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9" r:id="rId4"/>
    <p:sldId id="258" r:id="rId5"/>
    <p:sldId id="269" r:id="rId6"/>
    <p:sldId id="270" r:id="rId7"/>
    <p:sldId id="265" r:id="rId8"/>
    <p:sldId id="260" r:id="rId9"/>
    <p:sldId id="271" r:id="rId10"/>
    <p:sldId id="272" r:id="rId11"/>
    <p:sldId id="266" r:id="rId12"/>
    <p:sldId id="261" r:id="rId13"/>
    <p:sldId id="273" r:id="rId14"/>
    <p:sldId id="274" r:id="rId15"/>
    <p:sldId id="267" r:id="rId16"/>
    <p:sldId id="262" r:id="rId17"/>
    <p:sldId id="275" r:id="rId18"/>
    <p:sldId id="276" r:id="rId19"/>
    <p:sldId id="268" r:id="rId20"/>
    <p:sldId id="263" r:id="rId21"/>
    <p:sldId id="277" r:id="rId22"/>
    <p:sldId id="278" r:id="rId23"/>
    <p:sldId id="257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CD77"/>
    <a:srgbClr val="287990"/>
    <a:srgbClr val="EDEEEE"/>
    <a:srgbClr val="F7F7F7"/>
    <a:srgbClr val="8F86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7576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77;p4">
            <a:extLst>
              <a:ext uri="{FF2B5EF4-FFF2-40B4-BE49-F238E27FC236}">
                <a16:creationId xmlns:a16="http://schemas.microsoft.com/office/drawing/2014/main" id="{18840E75-5DE1-DCD1-3EA0-CEB066388747}"/>
              </a:ext>
            </a:extLst>
          </p:cNvPr>
          <p:cNvSpPr/>
          <p:nvPr userDrawn="1"/>
        </p:nvSpPr>
        <p:spPr>
          <a:xfrm rot="5400000">
            <a:off x="2790259" y="-1967914"/>
            <a:ext cx="6625524" cy="10793828"/>
          </a:xfrm>
          <a:custGeom>
            <a:avLst/>
            <a:gdLst/>
            <a:ahLst/>
            <a:cxnLst/>
            <a:rect l="l" t="t" r="r" b="b"/>
            <a:pathLst>
              <a:path w="35519" h="47065" extrusionOk="0">
                <a:moveTo>
                  <a:pt x="17759" y="0"/>
                </a:moveTo>
                <a:lnTo>
                  <a:pt x="16397" y="1363"/>
                </a:lnTo>
                <a:cubicBezTo>
                  <a:pt x="15569" y="2191"/>
                  <a:pt x="14447" y="2654"/>
                  <a:pt x="13279" y="2655"/>
                </a:cubicBezTo>
                <a:lnTo>
                  <a:pt x="12882" y="2655"/>
                </a:lnTo>
                <a:cubicBezTo>
                  <a:pt x="12879" y="2655"/>
                  <a:pt x="12875" y="2655"/>
                  <a:pt x="12872" y="2655"/>
                </a:cubicBezTo>
                <a:cubicBezTo>
                  <a:pt x="12215" y="2655"/>
                  <a:pt x="11564" y="2767"/>
                  <a:pt x="10945" y="2983"/>
                </a:cubicBezTo>
                <a:cubicBezTo>
                  <a:pt x="9018" y="3661"/>
                  <a:pt x="7660" y="5346"/>
                  <a:pt x="7314" y="7316"/>
                </a:cubicBezTo>
                <a:cubicBezTo>
                  <a:pt x="5346" y="7660"/>
                  <a:pt x="3659" y="9018"/>
                  <a:pt x="2983" y="10946"/>
                </a:cubicBezTo>
                <a:cubicBezTo>
                  <a:pt x="2764" y="11568"/>
                  <a:pt x="2653" y="12223"/>
                  <a:pt x="2654" y="12882"/>
                </a:cubicBezTo>
                <a:lnTo>
                  <a:pt x="2654" y="18903"/>
                </a:lnTo>
                <a:cubicBezTo>
                  <a:pt x="2654" y="20073"/>
                  <a:pt x="2189" y="21194"/>
                  <a:pt x="1363" y="22021"/>
                </a:cubicBezTo>
                <a:lnTo>
                  <a:pt x="0" y="23384"/>
                </a:lnTo>
                <a:lnTo>
                  <a:pt x="1363" y="24747"/>
                </a:lnTo>
                <a:cubicBezTo>
                  <a:pt x="2189" y="25574"/>
                  <a:pt x="2654" y="26696"/>
                  <a:pt x="2654" y="27865"/>
                </a:cubicBezTo>
                <a:lnTo>
                  <a:pt x="2654" y="34182"/>
                </a:lnTo>
                <a:cubicBezTo>
                  <a:pt x="2653" y="34842"/>
                  <a:pt x="2764" y="35497"/>
                  <a:pt x="2983" y="36119"/>
                </a:cubicBezTo>
                <a:cubicBezTo>
                  <a:pt x="3659" y="38046"/>
                  <a:pt x="5346" y="39404"/>
                  <a:pt x="7314" y="39749"/>
                </a:cubicBezTo>
                <a:cubicBezTo>
                  <a:pt x="7660" y="41718"/>
                  <a:pt x="9018" y="43405"/>
                  <a:pt x="10945" y="44081"/>
                </a:cubicBezTo>
                <a:cubicBezTo>
                  <a:pt x="11568" y="44299"/>
                  <a:pt x="12221" y="44410"/>
                  <a:pt x="12882" y="44410"/>
                </a:cubicBezTo>
                <a:lnTo>
                  <a:pt x="13279" y="44410"/>
                </a:lnTo>
                <a:cubicBezTo>
                  <a:pt x="14447" y="44410"/>
                  <a:pt x="15569" y="44874"/>
                  <a:pt x="16397" y="45701"/>
                </a:cubicBezTo>
                <a:lnTo>
                  <a:pt x="17760" y="47064"/>
                </a:lnTo>
                <a:lnTo>
                  <a:pt x="19123" y="45701"/>
                </a:lnTo>
                <a:cubicBezTo>
                  <a:pt x="19948" y="44875"/>
                  <a:pt x="21069" y="44410"/>
                  <a:pt x="22237" y="44410"/>
                </a:cubicBezTo>
                <a:cubicBezTo>
                  <a:pt x="22238" y="44410"/>
                  <a:pt x="22240" y="44410"/>
                  <a:pt x="22241" y="44410"/>
                </a:cubicBezTo>
                <a:lnTo>
                  <a:pt x="22638" y="44410"/>
                </a:lnTo>
                <a:cubicBezTo>
                  <a:pt x="23297" y="44410"/>
                  <a:pt x="23951" y="44299"/>
                  <a:pt x="24574" y="44081"/>
                </a:cubicBezTo>
                <a:cubicBezTo>
                  <a:pt x="26501" y="43405"/>
                  <a:pt x="27859" y="41718"/>
                  <a:pt x="28204" y="39749"/>
                </a:cubicBezTo>
                <a:cubicBezTo>
                  <a:pt x="30174" y="39404"/>
                  <a:pt x="31859" y="38046"/>
                  <a:pt x="32536" y="36119"/>
                </a:cubicBezTo>
                <a:cubicBezTo>
                  <a:pt x="32754" y="35497"/>
                  <a:pt x="32866" y="34842"/>
                  <a:pt x="32864" y="34182"/>
                </a:cubicBezTo>
                <a:lnTo>
                  <a:pt x="32864" y="27865"/>
                </a:lnTo>
                <a:cubicBezTo>
                  <a:pt x="32864" y="26696"/>
                  <a:pt x="33329" y="25574"/>
                  <a:pt x="34157" y="24747"/>
                </a:cubicBezTo>
                <a:lnTo>
                  <a:pt x="35519" y="23384"/>
                </a:lnTo>
                <a:lnTo>
                  <a:pt x="34157" y="22021"/>
                </a:lnTo>
                <a:cubicBezTo>
                  <a:pt x="33329" y="21194"/>
                  <a:pt x="32864" y="20073"/>
                  <a:pt x="32864" y="18903"/>
                </a:cubicBezTo>
                <a:lnTo>
                  <a:pt x="32864" y="12882"/>
                </a:lnTo>
                <a:cubicBezTo>
                  <a:pt x="32866" y="12223"/>
                  <a:pt x="32754" y="11568"/>
                  <a:pt x="32536" y="10946"/>
                </a:cubicBezTo>
                <a:cubicBezTo>
                  <a:pt x="31859" y="9018"/>
                  <a:pt x="30174" y="7660"/>
                  <a:pt x="28204" y="7316"/>
                </a:cubicBezTo>
                <a:cubicBezTo>
                  <a:pt x="27859" y="5346"/>
                  <a:pt x="26501" y="3659"/>
                  <a:pt x="24574" y="2983"/>
                </a:cubicBezTo>
                <a:cubicBezTo>
                  <a:pt x="23955" y="2767"/>
                  <a:pt x="23304" y="2655"/>
                  <a:pt x="22648" y="2655"/>
                </a:cubicBezTo>
                <a:cubicBezTo>
                  <a:pt x="22644" y="2655"/>
                  <a:pt x="22641" y="2655"/>
                  <a:pt x="22638" y="2655"/>
                </a:cubicBezTo>
                <a:lnTo>
                  <a:pt x="22241" y="2655"/>
                </a:lnTo>
                <a:cubicBezTo>
                  <a:pt x="21071" y="2654"/>
                  <a:pt x="19949" y="2191"/>
                  <a:pt x="19122" y="1363"/>
                </a:cubicBezTo>
                <a:lnTo>
                  <a:pt x="17759" y="0"/>
                </a:lnTo>
                <a:close/>
              </a:path>
            </a:pathLst>
          </a:custGeom>
          <a:solidFill>
            <a:srgbClr val="287990"/>
          </a:solidFill>
          <a:ln>
            <a:noFill/>
          </a:ln>
          <a:effectLst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256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97A4D2E-C000-EA92-022C-7712AD72A268}"/>
              </a:ext>
            </a:extLst>
          </p:cNvPr>
          <p:cNvGrpSpPr/>
          <p:nvPr userDrawn="1"/>
        </p:nvGrpSpPr>
        <p:grpSpPr>
          <a:xfrm>
            <a:off x="346114" y="153788"/>
            <a:ext cx="11383914" cy="6561232"/>
            <a:chOff x="3883251" y="3108720"/>
            <a:chExt cx="1090561" cy="624973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37C62602-4FA2-F015-3BED-D73A25DE057B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045859B7-D861-4E58-48D7-134543E4F52C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 w="28575"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14;p2">
              <a:extLst>
                <a:ext uri="{FF2B5EF4-FFF2-40B4-BE49-F238E27FC236}">
                  <a16:creationId xmlns:a16="http://schemas.microsoft.com/office/drawing/2014/main" id="{71D179ED-943F-2A0B-9319-BAC50E14E538}"/>
                </a:ext>
              </a:extLst>
            </p:cNvPr>
            <p:cNvSpPr/>
            <p:nvPr userDrawn="1"/>
          </p:nvSpPr>
          <p:spPr>
            <a:xfrm rot="5400000">
              <a:off x="4163768" y="2914389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715251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>
            <a:extLst>
              <a:ext uri="{FF2B5EF4-FFF2-40B4-BE49-F238E27FC236}">
                <a16:creationId xmlns:a16="http://schemas.microsoft.com/office/drawing/2014/main" id="{8C22A011-5124-2798-C856-BEFAD152EDC8}"/>
              </a:ext>
            </a:extLst>
          </p:cNvPr>
          <p:cNvGrpSpPr/>
          <p:nvPr userDrawn="1"/>
        </p:nvGrpSpPr>
        <p:grpSpPr>
          <a:xfrm>
            <a:off x="1661770" y="623196"/>
            <a:ext cx="8859548" cy="5611607"/>
            <a:chOff x="2245906" y="958343"/>
            <a:chExt cx="7700187" cy="4941314"/>
          </a:xfrm>
        </p:grpSpPr>
        <p:sp>
          <p:nvSpPr>
            <p:cNvPr id="149" name="Google Shape;12;p2">
              <a:extLst>
                <a:ext uri="{FF2B5EF4-FFF2-40B4-BE49-F238E27FC236}">
                  <a16:creationId xmlns:a16="http://schemas.microsoft.com/office/drawing/2014/main" id="{7C264FD8-0B6A-95D2-549B-7ED3F1E308AC}"/>
                </a:ext>
              </a:extLst>
            </p:cNvPr>
            <p:cNvSpPr/>
            <p:nvPr userDrawn="1"/>
          </p:nvSpPr>
          <p:spPr>
            <a:xfrm rot="5400000">
              <a:off x="3625343" y="-421094"/>
              <a:ext cx="4941314" cy="7700187"/>
            </a:xfrm>
            <a:custGeom>
              <a:avLst/>
              <a:gdLst/>
              <a:ahLst/>
              <a:cxnLst/>
              <a:rect l="l" t="t" r="r" b="b"/>
              <a:pathLst>
                <a:path w="35519" h="47065" extrusionOk="0">
                  <a:moveTo>
                    <a:pt x="17759" y="0"/>
                  </a:moveTo>
                  <a:lnTo>
                    <a:pt x="16397" y="1363"/>
                  </a:lnTo>
                  <a:cubicBezTo>
                    <a:pt x="15569" y="2191"/>
                    <a:pt x="14447" y="2654"/>
                    <a:pt x="13279" y="2655"/>
                  </a:cubicBezTo>
                  <a:lnTo>
                    <a:pt x="12882" y="2655"/>
                  </a:lnTo>
                  <a:cubicBezTo>
                    <a:pt x="12879" y="2655"/>
                    <a:pt x="12875" y="2655"/>
                    <a:pt x="12872" y="2655"/>
                  </a:cubicBezTo>
                  <a:cubicBezTo>
                    <a:pt x="12215" y="2655"/>
                    <a:pt x="11564" y="2767"/>
                    <a:pt x="10945" y="2983"/>
                  </a:cubicBezTo>
                  <a:cubicBezTo>
                    <a:pt x="9018" y="3661"/>
                    <a:pt x="7660" y="5346"/>
                    <a:pt x="7314" y="7316"/>
                  </a:cubicBezTo>
                  <a:cubicBezTo>
                    <a:pt x="5346" y="7660"/>
                    <a:pt x="3659" y="9018"/>
                    <a:pt x="2983" y="10946"/>
                  </a:cubicBezTo>
                  <a:cubicBezTo>
                    <a:pt x="2764" y="11568"/>
                    <a:pt x="2653" y="12223"/>
                    <a:pt x="2654" y="12882"/>
                  </a:cubicBezTo>
                  <a:lnTo>
                    <a:pt x="2654" y="18903"/>
                  </a:lnTo>
                  <a:cubicBezTo>
                    <a:pt x="2654" y="20073"/>
                    <a:pt x="2189" y="21194"/>
                    <a:pt x="1363" y="22021"/>
                  </a:cubicBezTo>
                  <a:lnTo>
                    <a:pt x="0" y="23384"/>
                  </a:lnTo>
                  <a:lnTo>
                    <a:pt x="1363" y="24747"/>
                  </a:lnTo>
                  <a:cubicBezTo>
                    <a:pt x="2189" y="25574"/>
                    <a:pt x="2654" y="26696"/>
                    <a:pt x="2654" y="27865"/>
                  </a:cubicBezTo>
                  <a:lnTo>
                    <a:pt x="2654" y="34182"/>
                  </a:lnTo>
                  <a:cubicBezTo>
                    <a:pt x="2653" y="34842"/>
                    <a:pt x="2764" y="35497"/>
                    <a:pt x="2983" y="36119"/>
                  </a:cubicBezTo>
                  <a:cubicBezTo>
                    <a:pt x="3659" y="38046"/>
                    <a:pt x="5346" y="39404"/>
                    <a:pt x="7314" y="39749"/>
                  </a:cubicBezTo>
                  <a:cubicBezTo>
                    <a:pt x="7660" y="41718"/>
                    <a:pt x="9018" y="43405"/>
                    <a:pt x="10945" y="44081"/>
                  </a:cubicBezTo>
                  <a:cubicBezTo>
                    <a:pt x="11568" y="44299"/>
                    <a:pt x="12221" y="44410"/>
                    <a:pt x="12882" y="44410"/>
                  </a:cubicBezTo>
                  <a:lnTo>
                    <a:pt x="13279" y="44410"/>
                  </a:lnTo>
                  <a:cubicBezTo>
                    <a:pt x="14447" y="44410"/>
                    <a:pt x="15569" y="44874"/>
                    <a:pt x="16397" y="45701"/>
                  </a:cubicBezTo>
                  <a:lnTo>
                    <a:pt x="17760" y="47064"/>
                  </a:lnTo>
                  <a:lnTo>
                    <a:pt x="19123" y="45701"/>
                  </a:lnTo>
                  <a:cubicBezTo>
                    <a:pt x="19948" y="44875"/>
                    <a:pt x="21069" y="44410"/>
                    <a:pt x="22237" y="44410"/>
                  </a:cubicBezTo>
                  <a:cubicBezTo>
                    <a:pt x="22238" y="44410"/>
                    <a:pt x="22240" y="44410"/>
                    <a:pt x="22241" y="44410"/>
                  </a:cubicBezTo>
                  <a:lnTo>
                    <a:pt x="22638" y="44410"/>
                  </a:lnTo>
                  <a:cubicBezTo>
                    <a:pt x="23297" y="44410"/>
                    <a:pt x="23951" y="44299"/>
                    <a:pt x="24574" y="44081"/>
                  </a:cubicBezTo>
                  <a:cubicBezTo>
                    <a:pt x="26501" y="43405"/>
                    <a:pt x="27859" y="41718"/>
                    <a:pt x="28204" y="39749"/>
                  </a:cubicBezTo>
                  <a:cubicBezTo>
                    <a:pt x="30174" y="39404"/>
                    <a:pt x="31859" y="38046"/>
                    <a:pt x="32536" y="36119"/>
                  </a:cubicBezTo>
                  <a:cubicBezTo>
                    <a:pt x="32754" y="35497"/>
                    <a:pt x="32866" y="34842"/>
                    <a:pt x="32864" y="34182"/>
                  </a:cubicBezTo>
                  <a:lnTo>
                    <a:pt x="32864" y="27865"/>
                  </a:lnTo>
                  <a:cubicBezTo>
                    <a:pt x="32864" y="26696"/>
                    <a:pt x="33329" y="25574"/>
                    <a:pt x="34157" y="24747"/>
                  </a:cubicBezTo>
                  <a:lnTo>
                    <a:pt x="35519" y="23384"/>
                  </a:lnTo>
                  <a:lnTo>
                    <a:pt x="34157" y="22021"/>
                  </a:lnTo>
                  <a:cubicBezTo>
                    <a:pt x="33329" y="21194"/>
                    <a:pt x="32864" y="20073"/>
                    <a:pt x="32864" y="18903"/>
                  </a:cubicBezTo>
                  <a:lnTo>
                    <a:pt x="32864" y="12882"/>
                  </a:lnTo>
                  <a:cubicBezTo>
                    <a:pt x="32866" y="12223"/>
                    <a:pt x="32754" y="11568"/>
                    <a:pt x="32536" y="10946"/>
                  </a:cubicBezTo>
                  <a:cubicBezTo>
                    <a:pt x="31859" y="9018"/>
                    <a:pt x="30174" y="7660"/>
                    <a:pt x="28204" y="7316"/>
                  </a:cubicBezTo>
                  <a:cubicBezTo>
                    <a:pt x="27859" y="5346"/>
                    <a:pt x="26501" y="3659"/>
                    <a:pt x="24574" y="2983"/>
                  </a:cubicBezTo>
                  <a:cubicBezTo>
                    <a:pt x="23955" y="2767"/>
                    <a:pt x="23304" y="2655"/>
                    <a:pt x="22648" y="2655"/>
                  </a:cubicBezTo>
                  <a:cubicBezTo>
                    <a:pt x="22644" y="2655"/>
                    <a:pt x="22641" y="2655"/>
                    <a:pt x="22638" y="2655"/>
                  </a:cubicBezTo>
                  <a:lnTo>
                    <a:pt x="22241" y="2655"/>
                  </a:lnTo>
                  <a:cubicBezTo>
                    <a:pt x="21071" y="2654"/>
                    <a:pt x="19949" y="2191"/>
                    <a:pt x="19122" y="1363"/>
                  </a:cubicBezTo>
                  <a:lnTo>
                    <a:pt x="1775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43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3;p2">
              <a:extLst>
                <a:ext uri="{FF2B5EF4-FFF2-40B4-BE49-F238E27FC236}">
                  <a16:creationId xmlns:a16="http://schemas.microsoft.com/office/drawing/2014/main" id="{B2784FCC-6E8A-26E1-886D-5F96468C16C2}"/>
                </a:ext>
              </a:extLst>
            </p:cNvPr>
            <p:cNvSpPr/>
            <p:nvPr/>
          </p:nvSpPr>
          <p:spPr>
            <a:xfrm rot="5400000">
              <a:off x="3957617" y="-85388"/>
              <a:ext cx="4276800" cy="7028958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noFill/>
            <a:ln w="28575" cap="flat" cmpd="sng">
              <a:solidFill>
                <a:srgbClr val="28799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4;p2">
              <a:extLst>
                <a:ext uri="{FF2B5EF4-FFF2-40B4-BE49-F238E27FC236}">
                  <a16:creationId xmlns:a16="http://schemas.microsoft.com/office/drawing/2014/main" id="{E93D9121-12FA-F9CB-1F23-C7A5B0425E4B}"/>
                </a:ext>
              </a:extLst>
            </p:cNvPr>
            <p:cNvSpPr/>
            <p:nvPr/>
          </p:nvSpPr>
          <p:spPr>
            <a:xfrm rot="5400000">
              <a:off x="4233774" y="378240"/>
              <a:ext cx="3724474" cy="6121128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>
              <a:innerShdw blurRad="114300">
                <a:prstClr val="black">
                  <a:alpha val="22000"/>
                </a:prstClr>
              </a:inn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D0E7138B-3022-F30C-8D23-1257696E8AE8}"/>
              </a:ext>
            </a:extLst>
          </p:cNvPr>
          <p:cNvGrpSpPr/>
          <p:nvPr userDrawn="1"/>
        </p:nvGrpSpPr>
        <p:grpSpPr>
          <a:xfrm>
            <a:off x="10545889" y="127073"/>
            <a:ext cx="1469392" cy="1929382"/>
            <a:chOff x="10419967" y="-4587"/>
            <a:chExt cx="1778230" cy="2365560"/>
          </a:xfrm>
        </p:grpSpPr>
        <p:sp>
          <p:nvSpPr>
            <p:cNvPr id="153" name="Google Shape;21;p2">
              <a:extLst>
                <a:ext uri="{FF2B5EF4-FFF2-40B4-BE49-F238E27FC236}">
                  <a16:creationId xmlns:a16="http://schemas.microsoft.com/office/drawing/2014/main" id="{B8EBDEBF-30F6-ADD5-842D-A0D038B3DAC8}"/>
                </a:ext>
              </a:extLst>
            </p:cNvPr>
            <p:cNvSpPr/>
            <p:nvPr/>
          </p:nvSpPr>
          <p:spPr>
            <a:xfrm>
              <a:off x="10419967" y="0"/>
              <a:ext cx="1770624" cy="2360973"/>
            </a:xfrm>
            <a:custGeom>
              <a:avLst/>
              <a:gdLst/>
              <a:ahLst/>
              <a:cxnLst/>
              <a:rect l="l" t="t" r="r" b="b"/>
              <a:pathLst>
                <a:path w="21082" h="28111" extrusionOk="0">
                  <a:moveTo>
                    <a:pt x="1" y="1"/>
                  </a:moveTo>
                  <a:lnTo>
                    <a:pt x="1704" y="1705"/>
                  </a:lnTo>
                  <a:cubicBezTo>
                    <a:pt x="2738" y="2738"/>
                    <a:pt x="4140" y="3319"/>
                    <a:pt x="5602" y="3320"/>
                  </a:cubicBezTo>
                  <a:lnTo>
                    <a:pt x="6098" y="3320"/>
                  </a:lnTo>
                  <a:cubicBezTo>
                    <a:pt x="6101" y="3320"/>
                    <a:pt x="6104" y="3320"/>
                    <a:pt x="6107" y="3320"/>
                  </a:cubicBezTo>
                  <a:cubicBezTo>
                    <a:pt x="6929" y="3320"/>
                    <a:pt x="7744" y="3459"/>
                    <a:pt x="8519" y="3730"/>
                  </a:cubicBezTo>
                  <a:cubicBezTo>
                    <a:pt x="10928" y="4575"/>
                    <a:pt x="12626" y="6683"/>
                    <a:pt x="13056" y="9145"/>
                  </a:cubicBezTo>
                  <a:cubicBezTo>
                    <a:pt x="15518" y="9577"/>
                    <a:pt x="17626" y="11274"/>
                    <a:pt x="18472" y="13683"/>
                  </a:cubicBezTo>
                  <a:cubicBezTo>
                    <a:pt x="18745" y="14460"/>
                    <a:pt x="18884" y="15279"/>
                    <a:pt x="18883" y="16104"/>
                  </a:cubicBezTo>
                  <a:lnTo>
                    <a:pt x="18883" y="23631"/>
                  </a:lnTo>
                  <a:cubicBezTo>
                    <a:pt x="18883" y="25093"/>
                    <a:pt x="19464" y="26495"/>
                    <a:pt x="20498" y="27528"/>
                  </a:cubicBezTo>
                  <a:lnTo>
                    <a:pt x="21081" y="28111"/>
                  </a:lnTo>
                  <a:lnTo>
                    <a:pt x="21081" y="1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C577DC82-B383-B163-3DF1-8307CF2F9F33}"/>
                </a:ext>
              </a:extLst>
            </p:cNvPr>
            <p:cNvSpPr/>
            <p:nvPr userDrawn="1"/>
          </p:nvSpPr>
          <p:spPr>
            <a:xfrm>
              <a:off x="10594988" y="-4587"/>
              <a:ext cx="1603209" cy="2184278"/>
            </a:xfrm>
            <a:custGeom>
              <a:avLst/>
              <a:gdLst>
                <a:gd name="connsiteX0" fmla="*/ 0 w 1603209"/>
                <a:gd name="connsiteY0" fmla="*/ 0 h 2184278"/>
                <a:gd name="connsiteX1" fmla="*/ 1603209 w 1603209"/>
                <a:gd name="connsiteY1" fmla="*/ 0 h 2184278"/>
                <a:gd name="connsiteX2" fmla="*/ 1603209 w 1603209"/>
                <a:gd name="connsiteY2" fmla="*/ 2184278 h 2184278"/>
                <a:gd name="connsiteX3" fmla="*/ 1582143 w 1603209"/>
                <a:gd name="connsiteY3" fmla="*/ 2158626 h 2184278"/>
                <a:gd name="connsiteX4" fmla="*/ 1504272 w 1603209"/>
                <a:gd name="connsiteY4" fmla="*/ 1901801 h 2184278"/>
                <a:gd name="connsiteX5" fmla="*/ 1504272 w 1603209"/>
                <a:gd name="connsiteY5" fmla="*/ 1269627 h 2184278"/>
                <a:gd name="connsiteX6" fmla="*/ 1469725 w 1603209"/>
                <a:gd name="connsiteY6" fmla="*/ 1066293 h 2184278"/>
                <a:gd name="connsiteX7" fmla="*/ 1014487 w 1603209"/>
                <a:gd name="connsiteY7" fmla="*/ 685158 h 2184278"/>
                <a:gd name="connsiteX8" fmla="*/ 633133 w 1603209"/>
                <a:gd name="connsiteY8" fmla="*/ 230365 h 2184278"/>
                <a:gd name="connsiteX9" fmla="*/ 430394 w 1603209"/>
                <a:gd name="connsiteY9" fmla="*/ 195931 h 2184278"/>
                <a:gd name="connsiteX10" fmla="*/ 429638 w 1603209"/>
                <a:gd name="connsiteY10" fmla="*/ 195931 h 2184278"/>
                <a:gd name="connsiteX11" fmla="*/ 387947 w 1603209"/>
                <a:gd name="connsiteY11" fmla="*/ 195931 h 2184278"/>
                <a:gd name="connsiteX12" fmla="*/ 60303 w 1603209"/>
                <a:gd name="connsiteY12" fmla="*/ 60291 h 218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03209" h="2184278">
                  <a:moveTo>
                    <a:pt x="0" y="0"/>
                  </a:moveTo>
                  <a:lnTo>
                    <a:pt x="1603209" y="0"/>
                  </a:lnTo>
                  <a:lnTo>
                    <a:pt x="1603209" y="2184278"/>
                  </a:lnTo>
                  <a:lnTo>
                    <a:pt x="1582143" y="2158626"/>
                  </a:lnTo>
                  <a:cubicBezTo>
                    <a:pt x="1531742" y="2083151"/>
                    <a:pt x="1504272" y="1993894"/>
                    <a:pt x="1504272" y="1901801"/>
                  </a:cubicBezTo>
                  <a:lnTo>
                    <a:pt x="1504272" y="1269627"/>
                  </a:lnTo>
                  <a:cubicBezTo>
                    <a:pt x="1504356" y="1200337"/>
                    <a:pt x="1492672" y="1131552"/>
                    <a:pt x="1469725" y="1066293"/>
                  </a:cubicBezTo>
                  <a:cubicBezTo>
                    <a:pt x="1398615" y="863967"/>
                    <a:pt x="1221429" y="721441"/>
                    <a:pt x="1014487" y="685158"/>
                  </a:cubicBezTo>
                  <a:cubicBezTo>
                    <a:pt x="978344" y="478381"/>
                    <a:pt x="835620" y="301335"/>
                    <a:pt x="633133" y="230365"/>
                  </a:cubicBezTo>
                  <a:cubicBezTo>
                    <a:pt x="567991" y="207605"/>
                    <a:pt x="499487" y="195931"/>
                    <a:pt x="430394" y="195931"/>
                  </a:cubicBezTo>
                  <a:cubicBezTo>
                    <a:pt x="430142" y="195931"/>
                    <a:pt x="429890" y="195931"/>
                    <a:pt x="429638" y="195931"/>
                  </a:cubicBezTo>
                  <a:lnTo>
                    <a:pt x="387947" y="195931"/>
                  </a:lnTo>
                  <a:cubicBezTo>
                    <a:pt x="265060" y="195847"/>
                    <a:pt x="147216" y="147050"/>
                    <a:pt x="60303" y="60291"/>
                  </a:cubicBezTo>
                  <a:close/>
                </a:path>
              </a:pathLst>
            </a:custGeom>
            <a:solidFill>
              <a:srgbClr val="287990"/>
            </a:solidFill>
            <a:ln w="28575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10800000" sx="97000" sy="97000" algn="r" rotWithShape="0">
                <a:prstClr val="black">
                  <a:alpha val="11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0C9427DB-62A1-83F8-9053-B780863436F9}"/>
              </a:ext>
            </a:extLst>
          </p:cNvPr>
          <p:cNvGrpSpPr/>
          <p:nvPr userDrawn="1"/>
        </p:nvGrpSpPr>
        <p:grpSpPr>
          <a:xfrm flipH="1">
            <a:off x="192378" y="137831"/>
            <a:ext cx="1469392" cy="1925640"/>
            <a:chOff x="10419967" y="0"/>
            <a:chExt cx="1778230" cy="2360973"/>
          </a:xfrm>
          <a:effectLst/>
        </p:grpSpPr>
        <p:sp>
          <p:nvSpPr>
            <p:cNvPr id="156" name="Google Shape;21;p2">
              <a:extLst>
                <a:ext uri="{FF2B5EF4-FFF2-40B4-BE49-F238E27FC236}">
                  <a16:creationId xmlns:a16="http://schemas.microsoft.com/office/drawing/2014/main" id="{5189D09F-C821-7D49-FE48-BC3C385E015D}"/>
                </a:ext>
              </a:extLst>
            </p:cNvPr>
            <p:cNvSpPr/>
            <p:nvPr/>
          </p:nvSpPr>
          <p:spPr>
            <a:xfrm>
              <a:off x="10419967" y="0"/>
              <a:ext cx="1770624" cy="2360973"/>
            </a:xfrm>
            <a:custGeom>
              <a:avLst/>
              <a:gdLst/>
              <a:ahLst/>
              <a:cxnLst/>
              <a:rect l="l" t="t" r="r" b="b"/>
              <a:pathLst>
                <a:path w="21082" h="28111" extrusionOk="0">
                  <a:moveTo>
                    <a:pt x="1" y="1"/>
                  </a:moveTo>
                  <a:lnTo>
                    <a:pt x="1704" y="1705"/>
                  </a:lnTo>
                  <a:cubicBezTo>
                    <a:pt x="2738" y="2738"/>
                    <a:pt x="4140" y="3319"/>
                    <a:pt x="5602" y="3320"/>
                  </a:cubicBezTo>
                  <a:lnTo>
                    <a:pt x="6098" y="3320"/>
                  </a:lnTo>
                  <a:cubicBezTo>
                    <a:pt x="6101" y="3320"/>
                    <a:pt x="6104" y="3320"/>
                    <a:pt x="6107" y="3320"/>
                  </a:cubicBezTo>
                  <a:cubicBezTo>
                    <a:pt x="6929" y="3320"/>
                    <a:pt x="7744" y="3459"/>
                    <a:pt x="8519" y="3730"/>
                  </a:cubicBezTo>
                  <a:cubicBezTo>
                    <a:pt x="10928" y="4575"/>
                    <a:pt x="12626" y="6683"/>
                    <a:pt x="13056" y="9145"/>
                  </a:cubicBezTo>
                  <a:cubicBezTo>
                    <a:pt x="15518" y="9577"/>
                    <a:pt x="17626" y="11274"/>
                    <a:pt x="18472" y="13683"/>
                  </a:cubicBezTo>
                  <a:cubicBezTo>
                    <a:pt x="18745" y="14460"/>
                    <a:pt x="18884" y="15279"/>
                    <a:pt x="18883" y="16104"/>
                  </a:cubicBezTo>
                  <a:lnTo>
                    <a:pt x="18883" y="23631"/>
                  </a:lnTo>
                  <a:cubicBezTo>
                    <a:pt x="18883" y="25093"/>
                    <a:pt x="19464" y="26495"/>
                    <a:pt x="20498" y="27528"/>
                  </a:cubicBezTo>
                  <a:lnTo>
                    <a:pt x="21081" y="28111"/>
                  </a:lnTo>
                  <a:lnTo>
                    <a:pt x="21081" y="1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7B9CB540-D31F-0C03-61A5-CE9D1979F572}"/>
                </a:ext>
              </a:extLst>
            </p:cNvPr>
            <p:cNvSpPr/>
            <p:nvPr userDrawn="1"/>
          </p:nvSpPr>
          <p:spPr>
            <a:xfrm>
              <a:off x="10594988" y="0"/>
              <a:ext cx="1603209" cy="2184278"/>
            </a:xfrm>
            <a:custGeom>
              <a:avLst/>
              <a:gdLst>
                <a:gd name="connsiteX0" fmla="*/ 0 w 1603209"/>
                <a:gd name="connsiteY0" fmla="*/ 0 h 2184278"/>
                <a:gd name="connsiteX1" fmla="*/ 1603209 w 1603209"/>
                <a:gd name="connsiteY1" fmla="*/ 0 h 2184278"/>
                <a:gd name="connsiteX2" fmla="*/ 1603209 w 1603209"/>
                <a:gd name="connsiteY2" fmla="*/ 2184278 h 2184278"/>
                <a:gd name="connsiteX3" fmla="*/ 1582143 w 1603209"/>
                <a:gd name="connsiteY3" fmla="*/ 2158626 h 2184278"/>
                <a:gd name="connsiteX4" fmla="*/ 1504272 w 1603209"/>
                <a:gd name="connsiteY4" fmla="*/ 1901801 h 2184278"/>
                <a:gd name="connsiteX5" fmla="*/ 1504272 w 1603209"/>
                <a:gd name="connsiteY5" fmla="*/ 1269627 h 2184278"/>
                <a:gd name="connsiteX6" fmla="*/ 1469725 w 1603209"/>
                <a:gd name="connsiteY6" fmla="*/ 1066293 h 2184278"/>
                <a:gd name="connsiteX7" fmla="*/ 1014487 w 1603209"/>
                <a:gd name="connsiteY7" fmla="*/ 685158 h 2184278"/>
                <a:gd name="connsiteX8" fmla="*/ 633133 w 1603209"/>
                <a:gd name="connsiteY8" fmla="*/ 230365 h 2184278"/>
                <a:gd name="connsiteX9" fmla="*/ 430394 w 1603209"/>
                <a:gd name="connsiteY9" fmla="*/ 195931 h 2184278"/>
                <a:gd name="connsiteX10" fmla="*/ 429638 w 1603209"/>
                <a:gd name="connsiteY10" fmla="*/ 195931 h 2184278"/>
                <a:gd name="connsiteX11" fmla="*/ 387947 w 1603209"/>
                <a:gd name="connsiteY11" fmla="*/ 195931 h 2184278"/>
                <a:gd name="connsiteX12" fmla="*/ 60303 w 1603209"/>
                <a:gd name="connsiteY12" fmla="*/ 60291 h 218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03209" h="2184278">
                  <a:moveTo>
                    <a:pt x="0" y="0"/>
                  </a:moveTo>
                  <a:lnTo>
                    <a:pt x="1603209" y="0"/>
                  </a:lnTo>
                  <a:lnTo>
                    <a:pt x="1603209" y="2184278"/>
                  </a:lnTo>
                  <a:lnTo>
                    <a:pt x="1582143" y="2158626"/>
                  </a:lnTo>
                  <a:cubicBezTo>
                    <a:pt x="1531742" y="2083151"/>
                    <a:pt x="1504272" y="1993894"/>
                    <a:pt x="1504272" y="1901801"/>
                  </a:cubicBezTo>
                  <a:lnTo>
                    <a:pt x="1504272" y="1269627"/>
                  </a:lnTo>
                  <a:cubicBezTo>
                    <a:pt x="1504356" y="1200337"/>
                    <a:pt x="1492672" y="1131552"/>
                    <a:pt x="1469725" y="1066293"/>
                  </a:cubicBezTo>
                  <a:cubicBezTo>
                    <a:pt x="1398615" y="863967"/>
                    <a:pt x="1221429" y="721441"/>
                    <a:pt x="1014487" y="685158"/>
                  </a:cubicBezTo>
                  <a:cubicBezTo>
                    <a:pt x="978344" y="478381"/>
                    <a:pt x="835620" y="301335"/>
                    <a:pt x="633133" y="230365"/>
                  </a:cubicBezTo>
                  <a:cubicBezTo>
                    <a:pt x="567991" y="207605"/>
                    <a:pt x="499487" y="195931"/>
                    <a:pt x="430394" y="195931"/>
                  </a:cubicBezTo>
                  <a:cubicBezTo>
                    <a:pt x="430142" y="195931"/>
                    <a:pt x="429890" y="195931"/>
                    <a:pt x="429638" y="195931"/>
                  </a:cubicBezTo>
                  <a:lnTo>
                    <a:pt x="387947" y="195931"/>
                  </a:lnTo>
                  <a:cubicBezTo>
                    <a:pt x="265060" y="195847"/>
                    <a:pt x="147216" y="147050"/>
                    <a:pt x="60303" y="60291"/>
                  </a:cubicBezTo>
                  <a:close/>
                </a:path>
              </a:pathLst>
            </a:custGeom>
            <a:solidFill>
              <a:srgbClr val="287990"/>
            </a:solidFill>
            <a:ln w="28575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10800000" sx="97000" sy="97000" algn="r" rotWithShape="0">
                <a:prstClr val="black">
                  <a:alpha val="11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2371980E-3442-7DD4-7A2C-1903AB5C56AB}"/>
              </a:ext>
            </a:extLst>
          </p:cNvPr>
          <p:cNvGrpSpPr/>
          <p:nvPr userDrawn="1"/>
        </p:nvGrpSpPr>
        <p:grpSpPr>
          <a:xfrm rot="10800000">
            <a:off x="198663" y="4773717"/>
            <a:ext cx="1469392" cy="1925640"/>
            <a:chOff x="10419967" y="0"/>
            <a:chExt cx="1778230" cy="2360973"/>
          </a:xfrm>
        </p:grpSpPr>
        <p:sp>
          <p:nvSpPr>
            <p:cNvPr id="159" name="Google Shape;21;p2">
              <a:extLst>
                <a:ext uri="{FF2B5EF4-FFF2-40B4-BE49-F238E27FC236}">
                  <a16:creationId xmlns:a16="http://schemas.microsoft.com/office/drawing/2014/main" id="{155A721B-89A9-F3BB-1CDF-00D36508C574}"/>
                </a:ext>
              </a:extLst>
            </p:cNvPr>
            <p:cNvSpPr/>
            <p:nvPr/>
          </p:nvSpPr>
          <p:spPr>
            <a:xfrm>
              <a:off x="10419967" y="0"/>
              <a:ext cx="1770624" cy="2360973"/>
            </a:xfrm>
            <a:custGeom>
              <a:avLst/>
              <a:gdLst/>
              <a:ahLst/>
              <a:cxnLst/>
              <a:rect l="l" t="t" r="r" b="b"/>
              <a:pathLst>
                <a:path w="21082" h="28111" extrusionOk="0">
                  <a:moveTo>
                    <a:pt x="1" y="1"/>
                  </a:moveTo>
                  <a:lnTo>
                    <a:pt x="1704" y="1705"/>
                  </a:lnTo>
                  <a:cubicBezTo>
                    <a:pt x="2738" y="2738"/>
                    <a:pt x="4140" y="3319"/>
                    <a:pt x="5602" y="3320"/>
                  </a:cubicBezTo>
                  <a:lnTo>
                    <a:pt x="6098" y="3320"/>
                  </a:lnTo>
                  <a:cubicBezTo>
                    <a:pt x="6101" y="3320"/>
                    <a:pt x="6104" y="3320"/>
                    <a:pt x="6107" y="3320"/>
                  </a:cubicBezTo>
                  <a:cubicBezTo>
                    <a:pt x="6929" y="3320"/>
                    <a:pt x="7744" y="3459"/>
                    <a:pt x="8519" y="3730"/>
                  </a:cubicBezTo>
                  <a:cubicBezTo>
                    <a:pt x="10928" y="4575"/>
                    <a:pt x="12626" y="6683"/>
                    <a:pt x="13056" y="9145"/>
                  </a:cubicBezTo>
                  <a:cubicBezTo>
                    <a:pt x="15518" y="9577"/>
                    <a:pt x="17626" y="11274"/>
                    <a:pt x="18472" y="13683"/>
                  </a:cubicBezTo>
                  <a:cubicBezTo>
                    <a:pt x="18745" y="14460"/>
                    <a:pt x="18884" y="15279"/>
                    <a:pt x="18883" y="16104"/>
                  </a:cubicBezTo>
                  <a:lnTo>
                    <a:pt x="18883" y="23631"/>
                  </a:lnTo>
                  <a:cubicBezTo>
                    <a:pt x="18883" y="25093"/>
                    <a:pt x="19464" y="26495"/>
                    <a:pt x="20498" y="27528"/>
                  </a:cubicBezTo>
                  <a:lnTo>
                    <a:pt x="21081" y="28111"/>
                  </a:lnTo>
                  <a:lnTo>
                    <a:pt x="21081" y="1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0E771D5C-8C2E-70A6-BE63-0BABBC14770A}"/>
                </a:ext>
              </a:extLst>
            </p:cNvPr>
            <p:cNvSpPr/>
            <p:nvPr userDrawn="1"/>
          </p:nvSpPr>
          <p:spPr>
            <a:xfrm>
              <a:off x="10594988" y="0"/>
              <a:ext cx="1603209" cy="2184278"/>
            </a:xfrm>
            <a:custGeom>
              <a:avLst/>
              <a:gdLst>
                <a:gd name="connsiteX0" fmla="*/ 0 w 1603209"/>
                <a:gd name="connsiteY0" fmla="*/ 0 h 2184278"/>
                <a:gd name="connsiteX1" fmla="*/ 1603209 w 1603209"/>
                <a:gd name="connsiteY1" fmla="*/ 0 h 2184278"/>
                <a:gd name="connsiteX2" fmla="*/ 1603209 w 1603209"/>
                <a:gd name="connsiteY2" fmla="*/ 2184278 h 2184278"/>
                <a:gd name="connsiteX3" fmla="*/ 1582143 w 1603209"/>
                <a:gd name="connsiteY3" fmla="*/ 2158626 h 2184278"/>
                <a:gd name="connsiteX4" fmla="*/ 1504272 w 1603209"/>
                <a:gd name="connsiteY4" fmla="*/ 1901801 h 2184278"/>
                <a:gd name="connsiteX5" fmla="*/ 1504272 w 1603209"/>
                <a:gd name="connsiteY5" fmla="*/ 1269627 h 2184278"/>
                <a:gd name="connsiteX6" fmla="*/ 1469725 w 1603209"/>
                <a:gd name="connsiteY6" fmla="*/ 1066293 h 2184278"/>
                <a:gd name="connsiteX7" fmla="*/ 1014487 w 1603209"/>
                <a:gd name="connsiteY7" fmla="*/ 685158 h 2184278"/>
                <a:gd name="connsiteX8" fmla="*/ 633133 w 1603209"/>
                <a:gd name="connsiteY8" fmla="*/ 230365 h 2184278"/>
                <a:gd name="connsiteX9" fmla="*/ 430394 w 1603209"/>
                <a:gd name="connsiteY9" fmla="*/ 195931 h 2184278"/>
                <a:gd name="connsiteX10" fmla="*/ 429638 w 1603209"/>
                <a:gd name="connsiteY10" fmla="*/ 195931 h 2184278"/>
                <a:gd name="connsiteX11" fmla="*/ 387947 w 1603209"/>
                <a:gd name="connsiteY11" fmla="*/ 195931 h 2184278"/>
                <a:gd name="connsiteX12" fmla="*/ 60303 w 1603209"/>
                <a:gd name="connsiteY12" fmla="*/ 60291 h 218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03209" h="2184278">
                  <a:moveTo>
                    <a:pt x="0" y="0"/>
                  </a:moveTo>
                  <a:lnTo>
                    <a:pt x="1603209" y="0"/>
                  </a:lnTo>
                  <a:lnTo>
                    <a:pt x="1603209" y="2184278"/>
                  </a:lnTo>
                  <a:lnTo>
                    <a:pt x="1582143" y="2158626"/>
                  </a:lnTo>
                  <a:cubicBezTo>
                    <a:pt x="1531742" y="2083151"/>
                    <a:pt x="1504272" y="1993894"/>
                    <a:pt x="1504272" y="1901801"/>
                  </a:cubicBezTo>
                  <a:lnTo>
                    <a:pt x="1504272" y="1269627"/>
                  </a:lnTo>
                  <a:cubicBezTo>
                    <a:pt x="1504356" y="1200337"/>
                    <a:pt x="1492672" y="1131552"/>
                    <a:pt x="1469725" y="1066293"/>
                  </a:cubicBezTo>
                  <a:cubicBezTo>
                    <a:pt x="1398615" y="863967"/>
                    <a:pt x="1221429" y="721441"/>
                    <a:pt x="1014487" y="685158"/>
                  </a:cubicBezTo>
                  <a:cubicBezTo>
                    <a:pt x="978344" y="478381"/>
                    <a:pt x="835620" y="301335"/>
                    <a:pt x="633133" y="230365"/>
                  </a:cubicBezTo>
                  <a:cubicBezTo>
                    <a:pt x="567991" y="207605"/>
                    <a:pt x="499487" y="195931"/>
                    <a:pt x="430394" y="195931"/>
                  </a:cubicBezTo>
                  <a:cubicBezTo>
                    <a:pt x="430142" y="195931"/>
                    <a:pt x="429890" y="195931"/>
                    <a:pt x="429638" y="195931"/>
                  </a:cubicBezTo>
                  <a:lnTo>
                    <a:pt x="387947" y="195931"/>
                  </a:lnTo>
                  <a:cubicBezTo>
                    <a:pt x="265060" y="195847"/>
                    <a:pt x="147216" y="147050"/>
                    <a:pt x="60303" y="60291"/>
                  </a:cubicBezTo>
                  <a:close/>
                </a:path>
              </a:pathLst>
            </a:custGeom>
            <a:solidFill>
              <a:srgbClr val="287990"/>
            </a:solidFill>
            <a:ln w="28575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10800000" sx="97000" sy="97000" algn="r" rotWithShape="0">
                <a:prstClr val="black">
                  <a:alpha val="11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CA8459C0-9C8D-A87D-6D3F-9ED57D27BEF2}"/>
              </a:ext>
            </a:extLst>
          </p:cNvPr>
          <p:cNvGrpSpPr/>
          <p:nvPr userDrawn="1"/>
        </p:nvGrpSpPr>
        <p:grpSpPr>
          <a:xfrm rot="10800000" flipH="1">
            <a:off x="10540988" y="4779644"/>
            <a:ext cx="1469392" cy="1925640"/>
            <a:chOff x="10419967" y="0"/>
            <a:chExt cx="1778230" cy="2360973"/>
          </a:xfrm>
          <a:effectLst/>
        </p:grpSpPr>
        <p:sp>
          <p:nvSpPr>
            <p:cNvPr id="162" name="Google Shape;21;p2">
              <a:extLst>
                <a:ext uri="{FF2B5EF4-FFF2-40B4-BE49-F238E27FC236}">
                  <a16:creationId xmlns:a16="http://schemas.microsoft.com/office/drawing/2014/main" id="{DBDF60E5-63D9-CDA8-3051-0FF763B9E04F}"/>
                </a:ext>
              </a:extLst>
            </p:cNvPr>
            <p:cNvSpPr/>
            <p:nvPr/>
          </p:nvSpPr>
          <p:spPr>
            <a:xfrm>
              <a:off x="10419967" y="0"/>
              <a:ext cx="1770624" cy="2360973"/>
            </a:xfrm>
            <a:custGeom>
              <a:avLst/>
              <a:gdLst/>
              <a:ahLst/>
              <a:cxnLst/>
              <a:rect l="l" t="t" r="r" b="b"/>
              <a:pathLst>
                <a:path w="21082" h="28111" extrusionOk="0">
                  <a:moveTo>
                    <a:pt x="1" y="1"/>
                  </a:moveTo>
                  <a:lnTo>
                    <a:pt x="1704" y="1705"/>
                  </a:lnTo>
                  <a:cubicBezTo>
                    <a:pt x="2738" y="2738"/>
                    <a:pt x="4140" y="3319"/>
                    <a:pt x="5602" y="3320"/>
                  </a:cubicBezTo>
                  <a:lnTo>
                    <a:pt x="6098" y="3320"/>
                  </a:lnTo>
                  <a:cubicBezTo>
                    <a:pt x="6101" y="3320"/>
                    <a:pt x="6104" y="3320"/>
                    <a:pt x="6107" y="3320"/>
                  </a:cubicBezTo>
                  <a:cubicBezTo>
                    <a:pt x="6929" y="3320"/>
                    <a:pt x="7744" y="3459"/>
                    <a:pt x="8519" y="3730"/>
                  </a:cubicBezTo>
                  <a:cubicBezTo>
                    <a:pt x="10928" y="4575"/>
                    <a:pt x="12626" y="6683"/>
                    <a:pt x="13056" y="9145"/>
                  </a:cubicBezTo>
                  <a:cubicBezTo>
                    <a:pt x="15518" y="9577"/>
                    <a:pt x="17626" y="11274"/>
                    <a:pt x="18472" y="13683"/>
                  </a:cubicBezTo>
                  <a:cubicBezTo>
                    <a:pt x="18745" y="14460"/>
                    <a:pt x="18884" y="15279"/>
                    <a:pt x="18883" y="16104"/>
                  </a:cubicBezTo>
                  <a:lnTo>
                    <a:pt x="18883" y="23631"/>
                  </a:lnTo>
                  <a:cubicBezTo>
                    <a:pt x="18883" y="25093"/>
                    <a:pt x="19464" y="26495"/>
                    <a:pt x="20498" y="27528"/>
                  </a:cubicBezTo>
                  <a:lnTo>
                    <a:pt x="21081" y="28111"/>
                  </a:lnTo>
                  <a:lnTo>
                    <a:pt x="21081" y="1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64A2C62F-E0EA-88C7-E3BC-8DC34106CFBB}"/>
                </a:ext>
              </a:extLst>
            </p:cNvPr>
            <p:cNvSpPr/>
            <p:nvPr userDrawn="1"/>
          </p:nvSpPr>
          <p:spPr>
            <a:xfrm>
              <a:off x="10594988" y="0"/>
              <a:ext cx="1603209" cy="2184278"/>
            </a:xfrm>
            <a:custGeom>
              <a:avLst/>
              <a:gdLst>
                <a:gd name="connsiteX0" fmla="*/ 0 w 1603209"/>
                <a:gd name="connsiteY0" fmla="*/ 0 h 2184278"/>
                <a:gd name="connsiteX1" fmla="*/ 1603209 w 1603209"/>
                <a:gd name="connsiteY1" fmla="*/ 0 h 2184278"/>
                <a:gd name="connsiteX2" fmla="*/ 1603209 w 1603209"/>
                <a:gd name="connsiteY2" fmla="*/ 2184278 h 2184278"/>
                <a:gd name="connsiteX3" fmla="*/ 1582143 w 1603209"/>
                <a:gd name="connsiteY3" fmla="*/ 2158626 h 2184278"/>
                <a:gd name="connsiteX4" fmla="*/ 1504272 w 1603209"/>
                <a:gd name="connsiteY4" fmla="*/ 1901801 h 2184278"/>
                <a:gd name="connsiteX5" fmla="*/ 1504272 w 1603209"/>
                <a:gd name="connsiteY5" fmla="*/ 1269627 h 2184278"/>
                <a:gd name="connsiteX6" fmla="*/ 1469725 w 1603209"/>
                <a:gd name="connsiteY6" fmla="*/ 1066293 h 2184278"/>
                <a:gd name="connsiteX7" fmla="*/ 1014487 w 1603209"/>
                <a:gd name="connsiteY7" fmla="*/ 685158 h 2184278"/>
                <a:gd name="connsiteX8" fmla="*/ 633133 w 1603209"/>
                <a:gd name="connsiteY8" fmla="*/ 230365 h 2184278"/>
                <a:gd name="connsiteX9" fmla="*/ 430394 w 1603209"/>
                <a:gd name="connsiteY9" fmla="*/ 195931 h 2184278"/>
                <a:gd name="connsiteX10" fmla="*/ 429638 w 1603209"/>
                <a:gd name="connsiteY10" fmla="*/ 195931 h 2184278"/>
                <a:gd name="connsiteX11" fmla="*/ 387947 w 1603209"/>
                <a:gd name="connsiteY11" fmla="*/ 195931 h 2184278"/>
                <a:gd name="connsiteX12" fmla="*/ 60303 w 1603209"/>
                <a:gd name="connsiteY12" fmla="*/ 60291 h 2184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03209" h="2184278">
                  <a:moveTo>
                    <a:pt x="0" y="0"/>
                  </a:moveTo>
                  <a:lnTo>
                    <a:pt x="1603209" y="0"/>
                  </a:lnTo>
                  <a:lnTo>
                    <a:pt x="1603209" y="2184278"/>
                  </a:lnTo>
                  <a:lnTo>
                    <a:pt x="1582143" y="2158626"/>
                  </a:lnTo>
                  <a:cubicBezTo>
                    <a:pt x="1531742" y="2083151"/>
                    <a:pt x="1504272" y="1993894"/>
                    <a:pt x="1504272" y="1901801"/>
                  </a:cubicBezTo>
                  <a:lnTo>
                    <a:pt x="1504272" y="1269627"/>
                  </a:lnTo>
                  <a:cubicBezTo>
                    <a:pt x="1504356" y="1200337"/>
                    <a:pt x="1492672" y="1131552"/>
                    <a:pt x="1469725" y="1066293"/>
                  </a:cubicBezTo>
                  <a:cubicBezTo>
                    <a:pt x="1398615" y="863967"/>
                    <a:pt x="1221429" y="721441"/>
                    <a:pt x="1014487" y="685158"/>
                  </a:cubicBezTo>
                  <a:cubicBezTo>
                    <a:pt x="978344" y="478381"/>
                    <a:pt x="835620" y="301335"/>
                    <a:pt x="633133" y="230365"/>
                  </a:cubicBezTo>
                  <a:cubicBezTo>
                    <a:pt x="567991" y="207605"/>
                    <a:pt x="499487" y="195931"/>
                    <a:pt x="430394" y="195931"/>
                  </a:cubicBezTo>
                  <a:cubicBezTo>
                    <a:pt x="430142" y="195931"/>
                    <a:pt x="429890" y="195931"/>
                    <a:pt x="429638" y="195931"/>
                  </a:cubicBezTo>
                  <a:lnTo>
                    <a:pt x="387947" y="195931"/>
                  </a:lnTo>
                  <a:cubicBezTo>
                    <a:pt x="265060" y="195847"/>
                    <a:pt x="147216" y="147050"/>
                    <a:pt x="60303" y="60291"/>
                  </a:cubicBezTo>
                  <a:close/>
                </a:path>
              </a:pathLst>
            </a:custGeom>
            <a:solidFill>
              <a:srgbClr val="287990"/>
            </a:solidFill>
            <a:ln w="28575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10800000" sx="97000" sy="97000" algn="r" rotWithShape="0">
                <a:prstClr val="black">
                  <a:alpha val="11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E2FCECC-BCFA-DD98-D004-22B930033AFC}"/>
              </a:ext>
            </a:extLst>
          </p:cNvPr>
          <p:cNvSpPr/>
          <p:nvPr userDrawn="1"/>
        </p:nvSpPr>
        <p:spPr>
          <a:xfrm>
            <a:off x="192378" y="133004"/>
            <a:ext cx="11822873" cy="6576407"/>
          </a:xfrm>
          <a:prstGeom prst="rect">
            <a:avLst/>
          </a:prstGeom>
          <a:noFill/>
          <a:ln w="19050">
            <a:solidFill>
              <a:srgbClr val="28799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809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9363150-4C01-1A8B-2664-ACB7D303E9AA}"/>
              </a:ext>
            </a:extLst>
          </p:cNvPr>
          <p:cNvSpPr/>
          <p:nvPr userDrawn="1"/>
        </p:nvSpPr>
        <p:spPr>
          <a:xfrm>
            <a:off x="192378" y="133004"/>
            <a:ext cx="11822873" cy="6576407"/>
          </a:xfrm>
          <a:prstGeom prst="rect">
            <a:avLst/>
          </a:prstGeom>
          <a:noFill/>
          <a:ln w="19050">
            <a:solidFill>
              <a:srgbClr val="28799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5746E73-055C-9719-FCD6-76079F1875DA}"/>
              </a:ext>
            </a:extLst>
          </p:cNvPr>
          <p:cNvSpPr/>
          <p:nvPr userDrawn="1"/>
        </p:nvSpPr>
        <p:spPr>
          <a:xfrm>
            <a:off x="192378" y="133004"/>
            <a:ext cx="11822873" cy="6576407"/>
          </a:xfrm>
          <a:prstGeom prst="rect">
            <a:avLst/>
          </a:prstGeom>
          <a:noFill/>
          <a:ln w="19050">
            <a:solidFill>
              <a:srgbClr val="28799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4E4C29F-C001-0092-6C18-FDD8071A779D}"/>
              </a:ext>
            </a:extLst>
          </p:cNvPr>
          <p:cNvSpPr/>
          <p:nvPr userDrawn="1"/>
        </p:nvSpPr>
        <p:spPr>
          <a:xfrm>
            <a:off x="201310" y="148589"/>
            <a:ext cx="557769" cy="557611"/>
          </a:xfrm>
          <a:custGeom>
            <a:avLst/>
            <a:gdLst>
              <a:gd name="connsiteX0" fmla="*/ 557769 w 557769"/>
              <a:gd name="connsiteY0" fmla="*/ 0 h 557611"/>
              <a:gd name="connsiteX1" fmla="*/ 552542 w 557769"/>
              <a:gd name="connsiteY1" fmla="*/ 12515 h 557611"/>
              <a:gd name="connsiteX2" fmla="*/ 399674 w 557769"/>
              <a:gd name="connsiteY2" fmla="*/ 165541 h 557611"/>
              <a:gd name="connsiteX3" fmla="*/ 399674 w 557769"/>
              <a:gd name="connsiteY3" fmla="*/ 381615 h 557611"/>
              <a:gd name="connsiteX4" fmla="*/ 381774 w 557769"/>
              <a:gd name="connsiteY4" fmla="*/ 399516 h 557611"/>
              <a:gd name="connsiteX5" fmla="*/ 165541 w 557769"/>
              <a:gd name="connsiteY5" fmla="*/ 399516 h 557611"/>
              <a:gd name="connsiteX6" fmla="*/ 12356 w 557769"/>
              <a:gd name="connsiteY6" fmla="*/ 552383 h 557611"/>
              <a:gd name="connsiteX7" fmla="*/ 0 w 557769"/>
              <a:gd name="connsiteY7" fmla="*/ 557611 h 557611"/>
              <a:gd name="connsiteX8" fmla="*/ 0 w 557769"/>
              <a:gd name="connsiteY8" fmla="*/ 0 h 557611"/>
              <a:gd name="connsiteX9" fmla="*/ 557769 w 557769"/>
              <a:gd name="connsiteY9" fmla="*/ 0 h 55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7769" h="557611">
                <a:moveTo>
                  <a:pt x="557769" y="0"/>
                </a:moveTo>
                <a:cubicBezTo>
                  <a:pt x="557769" y="4752"/>
                  <a:pt x="555710" y="9188"/>
                  <a:pt x="552542" y="12515"/>
                </a:cubicBezTo>
                <a:lnTo>
                  <a:pt x="399674" y="165541"/>
                </a:lnTo>
                <a:lnTo>
                  <a:pt x="399674" y="381615"/>
                </a:lnTo>
                <a:cubicBezTo>
                  <a:pt x="399674" y="391437"/>
                  <a:pt x="391595" y="399516"/>
                  <a:pt x="381774" y="399516"/>
                </a:cubicBezTo>
                <a:lnTo>
                  <a:pt x="165541" y="399516"/>
                </a:lnTo>
                <a:lnTo>
                  <a:pt x="12356" y="552383"/>
                </a:lnTo>
                <a:cubicBezTo>
                  <a:pt x="9188" y="555710"/>
                  <a:pt x="4752" y="557611"/>
                  <a:pt x="0" y="557611"/>
                </a:cubicBezTo>
                <a:lnTo>
                  <a:pt x="0" y="0"/>
                </a:lnTo>
                <a:lnTo>
                  <a:pt x="557769" y="0"/>
                </a:lnTo>
                <a:close/>
              </a:path>
            </a:pathLst>
          </a:custGeom>
          <a:solidFill>
            <a:srgbClr val="287990"/>
          </a:solidFill>
          <a:ln w="158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7AD60D5-80EF-D5C4-84E9-225805582B11}"/>
              </a:ext>
            </a:extLst>
          </p:cNvPr>
          <p:cNvSpPr/>
          <p:nvPr userDrawn="1"/>
        </p:nvSpPr>
        <p:spPr>
          <a:xfrm>
            <a:off x="201310" y="6151800"/>
            <a:ext cx="557769" cy="557611"/>
          </a:xfrm>
          <a:custGeom>
            <a:avLst/>
            <a:gdLst>
              <a:gd name="connsiteX0" fmla="*/ 557769 w 557769"/>
              <a:gd name="connsiteY0" fmla="*/ 557453 h 557611"/>
              <a:gd name="connsiteX1" fmla="*/ 557769 w 557769"/>
              <a:gd name="connsiteY1" fmla="*/ 557611 h 557611"/>
              <a:gd name="connsiteX2" fmla="*/ 0 w 557769"/>
              <a:gd name="connsiteY2" fmla="*/ 557611 h 557611"/>
              <a:gd name="connsiteX3" fmla="*/ 0 w 557769"/>
              <a:gd name="connsiteY3" fmla="*/ 0 h 557611"/>
              <a:gd name="connsiteX4" fmla="*/ 12356 w 557769"/>
              <a:gd name="connsiteY4" fmla="*/ 5228 h 557611"/>
              <a:gd name="connsiteX5" fmla="*/ 165541 w 557769"/>
              <a:gd name="connsiteY5" fmla="*/ 158096 h 557611"/>
              <a:gd name="connsiteX6" fmla="*/ 381774 w 557769"/>
              <a:gd name="connsiteY6" fmla="*/ 158096 h 557611"/>
              <a:gd name="connsiteX7" fmla="*/ 399674 w 557769"/>
              <a:gd name="connsiteY7" fmla="*/ 175996 h 557611"/>
              <a:gd name="connsiteX8" fmla="*/ 399674 w 557769"/>
              <a:gd name="connsiteY8" fmla="*/ 392070 h 557611"/>
              <a:gd name="connsiteX9" fmla="*/ 552542 w 557769"/>
              <a:gd name="connsiteY9" fmla="*/ 544939 h 557611"/>
              <a:gd name="connsiteX10" fmla="*/ 557769 w 557769"/>
              <a:gd name="connsiteY10" fmla="*/ 557453 h 55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7769" h="557611">
                <a:moveTo>
                  <a:pt x="557769" y="557453"/>
                </a:moveTo>
                <a:lnTo>
                  <a:pt x="557769" y="557611"/>
                </a:lnTo>
                <a:lnTo>
                  <a:pt x="0" y="557611"/>
                </a:lnTo>
                <a:lnTo>
                  <a:pt x="0" y="0"/>
                </a:lnTo>
                <a:cubicBezTo>
                  <a:pt x="4594" y="0"/>
                  <a:pt x="8871" y="1743"/>
                  <a:pt x="12356" y="5228"/>
                </a:cubicBezTo>
                <a:lnTo>
                  <a:pt x="165541" y="158096"/>
                </a:lnTo>
                <a:lnTo>
                  <a:pt x="381774" y="158096"/>
                </a:lnTo>
                <a:cubicBezTo>
                  <a:pt x="391595" y="158096"/>
                  <a:pt x="399674" y="166175"/>
                  <a:pt x="399674" y="175996"/>
                </a:cubicBezTo>
                <a:lnTo>
                  <a:pt x="399674" y="392070"/>
                </a:lnTo>
                <a:lnTo>
                  <a:pt x="552542" y="544939"/>
                </a:lnTo>
                <a:cubicBezTo>
                  <a:pt x="555710" y="548423"/>
                  <a:pt x="557769" y="553017"/>
                  <a:pt x="557769" y="557453"/>
                </a:cubicBezTo>
                <a:close/>
              </a:path>
            </a:pathLst>
          </a:custGeom>
          <a:solidFill>
            <a:srgbClr val="287990"/>
          </a:solidFill>
          <a:ln w="158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0F030C9-B0C3-39DB-BBA5-93D445EA3477}"/>
              </a:ext>
            </a:extLst>
          </p:cNvPr>
          <p:cNvSpPr/>
          <p:nvPr userDrawn="1"/>
        </p:nvSpPr>
        <p:spPr>
          <a:xfrm>
            <a:off x="11457323" y="148589"/>
            <a:ext cx="557928" cy="557611"/>
          </a:xfrm>
          <a:custGeom>
            <a:avLst/>
            <a:gdLst>
              <a:gd name="connsiteX0" fmla="*/ 557928 w 557928"/>
              <a:gd name="connsiteY0" fmla="*/ 0 h 557611"/>
              <a:gd name="connsiteX1" fmla="*/ 557928 w 557928"/>
              <a:gd name="connsiteY1" fmla="*/ 557611 h 557611"/>
              <a:gd name="connsiteX2" fmla="*/ 557770 w 557928"/>
              <a:gd name="connsiteY2" fmla="*/ 557611 h 557611"/>
              <a:gd name="connsiteX3" fmla="*/ 545413 w 557928"/>
              <a:gd name="connsiteY3" fmla="*/ 552383 h 557611"/>
              <a:gd name="connsiteX4" fmla="*/ 392229 w 557928"/>
              <a:gd name="connsiteY4" fmla="*/ 399516 h 557611"/>
              <a:gd name="connsiteX5" fmla="*/ 175996 w 557928"/>
              <a:gd name="connsiteY5" fmla="*/ 399516 h 557611"/>
              <a:gd name="connsiteX6" fmla="*/ 158095 w 557928"/>
              <a:gd name="connsiteY6" fmla="*/ 381615 h 557611"/>
              <a:gd name="connsiteX7" fmla="*/ 158095 w 557928"/>
              <a:gd name="connsiteY7" fmla="*/ 165541 h 557611"/>
              <a:gd name="connsiteX8" fmla="*/ 5228 w 557928"/>
              <a:gd name="connsiteY8" fmla="*/ 12515 h 557611"/>
              <a:gd name="connsiteX9" fmla="*/ 0 w 557928"/>
              <a:gd name="connsiteY9" fmla="*/ 0 h 557611"/>
              <a:gd name="connsiteX10" fmla="*/ 557928 w 557928"/>
              <a:gd name="connsiteY10" fmla="*/ 0 h 55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7928" h="557611">
                <a:moveTo>
                  <a:pt x="557928" y="0"/>
                </a:moveTo>
                <a:lnTo>
                  <a:pt x="557928" y="557611"/>
                </a:lnTo>
                <a:lnTo>
                  <a:pt x="557770" y="557611"/>
                </a:lnTo>
                <a:cubicBezTo>
                  <a:pt x="553175" y="557611"/>
                  <a:pt x="548582" y="555710"/>
                  <a:pt x="545413" y="552383"/>
                </a:cubicBezTo>
                <a:lnTo>
                  <a:pt x="392229" y="399516"/>
                </a:lnTo>
                <a:lnTo>
                  <a:pt x="175996" y="399516"/>
                </a:lnTo>
                <a:cubicBezTo>
                  <a:pt x="166174" y="399516"/>
                  <a:pt x="158095" y="391437"/>
                  <a:pt x="158095" y="381615"/>
                </a:cubicBezTo>
                <a:lnTo>
                  <a:pt x="158095" y="165541"/>
                </a:lnTo>
                <a:lnTo>
                  <a:pt x="5228" y="12515"/>
                </a:lnTo>
                <a:cubicBezTo>
                  <a:pt x="1901" y="9188"/>
                  <a:pt x="0" y="4752"/>
                  <a:pt x="0" y="0"/>
                </a:cubicBezTo>
                <a:lnTo>
                  <a:pt x="557928" y="0"/>
                </a:lnTo>
                <a:close/>
              </a:path>
            </a:pathLst>
          </a:custGeom>
          <a:solidFill>
            <a:srgbClr val="287990"/>
          </a:solidFill>
          <a:ln w="158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545FC1C-75E0-CA60-1095-5A0564BD08A8}"/>
              </a:ext>
            </a:extLst>
          </p:cNvPr>
          <p:cNvSpPr/>
          <p:nvPr userDrawn="1"/>
        </p:nvSpPr>
        <p:spPr>
          <a:xfrm>
            <a:off x="11443913" y="6151799"/>
            <a:ext cx="557928" cy="557611"/>
          </a:xfrm>
          <a:custGeom>
            <a:avLst/>
            <a:gdLst>
              <a:gd name="connsiteX0" fmla="*/ 557928 w 557928"/>
              <a:gd name="connsiteY0" fmla="*/ 0 h 557611"/>
              <a:gd name="connsiteX1" fmla="*/ 557928 w 557928"/>
              <a:gd name="connsiteY1" fmla="*/ 557611 h 557611"/>
              <a:gd name="connsiteX2" fmla="*/ 0 w 557928"/>
              <a:gd name="connsiteY2" fmla="*/ 557611 h 557611"/>
              <a:gd name="connsiteX3" fmla="*/ 0 w 557928"/>
              <a:gd name="connsiteY3" fmla="*/ 557453 h 557611"/>
              <a:gd name="connsiteX4" fmla="*/ 5228 w 557928"/>
              <a:gd name="connsiteY4" fmla="*/ 545097 h 557611"/>
              <a:gd name="connsiteX5" fmla="*/ 158095 w 557928"/>
              <a:gd name="connsiteY5" fmla="*/ 392070 h 557611"/>
              <a:gd name="connsiteX6" fmla="*/ 158095 w 557928"/>
              <a:gd name="connsiteY6" fmla="*/ 175996 h 557611"/>
              <a:gd name="connsiteX7" fmla="*/ 175996 w 557928"/>
              <a:gd name="connsiteY7" fmla="*/ 158096 h 557611"/>
              <a:gd name="connsiteX8" fmla="*/ 392229 w 557928"/>
              <a:gd name="connsiteY8" fmla="*/ 158096 h 557611"/>
              <a:gd name="connsiteX9" fmla="*/ 545097 w 557928"/>
              <a:gd name="connsiteY9" fmla="*/ 5228 h 557611"/>
              <a:gd name="connsiteX10" fmla="*/ 557928 w 557928"/>
              <a:gd name="connsiteY10" fmla="*/ 0 h 55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7928" h="557611">
                <a:moveTo>
                  <a:pt x="557928" y="0"/>
                </a:moveTo>
                <a:lnTo>
                  <a:pt x="557928" y="557611"/>
                </a:lnTo>
                <a:lnTo>
                  <a:pt x="0" y="557611"/>
                </a:lnTo>
                <a:lnTo>
                  <a:pt x="0" y="557453"/>
                </a:lnTo>
                <a:cubicBezTo>
                  <a:pt x="0" y="553017"/>
                  <a:pt x="1742" y="548423"/>
                  <a:pt x="5228" y="545097"/>
                </a:cubicBezTo>
                <a:lnTo>
                  <a:pt x="158095" y="392070"/>
                </a:lnTo>
                <a:lnTo>
                  <a:pt x="158095" y="175996"/>
                </a:lnTo>
                <a:cubicBezTo>
                  <a:pt x="158095" y="166175"/>
                  <a:pt x="166174" y="158096"/>
                  <a:pt x="175996" y="158096"/>
                </a:cubicBezTo>
                <a:lnTo>
                  <a:pt x="392229" y="158096"/>
                </a:lnTo>
                <a:lnTo>
                  <a:pt x="545097" y="5228"/>
                </a:lnTo>
                <a:cubicBezTo>
                  <a:pt x="548740" y="1743"/>
                  <a:pt x="553334" y="0"/>
                  <a:pt x="557928" y="0"/>
                </a:cubicBezTo>
                <a:close/>
              </a:path>
            </a:pathLst>
          </a:custGeom>
          <a:solidFill>
            <a:srgbClr val="287990"/>
          </a:solidFill>
          <a:ln w="158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491B6485-95C3-7C12-4CC6-ADD594A431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4269" y="656097"/>
            <a:ext cx="9474132" cy="554580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1A178576-774A-7624-3A84-48DD0577FC32}"/>
              </a:ext>
            </a:extLst>
          </p:cNvPr>
          <p:cNvGrpSpPr/>
          <p:nvPr userDrawn="1"/>
        </p:nvGrpSpPr>
        <p:grpSpPr>
          <a:xfrm>
            <a:off x="10203041" y="1198090"/>
            <a:ext cx="1350903" cy="777323"/>
            <a:chOff x="3883251" y="3108720"/>
            <a:chExt cx="1090561" cy="62752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7ECD9F5-9400-18EE-4C19-49218E3C209D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EBCD77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0DC09D7-A49E-5B76-47F4-FC0C5499A10E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4;p2">
              <a:extLst>
                <a:ext uri="{FF2B5EF4-FFF2-40B4-BE49-F238E27FC236}">
                  <a16:creationId xmlns:a16="http://schemas.microsoft.com/office/drawing/2014/main" id="{0F8A8797-B3CA-221E-B07E-37850D8A776E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4E93514-9959-4E67-D5AF-B05649DF3460}"/>
              </a:ext>
            </a:extLst>
          </p:cNvPr>
          <p:cNvGrpSpPr/>
          <p:nvPr userDrawn="1"/>
        </p:nvGrpSpPr>
        <p:grpSpPr>
          <a:xfrm>
            <a:off x="10203041" y="2119214"/>
            <a:ext cx="1350903" cy="777323"/>
            <a:chOff x="3883251" y="3108720"/>
            <a:chExt cx="1090561" cy="627520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04C408A-426F-9CF6-A4FE-D0FF83745AD2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37E276F-E149-0F77-1437-787A10948E76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4;p2">
              <a:extLst>
                <a:ext uri="{FF2B5EF4-FFF2-40B4-BE49-F238E27FC236}">
                  <a16:creationId xmlns:a16="http://schemas.microsoft.com/office/drawing/2014/main" id="{87774EE3-3E77-EB70-D527-BE3AB3ED0D10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59208F9-57F0-05DC-64A6-4B4BA4265D49}"/>
              </a:ext>
            </a:extLst>
          </p:cNvPr>
          <p:cNvGrpSpPr/>
          <p:nvPr userDrawn="1"/>
        </p:nvGrpSpPr>
        <p:grpSpPr>
          <a:xfrm>
            <a:off x="10203041" y="3040338"/>
            <a:ext cx="1350903" cy="777323"/>
            <a:chOff x="3883251" y="3108720"/>
            <a:chExt cx="1090561" cy="627520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8B3CEBD-8A56-0B37-DD37-47FCE4A6803A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67515D0-B642-392D-698A-5CC4C485F93F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4;p2">
              <a:extLst>
                <a:ext uri="{FF2B5EF4-FFF2-40B4-BE49-F238E27FC236}">
                  <a16:creationId xmlns:a16="http://schemas.microsoft.com/office/drawing/2014/main" id="{AF7E4EB9-72B4-63C8-4181-5A3A78E48BD4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CFE9BA7-DC7C-4C71-0D92-142827142C2D}"/>
              </a:ext>
            </a:extLst>
          </p:cNvPr>
          <p:cNvGrpSpPr/>
          <p:nvPr userDrawn="1"/>
        </p:nvGrpSpPr>
        <p:grpSpPr>
          <a:xfrm>
            <a:off x="10203041" y="3961462"/>
            <a:ext cx="1350903" cy="777323"/>
            <a:chOff x="3883251" y="3108720"/>
            <a:chExt cx="1090561" cy="627520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D0258CA-95AA-7421-57A2-3B4220F9D008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1D6A28-6F4B-1447-AD69-2EBD87AAD282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4;p2">
              <a:extLst>
                <a:ext uri="{FF2B5EF4-FFF2-40B4-BE49-F238E27FC236}">
                  <a16:creationId xmlns:a16="http://schemas.microsoft.com/office/drawing/2014/main" id="{C618D10E-57AE-673A-4824-119D1D7489CC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1C7924F-FEE5-8407-5A48-B71977F3D54D}"/>
              </a:ext>
            </a:extLst>
          </p:cNvPr>
          <p:cNvGrpSpPr/>
          <p:nvPr userDrawn="1"/>
        </p:nvGrpSpPr>
        <p:grpSpPr>
          <a:xfrm>
            <a:off x="10203041" y="4882585"/>
            <a:ext cx="1350903" cy="777323"/>
            <a:chOff x="3883251" y="3108720"/>
            <a:chExt cx="1090561" cy="62752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C009321-97D9-B4D5-B159-3DBDDAB32C61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FF472BE-D773-AC36-8C6C-5771EBBA1CB6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4;p2">
              <a:extLst>
                <a:ext uri="{FF2B5EF4-FFF2-40B4-BE49-F238E27FC236}">
                  <a16:creationId xmlns:a16="http://schemas.microsoft.com/office/drawing/2014/main" id="{DE870387-73C9-89FC-0D99-F31DBDB3C3E7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CB2B7D2-A12C-DB31-CD2B-EDA13240D415}"/>
              </a:ext>
            </a:extLst>
          </p:cNvPr>
          <p:cNvGrpSpPr/>
          <p:nvPr userDrawn="1"/>
        </p:nvGrpSpPr>
        <p:grpSpPr>
          <a:xfrm>
            <a:off x="484416" y="514534"/>
            <a:ext cx="567190" cy="568089"/>
            <a:chOff x="484416" y="517330"/>
            <a:chExt cx="567190" cy="568089"/>
          </a:xfrm>
        </p:grpSpPr>
        <p:sp>
          <p:nvSpPr>
            <p:cNvPr id="35" name="Google Shape;71;p6">
              <a:extLst>
                <a:ext uri="{FF2B5EF4-FFF2-40B4-BE49-F238E27FC236}">
                  <a16:creationId xmlns:a16="http://schemas.microsoft.com/office/drawing/2014/main" id="{AAD0FA80-8BE5-E587-3058-CD720015E561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D84D7559-5658-ED6A-3D6E-056C53009E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3291678-D239-2590-65B1-F61D63EC88FD}"/>
              </a:ext>
            </a:extLst>
          </p:cNvPr>
          <p:cNvGrpSpPr/>
          <p:nvPr userDrawn="1"/>
        </p:nvGrpSpPr>
        <p:grpSpPr>
          <a:xfrm>
            <a:off x="9595229" y="514534"/>
            <a:ext cx="567190" cy="568089"/>
            <a:chOff x="484416" y="517330"/>
            <a:chExt cx="567190" cy="568089"/>
          </a:xfrm>
        </p:grpSpPr>
        <p:sp>
          <p:nvSpPr>
            <p:cNvPr id="39" name="Google Shape;71;p6">
              <a:extLst>
                <a:ext uri="{FF2B5EF4-FFF2-40B4-BE49-F238E27FC236}">
                  <a16:creationId xmlns:a16="http://schemas.microsoft.com/office/drawing/2014/main" id="{107E7E04-7405-3960-371D-DE0BF2E48F06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40" name="Graphic 39">
              <a:extLst>
                <a:ext uri="{FF2B5EF4-FFF2-40B4-BE49-F238E27FC236}">
                  <a16:creationId xmlns:a16="http://schemas.microsoft.com/office/drawing/2014/main" id="{8967422B-F780-D486-1462-C206FA3689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3F74E5E-630E-7570-7BEC-30F985169DD9}"/>
              </a:ext>
            </a:extLst>
          </p:cNvPr>
          <p:cNvGrpSpPr/>
          <p:nvPr userDrawn="1"/>
        </p:nvGrpSpPr>
        <p:grpSpPr>
          <a:xfrm>
            <a:off x="10277700" y="514534"/>
            <a:ext cx="567190" cy="568089"/>
            <a:chOff x="484416" y="517330"/>
            <a:chExt cx="567190" cy="568089"/>
          </a:xfrm>
        </p:grpSpPr>
        <p:sp>
          <p:nvSpPr>
            <p:cNvPr id="42" name="Google Shape;71;p6">
              <a:extLst>
                <a:ext uri="{FF2B5EF4-FFF2-40B4-BE49-F238E27FC236}">
                  <a16:creationId xmlns:a16="http://schemas.microsoft.com/office/drawing/2014/main" id="{2023D795-EEB7-B85B-9F1D-8BF3E7FFE900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43" name="Graphic 42">
              <a:extLst>
                <a:ext uri="{FF2B5EF4-FFF2-40B4-BE49-F238E27FC236}">
                  <a16:creationId xmlns:a16="http://schemas.microsoft.com/office/drawing/2014/main" id="{4A387722-2C80-F98B-0FC5-A83AEADC051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ABAF42C-3801-9CC4-18EF-5D2C6FBBFA0E}"/>
              </a:ext>
            </a:extLst>
          </p:cNvPr>
          <p:cNvGrpSpPr/>
          <p:nvPr userDrawn="1"/>
        </p:nvGrpSpPr>
        <p:grpSpPr>
          <a:xfrm>
            <a:off x="10960171" y="514534"/>
            <a:ext cx="567190" cy="568089"/>
            <a:chOff x="484416" y="517330"/>
            <a:chExt cx="567190" cy="568089"/>
          </a:xfrm>
        </p:grpSpPr>
        <p:sp>
          <p:nvSpPr>
            <p:cNvPr id="45" name="Google Shape;71;p6">
              <a:extLst>
                <a:ext uri="{FF2B5EF4-FFF2-40B4-BE49-F238E27FC236}">
                  <a16:creationId xmlns:a16="http://schemas.microsoft.com/office/drawing/2014/main" id="{9F33BD54-85C5-2430-2C7F-F0184DF8D807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46" name="Graphic 45">
              <a:extLst>
                <a:ext uri="{FF2B5EF4-FFF2-40B4-BE49-F238E27FC236}">
                  <a16:creationId xmlns:a16="http://schemas.microsoft.com/office/drawing/2014/main" id="{3C789028-511B-8C2A-B630-CF94E6474C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90409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9363150-4C01-1A8B-2664-ACB7D303E9AA}"/>
              </a:ext>
            </a:extLst>
          </p:cNvPr>
          <p:cNvSpPr/>
          <p:nvPr userDrawn="1"/>
        </p:nvSpPr>
        <p:spPr>
          <a:xfrm>
            <a:off x="192378" y="133004"/>
            <a:ext cx="11822873" cy="6576407"/>
          </a:xfrm>
          <a:prstGeom prst="rect">
            <a:avLst/>
          </a:prstGeom>
          <a:noFill/>
          <a:ln w="19050">
            <a:solidFill>
              <a:srgbClr val="28799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5746E73-055C-9719-FCD6-76079F1875DA}"/>
              </a:ext>
            </a:extLst>
          </p:cNvPr>
          <p:cNvSpPr/>
          <p:nvPr userDrawn="1"/>
        </p:nvSpPr>
        <p:spPr>
          <a:xfrm>
            <a:off x="192378" y="133004"/>
            <a:ext cx="11822873" cy="6576407"/>
          </a:xfrm>
          <a:prstGeom prst="rect">
            <a:avLst/>
          </a:prstGeom>
          <a:noFill/>
          <a:ln w="19050">
            <a:solidFill>
              <a:srgbClr val="28799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4E4C29F-C001-0092-6C18-FDD8071A779D}"/>
              </a:ext>
            </a:extLst>
          </p:cNvPr>
          <p:cNvSpPr/>
          <p:nvPr userDrawn="1"/>
        </p:nvSpPr>
        <p:spPr>
          <a:xfrm>
            <a:off x="201310" y="148589"/>
            <a:ext cx="557769" cy="557611"/>
          </a:xfrm>
          <a:custGeom>
            <a:avLst/>
            <a:gdLst>
              <a:gd name="connsiteX0" fmla="*/ 557769 w 557769"/>
              <a:gd name="connsiteY0" fmla="*/ 0 h 557611"/>
              <a:gd name="connsiteX1" fmla="*/ 552542 w 557769"/>
              <a:gd name="connsiteY1" fmla="*/ 12515 h 557611"/>
              <a:gd name="connsiteX2" fmla="*/ 399674 w 557769"/>
              <a:gd name="connsiteY2" fmla="*/ 165541 h 557611"/>
              <a:gd name="connsiteX3" fmla="*/ 399674 w 557769"/>
              <a:gd name="connsiteY3" fmla="*/ 381615 h 557611"/>
              <a:gd name="connsiteX4" fmla="*/ 381774 w 557769"/>
              <a:gd name="connsiteY4" fmla="*/ 399516 h 557611"/>
              <a:gd name="connsiteX5" fmla="*/ 165541 w 557769"/>
              <a:gd name="connsiteY5" fmla="*/ 399516 h 557611"/>
              <a:gd name="connsiteX6" fmla="*/ 12356 w 557769"/>
              <a:gd name="connsiteY6" fmla="*/ 552383 h 557611"/>
              <a:gd name="connsiteX7" fmla="*/ 0 w 557769"/>
              <a:gd name="connsiteY7" fmla="*/ 557611 h 557611"/>
              <a:gd name="connsiteX8" fmla="*/ 0 w 557769"/>
              <a:gd name="connsiteY8" fmla="*/ 0 h 557611"/>
              <a:gd name="connsiteX9" fmla="*/ 557769 w 557769"/>
              <a:gd name="connsiteY9" fmla="*/ 0 h 55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7769" h="557611">
                <a:moveTo>
                  <a:pt x="557769" y="0"/>
                </a:moveTo>
                <a:cubicBezTo>
                  <a:pt x="557769" y="4752"/>
                  <a:pt x="555710" y="9188"/>
                  <a:pt x="552542" y="12515"/>
                </a:cubicBezTo>
                <a:lnTo>
                  <a:pt x="399674" y="165541"/>
                </a:lnTo>
                <a:lnTo>
                  <a:pt x="399674" y="381615"/>
                </a:lnTo>
                <a:cubicBezTo>
                  <a:pt x="399674" y="391437"/>
                  <a:pt x="391595" y="399516"/>
                  <a:pt x="381774" y="399516"/>
                </a:cubicBezTo>
                <a:lnTo>
                  <a:pt x="165541" y="399516"/>
                </a:lnTo>
                <a:lnTo>
                  <a:pt x="12356" y="552383"/>
                </a:lnTo>
                <a:cubicBezTo>
                  <a:pt x="9188" y="555710"/>
                  <a:pt x="4752" y="557611"/>
                  <a:pt x="0" y="557611"/>
                </a:cubicBezTo>
                <a:lnTo>
                  <a:pt x="0" y="0"/>
                </a:lnTo>
                <a:lnTo>
                  <a:pt x="557769" y="0"/>
                </a:lnTo>
                <a:close/>
              </a:path>
            </a:pathLst>
          </a:custGeom>
          <a:solidFill>
            <a:srgbClr val="287990"/>
          </a:solidFill>
          <a:ln w="158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7AD60D5-80EF-D5C4-84E9-225805582B11}"/>
              </a:ext>
            </a:extLst>
          </p:cNvPr>
          <p:cNvSpPr/>
          <p:nvPr userDrawn="1"/>
        </p:nvSpPr>
        <p:spPr>
          <a:xfrm>
            <a:off x="201310" y="6151800"/>
            <a:ext cx="557769" cy="557611"/>
          </a:xfrm>
          <a:custGeom>
            <a:avLst/>
            <a:gdLst>
              <a:gd name="connsiteX0" fmla="*/ 557769 w 557769"/>
              <a:gd name="connsiteY0" fmla="*/ 557453 h 557611"/>
              <a:gd name="connsiteX1" fmla="*/ 557769 w 557769"/>
              <a:gd name="connsiteY1" fmla="*/ 557611 h 557611"/>
              <a:gd name="connsiteX2" fmla="*/ 0 w 557769"/>
              <a:gd name="connsiteY2" fmla="*/ 557611 h 557611"/>
              <a:gd name="connsiteX3" fmla="*/ 0 w 557769"/>
              <a:gd name="connsiteY3" fmla="*/ 0 h 557611"/>
              <a:gd name="connsiteX4" fmla="*/ 12356 w 557769"/>
              <a:gd name="connsiteY4" fmla="*/ 5228 h 557611"/>
              <a:gd name="connsiteX5" fmla="*/ 165541 w 557769"/>
              <a:gd name="connsiteY5" fmla="*/ 158096 h 557611"/>
              <a:gd name="connsiteX6" fmla="*/ 381774 w 557769"/>
              <a:gd name="connsiteY6" fmla="*/ 158096 h 557611"/>
              <a:gd name="connsiteX7" fmla="*/ 399674 w 557769"/>
              <a:gd name="connsiteY7" fmla="*/ 175996 h 557611"/>
              <a:gd name="connsiteX8" fmla="*/ 399674 w 557769"/>
              <a:gd name="connsiteY8" fmla="*/ 392070 h 557611"/>
              <a:gd name="connsiteX9" fmla="*/ 552542 w 557769"/>
              <a:gd name="connsiteY9" fmla="*/ 544939 h 557611"/>
              <a:gd name="connsiteX10" fmla="*/ 557769 w 557769"/>
              <a:gd name="connsiteY10" fmla="*/ 557453 h 55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7769" h="557611">
                <a:moveTo>
                  <a:pt x="557769" y="557453"/>
                </a:moveTo>
                <a:lnTo>
                  <a:pt x="557769" y="557611"/>
                </a:lnTo>
                <a:lnTo>
                  <a:pt x="0" y="557611"/>
                </a:lnTo>
                <a:lnTo>
                  <a:pt x="0" y="0"/>
                </a:lnTo>
                <a:cubicBezTo>
                  <a:pt x="4594" y="0"/>
                  <a:pt x="8871" y="1743"/>
                  <a:pt x="12356" y="5228"/>
                </a:cubicBezTo>
                <a:lnTo>
                  <a:pt x="165541" y="158096"/>
                </a:lnTo>
                <a:lnTo>
                  <a:pt x="381774" y="158096"/>
                </a:lnTo>
                <a:cubicBezTo>
                  <a:pt x="391595" y="158096"/>
                  <a:pt x="399674" y="166175"/>
                  <a:pt x="399674" y="175996"/>
                </a:cubicBezTo>
                <a:lnTo>
                  <a:pt x="399674" y="392070"/>
                </a:lnTo>
                <a:lnTo>
                  <a:pt x="552542" y="544939"/>
                </a:lnTo>
                <a:cubicBezTo>
                  <a:pt x="555710" y="548423"/>
                  <a:pt x="557769" y="553017"/>
                  <a:pt x="557769" y="557453"/>
                </a:cubicBezTo>
                <a:close/>
              </a:path>
            </a:pathLst>
          </a:custGeom>
          <a:solidFill>
            <a:srgbClr val="287990"/>
          </a:solidFill>
          <a:ln w="158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0F030C9-B0C3-39DB-BBA5-93D445EA3477}"/>
              </a:ext>
            </a:extLst>
          </p:cNvPr>
          <p:cNvSpPr/>
          <p:nvPr userDrawn="1"/>
        </p:nvSpPr>
        <p:spPr>
          <a:xfrm>
            <a:off x="11457323" y="148589"/>
            <a:ext cx="557928" cy="557611"/>
          </a:xfrm>
          <a:custGeom>
            <a:avLst/>
            <a:gdLst>
              <a:gd name="connsiteX0" fmla="*/ 557928 w 557928"/>
              <a:gd name="connsiteY0" fmla="*/ 0 h 557611"/>
              <a:gd name="connsiteX1" fmla="*/ 557928 w 557928"/>
              <a:gd name="connsiteY1" fmla="*/ 557611 h 557611"/>
              <a:gd name="connsiteX2" fmla="*/ 557770 w 557928"/>
              <a:gd name="connsiteY2" fmla="*/ 557611 h 557611"/>
              <a:gd name="connsiteX3" fmla="*/ 545413 w 557928"/>
              <a:gd name="connsiteY3" fmla="*/ 552383 h 557611"/>
              <a:gd name="connsiteX4" fmla="*/ 392229 w 557928"/>
              <a:gd name="connsiteY4" fmla="*/ 399516 h 557611"/>
              <a:gd name="connsiteX5" fmla="*/ 175996 w 557928"/>
              <a:gd name="connsiteY5" fmla="*/ 399516 h 557611"/>
              <a:gd name="connsiteX6" fmla="*/ 158095 w 557928"/>
              <a:gd name="connsiteY6" fmla="*/ 381615 h 557611"/>
              <a:gd name="connsiteX7" fmla="*/ 158095 w 557928"/>
              <a:gd name="connsiteY7" fmla="*/ 165541 h 557611"/>
              <a:gd name="connsiteX8" fmla="*/ 5228 w 557928"/>
              <a:gd name="connsiteY8" fmla="*/ 12515 h 557611"/>
              <a:gd name="connsiteX9" fmla="*/ 0 w 557928"/>
              <a:gd name="connsiteY9" fmla="*/ 0 h 557611"/>
              <a:gd name="connsiteX10" fmla="*/ 557928 w 557928"/>
              <a:gd name="connsiteY10" fmla="*/ 0 h 55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7928" h="557611">
                <a:moveTo>
                  <a:pt x="557928" y="0"/>
                </a:moveTo>
                <a:lnTo>
                  <a:pt x="557928" y="557611"/>
                </a:lnTo>
                <a:lnTo>
                  <a:pt x="557770" y="557611"/>
                </a:lnTo>
                <a:cubicBezTo>
                  <a:pt x="553175" y="557611"/>
                  <a:pt x="548582" y="555710"/>
                  <a:pt x="545413" y="552383"/>
                </a:cubicBezTo>
                <a:lnTo>
                  <a:pt x="392229" y="399516"/>
                </a:lnTo>
                <a:lnTo>
                  <a:pt x="175996" y="399516"/>
                </a:lnTo>
                <a:cubicBezTo>
                  <a:pt x="166174" y="399516"/>
                  <a:pt x="158095" y="391437"/>
                  <a:pt x="158095" y="381615"/>
                </a:cubicBezTo>
                <a:lnTo>
                  <a:pt x="158095" y="165541"/>
                </a:lnTo>
                <a:lnTo>
                  <a:pt x="5228" y="12515"/>
                </a:lnTo>
                <a:cubicBezTo>
                  <a:pt x="1901" y="9188"/>
                  <a:pt x="0" y="4752"/>
                  <a:pt x="0" y="0"/>
                </a:cubicBezTo>
                <a:lnTo>
                  <a:pt x="557928" y="0"/>
                </a:lnTo>
                <a:close/>
              </a:path>
            </a:pathLst>
          </a:custGeom>
          <a:solidFill>
            <a:srgbClr val="287990"/>
          </a:solidFill>
          <a:ln w="158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545FC1C-75E0-CA60-1095-5A0564BD08A8}"/>
              </a:ext>
            </a:extLst>
          </p:cNvPr>
          <p:cNvSpPr/>
          <p:nvPr userDrawn="1"/>
        </p:nvSpPr>
        <p:spPr>
          <a:xfrm>
            <a:off x="11443913" y="6151799"/>
            <a:ext cx="557928" cy="557611"/>
          </a:xfrm>
          <a:custGeom>
            <a:avLst/>
            <a:gdLst>
              <a:gd name="connsiteX0" fmla="*/ 557928 w 557928"/>
              <a:gd name="connsiteY0" fmla="*/ 0 h 557611"/>
              <a:gd name="connsiteX1" fmla="*/ 557928 w 557928"/>
              <a:gd name="connsiteY1" fmla="*/ 557611 h 557611"/>
              <a:gd name="connsiteX2" fmla="*/ 0 w 557928"/>
              <a:gd name="connsiteY2" fmla="*/ 557611 h 557611"/>
              <a:gd name="connsiteX3" fmla="*/ 0 w 557928"/>
              <a:gd name="connsiteY3" fmla="*/ 557453 h 557611"/>
              <a:gd name="connsiteX4" fmla="*/ 5228 w 557928"/>
              <a:gd name="connsiteY4" fmla="*/ 545097 h 557611"/>
              <a:gd name="connsiteX5" fmla="*/ 158095 w 557928"/>
              <a:gd name="connsiteY5" fmla="*/ 392070 h 557611"/>
              <a:gd name="connsiteX6" fmla="*/ 158095 w 557928"/>
              <a:gd name="connsiteY6" fmla="*/ 175996 h 557611"/>
              <a:gd name="connsiteX7" fmla="*/ 175996 w 557928"/>
              <a:gd name="connsiteY7" fmla="*/ 158096 h 557611"/>
              <a:gd name="connsiteX8" fmla="*/ 392229 w 557928"/>
              <a:gd name="connsiteY8" fmla="*/ 158096 h 557611"/>
              <a:gd name="connsiteX9" fmla="*/ 545097 w 557928"/>
              <a:gd name="connsiteY9" fmla="*/ 5228 h 557611"/>
              <a:gd name="connsiteX10" fmla="*/ 557928 w 557928"/>
              <a:gd name="connsiteY10" fmla="*/ 0 h 55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7928" h="557611">
                <a:moveTo>
                  <a:pt x="557928" y="0"/>
                </a:moveTo>
                <a:lnTo>
                  <a:pt x="557928" y="557611"/>
                </a:lnTo>
                <a:lnTo>
                  <a:pt x="0" y="557611"/>
                </a:lnTo>
                <a:lnTo>
                  <a:pt x="0" y="557453"/>
                </a:lnTo>
                <a:cubicBezTo>
                  <a:pt x="0" y="553017"/>
                  <a:pt x="1742" y="548423"/>
                  <a:pt x="5228" y="545097"/>
                </a:cubicBezTo>
                <a:lnTo>
                  <a:pt x="158095" y="392070"/>
                </a:lnTo>
                <a:lnTo>
                  <a:pt x="158095" y="175996"/>
                </a:lnTo>
                <a:cubicBezTo>
                  <a:pt x="158095" y="166175"/>
                  <a:pt x="166174" y="158096"/>
                  <a:pt x="175996" y="158096"/>
                </a:cubicBezTo>
                <a:lnTo>
                  <a:pt x="392229" y="158096"/>
                </a:lnTo>
                <a:lnTo>
                  <a:pt x="545097" y="5228"/>
                </a:lnTo>
                <a:cubicBezTo>
                  <a:pt x="548740" y="1743"/>
                  <a:pt x="553334" y="0"/>
                  <a:pt x="557928" y="0"/>
                </a:cubicBezTo>
                <a:close/>
              </a:path>
            </a:pathLst>
          </a:custGeom>
          <a:solidFill>
            <a:srgbClr val="287990"/>
          </a:solidFill>
          <a:ln w="158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491B6485-95C3-7C12-4CC6-ADD594A431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4269" y="656097"/>
            <a:ext cx="9474132" cy="554580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1A178576-774A-7624-3A84-48DD0577FC32}"/>
              </a:ext>
            </a:extLst>
          </p:cNvPr>
          <p:cNvGrpSpPr/>
          <p:nvPr userDrawn="1"/>
        </p:nvGrpSpPr>
        <p:grpSpPr>
          <a:xfrm>
            <a:off x="10203041" y="1198090"/>
            <a:ext cx="1350903" cy="777323"/>
            <a:chOff x="3883251" y="3108720"/>
            <a:chExt cx="1090561" cy="62752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7ECD9F5-9400-18EE-4C19-49218E3C209D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0DC09D7-A49E-5B76-47F4-FC0C5499A10E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4;p2">
              <a:extLst>
                <a:ext uri="{FF2B5EF4-FFF2-40B4-BE49-F238E27FC236}">
                  <a16:creationId xmlns:a16="http://schemas.microsoft.com/office/drawing/2014/main" id="{0F8A8797-B3CA-221E-B07E-37850D8A776E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4E93514-9959-4E67-D5AF-B05649DF3460}"/>
              </a:ext>
            </a:extLst>
          </p:cNvPr>
          <p:cNvGrpSpPr/>
          <p:nvPr userDrawn="1"/>
        </p:nvGrpSpPr>
        <p:grpSpPr>
          <a:xfrm>
            <a:off x="10203041" y="2119214"/>
            <a:ext cx="1350903" cy="777323"/>
            <a:chOff x="3883251" y="3108720"/>
            <a:chExt cx="1090561" cy="627520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04C408A-426F-9CF6-A4FE-D0FF83745AD2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EBCD77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37E276F-E149-0F77-1437-787A10948E76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4;p2">
              <a:extLst>
                <a:ext uri="{FF2B5EF4-FFF2-40B4-BE49-F238E27FC236}">
                  <a16:creationId xmlns:a16="http://schemas.microsoft.com/office/drawing/2014/main" id="{87774EE3-3E77-EB70-D527-BE3AB3ED0D10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59208F9-57F0-05DC-64A6-4B4BA4265D49}"/>
              </a:ext>
            </a:extLst>
          </p:cNvPr>
          <p:cNvGrpSpPr/>
          <p:nvPr userDrawn="1"/>
        </p:nvGrpSpPr>
        <p:grpSpPr>
          <a:xfrm>
            <a:off x="10203041" y="3040338"/>
            <a:ext cx="1350903" cy="777323"/>
            <a:chOff x="3883251" y="3108720"/>
            <a:chExt cx="1090561" cy="627520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8B3CEBD-8A56-0B37-DD37-47FCE4A6803A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67515D0-B642-392D-698A-5CC4C485F93F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4;p2">
              <a:extLst>
                <a:ext uri="{FF2B5EF4-FFF2-40B4-BE49-F238E27FC236}">
                  <a16:creationId xmlns:a16="http://schemas.microsoft.com/office/drawing/2014/main" id="{AF7E4EB9-72B4-63C8-4181-5A3A78E48BD4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CFE9BA7-DC7C-4C71-0D92-142827142C2D}"/>
              </a:ext>
            </a:extLst>
          </p:cNvPr>
          <p:cNvGrpSpPr/>
          <p:nvPr userDrawn="1"/>
        </p:nvGrpSpPr>
        <p:grpSpPr>
          <a:xfrm>
            <a:off x="10203041" y="3961462"/>
            <a:ext cx="1350903" cy="777323"/>
            <a:chOff x="3883251" y="3108720"/>
            <a:chExt cx="1090561" cy="627520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D0258CA-95AA-7421-57A2-3B4220F9D008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1D6A28-6F4B-1447-AD69-2EBD87AAD282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4;p2">
              <a:extLst>
                <a:ext uri="{FF2B5EF4-FFF2-40B4-BE49-F238E27FC236}">
                  <a16:creationId xmlns:a16="http://schemas.microsoft.com/office/drawing/2014/main" id="{C618D10E-57AE-673A-4824-119D1D7489CC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1C7924F-FEE5-8407-5A48-B71977F3D54D}"/>
              </a:ext>
            </a:extLst>
          </p:cNvPr>
          <p:cNvGrpSpPr/>
          <p:nvPr userDrawn="1"/>
        </p:nvGrpSpPr>
        <p:grpSpPr>
          <a:xfrm>
            <a:off x="10203041" y="4882585"/>
            <a:ext cx="1350903" cy="777323"/>
            <a:chOff x="3883251" y="3108720"/>
            <a:chExt cx="1090561" cy="62752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C009321-97D9-B4D5-B159-3DBDDAB32C61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FF472BE-D773-AC36-8C6C-5771EBBA1CB6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4;p2">
              <a:extLst>
                <a:ext uri="{FF2B5EF4-FFF2-40B4-BE49-F238E27FC236}">
                  <a16:creationId xmlns:a16="http://schemas.microsoft.com/office/drawing/2014/main" id="{DE870387-73C9-89FC-0D99-F31DBDB3C3E7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71;p6">
            <a:extLst>
              <a:ext uri="{FF2B5EF4-FFF2-40B4-BE49-F238E27FC236}">
                <a16:creationId xmlns:a16="http://schemas.microsoft.com/office/drawing/2014/main" id="{AAD0FA80-8BE5-E587-3058-CD720015E561}"/>
              </a:ext>
            </a:extLst>
          </p:cNvPr>
          <p:cNvSpPr/>
          <p:nvPr userDrawn="1"/>
        </p:nvSpPr>
        <p:spPr>
          <a:xfrm flipH="1">
            <a:off x="484416" y="517330"/>
            <a:ext cx="567190" cy="568089"/>
          </a:xfrm>
          <a:custGeom>
            <a:avLst/>
            <a:gdLst/>
            <a:ahLst/>
            <a:cxnLst/>
            <a:rect l="l" t="t" r="r" b="b"/>
            <a:pathLst>
              <a:path w="147540" h="147774" extrusionOk="0">
                <a:moveTo>
                  <a:pt x="146839" y="72352"/>
                </a:moveTo>
                <a:lnTo>
                  <a:pt x="126624" y="52105"/>
                </a:lnTo>
                <a:lnTo>
                  <a:pt x="126624" y="23517"/>
                </a:lnTo>
                <a:cubicBezTo>
                  <a:pt x="126624" y="22217"/>
                  <a:pt x="125557" y="21149"/>
                  <a:pt x="124256" y="21149"/>
                </a:cubicBezTo>
                <a:lnTo>
                  <a:pt x="95669" y="21149"/>
                </a:lnTo>
                <a:lnTo>
                  <a:pt x="75454" y="935"/>
                </a:lnTo>
                <a:cubicBezTo>
                  <a:pt x="74520" y="1"/>
                  <a:pt x="73019" y="1"/>
                  <a:pt x="72119" y="935"/>
                </a:cubicBezTo>
                <a:lnTo>
                  <a:pt x="51871" y="21149"/>
                </a:lnTo>
                <a:lnTo>
                  <a:pt x="23284" y="21149"/>
                </a:lnTo>
                <a:cubicBezTo>
                  <a:pt x="21983" y="21149"/>
                  <a:pt x="20915" y="22217"/>
                  <a:pt x="20915" y="23517"/>
                </a:cubicBezTo>
                <a:lnTo>
                  <a:pt x="20915" y="52105"/>
                </a:lnTo>
                <a:lnTo>
                  <a:pt x="701" y="72319"/>
                </a:lnTo>
                <a:cubicBezTo>
                  <a:pt x="267" y="72786"/>
                  <a:pt x="0" y="73386"/>
                  <a:pt x="0" y="73987"/>
                </a:cubicBezTo>
                <a:cubicBezTo>
                  <a:pt x="0" y="74621"/>
                  <a:pt x="267" y="75221"/>
                  <a:pt x="701" y="75655"/>
                </a:cubicBezTo>
                <a:lnTo>
                  <a:pt x="20915" y="95903"/>
                </a:lnTo>
                <a:lnTo>
                  <a:pt x="20915" y="124490"/>
                </a:lnTo>
                <a:cubicBezTo>
                  <a:pt x="20915" y="125791"/>
                  <a:pt x="21983" y="126858"/>
                  <a:pt x="23284" y="126858"/>
                </a:cubicBezTo>
                <a:lnTo>
                  <a:pt x="51871" y="126858"/>
                </a:lnTo>
                <a:lnTo>
                  <a:pt x="72119" y="147073"/>
                </a:lnTo>
                <a:cubicBezTo>
                  <a:pt x="72552" y="147506"/>
                  <a:pt x="73153" y="147773"/>
                  <a:pt x="73786" y="147773"/>
                </a:cubicBezTo>
                <a:cubicBezTo>
                  <a:pt x="74387" y="147773"/>
                  <a:pt x="74987" y="147506"/>
                  <a:pt x="75421" y="147073"/>
                </a:cubicBezTo>
                <a:lnTo>
                  <a:pt x="95669" y="126858"/>
                </a:lnTo>
                <a:lnTo>
                  <a:pt x="124256" y="126858"/>
                </a:lnTo>
                <a:cubicBezTo>
                  <a:pt x="125557" y="126858"/>
                  <a:pt x="126624" y="125791"/>
                  <a:pt x="126624" y="124490"/>
                </a:cubicBezTo>
                <a:lnTo>
                  <a:pt x="126624" y="95903"/>
                </a:lnTo>
                <a:lnTo>
                  <a:pt x="146839" y="75655"/>
                </a:lnTo>
                <a:cubicBezTo>
                  <a:pt x="147272" y="75221"/>
                  <a:pt x="147539" y="74621"/>
                  <a:pt x="147539" y="73987"/>
                </a:cubicBezTo>
                <a:cubicBezTo>
                  <a:pt x="147539" y="73386"/>
                  <a:pt x="147306" y="72786"/>
                  <a:pt x="146839" y="72352"/>
                </a:cubicBezTo>
                <a:close/>
                <a:moveTo>
                  <a:pt x="122621" y="93267"/>
                </a:moveTo>
                <a:cubicBezTo>
                  <a:pt x="122154" y="93701"/>
                  <a:pt x="121921" y="94301"/>
                  <a:pt x="121921" y="94935"/>
                </a:cubicBezTo>
                <a:lnTo>
                  <a:pt x="121921" y="122155"/>
                </a:lnTo>
                <a:lnTo>
                  <a:pt x="94701" y="122155"/>
                </a:lnTo>
                <a:cubicBezTo>
                  <a:pt x="94068" y="122155"/>
                  <a:pt x="93467" y="122388"/>
                  <a:pt x="93034" y="122822"/>
                </a:cubicBezTo>
                <a:lnTo>
                  <a:pt x="73786" y="142102"/>
                </a:lnTo>
                <a:lnTo>
                  <a:pt x="54506" y="122855"/>
                </a:lnTo>
                <a:cubicBezTo>
                  <a:pt x="54072" y="122388"/>
                  <a:pt x="53472" y="122155"/>
                  <a:pt x="52838" y="122155"/>
                </a:cubicBezTo>
                <a:lnTo>
                  <a:pt x="25619" y="122155"/>
                </a:lnTo>
                <a:lnTo>
                  <a:pt x="25619" y="94935"/>
                </a:lnTo>
                <a:cubicBezTo>
                  <a:pt x="25619" y="94301"/>
                  <a:pt x="25385" y="93701"/>
                  <a:pt x="24952" y="93267"/>
                </a:cubicBezTo>
                <a:lnTo>
                  <a:pt x="5671" y="74020"/>
                </a:lnTo>
                <a:lnTo>
                  <a:pt x="24952" y="54740"/>
                </a:lnTo>
                <a:cubicBezTo>
                  <a:pt x="25385" y="54306"/>
                  <a:pt x="25619" y="53706"/>
                  <a:pt x="25619" y="53105"/>
                </a:cubicBezTo>
                <a:lnTo>
                  <a:pt x="25619" y="25852"/>
                </a:lnTo>
                <a:lnTo>
                  <a:pt x="52838" y="25852"/>
                </a:lnTo>
                <a:cubicBezTo>
                  <a:pt x="53472" y="25852"/>
                  <a:pt x="54072" y="25619"/>
                  <a:pt x="54506" y="25185"/>
                </a:cubicBezTo>
                <a:lnTo>
                  <a:pt x="73786" y="5905"/>
                </a:lnTo>
                <a:lnTo>
                  <a:pt x="93034" y="25185"/>
                </a:lnTo>
                <a:cubicBezTo>
                  <a:pt x="93467" y="25619"/>
                  <a:pt x="94068" y="25852"/>
                  <a:pt x="94701" y="25852"/>
                </a:cubicBezTo>
                <a:lnTo>
                  <a:pt x="121921" y="25852"/>
                </a:lnTo>
                <a:lnTo>
                  <a:pt x="121921" y="53072"/>
                </a:lnTo>
                <a:cubicBezTo>
                  <a:pt x="121921" y="53706"/>
                  <a:pt x="122154" y="54306"/>
                  <a:pt x="122588" y="54740"/>
                </a:cubicBezTo>
                <a:lnTo>
                  <a:pt x="141868" y="73987"/>
                </a:lnTo>
                <a:close/>
              </a:path>
            </a:pathLst>
          </a:cu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36" name="Graphic 35">
            <a:extLst>
              <a:ext uri="{FF2B5EF4-FFF2-40B4-BE49-F238E27FC236}">
                <a16:creationId xmlns:a16="http://schemas.microsoft.com/office/drawing/2014/main" id="{D84D7559-5658-ED6A-3D6E-056C53009E6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3698" y="587061"/>
            <a:ext cx="428625" cy="428625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3CC73083-EACC-1573-4E41-6E46D764F99C}"/>
              </a:ext>
            </a:extLst>
          </p:cNvPr>
          <p:cNvGrpSpPr/>
          <p:nvPr userDrawn="1"/>
        </p:nvGrpSpPr>
        <p:grpSpPr>
          <a:xfrm>
            <a:off x="9595229" y="514534"/>
            <a:ext cx="567190" cy="568089"/>
            <a:chOff x="484416" y="517330"/>
            <a:chExt cx="567190" cy="568089"/>
          </a:xfrm>
        </p:grpSpPr>
        <p:sp>
          <p:nvSpPr>
            <p:cNvPr id="4" name="Google Shape;71;p6">
              <a:extLst>
                <a:ext uri="{FF2B5EF4-FFF2-40B4-BE49-F238E27FC236}">
                  <a16:creationId xmlns:a16="http://schemas.microsoft.com/office/drawing/2014/main" id="{58BB887E-AF24-D1CC-C9C0-92E47D358E53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387D4A8E-F088-DE45-E2E3-547939EC747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63E91B4-93DF-044B-AD83-722B74E4294B}"/>
              </a:ext>
            </a:extLst>
          </p:cNvPr>
          <p:cNvGrpSpPr/>
          <p:nvPr userDrawn="1"/>
        </p:nvGrpSpPr>
        <p:grpSpPr>
          <a:xfrm>
            <a:off x="10277700" y="514534"/>
            <a:ext cx="567190" cy="568089"/>
            <a:chOff x="484416" y="517330"/>
            <a:chExt cx="567190" cy="568089"/>
          </a:xfrm>
        </p:grpSpPr>
        <p:sp>
          <p:nvSpPr>
            <p:cNvPr id="7" name="Google Shape;71;p6">
              <a:extLst>
                <a:ext uri="{FF2B5EF4-FFF2-40B4-BE49-F238E27FC236}">
                  <a16:creationId xmlns:a16="http://schemas.microsoft.com/office/drawing/2014/main" id="{CDC24142-8EA2-A5C6-55EC-D37D71901037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5C7331EB-3BA3-A002-B240-5DCFD5AA0CE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F430F11-BD25-EA90-50BC-F52590E5BBC7}"/>
              </a:ext>
            </a:extLst>
          </p:cNvPr>
          <p:cNvGrpSpPr/>
          <p:nvPr userDrawn="1"/>
        </p:nvGrpSpPr>
        <p:grpSpPr>
          <a:xfrm>
            <a:off x="10960171" y="514534"/>
            <a:ext cx="567190" cy="568089"/>
            <a:chOff x="484416" y="517330"/>
            <a:chExt cx="567190" cy="568089"/>
          </a:xfrm>
        </p:grpSpPr>
        <p:sp>
          <p:nvSpPr>
            <p:cNvPr id="38" name="Google Shape;71;p6">
              <a:extLst>
                <a:ext uri="{FF2B5EF4-FFF2-40B4-BE49-F238E27FC236}">
                  <a16:creationId xmlns:a16="http://schemas.microsoft.com/office/drawing/2014/main" id="{CF4C260D-761F-887C-7BE6-F775357ECAE9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39" name="Graphic 38">
              <a:extLst>
                <a:ext uri="{FF2B5EF4-FFF2-40B4-BE49-F238E27FC236}">
                  <a16:creationId xmlns:a16="http://schemas.microsoft.com/office/drawing/2014/main" id="{0DD80546-A5C9-A091-D2FF-E86E9CBF462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5587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9363150-4C01-1A8B-2664-ACB7D303E9AA}"/>
              </a:ext>
            </a:extLst>
          </p:cNvPr>
          <p:cNvSpPr/>
          <p:nvPr userDrawn="1"/>
        </p:nvSpPr>
        <p:spPr>
          <a:xfrm>
            <a:off x="192378" y="133004"/>
            <a:ext cx="11822873" cy="6576407"/>
          </a:xfrm>
          <a:prstGeom prst="rect">
            <a:avLst/>
          </a:prstGeom>
          <a:noFill/>
          <a:ln w="19050">
            <a:solidFill>
              <a:srgbClr val="28799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5746E73-055C-9719-FCD6-76079F1875DA}"/>
              </a:ext>
            </a:extLst>
          </p:cNvPr>
          <p:cNvSpPr/>
          <p:nvPr userDrawn="1"/>
        </p:nvSpPr>
        <p:spPr>
          <a:xfrm>
            <a:off x="192378" y="133004"/>
            <a:ext cx="11822873" cy="6576407"/>
          </a:xfrm>
          <a:prstGeom prst="rect">
            <a:avLst/>
          </a:prstGeom>
          <a:noFill/>
          <a:ln w="19050">
            <a:solidFill>
              <a:srgbClr val="28799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4E4C29F-C001-0092-6C18-FDD8071A779D}"/>
              </a:ext>
            </a:extLst>
          </p:cNvPr>
          <p:cNvSpPr/>
          <p:nvPr userDrawn="1"/>
        </p:nvSpPr>
        <p:spPr>
          <a:xfrm>
            <a:off x="201310" y="148589"/>
            <a:ext cx="557769" cy="557611"/>
          </a:xfrm>
          <a:custGeom>
            <a:avLst/>
            <a:gdLst>
              <a:gd name="connsiteX0" fmla="*/ 557769 w 557769"/>
              <a:gd name="connsiteY0" fmla="*/ 0 h 557611"/>
              <a:gd name="connsiteX1" fmla="*/ 552542 w 557769"/>
              <a:gd name="connsiteY1" fmla="*/ 12515 h 557611"/>
              <a:gd name="connsiteX2" fmla="*/ 399674 w 557769"/>
              <a:gd name="connsiteY2" fmla="*/ 165541 h 557611"/>
              <a:gd name="connsiteX3" fmla="*/ 399674 w 557769"/>
              <a:gd name="connsiteY3" fmla="*/ 381615 h 557611"/>
              <a:gd name="connsiteX4" fmla="*/ 381774 w 557769"/>
              <a:gd name="connsiteY4" fmla="*/ 399516 h 557611"/>
              <a:gd name="connsiteX5" fmla="*/ 165541 w 557769"/>
              <a:gd name="connsiteY5" fmla="*/ 399516 h 557611"/>
              <a:gd name="connsiteX6" fmla="*/ 12356 w 557769"/>
              <a:gd name="connsiteY6" fmla="*/ 552383 h 557611"/>
              <a:gd name="connsiteX7" fmla="*/ 0 w 557769"/>
              <a:gd name="connsiteY7" fmla="*/ 557611 h 557611"/>
              <a:gd name="connsiteX8" fmla="*/ 0 w 557769"/>
              <a:gd name="connsiteY8" fmla="*/ 0 h 557611"/>
              <a:gd name="connsiteX9" fmla="*/ 557769 w 557769"/>
              <a:gd name="connsiteY9" fmla="*/ 0 h 55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7769" h="557611">
                <a:moveTo>
                  <a:pt x="557769" y="0"/>
                </a:moveTo>
                <a:cubicBezTo>
                  <a:pt x="557769" y="4752"/>
                  <a:pt x="555710" y="9188"/>
                  <a:pt x="552542" y="12515"/>
                </a:cubicBezTo>
                <a:lnTo>
                  <a:pt x="399674" y="165541"/>
                </a:lnTo>
                <a:lnTo>
                  <a:pt x="399674" y="381615"/>
                </a:lnTo>
                <a:cubicBezTo>
                  <a:pt x="399674" y="391437"/>
                  <a:pt x="391595" y="399516"/>
                  <a:pt x="381774" y="399516"/>
                </a:cubicBezTo>
                <a:lnTo>
                  <a:pt x="165541" y="399516"/>
                </a:lnTo>
                <a:lnTo>
                  <a:pt x="12356" y="552383"/>
                </a:lnTo>
                <a:cubicBezTo>
                  <a:pt x="9188" y="555710"/>
                  <a:pt x="4752" y="557611"/>
                  <a:pt x="0" y="557611"/>
                </a:cubicBezTo>
                <a:lnTo>
                  <a:pt x="0" y="0"/>
                </a:lnTo>
                <a:lnTo>
                  <a:pt x="557769" y="0"/>
                </a:lnTo>
                <a:close/>
              </a:path>
            </a:pathLst>
          </a:custGeom>
          <a:solidFill>
            <a:srgbClr val="287990"/>
          </a:solidFill>
          <a:ln w="158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7AD60D5-80EF-D5C4-84E9-225805582B11}"/>
              </a:ext>
            </a:extLst>
          </p:cNvPr>
          <p:cNvSpPr/>
          <p:nvPr userDrawn="1"/>
        </p:nvSpPr>
        <p:spPr>
          <a:xfrm>
            <a:off x="201310" y="6151800"/>
            <a:ext cx="557769" cy="557611"/>
          </a:xfrm>
          <a:custGeom>
            <a:avLst/>
            <a:gdLst>
              <a:gd name="connsiteX0" fmla="*/ 557769 w 557769"/>
              <a:gd name="connsiteY0" fmla="*/ 557453 h 557611"/>
              <a:gd name="connsiteX1" fmla="*/ 557769 w 557769"/>
              <a:gd name="connsiteY1" fmla="*/ 557611 h 557611"/>
              <a:gd name="connsiteX2" fmla="*/ 0 w 557769"/>
              <a:gd name="connsiteY2" fmla="*/ 557611 h 557611"/>
              <a:gd name="connsiteX3" fmla="*/ 0 w 557769"/>
              <a:gd name="connsiteY3" fmla="*/ 0 h 557611"/>
              <a:gd name="connsiteX4" fmla="*/ 12356 w 557769"/>
              <a:gd name="connsiteY4" fmla="*/ 5228 h 557611"/>
              <a:gd name="connsiteX5" fmla="*/ 165541 w 557769"/>
              <a:gd name="connsiteY5" fmla="*/ 158096 h 557611"/>
              <a:gd name="connsiteX6" fmla="*/ 381774 w 557769"/>
              <a:gd name="connsiteY6" fmla="*/ 158096 h 557611"/>
              <a:gd name="connsiteX7" fmla="*/ 399674 w 557769"/>
              <a:gd name="connsiteY7" fmla="*/ 175996 h 557611"/>
              <a:gd name="connsiteX8" fmla="*/ 399674 w 557769"/>
              <a:gd name="connsiteY8" fmla="*/ 392070 h 557611"/>
              <a:gd name="connsiteX9" fmla="*/ 552542 w 557769"/>
              <a:gd name="connsiteY9" fmla="*/ 544939 h 557611"/>
              <a:gd name="connsiteX10" fmla="*/ 557769 w 557769"/>
              <a:gd name="connsiteY10" fmla="*/ 557453 h 55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7769" h="557611">
                <a:moveTo>
                  <a:pt x="557769" y="557453"/>
                </a:moveTo>
                <a:lnTo>
                  <a:pt x="557769" y="557611"/>
                </a:lnTo>
                <a:lnTo>
                  <a:pt x="0" y="557611"/>
                </a:lnTo>
                <a:lnTo>
                  <a:pt x="0" y="0"/>
                </a:lnTo>
                <a:cubicBezTo>
                  <a:pt x="4594" y="0"/>
                  <a:pt x="8871" y="1743"/>
                  <a:pt x="12356" y="5228"/>
                </a:cubicBezTo>
                <a:lnTo>
                  <a:pt x="165541" y="158096"/>
                </a:lnTo>
                <a:lnTo>
                  <a:pt x="381774" y="158096"/>
                </a:lnTo>
                <a:cubicBezTo>
                  <a:pt x="391595" y="158096"/>
                  <a:pt x="399674" y="166175"/>
                  <a:pt x="399674" y="175996"/>
                </a:cubicBezTo>
                <a:lnTo>
                  <a:pt x="399674" y="392070"/>
                </a:lnTo>
                <a:lnTo>
                  <a:pt x="552542" y="544939"/>
                </a:lnTo>
                <a:cubicBezTo>
                  <a:pt x="555710" y="548423"/>
                  <a:pt x="557769" y="553017"/>
                  <a:pt x="557769" y="557453"/>
                </a:cubicBezTo>
                <a:close/>
              </a:path>
            </a:pathLst>
          </a:custGeom>
          <a:solidFill>
            <a:srgbClr val="287990"/>
          </a:solidFill>
          <a:ln w="158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0F030C9-B0C3-39DB-BBA5-93D445EA3477}"/>
              </a:ext>
            </a:extLst>
          </p:cNvPr>
          <p:cNvSpPr/>
          <p:nvPr userDrawn="1"/>
        </p:nvSpPr>
        <p:spPr>
          <a:xfrm>
            <a:off x="11457323" y="148589"/>
            <a:ext cx="557928" cy="557611"/>
          </a:xfrm>
          <a:custGeom>
            <a:avLst/>
            <a:gdLst>
              <a:gd name="connsiteX0" fmla="*/ 557928 w 557928"/>
              <a:gd name="connsiteY0" fmla="*/ 0 h 557611"/>
              <a:gd name="connsiteX1" fmla="*/ 557928 w 557928"/>
              <a:gd name="connsiteY1" fmla="*/ 557611 h 557611"/>
              <a:gd name="connsiteX2" fmla="*/ 557770 w 557928"/>
              <a:gd name="connsiteY2" fmla="*/ 557611 h 557611"/>
              <a:gd name="connsiteX3" fmla="*/ 545413 w 557928"/>
              <a:gd name="connsiteY3" fmla="*/ 552383 h 557611"/>
              <a:gd name="connsiteX4" fmla="*/ 392229 w 557928"/>
              <a:gd name="connsiteY4" fmla="*/ 399516 h 557611"/>
              <a:gd name="connsiteX5" fmla="*/ 175996 w 557928"/>
              <a:gd name="connsiteY5" fmla="*/ 399516 h 557611"/>
              <a:gd name="connsiteX6" fmla="*/ 158095 w 557928"/>
              <a:gd name="connsiteY6" fmla="*/ 381615 h 557611"/>
              <a:gd name="connsiteX7" fmla="*/ 158095 w 557928"/>
              <a:gd name="connsiteY7" fmla="*/ 165541 h 557611"/>
              <a:gd name="connsiteX8" fmla="*/ 5228 w 557928"/>
              <a:gd name="connsiteY8" fmla="*/ 12515 h 557611"/>
              <a:gd name="connsiteX9" fmla="*/ 0 w 557928"/>
              <a:gd name="connsiteY9" fmla="*/ 0 h 557611"/>
              <a:gd name="connsiteX10" fmla="*/ 557928 w 557928"/>
              <a:gd name="connsiteY10" fmla="*/ 0 h 55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7928" h="557611">
                <a:moveTo>
                  <a:pt x="557928" y="0"/>
                </a:moveTo>
                <a:lnTo>
                  <a:pt x="557928" y="557611"/>
                </a:lnTo>
                <a:lnTo>
                  <a:pt x="557770" y="557611"/>
                </a:lnTo>
                <a:cubicBezTo>
                  <a:pt x="553175" y="557611"/>
                  <a:pt x="548582" y="555710"/>
                  <a:pt x="545413" y="552383"/>
                </a:cubicBezTo>
                <a:lnTo>
                  <a:pt x="392229" y="399516"/>
                </a:lnTo>
                <a:lnTo>
                  <a:pt x="175996" y="399516"/>
                </a:lnTo>
                <a:cubicBezTo>
                  <a:pt x="166174" y="399516"/>
                  <a:pt x="158095" y="391437"/>
                  <a:pt x="158095" y="381615"/>
                </a:cubicBezTo>
                <a:lnTo>
                  <a:pt x="158095" y="165541"/>
                </a:lnTo>
                <a:lnTo>
                  <a:pt x="5228" y="12515"/>
                </a:lnTo>
                <a:cubicBezTo>
                  <a:pt x="1901" y="9188"/>
                  <a:pt x="0" y="4752"/>
                  <a:pt x="0" y="0"/>
                </a:cubicBezTo>
                <a:lnTo>
                  <a:pt x="557928" y="0"/>
                </a:lnTo>
                <a:close/>
              </a:path>
            </a:pathLst>
          </a:custGeom>
          <a:solidFill>
            <a:srgbClr val="287990"/>
          </a:solidFill>
          <a:ln w="158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545FC1C-75E0-CA60-1095-5A0564BD08A8}"/>
              </a:ext>
            </a:extLst>
          </p:cNvPr>
          <p:cNvSpPr/>
          <p:nvPr userDrawn="1"/>
        </p:nvSpPr>
        <p:spPr>
          <a:xfrm>
            <a:off x="11443913" y="6151799"/>
            <a:ext cx="557928" cy="557611"/>
          </a:xfrm>
          <a:custGeom>
            <a:avLst/>
            <a:gdLst>
              <a:gd name="connsiteX0" fmla="*/ 557928 w 557928"/>
              <a:gd name="connsiteY0" fmla="*/ 0 h 557611"/>
              <a:gd name="connsiteX1" fmla="*/ 557928 w 557928"/>
              <a:gd name="connsiteY1" fmla="*/ 557611 h 557611"/>
              <a:gd name="connsiteX2" fmla="*/ 0 w 557928"/>
              <a:gd name="connsiteY2" fmla="*/ 557611 h 557611"/>
              <a:gd name="connsiteX3" fmla="*/ 0 w 557928"/>
              <a:gd name="connsiteY3" fmla="*/ 557453 h 557611"/>
              <a:gd name="connsiteX4" fmla="*/ 5228 w 557928"/>
              <a:gd name="connsiteY4" fmla="*/ 545097 h 557611"/>
              <a:gd name="connsiteX5" fmla="*/ 158095 w 557928"/>
              <a:gd name="connsiteY5" fmla="*/ 392070 h 557611"/>
              <a:gd name="connsiteX6" fmla="*/ 158095 w 557928"/>
              <a:gd name="connsiteY6" fmla="*/ 175996 h 557611"/>
              <a:gd name="connsiteX7" fmla="*/ 175996 w 557928"/>
              <a:gd name="connsiteY7" fmla="*/ 158096 h 557611"/>
              <a:gd name="connsiteX8" fmla="*/ 392229 w 557928"/>
              <a:gd name="connsiteY8" fmla="*/ 158096 h 557611"/>
              <a:gd name="connsiteX9" fmla="*/ 545097 w 557928"/>
              <a:gd name="connsiteY9" fmla="*/ 5228 h 557611"/>
              <a:gd name="connsiteX10" fmla="*/ 557928 w 557928"/>
              <a:gd name="connsiteY10" fmla="*/ 0 h 55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7928" h="557611">
                <a:moveTo>
                  <a:pt x="557928" y="0"/>
                </a:moveTo>
                <a:lnTo>
                  <a:pt x="557928" y="557611"/>
                </a:lnTo>
                <a:lnTo>
                  <a:pt x="0" y="557611"/>
                </a:lnTo>
                <a:lnTo>
                  <a:pt x="0" y="557453"/>
                </a:lnTo>
                <a:cubicBezTo>
                  <a:pt x="0" y="553017"/>
                  <a:pt x="1742" y="548423"/>
                  <a:pt x="5228" y="545097"/>
                </a:cubicBezTo>
                <a:lnTo>
                  <a:pt x="158095" y="392070"/>
                </a:lnTo>
                <a:lnTo>
                  <a:pt x="158095" y="175996"/>
                </a:lnTo>
                <a:cubicBezTo>
                  <a:pt x="158095" y="166175"/>
                  <a:pt x="166174" y="158096"/>
                  <a:pt x="175996" y="158096"/>
                </a:cubicBezTo>
                <a:lnTo>
                  <a:pt x="392229" y="158096"/>
                </a:lnTo>
                <a:lnTo>
                  <a:pt x="545097" y="5228"/>
                </a:lnTo>
                <a:cubicBezTo>
                  <a:pt x="548740" y="1743"/>
                  <a:pt x="553334" y="0"/>
                  <a:pt x="557928" y="0"/>
                </a:cubicBezTo>
                <a:close/>
              </a:path>
            </a:pathLst>
          </a:custGeom>
          <a:solidFill>
            <a:srgbClr val="287990"/>
          </a:solidFill>
          <a:ln w="158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491B6485-95C3-7C12-4CC6-ADD594A431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4269" y="656097"/>
            <a:ext cx="9474132" cy="554580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1A178576-774A-7624-3A84-48DD0577FC32}"/>
              </a:ext>
            </a:extLst>
          </p:cNvPr>
          <p:cNvGrpSpPr/>
          <p:nvPr userDrawn="1"/>
        </p:nvGrpSpPr>
        <p:grpSpPr>
          <a:xfrm>
            <a:off x="10203041" y="1198090"/>
            <a:ext cx="1350903" cy="777323"/>
            <a:chOff x="3883251" y="3108720"/>
            <a:chExt cx="1090561" cy="62752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7ECD9F5-9400-18EE-4C19-49218E3C209D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0DC09D7-A49E-5B76-47F4-FC0C5499A10E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4;p2">
              <a:extLst>
                <a:ext uri="{FF2B5EF4-FFF2-40B4-BE49-F238E27FC236}">
                  <a16:creationId xmlns:a16="http://schemas.microsoft.com/office/drawing/2014/main" id="{0F8A8797-B3CA-221E-B07E-37850D8A776E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4E93514-9959-4E67-D5AF-B05649DF3460}"/>
              </a:ext>
            </a:extLst>
          </p:cNvPr>
          <p:cNvGrpSpPr/>
          <p:nvPr userDrawn="1"/>
        </p:nvGrpSpPr>
        <p:grpSpPr>
          <a:xfrm>
            <a:off x="10203041" y="2119214"/>
            <a:ext cx="1350903" cy="777323"/>
            <a:chOff x="3883251" y="3108720"/>
            <a:chExt cx="1090561" cy="627520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04C408A-426F-9CF6-A4FE-D0FF83745AD2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37E276F-E149-0F77-1437-787A10948E76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4;p2">
              <a:extLst>
                <a:ext uri="{FF2B5EF4-FFF2-40B4-BE49-F238E27FC236}">
                  <a16:creationId xmlns:a16="http://schemas.microsoft.com/office/drawing/2014/main" id="{87774EE3-3E77-EB70-D527-BE3AB3ED0D10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59208F9-57F0-05DC-64A6-4B4BA4265D49}"/>
              </a:ext>
            </a:extLst>
          </p:cNvPr>
          <p:cNvGrpSpPr/>
          <p:nvPr userDrawn="1"/>
        </p:nvGrpSpPr>
        <p:grpSpPr>
          <a:xfrm>
            <a:off x="10203041" y="3040338"/>
            <a:ext cx="1350903" cy="777323"/>
            <a:chOff x="3883251" y="3108720"/>
            <a:chExt cx="1090561" cy="627520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8B3CEBD-8A56-0B37-DD37-47FCE4A6803A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EBCD77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67515D0-B642-392D-698A-5CC4C485F93F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4;p2">
              <a:extLst>
                <a:ext uri="{FF2B5EF4-FFF2-40B4-BE49-F238E27FC236}">
                  <a16:creationId xmlns:a16="http://schemas.microsoft.com/office/drawing/2014/main" id="{AF7E4EB9-72B4-63C8-4181-5A3A78E48BD4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CFE9BA7-DC7C-4C71-0D92-142827142C2D}"/>
              </a:ext>
            </a:extLst>
          </p:cNvPr>
          <p:cNvGrpSpPr/>
          <p:nvPr userDrawn="1"/>
        </p:nvGrpSpPr>
        <p:grpSpPr>
          <a:xfrm>
            <a:off x="10203041" y="3961462"/>
            <a:ext cx="1350903" cy="777323"/>
            <a:chOff x="3883251" y="3108720"/>
            <a:chExt cx="1090561" cy="627520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D0258CA-95AA-7421-57A2-3B4220F9D008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1D6A28-6F4B-1447-AD69-2EBD87AAD282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4;p2">
              <a:extLst>
                <a:ext uri="{FF2B5EF4-FFF2-40B4-BE49-F238E27FC236}">
                  <a16:creationId xmlns:a16="http://schemas.microsoft.com/office/drawing/2014/main" id="{C618D10E-57AE-673A-4824-119D1D7489CC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1C7924F-FEE5-8407-5A48-B71977F3D54D}"/>
              </a:ext>
            </a:extLst>
          </p:cNvPr>
          <p:cNvGrpSpPr/>
          <p:nvPr userDrawn="1"/>
        </p:nvGrpSpPr>
        <p:grpSpPr>
          <a:xfrm>
            <a:off x="10203041" y="4882585"/>
            <a:ext cx="1350903" cy="777323"/>
            <a:chOff x="3883251" y="3108720"/>
            <a:chExt cx="1090561" cy="62752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C009321-97D9-B4D5-B159-3DBDDAB32C61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FF472BE-D773-AC36-8C6C-5771EBBA1CB6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4;p2">
              <a:extLst>
                <a:ext uri="{FF2B5EF4-FFF2-40B4-BE49-F238E27FC236}">
                  <a16:creationId xmlns:a16="http://schemas.microsoft.com/office/drawing/2014/main" id="{DE870387-73C9-89FC-0D99-F31DBDB3C3E7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71;p6">
            <a:extLst>
              <a:ext uri="{FF2B5EF4-FFF2-40B4-BE49-F238E27FC236}">
                <a16:creationId xmlns:a16="http://schemas.microsoft.com/office/drawing/2014/main" id="{AAD0FA80-8BE5-E587-3058-CD720015E561}"/>
              </a:ext>
            </a:extLst>
          </p:cNvPr>
          <p:cNvSpPr/>
          <p:nvPr userDrawn="1"/>
        </p:nvSpPr>
        <p:spPr>
          <a:xfrm flipH="1">
            <a:off x="484416" y="517330"/>
            <a:ext cx="567190" cy="568089"/>
          </a:xfrm>
          <a:custGeom>
            <a:avLst/>
            <a:gdLst/>
            <a:ahLst/>
            <a:cxnLst/>
            <a:rect l="l" t="t" r="r" b="b"/>
            <a:pathLst>
              <a:path w="147540" h="147774" extrusionOk="0">
                <a:moveTo>
                  <a:pt x="146839" y="72352"/>
                </a:moveTo>
                <a:lnTo>
                  <a:pt x="126624" y="52105"/>
                </a:lnTo>
                <a:lnTo>
                  <a:pt x="126624" y="23517"/>
                </a:lnTo>
                <a:cubicBezTo>
                  <a:pt x="126624" y="22217"/>
                  <a:pt x="125557" y="21149"/>
                  <a:pt x="124256" y="21149"/>
                </a:cubicBezTo>
                <a:lnTo>
                  <a:pt x="95669" y="21149"/>
                </a:lnTo>
                <a:lnTo>
                  <a:pt x="75454" y="935"/>
                </a:lnTo>
                <a:cubicBezTo>
                  <a:pt x="74520" y="1"/>
                  <a:pt x="73019" y="1"/>
                  <a:pt x="72119" y="935"/>
                </a:cubicBezTo>
                <a:lnTo>
                  <a:pt x="51871" y="21149"/>
                </a:lnTo>
                <a:lnTo>
                  <a:pt x="23284" y="21149"/>
                </a:lnTo>
                <a:cubicBezTo>
                  <a:pt x="21983" y="21149"/>
                  <a:pt x="20915" y="22217"/>
                  <a:pt x="20915" y="23517"/>
                </a:cubicBezTo>
                <a:lnTo>
                  <a:pt x="20915" y="52105"/>
                </a:lnTo>
                <a:lnTo>
                  <a:pt x="701" y="72319"/>
                </a:lnTo>
                <a:cubicBezTo>
                  <a:pt x="267" y="72786"/>
                  <a:pt x="0" y="73386"/>
                  <a:pt x="0" y="73987"/>
                </a:cubicBezTo>
                <a:cubicBezTo>
                  <a:pt x="0" y="74621"/>
                  <a:pt x="267" y="75221"/>
                  <a:pt x="701" y="75655"/>
                </a:cubicBezTo>
                <a:lnTo>
                  <a:pt x="20915" y="95903"/>
                </a:lnTo>
                <a:lnTo>
                  <a:pt x="20915" y="124490"/>
                </a:lnTo>
                <a:cubicBezTo>
                  <a:pt x="20915" y="125791"/>
                  <a:pt x="21983" y="126858"/>
                  <a:pt x="23284" y="126858"/>
                </a:cubicBezTo>
                <a:lnTo>
                  <a:pt x="51871" y="126858"/>
                </a:lnTo>
                <a:lnTo>
                  <a:pt x="72119" y="147073"/>
                </a:lnTo>
                <a:cubicBezTo>
                  <a:pt x="72552" y="147506"/>
                  <a:pt x="73153" y="147773"/>
                  <a:pt x="73786" y="147773"/>
                </a:cubicBezTo>
                <a:cubicBezTo>
                  <a:pt x="74387" y="147773"/>
                  <a:pt x="74987" y="147506"/>
                  <a:pt x="75421" y="147073"/>
                </a:cubicBezTo>
                <a:lnTo>
                  <a:pt x="95669" y="126858"/>
                </a:lnTo>
                <a:lnTo>
                  <a:pt x="124256" y="126858"/>
                </a:lnTo>
                <a:cubicBezTo>
                  <a:pt x="125557" y="126858"/>
                  <a:pt x="126624" y="125791"/>
                  <a:pt x="126624" y="124490"/>
                </a:cubicBezTo>
                <a:lnTo>
                  <a:pt x="126624" y="95903"/>
                </a:lnTo>
                <a:lnTo>
                  <a:pt x="146839" y="75655"/>
                </a:lnTo>
                <a:cubicBezTo>
                  <a:pt x="147272" y="75221"/>
                  <a:pt x="147539" y="74621"/>
                  <a:pt x="147539" y="73987"/>
                </a:cubicBezTo>
                <a:cubicBezTo>
                  <a:pt x="147539" y="73386"/>
                  <a:pt x="147306" y="72786"/>
                  <a:pt x="146839" y="72352"/>
                </a:cubicBezTo>
                <a:close/>
                <a:moveTo>
                  <a:pt x="122621" y="93267"/>
                </a:moveTo>
                <a:cubicBezTo>
                  <a:pt x="122154" y="93701"/>
                  <a:pt x="121921" y="94301"/>
                  <a:pt x="121921" y="94935"/>
                </a:cubicBezTo>
                <a:lnTo>
                  <a:pt x="121921" y="122155"/>
                </a:lnTo>
                <a:lnTo>
                  <a:pt x="94701" y="122155"/>
                </a:lnTo>
                <a:cubicBezTo>
                  <a:pt x="94068" y="122155"/>
                  <a:pt x="93467" y="122388"/>
                  <a:pt x="93034" y="122822"/>
                </a:cubicBezTo>
                <a:lnTo>
                  <a:pt x="73786" y="142102"/>
                </a:lnTo>
                <a:lnTo>
                  <a:pt x="54506" y="122855"/>
                </a:lnTo>
                <a:cubicBezTo>
                  <a:pt x="54072" y="122388"/>
                  <a:pt x="53472" y="122155"/>
                  <a:pt x="52838" y="122155"/>
                </a:cubicBezTo>
                <a:lnTo>
                  <a:pt x="25619" y="122155"/>
                </a:lnTo>
                <a:lnTo>
                  <a:pt x="25619" y="94935"/>
                </a:lnTo>
                <a:cubicBezTo>
                  <a:pt x="25619" y="94301"/>
                  <a:pt x="25385" y="93701"/>
                  <a:pt x="24952" y="93267"/>
                </a:cubicBezTo>
                <a:lnTo>
                  <a:pt x="5671" y="74020"/>
                </a:lnTo>
                <a:lnTo>
                  <a:pt x="24952" y="54740"/>
                </a:lnTo>
                <a:cubicBezTo>
                  <a:pt x="25385" y="54306"/>
                  <a:pt x="25619" y="53706"/>
                  <a:pt x="25619" y="53105"/>
                </a:cubicBezTo>
                <a:lnTo>
                  <a:pt x="25619" y="25852"/>
                </a:lnTo>
                <a:lnTo>
                  <a:pt x="52838" y="25852"/>
                </a:lnTo>
                <a:cubicBezTo>
                  <a:pt x="53472" y="25852"/>
                  <a:pt x="54072" y="25619"/>
                  <a:pt x="54506" y="25185"/>
                </a:cubicBezTo>
                <a:lnTo>
                  <a:pt x="73786" y="5905"/>
                </a:lnTo>
                <a:lnTo>
                  <a:pt x="93034" y="25185"/>
                </a:lnTo>
                <a:cubicBezTo>
                  <a:pt x="93467" y="25619"/>
                  <a:pt x="94068" y="25852"/>
                  <a:pt x="94701" y="25852"/>
                </a:cubicBezTo>
                <a:lnTo>
                  <a:pt x="121921" y="25852"/>
                </a:lnTo>
                <a:lnTo>
                  <a:pt x="121921" y="53072"/>
                </a:lnTo>
                <a:cubicBezTo>
                  <a:pt x="121921" y="53706"/>
                  <a:pt x="122154" y="54306"/>
                  <a:pt x="122588" y="54740"/>
                </a:cubicBezTo>
                <a:lnTo>
                  <a:pt x="141868" y="73987"/>
                </a:lnTo>
                <a:close/>
              </a:path>
            </a:pathLst>
          </a:cu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36" name="Graphic 35">
            <a:extLst>
              <a:ext uri="{FF2B5EF4-FFF2-40B4-BE49-F238E27FC236}">
                <a16:creationId xmlns:a16="http://schemas.microsoft.com/office/drawing/2014/main" id="{D84D7559-5658-ED6A-3D6E-056C53009E6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3698" y="587061"/>
            <a:ext cx="428625" cy="428625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E5B418B-97C4-C7B1-2F6B-A1341767D122}"/>
              </a:ext>
            </a:extLst>
          </p:cNvPr>
          <p:cNvGrpSpPr/>
          <p:nvPr userDrawn="1"/>
        </p:nvGrpSpPr>
        <p:grpSpPr>
          <a:xfrm>
            <a:off x="9595229" y="514534"/>
            <a:ext cx="567190" cy="568089"/>
            <a:chOff x="484416" y="517330"/>
            <a:chExt cx="567190" cy="568089"/>
          </a:xfrm>
        </p:grpSpPr>
        <p:sp>
          <p:nvSpPr>
            <p:cNvPr id="4" name="Google Shape;71;p6">
              <a:extLst>
                <a:ext uri="{FF2B5EF4-FFF2-40B4-BE49-F238E27FC236}">
                  <a16:creationId xmlns:a16="http://schemas.microsoft.com/office/drawing/2014/main" id="{9D953F30-5095-89D0-2E5E-8BDA04844B35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C66F70BA-0C81-B074-BC5F-0858D2465E1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F4F570D-02D5-C370-F353-01F8EEF67699}"/>
              </a:ext>
            </a:extLst>
          </p:cNvPr>
          <p:cNvGrpSpPr/>
          <p:nvPr userDrawn="1"/>
        </p:nvGrpSpPr>
        <p:grpSpPr>
          <a:xfrm>
            <a:off x="10277700" y="514534"/>
            <a:ext cx="567190" cy="568089"/>
            <a:chOff x="484416" y="517330"/>
            <a:chExt cx="567190" cy="568089"/>
          </a:xfrm>
        </p:grpSpPr>
        <p:sp>
          <p:nvSpPr>
            <p:cNvPr id="7" name="Google Shape;71;p6">
              <a:extLst>
                <a:ext uri="{FF2B5EF4-FFF2-40B4-BE49-F238E27FC236}">
                  <a16:creationId xmlns:a16="http://schemas.microsoft.com/office/drawing/2014/main" id="{EC423B2A-15F0-3387-070A-5DCB3BB71322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2F46B85F-0287-2303-1AB2-DB6C70F3A2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0C1B44C-62BD-8B5D-42FA-BC5044D27D6F}"/>
              </a:ext>
            </a:extLst>
          </p:cNvPr>
          <p:cNvGrpSpPr/>
          <p:nvPr userDrawn="1"/>
        </p:nvGrpSpPr>
        <p:grpSpPr>
          <a:xfrm>
            <a:off x="10960171" y="514534"/>
            <a:ext cx="567190" cy="568089"/>
            <a:chOff x="484416" y="517330"/>
            <a:chExt cx="567190" cy="568089"/>
          </a:xfrm>
        </p:grpSpPr>
        <p:sp>
          <p:nvSpPr>
            <p:cNvPr id="38" name="Google Shape;71;p6">
              <a:extLst>
                <a:ext uri="{FF2B5EF4-FFF2-40B4-BE49-F238E27FC236}">
                  <a16:creationId xmlns:a16="http://schemas.microsoft.com/office/drawing/2014/main" id="{ECD862D4-E13A-BEEE-708D-9BF55D69B16D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39" name="Graphic 38">
              <a:extLst>
                <a:ext uri="{FF2B5EF4-FFF2-40B4-BE49-F238E27FC236}">
                  <a16:creationId xmlns:a16="http://schemas.microsoft.com/office/drawing/2014/main" id="{AA43EF3C-D695-7F6E-8BE2-FFE9B67C40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406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9363150-4C01-1A8B-2664-ACB7D303E9AA}"/>
              </a:ext>
            </a:extLst>
          </p:cNvPr>
          <p:cNvSpPr/>
          <p:nvPr userDrawn="1"/>
        </p:nvSpPr>
        <p:spPr>
          <a:xfrm>
            <a:off x="192378" y="133004"/>
            <a:ext cx="11822873" cy="6576407"/>
          </a:xfrm>
          <a:prstGeom prst="rect">
            <a:avLst/>
          </a:prstGeom>
          <a:noFill/>
          <a:ln w="19050">
            <a:solidFill>
              <a:srgbClr val="28799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5746E73-055C-9719-FCD6-76079F1875DA}"/>
              </a:ext>
            </a:extLst>
          </p:cNvPr>
          <p:cNvSpPr/>
          <p:nvPr userDrawn="1"/>
        </p:nvSpPr>
        <p:spPr>
          <a:xfrm>
            <a:off x="192378" y="133004"/>
            <a:ext cx="11822873" cy="6576407"/>
          </a:xfrm>
          <a:prstGeom prst="rect">
            <a:avLst/>
          </a:prstGeom>
          <a:noFill/>
          <a:ln w="19050">
            <a:solidFill>
              <a:srgbClr val="28799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4E4C29F-C001-0092-6C18-FDD8071A779D}"/>
              </a:ext>
            </a:extLst>
          </p:cNvPr>
          <p:cNvSpPr/>
          <p:nvPr userDrawn="1"/>
        </p:nvSpPr>
        <p:spPr>
          <a:xfrm>
            <a:off x="201310" y="148589"/>
            <a:ext cx="557769" cy="557611"/>
          </a:xfrm>
          <a:custGeom>
            <a:avLst/>
            <a:gdLst>
              <a:gd name="connsiteX0" fmla="*/ 557769 w 557769"/>
              <a:gd name="connsiteY0" fmla="*/ 0 h 557611"/>
              <a:gd name="connsiteX1" fmla="*/ 552542 w 557769"/>
              <a:gd name="connsiteY1" fmla="*/ 12515 h 557611"/>
              <a:gd name="connsiteX2" fmla="*/ 399674 w 557769"/>
              <a:gd name="connsiteY2" fmla="*/ 165541 h 557611"/>
              <a:gd name="connsiteX3" fmla="*/ 399674 w 557769"/>
              <a:gd name="connsiteY3" fmla="*/ 381615 h 557611"/>
              <a:gd name="connsiteX4" fmla="*/ 381774 w 557769"/>
              <a:gd name="connsiteY4" fmla="*/ 399516 h 557611"/>
              <a:gd name="connsiteX5" fmla="*/ 165541 w 557769"/>
              <a:gd name="connsiteY5" fmla="*/ 399516 h 557611"/>
              <a:gd name="connsiteX6" fmla="*/ 12356 w 557769"/>
              <a:gd name="connsiteY6" fmla="*/ 552383 h 557611"/>
              <a:gd name="connsiteX7" fmla="*/ 0 w 557769"/>
              <a:gd name="connsiteY7" fmla="*/ 557611 h 557611"/>
              <a:gd name="connsiteX8" fmla="*/ 0 w 557769"/>
              <a:gd name="connsiteY8" fmla="*/ 0 h 557611"/>
              <a:gd name="connsiteX9" fmla="*/ 557769 w 557769"/>
              <a:gd name="connsiteY9" fmla="*/ 0 h 55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7769" h="557611">
                <a:moveTo>
                  <a:pt x="557769" y="0"/>
                </a:moveTo>
                <a:cubicBezTo>
                  <a:pt x="557769" y="4752"/>
                  <a:pt x="555710" y="9188"/>
                  <a:pt x="552542" y="12515"/>
                </a:cubicBezTo>
                <a:lnTo>
                  <a:pt x="399674" y="165541"/>
                </a:lnTo>
                <a:lnTo>
                  <a:pt x="399674" y="381615"/>
                </a:lnTo>
                <a:cubicBezTo>
                  <a:pt x="399674" y="391437"/>
                  <a:pt x="391595" y="399516"/>
                  <a:pt x="381774" y="399516"/>
                </a:cubicBezTo>
                <a:lnTo>
                  <a:pt x="165541" y="399516"/>
                </a:lnTo>
                <a:lnTo>
                  <a:pt x="12356" y="552383"/>
                </a:lnTo>
                <a:cubicBezTo>
                  <a:pt x="9188" y="555710"/>
                  <a:pt x="4752" y="557611"/>
                  <a:pt x="0" y="557611"/>
                </a:cubicBezTo>
                <a:lnTo>
                  <a:pt x="0" y="0"/>
                </a:lnTo>
                <a:lnTo>
                  <a:pt x="557769" y="0"/>
                </a:lnTo>
                <a:close/>
              </a:path>
            </a:pathLst>
          </a:custGeom>
          <a:solidFill>
            <a:srgbClr val="287990"/>
          </a:solidFill>
          <a:ln w="158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7AD60D5-80EF-D5C4-84E9-225805582B11}"/>
              </a:ext>
            </a:extLst>
          </p:cNvPr>
          <p:cNvSpPr/>
          <p:nvPr userDrawn="1"/>
        </p:nvSpPr>
        <p:spPr>
          <a:xfrm>
            <a:off x="201310" y="6151800"/>
            <a:ext cx="557769" cy="557611"/>
          </a:xfrm>
          <a:custGeom>
            <a:avLst/>
            <a:gdLst>
              <a:gd name="connsiteX0" fmla="*/ 557769 w 557769"/>
              <a:gd name="connsiteY0" fmla="*/ 557453 h 557611"/>
              <a:gd name="connsiteX1" fmla="*/ 557769 w 557769"/>
              <a:gd name="connsiteY1" fmla="*/ 557611 h 557611"/>
              <a:gd name="connsiteX2" fmla="*/ 0 w 557769"/>
              <a:gd name="connsiteY2" fmla="*/ 557611 h 557611"/>
              <a:gd name="connsiteX3" fmla="*/ 0 w 557769"/>
              <a:gd name="connsiteY3" fmla="*/ 0 h 557611"/>
              <a:gd name="connsiteX4" fmla="*/ 12356 w 557769"/>
              <a:gd name="connsiteY4" fmla="*/ 5228 h 557611"/>
              <a:gd name="connsiteX5" fmla="*/ 165541 w 557769"/>
              <a:gd name="connsiteY5" fmla="*/ 158096 h 557611"/>
              <a:gd name="connsiteX6" fmla="*/ 381774 w 557769"/>
              <a:gd name="connsiteY6" fmla="*/ 158096 h 557611"/>
              <a:gd name="connsiteX7" fmla="*/ 399674 w 557769"/>
              <a:gd name="connsiteY7" fmla="*/ 175996 h 557611"/>
              <a:gd name="connsiteX8" fmla="*/ 399674 w 557769"/>
              <a:gd name="connsiteY8" fmla="*/ 392070 h 557611"/>
              <a:gd name="connsiteX9" fmla="*/ 552542 w 557769"/>
              <a:gd name="connsiteY9" fmla="*/ 544939 h 557611"/>
              <a:gd name="connsiteX10" fmla="*/ 557769 w 557769"/>
              <a:gd name="connsiteY10" fmla="*/ 557453 h 55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7769" h="557611">
                <a:moveTo>
                  <a:pt x="557769" y="557453"/>
                </a:moveTo>
                <a:lnTo>
                  <a:pt x="557769" y="557611"/>
                </a:lnTo>
                <a:lnTo>
                  <a:pt x="0" y="557611"/>
                </a:lnTo>
                <a:lnTo>
                  <a:pt x="0" y="0"/>
                </a:lnTo>
                <a:cubicBezTo>
                  <a:pt x="4594" y="0"/>
                  <a:pt x="8871" y="1743"/>
                  <a:pt x="12356" y="5228"/>
                </a:cubicBezTo>
                <a:lnTo>
                  <a:pt x="165541" y="158096"/>
                </a:lnTo>
                <a:lnTo>
                  <a:pt x="381774" y="158096"/>
                </a:lnTo>
                <a:cubicBezTo>
                  <a:pt x="391595" y="158096"/>
                  <a:pt x="399674" y="166175"/>
                  <a:pt x="399674" y="175996"/>
                </a:cubicBezTo>
                <a:lnTo>
                  <a:pt x="399674" y="392070"/>
                </a:lnTo>
                <a:lnTo>
                  <a:pt x="552542" y="544939"/>
                </a:lnTo>
                <a:cubicBezTo>
                  <a:pt x="555710" y="548423"/>
                  <a:pt x="557769" y="553017"/>
                  <a:pt x="557769" y="557453"/>
                </a:cubicBezTo>
                <a:close/>
              </a:path>
            </a:pathLst>
          </a:custGeom>
          <a:solidFill>
            <a:srgbClr val="287990"/>
          </a:solidFill>
          <a:ln w="158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0F030C9-B0C3-39DB-BBA5-93D445EA3477}"/>
              </a:ext>
            </a:extLst>
          </p:cNvPr>
          <p:cNvSpPr/>
          <p:nvPr userDrawn="1"/>
        </p:nvSpPr>
        <p:spPr>
          <a:xfrm>
            <a:off x="11457323" y="148589"/>
            <a:ext cx="557928" cy="557611"/>
          </a:xfrm>
          <a:custGeom>
            <a:avLst/>
            <a:gdLst>
              <a:gd name="connsiteX0" fmla="*/ 557928 w 557928"/>
              <a:gd name="connsiteY0" fmla="*/ 0 h 557611"/>
              <a:gd name="connsiteX1" fmla="*/ 557928 w 557928"/>
              <a:gd name="connsiteY1" fmla="*/ 557611 h 557611"/>
              <a:gd name="connsiteX2" fmla="*/ 557770 w 557928"/>
              <a:gd name="connsiteY2" fmla="*/ 557611 h 557611"/>
              <a:gd name="connsiteX3" fmla="*/ 545413 w 557928"/>
              <a:gd name="connsiteY3" fmla="*/ 552383 h 557611"/>
              <a:gd name="connsiteX4" fmla="*/ 392229 w 557928"/>
              <a:gd name="connsiteY4" fmla="*/ 399516 h 557611"/>
              <a:gd name="connsiteX5" fmla="*/ 175996 w 557928"/>
              <a:gd name="connsiteY5" fmla="*/ 399516 h 557611"/>
              <a:gd name="connsiteX6" fmla="*/ 158095 w 557928"/>
              <a:gd name="connsiteY6" fmla="*/ 381615 h 557611"/>
              <a:gd name="connsiteX7" fmla="*/ 158095 w 557928"/>
              <a:gd name="connsiteY7" fmla="*/ 165541 h 557611"/>
              <a:gd name="connsiteX8" fmla="*/ 5228 w 557928"/>
              <a:gd name="connsiteY8" fmla="*/ 12515 h 557611"/>
              <a:gd name="connsiteX9" fmla="*/ 0 w 557928"/>
              <a:gd name="connsiteY9" fmla="*/ 0 h 557611"/>
              <a:gd name="connsiteX10" fmla="*/ 557928 w 557928"/>
              <a:gd name="connsiteY10" fmla="*/ 0 h 55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7928" h="557611">
                <a:moveTo>
                  <a:pt x="557928" y="0"/>
                </a:moveTo>
                <a:lnTo>
                  <a:pt x="557928" y="557611"/>
                </a:lnTo>
                <a:lnTo>
                  <a:pt x="557770" y="557611"/>
                </a:lnTo>
                <a:cubicBezTo>
                  <a:pt x="553175" y="557611"/>
                  <a:pt x="548582" y="555710"/>
                  <a:pt x="545413" y="552383"/>
                </a:cubicBezTo>
                <a:lnTo>
                  <a:pt x="392229" y="399516"/>
                </a:lnTo>
                <a:lnTo>
                  <a:pt x="175996" y="399516"/>
                </a:lnTo>
                <a:cubicBezTo>
                  <a:pt x="166174" y="399516"/>
                  <a:pt x="158095" y="391437"/>
                  <a:pt x="158095" y="381615"/>
                </a:cubicBezTo>
                <a:lnTo>
                  <a:pt x="158095" y="165541"/>
                </a:lnTo>
                <a:lnTo>
                  <a:pt x="5228" y="12515"/>
                </a:lnTo>
                <a:cubicBezTo>
                  <a:pt x="1901" y="9188"/>
                  <a:pt x="0" y="4752"/>
                  <a:pt x="0" y="0"/>
                </a:cubicBezTo>
                <a:lnTo>
                  <a:pt x="557928" y="0"/>
                </a:lnTo>
                <a:close/>
              </a:path>
            </a:pathLst>
          </a:custGeom>
          <a:solidFill>
            <a:srgbClr val="287990"/>
          </a:solidFill>
          <a:ln w="158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545FC1C-75E0-CA60-1095-5A0564BD08A8}"/>
              </a:ext>
            </a:extLst>
          </p:cNvPr>
          <p:cNvSpPr/>
          <p:nvPr userDrawn="1"/>
        </p:nvSpPr>
        <p:spPr>
          <a:xfrm>
            <a:off x="11443913" y="6151799"/>
            <a:ext cx="557928" cy="557611"/>
          </a:xfrm>
          <a:custGeom>
            <a:avLst/>
            <a:gdLst>
              <a:gd name="connsiteX0" fmla="*/ 557928 w 557928"/>
              <a:gd name="connsiteY0" fmla="*/ 0 h 557611"/>
              <a:gd name="connsiteX1" fmla="*/ 557928 w 557928"/>
              <a:gd name="connsiteY1" fmla="*/ 557611 h 557611"/>
              <a:gd name="connsiteX2" fmla="*/ 0 w 557928"/>
              <a:gd name="connsiteY2" fmla="*/ 557611 h 557611"/>
              <a:gd name="connsiteX3" fmla="*/ 0 w 557928"/>
              <a:gd name="connsiteY3" fmla="*/ 557453 h 557611"/>
              <a:gd name="connsiteX4" fmla="*/ 5228 w 557928"/>
              <a:gd name="connsiteY4" fmla="*/ 545097 h 557611"/>
              <a:gd name="connsiteX5" fmla="*/ 158095 w 557928"/>
              <a:gd name="connsiteY5" fmla="*/ 392070 h 557611"/>
              <a:gd name="connsiteX6" fmla="*/ 158095 w 557928"/>
              <a:gd name="connsiteY6" fmla="*/ 175996 h 557611"/>
              <a:gd name="connsiteX7" fmla="*/ 175996 w 557928"/>
              <a:gd name="connsiteY7" fmla="*/ 158096 h 557611"/>
              <a:gd name="connsiteX8" fmla="*/ 392229 w 557928"/>
              <a:gd name="connsiteY8" fmla="*/ 158096 h 557611"/>
              <a:gd name="connsiteX9" fmla="*/ 545097 w 557928"/>
              <a:gd name="connsiteY9" fmla="*/ 5228 h 557611"/>
              <a:gd name="connsiteX10" fmla="*/ 557928 w 557928"/>
              <a:gd name="connsiteY10" fmla="*/ 0 h 55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7928" h="557611">
                <a:moveTo>
                  <a:pt x="557928" y="0"/>
                </a:moveTo>
                <a:lnTo>
                  <a:pt x="557928" y="557611"/>
                </a:lnTo>
                <a:lnTo>
                  <a:pt x="0" y="557611"/>
                </a:lnTo>
                <a:lnTo>
                  <a:pt x="0" y="557453"/>
                </a:lnTo>
                <a:cubicBezTo>
                  <a:pt x="0" y="553017"/>
                  <a:pt x="1742" y="548423"/>
                  <a:pt x="5228" y="545097"/>
                </a:cubicBezTo>
                <a:lnTo>
                  <a:pt x="158095" y="392070"/>
                </a:lnTo>
                <a:lnTo>
                  <a:pt x="158095" y="175996"/>
                </a:lnTo>
                <a:cubicBezTo>
                  <a:pt x="158095" y="166175"/>
                  <a:pt x="166174" y="158096"/>
                  <a:pt x="175996" y="158096"/>
                </a:cubicBezTo>
                <a:lnTo>
                  <a:pt x="392229" y="158096"/>
                </a:lnTo>
                <a:lnTo>
                  <a:pt x="545097" y="5228"/>
                </a:lnTo>
                <a:cubicBezTo>
                  <a:pt x="548740" y="1743"/>
                  <a:pt x="553334" y="0"/>
                  <a:pt x="557928" y="0"/>
                </a:cubicBezTo>
                <a:close/>
              </a:path>
            </a:pathLst>
          </a:custGeom>
          <a:solidFill>
            <a:srgbClr val="287990"/>
          </a:solidFill>
          <a:ln w="158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491B6485-95C3-7C12-4CC6-ADD594A431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4269" y="656097"/>
            <a:ext cx="9474132" cy="554580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1A178576-774A-7624-3A84-48DD0577FC32}"/>
              </a:ext>
            </a:extLst>
          </p:cNvPr>
          <p:cNvGrpSpPr/>
          <p:nvPr userDrawn="1"/>
        </p:nvGrpSpPr>
        <p:grpSpPr>
          <a:xfrm>
            <a:off x="10203041" y="1198090"/>
            <a:ext cx="1350903" cy="777323"/>
            <a:chOff x="3883251" y="3108720"/>
            <a:chExt cx="1090561" cy="62752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7ECD9F5-9400-18EE-4C19-49218E3C209D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0DC09D7-A49E-5B76-47F4-FC0C5499A10E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4;p2">
              <a:extLst>
                <a:ext uri="{FF2B5EF4-FFF2-40B4-BE49-F238E27FC236}">
                  <a16:creationId xmlns:a16="http://schemas.microsoft.com/office/drawing/2014/main" id="{0F8A8797-B3CA-221E-B07E-37850D8A776E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4E93514-9959-4E67-D5AF-B05649DF3460}"/>
              </a:ext>
            </a:extLst>
          </p:cNvPr>
          <p:cNvGrpSpPr/>
          <p:nvPr userDrawn="1"/>
        </p:nvGrpSpPr>
        <p:grpSpPr>
          <a:xfrm>
            <a:off x="10203041" y="2119214"/>
            <a:ext cx="1350903" cy="777323"/>
            <a:chOff x="3883251" y="3108720"/>
            <a:chExt cx="1090561" cy="627520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04C408A-426F-9CF6-A4FE-D0FF83745AD2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37E276F-E149-0F77-1437-787A10948E76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4;p2">
              <a:extLst>
                <a:ext uri="{FF2B5EF4-FFF2-40B4-BE49-F238E27FC236}">
                  <a16:creationId xmlns:a16="http://schemas.microsoft.com/office/drawing/2014/main" id="{87774EE3-3E77-EB70-D527-BE3AB3ED0D10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59208F9-57F0-05DC-64A6-4B4BA4265D49}"/>
              </a:ext>
            </a:extLst>
          </p:cNvPr>
          <p:cNvGrpSpPr/>
          <p:nvPr userDrawn="1"/>
        </p:nvGrpSpPr>
        <p:grpSpPr>
          <a:xfrm>
            <a:off x="10203041" y="3040338"/>
            <a:ext cx="1350903" cy="777323"/>
            <a:chOff x="3883251" y="3108720"/>
            <a:chExt cx="1090561" cy="627520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8B3CEBD-8A56-0B37-DD37-47FCE4A6803A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67515D0-B642-392D-698A-5CC4C485F93F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4;p2">
              <a:extLst>
                <a:ext uri="{FF2B5EF4-FFF2-40B4-BE49-F238E27FC236}">
                  <a16:creationId xmlns:a16="http://schemas.microsoft.com/office/drawing/2014/main" id="{AF7E4EB9-72B4-63C8-4181-5A3A78E48BD4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CFE9BA7-DC7C-4C71-0D92-142827142C2D}"/>
              </a:ext>
            </a:extLst>
          </p:cNvPr>
          <p:cNvGrpSpPr/>
          <p:nvPr userDrawn="1"/>
        </p:nvGrpSpPr>
        <p:grpSpPr>
          <a:xfrm>
            <a:off x="10203041" y="3961462"/>
            <a:ext cx="1350903" cy="777323"/>
            <a:chOff x="3883251" y="3108720"/>
            <a:chExt cx="1090561" cy="627520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D0258CA-95AA-7421-57A2-3B4220F9D008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EBCD77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1D6A28-6F4B-1447-AD69-2EBD87AAD282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4;p2">
              <a:extLst>
                <a:ext uri="{FF2B5EF4-FFF2-40B4-BE49-F238E27FC236}">
                  <a16:creationId xmlns:a16="http://schemas.microsoft.com/office/drawing/2014/main" id="{C618D10E-57AE-673A-4824-119D1D7489CC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1C7924F-FEE5-8407-5A48-B71977F3D54D}"/>
              </a:ext>
            </a:extLst>
          </p:cNvPr>
          <p:cNvGrpSpPr/>
          <p:nvPr userDrawn="1"/>
        </p:nvGrpSpPr>
        <p:grpSpPr>
          <a:xfrm>
            <a:off x="10203041" y="4882585"/>
            <a:ext cx="1350903" cy="777323"/>
            <a:chOff x="3883251" y="3108720"/>
            <a:chExt cx="1090561" cy="62752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C009321-97D9-B4D5-B159-3DBDDAB32C61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FF472BE-D773-AC36-8C6C-5771EBBA1CB6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4;p2">
              <a:extLst>
                <a:ext uri="{FF2B5EF4-FFF2-40B4-BE49-F238E27FC236}">
                  <a16:creationId xmlns:a16="http://schemas.microsoft.com/office/drawing/2014/main" id="{DE870387-73C9-89FC-0D99-F31DBDB3C3E7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71;p6">
            <a:extLst>
              <a:ext uri="{FF2B5EF4-FFF2-40B4-BE49-F238E27FC236}">
                <a16:creationId xmlns:a16="http://schemas.microsoft.com/office/drawing/2014/main" id="{AAD0FA80-8BE5-E587-3058-CD720015E561}"/>
              </a:ext>
            </a:extLst>
          </p:cNvPr>
          <p:cNvSpPr/>
          <p:nvPr userDrawn="1"/>
        </p:nvSpPr>
        <p:spPr>
          <a:xfrm flipH="1">
            <a:off x="484416" y="517330"/>
            <a:ext cx="567190" cy="568089"/>
          </a:xfrm>
          <a:custGeom>
            <a:avLst/>
            <a:gdLst/>
            <a:ahLst/>
            <a:cxnLst/>
            <a:rect l="l" t="t" r="r" b="b"/>
            <a:pathLst>
              <a:path w="147540" h="147774" extrusionOk="0">
                <a:moveTo>
                  <a:pt x="146839" y="72352"/>
                </a:moveTo>
                <a:lnTo>
                  <a:pt x="126624" y="52105"/>
                </a:lnTo>
                <a:lnTo>
                  <a:pt x="126624" y="23517"/>
                </a:lnTo>
                <a:cubicBezTo>
                  <a:pt x="126624" y="22217"/>
                  <a:pt x="125557" y="21149"/>
                  <a:pt x="124256" y="21149"/>
                </a:cubicBezTo>
                <a:lnTo>
                  <a:pt x="95669" y="21149"/>
                </a:lnTo>
                <a:lnTo>
                  <a:pt x="75454" y="935"/>
                </a:lnTo>
                <a:cubicBezTo>
                  <a:pt x="74520" y="1"/>
                  <a:pt x="73019" y="1"/>
                  <a:pt x="72119" y="935"/>
                </a:cubicBezTo>
                <a:lnTo>
                  <a:pt x="51871" y="21149"/>
                </a:lnTo>
                <a:lnTo>
                  <a:pt x="23284" y="21149"/>
                </a:lnTo>
                <a:cubicBezTo>
                  <a:pt x="21983" y="21149"/>
                  <a:pt x="20915" y="22217"/>
                  <a:pt x="20915" y="23517"/>
                </a:cubicBezTo>
                <a:lnTo>
                  <a:pt x="20915" y="52105"/>
                </a:lnTo>
                <a:lnTo>
                  <a:pt x="701" y="72319"/>
                </a:lnTo>
                <a:cubicBezTo>
                  <a:pt x="267" y="72786"/>
                  <a:pt x="0" y="73386"/>
                  <a:pt x="0" y="73987"/>
                </a:cubicBezTo>
                <a:cubicBezTo>
                  <a:pt x="0" y="74621"/>
                  <a:pt x="267" y="75221"/>
                  <a:pt x="701" y="75655"/>
                </a:cubicBezTo>
                <a:lnTo>
                  <a:pt x="20915" y="95903"/>
                </a:lnTo>
                <a:lnTo>
                  <a:pt x="20915" y="124490"/>
                </a:lnTo>
                <a:cubicBezTo>
                  <a:pt x="20915" y="125791"/>
                  <a:pt x="21983" y="126858"/>
                  <a:pt x="23284" y="126858"/>
                </a:cubicBezTo>
                <a:lnTo>
                  <a:pt x="51871" y="126858"/>
                </a:lnTo>
                <a:lnTo>
                  <a:pt x="72119" y="147073"/>
                </a:lnTo>
                <a:cubicBezTo>
                  <a:pt x="72552" y="147506"/>
                  <a:pt x="73153" y="147773"/>
                  <a:pt x="73786" y="147773"/>
                </a:cubicBezTo>
                <a:cubicBezTo>
                  <a:pt x="74387" y="147773"/>
                  <a:pt x="74987" y="147506"/>
                  <a:pt x="75421" y="147073"/>
                </a:cubicBezTo>
                <a:lnTo>
                  <a:pt x="95669" y="126858"/>
                </a:lnTo>
                <a:lnTo>
                  <a:pt x="124256" y="126858"/>
                </a:lnTo>
                <a:cubicBezTo>
                  <a:pt x="125557" y="126858"/>
                  <a:pt x="126624" y="125791"/>
                  <a:pt x="126624" y="124490"/>
                </a:cubicBezTo>
                <a:lnTo>
                  <a:pt x="126624" y="95903"/>
                </a:lnTo>
                <a:lnTo>
                  <a:pt x="146839" y="75655"/>
                </a:lnTo>
                <a:cubicBezTo>
                  <a:pt x="147272" y="75221"/>
                  <a:pt x="147539" y="74621"/>
                  <a:pt x="147539" y="73987"/>
                </a:cubicBezTo>
                <a:cubicBezTo>
                  <a:pt x="147539" y="73386"/>
                  <a:pt x="147306" y="72786"/>
                  <a:pt x="146839" y="72352"/>
                </a:cubicBezTo>
                <a:close/>
                <a:moveTo>
                  <a:pt x="122621" y="93267"/>
                </a:moveTo>
                <a:cubicBezTo>
                  <a:pt x="122154" y="93701"/>
                  <a:pt x="121921" y="94301"/>
                  <a:pt x="121921" y="94935"/>
                </a:cubicBezTo>
                <a:lnTo>
                  <a:pt x="121921" y="122155"/>
                </a:lnTo>
                <a:lnTo>
                  <a:pt x="94701" y="122155"/>
                </a:lnTo>
                <a:cubicBezTo>
                  <a:pt x="94068" y="122155"/>
                  <a:pt x="93467" y="122388"/>
                  <a:pt x="93034" y="122822"/>
                </a:cubicBezTo>
                <a:lnTo>
                  <a:pt x="73786" y="142102"/>
                </a:lnTo>
                <a:lnTo>
                  <a:pt x="54506" y="122855"/>
                </a:lnTo>
                <a:cubicBezTo>
                  <a:pt x="54072" y="122388"/>
                  <a:pt x="53472" y="122155"/>
                  <a:pt x="52838" y="122155"/>
                </a:cubicBezTo>
                <a:lnTo>
                  <a:pt x="25619" y="122155"/>
                </a:lnTo>
                <a:lnTo>
                  <a:pt x="25619" y="94935"/>
                </a:lnTo>
                <a:cubicBezTo>
                  <a:pt x="25619" y="94301"/>
                  <a:pt x="25385" y="93701"/>
                  <a:pt x="24952" y="93267"/>
                </a:cubicBezTo>
                <a:lnTo>
                  <a:pt x="5671" y="74020"/>
                </a:lnTo>
                <a:lnTo>
                  <a:pt x="24952" y="54740"/>
                </a:lnTo>
                <a:cubicBezTo>
                  <a:pt x="25385" y="54306"/>
                  <a:pt x="25619" y="53706"/>
                  <a:pt x="25619" y="53105"/>
                </a:cubicBezTo>
                <a:lnTo>
                  <a:pt x="25619" y="25852"/>
                </a:lnTo>
                <a:lnTo>
                  <a:pt x="52838" y="25852"/>
                </a:lnTo>
                <a:cubicBezTo>
                  <a:pt x="53472" y="25852"/>
                  <a:pt x="54072" y="25619"/>
                  <a:pt x="54506" y="25185"/>
                </a:cubicBezTo>
                <a:lnTo>
                  <a:pt x="73786" y="5905"/>
                </a:lnTo>
                <a:lnTo>
                  <a:pt x="93034" y="25185"/>
                </a:lnTo>
                <a:cubicBezTo>
                  <a:pt x="93467" y="25619"/>
                  <a:pt x="94068" y="25852"/>
                  <a:pt x="94701" y="25852"/>
                </a:cubicBezTo>
                <a:lnTo>
                  <a:pt x="121921" y="25852"/>
                </a:lnTo>
                <a:lnTo>
                  <a:pt x="121921" y="53072"/>
                </a:lnTo>
                <a:cubicBezTo>
                  <a:pt x="121921" y="53706"/>
                  <a:pt x="122154" y="54306"/>
                  <a:pt x="122588" y="54740"/>
                </a:cubicBezTo>
                <a:lnTo>
                  <a:pt x="141868" y="73987"/>
                </a:lnTo>
                <a:close/>
              </a:path>
            </a:pathLst>
          </a:cu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36" name="Graphic 35">
            <a:extLst>
              <a:ext uri="{FF2B5EF4-FFF2-40B4-BE49-F238E27FC236}">
                <a16:creationId xmlns:a16="http://schemas.microsoft.com/office/drawing/2014/main" id="{D84D7559-5658-ED6A-3D6E-056C53009E6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3698" y="587061"/>
            <a:ext cx="428625" cy="428625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081040F5-D5E1-D63A-2E68-00A128FEF300}"/>
              </a:ext>
            </a:extLst>
          </p:cNvPr>
          <p:cNvGrpSpPr/>
          <p:nvPr userDrawn="1"/>
        </p:nvGrpSpPr>
        <p:grpSpPr>
          <a:xfrm>
            <a:off x="9595229" y="514534"/>
            <a:ext cx="567190" cy="568089"/>
            <a:chOff x="484416" y="517330"/>
            <a:chExt cx="567190" cy="568089"/>
          </a:xfrm>
        </p:grpSpPr>
        <p:sp>
          <p:nvSpPr>
            <p:cNvPr id="4" name="Google Shape;71;p6">
              <a:extLst>
                <a:ext uri="{FF2B5EF4-FFF2-40B4-BE49-F238E27FC236}">
                  <a16:creationId xmlns:a16="http://schemas.microsoft.com/office/drawing/2014/main" id="{69CB0034-2333-C97B-EBB3-86C298E29DEA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7E989323-2547-45A1-2798-8028D9334C0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B94433F-8E19-BD18-3498-18BF3DF11F8B}"/>
              </a:ext>
            </a:extLst>
          </p:cNvPr>
          <p:cNvGrpSpPr/>
          <p:nvPr userDrawn="1"/>
        </p:nvGrpSpPr>
        <p:grpSpPr>
          <a:xfrm>
            <a:off x="10277700" y="514534"/>
            <a:ext cx="567190" cy="568089"/>
            <a:chOff x="484416" y="517330"/>
            <a:chExt cx="567190" cy="568089"/>
          </a:xfrm>
        </p:grpSpPr>
        <p:sp>
          <p:nvSpPr>
            <p:cNvPr id="7" name="Google Shape;71;p6">
              <a:extLst>
                <a:ext uri="{FF2B5EF4-FFF2-40B4-BE49-F238E27FC236}">
                  <a16:creationId xmlns:a16="http://schemas.microsoft.com/office/drawing/2014/main" id="{B814B489-C622-A533-AEF0-BE5651E38703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28680A74-D141-13CD-214E-E737AA35EC3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84C889F-DE31-E31E-93F4-DF992B6195E1}"/>
              </a:ext>
            </a:extLst>
          </p:cNvPr>
          <p:cNvGrpSpPr/>
          <p:nvPr userDrawn="1"/>
        </p:nvGrpSpPr>
        <p:grpSpPr>
          <a:xfrm>
            <a:off x="10960171" y="514534"/>
            <a:ext cx="567190" cy="568089"/>
            <a:chOff x="484416" y="517330"/>
            <a:chExt cx="567190" cy="568089"/>
          </a:xfrm>
        </p:grpSpPr>
        <p:sp>
          <p:nvSpPr>
            <p:cNvPr id="38" name="Google Shape;71;p6">
              <a:extLst>
                <a:ext uri="{FF2B5EF4-FFF2-40B4-BE49-F238E27FC236}">
                  <a16:creationId xmlns:a16="http://schemas.microsoft.com/office/drawing/2014/main" id="{52485BF5-53A4-DD3B-E23E-68AC48231431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39" name="Graphic 38">
              <a:extLst>
                <a:ext uri="{FF2B5EF4-FFF2-40B4-BE49-F238E27FC236}">
                  <a16:creationId xmlns:a16="http://schemas.microsoft.com/office/drawing/2014/main" id="{612D378F-5D8A-104C-207C-B55CE9523A4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45987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9363150-4C01-1A8B-2664-ACB7D303E9AA}"/>
              </a:ext>
            </a:extLst>
          </p:cNvPr>
          <p:cNvSpPr/>
          <p:nvPr userDrawn="1"/>
        </p:nvSpPr>
        <p:spPr>
          <a:xfrm>
            <a:off x="192378" y="133004"/>
            <a:ext cx="11822873" cy="6576407"/>
          </a:xfrm>
          <a:prstGeom prst="rect">
            <a:avLst/>
          </a:prstGeom>
          <a:noFill/>
          <a:ln w="19050">
            <a:solidFill>
              <a:srgbClr val="28799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5746E73-055C-9719-FCD6-76079F1875DA}"/>
              </a:ext>
            </a:extLst>
          </p:cNvPr>
          <p:cNvSpPr/>
          <p:nvPr userDrawn="1"/>
        </p:nvSpPr>
        <p:spPr>
          <a:xfrm>
            <a:off x="192378" y="133004"/>
            <a:ext cx="11822873" cy="6576407"/>
          </a:xfrm>
          <a:prstGeom prst="rect">
            <a:avLst/>
          </a:prstGeom>
          <a:noFill/>
          <a:ln w="19050">
            <a:solidFill>
              <a:srgbClr val="28799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4E4C29F-C001-0092-6C18-FDD8071A779D}"/>
              </a:ext>
            </a:extLst>
          </p:cNvPr>
          <p:cNvSpPr/>
          <p:nvPr userDrawn="1"/>
        </p:nvSpPr>
        <p:spPr>
          <a:xfrm>
            <a:off x="201310" y="148589"/>
            <a:ext cx="557769" cy="557611"/>
          </a:xfrm>
          <a:custGeom>
            <a:avLst/>
            <a:gdLst>
              <a:gd name="connsiteX0" fmla="*/ 557769 w 557769"/>
              <a:gd name="connsiteY0" fmla="*/ 0 h 557611"/>
              <a:gd name="connsiteX1" fmla="*/ 552542 w 557769"/>
              <a:gd name="connsiteY1" fmla="*/ 12515 h 557611"/>
              <a:gd name="connsiteX2" fmla="*/ 399674 w 557769"/>
              <a:gd name="connsiteY2" fmla="*/ 165541 h 557611"/>
              <a:gd name="connsiteX3" fmla="*/ 399674 w 557769"/>
              <a:gd name="connsiteY3" fmla="*/ 381615 h 557611"/>
              <a:gd name="connsiteX4" fmla="*/ 381774 w 557769"/>
              <a:gd name="connsiteY4" fmla="*/ 399516 h 557611"/>
              <a:gd name="connsiteX5" fmla="*/ 165541 w 557769"/>
              <a:gd name="connsiteY5" fmla="*/ 399516 h 557611"/>
              <a:gd name="connsiteX6" fmla="*/ 12356 w 557769"/>
              <a:gd name="connsiteY6" fmla="*/ 552383 h 557611"/>
              <a:gd name="connsiteX7" fmla="*/ 0 w 557769"/>
              <a:gd name="connsiteY7" fmla="*/ 557611 h 557611"/>
              <a:gd name="connsiteX8" fmla="*/ 0 w 557769"/>
              <a:gd name="connsiteY8" fmla="*/ 0 h 557611"/>
              <a:gd name="connsiteX9" fmla="*/ 557769 w 557769"/>
              <a:gd name="connsiteY9" fmla="*/ 0 h 55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7769" h="557611">
                <a:moveTo>
                  <a:pt x="557769" y="0"/>
                </a:moveTo>
                <a:cubicBezTo>
                  <a:pt x="557769" y="4752"/>
                  <a:pt x="555710" y="9188"/>
                  <a:pt x="552542" y="12515"/>
                </a:cubicBezTo>
                <a:lnTo>
                  <a:pt x="399674" y="165541"/>
                </a:lnTo>
                <a:lnTo>
                  <a:pt x="399674" y="381615"/>
                </a:lnTo>
                <a:cubicBezTo>
                  <a:pt x="399674" y="391437"/>
                  <a:pt x="391595" y="399516"/>
                  <a:pt x="381774" y="399516"/>
                </a:cubicBezTo>
                <a:lnTo>
                  <a:pt x="165541" y="399516"/>
                </a:lnTo>
                <a:lnTo>
                  <a:pt x="12356" y="552383"/>
                </a:lnTo>
                <a:cubicBezTo>
                  <a:pt x="9188" y="555710"/>
                  <a:pt x="4752" y="557611"/>
                  <a:pt x="0" y="557611"/>
                </a:cubicBezTo>
                <a:lnTo>
                  <a:pt x="0" y="0"/>
                </a:lnTo>
                <a:lnTo>
                  <a:pt x="557769" y="0"/>
                </a:lnTo>
                <a:close/>
              </a:path>
            </a:pathLst>
          </a:custGeom>
          <a:solidFill>
            <a:srgbClr val="287990"/>
          </a:solidFill>
          <a:ln w="158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7AD60D5-80EF-D5C4-84E9-225805582B11}"/>
              </a:ext>
            </a:extLst>
          </p:cNvPr>
          <p:cNvSpPr/>
          <p:nvPr userDrawn="1"/>
        </p:nvSpPr>
        <p:spPr>
          <a:xfrm>
            <a:off x="201310" y="6151800"/>
            <a:ext cx="557769" cy="557611"/>
          </a:xfrm>
          <a:custGeom>
            <a:avLst/>
            <a:gdLst>
              <a:gd name="connsiteX0" fmla="*/ 557769 w 557769"/>
              <a:gd name="connsiteY0" fmla="*/ 557453 h 557611"/>
              <a:gd name="connsiteX1" fmla="*/ 557769 w 557769"/>
              <a:gd name="connsiteY1" fmla="*/ 557611 h 557611"/>
              <a:gd name="connsiteX2" fmla="*/ 0 w 557769"/>
              <a:gd name="connsiteY2" fmla="*/ 557611 h 557611"/>
              <a:gd name="connsiteX3" fmla="*/ 0 w 557769"/>
              <a:gd name="connsiteY3" fmla="*/ 0 h 557611"/>
              <a:gd name="connsiteX4" fmla="*/ 12356 w 557769"/>
              <a:gd name="connsiteY4" fmla="*/ 5228 h 557611"/>
              <a:gd name="connsiteX5" fmla="*/ 165541 w 557769"/>
              <a:gd name="connsiteY5" fmla="*/ 158096 h 557611"/>
              <a:gd name="connsiteX6" fmla="*/ 381774 w 557769"/>
              <a:gd name="connsiteY6" fmla="*/ 158096 h 557611"/>
              <a:gd name="connsiteX7" fmla="*/ 399674 w 557769"/>
              <a:gd name="connsiteY7" fmla="*/ 175996 h 557611"/>
              <a:gd name="connsiteX8" fmla="*/ 399674 w 557769"/>
              <a:gd name="connsiteY8" fmla="*/ 392070 h 557611"/>
              <a:gd name="connsiteX9" fmla="*/ 552542 w 557769"/>
              <a:gd name="connsiteY9" fmla="*/ 544939 h 557611"/>
              <a:gd name="connsiteX10" fmla="*/ 557769 w 557769"/>
              <a:gd name="connsiteY10" fmla="*/ 557453 h 55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7769" h="557611">
                <a:moveTo>
                  <a:pt x="557769" y="557453"/>
                </a:moveTo>
                <a:lnTo>
                  <a:pt x="557769" y="557611"/>
                </a:lnTo>
                <a:lnTo>
                  <a:pt x="0" y="557611"/>
                </a:lnTo>
                <a:lnTo>
                  <a:pt x="0" y="0"/>
                </a:lnTo>
                <a:cubicBezTo>
                  <a:pt x="4594" y="0"/>
                  <a:pt x="8871" y="1743"/>
                  <a:pt x="12356" y="5228"/>
                </a:cubicBezTo>
                <a:lnTo>
                  <a:pt x="165541" y="158096"/>
                </a:lnTo>
                <a:lnTo>
                  <a:pt x="381774" y="158096"/>
                </a:lnTo>
                <a:cubicBezTo>
                  <a:pt x="391595" y="158096"/>
                  <a:pt x="399674" y="166175"/>
                  <a:pt x="399674" y="175996"/>
                </a:cubicBezTo>
                <a:lnTo>
                  <a:pt x="399674" y="392070"/>
                </a:lnTo>
                <a:lnTo>
                  <a:pt x="552542" y="544939"/>
                </a:lnTo>
                <a:cubicBezTo>
                  <a:pt x="555710" y="548423"/>
                  <a:pt x="557769" y="553017"/>
                  <a:pt x="557769" y="557453"/>
                </a:cubicBezTo>
                <a:close/>
              </a:path>
            </a:pathLst>
          </a:custGeom>
          <a:solidFill>
            <a:srgbClr val="287990"/>
          </a:solidFill>
          <a:ln w="158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0F030C9-B0C3-39DB-BBA5-93D445EA3477}"/>
              </a:ext>
            </a:extLst>
          </p:cNvPr>
          <p:cNvSpPr/>
          <p:nvPr userDrawn="1"/>
        </p:nvSpPr>
        <p:spPr>
          <a:xfrm>
            <a:off x="11457323" y="148589"/>
            <a:ext cx="557928" cy="557611"/>
          </a:xfrm>
          <a:custGeom>
            <a:avLst/>
            <a:gdLst>
              <a:gd name="connsiteX0" fmla="*/ 557928 w 557928"/>
              <a:gd name="connsiteY0" fmla="*/ 0 h 557611"/>
              <a:gd name="connsiteX1" fmla="*/ 557928 w 557928"/>
              <a:gd name="connsiteY1" fmla="*/ 557611 h 557611"/>
              <a:gd name="connsiteX2" fmla="*/ 557770 w 557928"/>
              <a:gd name="connsiteY2" fmla="*/ 557611 h 557611"/>
              <a:gd name="connsiteX3" fmla="*/ 545413 w 557928"/>
              <a:gd name="connsiteY3" fmla="*/ 552383 h 557611"/>
              <a:gd name="connsiteX4" fmla="*/ 392229 w 557928"/>
              <a:gd name="connsiteY4" fmla="*/ 399516 h 557611"/>
              <a:gd name="connsiteX5" fmla="*/ 175996 w 557928"/>
              <a:gd name="connsiteY5" fmla="*/ 399516 h 557611"/>
              <a:gd name="connsiteX6" fmla="*/ 158095 w 557928"/>
              <a:gd name="connsiteY6" fmla="*/ 381615 h 557611"/>
              <a:gd name="connsiteX7" fmla="*/ 158095 w 557928"/>
              <a:gd name="connsiteY7" fmla="*/ 165541 h 557611"/>
              <a:gd name="connsiteX8" fmla="*/ 5228 w 557928"/>
              <a:gd name="connsiteY8" fmla="*/ 12515 h 557611"/>
              <a:gd name="connsiteX9" fmla="*/ 0 w 557928"/>
              <a:gd name="connsiteY9" fmla="*/ 0 h 557611"/>
              <a:gd name="connsiteX10" fmla="*/ 557928 w 557928"/>
              <a:gd name="connsiteY10" fmla="*/ 0 h 55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7928" h="557611">
                <a:moveTo>
                  <a:pt x="557928" y="0"/>
                </a:moveTo>
                <a:lnTo>
                  <a:pt x="557928" y="557611"/>
                </a:lnTo>
                <a:lnTo>
                  <a:pt x="557770" y="557611"/>
                </a:lnTo>
                <a:cubicBezTo>
                  <a:pt x="553175" y="557611"/>
                  <a:pt x="548582" y="555710"/>
                  <a:pt x="545413" y="552383"/>
                </a:cubicBezTo>
                <a:lnTo>
                  <a:pt x="392229" y="399516"/>
                </a:lnTo>
                <a:lnTo>
                  <a:pt x="175996" y="399516"/>
                </a:lnTo>
                <a:cubicBezTo>
                  <a:pt x="166174" y="399516"/>
                  <a:pt x="158095" y="391437"/>
                  <a:pt x="158095" y="381615"/>
                </a:cubicBezTo>
                <a:lnTo>
                  <a:pt x="158095" y="165541"/>
                </a:lnTo>
                <a:lnTo>
                  <a:pt x="5228" y="12515"/>
                </a:lnTo>
                <a:cubicBezTo>
                  <a:pt x="1901" y="9188"/>
                  <a:pt x="0" y="4752"/>
                  <a:pt x="0" y="0"/>
                </a:cubicBezTo>
                <a:lnTo>
                  <a:pt x="557928" y="0"/>
                </a:lnTo>
                <a:close/>
              </a:path>
            </a:pathLst>
          </a:custGeom>
          <a:solidFill>
            <a:srgbClr val="287990"/>
          </a:solidFill>
          <a:ln w="158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545FC1C-75E0-CA60-1095-5A0564BD08A8}"/>
              </a:ext>
            </a:extLst>
          </p:cNvPr>
          <p:cNvSpPr/>
          <p:nvPr userDrawn="1"/>
        </p:nvSpPr>
        <p:spPr>
          <a:xfrm>
            <a:off x="11443913" y="6151799"/>
            <a:ext cx="557928" cy="557611"/>
          </a:xfrm>
          <a:custGeom>
            <a:avLst/>
            <a:gdLst>
              <a:gd name="connsiteX0" fmla="*/ 557928 w 557928"/>
              <a:gd name="connsiteY0" fmla="*/ 0 h 557611"/>
              <a:gd name="connsiteX1" fmla="*/ 557928 w 557928"/>
              <a:gd name="connsiteY1" fmla="*/ 557611 h 557611"/>
              <a:gd name="connsiteX2" fmla="*/ 0 w 557928"/>
              <a:gd name="connsiteY2" fmla="*/ 557611 h 557611"/>
              <a:gd name="connsiteX3" fmla="*/ 0 w 557928"/>
              <a:gd name="connsiteY3" fmla="*/ 557453 h 557611"/>
              <a:gd name="connsiteX4" fmla="*/ 5228 w 557928"/>
              <a:gd name="connsiteY4" fmla="*/ 545097 h 557611"/>
              <a:gd name="connsiteX5" fmla="*/ 158095 w 557928"/>
              <a:gd name="connsiteY5" fmla="*/ 392070 h 557611"/>
              <a:gd name="connsiteX6" fmla="*/ 158095 w 557928"/>
              <a:gd name="connsiteY6" fmla="*/ 175996 h 557611"/>
              <a:gd name="connsiteX7" fmla="*/ 175996 w 557928"/>
              <a:gd name="connsiteY7" fmla="*/ 158096 h 557611"/>
              <a:gd name="connsiteX8" fmla="*/ 392229 w 557928"/>
              <a:gd name="connsiteY8" fmla="*/ 158096 h 557611"/>
              <a:gd name="connsiteX9" fmla="*/ 545097 w 557928"/>
              <a:gd name="connsiteY9" fmla="*/ 5228 h 557611"/>
              <a:gd name="connsiteX10" fmla="*/ 557928 w 557928"/>
              <a:gd name="connsiteY10" fmla="*/ 0 h 557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7928" h="557611">
                <a:moveTo>
                  <a:pt x="557928" y="0"/>
                </a:moveTo>
                <a:lnTo>
                  <a:pt x="557928" y="557611"/>
                </a:lnTo>
                <a:lnTo>
                  <a:pt x="0" y="557611"/>
                </a:lnTo>
                <a:lnTo>
                  <a:pt x="0" y="557453"/>
                </a:lnTo>
                <a:cubicBezTo>
                  <a:pt x="0" y="553017"/>
                  <a:pt x="1742" y="548423"/>
                  <a:pt x="5228" y="545097"/>
                </a:cubicBezTo>
                <a:lnTo>
                  <a:pt x="158095" y="392070"/>
                </a:lnTo>
                <a:lnTo>
                  <a:pt x="158095" y="175996"/>
                </a:lnTo>
                <a:cubicBezTo>
                  <a:pt x="158095" y="166175"/>
                  <a:pt x="166174" y="158096"/>
                  <a:pt x="175996" y="158096"/>
                </a:cubicBezTo>
                <a:lnTo>
                  <a:pt x="392229" y="158096"/>
                </a:lnTo>
                <a:lnTo>
                  <a:pt x="545097" y="5228"/>
                </a:lnTo>
                <a:cubicBezTo>
                  <a:pt x="548740" y="1743"/>
                  <a:pt x="553334" y="0"/>
                  <a:pt x="557928" y="0"/>
                </a:cubicBezTo>
                <a:close/>
              </a:path>
            </a:pathLst>
          </a:custGeom>
          <a:solidFill>
            <a:srgbClr val="287990"/>
          </a:solidFill>
          <a:ln w="158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491B6485-95C3-7C12-4CC6-ADD594A431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4269" y="656097"/>
            <a:ext cx="9474132" cy="554580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1A178576-774A-7624-3A84-48DD0577FC32}"/>
              </a:ext>
            </a:extLst>
          </p:cNvPr>
          <p:cNvGrpSpPr/>
          <p:nvPr userDrawn="1"/>
        </p:nvGrpSpPr>
        <p:grpSpPr>
          <a:xfrm>
            <a:off x="10203041" y="1198090"/>
            <a:ext cx="1350903" cy="777323"/>
            <a:chOff x="3883251" y="3108720"/>
            <a:chExt cx="1090561" cy="62752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7ECD9F5-9400-18EE-4C19-49218E3C209D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0DC09D7-A49E-5B76-47F4-FC0C5499A10E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4;p2">
              <a:extLst>
                <a:ext uri="{FF2B5EF4-FFF2-40B4-BE49-F238E27FC236}">
                  <a16:creationId xmlns:a16="http://schemas.microsoft.com/office/drawing/2014/main" id="{0F8A8797-B3CA-221E-B07E-37850D8A776E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4E93514-9959-4E67-D5AF-B05649DF3460}"/>
              </a:ext>
            </a:extLst>
          </p:cNvPr>
          <p:cNvGrpSpPr/>
          <p:nvPr userDrawn="1"/>
        </p:nvGrpSpPr>
        <p:grpSpPr>
          <a:xfrm>
            <a:off x="10203041" y="2119214"/>
            <a:ext cx="1350903" cy="777323"/>
            <a:chOff x="3883251" y="3108720"/>
            <a:chExt cx="1090561" cy="627520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04C408A-426F-9CF6-A4FE-D0FF83745AD2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37E276F-E149-0F77-1437-787A10948E76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4;p2">
              <a:extLst>
                <a:ext uri="{FF2B5EF4-FFF2-40B4-BE49-F238E27FC236}">
                  <a16:creationId xmlns:a16="http://schemas.microsoft.com/office/drawing/2014/main" id="{87774EE3-3E77-EB70-D527-BE3AB3ED0D10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59208F9-57F0-05DC-64A6-4B4BA4265D49}"/>
              </a:ext>
            </a:extLst>
          </p:cNvPr>
          <p:cNvGrpSpPr/>
          <p:nvPr userDrawn="1"/>
        </p:nvGrpSpPr>
        <p:grpSpPr>
          <a:xfrm>
            <a:off x="10203041" y="3040338"/>
            <a:ext cx="1350903" cy="777323"/>
            <a:chOff x="3883251" y="3108720"/>
            <a:chExt cx="1090561" cy="627520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8B3CEBD-8A56-0B37-DD37-47FCE4A6803A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67515D0-B642-392D-698A-5CC4C485F93F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4;p2">
              <a:extLst>
                <a:ext uri="{FF2B5EF4-FFF2-40B4-BE49-F238E27FC236}">
                  <a16:creationId xmlns:a16="http://schemas.microsoft.com/office/drawing/2014/main" id="{AF7E4EB9-72B4-63C8-4181-5A3A78E48BD4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CFE9BA7-DC7C-4C71-0D92-142827142C2D}"/>
              </a:ext>
            </a:extLst>
          </p:cNvPr>
          <p:cNvGrpSpPr/>
          <p:nvPr userDrawn="1"/>
        </p:nvGrpSpPr>
        <p:grpSpPr>
          <a:xfrm>
            <a:off x="10203041" y="3961462"/>
            <a:ext cx="1350903" cy="777323"/>
            <a:chOff x="3883251" y="3108720"/>
            <a:chExt cx="1090561" cy="627520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D0258CA-95AA-7421-57A2-3B4220F9D008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51D6A28-6F4B-1447-AD69-2EBD87AAD282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4;p2">
              <a:extLst>
                <a:ext uri="{FF2B5EF4-FFF2-40B4-BE49-F238E27FC236}">
                  <a16:creationId xmlns:a16="http://schemas.microsoft.com/office/drawing/2014/main" id="{C618D10E-57AE-673A-4824-119D1D7489CC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1C7924F-FEE5-8407-5A48-B71977F3D54D}"/>
              </a:ext>
            </a:extLst>
          </p:cNvPr>
          <p:cNvGrpSpPr/>
          <p:nvPr userDrawn="1"/>
        </p:nvGrpSpPr>
        <p:grpSpPr>
          <a:xfrm>
            <a:off x="10203041" y="4882585"/>
            <a:ext cx="1350903" cy="777323"/>
            <a:chOff x="3883251" y="3108720"/>
            <a:chExt cx="1090561" cy="62752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C009321-97D9-B4D5-B159-3DBDDAB32C61}"/>
                </a:ext>
              </a:extLst>
            </p:cNvPr>
            <p:cNvSpPr/>
            <p:nvPr userDrawn="1"/>
          </p:nvSpPr>
          <p:spPr>
            <a:xfrm rot="5400000">
              <a:off x="3740741" y="3251230"/>
              <a:ext cx="624973" cy="339953"/>
            </a:xfrm>
            <a:custGeom>
              <a:avLst/>
              <a:gdLst>
                <a:gd name="connsiteX0" fmla="*/ 1 w 624973"/>
                <a:gd name="connsiteY0" fmla="*/ 59582 h 339953"/>
                <a:gd name="connsiteX1" fmla="*/ 1 w 624973"/>
                <a:gd name="connsiteY1" fmla="*/ 0 h 339953"/>
                <a:gd name="connsiteX2" fmla="*/ 624973 w 624973"/>
                <a:gd name="connsiteY2" fmla="*/ 0 h 339953"/>
                <a:gd name="connsiteX3" fmla="*/ 624973 w 624973"/>
                <a:gd name="connsiteY3" fmla="*/ 59582 h 339953"/>
                <a:gd name="connsiteX4" fmla="*/ 620116 w 624973"/>
                <a:gd name="connsiteY4" fmla="*/ 93716 h 339953"/>
                <a:gd name="connsiteX5" fmla="*/ 557670 w 624973"/>
                <a:gd name="connsiteY5" fmla="*/ 155559 h 339953"/>
                <a:gd name="connsiteX6" fmla="*/ 512062 w 624973"/>
                <a:gd name="connsiteY6" fmla="*/ 209929 h 339953"/>
                <a:gd name="connsiteX7" fmla="*/ 460158 w 624973"/>
                <a:gd name="connsiteY7" fmla="*/ 284303 h 339953"/>
                <a:gd name="connsiteX8" fmla="*/ 431754 w 624973"/>
                <a:gd name="connsiteY8" fmla="*/ 290089 h 339953"/>
                <a:gd name="connsiteX9" fmla="*/ 431510 w 624973"/>
                <a:gd name="connsiteY9" fmla="*/ 290089 h 339953"/>
                <a:gd name="connsiteX10" fmla="*/ 421822 w 624973"/>
                <a:gd name="connsiteY10" fmla="*/ 290089 h 339953"/>
                <a:gd name="connsiteX11" fmla="*/ 421700 w 624973"/>
                <a:gd name="connsiteY11" fmla="*/ 290089 h 339953"/>
                <a:gd name="connsiteX12" fmla="*/ 312474 w 624973"/>
                <a:gd name="connsiteY12" fmla="*/ 339953 h 339953"/>
                <a:gd name="connsiteX13" fmla="*/ 203127 w 624973"/>
                <a:gd name="connsiteY13" fmla="*/ 290060 h 339953"/>
                <a:gd name="connsiteX14" fmla="*/ 193439 w 624973"/>
                <a:gd name="connsiteY14" fmla="*/ 290060 h 339953"/>
                <a:gd name="connsiteX15" fmla="*/ 193195 w 624973"/>
                <a:gd name="connsiteY15" fmla="*/ 290060 h 339953"/>
                <a:gd name="connsiteX16" fmla="*/ 164742 w 624973"/>
                <a:gd name="connsiteY16" fmla="*/ 284303 h 339953"/>
                <a:gd name="connsiteX17" fmla="*/ 112862 w 624973"/>
                <a:gd name="connsiteY17" fmla="*/ 209900 h 339953"/>
                <a:gd name="connsiteX18" fmla="*/ 67278 w 624973"/>
                <a:gd name="connsiteY18" fmla="*/ 155588 h 339953"/>
                <a:gd name="connsiteX19" fmla="*/ 4832 w 624973"/>
                <a:gd name="connsiteY19" fmla="*/ 93775 h 339953"/>
                <a:gd name="connsiteX20" fmla="*/ 1 w 624973"/>
                <a:gd name="connsiteY20" fmla="*/ 59582 h 33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4973" h="339953">
                  <a:moveTo>
                    <a:pt x="1" y="59582"/>
                  </a:moveTo>
                  <a:lnTo>
                    <a:pt x="1" y="0"/>
                  </a:lnTo>
                  <a:lnTo>
                    <a:pt x="624973" y="0"/>
                  </a:lnTo>
                  <a:lnTo>
                    <a:pt x="624973" y="59582"/>
                  </a:lnTo>
                  <a:cubicBezTo>
                    <a:pt x="624973" y="71183"/>
                    <a:pt x="623338" y="82726"/>
                    <a:pt x="620116" y="93716"/>
                  </a:cubicBezTo>
                  <a:cubicBezTo>
                    <a:pt x="610673" y="125815"/>
                    <a:pt x="586734" y="149512"/>
                    <a:pt x="557670" y="155559"/>
                  </a:cubicBezTo>
                  <a:cubicBezTo>
                    <a:pt x="534391" y="160473"/>
                    <a:pt x="516186" y="182192"/>
                    <a:pt x="512062" y="209929"/>
                  </a:cubicBezTo>
                  <a:cubicBezTo>
                    <a:pt x="506962" y="244558"/>
                    <a:pt x="487074" y="273051"/>
                    <a:pt x="460158" y="284303"/>
                  </a:cubicBezTo>
                  <a:cubicBezTo>
                    <a:pt x="451032" y="288141"/>
                    <a:pt x="441442" y="290089"/>
                    <a:pt x="431754" y="290089"/>
                  </a:cubicBezTo>
                  <a:cubicBezTo>
                    <a:pt x="431656" y="290089"/>
                    <a:pt x="431583" y="290089"/>
                    <a:pt x="431510" y="290089"/>
                  </a:cubicBezTo>
                  <a:lnTo>
                    <a:pt x="421822" y="290089"/>
                  </a:lnTo>
                  <a:cubicBezTo>
                    <a:pt x="421773" y="290089"/>
                    <a:pt x="421749" y="290089"/>
                    <a:pt x="421700" y="290089"/>
                  </a:cubicBezTo>
                  <a:cubicBezTo>
                    <a:pt x="380972" y="290089"/>
                    <a:pt x="342538" y="307738"/>
                    <a:pt x="312474" y="339953"/>
                  </a:cubicBezTo>
                  <a:cubicBezTo>
                    <a:pt x="282386" y="307709"/>
                    <a:pt x="243879" y="290060"/>
                    <a:pt x="203127" y="290060"/>
                  </a:cubicBezTo>
                  <a:lnTo>
                    <a:pt x="193439" y="290060"/>
                  </a:lnTo>
                  <a:cubicBezTo>
                    <a:pt x="193366" y="290060"/>
                    <a:pt x="193268" y="290060"/>
                    <a:pt x="193195" y="290060"/>
                  </a:cubicBezTo>
                  <a:cubicBezTo>
                    <a:pt x="183507" y="290060"/>
                    <a:pt x="173893" y="288141"/>
                    <a:pt x="164742" y="284303"/>
                  </a:cubicBezTo>
                  <a:cubicBezTo>
                    <a:pt x="137826" y="273051"/>
                    <a:pt x="117938" y="244558"/>
                    <a:pt x="112862" y="209900"/>
                  </a:cubicBezTo>
                  <a:cubicBezTo>
                    <a:pt x="108738" y="182192"/>
                    <a:pt x="90534" y="160502"/>
                    <a:pt x="67278" y="155588"/>
                  </a:cubicBezTo>
                  <a:cubicBezTo>
                    <a:pt x="38191" y="149541"/>
                    <a:pt x="14276" y="125815"/>
                    <a:pt x="4832" y="93775"/>
                  </a:cubicBezTo>
                  <a:cubicBezTo>
                    <a:pt x="1587" y="82784"/>
                    <a:pt x="-24" y="71241"/>
                    <a:pt x="1" y="59582"/>
                  </a:cubicBezTo>
                  <a:close/>
                </a:path>
              </a:pathLst>
            </a:custGeom>
            <a:solidFill>
              <a:srgbClr val="EBCD77"/>
            </a:solidFill>
            <a:ln>
              <a:noFill/>
            </a:ln>
            <a:effectLst/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FF472BE-D773-AC36-8C6C-5771EBBA1CB6}"/>
                </a:ext>
              </a:extLst>
            </p:cNvPr>
            <p:cNvSpPr/>
            <p:nvPr userDrawn="1"/>
          </p:nvSpPr>
          <p:spPr>
            <a:xfrm rot="5400000">
              <a:off x="3779279" y="3276311"/>
              <a:ext cx="582474" cy="305375"/>
            </a:xfrm>
            <a:custGeom>
              <a:avLst/>
              <a:gdLst>
                <a:gd name="connsiteX0" fmla="*/ 1 w 582474"/>
                <a:gd name="connsiteY0" fmla="*/ 44070 h 305375"/>
                <a:gd name="connsiteX1" fmla="*/ 1 w 582474"/>
                <a:gd name="connsiteY1" fmla="*/ 0 h 305375"/>
                <a:gd name="connsiteX2" fmla="*/ 582474 w 582474"/>
                <a:gd name="connsiteY2" fmla="*/ 0 h 305375"/>
                <a:gd name="connsiteX3" fmla="*/ 582474 w 582474"/>
                <a:gd name="connsiteY3" fmla="*/ 44070 h 305375"/>
                <a:gd name="connsiteX4" fmla="*/ 577948 w 582474"/>
                <a:gd name="connsiteY4" fmla="*/ 75883 h 305375"/>
                <a:gd name="connsiteX5" fmla="*/ 519749 w 582474"/>
                <a:gd name="connsiteY5" fmla="*/ 133520 h 305375"/>
                <a:gd name="connsiteX6" fmla="*/ 477242 w 582474"/>
                <a:gd name="connsiteY6" fmla="*/ 184193 h 305375"/>
                <a:gd name="connsiteX7" fmla="*/ 428867 w 582474"/>
                <a:gd name="connsiteY7" fmla="*/ 253510 h 305375"/>
                <a:gd name="connsiteX8" fmla="*/ 402394 w 582474"/>
                <a:gd name="connsiteY8" fmla="*/ 258902 h 305375"/>
                <a:gd name="connsiteX9" fmla="*/ 402167 w 582474"/>
                <a:gd name="connsiteY9" fmla="*/ 258902 h 305375"/>
                <a:gd name="connsiteX10" fmla="*/ 393138 w 582474"/>
                <a:gd name="connsiteY10" fmla="*/ 258902 h 305375"/>
                <a:gd name="connsiteX11" fmla="*/ 393024 w 582474"/>
                <a:gd name="connsiteY11" fmla="*/ 258902 h 305375"/>
                <a:gd name="connsiteX12" fmla="*/ 291226 w 582474"/>
                <a:gd name="connsiteY12" fmla="*/ 305375 h 305375"/>
                <a:gd name="connsiteX13" fmla="*/ 189315 w 582474"/>
                <a:gd name="connsiteY13" fmla="*/ 258875 h 305375"/>
                <a:gd name="connsiteX14" fmla="*/ 180286 w 582474"/>
                <a:gd name="connsiteY14" fmla="*/ 258875 h 305375"/>
                <a:gd name="connsiteX15" fmla="*/ 180058 w 582474"/>
                <a:gd name="connsiteY15" fmla="*/ 258875 h 305375"/>
                <a:gd name="connsiteX16" fmla="*/ 153540 w 582474"/>
                <a:gd name="connsiteY16" fmla="*/ 253510 h 305375"/>
                <a:gd name="connsiteX17" fmla="*/ 105188 w 582474"/>
                <a:gd name="connsiteY17" fmla="*/ 184166 h 305375"/>
                <a:gd name="connsiteX18" fmla="*/ 62704 w 582474"/>
                <a:gd name="connsiteY18" fmla="*/ 133547 h 305375"/>
                <a:gd name="connsiteX19" fmla="*/ 4504 w 582474"/>
                <a:gd name="connsiteY19" fmla="*/ 75937 h 305375"/>
                <a:gd name="connsiteX20" fmla="*/ 1 w 582474"/>
                <a:gd name="connsiteY20" fmla="*/ 44070 h 3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2474" h="305375">
                  <a:moveTo>
                    <a:pt x="1" y="44070"/>
                  </a:moveTo>
                  <a:lnTo>
                    <a:pt x="1" y="0"/>
                  </a:lnTo>
                  <a:lnTo>
                    <a:pt x="582474" y="0"/>
                  </a:lnTo>
                  <a:lnTo>
                    <a:pt x="582474" y="44070"/>
                  </a:lnTo>
                  <a:cubicBezTo>
                    <a:pt x="582474" y="54882"/>
                    <a:pt x="580950" y="65640"/>
                    <a:pt x="577948" y="75883"/>
                  </a:cubicBezTo>
                  <a:cubicBezTo>
                    <a:pt x="569147" y="105799"/>
                    <a:pt x="546836" y="127884"/>
                    <a:pt x="519749" y="133520"/>
                  </a:cubicBezTo>
                  <a:cubicBezTo>
                    <a:pt x="498052" y="138100"/>
                    <a:pt x="481085" y="158342"/>
                    <a:pt x="477242" y="184193"/>
                  </a:cubicBezTo>
                  <a:cubicBezTo>
                    <a:pt x="472489" y="216467"/>
                    <a:pt x="453953" y="243023"/>
                    <a:pt x="428867" y="253510"/>
                  </a:cubicBezTo>
                  <a:cubicBezTo>
                    <a:pt x="420361" y="257087"/>
                    <a:pt x="411423" y="258902"/>
                    <a:pt x="402394" y="258902"/>
                  </a:cubicBezTo>
                  <a:cubicBezTo>
                    <a:pt x="402303" y="258902"/>
                    <a:pt x="402235" y="258902"/>
                    <a:pt x="402167" y="258902"/>
                  </a:cubicBezTo>
                  <a:lnTo>
                    <a:pt x="393138" y="258902"/>
                  </a:lnTo>
                  <a:cubicBezTo>
                    <a:pt x="393092" y="258902"/>
                    <a:pt x="393070" y="258902"/>
                    <a:pt x="393024" y="258902"/>
                  </a:cubicBezTo>
                  <a:cubicBezTo>
                    <a:pt x="355066" y="258902"/>
                    <a:pt x="319246" y="275351"/>
                    <a:pt x="291226" y="305375"/>
                  </a:cubicBezTo>
                  <a:cubicBezTo>
                    <a:pt x="263184" y="275324"/>
                    <a:pt x="227295" y="258875"/>
                    <a:pt x="189315" y="258875"/>
                  </a:cubicBezTo>
                  <a:lnTo>
                    <a:pt x="180286" y="258875"/>
                  </a:lnTo>
                  <a:cubicBezTo>
                    <a:pt x="180217" y="258875"/>
                    <a:pt x="180126" y="258875"/>
                    <a:pt x="180058" y="258875"/>
                  </a:cubicBezTo>
                  <a:cubicBezTo>
                    <a:pt x="171029" y="258875"/>
                    <a:pt x="162068" y="257087"/>
                    <a:pt x="153540" y="253510"/>
                  </a:cubicBezTo>
                  <a:cubicBezTo>
                    <a:pt x="128454" y="243023"/>
                    <a:pt x="109919" y="216467"/>
                    <a:pt x="105188" y="184166"/>
                  </a:cubicBezTo>
                  <a:cubicBezTo>
                    <a:pt x="101344" y="158342"/>
                    <a:pt x="84378" y="138127"/>
                    <a:pt x="62704" y="133547"/>
                  </a:cubicBezTo>
                  <a:cubicBezTo>
                    <a:pt x="35594" y="127911"/>
                    <a:pt x="13306" y="105799"/>
                    <a:pt x="4504" y="75937"/>
                  </a:cubicBezTo>
                  <a:cubicBezTo>
                    <a:pt x="1480" y="65694"/>
                    <a:pt x="-22" y="54936"/>
                    <a:pt x="1" y="4407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4;p2">
              <a:extLst>
                <a:ext uri="{FF2B5EF4-FFF2-40B4-BE49-F238E27FC236}">
                  <a16:creationId xmlns:a16="http://schemas.microsoft.com/office/drawing/2014/main" id="{DE870387-73C9-89FC-0D99-F31DBDB3C3E7}"/>
                </a:ext>
              </a:extLst>
            </p:cNvPr>
            <p:cNvSpPr/>
            <p:nvPr userDrawn="1"/>
          </p:nvSpPr>
          <p:spPr>
            <a:xfrm rot="5400000">
              <a:off x="4163768" y="2926197"/>
              <a:ext cx="607897" cy="1012190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287990"/>
              </a:solidFill>
            </a:ln>
            <a:effectLst>
              <a:outerShdw blurRad="25400" algn="ctr" rotWithShape="0">
                <a:prstClr val="black">
                  <a:alpha val="30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71;p6">
            <a:extLst>
              <a:ext uri="{FF2B5EF4-FFF2-40B4-BE49-F238E27FC236}">
                <a16:creationId xmlns:a16="http://schemas.microsoft.com/office/drawing/2014/main" id="{AAD0FA80-8BE5-E587-3058-CD720015E561}"/>
              </a:ext>
            </a:extLst>
          </p:cNvPr>
          <p:cNvSpPr/>
          <p:nvPr userDrawn="1"/>
        </p:nvSpPr>
        <p:spPr>
          <a:xfrm flipH="1">
            <a:off x="484416" y="517330"/>
            <a:ext cx="567190" cy="568089"/>
          </a:xfrm>
          <a:custGeom>
            <a:avLst/>
            <a:gdLst/>
            <a:ahLst/>
            <a:cxnLst/>
            <a:rect l="l" t="t" r="r" b="b"/>
            <a:pathLst>
              <a:path w="147540" h="147774" extrusionOk="0">
                <a:moveTo>
                  <a:pt x="146839" y="72352"/>
                </a:moveTo>
                <a:lnTo>
                  <a:pt x="126624" y="52105"/>
                </a:lnTo>
                <a:lnTo>
                  <a:pt x="126624" y="23517"/>
                </a:lnTo>
                <a:cubicBezTo>
                  <a:pt x="126624" y="22217"/>
                  <a:pt x="125557" y="21149"/>
                  <a:pt x="124256" y="21149"/>
                </a:cubicBezTo>
                <a:lnTo>
                  <a:pt x="95669" y="21149"/>
                </a:lnTo>
                <a:lnTo>
                  <a:pt x="75454" y="935"/>
                </a:lnTo>
                <a:cubicBezTo>
                  <a:pt x="74520" y="1"/>
                  <a:pt x="73019" y="1"/>
                  <a:pt x="72119" y="935"/>
                </a:cubicBezTo>
                <a:lnTo>
                  <a:pt x="51871" y="21149"/>
                </a:lnTo>
                <a:lnTo>
                  <a:pt x="23284" y="21149"/>
                </a:lnTo>
                <a:cubicBezTo>
                  <a:pt x="21983" y="21149"/>
                  <a:pt x="20915" y="22217"/>
                  <a:pt x="20915" y="23517"/>
                </a:cubicBezTo>
                <a:lnTo>
                  <a:pt x="20915" y="52105"/>
                </a:lnTo>
                <a:lnTo>
                  <a:pt x="701" y="72319"/>
                </a:lnTo>
                <a:cubicBezTo>
                  <a:pt x="267" y="72786"/>
                  <a:pt x="0" y="73386"/>
                  <a:pt x="0" y="73987"/>
                </a:cubicBezTo>
                <a:cubicBezTo>
                  <a:pt x="0" y="74621"/>
                  <a:pt x="267" y="75221"/>
                  <a:pt x="701" y="75655"/>
                </a:cubicBezTo>
                <a:lnTo>
                  <a:pt x="20915" y="95903"/>
                </a:lnTo>
                <a:lnTo>
                  <a:pt x="20915" y="124490"/>
                </a:lnTo>
                <a:cubicBezTo>
                  <a:pt x="20915" y="125791"/>
                  <a:pt x="21983" y="126858"/>
                  <a:pt x="23284" y="126858"/>
                </a:cubicBezTo>
                <a:lnTo>
                  <a:pt x="51871" y="126858"/>
                </a:lnTo>
                <a:lnTo>
                  <a:pt x="72119" y="147073"/>
                </a:lnTo>
                <a:cubicBezTo>
                  <a:pt x="72552" y="147506"/>
                  <a:pt x="73153" y="147773"/>
                  <a:pt x="73786" y="147773"/>
                </a:cubicBezTo>
                <a:cubicBezTo>
                  <a:pt x="74387" y="147773"/>
                  <a:pt x="74987" y="147506"/>
                  <a:pt x="75421" y="147073"/>
                </a:cubicBezTo>
                <a:lnTo>
                  <a:pt x="95669" y="126858"/>
                </a:lnTo>
                <a:lnTo>
                  <a:pt x="124256" y="126858"/>
                </a:lnTo>
                <a:cubicBezTo>
                  <a:pt x="125557" y="126858"/>
                  <a:pt x="126624" y="125791"/>
                  <a:pt x="126624" y="124490"/>
                </a:cubicBezTo>
                <a:lnTo>
                  <a:pt x="126624" y="95903"/>
                </a:lnTo>
                <a:lnTo>
                  <a:pt x="146839" y="75655"/>
                </a:lnTo>
                <a:cubicBezTo>
                  <a:pt x="147272" y="75221"/>
                  <a:pt x="147539" y="74621"/>
                  <a:pt x="147539" y="73987"/>
                </a:cubicBezTo>
                <a:cubicBezTo>
                  <a:pt x="147539" y="73386"/>
                  <a:pt x="147306" y="72786"/>
                  <a:pt x="146839" y="72352"/>
                </a:cubicBezTo>
                <a:close/>
                <a:moveTo>
                  <a:pt x="122621" y="93267"/>
                </a:moveTo>
                <a:cubicBezTo>
                  <a:pt x="122154" y="93701"/>
                  <a:pt x="121921" y="94301"/>
                  <a:pt x="121921" y="94935"/>
                </a:cubicBezTo>
                <a:lnTo>
                  <a:pt x="121921" y="122155"/>
                </a:lnTo>
                <a:lnTo>
                  <a:pt x="94701" y="122155"/>
                </a:lnTo>
                <a:cubicBezTo>
                  <a:pt x="94068" y="122155"/>
                  <a:pt x="93467" y="122388"/>
                  <a:pt x="93034" y="122822"/>
                </a:cubicBezTo>
                <a:lnTo>
                  <a:pt x="73786" y="142102"/>
                </a:lnTo>
                <a:lnTo>
                  <a:pt x="54506" y="122855"/>
                </a:lnTo>
                <a:cubicBezTo>
                  <a:pt x="54072" y="122388"/>
                  <a:pt x="53472" y="122155"/>
                  <a:pt x="52838" y="122155"/>
                </a:cubicBezTo>
                <a:lnTo>
                  <a:pt x="25619" y="122155"/>
                </a:lnTo>
                <a:lnTo>
                  <a:pt x="25619" y="94935"/>
                </a:lnTo>
                <a:cubicBezTo>
                  <a:pt x="25619" y="94301"/>
                  <a:pt x="25385" y="93701"/>
                  <a:pt x="24952" y="93267"/>
                </a:cubicBezTo>
                <a:lnTo>
                  <a:pt x="5671" y="74020"/>
                </a:lnTo>
                <a:lnTo>
                  <a:pt x="24952" y="54740"/>
                </a:lnTo>
                <a:cubicBezTo>
                  <a:pt x="25385" y="54306"/>
                  <a:pt x="25619" y="53706"/>
                  <a:pt x="25619" y="53105"/>
                </a:cubicBezTo>
                <a:lnTo>
                  <a:pt x="25619" y="25852"/>
                </a:lnTo>
                <a:lnTo>
                  <a:pt x="52838" y="25852"/>
                </a:lnTo>
                <a:cubicBezTo>
                  <a:pt x="53472" y="25852"/>
                  <a:pt x="54072" y="25619"/>
                  <a:pt x="54506" y="25185"/>
                </a:cubicBezTo>
                <a:lnTo>
                  <a:pt x="73786" y="5905"/>
                </a:lnTo>
                <a:lnTo>
                  <a:pt x="93034" y="25185"/>
                </a:lnTo>
                <a:cubicBezTo>
                  <a:pt x="93467" y="25619"/>
                  <a:pt x="94068" y="25852"/>
                  <a:pt x="94701" y="25852"/>
                </a:cubicBezTo>
                <a:lnTo>
                  <a:pt x="121921" y="25852"/>
                </a:lnTo>
                <a:lnTo>
                  <a:pt x="121921" y="53072"/>
                </a:lnTo>
                <a:cubicBezTo>
                  <a:pt x="121921" y="53706"/>
                  <a:pt x="122154" y="54306"/>
                  <a:pt x="122588" y="54740"/>
                </a:cubicBezTo>
                <a:lnTo>
                  <a:pt x="141868" y="73987"/>
                </a:lnTo>
                <a:close/>
              </a:path>
            </a:pathLst>
          </a:cu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36" name="Graphic 35">
            <a:extLst>
              <a:ext uri="{FF2B5EF4-FFF2-40B4-BE49-F238E27FC236}">
                <a16:creationId xmlns:a16="http://schemas.microsoft.com/office/drawing/2014/main" id="{D84D7559-5658-ED6A-3D6E-056C53009E6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3698" y="587061"/>
            <a:ext cx="428625" cy="428625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F0951D0D-B599-3659-5383-5A6CB91FE0AC}"/>
              </a:ext>
            </a:extLst>
          </p:cNvPr>
          <p:cNvGrpSpPr/>
          <p:nvPr userDrawn="1"/>
        </p:nvGrpSpPr>
        <p:grpSpPr>
          <a:xfrm>
            <a:off x="9595229" y="514534"/>
            <a:ext cx="567190" cy="568089"/>
            <a:chOff x="484416" y="517330"/>
            <a:chExt cx="567190" cy="568089"/>
          </a:xfrm>
        </p:grpSpPr>
        <p:sp>
          <p:nvSpPr>
            <p:cNvPr id="4" name="Google Shape;71;p6">
              <a:extLst>
                <a:ext uri="{FF2B5EF4-FFF2-40B4-BE49-F238E27FC236}">
                  <a16:creationId xmlns:a16="http://schemas.microsoft.com/office/drawing/2014/main" id="{ACAAB051-BE47-E497-CACE-8042EE23B648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FA7910F7-6A88-06E9-BE61-B5B96911653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A28CC73-33A3-ABFC-041C-D12BA73B5E74}"/>
              </a:ext>
            </a:extLst>
          </p:cNvPr>
          <p:cNvGrpSpPr/>
          <p:nvPr userDrawn="1"/>
        </p:nvGrpSpPr>
        <p:grpSpPr>
          <a:xfrm>
            <a:off x="10277700" y="514534"/>
            <a:ext cx="567190" cy="568089"/>
            <a:chOff x="484416" y="517330"/>
            <a:chExt cx="567190" cy="568089"/>
          </a:xfrm>
        </p:grpSpPr>
        <p:sp>
          <p:nvSpPr>
            <p:cNvPr id="7" name="Google Shape;71;p6">
              <a:extLst>
                <a:ext uri="{FF2B5EF4-FFF2-40B4-BE49-F238E27FC236}">
                  <a16:creationId xmlns:a16="http://schemas.microsoft.com/office/drawing/2014/main" id="{59631B8C-E46B-48AC-41B6-407CDE65EEA4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5521F6D5-03A7-3B83-38D7-E256BF5498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109DC50-E055-E17F-DE4D-CD684F08949C}"/>
              </a:ext>
            </a:extLst>
          </p:cNvPr>
          <p:cNvGrpSpPr/>
          <p:nvPr userDrawn="1"/>
        </p:nvGrpSpPr>
        <p:grpSpPr>
          <a:xfrm>
            <a:off x="10960171" y="514534"/>
            <a:ext cx="567190" cy="568089"/>
            <a:chOff x="484416" y="517330"/>
            <a:chExt cx="567190" cy="568089"/>
          </a:xfrm>
        </p:grpSpPr>
        <p:sp>
          <p:nvSpPr>
            <p:cNvPr id="38" name="Google Shape;71;p6">
              <a:extLst>
                <a:ext uri="{FF2B5EF4-FFF2-40B4-BE49-F238E27FC236}">
                  <a16:creationId xmlns:a16="http://schemas.microsoft.com/office/drawing/2014/main" id="{11C2CAE7-B0E8-0717-7CE3-4F40C390E544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39" name="Graphic 38">
              <a:extLst>
                <a:ext uri="{FF2B5EF4-FFF2-40B4-BE49-F238E27FC236}">
                  <a16:creationId xmlns:a16="http://schemas.microsoft.com/office/drawing/2014/main" id="{C44ADC5A-4FFE-1E62-FD73-674A441D7EB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88166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7EF8F18-67D2-FFEF-7F80-08BE09F4FCA2}"/>
              </a:ext>
            </a:extLst>
          </p:cNvPr>
          <p:cNvSpPr/>
          <p:nvPr userDrawn="1"/>
        </p:nvSpPr>
        <p:spPr>
          <a:xfrm>
            <a:off x="184563" y="148590"/>
            <a:ext cx="11822873" cy="6560820"/>
          </a:xfrm>
          <a:prstGeom prst="rect">
            <a:avLst/>
          </a:prstGeom>
          <a:solidFill>
            <a:schemeClr val="bg1"/>
          </a:solidFill>
          <a:ln w="19050"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A3F90CB-A846-8D49-C965-558100CCC900}"/>
              </a:ext>
            </a:extLst>
          </p:cNvPr>
          <p:cNvGrpSpPr/>
          <p:nvPr userDrawn="1"/>
        </p:nvGrpSpPr>
        <p:grpSpPr>
          <a:xfrm>
            <a:off x="184561" y="148590"/>
            <a:ext cx="11822874" cy="6582465"/>
            <a:chOff x="184561" y="148590"/>
            <a:chExt cx="11822874" cy="6582465"/>
          </a:xfrm>
          <a:solidFill>
            <a:srgbClr val="EDEEEE">
              <a:alpha val="44000"/>
            </a:srgbClr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009EE74-AEAE-CC8B-EF58-694A54A56A51}"/>
                </a:ext>
              </a:extLst>
            </p:cNvPr>
            <p:cNvSpPr/>
            <p:nvPr/>
          </p:nvSpPr>
          <p:spPr>
            <a:xfrm>
              <a:off x="184562" y="148590"/>
              <a:ext cx="6356370" cy="3527023"/>
            </a:xfrm>
            <a:custGeom>
              <a:avLst/>
              <a:gdLst>
                <a:gd name="connsiteX0" fmla="*/ 5913988 w 6356370"/>
                <a:gd name="connsiteY0" fmla="*/ 3334622 h 3527023"/>
                <a:gd name="connsiteX1" fmla="*/ 5830163 w 6356370"/>
                <a:gd name="connsiteY1" fmla="*/ 3387564 h 3527023"/>
                <a:gd name="connsiteX2" fmla="*/ 5868748 w 6356370"/>
                <a:gd name="connsiteY2" fmla="*/ 3435945 h 3527023"/>
                <a:gd name="connsiteX3" fmla="*/ 5913988 w 6356370"/>
                <a:gd name="connsiteY3" fmla="*/ 3472586 h 3527023"/>
                <a:gd name="connsiteX4" fmla="*/ 5959155 w 6356370"/>
                <a:gd name="connsiteY4" fmla="*/ 3435945 h 3527023"/>
                <a:gd name="connsiteX5" fmla="*/ 5997739 w 6356370"/>
                <a:gd name="connsiteY5" fmla="*/ 3387564 h 3527023"/>
                <a:gd name="connsiteX6" fmla="*/ 5913988 w 6356370"/>
                <a:gd name="connsiteY6" fmla="*/ 3334622 h 3527023"/>
                <a:gd name="connsiteX7" fmla="*/ 4731013 w 6356370"/>
                <a:gd name="connsiteY7" fmla="*/ 3334622 h 3527023"/>
                <a:gd name="connsiteX8" fmla="*/ 4647264 w 6356370"/>
                <a:gd name="connsiteY8" fmla="*/ 3387564 h 3527023"/>
                <a:gd name="connsiteX9" fmla="*/ 4685849 w 6356370"/>
                <a:gd name="connsiteY9" fmla="*/ 3435945 h 3527023"/>
                <a:gd name="connsiteX10" fmla="*/ 4731013 w 6356370"/>
                <a:gd name="connsiteY10" fmla="*/ 3472586 h 3527023"/>
                <a:gd name="connsiteX11" fmla="*/ 4776180 w 6356370"/>
                <a:gd name="connsiteY11" fmla="*/ 3435945 h 3527023"/>
                <a:gd name="connsiteX12" fmla="*/ 4784255 w 6356370"/>
                <a:gd name="connsiteY12" fmla="*/ 3427570 h 3527023"/>
                <a:gd name="connsiteX13" fmla="*/ 4799061 w 6356370"/>
                <a:gd name="connsiteY13" fmla="*/ 3410222 h 3527023"/>
                <a:gd name="connsiteX14" fmla="*/ 4814988 w 6356370"/>
                <a:gd name="connsiteY14" fmla="*/ 3387639 h 3527023"/>
                <a:gd name="connsiteX15" fmla="*/ 4731013 w 6356370"/>
                <a:gd name="connsiteY15" fmla="*/ 3334622 h 3527023"/>
                <a:gd name="connsiteX16" fmla="*/ 3548113 w 6356370"/>
                <a:gd name="connsiteY16" fmla="*/ 3334622 h 3527023"/>
                <a:gd name="connsiteX17" fmla="*/ 3464363 w 6356370"/>
                <a:gd name="connsiteY17" fmla="*/ 3387564 h 3527023"/>
                <a:gd name="connsiteX18" fmla="*/ 3502948 w 6356370"/>
                <a:gd name="connsiteY18" fmla="*/ 3435945 h 3527023"/>
                <a:gd name="connsiteX19" fmla="*/ 3548113 w 6356370"/>
                <a:gd name="connsiteY19" fmla="*/ 3472586 h 3527023"/>
                <a:gd name="connsiteX20" fmla="*/ 3593279 w 6356370"/>
                <a:gd name="connsiteY20" fmla="*/ 3435945 h 3527023"/>
                <a:gd name="connsiteX21" fmla="*/ 3631864 w 6356370"/>
                <a:gd name="connsiteY21" fmla="*/ 3387564 h 3527023"/>
                <a:gd name="connsiteX22" fmla="*/ 3548113 w 6356370"/>
                <a:gd name="connsiteY22" fmla="*/ 3334622 h 3527023"/>
                <a:gd name="connsiteX23" fmla="*/ 2365137 w 6356370"/>
                <a:gd name="connsiteY23" fmla="*/ 3334622 h 3527023"/>
                <a:gd name="connsiteX24" fmla="*/ 2281388 w 6356370"/>
                <a:gd name="connsiteY24" fmla="*/ 3387564 h 3527023"/>
                <a:gd name="connsiteX25" fmla="*/ 2319973 w 6356370"/>
                <a:gd name="connsiteY25" fmla="*/ 3435945 h 3527023"/>
                <a:gd name="connsiteX26" fmla="*/ 2365213 w 6356370"/>
                <a:gd name="connsiteY26" fmla="*/ 3472586 h 3527023"/>
                <a:gd name="connsiteX27" fmla="*/ 2410378 w 6356370"/>
                <a:gd name="connsiteY27" fmla="*/ 3435945 h 3527023"/>
                <a:gd name="connsiteX28" fmla="*/ 2448889 w 6356370"/>
                <a:gd name="connsiteY28" fmla="*/ 3387564 h 3527023"/>
                <a:gd name="connsiteX29" fmla="*/ 2365137 w 6356370"/>
                <a:gd name="connsiteY29" fmla="*/ 3334622 h 3527023"/>
                <a:gd name="connsiteX30" fmla="*/ 1182238 w 6356370"/>
                <a:gd name="connsiteY30" fmla="*/ 3334622 h 3527023"/>
                <a:gd name="connsiteX31" fmla="*/ 1098487 w 6356370"/>
                <a:gd name="connsiteY31" fmla="*/ 3387564 h 3527023"/>
                <a:gd name="connsiteX32" fmla="*/ 1137072 w 6356370"/>
                <a:gd name="connsiteY32" fmla="*/ 3435945 h 3527023"/>
                <a:gd name="connsiteX33" fmla="*/ 1182312 w 6356370"/>
                <a:gd name="connsiteY33" fmla="*/ 3472586 h 3527023"/>
                <a:gd name="connsiteX34" fmla="*/ 1227478 w 6356370"/>
                <a:gd name="connsiteY34" fmla="*/ 3435945 h 3527023"/>
                <a:gd name="connsiteX35" fmla="*/ 1265988 w 6356370"/>
                <a:gd name="connsiteY35" fmla="*/ 3387564 h 3527023"/>
                <a:gd name="connsiteX36" fmla="*/ 1182238 w 6356370"/>
                <a:gd name="connsiteY36" fmla="*/ 3334622 h 3527023"/>
                <a:gd name="connsiteX37" fmla="*/ 5982933 w 6356370"/>
                <a:gd name="connsiteY37" fmla="*/ 3251545 h 3527023"/>
                <a:gd name="connsiteX38" fmla="*/ 5949284 w 6356370"/>
                <a:gd name="connsiteY38" fmla="*/ 3298729 h 3527023"/>
                <a:gd name="connsiteX39" fmla="*/ 6020771 w 6356370"/>
                <a:gd name="connsiteY39" fmla="*/ 3342922 h 3527023"/>
                <a:gd name="connsiteX40" fmla="*/ 6040138 w 6356370"/>
                <a:gd name="connsiteY40" fmla="*/ 3261115 h 3527023"/>
                <a:gd name="connsiteX41" fmla="*/ 5982933 w 6356370"/>
                <a:gd name="connsiteY41" fmla="*/ 3251545 h 3527023"/>
                <a:gd name="connsiteX42" fmla="*/ 5844820 w 6356370"/>
                <a:gd name="connsiteY42" fmla="*/ 3251545 h 3527023"/>
                <a:gd name="connsiteX43" fmla="*/ 5787691 w 6356370"/>
                <a:gd name="connsiteY43" fmla="*/ 3261115 h 3527023"/>
                <a:gd name="connsiteX44" fmla="*/ 5807057 w 6356370"/>
                <a:gd name="connsiteY44" fmla="*/ 3342997 h 3527023"/>
                <a:gd name="connsiteX45" fmla="*/ 5878544 w 6356370"/>
                <a:gd name="connsiteY45" fmla="*/ 3298804 h 3527023"/>
                <a:gd name="connsiteX46" fmla="*/ 5844820 w 6356370"/>
                <a:gd name="connsiteY46" fmla="*/ 3251545 h 3527023"/>
                <a:gd name="connsiteX47" fmla="*/ 4800033 w 6356370"/>
                <a:gd name="connsiteY47" fmla="*/ 3251545 h 3527023"/>
                <a:gd name="connsiteX48" fmla="*/ 4766383 w 6356370"/>
                <a:gd name="connsiteY48" fmla="*/ 3298729 h 3527023"/>
                <a:gd name="connsiteX49" fmla="*/ 4837870 w 6356370"/>
                <a:gd name="connsiteY49" fmla="*/ 3342922 h 3527023"/>
                <a:gd name="connsiteX50" fmla="*/ 4857237 w 6356370"/>
                <a:gd name="connsiteY50" fmla="*/ 3261191 h 3527023"/>
                <a:gd name="connsiteX51" fmla="*/ 4800033 w 6356370"/>
                <a:gd name="connsiteY51" fmla="*/ 3251545 h 3527023"/>
                <a:gd name="connsiteX52" fmla="*/ 4661995 w 6356370"/>
                <a:gd name="connsiteY52" fmla="*/ 3251545 h 3527023"/>
                <a:gd name="connsiteX53" fmla="*/ 4604790 w 6356370"/>
                <a:gd name="connsiteY53" fmla="*/ 3261115 h 3527023"/>
                <a:gd name="connsiteX54" fmla="*/ 4624157 w 6356370"/>
                <a:gd name="connsiteY54" fmla="*/ 3342997 h 3527023"/>
                <a:gd name="connsiteX55" fmla="*/ 4695644 w 6356370"/>
                <a:gd name="connsiteY55" fmla="*/ 3298804 h 3527023"/>
                <a:gd name="connsiteX56" fmla="*/ 4661995 w 6356370"/>
                <a:gd name="connsiteY56" fmla="*/ 3251545 h 3527023"/>
                <a:gd name="connsiteX57" fmla="*/ 3617058 w 6356370"/>
                <a:gd name="connsiteY57" fmla="*/ 3251545 h 3527023"/>
                <a:gd name="connsiteX58" fmla="*/ 3583408 w 6356370"/>
                <a:gd name="connsiteY58" fmla="*/ 3298729 h 3527023"/>
                <a:gd name="connsiteX59" fmla="*/ 3654895 w 6356370"/>
                <a:gd name="connsiteY59" fmla="*/ 3342922 h 3527023"/>
                <a:gd name="connsiteX60" fmla="*/ 3674263 w 6356370"/>
                <a:gd name="connsiteY60" fmla="*/ 3261115 h 3527023"/>
                <a:gd name="connsiteX61" fmla="*/ 3617058 w 6356370"/>
                <a:gd name="connsiteY61" fmla="*/ 3251545 h 3527023"/>
                <a:gd name="connsiteX62" fmla="*/ 3479019 w 6356370"/>
                <a:gd name="connsiteY62" fmla="*/ 3251545 h 3527023"/>
                <a:gd name="connsiteX63" fmla="*/ 3421815 w 6356370"/>
                <a:gd name="connsiteY63" fmla="*/ 3261115 h 3527023"/>
                <a:gd name="connsiteX64" fmla="*/ 3441182 w 6356370"/>
                <a:gd name="connsiteY64" fmla="*/ 3342997 h 3527023"/>
                <a:gd name="connsiteX65" fmla="*/ 3512669 w 6356370"/>
                <a:gd name="connsiteY65" fmla="*/ 3298804 h 3527023"/>
                <a:gd name="connsiteX66" fmla="*/ 3479019 w 6356370"/>
                <a:gd name="connsiteY66" fmla="*/ 3251545 h 3527023"/>
                <a:gd name="connsiteX67" fmla="*/ 2434157 w 6356370"/>
                <a:gd name="connsiteY67" fmla="*/ 3251545 h 3527023"/>
                <a:gd name="connsiteX68" fmla="*/ 2400508 w 6356370"/>
                <a:gd name="connsiteY68" fmla="*/ 3298729 h 3527023"/>
                <a:gd name="connsiteX69" fmla="*/ 2471995 w 6356370"/>
                <a:gd name="connsiteY69" fmla="*/ 3342922 h 3527023"/>
                <a:gd name="connsiteX70" fmla="*/ 2491362 w 6356370"/>
                <a:gd name="connsiteY70" fmla="*/ 3261115 h 3527023"/>
                <a:gd name="connsiteX71" fmla="*/ 2434157 w 6356370"/>
                <a:gd name="connsiteY71" fmla="*/ 3251545 h 3527023"/>
                <a:gd name="connsiteX72" fmla="*/ 2296044 w 6356370"/>
                <a:gd name="connsiteY72" fmla="*/ 3251545 h 3527023"/>
                <a:gd name="connsiteX73" fmla="*/ 2238914 w 6356370"/>
                <a:gd name="connsiteY73" fmla="*/ 3261115 h 3527023"/>
                <a:gd name="connsiteX74" fmla="*/ 2258281 w 6356370"/>
                <a:gd name="connsiteY74" fmla="*/ 3342997 h 3527023"/>
                <a:gd name="connsiteX75" fmla="*/ 2329768 w 6356370"/>
                <a:gd name="connsiteY75" fmla="*/ 3298804 h 3527023"/>
                <a:gd name="connsiteX76" fmla="*/ 2296044 w 6356370"/>
                <a:gd name="connsiteY76" fmla="*/ 3251545 h 3527023"/>
                <a:gd name="connsiteX77" fmla="*/ 1251257 w 6356370"/>
                <a:gd name="connsiteY77" fmla="*/ 3251545 h 3527023"/>
                <a:gd name="connsiteX78" fmla="*/ 1217607 w 6356370"/>
                <a:gd name="connsiteY78" fmla="*/ 3298729 h 3527023"/>
                <a:gd name="connsiteX79" fmla="*/ 1289094 w 6356370"/>
                <a:gd name="connsiteY79" fmla="*/ 3342922 h 3527023"/>
                <a:gd name="connsiteX80" fmla="*/ 1308536 w 6356370"/>
                <a:gd name="connsiteY80" fmla="*/ 3261191 h 3527023"/>
                <a:gd name="connsiteX81" fmla="*/ 1251257 w 6356370"/>
                <a:gd name="connsiteY81" fmla="*/ 3251545 h 3527023"/>
                <a:gd name="connsiteX82" fmla="*/ 1113218 w 6356370"/>
                <a:gd name="connsiteY82" fmla="*/ 3251545 h 3527023"/>
                <a:gd name="connsiteX83" fmla="*/ 1056014 w 6356370"/>
                <a:gd name="connsiteY83" fmla="*/ 3261115 h 3527023"/>
                <a:gd name="connsiteX84" fmla="*/ 1075381 w 6356370"/>
                <a:gd name="connsiteY84" fmla="*/ 3342997 h 3527023"/>
                <a:gd name="connsiteX85" fmla="*/ 1146868 w 6356370"/>
                <a:gd name="connsiteY85" fmla="*/ 3298804 h 3527023"/>
                <a:gd name="connsiteX86" fmla="*/ 1113218 w 6356370"/>
                <a:gd name="connsiteY86" fmla="*/ 3251545 h 3527023"/>
                <a:gd name="connsiteX87" fmla="*/ 68357 w 6356370"/>
                <a:gd name="connsiteY87" fmla="*/ 3251545 h 3527023"/>
                <a:gd name="connsiteX88" fmla="*/ 34707 w 6356370"/>
                <a:gd name="connsiteY88" fmla="*/ 3298729 h 3527023"/>
                <a:gd name="connsiteX89" fmla="*/ 106194 w 6356370"/>
                <a:gd name="connsiteY89" fmla="*/ 3342922 h 3527023"/>
                <a:gd name="connsiteX90" fmla="*/ 125561 w 6356370"/>
                <a:gd name="connsiteY90" fmla="*/ 3261191 h 3527023"/>
                <a:gd name="connsiteX91" fmla="*/ 68357 w 6356370"/>
                <a:gd name="connsiteY91" fmla="*/ 3251545 h 3527023"/>
                <a:gd name="connsiteX92" fmla="*/ 6187299 w 6356370"/>
                <a:gd name="connsiteY92" fmla="*/ 3239580 h 3527023"/>
                <a:gd name="connsiteX93" fmla="*/ 6090538 w 6356370"/>
                <a:gd name="connsiteY93" fmla="*/ 3261490 h 3527023"/>
                <a:gd name="connsiteX94" fmla="*/ 6068628 w 6356370"/>
                <a:gd name="connsiteY94" fmla="*/ 3358251 h 3527023"/>
                <a:gd name="connsiteX95" fmla="*/ 6130169 w 6356370"/>
                <a:gd name="connsiteY95" fmla="*/ 3365056 h 3527023"/>
                <a:gd name="connsiteX96" fmla="*/ 6188122 w 6356370"/>
                <a:gd name="connsiteY96" fmla="*/ 3359074 h 3527023"/>
                <a:gd name="connsiteX97" fmla="*/ 6194179 w 6356370"/>
                <a:gd name="connsiteY97" fmla="*/ 3301121 h 3527023"/>
                <a:gd name="connsiteX98" fmla="*/ 6187299 w 6356370"/>
                <a:gd name="connsiteY98" fmla="*/ 3239580 h 3527023"/>
                <a:gd name="connsiteX99" fmla="*/ 5004324 w 6356370"/>
                <a:gd name="connsiteY99" fmla="*/ 3239580 h 3527023"/>
                <a:gd name="connsiteX100" fmla="*/ 4907563 w 6356370"/>
                <a:gd name="connsiteY100" fmla="*/ 3261490 h 3527023"/>
                <a:gd name="connsiteX101" fmla="*/ 4885727 w 6356370"/>
                <a:gd name="connsiteY101" fmla="*/ 3358251 h 3527023"/>
                <a:gd name="connsiteX102" fmla="*/ 4947271 w 6356370"/>
                <a:gd name="connsiteY102" fmla="*/ 3365056 h 3527023"/>
                <a:gd name="connsiteX103" fmla="*/ 5005221 w 6356370"/>
                <a:gd name="connsiteY103" fmla="*/ 3359074 h 3527023"/>
                <a:gd name="connsiteX104" fmla="*/ 5011129 w 6356370"/>
                <a:gd name="connsiteY104" fmla="*/ 3301121 h 3527023"/>
                <a:gd name="connsiteX105" fmla="*/ 5004324 w 6356370"/>
                <a:gd name="connsiteY105" fmla="*/ 3239580 h 3527023"/>
                <a:gd name="connsiteX106" fmla="*/ 3821424 w 6356370"/>
                <a:gd name="connsiteY106" fmla="*/ 3239580 h 3527023"/>
                <a:gd name="connsiteX107" fmla="*/ 3724662 w 6356370"/>
                <a:gd name="connsiteY107" fmla="*/ 3261490 h 3527023"/>
                <a:gd name="connsiteX108" fmla="*/ 3702753 w 6356370"/>
                <a:gd name="connsiteY108" fmla="*/ 3358251 h 3527023"/>
                <a:gd name="connsiteX109" fmla="*/ 3764369 w 6356370"/>
                <a:gd name="connsiteY109" fmla="*/ 3365056 h 3527023"/>
                <a:gd name="connsiteX110" fmla="*/ 3822322 w 6356370"/>
                <a:gd name="connsiteY110" fmla="*/ 3359074 h 3527023"/>
                <a:gd name="connsiteX111" fmla="*/ 3828303 w 6356370"/>
                <a:gd name="connsiteY111" fmla="*/ 3301121 h 3527023"/>
                <a:gd name="connsiteX112" fmla="*/ 3824639 w 6356370"/>
                <a:gd name="connsiteY112" fmla="*/ 3255807 h 3527023"/>
                <a:gd name="connsiteX113" fmla="*/ 3821424 w 6356370"/>
                <a:gd name="connsiteY113" fmla="*/ 3239580 h 3527023"/>
                <a:gd name="connsiteX114" fmla="*/ 2638524 w 6356370"/>
                <a:gd name="connsiteY114" fmla="*/ 3239580 h 3527023"/>
                <a:gd name="connsiteX115" fmla="*/ 2541762 w 6356370"/>
                <a:gd name="connsiteY115" fmla="*/ 3261490 h 3527023"/>
                <a:gd name="connsiteX116" fmla="*/ 2519852 w 6356370"/>
                <a:gd name="connsiteY116" fmla="*/ 3358251 h 3527023"/>
                <a:gd name="connsiteX117" fmla="*/ 2581468 w 6356370"/>
                <a:gd name="connsiteY117" fmla="*/ 3365056 h 3527023"/>
                <a:gd name="connsiteX118" fmla="*/ 2639346 w 6356370"/>
                <a:gd name="connsiteY118" fmla="*/ 3359074 h 3527023"/>
                <a:gd name="connsiteX119" fmla="*/ 2645328 w 6356370"/>
                <a:gd name="connsiteY119" fmla="*/ 3301121 h 3527023"/>
                <a:gd name="connsiteX120" fmla="*/ 2638524 w 6356370"/>
                <a:gd name="connsiteY120" fmla="*/ 3239580 h 3527023"/>
                <a:gd name="connsiteX121" fmla="*/ 1455623 w 6356370"/>
                <a:gd name="connsiteY121" fmla="*/ 3239580 h 3527023"/>
                <a:gd name="connsiteX122" fmla="*/ 1358861 w 6356370"/>
                <a:gd name="connsiteY122" fmla="*/ 3261490 h 3527023"/>
                <a:gd name="connsiteX123" fmla="*/ 1336952 w 6356370"/>
                <a:gd name="connsiteY123" fmla="*/ 3358251 h 3527023"/>
                <a:gd name="connsiteX124" fmla="*/ 1398493 w 6356370"/>
                <a:gd name="connsiteY124" fmla="*/ 3365056 h 3527023"/>
                <a:gd name="connsiteX125" fmla="*/ 1456446 w 6356370"/>
                <a:gd name="connsiteY125" fmla="*/ 3359074 h 3527023"/>
                <a:gd name="connsiteX126" fmla="*/ 1462427 w 6356370"/>
                <a:gd name="connsiteY126" fmla="*/ 3301121 h 3527023"/>
                <a:gd name="connsiteX127" fmla="*/ 1455623 w 6356370"/>
                <a:gd name="connsiteY127" fmla="*/ 3239580 h 3527023"/>
                <a:gd name="connsiteX128" fmla="*/ 272723 w 6356370"/>
                <a:gd name="connsiteY128" fmla="*/ 3239580 h 3527023"/>
                <a:gd name="connsiteX129" fmla="*/ 175961 w 6356370"/>
                <a:gd name="connsiteY129" fmla="*/ 3261490 h 3527023"/>
                <a:gd name="connsiteX130" fmla="*/ 154051 w 6356370"/>
                <a:gd name="connsiteY130" fmla="*/ 3358251 h 3527023"/>
                <a:gd name="connsiteX131" fmla="*/ 215593 w 6356370"/>
                <a:gd name="connsiteY131" fmla="*/ 3365056 h 3527023"/>
                <a:gd name="connsiteX132" fmla="*/ 273545 w 6356370"/>
                <a:gd name="connsiteY132" fmla="*/ 3359074 h 3527023"/>
                <a:gd name="connsiteX133" fmla="*/ 279528 w 6356370"/>
                <a:gd name="connsiteY133" fmla="*/ 3301121 h 3527023"/>
                <a:gd name="connsiteX134" fmla="*/ 272723 w 6356370"/>
                <a:gd name="connsiteY134" fmla="*/ 3239580 h 3527023"/>
                <a:gd name="connsiteX135" fmla="*/ 5640528 w 6356370"/>
                <a:gd name="connsiteY135" fmla="*/ 3239505 h 3527023"/>
                <a:gd name="connsiteX136" fmla="*/ 5633724 w 6356370"/>
                <a:gd name="connsiteY136" fmla="*/ 3301047 h 3527023"/>
                <a:gd name="connsiteX137" fmla="*/ 5639706 w 6356370"/>
                <a:gd name="connsiteY137" fmla="*/ 3359000 h 3527023"/>
                <a:gd name="connsiteX138" fmla="*/ 5697733 w 6356370"/>
                <a:gd name="connsiteY138" fmla="*/ 3364982 h 3527023"/>
                <a:gd name="connsiteX139" fmla="*/ 5759275 w 6356370"/>
                <a:gd name="connsiteY139" fmla="*/ 3358102 h 3527023"/>
                <a:gd name="connsiteX140" fmla="*/ 5737365 w 6356370"/>
                <a:gd name="connsiteY140" fmla="*/ 3261340 h 3527023"/>
                <a:gd name="connsiteX141" fmla="*/ 5640528 w 6356370"/>
                <a:gd name="connsiteY141" fmla="*/ 3239505 h 3527023"/>
                <a:gd name="connsiteX142" fmla="*/ 4457628 w 6356370"/>
                <a:gd name="connsiteY142" fmla="*/ 3239505 h 3527023"/>
                <a:gd name="connsiteX143" fmla="*/ 4450824 w 6356370"/>
                <a:gd name="connsiteY143" fmla="*/ 3301047 h 3527023"/>
                <a:gd name="connsiteX144" fmla="*/ 4456806 w 6356370"/>
                <a:gd name="connsiteY144" fmla="*/ 3359000 h 3527023"/>
                <a:gd name="connsiteX145" fmla="*/ 4514758 w 6356370"/>
                <a:gd name="connsiteY145" fmla="*/ 3364982 h 3527023"/>
                <a:gd name="connsiteX146" fmla="*/ 4576225 w 6356370"/>
                <a:gd name="connsiteY146" fmla="*/ 3358102 h 3527023"/>
                <a:gd name="connsiteX147" fmla="*/ 4554390 w 6356370"/>
                <a:gd name="connsiteY147" fmla="*/ 3261340 h 3527023"/>
                <a:gd name="connsiteX148" fmla="*/ 4457628 w 6356370"/>
                <a:gd name="connsiteY148" fmla="*/ 3239505 h 3527023"/>
                <a:gd name="connsiteX149" fmla="*/ 3274727 w 6356370"/>
                <a:gd name="connsiteY149" fmla="*/ 3239505 h 3527023"/>
                <a:gd name="connsiteX150" fmla="*/ 3267848 w 6356370"/>
                <a:gd name="connsiteY150" fmla="*/ 3301047 h 3527023"/>
                <a:gd name="connsiteX151" fmla="*/ 3273905 w 6356370"/>
                <a:gd name="connsiteY151" fmla="*/ 3359000 h 3527023"/>
                <a:gd name="connsiteX152" fmla="*/ 3331858 w 6356370"/>
                <a:gd name="connsiteY152" fmla="*/ 3364982 h 3527023"/>
                <a:gd name="connsiteX153" fmla="*/ 3393400 w 6356370"/>
                <a:gd name="connsiteY153" fmla="*/ 3358102 h 3527023"/>
                <a:gd name="connsiteX154" fmla="*/ 3371489 w 6356370"/>
                <a:gd name="connsiteY154" fmla="*/ 3261340 h 3527023"/>
                <a:gd name="connsiteX155" fmla="*/ 3274727 w 6356370"/>
                <a:gd name="connsiteY155" fmla="*/ 3239505 h 3527023"/>
                <a:gd name="connsiteX156" fmla="*/ 2091828 w 6356370"/>
                <a:gd name="connsiteY156" fmla="*/ 3239505 h 3527023"/>
                <a:gd name="connsiteX157" fmla="*/ 2084948 w 6356370"/>
                <a:gd name="connsiteY157" fmla="*/ 3301047 h 3527023"/>
                <a:gd name="connsiteX158" fmla="*/ 2090930 w 6356370"/>
                <a:gd name="connsiteY158" fmla="*/ 3359000 h 3527023"/>
                <a:gd name="connsiteX159" fmla="*/ 2148957 w 6356370"/>
                <a:gd name="connsiteY159" fmla="*/ 3364982 h 3527023"/>
                <a:gd name="connsiteX160" fmla="*/ 2210499 w 6356370"/>
                <a:gd name="connsiteY160" fmla="*/ 3358102 h 3527023"/>
                <a:gd name="connsiteX161" fmla="*/ 2188589 w 6356370"/>
                <a:gd name="connsiteY161" fmla="*/ 3261340 h 3527023"/>
                <a:gd name="connsiteX162" fmla="*/ 2091828 w 6356370"/>
                <a:gd name="connsiteY162" fmla="*/ 3239505 h 3527023"/>
                <a:gd name="connsiteX163" fmla="*/ 908852 w 6356370"/>
                <a:gd name="connsiteY163" fmla="*/ 3239505 h 3527023"/>
                <a:gd name="connsiteX164" fmla="*/ 902047 w 6356370"/>
                <a:gd name="connsiteY164" fmla="*/ 3301047 h 3527023"/>
                <a:gd name="connsiteX165" fmla="*/ 908030 w 6356370"/>
                <a:gd name="connsiteY165" fmla="*/ 3359000 h 3527023"/>
                <a:gd name="connsiteX166" fmla="*/ 966057 w 6356370"/>
                <a:gd name="connsiteY166" fmla="*/ 3364982 h 3527023"/>
                <a:gd name="connsiteX167" fmla="*/ 1027449 w 6356370"/>
                <a:gd name="connsiteY167" fmla="*/ 3358102 h 3527023"/>
                <a:gd name="connsiteX168" fmla="*/ 1005614 w 6356370"/>
                <a:gd name="connsiteY168" fmla="*/ 3261340 h 3527023"/>
                <a:gd name="connsiteX169" fmla="*/ 908852 w 6356370"/>
                <a:gd name="connsiteY169" fmla="*/ 3239505 h 3527023"/>
                <a:gd name="connsiteX170" fmla="*/ 6127702 w 6356370"/>
                <a:gd name="connsiteY170" fmla="*/ 3120236 h 3527023"/>
                <a:gd name="connsiteX171" fmla="*/ 6080517 w 6356370"/>
                <a:gd name="connsiteY171" fmla="*/ 3153885 h 3527023"/>
                <a:gd name="connsiteX172" fmla="*/ 6090163 w 6356370"/>
                <a:gd name="connsiteY172" fmla="*/ 3211090 h 3527023"/>
                <a:gd name="connsiteX173" fmla="*/ 6171970 w 6356370"/>
                <a:gd name="connsiteY173" fmla="*/ 3191723 h 3527023"/>
                <a:gd name="connsiteX174" fmla="*/ 6127702 w 6356370"/>
                <a:gd name="connsiteY174" fmla="*/ 3120236 h 3527023"/>
                <a:gd name="connsiteX175" fmla="*/ 5700051 w 6356370"/>
                <a:gd name="connsiteY175" fmla="*/ 3120236 h 3527023"/>
                <a:gd name="connsiteX176" fmla="*/ 5656007 w 6356370"/>
                <a:gd name="connsiteY176" fmla="*/ 3191723 h 3527023"/>
                <a:gd name="connsiteX177" fmla="*/ 5737739 w 6356370"/>
                <a:gd name="connsiteY177" fmla="*/ 3211090 h 3527023"/>
                <a:gd name="connsiteX178" fmla="*/ 5747310 w 6356370"/>
                <a:gd name="connsiteY178" fmla="*/ 3153885 h 3527023"/>
                <a:gd name="connsiteX179" fmla="*/ 5700051 w 6356370"/>
                <a:gd name="connsiteY179" fmla="*/ 3120236 h 3527023"/>
                <a:gd name="connsiteX180" fmla="*/ 4944877 w 6356370"/>
                <a:gd name="connsiteY180" fmla="*/ 3120236 h 3527023"/>
                <a:gd name="connsiteX181" fmla="*/ 4897692 w 6356370"/>
                <a:gd name="connsiteY181" fmla="*/ 3153885 h 3527023"/>
                <a:gd name="connsiteX182" fmla="*/ 4907264 w 6356370"/>
                <a:gd name="connsiteY182" fmla="*/ 3211090 h 3527023"/>
                <a:gd name="connsiteX183" fmla="*/ 4989070 w 6356370"/>
                <a:gd name="connsiteY183" fmla="*/ 3191723 h 3527023"/>
                <a:gd name="connsiteX184" fmla="*/ 4944877 w 6356370"/>
                <a:gd name="connsiteY184" fmla="*/ 3120236 h 3527023"/>
                <a:gd name="connsiteX185" fmla="*/ 4517151 w 6356370"/>
                <a:gd name="connsiteY185" fmla="*/ 3120236 h 3527023"/>
                <a:gd name="connsiteX186" fmla="*/ 4473032 w 6356370"/>
                <a:gd name="connsiteY186" fmla="*/ 3191723 h 3527023"/>
                <a:gd name="connsiteX187" fmla="*/ 4554764 w 6356370"/>
                <a:gd name="connsiteY187" fmla="*/ 3211090 h 3527023"/>
                <a:gd name="connsiteX188" fmla="*/ 4564335 w 6356370"/>
                <a:gd name="connsiteY188" fmla="*/ 3153885 h 3527023"/>
                <a:gd name="connsiteX189" fmla="*/ 4517151 w 6356370"/>
                <a:gd name="connsiteY189" fmla="*/ 3120236 h 3527023"/>
                <a:gd name="connsiteX190" fmla="*/ 3761901 w 6356370"/>
                <a:gd name="connsiteY190" fmla="*/ 3120236 h 3527023"/>
                <a:gd name="connsiteX191" fmla="*/ 3714717 w 6356370"/>
                <a:gd name="connsiteY191" fmla="*/ 3153885 h 3527023"/>
                <a:gd name="connsiteX192" fmla="*/ 3724288 w 6356370"/>
                <a:gd name="connsiteY192" fmla="*/ 3211090 h 3527023"/>
                <a:gd name="connsiteX193" fmla="*/ 3806095 w 6356370"/>
                <a:gd name="connsiteY193" fmla="*/ 3191723 h 3527023"/>
                <a:gd name="connsiteX194" fmla="*/ 3761901 w 6356370"/>
                <a:gd name="connsiteY194" fmla="*/ 3120236 h 3527023"/>
                <a:gd name="connsiteX195" fmla="*/ 3334251 w 6356370"/>
                <a:gd name="connsiteY195" fmla="*/ 3120236 h 3527023"/>
                <a:gd name="connsiteX196" fmla="*/ 3290132 w 6356370"/>
                <a:gd name="connsiteY196" fmla="*/ 3191723 h 3527023"/>
                <a:gd name="connsiteX197" fmla="*/ 3371864 w 6356370"/>
                <a:gd name="connsiteY197" fmla="*/ 3211090 h 3527023"/>
                <a:gd name="connsiteX198" fmla="*/ 3381510 w 6356370"/>
                <a:gd name="connsiteY198" fmla="*/ 3153885 h 3527023"/>
                <a:gd name="connsiteX199" fmla="*/ 3334251 w 6356370"/>
                <a:gd name="connsiteY199" fmla="*/ 3120236 h 3527023"/>
                <a:gd name="connsiteX200" fmla="*/ 2578926 w 6356370"/>
                <a:gd name="connsiteY200" fmla="*/ 3120236 h 3527023"/>
                <a:gd name="connsiteX201" fmla="*/ 2531741 w 6356370"/>
                <a:gd name="connsiteY201" fmla="*/ 3153885 h 3527023"/>
                <a:gd name="connsiteX202" fmla="*/ 2541388 w 6356370"/>
                <a:gd name="connsiteY202" fmla="*/ 3211090 h 3527023"/>
                <a:gd name="connsiteX203" fmla="*/ 2623194 w 6356370"/>
                <a:gd name="connsiteY203" fmla="*/ 3191723 h 3527023"/>
                <a:gd name="connsiteX204" fmla="*/ 2578926 w 6356370"/>
                <a:gd name="connsiteY204" fmla="*/ 3120236 h 3527023"/>
                <a:gd name="connsiteX205" fmla="*/ 2151276 w 6356370"/>
                <a:gd name="connsiteY205" fmla="*/ 3120236 h 3527023"/>
                <a:gd name="connsiteX206" fmla="*/ 2107157 w 6356370"/>
                <a:gd name="connsiteY206" fmla="*/ 3191723 h 3527023"/>
                <a:gd name="connsiteX207" fmla="*/ 2188963 w 6356370"/>
                <a:gd name="connsiteY207" fmla="*/ 3211090 h 3527023"/>
                <a:gd name="connsiteX208" fmla="*/ 2198534 w 6356370"/>
                <a:gd name="connsiteY208" fmla="*/ 3153885 h 3527023"/>
                <a:gd name="connsiteX209" fmla="*/ 2151276 w 6356370"/>
                <a:gd name="connsiteY209" fmla="*/ 3120236 h 3527023"/>
                <a:gd name="connsiteX210" fmla="*/ 1396026 w 6356370"/>
                <a:gd name="connsiteY210" fmla="*/ 3120236 h 3527023"/>
                <a:gd name="connsiteX211" fmla="*/ 1348841 w 6356370"/>
                <a:gd name="connsiteY211" fmla="*/ 3153885 h 3527023"/>
                <a:gd name="connsiteX212" fmla="*/ 1358487 w 6356370"/>
                <a:gd name="connsiteY212" fmla="*/ 3211090 h 3527023"/>
                <a:gd name="connsiteX213" fmla="*/ 1440294 w 6356370"/>
                <a:gd name="connsiteY213" fmla="*/ 3191723 h 3527023"/>
                <a:gd name="connsiteX214" fmla="*/ 1396026 w 6356370"/>
                <a:gd name="connsiteY214" fmla="*/ 3120236 h 3527023"/>
                <a:gd name="connsiteX215" fmla="*/ 968375 w 6356370"/>
                <a:gd name="connsiteY215" fmla="*/ 3120236 h 3527023"/>
                <a:gd name="connsiteX216" fmla="*/ 924331 w 6356370"/>
                <a:gd name="connsiteY216" fmla="*/ 3191723 h 3527023"/>
                <a:gd name="connsiteX217" fmla="*/ 1006063 w 6356370"/>
                <a:gd name="connsiteY217" fmla="*/ 3211090 h 3527023"/>
                <a:gd name="connsiteX218" fmla="*/ 1015634 w 6356370"/>
                <a:gd name="connsiteY218" fmla="*/ 3153885 h 3527023"/>
                <a:gd name="connsiteX219" fmla="*/ 968375 w 6356370"/>
                <a:gd name="connsiteY219" fmla="*/ 3120236 h 3527023"/>
                <a:gd name="connsiteX220" fmla="*/ 213200 w 6356370"/>
                <a:gd name="connsiteY220" fmla="*/ 3120236 h 3527023"/>
                <a:gd name="connsiteX221" fmla="*/ 166015 w 6356370"/>
                <a:gd name="connsiteY221" fmla="*/ 3153885 h 3527023"/>
                <a:gd name="connsiteX222" fmla="*/ 175587 w 6356370"/>
                <a:gd name="connsiteY222" fmla="*/ 3211090 h 3527023"/>
                <a:gd name="connsiteX223" fmla="*/ 257393 w 6356370"/>
                <a:gd name="connsiteY223" fmla="*/ 3191723 h 3527023"/>
                <a:gd name="connsiteX224" fmla="*/ 213200 w 6356370"/>
                <a:gd name="connsiteY224" fmla="*/ 3120236 h 3527023"/>
                <a:gd name="connsiteX225" fmla="*/ 3850736 w 6356370"/>
                <a:gd name="connsiteY225" fmla="*/ 3001190 h 3527023"/>
                <a:gd name="connsiteX226" fmla="*/ 3797794 w 6356370"/>
                <a:gd name="connsiteY226" fmla="*/ 3084940 h 3527023"/>
                <a:gd name="connsiteX227" fmla="*/ 3850736 w 6356370"/>
                <a:gd name="connsiteY227" fmla="*/ 3168692 h 3527023"/>
                <a:gd name="connsiteX228" fmla="*/ 3899117 w 6356370"/>
                <a:gd name="connsiteY228" fmla="*/ 3130107 h 3527023"/>
                <a:gd name="connsiteX229" fmla="*/ 3935908 w 6356370"/>
                <a:gd name="connsiteY229" fmla="*/ 3084940 h 3527023"/>
                <a:gd name="connsiteX230" fmla="*/ 3899117 w 6356370"/>
                <a:gd name="connsiteY230" fmla="*/ 3039700 h 3527023"/>
                <a:gd name="connsiteX231" fmla="*/ 3850736 w 6356370"/>
                <a:gd name="connsiteY231" fmla="*/ 3001190 h 3527023"/>
                <a:gd name="connsiteX232" fmla="*/ 2667836 w 6356370"/>
                <a:gd name="connsiteY232" fmla="*/ 3001190 h 3527023"/>
                <a:gd name="connsiteX233" fmla="*/ 2614894 w 6356370"/>
                <a:gd name="connsiteY233" fmla="*/ 3084940 h 3527023"/>
                <a:gd name="connsiteX234" fmla="*/ 2667836 w 6356370"/>
                <a:gd name="connsiteY234" fmla="*/ 3168692 h 3527023"/>
                <a:gd name="connsiteX235" fmla="*/ 2716217 w 6356370"/>
                <a:gd name="connsiteY235" fmla="*/ 3130107 h 3527023"/>
                <a:gd name="connsiteX236" fmla="*/ 2752932 w 6356370"/>
                <a:gd name="connsiteY236" fmla="*/ 3084940 h 3527023"/>
                <a:gd name="connsiteX237" fmla="*/ 2716142 w 6356370"/>
                <a:gd name="connsiteY237" fmla="*/ 3039700 h 3527023"/>
                <a:gd name="connsiteX238" fmla="*/ 2667836 w 6356370"/>
                <a:gd name="connsiteY238" fmla="*/ 3001190 h 3527023"/>
                <a:gd name="connsiteX239" fmla="*/ 1484936 w 6356370"/>
                <a:gd name="connsiteY239" fmla="*/ 3001190 h 3527023"/>
                <a:gd name="connsiteX240" fmla="*/ 1431994 w 6356370"/>
                <a:gd name="connsiteY240" fmla="*/ 3084940 h 3527023"/>
                <a:gd name="connsiteX241" fmla="*/ 1484936 w 6356370"/>
                <a:gd name="connsiteY241" fmla="*/ 3168692 h 3527023"/>
                <a:gd name="connsiteX242" fmla="*/ 1533317 w 6356370"/>
                <a:gd name="connsiteY242" fmla="*/ 3130107 h 3527023"/>
                <a:gd name="connsiteX243" fmla="*/ 1569957 w 6356370"/>
                <a:gd name="connsiteY243" fmla="*/ 3084940 h 3527023"/>
                <a:gd name="connsiteX244" fmla="*/ 1533242 w 6356370"/>
                <a:gd name="connsiteY244" fmla="*/ 3039700 h 3527023"/>
                <a:gd name="connsiteX245" fmla="*/ 1484936 w 6356370"/>
                <a:gd name="connsiteY245" fmla="*/ 3001190 h 3527023"/>
                <a:gd name="connsiteX246" fmla="*/ 6216612 w 6356370"/>
                <a:gd name="connsiteY246" fmla="*/ 3001116 h 3527023"/>
                <a:gd name="connsiteX247" fmla="*/ 6163595 w 6356370"/>
                <a:gd name="connsiteY247" fmla="*/ 3084940 h 3527023"/>
                <a:gd name="connsiteX248" fmla="*/ 6216537 w 6356370"/>
                <a:gd name="connsiteY248" fmla="*/ 3168692 h 3527023"/>
                <a:gd name="connsiteX249" fmla="*/ 6264918 w 6356370"/>
                <a:gd name="connsiteY249" fmla="*/ 3130107 h 3527023"/>
                <a:gd name="connsiteX250" fmla="*/ 6301633 w 6356370"/>
                <a:gd name="connsiteY250" fmla="*/ 3084866 h 3527023"/>
                <a:gd name="connsiteX251" fmla="*/ 6264918 w 6356370"/>
                <a:gd name="connsiteY251" fmla="*/ 3039626 h 3527023"/>
                <a:gd name="connsiteX252" fmla="*/ 6216612 w 6356370"/>
                <a:gd name="connsiteY252" fmla="*/ 3001116 h 3527023"/>
                <a:gd name="connsiteX253" fmla="*/ 5033712 w 6356370"/>
                <a:gd name="connsiteY253" fmla="*/ 3001116 h 3527023"/>
                <a:gd name="connsiteX254" fmla="*/ 4980769 w 6356370"/>
                <a:gd name="connsiteY254" fmla="*/ 3084866 h 3527023"/>
                <a:gd name="connsiteX255" fmla="*/ 5033712 w 6356370"/>
                <a:gd name="connsiteY255" fmla="*/ 3168692 h 3527023"/>
                <a:gd name="connsiteX256" fmla="*/ 5082092 w 6356370"/>
                <a:gd name="connsiteY256" fmla="*/ 3130107 h 3527023"/>
                <a:gd name="connsiteX257" fmla="*/ 5118809 w 6356370"/>
                <a:gd name="connsiteY257" fmla="*/ 3084866 h 3527023"/>
                <a:gd name="connsiteX258" fmla="*/ 5082092 w 6356370"/>
                <a:gd name="connsiteY258" fmla="*/ 3039626 h 3527023"/>
                <a:gd name="connsiteX259" fmla="*/ 5033712 w 6356370"/>
                <a:gd name="connsiteY259" fmla="*/ 3001116 h 3527023"/>
                <a:gd name="connsiteX260" fmla="*/ 4428315 w 6356370"/>
                <a:gd name="connsiteY260" fmla="*/ 3001116 h 3527023"/>
                <a:gd name="connsiteX261" fmla="*/ 4379860 w 6356370"/>
                <a:gd name="connsiteY261" fmla="*/ 3039700 h 3527023"/>
                <a:gd name="connsiteX262" fmla="*/ 4343220 w 6356370"/>
                <a:gd name="connsiteY262" fmla="*/ 3084866 h 3527023"/>
                <a:gd name="connsiteX263" fmla="*/ 4379935 w 6356370"/>
                <a:gd name="connsiteY263" fmla="*/ 3130107 h 3527023"/>
                <a:gd name="connsiteX264" fmla="*/ 4428392 w 6356370"/>
                <a:gd name="connsiteY264" fmla="*/ 3168692 h 3527023"/>
                <a:gd name="connsiteX265" fmla="*/ 4481258 w 6356370"/>
                <a:gd name="connsiteY265" fmla="*/ 3084940 h 3527023"/>
                <a:gd name="connsiteX266" fmla="*/ 4428315 w 6356370"/>
                <a:gd name="connsiteY266" fmla="*/ 3001116 h 3527023"/>
                <a:gd name="connsiteX267" fmla="*/ 879540 w 6356370"/>
                <a:gd name="connsiteY267" fmla="*/ 3001116 h 3527023"/>
                <a:gd name="connsiteX268" fmla="*/ 831084 w 6356370"/>
                <a:gd name="connsiteY268" fmla="*/ 3039700 h 3527023"/>
                <a:gd name="connsiteX269" fmla="*/ 794443 w 6356370"/>
                <a:gd name="connsiteY269" fmla="*/ 3084866 h 3527023"/>
                <a:gd name="connsiteX270" fmla="*/ 831159 w 6356370"/>
                <a:gd name="connsiteY270" fmla="*/ 3130107 h 3527023"/>
                <a:gd name="connsiteX271" fmla="*/ 879614 w 6356370"/>
                <a:gd name="connsiteY271" fmla="*/ 3168692 h 3527023"/>
                <a:gd name="connsiteX272" fmla="*/ 932482 w 6356370"/>
                <a:gd name="connsiteY272" fmla="*/ 3084866 h 3527023"/>
                <a:gd name="connsiteX273" fmla="*/ 879540 w 6356370"/>
                <a:gd name="connsiteY273" fmla="*/ 3001116 h 3527023"/>
                <a:gd name="connsiteX274" fmla="*/ 302035 w 6356370"/>
                <a:gd name="connsiteY274" fmla="*/ 3001116 h 3527023"/>
                <a:gd name="connsiteX275" fmla="*/ 249093 w 6356370"/>
                <a:gd name="connsiteY275" fmla="*/ 3084866 h 3527023"/>
                <a:gd name="connsiteX276" fmla="*/ 302035 w 6356370"/>
                <a:gd name="connsiteY276" fmla="*/ 3168616 h 3527023"/>
                <a:gd name="connsiteX277" fmla="*/ 350416 w 6356370"/>
                <a:gd name="connsiteY277" fmla="*/ 3130031 h 3527023"/>
                <a:gd name="connsiteX278" fmla="*/ 387132 w 6356370"/>
                <a:gd name="connsiteY278" fmla="*/ 3084866 h 3527023"/>
                <a:gd name="connsiteX279" fmla="*/ 350416 w 6356370"/>
                <a:gd name="connsiteY279" fmla="*/ 3039626 h 3527023"/>
                <a:gd name="connsiteX280" fmla="*/ 302035 w 6356370"/>
                <a:gd name="connsiteY280" fmla="*/ 3001116 h 3527023"/>
                <a:gd name="connsiteX281" fmla="*/ 3245415 w 6356370"/>
                <a:gd name="connsiteY281" fmla="*/ 3001041 h 3527023"/>
                <a:gd name="connsiteX282" fmla="*/ 3197034 w 6356370"/>
                <a:gd name="connsiteY282" fmla="*/ 3039626 h 3527023"/>
                <a:gd name="connsiteX283" fmla="*/ 3160319 w 6356370"/>
                <a:gd name="connsiteY283" fmla="*/ 3084866 h 3527023"/>
                <a:gd name="connsiteX284" fmla="*/ 3197034 w 6356370"/>
                <a:gd name="connsiteY284" fmla="*/ 3130107 h 3527023"/>
                <a:gd name="connsiteX285" fmla="*/ 3245415 w 6356370"/>
                <a:gd name="connsiteY285" fmla="*/ 3168692 h 3527023"/>
                <a:gd name="connsiteX286" fmla="*/ 3298358 w 6356370"/>
                <a:gd name="connsiteY286" fmla="*/ 3084866 h 3527023"/>
                <a:gd name="connsiteX287" fmla="*/ 3245415 w 6356370"/>
                <a:gd name="connsiteY287" fmla="*/ 3001041 h 3527023"/>
                <a:gd name="connsiteX288" fmla="*/ 2062515 w 6356370"/>
                <a:gd name="connsiteY288" fmla="*/ 3001041 h 3527023"/>
                <a:gd name="connsiteX289" fmla="*/ 2014134 w 6356370"/>
                <a:gd name="connsiteY289" fmla="*/ 3039626 h 3527023"/>
                <a:gd name="connsiteX290" fmla="*/ 1979138 w 6356370"/>
                <a:gd name="connsiteY290" fmla="*/ 3082249 h 3527023"/>
                <a:gd name="connsiteX291" fmla="*/ 1978390 w 6356370"/>
                <a:gd name="connsiteY291" fmla="*/ 3083371 h 3527023"/>
                <a:gd name="connsiteX292" fmla="*/ 1977418 w 6356370"/>
                <a:gd name="connsiteY292" fmla="*/ 3084866 h 3527023"/>
                <a:gd name="connsiteX293" fmla="*/ 1977867 w 6356370"/>
                <a:gd name="connsiteY293" fmla="*/ 3085539 h 3527023"/>
                <a:gd name="connsiteX294" fmla="*/ 1979213 w 6356370"/>
                <a:gd name="connsiteY294" fmla="*/ 3087559 h 3527023"/>
                <a:gd name="connsiteX295" fmla="*/ 2014134 w 6356370"/>
                <a:gd name="connsiteY295" fmla="*/ 3130107 h 3527023"/>
                <a:gd name="connsiteX296" fmla="*/ 2062515 w 6356370"/>
                <a:gd name="connsiteY296" fmla="*/ 3168692 h 3527023"/>
                <a:gd name="connsiteX297" fmla="*/ 2115382 w 6356370"/>
                <a:gd name="connsiteY297" fmla="*/ 3084791 h 3527023"/>
                <a:gd name="connsiteX298" fmla="*/ 2062515 w 6356370"/>
                <a:gd name="connsiteY298" fmla="*/ 3001041 h 3527023"/>
                <a:gd name="connsiteX299" fmla="*/ 5611440 w 6356370"/>
                <a:gd name="connsiteY299" fmla="*/ 3000966 h 3527023"/>
                <a:gd name="connsiteX300" fmla="*/ 5563059 w 6356370"/>
                <a:gd name="connsiteY300" fmla="*/ 3039551 h 3527023"/>
                <a:gd name="connsiteX301" fmla="*/ 5560293 w 6356370"/>
                <a:gd name="connsiteY301" fmla="*/ 3042467 h 3527023"/>
                <a:gd name="connsiteX302" fmla="*/ 5552740 w 6356370"/>
                <a:gd name="connsiteY302" fmla="*/ 3050468 h 3527023"/>
                <a:gd name="connsiteX303" fmla="*/ 5547282 w 6356370"/>
                <a:gd name="connsiteY303" fmla="*/ 3056824 h 3527023"/>
                <a:gd name="connsiteX304" fmla="*/ 5542720 w 6356370"/>
                <a:gd name="connsiteY304" fmla="*/ 3062209 h 3527023"/>
                <a:gd name="connsiteX305" fmla="*/ 5538084 w 6356370"/>
                <a:gd name="connsiteY305" fmla="*/ 3068190 h 3527023"/>
                <a:gd name="connsiteX306" fmla="*/ 5533298 w 6356370"/>
                <a:gd name="connsiteY306" fmla="*/ 3074622 h 3527023"/>
                <a:gd name="connsiteX307" fmla="*/ 5529484 w 6356370"/>
                <a:gd name="connsiteY307" fmla="*/ 3080155 h 3527023"/>
                <a:gd name="connsiteX308" fmla="*/ 5526344 w 6356370"/>
                <a:gd name="connsiteY308" fmla="*/ 3084866 h 3527023"/>
                <a:gd name="connsiteX309" fmla="*/ 5529484 w 6356370"/>
                <a:gd name="connsiteY309" fmla="*/ 3089577 h 3527023"/>
                <a:gd name="connsiteX310" fmla="*/ 5533298 w 6356370"/>
                <a:gd name="connsiteY310" fmla="*/ 3095110 h 3527023"/>
                <a:gd name="connsiteX311" fmla="*/ 5538309 w 6356370"/>
                <a:gd name="connsiteY311" fmla="*/ 3101766 h 3527023"/>
                <a:gd name="connsiteX312" fmla="*/ 5542720 w 6356370"/>
                <a:gd name="connsiteY312" fmla="*/ 3107449 h 3527023"/>
                <a:gd name="connsiteX313" fmla="*/ 5547730 w 6356370"/>
                <a:gd name="connsiteY313" fmla="*/ 3113431 h 3527023"/>
                <a:gd name="connsiteX314" fmla="*/ 5552590 w 6356370"/>
                <a:gd name="connsiteY314" fmla="*/ 3119114 h 3527023"/>
                <a:gd name="connsiteX315" fmla="*/ 5562909 w 6356370"/>
                <a:gd name="connsiteY315" fmla="*/ 3130031 h 3527023"/>
                <a:gd name="connsiteX316" fmla="*/ 5562909 w 6356370"/>
                <a:gd name="connsiteY316" fmla="*/ 3130107 h 3527023"/>
                <a:gd name="connsiteX317" fmla="*/ 5611291 w 6356370"/>
                <a:gd name="connsiteY317" fmla="*/ 3168692 h 3527023"/>
                <a:gd name="connsiteX318" fmla="*/ 5664308 w 6356370"/>
                <a:gd name="connsiteY318" fmla="*/ 3084717 h 3527023"/>
                <a:gd name="connsiteX319" fmla="*/ 5611440 w 6356370"/>
                <a:gd name="connsiteY319" fmla="*/ 3000966 h 3527023"/>
                <a:gd name="connsiteX320" fmla="*/ 6090163 w 6356370"/>
                <a:gd name="connsiteY320" fmla="*/ 2958717 h 3527023"/>
                <a:gd name="connsiteX321" fmla="*/ 6080517 w 6356370"/>
                <a:gd name="connsiteY321" fmla="*/ 3015846 h 3527023"/>
                <a:gd name="connsiteX322" fmla="*/ 6127777 w 6356370"/>
                <a:gd name="connsiteY322" fmla="*/ 3049571 h 3527023"/>
                <a:gd name="connsiteX323" fmla="*/ 6171970 w 6356370"/>
                <a:gd name="connsiteY323" fmla="*/ 2978084 h 3527023"/>
                <a:gd name="connsiteX324" fmla="*/ 6090163 w 6356370"/>
                <a:gd name="connsiteY324" fmla="*/ 2958717 h 3527023"/>
                <a:gd name="connsiteX325" fmla="*/ 5737664 w 6356370"/>
                <a:gd name="connsiteY325" fmla="*/ 2958717 h 3527023"/>
                <a:gd name="connsiteX326" fmla="*/ 5655932 w 6356370"/>
                <a:gd name="connsiteY326" fmla="*/ 2978009 h 3527023"/>
                <a:gd name="connsiteX327" fmla="*/ 5700051 w 6356370"/>
                <a:gd name="connsiteY327" fmla="*/ 3049496 h 3527023"/>
                <a:gd name="connsiteX328" fmla="*/ 5747237 w 6356370"/>
                <a:gd name="connsiteY328" fmla="*/ 3015846 h 3527023"/>
                <a:gd name="connsiteX329" fmla="*/ 5737664 w 6356370"/>
                <a:gd name="connsiteY329" fmla="*/ 2958717 h 3527023"/>
                <a:gd name="connsiteX330" fmla="*/ 4907189 w 6356370"/>
                <a:gd name="connsiteY330" fmla="*/ 2958717 h 3527023"/>
                <a:gd name="connsiteX331" fmla="*/ 4897617 w 6356370"/>
                <a:gd name="connsiteY331" fmla="*/ 3015846 h 3527023"/>
                <a:gd name="connsiteX332" fmla="*/ 4944801 w 6356370"/>
                <a:gd name="connsiteY332" fmla="*/ 3049571 h 3527023"/>
                <a:gd name="connsiteX333" fmla="*/ 4988995 w 6356370"/>
                <a:gd name="connsiteY333" fmla="*/ 2978084 h 3527023"/>
                <a:gd name="connsiteX334" fmla="*/ 4907189 w 6356370"/>
                <a:gd name="connsiteY334" fmla="*/ 2958717 h 3527023"/>
                <a:gd name="connsiteX335" fmla="*/ 4554764 w 6356370"/>
                <a:gd name="connsiteY335" fmla="*/ 2958717 h 3527023"/>
                <a:gd name="connsiteX336" fmla="*/ 4473032 w 6356370"/>
                <a:gd name="connsiteY336" fmla="*/ 2978009 h 3527023"/>
                <a:gd name="connsiteX337" fmla="*/ 4517151 w 6356370"/>
                <a:gd name="connsiteY337" fmla="*/ 3049496 h 3527023"/>
                <a:gd name="connsiteX338" fmla="*/ 4564335 w 6356370"/>
                <a:gd name="connsiteY338" fmla="*/ 3015846 h 3527023"/>
                <a:gd name="connsiteX339" fmla="*/ 4554764 w 6356370"/>
                <a:gd name="connsiteY339" fmla="*/ 2958717 h 3527023"/>
                <a:gd name="connsiteX340" fmla="*/ 3724288 w 6356370"/>
                <a:gd name="connsiteY340" fmla="*/ 2958717 h 3527023"/>
                <a:gd name="connsiteX341" fmla="*/ 3714717 w 6356370"/>
                <a:gd name="connsiteY341" fmla="*/ 3015846 h 3527023"/>
                <a:gd name="connsiteX342" fmla="*/ 3761976 w 6356370"/>
                <a:gd name="connsiteY342" fmla="*/ 3049571 h 3527023"/>
                <a:gd name="connsiteX343" fmla="*/ 3806095 w 6356370"/>
                <a:gd name="connsiteY343" fmla="*/ 2978084 h 3527023"/>
                <a:gd name="connsiteX344" fmla="*/ 3724288 w 6356370"/>
                <a:gd name="connsiteY344" fmla="*/ 2958717 h 3527023"/>
                <a:gd name="connsiteX345" fmla="*/ 3371864 w 6356370"/>
                <a:gd name="connsiteY345" fmla="*/ 2958717 h 3527023"/>
                <a:gd name="connsiteX346" fmla="*/ 3290132 w 6356370"/>
                <a:gd name="connsiteY346" fmla="*/ 2978009 h 3527023"/>
                <a:gd name="connsiteX347" fmla="*/ 3334251 w 6356370"/>
                <a:gd name="connsiteY347" fmla="*/ 3049496 h 3527023"/>
                <a:gd name="connsiteX348" fmla="*/ 3381434 w 6356370"/>
                <a:gd name="connsiteY348" fmla="*/ 3015846 h 3527023"/>
                <a:gd name="connsiteX349" fmla="*/ 3371864 w 6356370"/>
                <a:gd name="connsiteY349" fmla="*/ 2958717 h 3527023"/>
                <a:gd name="connsiteX350" fmla="*/ 2541462 w 6356370"/>
                <a:gd name="connsiteY350" fmla="*/ 2958717 h 3527023"/>
                <a:gd name="connsiteX351" fmla="*/ 2531816 w 6356370"/>
                <a:gd name="connsiteY351" fmla="*/ 3015846 h 3527023"/>
                <a:gd name="connsiteX352" fmla="*/ 2579076 w 6356370"/>
                <a:gd name="connsiteY352" fmla="*/ 3049571 h 3527023"/>
                <a:gd name="connsiteX353" fmla="*/ 2623269 w 6356370"/>
                <a:gd name="connsiteY353" fmla="*/ 2978084 h 3527023"/>
                <a:gd name="connsiteX354" fmla="*/ 2541462 w 6356370"/>
                <a:gd name="connsiteY354" fmla="*/ 2958717 h 3527023"/>
                <a:gd name="connsiteX355" fmla="*/ 2188963 w 6356370"/>
                <a:gd name="connsiteY355" fmla="*/ 2958717 h 3527023"/>
                <a:gd name="connsiteX356" fmla="*/ 2107157 w 6356370"/>
                <a:gd name="connsiteY356" fmla="*/ 2978009 h 3527023"/>
                <a:gd name="connsiteX357" fmla="*/ 2151276 w 6356370"/>
                <a:gd name="connsiteY357" fmla="*/ 3049496 h 3527023"/>
                <a:gd name="connsiteX358" fmla="*/ 2198534 w 6356370"/>
                <a:gd name="connsiteY358" fmla="*/ 3015846 h 3527023"/>
                <a:gd name="connsiteX359" fmla="*/ 2188963 w 6356370"/>
                <a:gd name="connsiteY359" fmla="*/ 2958717 h 3527023"/>
                <a:gd name="connsiteX360" fmla="*/ 1358487 w 6356370"/>
                <a:gd name="connsiteY360" fmla="*/ 2958717 h 3527023"/>
                <a:gd name="connsiteX361" fmla="*/ 1348841 w 6356370"/>
                <a:gd name="connsiteY361" fmla="*/ 3015846 h 3527023"/>
                <a:gd name="connsiteX362" fmla="*/ 1396101 w 6356370"/>
                <a:gd name="connsiteY362" fmla="*/ 3049571 h 3527023"/>
                <a:gd name="connsiteX363" fmla="*/ 1440294 w 6356370"/>
                <a:gd name="connsiteY363" fmla="*/ 2978084 h 3527023"/>
                <a:gd name="connsiteX364" fmla="*/ 1358487 w 6356370"/>
                <a:gd name="connsiteY364" fmla="*/ 2958717 h 3527023"/>
                <a:gd name="connsiteX365" fmla="*/ 1005988 w 6356370"/>
                <a:gd name="connsiteY365" fmla="*/ 2958717 h 3527023"/>
                <a:gd name="connsiteX366" fmla="*/ 924256 w 6356370"/>
                <a:gd name="connsiteY366" fmla="*/ 2978009 h 3527023"/>
                <a:gd name="connsiteX367" fmla="*/ 968375 w 6356370"/>
                <a:gd name="connsiteY367" fmla="*/ 3049496 h 3527023"/>
                <a:gd name="connsiteX368" fmla="*/ 1015560 w 6356370"/>
                <a:gd name="connsiteY368" fmla="*/ 3015846 h 3527023"/>
                <a:gd name="connsiteX369" fmla="*/ 1005988 w 6356370"/>
                <a:gd name="connsiteY369" fmla="*/ 2958717 h 3527023"/>
                <a:gd name="connsiteX370" fmla="*/ 175512 w 6356370"/>
                <a:gd name="connsiteY370" fmla="*/ 2958717 h 3527023"/>
                <a:gd name="connsiteX371" fmla="*/ 165941 w 6356370"/>
                <a:gd name="connsiteY371" fmla="*/ 3015846 h 3527023"/>
                <a:gd name="connsiteX372" fmla="*/ 213125 w 6356370"/>
                <a:gd name="connsiteY372" fmla="*/ 3049571 h 3527023"/>
                <a:gd name="connsiteX373" fmla="*/ 257318 w 6356370"/>
                <a:gd name="connsiteY373" fmla="*/ 2978084 h 3527023"/>
                <a:gd name="connsiteX374" fmla="*/ 175512 w 6356370"/>
                <a:gd name="connsiteY374" fmla="*/ 2958717 h 3527023"/>
                <a:gd name="connsiteX375" fmla="*/ 4135638 w 6356370"/>
                <a:gd name="connsiteY375" fmla="*/ 2942640 h 3527023"/>
                <a:gd name="connsiteX376" fmla="*/ 4095033 w 6356370"/>
                <a:gd name="connsiteY376" fmla="*/ 3019137 h 3527023"/>
                <a:gd name="connsiteX377" fmla="*/ 4069908 w 6356370"/>
                <a:gd name="connsiteY377" fmla="*/ 3044262 h 3527023"/>
                <a:gd name="connsiteX378" fmla="*/ 4005525 w 6356370"/>
                <a:gd name="connsiteY378" fmla="*/ 3069687 h 3527023"/>
                <a:gd name="connsiteX379" fmla="*/ 3993486 w 6356370"/>
                <a:gd name="connsiteY379" fmla="*/ 3084866 h 3527023"/>
                <a:gd name="connsiteX380" fmla="*/ 4005600 w 6356370"/>
                <a:gd name="connsiteY380" fmla="*/ 3100120 h 3527023"/>
                <a:gd name="connsiteX381" fmla="*/ 4069984 w 6356370"/>
                <a:gd name="connsiteY381" fmla="*/ 3125545 h 3527023"/>
                <a:gd name="connsiteX382" fmla="*/ 4095108 w 6356370"/>
                <a:gd name="connsiteY382" fmla="*/ 3150671 h 3527023"/>
                <a:gd name="connsiteX383" fmla="*/ 4120533 w 6356370"/>
                <a:gd name="connsiteY383" fmla="*/ 3215053 h 3527023"/>
                <a:gd name="connsiteX384" fmla="*/ 4135788 w 6356370"/>
                <a:gd name="connsiteY384" fmla="*/ 3227167 h 3527023"/>
                <a:gd name="connsiteX385" fmla="*/ 4151041 w 6356370"/>
                <a:gd name="connsiteY385" fmla="*/ 3215053 h 3527023"/>
                <a:gd name="connsiteX386" fmla="*/ 4176466 w 6356370"/>
                <a:gd name="connsiteY386" fmla="*/ 3150671 h 3527023"/>
                <a:gd name="connsiteX387" fmla="*/ 4201517 w 6356370"/>
                <a:gd name="connsiteY387" fmla="*/ 3125545 h 3527023"/>
                <a:gd name="connsiteX388" fmla="*/ 4265900 w 6356370"/>
                <a:gd name="connsiteY388" fmla="*/ 3100046 h 3527023"/>
                <a:gd name="connsiteX389" fmla="*/ 4277939 w 6356370"/>
                <a:gd name="connsiteY389" fmla="*/ 3084791 h 3527023"/>
                <a:gd name="connsiteX390" fmla="*/ 4201367 w 6356370"/>
                <a:gd name="connsiteY390" fmla="*/ 3044187 h 3527023"/>
                <a:gd name="connsiteX391" fmla="*/ 4176242 w 6356370"/>
                <a:gd name="connsiteY391" fmla="*/ 3019062 h 3527023"/>
                <a:gd name="connsiteX392" fmla="*/ 4135638 w 6356370"/>
                <a:gd name="connsiteY392" fmla="*/ 2942640 h 3527023"/>
                <a:gd name="connsiteX393" fmla="*/ 5318614 w 6356370"/>
                <a:gd name="connsiteY393" fmla="*/ 2942565 h 3527023"/>
                <a:gd name="connsiteX394" fmla="*/ 5278009 w 6356370"/>
                <a:gd name="connsiteY394" fmla="*/ 3019062 h 3527023"/>
                <a:gd name="connsiteX395" fmla="*/ 5252883 w 6356370"/>
                <a:gd name="connsiteY395" fmla="*/ 3044187 h 3527023"/>
                <a:gd name="connsiteX396" fmla="*/ 5188575 w 6356370"/>
                <a:gd name="connsiteY396" fmla="*/ 3069611 h 3527023"/>
                <a:gd name="connsiteX397" fmla="*/ 5176462 w 6356370"/>
                <a:gd name="connsiteY397" fmla="*/ 3084866 h 3527023"/>
                <a:gd name="connsiteX398" fmla="*/ 5188575 w 6356370"/>
                <a:gd name="connsiteY398" fmla="*/ 3100120 h 3527023"/>
                <a:gd name="connsiteX399" fmla="*/ 5252883 w 6356370"/>
                <a:gd name="connsiteY399" fmla="*/ 3125470 h 3527023"/>
                <a:gd name="connsiteX400" fmla="*/ 5278009 w 6356370"/>
                <a:gd name="connsiteY400" fmla="*/ 3150595 h 3527023"/>
                <a:gd name="connsiteX401" fmla="*/ 5303433 w 6356370"/>
                <a:gd name="connsiteY401" fmla="*/ 3214904 h 3527023"/>
                <a:gd name="connsiteX402" fmla="*/ 5318687 w 6356370"/>
                <a:gd name="connsiteY402" fmla="*/ 3227017 h 3527023"/>
                <a:gd name="connsiteX403" fmla="*/ 5333793 w 6356370"/>
                <a:gd name="connsiteY403" fmla="*/ 3214978 h 3527023"/>
                <a:gd name="connsiteX404" fmla="*/ 5359292 w 6356370"/>
                <a:gd name="connsiteY404" fmla="*/ 3150595 h 3527023"/>
                <a:gd name="connsiteX405" fmla="*/ 5384342 w 6356370"/>
                <a:gd name="connsiteY405" fmla="*/ 3125470 h 3527023"/>
                <a:gd name="connsiteX406" fmla="*/ 5448725 w 6356370"/>
                <a:gd name="connsiteY406" fmla="*/ 3100046 h 3527023"/>
                <a:gd name="connsiteX407" fmla="*/ 5460914 w 6356370"/>
                <a:gd name="connsiteY407" fmla="*/ 3084717 h 3527023"/>
                <a:gd name="connsiteX408" fmla="*/ 5384417 w 6356370"/>
                <a:gd name="connsiteY408" fmla="*/ 3044112 h 3527023"/>
                <a:gd name="connsiteX409" fmla="*/ 5359292 w 6356370"/>
                <a:gd name="connsiteY409" fmla="*/ 3019062 h 3527023"/>
                <a:gd name="connsiteX410" fmla="*/ 5318614 w 6356370"/>
                <a:gd name="connsiteY410" fmla="*/ 2942565 h 3527023"/>
                <a:gd name="connsiteX411" fmla="*/ 2952812 w 6356370"/>
                <a:gd name="connsiteY411" fmla="*/ 2942565 h 3527023"/>
                <a:gd name="connsiteX412" fmla="*/ 2937558 w 6356370"/>
                <a:gd name="connsiteY412" fmla="*/ 2954679 h 3527023"/>
                <a:gd name="connsiteX413" fmla="*/ 2912134 w 6356370"/>
                <a:gd name="connsiteY413" fmla="*/ 3019062 h 3527023"/>
                <a:gd name="connsiteX414" fmla="*/ 2887008 w 6356370"/>
                <a:gd name="connsiteY414" fmla="*/ 3044187 h 3527023"/>
                <a:gd name="connsiteX415" fmla="*/ 2822625 w 6356370"/>
                <a:gd name="connsiteY415" fmla="*/ 3069611 h 3527023"/>
                <a:gd name="connsiteX416" fmla="*/ 2820306 w 6356370"/>
                <a:gd name="connsiteY416" fmla="*/ 3072080 h 3527023"/>
                <a:gd name="connsiteX417" fmla="*/ 2814549 w 6356370"/>
                <a:gd name="connsiteY417" fmla="*/ 3079034 h 3527023"/>
                <a:gd name="connsiteX418" fmla="*/ 2812156 w 6356370"/>
                <a:gd name="connsiteY418" fmla="*/ 3082398 h 3527023"/>
                <a:gd name="connsiteX419" fmla="*/ 2811409 w 6356370"/>
                <a:gd name="connsiteY419" fmla="*/ 3083520 h 3527023"/>
                <a:gd name="connsiteX420" fmla="*/ 2810511 w 6356370"/>
                <a:gd name="connsiteY420" fmla="*/ 3084866 h 3527023"/>
                <a:gd name="connsiteX421" fmla="*/ 2811409 w 6356370"/>
                <a:gd name="connsiteY421" fmla="*/ 3086211 h 3527023"/>
                <a:gd name="connsiteX422" fmla="*/ 2814400 w 6356370"/>
                <a:gd name="connsiteY422" fmla="*/ 3090474 h 3527023"/>
                <a:gd name="connsiteX423" fmla="*/ 2820306 w 6356370"/>
                <a:gd name="connsiteY423" fmla="*/ 3097653 h 3527023"/>
                <a:gd name="connsiteX424" fmla="*/ 2822625 w 6356370"/>
                <a:gd name="connsiteY424" fmla="*/ 3100120 h 3527023"/>
                <a:gd name="connsiteX425" fmla="*/ 2887008 w 6356370"/>
                <a:gd name="connsiteY425" fmla="*/ 3125545 h 3527023"/>
                <a:gd name="connsiteX426" fmla="*/ 2912134 w 6356370"/>
                <a:gd name="connsiteY426" fmla="*/ 3150595 h 3527023"/>
                <a:gd name="connsiteX427" fmla="*/ 2937558 w 6356370"/>
                <a:gd name="connsiteY427" fmla="*/ 3214978 h 3527023"/>
                <a:gd name="connsiteX428" fmla="*/ 2952812 w 6356370"/>
                <a:gd name="connsiteY428" fmla="*/ 3227167 h 3527023"/>
                <a:gd name="connsiteX429" fmla="*/ 2993490 w 6356370"/>
                <a:gd name="connsiteY429" fmla="*/ 3150671 h 3527023"/>
                <a:gd name="connsiteX430" fmla="*/ 3018541 w 6356370"/>
                <a:gd name="connsiteY430" fmla="*/ 3125545 h 3527023"/>
                <a:gd name="connsiteX431" fmla="*/ 3082849 w 6356370"/>
                <a:gd name="connsiteY431" fmla="*/ 3100120 h 3527023"/>
                <a:gd name="connsiteX432" fmla="*/ 3087635 w 6356370"/>
                <a:gd name="connsiteY432" fmla="*/ 3094886 h 3527023"/>
                <a:gd name="connsiteX433" fmla="*/ 3089355 w 6356370"/>
                <a:gd name="connsiteY433" fmla="*/ 3092793 h 3527023"/>
                <a:gd name="connsiteX434" fmla="*/ 3092122 w 6356370"/>
                <a:gd name="connsiteY434" fmla="*/ 3089203 h 3527023"/>
                <a:gd name="connsiteX435" fmla="*/ 3092645 w 6356370"/>
                <a:gd name="connsiteY435" fmla="*/ 3088455 h 3527023"/>
                <a:gd name="connsiteX436" fmla="*/ 3093916 w 6356370"/>
                <a:gd name="connsiteY436" fmla="*/ 3086586 h 3527023"/>
                <a:gd name="connsiteX437" fmla="*/ 3094889 w 6356370"/>
                <a:gd name="connsiteY437" fmla="*/ 3085090 h 3527023"/>
                <a:gd name="connsiteX438" fmla="*/ 3095038 w 6356370"/>
                <a:gd name="connsiteY438" fmla="*/ 3084717 h 3527023"/>
                <a:gd name="connsiteX439" fmla="*/ 3018541 w 6356370"/>
                <a:gd name="connsiteY439" fmla="*/ 3044112 h 3527023"/>
                <a:gd name="connsiteX440" fmla="*/ 2993416 w 6356370"/>
                <a:gd name="connsiteY440" fmla="*/ 3018987 h 3527023"/>
                <a:gd name="connsiteX441" fmla="*/ 2952812 w 6356370"/>
                <a:gd name="connsiteY441" fmla="*/ 2942565 h 3527023"/>
                <a:gd name="connsiteX442" fmla="*/ 1769912 w 6356370"/>
                <a:gd name="connsiteY442" fmla="*/ 2942490 h 3527023"/>
                <a:gd name="connsiteX443" fmla="*/ 1729233 w 6356370"/>
                <a:gd name="connsiteY443" fmla="*/ 3019062 h 3527023"/>
                <a:gd name="connsiteX444" fmla="*/ 1704108 w 6356370"/>
                <a:gd name="connsiteY444" fmla="*/ 3044187 h 3527023"/>
                <a:gd name="connsiteX445" fmla="*/ 1639799 w 6356370"/>
                <a:gd name="connsiteY445" fmla="*/ 3069611 h 3527023"/>
                <a:gd name="connsiteX446" fmla="*/ 1627685 w 6356370"/>
                <a:gd name="connsiteY446" fmla="*/ 3084866 h 3527023"/>
                <a:gd name="connsiteX447" fmla="*/ 1639799 w 6356370"/>
                <a:gd name="connsiteY447" fmla="*/ 3100120 h 3527023"/>
                <a:gd name="connsiteX448" fmla="*/ 1704108 w 6356370"/>
                <a:gd name="connsiteY448" fmla="*/ 3125470 h 3527023"/>
                <a:gd name="connsiteX449" fmla="*/ 1729233 w 6356370"/>
                <a:gd name="connsiteY449" fmla="*/ 3150595 h 3527023"/>
                <a:gd name="connsiteX450" fmla="*/ 1754657 w 6356370"/>
                <a:gd name="connsiteY450" fmla="*/ 3214904 h 3527023"/>
                <a:gd name="connsiteX451" fmla="*/ 1769986 w 6356370"/>
                <a:gd name="connsiteY451" fmla="*/ 3227092 h 3527023"/>
                <a:gd name="connsiteX452" fmla="*/ 1810591 w 6356370"/>
                <a:gd name="connsiteY452" fmla="*/ 3150595 h 3527023"/>
                <a:gd name="connsiteX453" fmla="*/ 1835640 w 6356370"/>
                <a:gd name="connsiteY453" fmla="*/ 3125470 h 3527023"/>
                <a:gd name="connsiteX454" fmla="*/ 1899949 w 6356370"/>
                <a:gd name="connsiteY454" fmla="*/ 3100046 h 3527023"/>
                <a:gd name="connsiteX455" fmla="*/ 1912212 w 6356370"/>
                <a:gd name="connsiteY455" fmla="*/ 3084717 h 3527023"/>
                <a:gd name="connsiteX456" fmla="*/ 1835716 w 6356370"/>
                <a:gd name="connsiteY456" fmla="*/ 3044112 h 3527023"/>
                <a:gd name="connsiteX457" fmla="*/ 1810591 w 6356370"/>
                <a:gd name="connsiteY457" fmla="*/ 3018987 h 3527023"/>
                <a:gd name="connsiteX458" fmla="*/ 1769912 w 6356370"/>
                <a:gd name="connsiteY458" fmla="*/ 2942490 h 3527023"/>
                <a:gd name="connsiteX459" fmla="*/ 586787 w 6356370"/>
                <a:gd name="connsiteY459" fmla="*/ 2942490 h 3527023"/>
                <a:gd name="connsiteX460" fmla="*/ 546183 w 6356370"/>
                <a:gd name="connsiteY460" fmla="*/ 3018987 h 3527023"/>
                <a:gd name="connsiteX461" fmla="*/ 521057 w 6356370"/>
                <a:gd name="connsiteY461" fmla="*/ 3044112 h 3527023"/>
                <a:gd name="connsiteX462" fmla="*/ 456749 w 6356370"/>
                <a:gd name="connsiteY462" fmla="*/ 3069537 h 3527023"/>
                <a:gd name="connsiteX463" fmla="*/ 444636 w 6356370"/>
                <a:gd name="connsiteY463" fmla="*/ 3084791 h 3527023"/>
                <a:gd name="connsiteX464" fmla="*/ 456749 w 6356370"/>
                <a:gd name="connsiteY464" fmla="*/ 3100046 h 3527023"/>
                <a:gd name="connsiteX465" fmla="*/ 521133 w 6356370"/>
                <a:gd name="connsiteY465" fmla="*/ 3125470 h 3527023"/>
                <a:gd name="connsiteX466" fmla="*/ 546258 w 6356370"/>
                <a:gd name="connsiteY466" fmla="*/ 3150595 h 3527023"/>
                <a:gd name="connsiteX467" fmla="*/ 571682 w 6356370"/>
                <a:gd name="connsiteY467" fmla="*/ 3214978 h 3527023"/>
                <a:gd name="connsiteX468" fmla="*/ 586937 w 6356370"/>
                <a:gd name="connsiteY468" fmla="*/ 3227092 h 3527023"/>
                <a:gd name="connsiteX469" fmla="*/ 602191 w 6356370"/>
                <a:gd name="connsiteY469" fmla="*/ 3214978 h 3527023"/>
                <a:gd name="connsiteX470" fmla="*/ 627616 w 6356370"/>
                <a:gd name="connsiteY470" fmla="*/ 3150595 h 3527023"/>
                <a:gd name="connsiteX471" fmla="*/ 652665 w 6356370"/>
                <a:gd name="connsiteY471" fmla="*/ 3125470 h 3527023"/>
                <a:gd name="connsiteX472" fmla="*/ 717048 w 6356370"/>
                <a:gd name="connsiteY472" fmla="*/ 3100046 h 3527023"/>
                <a:gd name="connsiteX473" fmla="*/ 729088 w 6356370"/>
                <a:gd name="connsiteY473" fmla="*/ 3084642 h 3527023"/>
                <a:gd name="connsiteX474" fmla="*/ 652591 w 6356370"/>
                <a:gd name="connsiteY474" fmla="*/ 3044038 h 3527023"/>
                <a:gd name="connsiteX475" fmla="*/ 627466 w 6356370"/>
                <a:gd name="connsiteY475" fmla="*/ 3018987 h 3527023"/>
                <a:gd name="connsiteX476" fmla="*/ 586787 w 6356370"/>
                <a:gd name="connsiteY476" fmla="*/ 2942490 h 3527023"/>
                <a:gd name="connsiteX477" fmla="*/ 2365287 w 6356370"/>
                <a:gd name="connsiteY477" fmla="*/ 2906746 h 3527023"/>
                <a:gd name="connsiteX478" fmla="*/ 2330965 w 6356370"/>
                <a:gd name="connsiteY478" fmla="*/ 2959316 h 3527023"/>
                <a:gd name="connsiteX479" fmla="*/ 2300680 w 6356370"/>
                <a:gd name="connsiteY479" fmla="*/ 2971877 h 3527023"/>
                <a:gd name="connsiteX480" fmla="*/ 2239288 w 6356370"/>
                <a:gd name="connsiteY480" fmla="*/ 2958941 h 3527023"/>
                <a:gd name="connsiteX481" fmla="*/ 2252224 w 6356370"/>
                <a:gd name="connsiteY481" fmla="*/ 3020333 h 3527023"/>
                <a:gd name="connsiteX482" fmla="*/ 2239587 w 6356370"/>
                <a:gd name="connsiteY482" fmla="*/ 3050618 h 3527023"/>
                <a:gd name="connsiteX483" fmla="*/ 2187093 w 6356370"/>
                <a:gd name="connsiteY483" fmla="*/ 3084866 h 3527023"/>
                <a:gd name="connsiteX484" fmla="*/ 2239662 w 6356370"/>
                <a:gd name="connsiteY484" fmla="*/ 3119114 h 3527023"/>
                <a:gd name="connsiteX485" fmla="*/ 2252224 w 6356370"/>
                <a:gd name="connsiteY485" fmla="*/ 3149399 h 3527023"/>
                <a:gd name="connsiteX486" fmla="*/ 2239288 w 6356370"/>
                <a:gd name="connsiteY486" fmla="*/ 3210791 h 3527023"/>
                <a:gd name="connsiteX487" fmla="*/ 2300680 w 6356370"/>
                <a:gd name="connsiteY487" fmla="*/ 3197854 h 3527023"/>
                <a:gd name="connsiteX488" fmla="*/ 2308531 w 6356370"/>
                <a:gd name="connsiteY488" fmla="*/ 3196583 h 3527023"/>
                <a:gd name="connsiteX489" fmla="*/ 2330965 w 6356370"/>
                <a:gd name="connsiteY489" fmla="*/ 3210417 h 3527023"/>
                <a:gd name="connsiteX490" fmla="*/ 2365287 w 6356370"/>
                <a:gd name="connsiteY490" fmla="*/ 3262985 h 3527023"/>
                <a:gd name="connsiteX491" fmla="*/ 2399460 w 6356370"/>
                <a:gd name="connsiteY491" fmla="*/ 3210417 h 3527023"/>
                <a:gd name="connsiteX492" fmla="*/ 2429820 w 6356370"/>
                <a:gd name="connsiteY492" fmla="*/ 3197854 h 3527023"/>
                <a:gd name="connsiteX493" fmla="*/ 2491212 w 6356370"/>
                <a:gd name="connsiteY493" fmla="*/ 3210866 h 3527023"/>
                <a:gd name="connsiteX494" fmla="*/ 2478201 w 6356370"/>
                <a:gd name="connsiteY494" fmla="*/ 3149473 h 3527023"/>
                <a:gd name="connsiteX495" fmla="*/ 2490764 w 6356370"/>
                <a:gd name="connsiteY495" fmla="*/ 3119114 h 3527023"/>
                <a:gd name="connsiteX496" fmla="*/ 2543332 w 6356370"/>
                <a:gd name="connsiteY496" fmla="*/ 3084866 h 3527023"/>
                <a:gd name="connsiteX497" fmla="*/ 2490764 w 6356370"/>
                <a:gd name="connsiteY497" fmla="*/ 3050618 h 3527023"/>
                <a:gd name="connsiteX498" fmla="*/ 2478201 w 6356370"/>
                <a:gd name="connsiteY498" fmla="*/ 3020333 h 3527023"/>
                <a:gd name="connsiteX499" fmla="*/ 2491212 w 6356370"/>
                <a:gd name="connsiteY499" fmla="*/ 2958941 h 3527023"/>
                <a:gd name="connsiteX500" fmla="*/ 2429746 w 6356370"/>
                <a:gd name="connsiteY500" fmla="*/ 2971877 h 3527023"/>
                <a:gd name="connsiteX501" fmla="*/ 2399460 w 6356370"/>
                <a:gd name="connsiteY501" fmla="*/ 2959240 h 3527023"/>
                <a:gd name="connsiteX502" fmla="*/ 2365287 w 6356370"/>
                <a:gd name="connsiteY502" fmla="*/ 2906746 h 3527023"/>
                <a:gd name="connsiteX503" fmla="*/ 5913914 w 6356370"/>
                <a:gd name="connsiteY503" fmla="*/ 2906672 h 3527023"/>
                <a:gd name="connsiteX504" fmla="*/ 5879592 w 6356370"/>
                <a:gd name="connsiteY504" fmla="*/ 2959240 h 3527023"/>
                <a:gd name="connsiteX505" fmla="*/ 5849306 w 6356370"/>
                <a:gd name="connsiteY505" fmla="*/ 2971803 h 3527023"/>
                <a:gd name="connsiteX506" fmla="*/ 5787914 w 6356370"/>
                <a:gd name="connsiteY506" fmla="*/ 2958866 h 3527023"/>
                <a:gd name="connsiteX507" fmla="*/ 5800851 w 6356370"/>
                <a:gd name="connsiteY507" fmla="*/ 3020259 h 3527023"/>
                <a:gd name="connsiteX508" fmla="*/ 5788289 w 6356370"/>
                <a:gd name="connsiteY508" fmla="*/ 3050618 h 3527023"/>
                <a:gd name="connsiteX509" fmla="*/ 5735795 w 6356370"/>
                <a:gd name="connsiteY509" fmla="*/ 3084866 h 3527023"/>
                <a:gd name="connsiteX510" fmla="*/ 5788364 w 6356370"/>
                <a:gd name="connsiteY510" fmla="*/ 3119114 h 3527023"/>
                <a:gd name="connsiteX511" fmla="*/ 5800925 w 6356370"/>
                <a:gd name="connsiteY511" fmla="*/ 3149399 h 3527023"/>
                <a:gd name="connsiteX512" fmla="*/ 5787989 w 6356370"/>
                <a:gd name="connsiteY512" fmla="*/ 3210791 h 3527023"/>
                <a:gd name="connsiteX513" fmla="*/ 5849382 w 6356370"/>
                <a:gd name="connsiteY513" fmla="*/ 3197854 h 3527023"/>
                <a:gd name="connsiteX514" fmla="*/ 5857233 w 6356370"/>
                <a:gd name="connsiteY514" fmla="*/ 3196583 h 3527023"/>
                <a:gd name="connsiteX515" fmla="*/ 5879666 w 6356370"/>
                <a:gd name="connsiteY515" fmla="*/ 3210417 h 3527023"/>
                <a:gd name="connsiteX516" fmla="*/ 5913988 w 6356370"/>
                <a:gd name="connsiteY516" fmla="*/ 3262985 h 3527023"/>
                <a:gd name="connsiteX517" fmla="*/ 5948162 w 6356370"/>
                <a:gd name="connsiteY517" fmla="*/ 3210417 h 3527023"/>
                <a:gd name="connsiteX518" fmla="*/ 5978521 w 6356370"/>
                <a:gd name="connsiteY518" fmla="*/ 3197854 h 3527023"/>
                <a:gd name="connsiteX519" fmla="*/ 6039914 w 6356370"/>
                <a:gd name="connsiteY519" fmla="*/ 3210866 h 3527023"/>
                <a:gd name="connsiteX520" fmla="*/ 6026902 w 6356370"/>
                <a:gd name="connsiteY520" fmla="*/ 3149473 h 3527023"/>
                <a:gd name="connsiteX521" fmla="*/ 6039465 w 6356370"/>
                <a:gd name="connsiteY521" fmla="*/ 3119114 h 3527023"/>
                <a:gd name="connsiteX522" fmla="*/ 6092033 w 6356370"/>
                <a:gd name="connsiteY522" fmla="*/ 3084866 h 3527023"/>
                <a:gd name="connsiteX523" fmla="*/ 6039390 w 6356370"/>
                <a:gd name="connsiteY523" fmla="*/ 3050544 h 3527023"/>
                <a:gd name="connsiteX524" fmla="*/ 6026828 w 6356370"/>
                <a:gd name="connsiteY524" fmla="*/ 3020259 h 3527023"/>
                <a:gd name="connsiteX525" fmla="*/ 6039839 w 6356370"/>
                <a:gd name="connsiteY525" fmla="*/ 2958866 h 3527023"/>
                <a:gd name="connsiteX526" fmla="*/ 5978372 w 6356370"/>
                <a:gd name="connsiteY526" fmla="*/ 2971803 h 3527023"/>
                <a:gd name="connsiteX527" fmla="*/ 5948087 w 6356370"/>
                <a:gd name="connsiteY527" fmla="*/ 2959166 h 3527023"/>
                <a:gd name="connsiteX528" fmla="*/ 5913914 w 6356370"/>
                <a:gd name="connsiteY528" fmla="*/ 2906672 h 3527023"/>
                <a:gd name="connsiteX529" fmla="*/ 4730939 w 6356370"/>
                <a:gd name="connsiteY529" fmla="*/ 2906672 h 3527023"/>
                <a:gd name="connsiteX530" fmla="*/ 4696691 w 6356370"/>
                <a:gd name="connsiteY530" fmla="*/ 2959240 h 3527023"/>
                <a:gd name="connsiteX531" fmla="*/ 4666407 w 6356370"/>
                <a:gd name="connsiteY531" fmla="*/ 2971803 h 3527023"/>
                <a:gd name="connsiteX532" fmla="*/ 4605014 w 6356370"/>
                <a:gd name="connsiteY532" fmla="*/ 2958866 h 3527023"/>
                <a:gd name="connsiteX533" fmla="*/ 4617950 w 6356370"/>
                <a:gd name="connsiteY533" fmla="*/ 3020259 h 3527023"/>
                <a:gd name="connsiteX534" fmla="*/ 4605388 w 6356370"/>
                <a:gd name="connsiteY534" fmla="*/ 3050618 h 3527023"/>
                <a:gd name="connsiteX535" fmla="*/ 4552820 w 6356370"/>
                <a:gd name="connsiteY535" fmla="*/ 3084866 h 3527023"/>
                <a:gd name="connsiteX536" fmla="*/ 4605388 w 6356370"/>
                <a:gd name="connsiteY536" fmla="*/ 3119114 h 3527023"/>
                <a:gd name="connsiteX537" fmla="*/ 4617950 w 6356370"/>
                <a:gd name="connsiteY537" fmla="*/ 3149399 h 3527023"/>
                <a:gd name="connsiteX538" fmla="*/ 4605014 w 6356370"/>
                <a:gd name="connsiteY538" fmla="*/ 3210791 h 3527023"/>
                <a:gd name="connsiteX539" fmla="*/ 4666407 w 6356370"/>
                <a:gd name="connsiteY539" fmla="*/ 3197854 h 3527023"/>
                <a:gd name="connsiteX540" fmla="*/ 4674258 w 6356370"/>
                <a:gd name="connsiteY540" fmla="*/ 3196583 h 3527023"/>
                <a:gd name="connsiteX541" fmla="*/ 4696691 w 6356370"/>
                <a:gd name="connsiteY541" fmla="*/ 3210417 h 3527023"/>
                <a:gd name="connsiteX542" fmla="*/ 4730939 w 6356370"/>
                <a:gd name="connsiteY542" fmla="*/ 3262985 h 3527023"/>
                <a:gd name="connsiteX543" fmla="*/ 4765188 w 6356370"/>
                <a:gd name="connsiteY543" fmla="*/ 3210417 h 3527023"/>
                <a:gd name="connsiteX544" fmla="*/ 4795546 w 6356370"/>
                <a:gd name="connsiteY544" fmla="*/ 3197854 h 3527023"/>
                <a:gd name="connsiteX545" fmla="*/ 4856938 w 6356370"/>
                <a:gd name="connsiteY545" fmla="*/ 3210866 h 3527023"/>
                <a:gd name="connsiteX546" fmla="*/ 4844002 w 6356370"/>
                <a:gd name="connsiteY546" fmla="*/ 3149473 h 3527023"/>
                <a:gd name="connsiteX547" fmla="*/ 4856565 w 6356370"/>
                <a:gd name="connsiteY547" fmla="*/ 3119114 h 3527023"/>
                <a:gd name="connsiteX548" fmla="*/ 4909059 w 6356370"/>
                <a:gd name="connsiteY548" fmla="*/ 3084791 h 3527023"/>
                <a:gd name="connsiteX549" fmla="*/ 4856490 w 6356370"/>
                <a:gd name="connsiteY549" fmla="*/ 3050544 h 3527023"/>
                <a:gd name="connsiteX550" fmla="*/ 4843927 w 6356370"/>
                <a:gd name="connsiteY550" fmla="*/ 3020259 h 3527023"/>
                <a:gd name="connsiteX551" fmla="*/ 4856863 w 6356370"/>
                <a:gd name="connsiteY551" fmla="*/ 2958866 h 3527023"/>
                <a:gd name="connsiteX552" fmla="*/ 4795473 w 6356370"/>
                <a:gd name="connsiteY552" fmla="*/ 2971803 h 3527023"/>
                <a:gd name="connsiteX553" fmla="*/ 4765188 w 6356370"/>
                <a:gd name="connsiteY553" fmla="*/ 2959240 h 3527023"/>
                <a:gd name="connsiteX554" fmla="*/ 4730939 w 6356370"/>
                <a:gd name="connsiteY554" fmla="*/ 2906672 h 3527023"/>
                <a:gd name="connsiteX555" fmla="*/ 3548113 w 6356370"/>
                <a:gd name="connsiteY555" fmla="*/ 2906597 h 3527023"/>
                <a:gd name="connsiteX556" fmla="*/ 3513865 w 6356370"/>
                <a:gd name="connsiteY556" fmla="*/ 2959166 h 3527023"/>
                <a:gd name="connsiteX557" fmla="*/ 3483580 w 6356370"/>
                <a:gd name="connsiteY557" fmla="*/ 2971728 h 3527023"/>
                <a:gd name="connsiteX558" fmla="*/ 3422113 w 6356370"/>
                <a:gd name="connsiteY558" fmla="*/ 2958792 h 3527023"/>
                <a:gd name="connsiteX559" fmla="*/ 3435125 w 6356370"/>
                <a:gd name="connsiteY559" fmla="*/ 3020184 h 3527023"/>
                <a:gd name="connsiteX560" fmla="*/ 3422562 w 6356370"/>
                <a:gd name="connsiteY560" fmla="*/ 3050544 h 3527023"/>
                <a:gd name="connsiteX561" fmla="*/ 3369994 w 6356370"/>
                <a:gd name="connsiteY561" fmla="*/ 3084791 h 3527023"/>
                <a:gd name="connsiteX562" fmla="*/ 3422562 w 6356370"/>
                <a:gd name="connsiteY562" fmla="*/ 3119039 h 3527023"/>
                <a:gd name="connsiteX563" fmla="*/ 3435125 w 6356370"/>
                <a:gd name="connsiteY563" fmla="*/ 3149324 h 3527023"/>
                <a:gd name="connsiteX564" fmla="*/ 3422113 w 6356370"/>
                <a:gd name="connsiteY564" fmla="*/ 3210791 h 3527023"/>
                <a:gd name="connsiteX565" fmla="*/ 3483580 w 6356370"/>
                <a:gd name="connsiteY565" fmla="*/ 3197854 h 3527023"/>
                <a:gd name="connsiteX566" fmla="*/ 3491432 w 6356370"/>
                <a:gd name="connsiteY566" fmla="*/ 3196583 h 3527023"/>
                <a:gd name="connsiteX567" fmla="*/ 3513865 w 6356370"/>
                <a:gd name="connsiteY567" fmla="*/ 3210417 h 3527023"/>
                <a:gd name="connsiteX568" fmla="*/ 3548113 w 6356370"/>
                <a:gd name="connsiteY568" fmla="*/ 3262985 h 3527023"/>
                <a:gd name="connsiteX569" fmla="*/ 3582361 w 6356370"/>
                <a:gd name="connsiteY569" fmla="*/ 3210417 h 3527023"/>
                <a:gd name="connsiteX570" fmla="*/ 3612721 w 6356370"/>
                <a:gd name="connsiteY570" fmla="*/ 3197854 h 3527023"/>
                <a:gd name="connsiteX571" fmla="*/ 3674038 w 6356370"/>
                <a:gd name="connsiteY571" fmla="*/ 3210866 h 3527023"/>
                <a:gd name="connsiteX572" fmla="*/ 3661102 w 6356370"/>
                <a:gd name="connsiteY572" fmla="*/ 3149473 h 3527023"/>
                <a:gd name="connsiteX573" fmla="*/ 3673664 w 6356370"/>
                <a:gd name="connsiteY573" fmla="*/ 3119114 h 3527023"/>
                <a:gd name="connsiteX574" fmla="*/ 3726232 w 6356370"/>
                <a:gd name="connsiteY574" fmla="*/ 3084717 h 3527023"/>
                <a:gd name="connsiteX575" fmla="*/ 3673664 w 6356370"/>
                <a:gd name="connsiteY575" fmla="*/ 3050468 h 3527023"/>
                <a:gd name="connsiteX576" fmla="*/ 3661102 w 6356370"/>
                <a:gd name="connsiteY576" fmla="*/ 3020184 h 3527023"/>
                <a:gd name="connsiteX577" fmla="*/ 3674038 w 6356370"/>
                <a:gd name="connsiteY577" fmla="*/ 2958792 h 3527023"/>
                <a:gd name="connsiteX578" fmla="*/ 3612646 w 6356370"/>
                <a:gd name="connsiteY578" fmla="*/ 2971728 h 3527023"/>
                <a:gd name="connsiteX579" fmla="*/ 3582361 w 6356370"/>
                <a:gd name="connsiteY579" fmla="*/ 2959166 h 3527023"/>
                <a:gd name="connsiteX580" fmla="*/ 3548113 w 6356370"/>
                <a:gd name="connsiteY580" fmla="*/ 2906597 h 3527023"/>
                <a:gd name="connsiteX581" fmla="*/ 1182238 w 6356370"/>
                <a:gd name="connsiteY581" fmla="*/ 2906597 h 3527023"/>
                <a:gd name="connsiteX582" fmla="*/ 1147989 w 6356370"/>
                <a:gd name="connsiteY582" fmla="*/ 2959166 h 3527023"/>
                <a:gd name="connsiteX583" fmla="*/ 1117705 w 6356370"/>
                <a:gd name="connsiteY583" fmla="*/ 2971728 h 3527023"/>
                <a:gd name="connsiteX584" fmla="*/ 1056313 w 6356370"/>
                <a:gd name="connsiteY584" fmla="*/ 2958792 h 3527023"/>
                <a:gd name="connsiteX585" fmla="*/ 1069249 w 6356370"/>
                <a:gd name="connsiteY585" fmla="*/ 3020184 h 3527023"/>
                <a:gd name="connsiteX586" fmla="*/ 1056687 w 6356370"/>
                <a:gd name="connsiteY586" fmla="*/ 3050544 h 3527023"/>
                <a:gd name="connsiteX587" fmla="*/ 1004118 w 6356370"/>
                <a:gd name="connsiteY587" fmla="*/ 3084791 h 3527023"/>
                <a:gd name="connsiteX588" fmla="*/ 1056687 w 6356370"/>
                <a:gd name="connsiteY588" fmla="*/ 3119039 h 3527023"/>
                <a:gd name="connsiteX589" fmla="*/ 1069249 w 6356370"/>
                <a:gd name="connsiteY589" fmla="*/ 3149324 h 3527023"/>
                <a:gd name="connsiteX590" fmla="*/ 1056313 w 6356370"/>
                <a:gd name="connsiteY590" fmla="*/ 3210791 h 3527023"/>
                <a:gd name="connsiteX591" fmla="*/ 1117705 w 6356370"/>
                <a:gd name="connsiteY591" fmla="*/ 3197854 h 3527023"/>
                <a:gd name="connsiteX592" fmla="*/ 1125556 w 6356370"/>
                <a:gd name="connsiteY592" fmla="*/ 3196583 h 3527023"/>
                <a:gd name="connsiteX593" fmla="*/ 1147989 w 6356370"/>
                <a:gd name="connsiteY593" fmla="*/ 3210417 h 3527023"/>
                <a:gd name="connsiteX594" fmla="*/ 1182238 w 6356370"/>
                <a:gd name="connsiteY594" fmla="*/ 3262985 h 3527023"/>
                <a:gd name="connsiteX595" fmla="*/ 1216485 w 6356370"/>
                <a:gd name="connsiteY595" fmla="*/ 3210417 h 3527023"/>
                <a:gd name="connsiteX596" fmla="*/ 1246845 w 6356370"/>
                <a:gd name="connsiteY596" fmla="*/ 3197854 h 3527023"/>
                <a:gd name="connsiteX597" fmla="*/ 1308237 w 6356370"/>
                <a:gd name="connsiteY597" fmla="*/ 3210866 h 3527023"/>
                <a:gd name="connsiteX598" fmla="*/ 1295226 w 6356370"/>
                <a:gd name="connsiteY598" fmla="*/ 3149473 h 3527023"/>
                <a:gd name="connsiteX599" fmla="*/ 1307789 w 6356370"/>
                <a:gd name="connsiteY599" fmla="*/ 3119114 h 3527023"/>
                <a:gd name="connsiteX600" fmla="*/ 1360357 w 6356370"/>
                <a:gd name="connsiteY600" fmla="*/ 3084717 h 3527023"/>
                <a:gd name="connsiteX601" fmla="*/ 1307789 w 6356370"/>
                <a:gd name="connsiteY601" fmla="*/ 3050468 h 3527023"/>
                <a:gd name="connsiteX602" fmla="*/ 1295226 w 6356370"/>
                <a:gd name="connsiteY602" fmla="*/ 3020184 h 3527023"/>
                <a:gd name="connsiteX603" fmla="*/ 1308237 w 6356370"/>
                <a:gd name="connsiteY603" fmla="*/ 2958792 h 3527023"/>
                <a:gd name="connsiteX604" fmla="*/ 1246771 w 6356370"/>
                <a:gd name="connsiteY604" fmla="*/ 2971728 h 3527023"/>
                <a:gd name="connsiteX605" fmla="*/ 1216485 w 6356370"/>
                <a:gd name="connsiteY605" fmla="*/ 2959166 h 3527023"/>
                <a:gd name="connsiteX606" fmla="*/ 1182238 w 6356370"/>
                <a:gd name="connsiteY606" fmla="*/ 2906597 h 3527023"/>
                <a:gd name="connsiteX607" fmla="*/ 6020771 w 6356370"/>
                <a:gd name="connsiteY607" fmla="*/ 2826885 h 3527023"/>
                <a:gd name="connsiteX608" fmla="*/ 5949284 w 6356370"/>
                <a:gd name="connsiteY608" fmla="*/ 2871003 h 3527023"/>
                <a:gd name="connsiteX609" fmla="*/ 5982933 w 6356370"/>
                <a:gd name="connsiteY609" fmla="*/ 2918188 h 3527023"/>
                <a:gd name="connsiteX610" fmla="*/ 6040138 w 6356370"/>
                <a:gd name="connsiteY610" fmla="*/ 2908616 h 3527023"/>
                <a:gd name="connsiteX611" fmla="*/ 6020771 w 6356370"/>
                <a:gd name="connsiteY611" fmla="*/ 2826885 h 3527023"/>
                <a:gd name="connsiteX612" fmla="*/ 5807132 w 6356370"/>
                <a:gd name="connsiteY612" fmla="*/ 2826885 h 3527023"/>
                <a:gd name="connsiteX613" fmla="*/ 5787765 w 6356370"/>
                <a:gd name="connsiteY613" fmla="*/ 2908616 h 3527023"/>
                <a:gd name="connsiteX614" fmla="*/ 5844894 w 6356370"/>
                <a:gd name="connsiteY614" fmla="*/ 2918188 h 3527023"/>
                <a:gd name="connsiteX615" fmla="*/ 5878619 w 6356370"/>
                <a:gd name="connsiteY615" fmla="*/ 2871003 h 3527023"/>
                <a:gd name="connsiteX616" fmla="*/ 5807132 w 6356370"/>
                <a:gd name="connsiteY616" fmla="*/ 2826885 h 3527023"/>
                <a:gd name="connsiteX617" fmla="*/ 4837870 w 6356370"/>
                <a:gd name="connsiteY617" fmla="*/ 2826885 h 3527023"/>
                <a:gd name="connsiteX618" fmla="*/ 4766383 w 6356370"/>
                <a:gd name="connsiteY618" fmla="*/ 2871003 h 3527023"/>
                <a:gd name="connsiteX619" fmla="*/ 4800033 w 6356370"/>
                <a:gd name="connsiteY619" fmla="*/ 2918188 h 3527023"/>
                <a:gd name="connsiteX620" fmla="*/ 4857237 w 6356370"/>
                <a:gd name="connsiteY620" fmla="*/ 2908616 h 3527023"/>
                <a:gd name="connsiteX621" fmla="*/ 4837870 w 6356370"/>
                <a:gd name="connsiteY621" fmla="*/ 2826885 h 3527023"/>
                <a:gd name="connsiteX622" fmla="*/ 4624157 w 6356370"/>
                <a:gd name="connsiteY622" fmla="*/ 2826885 h 3527023"/>
                <a:gd name="connsiteX623" fmla="*/ 4604790 w 6356370"/>
                <a:gd name="connsiteY623" fmla="*/ 2908616 h 3527023"/>
                <a:gd name="connsiteX624" fmla="*/ 4661995 w 6356370"/>
                <a:gd name="connsiteY624" fmla="*/ 2918188 h 3527023"/>
                <a:gd name="connsiteX625" fmla="*/ 4695644 w 6356370"/>
                <a:gd name="connsiteY625" fmla="*/ 2871003 h 3527023"/>
                <a:gd name="connsiteX626" fmla="*/ 4624157 w 6356370"/>
                <a:gd name="connsiteY626" fmla="*/ 2826885 h 3527023"/>
                <a:gd name="connsiteX627" fmla="*/ 3654970 w 6356370"/>
                <a:gd name="connsiteY627" fmla="*/ 2826885 h 3527023"/>
                <a:gd name="connsiteX628" fmla="*/ 3583557 w 6356370"/>
                <a:gd name="connsiteY628" fmla="*/ 2871003 h 3527023"/>
                <a:gd name="connsiteX629" fmla="*/ 3617208 w 6356370"/>
                <a:gd name="connsiteY629" fmla="*/ 2918188 h 3527023"/>
                <a:gd name="connsiteX630" fmla="*/ 3674337 w 6356370"/>
                <a:gd name="connsiteY630" fmla="*/ 2908616 h 3527023"/>
                <a:gd name="connsiteX631" fmla="*/ 3654970 w 6356370"/>
                <a:gd name="connsiteY631" fmla="*/ 2826885 h 3527023"/>
                <a:gd name="connsiteX632" fmla="*/ 3441256 w 6356370"/>
                <a:gd name="connsiteY632" fmla="*/ 2826885 h 3527023"/>
                <a:gd name="connsiteX633" fmla="*/ 3421890 w 6356370"/>
                <a:gd name="connsiteY633" fmla="*/ 2908616 h 3527023"/>
                <a:gd name="connsiteX634" fmla="*/ 3479094 w 6356370"/>
                <a:gd name="connsiteY634" fmla="*/ 2918188 h 3527023"/>
                <a:gd name="connsiteX635" fmla="*/ 3512743 w 6356370"/>
                <a:gd name="connsiteY635" fmla="*/ 2871003 h 3527023"/>
                <a:gd name="connsiteX636" fmla="*/ 3441256 w 6356370"/>
                <a:gd name="connsiteY636" fmla="*/ 2826885 h 3527023"/>
                <a:gd name="connsiteX637" fmla="*/ 2472069 w 6356370"/>
                <a:gd name="connsiteY637" fmla="*/ 2826885 h 3527023"/>
                <a:gd name="connsiteX638" fmla="*/ 2400582 w 6356370"/>
                <a:gd name="connsiteY638" fmla="*/ 2871003 h 3527023"/>
                <a:gd name="connsiteX639" fmla="*/ 2434232 w 6356370"/>
                <a:gd name="connsiteY639" fmla="*/ 2918188 h 3527023"/>
                <a:gd name="connsiteX640" fmla="*/ 2491437 w 6356370"/>
                <a:gd name="connsiteY640" fmla="*/ 2908616 h 3527023"/>
                <a:gd name="connsiteX641" fmla="*/ 2472069 w 6356370"/>
                <a:gd name="connsiteY641" fmla="*/ 2826885 h 3527023"/>
                <a:gd name="connsiteX642" fmla="*/ 2258356 w 6356370"/>
                <a:gd name="connsiteY642" fmla="*/ 2826885 h 3527023"/>
                <a:gd name="connsiteX643" fmla="*/ 2238989 w 6356370"/>
                <a:gd name="connsiteY643" fmla="*/ 2908616 h 3527023"/>
                <a:gd name="connsiteX644" fmla="*/ 2296119 w 6356370"/>
                <a:gd name="connsiteY644" fmla="*/ 2918188 h 3527023"/>
                <a:gd name="connsiteX645" fmla="*/ 2329843 w 6356370"/>
                <a:gd name="connsiteY645" fmla="*/ 2871003 h 3527023"/>
                <a:gd name="connsiteX646" fmla="*/ 2258356 w 6356370"/>
                <a:gd name="connsiteY646" fmla="*/ 2826885 h 3527023"/>
                <a:gd name="connsiteX647" fmla="*/ 1289094 w 6356370"/>
                <a:gd name="connsiteY647" fmla="*/ 2826885 h 3527023"/>
                <a:gd name="connsiteX648" fmla="*/ 1217607 w 6356370"/>
                <a:gd name="connsiteY648" fmla="*/ 2871003 h 3527023"/>
                <a:gd name="connsiteX649" fmla="*/ 1251257 w 6356370"/>
                <a:gd name="connsiteY649" fmla="*/ 2918188 h 3527023"/>
                <a:gd name="connsiteX650" fmla="*/ 1308462 w 6356370"/>
                <a:gd name="connsiteY650" fmla="*/ 2908616 h 3527023"/>
                <a:gd name="connsiteX651" fmla="*/ 1289094 w 6356370"/>
                <a:gd name="connsiteY651" fmla="*/ 2826885 h 3527023"/>
                <a:gd name="connsiteX652" fmla="*/ 1075381 w 6356370"/>
                <a:gd name="connsiteY652" fmla="*/ 2826885 h 3527023"/>
                <a:gd name="connsiteX653" fmla="*/ 1056014 w 6356370"/>
                <a:gd name="connsiteY653" fmla="*/ 2908616 h 3527023"/>
                <a:gd name="connsiteX654" fmla="*/ 1113218 w 6356370"/>
                <a:gd name="connsiteY654" fmla="*/ 2918188 h 3527023"/>
                <a:gd name="connsiteX655" fmla="*/ 1146868 w 6356370"/>
                <a:gd name="connsiteY655" fmla="*/ 2871003 h 3527023"/>
                <a:gd name="connsiteX656" fmla="*/ 1075381 w 6356370"/>
                <a:gd name="connsiteY656" fmla="*/ 2826885 h 3527023"/>
                <a:gd name="connsiteX657" fmla="*/ 106194 w 6356370"/>
                <a:gd name="connsiteY657" fmla="*/ 2826885 h 3527023"/>
                <a:gd name="connsiteX658" fmla="*/ 34707 w 6356370"/>
                <a:gd name="connsiteY658" fmla="*/ 2871003 h 3527023"/>
                <a:gd name="connsiteX659" fmla="*/ 68357 w 6356370"/>
                <a:gd name="connsiteY659" fmla="*/ 2918188 h 3527023"/>
                <a:gd name="connsiteX660" fmla="*/ 125561 w 6356370"/>
                <a:gd name="connsiteY660" fmla="*/ 2908616 h 3527023"/>
                <a:gd name="connsiteX661" fmla="*/ 106194 w 6356370"/>
                <a:gd name="connsiteY661" fmla="*/ 2826885 h 3527023"/>
                <a:gd name="connsiteX662" fmla="*/ 5454783 w 6356370"/>
                <a:gd name="connsiteY662" fmla="*/ 2816865 h 3527023"/>
                <a:gd name="connsiteX663" fmla="*/ 5403111 w 6356370"/>
                <a:gd name="connsiteY663" fmla="*/ 2883790 h 3527023"/>
                <a:gd name="connsiteX664" fmla="*/ 5365722 w 6356370"/>
                <a:gd name="connsiteY664" fmla="*/ 2915869 h 3527023"/>
                <a:gd name="connsiteX665" fmla="*/ 5407748 w 6356370"/>
                <a:gd name="connsiteY665" fmla="*/ 2995657 h 3527023"/>
                <a:gd name="connsiteX666" fmla="*/ 5493367 w 6356370"/>
                <a:gd name="connsiteY666" fmla="*/ 3044262 h 3527023"/>
                <a:gd name="connsiteX667" fmla="*/ 5524250 w 6356370"/>
                <a:gd name="connsiteY667" fmla="*/ 3007472 h 3527023"/>
                <a:gd name="connsiteX668" fmla="*/ 5527317 w 6356370"/>
                <a:gd name="connsiteY668" fmla="*/ 3004256 h 3527023"/>
                <a:gd name="connsiteX669" fmla="*/ 5594241 w 6356370"/>
                <a:gd name="connsiteY669" fmla="*/ 2952585 h 3527023"/>
                <a:gd name="connsiteX670" fmla="*/ 5583549 w 6356370"/>
                <a:gd name="connsiteY670" fmla="*/ 2868760 h 3527023"/>
                <a:gd name="connsiteX671" fmla="*/ 5586614 w 6356370"/>
                <a:gd name="connsiteY671" fmla="*/ 2824043 h 3527023"/>
                <a:gd name="connsiteX672" fmla="*/ 5454783 w 6356370"/>
                <a:gd name="connsiteY672" fmla="*/ 2816865 h 3527023"/>
                <a:gd name="connsiteX673" fmla="*/ 5190146 w 6356370"/>
                <a:gd name="connsiteY673" fmla="*/ 2816865 h 3527023"/>
                <a:gd name="connsiteX674" fmla="*/ 5058314 w 6356370"/>
                <a:gd name="connsiteY674" fmla="*/ 2823969 h 3527023"/>
                <a:gd name="connsiteX675" fmla="*/ 5061379 w 6356370"/>
                <a:gd name="connsiteY675" fmla="*/ 2868686 h 3527023"/>
                <a:gd name="connsiteX676" fmla="*/ 5050687 w 6356370"/>
                <a:gd name="connsiteY676" fmla="*/ 2952511 h 3527023"/>
                <a:gd name="connsiteX677" fmla="*/ 5117537 w 6356370"/>
                <a:gd name="connsiteY677" fmla="*/ 3004106 h 3527023"/>
                <a:gd name="connsiteX678" fmla="*/ 5148121 w 6356370"/>
                <a:gd name="connsiteY678" fmla="*/ 3039551 h 3527023"/>
                <a:gd name="connsiteX679" fmla="*/ 5152907 w 6356370"/>
                <a:gd name="connsiteY679" fmla="*/ 3034316 h 3527023"/>
                <a:gd name="connsiteX680" fmla="*/ 5229478 w 6356370"/>
                <a:gd name="connsiteY680" fmla="*/ 2995807 h 3527023"/>
                <a:gd name="connsiteX681" fmla="*/ 5275018 w 6356370"/>
                <a:gd name="connsiteY681" fmla="*/ 2912804 h 3527023"/>
                <a:gd name="connsiteX682" fmla="*/ 5241818 w 6356370"/>
                <a:gd name="connsiteY682" fmla="*/ 2883790 h 3527023"/>
                <a:gd name="connsiteX683" fmla="*/ 5190146 w 6356370"/>
                <a:gd name="connsiteY683" fmla="*/ 2816865 h 3527023"/>
                <a:gd name="connsiteX684" fmla="*/ 4271882 w 6356370"/>
                <a:gd name="connsiteY684" fmla="*/ 2816865 h 3527023"/>
                <a:gd name="connsiteX685" fmla="*/ 4220210 w 6356370"/>
                <a:gd name="connsiteY685" fmla="*/ 2883790 h 3527023"/>
                <a:gd name="connsiteX686" fmla="*/ 4182748 w 6356370"/>
                <a:gd name="connsiteY686" fmla="*/ 2915869 h 3527023"/>
                <a:gd name="connsiteX687" fmla="*/ 4224772 w 6356370"/>
                <a:gd name="connsiteY687" fmla="*/ 2995657 h 3527023"/>
                <a:gd name="connsiteX688" fmla="*/ 4310392 w 6356370"/>
                <a:gd name="connsiteY688" fmla="*/ 3044337 h 3527023"/>
                <a:gd name="connsiteX689" fmla="*/ 4344341 w 6356370"/>
                <a:gd name="connsiteY689" fmla="*/ 3004182 h 3527023"/>
                <a:gd name="connsiteX690" fmla="*/ 4411342 w 6356370"/>
                <a:gd name="connsiteY690" fmla="*/ 2952511 h 3527023"/>
                <a:gd name="connsiteX691" fmla="*/ 4400648 w 6356370"/>
                <a:gd name="connsiteY691" fmla="*/ 2868686 h 3527023"/>
                <a:gd name="connsiteX692" fmla="*/ 4403790 w 6356370"/>
                <a:gd name="connsiteY692" fmla="*/ 2823969 h 3527023"/>
                <a:gd name="connsiteX693" fmla="*/ 4271882 w 6356370"/>
                <a:gd name="connsiteY693" fmla="*/ 2816865 h 3527023"/>
                <a:gd name="connsiteX694" fmla="*/ 4007096 w 6356370"/>
                <a:gd name="connsiteY694" fmla="*/ 2816865 h 3527023"/>
                <a:gd name="connsiteX695" fmla="*/ 3875264 w 6356370"/>
                <a:gd name="connsiteY695" fmla="*/ 2823969 h 3527023"/>
                <a:gd name="connsiteX696" fmla="*/ 3878330 w 6356370"/>
                <a:gd name="connsiteY696" fmla="*/ 2868686 h 3527023"/>
                <a:gd name="connsiteX697" fmla="*/ 3874067 w 6356370"/>
                <a:gd name="connsiteY697" fmla="*/ 2922002 h 3527023"/>
                <a:gd name="connsiteX698" fmla="*/ 3874067 w 6356370"/>
                <a:gd name="connsiteY698" fmla="*/ 2922076 h 3527023"/>
                <a:gd name="connsiteX699" fmla="*/ 3872273 w 6356370"/>
                <a:gd name="connsiteY699" fmla="*/ 2932021 h 3527023"/>
                <a:gd name="connsiteX700" fmla="*/ 3871450 w 6356370"/>
                <a:gd name="connsiteY700" fmla="*/ 2936359 h 3527023"/>
                <a:gd name="connsiteX701" fmla="*/ 3868833 w 6356370"/>
                <a:gd name="connsiteY701" fmla="*/ 2947874 h 3527023"/>
                <a:gd name="connsiteX702" fmla="*/ 3867636 w 6356370"/>
                <a:gd name="connsiteY702" fmla="*/ 2952511 h 3527023"/>
                <a:gd name="connsiteX703" fmla="*/ 3934487 w 6356370"/>
                <a:gd name="connsiteY703" fmla="*/ 3004106 h 3527023"/>
                <a:gd name="connsiteX704" fmla="*/ 3965146 w 6356370"/>
                <a:gd name="connsiteY704" fmla="*/ 3039476 h 3527023"/>
                <a:gd name="connsiteX705" fmla="*/ 3969931 w 6356370"/>
                <a:gd name="connsiteY705" fmla="*/ 3034316 h 3527023"/>
                <a:gd name="connsiteX706" fmla="*/ 4046429 w 6356370"/>
                <a:gd name="connsiteY706" fmla="*/ 2995807 h 3527023"/>
                <a:gd name="connsiteX707" fmla="*/ 4091968 w 6356370"/>
                <a:gd name="connsiteY707" fmla="*/ 2912804 h 3527023"/>
                <a:gd name="connsiteX708" fmla="*/ 4058767 w 6356370"/>
                <a:gd name="connsiteY708" fmla="*/ 2883790 h 3527023"/>
                <a:gd name="connsiteX709" fmla="*/ 4007096 w 6356370"/>
                <a:gd name="connsiteY709" fmla="*/ 2816865 h 3527023"/>
                <a:gd name="connsiteX710" fmla="*/ 3088981 w 6356370"/>
                <a:gd name="connsiteY710" fmla="*/ 2816865 h 3527023"/>
                <a:gd name="connsiteX711" fmla="*/ 3037310 w 6356370"/>
                <a:gd name="connsiteY711" fmla="*/ 2883790 h 3527023"/>
                <a:gd name="connsiteX712" fmla="*/ 2999847 w 6356370"/>
                <a:gd name="connsiteY712" fmla="*/ 2915869 h 3527023"/>
                <a:gd name="connsiteX713" fmla="*/ 3041871 w 6356370"/>
                <a:gd name="connsiteY713" fmla="*/ 2995657 h 3527023"/>
                <a:gd name="connsiteX714" fmla="*/ 3127492 w 6356370"/>
                <a:gd name="connsiteY714" fmla="*/ 3044412 h 3527023"/>
                <a:gd name="connsiteX715" fmla="*/ 3161440 w 6356370"/>
                <a:gd name="connsiteY715" fmla="*/ 3004256 h 3527023"/>
                <a:gd name="connsiteX716" fmla="*/ 3228441 w 6356370"/>
                <a:gd name="connsiteY716" fmla="*/ 2952585 h 3527023"/>
                <a:gd name="connsiteX717" fmla="*/ 3217673 w 6356370"/>
                <a:gd name="connsiteY717" fmla="*/ 2868760 h 3527023"/>
                <a:gd name="connsiteX718" fmla="*/ 3220738 w 6356370"/>
                <a:gd name="connsiteY718" fmla="*/ 2824043 h 3527023"/>
                <a:gd name="connsiteX719" fmla="*/ 3088981 w 6356370"/>
                <a:gd name="connsiteY719" fmla="*/ 2816865 h 3527023"/>
                <a:gd name="connsiteX720" fmla="*/ 1906081 w 6356370"/>
                <a:gd name="connsiteY720" fmla="*/ 2816865 h 3527023"/>
                <a:gd name="connsiteX721" fmla="*/ 1854335 w 6356370"/>
                <a:gd name="connsiteY721" fmla="*/ 2883790 h 3527023"/>
                <a:gd name="connsiteX722" fmla="*/ 1816947 w 6356370"/>
                <a:gd name="connsiteY722" fmla="*/ 2915869 h 3527023"/>
                <a:gd name="connsiteX723" fmla="*/ 1858972 w 6356370"/>
                <a:gd name="connsiteY723" fmla="*/ 2995657 h 3527023"/>
                <a:gd name="connsiteX724" fmla="*/ 1944591 w 6356370"/>
                <a:gd name="connsiteY724" fmla="*/ 3044412 h 3527023"/>
                <a:gd name="connsiteX725" fmla="*/ 1978615 w 6356370"/>
                <a:gd name="connsiteY725" fmla="*/ 3004331 h 3527023"/>
                <a:gd name="connsiteX726" fmla="*/ 2045540 w 6356370"/>
                <a:gd name="connsiteY726" fmla="*/ 2952585 h 3527023"/>
                <a:gd name="connsiteX727" fmla="*/ 2034772 w 6356370"/>
                <a:gd name="connsiteY727" fmla="*/ 2868760 h 3527023"/>
                <a:gd name="connsiteX728" fmla="*/ 2037838 w 6356370"/>
                <a:gd name="connsiteY728" fmla="*/ 2824043 h 3527023"/>
                <a:gd name="connsiteX729" fmla="*/ 1906081 w 6356370"/>
                <a:gd name="connsiteY729" fmla="*/ 2816865 h 3527023"/>
                <a:gd name="connsiteX730" fmla="*/ 723180 w 6356370"/>
                <a:gd name="connsiteY730" fmla="*/ 2816865 h 3527023"/>
                <a:gd name="connsiteX731" fmla="*/ 671509 w 6356370"/>
                <a:gd name="connsiteY731" fmla="*/ 2883790 h 3527023"/>
                <a:gd name="connsiteX732" fmla="*/ 634046 w 6356370"/>
                <a:gd name="connsiteY732" fmla="*/ 2915869 h 3527023"/>
                <a:gd name="connsiteX733" fmla="*/ 676071 w 6356370"/>
                <a:gd name="connsiteY733" fmla="*/ 2995657 h 3527023"/>
                <a:gd name="connsiteX734" fmla="*/ 761691 w 6356370"/>
                <a:gd name="connsiteY734" fmla="*/ 3044337 h 3527023"/>
                <a:gd name="connsiteX735" fmla="*/ 795639 w 6356370"/>
                <a:gd name="connsiteY735" fmla="*/ 3004256 h 3527023"/>
                <a:gd name="connsiteX736" fmla="*/ 862640 w 6356370"/>
                <a:gd name="connsiteY736" fmla="*/ 2952585 h 3527023"/>
                <a:gd name="connsiteX737" fmla="*/ 851947 w 6356370"/>
                <a:gd name="connsiteY737" fmla="*/ 2868760 h 3527023"/>
                <a:gd name="connsiteX738" fmla="*/ 855087 w 6356370"/>
                <a:gd name="connsiteY738" fmla="*/ 2824043 h 3527023"/>
                <a:gd name="connsiteX739" fmla="*/ 723180 w 6356370"/>
                <a:gd name="connsiteY739" fmla="*/ 2816865 h 3527023"/>
                <a:gd name="connsiteX740" fmla="*/ 2824345 w 6356370"/>
                <a:gd name="connsiteY740" fmla="*/ 2816790 h 3527023"/>
                <a:gd name="connsiteX741" fmla="*/ 2692512 w 6356370"/>
                <a:gd name="connsiteY741" fmla="*/ 2823894 h 3527023"/>
                <a:gd name="connsiteX742" fmla="*/ 2695653 w 6356370"/>
                <a:gd name="connsiteY742" fmla="*/ 2868610 h 3527023"/>
                <a:gd name="connsiteX743" fmla="*/ 2684886 w 6356370"/>
                <a:gd name="connsiteY743" fmla="*/ 2952436 h 3527023"/>
                <a:gd name="connsiteX744" fmla="*/ 2751736 w 6356370"/>
                <a:gd name="connsiteY744" fmla="*/ 3004106 h 3527023"/>
                <a:gd name="connsiteX745" fmla="*/ 2782320 w 6356370"/>
                <a:gd name="connsiteY745" fmla="*/ 3039551 h 3527023"/>
                <a:gd name="connsiteX746" fmla="*/ 2783591 w 6356370"/>
                <a:gd name="connsiteY746" fmla="*/ 3037981 h 3527023"/>
                <a:gd name="connsiteX747" fmla="*/ 2787181 w 6356370"/>
                <a:gd name="connsiteY747" fmla="*/ 3034242 h 3527023"/>
                <a:gd name="connsiteX748" fmla="*/ 2863753 w 6356370"/>
                <a:gd name="connsiteY748" fmla="*/ 2995731 h 3527023"/>
                <a:gd name="connsiteX749" fmla="*/ 2902338 w 6356370"/>
                <a:gd name="connsiteY749" fmla="*/ 2919085 h 3527023"/>
                <a:gd name="connsiteX750" fmla="*/ 2909217 w 6356370"/>
                <a:gd name="connsiteY750" fmla="*/ 2912729 h 3527023"/>
                <a:gd name="connsiteX751" fmla="*/ 2877212 w 6356370"/>
                <a:gd name="connsiteY751" fmla="*/ 2884837 h 3527023"/>
                <a:gd name="connsiteX752" fmla="*/ 2876016 w 6356370"/>
                <a:gd name="connsiteY752" fmla="*/ 2883716 h 3527023"/>
                <a:gd name="connsiteX753" fmla="*/ 2858593 w 6356370"/>
                <a:gd name="connsiteY753" fmla="*/ 2864796 h 3527023"/>
                <a:gd name="connsiteX754" fmla="*/ 2857770 w 6356370"/>
                <a:gd name="connsiteY754" fmla="*/ 2863824 h 3527023"/>
                <a:gd name="connsiteX755" fmla="*/ 2857620 w 6356370"/>
                <a:gd name="connsiteY755" fmla="*/ 2863676 h 3527023"/>
                <a:gd name="connsiteX756" fmla="*/ 2824345 w 6356370"/>
                <a:gd name="connsiteY756" fmla="*/ 2816790 h 3527023"/>
                <a:gd name="connsiteX757" fmla="*/ 1641370 w 6356370"/>
                <a:gd name="connsiteY757" fmla="*/ 2816790 h 3527023"/>
                <a:gd name="connsiteX758" fmla="*/ 1509537 w 6356370"/>
                <a:gd name="connsiteY758" fmla="*/ 2823894 h 3527023"/>
                <a:gd name="connsiteX759" fmla="*/ 1512603 w 6356370"/>
                <a:gd name="connsiteY759" fmla="*/ 2868610 h 3527023"/>
                <a:gd name="connsiteX760" fmla="*/ 1501910 w 6356370"/>
                <a:gd name="connsiteY760" fmla="*/ 2952436 h 3527023"/>
                <a:gd name="connsiteX761" fmla="*/ 1568761 w 6356370"/>
                <a:gd name="connsiteY761" fmla="*/ 3004106 h 3527023"/>
                <a:gd name="connsiteX762" fmla="*/ 1599345 w 6356370"/>
                <a:gd name="connsiteY762" fmla="*/ 3039551 h 3527023"/>
                <a:gd name="connsiteX763" fmla="*/ 1604130 w 6356370"/>
                <a:gd name="connsiteY763" fmla="*/ 3034316 h 3527023"/>
                <a:gd name="connsiteX764" fmla="*/ 1680702 w 6356370"/>
                <a:gd name="connsiteY764" fmla="*/ 2995657 h 3527023"/>
                <a:gd name="connsiteX765" fmla="*/ 1726242 w 6356370"/>
                <a:gd name="connsiteY765" fmla="*/ 2912655 h 3527023"/>
                <a:gd name="connsiteX766" fmla="*/ 1693041 w 6356370"/>
                <a:gd name="connsiteY766" fmla="*/ 2883641 h 3527023"/>
                <a:gd name="connsiteX767" fmla="*/ 1683693 w 6356370"/>
                <a:gd name="connsiteY767" fmla="*/ 2873920 h 3527023"/>
                <a:gd name="connsiteX768" fmla="*/ 1659092 w 6356370"/>
                <a:gd name="connsiteY768" fmla="*/ 2843859 h 3527023"/>
                <a:gd name="connsiteX769" fmla="*/ 1658419 w 6356370"/>
                <a:gd name="connsiteY769" fmla="*/ 2843037 h 3527023"/>
                <a:gd name="connsiteX770" fmla="*/ 1658419 w 6356370"/>
                <a:gd name="connsiteY770" fmla="*/ 2842962 h 3527023"/>
                <a:gd name="connsiteX771" fmla="*/ 1658344 w 6356370"/>
                <a:gd name="connsiteY771" fmla="*/ 2842887 h 3527023"/>
                <a:gd name="connsiteX772" fmla="*/ 1641370 w 6356370"/>
                <a:gd name="connsiteY772" fmla="*/ 2816790 h 3527023"/>
                <a:gd name="connsiteX773" fmla="*/ 458395 w 6356370"/>
                <a:gd name="connsiteY773" fmla="*/ 2816790 h 3527023"/>
                <a:gd name="connsiteX774" fmla="*/ 326562 w 6356370"/>
                <a:gd name="connsiteY774" fmla="*/ 2823969 h 3527023"/>
                <a:gd name="connsiteX775" fmla="*/ 329628 w 6356370"/>
                <a:gd name="connsiteY775" fmla="*/ 2868686 h 3527023"/>
                <a:gd name="connsiteX776" fmla="*/ 318935 w 6356370"/>
                <a:gd name="connsiteY776" fmla="*/ 2952511 h 3527023"/>
                <a:gd name="connsiteX777" fmla="*/ 385786 w 6356370"/>
                <a:gd name="connsiteY777" fmla="*/ 3004106 h 3527023"/>
                <a:gd name="connsiteX778" fmla="*/ 416445 w 6356370"/>
                <a:gd name="connsiteY778" fmla="*/ 3039551 h 3527023"/>
                <a:gd name="connsiteX779" fmla="*/ 421231 w 6356370"/>
                <a:gd name="connsiteY779" fmla="*/ 3034316 h 3527023"/>
                <a:gd name="connsiteX780" fmla="*/ 497727 w 6356370"/>
                <a:gd name="connsiteY780" fmla="*/ 2995731 h 3527023"/>
                <a:gd name="connsiteX781" fmla="*/ 543267 w 6356370"/>
                <a:gd name="connsiteY781" fmla="*/ 2912729 h 3527023"/>
                <a:gd name="connsiteX782" fmla="*/ 510066 w 6356370"/>
                <a:gd name="connsiteY782" fmla="*/ 2883716 h 3527023"/>
                <a:gd name="connsiteX783" fmla="*/ 500718 w 6356370"/>
                <a:gd name="connsiteY783" fmla="*/ 2873995 h 3527023"/>
                <a:gd name="connsiteX784" fmla="*/ 475369 w 6356370"/>
                <a:gd name="connsiteY784" fmla="*/ 2842962 h 3527023"/>
                <a:gd name="connsiteX785" fmla="*/ 458395 w 6356370"/>
                <a:gd name="connsiteY785" fmla="*/ 2816790 h 3527023"/>
                <a:gd name="connsiteX786" fmla="*/ 3333727 w 6356370"/>
                <a:gd name="connsiteY786" fmla="*/ 2804816 h 3527023"/>
                <a:gd name="connsiteX787" fmla="*/ 3273905 w 6356370"/>
                <a:gd name="connsiteY787" fmla="*/ 2810733 h 3527023"/>
                <a:gd name="connsiteX788" fmla="*/ 3267848 w 6356370"/>
                <a:gd name="connsiteY788" fmla="*/ 2868686 h 3527023"/>
                <a:gd name="connsiteX789" fmla="*/ 3274727 w 6356370"/>
                <a:gd name="connsiteY789" fmla="*/ 2930152 h 3527023"/>
                <a:gd name="connsiteX790" fmla="*/ 3371489 w 6356370"/>
                <a:gd name="connsiteY790" fmla="*/ 2908317 h 3527023"/>
                <a:gd name="connsiteX791" fmla="*/ 3393324 w 6356370"/>
                <a:gd name="connsiteY791" fmla="*/ 2811630 h 3527023"/>
                <a:gd name="connsiteX792" fmla="*/ 3333727 w 6356370"/>
                <a:gd name="connsiteY792" fmla="*/ 2804816 h 3527023"/>
                <a:gd name="connsiteX793" fmla="*/ 6130169 w 6356370"/>
                <a:gd name="connsiteY793" fmla="*/ 2804751 h 3527023"/>
                <a:gd name="connsiteX794" fmla="*/ 6068703 w 6356370"/>
                <a:gd name="connsiteY794" fmla="*/ 2811555 h 3527023"/>
                <a:gd name="connsiteX795" fmla="*/ 6090613 w 6356370"/>
                <a:gd name="connsiteY795" fmla="*/ 2908392 h 3527023"/>
                <a:gd name="connsiteX796" fmla="*/ 6187374 w 6356370"/>
                <a:gd name="connsiteY796" fmla="*/ 2930227 h 3527023"/>
                <a:gd name="connsiteX797" fmla="*/ 6194179 w 6356370"/>
                <a:gd name="connsiteY797" fmla="*/ 2868760 h 3527023"/>
                <a:gd name="connsiteX798" fmla="*/ 6188122 w 6356370"/>
                <a:gd name="connsiteY798" fmla="*/ 2810733 h 3527023"/>
                <a:gd name="connsiteX799" fmla="*/ 6130169 w 6356370"/>
                <a:gd name="connsiteY799" fmla="*/ 2804751 h 3527023"/>
                <a:gd name="connsiteX800" fmla="*/ 4516619 w 6356370"/>
                <a:gd name="connsiteY800" fmla="*/ 2804742 h 3527023"/>
                <a:gd name="connsiteX801" fmla="*/ 4456806 w 6356370"/>
                <a:gd name="connsiteY801" fmla="*/ 2810658 h 3527023"/>
                <a:gd name="connsiteX802" fmla="*/ 4450824 w 6356370"/>
                <a:gd name="connsiteY802" fmla="*/ 2868610 h 3527023"/>
                <a:gd name="connsiteX803" fmla="*/ 4457628 w 6356370"/>
                <a:gd name="connsiteY803" fmla="*/ 2930152 h 3527023"/>
                <a:gd name="connsiteX804" fmla="*/ 4554390 w 6356370"/>
                <a:gd name="connsiteY804" fmla="*/ 2908317 h 3527023"/>
                <a:gd name="connsiteX805" fmla="*/ 4576150 w 6356370"/>
                <a:gd name="connsiteY805" fmla="*/ 2811555 h 3527023"/>
                <a:gd name="connsiteX806" fmla="*/ 4516619 w 6356370"/>
                <a:gd name="connsiteY806" fmla="*/ 2804742 h 3527023"/>
                <a:gd name="connsiteX807" fmla="*/ 967936 w 6356370"/>
                <a:gd name="connsiteY807" fmla="*/ 2804742 h 3527023"/>
                <a:gd name="connsiteX808" fmla="*/ 908180 w 6356370"/>
                <a:gd name="connsiteY808" fmla="*/ 2810658 h 3527023"/>
                <a:gd name="connsiteX809" fmla="*/ 902122 w 6356370"/>
                <a:gd name="connsiteY809" fmla="*/ 2868610 h 3527023"/>
                <a:gd name="connsiteX810" fmla="*/ 908927 w 6356370"/>
                <a:gd name="connsiteY810" fmla="*/ 2930152 h 3527023"/>
                <a:gd name="connsiteX811" fmla="*/ 1005689 w 6356370"/>
                <a:gd name="connsiteY811" fmla="*/ 2908317 h 3527023"/>
                <a:gd name="connsiteX812" fmla="*/ 1027524 w 6356370"/>
                <a:gd name="connsiteY812" fmla="*/ 2811555 h 3527023"/>
                <a:gd name="connsiteX813" fmla="*/ 967936 w 6356370"/>
                <a:gd name="connsiteY813" fmla="*/ 2804742 h 3527023"/>
                <a:gd name="connsiteX814" fmla="*/ 5697808 w 6356370"/>
                <a:gd name="connsiteY814" fmla="*/ 2804676 h 3527023"/>
                <a:gd name="connsiteX815" fmla="*/ 5639856 w 6356370"/>
                <a:gd name="connsiteY815" fmla="*/ 2810733 h 3527023"/>
                <a:gd name="connsiteX816" fmla="*/ 5633799 w 6356370"/>
                <a:gd name="connsiteY816" fmla="*/ 2868686 h 3527023"/>
                <a:gd name="connsiteX817" fmla="*/ 5640603 w 6356370"/>
                <a:gd name="connsiteY817" fmla="*/ 2930227 h 3527023"/>
                <a:gd name="connsiteX818" fmla="*/ 5737365 w 6356370"/>
                <a:gd name="connsiteY818" fmla="*/ 2908317 h 3527023"/>
                <a:gd name="connsiteX819" fmla="*/ 5759349 w 6356370"/>
                <a:gd name="connsiteY819" fmla="*/ 2811481 h 3527023"/>
                <a:gd name="connsiteX820" fmla="*/ 5697808 w 6356370"/>
                <a:gd name="connsiteY820" fmla="*/ 2804676 h 3527023"/>
                <a:gd name="connsiteX821" fmla="*/ 4947194 w 6356370"/>
                <a:gd name="connsiteY821" fmla="*/ 2804676 h 3527023"/>
                <a:gd name="connsiteX822" fmla="*/ 4885654 w 6356370"/>
                <a:gd name="connsiteY822" fmla="*/ 2811481 h 3527023"/>
                <a:gd name="connsiteX823" fmla="*/ 4907563 w 6356370"/>
                <a:gd name="connsiteY823" fmla="*/ 2908317 h 3527023"/>
                <a:gd name="connsiteX824" fmla="*/ 5004324 w 6356370"/>
                <a:gd name="connsiteY824" fmla="*/ 2930152 h 3527023"/>
                <a:gd name="connsiteX825" fmla="*/ 5011129 w 6356370"/>
                <a:gd name="connsiteY825" fmla="*/ 2868686 h 3527023"/>
                <a:gd name="connsiteX826" fmla="*/ 5005148 w 6356370"/>
                <a:gd name="connsiteY826" fmla="*/ 2810658 h 3527023"/>
                <a:gd name="connsiteX827" fmla="*/ 4947194 w 6356370"/>
                <a:gd name="connsiteY827" fmla="*/ 2804676 h 3527023"/>
                <a:gd name="connsiteX828" fmla="*/ 3764369 w 6356370"/>
                <a:gd name="connsiteY828" fmla="*/ 2804676 h 3527023"/>
                <a:gd name="connsiteX829" fmla="*/ 3702753 w 6356370"/>
                <a:gd name="connsiteY829" fmla="*/ 2811481 h 3527023"/>
                <a:gd name="connsiteX830" fmla="*/ 3724662 w 6356370"/>
                <a:gd name="connsiteY830" fmla="*/ 2908317 h 3527023"/>
                <a:gd name="connsiteX831" fmla="*/ 3821424 w 6356370"/>
                <a:gd name="connsiteY831" fmla="*/ 2930152 h 3527023"/>
                <a:gd name="connsiteX832" fmla="*/ 3824639 w 6356370"/>
                <a:gd name="connsiteY832" fmla="*/ 2913850 h 3527023"/>
                <a:gd name="connsiteX833" fmla="*/ 3828228 w 6356370"/>
                <a:gd name="connsiteY833" fmla="*/ 2868686 h 3527023"/>
                <a:gd name="connsiteX834" fmla="*/ 3822246 w 6356370"/>
                <a:gd name="connsiteY834" fmla="*/ 2810658 h 3527023"/>
                <a:gd name="connsiteX835" fmla="*/ 3764369 w 6356370"/>
                <a:gd name="connsiteY835" fmla="*/ 2804676 h 3527023"/>
                <a:gd name="connsiteX836" fmla="*/ 2581468 w 6356370"/>
                <a:gd name="connsiteY836" fmla="*/ 2804676 h 3527023"/>
                <a:gd name="connsiteX837" fmla="*/ 2519927 w 6356370"/>
                <a:gd name="connsiteY837" fmla="*/ 2811481 h 3527023"/>
                <a:gd name="connsiteX838" fmla="*/ 2541762 w 6356370"/>
                <a:gd name="connsiteY838" fmla="*/ 2908317 h 3527023"/>
                <a:gd name="connsiteX839" fmla="*/ 2638598 w 6356370"/>
                <a:gd name="connsiteY839" fmla="*/ 2930152 h 3527023"/>
                <a:gd name="connsiteX840" fmla="*/ 2645403 w 6356370"/>
                <a:gd name="connsiteY840" fmla="*/ 2868686 h 3527023"/>
                <a:gd name="connsiteX841" fmla="*/ 2639346 w 6356370"/>
                <a:gd name="connsiteY841" fmla="*/ 2810658 h 3527023"/>
                <a:gd name="connsiteX842" fmla="*/ 2581468 w 6356370"/>
                <a:gd name="connsiteY842" fmla="*/ 2804676 h 3527023"/>
                <a:gd name="connsiteX843" fmla="*/ 2149032 w 6356370"/>
                <a:gd name="connsiteY843" fmla="*/ 2804676 h 3527023"/>
                <a:gd name="connsiteX844" fmla="*/ 2091080 w 6356370"/>
                <a:gd name="connsiteY844" fmla="*/ 2810733 h 3527023"/>
                <a:gd name="connsiteX845" fmla="*/ 2085023 w 6356370"/>
                <a:gd name="connsiteY845" fmla="*/ 2868686 h 3527023"/>
                <a:gd name="connsiteX846" fmla="*/ 2091828 w 6356370"/>
                <a:gd name="connsiteY846" fmla="*/ 2930152 h 3527023"/>
                <a:gd name="connsiteX847" fmla="*/ 2188589 w 6356370"/>
                <a:gd name="connsiteY847" fmla="*/ 2908317 h 3527023"/>
                <a:gd name="connsiteX848" fmla="*/ 2210574 w 6356370"/>
                <a:gd name="connsiteY848" fmla="*/ 2811481 h 3527023"/>
                <a:gd name="connsiteX849" fmla="*/ 2149032 w 6356370"/>
                <a:gd name="connsiteY849" fmla="*/ 2804676 h 3527023"/>
                <a:gd name="connsiteX850" fmla="*/ 1398493 w 6356370"/>
                <a:gd name="connsiteY850" fmla="*/ 2804676 h 3527023"/>
                <a:gd name="connsiteX851" fmla="*/ 1336952 w 6356370"/>
                <a:gd name="connsiteY851" fmla="*/ 2811481 h 3527023"/>
                <a:gd name="connsiteX852" fmla="*/ 1358861 w 6356370"/>
                <a:gd name="connsiteY852" fmla="*/ 2908317 h 3527023"/>
                <a:gd name="connsiteX853" fmla="*/ 1455623 w 6356370"/>
                <a:gd name="connsiteY853" fmla="*/ 2930152 h 3527023"/>
                <a:gd name="connsiteX854" fmla="*/ 1462427 w 6356370"/>
                <a:gd name="connsiteY854" fmla="*/ 2868686 h 3527023"/>
                <a:gd name="connsiteX855" fmla="*/ 1456446 w 6356370"/>
                <a:gd name="connsiteY855" fmla="*/ 2810658 h 3527023"/>
                <a:gd name="connsiteX856" fmla="*/ 1398493 w 6356370"/>
                <a:gd name="connsiteY856" fmla="*/ 2804676 h 3527023"/>
                <a:gd name="connsiteX857" fmla="*/ 215518 w 6356370"/>
                <a:gd name="connsiteY857" fmla="*/ 2804676 h 3527023"/>
                <a:gd name="connsiteX858" fmla="*/ 153976 w 6356370"/>
                <a:gd name="connsiteY858" fmla="*/ 2811481 h 3527023"/>
                <a:gd name="connsiteX859" fmla="*/ 175886 w 6356370"/>
                <a:gd name="connsiteY859" fmla="*/ 2908317 h 3527023"/>
                <a:gd name="connsiteX860" fmla="*/ 272573 w 6356370"/>
                <a:gd name="connsiteY860" fmla="*/ 2930152 h 3527023"/>
                <a:gd name="connsiteX861" fmla="*/ 279378 w 6356370"/>
                <a:gd name="connsiteY861" fmla="*/ 2868686 h 3527023"/>
                <a:gd name="connsiteX862" fmla="*/ 273395 w 6356370"/>
                <a:gd name="connsiteY862" fmla="*/ 2810658 h 3527023"/>
                <a:gd name="connsiteX863" fmla="*/ 215518 w 6356370"/>
                <a:gd name="connsiteY863" fmla="*/ 2804676 h 3527023"/>
                <a:gd name="connsiteX864" fmla="*/ 5322501 w 6356370"/>
                <a:gd name="connsiteY864" fmla="*/ 2746948 h 3527023"/>
                <a:gd name="connsiteX865" fmla="*/ 5238676 w 6356370"/>
                <a:gd name="connsiteY865" fmla="*/ 2799890 h 3527023"/>
                <a:gd name="connsiteX866" fmla="*/ 5277262 w 6356370"/>
                <a:gd name="connsiteY866" fmla="*/ 2848272 h 3527023"/>
                <a:gd name="connsiteX867" fmla="*/ 5322501 w 6356370"/>
                <a:gd name="connsiteY867" fmla="*/ 2884987 h 3527023"/>
                <a:gd name="connsiteX868" fmla="*/ 5367667 w 6356370"/>
                <a:gd name="connsiteY868" fmla="*/ 2848272 h 3527023"/>
                <a:gd name="connsiteX869" fmla="*/ 5406252 w 6356370"/>
                <a:gd name="connsiteY869" fmla="*/ 2799890 h 3527023"/>
                <a:gd name="connsiteX870" fmla="*/ 5322501 w 6356370"/>
                <a:gd name="connsiteY870" fmla="*/ 2746948 h 3527023"/>
                <a:gd name="connsiteX871" fmla="*/ 4139601 w 6356370"/>
                <a:gd name="connsiteY871" fmla="*/ 2746948 h 3527023"/>
                <a:gd name="connsiteX872" fmla="*/ 4055776 w 6356370"/>
                <a:gd name="connsiteY872" fmla="*/ 2799815 h 3527023"/>
                <a:gd name="connsiteX873" fmla="*/ 4094361 w 6356370"/>
                <a:gd name="connsiteY873" fmla="*/ 2848196 h 3527023"/>
                <a:gd name="connsiteX874" fmla="*/ 4139601 w 6356370"/>
                <a:gd name="connsiteY874" fmla="*/ 2884912 h 3527023"/>
                <a:gd name="connsiteX875" fmla="*/ 4184767 w 6356370"/>
                <a:gd name="connsiteY875" fmla="*/ 2848196 h 3527023"/>
                <a:gd name="connsiteX876" fmla="*/ 4223351 w 6356370"/>
                <a:gd name="connsiteY876" fmla="*/ 2799815 h 3527023"/>
                <a:gd name="connsiteX877" fmla="*/ 4139601 w 6356370"/>
                <a:gd name="connsiteY877" fmla="*/ 2746948 h 3527023"/>
                <a:gd name="connsiteX878" fmla="*/ 2956625 w 6356370"/>
                <a:gd name="connsiteY878" fmla="*/ 2746948 h 3527023"/>
                <a:gd name="connsiteX879" fmla="*/ 2872875 w 6356370"/>
                <a:gd name="connsiteY879" fmla="*/ 2799890 h 3527023"/>
                <a:gd name="connsiteX880" fmla="*/ 2895906 w 6356370"/>
                <a:gd name="connsiteY880" fmla="*/ 2831297 h 3527023"/>
                <a:gd name="connsiteX881" fmla="*/ 2896579 w 6356370"/>
                <a:gd name="connsiteY881" fmla="*/ 2832119 h 3527023"/>
                <a:gd name="connsiteX882" fmla="*/ 2911385 w 6356370"/>
                <a:gd name="connsiteY882" fmla="*/ 2848196 h 3527023"/>
                <a:gd name="connsiteX883" fmla="*/ 2911460 w 6356370"/>
                <a:gd name="connsiteY883" fmla="*/ 2848272 h 3527023"/>
                <a:gd name="connsiteX884" fmla="*/ 2956625 w 6356370"/>
                <a:gd name="connsiteY884" fmla="*/ 2884987 h 3527023"/>
                <a:gd name="connsiteX885" fmla="*/ 3001866 w 6356370"/>
                <a:gd name="connsiteY885" fmla="*/ 2848272 h 3527023"/>
                <a:gd name="connsiteX886" fmla="*/ 3040376 w 6356370"/>
                <a:gd name="connsiteY886" fmla="*/ 2799890 h 3527023"/>
                <a:gd name="connsiteX887" fmla="*/ 2956625 w 6356370"/>
                <a:gd name="connsiteY887" fmla="*/ 2746948 h 3527023"/>
                <a:gd name="connsiteX888" fmla="*/ 1773725 w 6356370"/>
                <a:gd name="connsiteY888" fmla="*/ 2746948 h 3527023"/>
                <a:gd name="connsiteX889" fmla="*/ 1689825 w 6356370"/>
                <a:gd name="connsiteY889" fmla="*/ 2799890 h 3527023"/>
                <a:gd name="connsiteX890" fmla="*/ 1699023 w 6356370"/>
                <a:gd name="connsiteY890" fmla="*/ 2813650 h 3527023"/>
                <a:gd name="connsiteX891" fmla="*/ 1699397 w 6356370"/>
                <a:gd name="connsiteY891" fmla="*/ 2814173 h 3527023"/>
                <a:gd name="connsiteX892" fmla="*/ 1719960 w 6356370"/>
                <a:gd name="connsiteY892" fmla="*/ 2839298 h 3527023"/>
                <a:gd name="connsiteX893" fmla="*/ 1720484 w 6356370"/>
                <a:gd name="connsiteY893" fmla="*/ 2839896 h 3527023"/>
                <a:gd name="connsiteX894" fmla="*/ 1720559 w 6356370"/>
                <a:gd name="connsiteY894" fmla="*/ 2839970 h 3527023"/>
                <a:gd name="connsiteX895" fmla="*/ 1728485 w 6356370"/>
                <a:gd name="connsiteY895" fmla="*/ 2848272 h 3527023"/>
                <a:gd name="connsiteX896" fmla="*/ 1773725 w 6356370"/>
                <a:gd name="connsiteY896" fmla="*/ 2884987 h 3527023"/>
                <a:gd name="connsiteX897" fmla="*/ 1818890 w 6356370"/>
                <a:gd name="connsiteY897" fmla="*/ 2848272 h 3527023"/>
                <a:gd name="connsiteX898" fmla="*/ 1857551 w 6356370"/>
                <a:gd name="connsiteY898" fmla="*/ 2799890 h 3527023"/>
                <a:gd name="connsiteX899" fmla="*/ 1773725 w 6356370"/>
                <a:gd name="connsiteY899" fmla="*/ 2746948 h 3527023"/>
                <a:gd name="connsiteX900" fmla="*/ 590825 w 6356370"/>
                <a:gd name="connsiteY900" fmla="*/ 2746948 h 3527023"/>
                <a:gd name="connsiteX901" fmla="*/ 507075 w 6356370"/>
                <a:gd name="connsiteY901" fmla="*/ 2799815 h 3527023"/>
                <a:gd name="connsiteX902" fmla="*/ 516123 w 6356370"/>
                <a:gd name="connsiteY902" fmla="*/ 2813574 h 3527023"/>
                <a:gd name="connsiteX903" fmla="*/ 516945 w 6356370"/>
                <a:gd name="connsiteY903" fmla="*/ 2814621 h 3527023"/>
                <a:gd name="connsiteX904" fmla="*/ 537658 w 6356370"/>
                <a:gd name="connsiteY904" fmla="*/ 2839896 h 3527023"/>
                <a:gd name="connsiteX905" fmla="*/ 545584 w 6356370"/>
                <a:gd name="connsiteY905" fmla="*/ 2848196 h 3527023"/>
                <a:gd name="connsiteX906" fmla="*/ 590825 w 6356370"/>
                <a:gd name="connsiteY906" fmla="*/ 2884912 h 3527023"/>
                <a:gd name="connsiteX907" fmla="*/ 635991 w 6356370"/>
                <a:gd name="connsiteY907" fmla="*/ 2848196 h 3527023"/>
                <a:gd name="connsiteX908" fmla="*/ 674576 w 6356370"/>
                <a:gd name="connsiteY908" fmla="*/ 2799815 h 3527023"/>
                <a:gd name="connsiteX909" fmla="*/ 590825 w 6356370"/>
                <a:gd name="connsiteY909" fmla="*/ 2746948 h 3527023"/>
                <a:gd name="connsiteX910" fmla="*/ 5913914 w 6356370"/>
                <a:gd name="connsiteY910" fmla="*/ 2697147 h 3527023"/>
                <a:gd name="connsiteX911" fmla="*/ 5868748 w 6356370"/>
                <a:gd name="connsiteY911" fmla="*/ 2733862 h 3527023"/>
                <a:gd name="connsiteX912" fmla="*/ 5830163 w 6356370"/>
                <a:gd name="connsiteY912" fmla="*/ 2782243 h 3527023"/>
                <a:gd name="connsiteX913" fmla="*/ 5913988 w 6356370"/>
                <a:gd name="connsiteY913" fmla="*/ 2835185 h 3527023"/>
                <a:gd name="connsiteX914" fmla="*/ 5997739 w 6356370"/>
                <a:gd name="connsiteY914" fmla="*/ 2782243 h 3527023"/>
                <a:gd name="connsiteX915" fmla="*/ 5959228 w 6356370"/>
                <a:gd name="connsiteY915" fmla="*/ 2733862 h 3527023"/>
                <a:gd name="connsiteX916" fmla="*/ 5913914 w 6356370"/>
                <a:gd name="connsiteY916" fmla="*/ 2697147 h 3527023"/>
                <a:gd name="connsiteX917" fmla="*/ 3548113 w 6356370"/>
                <a:gd name="connsiteY917" fmla="*/ 2697147 h 3527023"/>
                <a:gd name="connsiteX918" fmla="*/ 3502948 w 6356370"/>
                <a:gd name="connsiteY918" fmla="*/ 2733862 h 3527023"/>
                <a:gd name="connsiteX919" fmla="*/ 3464363 w 6356370"/>
                <a:gd name="connsiteY919" fmla="*/ 2782243 h 3527023"/>
                <a:gd name="connsiteX920" fmla="*/ 3548113 w 6356370"/>
                <a:gd name="connsiteY920" fmla="*/ 2835260 h 3527023"/>
                <a:gd name="connsiteX921" fmla="*/ 3631864 w 6356370"/>
                <a:gd name="connsiteY921" fmla="*/ 2782318 h 3527023"/>
                <a:gd name="connsiteX922" fmla="*/ 3593353 w 6356370"/>
                <a:gd name="connsiteY922" fmla="*/ 2733937 h 3527023"/>
                <a:gd name="connsiteX923" fmla="*/ 3548113 w 6356370"/>
                <a:gd name="connsiteY923" fmla="*/ 2697147 h 3527023"/>
                <a:gd name="connsiteX924" fmla="*/ 2365213 w 6356370"/>
                <a:gd name="connsiteY924" fmla="*/ 2697147 h 3527023"/>
                <a:gd name="connsiteX925" fmla="*/ 2320047 w 6356370"/>
                <a:gd name="connsiteY925" fmla="*/ 2733862 h 3527023"/>
                <a:gd name="connsiteX926" fmla="*/ 2281462 w 6356370"/>
                <a:gd name="connsiteY926" fmla="*/ 2782243 h 3527023"/>
                <a:gd name="connsiteX927" fmla="*/ 2365213 w 6356370"/>
                <a:gd name="connsiteY927" fmla="*/ 2835260 h 3527023"/>
                <a:gd name="connsiteX928" fmla="*/ 2448963 w 6356370"/>
                <a:gd name="connsiteY928" fmla="*/ 2782318 h 3527023"/>
                <a:gd name="connsiteX929" fmla="*/ 2410453 w 6356370"/>
                <a:gd name="connsiteY929" fmla="*/ 2733937 h 3527023"/>
                <a:gd name="connsiteX930" fmla="*/ 2365213 w 6356370"/>
                <a:gd name="connsiteY930" fmla="*/ 2697147 h 3527023"/>
                <a:gd name="connsiteX931" fmla="*/ 4731013 w 6356370"/>
                <a:gd name="connsiteY931" fmla="*/ 2697072 h 3527023"/>
                <a:gd name="connsiteX932" fmla="*/ 4685774 w 6356370"/>
                <a:gd name="connsiteY932" fmla="*/ 2733862 h 3527023"/>
                <a:gd name="connsiteX933" fmla="*/ 4647264 w 6356370"/>
                <a:gd name="connsiteY933" fmla="*/ 2782243 h 3527023"/>
                <a:gd name="connsiteX934" fmla="*/ 4731089 w 6356370"/>
                <a:gd name="connsiteY934" fmla="*/ 2835185 h 3527023"/>
                <a:gd name="connsiteX935" fmla="*/ 4814839 w 6356370"/>
                <a:gd name="connsiteY935" fmla="*/ 2782243 h 3527023"/>
                <a:gd name="connsiteX936" fmla="*/ 4776255 w 6356370"/>
                <a:gd name="connsiteY936" fmla="*/ 2733862 h 3527023"/>
                <a:gd name="connsiteX937" fmla="*/ 4731013 w 6356370"/>
                <a:gd name="connsiteY937" fmla="*/ 2697072 h 3527023"/>
                <a:gd name="connsiteX938" fmla="*/ 1182238 w 6356370"/>
                <a:gd name="connsiteY938" fmla="*/ 2697072 h 3527023"/>
                <a:gd name="connsiteX939" fmla="*/ 1136998 w 6356370"/>
                <a:gd name="connsiteY939" fmla="*/ 2733862 h 3527023"/>
                <a:gd name="connsiteX940" fmla="*/ 1098487 w 6356370"/>
                <a:gd name="connsiteY940" fmla="*/ 2782243 h 3527023"/>
                <a:gd name="connsiteX941" fmla="*/ 1182238 w 6356370"/>
                <a:gd name="connsiteY941" fmla="*/ 2835110 h 3527023"/>
                <a:gd name="connsiteX942" fmla="*/ 1266063 w 6356370"/>
                <a:gd name="connsiteY942" fmla="*/ 2782168 h 3527023"/>
                <a:gd name="connsiteX943" fmla="*/ 1227478 w 6356370"/>
                <a:gd name="connsiteY943" fmla="*/ 2733862 h 3527023"/>
                <a:gd name="connsiteX944" fmla="*/ 1182238 w 6356370"/>
                <a:gd name="connsiteY944" fmla="*/ 2697072 h 3527023"/>
                <a:gd name="connsiteX945" fmla="*/ 4208695 w 6356370"/>
                <a:gd name="connsiteY945" fmla="*/ 2663945 h 3527023"/>
                <a:gd name="connsiteX946" fmla="*/ 4198899 w 6356370"/>
                <a:gd name="connsiteY946" fmla="*/ 2679649 h 3527023"/>
                <a:gd name="connsiteX947" fmla="*/ 4191197 w 6356370"/>
                <a:gd name="connsiteY947" fmla="*/ 2690715 h 3527023"/>
                <a:gd name="connsiteX948" fmla="*/ 4183421 w 6356370"/>
                <a:gd name="connsiteY948" fmla="*/ 2700960 h 3527023"/>
                <a:gd name="connsiteX949" fmla="*/ 4175045 w 6356370"/>
                <a:gd name="connsiteY949" fmla="*/ 2711204 h 3527023"/>
                <a:gd name="connsiteX950" fmla="*/ 4246532 w 6356370"/>
                <a:gd name="connsiteY950" fmla="*/ 2755248 h 3527023"/>
                <a:gd name="connsiteX951" fmla="*/ 4265900 w 6356370"/>
                <a:gd name="connsiteY951" fmla="*/ 2673517 h 3527023"/>
                <a:gd name="connsiteX952" fmla="*/ 4239654 w 6356370"/>
                <a:gd name="connsiteY952" fmla="*/ 2670526 h 3527023"/>
                <a:gd name="connsiteX953" fmla="*/ 4239504 w 6356370"/>
                <a:gd name="connsiteY953" fmla="*/ 2670526 h 3527023"/>
                <a:gd name="connsiteX954" fmla="*/ 4213854 w 6356370"/>
                <a:gd name="connsiteY954" fmla="*/ 2665291 h 3527023"/>
                <a:gd name="connsiteX955" fmla="*/ 4208695 w 6356370"/>
                <a:gd name="connsiteY955" fmla="*/ 2663945 h 3527023"/>
                <a:gd name="connsiteX956" fmla="*/ 5391521 w 6356370"/>
                <a:gd name="connsiteY956" fmla="*/ 2663871 h 3527023"/>
                <a:gd name="connsiteX957" fmla="*/ 5357871 w 6356370"/>
                <a:gd name="connsiteY957" fmla="*/ 2711130 h 3527023"/>
                <a:gd name="connsiteX958" fmla="*/ 5429358 w 6356370"/>
                <a:gd name="connsiteY958" fmla="*/ 2755173 h 3527023"/>
                <a:gd name="connsiteX959" fmla="*/ 5448725 w 6356370"/>
                <a:gd name="connsiteY959" fmla="*/ 2673442 h 3527023"/>
                <a:gd name="connsiteX960" fmla="*/ 5422478 w 6356370"/>
                <a:gd name="connsiteY960" fmla="*/ 2670451 h 3527023"/>
                <a:gd name="connsiteX961" fmla="*/ 5422329 w 6356370"/>
                <a:gd name="connsiteY961" fmla="*/ 2670451 h 3527023"/>
                <a:gd name="connsiteX962" fmla="*/ 5421955 w 6356370"/>
                <a:gd name="connsiteY962" fmla="*/ 2670376 h 3527023"/>
                <a:gd name="connsiteX963" fmla="*/ 5409018 w 6356370"/>
                <a:gd name="connsiteY963" fmla="*/ 2667984 h 3527023"/>
                <a:gd name="connsiteX964" fmla="*/ 5408794 w 6356370"/>
                <a:gd name="connsiteY964" fmla="*/ 2667909 h 3527023"/>
                <a:gd name="connsiteX965" fmla="*/ 5396681 w 6356370"/>
                <a:gd name="connsiteY965" fmla="*/ 2665142 h 3527023"/>
                <a:gd name="connsiteX966" fmla="*/ 5391521 w 6356370"/>
                <a:gd name="connsiteY966" fmla="*/ 2663871 h 3527023"/>
                <a:gd name="connsiteX967" fmla="*/ 3025645 w 6356370"/>
                <a:gd name="connsiteY967" fmla="*/ 2663871 h 3527023"/>
                <a:gd name="connsiteX968" fmla="*/ 2991996 w 6356370"/>
                <a:gd name="connsiteY968" fmla="*/ 2711130 h 3527023"/>
                <a:gd name="connsiteX969" fmla="*/ 3063407 w 6356370"/>
                <a:gd name="connsiteY969" fmla="*/ 2755173 h 3527023"/>
                <a:gd name="connsiteX970" fmla="*/ 3082775 w 6356370"/>
                <a:gd name="connsiteY970" fmla="*/ 2673442 h 3527023"/>
                <a:gd name="connsiteX971" fmla="*/ 3056602 w 6356370"/>
                <a:gd name="connsiteY971" fmla="*/ 2670451 h 3527023"/>
                <a:gd name="connsiteX972" fmla="*/ 3056453 w 6356370"/>
                <a:gd name="connsiteY972" fmla="*/ 2670451 h 3527023"/>
                <a:gd name="connsiteX973" fmla="*/ 3030804 w 6356370"/>
                <a:gd name="connsiteY973" fmla="*/ 2665217 h 3527023"/>
                <a:gd name="connsiteX974" fmla="*/ 3025645 w 6356370"/>
                <a:gd name="connsiteY974" fmla="*/ 2663871 h 3527023"/>
                <a:gd name="connsiteX975" fmla="*/ 1842744 w 6356370"/>
                <a:gd name="connsiteY975" fmla="*/ 2663871 h 3527023"/>
                <a:gd name="connsiteX976" fmla="*/ 1809095 w 6356370"/>
                <a:gd name="connsiteY976" fmla="*/ 2711130 h 3527023"/>
                <a:gd name="connsiteX977" fmla="*/ 1880507 w 6356370"/>
                <a:gd name="connsiteY977" fmla="*/ 2755173 h 3527023"/>
                <a:gd name="connsiteX978" fmla="*/ 1899874 w 6356370"/>
                <a:gd name="connsiteY978" fmla="*/ 2673442 h 3527023"/>
                <a:gd name="connsiteX979" fmla="*/ 1873702 w 6356370"/>
                <a:gd name="connsiteY979" fmla="*/ 2670376 h 3527023"/>
                <a:gd name="connsiteX980" fmla="*/ 1873553 w 6356370"/>
                <a:gd name="connsiteY980" fmla="*/ 2670376 h 3527023"/>
                <a:gd name="connsiteX981" fmla="*/ 1872954 w 6356370"/>
                <a:gd name="connsiteY981" fmla="*/ 2670301 h 3527023"/>
                <a:gd name="connsiteX982" fmla="*/ 1860243 w 6356370"/>
                <a:gd name="connsiteY982" fmla="*/ 2667909 h 3527023"/>
                <a:gd name="connsiteX983" fmla="*/ 1859868 w 6356370"/>
                <a:gd name="connsiteY983" fmla="*/ 2667834 h 3527023"/>
                <a:gd name="connsiteX984" fmla="*/ 1847829 w 6356370"/>
                <a:gd name="connsiteY984" fmla="*/ 2665142 h 3527023"/>
                <a:gd name="connsiteX985" fmla="*/ 1842744 w 6356370"/>
                <a:gd name="connsiteY985" fmla="*/ 2663871 h 3527023"/>
                <a:gd name="connsiteX986" fmla="*/ 659844 w 6356370"/>
                <a:gd name="connsiteY986" fmla="*/ 2663871 h 3527023"/>
                <a:gd name="connsiteX987" fmla="*/ 626195 w 6356370"/>
                <a:gd name="connsiteY987" fmla="*/ 2711130 h 3527023"/>
                <a:gd name="connsiteX988" fmla="*/ 697682 w 6356370"/>
                <a:gd name="connsiteY988" fmla="*/ 2755173 h 3527023"/>
                <a:gd name="connsiteX989" fmla="*/ 717048 w 6356370"/>
                <a:gd name="connsiteY989" fmla="*/ 2673442 h 3527023"/>
                <a:gd name="connsiteX990" fmla="*/ 690802 w 6356370"/>
                <a:gd name="connsiteY990" fmla="*/ 2670451 h 3527023"/>
                <a:gd name="connsiteX991" fmla="*/ 690652 w 6356370"/>
                <a:gd name="connsiteY991" fmla="*/ 2670451 h 3527023"/>
                <a:gd name="connsiteX992" fmla="*/ 665004 w 6356370"/>
                <a:gd name="connsiteY992" fmla="*/ 2665217 h 3527023"/>
                <a:gd name="connsiteX993" fmla="*/ 659844 w 6356370"/>
                <a:gd name="connsiteY993" fmla="*/ 2663871 h 3527023"/>
                <a:gd name="connsiteX994" fmla="*/ 5253482 w 6356370"/>
                <a:gd name="connsiteY994" fmla="*/ 2663796 h 3527023"/>
                <a:gd name="connsiteX995" fmla="*/ 5196277 w 6356370"/>
                <a:gd name="connsiteY995" fmla="*/ 2673442 h 3527023"/>
                <a:gd name="connsiteX996" fmla="*/ 5215645 w 6356370"/>
                <a:gd name="connsiteY996" fmla="*/ 2755248 h 3527023"/>
                <a:gd name="connsiteX997" fmla="*/ 5287132 w 6356370"/>
                <a:gd name="connsiteY997" fmla="*/ 2711055 h 3527023"/>
                <a:gd name="connsiteX998" fmla="*/ 5253482 w 6356370"/>
                <a:gd name="connsiteY998" fmla="*/ 2663796 h 3527023"/>
                <a:gd name="connsiteX999" fmla="*/ 4070582 w 6356370"/>
                <a:gd name="connsiteY999" fmla="*/ 2663796 h 3527023"/>
                <a:gd name="connsiteX1000" fmla="*/ 4013377 w 6356370"/>
                <a:gd name="connsiteY1000" fmla="*/ 2673442 h 3527023"/>
                <a:gd name="connsiteX1001" fmla="*/ 4032744 w 6356370"/>
                <a:gd name="connsiteY1001" fmla="*/ 2755248 h 3527023"/>
                <a:gd name="connsiteX1002" fmla="*/ 4104231 w 6356370"/>
                <a:gd name="connsiteY1002" fmla="*/ 2710980 h 3527023"/>
                <a:gd name="connsiteX1003" fmla="*/ 4080377 w 6356370"/>
                <a:gd name="connsiteY1003" fmla="*/ 2679499 h 3527023"/>
                <a:gd name="connsiteX1004" fmla="*/ 4079554 w 6356370"/>
                <a:gd name="connsiteY1004" fmla="*/ 2678153 h 3527023"/>
                <a:gd name="connsiteX1005" fmla="*/ 4070582 w 6356370"/>
                <a:gd name="connsiteY1005" fmla="*/ 2663796 h 3527023"/>
                <a:gd name="connsiteX1006" fmla="*/ 2887531 w 6356370"/>
                <a:gd name="connsiteY1006" fmla="*/ 2663796 h 3527023"/>
                <a:gd name="connsiteX1007" fmla="*/ 2830402 w 6356370"/>
                <a:gd name="connsiteY1007" fmla="*/ 2673442 h 3527023"/>
                <a:gd name="connsiteX1008" fmla="*/ 2841768 w 6356370"/>
                <a:gd name="connsiteY1008" fmla="*/ 2732741 h 3527023"/>
                <a:gd name="connsiteX1009" fmla="*/ 2843189 w 6356370"/>
                <a:gd name="connsiteY1009" fmla="*/ 2737526 h 3527023"/>
                <a:gd name="connsiteX1010" fmla="*/ 2843413 w 6356370"/>
                <a:gd name="connsiteY1010" fmla="*/ 2738199 h 3527023"/>
                <a:gd name="connsiteX1011" fmla="*/ 2844833 w 6356370"/>
                <a:gd name="connsiteY1011" fmla="*/ 2742386 h 3527023"/>
                <a:gd name="connsiteX1012" fmla="*/ 2844909 w 6356370"/>
                <a:gd name="connsiteY1012" fmla="*/ 2742537 h 3527023"/>
                <a:gd name="connsiteX1013" fmla="*/ 2844983 w 6356370"/>
                <a:gd name="connsiteY1013" fmla="*/ 2742685 h 3527023"/>
                <a:gd name="connsiteX1014" fmla="*/ 2846628 w 6356370"/>
                <a:gd name="connsiteY1014" fmla="*/ 2747172 h 3527023"/>
                <a:gd name="connsiteX1015" fmla="*/ 2846778 w 6356370"/>
                <a:gd name="connsiteY1015" fmla="*/ 2747621 h 3527023"/>
                <a:gd name="connsiteX1016" fmla="*/ 2849769 w 6356370"/>
                <a:gd name="connsiteY1016" fmla="*/ 2755099 h 3527023"/>
                <a:gd name="connsiteX1017" fmla="*/ 2921106 w 6356370"/>
                <a:gd name="connsiteY1017" fmla="*/ 2711055 h 3527023"/>
                <a:gd name="connsiteX1018" fmla="*/ 2921032 w 6356370"/>
                <a:gd name="connsiteY1018" fmla="*/ 2710980 h 3527023"/>
                <a:gd name="connsiteX1019" fmla="*/ 2920957 w 6356370"/>
                <a:gd name="connsiteY1019" fmla="*/ 2710905 h 3527023"/>
                <a:gd name="connsiteX1020" fmla="*/ 2920808 w 6356370"/>
                <a:gd name="connsiteY1020" fmla="*/ 2710681 h 3527023"/>
                <a:gd name="connsiteX1021" fmla="*/ 2913778 w 6356370"/>
                <a:gd name="connsiteY1021" fmla="*/ 2702007 h 3527023"/>
                <a:gd name="connsiteX1022" fmla="*/ 2911311 w 6356370"/>
                <a:gd name="connsiteY1022" fmla="*/ 2698791 h 3527023"/>
                <a:gd name="connsiteX1023" fmla="*/ 2904954 w 6356370"/>
                <a:gd name="connsiteY1023" fmla="*/ 2690342 h 3527023"/>
                <a:gd name="connsiteX1024" fmla="*/ 2904805 w 6356370"/>
                <a:gd name="connsiteY1024" fmla="*/ 2690192 h 3527023"/>
                <a:gd name="connsiteX1025" fmla="*/ 2890223 w 6356370"/>
                <a:gd name="connsiteY1025" fmla="*/ 2668282 h 3527023"/>
                <a:gd name="connsiteX1026" fmla="*/ 2887531 w 6356370"/>
                <a:gd name="connsiteY1026" fmla="*/ 2663796 h 3527023"/>
                <a:gd name="connsiteX1027" fmla="*/ 1704706 w 6356370"/>
                <a:gd name="connsiteY1027" fmla="*/ 2663796 h 3527023"/>
                <a:gd name="connsiteX1028" fmla="*/ 1647501 w 6356370"/>
                <a:gd name="connsiteY1028" fmla="*/ 2673442 h 3527023"/>
                <a:gd name="connsiteX1029" fmla="*/ 1666868 w 6356370"/>
                <a:gd name="connsiteY1029" fmla="*/ 2755248 h 3527023"/>
                <a:gd name="connsiteX1030" fmla="*/ 1738355 w 6356370"/>
                <a:gd name="connsiteY1030" fmla="*/ 2711055 h 3527023"/>
                <a:gd name="connsiteX1031" fmla="*/ 1704706 w 6356370"/>
                <a:gd name="connsiteY1031" fmla="*/ 2663796 h 3527023"/>
                <a:gd name="connsiteX1032" fmla="*/ 521806 w 6356370"/>
                <a:gd name="connsiteY1032" fmla="*/ 2663796 h 3527023"/>
                <a:gd name="connsiteX1033" fmla="*/ 464601 w 6356370"/>
                <a:gd name="connsiteY1033" fmla="*/ 2673442 h 3527023"/>
                <a:gd name="connsiteX1034" fmla="*/ 483968 w 6356370"/>
                <a:gd name="connsiteY1034" fmla="*/ 2755248 h 3527023"/>
                <a:gd name="connsiteX1035" fmla="*/ 555455 w 6356370"/>
                <a:gd name="connsiteY1035" fmla="*/ 2711055 h 3527023"/>
                <a:gd name="connsiteX1036" fmla="*/ 521806 w 6356370"/>
                <a:gd name="connsiteY1036" fmla="*/ 2663796 h 3527023"/>
                <a:gd name="connsiteX1037" fmla="*/ 3229936 w 6356370"/>
                <a:gd name="connsiteY1037" fmla="*/ 2652130 h 3527023"/>
                <a:gd name="connsiteX1038" fmla="*/ 3147756 w 6356370"/>
                <a:gd name="connsiteY1038" fmla="*/ 2672545 h 3527023"/>
                <a:gd name="connsiteX1039" fmla="*/ 3147606 w 6356370"/>
                <a:gd name="connsiteY1039" fmla="*/ 2672545 h 3527023"/>
                <a:gd name="connsiteX1040" fmla="*/ 3147457 w 6356370"/>
                <a:gd name="connsiteY1040" fmla="*/ 2672545 h 3527023"/>
                <a:gd name="connsiteX1041" fmla="*/ 3138409 w 6356370"/>
                <a:gd name="connsiteY1041" fmla="*/ 2673517 h 3527023"/>
                <a:gd name="connsiteX1042" fmla="*/ 3137960 w 6356370"/>
                <a:gd name="connsiteY1042" fmla="*/ 2673517 h 3527023"/>
                <a:gd name="connsiteX1043" fmla="*/ 3137811 w 6356370"/>
                <a:gd name="connsiteY1043" fmla="*/ 2673517 h 3527023"/>
                <a:gd name="connsiteX1044" fmla="*/ 3137287 w 6356370"/>
                <a:gd name="connsiteY1044" fmla="*/ 2673517 h 3527023"/>
                <a:gd name="connsiteX1045" fmla="*/ 3133174 w 6356370"/>
                <a:gd name="connsiteY1045" fmla="*/ 2673816 h 3527023"/>
                <a:gd name="connsiteX1046" fmla="*/ 3111339 w 6356370"/>
                <a:gd name="connsiteY1046" fmla="*/ 2770578 h 3527023"/>
                <a:gd name="connsiteX1047" fmla="*/ 3230759 w 6356370"/>
                <a:gd name="connsiteY1047" fmla="*/ 2771550 h 3527023"/>
                <a:gd name="connsiteX1048" fmla="*/ 3236741 w 6356370"/>
                <a:gd name="connsiteY1048" fmla="*/ 2713673 h 3527023"/>
                <a:gd name="connsiteX1049" fmla="*/ 3229936 w 6356370"/>
                <a:gd name="connsiteY1049" fmla="*/ 2652130 h 3527023"/>
                <a:gd name="connsiteX1050" fmla="*/ 5595662 w 6356370"/>
                <a:gd name="connsiteY1050" fmla="*/ 2652055 h 3527023"/>
                <a:gd name="connsiteX1051" fmla="*/ 5578912 w 6356370"/>
                <a:gd name="connsiteY1051" fmla="*/ 2658113 h 3527023"/>
                <a:gd name="connsiteX1052" fmla="*/ 5578689 w 6356370"/>
                <a:gd name="connsiteY1052" fmla="*/ 2658188 h 3527023"/>
                <a:gd name="connsiteX1053" fmla="*/ 5578614 w 6356370"/>
                <a:gd name="connsiteY1053" fmla="*/ 2658188 h 3527023"/>
                <a:gd name="connsiteX1054" fmla="*/ 5577117 w 6356370"/>
                <a:gd name="connsiteY1054" fmla="*/ 2658636 h 3527023"/>
                <a:gd name="connsiteX1055" fmla="*/ 5570612 w 6356370"/>
                <a:gd name="connsiteY1055" fmla="*/ 2660655 h 3527023"/>
                <a:gd name="connsiteX1056" fmla="*/ 5569565 w 6356370"/>
                <a:gd name="connsiteY1056" fmla="*/ 2660954 h 3527023"/>
                <a:gd name="connsiteX1057" fmla="*/ 5569416 w 6356370"/>
                <a:gd name="connsiteY1057" fmla="*/ 2661029 h 3527023"/>
                <a:gd name="connsiteX1058" fmla="*/ 5503987 w 6356370"/>
                <a:gd name="connsiteY1058" fmla="*/ 2673442 h 3527023"/>
                <a:gd name="connsiteX1059" fmla="*/ 5503912 w 6356370"/>
                <a:gd name="connsiteY1059" fmla="*/ 2673442 h 3527023"/>
                <a:gd name="connsiteX1060" fmla="*/ 5499050 w 6356370"/>
                <a:gd name="connsiteY1060" fmla="*/ 2673816 h 3527023"/>
                <a:gd name="connsiteX1061" fmla="*/ 5477140 w 6356370"/>
                <a:gd name="connsiteY1061" fmla="*/ 2770503 h 3527023"/>
                <a:gd name="connsiteX1062" fmla="*/ 5596634 w 6356370"/>
                <a:gd name="connsiteY1062" fmla="*/ 2771475 h 3527023"/>
                <a:gd name="connsiteX1063" fmla="*/ 5602542 w 6356370"/>
                <a:gd name="connsiteY1063" fmla="*/ 2713598 h 3527023"/>
                <a:gd name="connsiteX1064" fmla="*/ 5595662 w 6356370"/>
                <a:gd name="connsiteY1064" fmla="*/ 2652055 h 3527023"/>
                <a:gd name="connsiteX1065" fmla="*/ 2046887 w 6356370"/>
                <a:gd name="connsiteY1065" fmla="*/ 2652055 h 3527023"/>
                <a:gd name="connsiteX1066" fmla="*/ 2030136 w 6356370"/>
                <a:gd name="connsiteY1066" fmla="*/ 2658113 h 3527023"/>
                <a:gd name="connsiteX1067" fmla="*/ 2029912 w 6356370"/>
                <a:gd name="connsiteY1067" fmla="*/ 2658188 h 3527023"/>
                <a:gd name="connsiteX1068" fmla="*/ 2029838 w 6356370"/>
                <a:gd name="connsiteY1068" fmla="*/ 2658188 h 3527023"/>
                <a:gd name="connsiteX1069" fmla="*/ 2028342 w 6356370"/>
                <a:gd name="connsiteY1069" fmla="*/ 2658636 h 3527023"/>
                <a:gd name="connsiteX1070" fmla="*/ 2021836 w 6356370"/>
                <a:gd name="connsiteY1070" fmla="*/ 2660655 h 3527023"/>
                <a:gd name="connsiteX1071" fmla="*/ 2020789 w 6356370"/>
                <a:gd name="connsiteY1071" fmla="*/ 2660954 h 3527023"/>
                <a:gd name="connsiteX1072" fmla="*/ 2020640 w 6356370"/>
                <a:gd name="connsiteY1072" fmla="*/ 2661029 h 3527023"/>
                <a:gd name="connsiteX1073" fmla="*/ 1955209 w 6356370"/>
                <a:gd name="connsiteY1073" fmla="*/ 2673442 h 3527023"/>
                <a:gd name="connsiteX1074" fmla="*/ 1955135 w 6356370"/>
                <a:gd name="connsiteY1074" fmla="*/ 2673442 h 3527023"/>
                <a:gd name="connsiteX1075" fmla="*/ 1950275 w 6356370"/>
                <a:gd name="connsiteY1075" fmla="*/ 2673816 h 3527023"/>
                <a:gd name="connsiteX1076" fmla="*/ 1928364 w 6356370"/>
                <a:gd name="connsiteY1076" fmla="*/ 2770503 h 3527023"/>
                <a:gd name="connsiteX1077" fmla="*/ 2047858 w 6356370"/>
                <a:gd name="connsiteY1077" fmla="*/ 2771475 h 3527023"/>
                <a:gd name="connsiteX1078" fmla="*/ 2053766 w 6356370"/>
                <a:gd name="connsiteY1078" fmla="*/ 2713598 h 3527023"/>
                <a:gd name="connsiteX1079" fmla="*/ 2046887 w 6356370"/>
                <a:gd name="connsiteY1079" fmla="*/ 2652055 h 3527023"/>
                <a:gd name="connsiteX1080" fmla="*/ 5049116 w 6356370"/>
                <a:gd name="connsiteY1080" fmla="*/ 2651981 h 3527023"/>
                <a:gd name="connsiteX1081" fmla="*/ 5042162 w 6356370"/>
                <a:gd name="connsiteY1081" fmla="*/ 2713523 h 3527023"/>
                <a:gd name="connsiteX1082" fmla="*/ 5048144 w 6356370"/>
                <a:gd name="connsiteY1082" fmla="*/ 2771400 h 3527023"/>
                <a:gd name="connsiteX1083" fmla="*/ 5167637 w 6356370"/>
                <a:gd name="connsiteY1083" fmla="*/ 2770503 h 3527023"/>
                <a:gd name="connsiteX1084" fmla="*/ 5145804 w 6356370"/>
                <a:gd name="connsiteY1084" fmla="*/ 2673816 h 3527023"/>
                <a:gd name="connsiteX1085" fmla="*/ 5049116 w 6356370"/>
                <a:gd name="connsiteY1085" fmla="*/ 2651981 h 3527023"/>
                <a:gd name="connsiteX1086" fmla="*/ 4412912 w 6356370"/>
                <a:gd name="connsiteY1086" fmla="*/ 2651981 h 3527023"/>
                <a:gd name="connsiteX1087" fmla="*/ 4321011 w 6356370"/>
                <a:gd name="connsiteY1087" fmla="*/ 2673442 h 3527023"/>
                <a:gd name="connsiteX1088" fmla="*/ 4316149 w 6356370"/>
                <a:gd name="connsiteY1088" fmla="*/ 2673816 h 3527023"/>
                <a:gd name="connsiteX1089" fmla="*/ 4294241 w 6356370"/>
                <a:gd name="connsiteY1089" fmla="*/ 2770353 h 3527023"/>
                <a:gd name="connsiteX1090" fmla="*/ 4413660 w 6356370"/>
                <a:gd name="connsiteY1090" fmla="*/ 2771325 h 3527023"/>
                <a:gd name="connsiteX1091" fmla="*/ 4419716 w 6356370"/>
                <a:gd name="connsiteY1091" fmla="*/ 2713447 h 3527023"/>
                <a:gd name="connsiteX1092" fmla="*/ 4412912 w 6356370"/>
                <a:gd name="connsiteY1092" fmla="*/ 2651981 h 3527023"/>
                <a:gd name="connsiteX1093" fmla="*/ 3866215 w 6356370"/>
                <a:gd name="connsiteY1093" fmla="*/ 2651981 h 3527023"/>
                <a:gd name="connsiteX1094" fmla="*/ 3859336 w 6356370"/>
                <a:gd name="connsiteY1094" fmla="*/ 2713523 h 3527023"/>
                <a:gd name="connsiteX1095" fmla="*/ 3861729 w 6356370"/>
                <a:gd name="connsiteY1095" fmla="*/ 2750313 h 3527023"/>
                <a:gd name="connsiteX1096" fmla="*/ 3864645 w 6356370"/>
                <a:gd name="connsiteY1096" fmla="*/ 2768260 h 3527023"/>
                <a:gd name="connsiteX1097" fmla="*/ 3865318 w 6356370"/>
                <a:gd name="connsiteY1097" fmla="*/ 2771400 h 3527023"/>
                <a:gd name="connsiteX1098" fmla="*/ 3984812 w 6356370"/>
                <a:gd name="connsiteY1098" fmla="*/ 2770503 h 3527023"/>
                <a:gd name="connsiteX1099" fmla="*/ 3962977 w 6356370"/>
                <a:gd name="connsiteY1099" fmla="*/ 2673816 h 3527023"/>
                <a:gd name="connsiteX1100" fmla="*/ 3866215 w 6356370"/>
                <a:gd name="connsiteY1100" fmla="*/ 2651981 h 3527023"/>
                <a:gd name="connsiteX1101" fmla="*/ 2683315 w 6356370"/>
                <a:gd name="connsiteY1101" fmla="*/ 2651981 h 3527023"/>
                <a:gd name="connsiteX1102" fmla="*/ 2676510 w 6356370"/>
                <a:gd name="connsiteY1102" fmla="*/ 2713447 h 3527023"/>
                <a:gd name="connsiteX1103" fmla="*/ 2682493 w 6356370"/>
                <a:gd name="connsiteY1103" fmla="*/ 2771325 h 3527023"/>
                <a:gd name="connsiteX1104" fmla="*/ 2801912 w 6356370"/>
                <a:gd name="connsiteY1104" fmla="*/ 2770428 h 3527023"/>
                <a:gd name="connsiteX1105" fmla="*/ 2799967 w 6356370"/>
                <a:gd name="connsiteY1105" fmla="*/ 2765269 h 3527023"/>
                <a:gd name="connsiteX1106" fmla="*/ 2798023 w 6356370"/>
                <a:gd name="connsiteY1106" fmla="*/ 2759885 h 3527023"/>
                <a:gd name="connsiteX1107" fmla="*/ 2797650 w 6356370"/>
                <a:gd name="connsiteY1107" fmla="*/ 2758763 h 3527023"/>
                <a:gd name="connsiteX1108" fmla="*/ 2797574 w 6356370"/>
                <a:gd name="connsiteY1108" fmla="*/ 2758539 h 3527023"/>
                <a:gd name="connsiteX1109" fmla="*/ 2797051 w 6356370"/>
                <a:gd name="connsiteY1109" fmla="*/ 2757118 h 3527023"/>
                <a:gd name="connsiteX1110" fmla="*/ 2795855 w 6356370"/>
                <a:gd name="connsiteY1110" fmla="*/ 2753828 h 3527023"/>
                <a:gd name="connsiteX1111" fmla="*/ 2795630 w 6356370"/>
                <a:gd name="connsiteY1111" fmla="*/ 2753304 h 3527023"/>
                <a:gd name="connsiteX1112" fmla="*/ 2793985 w 6356370"/>
                <a:gd name="connsiteY1112" fmla="*/ 2747845 h 3527023"/>
                <a:gd name="connsiteX1113" fmla="*/ 2793836 w 6356370"/>
                <a:gd name="connsiteY1113" fmla="*/ 2747397 h 3527023"/>
                <a:gd name="connsiteX1114" fmla="*/ 2780077 w 6356370"/>
                <a:gd name="connsiteY1114" fmla="*/ 2673816 h 3527023"/>
                <a:gd name="connsiteX1115" fmla="*/ 2683315 w 6356370"/>
                <a:gd name="connsiteY1115" fmla="*/ 2651981 h 3527023"/>
                <a:gd name="connsiteX1116" fmla="*/ 1500340 w 6356370"/>
                <a:gd name="connsiteY1116" fmla="*/ 2651981 h 3527023"/>
                <a:gd name="connsiteX1117" fmla="*/ 1493460 w 6356370"/>
                <a:gd name="connsiteY1117" fmla="*/ 2713523 h 3527023"/>
                <a:gd name="connsiteX1118" fmla="*/ 1499518 w 6356370"/>
                <a:gd name="connsiteY1118" fmla="*/ 2771400 h 3527023"/>
                <a:gd name="connsiteX1119" fmla="*/ 1618937 w 6356370"/>
                <a:gd name="connsiteY1119" fmla="*/ 2770503 h 3527023"/>
                <a:gd name="connsiteX1120" fmla="*/ 1597102 w 6356370"/>
                <a:gd name="connsiteY1120" fmla="*/ 2673816 h 3527023"/>
                <a:gd name="connsiteX1121" fmla="*/ 1500340 w 6356370"/>
                <a:gd name="connsiteY1121" fmla="*/ 2651981 h 3527023"/>
                <a:gd name="connsiteX1122" fmla="*/ 864135 w 6356370"/>
                <a:gd name="connsiteY1122" fmla="*/ 2651981 h 3527023"/>
                <a:gd name="connsiteX1123" fmla="*/ 772234 w 6356370"/>
                <a:gd name="connsiteY1123" fmla="*/ 2673442 h 3527023"/>
                <a:gd name="connsiteX1124" fmla="*/ 767374 w 6356370"/>
                <a:gd name="connsiteY1124" fmla="*/ 2673816 h 3527023"/>
                <a:gd name="connsiteX1125" fmla="*/ 745464 w 6356370"/>
                <a:gd name="connsiteY1125" fmla="*/ 2770353 h 3527023"/>
                <a:gd name="connsiteX1126" fmla="*/ 864958 w 6356370"/>
                <a:gd name="connsiteY1126" fmla="*/ 2771325 h 3527023"/>
                <a:gd name="connsiteX1127" fmla="*/ 870940 w 6356370"/>
                <a:gd name="connsiteY1127" fmla="*/ 2713447 h 3527023"/>
                <a:gd name="connsiteX1128" fmla="*/ 864135 w 6356370"/>
                <a:gd name="connsiteY1128" fmla="*/ 2651981 h 3527023"/>
                <a:gd name="connsiteX1129" fmla="*/ 317440 w 6356370"/>
                <a:gd name="connsiteY1129" fmla="*/ 2651981 h 3527023"/>
                <a:gd name="connsiteX1130" fmla="*/ 310560 w 6356370"/>
                <a:gd name="connsiteY1130" fmla="*/ 2713523 h 3527023"/>
                <a:gd name="connsiteX1131" fmla="*/ 316542 w 6356370"/>
                <a:gd name="connsiteY1131" fmla="*/ 2771400 h 3527023"/>
                <a:gd name="connsiteX1132" fmla="*/ 436036 w 6356370"/>
                <a:gd name="connsiteY1132" fmla="*/ 2770503 h 3527023"/>
                <a:gd name="connsiteX1133" fmla="*/ 414201 w 6356370"/>
                <a:gd name="connsiteY1133" fmla="*/ 2673816 h 3527023"/>
                <a:gd name="connsiteX1134" fmla="*/ 317440 w 6356370"/>
                <a:gd name="connsiteY1134" fmla="*/ 2651981 h 3527023"/>
                <a:gd name="connsiteX1135" fmla="*/ 4556635 w 6356370"/>
                <a:gd name="connsiteY1135" fmla="*/ 2542657 h 3527023"/>
                <a:gd name="connsiteX1136" fmla="*/ 4526125 w 6356370"/>
                <a:gd name="connsiteY1136" fmla="*/ 2577952 h 3527023"/>
                <a:gd name="connsiteX1137" fmla="*/ 4459199 w 6356370"/>
                <a:gd name="connsiteY1137" fmla="*/ 2629623 h 3527023"/>
                <a:gd name="connsiteX1138" fmla="*/ 4469967 w 6356370"/>
                <a:gd name="connsiteY1138" fmla="*/ 2713523 h 3527023"/>
                <a:gd name="connsiteX1139" fmla="*/ 4466826 w 6356370"/>
                <a:gd name="connsiteY1139" fmla="*/ 2758165 h 3527023"/>
                <a:gd name="connsiteX1140" fmla="*/ 4598733 w 6356370"/>
                <a:gd name="connsiteY1140" fmla="*/ 2765269 h 3527023"/>
                <a:gd name="connsiteX1141" fmla="*/ 4650404 w 6356370"/>
                <a:gd name="connsiteY1141" fmla="*/ 2698418 h 3527023"/>
                <a:gd name="connsiteX1142" fmla="*/ 4683681 w 6356370"/>
                <a:gd name="connsiteY1142" fmla="*/ 2669255 h 3527023"/>
                <a:gd name="connsiteX1143" fmla="*/ 4676800 w 6356370"/>
                <a:gd name="connsiteY1143" fmla="*/ 2662973 h 3527023"/>
                <a:gd name="connsiteX1144" fmla="*/ 4638140 w 6356370"/>
                <a:gd name="connsiteY1144" fmla="*/ 2586402 h 3527023"/>
                <a:gd name="connsiteX1145" fmla="*/ 4556635 w 6356370"/>
                <a:gd name="connsiteY1145" fmla="*/ 2542657 h 3527023"/>
                <a:gd name="connsiteX1146" fmla="*/ 3373658 w 6356370"/>
                <a:gd name="connsiteY1146" fmla="*/ 2542657 h 3527023"/>
                <a:gd name="connsiteX1147" fmla="*/ 3343149 w 6356370"/>
                <a:gd name="connsiteY1147" fmla="*/ 2577952 h 3527023"/>
                <a:gd name="connsiteX1148" fmla="*/ 3276224 w 6356370"/>
                <a:gd name="connsiteY1148" fmla="*/ 2629623 h 3527023"/>
                <a:gd name="connsiteX1149" fmla="*/ 3286916 w 6356370"/>
                <a:gd name="connsiteY1149" fmla="*/ 2713523 h 3527023"/>
                <a:gd name="connsiteX1150" fmla="*/ 3283850 w 6356370"/>
                <a:gd name="connsiteY1150" fmla="*/ 2758165 h 3527023"/>
                <a:gd name="connsiteX1151" fmla="*/ 3415683 w 6356370"/>
                <a:gd name="connsiteY1151" fmla="*/ 2765269 h 3527023"/>
                <a:gd name="connsiteX1152" fmla="*/ 3467354 w 6356370"/>
                <a:gd name="connsiteY1152" fmla="*/ 2698418 h 3527023"/>
                <a:gd name="connsiteX1153" fmla="*/ 3500630 w 6356370"/>
                <a:gd name="connsiteY1153" fmla="*/ 2669255 h 3527023"/>
                <a:gd name="connsiteX1154" fmla="*/ 3493750 w 6356370"/>
                <a:gd name="connsiteY1154" fmla="*/ 2662898 h 3527023"/>
                <a:gd name="connsiteX1155" fmla="*/ 3455165 w 6356370"/>
                <a:gd name="connsiteY1155" fmla="*/ 2586402 h 3527023"/>
                <a:gd name="connsiteX1156" fmla="*/ 3373658 w 6356370"/>
                <a:gd name="connsiteY1156" fmla="*/ 2542657 h 3527023"/>
                <a:gd name="connsiteX1157" fmla="*/ 1007857 w 6356370"/>
                <a:gd name="connsiteY1157" fmla="*/ 2542657 h 3527023"/>
                <a:gd name="connsiteX1158" fmla="*/ 977348 w 6356370"/>
                <a:gd name="connsiteY1158" fmla="*/ 2577952 h 3527023"/>
                <a:gd name="connsiteX1159" fmla="*/ 910423 w 6356370"/>
                <a:gd name="connsiteY1159" fmla="*/ 2629623 h 3527023"/>
                <a:gd name="connsiteX1160" fmla="*/ 921190 w 6356370"/>
                <a:gd name="connsiteY1160" fmla="*/ 2713523 h 3527023"/>
                <a:gd name="connsiteX1161" fmla="*/ 918125 w 6356370"/>
                <a:gd name="connsiteY1161" fmla="*/ 2758165 h 3527023"/>
                <a:gd name="connsiteX1162" fmla="*/ 1049882 w 6356370"/>
                <a:gd name="connsiteY1162" fmla="*/ 2765193 h 3527023"/>
                <a:gd name="connsiteX1163" fmla="*/ 1101553 w 6356370"/>
                <a:gd name="connsiteY1163" fmla="*/ 2698343 h 3527023"/>
                <a:gd name="connsiteX1164" fmla="*/ 1134904 w 6356370"/>
                <a:gd name="connsiteY1164" fmla="*/ 2669255 h 3527023"/>
                <a:gd name="connsiteX1165" fmla="*/ 1128025 w 6356370"/>
                <a:gd name="connsiteY1165" fmla="*/ 2662973 h 3527023"/>
                <a:gd name="connsiteX1166" fmla="*/ 1089364 w 6356370"/>
                <a:gd name="connsiteY1166" fmla="*/ 2586326 h 3527023"/>
                <a:gd name="connsiteX1167" fmla="*/ 1007857 w 6356370"/>
                <a:gd name="connsiteY1167" fmla="*/ 2542657 h 3527023"/>
                <a:gd name="connsiteX1168" fmla="*/ 5739459 w 6356370"/>
                <a:gd name="connsiteY1168" fmla="*/ 2542582 h 3527023"/>
                <a:gd name="connsiteX1169" fmla="*/ 5708875 w 6356370"/>
                <a:gd name="connsiteY1169" fmla="*/ 2577952 h 3527023"/>
                <a:gd name="connsiteX1170" fmla="*/ 5642024 w 6356370"/>
                <a:gd name="connsiteY1170" fmla="*/ 2629623 h 3527023"/>
                <a:gd name="connsiteX1171" fmla="*/ 5652792 w 6356370"/>
                <a:gd name="connsiteY1171" fmla="*/ 2713523 h 3527023"/>
                <a:gd name="connsiteX1172" fmla="*/ 5649726 w 6356370"/>
                <a:gd name="connsiteY1172" fmla="*/ 2758165 h 3527023"/>
                <a:gd name="connsiteX1173" fmla="*/ 5781559 w 6356370"/>
                <a:gd name="connsiteY1173" fmla="*/ 2765269 h 3527023"/>
                <a:gd name="connsiteX1174" fmla="*/ 5833154 w 6356370"/>
                <a:gd name="connsiteY1174" fmla="*/ 2698343 h 3527023"/>
                <a:gd name="connsiteX1175" fmla="*/ 5866356 w 6356370"/>
                <a:gd name="connsiteY1175" fmla="*/ 2669255 h 3527023"/>
                <a:gd name="connsiteX1176" fmla="*/ 5859476 w 6356370"/>
                <a:gd name="connsiteY1176" fmla="*/ 2662898 h 3527023"/>
                <a:gd name="connsiteX1177" fmla="*/ 5820966 w 6356370"/>
                <a:gd name="connsiteY1177" fmla="*/ 2586402 h 3527023"/>
                <a:gd name="connsiteX1178" fmla="*/ 5739459 w 6356370"/>
                <a:gd name="connsiteY1178" fmla="*/ 2542582 h 3527023"/>
                <a:gd name="connsiteX1179" fmla="*/ 2190758 w 6356370"/>
                <a:gd name="connsiteY1179" fmla="*/ 2542582 h 3527023"/>
                <a:gd name="connsiteX1180" fmla="*/ 2160099 w 6356370"/>
                <a:gd name="connsiteY1180" fmla="*/ 2577952 h 3527023"/>
                <a:gd name="connsiteX1181" fmla="*/ 2093248 w 6356370"/>
                <a:gd name="connsiteY1181" fmla="*/ 2629623 h 3527023"/>
                <a:gd name="connsiteX1182" fmla="*/ 2104017 w 6356370"/>
                <a:gd name="connsiteY1182" fmla="*/ 2713523 h 3527023"/>
                <a:gd name="connsiteX1183" fmla="*/ 2100950 w 6356370"/>
                <a:gd name="connsiteY1183" fmla="*/ 2758165 h 3527023"/>
                <a:gd name="connsiteX1184" fmla="*/ 2232782 w 6356370"/>
                <a:gd name="connsiteY1184" fmla="*/ 2765193 h 3527023"/>
                <a:gd name="connsiteX1185" fmla="*/ 2284453 w 6356370"/>
                <a:gd name="connsiteY1185" fmla="*/ 2698343 h 3527023"/>
                <a:gd name="connsiteX1186" fmla="*/ 2317729 w 6356370"/>
                <a:gd name="connsiteY1186" fmla="*/ 2669180 h 3527023"/>
                <a:gd name="connsiteX1187" fmla="*/ 2310850 w 6356370"/>
                <a:gd name="connsiteY1187" fmla="*/ 2662824 h 3527023"/>
                <a:gd name="connsiteX1188" fmla="*/ 2272265 w 6356370"/>
                <a:gd name="connsiteY1188" fmla="*/ 2586326 h 3527023"/>
                <a:gd name="connsiteX1189" fmla="*/ 2190758 w 6356370"/>
                <a:gd name="connsiteY1189" fmla="*/ 2542582 h 3527023"/>
                <a:gd name="connsiteX1190" fmla="*/ 3718904 w 6356370"/>
                <a:gd name="connsiteY1190" fmla="*/ 2537796 h 3527023"/>
                <a:gd name="connsiteX1191" fmla="*/ 3710006 w 6356370"/>
                <a:gd name="connsiteY1191" fmla="*/ 2547741 h 3527023"/>
                <a:gd name="connsiteX1192" fmla="*/ 3633359 w 6356370"/>
                <a:gd name="connsiteY1192" fmla="*/ 2586326 h 3527023"/>
                <a:gd name="connsiteX1193" fmla="*/ 3591334 w 6356370"/>
                <a:gd name="connsiteY1193" fmla="*/ 2666264 h 3527023"/>
                <a:gd name="connsiteX1194" fmla="*/ 3628873 w 6356370"/>
                <a:gd name="connsiteY1194" fmla="*/ 2698418 h 3527023"/>
                <a:gd name="connsiteX1195" fmla="*/ 3680469 w 6356370"/>
                <a:gd name="connsiteY1195" fmla="*/ 2765269 h 3527023"/>
                <a:gd name="connsiteX1196" fmla="*/ 3812227 w 6356370"/>
                <a:gd name="connsiteY1196" fmla="*/ 2758090 h 3527023"/>
                <a:gd name="connsiteX1197" fmla="*/ 3812152 w 6356370"/>
                <a:gd name="connsiteY1197" fmla="*/ 2757567 h 3527023"/>
                <a:gd name="connsiteX1198" fmla="*/ 3812077 w 6356370"/>
                <a:gd name="connsiteY1198" fmla="*/ 2756968 h 3527023"/>
                <a:gd name="connsiteX1199" fmla="*/ 3812077 w 6356370"/>
                <a:gd name="connsiteY1199" fmla="*/ 2756894 h 3527023"/>
                <a:gd name="connsiteX1200" fmla="*/ 3812077 w 6356370"/>
                <a:gd name="connsiteY1200" fmla="*/ 2756669 h 3527023"/>
                <a:gd name="connsiteX1201" fmla="*/ 3809235 w 6356370"/>
                <a:gd name="connsiteY1201" fmla="*/ 2713523 h 3527023"/>
                <a:gd name="connsiteX1202" fmla="*/ 3820003 w 6356370"/>
                <a:gd name="connsiteY1202" fmla="*/ 2629623 h 3527023"/>
                <a:gd name="connsiteX1203" fmla="*/ 3753152 w 6356370"/>
                <a:gd name="connsiteY1203" fmla="*/ 2578026 h 3527023"/>
                <a:gd name="connsiteX1204" fmla="*/ 3753078 w 6356370"/>
                <a:gd name="connsiteY1204" fmla="*/ 2577952 h 3527023"/>
                <a:gd name="connsiteX1205" fmla="*/ 3724438 w 6356370"/>
                <a:gd name="connsiteY1205" fmla="*/ 2545348 h 3527023"/>
                <a:gd name="connsiteX1206" fmla="*/ 3718904 w 6356370"/>
                <a:gd name="connsiteY1206" fmla="*/ 2537796 h 3527023"/>
                <a:gd name="connsiteX1207" fmla="*/ 2535929 w 6356370"/>
                <a:gd name="connsiteY1207" fmla="*/ 2537796 h 3527023"/>
                <a:gd name="connsiteX1208" fmla="*/ 2527105 w 6356370"/>
                <a:gd name="connsiteY1208" fmla="*/ 2547667 h 3527023"/>
                <a:gd name="connsiteX1209" fmla="*/ 2450459 w 6356370"/>
                <a:gd name="connsiteY1209" fmla="*/ 2586326 h 3527023"/>
                <a:gd name="connsiteX1210" fmla="*/ 2411799 w 6356370"/>
                <a:gd name="connsiteY1210" fmla="*/ 2662973 h 3527023"/>
                <a:gd name="connsiteX1211" fmla="*/ 2408359 w 6356370"/>
                <a:gd name="connsiteY1211" fmla="*/ 2666264 h 3527023"/>
                <a:gd name="connsiteX1212" fmla="*/ 2445898 w 6356370"/>
                <a:gd name="connsiteY1212" fmla="*/ 2698418 h 3527023"/>
                <a:gd name="connsiteX1213" fmla="*/ 2497568 w 6356370"/>
                <a:gd name="connsiteY1213" fmla="*/ 2765343 h 3527023"/>
                <a:gd name="connsiteX1214" fmla="*/ 2629326 w 6356370"/>
                <a:gd name="connsiteY1214" fmla="*/ 2758165 h 3527023"/>
                <a:gd name="connsiteX1215" fmla="*/ 2626335 w 6356370"/>
                <a:gd name="connsiteY1215" fmla="*/ 2713598 h 3527023"/>
                <a:gd name="connsiteX1216" fmla="*/ 2637028 w 6356370"/>
                <a:gd name="connsiteY1216" fmla="*/ 2629697 h 3527023"/>
                <a:gd name="connsiteX1217" fmla="*/ 2571299 w 6356370"/>
                <a:gd name="connsiteY1217" fmla="*/ 2579149 h 3527023"/>
                <a:gd name="connsiteX1218" fmla="*/ 2570102 w 6356370"/>
                <a:gd name="connsiteY1218" fmla="*/ 2578026 h 3527023"/>
                <a:gd name="connsiteX1219" fmla="*/ 2563372 w 6356370"/>
                <a:gd name="connsiteY1219" fmla="*/ 2571072 h 3527023"/>
                <a:gd name="connsiteX1220" fmla="*/ 2562475 w 6356370"/>
                <a:gd name="connsiteY1220" fmla="*/ 2570100 h 3527023"/>
                <a:gd name="connsiteX1221" fmla="*/ 2562176 w 6356370"/>
                <a:gd name="connsiteY1221" fmla="*/ 2569801 h 3527023"/>
                <a:gd name="connsiteX1222" fmla="*/ 2535929 w 6356370"/>
                <a:gd name="connsiteY1222" fmla="*/ 2537796 h 3527023"/>
                <a:gd name="connsiteX1223" fmla="*/ 1353178 w 6356370"/>
                <a:gd name="connsiteY1223" fmla="*/ 2537721 h 3527023"/>
                <a:gd name="connsiteX1224" fmla="*/ 1344280 w 6356370"/>
                <a:gd name="connsiteY1224" fmla="*/ 2547667 h 3527023"/>
                <a:gd name="connsiteX1225" fmla="*/ 1267633 w 6356370"/>
                <a:gd name="connsiteY1225" fmla="*/ 2586252 h 3527023"/>
                <a:gd name="connsiteX1226" fmla="*/ 1225534 w 6356370"/>
                <a:gd name="connsiteY1226" fmla="*/ 2666264 h 3527023"/>
                <a:gd name="connsiteX1227" fmla="*/ 1262997 w 6356370"/>
                <a:gd name="connsiteY1227" fmla="*/ 2698418 h 3527023"/>
                <a:gd name="connsiteX1228" fmla="*/ 1314743 w 6356370"/>
                <a:gd name="connsiteY1228" fmla="*/ 2765269 h 3527023"/>
                <a:gd name="connsiteX1229" fmla="*/ 1446500 w 6356370"/>
                <a:gd name="connsiteY1229" fmla="*/ 2758090 h 3527023"/>
                <a:gd name="connsiteX1230" fmla="*/ 1443434 w 6356370"/>
                <a:gd name="connsiteY1230" fmla="*/ 2713523 h 3527023"/>
                <a:gd name="connsiteX1231" fmla="*/ 1454202 w 6356370"/>
                <a:gd name="connsiteY1231" fmla="*/ 2629623 h 3527023"/>
                <a:gd name="connsiteX1232" fmla="*/ 1387276 w 6356370"/>
                <a:gd name="connsiteY1232" fmla="*/ 2577952 h 3527023"/>
                <a:gd name="connsiteX1233" fmla="*/ 1353178 w 6356370"/>
                <a:gd name="connsiteY1233" fmla="*/ 2537721 h 3527023"/>
                <a:gd name="connsiteX1234" fmla="*/ 170203 w 6356370"/>
                <a:gd name="connsiteY1234" fmla="*/ 2537721 h 3527023"/>
                <a:gd name="connsiteX1235" fmla="*/ 161230 w 6356370"/>
                <a:gd name="connsiteY1235" fmla="*/ 2547741 h 3527023"/>
                <a:gd name="connsiteX1236" fmla="*/ 84733 w 6356370"/>
                <a:gd name="connsiteY1236" fmla="*/ 2586326 h 3527023"/>
                <a:gd name="connsiteX1237" fmla="*/ 42633 w 6356370"/>
                <a:gd name="connsiteY1237" fmla="*/ 2666264 h 3527023"/>
                <a:gd name="connsiteX1238" fmla="*/ 80097 w 6356370"/>
                <a:gd name="connsiteY1238" fmla="*/ 2698418 h 3527023"/>
                <a:gd name="connsiteX1239" fmla="*/ 131768 w 6356370"/>
                <a:gd name="connsiteY1239" fmla="*/ 2765343 h 3527023"/>
                <a:gd name="connsiteX1240" fmla="*/ 263525 w 6356370"/>
                <a:gd name="connsiteY1240" fmla="*/ 2758165 h 3527023"/>
                <a:gd name="connsiteX1241" fmla="*/ 260459 w 6356370"/>
                <a:gd name="connsiteY1241" fmla="*/ 2713598 h 3527023"/>
                <a:gd name="connsiteX1242" fmla="*/ 271227 w 6356370"/>
                <a:gd name="connsiteY1242" fmla="*/ 2629697 h 3527023"/>
                <a:gd name="connsiteX1243" fmla="*/ 204301 w 6356370"/>
                <a:gd name="connsiteY1243" fmla="*/ 2578026 h 3527023"/>
                <a:gd name="connsiteX1244" fmla="*/ 170203 w 6356370"/>
                <a:gd name="connsiteY1244" fmla="*/ 2537721 h 3527023"/>
                <a:gd name="connsiteX1245" fmla="*/ 4901880 w 6356370"/>
                <a:gd name="connsiteY1245" fmla="*/ 2537647 h 3527023"/>
                <a:gd name="connsiteX1246" fmla="*/ 4892981 w 6356370"/>
                <a:gd name="connsiteY1246" fmla="*/ 2547667 h 3527023"/>
                <a:gd name="connsiteX1247" fmla="*/ 4816410 w 6356370"/>
                <a:gd name="connsiteY1247" fmla="*/ 2586326 h 3527023"/>
                <a:gd name="connsiteX1248" fmla="*/ 4774309 w 6356370"/>
                <a:gd name="connsiteY1248" fmla="*/ 2666264 h 3527023"/>
                <a:gd name="connsiteX1249" fmla="*/ 4811773 w 6356370"/>
                <a:gd name="connsiteY1249" fmla="*/ 2698418 h 3527023"/>
                <a:gd name="connsiteX1250" fmla="*/ 4863444 w 6356370"/>
                <a:gd name="connsiteY1250" fmla="*/ 2765269 h 3527023"/>
                <a:gd name="connsiteX1251" fmla="*/ 4995203 w 6356370"/>
                <a:gd name="connsiteY1251" fmla="*/ 2758090 h 3527023"/>
                <a:gd name="connsiteX1252" fmla="*/ 4992136 w 6356370"/>
                <a:gd name="connsiteY1252" fmla="*/ 2713523 h 3527023"/>
                <a:gd name="connsiteX1253" fmla="*/ 5002905 w 6356370"/>
                <a:gd name="connsiteY1253" fmla="*/ 2629623 h 3527023"/>
                <a:gd name="connsiteX1254" fmla="*/ 4935979 w 6356370"/>
                <a:gd name="connsiteY1254" fmla="*/ 2577952 h 3527023"/>
                <a:gd name="connsiteX1255" fmla="*/ 4901880 w 6356370"/>
                <a:gd name="connsiteY1255" fmla="*/ 2537647 h 3527023"/>
                <a:gd name="connsiteX1256" fmla="*/ 2742688 w 6356370"/>
                <a:gd name="connsiteY1256" fmla="*/ 2532711 h 3527023"/>
                <a:gd name="connsiteX1257" fmla="*/ 2742538 w 6356370"/>
                <a:gd name="connsiteY1257" fmla="*/ 2532936 h 3527023"/>
                <a:gd name="connsiteX1258" fmla="*/ 2742464 w 6356370"/>
                <a:gd name="connsiteY1258" fmla="*/ 2533010 h 3527023"/>
                <a:gd name="connsiteX1259" fmla="*/ 2742239 w 6356370"/>
                <a:gd name="connsiteY1259" fmla="*/ 2533310 h 3527023"/>
                <a:gd name="connsiteX1260" fmla="*/ 2737529 w 6356370"/>
                <a:gd name="connsiteY1260" fmla="*/ 2539067 h 3527023"/>
                <a:gd name="connsiteX1261" fmla="*/ 2734986 w 6356370"/>
                <a:gd name="connsiteY1261" fmla="*/ 2542357 h 3527023"/>
                <a:gd name="connsiteX1262" fmla="*/ 2733789 w 6356370"/>
                <a:gd name="connsiteY1262" fmla="*/ 2543854 h 3527023"/>
                <a:gd name="connsiteX1263" fmla="*/ 2732668 w 6356370"/>
                <a:gd name="connsiteY1263" fmla="*/ 2545274 h 3527023"/>
                <a:gd name="connsiteX1264" fmla="*/ 2732368 w 6356370"/>
                <a:gd name="connsiteY1264" fmla="*/ 2545647 h 3527023"/>
                <a:gd name="connsiteX1265" fmla="*/ 2727957 w 6356370"/>
                <a:gd name="connsiteY1265" fmla="*/ 2551705 h 3527023"/>
                <a:gd name="connsiteX1266" fmla="*/ 2727359 w 6356370"/>
                <a:gd name="connsiteY1266" fmla="*/ 2552453 h 3527023"/>
                <a:gd name="connsiteX1267" fmla="*/ 2727434 w 6356370"/>
                <a:gd name="connsiteY1267" fmla="*/ 2552453 h 3527023"/>
                <a:gd name="connsiteX1268" fmla="*/ 2723022 w 6356370"/>
                <a:gd name="connsiteY1268" fmla="*/ 2558809 h 3527023"/>
                <a:gd name="connsiteX1269" fmla="*/ 2722872 w 6356370"/>
                <a:gd name="connsiteY1269" fmla="*/ 2559033 h 3527023"/>
                <a:gd name="connsiteX1270" fmla="*/ 2718386 w 6356370"/>
                <a:gd name="connsiteY1270" fmla="*/ 2565987 h 3527023"/>
                <a:gd name="connsiteX1271" fmla="*/ 2718386 w 6356370"/>
                <a:gd name="connsiteY1271" fmla="*/ 2566062 h 3527023"/>
                <a:gd name="connsiteX1272" fmla="*/ 2718460 w 6356370"/>
                <a:gd name="connsiteY1272" fmla="*/ 2566062 h 3527023"/>
                <a:gd name="connsiteX1273" fmla="*/ 2714422 w 6356370"/>
                <a:gd name="connsiteY1273" fmla="*/ 2572717 h 3527023"/>
                <a:gd name="connsiteX1274" fmla="*/ 2714347 w 6356370"/>
                <a:gd name="connsiteY1274" fmla="*/ 2572942 h 3527023"/>
                <a:gd name="connsiteX1275" fmla="*/ 2714198 w 6356370"/>
                <a:gd name="connsiteY1275" fmla="*/ 2573166 h 3527023"/>
                <a:gd name="connsiteX1276" fmla="*/ 2710683 w 6356370"/>
                <a:gd name="connsiteY1276" fmla="*/ 2579297 h 3527023"/>
                <a:gd name="connsiteX1277" fmla="*/ 2709263 w 6356370"/>
                <a:gd name="connsiteY1277" fmla="*/ 2581990 h 3527023"/>
                <a:gd name="connsiteX1278" fmla="*/ 2708440 w 6356370"/>
                <a:gd name="connsiteY1278" fmla="*/ 2583485 h 3527023"/>
                <a:gd name="connsiteX1279" fmla="*/ 2707542 w 6356370"/>
                <a:gd name="connsiteY1279" fmla="*/ 2585130 h 3527023"/>
                <a:gd name="connsiteX1280" fmla="*/ 2706645 w 6356370"/>
                <a:gd name="connsiteY1280" fmla="*/ 2586925 h 3527023"/>
                <a:gd name="connsiteX1281" fmla="*/ 2706421 w 6356370"/>
                <a:gd name="connsiteY1281" fmla="*/ 2587299 h 3527023"/>
                <a:gd name="connsiteX1282" fmla="*/ 2706346 w 6356370"/>
                <a:gd name="connsiteY1282" fmla="*/ 2587448 h 3527023"/>
                <a:gd name="connsiteX1283" fmla="*/ 2706047 w 6356370"/>
                <a:gd name="connsiteY1283" fmla="*/ 2588121 h 3527023"/>
                <a:gd name="connsiteX1284" fmla="*/ 2705225 w 6356370"/>
                <a:gd name="connsiteY1284" fmla="*/ 2589692 h 3527023"/>
                <a:gd name="connsiteX1285" fmla="*/ 2704252 w 6356370"/>
                <a:gd name="connsiteY1285" fmla="*/ 2591710 h 3527023"/>
                <a:gd name="connsiteX1286" fmla="*/ 2703206 w 6356370"/>
                <a:gd name="connsiteY1286" fmla="*/ 2593730 h 3527023"/>
                <a:gd name="connsiteX1287" fmla="*/ 2702832 w 6356370"/>
                <a:gd name="connsiteY1287" fmla="*/ 2594627 h 3527023"/>
                <a:gd name="connsiteX1288" fmla="*/ 2702757 w 6356370"/>
                <a:gd name="connsiteY1288" fmla="*/ 2594851 h 3527023"/>
                <a:gd name="connsiteX1289" fmla="*/ 2699691 w 6356370"/>
                <a:gd name="connsiteY1289" fmla="*/ 2601581 h 3527023"/>
                <a:gd name="connsiteX1290" fmla="*/ 2699392 w 6356370"/>
                <a:gd name="connsiteY1290" fmla="*/ 2602254 h 3527023"/>
                <a:gd name="connsiteX1291" fmla="*/ 2698645 w 6356370"/>
                <a:gd name="connsiteY1291" fmla="*/ 2604198 h 3527023"/>
                <a:gd name="connsiteX1292" fmla="*/ 2780376 w 6356370"/>
                <a:gd name="connsiteY1292" fmla="*/ 2623566 h 3527023"/>
                <a:gd name="connsiteX1293" fmla="*/ 2789947 w 6356370"/>
                <a:gd name="connsiteY1293" fmla="*/ 2566361 h 3527023"/>
                <a:gd name="connsiteX1294" fmla="*/ 2742688 w 6356370"/>
                <a:gd name="connsiteY1294" fmla="*/ 2532711 h 3527023"/>
                <a:gd name="connsiteX1295" fmla="*/ 5536289 w 6356370"/>
                <a:gd name="connsiteY1295" fmla="*/ 2532637 h 3527023"/>
                <a:gd name="connsiteX1296" fmla="*/ 5489105 w 6356370"/>
                <a:gd name="connsiteY1296" fmla="*/ 2566287 h 3527023"/>
                <a:gd name="connsiteX1297" fmla="*/ 5497405 w 6356370"/>
                <a:gd name="connsiteY1297" fmla="*/ 2610256 h 3527023"/>
                <a:gd name="connsiteX1298" fmla="*/ 5497405 w 6356370"/>
                <a:gd name="connsiteY1298" fmla="*/ 2610330 h 3527023"/>
                <a:gd name="connsiteX1299" fmla="*/ 5498676 w 6356370"/>
                <a:gd name="connsiteY1299" fmla="*/ 2622743 h 3527023"/>
                <a:gd name="connsiteX1300" fmla="*/ 5498751 w 6356370"/>
                <a:gd name="connsiteY1300" fmla="*/ 2623566 h 3527023"/>
                <a:gd name="connsiteX1301" fmla="*/ 5499648 w 6356370"/>
                <a:gd name="connsiteY1301" fmla="*/ 2623491 h 3527023"/>
                <a:gd name="connsiteX1302" fmla="*/ 5555282 w 6356370"/>
                <a:gd name="connsiteY1302" fmla="*/ 2612947 h 3527023"/>
                <a:gd name="connsiteX1303" fmla="*/ 5555432 w 6356370"/>
                <a:gd name="connsiteY1303" fmla="*/ 2612872 h 3527023"/>
                <a:gd name="connsiteX1304" fmla="*/ 5563134 w 6356370"/>
                <a:gd name="connsiteY1304" fmla="*/ 2610479 h 3527023"/>
                <a:gd name="connsiteX1305" fmla="*/ 5580483 w 6356370"/>
                <a:gd name="connsiteY1305" fmla="*/ 2604124 h 3527023"/>
                <a:gd name="connsiteX1306" fmla="*/ 5536289 w 6356370"/>
                <a:gd name="connsiteY1306" fmla="*/ 2532637 h 3527023"/>
                <a:gd name="connsiteX1307" fmla="*/ 3925663 w 6356370"/>
                <a:gd name="connsiteY1307" fmla="*/ 2532637 h 3527023"/>
                <a:gd name="connsiteX1308" fmla="*/ 3881470 w 6356370"/>
                <a:gd name="connsiteY1308" fmla="*/ 2604124 h 3527023"/>
                <a:gd name="connsiteX1309" fmla="*/ 3963276 w 6356370"/>
                <a:gd name="connsiteY1309" fmla="*/ 2623491 h 3527023"/>
                <a:gd name="connsiteX1310" fmla="*/ 3972848 w 6356370"/>
                <a:gd name="connsiteY1310" fmla="*/ 2566287 h 3527023"/>
                <a:gd name="connsiteX1311" fmla="*/ 3925663 w 6356370"/>
                <a:gd name="connsiteY1311" fmla="*/ 2532637 h 3527023"/>
                <a:gd name="connsiteX1312" fmla="*/ 1987513 w 6356370"/>
                <a:gd name="connsiteY1312" fmla="*/ 2532637 h 3527023"/>
                <a:gd name="connsiteX1313" fmla="*/ 1940329 w 6356370"/>
                <a:gd name="connsiteY1313" fmla="*/ 2566287 h 3527023"/>
                <a:gd name="connsiteX1314" fmla="*/ 1949900 w 6356370"/>
                <a:gd name="connsiteY1314" fmla="*/ 2623566 h 3527023"/>
                <a:gd name="connsiteX1315" fmla="*/ 1950873 w 6356370"/>
                <a:gd name="connsiteY1315" fmla="*/ 2623491 h 3527023"/>
                <a:gd name="connsiteX1316" fmla="*/ 2006507 w 6356370"/>
                <a:gd name="connsiteY1316" fmla="*/ 2612947 h 3527023"/>
                <a:gd name="connsiteX1317" fmla="*/ 2006656 w 6356370"/>
                <a:gd name="connsiteY1317" fmla="*/ 2612872 h 3527023"/>
                <a:gd name="connsiteX1318" fmla="*/ 2014359 w 6356370"/>
                <a:gd name="connsiteY1318" fmla="*/ 2610479 h 3527023"/>
                <a:gd name="connsiteX1319" fmla="*/ 2031707 w 6356370"/>
                <a:gd name="connsiteY1319" fmla="*/ 2604124 h 3527023"/>
                <a:gd name="connsiteX1320" fmla="*/ 1987513 w 6356370"/>
                <a:gd name="connsiteY1320" fmla="*/ 2532637 h 3527023"/>
                <a:gd name="connsiteX1321" fmla="*/ 1559788 w 6356370"/>
                <a:gd name="connsiteY1321" fmla="*/ 2532637 h 3527023"/>
                <a:gd name="connsiteX1322" fmla="*/ 1515669 w 6356370"/>
                <a:gd name="connsiteY1322" fmla="*/ 2604124 h 3527023"/>
                <a:gd name="connsiteX1323" fmla="*/ 1597475 w 6356370"/>
                <a:gd name="connsiteY1323" fmla="*/ 2623491 h 3527023"/>
                <a:gd name="connsiteX1324" fmla="*/ 1607047 w 6356370"/>
                <a:gd name="connsiteY1324" fmla="*/ 2566287 h 3527023"/>
                <a:gd name="connsiteX1325" fmla="*/ 1559788 w 6356370"/>
                <a:gd name="connsiteY1325" fmla="*/ 2532637 h 3527023"/>
                <a:gd name="connsiteX1326" fmla="*/ 376887 w 6356370"/>
                <a:gd name="connsiteY1326" fmla="*/ 2532637 h 3527023"/>
                <a:gd name="connsiteX1327" fmla="*/ 332769 w 6356370"/>
                <a:gd name="connsiteY1327" fmla="*/ 2604124 h 3527023"/>
                <a:gd name="connsiteX1328" fmla="*/ 414500 w 6356370"/>
                <a:gd name="connsiteY1328" fmla="*/ 2623491 h 3527023"/>
                <a:gd name="connsiteX1329" fmla="*/ 424146 w 6356370"/>
                <a:gd name="connsiteY1329" fmla="*/ 2566287 h 3527023"/>
                <a:gd name="connsiteX1330" fmla="*/ 376887 w 6356370"/>
                <a:gd name="connsiteY1330" fmla="*/ 2532637 h 3527023"/>
                <a:gd name="connsiteX1331" fmla="*/ 5108489 w 6356370"/>
                <a:gd name="connsiteY1331" fmla="*/ 2532562 h 3527023"/>
                <a:gd name="connsiteX1332" fmla="*/ 5108339 w 6356370"/>
                <a:gd name="connsiteY1332" fmla="*/ 2532786 h 3527023"/>
                <a:gd name="connsiteX1333" fmla="*/ 5107967 w 6356370"/>
                <a:gd name="connsiteY1333" fmla="*/ 2533235 h 3527023"/>
                <a:gd name="connsiteX1334" fmla="*/ 5103329 w 6356370"/>
                <a:gd name="connsiteY1334" fmla="*/ 2538918 h 3527023"/>
                <a:gd name="connsiteX1335" fmla="*/ 5102806 w 6356370"/>
                <a:gd name="connsiteY1335" fmla="*/ 2539591 h 3527023"/>
                <a:gd name="connsiteX1336" fmla="*/ 5100787 w 6356370"/>
                <a:gd name="connsiteY1336" fmla="*/ 2542208 h 3527023"/>
                <a:gd name="connsiteX1337" fmla="*/ 5099515 w 6356370"/>
                <a:gd name="connsiteY1337" fmla="*/ 2543778 h 3527023"/>
                <a:gd name="connsiteX1338" fmla="*/ 5098992 w 6356370"/>
                <a:gd name="connsiteY1338" fmla="*/ 2544451 h 3527023"/>
                <a:gd name="connsiteX1339" fmla="*/ 5098394 w 6356370"/>
                <a:gd name="connsiteY1339" fmla="*/ 2545199 h 3527023"/>
                <a:gd name="connsiteX1340" fmla="*/ 5098095 w 6356370"/>
                <a:gd name="connsiteY1340" fmla="*/ 2545647 h 3527023"/>
                <a:gd name="connsiteX1341" fmla="*/ 5094282 w 6356370"/>
                <a:gd name="connsiteY1341" fmla="*/ 2550882 h 3527023"/>
                <a:gd name="connsiteX1342" fmla="*/ 5093234 w 6356370"/>
                <a:gd name="connsiteY1342" fmla="*/ 2552378 h 3527023"/>
                <a:gd name="connsiteX1343" fmla="*/ 5089795 w 6356370"/>
                <a:gd name="connsiteY1343" fmla="*/ 2557164 h 3527023"/>
                <a:gd name="connsiteX1344" fmla="*/ 5088374 w 6356370"/>
                <a:gd name="connsiteY1344" fmla="*/ 2559257 h 3527023"/>
                <a:gd name="connsiteX1345" fmla="*/ 5064370 w 6356370"/>
                <a:gd name="connsiteY1345" fmla="*/ 2604049 h 3527023"/>
                <a:gd name="connsiteX1346" fmla="*/ 5146102 w 6356370"/>
                <a:gd name="connsiteY1346" fmla="*/ 2623416 h 3527023"/>
                <a:gd name="connsiteX1347" fmla="*/ 5155749 w 6356370"/>
                <a:gd name="connsiteY1347" fmla="*/ 2566211 h 3527023"/>
                <a:gd name="connsiteX1348" fmla="*/ 5108489 w 6356370"/>
                <a:gd name="connsiteY1348" fmla="*/ 2532562 h 3527023"/>
                <a:gd name="connsiteX1349" fmla="*/ 4353315 w 6356370"/>
                <a:gd name="connsiteY1349" fmla="*/ 2532562 h 3527023"/>
                <a:gd name="connsiteX1350" fmla="*/ 4306130 w 6356370"/>
                <a:gd name="connsiteY1350" fmla="*/ 2566211 h 3527023"/>
                <a:gd name="connsiteX1351" fmla="*/ 4315776 w 6356370"/>
                <a:gd name="connsiteY1351" fmla="*/ 2623491 h 3527023"/>
                <a:gd name="connsiteX1352" fmla="*/ 4316748 w 6356370"/>
                <a:gd name="connsiteY1352" fmla="*/ 2623416 h 3527023"/>
                <a:gd name="connsiteX1353" fmla="*/ 4397582 w 6356370"/>
                <a:gd name="connsiteY1353" fmla="*/ 2604124 h 3527023"/>
                <a:gd name="connsiteX1354" fmla="*/ 4353315 w 6356370"/>
                <a:gd name="connsiteY1354" fmla="*/ 2532562 h 3527023"/>
                <a:gd name="connsiteX1355" fmla="*/ 3170489 w 6356370"/>
                <a:gd name="connsiteY1355" fmla="*/ 2532562 h 3527023"/>
                <a:gd name="connsiteX1356" fmla="*/ 3123304 w 6356370"/>
                <a:gd name="connsiteY1356" fmla="*/ 2566211 h 3527023"/>
                <a:gd name="connsiteX1357" fmla="*/ 3132875 w 6356370"/>
                <a:gd name="connsiteY1357" fmla="*/ 2623491 h 3527023"/>
                <a:gd name="connsiteX1358" fmla="*/ 3133772 w 6356370"/>
                <a:gd name="connsiteY1358" fmla="*/ 2623416 h 3527023"/>
                <a:gd name="connsiteX1359" fmla="*/ 3142073 w 6356370"/>
                <a:gd name="connsiteY1359" fmla="*/ 2622594 h 3527023"/>
                <a:gd name="connsiteX1360" fmla="*/ 3214682 w 6356370"/>
                <a:gd name="connsiteY1360" fmla="*/ 2604124 h 3527023"/>
                <a:gd name="connsiteX1361" fmla="*/ 3170489 w 6356370"/>
                <a:gd name="connsiteY1361" fmla="*/ 2532562 h 3527023"/>
                <a:gd name="connsiteX1362" fmla="*/ 804613 w 6356370"/>
                <a:gd name="connsiteY1362" fmla="*/ 2532562 h 3527023"/>
                <a:gd name="connsiteX1363" fmla="*/ 757353 w 6356370"/>
                <a:gd name="connsiteY1363" fmla="*/ 2566211 h 3527023"/>
                <a:gd name="connsiteX1364" fmla="*/ 767000 w 6356370"/>
                <a:gd name="connsiteY1364" fmla="*/ 2623491 h 3527023"/>
                <a:gd name="connsiteX1365" fmla="*/ 767972 w 6356370"/>
                <a:gd name="connsiteY1365" fmla="*/ 2623416 h 3527023"/>
                <a:gd name="connsiteX1366" fmla="*/ 848806 w 6356370"/>
                <a:gd name="connsiteY1366" fmla="*/ 2604124 h 3527023"/>
                <a:gd name="connsiteX1367" fmla="*/ 804613 w 6356370"/>
                <a:gd name="connsiteY1367" fmla="*/ 2532562 h 3527023"/>
                <a:gd name="connsiteX1368" fmla="*/ 5625125 w 6356370"/>
                <a:gd name="connsiteY1368" fmla="*/ 2413517 h 3527023"/>
                <a:gd name="connsiteX1369" fmla="*/ 5572182 w 6356370"/>
                <a:gd name="connsiteY1369" fmla="*/ 2497267 h 3527023"/>
                <a:gd name="connsiteX1370" fmla="*/ 5625125 w 6356370"/>
                <a:gd name="connsiteY1370" fmla="*/ 2581092 h 3527023"/>
                <a:gd name="connsiteX1371" fmla="*/ 5673506 w 6356370"/>
                <a:gd name="connsiteY1371" fmla="*/ 2542507 h 3527023"/>
                <a:gd name="connsiteX1372" fmla="*/ 5710222 w 6356370"/>
                <a:gd name="connsiteY1372" fmla="*/ 2497267 h 3527023"/>
                <a:gd name="connsiteX1373" fmla="*/ 5673506 w 6356370"/>
                <a:gd name="connsiteY1373" fmla="*/ 2452102 h 3527023"/>
                <a:gd name="connsiteX1374" fmla="*/ 5625125 w 6356370"/>
                <a:gd name="connsiteY1374" fmla="*/ 2413517 h 3527023"/>
                <a:gd name="connsiteX1375" fmla="*/ 4442224 w 6356370"/>
                <a:gd name="connsiteY1375" fmla="*/ 2413517 h 3527023"/>
                <a:gd name="connsiteX1376" fmla="*/ 4389282 w 6356370"/>
                <a:gd name="connsiteY1376" fmla="*/ 2497267 h 3527023"/>
                <a:gd name="connsiteX1377" fmla="*/ 4442224 w 6356370"/>
                <a:gd name="connsiteY1377" fmla="*/ 2581018 h 3527023"/>
                <a:gd name="connsiteX1378" fmla="*/ 4490606 w 6356370"/>
                <a:gd name="connsiteY1378" fmla="*/ 2542433 h 3527023"/>
                <a:gd name="connsiteX1379" fmla="*/ 4527321 w 6356370"/>
                <a:gd name="connsiteY1379" fmla="*/ 2497193 h 3527023"/>
                <a:gd name="connsiteX1380" fmla="*/ 4490606 w 6356370"/>
                <a:gd name="connsiteY1380" fmla="*/ 2452027 h 3527023"/>
                <a:gd name="connsiteX1381" fmla="*/ 4442224 w 6356370"/>
                <a:gd name="connsiteY1381" fmla="*/ 2413517 h 3527023"/>
                <a:gd name="connsiteX1382" fmla="*/ 3259324 w 6356370"/>
                <a:gd name="connsiteY1382" fmla="*/ 2413517 h 3527023"/>
                <a:gd name="connsiteX1383" fmla="*/ 3206381 w 6356370"/>
                <a:gd name="connsiteY1383" fmla="*/ 2497267 h 3527023"/>
                <a:gd name="connsiteX1384" fmla="*/ 3259324 w 6356370"/>
                <a:gd name="connsiteY1384" fmla="*/ 2580942 h 3527023"/>
                <a:gd name="connsiteX1385" fmla="*/ 3307779 w 6356370"/>
                <a:gd name="connsiteY1385" fmla="*/ 2542357 h 3527023"/>
                <a:gd name="connsiteX1386" fmla="*/ 3344420 w 6356370"/>
                <a:gd name="connsiteY1386" fmla="*/ 2497193 h 3527023"/>
                <a:gd name="connsiteX1387" fmla="*/ 3307705 w 6356370"/>
                <a:gd name="connsiteY1387" fmla="*/ 2452027 h 3527023"/>
                <a:gd name="connsiteX1388" fmla="*/ 3259324 w 6356370"/>
                <a:gd name="connsiteY1388" fmla="*/ 2413517 h 3527023"/>
                <a:gd name="connsiteX1389" fmla="*/ 2653927 w 6356370"/>
                <a:gd name="connsiteY1389" fmla="*/ 2413517 h 3527023"/>
                <a:gd name="connsiteX1390" fmla="*/ 2605546 w 6356370"/>
                <a:gd name="connsiteY1390" fmla="*/ 2452102 h 3527023"/>
                <a:gd name="connsiteX1391" fmla="*/ 2599116 w 6356370"/>
                <a:gd name="connsiteY1391" fmla="*/ 2458757 h 3527023"/>
                <a:gd name="connsiteX1392" fmla="*/ 2568831 w 6356370"/>
                <a:gd name="connsiteY1392" fmla="*/ 2497342 h 3527023"/>
                <a:gd name="connsiteX1393" fmla="*/ 2599041 w 6356370"/>
                <a:gd name="connsiteY1393" fmla="*/ 2535777 h 3527023"/>
                <a:gd name="connsiteX1394" fmla="*/ 2605622 w 6356370"/>
                <a:gd name="connsiteY1394" fmla="*/ 2542507 h 3527023"/>
                <a:gd name="connsiteX1395" fmla="*/ 2653778 w 6356370"/>
                <a:gd name="connsiteY1395" fmla="*/ 2580868 h 3527023"/>
                <a:gd name="connsiteX1396" fmla="*/ 2656694 w 6356370"/>
                <a:gd name="connsiteY1396" fmla="*/ 2574586 h 3527023"/>
                <a:gd name="connsiteX1397" fmla="*/ 2656844 w 6356370"/>
                <a:gd name="connsiteY1397" fmla="*/ 2574213 h 3527023"/>
                <a:gd name="connsiteX1398" fmla="*/ 2657816 w 6356370"/>
                <a:gd name="connsiteY1398" fmla="*/ 2572119 h 3527023"/>
                <a:gd name="connsiteX1399" fmla="*/ 2661031 w 6356370"/>
                <a:gd name="connsiteY1399" fmla="*/ 2565539 h 3527023"/>
                <a:gd name="connsiteX1400" fmla="*/ 2661555 w 6356370"/>
                <a:gd name="connsiteY1400" fmla="*/ 2564417 h 3527023"/>
                <a:gd name="connsiteX1401" fmla="*/ 2663350 w 6356370"/>
                <a:gd name="connsiteY1401" fmla="*/ 2560978 h 3527023"/>
                <a:gd name="connsiteX1402" fmla="*/ 2665368 w 6356370"/>
                <a:gd name="connsiteY1402" fmla="*/ 2557089 h 3527023"/>
                <a:gd name="connsiteX1403" fmla="*/ 2665966 w 6356370"/>
                <a:gd name="connsiteY1403" fmla="*/ 2555893 h 3527023"/>
                <a:gd name="connsiteX1404" fmla="*/ 2670304 w 6356370"/>
                <a:gd name="connsiteY1404" fmla="*/ 2548190 h 3527023"/>
                <a:gd name="connsiteX1405" fmla="*/ 2670827 w 6356370"/>
                <a:gd name="connsiteY1405" fmla="*/ 2547293 h 3527023"/>
                <a:gd name="connsiteX1406" fmla="*/ 2675090 w 6356370"/>
                <a:gd name="connsiteY1406" fmla="*/ 2540263 h 3527023"/>
                <a:gd name="connsiteX1407" fmla="*/ 2675837 w 6356370"/>
                <a:gd name="connsiteY1407" fmla="*/ 2538992 h 3527023"/>
                <a:gd name="connsiteX1408" fmla="*/ 2680174 w 6356370"/>
                <a:gd name="connsiteY1408" fmla="*/ 2532337 h 3527023"/>
                <a:gd name="connsiteX1409" fmla="*/ 2680922 w 6356370"/>
                <a:gd name="connsiteY1409" fmla="*/ 2531066 h 3527023"/>
                <a:gd name="connsiteX1410" fmla="*/ 2685633 w 6356370"/>
                <a:gd name="connsiteY1410" fmla="*/ 2524261 h 3527023"/>
                <a:gd name="connsiteX1411" fmla="*/ 2686456 w 6356370"/>
                <a:gd name="connsiteY1411" fmla="*/ 2523065 h 3527023"/>
                <a:gd name="connsiteX1412" fmla="*/ 2691167 w 6356370"/>
                <a:gd name="connsiteY1412" fmla="*/ 2516709 h 3527023"/>
                <a:gd name="connsiteX1413" fmla="*/ 2692063 w 6356370"/>
                <a:gd name="connsiteY1413" fmla="*/ 2515437 h 3527023"/>
                <a:gd name="connsiteX1414" fmla="*/ 2692363 w 6356370"/>
                <a:gd name="connsiteY1414" fmla="*/ 2515064 h 3527023"/>
                <a:gd name="connsiteX1415" fmla="*/ 2696027 w 6356370"/>
                <a:gd name="connsiteY1415" fmla="*/ 2510278 h 3527023"/>
                <a:gd name="connsiteX1416" fmla="*/ 2697672 w 6356370"/>
                <a:gd name="connsiteY1416" fmla="*/ 2508184 h 3527023"/>
                <a:gd name="connsiteX1417" fmla="*/ 2697971 w 6356370"/>
                <a:gd name="connsiteY1417" fmla="*/ 2507811 h 3527023"/>
                <a:gd name="connsiteX1418" fmla="*/ 2698121 w 6356370"/>
                <a:gd name="connsiteY1418" fmla="*/ 2507662 h 3527023"/>
                <a:gd name="connsiteX1419" fmla="*/ 2700663 w 6356370"/>
                <a:gd name="connsiteY1419" fmla="*/ 2504595 h 3527023"/>
                <a:gd name="connsiteX1420" fmla="*/ 2701187 w 6356370"/>
                <a:gd name="connsiteY1420" fmla="*/ 2503922 h 3527023"/>
                <a:gd name="connsiteX1421" fmla="*/ 2703131 w 6356370"/>
                <a:gd name="connsiteY1421" fmla="*/ 2501529 h 3527023"/>
                <a:gd name="connsiteX1422" fmla="*/ 2704178 w 6356370"/>
                <a:gd name="connsiteY1422" fmla="*/ 2500258 h 3527023"/>
                <a:gd name="connsiteX1423" fmla="*/ 2706795 w 6356370"/>
                <a:gd name="connsiteY1423" fmla="*/ 2497267 h 3527023"/>
                <a:gd name="connsiteX1424" fmla="*/ 2702907 w 6356370"/>
                <a:gd name="connsiteY1424" fmla="*/ 2492556 h 3527023"/>
                <a:gd name="connsiteX1425" fmla="*/ 2699990 w 6356370"/>
                <a:gd name="connsiteY1425" fmla="*/ 2489116 h 3527023"/>
                <a:gd name="connsiteX1426" fmla="*/ 2691989 w 6356370"/>
                <a:gd name="connsiteY1426" fmla="*/ 2478947 h 3527023"/>
                <a:gd name="connsiteX1427" fmla="*/ 2657966 w 6356370"/>
                <a:gd name="connsiteY1427" fmla="*/ 2422565 h 3527023"/>
                <a:gd name="connsiteX1428" fmla="*/ 2657368 w 6356370"/>
                <a:gd name="connsiteY1428" fmla="*/ 2421293 h 3527023"/>
                <a:gd name="connsiteX1429" fmla="*/ 2657368 w 6356370"/>
                <a:gd name="connsiteY1429" fmla="*/ 2421219 h 3527023"/>
                <a:gd name="connsiteX1430" fmla="*/ 2653927 w 6356370"/>
                <a:gd name="connsiteY1430" fmla="*/ 2413517 h 3527023"/>
                <a:gd name="connsiteX1431" fmla="*/ 2076349 w 6356370"/>
                <a:gd name="connsiteY1431" fmla="*/ 2413517 h 3527023"/>
                <a:gd name="connsiteX1432" fmla="*/ 2023481 w 6356370"/>
                <a:gd name="connsiteY1432" fmla="*/ 2497267 h 3527023"/>
                <a:gd name="connsiteX1433" fmla="*/ 2076349 w 6356370"/>
                <a:gd name="connsiteY1433" fmla="*/ 2581092 h 3527023"/>
                <a:gd name="connsiteX1434" fmla="*/ 2124730 w 6356370"/>
                <a:gd name="connsiteY1434" fmla="*/ 2542507 h 3527023"/>
                <a:gd name="connsiteX1435" fmla="*/ 2161520 w 6356370"/>
                <a:gd name="connsiteY1435" fmla="*/ 2497267 h 3527023"/>
                <a:gd name="connsiteX1436" fmla="*/ 2124730 w 6356370"/>
                <a:gd name="connsiteY1436" fmla="*/ 2452102 h 3527023"/>
                <a:gd name="connsiteX1437" fmla="*/ 2076349 w 6356370"/>
                <a:gd name="connsiteY1437" fmla="*/ 2413517 h 3527023"/>
                <a:gd name="connsiteX1438" fmla="*/ 893448 w 6356370"/>
                <a:gd name="connsiteY1438" fmla="*/ 2413517 h 3527023"/>
                <a:gd name="connsiteX1439" fmla="*/ 840506 w 6356370"/>
                <a:gd name="connsiteY1439" fmla="*/ 2497267 h 3527023"/>
                <a:gd name="connsiteX1440" fmla="*/ 893448 w 6356370"/>
                <a:gd name="connsiteY1440" fmla="*/ 2581018 h 3527023"/>
                <a:gd name="connsiteX1441" fmla="*/ 941829 w 6356370"/>
                <a:gd name="connsiteY1441" fmla="*/ 2542433 h 3527023"/>
                <a:gd name="connsiteX1442" fmla="*/ 978545 w 6356370"/>
                <a:gd name="connsiteY1442" fmla="*/ 2497267 h 3527023"/>
                <a:gd name="connsiteX1443" fmla="*/ 941829 w 6356370"/>
                <a:gd name="connsiteY1443" fmla="*/ 2452027 h 3527023"/>
                <a:gd name="connsiteX1444" fmla="*/ 893448 w 6356370"/>
                <a:gd name="connsiteY1444" fmla="*/ 2413517 h 3527023"/>
                <a:gd name="connsiteX1445" fmla="*/ 1471027 w 6356370"/>
                <a:gd name="connsiteY1445" fmla="*/ 2413442 h 3527023"/>
                <a:gd name="connsiteX1446" fmla="*/ 1422647 w 6356370"/>
                <a:gd name="connsiteY1446" fmla="*/ 2452027 h 3527023"/>
                <a:gd name="connsiteX1447" fmla="*/ 1385931 w 6356370"/>
                <a:gd name="connsiteY1447" fmla="*/ 2497267 h 3527023"/>
                <a:gd name="connsiteX1448" fmla="*/ 1422647 w 6356370"/>
                <a:gd name="connsiteY1448" fmla="*/ 2542507 h 3527023"/>
                <a:gd name="connsiteX1449" fmla="*/ 1471027 w 6356370"/>
                <a:gd name="connsiteY1449" fmla="*/ 2581018 h 3527023"/>
                <a:gd name="connsiteX1450" fmla="*/ 1523969 w 6356370"/>
                <a:gd name="connsiteY1450" fmla="*/ 2497193 h 3527023"/>
                <a:gd name="connsiteX1451" fmla="*/ 1471027 w 6356370"/>
                <a:gd name="connsiteY1451" fmla="*/ 2413442 h 3527023"/>
                <a:gd name="connsiteX1452" fmla="*/ 288127 w 6356370"/>
                <a:gd name="connsiteY1452" fmla="*/ 2413442 h 3527023"/>
                <a:gd name="connsiteX1453" fmla="*/ 239746 w 6356370"/>
                <a:gd name="connsiteY1453" fmla="*/ 2452027 h 3527023"/>
                <a:gd name="connsiteX1454" fmla="*/ 203030 w 6356370"/>
                <a:gd name="connsiteY1454" fmla="*/ 2497267 h 3527023"/>
                <a:gd name="connsiteX1455" fmla="*/ 239746 w 6356370"/>
                <a:gd name="connsiteY1455" fmla="*/ 2542507 h 3527023"/>
                <a:gd name="connsiteX1456" fmla="*/ 288127 w 6356370"/>
                <a:gd name="connsiteY1456" fmla="*/ 2581018 h 3527023"/>
                <a:gd name="connsiteX1457" fmla="*/ 340994 w 6356370"/>
                <a:gd name="connsiteY1457" fmla="*/ 2497193 h 3527023"/>
                <a:gd name="connsiteX1458" fmla="*/ 288127 w 6356370"/>
                <a:gd name="connsiteY1458" fmla="*/ 2413442 h 3527023"/>
                <a:gd name="connsiteX1459" fmla="*/ 5019952 w 6356370"/>
                <a:gd name="connsiteY1459" fmla="*/ 2413367 h 3527023"/>
                <a:gd name="connsiteX1460" fmla="*/ 4971423 w 6356370"/>
                <a:gd name="connsiteY1460" fmla="*/ 2452027 h 3527023"/>
                <a:gd name="connsiteX1461" fmla="*/ 4934707 w 6356370"/>
                <a:gd name="connsiteY1461" fmla="*/ 2497267 h 3527023"/>
                <a:gd name="connsiteX1462" fmla="*/ 4971423 w 6356370"/>
                <a:gd name="connsiteY1462" fmla="*/ 2542507 h 3527023"/>
                <a:gd name="connsiteX1463" fmla="*/ 5020028 w 6356370"/>
                <a:gd name="connsiteY1463" fmla="*/ 2581092 h 3527023"/>
                <a:gd name="connsiteX1464" fmla="*/ 5047022 w 6356370"/>
                <a:gd name="connsiteY1464" fmla="*/ 2531141 h 3527023"/>
                <a:gd name="connsiteX1465" fmla="*/ 5047322 w 6356370"/>
                <a:gd name="connsiteY1465" fmla="*/ 2530617 h 3527023"/>
                <a:gd name="connsiteX1466" fmla="*/ 5047397 w 6356370"/>
                <a:gd name="connsiteY1466" fmla="*/ 2530468 h 3527023"/>
                <a:gd name="connsiteX1467" fmla="*/ 5048443 w 6356370"/>
                <a:gd name="connsiteY1467" fmla="*/ 2528898 h 3527023"/>
                <a:gd name="connsiteX1468" fmla="*/ 5051958 w 6356370"/>
                <a:gd name="connsiteY1468" fmla="*/ 2523888 h 3527023"/>
                <a:gd name="connsiteX1469" fmla="*/ 5052256 w 6356370"/>
                <a:gd name="connsiteY1469" fmla="*/ 2523439 h 3527023"/>
                <a:gd name="connsiteX1470" fmla="*/ 5055472 w 6356370"/>
                <a:gd name="connsiteY1470" fmla="*/ 2519027 h 3527023"/>
                <a:gd name="connsiteX1471" fmla="*/ 5057192 w 6356370"/>
                <a:gd name="connsiteY1471" fmla="*/ 2516634 h 3527023"/>
                <a:gd name="connsiteX1472" fmla="*/ 5058015 w 6356370"/>
                <a:gd name="connsiteY1472" fmla="*/ 2515513 h 3527023"/>
                <a:gd name="connsiteX1473" fmla="*/ 5063997 w 6356370"/>
                <a:gd name="connsiteY1473" fmla="*/ 2507811 h 3527023"/>
                <a:gd name="connsiteX1474" fmla="*/ 5069156 w 6356370"/>
                <a:gd name="connsiteY1474" fmla="*/ 2501529 h 3527023"/>
                <a:gd name="connsiteX1475" fmla="*/ 5069830 w 6356370"/>
                <a:gd name="connsiteY1475" fmla="*/ 2500632 h 3527023"/>
                <a:gd name="connsiteX1476" fmla="*/ 5072745 w 6356370"/>
                <a:gd name="connsiteY1476" fmla="*/ 2497193 h 3527023"/>
                <a:gd name="connsiteX1477" fmla="*/ 5058089 w 6356370"/>
                <a:gd name="connsiteY1477" fmla="*/ 2479022 h 3527023"/>
                <a:gd name="connsiteX1478" fmla="*/ 5058015 w 6356370"/>
                <a:gd name="connsiteY1478" fmla="*/ 2478947 h 3527023"/>
                <a:gd name="connsiteX1479" fmla="*/ 5057940 w 6356370"/>
                <a:gd name="connsiteY1479" fmla="*/ 2478872 h 3527023"/>
                <a:gd name="connsiteX1480" fmla="*/ 5046947 w 6356370"/>
                <a:gd name="connsiteY1480" fmla="*/ 2463318 h 3527023"/>
                <a:gd name="connsiteX1481" fmla="*/ 5019952 w 6356370"/>
                <a:gd name="connsiteY1481" fmla="*/ 2413367 h 3527023"/>
                <a:gd name="connsiteX1482" fmla="*/ 3837053 w 6356370"/>
                <a:gd name="connsiteY1482" fmla="*/ 2413367 h 3527023"/>
                <a:gd name="connsiteX1483" fmla="*/ 3788672 w 6356370"/>
                <a:gd name="connsiteY1483" fmla="*/ 2451952 h 3527023"/>
                <a:gd name="connsiteX1484" fmla="*/ 3764219 w 6356370"/>
                <a:gd name="connsiteY1484" fmla="*/ 2479769 h 3527023"/>
                <a:gd name="connsiteX1485" fmla="*/ 3757789 w 6356370"/>
                <a:gd name="connsiteY1485" fmla="*/ 2488593 h 3527023"/>
                <a:gd name="connsiteX1486" fmla="*/ 3753526 w 6356370"/>
                <a:gd name="connsiteY1486" fmla="*/ 2494800 h 3527023"/>
                <a:gd name="connsiteX1487" fmla="*/ 3751956 w 6356370"/>
                <a:gd name="connsiteY1487" fmla="*/ 2497193 h 3527023"/>
                <a:gd name="connsiteX1488" fmla="*/ 3753526 w 6356370"/>
                <a:gd name="connsiteY1488" fmla="*/ 2499660 h 3527023"/>
                <a:gd name="connsiteX1489" fmla="*/ 3757713 w 6356370"/>
                <a:gd name="connsiteY1489" fmla="*/ 2505866 h 3527023"/>
                <a:gd name="connsiteX1490" fmla="*/ 3763098 w 6356370"/>
                <a:gd name="connsiteY1490" fmla="*/ 2513269 h 3527023"/>
                <a:gd name="connsiteX1491" fmla="*/ 3764145 w 6356370"/>
                <a:gd name="connsiteY1491" fmla="*/ 2514690 h 3527023"/>
                <a:gd name="connsiteX1492" fmla="*/ 3788447 w 6356370"/>
                <a:gd name="connsiteY1492" fmla="*/ 2542433 h 3527023"/>
                <a:gd name="connsiteX1493" fmla="*/ 3837053 w 6356370"/>
                <a:gd name="connsiteY1493" fmla="*/ 2580868 h 3527023"/>
                <a:gd name="connsiteX1494" fmla="*/ 3889995 w 6356370"/>
                <a:gd name="connsiteY1494" fmla="*/ 2497117 h 3527023"/>
                <a:gd name="connsiteX1495" fmla="*/ 3837053 w 6356370"/>
                <a:gd name="connsiteY1495" fmla="*/ 2413367 h 3527023"/>
                <a:gd name="connsiteX1496" fmla="*/ 5498826 w 6356370"/>
                <a:gd name="connsiteY1496" fmla="*/ 2371043 h 3527023"/>
                <a:gd name="connsiteX1497" fmla="*/ 5497480 w 6356370"/>
                <a:gd name="connsiteY1497" fmla="*/ 2384204 h 3527023"/>
                <a:gd name="connsiteX1498" fmla="*/ 5489105 w 6356370"/>
                <a:gd name="connsiteY1498" fmla="*/ 2428173 h 3527023"/>
                <a:gd name="connsiteX1499" fmla="*/ 5536364 w 6356370"/>
                <a:gd name="connsiteY1499" fmla="*/ 2461898 h 3527023"/>
                <a:gd name="connsiteX1500" fmla="*/ 5580483 w 6356370"/>
                <a:gd name="connsiteY1500" fmla="*/ 2390410 h 3527023"/>
                <a:gd name="connsiteX1501" fmla="*/ 5498826 w 6356370"/>
                <a:gd name="connsiteY1501" fmla="*/ 2371043 h 3527023"/>
                <a:gd name="connsiteX1502" fmla="*/ 3963351 w 6356370"/>
                <a:gd name="connsiteY1502" fmla="*/ 2371043 h 3527023"/>
                <a:gd name="connsiteX1503" fmla="*/ 3881544 w 6356370"/>
                <a:gd name="connsiteY1503" fmla="*/ 2390410 h 3527023"/>
                <a:gd name="connsiteX1504" fmla="*/ 3925663 w 6356370"/>
                <a:gd name="connsiteY1504" fmla="*/ 2461898 h 3527023"/>
                <a:gd name="connsiteX1505" fmla="*/ 3972923 w 6356370"/>
                <a:gd name="connsiteY1505" fmla="*/ 2428173 h 3527023"/>
                <a:gd name="connsiteX1506" fmla="*/ 3963351 w 6356370"/>
                <a:gd name="connsiteY1506" fmla="*/ 2371043 h 3527023"/>
                <a:gd name="connsiteX1507" fmla="*/ 2780376 w 6356370"/>
                <a:gd name="connsiteY1507" fmla="*/ 2371043 h 3527023"/>
                <a:gd name="connsiteX1508" fmla="*/ 2698645 w 6356370"/>
                <a:gd name="connsiteY1508" fmla="*/ 2390410 h 3527023"/>
                <a:gd name="connsiteX1509" fmla="*/ 2702832 w 6356370"/>
                <a:gd name="connsiteY1509" fmla="*/ 2399907 h 3527023"/>
                <a:gd name="connsiteX1510" fmla="*/ 2732219 w 6356370"/>
                <a:gd name="connsiteY1510" fmla="*/ 2448886 h 3527023"/>
                <a:gd name="connsiteX1511" fmla="*/ 2742688 w 6356370"/>
                <a:gd name="connsiteY1511" fmla="*/ 2461898 h 3527023"/>
                <a:gd name="connsiteX1512" fmla="*/ 2789947 w 6356370"/>
                <a:gd name="connsiteY1512" fmla="*/ 2428173 h 3527023"/>
                <a:gd name="connsiteX1513" fmla="*/ 2780376 w 6356370"/>
                <a:gd name="connsiteY1513" fmla="*/ 2371043 h 3527023"/>
                <a:gd name="connsiteX1514" fmla="*/ 1597475 w 6356370"/>
                <a:gd name="connsiteY1514" fmla="*/ 2371043 h 3527023"/>
                <a:gd name="connsiteX1515" fmla="*/ 1515669 w 6356370"/>
                <a:gd name="connsiteY1515" fmla="*/ 2390410 h 3527023"/>
                <a:gd name="connsiteX1516" fmla="*/ 1559863 w 6356370"/>
                <a:gd name="connsiteY1516" fmla="*/ 2461898 h 3527023"/>
                <a:gd name="connsiteX1517" fmla="*/ 1607047 w 6356370"/>
                <a:gd name="connsiteY1517" fmla="*/ 2428173 h 3527023"/>
                <a:gd name="connsiteX1518" fmla="*/ 1597475 w 6356370"/>
                <a:gd name="connsiteY1518" fmla="*/ 2371043 h 3527023"/>
                <a:gd name="connsiteX1519" fmla="*/ 414500 w 6356370"/>
                <a:gd name="connsiteY1519" fmla="*/ 2371043 h 3527023"/>
                <a:gd name="connsiteX1520" fmla="*/ 332769 w 6356370"/>
                <a:gd name="connsiteY1520" fmla="*/ 2390410 h 3527023"/>
                <a:gd name="connsiteX1521" fmla="*/ 376887 w 6356370"/>
                <a:gd name="connsiteY1521" fmla="*/ 2461898 h 3527023"/>
                <a:gd name="connsiteX1522" fmla="*/ 424146 w 6356370"/>
                <a:gd name="connsiteY1522" fmla="*/ 2428173 h 3527023"/>
                <a:gd name="connsiteX1523" fmla="*/ 414500 w 6356370"/>
                <a:gd name="connsiteY1523" fmla="*/ 2371043 h 3527023"/>
                <a:gd name="connsiteX1524" fmla="*/ 5146176 w 6356370"/>
                <a:gd name="connsiteY1524" fmla="*/ 2370968 h 3527023"/>
                <a:gd name="connsiteX1525" fmla="*/ 5064445 w 6356370"/>
                <a:gd name="connsiteY1525" fmla="*/ 2390336 h 3527023"/>
                <a:gd name="connsiteX1526" fmla="*/ 5088674 w 6356370"/>
                <a:gd name="connsiteY1526" fmla="*/ 2435426 h 3527023"/>
                <a:gd name="connsiteX1527" fmla="*/ 5088824 w 6356370"/>
                <a:gd name="connsiteY1527" fmla="*/ 2435651 h 3527023"/>
                <a:gd name="connsiteX1528" fmla="*/ 5098095 w 6356370"/>
                <a:gd name="connsiteY1528" fmla="*/ 2448737 h 3527023"/>
                <a:gd name="connsiteX1529" fmla="*/ 5100488 w 6356370"/>
                <a:gd name="connsiteY1529" fmla="*/ 2451727 h 3527023"/>
                <a:gd name="connsiteX1530" fmla="*/ 5108639 w 6356370"/>
                <a:gd name="connsiteY1530" fmla="*/ 2461748 h 3527023"/>
                <a:gd name="connsiteX1531" fmla="*/ 5155824 w 6356370"/>
                <a:gd name="connsiteY1531" fmla="*/ 2428098 h 3527023"/>
                <a:gd name="connsiteX1532" fmla="*/ 5146176 w 6356370"/>
                <a:gd name="connsiteY1532" fmla="*/ 2370968 h 3527023"/>
                <a:gd name="connsiteX1533" fmla="*/ 4315851 w 6356370"/>
                <a:gd name="connsiteY1533" fmla="*/ 2370968 h 3527023"/>
                <a:gd name="connsiteX1534" fmla="*/ 4306204 w 6356370"/>
                <a:gd name="connsiteY1534" fmla="*/ 2428173 h 3527023"/>
                <a:gd name="connsiteX1535" fmla="*/ 4353463 w 6356370"/>
                <a:gd name="connsiteY1535" fmla="*/ 2461823 h 3527023"/>
                <a:gd name="connsiteX1536" fmla="*/ 4397657 w 6356370"/>
                <a:gd name="connsiteY1536" fmla="*/ 2390336 h 3527023"/>
                <a:gd name="connsiteX1537" fmla="*/ 4315851 w 6356370"/>
                <a:gd name="connsiteY1537" fmla="*/ 2370968 h 3527023"/>
                <a:gd name="connsiteX1538" fmla="*/ 3132875 w 6356370"/>
                <a:gd name="connsiteY1538" fmla="*/ 2370968 h 3527023"/>
                <a:gd name="connsiteX1539" fmla="*/ 3123304 w 6356370"/>
                <a:gd name="connsiteY1539" fmla="*/ 2428173 h 3527023"/>
                <a:gd name="connsiteX1540" fmla="*/ 3170489 w 6356370"/>
                <a:gd name="connsiteY1540" fmla="*/ 2461823 h 3527023"/>
                <a:gd name="connsiteX1541" fmla="*/ 3214682 w 6356370"/>
                <a:gd name="connsiteY1541" fmla="*/ 2390336 h 3527023"/>
                <a:gd name="connsiteX1542" fmla="*/ 3132875 w 6356370"/>
                <a:gd name="connsiteY1542" fmla="*/ 2370968 h 3527023"/>
                <a:gd name="connsiteX1543" fmla="*/ 1949900 w 6356370"/>
                <a:gd name="connsiteY1543" fmla="*/ 2370968 h 3527023"/>
                <a:gd name="connsiteX1544" fmla="*/ 1940329 w 6356370"/>
                <a:gd name="connsiteY1544" fmla="*/ 2428173 h 3527023"/>
                <a:gd name="connsiteX1545" fmla="*/ 1987588 w 6356370"/>
                <a:gd name="connsiteY1545" fmla="*/ 2461823 h 3527023"/>
                <a:gd name="connsiteX1546" fmla="*/ 2031707 w 6356370"/>
                <a:gd name="connsiteY1546" fmla="*/ 2390336 h 3527023"/>
                <a:gd name="connsiteX1547" fmla="*/ 1949900 w 6356370"/>
                <a:gd name="connsiteY1547" fmla="*/ 2370968 h 3527023"/>
                <a:gd name="connsiteX1548" fmla="*/ 767075 w 6356370"/>
                <a:gd name="connsiteY1548" fmla="*/ 2370968 h 3527023"/>
                <a:gd name="connsiteX1549" fmla="*/ 757429 w 6356370"/>
                <a:gd name="connsiteY1549" fmla="*/ 2428173 h 3527023"/>
                <a:gd name="connsiteX1550" fmla="*/ 804763 w 6356370"/>
                <a:gd name="connsiteY1550" fmla="*/ 2461823 h 3527023"/>
                <a:gd name="connsiteX1551" fmla="*/ 848881 w 6356370"/>
                <a:gd name="connsiteY1551" fmla="*/ 2390336 h 3527023"/>
                <a:gd name="connsiteX1552" fmla="*/ 767075 w 6356370"/>
                <a:gd name="connsiteY1552" fmla="*/ 2370968 h 3527023"/>
                <a:gd name="connsiteX1553" fmla="*/ 4727948 w 6356370"/>
                <a:gd name="connsiteY1553" fmla="*/ 2355490 h 3527023"/>
                <a:gd name="connsiteX1554" fmla="*/ 4710899 w 6356370"/>
                <a:gd name="connsiteY1554" fmla="*/ 2368276 h 3527023"/>
                <a:gd name="connsiteX1555" fmla="*/ 4686596 w 6356370"/>
                <a:gd name="connsiteY1555" fmla="*/ 2431463 h 3527023"/>
                <a:gd name="connsiteX1556" fmla="*/ 4661472 w 6356370"/>
                <a:gd name="connsiteY1556" fmla="*/ 2456588 h 3527023"/>
                <a:gd name="connsiteX1557" fmla="*/ 4597163 w 6356370"/>
                <a:gd name="connsiteY1557" fmla="*/ 2482013 h 3527023"/>
                <a:gd name="connsiteX1558" fmla="*/ 4585049 w 6356370"/>
                <a:gd name="connsiteY1558" fmla="*/ 2497417 h 3527023"/>
                <a:gd name="connsiteX1559" fmla="*/ 4661545 w 6356370"/>
                <a:gd name="connsiteY1559" fmla="*/ 2538020 h 3527023"/>
                <a:gd name="connsiteX1560" fmla="*/ 4686671 w 6356370"/>
                <a:gd name="connsiteY1560" fmla="*/ 2563146 h 3527023"/>
                <a:gd name="connsiteX1561" fmla="*/ 4712095 w 6356370"/>
                <a:gd name="connsiteY1561" fmla="*/ 2627379 h 3527023"/>
                <a:gd name="connsiteX1562" fmla="*/ 4727424 w 6356370"/>
                <a:gd name="connsiteY1562" fmla="*/ 2639568 h 3527023"/>
                <a:gd name="connsiteX1563" fmla="*/ 4768028 w 6356370"/>
                <a:gd name="connsiteY1563" fmla="*/ 2563071 h 3527023"/>
                <a:gd name="connsiteX1564" fmla="*/ 4793155 w 6356370"/>
                <a:gd name="connsiteY1564" fmla="*/ 2537946 h 3527023"/>
                <a:gd name="connsiteX1565" fmla="*/ 4857387 w 6356370"/>
                <a:gd name="connsiteY1565" fmla="*/ 2512522 h 3527023"/>
                <a:gd name="connsiteX1566" fmla="*/ 4869501 w 6356370"/>
                <a:gd name="connsiteY1566" fmla="*/ 2497342 h 3527023"/>
                <a:gd name="connsiteX1567" fmla="*/ 4857387 w 6356370"/>
                <a:gd name="connsiteY1567" fmla="*/ 2482162 h 3527023"/>
                <a:gd name="connsiteX1568" fmla="*/ 4793005 w 6356370"/>
                <a:gd name="connsiteY1568" fmla="*/ 2456663 h 3527023"/>
                <a:gd name="connsiteX1569" fmla="*/ 4767879 w 6356370"/>
                <a:gd name="connsiteY1569" fmla="*/ 2431538 h 3527023"/>
                <a:gd name="connsiteX1570" fmla="*/ 4727948 w 6356370"/>
                <a:gd name="connsiteY1570" fmla="*/ 2355490 h 3527023"/>
                <a:gd name="connsiteX1571" fmla="*/ 1179172 w 6356370"/>
                <a:gd name="connsiteY1571" fmla="*/ 2355490 h 3527023"/>
                <a:gd name="connsiteX1572" fmla="*/ 1162123 w 6356370"/>
                <a:gd name="connsiteY1572" fmla="*/ 2368276 h 3527023"/>
                <a:gd name="connsiteX1573" fmla="*/ 1137820 w 6356370"/>
                <a:gd name="connsiteY1573" fmla="*/ 2431463 h 3527023"/>
                <a:gd name="connsiteX1574" fmla="*/ 1112695 w 6356370"/>
                <a:gd name="connsiteY1574" fmla="*/ 2456588 h 3527023"/>
                <a:gd name="connsiteX1575" fmla="*/ 1048386 w 6356370"/>
                <a:gd name="connsiteY1575" fmla="*/ 2482013 h 3527023"/>
                <a:gd name="connsiteX1576" fmla="*/ 1036198 w 6356370"/>
                <a:gd name="connsiteY1576" fmla="*/ 2497417 h 3527023"/>
                <a:gd name="connsiteX1577" fmla="*/ 1112695 w 6356370"/>
                <a:gd name="connsiteY1577" fmla="*/ 2538020 h 3527023"/>
                <a:gd name="connsiteX1578" fmla="*/ 1137820 w 6356370"/>
                <a:gd name="connsiteY1578" fmla="*/ 2563146 h 3527023"/>
                <a:gd name="connsiteX1579" fmla="*/ 1163244 w 6356370"/>
                <a:gd name="connsiteY1579" fmla="*/ 2627379 h 3527023"/>
                <a:gd name="connsiteX1580" fmla="*/ 1178573 w 6356370"/>
                <a:gd name="connsiteY1580" fmla="*/ 2639568 h 3527023"/>
                <a:gd name="connsiteX1581" fmla="*/ 1219177 w 6356370"/>
                <a:gd name="connsiteY1581" fmla="*/ 2563071 h 3527023"/>
                <a:gd name="connsiteX1582" fmla="*/ 1244302 w 6356370"/>
                <a:gd name="connsiteY1582" fmla="*/ 2537946 h 3527023"/>
                <a:gd name="connsiteX1583" fmla="*/ 1308685 w 6356370"/>
                <a:gd name="connsiteY1583" fmla="*/ 2512447 h 3527023"/>
                <a:gd name="connsiteX1584" fmla="*/ 1320725 w 6356370"/>
                <a:gd name="connsiteY1584" fmla="*/ 2497267 h 3527023"/>
                <a:gd name="connsiteX1585" fmla="*/ 1308685 w 6356370"/>
                <a:gd name="connsiteY1585" fmla="*/ 2482087 h 3527023"/>
                <a:gd name="connsiteX1586" fmla="*/ 1244228 w 6356370"/>
                <a:gd name="connsiteY1586" fmla="*/ 2456588 h 3527023"/>
                <a:gd name="connsiteX1587" fmla="*/ 1219103 w 6356370"/>
                <a:gd name="connsiteY1587" fmla="*/ 2431463 h 3527023"/>
                <a:gd name="connsiteX1588" fmla="*/ 1179172 w 6356370"/>
                <a:gd name="connsiteY1588" fmla="*/ 2355490 h 3527023"/>
                <a:gd name="connsiteX1589" fmla="*/ 5910624 w 6356370"/>
                <a:gd name="connsiteY1589" fmla="*/ 2355414 h 3527023"/>
                <a:gd name="connsiteX1590" fmla="*/ 5893574 w 6356370"/>
                <a:gd name="connsiteY1590" fmla="*/ 2368201 h 3527023"/>
                <a:gd name="connsiteX1591" fmla="*/ 5869347 w 6356370"/>
                <a:gd name="connsiteY1591" fmla="*/ 2431388 h 3527023"/>
                <a:gd name="connsiteX1592" fmla="*/ 5844221 w 6356370"/>
                <a:gd name="connsiteY1592" fmla="*/ 2456514 h 3527023"/>
                <a:gd name="connsiteX1593" fmla="*/ 5779839 w 6356370"/>
                <a:gd name="connsiteY1593" fmla="*/ 2482013 h 3527023"/>
                <a:gd name="connsiteX1594" fmla="*/ 5767724 w 6356370"/>
                <a:gd name="connsiteY1594" fmla="*/ 2497267 h 3527023"/>
                <a:gd name="connsiteX1595" fmla="*/ 5844221 w 6356370"/>
                <a:gd name="connsiteY1595" fmla="*/ 2537871 h 3527023"/>
                <a:gd name="connsiteX1596" fmla="*/ 5869347 w 6356370"/>
                <a:gd name="connsiteY1596" fmla="*/ 2562997 h 3527023"/>
                <a:gd name="connsiteX1597" fmla="*/ 5894771 w 6356370"/>
                <a:gd name="connsiteY1597" fmla="*/ 2627305 h 3527023"/>
                <a:gd name="connsiteX1598" fmla="*/ 5910025 w 6356370"/>
                <a:gd name="connsiteY1598" fmla="*/ 2639418 h 3527023"/>
                <a:gd name="connsiteX1599" fmla="*/ 5950704 w 6356370"/>
                <a:gd name="connsiteY1599" fmla="*/ 2562921 h 3527023"/>
                <a:gd name="connsiteX1600" fmla="*/ 5975829 w 6356370"/>
                <a:gd name="connsiteY1600" fmla="*/ 2537796 h 3527023"/>
                <a:gd name="connsiteX1601" fmla="*/ 6040138 w 6356370"/>
                <a:gd name="connsiteY1601" fmla="*/ 2512372 h 3527023"/>
                <a:gd name="connsiteX1602" fmla="*/ 6052251 w 6356370"/>
                <a:gd name="connsiteY1602" fmla="*/ 2497193 h 3527023"/>
                <a:gd name="connsiteX1603" fmla="*/ 6040212 w 6356370"/>
                <a:gd name="connsiteY1603" fmla="*/ 2482087 h 3527023"/>
                <a:gd name="connsiteX1604" fmla="*/ 5975829 w 6356370"/>
                <a:gd name="connsiteY1604" fmla="*/ 2456588 h 3527023"/>
                <a:gd name="connsiteX1605" fmla="*/ 5950555 w 6356370"/>
                <a:gd name="connsiteY1605" fmla="*/ 2431463 h 3527023"/>
                <a:gd name="connsiteX1606" fmla="*/ 5910624 w 6356370"/>
                <a:gd name="connsiteY1606" fmla="*/ 2355414 h 3527023"/>
                <a:gd name="connsiteX1607" fmla="*/ 3544375 w 6356370"/>
                <a:gd name="connsiteY1607" fmla="*/ 2355041 h 3527023"/>
                <a:gd name="connsiteX1608" fmla="*/ 3503695 w 6356370"/>
                <a:gd name="connsiteY1608" fmla="*/ 2431463 h 3527023"/>
                <a:gd name="connsiteX1609" fmla="*/ 3478570 w 6356370"/>
                <a:gd name="connsiteY1609" fmla="*/ 2456588 h 3527023"/>
                <a:gd name="connsiteX1610" fmla="*/ 3414262 w 6356370"/>
                <a:gd name="connsiteY1610" fmla="*/ 2482013 h 3527023"/>
                <a:gd name="connsiteX1611" fmla="*/ 3402073 w 6356370"/>
                <a:gd name="connsiteY1611" fmla="*/ 2497342 h 3527023"/>
                <a:gd name="connsiteX1612" fmla="*/ 3478570 w 6356370"/>
                <a:gd name="connsiteY1612" fmla="*/ 2537946 h 3527023"/>
                <a:gd name="connsiteX1613" fmla="*/ 3503695 w 6356370"/>
                <a:gd name="connsiteY1613" fmla="*/ 2562997 h 3527023"/>
                <a:gd name="connsiteX1614" fmla="*/ 3529120 w 6356370"/>
                <a:gd name="connsiteY1614" fmla="*/ 2627305 h 3527023"/>
                <a:gd name="connsiteX1615" fmla="*/ 3544449 w 6356370"/>
                <a:gd name="connsiteY1615" fmla="*/ 2639493 h 3527023"/>
                <a:gd name="connsiteX1616" fmla="*/ 3584978 w 6356370"/>
                <a:gd name="connsiteY1616" fmla="*/ 2562997 h 3527023"/>
                <a:gd name="connsiteX1617" fmla="*/ 3610103 w 6356370"/>
                <a:gd name="connsiteY1617" fmla="*/ 2537871 h 3527023"/>
                <a:gd name="connsiteX1618" fmla="*/ 3674412 w 6356370"/>
                <a:gd name="connsiteY1618" fmla="*/ 2512447 h 3527023"/>
                <a:gd name="connsiteX1619" fmla="*/ 3686525 w 6356370"/>
                <a:gd name="connsiteY1619" fmla="*/ 2497193 h 3527023"/>
                <a:gd name="connsiteX1620" fmla="*/ 3674486 w 6356370"/>
                <a:gd name="connsiteY1620" fmla="*/ 2482087 h 3527023"/>
                <a:gd name="connsiteX1621" fmla="*/ 3610103 w 6356370"/>
                <a:gd name="connsiteY1621" fmla="*/ 2456588 h 3527023"/>
                <a:gd name="connsiteX1622" fmla="*/ 3584978 w 6356370"/>
                <a:gd name="connsiteY1622" fmla="*/ 2431463 h 3527023"/>
                <a:gd name="connsiteX1623" fmla="*/ 3544375 w 6356370"/>
                <a:gd name="connsiteY1623" fmla="*/ 2355041 h 3527023"/>
                <a:gd name="connsiteX1624" fmla="*/ 2361399 w 6356370"/>
                <a:gd name="connsiteY1624" fmla="*/ 2354966 h 3527023"/>
                <a:gd name="connsiteX1625" fmla="*/ 2320720 w 6356370"/>
                <a:gd name="connsiteY1625" fmla="*/ 2431388 h 3527023"/>
                <a:gd name="connsiteX1626" fmla="*/ 2295595 w 6356370"/>
                <a:gd name="connsiteY1626" fmla="*/ 2456514 h 3527023"/>
                <a:gd name="connsiteX1627" fmla="*/ 2231212 w 6356370"/>
                <a:gd name="connsiteY1627" fmla="*/ 2482013 h 3527023"/>
                <a:gd name="connsiteX1628" fmla="*/ 2219248 w 6356370"/>
                <a:gd name="connsiteY1628" fmla="*/ 2497267 h 3527023"/>
                <a:gd name="connsiteX1629" fmla="*/ 2295744 w 6356370"/>
                <a:gd name="connsiteY1629" fmla="*/ 2537871 h 3527023"/>
                <a:gd name="connsiteX1630" fmla="*/ 2320870 w 6356370"/>
                <a:gd name="connsiteY1630" fmla="*/ 2562997 h 3527023"/>
                <a:gd name="connsiteX1631" fmla="*/ 2346294 w 6356370"/>
                <a:gd name="connsiteY1631" fmla="*/ 2627229 h 3527023"/>
                <a:gd name="connsiteX1632" fmla="*/ 2361549 w 6356370"/>
                <a:gd name="connsiteY1632" fmla="*/ 2639344 h 3527023"/>
                <a:gd name="connsiteX1633" fmla="*/ 2376654 w 6356370"/>
                <a:gd name="connsiteY1633" fmla="*/ 2627305 h 3527023"/>
                <a:gd name="connsiteX1634" fmla="*/ 2402152 w 6356370"/>
                <a:gd name="connsiteY1634" fmla="*/ 2562921 h 3527023"/>
                <a:gd name="connsiteX1635" fmla="*/ 2427278 w 6356370"/>
                <a:gd name="connsiteY1635" fmla="*/ 2537796 h 3527023"/>
                <a:gd name="connsiteX1636" fmla="*/ 2491586 w 6356370"/>
                <a:gd name="connsiteY1636" fmla="*/ 2512372 h 3527023"/>
                <a:gd name="connsiteX1637" fmla="*/ 2503700 w 6356370"/>
                <a:gd name="connsiteY1637" fmla="*/ 2497193 h 3527023"/>
                <a:gd name="connsiteX1638" fmla="*/ 2491586 w 6356370"/>
                <a:gd name="connsiteY1638" fmla="*/ 2482013 h 3527023"/>
                <a:gd name="connsiteX1639" fmla="*/ 2427203 w 6356370"/>
                <a:gd name="connsiteY1639" fmla="*/ 2456514 h 3527023"/>
                <a:gd name="connsiteX1640" fmla="*/ 2402078 w 6356370"/>
                <a:gd name="connsiteY1640" fmla="*/ 2431463 h 3527023"/>
                <a:gd name="connsiteX1641" fmla="*/ 2361399 w 6356370"/>
                <a:gd name="connsiteY1641" fmla="*/ 2354966 h 3527023"/>
                <a:gd name="connsiteX1642" fmla="*/ 4139601 w 6356370"/>
                <a:gd name="connsiteY1642" fmla="*/ 2319297 h 3527023"/>
                <a:gd name="connsiteX1643" fmla="*/ 4122178 w 6356370"/>
                <a:gd name="connsiteY1643" fmla="*/ 2342703 h 3527023"/>
                <a:gd name="connsiteX1644" fmla="*/ 4120310 w 6356370"/>
                <a:gd name="connsiteY1644" fmla="*/ 2345694 h 3527023"/>
                <a:gd name="connsiteX1645" fmla="*/ 4105353 w 6356370"/>
                <a:gd name="connsiteY1645" fmla="*/ 2371791 h 3527023"/>
                <a:gd name="connsiteX1646" fmla="*/ 4082920 w 6356370"/>
                <a:gd name="connsiteY1646" fmla="*/ 2385700 h 3527023"/>
                <a:gd name="connsiteX1647" fmla="*/ 4074919 w 6356370"/>
                <a:gd name="connsiteY1647" fmla="*/ 2384428 h 3527023"/>
                <a:gd name="connsiteX1648" fmla="*/ 4013601 w 6356370"/>
                <a:gd name="connsiteY1648" fmla="*/ 2371417 h 3527023"/>
                <a:gd name="connsiteX1649" fmla="*/ 4026539 w 6356370"/>
                <a:gd name="connsiteY1649" fmla="*/ 2432809 h 3527023"/>
                <a:gd name="connsiteX1650" fmla="*/ 4013975 w 6356370"/>
                <a:gd name="connsiteY1650" fmla="*/ 2463094 h 3527023"/>
                <a:gd name="connsiteX1651" fmla="*/ 3961406 w 6356370"/>
                <a:gd name="connsiteY1651" fmla="*/ 2497417 h 3527023"/>
                <a:gd name="connsiteX1652" fmla="*/ 4013900 w 6356370"/>
                <a:gd name="connsiteY1652" fmla="*/ 2531589 h 3527023"/>
                <a:gd name="connsiteX1653" fmla="*/ 4026539 w 6356370"/>
                <a:gd name="connsiteY1653" fmla="*/ 2561875 h 3527023"/>
                <a:gd name="connsiteX1654" fmla="*/ 4013601 w 6356370"/>
                <a:gd name="connsiteY1654" fmla="*/ 2623341 h 3527023"/>
                <a:gd name="connsiteX1655" fmla="*/ 4074919 w 6356370"/>
                <a:gd name="connsiteY1655" fmla="*/ 2610330 h 3527023"/>
                <a:gd name="connsiteX1656" fmla="*/ 4082845 w 6356370"/>
                <a:gd name="connsiteY1656" fmla="*/ 2609059 h 3527023"/>
                <a:gd name="connsiteX1657" fmla="*/ 4105353 w 6356370"/>
                <a:gd name="connsiteY1657" fmla="*/ 2622968 h 3527023"/>
                <a:gd name="connsiteX1658" fmla="*/ 4122103 w 6356370"/>
                <a:gd name="connsiteY1658" fmla="*/ 2651981 h 3527023"/>
                <a:gd name="connsiteX1659" fmla="*/ 4139526 w 6356370"/>
                <a:gd name="connsiteY1659" fmla="*/ 2675386 h 3527023"/>
                <a:gd name="connsiteX1660" fmla="*/ 4143865 w 6356370"/>
                <a:gd name="connsiteY1660" fmla="*/ 2670078 h 3527023"/>
                <a:gd name="connsiteX1661" fmla="*/ 4157025 w 6356370"/>
                <a:gd name="connsiteY1661" fmla="*/ 2651907 h 3527023"/>
                <a:gd name="connsiteX1662" fmla="*/ 4173775 w 6356370"/>
                <a:gd name="connsiteY1662" fmla="*/ 2622968 h 3527023"/>
                <a:gd name="connsiteX1663" fmla="*/ 4204284 w 6356370"/>
                <a:gd name="connsiteY1663" fmla="*/ 2610330 h 3527023"/>
                <a:gd name="connsiteX1664" fmla="*/ 4225744 w 6356370"/>
                <a:gd name="connsiteY1664" fmla="*/ 2616537 h 3527023"/>
                <a:gd name="connsiteX1665" fmla="*/ 4247803 w 6356370"/>
                <a:gd name="connsiteY1665" fmla="*/ 2621024 h 3527023"/>
                <a:gd name="connsiteX1666" fmla="*/ 4265600 w 6356370"/>
                <a:gd name="connsiteY1666" fmla="*/ 2623267 h 3527023"/>
                <a:gd name="connsiteX1667" fmla="*/ 4252589 w 6356370"/>
                <a:gd name="connsiteY1667" fmla="*/ 2561799 h 3527023"/>
                <a:gd name="connsiteX1668" fmla="*/ 4265226 w 6356370"/>
                <a:gd name="connsiteY1668" fmla="*/ 2531589 h 3527023"/>
                <a:gd name="connsiteX1669" fmla="*/ 4317796 w 6356370"/>
                <a:gd name="connsiteY1669" fmla="*/ 2497417 h 3527023"/>
                <a:gd name="connsiteX1670" fmla="*/ 4265226 w 6356370"/>
                <a:gd name="connsiteY1670" fmla="*/ 2463169 h 3527023"/>
                <a:gd name="connsiteX1671" fmla="*/ 4252589 w 6356370"/>
                <a:gd name="connsiteY1671" fmla="*/ 2432809 h 3527023"/>
                <a:gd name="connsiteX1672" fmla="*/ 4265600 w 6356370"/>
                <a:gd name="connsiteY1672" fmla="*/ 2371417 h 3527023"/>
                <a:gd name="connsiteX1673" fmla="*/ 4204208 w 6356370"/>
                <a:gd name="connsiteY1673" fmla="*/ 2384428 h 3527023"/>
                <a:gd name="connsiteX1674" fmla="*/ 4173850 w 6356370"/>
                <a:gd name="connsiteY1674" fmla="*/ 2371791 h 3527023"/>
                <a:gd name="connsiteX1675" fmla="*/ 4157098 w 6356370"/>
                <a:gd name="connsiteY1675" fmla="*/ 2342852 h 3527023"/>
                <a:gd name="connsiteX1676" fmla="*/ 4151417 w 6356370"/>
                <a:gd name="connsiteY1676" fmla="*/ 2334701 h 3527023"/>
                <a:gd name="connsiteX1677" fmla="*/ 4144013 w 6356370"/>
                <a:gd name="connsiteY1677" fmla="*/ 2324756 h 3527023"/>
                <a:gd name="connsiteX1678" fmla="*/ 4139601 w 6356370"/>
                <a:gd name="connsiteY1678" fmla="*/ 2319297 h 3527023"/>
                <a:gd name="connsiteX1679" fmla="*/ 1773650 w 6356370"/>
                <a:gd name="connsiteY1679" fmla="*/ 2319297 h 3527023"/>
                <a:gd name="connsiteX1680" fmla="*/ 1739403 w 6356370"/>
                <a:gd name="connsiteY1680" fmla="*/ 2371865 h 3527023"/>
                <a:gd name="connsiteX1681" fmla="*/ 1709043 w 6356370"/>
                <a:gd name="connsiteY1681" fmla="*/ 2384428 h 3527023"/>
                <a:gd name="connsiteX1682" fmla="*/ 1647651 w 6356370"/>
                <a:gd name="connsiteY1682" fmla="*/ 2371417 h 3527023"/>
                <a:gd name="connsiteX1683" fmla="*/ 1660587 w 6356370"/>
                <a:gd name="connsiteY1683" fmla="*/ 2432734 h 3527023"/>
                <a:gd name="connsiteX1684" fmla="*/ 1648025 w 6356370"/>
                <a:gd name="connsiteY1684" fmla="*/ 2463094 h 3527023"/>
                <a:gd name="connsiteX1685" fmla="*/ 1595456 w 6356370"/>
                <a:gd name="connsiteY1685" fmla="*/ 2497417 h 3527023"/>
                <a:gd name="connsiteX1686" fmla="*/ 1648025 w 6356370"/>
                <a:gd name="connsiteY1686" fmla="*/ 2531589 h 3527023"/>
                <a:gd name="connsiteX1687" fmla="*/ 1660662 w 6356370"/>
                <a:gd name="connsiteY1687" fmla="*/ 2561875 h 3527023"/>
                <a:gd name="connsiteX1688" fmla="*/ 1647726 w 6356370"/>
                <a:gd name="connsiteY1688" fmla="*/ 2623341 h 3527023"/>
                <a:gd name="connsiteX1689" fmla="*/ 1709117 w 6356370"/>
                <a:gd name="connsiteY1689" fmla="*/ 2610330 h 3527023"/>
                <a:gd name="connsiteX1690" fmla="*/ 1717044 w 6356370"/>
                <a:gd name="connsiteY1690" fmla="*/ 2609059 h 3527023"/>
                <a:gd name="connsiteX1691" fmla="*/ 1739477 w 6356370"/>
                <a:gd name="connsiteY1691" fmla="*/ 2622893 h 3527023"/>
                <a:gd name="connsiteX1692" fmla="*/ 1773725 w 6356370"/>
                <a:gd name="connsiteY1692" fmla="*/ 2675462 h 3527023"/>
                <a:gd name="connsiteX1693" fmla="*/ 1807973 w 6356370"/>
                <a:gd name="connsiteY1693" fmla="*/ 2622893 h 3527023"/>
                <a:gd name="connsiteX1694" fmla="*/ 1838408 w 6356370"/>
                <a:gd name="connsiteY1694" fmla="*/ 2610330 h 3527023"/>
                <a:gd name="connsiteX1695" fmla="*/ 1859868 w 6356370"/>
                <a:gd name="connsiteY1695" fmla="*/ 2616537 h 3527023"/>
                <a:gd name="connsiteX1696" fmla="*/ 1881928 w 6356370"/>
                <a:gd name="connsiteY1696" fmla="*/ 2621024 h 3527023"/>
                <a:gd name="connsiteX1697" fmla="*/ 1899725 w 6356370"/>
                <a:gd name="connsiteY1697" fmla="*/ 2623267 h 3527023"/>
                <a:gd name="connsiteX1698" fmla="*/ 1886788 w 6356370"/>
                <a:gd name="connsiteY1698" fmla="*/ 2561799 h 3527023"/>
                <a:gd name="connsiteX1699" fmla="*/ 1899201 w 6356370"/>
                <a:gd name="connsiteY1699" fmla="*/ 2531665 h 3527023"/>
                <a:gd name="connsiteX1700" fmla="*/ 1951695 w 6356370"/>
                <a:gd name="connsiteY1700" fmla="*/ 2497491 h 3527023"/>
                <a:gd name="connsiteX1701" fmla="*/ 1899201 w 6356370"/>
                <a:gd name="connsiteY1701" fmla="*/ 2463243 h 3527023"/>
                <a:gd name="connsiteX1702" fmla="*/ 1886639 w 6356370"/>
                <a:gd name="connsiteY1702" fmla="*/ 2432959 h 3527023"/>
                <a:gd name="connsiteX1703" fmla="*/ 1899575 w 6356370"/>
                <a:gd name="connsiteY1703" fmla="*/ 2371492 h 3527023"/>
                <a:gd name="connsiteX1704" fmla="*/ 1838258 w 6356370"/>
                <a:gd name="connsiteY1704" fmla="*/ 2384428 h 3527023"/>
                <a:gd name="connsiteX1705" fmla="*/ 1807899 w 6356370"/>
                <a:gd name="connsiteY1705" fmla="*/ 2371865 h 3527023"/>
                <a:gd name="connsiteX1706" fmla="*/ 1773650 w 6356370"/>
                <a:gd name="connsiteY1706" fmla="*/ 2319297 h 3527023"/>
                <a:gd name="connsiteX1707" fmla="*/ 5322576 w 6356370"/>
                <a:gd name="connsiteY1707" fmla="*/ 2319148 h 3527023"/>
                <a:gd name="connsiteX1708" fmla="*/ 5288328 w 6356370"/>
                <a:gd name="connsiteY1708" fmla="*/ 2371716 h 3527023"/>
                <a:gd name="connsiteX1709" fmla="*/ 5257968 w 6356370"/>
                <a:gd name="connsiteY1709" fmla="*/ 2384279 h 3527023"/>
                <a:gd name="connsiteX1710" fmla="*/ 5196576 w 6356370"/>
                <a:gd name="connsiteY1710" fmla="*/ 2371267 h 3527023"/>
                <a:gd name="connsiteX1711" fmla="*/ 5209513 w 6356370"/>
                <a:gd name="connsiteY1711" fmla="*/ 2432585 h 3527023"/>
                <a:gd name="connsiteX1712" fmla="*/ 5196951 w 6356370"/>
                <a:gd name="connsiteY1712" fmla="*/ 2462944 h 3527023"/>
                <a:gd name="connsiteX1713" fmla="*/ 5144382 w 6356370"/>
                <a:gd name="connsiteY1713" fmla="*/ 2497267 h 3527023"/>
                <a:gd name="connsiteX1714" fmla="*/ 5196951 w 6356370"/>
                <a:gd name="connsiteY1714" fmla="*/ 2531440 h 3527023"/>
                <a:gd name="connsiteX1715" fmla="*/ 5209513 w 6356370"/>
                <a:gd name="connsiteY1715" fmla="*/ 2561799 h 3527023"/>
                <a:gd name="connsiteX1716" fmla="*/ 5196501 w 6356370"/>
                <a:gd name="connsiteY1716" fmla="*/ 2623192 h 3527023"/>
                <a:gd name="connsiteX1717" fmla="*/ 5257894 w 6356370"/>
                <a:gd name="connsiteY1717" fmla="*/ 2610180 h 3527023"/>
                <a:gd name="connsiteX1718" fmla="*/ 5265820 w 6356370"/>
                <a:gd name="connsiteY1718" fmla="*/ 2608909 h 3527023"/>
                <a:gd name="connsiteX1719" fmla="*/ 5288253 w 6356370"/>
                <a:gd name="connsiteY1719" fmla="*/ 2622743 h 3527023"/>
                <a:gd name="connsiteX1720" fmla="*/ 5322501 w 6356370"/>
                <a:gd name="connsiteY1720" fmla="*/ 2675311 h 3527023"/>
                <a:gd name="connsiteX1721" fmla="*/ 5356751 w 6356370"/>
                <a:gd name="connsiteY1721" fmla="*/ 2622743 h 3527023"/>
                <a:gd name="connsiteX1722" fmla="*/ 5387183 w 6356370"/>
                <a:gd name="connsiteY1722" fmla="*/ 2610256 h 3527023"/>
                <a:gd name="connsiteX1723" fmla="*/ 5408645 w 6356370"/>
                <a:gd name="connsiteY1723" fmla="*/ 2616462 h 3527023"/>
                <a:gd name="connsiteX1724" fmla="*/ 5430629 w 6356370"/>
                <a:gd name="connsiteY1724" fmla="*/ 2620948 h 3527023"/>
                <a:gd name="connsiteX1725" fmla="*/ 5448351 w 6356370"/>
                <a:gd name="connsiteY1725" fmla="*/ 2623192 h 3527023"/>
                <a:gd name="connsiteX1726" fmla="*/ 5447678 w 6356370"/>
                <a:gd name="connsiteY1726" fmla="*/ 2616387 h 3527023"/>
                <a:gd name="connsiteX1727" fmla="*/ 5438855 w 6356370"/>
                <a:gd name="connsiteY1727" fmla="*/ 2572568 h 3527023"/>
                <a:gd name="connsiteX1728" fmla="*/ 5438555 w 6356370"/>
                <a:gd name="connsiteY1728" fmla="*/ 2571671 h 3527023"/>
                <a:gd name="connsiteX1729" fmla="*/ 5435414 w 6356370"/>
                <a:gd name="connsiteY1729" fmla="*/ 2561650 h 3527023"/>
                <a:gd name="connsiteX1730" fmla="*/ 5434893 w 6356370"/>
                <a:gd name="connsiteY1730" fmla="*/ 2559108 h 3527023"/>
                <a:gd name="connsiteX1731" fmla="*/ 5434443 w 6356370"/>
                <a:gd name="connsiteY1731" fmla="*/ 2556865 h 3527023"/>
                <a:gd name="connsiteX1732" fmla="*/ 5434518 w 6356370"/>
                <a:gd name="connsiteY1732" fmla="*/ 2553724 h 3527023"/>
                <a:gd name="connsiteX1733" fmla="*/ 5434593 w 6356370"/>
                <a:gd name="connsiteY1733" fmla="*/ 2551481 h 3527023"/>
                <a:gd name="connsiteX1734" fmla="*/ 5434966 w 6356370"/>
                <a:gd name="connsiteY1734" fmla="*/ 2548639 h 3527023"/>
                <a:gd name="connsiteX1735" fmla="*/ 5435564 w 6356370"/>
                <a:gd name="connsiteY1735" fmla="*/ 2546396 h 3527023"/>
                <a:gd name="connsiteX1736" fmla="*/ 5437209 w 6356370"/>
                <a:gd name="connsiteY1736" fmla="*/ 2542357 h 3527023"/>
                <a:gd name="connsiteX1737" fmla="*/ 5438630 w 6356370"/>
                <a:gd name="connsiteY1737" fmla="*/ 2539815 h 3527023"/>
                <a:gd name="connsiteX1738" fmla="*/ 5439078 w 6356370"/>
                <a:gd name="connsiteY1738" fmla="*/ 2538992 h 3527023"/>
                <a:gd name="connsiteX1739" fmla="*/ 5440126 w 6356370"/>
                <a:gd name="connsiteY1739" fmla="*/ 2537796 h 3527023"/>
                <a:gd name="connsiteX1740" fmla="*/ 5442070 w 6356370"/>
                <a:gd name="connsiteY1740" fmla="*/ 2535702 h 3527023"/>
                <a:gd name="connsiteX1741" fmla="*/ 5443865 w 6356370"/>
                <a:gd name="connsiteY1741" fmla="*/ 2534058 h 3527023"/>
                <a:gd name="connsiteX1742" fmla="*/ 5446631 w 6356370"/>
                <a:gd name="connsiteY1742" fmla="*/ 2532189 h 3527023"/>
                <a:gd name="connsiteX1743" fmla="*/ 5448201 w 6356370"/>
                <a:gd name="connsiteY1743" fmla="*/ 2531216 h 3527023"/>
                <a:gd name="connsiteX1744" fmla="*/ 5500695 w 6356370"/>
                <a:gd name="connsiteY1744" fmla="*/ 2497043 h 3527023"/>
                <a:gd name="connsiteX1745" fmla="*/ 5448201 w 6356370"/>
                <a:gd name="connsiteY1745" fmla="*/ 2462795 h 3527023"/>
                <a:gd name="connsiteX1746" fmla="*/ 5448128 w 6356370"/>
                <a:gd name="connsiteY1746" fmla="*/ 2462720 h 3527023"/>
                <a:gd name="connsiteX1747" fmla="*/ 5447380 w 6356370"/>
                <a:gd name="connsiteY1747" fmla="*/ 2462271 h 3527023"/>
                <a:gd name="connsiteX1748" fmla="*/ 5443716 w 6356370"/>
                <a:gd name="connsiteY1748" fmla="*/ 2459879 h 3527023"/>
                <a:gd name="connsiteX1749" fmla="*/ 5442295 w 6356370"/>
                <a:gd name="connsiteY1749" fmla="*/ 2458608 h 3527023"/>
                <a:gd name="connsiteX1750" fmla="*/ 5439902 w 6356370"/>
                <a:gd name="connsiteY1750" fmla="*/ 2456065 h 3527023"/>
                <a:gd name="connsiteX1751" fmla="*/ 5439078 w 6356370"/>
                <a:gd name="connsiteY1751" fmla="*/ 2455168 h 3527023"/>
                <a:gd name="connsiteX1752" fmla="*/ 5438705 w 6356370"/>
                <a:gd name="connsiteY1752" fmla="*/ 2454495 h 3527023"/>
                <a:gd name="connsiteX1753" fmla="*/ 5436686 w 6356370"/>
                <a:gd name="connsiteY1753" fmla="*/ 2450831 h 3527023"/>
                <a:gd name="connsiteX1754" fmla="*/ 5435788 w 6356370"/>
                <a:gd name="connsiteY1754" fmla="*/ 2448437 h 3527023"/>
                <a:gd name="connsiteX1755" fmla="*/ 5434893 w 6356370"/>
                <a:gd name="connsiteY1755" fmla="*/ 2445372 h 3527023"/>
                <a:gd name="connsiteX1756" fmla="*/ 5434518 w 6356370"/>
                <a:gd name="connsiteY1756" fmla="*/ 2442830 h 3527023"/>
                <a:gd name="connsiteX1757" fmla="*/ 5434443 w 6356370"/>
                <a:gd name="connsiteY1757" fmla="*/ 2440362 h 3527023"/>
                <a:gd name="connsiteX1758" fmla="*/ 5434593 w 6356370"/>
                <a:gd name="connsiteY1758" fmla="*/ 2437595 h 3527023"/>
                <a:gd name="connsiteX1759" fmla="*/ 5435041 w 6356370"/>
                <a:gd name="connsiteY1759" fmla="*/ 2435202 h 3527023"/>
                <a:gd name="connsiteX1760" fmla="*/ 5435564 w 6356370"/>
                <a:gd name="connsiteY1760" fmla="*/ 2432734 h 3527023"/>
                <a:gd name="connsiteX1761" fmla="*/ 5438705 w 6356370"/>
                <a:gd name="connsiteY1761" fmla="*/ 2422714 h 3527023"/>
                <a:gd name="connsiteX1762" fmla="*/ 5438929 w 6356370"/>
                <a:gd name="connsiteY1762" fmla="*/ 2421966 h 3527023"/>
                <a:gd name="connsiteX1763" fmla="*/ 5447753 w 6356370"/>
                <a:gd name="connsiteY1763" fmla="*/ 2378222 h 3527023"/>
                <a:gd name="connsiteX1764" fmla="*/ 5447753 w 6356370"/>
                <a:gd name="connsiteY1764" fmla="*/ 2378072 h 3527023"/>
                <a:gd name="connsiteX1765" fmla="*/ 5448426 w 6356370"/>
                <a:gd name="connsiteY1765" fmla="*/ 2371342 h 3527023"/>
                <a:gd name="connsiteX1766" fmla="*/ 5387183 w 6356370"/>
                <a:gd name="connsiteY1766" fmla="*/ 2384279 h 3527023"/>
                <a:gd name="connsiteX1767" fmla="*/ 5356823 w 6356370"/>
                <a:gd name="connsiteY1767" fmla="*/ 2371716 h 3527023"/>
                <a:gd name="connsiteX1768" fmla="*/ 5322576 w 6356370"/>
                <a:gd name="connsiteY1768" fmla="*/ 2319148 h 3527023"/>
                <a:gd name="connsiteX1769" fmla="*/ 590900 w 6356370"/>
                <a:gd name="connsiteY1769" fmla="*/ 2319148 h 3527023"/>
                <a:gd name="connsiteX1770" fmla="*/ 556651 w 6356370"/>
                <a:gd name="connsiteY1770" fmla="*/ 2371716 h 3527023"/>
                <a:gd name="connsiteX1771" fmla="*/ 526292 w 6356370"/>
                <a:gd name="connsiteY1771" fmla="*/ 2384353 h 3527023"/>
                <a:gd name="connsiteX1772" fmla="*/ 464900 w 6356370"/>
                <a:gd name="connsiteY1772" fmla="*/ 2371342 h 3527023"/>
                <a:gd name="connsiteX1773" fmla="*/ 477837 w 6356370"/>
                <a:gd name="connsiteY1773" fmla="*/ 2432660 h 3527023"/>
                <a:gd name="connsiteX1774" fmla="*/ 465274 w 6356370"/>
                <a:gd name="connsiteY1774" fmla="*/ 2463019 h 3527023"/>
                <a:gd name="connsiteX1775" fmla="*/ 412706 w 6356370"/>
                <a:gd name="connsiteY1775" fmla="*/ 2497342 h 3527023"/>
                <a:gd name="connsiteX1776" fmla="*/ 465274 w 6356370"/>
                <a:gd name="connsiteY1776" fmla="*/ 2531515 h 3527023"/>
                <a:gd name="connsiteX1777" fmla="*/ 477911 w 6356370"/>
                <a:gd name="connsiteY1777" fmla="*/ 2561875 h 3527023"/>
                <a:gd name="connsiteX1778" fmla="*/ 464900 w 6356370"/>
                <a:gd name="connsiteY1778" fmla="*/ 2623267 h 3527023"/>
                <a:gd name="connsiteX1779" fmla="*/ 526292 w 6356370"/>
                <a:gd name="connsiteY1779" fmla="*/ 2610256 h 3527023"/>
                <a:gd name="connsiteX1780" fmla="*/ 534218 w 6356370"/>
                <a:gd name="connsiteY1780" fmla="*/ 2608984 h 3527023"/>
                <a:gd name="connsiteX1781" fmla="*/ 556651 w 6356370"/>
                <a:gd name="connsiteY1781" fmla="*/ 2622893 h 3527023"/>
                <a:gd name="connsiteX1782" fmla="*/ 590900 w 6356370"/>
                <a:gd name="connsiteY1782" fmla="*/ 2675462 h 3527023"/>
                <a:gd name="connsiteX1783" fmla="*/ 625073 w 6356370"/>
                <a:gd name="connsiteY1783" fmla="*/ 2622893 h 3527023"/>
                <a:gd name="connsiteX1784" fmla="*/ 655507 w 6356370"/>
                <a:gd name="connsiteY1784" fmla="*/ 2610330 h 3527023"/>
                <a:gd name="connsiteX1785" fmla="*/ 676968 w 6356370"/>
                <a:gd name="connsiteY1785" fmla="*/ 2616537 h 3527023"/>
                <a:gd name="connsiteX1786" fmla="*/ 699027 w 6356370"/>
                <a:gd name="connsiteY1786" fmla="*/ 2621024 h 3527023"/>
                <a:gd name="connsiteX1787" fmla="*/ 716825 w 6356370"/>
                <a:gd name="connsiteY1787" fmla="*/ 2623267 h 3527023"/>
                <a:gd name="connsiteX1788" fmla="*/ 703813 w 6356370"/>
                <a:gd name="connsiteY1788" fmla="*/ 2561799 h 3527023"/>
                <a:gd name="connsiteX1789" fmla="*/ 716451 w 6356370"/>
                <a:gd name="connsiteY1789" fmla="*/ 2531515 h 3527023"/>
                <a:gd name="connsiteX1790" fmla="*/ 769019 w 6356370"/>
                <a:gd name="connsiteY1790" fmla="*/ 2497342 h 3527023"/>
                <a:gd name="connsiteX1791" fmla="*/ 716451 w 6356370"/>
                <a:gd name="connsiteY1791" fmla="*/ 2463094 h 3527023"/>
                <a:gd name="connsiteX1792" fmla="*/ 703813 w 6356370"/>
                <a:gd name="connsiteY1792" fmla="*/ 2432734 h 3527023"/>
                <a:gd name="connsiteX1793" fmla="*/ 716825 w 6356370"/>
                <a:gd name="connsiteY1793" fmla="*/ 2371342 h 3527023"/>
                <a:gd name="connsiteX1794" fmla="*/ 655433 w 6356370"/>
                <a:gd name="connsiteY1794" fmla="*/ 2384353 h 3527023"/>
                <a:gd name="connsiteX1795" fmla="*/ 625073 w 6356370"/>
                <a:gd name="connsiteY1795" fmla="*/ 2371716 h 3527023"/>
                <a:gd name="connsiteX1796" fmla="*/ 590900 w 6356370"/>
                <a:gd name="connsiteY1796" fmla="*/ 2319148 h 3527023"/>
                <a:gd name="connsiteX1797" fmla="*/ 2956625 w 6356370"/>
                <a:gd name="connsiteY1797" fmla="*/ 2319073 h 3527023"/>
                <a:gd name="connsiteX1798" fmla="*/ 2956401 w 6356370"/>
                <a:gd name="connsiteY1798" fmla="*/ 2319372 h 3527023"/>
                <a:gd name="connsiteX1799" fmla="*/ 2945708 w 6356370"/>
                <a:gd name="connsiteY1799" fmla="*/ 2333206 h 3527023"/>
                <a:gd name="connsiteX1800" fmla="*/ 2945409 w 6356370"/>
                <a:gd name="connsiteY1800" fmla="*/ 2333579 h 3527023"/>
                <a:gd name="connsiteX1801" fmla="*/ 2945259 w 6356370"/>
                <a:gd name="connsiteY1801" fmla="*/ 2333729 h 3527023"/>
                <a:gd name="connsiteX1802" fmla="*/ 2933146 w 6356370"/>
                <a:gd name="connsiteY1802" fmla="*/ 2351975 h 3527023"/>
                <a:gd name="connsiteX1803" fmla="*/ 2922303 w 6356370"/>
                <a:gd name="connsiteY1803" fmla="*/ 2371642 h 3527023"/>
                <a:gd name="connsiteX1804" fmla="*/ 2891943 w 6356370"/>
                <a:gd name="connsiteY1804" fmla="*/ 2384204 h 3527023"/>
                <a:gd name="connsiteX1805" fmla="*/ 2830551 w 6356370"/>
                <a:gd name="connsiteY1805" fmla="*/ 2371193 h 3527023"/>
                <a:gd name="connsiteX1806" fmla="*/ 2843488 w 6356370"/>
                <a:gd name="connsiteY1806" fmla="*/ 2432510 h 3527023"/>
                <a:gd name="connsiteX1807" fmla="*/ 2830925 w 6356370"/>
                <a:gd name="connsiteY1807" fmla="*/ 2462870 h 3527023"/>
                <a:gd name="connsiteX1808" fmla="*/ 2778357 w 6356370"/>
                <a:gd name="connsiteY1808" fmla="*/ 2497193 h 3527023"/>
                <a:gd name="connsiteX1809" fmla="*/ 2830925 w 6356370"/>
                <a:gd name="connsiteY1809" fmla="*/ 2531366 h 3527023"/>
                <a:gd name="connsiteX1810" fmla="*/ 2843562 w 6356370"/>
                <a:gd name="connsiteY1810" fmla="*/ 2561650 h 3527023"/>
                <a:gd name="connsiteX1811" fmla="*/ 2830626 w 6356370"/>
                <a:gd name="connsiteY1811" fmla="*/ 2623117 h 3527023"/>
                <a:gd name="connsiteX1812" fmla="*/ 2892018 w 6356370"/>
                <a:gd name="connsiteY1812" fmla="*/ 2610106 h 3527023"/>
                <a:gd name="connsiteX1813" fmla="*/ 2899945 w 6356370"/>
                <a:gd name="connsiteY1813" fmla="*/ 2608835 h 3527023"/>
                <a:gd name="connsiteX1814" fmla="*/ 2922378 w 6356370"/>
                <a:gd name="connsiteY1814" fmla="*/ 2622743 h 3527023"/>
                <a:gd name="connsiteX1815" fmla="*/ 2933220 w 6356370"/>
                <a:gd name="connsiteY1815" fmla="*/ 2642410 h 3527023"/>
                <a:gd name="connsiteX1816" fmla="*/ 2945558 w 6356370"/>
                <a:gd name="connsiteY1816" fmla="*/ 2660954 h 3527023"/>
                <a:gd name="connsiteX1817" fmla="*/ 2945858 w 6356370"/>
                <a:gd name="connsiteY1817" fmla="*/ 2661328 h 3527023"/>
                <a:gd name="connsiteX1818" fmla="*/ 2949671 w 6356370"/>
                <a:gd name="connsiteY1818" fmla="*/ 2666413 h 3527023"/>
                <a:gd name="connsiteX1819" fmla="*/ 2952213 w 6356370"/>
                <a:gd name="connsiteY1819" fmla="*/ 2669779 h 3527023"/>
                <a:gd name="connsiteX1820" fmla="*/ 2956252 w 6356370"/>
                <a:gd name="connsiteY1820" fmla="*/ 2674863 h 3527023"/>
                <a:gd name="connsiteX1821" fmla="*/ 2956625 w 6356370"/>
                <a:gd name="connsiteY1821" fmla="*/ 2675386 h 3527023"/>
                <a:gd name="connsiteX1822" fmla="*/ 2990874 w 6356370"/>
                <a:gd name="connsiteY1822" fmla="*/ 2622818 h 3527023"/>
                <a:gd name="connsiteX1823" fmla="*/ 3021308 w 6356370"/>
                <a:gd name="connsiteY1823" fmla="*/ 2610256 h 3527023"/>
                <a:gd name="connsiteX1824" fmla="*/ 3042769 w 6356370"/>
                <a:gd name="connsiteY1824" fmla="*/ 2616462 h 3527023"/>
                <a:gd name="connsiteX1825" fmla="*/ 3053312 w 6356370"/>
                <a:gd name="connsiteY1825" fmla="*/ 2618855 h 3527023"/>
                <a:gd name="connsiteX1826" fmla="*/ 3064828 w 6356370"/>
                <a:gd name="connsiteY1826" fmla="*/ 2621024 h 3527023"/>
                <a:gd name="connsiteX1827" fmla="*/ 3082625 w 6356370"/>
                <a:gd name="connsiteY1827" fmla="*/ 2623267 h 3527023"/>
                <a:gd name="connsiteX1828" fmla="*/ 3069689 w 6356370"/>
                <a:gd name="connsiteY1828" fmla="*/ 2561799 h 3527023"/>
                <a:gd name="connsiteX1829" fmla="*/ 3082326 w 6356370"/>
                <a:gd name="connsiteY1829" fmla="*/ 2531366 h 3527023"/>
                <a:gd name="connsiteX1830" fmla="*/ 3134894 w 6356370"/>
                <a:gd name="connsiteY1830" fmla="*/ 2497193 h 3527023"/>
                <a:gd name="connsiteX1831" fmla="*/ 3082326 w 6356370"/>
                <a:gd name="connsiteY1831" fmla="*/ 2462944 h 3527023"/>
                <a:gd name="connsiteX1832" fmla="*/ 3069689 w 6356370"/>
                <a:gd name="connsiteY1832" fmla="*/ 2432660 h 3527023"/>
                <a:gd name="connsiteX1833" fmla="*/ 3082625 w 6356370"/>
                <a:gd name="connsiteY1833" fmla="*/ 2371193 h 3527023"/>
                <a:gd name="connsiteX1834" fmla="*/ 3021233 w 6356370"/>
                <a:gd name="connsiteY1834" fmla="*/ 2384204 h 3527023"/>
                <a:gd name="connsiteX1835" fmla="*/ 2990874 w 6356370"/>
                <a:gd name="connsiteY1835" fmla="*/ 2371642 h 3527023"/>
                <a:gd name="connsiteX1836" fmla="*/ 2956625 w 6356370"/>
                <a:gd name="connsiteY1836" fmla="*/ 2319073 h 3527023"/>
                <a:gd name="connsiteX1837" fmla="*/ 5429358 w 6356370"/>
                <a:gd name="connsiteY1837" fmla="*/ 2239211 h 3527023"/>
                <a:gd name="connsiteX1838" fmla="*/ 5357945 w 6356370"/>
                <a:gd name="connsiteY1838" fmla="*/ 2283255 h 3527023"/>
                <a:gd name="connsiteX1839" fmla="*/ 5391595 w 6356370"/>
                <a:gd name="connsiteY1839" fmla="*/ 2330514 h 3527023"/>
                <a:gd name="connsiteX1840" fmla="*/ 5448725 w 6356370"/>
                <a:gd name="connsiteY1840" fmla="*/ 2320942 h 3527023"/>
                <a:gd name="connsiteX1841" fmla="*/ 5429358 w 6356370"/>
                <a:gd name="connsiteY1841" fmla="*/ 2239211 h 3527023"/>
                <a:gd name="connsiteX1842" fmla="*/ 5215645 w 6356370"/>
                <a:gd name="connsiteY1842" fmla="*/ 2239211 h 3527023"/>
                <a:gd name="connsiteX1843" fmla="*/ 5196277 w 6356370"/>
                <a:gd name="connsiteY1843" fmla="*/ 2320942 h 3527023"/>
                <a:gd name="connsiteX1844" fmla="*/ 5253482 w 6356370"/>
                <a:gd name="connsiteY1844" fmla="*/ 2330588 h 3527023"/>
                <a:gd name="connsiteX1845" fmla="*/ 5287132 w 6356370"/>
                <a:gd name="connsiteY1845" fmla="*/ 2283329 h 3527023"/>
                <a:gd name="connsiteX1846" fmla="*/ 5215645 w 6356370"/>
                <a:gd name="connsiteY1846" fmla="*/ 2239211 h 3527023"/>
                <a:gd name="connsiteX1847" fmla="*/ 4246457 w 6356370"/>
                <a:gd name="connsiteY1847" fmla="*/ 2239211 h 3527023"/>
                <a:gd name="connsiteX1848" fmla="*/ 4175045 w 6356370"/>
                <a:gd name="connsiteY1848" fmla="*/ 2283255 h 3527023"/>
                <a:gd name="connsiteX1849" fmla="*/ 4183495 w 6356370"/>
                <a:gd name="connsiteY1849" fmla="*/ 2293574 h 3527023"/>
                <a:gd name="connsiteX1850" fmla="*/ 4198824 w 6356370"/>
                <a:gd name="connsiteY1850" fmla="*/ 2314736 h 3527023"/>
                <a:gd name="connsiteX1851" fmla="*/ 4208620 w 6356370"/>
                <a:gd name="connsiteY1851" fmla="*/ 2330514 h 3527023"/>
                <a:gd name="connsiteX1852" fmla="*/ 4265825 w 6356370"/>
                <a:gd name="connsiteY1852" fmla="*/ 2320942 h 3527023"/>
                <a:gd name="connsiteX1853" fmla="*/ 4246457 w 6356370"/>
                <a:gd name="connsiteY1853" fmla="*/ 2239211 h 3527023"/>
                <a:gd name="connsiteX1854" fmla="*/ 4032744 w 6356370"/>
                <a:gd name="connsiteY1854" fmla="*/ 2239211 h 3527023"/>
                <a:gd name="connsiteX1855" fmla="*/ 4013377 w 6356370"/>
                <a:gd name="connsiteY1855" fmla="*/ 2320942 h 3527023"/>
                <a:gd name="connsiteX1856" fmla="*/ 4070582 w 6356370"/>
                <a:gd name="connsiteY1856" fmla="*/ 2330588 h 3527023"/>
                <a:gd name="connsiteX1857" fmla="*/ 4080377 w 6356370"/>
                <a:gd name="connsiteY1857" fmla="*/ 2314885 h 3527023"/>
                <a:gd name="connsiteX1858" fmla="*/ 4104231 w 6356370"/>
                <a:gd name="connsiteY1858" fmla="*/ 2283329 h 3527023"/>
                <a:gd name="connsiteX1859" fmla="*/ 4032744 w 6356370"/>
                <a:gd name="connsiteY1859" fmla="*/ 2239211 h 3527023"/>
                <a:gd name="connsiteX1860" fmla="*/ 3063483 w 6356370"/>
                <a:gd name="connsiteY1860" fmla="*/ 2239211 h 3527023"/>
                <a:gd name="connsiteX1861" fmla="*/ 2991996 w 6356370"/>
                <a:gd name="connsiteY1861" fmla="*/ 2283329 h 3527023"/>
                <a:gd name="connsiteX1862" fmla="*/ 3025645 w 6356370"/>
                <a:gd name="connsiteY1862" fmla="*/ 2330588 h 3527023"/>
                <a:gd name="connsiteX1863" fmla="*/ 3082849 w 6356370"/>
                <a:gd name="connsiteY1863" fmla="*/ 2320942 h 3527023"/>
                <a:gd name="connsiteX1864" fmla="*/ 3063483 w 6356370"/>
                <a:gd name="connsiteY1864" fmla="*/ 2239211 h 3527023"/>
                <a:gd name="connsiteX1865" fmla="*/ 2849919 w 6356370"/>
                <a:gd name="connsiteY1865" fmla="*/ 2239211 h 3527023"/>
                <a:gd name="connsiteX1866" fmla="*/ 2846105 w 6356370"/>
                <a:gd name="connsiteY1866" fmla="*/ 2248782 h 3527023"/>
                <a:gd name="connsiteX1867" fmla="*/ 2841020 w 6356370"/>
                <a:gd name="connsiteY1867" fmla="*/ 2264186 h 3527023"/>
                <a:gd name="connsiteX1868" fmla="*/ 2830476 w 6356370"/>
                <a:gd name="connsiteY1868" fmla="*/ 2320868 h 3527023"/>
                <a:gd name="connsiteX1869" fmla="*/ 2887607 w 6356370"/>
                <a:gd name="connsiteY1869" fmla="*/ 2330439 h 3527023"/>
                <a:gd name="connsiteX1870" fmla="*/ 2890298 w 6356370"/>
                <a:gd name="connsiteY1870" fmla="*/ 2325952 h 3527023"/>
                <a:gd name="connsiteX1871" fmla="*/ 2890448 w 6356370"/>
                <a:gd name="connsiteY1871" fmla="*/ 2325728 h 3527023"/>
                <a:gd name="connsiteX1872" fmla="*/ 2890822 w 6356370"/>
                <a:gd name="connsiteY1872" fmla="*/ 2325205 h 3527023"/>
                <a:gd name="connsiteX1873" fmla="*/ 2904805 w 6356370"/>
                <a:gd name="connsiteY1873" fmla="*/ 2304118 h 3527023"/>
                <a:gd name="connsiteX1874" fmla="*/ 2904954 w 6356370"/>
                <a:gd name="connsiteY1874" fmla="*/ 2303968 h 3527023"/>
                <a:gd name="connsiteX1875" fmla="*/ 2905030 w 6356370"/>
                <a:gd name="connsiteY1875" fmla="*/ 2303819 h 3527023"/>
                <a:gd name="connsiteX1876" fmla="*/ 2905628 w 6356370"/>
                <a:gd name="connsiteY1876" fmla="*/ 2302996 h 3527023"/>
                <a:gd name="connsiteX1877" fmla="*/ 2911311 w 6356370"/>
                <a:gd name="connsiteY1877" fmla="*/ 2295443 h 3527023"/>
                <a:gd name="connsiteX1878" fmla="*/ 2913928 w 6356370"/>
                <a:gd name="connsiteY1878" fmla="*/ 2292079 h 3527023"/>
                <a:gd name="connsiteX1879" fmla="*/ 2921106 w 6356370"/>
                <a:gd name="connsiteY1879" fmla="*/ 2283255 h 3527023"/>
                <a:gd name="connsiteX1880" fmla="*/ 2921181 w 6356370"/>
                <a:gd name="connsiteY1880" fmla="*/ 2283180 h 3527023"/>
                <a:gd name="connsiteX1881" fmla="*/ 2849919 w 6356370"/>
                <a:gd name="connsiteY1881" fmla="*/ 2239211 h 3527023"/>
                <a:gd name="connsiteX1882" fmla="*/ 1880582 w 6356370"/>
                <a:gd name="connsiteY1882" fmla="*/ 2239211 h 3527023"/>
                <a:gd name="connsiteX1883" fmla="*/ 1809170 w 6356370"/>
                <a:gd name="connsiteY1883" fmla="*/ 2283255 h 3527023"/>
                <a:gd name="connsiteX1884" fmla="*/ 1842819 w 6356370"/>
                <a:gd name="connsiteY1884" fmla="*/ 2330514 h 3527023"/>
                <a:gd name="connsiteX1885" fmla="*/ 1899949 w 6356370"/>
                <a:gd name="connsiteY1885" fmla="*/ 2320942 h 3527023"/>
                <a:gd name="connsiteX1886" fmla="*/ 1880582 w 6356370"/>
                <a:gd name="connsiteY1886" fmla="*/ 2239211 h 3527023"/>
                <a:gd name="connsiteX1887" fmla="*/ 1666868 w 6356370"/>
                <a:gd name="connsiteY1887" fmla="*/ 2239211 h 3527023"/>
                <a:gd name="connsiteX1888" fmla="*/ 1647501 w 6356370"/>
                <a:gd name="connsiteY1888" fmla="*/ 2320942 h 3527023"/>
                <a:gd name="connsiteX1889" fmla="*/ 1704706 w 6356370"/>
                <a:gd name="connsiteY1889" fmla="*/ 2330588 h 3527023"/>
                <a:gd name="connsiteX1890" fmla="*/ 1738355 w 6356370"/>
                <a:gd name="connsiteY1890" fmla="*/ 2283329 h 3527023"/>
                <a:gd name="connsiteX1891" fmla="*/ 1666868 w 6356370"/>
                <a:gd name="connsiteY1891" fmla="*/ 2239211 h 3527023"/>
                <a:gd name="connsiteX1892" fmla="*/ 697682 w 6356370"/>
                <a:gd name="connsiteY1892" fmla="*/ 2239211 h 3527023"/>
                <a:gd name="connsiteX1893" fmla="*/ 626195 w 6356370"/>
                <a:gd name="connsiteY1893" fmla="*/ 2283255 h 3527023"/>
                <a:gd name="connsiteX1894" fmla="*/ 659844 w 6356370"/>
                <a:gd name="connsiteY1894" fmla="*/ 2330514 h 3527023"/>
                <a:gd name="connsiteX1895" fmla="*/ 717048 w 6356370"/>
                <a:gd name="connsiteY1895" fmla="*/ 2320942 h 3527023"/>
                <a:gd name="connsiteX1896" fmla="*/ 697682 w 6356370"/>
                <a:gd name="connsiteY1896" fmla="*/ 2239211 h 3527023"/>
                <a:gd name="connsiteX1897" fmla="*/ 483968 w 6356370"/>
                <a:gd name="connsiteY1897" fmla="*/ 2239211 h 3527023"/>
                <a:gd name="connsiteX1898" fmla="*/ 464601 w 6356370"/>
                <a:gd name="connsiteY1898" fmla="*/ 2321017 h 3527023"/>
                <a:gd name="connsiteX1899" fmla="*/ 521806 w 6356370"/>
                <a:gd name="connsiteY1899" fmla="*/ 2330588 h 3527023"/>
                <a:gd name="connsiteX1900" fmla="*/ 555455 w 6356370"/>
                <a:gd name="connsiteY1900" fmla="*/ 2283329 h 3527023"/>
                <a:gd name="connsiteX1901" fmla="*/ 483968 w 6356370"/>
                <a:gd name="connsiteY1901" fmla="*/ 2239211 h 3527023"/>
                <a:gd name="connsiteX1902" fmla="*/ 5781634 w 6356370"/>
                <a:gd name="connsiteY1902" fmla="*/ 2229191 h 3527023"/>
                <a:gd name="connsiteX1903" fmla="*/ 5649801 w 6356370"/>
                <a:gd name="connsiteY1903" fmla="*/ 2236294 h 3527023"/>
                <a:gd name="connsiteX1904" fmla="*/ 5652866 w 6356370"/>
                <a:gd name="connsiteY1904" fmla="*/ 2280936 h 3527023"/>
                <a:gd name="connsiteX1905" fmla="*/ 5642099 w 6356370"/>
                <a:gd name="connsiteY1905" fmla="*/ 2364837 h 3527023"/>
                <a:gd name="connsiteX1906" fmla="*/ 5709025 w 6356370"/>
                <a:gd name="connsiteY1906" fmla="*/ 2416508 h 3527023"/>
                <a:gd name="connsiteX1907" fmla="*/ 5739608 w 6356370"/>
                <a:gd name="connsiteY1907" fmla="*/ 2451877 h 3527023"/>
                <a:gd name="connsiteX1908" fmla="*/ 5744319 w 6356370"/>
                <a:gd name="connsiteY1908" fmla="*/ 2446718 h 3527023"/>
                <a:gd name="connsiteX1909" fmla="*/ 5820966 w 6356370"/>
                <a:gd name="connsiteY1909" fmla="*/ 2408058 h 3527023"/>
                <a:gd name="connsiteX1910" fmla="*/ 5859551 w 6356370"/>
                <a:gd name="connsiteY1910" fmla="*/ 2331411 h 3527023"/>
                <a:gd name="connsiteX1911" fmla="*/ 5862168 w 6356370"/>
                <a:gd name="connsiteY1911" fmla="*/ 2329168 h 3527023"/>
                <a:gd name="connsiteX1912" fmla="*/ 5867029 w 6356370"/>
                <a:gd name="connsiteY1912" fmla="*/ 2325504 h 3527023"/>
                <a:gd name="connsiteX1913" fmla="*/ 5833304 w 6356370"/>
                <a:gd name="connsiteY1913" fmla="*/ 2296116 h 3527023"/>
                <a:gd name="connsiteX1914" fmla="*/ 5781634 w 6356370"/>
                <a:gd name="connsiteY1914" fmla="*/ 2229191 h 3527023"/>
                <a:gd name="connsiteX1915" fmla="*/ 4598658 w 6356370"/>
                <a:gd name="connsiteY1915" fmla="*/ 2229191 h 3527023"/>
                <a:gd name="connsiteX1916" fmla="*/ 4466826 w 6356370"/>
                <a:gd name="connsiteY1916" fmla="*/ 2236369 h 3527023"/>
                <a:gd name="connsiteX1917" fmla="*/ 4469891 w 6356370"/>
                <a:gd name="connsiteY1917" fmla="*/ 2280936 h 3527023"/>
                <a:gd name="connsiteX1918" fmla="*/ 4459124 w 6356370"/>
                <a:gd name="connsiteY1918" fmla="*/ 2364837 h 3527023"/>
                <a:gd name="connsiteX1919" fmla="*/ 4526049 w 6356370"/>
                <a:gd name="connsiteY1919" fmla="*/ 2416508 h 3527023"/>
                <a:gd name="connsiteX1920" fmla="*/ 4556635 w 6356370"/>
                <a:gd name="connsiteY1920" fmla="*/ 2451877 h 3527023"/>
                <a:gd name="connsiteX1921" fmla="*/ 4561419 w 6356370"/>
                <a:gd name="connsiteY1921" fmla="*/ 2446718 h 3527023"/>
                <a:gd name="connsiteX1922" fmla="*/ 4638067 w 6356370"/>
                <a:gd name="connsiteY1922" fmla="*/ 2408058 h 3527023"/>
                <a:gd name="connsiteX1923" fmla="*/ 4676725 w 6356370"/>
                <a:gd name="connsiteY1923" fmla="*/ 2331411 h 3527023"/>
                <a:gd name="connsiteX1924" fmla="*/ 4679267 w 6356370"/>
                <a:gd name="connsiteY1924" fmla="*/ 2329243 h 3527023"/>
                <a:gd name="connsiteX1925" fmla="*/ 4684129 w 6356370"/>
                <a:gd name="connsiteY1925" fmla="*/ 2325579 h 3527023"/>
                <a:gd name="connsiteX1926" fmla="*/ 4650329 w 6356370"/>
                <a:gd name="connsiteY1926" fmla="*/ 2296191 h 3527023"/>
                <a:gd name="connsiteX1927" fmla="*/ 4598658 w 6356370"/>
                <a:gd name="connsiteY1927" fmla="*/ 2229191 h 3527023"/>
                <a:gd name="connsiteX1928" fmla="*/ 3680394 w 6356370"/>
                <a:gd name="connsiteY1928" fmla="*/ 2229191 h 3527023"/>
                <a:gd name="connsiteX1929" fmla="*/ 3628723 w 6356370"/>
                <a:gd name="connsiteY1929" fmla="*/ 2296116 h 3527023"/>
                <a:gd name="connsiteX1930" fmla="*/ 3591334 w 6356370"/>
                <a:gd name="connsiteY1930" fmla="*/ 2328121 h 3527023"/>
                <a:gd name="connsiteX1931" fmla="*/ 3633434 w 6356370"/>
                <a:gd name="connsiteY1931" fmla="*/ 2408058 h 3527023"/>
                <a:gd name="connsiteX1932" fmla="*/ 3710006 w 6356370"/>
                <a:gd name="connsiteY1932" fmla="*/ 2446792 h 3527023"/>
                <a:gd name="connsiteX1933" fmla="*/ 3718829 w 6356370"/>
                <a:gd name="connsiteY1933" fmla="*/ 2456663 h 3527023"/>
                <a:gd name="connsiteX1934" fmla="*/ 3722867 w 6356370"/>
                <a:gd name="connsiteY1934" fmla="*/ 2451204 h 3527023"/>
                <a:gd name="connsiteX1935" fmla="*/ 3724214 w 6356370"/>
                <a:gd name="connsiteY1935" fmla="*/ 2449334 h 3527023"/>
                <a:gd name="connsiteX1936" fmla="*/ 3731243 w 6356370"/>
                <a:gd name="connsiteY1936" fmla="*/ 2440511 h 3527023"/>
                <a:gd name="connsiteX1937" fmla="*/ 3753078 w 6356370"/>
                <a:gd name="connsiteY1937" fmla="*/ 2416508 h 3527023"/>
                <a:gd name="connsiteX1938" fmla="*/ 3819929 w 6356370"/>
                <a:gd name="connsiteY1938" fmla="*/ 2364911 h 3527023"/>
                <a:gd name="connsiteX1939" fmla="*/ 3809161 w 6356370"/>
                <a:gd name="connsiteY1939" fmla="*/ 2281012 h 3527023"/>
                <a:gd name="connsiteX1940" fmla="*/ 3812227 w 6356370"/>
                <a:gd name="connsiteY1940" fmla="*/ 2236369 h 3527023"/>
                <a:gd name="connsiteX1941" fmla="*/ 3680394 w 6356370"/>
                <a:gd name="connsiteY1941" fmla="*/ 2229191 h 3527023"/>
                <a:gd name="connsiteX1942" fmla="*/ 2497568 w 6356370"/>
                <a:gd name="connsiteY1942" fmla="*/ 2229191 h 3527023"/>
                <a:gd name="connsiteX1943" fmla="*/ 2445898 w 6356370"/>
                <a:gd name="connsiteY1943" fmla="*/ 2296116 h 3527023"/>
                <a:gd name="connsiteX1944" fmla="*/ 2408434 w 6356370"/>
                <a:gd name="connsiteY1944" fmla="*/ 2328195 h 3527023"/>
                <a:gd name="connsiteX1945" fmla="*/ 2450533 w 6356370"/>
                <a:gd name="connsiteY1945" fmla="*/ 2408058 h 3527023"/>
                <a:gd name="connsiteX1946" fmla="*/ 2527330 w 6356370"/>
                <a:gd name="connsiteY1946" fmla="*/ 2446792 h 3527023"/>
                <a:gd name="connsiteX1947" fmla="*/ 2536153 w 6356370"/>
                <a:gd name="connsiteY1947" fmla="*/ 2456738 h 3527023"/>
                <a:gd name="connsiteX1948" fmla="*/ 2562625 w 6356370"/>
                <a:gd name="connsiteY1948" fmla="*/ 2424509 h 3527023"/>
                <a:gd name="connsiteX1949" fmla="*/ 2570177 w 6356370"/>
                <a:gd name="connsiteY1949" fmla="*/ 2416657 h 3527023"/>
                <a:gd name="connsiteX1950" fmla="*/ 2571373 w 6356370"/>
                <a:gd name="connsiteY1950" fmla="*/ 2415536 h 3527023"/>
                <a:gd name="connsiteX1951" fmla="*/ 2637103 w 6356370"/>
                <a:gd name="connsiteY1951" fmla="*/ 2364986 h 3527023"/>
                <a:gd name="connsiteX1952" fmla="*/ 2626335 w 6356370"/>
                <a:gd name="connsiteY1952" fmla="*/ 2281086 h 3527023"/>
                <a:gd name="connsiteX1953" fmla="*/ 2629475 w 6356370"/>
                <a:gd name="connsiteY1953" fmla="*/ 2236369 h 3527023"/>
                <a:gd name="connsiteX1954" fmla="*/ 2497568 w 6356370"/>
                <a:gd name="connsiteY1954" fmla="*/ 2229191 h 3527023"/>
                <a:gd name="connsiteX1955" fmla="*/ 2232782 w 6356370"/>
                <a:gd name="connsiteY1955" fmla="*/ 2229191 h 3527023"/>
                <a:gd name="connsiteX1956" fmla="*/ 2100950 w 6356370"/>
                <a:gd name="connsiteY1956" fmla="*/ 2236369 h 3527023"/>
                <a:gd name="connsiteX1957" fmla="*/ 2103941 w 6356370"/>
                <a:gd name="connsiteY1957" fmla="*/ 2281086 h 3527023"/>
                <a:gd name="connsiteX1958" fmla="*/ 2093173 w 6356370"/>
                <a:gd name="connsiteY1958" fmla="*/ 2364986 h 3527023"/>
                <a:gd name="connsiteX1959" fmla="*/ 2160099 w 6356370"/>
                <a:gd name="connsiteY1959" fmla="*/ 2416657 h 3527023"/>
                <a:gd name="connsiteX1960" fmla="*/ 2190758 w 6356370"/>
                <a:gd name="connsiteY1960" fmla="*/ 2451952 h 3527023"/>
                <a:gd name="connsiteX1961" fmla="*/ 2195469 w 6356370"/>
                <a:gd name="connsiteY1961" fmla="*/ 2446792 h 3527023"/>
                <a:gd name="connsiteX1962" fmla="*/ 2272115 w 6356370"/>
                <a:gd name="connsiteY1962" fmla="*/ 2408133 h 3527023"/>
                <a:gd name="connsiteX1963" fmla="*/ 2317655 w 6356370"/>
                <a:gd name="connsiteY1963" fmla="*/ 2325130 h 3527023"/>
                <a:gd name="connsiteX1964" fmla="*/ 2284453 w 6356370"/>
                <a:gd name="connsiteY1964" fmla="*/ 2296116 h 3527023"/>
                <a:gd name="connsiteX1965" fmla="*/ 2232782 w 6356370"/>
                <a:gd name="connsiteY1965" fmla="*/ 2229191 h 3527023"/>
                <a:gd name="connsiteX1966" fmla="*/ 1314668 w 6356370"/>
                <a:gd name="connsiteY1966" fmla="*/ 2229191 h 3527023"/>
                <a:gd name="connsiteX1967" fmla="*/ 1262997 w 6356370"/>
                <a:gd name="connsiteY1967" fmla="*/ 2296116 h 3527023"/>
                <a:gd name="connsiteX1968" fmla="*/ 1225534 w 6356370"/>
                <a:gd name="connsiteY1968" fmla="*/ 2328195 h 3527023"/>
                <a:gd name="connsiteX1969" fmla="*/ 1267558 w 6356370"/>
                <a:gd name="connsiteY1969" fmla="*/ 2408133 h 3527023"/>
                <a:gd name="connsiteX1970" fmla="*/ 1344280 w 6356370"/>
                <a:gd name="connsiteY1970" fmla="*/ 2446718 h 3527023"/>
                <a:gd name="connsiteX1971" fmla="*/ 1353178 w 6356370"/>
                <a:gd name="connsiteY1971" fmla="*/ 2456738 h 3527023"/>
                <a:gd name="connsiteX1972" fmla="*/ 1387202 w 6356370"/>
                <a:gd name="connsiteY1972" fmla="*/ 2416582 h 3527023"/>
                <a:gd name="connsiteX1973" fmla="*/ 1454128 w 6356370"/>
                <a:gd name="connsiteY1973" fmla="*/ 2364911 h 3527023"/>
                <a:gd name="connsiteX1974" fmla="*/ 1443360 w 6356370"/>
                <a:gd name="connsiteY1974" fmla="*/ 2281012 h 3527023"/>
                <a:gd name="connsiteX1975" fmla="*/ 1446425 w 6356370"/>
                <a:gd name="connsiteY1975" fmla="*/ 2236369 h 3527023"/>
                <a:gd name="connsiteX1976" fmla="*/ 1314668 w 6356370"/>
                <a:gd name="connsiteY1976" fmla="*/ 2229191 h 3527023"/>
                <a:gd name="connsiteX1977" fmla="*/ 1049882 w 6356370"/>
                <a:gd name="connsiteY1977" fmla="*/ 2229191 h 3527023"/>
                <a:gd name="connsiteX1978" fmla="*/ 918050 w 6356370"/>
                <a:gd name="connsiteY1978" fmla="*/ 2236369 h 3527023"/>
                <a:gd name="connsiteX1979" fmla="*/ 921116 w 6356370"/>
                <a:gd name="connsiteY1979" fmla="*/ 2280936 h 3527023"/>
                <a:gd name="connsiteX1980" fmla="*/ 910348 w 6356370"/>
                <a:gd name="connsiteY1980" fmla="*/ 2364837 h 3527023"/>
                <a:gd name="connsiteX1981" fmla="*/ 977274 w 6356370"/>
                <a:gd name="connsiteY1981" fmla="*/ 2416508 h 3527023"/>
                <a:gd name="connsiteX1982" fmla="*/ 1007857 w 6356370"/>
                <a:gd name="connsiteY1982" fmla="*/ 2451877 h 3527023"/>
                <a:gd name="connsiteX1983" fmla="*/ 1012643 w 6356370"/>
                <a:gd name="connsiteY1983" fmla="*/ 2446718 h 3527023"/>
                <a:gd name="connsiteX1984" fmla="*/ 1089290 w 6356370"/>
                <a:gd name="connsiteY1984" fmla="*/ 2408058 h 3527023"/>
                <a:gd name="connsiteX1985" fmla="*/ 1127949 w 6356370"/>
                <a:gd name="connsiteY1985" fmla="*/ 2331411 h 3527023"/>
                <a:gd name="connsiteX1986" fmla="*/ 1130492 w 6356370"/>
                <a:gd name="connsiteY1986" fmla="*/ 2329243 h 3527023"/>
                <a:gd name="connsiteX1987" fmla="*/ 1135352 w 6356370"/>
                <a:gd name="connsiteY1987" fmla="*/ 2325579 h 3527023"/>
                <a:gd name="connsiteX1988" fmla="*/ 1101553 w 6356370"/>
                <a:gd name="connsiteY1988" fmla="*/ 2296191 h 3527023"/>
                <a:gd name="connsiteX1989" fmla="*/ 1049882 w 6356370"/>
                <a:gd name="connsiteY1989" fmla="*/ 2229191 h 3527023"/>
                <a:gd name="connsiteX1990" fmla="*/ 131693 w 6356370"/>
                <a:gd name="connsiteY1990" fmla="*/ 2229191 h 3527023"/>
                <a:gd name="connsiteX1991" fmla="*/ 79947 w 6356370"/>
                <a:gd name="connsiteY1991" fmla="*/ 2296191 h 3527023"/>
                <a:gd name="connsiteX1992" fmla="*/ 42559 w 6356370"/>
                <a:gd name="connsiteY1992" fmla="*/ 2328195 h 3527023"/>
                <a:gd name="connsiteX1993" fmla="*/ 84583 w 6356370"/>
                <a:gd name="connsiteY1993" fmla="*/ 2408133 h 3527023"/>
                <a:gd name="connsiteX1994" fmla="*/ 161230 w 6356370"/>
                <a:gd name="connsiteY1994" fmla="*/ 2446792 h 3527023"/>
                <a:gd name="connsiteX1995" fmla="*/ 170203 w 6356370"/>
                <a:gd name="connsiteY1995" fmla="*/ 2456812 h 3527023"/>
                <a:gd name="connsiteX1996" fmla="*/ 204227 w 6356370"/>
                <a:gd name="connsiteY1996" fmla="*/ 2416582 h 3527023"/>
                <a:gd name="connsiteX1997" fmla="*/ 271152 w 6356370"/>
                <a:gd name="connsiteY1997" fmla="*/ 2364911 h 3527023"/>
                <a:gd name="connsiteX1998" fmla="*/ 260385 w 6356370"/>
                <a:gd name="connsiteY1998" fmla="*/ 2281012 h 3527023"/>
                <a:gd name="connsiteX1999" fmla="*/ 263450 w 6356370"/>
                <a:gd name="connsiteY1999" fmla="*/ 2236369 h 3527023"/>
                <a:gd name="connsiteX2000" fmla="*/ 131693 w 6356370"/>
                <a:gd name="connsiteY2000" fmla="*/ 2229191 h 3527023"/>
                <a:gd name="connsiteX2001" fmla="*/ 4863444 w 6356370"/>
                <a:gd name="connsiteY2001" fmla="*/ 2229116 h 3527023"/>
                <a:gd name="connsiteX2002" fmla="*/ 4838543 w 6356370"/>
                <a:gd name="connsiteY2002" fmla="*/ 2265832 h 3527023"/>
                <a:gd name="connsiteX2003" fmla="*/ 4838469 w 6356370"/>
                <a:gd name="connsiteY2003" fmla="*/ 2265981 h 3527023"/>
                <a:gd name="connsiteX2004" fmla="*/ 4838170 w 6356370"/>
                <a:gd name="connsiteY2004" fmla="*/ 2266355 h 3527023"/>
                <a:gd name="connsiteX2005" fmla="*/ 4821344 w 6356370"/>
                <a:gd name="connsiteY2005" fmla="*/ 2286097 h 3527023"/>
                <a:gd name="connsiteX2006" fmla="*/ 4821195 w 6356370"/>
                <a:gd name="connsiteY2006" fmla="*/ 2286246 h 3527023"/>
                <a:gd name="connsiteX2007" fmla="*/ 4821120 w 6356370"/>
                <a:gd name="connsiteY2007" fmla="*/ 2286320 h 3527023"/>
                <a:gd name="connsiteX2008" fmla="*/ 4821047 w 6356370"/>
                <a:gd name="connsiteY2008" fmla="*/ 2286396 h 3527023"/>
                <a:gd name="connsiteX2009" fmla="*/ 4811698 w 6356370"/>
                <a:gd name="connsiteY2009" fmla="*/ 2296116 h 3527023"/>
                <a:gd name="connsiteX2010" fmla="*/ 4810502 w 6356370"/>
                <a:gd name="connsiteY2010" fmla="*/ 2297238 h 3527023"/>
                <a:gd name="connsiteX2011" fmla="*/ 4774309 w 6356370"/>
                <a:gd name="connsiteY2011" fmla="*/ 2328121 h 3527023"/>
                <a:gd name="connsiteX2012" fmla="*/ 4816335 w 6356370"/>
                <a:gd name="connsiteY2012" fmla="*/ 2408058 h 3527023"/>
                <a:gd name="connsiteX2013" fmla="*/ 4893056 w 6356370"/>
                <a:gd name="connsiteY2013" fmla="*/ 2446718 h 3527023"/>
                <a:gd name="connsiteX2014" fmla="*/ 4901954 w 6356370"/>
                <a:gd name="connsiteY2014" fmla="*/ 2456738 h 3527023"/>
                <a:gd name="connsiteX2015" fmla="*/ 4935979 w 6356370"/>
                <a:gd name="connsiteY2015" fmla="*/ 2416508 h 3527023"/>
                <a:gd name="connsiteX2016" fmla="*/ 5002905 w 6356370"/>
                <a:gd name="connsiteY2016" fmla="*/ 2364837 h 3527023"/>
                <a:gd name="connsiteX2017" fmla="*/ 4992136 w 6356370"/>
                <a:gd name="connsiteY2017" fmla="*/ 2280936 h 3527023"/>
                <a:gd name="connsiteX2018" fmla="*/ 4995203 w 6356370"/>
                <a:gd name="connsiteY2018" fmla="*/ 2236294 h 3527023"/>
                <a:gd name="connsiteX2019" fmla="*/ 4863444 w 6356370"/>
                <a:gd name="connsiteY2019" fmla="*/ 2229116 h 3527023"/>
                <a:gd name="connsiteX2020" fmla="*/ 3415683 w 6356370"/>
                <a:gd name="connsiteY2020" fmla="*/ 2229116 h 3527023"/>
                <a:gd name="connsiteX2021" fmla="*/ 3283850 w 6356370"/>
                <a:gd name="connsiteY2021" fmla="*/ 2236294 h 3527023"/>
                <a:gd name="connsiteX2022" fmla="*/ 3286916 w 6356370"/>
                <a:gd name="connsiteY2022" fmla="*/ 2280862 h 3527023"/>
                <a:gd name="connsiteX2023" fmla="*/ 3276224 w 6356370"/>
                <a:gd name="connsiteY2023" fmla="*/ 2364762 h 3527023"/>
                <a:gd name="connsiteX2024" fmla="*/ 3343074 w 6356370"/>
                <a:gd name="connsiteY2024" fmla="*/ 2416433 h 3527023"/>
                <a:gd name="connsiteX2025" fmla="*/ 3373733 w 6356370"/>
                <a:gd name="connsiteY2025" fmla="*/ 2451803 h 3527023"/>
                <a:gd name="connsiteX2026" fmla="*/ 3378519 w 6356370"/>
                <a:gd name="connsiteY2026" fmla="*/ 2446568 h 3527023"/>
                <a:gd name="connsiteX2027" fmla="*/ 3455091 w 6356370"/>
                <a:gd name="connsiteY2027" fmla="*/ 2407983 h 3527023"/>
                <a:gd name="connsiteX2028" fmla="*/ 3500555 w 6356370"/>
                <a:gd name="connsiteY2028" fmla="*/ 2325055 h 3527023"/>
                <a:gd name="connsiteX2029" fmla="*/ 3467354 w 6356370"/>
                <a:gd name="connsiteY2029" fmla="*/ 2296042 h 3527023"/>
                <a:gd name="connsiteX2030" fmla="*/ 3415683 w 6356370"/>
                <a:gd name="connsiteY2030" fmla="*/ 2229116 h 3527023"/>
                <a:gd name="connsiteX2031" fmla="*/ 4353884 w 6356370"/>
                <a:gd name="connsiteY2031" fmla="*/ 2217180 h 3527023"/>
                <a:gd name="connsiteX2032" fmla="*/ 4294316 w 6356370"/>
                <a:gd name="connsiteY2032" fmla="*/ 2224031 h 3527023"/>
                <a:gd name="connsiteX2033" fmla="*/ 4316149 w 6356370"/>
                <a:gd name="connsiteY2033" fmla="*/ 2320643 h 3527023"/>
                <a:gd name="connsiteX2034" fmla="*/ 4412912 w 6356370"/>
                <a:gd name="connsiteY2034" fmla="*/ 2342553 h 3527023"/>
                <a:gd name="connsiteX2035" fmla="*/ 4419791 w 6356370"/>
                <a:gd name="connsiteY2035" fmla="*/ 2281012 h 3527023"/>
                <a:gd name="connsiteX2036" fmla="*/ 4413734 w 6356370"/>
                <a:gd name="connsiteY2036" fmla="*/ 2223059 h 3527023"/>
                <a:gd name="connsiteX2037" fmla="*/ 4353884 w 6356370"/>
                <a:gd name="connsiteY2037" fmla="*/ 2217180 h 3527023"/>
                <a:gd name="connsiteX2038" fmla="*/ 5536841 w 6356370"/>
                <a:gd name="connsiteY2038" fmla="*/ 2217152 h 3527023"/>
                <a:gd name="connsiteX2039" fmla="*/ 5477215 w 6356370"/>
                <a:gd name="connsiteY2039" fmla="*/ 2224031 h 3527023"/>
                <a:gd name="connsiteX2040" fmla="*/ 5499050 w 6356370"/>
                <a:gd name="connsiteY2040" fmla="*/ 2320643 h 3527023"/>
                <a:gd name="connsiteX2041" fmla="*/ 5595812 w 6356370"/>
                <a:gd name="connsiteY2041" fmla="*/ 2342553 h 3527023"/>
                <a:gd name="connsiteX2042" fmla="*/ 5602617 w 6356370"/>
                <a:gd name="connsiteY2042" fmla="*/ 2281012 h 3527023"/>
                <a:gd name="connsiteX2043" fmla="*/ 5596634 w 6356370"/>
                <a:gd name="connsiteY2043" fmla="*/ 2223059 h 3527023"/>
                <a:gd name="connsiteX2044" fmla="*/ 5536841 w 6356370"/>
                <a:gd name="connsiteY2044" fmla="*/ 2217152 h 3527023"/>
                <a:gd name="connsiteX2045" fmla="*/ 2742080 w 6356370"/>
                <a:gd name="connsiteY2045" fmla="*/ 2217152 h 3527023"/>
                <a:gd name="connsiteX2046" fmla="*/ 2682493 w 6356370"/>
                <a:gd name="connsiteY2046" fmla="*/ 2223059 h 3527023"/>
                <a:gd name="connsiteX2047" fmla="*/ 2676435 w 6356370"/>
                <a:gd name="connsiteY2047" fmla="*/ 2281012 h 3527023"/>
                <a:gd name="connsiteX2048" fmla="*/ 2683240 w 6356370"/>
                <a:gd name="connsiteY2048" fmla="*/ 2342553 h 3527023"/>
                <a:gd name="connsiteX2049" fmla="*/ 2780002 w 6356370"/>
                <a:gd name="connsiteY2049" fmla="*/ 2320643 h 3527023"/>
                <a:gd name="connsiteX2050" fmla="*/ 2792938 w 6356370"/>
                <a:gd name="connsiteY2050" fmla="*/ 2249904 h 3527023"/>
                <a:gd name="connsiteX2051" fmla="*/ 2798921 w 6356370"/>
                <a:gd name="connsiteY2051" fmla="*/ 2231733 h 3527023"/>
                <a:gd name="connsiteX2052" fmla="*/ 2801837 w 6356370"/>
                <a:gd name="connsiteY2052" fmla="*/ 2224031 h 3527023"/>
                <a:gd name="connsiteX2053" fmla="*/ 2742080 w 6356370"/>
                <a:gd name="connsiteY2053" fmla="*/ 2217152 h 3527023"/>
                <a:gd name="connsiteX2054" fmla="*/ 1988065 w 6356370"/>
                <a:gd name="connsiteY2054" fmla="*/ 2217152 h 3527023"/>
                <a:gd name="connsiteX2055" fmla="*/ 1928439 w 6356370"/>
                <a:gd name="connsiteY2055" fmla="*/ 2224031 h 3527023"/>
                <a:gd name="connsiteX2056" fmla="*/ 1950275 w 6356370"/>
                <a:gd name="connsiteY2056" fmla="*/ 2320643 h 3527023"/>
                <a:gd name="connsiteX2057" fmla="*/ 2047036 w 6356370"/>
                <a:gd name="connsiteY2057" fmla="*/ 2342553 h 3527023"/>
                <a:gd name="connsiteX2058" fmla="*/ 2053841 w 6356370"/>
                <a:gd name="connsiteY2058" fmla="*/ 2281012 h 3527023"/>
                <a:gd name="connsiteX2059" fmla="*/ 2047858 w 6356370"/>
                <a:gd name="connsiteY2059" fmla="*/ 2223059 h 3527023"/>
                <a:gd name="connsiteX2060" fmla="*/ 1988065 w 6356370"/>
                <a:gd name="connsiteY2060" fmla="*/ 2217152 h 3527023"/>
                <a:gd name="connsiteX2061" fmla="*/ 805165 w 6356370"/>
                <a:gd name="connsiteY2061" fmla="*/ 2217152 h 3527023"/>
                <a:gd name="connsiteX2062" fmla="*/ 745539 w 6356370"/>
                <a:gd name="connsiteY2062" fmla="*/ 2224031 h 3527023"/>
                <a:gd name="connsiteX2063" fmla="*/ 767374 w 6356370"/>
                <a:gd name="connsiteY2063" fmla="*/ 2320643 h 3527023"/>
                <a:gd name="connsiteX2064" fmla="*/ 864135 w 6356370"/>
                <a:gd name="connsiteY2064" fmla="*/ 2342553 h 3527023"/>
                <a:gd name="connsiteX2065" fmla="*/ 871015 w 6356370"/>
                <a:gd name="connsiteY2065" fmla="*/ 2281012 h 3527023"/>
                <a:gd name="connsiteX2066" fmla="*/ 864958 w 6356370"/>
                <a:gd name="connsiteY2066" fmla="*/ 2223059 h 3527023"/>
                <a:gd name="connsiteX2067" fmla="*/ 805165 w 6356370"/>
                <a:gd name="connsiteY2067" fmla="*/ 2217152 h 3527023"/>
                <a:gd name="connsiteX2068" fmla="*/ 5108031 w 6356370"/>
                <a:gd name="connsiteY2068" fmla="*/ 2217124 h 3527023"/>
                <a:gd name="connsiteX2069" fmla="*/ 5048293 w 6356370"/>
                <a:gd name="connsiteY2069" fmla="*/ 2223059 h 3527023"/>
                <a:gd name="connsiteX2070" fmla="*/ 5042236 w 6356370"/>
                <a:gd name="connsiteY2070" fmla="*/ 2281012 h 3527023"/>
                <a:gd name="connsiteX2071" fmla="*/ 5049116 w 6356370"/>
                <a:gd name="connsiteY2071" fmla="*/ 2342553 h 3527023"/>
                <a:gd name="connsiteX2072" fmla="*/ 5145879 w 6356370"/>
                <a:gd name="connsiteY2072" fmla="*/ 2320643 h 3527023"/>
                <a:gd name="connsiteX2073" fmla="*/ 5167712 w 6356370"/>
                <a:gd name="connsiteY2073" fmla="*/ 2224031 h 3527023"/>
                <a:gd name="connsiteX2074" fmla="*/ 5108031 w 6356370"/>
                <a:gd name="connsiteY2074" fmla="*/ 2217124 h 3527023"/>
                <a:gd name="connsiteX2075" fmla="*/ 3925205 w 6356370"/>
                <a:gd name="connsiteY2075" fmla="*/ 2217124 h 3527023"/>
                <a:gd name="connsiteX2076" fmla="*/ 3865467 w 6356370"/>
                <a:gd name="connsiteY2076" fmla="*/ 2223059 h 3527023"/>
                <a:gd name="connsiteX2077" fmla="*/ 3859410 w 6356370"/>
                <a:gd name="connsiteY2077" fmla="*/ 2281012 h 3527023"/>
                <a:gd name="connsiteX2078" fmla="*/ 3866215 w 6356370"/>
                <a:gd name="connsiteY2078" fmla="*/ 2342553 h 3527023"/>
                <a:gd name="connsiteX2079" fmla="*/ 3962977 w 6356370"/>
                <a:gd name="connsiteY2079" fmla="*/ 2320643 h 3527023"/>
                <a:gd name="connsiteX2080" fmla="*/ 3984887 w 6356370"/>
                <a:gd name="connsiteY2080" fmla="*/ 2224031 h 3527023"/>
                <a:gd name="connsiteX2081" fmla="*/ 3925205 w 6356370"/>
                <a:gd name="connsiteY2081" fmla="*/ 2217124 h 3527023"/>
                <a:gd name="connsiteX2082" fmla="*/ 1559330 w 6356370"/>
                <a:gd name="connsiteY2082" fmla="*/ 2217124 h 3527023"/>
                <a:gd name="connsiteX2083" fmla="*/ 1499592 w 6356370"/>
                <a:gd name="connsiteY2083" fmla="*/ 2223059 h 3527023"/>
                <a:gd name="connsiteX2084" fmla="*/ 1493535 w 6356370"/>
                <a:gd name="connsiteY2084" fmla="*/ 2281012 h 3527023"/>
                <a:gd name="connsiteX2085" fmla="*/ 1500415 w 6356370"/>
                <a:gd name="connsiteY2085" fmla="*/ 2342553 h 3527023"/>
                <a:gd name="connsiteX2086" fmla="*/ 1597176 w 6356370"/>
                <a:gd name="connsiteY2086" fmla="*/ 2320643 h 3527023"/>
                <a:gd name="connsiteX2087" fmla="*/ 1619011 w 6356370"/>
                <a:gd name="connsiteY2087" fmla="*/ 2224031 h 3527023"/>
                <a:gd name="connsiteX2088" fmla="*/ 1559330 w 6356370"/>
                <a:gd name="connsiteY2088" fmla="*/ 2217124 h 3527023"/>
                <a:gd name="connsiteX2089" fmla="*/ 376355 w 6356370"/>
                <a:gd name="connsiteY2089" fmla="*/ 2217124 h 3527023"/>
                <a:gd name="connsiteX2090" fmla="*/ 316617 w 6356370"/>
                <a:gd name="connsiteY2090" fmla="*/ 2223059 h 3527023"/>
                <a:gd name="connsiteX2091" fmla="*/ 310560 w 6356370"/>
                <a:gd name="connsiteY2091" fmla="*/ 2281012 h 3527023"/>
                <a:gd name="connsiteX2092" fmla="*/ 317440 w 6356370"/>
                <a:gd name="connsiteY2092" fmla="*/ 2342553 h 3527023"/>
                <a:gd name="connsiteX2093" fmla="*/ 414201 w 6356370"/>
                <a:gd name="connsiteY2093" fmla="*/ 2320643 h 3527023"/>
                <a:gd name="connsiteX2094" fmla="*/ 436036 w 6356370"/>
                <a:gd name="connsiteY2094" fmla="*/ 2224031 h 3527023"/>
                <a:gd name="connsiteX2095" fmla="*/ 376355 w 6356370"/>
                <a:gd name="connsiteY2095" fmla="*/ 2217124 h 3527023"/>
                <a:gd name="connsiteX2096" fmla="*/ 3170909 w 6356370"/>
                <a:gd name="connsiteY2096" fmla="*/ 2217105 h 3527023"/>
                <a:gd name="connsiteX2097" fmla="*/ 3111339 w 6356370"/>
                <a:gd name="connsiteY2097" fmla="*/ 2223956 h 3527023"/>
                <a:gd name="connsiteX2098" fmla="*/ 3133174 w 6356370"/>
                <a:gd name="connsiteY2098" fmla="*/ 2320643 h 3527023"/>
                <a:gd name="connsiteX2099" fmla="*/ 3229936 w 6356370"/>
                <a:gd name="connsiteY2099" fmla="*/ 2342478 h 3527023"/>
                <a:gd name="connsiteX2100" fmla="*/ 3236741 w 6356370"/>
                <a:gd name="connsiteY2100" fmla="*/ 2280936 h 3527023"/>
                <a:gd name="connsiteX2101" fmla="*/ 3230759 w 6356370"/>
                <a:gd name="connsiteY2101" fmla="*/ 2222984 h 3527023"/>
                <a:gd name="connsiteX2102" fmla="*/ 3170909 w 6356370"/>
                <a:gd name="connsiteY2102" fmla="*/ 2217105 h 3527023"/>
                <a:gd name="connsiteX2103" fmla="*/ 5914064 w 6356370"/>
                <a:gd name="connsiteY2103" fmla="*/ 2159349 h 3527023"/>
                <a:gd name="connsiteX2104" fmla="*/ 5830238 w 6356370"/>
                <a:gd name="connsiteY2104" fmla="*/ 2212216 h 3527023"/>
                <a:gd name="connsiteX2105" fmla="*/ 5868824 w 6356370"/>
                <a:gd name="connsiteY2105" fmla="*/ 2260672 h 3527023"/>
                <a:gd name="connsiteX2106" fmla="*/ 5913988 w 6356370"/>
                <a:gd name="connsiteY2106" fmla="*/ 2297313 h 3527023"/>
                <a:gd name="connsiteX2107" fmla="*/ 5959155 w 6356370"/>
                <a:gd name="connsiteY2107" fmla="*/ 2260672 h 3527023"/>
                <a:gd name="connsiteX2108" fmla="*/ 5997814 w 6356370"/>
                <a:gd name="connsiteY2108" fmla="*/ 2212216 h 3527023"/>
                <a:gd name="connsiteX2109" fmla="*/ 5914064 w 6356370"/>
                <a:gd name="connsiteY2109" fmla="*/ 2159349 h 3527023"/>
                <a:gd name="connsiteX2110" fmla="*/ 3548113 w 6356370"/>
                <a:gd name="connsiteY2110" fmla="*/ 2159349 h 3527023"/>
                <a:gd name="connsiteX2111" fmla="*/ 3464363 w 6356370"/>
                <a:gd name="connsiteY2111" fmla="*/ 2212291 h 3527023"/>
                <a:gd name="connsiteX2112" fmla="*/ 3502948 w 6356370"/>
                <a:gd name="connsiteY2112" fmla="*/ 2260821 h 3527023"/>
                <a:gd name="connsiteX2113" fmla="*/ 3548113 w 6356370"/>
                <a:gd name="connsiteY2113" fmla="*/ 2297388 h 3527023"/>
                <a:gd name="connsiteX2114" fmla="*/ 3593279 w 6356370"/>
                <a:gd name="connsiteY2114" fmla="*/ 2260747 h 3527023"/>
                <a:gd name="connsiteX2115" fmla="*/ 3631864 w 6356370"/>
                <a:gd name="connsiteY2115" fmla="*/ 2212291 h 3527023"/>
                <a:gd name="connsiteX2116" fmla="*/ 3548113 w 6356370"/>
                <a:gd name="connsiteY2116" fmla="*/ 2159349 h 3527023"/>
                <a:gd name="connsiteX2117" fmla="*/ 2365213 w 6356370"/>
                <a:gd name="connsiteY2117" fmla="*/ 2159349 h 3527023"/>
                <a:gd name="connsiteX2118" fmla="*/ 2281462 w 6356370"/>
                <a:gd name="connsiteY2118" fmla="*/ 2212216 h 3527023"/>
                <a:gd name="connsiteX2119" fmla="*/ 2320047 w 6356370"/>
                <a:gd name="connsiteY2119" fmla="*/ 2260672 h 3527023"/>
                <a:gd name="connsiteX2120" fmla="*/ 2365213 w 6356370"/>
                <a:gd name="connsiteY2120" fmla="*/ 2297313 h 3527023"/>
                <a:gd name="connsiteX2121" fmla="*/ 2410378 w 6356370"/>
                <a:gd name="connsiteY2121" fmla="*/ 2260672 h 3527023"/>
                <a:gd name="connsiteX2122" fmla="*/ 2448963 w 6356370"/>
                <a:gd name="connsiteY2122" fmla="*/ 2212216 h 3527023"/>
                <a:gd name="connsiteX2123" fmla="*/ 2365213 w 6356370"/>
                <a:gd name="connsiteY2123" fmla="*/ 2159349 h 3527023"/>
                <a:gd name="connsiteX2124" fmla="*/ 1182238 w 6356370"/>
                <a:gd name="connsiteY2124" fmla="*/ 2159349 h 3527023"/>
                <a:gd name="connsiteX2125" fmla="*/ 1098487 w 6356370"/>
                <a:gd name="connsiteY2125" fmla="*/ 2212216 h 3527023"/>
                <a:gd name="connsiteX2126" fmla="*/ 1137072 w 6356370"/>
                <a:gd name="connsiteY2126" fmla="*/ 2260747 h 3527023"/>
                <a:gd name="connsiteX2127" fmla="*/ 1182238 w 6356370"/>
                <a:gd name="connsiteY2127" fmla="*/ 2297313 h 3527023"/>
                <a:gd name="connsiteX2128" fmla="*/ 1227403 w 6356370"/>
                <a:gd name="connsiteY2128" fmla="*/ 2260672 h 3527023"/>
                <a:gd name="connsiteX2129" fmla="*/ 1265988 w 6356370"/>
                <a:gd name="connsiteY2129" fmla="*/ 2212216 h 3527023"/>
                <a:gd name="connsiteX2130" fmla="*/ 1182238 w 6356370"/>
                <a:gd name="connsiteY2130" fmla="*/ 2159349 h 3527023"/>
                <a:gd name="connsiteX2131" fmla="*/ 4731013 w 6356370"/>
                <a:gd name="connsiteY2131" fmla="*/ 2159274 h 3527023"/>
                <a:gd name="connsiteX2132" fmla="*/ 4647264 w 6356370"/>
                <a:gd name="connsiteY2132" fmla="*/ 2212216 h 3527023"/>
                <a:gd name="connsiteX2133" fmla="*/ 4685849 w 6356370"/>
                <a:gd name="connsiteY2133" fmla="*/ 2260747 h 3527023"/>
                <a:gd name="connsiteX2134" fmla="*/ 4731013 w 6356370"/>
                <a:gd name="connsiteY2134" fmla="*/ 2297313 h 3527023"/>
                <a:gd name="connsiteX2135" fmla="*/ 4776180 w 6356370"/>
                <a:gd name="connsiteY2135" fmla="*/ 2260672 h 3527023"/>
                <a:gd name="connsiteX2136" fmla="*/ 4784255 w 6356370"/>
                <a:gd name="connsiteY2136" fmla="*/ 2252297 h 3527023"/>
                <a:gd name="connsiteX2137" fmla="*/ 4799061 w 6356370"/>
                <a:gd name="connsiteY2137" fmla="*/ 2234874 h 3527023"/>
                <a:gd name="connsiteX2138" fmla="*/ 4814988 w 6356370"/>
                <a:gd name="connsiteY2138" fmla="*/ 2212291 h 3527023"/>
                <a:gd name="connsiteX2139" fmla="*/ 4731013 w 6356370"/>
                <a:gd name="connsiteY2139" fmla="*/ 2159274 h 3527023"/>
                <a:gd name="connsiteX2140" fmla="*/ 5322501 w 6356370"/>
                <a:gd name="connsiteY2140" fmla="*/ 2109472 h 3527023"/>
                <a:gd name="connsiteX2141" fmla="*/ 5277337 w 6356370"/>
                <a:gd name="connsiteY2141" fmla="*/ 2146263 h 3527023"/>
                <a:gd name="connsiteX2142" fmla="*/ 5238751 w 6356370"/>
                <a:gd name="connsiteY2142" fmla="*/ 2194644 h 3527023"/>
                <a:gd name="connsiteX2143" fmla="*/ 5322501 w 6356370"/>
                <a:gd name="connsiteY2143" fmla="*/ 2247436 h 3527023"/>
                <a:gd name="connsiteX2144" fmla="*/ 5406327 w 6356370"/>
                <a:gd name="connsiteY2144" fmla="*/ 2194569 h 3527023"/>
                <a:gd name="connsiteX2145" fmla="*/ 5367741 w 6356370"/>
                <a:gd name="connsiteY2145" fmla="*/ 2146188 h 3527023"/>
                <a:gd name="connsiteX2146" fmla="*/ 5322501 w 6356370"/>
                <a:gd name="connsiteY2146" fmla="*/ 2109472 h 3527023"/>
                <a:gd name="connsiteX2147" fmla="*/ 4139601 w 6356370"/>
                <a:gd name="connsiteY2147" fmla="*/ 2109472 h 3527023"/>
                <a:gd name="connsiteX2148" fmla="*/ 4094436 w 6356370"/>
                <a:gd name="connsiteY2148" fmla="*/ 2146263 h 3527023"/>
                <a:gd name="connsiteX2149" fmla="*/ 4055850 w 6356370"/>
                <a:gd name="connsiteY2149" fmla="*/ 2194644 h 3527023"/>
                <a:gd name="connsiteX2150" fmla="*/ 4139601 w 6356370"/>
                <a:gd name="connsiteY2150" fmla="*/ 2247436 h 3527023"/>
                <a:gd name="connsiteX2151" fmla="*/ 4223351 w 6356370"/>
                <a:gd name="connsiteY2151" fmla="*/ 2194569 h 3527023"/>
                <a:gd name="connsiteX2152" fmla="*/ 4184842 w 6356370"/>
                <a:gd name="connsiteY2152" fmla="*/ 2146188 h 3527023"/>
                <a:gd name="connsiteX2153" fmla="*/ 4139601 w 6356370"/>
                <a:gd name="connsiteY2153" fmla="*/ 2109472 h 3527023"/>
                <a:gd name="connsiteX2154" fmla="*/ 2956625 w 6356370"/>
                <a:gd name="connsiteY2154" fmla="*/ 2109472 h 3527023"/>
                <a:gd name="connsiteX2155" fmla="*/ 2911535 w 6356370"/>
                <a:gd name="connsiteY2155" fmla="*/ 2146263 h 3527023"/>
                <a:gd name="connsiteX2156" fmla="*/ 2911460 w 6356370"/>
                <a:gd name="connsiteY2156" fmla="*/ 2146337 h 3527023"/>
                <a:gd name="connsiteX2157" fmla="*/ 2903609 w 6356370"/>
                <a:gd name="connsiteY2157" fmla="*/ 2154489 h 3527023"/>
                <a:gd name="connsiteX2158" fmla="*/ 2901963 w 6356370"/>
                <a:gd name="connsiteY2158" fmla="*/ 2156358 h 3527023"/>
                <a:gd name="connsiteX2159" fmla="*/ 2888653 w 6356370"/>
                <a:gd name="connsiteY2159" fmla="*/ 2171986 h 3527023"/>
                <a:gd name="connsiteX2160" fmla="*/ 2872726 w 6356370"/>
                <a:gd name="connsiteY2160" fmla="*/ 2194569 h 3527023"/>
                <a:gd name="connsiteX2161" fmla="*/ 2956625 w 6356370"/>
                <a:gd name="connsiteY2161" fmla="*/ 2247511 h 3527023"/>
                <a:gd name="connsiteX2162" fmla="*/ 3040451 w 6356370"/>
                <a:gd name="connsiteY2162" fmla="*/ 2194569 h 3527023"/>
                <a:gd name="connsiteX2163" fmla="*/ 3001866 w 6356370"/>
                <a:gd name="connsiteY2163" fmla="*/ 2146188 h 3527023"/>
                <a:gd name="connsiteX2164" fmla="*/ 2956625 w 6356370"/>
                <a:gd name="connsiteY2164" fmla="*/ 2109472 h 3527023"/>
                <a:gd name="connsiteX2165" fmla="*/ 1773725 w 6356370"/>
                <a:gd name="connsiteY2165" fmla="*/ 2109472 h 3527023"/>
                <a:gd name="connsiteX2166" fmla="*/ 1728559 w 6356370"/>
                <a:gd name="connsiteY2166" fmla="*/ 2146263 h 3527023"/>
                <a:gd name="connsiteX2167" fmla="*/ 1689974 w 6356370"/>
                <a:gd name="connsiteY2167" fmla="*/ 2194644 h 3527023"/>
                <a:gd name="connsiteX2168" fmla="*/ 1773725 w 6356370"/>
                <a:gd name="connsiteY2168" fmla="*/ 2247436 h 3527023"/>
                <a:gd name="connsiteX2169" fmla="*/ 1857551 w 6356370"/>
                <a:gd name="connsiteY2169" fmla="*/ 2194569 h 3527023"/>
                <a:gd name="connsiteX2170" fmla="*/ 1818966 w 6356370"/>
                <a:gd name="connsiteY2170" fmla="*/ 2146188 h 3527023"/>
                <a:gd name="connsiteX2171" fmla="*/ 1773725 w 6356370"/>
                <a:gd name="connsiteY2171" fmla="*/ 2109472 h 3527023"/>
                <a:gd name="connsiteX2172" fmla="*/ 590825 w 6356370"/>
                <a:gd name="connsiteY2172" fmla="*/ 2109472 h 3527023"/>
                <a:gd name="connsiteX2173" fmla="*/ 545660 w 6356370"/>
                <a:gd name="connsiteY2173" fmla="*/ 2146263 h 3527023"/>
                <a:gd name="connsiteX2174" fmla="*/ 507075 w 6356370"/>
                <a:gd name="connsiteY2174" fmla="*/ 2194644 h 3527023"/>
                <a:gd name="connsiteX2175" fmla="*/ 590825 w 6356370"/>
                <a:gd name="connsiteY2175" fmla="*/ 2247436 h 3527023"/>
                <a:gd name="connsiteX2176" fmla="*/ 674576 w 6356370"/>
                <a:gd name="connsiteY2176" fmla="*/ 2194569 h 3527023"/>
                <a:gd name="connsiteX2177" fmla="*/ 636065 w 6356370"/>
                <a:gd name="connsiteY2177" fmla="*/ 2146188 h 3527023"/>
                <a:gd name="connsiteX2178" fmla="*/ 590825 w 6356370"/>
                <a:gd name="connsiteY2178" fmla="*/ 2109472 h 3527023"/>
                <a:gd name="connsiteX2179" fmla="*/ 5983008 w 6356370"/>
                <a:gd name="connsiteY2179" fmla="*/ 2076271 h 3527023"/>
                <a:gd name="connsiteX2180" fmla="*/ 5949359 w 6356370"/>
                <a:gd name="connsiteY2180" fmla="*/ 2123456 h 3527023"/>
                <a:gd name="connsiteX2181" fmla="*/ 6020771 w 6356370"/>
                <a:gd name="connsiteY2181" fmla="*/ 2167574 h 3527023"/>
                <a:gd name="connsiteX2182" fmla="*/ 6040212 w 6356370"/>
                <a:gd name="connsiteY2182" fmla="*/ 2085843 h 3527023"/>
                <a:gd name="connsiteX2183" fmla="*/ 5983008 w 6356370"/>
                <a:gd name="connsiteY2183" fmla="*/ 2076271 h 3527023"/>
                <a:gd name="connsiteX2184" fmla="*/ 5844820 w 6356370"/>
                <a:gd name="connsiteY2184" fmla="*/ 2076271 h 3527023"/>
                <a:gd name="connsiteX2185" fmla="*/ 5787691 w 6356370"/>
                <a:gd name="connsiteY2185" fmla="*/ 2085843 h 3527023"/>
                <a:gd name="connsiteX2186" fmla="*/ 5807057 w 6356370"/>
                <a:gd name="connsiteY2186" fmla="*/ 2167649 h 3527023"/>
                <a:gd name="connsiteX2187" fmla="*/ 5878544 w 6356370"/>
                <a:gd name="connsiteY2187" fmla="*/ 2123530 h 3527023"/>
                <a:gd name="connsiteX2188" fmla="*/ 5844820 w 6356370"/>
                <a:gd name="connsiteY2188" fmla="*/ 2076271 h 3527023"/>
                <a:gd name="connsiteX2189" fmla="*/ 4800033 w 6356370"/>
                <a:gd name="connsiteY2189" fmla="*/ 2076271 h 3527023"/>
                <a:gd name="connsiteX2190" fmla="*/ 4766383 w 6356370"/>
                <a:gd name="connsiteY2190" fmla="*/ 2123456 h 3527023"/>
                <a:gd name="connsiteX2191" fmla="*/ 4837870 w 6356370"/>
                <a:gd name="connsiteY2191" fmla="*/ 2167649 h 3527023"/>
                <a:gd name="connsiteX2192" fmla="*/ 4857237 w 6356370"/>
                <a:gd name="connsiteY2192" fmla="*/ 2085918 h 3527023"/>
                <a:gd name="connsiteX2193" fmla="*/ 4800033 w 6356370"/>
                <a:gd name="connsiteY2193" fmla="*/ 2076271 h 3527023"/>
                <a:gd name="connsiteX2194" fmla="*/ 4661995 w 6356370"/>
                <a:gd name="connsiteY2194" fmla="*/ 2076271 h 3527023"/>
                <a:gd name="connsiteX2195" fmla="*/ 4604790 w 6356370"/>
                <a:gd name="connsiteY2195" fmla="*/ 2085843 h 3527023"/>
                <a:gd name="connsiteX2196" fmla="*/ 4624157 w 6356370"/>
                <a:gd name="connsiteY2196" fmla="*/ 2167574 h 3527023"/>
                <a:gd name="connsiteX2197" fmla="*/ 4695644 w 6356370"/>
                <a:gd name="connsiteY2197" fmla="*/ 2123530 h 3527023"/>
                <a:gd name="connsiteX2198" fmla="*/ 4661995 w 6356370"/>
                <a:gd name="connsiteY2198" fmla="*/ 2076271 h 3527023"/>
                <a:gd name="connsiteX2199" fmla="*/ 3617133 w 6356370"/>
                <a:gd name="connsiteY2199" fmla="*/ 2076271 h 3527023"/>
                <a:gd name="connsiteX2200" fmla="*/ 3583483 w 6356370"/>
                <a:gd name="connsiteY2200" fmla="*/ 2123456 h 3527023"/>
                <a:gd name="connsiteX2201" fmla="*/ 3654970 w 6356370"/>
                <a:gd name="connsiteY2201" fmla="*/ 2167574 h 3527023"/>
                <a:gd name="connsiteX2202" fmla="*/ 3674337 w 6356370"/>
                <a:gd name="connsiteY2202" fmla="*/ 2085843 h 3527023"/>
                <a:gd name="connsiteX2203" fmla="*/ 3617133 w 6356370"/>
                <a:gd name="connsiteY2203" fmla="*/ 2076271 h 3527023"/>
                <a:gd name="connsiteX2204" fmla="*/ 3479094 w 6356370"/>
                <a:gd name="connsiteY2204" fmla="*/ 2076271 h 3527023"/>
                <a:gd name="connsiteX2205" fmla="*/ 3421890 w 6356370"/>
                <a:gd name="connsiteY2205" fmla="*/ 2085843 h 3527023"/>
                <a:gd name="connsiteX2206" fmla="*/ 3441256 w 6356370"/>
                <a:gd name="connsiteY2206" fmla="*/ 2167574 h 3527023"/>
                <a:gd name="connsiteX2207" fmla="*/ 3512743 w 6356370"/>
                <a:gd name="connsiteY2207" fmla="*/ 2123530 h 3527023"/>
                <a:gd name="connsiteX2208" fmla="*/ 3479094 w 6356370"/>
                <a:gd name="connsiteY2208" fmla="*/ 2076271 h 3527023"/>
                <a:gd name="connsiteX2209" fmla="*/ 2434232 w 6356370"/>
                <a:gd name="connsiteY2209" fmla="*/ 2076271 h 3527023"/>
                <a:gd name="connsiteX2210" fmla="*/ 2400582 w 6356370"/>
                <a:gd name="connsiteY2210" fmla="*/ 2123456 h 3527023"/>
                <a:gd name="connsiteX2211" fmla="*/ 2472069 w 6356370"/>
                <a:gd name="connsiteY2211" fmla="*/ 2167574 h 3527023"/>
                <a:gd name="connsiteX2212" fmla="*/ 2491437 w 6356370"/>
                <a:gd name="connsiteY2212" fmla="*/ 2085843 h 3527023"/>
                <a:gd name="connsiteX2213" fmla="*/ 2434232 w 6356370"/>
                <a:gd name="connsiteY2213" fmla="*/ 2076271 h 3527023"/>
                <a:gd name="connsiteX2214" fmla="*/ 2296119 w 6356370"/>
                <a:gd name="connsiteY2214" fmla="*/ 2076271 h 3527023"/>
                <a:gd name="connsiteX2215" fmla="*/ 2238989 w 6356370"/>
                <a:gd name="connsiteY2215" fmla="*/ 2085843 h 3527023"/>
                <a:gd name="connsiteX2216" fmla="*/ 2258356 w 6356370"/>
                <a:gd name="connsiteY2216" fmla="*/ 2167574 h 3527023"/>
                <a:gd name="connsiteX2217" fmla="*/ 2329843 w 6356370"/>
                <a:gd name="connsiteY2217" fmla="*/ 2123530 h 3527023"/>
                <a:gd name="connsiteX2218" fmla="*/ 2296119 w 6356370"/>
                <a:gd name="connsiteY2218" fmla="*/ 2076271 h 3527023"/>
                <a:gd name="connsiteX2219" fmla="*/ 1251257 w 6356370"/>
                <a:gd name="connsiteY2219" fmla="*/ 2076271 h 3527023"/>
                <a:gd name="connsiteX2220" fmla="*/ 1217607 w 6356370"/>
                <a:gd name="connsiteY2220" fmla="*/ 2123456 h 3527023"/>
                <a:gd name="connsiteX2221" fmla="*/ 1289169 w 6356370"/>
                <a:gd name="connsiteY2221" fmla="*/ 2167649 h 3527023"/>
                <a:gd name="connsiteX2222" fmla="*/ 1308536 w 6356370"/>
                <a:gd name="connsiteY2222" fmla="*/ 2085918 h 3527023"/>
                <a:gd name="connsiteX2223" fmla="*/ 1251257 w 6356370"/>
                <a:gd name="connsiteY2223" fmla="*/ 2076271 h 3527023"/>
                <a:gd name="connsiteX2224" fmla="*/ 1113218 w 6356370"/>
                <a:gd name="connsiteY2224" fmla="*/ 2076271 h 3527023"/>
                <a:gd name="connsiteX2225" fmla="*/ 1056014 w 6356370"/>
                <a:gd name="connsiteY2225" fmla="*/ 2085843 h 3527023"/>
                <a:gd name="connsiteX2226" fmla="*/ 1075381 w 6356370"/>
                <a:gd name="connsiteY2226" fmla="*/ 2167574 h 3527023"/>
                <a:gd name="connsiteX2227" fmla="*/ 1146868 w 6356370"/>
                <a:gd name="connsiteY2227" fmla="*/ 2123530 h 3527023"/>
                <a:gd name="connsiteX2228" fmla="*/ 1113218 w 6356370"/>
                <a:gd name="connsiteY2228" fmla="*/ 2076271 h 3527023"/>
                <a:gd name="connsiteX2229" fmla="*/ 68357 w 6356370"/>
                <a:gd name="connsiteY2229" fmla="*/ 2076271 h 3527023"/>
                <a:gd name="connsiteX2230" fmla="*/ 34707 w 6356370"/>
                <a:gd name="connsiteY2230" fmla="*/ 2123456 h 3527023"/>
                <a:gd name="connsiteX2231" fmla="*/ 106194 w 6356370"/>
                <a:gd name="connsiteY2231" fmla="*/ 2167574 h 3527023"/>
                <a:gd name="connsiteX2232" fmla="*/ 125561 w 6356370"/>
                <a:gd name="connsiteY2232" fmla="*/ 2085918 h 3527023"/>
                <a:gd name="connsiteX2233" fmla="*/ 68357 w 6356370"/>
                <a:gd name="connsiteY2233" fmla="*/ 2076271 h 3527023"/>
                <a:gd name="connsiteX2234" fmla="*/ 6187299 w 6356370"/>
                <a:gd name="connsiteY2234" fmla="*/ 2064381 h 3527023"/>
                <a:gd name="connsiteX2235" fmla="*/ 6090538 w 6356370"/>
                <a:gd name="connsiteY2235" fmla="*/ 2086292 h 3527023"/>
                <a:gd name="connsiteX2236" fmla="*/ 6068628 w 6356370"/>
                <a:gd name="connsiteY2236" fmla="*/ 2182978 h 3527023"/>
                <a:gd name="connsiteX2237" fmla="*/ 6130169 w 6356370"/>
                <a:gd name="connsiteY2237" fmla="*/ 2189784 h 3527023"/>
                <a:gd name="connsiteX2238" fmla="*/ 6188122 w 6356370"/>
                <a:gd name="connsiteY2238" fmla="*/ 2183801 h 3527023"/>
                <a:gd name="connsiteX2239" fmla="*/ 6194179 w 6356370"/>
                <a:gd name="connsiteY2239" fmla="*/ 2125923 h 3527023"/>
                <a:gd name="connsiteX2240" fmla="*/ 6187299 w 6356370"/>
                <a:gd name="connsiteY2240" fmla="*/ 2064381 h 3527023"/>
                <a:gd name="connsiteX2241" fmla="*/ 5640528 w 6356370"/>
                <a:gd name="connsiteY2241" fmla="*/ 2064307 h 3527023"/>
                <a:gd name="connsiteX2242" fmla="*/ 5633724 w 6356370"/>
                <a:gd name="connsiteY2242" fmla="*/ 2125849 h 3527023"/>
                <a:gd name="connsiteX2243" fmla="*/ 5639706 w 6356370"/>
                <a:gd name="connsiteY2243" fmla="*/ 2183726 h 3527023"/>
                <a:gd name="connsiteX2244" fmla="*/ 5697733 w 6356370"/>
                <a:gd name="connsiteY2244" fmla="*/ 2189708 h 3527023"/>
                <a:gd name="connsiteX2245" fmla="*/ 5759200 w 6356370"/>
                <a:gd name="connsiteY2245" fmla="*/ 2182903 h 3527023"/>
                <a:gd name="connsiteX2246" fmla="*/ 5737290 w 6356370"/>
                <a:gd name="connsiteY2246" fmla="*/ 2086142 h 3527023"/>
                <a:gd name="connsiteX2247" fmla="*/ 5640528 w 6356370"/>
                <a:gd name="connsiteY2247" fmla="*/ 2064307 h 3527023"/>
                <a:gd name="connsiteX2248" fmla="*/ 5004324 w 6356370"/>
                <a:gd name="connsiteY2248" fmla="*/ 2064307 h 3527023"/>
                <a:gd name="connsiteX2249" fmla="*/ 4907563 w 6356370"/>
                <a:gd name="connsiteY2249" fmla="*/ 2086216 h 3527023"/>
                <a:gd name="connsiteX2250" fmla="*/ 4885727 w 6356370"/>
                <a:gd name="connsiteY2250" fmla="*/ 2182903 h 3527023"/>
                <a:gd name="connsiteX2251" fmla="*/ 4947271 w 6356370"/>
                <a:gd name="connsiteY2251" fmla="*/ 2189708 h 3527023"/>
                <a:gd name="connsiteX2252" fmla="*/ 5005148 w 6356370"/>
                <a:gd name="connsiteY2252" fmla="*/ 2183801 h 3527023"/>
                <a:gd name="connsiteX2253" fmla="*/ 5011129 w 6356370"/>
                <a:gd name="connsiteY2253" fmla="*/ 2125849 h 3527023"/>
                <a:gd name="connsiteX2254" fmla="*/ 5004324 w 6356370"/>
                <a:gd name="connsiteY2254" fmla="*/ 2064307 h 3527023"/>
                <a:gd name="connsiteX2255" fmla="*/ 4457703 w 6356370"/>
                <a:gd name="connsiteY2255" fmla="*/ 2064307 h 3527023"/>
                <a:gd name="connsiteX2256" fmla="*/ 4450824 w 6356370"/>
                <a:gd name="connsiteY2256" fmla="*/ 2125849 h 3527023"/>
                <a:gd name="connsiteX2257" fmla="*/ 4456806 w 6356370"/>
                <a:gd name="connsiteY2257" fmla="*/ 2183726 h 3527023"/>
                <a:gd name="connsiteX2258" fmla="*/ 4514758 w 6356370"/>
                <a:gd name="connsiteY2258" fmla="*/ 2189708 h 3527023"/>
                <a:gd name="connsiteX2259" fmla="*/ 4576300 w 6356370"/>
                <a:gd name="connsiteY2259" fmla="*/ 2182903 h 3527023"/>
                <a:gd name="connsiteX2260" fmla="*/ 4554465 w 6356370"/>
                <a:gd name="connsiteY2260" fmla="*/ 2086142 h 3527023"/>
                <a:gd name="connsiteX2261" fmla="*/ 4457703 w 6356370"/>
                <a:gd name="connsiteY2261" fmla="*/ 2064307 h 3527023"/>
                <a:gd name="connsiteX2262" fmla="*/ 3821424 w 6356370"/>
                <a:gd name="connsiteY2262" fmla="*/ 2064307 h 3527023"/>
                <a:gd name="connsiteX2263" fmla="*/ 3724662 w 6356370"/>
                <a:gd name="connsiteY2263" fmla="*/ 2086216 h 3527023"/>
                <a:gd name="connsiteX2264" fmla="*/ 3702753 w 6356370"/>
                <a:gd name="connsiteY2264" fmla="*/ 2182903 h 3527023"/>
                <a:gd name="connsiteX2265" fmla="*/ 3764369 w 6356370"/>
                <a:gd name="connsiteY2265" fmla="*/ 2189708 h 3527023"/>
                <a:gd name="connsiteX2266" fmla="*/ 3822322 w 6356370"/>
                <a:gd name="connsiteY2266" fmla="*/ 2183801 h 3527023"/>
                <a:gd name="connsiteX2267" fmla="*/ 3828303 w 6356370"/>
                <a:gd name="connsiteY2267" fmla="*/ 2125849 h 3527023"/>
                <a:gd name="connsiteX2268" fmla="*/ 3824639 w 6356370"/>
                <a:gd name="connsiteY2268" fmla="*/ 2080534 h 3527023"/>
                <a:gd name="connsiteX2269" fmla="*/ 3821424 w 6356370"/>
                <a:gd name="connsiteY2269" fmla="*/ 2064307 h 3527023"/>
                <a:gd name="connsiteX2270" fmla="*/ 3274727 w 6356370"/>
                <a:gd name="connsiteY2270" fmla="*/ 2064307 h 3527023"/>
                <a:gd name="connsiteX2271" fmla="*/ 3267848 w 6356370"/>
                <a:gd name="connsiteY2271" fmla="*/ 2125849 h 3527023"/>
                <a:gd name="connsiteX2272" fmla="*/ 3273905 w 6356370"/>
                <a:gd name="connsiteY2272" fmla="*/ 2183726 h 3527023"/>
                <a:gd name="connsiteX2273" fmla="*/ 3331858 w 6356370"/>
                <a:gd name="connsiteY2273" fmla="*/ 2189708 h 3527023"/>
                <a:gd name="connsiteX2274" fmla="*/ 3393400 w 6356370"/>
                <a:gd name="connsiteY2274" fmla="*/ 2182903 h 3527023"/>
                <a:gd name="connsiteX2275" fmla="*/ 3371489 w 6356370"/>
                <a:gd name="connsiteY2275" fmla="*/ 2086142 h 3527023"/>
                <a:gd name="connsiteX2276" fmla="*/ 3274727 w 6356370"/>
                <a:gd name="connsiteY2276" fmla="*/ 2064307 h 3527023"/>
                <a:gd name="connsiteX2277" fmla="*/ 2638524 w 6356370"/>
                <a:gd name="connsiteY2277" fmla="*/ 2064307 h 3527023"/>
                <a:gd name="connsiteX2278" fmla="*/ 2541762 w 6356370"/>
                <a:gd name="connsiteY2278" fmla="*/ 2086216 h 3527023"/>
                <a:gd name="connsiteX2279" fmla="*/ 2519852 w 6356370"/>
                <a:gd name="connsiteY2279" fmla="*/ 2182903 h 3527023"/>
                <a:gd name="connsiteX2280" fmla="*/ 2581468 w 6356370"/>
                <a:gd name="connsiteY2280" fmla="*/ 2189708 h 3527023"/>
                <a:gd name="connsiteX2281" fmla="*/ 2639271 w 6356370"/>
                <a:gd name="connsiteY2281" fmla="*/ 2183801 h 3527023"/>
                <a:gd name="connsiteX2282" fmla="*/ 2645328 w 6356370"/>
                <a:gd name="connsiteY2282" fmla="*/ 2125849 h 3527023"/>
                <a:gd name="connsiteX2283" fmla="*/ 2638524 w 6356370"/>
                <a:gd name="connsiteY2283" fmla="*/ 2064307 h 3527023"/>
                <a:gd name="connsiteX2284" fmla="*/ 2091828 w 6356370"/>
                <a:gd name="connsiteY2284" fmla="*/ 2064307 h 3527023"/>
                <a:gd name="connsiteX2285" fmla="*/ 2084948 w 6356370"/>
                <a:gd name="connsiteY2285" fmla="*/ 2125849 h 3527023"/>
                <a:gd name="connsiteX2286" fmla="*/ 2090930 w 6356370"/>
                <a:gd name="connsiteY2286" fmla="*/ 2183726 h 3527023"/>
                <a:gd name="connsiteX2287" fmla="*/ 2148957 w 6356370"/>
                <a:gd name="connsiteY2287" fmla="*/ 2189708 h 3527023"/>
                <a:gd name="connsiteX2288" fmla="*/ 2210499 w 6356370"/>
                <a:gd name="connsiteY2288" fmla="*/ 2182903 h 3527023"/>
                <a:gd name="connsiteX2289" fmla="*/ 2188589 w 6356370"/>
                <a:gd name="connsiteY2289" fmla="*/ 2086142 h 3527023"/>
                <a:gd name="connsiteX2290" fmla="*/ 2091828 w 6356370"/>
                <a:gd name="connsiteY2290" fmla="*/ 2064307 h 3527023"/>
                <a:gd name="connsiteX2291" fmla="*/ 1455623 w 6356370"/>
                <a:gd name="connsiteY2291" fmla="*/ 2064307 h 3527023"/>
                <a:gd name="connsiteX2292" fmla="*/ 1358861 w 6356370"/>
                <a:gd name="connsiteY2292" fmla="*/ 2086216 h 3527023"/>
                <a:gd name="connsiteX2293" fmla="*/ 1336952 w 6356370"/>
                <a:gd name="connsiteY2293" fmla="*/ 2182903 h 3527023"/>
                <a:gd name="connsiteX2294" fmla="*/ 1398493 w 6356370"/>
                <a:gd name="connsiteY2294" fmla="*/ 2189708 h 3527023"/>
                <a:gd name="connsiteX2295" fmla="*/ 1456446 w 6356370"/>
                <a:gd name="connsiteY2295" fmla="*/ 2183801 h 3527023"/>
                <a:gd name="connsiteX2296" fmla="*/ 1462427 w 6356370"/>
                <a:gd name="connsiteY2296" fmla="*/ 2125849 h 3527023"/>
                <a:gd name="connsiteX2297" fmla="*/ 1455623 w 6356370"/>
                <a:gd name="connsiteY2297" fmla="*/ 2064307 h 3527023"/>
                <a:gd name="connsiteX2298" fmla="*/ 908927 w 6356370"/>
                <a:gd name="connsiteY2298" fmla="*/ 2064307 h 3527023"/>
                <a:gd name="connsiteX2299" fmla="*/ 902122 w 6356370"/>
                <a:gd name="connsiteY2299" fmla="*/ 2125849 h 3527023"/>
                <a:gd name="connsiteX2300" fmla="*/ 908104 w 6356370"/>
                <a:gd name="connsiteY2300" fmla="*/ 2183726 h 3527023"/>
                <a:gd name="connsiteX2301" fmla="*/ 966131 w 6356370"/>
                <a:gd name="connsiteY2301" fmla="*/ 2189708 h 3527023"/>
                <a:gd name="connsiteX2302" fmla="*/ 1027599 w 6356370"/>
                <a:gd name="connsiteY2302" fmla="*/ 2182903 h 3527023"/>
                <a:gd name="connsiteX2303" fmla="*/ 1005689 w 6356370"/>
                <a:gd name="connsiteY2303" fmla="*/ 2086142 h 3527023"/>
                <a:gd name="connsiteX2304" fmla="*/ 908927 w 6356370"/>
                <a:gd name="connsiteY2304" fmla="*/ 2064307 h 3527023"/>
                <a:gd name="connsiteX2305" fmla="*/ 272648 w 6356370"/>
                <a:gd name="connsiteY2305" fmla="*/ 2064307 h 3527023"/>
                <a:gd name="connsiteX2306" fmla="*/ 175886 w 6356370"/>
                <a:gd name="connsiteY2306" fmla="*/ 2086216 h 3527023"/>
                <a:gd name="connsiteX2307" fmla="*/ 153976 w 6356370"/>
                <a:gd name="connsiteY2307" fmla="*/ 2182978 h 3527023"/>
                <a:gd name="connsiteX2308" fmla="*/ 215518 w 6356370"/>
                <a:gd name="connsiteY2308" fmla="*/ 2189784 h 3527023"/>
                <a:gd name="connsiteX2309" fmla="*/ 273471 w 6356370"/>
                <a:gd name="connsiteY2309" fmla="*/ 2183801 h 3527023"/>
                <a:gd name="connsiteX2310" fmla="*/ 279453 w 6356370"/>
                <a:gd name="connsiteY2310" fmla="*/ 2125849 h 3527023"/>
                <a:gd name="connsiteX2311" fmla="*/ 272648 w 6356370"/>
                <a:gd name="connsiteY2311" fmla="*/ 2064307 h 3527023"/>
                <a:gd name="connsiteX2312" fmla="*/ 2782320 w 6356370"/>
                <a:gd name="connsiteY2312" fmla="*/ 1954908 h 3527023"/>
                <a:gd name="connsiteX2313" fmla="*/ 2751736 w 6356370"/>
                <a:gd name="connsiteY2313" fmla="*/ 1990278 h 3527023"/>
                <a:gd name="connsiteX2314" fmla="*/ 2684810 w 6356370"/>
                <a:gd name="connsiteY2314" fmla="*/ 2041949 h 3527023"/>
                <a:gd name="connsiteX2315" fmla="*/ 2695578 w 6356370"/>
                <a:gd name="connsiteY2315" fmla="*/ 2125849 h 3527023"/>
                <a:gd name="connsiteX2316" fmla="*/ 2692438 w 6356370"/>
                <a:gd name="connsiteY2316" fmla="*/ 2170490 h 3527023"/>
                <a:gd name="connsiteX2317" fmla="*/ 2824195 w 6356370"/>
                <a:gd name="connsiteY2317" fmla="*/ 2177745 h 3527023"/>
                <a:gd name="connsiteX2318" fmla="*/ 2849095 w 6356370"/>
                <a:gd name="connsiteY2318" fmla="*/ 2141029 h 3527023"/>
                <a:gd name="connsiteX2319" fmla="*/ 2849171 w 6356370"/>
                <a:gd name="connsiteY2319" fmla="*/ 2140953 h 3527023"/>
                <a:gd name="connsiteX2320" fmla="*/ 2851040 w 6356370"/>
                <a:gd name="connsiteY2320" fmla="*/ 2138710 h 3527023"/>
                <a:gd name="connsiteX2321" fmla="*/ 2865397 w 6356370"/>
                <a:gd name="connsiteY2321" fmla="*/ 2121886 h 3527023"/>
                <a:gd name="connsiteX2322" fmla="*/ 2866445 w 6356370"/>
                <a:gd name="connsiteY2322" fmla="*/ 2120764 h 3527023"/>
                <a:gd name="connsiteX2323" fmla="*/ 2866519 w 6356370"/>
                <a:gd name="connsiteY2323" fmla="*/ 2120689 h 3527023"/>
                <a:gd name="connsiteX2324" fmla="*/ 2866519 w 6356370"/>
                <a:gd name="connsiteY2324" fmla="*/ 2120614 h 3527023"/>
                <a:gd name="connsiteX2325" fmla="*/ 2875866 w 6356370"/>
                <a:gd name="connsiteY2325" fmla="*/ 2110893 h 3527023"/>
                <a:gd name="connsiteX2326" fmla="*/ 2877063 w 6356370"/>
                <a:gd name="connsiteY2326" fmla="*/ 2109771 h 3527023"/>
                <a:gd name="connsiteX2327" fmla="*/ 2909142 w 6356370"/>
                <a:gd name="connsiteY2327" fmla="*/ 2081730 h 3527023"/>
                <a:gd name="connsiteX2328" fmla="*/ 2902263 w 6356370"/>
                <a:gd name="connsiteY2328" fmla="*/ 2075374 h 3527023"/>
                <a:gd name="connsiteX2329" fmla="*/ 2863677 w 6356370"/>
                <a:gd name="connsiteY2329" fmla="*/ 1998728 h 3527023"/>
                <a:gd name="connsiteX2330" fmla="*/ 2787031 w 6356370"/>
                <a:gd name="connsiteY2330" fmla="*/ 1960068 h 3527023"/>
                <a:gd name="connsiteX2331" fmla="*/ 2783591 w 6356370"/>
                <a:gd name="connsiteY2331" fmla="*/ 1956403 h 3527023"/>
                <a:gd name="connsiteX2332" fmla="*/ 2783516 w 6356370"/>
                <a:gd name="connsiteY2332" fmla="*/ 1956329 h 3527023"/>
                <a:gd name="connsiteX2333" fmla="*/ 2783367 w 6356370"/>
                <a:gd name="connsiteY2333" fmla="*/ 1956104 h 3527023"/>
                <a:gd name="connsiteX2334" fmla="*/ 2783142 w 6356370"/>
                <a:gd name="connsiteY2334" fmla="*/ 1955805 h 3527023"/>
                <a:gd name="connsiteX2335" fmla="*/ 2782320 w 6356370"/>
                <a:gd name="connsiteY2335" fmla="*/ 1954908 h 3527023"/>
                <a:gd name="connsiteX2336" fmla="*/ 5148121 w 6356370"/>
                <a:gd name="connsiteY2336" fmla="*/ 1954833 h 3527023"/>
                <a:gd name="connsiteX2337" fmla="*/ 5117537 w 6356370"/>
                <a:gd name="connsiteY2337" fmla="*/ 1990278 h 3527023"/>
                <a:gd name="connsiteX2338" fmla="*/ 5050612 w 6356370"/>
                <a:gd name="connsiteY2338" fmla="*/ 2041949 h 3527023"/>
                <a:gd name="connsiteX2339" fmla="*/ 5061305 w 6356370"/>
                <a:gd name="connsiteY2339" fmla="*/ 2125849 h 3527023"/>
                <a:gd name="connsiteX2340" fmla="*/ 5058238 w 6356370"/>
                <a:gd name="connsiteY2340" fmla="*/ 2170490 h 3527023"/>
                <a:gd name="connsiteX2341" fmla="*/ 5190146 w 6356370"/>
                <a:gd name="connsiteY2341" fmla="*/ 2177669 h 3527023"/>
                <a:gd name="connsiteX2342" fmla="*/ 5241818 w 6356370"/>
                <a:gd name="connsiteY2342" fmla="*/ 2110819 h 3527023"/>
                <a:gd name="connsiteX2343" fmla="*/ 5275092 w 6356370"/>
                <a:gd name="connsiteY2343" fmla="*/ 2081655 h 3527023"/>
                <a:gd name="connsiteX2344" fmla="*/ 5268213 w 6356370"/>
                <a:gd name="connsiteY2344" fmla="*/ 2075300 h 3527023"/>
                <a:gd name="connsiteX2345" fmla="*/ 5229553 w 6356370"/>
                <a:gd name="connsiteY2345" fmla="*/ 1998653 h 3527023"/>
                <a:gd name="connsiteX2346" fmla="*/ 5152907 w 6356370"/>
                <a:gd name="connsiteY2346" fmla="*/ 1959992 h 3527023"/>
                <a:gd name="connsiteX2347" fmla="*/ 5148121 w 6356370"/>
                <a:gd name="connsiteY2347" fmla="*/ 1954833 h 3527023"/>
                <a:gd name="connsiteX2348" fmla="*/ 3965296 w 6356370"/>
                <a:gd name="connsiteY2348" fmla="*/ 1954833 h 3527023"/>
                <a:gd name="connsiteX2349" fmla="*/ 3934562 w 6356370"/>
                <a:gd name="connsiteY2349" fmla="*/ 1990278 h 3527023"/>
                <a:gd name="connsiteX2350" fmla="*/ 3867711 w 6356370"/>
                <a:gd name="connsiteY2350" fmla="*/ 2041949 h 3527023"/>
                <a:gd name="connsiteX2351" fmla="*/ 3868907 w 6356370"/>
                <a:gd name="connsiteY2351" fmla="*/ 2046809 h 3527023"/>
                <a:gd name="connsiteX2352" fmla="*/ 3874142 w 6356370"/>
                <a:gd name="connsiteY2352" fmla="*/ 2072607 h 3527023"/>
                <a:gd name="connsiteX2353" fmla="*/ 3878404 w 6356370"/>
                <a:gd name="connsiteY2353" fmla="*/ 2125849 h 3527023"/>
                <a:gd name="connsiteX2354" fmla="*/ 3875338 w 6356370"/>
                <a:gd name="connsiteY2354" fmla="*/ 2170490 h 3527023"/>
                <a:gd name="connsiteX2355" fmla="*/ 4007245 w 6356370"/>
                <a:gd name="connsiteY2355" fmla="*/ 2177520 h 3527023"/>
                <a:gd name="connsiteX2356" fmla="*/ 4058918 w 6356370"/>
                <a:gd name="connsiteY2356" fmla="*/ 2110669 h 3527023"/>
                <a:gd name="connsiteX2357" fmla="*/ 4092193 w 6356370"/>
                <a:gd name="connsiteY2357" fmla="*/ 2081581 h 3527023"/>
                <a:gd name="connsiteX2358" fmla="*/ 4085313 w 6356370"/>
                <a:gd name="connsiteY2358" fmla="*/ 2075300 h 3527023"/>
                <a:gd name="connsiteX2359" fmla="*/ 4046729 w 6356370"/>
                <a:gd name="connsiteY2359" fmla="*/ 1998653 h 3527023"/>
                <a:gd name="connsiteX2360" fmla="*/ 3970081 w 6356370"/>
                <a:gd name="connsiteY2360" fmla="*/ 1959992 h 3527023"/>
                <a:gd name="connsiteX2361" fmla="*/ 3965296 w 6356370"/>
                <a:gd name="connsiteY2361" fmla="*/ 1954833 h 3527023"/>
                <a:gd name="connsiteX2362" fmla="*/ 1599345 w 6356370"/>
                <a:gd name="connsiteY2362" fmla="*/ 1954833 h 3527023"/>
                <a:gd name="connsiteX2363" fmla="*/ 1568761 w 6356370"/>
                <a:gd name="connsiteY2363" fmla="*/ 1990278 h 3527023"/>
                <a:gd name="connsiteX2364" fmla="*/ 1501835 w 6356370"/>
                <a:gd name="connsiteY2364" fmla="*/ 2041949 h 3527023"/>
                <a:gd name="connsiteX2365" fmla="*/ 1512528 w 6356370"/>
                <a:gd name="connsiteY2365" fmla="*/ 2125849 h 3527023"/>
                <a:gd name="connsiteX2366" fmla="*/ 1509463 w 6356370"/>
                <a:gd name="connsiteY2366" fmla="*/ 2170490 h 3527023"/>
                <a:gd name="connsiteX2367" fmla="*/ 1641370 w 6356370"/>
                <a:gd name="connsiteY2367" fmla="*/ 2177669 h 3527023"/>
                <a:gd name="connsiteX2368" fmla="*/ 1693041 w 6356370"/>
                <a:gd name="connsiteY2368" fmla="*/ 2110819 h 3527023"/>
                <a:gd name="connsiteX2369" fmla="*/ 1726317 w 6356370"/>
                <a:gd name="connsiteY2369" fmla="*/ 2081655 h 3527023"/>
                <a:gd name="connsiteX2370" fmla="*/ 1719437 w 6356370"/>
                <a:gd name="connsiteY2370" fmla="*/ 2075300 h 3527023"/>
                <a:gd name="connsiteX2371" fmla="*/ 1680777 w 6356370"/>
                <a:gd name="connsiteY2371" fmla="*/ 1998653 h 3527023"/>
                <a:gd name="connsiteX2372" fmla="*/ 1604130 w 6356370"/>
                <a:gd name="connsiteY2372" fmla="*/ 1959992 h 3527023"/>
                <a:gd name="connsiteX2373" fmla="*/ 1599345 w 6356370"/>
                <a:gd name="connsiteY2373" fmla="*/ 1954833 h 3527023"/>
                <a:gd name="connsiteX2374" fmla="*/ 416445 w 6356370"/>
                <a:gd name="connsiteY2374" fmla="*/ 1954833 h 3527023"/>
                <a:gd name="connsiteX2375" fmla="*/ 385860 w 6356370"/>
                <a:gd name="connsiteY2375" fmla="*/ 1990278 h 3527023"/>
                <a:gd name="connsiteX2376" fmla="*/ 318935 w 6356370"/>
                <a:gd name="connsiteY2376" fmla="*/ 2041949 h 3527023"/>
                <a:gd name="connsiteX2377" fmla="*/ 329628 w 6356370"/>
                <a:gd name="connsiteY2377" fmla="*/ 2125849 h 3527023"/>
                <a:gd name="connsiteX2378" fmla="*/ 326562 w 6356370"/>
                <a:gd name="connsiteY2378" fmla="*/ 2170490 h 3527023"/>
                <a:gd name="connsiteX2379" fmla="*/ 458395 w 6356370"/>
                <a:gd name="connsiteY2379" fmla="*/ 2177520 h 3527023"/>
                <a:gd name="connsiteX2380" fmla="*/ 510066 w 6356370"/>
                <a:gd name="connsiteY2380" fmla="*/ 2110669 h 3527023"/>
                <a:gd name="connsiteX2381" fmla="*/ 543341 w 6356370"/>
                <a:gd name="connsiteY2381" fmla="*/ 2081581 h 3527023"/>
                <a:gd name="connsiteX2382" fmla="*/ 536462 w 6356370"/>
                <a:gd name="connsiteY2382" fmla="*/ 2075300 h 3527023"/>
                <a:gd name="connsiteX2383" fmla="*/ 497877 w 6356370"/>
                <a:gd name="connsiteY2383" fmla="*/ 1998653 h 3527023"/>
                <a:gd name="connsiteX2384" fmla="*/ 421231 w 6356370"/>
                <a:gd name="connsiteY2384" fmla="*/ 1959992 h 3527023"/>
                <a:gd name="connsiteX2385" fmla="*/ 416445 w 6356370"/>
                <a:gd name="connsiteY2385" fmla="*/ 1954833 h 3527023"/>
                <a:gd name="connsiteX2386" fmla="*/ 5493218 w 6356370"/>
                <a:gd name="connsiteY2386" fmla="*/ 1950122 h 3527023"/>
                <a:gd name="connsiteX2387" fmla="*/ 5484394 w 6356370"/>
                <a:gd name="connsiteY2387" fmla="*/ 1960068 h 3527023"/>
                <a:gd name="connsiteX2388" fmla="*/ 5407748 w 6356370"/>
                <a:gd name="connsiteY2388" fmla="*/ 1998728 h 3527023"/>
                <a:gd name="connsiteX2389" fmla="*/ 5369089 w 6356370"/>
                <a:gd name="connsiteY2389" fmla="*/ 2075374 h 3527023"/>
                <a:gd name="connsiteX2390" fmla="*/ 5365647 w 6356370"/>
                <a:gd name="connsiteY2390" fmla="*/ 2078589 h 3527023"/>
                <a:gd name="connsiteX2391" fmla="*/ 5403186 w 6356370"/>
                <a:gd name="connsiteY2391" fmla="*/ 2110743 h 3527023"/>
                <a:gd name="connsiteX2392" fmla="*/ 5454783 w 6356370"/>
                <a:gd name="connsiteY2392" fmla="*/ 2177669 h 3527023"/>
                <a:gd name="connsiteX2393" fmla="*/ 5586541 w 6356370"/>
                <a:gd name="connsiteY2393" fmla="*/ 2170490 h 3527023"/>
                <a:gd name="connsiteX2394" fmla="*/ 5583549 w 6356370"/>
                <a:gd name="connsiteY2394" fmla="*/ 2125849 h 3527023"/>
                <a:gd name="connsiteX2395" fmla="*/ 5594317 w 6356370"/>
                <a:gd name="connsiteY2395" fmla="*/ 2041949 h 3527023"/>
                <a:gd name="connsiteX2396" fmla="*/ 5527465 w 6356370"/>
                <a:gd name="connsiteY2396" fmla="*/ 1990353 h 3527023"/>
                <a:gd name="connsiteX2397" fmla="*/ 5493218 w 6356370"/>
                <a:gd name="connsiteY2397" fmla="*/ 1950122 h 3527023"/>
                <a:gd name="connsiteX2398" fmla="*/ 3127641 w 6356370"/>
                <a:gd name="connsiteY2398" fmla="*/ 1950122 h 3527023"/>
                <a:gd name="connsiteX2399" fmla="*/ 3126220 w 6356370"/>
                <a:gd name="connsiteY2399" fmla="*/ 1951842 h 3527023"/>
                <a:gd name="connsiteX2400" fmla="*/ 3125547 w 6356370"/>
                <a:gd name="connsiteY2400" fmla="*/ 1952665 h 3527023"/>
                <a:gd name="connsiteX2401" fmla="*/ 3125397 w 6356370"/>
                <a:gd name="connsiteY2401" fmla="*/ 1952814 h 3527023"/>
                <a:gd name="connsiteX2402" fmla="*/ 3125173 w 6356370"/>
                <a:gd name="connsiteY2402" fmla="*/ 1953038 h 3527023"/>
                <a:gd name="connsiteX2403" fmla="*/ 3123902 w 6356370"/>
                <a:gd name="connsiteY2403" fmla="*/ 1954385 h 3527023"/>
                <a:gd name="connsiteX2404" fmla="*/ 3118892 w 6356370"/>
                <a:gd name="connsiteY2404" fmla="*/ 1959844 h 3527023"/>
                <a:gd name="connsiteX2405" fmla="*/ 3118219 w 6356370"/>
                <a:gd name="connsiteY2405" fmla="*/ 1960442 h 3527023"/>
                <a:gd name="connsiteX2406" fmla="*/ 3041946 w 6356370"/>
                <a:gd name="connsiteY2406" fmla="*/ 1998728 h 3527023"/>
                <a:gd name="connsiteX2407" fmla="*/ 2999847 w 6356370"/>
                <a:gd name="connsiteY2407" fmla="*/ 2078664 h 3527023"/>
                <a:gd name="connsiteX2408" fmla="*/ 3037310 w 6356370"/>
                <a:gd name="connsiteY2408" fmla="*/ 2110743 h 3527023"/>
                <a:gd name="connsiteX2409" fmla="*/ 3089131 w 6356370"/>
                <a:gd name="connsiteY2409" fmla="*/ 2177745 h 3527023"/>
                <a:gd name="connsiteX2410" fmla="*/ 3220888 w 6356370"/>
                <a:gd name="connsiteY2410" fmla="*/ 2170565 h 3527023"/>
                <a:gd name="connsiteX2411" fmla="*/ 3217822 w 6356370"/>
                <a:gd name="connsiteY2411" fmla="*/ 2125923 h 3527023"/>
                <a:gd name="connsiteX2412" fmla="*/ 3228590 w 6356370"/>
                <a:gd name="connsiteY2412" fmla="*/ 2042024 h 3527023"/>
                <a:gd name="connsiteX2413" fmla="*/ 3161665 w 6356370"/>
                <a:gd name="connsiteY2413" fmla="*/ 1990353 h 3527023"/>
                <a:gd name="connsiteX2414" fmla="*/ 3127641 w 6356370"/>
                <a:gd name="connsiteY2414" fmla="*/ 1950122 h 3527023"/>
                <a:gd name="connsiteX2415" fmla="*/ 1944516 w 6356370"/>
                <a:gd name="connsiteY2415" fmla="*/ 1950122 h 3527023"/>
                <a:gd name="connsiteX2416" fmla="*/ 1935693 w 6356370"/>
                <a:gd name="connsiteY2416" fmla="*/ 1960068 h 3527023"/>
                <a:gd name="connsiteX2417" fmla="*/ 1859046 w 6356370"/>
                <a:gd name="connsiteY2417" fmla="*/ 1998728 h 3527023"/>
                <a:gd name="connsiteX2418" fmla="*/ 1816947 w 6356370"/>
                <a:gd name="connsiteY2418" fmla="*/ 2078664 h 3527023"/>
                <a:gd name="connsiteX2419" fmla="*/ 1854410 w 6356370"/>
                <a:gd name="connsiteY2419" fmla="*/ 2110743 h 3527023"/>
                <a:gd name="connsiteX2420" fmla="*/ 1906081 w 6356370"/>
                <a:gd name="connsiteY2420" fmla="*/ 2177745 h 3527023"/>
                <a:gd name="connsiteX2421" fmla="*/ 2037838 w 6356370"/>
                <a:gd name="connsiteY2421" fmla="*/ 2170565 h 3527023"/>
                <a:gd name="connsiteX2422" fmla="*/ 2034847 w 6356370"/>
                <a:gd name="connsiteY2422" fmla="*/ 2125923 h 3527023"/>
                <a:gd name="connsiteX2423" fmla="*/ 2045615 w 6356370"/>
                <a:gd name="connsiteY2423" fmla="*/ 2042024 h 3527023"/>
                <a:gd name="connsiteX2424" fmla="*/ 1978690 w 6356370"/>
                <a:gd name="connsiteY2424" fmla="*/ 1990353 h 3527023"/>
                <a:gd name="connsiteX2425" fmla="*/ 1944516 w 6356370"/>
                <a:gd name="connsiteY2425" fmla="*/ 1950122 h 3527023"/>
                <a:gd name="connsiteX2426" fmla="*/ 4310392 w 6356370"/>
                <a:gd name="connsiteY2426" fmla="*/ 1950048 h 3527023"/>
                <a:gd name="connsiteX2427" fmla="*/ 4301568 w 6356370"/>
                <a:gd name="connsiteY2427" fmla="*/ 1959992 h 3527023"/>
                <a:gd name="connsiteX2428" fmla="*/ 4224922 w 6356370"/>
                <a:gd name="connsiteY2428" fmla="*/ 1998653 h 3527023"/>
                <a:gd name="connsiteX2429" fmla="*/ 4186337 w 6356370"/>
                <a:gd name="connsiteY2429" fmla="*/ 2075300 h 3527023"/>
                <a:gd name="connsiteX2430" fmla="*/ 4182822 w 6356370"/>
                <a:gd name="connsiteY2430" fmla="*/ 2078589 h 3527023"/>
                <a:gd name="connsiteX2431" fmla="*/ 4220285 w 6356370"/>
                <a:gd name="connsiteY2431" fmla="*/ 2110669 h 3527023"/>
                <a:gd name="connsiteX2432" fmla="*/ 4271882 w 6356370"/>
                <a:gd name="connsiteY2432" fmla="*/ 2177669 h 3527023"/>
                <a:gd name="connsiteX2433" fmla="*/ 4403640 w 6356370"/>
                <a:gd name="connsiteY2433" fmla="*/ 2170490 h 3527023"/>
                <a:gd name="connsiteX2434" fmla="*/ 4400648 w 6356370"/>
                <a:gd name="connsiteY2434" fmla="*/ 2125849 h 3527023"/>
                <a:gd name="connsiteX2435" fmla="*/ 4411417 w 6356370"/>
                <a:gd name="connsiteY2435" fmla="*/ 2041949 h 3527023"/>
                <a:gd name="connsiteX2436" fmla="*/ 4344491 w 6356370"/>
                <a:gd name="connsiteY2436" fmla="*/ 1990278 h 3527023"/>
                <a:gd name="connsiteX2437" fmla="*/ 4310392 w 6356370"/>
                <a:gd name="connsiteY2437" fmla="*/ 1950048 h 3527023"/>
                <a:gd name="connsiteX2438" fmla="*/ 761691 w 6356370"/>
                <a:gd name="connsiteY2438" fmla="*/ 1949973 h 3527023"/>
                <a:gd name="connsiteX2439" fmla="*/ 752792 w 6356370"/>
                <a:gd name="connsiteY2439" fmla="*/ 1959992 h 3527023"/>
                <a:gd name="connsiteX2440" fmla="*/ 676146 w 6356370"/>
                <a:gd name="connsiteY2440" fmla="*/ 1998653 h 3527023"/>
                <a:gd name="connsiteX2441" fmla="*/ 637561 w 6356370"/>
                <a:gd name="connsiteY2441" fmla="*/ 2075300 h 3527023"/>
                <a:gd name="connsiteX2442" fmla="*/ 634046 w 6356370"/>
                <a:gd name="connsiteY2442" fmla="*/ 2078589 h 3527023"/>
                <a:gd name="connsiteX2443" fmla="*/ 671509 w 6356370"/>
                <a:gd name="connsiteY2443" fmla="*/ 2110669 h 3527023"/>
                <a:gd name="connsiteX2444" fmla="*/ 723180 w 6356370"/>
                <a:gd name="connsiteY2444" fmla="*/ 2177595 h 3527023"/>
                <a:gd name="connsiteX2445" fmla="*/ 854938 w 6356370"/>
                <a:gd name="connsiteY2445" fmla="*/ 2170416 h 3527023"/>
                <a:gd name="connsiteX2446" fmla="*/ 851947 w 6356370"/>
                <a:gd name="connsiteY2446" fmla="*/ 2125774 h 3527023"/>
                <a:gd name="connsiteX2447" fmla="*/ 862715 w 6356370"/>
                <a:gd name="connsiteY2447" fmla="*/ 2041874 h 3527023"/>
                <a:gd name="connsiteX2448" fmla="*/ 795789 w 6356370"/>
                <a:gd name="connsiteY2448" fmla="*/ 1990202 h 3527023"/>
                <a:gd name="connsiteX2449" fmla="*/ 761691 w 6356370"/>
                <a:gd name="connsiteY2449" fmla="*/ 1949973 h 3527023"/>
                <a:gd name="connsiteX2450" fmla="*/ 6127702 w 6356370"/>
                <a:gd name="connsiteY2450" fmla="*/ 1944962 h 3527023"/>
                <a:gd name="connsiteX2451" fmla="*/ 6080517 w 6356370"/>
                <a:gd name="connsiteY2451" fmla="*/ 1978613 h 3527023"/>
                <a:gd name="connsiteX2452" fmla="*/ 6090163 w 6356370"/>
                <a:gd name="connsiteY2452" fmla="*/ 2035817 h 3527023"/>
                <a:gd name="connsiteX2453" fmla="*/ 6171970 w 6356370"/>
                <a:gd name="connsiteY2453" fmla="*/ 2016450 h 3527023"/>
                <a:gd name="connsiteX2454" fmla="*/ 6127702 w 6356370"/>
                <a:gd name="connsiteY2454" fmla="*/ 1944962 h 3527023"/>
                <a:gd name="connsiteX2455" fmla="*/ 5700051 w 6356370"/>
                <a:gd name="connsiteY2455" fmla="*/ 1944962 h 3527023"/>
                <a:gd name="connsiteX2456" fmla="*/ 5655932 w 6356370"/>
                <a:gd name="connsiteY2456" fmla="*/ 2016450 h 3527023"/>
                <a:gd name="connsiteX2457" fmla="*/ 5737664 w 6356370"/>
                <a:gd name="connsiteY2457" fmla="*/ 2035817 h 3527023"/>
                <a:gd name="connsiteX2458" fmla="*/ 5747237 w 6356370"/>
                <a:gd name="connsiteY2458" fmla="*/ 1978613 h 3527023"/>
                <a:gd name="connsiteX2459" fmla="*/ 5700051 w 6356370"/>
                <a:gd name="connsiteY2459" fmla="*/ 1944962 h 3527023"/>
                <a:gd name="connsiteX2460" fmla="*/ 4944877 w 6356370"/>
                <a:gd name="connsiteY2460" fmla="*/ 1944962 h 3527023"/>
                <a:gd name="connsiteX2461" fmla="*/ 4897692 w 6356370"/>
                <a:gd name="connsiteY2461" fmla="*/ 1978687 h 3527023"/>
                <a:gd name="connsiteX2462" fmla="*/ 4907264 w 6356370"/>
                <a:gd name="connsiteY2462" fmla="*/ 2035892 h 3527023"/>
                <a:gd name="connsiteX2463" fmla="*/ 4989070 w 6356370"/>
                <a:gd name="connsiteY2463" fmla="*/ 2016524 h 3527023"/>
                <a:gd name="connsiteX2464" fmla="*/ 4944877 w 6356370"/>
                <a:gd name="connsiteY2464" fmla="*/ 1944962 h 3527023"/>
                <a:gd name="connsiteX2465" fmla="*/ 4517151 w 6356370"/>
                <a:gd name="connsiteY2465" fmla="*/ 1944962 h 3527023"/>
                <a:gd name="connsiteX2466" fmla="*/ 4473032 w 6356370"/>
                <a:gd name="connsiteY2466" fmla="*/ 2016450 h 3527023"/>
                <a:gd name="connsiteX2467" fmla="*/ 4554764 w 6356370"/>
                <a:gd name="connsiteY2467" fmla="*/ 2035817 h 3527023"/>
                <a:gd name="connsiteX2468" fmla="*/ 4564335 w 6356370"/>
                <a:gd name="connsiteY2468" fmla="*/ 1978613 h 3527023"/>
                <a:gd name="connsiteX2469" fmla="*/ 4517151 w 6356370"/>
                <a:gd name="connsiteY2469" fmla="*/ 1944962 h 3527023"/>
                <a:gd name="connsiteX2470" fmla="*/ 3761976 w 6356370"/>
                <a:gd name="connsiteY2470" fmla="*/ 1944962 h 3527023"/>
                <a:gd name="connsiteX2471" fmla="*/ 3714792 w 6356370"/>
                <a:gd name="connsiteY2471" fmla="*/ 1978613 h 3527023"/>
                <a:gd name="connsiteX2472" fmla="*/ 3724363 w 6356370"/>
                <a:gd name="connsiteY2472" fmla="*/ 2035817 h 3527023"/>
                <a:gd name="connsiteX2473" fmla="*/ 3806169 w 6356370"/>
                <a:gd name="connsiteY2473" fmla="*/ 2016450 h 3527023"/>
                <a:gd name="connsiteX2474" fmla="*/ 3761976 w 6356370"/>
                <a:gd name="connsiteY2474" fmla="*/ 1944962 h 3527023"/>
                <a:gd name="connsiteX2475" fmla="*/ 3334251 w 6356370"/>
                <a:gd name="connsiteY2475" fmla="*/ 1944962 h 3527023"/>
                <a:gd name="connsiteX2476" fmla="*/ 3290057 w 6356370"/>
                <a:gd name="connsiteY2476" fmla="*/ 2016450 h 3527023"/>
                <a:gd name="connsiteX2477" fmla="*/ 3371788 w 6356370"/>
                <a:gd name="connsiteY2477" fmla="*/ 2035817 h 3527023"/>
                <a:gd name="connsiteX2478" fmla="*/ 3381434 w 6356370"/>
                <a:gd name="connsiteY2478" fmla="*/ 1978613 h 3527023"/>
                <a:gd name="connsiteX2479" fmla="*/ 3334251 w 6356370"/>
                <a:gd name="connsiteY2479" fmla="*/ 1944962 h 3527023"/>
                <a:gd name="connsiteX2480" fmla="*/ 2579001 w 6356370"/>
                <a:gd name="connsiteY2480" fmla="*/ 1944962 h 3527023"/>
                <a:gd name="connsiteX2481" fmla="*/ 2531741 w 6356370"/>
                <a:gd name="connsiteY2481" fmla="*/ 1978613 h 3527023"/>
                <a:gd name="connsiteX2482" fmla="*/ 2541388 w 6356370"/>
                <a:gd name="connsiteY2482" fmla="*/ 2035817 h 3527023"/>
                <a:gd name="connsiteX2483" fmla="*/ 2623194 w 6356370"/>
                <a:gd name="connsiteY2483" fmla="*/ 2016450 h 3527023"/>
                <a:gd name="connsiteX2484" fmla="*/ 2579001 w 6356370"/>
                <a:gd name="connsiteY2484" fmla="*/ 1944962 h 3527023"/>
                <a:gd name="connsiteX2485" fmla="*/ 2151276 w 6356370"/>
                <a:gd name="connsiteY2485" fmla="*/ 1944962 h 3527023"/>
                <a:gd name="connsiteX2486" fmla="*/ 2107082 w 6356370"/>
                <a:gd name="connsiteY2486" fmla="*/ 2016450 h 3527023"/>
                <a:gd name="connsiteX2487" fmla="*/ 2188888 w 6356370"/>
                <a:gd name="connsiteY2487" fmla="*/ 2035817 h 3527023"/>
                <a:gd name="connsiteX2488" fmla="*/ 2198459 w 6356370"/>
                <a:gd name="connsiteY2488" fmla="*/ 1978613 h 3527023"/>
                <a:gd name="connsiteX2489" fmla="*/ 2151276 w 6356370"/>
                <a:gd name="connsiteY2489" fmla="*/ 1944962 h 3527023"/>
                <a:gd name="connsiteX2490" fmla="*/ 1396101 w 6356370"/>
                <a:gd name="connsiteY2490" fmla="*/ 1944962 h 3527023"/>
                <a:gd name="connsiteX2491" fmla="*/ 1348841 w 6356370"/>
                <a:gd name="connsiteY2491" fmla="*/ 1978613 h 3527023"/>
                <a:gd name="connsiteX2492" fmla="*/ 1358487 w 6356370"/>
                <a:gd name="connsiteY2492" fmla="*/ 2035817 h 3527023"/>
                <a:gd name="connsiteX2493" fmla="*/ 1440294 w 6356370"/>
                <a:gd name="connsiteY2493" fmla="*/ 2016450 h 3527023"/>
                <a:gd name="connsiteX2494" fmla="*/ 1396101 w 6356370"/>
                <a:gd name="connsiteY2494" fmla="*/ 1944962 h 3527023"/>
                <a:gd name="connsiteX2495" fmla="*/ 968375 w 6356370"/>
                <a:gd name="connsiteY2495" fmla="*/ 1944962 h 3527023"/>
                <a:gd name="connsiteX2496" fmla="*/ 924256 w 6356370"/>
                <a:gd name="connsiteY2496" fmla="*/ 2016450 h 3527023"/>
                <a:gd name="connsiteX2497" fmla="*/ 1005988 w 6356370"/>
                <a:gd name="connsiteY2497" fmla="*/ 2035817 h 3527023"/>
                <a:gd name="connsiteX2498" fmla="*/ 1015560 w 6356370"/>
                <a:gd name="connsiteY2498" fmla="*/ 1978613 h 3527023"/>
                <a:gd name="connsiteX2499" fmla="*/ 968375 w 6356370"/>
                <a:gd name="connsiteY2499" fmla="*/ 1944962 h 3527023"/>
                <a:gd name="connsiteX2500" fmla="*/ 213200 w 6356370"/>
                <a:gd name="connsiteY2500" fmla="*/ 1944962 h 3527023"/>
                <a:gd name="connsiteX2501" fmla="*/ 166015 w 6356370"/>
                <a:gd name="connsiteY2501" fmla="*/ 1978613 h 3527023"/>
                <a:gd name="connsiteX2502" fmla="*/ 175587 w 6356370"/>
                <a:gd name="connsiteY2502" fmla="*/ 2035817 h 3527023"/>
                <a:gd name="connsiteX2503" fmla="*/ 257393 w 6356370"/>
                <a:gd name="connsiteY2503" fmla="*/ 2016450 h 3527023"/>
                <a:gd name="connsiteX2504" fmla="*/ 213200 w 6356370"/>
                <a:gd name="connsiteY2504" fmla="*/ 1944962 h 3527023"/>
                <a:gd name="connsiteX2505" fmla="*/ 6216612 w 6356370"/>
                <a:gd name="connsiteY2505" fmla="*/ 1825843 h 3527023"/>
                <a:gd name="connsiteX2506" fmla="*/ 6163595 w 6356370"/>
                <a:gd name="connsiteY2506" fmla="*/ 1909668 h 3527023"/>
                <a:gd name="connsiteX2507" fmla="*/ 6216537 w 6356370"/>
                <a:gd name="connsiteY2507" fmla="*/ 1993418 h 3527023"/>
                <a:gd name="connsiteX2508" fmla="*/ 6264918 w 6356370"/>
                <a:gd name="connsiteY2508" fmla="*/ 1954833 h 3527023"/>
                <a:gd name="connsiteX2509" fmla="*/ 6301633 w 6356370"/>
                <a:gd name="connsiteY2509" fmla="*/ 1909593 h 3527023"/>
                <a:gd name="connsiteX2510" fmla="*/ 6264918 w 6356370"/>
                <a:gd name="connsiteY2510" fmla="*/ 1864353 h 3527023"/>
                <a:gd name="connsiteX2511" fmla="*/ 6216612 w 6356370"/>
                <a:gd name="connsiteY2511" fmla="*/ 1825843 h 3527023"/>
                <a:gd name="connsiteX2512" fmla="*/ 5033637 w 6356370"/>
                <a:gd name="connsiteY2512" fmla="*/ 1825843 h 3527023"/>
                <a:gd name="connsiteX2513" fmla="*/ 4980696 w 6356370"/>
                <a:gd name="connsiteY2513" fmla="*/ 1909593 h 3527023"/>
                <a:gd name="connsiteX2514" fmla="*/ 5033637 w 6356370"/>
                <a:gd name="connsiteY2514" fmla="*/ 1993418 h 3527023"/>
                <a:gd name="connsiteX2515" fmla="*/ 5082018 w 6356370"/>
                <a:gd name="connsiteY2515" fmla="*/ 1954833 h 3527023"/>
                <a:gd name="connsiteX2516" fmla="*/ 5118734 w 6356370"/>
                <a:gd name="connsiteY2516" fmla="*/ 1909593 h 3527023"/>
                <a:gd name="connsiteX2517" fmla="*/ 5082018 w 6356370"/>
                <a:gd name="connsiteY2517" fmla="*/ 1864353 h 3527023"/>
                <a:gd name="connsiteX2518" fmla="*/ 5033637 w 6356370"/>
                <a:gd name="connsiteY2518" fmla="*/ 1825843 h 3527023"/>
                <a:gd name="connsiteX2519" fmla="*/ 4428315 w 6356370"/>
                <a:gd name="connsiteY2519" fmla="*/ 1825843 h 3527023"/>
                <a:gd name="connsiteX2520" fmla="*/ 4379860 w 6356370"/>
                <a:gd name="connsiteY2520" fmla="*/ 1864428 h 3527023"/>
                <a:gd name="connsiteX2521" fmla="*/ 4343220 w 6356370"/>
                <a:gd name="connsiteY2521" fmla="*/ 1909593 h 3527023"/>
                <a:gd name="connsiteX2522" fmla="*/ 4379935 w 6356370"/>
                <a:gd name="connsiteY2522" fmla="*/ 1954833 h 3527023"/>
                <a:gd name="connsiteX2523" fmla="*/ 4428315 w 6356370"/>
                <a:gd name="connsiteY2523" fmla="*/ 1993344 h 3527023"/>
                <a:gd name="connsiteX2524" fmla="*/ 4481258 w 6356370"/>
                <a:gd name="connsiteY2524" fmla="*/ 1909593 h 3527023"/>
                <a:gd name="connsiteX2525" fmla="*/ 4428315 w 6356370"/>
                <a:gd name="connsiteY2525" fmla="*/ 1825843 h 3527023"/>
                <a:gd name="connsiteX2526" fmla="*/ 3850736 w 6356370"/>
                <a:gd name="connsiteY2526" fmla="*/ 1825843 h 3527023"/>
                <a:gd name="connsiteX2527" fmla="*/ 3797794 w 6356370"/>
                <a:gd name="connsiteY2527" fmla="*/ 1909593 h 3527023"/>
                <a:gd name="connsiteX2528" fmla="*/ 3850736 w 6356370"/>
                <a:gd name="connsiteY2528" fmla="*/ 1993418 h 3527023"/>
                <a:gd name="connsiteX2529" fmla="*/ 3899117 w 6356370"/>
                <a:gd name="connsiteY2529" fmla="*/ 1954833 h 3527023"/>
                <a:gd name="connsiteX2530" fmla="*/ 3935908 w 6356370"/>
                <a:gd name="connsiteY2530" fmla="*/ 1909593 h 3527023"/>
                <a:gd name="connsiteX2531" fmla="*/ 3899117 w 6356370"/>
                <a:gd name="connsiteY2531" fmla="*/ 1864353 h 3527023"/>
                <a:gd name="connsiteX2532" fmla="*/ 3850736 w 6356370"/>
                <a:gd name="connsiteY2532" fmla="*/ 1825843 h 3527023"/>
                <a:gd name="connsiteX2533" fmla="*/ 2667761 w 6356370"/>
                <a:gd name="connsiteY2533" fmla="*/ 1825843 h 3527023"/>
                <a:gd name="connsiteX2534" fmla="*/ 2614819 w 6356370"/>
                <a:gd name="connsiteY2534" fmla="*/ 1909593 h 3527023"/>
                <a:gd name="connsiteX2535" fmla="*/ 2667761 w 6356370"/>
                <a:gd name="connsiteY2535" fmla="*/ 1993418 h 3527023"/>
                <a:gd name="connsiteX2536" fmla="*/ 2716142 w 6356370"/>
                <a:gd name="connsiteY2536" fmla="*/ 1954833 h 3527023"/>
                <a:gd name="connsiteX2537" fmla="*/ 2752858 w 6356370"/>
                <a:gd name="connsiteY2537" fmla="*/ 1909593 h 3527023"/>
                <a:gd name="connsiteX2538" fmla="*/ 2716067 w 6356370"/>
                <a:gd name="connsiteY2538" fmla="*/ 1864353 h 3527023"/>
                <a:gd name="connsiteX2539" fmla="*/ 2667761 w 6356370"/>
                <a:gd name="connsiteY2539" fmla="*/ 1825843 h 3527023"/>
                <a:gd name="connsiteX2540" fmla="*/ 2062515 w 6356370"/>
                <a:gd name="connsiteY2540" fmla="*/ 1825843 h 3527023"/>
                <a:gd name="connsiteX2541" fmla="*/ 2014134 w 6356370"/>
                <a:gd name="connsiteY2541" fmla="*/ 1864428 h 3527023"/>
                <a:gd name="connsiteX2542" fmla="*/ 1979138 w 6356370"/>
                <a:gd name="connsiteY2542" fmla="*/ 1907050 h 3527023"/>
                <a:gd name="connsiteX2543" fmla="*/ 1978989 w 6356370"/>
                <a:gd name="connsiteY2543" fmla="*/ 1907275 h 3527023"/>
                <a:gd name="connsiteX2544" fmla="*/ 1977494 w 6356370"/>
                <a:gd name="connsiteY2544" fmla="*/ 1909668 h 3527023"/>
                <a:gd name="connsiteX2545" fmla="*/ 1979064 w 6356370"/>
                <a:gd name="connsiteY2545" fmla="*/ 1912060 h 3527023"/>
                <a:gd name="connsiteX2546" fmla="*/ 2014134 w 6356370"/>
                <a:gd name="connsiteY2546" fmla="*/ 1954833 h 3527023"/>
                <a:gd name="connsiteX2547" fmla="*/ 2062515 w 6356370"/>
                <a:gd name="connsiteY2547" fmla="*/ 1993344 h 3527023"/>
                <a:gd name="connsiteX2548" fmla="*/ 2115457 w 6356370"/>
                <a:gd name="connsiteY2548" fmla="*/ 1909593 h 3527023"/>
                <a:gd name="connsiteX2549" fmla="*/ 2062515 w 6356370"/>
                <a:gd name="connsiteY2549" fmla="*/ 1825843 h 3527023"/>
                <a:gd name="connsiteX2550" fmla="*/ 1484860 w 6356370"/>
                <a:gd name="connsiteY2550" fmla="*/ 1825843 h 3527023"/>
                <a:gd name="connsiteX2551" fmla="*/ 1431919 w 6356370"/>
                <a:gd name="connsiteY2551" fmla="*/ 1909593 h 3527023"/>
                <a:gd name="connsiteX2552" fmla="*/ 1484786 w 6356370"/>
                <a:gd name="connsiteY2552" fmla="*/ 1993418 h 3527023"/>
                <a:gd name="connsiteX2553" fmla="*/ 1533167 w 6356370"/>
                <a:gd name="connsiteY2553" fmla="*/ 1954833 h 3527023"/>
                <a:gd name="connsiteX2554" fmla="*/ 1569883 w 6356370"/>
                <a:gd name="connsiteY2554" fmla="*/ 1909593 h 3527023"/>
                <a:gd name="connsiteX2555" fmla="*/ 1533167 w 6356370"/>
                <a:gd name="connsiteY2555" fmla="*/ 1864353 h 3527023"/>
                <a:gd name="connsiteX2556" fmla="*/ 1484860 w 6356370"/>
                <a:gd name="connsiteY2556" fmla="*/ 1825843 h 3527023"/>
                <a:gd name="connsiteX2557" fmla="*/ 879540 w 6356370"/>
                <a:gd name="connsiteY2557" fmla="*/ 1825843 h 3527023"/>
                <a:gd name="connsiteX2558" fmla="*/ 831084 w 6356370"/>
                <a:gd name="connsiteY2558" fmla="*/ 1864428 h 3527023"/>
                <a:gd name="connsiteX2559" fmla="*/ 794443 w 6356370"/>
                <a:gd name="connsiteY2559" fmla="*/ 1909593 h 3527023"/>
                <a:gd name="connsiteX2560" fmla="*/ 831159 w 6356370"/>
                <a:gd name="connsiteY2560" fmla="*/ 1954833 h 3527023"/>
                <a:gd name="connsiteX2561" fmla="*/ 879540 w 6356370"/>
                <a:gd name="connsiteY2561" fmla="*/ 1993344 h 3527023"/>
                <a:gd name="connsiteX2562" fmla="*/ 932482 w 6356370"/>
                <a:gd name="connsiteY2562" fmla="*/ 1909593 h 3527023"/>
                <a:gd name="connsiteX2563" fmla="*/ 879540 w 6356370"/>
                <a:gd name="connsiteY2563" fmla="*/ 1825843 h 3527023"/>
                <a:gd name="connsiteX2564" fmla="*/ 301961 w 6356370"/>
                <a:gd name="connsiteY2564" fmla="*/ 1825843 h 3527023"/>
                <a:gd name="connsiteX2565" fmla="*/ 249018 w 6356370"/>
                <a:gd name="connsiteY2565" fmla="*/ 1909593 h 3527023"/>
                <a:gd name="connsiteX2566" fmla="*/ 301961 w 6356370"/>
                <a:gd name="connsiteY2566" fmla="*/ 1993344 h 3527023"/>
                <a:gd name="connsiteX2567" fmla="*/ 350416 w 6356370"/>
                <a:gd name="connsiteY2567" fmla="*/ 1954759 h 3527023"/>
                <a:gd name="connsiteX2568" fmla="*/ 387057 w 6356370"/>
                <a:gd name="connsiteY2568" fmla="*/ 1909593 h 3527023"/>
                <a:gd name="connsiteX2569" fmla="*/ 350342 w 6356370"/>
                <a:gd name="connsiteY2569" fmla="*/ 1864353 h 3527023"/>
                <a:gd name="connsiteX2570" fmla="*/ 301961 w 6356370"/>
                <a:gd name="connsiteY2570" fmla="*/ 1825843 h 3527023"/>
                <a:gd name="connsiteX2571" fmla="*/ 5611366 w 6356370"/>
                <a:gd name="connsiteY2571" fmla="*/ 1825768 h 3527023"/>
                <a:gd name="connsiteX2572" fmla="*/ 5562985 w 6356370"/>
                <a:gd name="connsiteY2572" fmla="*/ 1864353 h 3527023"/>
                <a:gd name="connsiteX2573" fmla="*/ 5560218 w 6356370"/>
                <a:gd name="connsiteY2573" fmla="*/ 1867269 h 3527023"/>
                <a:gd name="connsiteX2574" fmla="*/ 5552665 w 6356370"/>
                <a:gd name="connsiteY2574" fmla="*/ 1875270 h 3527023"/>
                <a:gd name="connsiteX2575" fmla="*/ 5547207 w 6356370"/>
                <a:gd name="connsiteY2575" fmla="*/ 1881626 h 3527023"/>
                <a:gd name="connsiteX2576" fmla="*/ 5542645 w 6356370"/>
                <a:gd name="connsiteY2576" fmla="*/ 1887010 h 3527023"/>
                <a:gd name="connsiteX2577" fmla="*/ 5538009 w 6356370"/>
                <a:gd name="connsiteY2577" fmla="*/ 1892992 h 3527023"/>
                <a:gd name="connsiteX2578" fmla="*/ 5533223 w 6356370"/>
                <a:gd name="connsiteY2578" fmla="*/ 1899423 h 3527023"/>
                <a:gd name="connsiteX2579" fmla="*/ 5529410 w 6356370"/>
                <a:gd name="connsiteY2579" fmla="*/ 1904956 h 3527023"/>
                <a:gd name="connsiteX2580" fmla="*/ 5526269 w 6356370"/>
                <a:gd name="connsiteY2580" fmla="*/ 1909668 h 3527023"/>
                <a:gd name="connsiteX2581" fmla="*/ 5529335 w 6356370"/>
                <a:gd name="connsiteY2581" fmla="*/ 1914229 h 3527023"/>
                <a:gd name="connsiteX2582" fmla="*/ 5533298 w 6356370"/>
                <a:gd name="connsiteY2582" fmla="*/ 1919987 h 3527023"/>
                <a:gd name="connsiteX2583" fmla="*/ 5537934 w 6356370"/>
                <a:gd name="connsiteY2583" fmla="*/ 1926119 h 3527023"/>
                <a:gd name="connsiteX2584" fmla="*/ 5542720 w 6356370"/>
                <a:gd name="connsiteY2584" fmla="*/ 1932325 h 3527023"/>
                <a:gd name="connsiteX2585" fmla="*/ 5547057 w 6356370"/>
                <a:gd name="connsiteY2585" fmla="*/ 1937485 h 3527023"/>
                <a:gd name="connsiteX2586" fmla="*/ 5552590 w 6356370"/>
                <a:gd name="connsiteY2586" fmla="*/ 1943991 h 3527023"/>
                <a:gd name="connsiteX2587" fmla="*/ 5562909 w 6356370"/>
                <a:gd name="connsiteY2587" fmla="*/ 1954833 h 3527023"/>
                <a:gd name="connsiteX2588" fmla="*/ 5611366 w 6356370"/>
                <a:gd name="connsiteY2588" fmla="*/ 1993269 h 3527023"/>
                <a:gd name="connsiteX2589" fmla="*/ 5664308 w 6356370"/>
                <a:gd name="connsiteY2589" fmla="*/ 1909518 h 3527023"/>
                <a:gd name="connsiteX2590" fmla="*/ 5611366 w 6356370"/>
                <a:gd name="connsiteY2590" fmla="*/ 1825768 h 3527023"/>
                <a:gd name="connsiteX2591" fmla="*/ 3245415 w 6356370"/>
                <a:gd name="connsiteY2591" fmla="*/ 1825768 h 3527023"/>
                <a:gd name="connsiteX2592" fmla="*/ 3197034 w 6356370"/>
                <a:gd name="connsiteY2592" fmla="*/ 1864353 h 3527023"/>
                <a:gd name="connsiteX2593" fmla="*/ 3160319 w 6356370"/>
                <a:gd name="connsiteY2593" fmla="*/ 1909593 h 3527023"/>
                <a:gd name="connsiteX2594" fmla="*/ 3197034 w 6356370"/>
                <a:gd name="connsiteY2594" fmla="*/ 1954833 h 3527023"/>
                <a:gd name="connsiteX2595" fmla="*/ 3245415 w 6356370"/>
                <a:gd name="connsiteY2595" fmla="*/ 1993269 h 3527023"/>
                <a:gd name="connsiteX2596" fmla="*/ 3298358 w 6356370"/>
                <a:gd name="connsiteY2596" fmla="*/ 1909518 h 3527023"/>
                <a:gd name="connsiteX2597" fmla="*/ 3245415 w 6356370"/>
                <a:gd name="connsiteY2597" fmla="*/ 1825768 h 3527023"/>
                <a:gd name="connsiteX2598" fmla="*/ 2541462 w 6356370"/>
                <a:gd name="connsiteY2598" fmla="*/ 1783444 h 3527023"/>
                <a:gd name="connsiteX2599" fmla="*/ 2531816 w 6356370"/>
                <a:gd name="connsiteY2599" fmla="*/ 1840573 h 3527023"/>
                <a:gd name="connsiteX2600" fmla="*/ 2579076 w 6356370"/>
                <a:gd name="connsiteY2600" fmla="*/ 1874298 h 3527023"/>
                <a:gd name="connsiteX2601" fmla="*/ 2623269 w 6356370"/>
                <a:gd name="connsiteY2601" fmla="*/ 1802811 h 3527023"/>
                <a:gd name="connsiteX2602" fmla="*/ 2541462 w 6356370"/>
                <a:gd name="connsiteY2602" fmla="*/ 1783444 h 3527023"/>
                <a:gd name="connsiteX2603" fmla="*/ 6090163 w 6356370"/>
                <a:gd name="connsiteY2603" fmla="*/ 1783369 h 3527023"/>
                <a:gd name="connsiteX2604" fmla="*/ 6080517 w 6356370"/>
                <a:gd name="connsiteY2604" fmla="*/ 1840573 h 3527023"/>
                <a:gd name="connsiteX2605" fmla="*/ 6127777 w 6356370"/>
                <a:gd name="connsiteY2605" fmla="*/ 1874223 h 3527023"/>
                <a:gd name="connsiteX2606" fmla="*/ 6171970 w 6356370"/>
                <a:gd name="connsiteY2606" fmla="*/ 1802737 h 3527023"/>
                <a:gd name="connsiteX2607" fmla="*/ 6090163 w 6356370"/>
                <a:gd name="connsiteY2607" fmla="*/ 1783369 h 3527023"/>
                <a:gd name="connsiteX2608" fmla="*/ 5737664 w 6356370"/>
                <a:gd name="connsiteY2608" fmla="*/ 1783369 h 3527023"/>
                <a:gd name="connsiteX2609" fmla="*/ 5655932 w 6356370"/>
                <a:gd name="connsiteY2609" fmla="*/ 1802737 h 3527023"/>
                <a:gd name="connsiteX2610" fmla="*/ 5700051 w 6356370"/>
                <a:gd name="connsiteY2610" fmla="*/ 1874223 h 3527023"/>
                <a:gd name="connsiteX2611" fmla="*/ 5747237 w 6356370"/>
                <a:gd name="connsiteY2611" fmla="*/ 1840499 h 3527023"/>
                <a:gd name="connsiteX2612" fmla="*/ 5737664 w 6356370"/>
                <a:gd name="connsiteY2612" fmla="*/ 1783369 h 3527023"/>
                <a:gd name="connsiteX2613" fmla="*/ 4907189 w 6356370"/>
                <a:gd name="connsiteY2613" fmla="*/ 1783369 h 3527023"/>
                <a:gd name="connsiteX2614" fmla="*/ 4897617 w 6356370"/>
                <a:gd name="connsiteY2614" fmla="*/ 1840573 h 3527023"/>
                <a:gd name="connsiteX2615" fmla="*/ 4944801 w 6356370"/>
                <a:gd name="connsiteY2615" fmla="*/ 1874223 h 3527023"/>
                <a:gd name="connsiteX2616" fmla="*/ 4988995 w 6356370"/>
                <a:gd name="connsiteY2616" fmla="*/ 1802737 h 3527023"/>
                <a:gd name="connsiteX2617" fmla="*/ 4907189 w 6356370"/>
                <a:gd name="connsiteY2617" fmla="*/ 1783369 h 3527023"/>
                <a:gd name="connsiteX2618" fmla="*/ 4554764 w 6356370"/>
                <a:gd name="connsiteY2618" fmla="*/ 1783369 h 3527023"/>
                <a:gd name="connsiteX2619" fmla="*/ 4473032 w 6356370"/>
                <a:gd name="connsiteY2619" fmla="*/ 1802737 h 3527023"/>
                <a:gd name="connsiteX2620" fmla="*/ 4517151 w 6356370"/>
                <a:gd name="connsiteY2620" fmla="*/ 1874223 h 3527023"/>
                <a:gd name="connsiteX2621" fmla="*/ 4564335 w 6356370"/>
                <a:gd name="connsiteY2621" fmla="*/ 1840499 h 3527023"/>
                <a:gd name="connsiteX2622" fmla="*/ 4554764 w 6356370"/>
                <a:gd name="connsiteY2622" fmla="*/ 1783369 h 3527023"/>
                <a:gd name="connsiteX2623" fmla="*/ 3724288 w 6356370"/>
                <a:gd name="connsiteY2623" fmla="*/ 1783369 h 3527023"/>
                <a:gd name="connsiteX2624" fmla="*/ 3714717 w 6356370"/>
                <a:gd name="connsiteY2624" fmla="*/ 1840573 h 3527023"/>
                <a:gd name="connsiteX2625" fmla="*/ 3761976 w 6356370"/>
                <a:gd name="connsiteY2625" fmla="*/ 1874223 h 3527023"/>
                <a:gd name="connsiteX2626" fmla="*/ 3806095 w 6356370"/>
                <a:gd name="connsiteY2626" fmla="*/ 1802737 h 3527023"/>
                <a:gd name="connsiteX2627" fmla="*/ 3724288 w 6356370"/>
                <a:gd name="connsiteY2627" fmla="*/ 1783369 h 3527023"/>
                <a:gd name="connsiteX2628" fmla="*/ 3371788 w 6356370"/>
                <a:gd name="connsiteY2628" fmla="*/ 1783369 h 3527023"/>
                <a:gd name="connsiteX2629" fmla="*/ 3290057 w 6356370"/>
                <a:gd name="connsiteY2629" fmla="*/ 1802737 h 3527023"/>
                <a:gd name="connsiteX2630" fmla="*/ 3334175 w 6356370"/>
                <a:gd name="connsiteY2630" fmla="*/ 1874223 h 3527023"/>
                <a:gd name="connsiteX2631" fmla="*/ 3381360 w 6356370"/>
                <a:gd name="connsiteY2631" fmla="*/ 1840499 h 3527023"/>
                <a:gd name="connsiteX2632" fmla="*/ 3371788 w 6356370"/>
                <a:gd name="connsiteY2632" fmla="*/ 1783369 h 3527023"/>
                <a:gd name="connsiteX2633" fmla="*/ 2188888 w 6356370"/>
                <a:gd name="connsiteY2633" fmla="*/ 1783369 h 3527023"/>
                <a:gd name="connsiteX2634" fmla="*/ 2107082 w 6356370"/>
                <a:gd name="connsiteY2634" fmla="*/ 1802737 h 3527023"/>
                <a:gd name="connsiteX2635" fmla="*/ 2151200 w 6356370"/>
                <a:gd name="connsiteY2635" fmla="*/ 1874223 h 3527023"/>
                <a:gd name="connsiteX2636" fmla="*/ 2198459 w 6356370"/>
                <a:gd name="connsiteY2636" fmla="*/ 1840499 h 3527023"/>
                <a:gd name="connsiteX2637" fmla="*/ 2188888 w 6356370"/>
                <a:gd name="connsiteY2637" fmla="*/ 1783369 h 3527023"/>
                <a:gd name="connsiteX2638" fmla="*/ 1358487 w 6356370"/>
                <a:gd name="connsiteY2638" fmla="*/ 1783369 h 3527023"/>
                <a:gd name="connsiteX2639" fmla="*/ 1348841 w 6356370"/>
                <a:gd name="connsiteY2639" fmla="*/ 1840573 h 3527023"/>
                <a:gd name="connsiteX2640" fmla="*/ 1396101 w 6356370"/>
                <a:gd name="connsiteY2640" fmla="*/ 1874223 h 3527023"/>
                <a:gd name="connsiteX2641" fmla="*/ 1440294 w 6356370"/>
                <a:gd name="connsiteY2641" fmla="*/ 1802737 h 3527023"/>
                <a:gd name="connsiteX2642" fmla="*/ 1358487 w 6356370"/>
                <a:gd name="connsiteY2642" fmla="*/ 1783369 h 3527023"/>
                <a:gd name="connsiteX2643" fmla="*/ 1005988 w 6356370"/>
                <a:gd name="connsiteY2643" fmla="*/ 1783369 h 3527023"/>
                <a:gd name="connsiteX2644" fmla="*/ 924256 w 6356370"/>
                <a:gd name="connsiteY2644" fmla="*/ 1802737 h 3527023"/>
                <a:gd name="connsiteX2645" fmla="*/ 968375 w 6356370"/>
                <a:gd name="connsiteY2645" fmla="*/ 1874223 h 3527023"/>
                <a:gd name="connsiteX2646" fmla="*/ 1015560 w 6356370"/>
                <a:gd name="connsiteY2646" fmla="*/ 1840499 h 3527023"/>
                <a:gd name="connsiteX2647" fmla="*/ 1005988 w 6356370"/>
                <a:gd name="connsiteY2647" fmla="*/ 1783369 h 3527023"/>
                <a:gd name="connsiteX2648" fmla="*/ 175587 w 6356370"/>
                <a:gd name="connsiteY2648" fmla="*/ 1783369 h 3527023"/>
                <a:gd name="connsiteX2649" fmla="*/ 166015 w 6356370"/>
                <a:gd name="connsiteY2649" fmla="*/ 1840573 h 3527023"/>
                <a:gd name="connsiteX2650" fmla="*/ 213200 w 6356370"/>
                <a:gd name="connsiteY2650" fmla="*/ 1874223 h 3527023"/>
                <a:gd name="connsiteX2651" fmla="*/ 257393 w 6356370"/>
                <a:gd name="connsiteY2651" fmla="*/ 1802737 h 3527023"/>
                <a:gd name="connsiteX2652" fmla="*/ 175587 w 6356370"/>
                <a:gd name="connsiteY2652" fmla="*/ 1783369 h 3527023"/>
                <a:gd name="connsiteX2653" fmla="*/ 2952887 w 6356370"/>
                <a:gd name="connsiteY2653" fmla="*/ 1767442 h 3527023"/>
                <a:gd name="connsiteX2654" fmla="*/ 2937558 w 6356370"/>
                <a:gd name="connsiteY2654" fmla="*/ 1779630 h 3527023"/>
                <a:gd name="connsiteX2655" fmla="*/ 2912208 w 6356370"/>
                <a:gd name="connsiteY2655" fmla="*/ 1843938 h 3527023"/>
                <a:gd name="connsiteX2656" fmla="*/ 2887083 w 6356370"/>
                <a:gd name="connsiteY2656" fmla="*/ 1869064 h 3527023"/>
                <a:gd name="connsiteX2657" fmla="*/ 2822775 w 6356370"/>
                <a:gd name="connsiteY2657" fmla="*/ 1894488 h 3527023"/>
                <a:gd name="connsiteX2658" fmla="*/ 2821055 w 6356370"/>
                <a:gd name="connsiteY2658" fmla="*/ 1896208 h 3527023"/>
                <a:gd name="connsiteX2659" fmla="*/ 2820382 w 6356370"/>
                <a:gd name="connsiteY2659" fmla="*/ 1896956 h 3527023"/>
                <a:gd name="connsiteX2660" fmla="*/ 2814623 w 6356370"/>
                <a:gd name="connsiteY2660" fmla="*/ 1903835 h 3527023"/>
                <a:gd name="connsiteX2661" fmla="*/ 2812156 w 6356370"/>
                <a:gd name="connsiteY2661" fmla="*/ 1907349 h 3527023"/>
                <a:gd name="connsiteX2662" fmla="*/ 2811483 w 6356370"/>
                <a:gd name="connsiteY2662" fmla="*/ 1908322 h 3527023"/>
                <a:gd name="connsiteX2663" fmla="*/ 2810586 w 6356370"/>
                <a:gd name="connsiteY2663" fmla="*/ 1909892 h 3527023"/>
                <a:gd name="connsiteX2664" fmla="*/ 2811409 w 6356370"/>
                <a:gd name="connsiteY2664" fmla="*/ 1911163 h 3527023"/>
                <a:gd name="connsiteX2665" fmla="*/ 2812007 w 6356370"/>
                <a:gd name="connsiteY2665" fmla="*/ 1911986 h 3527023"/>
                <a:gd name="connsiteX2666" fmla="*/ 2814699 w 6356370"/>
                <a:gd name="connsiteY2666" fmla="*/ 1915800 h 3527023"/>
                <a:gd name="connsiteX2667" fmla="*/ 2820382 w 6356370"/>
                <a:gd name="connsiteY2667" fmla="*/ 1922529 h 3527023"/>
                <a:gd name="connsiteX2668" fmla="*/ 2820980 w 6356370"/>
                <a:gd name="connsiteY2668" fmla="*/ 1923202 h 3527023"/>
                <a:gd name="connsiteX2669" fmla="*/ 2822550 w 6356370"/>
                <a:gd name="connsiteY2669" fmla="*/ 1924773 h 3527023"/>
                <a:gd name="connsiteX2670" fmla="*/ 2887083 w 6356370"/>
                <a:gd name="connsiteY2670" fmla="*/ 1950421 h 3527023"/>
                <a:gd name="connsiteX2671" fmla="*/ 2912208 w 6356370"/>
                <a:gd name="connsiteY2671" fmla="*/ 1975472 h 3527023"/>
                <a:gd name="connsiteX2672" fmla="*/ 2937632 w 6356370"/>
                <a:gd name="connsiteY2672" fmla="*/ 2039854 h 3527023"/>
                <a:gd name="connsiteX2673" fmla="*/ 2952887 w 6356370"/>
                <a:gd name="connsiteY2673" fmla="*/ 2051969 h 3527023"/>
                <a:gd name="connsiteX2674" fmla="*/ 2993566 w 6356370"/>
                <a:gd name="connsiteY2674" fmla="*/ 1975546 h 3527023"/>
                <a:gd name="connsiteX2675" fmla="*/ 3018691 w 6356370"/>
                <a:gd name="connsiteY2675" fmla="*/ 1950421 h 3527023"/>
                <a:gd name="connsiteX2676" fmla="*/ 3082925 w 6356370"/>
                <a:gd name="connsiteY2676" fmla="*/ 1924997 h 3527023"/>
                <a:gd name="connsiteX2677" fmla="*/ 3087261 w 6356370"/>
                <a:gd name="connsiteY2677" fmla="*/ 1920286 h 3527023"/>
                <a:gd name="connsiteX2678" fmla="*/ 3089430 w 6356370"/>
                <a:gd name="connsiteY2678" fmla="*/ 1917669 h 3527023"/>
                <a:gd name="connsiteX2679" fmla="*/ 3092272 w 6356370"/>
                <a:gd name="connsiteY2679" fmla="*/ 1913930 h 3527023"/>
                <a:gd name="connsiteX2680" fmla="*/ 3092870 w 6356370"/>
                <a:gd name="connsiteY2680" fmla="*/ 1913108 h 3527023"/>
                <a:gd name="connsiteX2681" fmla="*/ 3095113 w 6356370"/>
                <a:gd name="connsiteY2681" fmla="*/ 1909593 h 3527023"/>
                <a:gd name="connsiteX2682" fmla="*/ 3018616 w 6356370"/>
                <a:gd name="connsiteY2682" fmla="*/ 1868989 h 3527023"/>
                <a:gd name="connsiteX2683" fmla="*/ 2993490 w 6356370"/>
                <a:gd name="connsiteY2683" fmla="*/ 1843864 h 3527023"/>
                <a:gd name="connsiteX2684" fmla="*/ 2952887 w 6356370"/>
                <a:gd name="connsiteY2684" fmla="*/ 1767442 h 3527023"/>
                <a:gd name="connsiteX2685" fmla="*/ 5318687 w 6356370"/>
                <a:gd name="connsiteY2685" fmla="*/ 1767292 h 3527023"/>
                <a:gd name="connsiteX2686" fmla="*/ 5278009 w 6356370"/>
                <a:gd name="connsiteY2686" fmla="*/ 1843864 h 3527023"/>
                <a:gd name="connsiteX2687" fmla="*/ 5252883 w 6356370"/>
                <a:gd name="connsiteY2687" fmla="*/ 1868989 h 3527023"/>
                <a:gd name="connsiteX2688" fmla="*/ 5188650 w 6356370"/>
                <a:gd name="connsiteY2688" fmla="*/ 1894413 h 3527023"/>
                <a:gd name="connsiteX2689" fmla="*/ 5176387 w 6356370"/>
                <a:gd name="connsiteY2689" fmla="*/ 1909518 h 3527023"/>
                <a:gd name="connsiteX2690" fmla="*/ 5188501 w 6356370"/>
                <a:gd name="connsiteY2690" fmla="*/ 1924698 h 3527023"/>
                <a:gd name="connsiteX2691" fmla="*/ 5252883 w 6356370"/>
                <a:gd name="connsiteY2691" fmla="*/ 1950197 h 3527023"/>
                <a:gd name="connsiteX2692" fmla="*/ 5278009 w 6356370"/>
                <a:gd name="connsiteY2692" fmla="*/ 1975322 h 3527023"/>
                <a:gd name="connsiteX2693" fmla="*/ 5303433 w 6356370"/>
                <a:gd name="connsiteY2693" fmla="*/ 2039631 h 3527023"/>
                <a:gd name="connsiteX2694" fmla="*/ 5318687 w 6356370"/>
                <a:gd name="connsiteY2694" fmla="*/ 2051745 h 3527023"/>
                <a:gd name="connsiteX2695" fmla="*/ 5333867 w 6356370"/>
                <a:gd name="connsiteY2695" fmla="*/ 2039706 h 3527023"/>
                <a:gd name="connsiteX2696" fmla="*/ 5359366 w 6356370"/>
                <a:gd name="connsiteY2696" fmla="*/ 1975322 h 3527023"/>
                <a:gd name="connsiteX2697" fmla="*/ 5384491 w 6356370"/>
                <a:gd name="connsiteY2697" fmla="*/ 1950197 h 3527023"/>
                <a:gd name="connsiteX2698" fmla="*/ 5448800 w 6356370"/>
                <a:gd name="connsiteY2698" fmla="*/ 1924773 h 3527023"/>
                <a:gd name="connsiteX2699" fmla="*/ 5460989 w 6356370"/>
                <a:gd name="connsiteY2699" fmla="*/ 1909443 h 3527023"/>
                <a:gd name="connsiteX2700" fmla="*/ 5384491 w 6356370"/>
                <a:gd name="connsiteY2700" fmla="*/ 1868839 h 3527023"/>
                <a:gd name="connsiteX2701" fmla="*/ 5359366 w 6356370"/>
                <a:gd name="connsiteY2701" fmla="*/ 1843789 h 3527023"/>
                <a:gd name="connsiteX2702" fmla="*/ 5318687 w 6356370"/>
                <a:gd name="connsiteY2702" fmla="*/ 1767292 h 3527023"/>
                <a:gd name="connsiteX2703" fmla="*/ 4135713 w 6356370"/>
                <a:gd name="connsiteY2703" fmla="*/ 1767292 h 3527023"/>
                <a:gd name="connsiteX2704" fmla="*/ 4095108 w 6356370"/>
                <a:gd name="connsiteY2704" fmla="*/ 1843864 h 3527023"/>
                <a:gd name="connsiteX2705" fmla="*/ 4069984 w 6356370"/>
                <a:gd name="connsiteY2705" fmla="*/ 1868989 h 3527023"/>
                <a:gd name="connsiteX2706" fmla="*/ 4005675 w 6356370"/>
                <a:gd name="connsiteY2706" fmla="*/ 1894413 h 3527023"/>
                <a:gd name="connsiteX2707" fmla="*/ 3993486 w 6356370"/>
                <a:gd name="connsiteY2707" fmla="*/ 1909593 h 3527023"/>
                <a:gd name="connsiteX2708" fmla="*/ 4005525 w 6356370"/>
                <a:gd name="connsiteY2708" fmla="*/ 1924773 h 3527023"/>
                <a:gd name="connsiteX2709" fmla="*/ 4069908 w 6356370"/>
                <a:gd name="connsiteY2709" fmla="*/ 1950272 h 3527023"/>
                <a:gd name="connsiteX2710" fmla="*/ 4095033 w 6356370"/>
                <a:gd name="connsiteY2710" fmla="*/ 1975397 h 3527023"/>
                <a:gd name="connsiteX2711" fmla="*/ 4120458 w 6356370"/>
                <a:gd name="connsiteY2711" fmla="*/ 2039780 h 3527023"/>
                <a:gd name="connsiteX2712" fmla="*/ 4135713 w 6356370"/>
                <a:gd name="connsiteY2712" fmla="*/ 2051819 h 3527023"/>
                <a:gd name="connsiteX2713" fmla="*/ 4150967 w 6356370"/>
                <a:gd name="connsiteY2713" fmla="*/ 2039706 h 3527023"/>
                <a:gd name="connsiteX2714" fmla="*/ 4176316 w 6356370"/>
                <a:gd name="connsiteY2714" fmla="*/ 1975397 h 3527023"/>
                <a:gd name="connsiteX2715" fmla="*/ 4201442 w 6356370"/>
                <a:gd name="connsiteY2715" fmla="*/ 1950272 h 3527023"/>
                <a:gd name="connsiteX2716" fmla="*/ 4265825 w 6356370"/>
                <a:gd name="connsiteY2716" fmla="*/ 1924773 h 3527023"/>
                <a:gd name="connsiteX2717" fmla="*/ 4277939 w 6356370"/>
                <a:gd name="connsiteY2717" fmla="*/ 1909518 h 3527023"/>
                <a:gd name="connsiteX2718" fmla="*/ 4201442 w 6356370"/>
                <a:gd name="connsiteY2718" fmla="*/ 1868914 h 3527023"/>
                <a:gd name="connsiteX2719" fmla="*/ 4176316 w 6356370"/>
                <a:gd name="connsiteY2719" fmla="*/ 1843789 h 3527023"/>
                <a:gd name="connsiteX2720" fmla="*/ 4135713 w 6356370"/>
                <a:gd name="connsiteY2720" fmla="*/ 1767292 h 3527023"/>
                <a:gd name="connsiteX2721" fmla="*/ 1769912 w 6356370"/>
                <a:gd name="connsiteY2721" fmla="*/ 1767292 h 3527023"/>
                <a:gd name="connsiteX2722" fmla="*/ 1729233 w 6356370"/>
                <a:gd name="connsiteY2722" fmla="*/ 1843864 h 3527023"/>
                <a:gd name="connsiteX2723" fmla="*/ 1704108 w 6356370"/>
                <a:gd name="connsiteY2723" fmla="*/ 1868989 h 3527023"/>
                <a:gd name="connsiteX2724" fmla="*/ 1639874 w 6356370"/>
                <a:gd name="connsiteY2724" fmla="*/ 1894413 h 3527023"/>
                <a:gd name="connsiteX2725" fmla="*/ 1627685 w 6356370"/>
                <a:gd name="connsiteY2725" fmla="*/ 1909593 h 3527023"/>
                <a:gd name="connsiteX2726" fmla="*/ 1639799 w 6356370"/>
                <a:gd name="connsiteY2726" fmla="*/ 1924773 h 3527023"/>
                <a:gd name="connsiteX2727" fmla="*/ 1704183 w 6356370"/>
                <a:gd name="connsiteY2727" fmla="*/ 1950272 h 3527023"/>
                <a:gd name="connsiteX2728" fmla="*/ 1729308 w 6356370"/>
                <a:gd name="connsiteY2728" fmla="*/ 1975397 h 3527023"/>
                <a:gd name="connsiteX2729" fmla="*/ 1754732 w 6356370"/>
                <a:gd name="connsiteY2729" fmla="*/ 2039706 h 3527023"/>
                <a:gd name="connsiteX2730" fmla="*/ 1769986 w 6356370"/>
                <a:gd name="connsiteY2730" fmla="*/ 2051819 h 3527023"/>
                <a:gd name="connsiteX2731" fmla="*/ 1810665 w 6356370"/>
                <a:gd name="connsiteY2731" fmla="*/ 1975397 h 3527023"/>
                <a:gd name="connsiteX2732" fmla="*/ 1835790 w 6356370"/>
                <a:gd name="connsiteY2732" fmla="*/ 1950272 h 3527023"/>
                <a:gd name="connsiteX2733" fmla="*/ 1900024 w 6356370"/>
                <a:gd name="connsiteY2733" fmla="*/ 1924848 h 3527023"/>
                <a:gd name="connsiteX2734" fmla="*/ 1912212 w 6356370"/>
                <a:gd name="connsiteY2734" fmla="*/ 1909518 h 3527023"/>
                <a:gd name="connsiteX2735" fmla="*/ 1835716 w 6356370"/>
                <a:gd name="connsiteY2735" fmla="*/ 1868914 h 3527023"/>
                <a:gd name="connsiteX2736" fmla="*/ 1810591 w 6356370"/>
                <a:gd name="connsiteY2736" fmla="*/ 1843789 h 3527023"/>
                <a:gd name="connsiteX2737" fmla="*/ 1769912 w 6356370"/>
                <a:gd name="connsiteY2737" fmla="*/ 1767292 h 3527023"/>
                <a:gd name="connsiteX2738" fmla="*/ 587011 w 6356370"/>
                <a:gd name="connsiteY2738" fmla="*/ 1767292 h 3527023"/>
                <a:gd name="connsiteX2739" fmla="*/ 546332 w 6356370"/>
                <a:gd name="connsiteY2739" fmla="*/ 1843864 h 3527023"/>
                <a:gd name="connsiteX2740" fmla="*/ 521207 w 6356370"/>
                <a:gd name="connsiteY2740" fmla="*/ 1868989 h 3527023"/>
                <a:gd name="connsiteX2741" fmla="*/ 456974 w 6356370"/>
                <a:gd name="connsiteY2741" fmla="*/ 1894413 h 3527023"/>
                <a:gd name="connsiteX2742" fmla="*/ 444860 w 6356370"/>
                <a:gd name="connsiteY2742" fmla="*/ 1909593 h 3527023"/>
                <a:gd name="connsiteX2743" fmla="*/ 456899 w 6356370"/>
                <a:gd name="connsiteY2743" fmla="*/ 1924698 h 3527023"/>
                <a:gd name="connsiteX2744" fmla="*/ 521282 w 6356370"/>
                <a:gd name="connsiteY2744" fmla="*/ 1950197 h 3527023"/>
                <a:gd name="connsiteX2745" fmla="*/ 546407 w 6356370"/>
                <a:gd name="connsiteY2745" fmla="*/ 1975322 h 3527023"/>
                <a:gd name="connsiteX2746" fmla="*/ 571831 w 6356370"/>
                <a:gd name="connsiteY2746" fmla="*/ 2039706 h 3527023"/>
                <a:gd name="connsiteX2747" fmla="*/ 587086 w 6356370"/>
                <a:gd name="connsiteY2747" fmla="*/ 2051745 h 3527023"/>
                <a:gd name="connsiteX2748" fmla="*/ 602340 w 6356370"/>
                <a:gd name="connsiteY2748" fmla="*/ 2039631 h 3527023"/>
                <a:gd name="connsiteX2749" fmla="*/ 627690 w 6356370"/>
                <a:gd name="connsiteY2749" fmla="*/ 1975322 h 3527023"/>
                <a:gd name="connsiteX2750" fmla="*/ 652815 w 6356370"/>
                <a:gd name="connsiteY2750" fmla="*/ 1950197 h 3527023"/>
                <a:gd name="connsiteX2751" fmla="*/ 717124 w 6356370"/>
                <a:gd name="connsiteY2751" fmla="*/ 1924773 h 3527023"/>
                <a:gd name="connsiteX2752" fmla="*/ 729312 w 6356370"/>
                <a:gd name="connsiteY2752" fmla="*/ 1909443 h 3527023"/>
                <a:gd name="connsiteX2753" fmla="*/ 652815 w 6356370"/>
                <a:gd name="connsiteY2753" fmla="*/ 1868839 h 3527023"/>
                <a:gd name="connsiteX2754" fmla="*/ 627690 w 6356370"/>
                <a:gd name="connsiteY2754" fmla="*/ 1843789 h 3527023"/>
                <a:gd name="connsiteX2755" fmla="*/ 587011 w 6356370"/>
                <a:gd name="connsiteY2755" fmla="*/ 1767292 h 3527023"/>
                <a:gd name="connsiteX2756" fmla="*/ 2365287 w 6356370"/>
                <a:gd name="connsiteY2756" fmla="*/ 1731399 h 3527023"/>
                <a:gd name="connsiteX2757" fmla="*/ 2330965 w 6356370"/>
                <a:gd name="connsiteY2757" fmla="*/ 1783967 h 3527023"/>
                <a:gd name="connsiteX2758" fmla="*/ 2300680 w 6356370"/>
                <a:gd name="connsiteY2758" fmla="*/ 1796530 h 3527023"/>
                <a:gd name="connsiteX2759" fmla="*/ 2239288 w 6356370"/>
                <a:gd name="connsiteY2759" fmla="*/ 1783594 h 3527023"/>
                <a:gd name="connsiteX2760" fmla="*/ 2252224 w 6356370"/>
                <a:gd name="connsiteY2760" fmla="*/ 1844911 h 3527023"/>
                <a:gd name="connsiteX2761" fmla="*/ 2239662 w 6356370"/>
                <a:gd name="connsiteY2761" fmla="*/ 1875196 h 3527023"/>
                <a:gd name="connsiteX2762" fmla="*/ 2187093 w 6356370"/>
                <a:gd name="connsiteY2762" fmla="*/ 1909518 h 3527023"/>
                <a:gd name="connsiteX2763" fmla="*/ 2239662 w 6356370"/>
                <a:gd name="connsiteY2763" fmla="*/ 1943841 h 3527023"/>
                <a:gd name="connsiteX2764" fmla="*/ 2252224 w 6356370"/>
                <a:gd name="connsiteY2764" fmla="*/ 1974126 h 3527023"/>
                <a:gd name="connsiteX2765" fmla="*/ 2239288 w 6356370"/>
                <a:gd name="connsiteY2765" fmla="*/ 2035518 h 3527023"/>
                <a:gd name="connsiteX2766" fmla="*/ 2300680 w 6356370"/>
                <a:gd name="connsiteY2766" fmla="*/ 2022582 h 3527023"/>
                <a:gd name="connsiteX2767" fmla="*/ 2308531 w 6356370"/>
                <a:gd name="connsiteY2767" fmla="*/ 2021310 h 3527023"/>
                <a:gd name="connsiteX2768" fmla="*/ 2330965 w 6356370"/>
                <a:gd name="connsiteY2768" fmla="*/ 2035144 h 3527023"/>
                <a:gd name="connsiteX2769" fmla="*/ 2365287 w 6356370"/>
                <a:gd name="connsiteY2769" fmla="*/ 2087712 h 3527023"/>
                <a:gd name="connsiteX2770" fmla="*/ 2399460 w 6356370"/>
                <a:gd name="connsiteY2770" fmla="*/ 2035144 h 3527023"/>
                <a:gd name="connsiteX2771" fmla="*/ 2429820 w 6356370"/>
                <a:gd name="connsiteY2771" fmla="*/ 2022582 h 3527023"/>
                <a:gd name="connsiteX2772" fmla="*/ 2491212 w 6356370"/>
                <a:gd name="connsiteY2772" fmla="*/ 2035593 h 3527023"/>
                <a:gd name="connsiteX2773" fmla="*/ 2478201 w 6356370"/>
                <a:gd name="connsiteY2773" fmla="*/ 1974201 h 3527023"/>
                <a:gd name="connsiteX2774" fmla="*/ 2490764 w 6356370"/>
                <a:gd name="connsiteY2774" fmla="*/ 1943841 h 3527023"/>
                <a:gd name="connsiteX2775" fmla="*/ 2543332 w 6356370"/>
                <a:gd name="connsiteY2775" fmla="*/ 1909593 h 3527023"/>
                <a:gd name="connsiteX2776" fmla="*/ 2490764 w 6356370"/>
                <a:gd name="connsiteY2776" fmla="*/ 1875345 h 3527023"/>
                <a:gd name="connsiteX2777" fmla="*/ 2478201 w 6356370"/>
                <a:gd name="connsiteY2777" fmla="*/ 1845060 h 3527023"/>
                <a:gd name="connsiteX2778" fmla="*/ 2491212 w 6356370"/>
                <a:gd name="connsiteY2778" fmla="*/ 1783668 h 3527023"/>
                <a:gd name="connsiteX2779" fmla="*/ 2429746 w 6356370"/>
                <a:gd name="connsiteY2779" fmla="*/ 1796605 h 3527023"/>
                <a:gd name="connsiteX2780" fmla="*/ 2399460 w 6356370"/>
                <a:gd name="connsiteY2780" fmla="*/ 1783967 h 3527023"/>
                <a:gd name="connsiteX2781" fmla="*/ 2365287 w 6356370"/>
                <a:gd name="connsiteY2781" fmla="*/ 1731399 h 3527023"/>
                <a:gd name="connsiteX2782" fmla="*/ 5913988 w 6356370"/>
                <a:gd name="connsiteY2782" fmla="*/ 1731324 h 3527023"/>
                <a:gd name="connsiteX2783" fmla="*/ 5879666 w 6356370"/>
                <a:gd name="connsiteY2783" fmla="*/ 1783893 h 3527023"/>
                <a:gd name="connsiteX2784" fmla="*/ 5849382 w 6356370"/>
                <a:gd name="connsiteY2784" fmla="*/ 1796455 h 3527023"/>
                <a:gd name="connsiteX2785" fmla="*/ 5787989 w 6356370"/>
                <a:gd name="connsiteY2785" fmla="*/ 1783518 h 3527023"/>
                <a:gd name="connsiteX2786" fmla="*/ 5800925 w 6356370"/>
                <a:gd name="connsiteY2786" fmla="*/ 1844836 h 3527023"/>
                <a:gd name="connsiteX2787" fmla="*/ 5788364 w 6356370"/>
                <a:gd name="connsiteY2787" fmla="*/ 1875196 h 3527023"/>
                <a:gd name="connsiteX2788" fmla="*/ 5735795 w 6356370"/>
                <a:gd name="connsiteY2788" fmla="*/ 1909518 h 3527023"/>
                <a:gd name="connsiteX2789" fmla="*/ 5788364 w 6356370"/>
                <a:gd name="connsiteY2789" fmla="*/ 1943841 h 3527023"/>
                <a:gd name="connsiteX2790" fmla="*/ 5800925 w 6356370"/>
                <a:gd name="connsiteY2790" fmla="*/ 1974126 h 3527023"/>
                <a:gd name="connsiteX2791" fmla="*/ 5787989 w 6356370"/>
                <a:gd name="connsiteY2791" fmla="*/ 2035518 h 3527023"/>
                <a:gd name="connsiteX2792" fmla="*/ 5849382 w 6356370"/>
                <a:gd name="connsiteY2792" fmla="*/ 2022582 h 3527023"/>
                <a:gd name="connsiteX2793" fmla="*/ 5857233 w 6356370"/>
                <a:gd name="connsiteY2793" fmla="*/ 2021310 h 3527023"/>
                <a:gd name="connsiteX2794" fmla="*/ 5879666 w 6356370"/>
                <a:gd name="connsiteY2794" fmla="*/ 2035144 h 3527023"/>
                <a:gd name="connsiteX2795" fmla="*/ 5913988 w 6356370"/>
                <a:gd name="connsiteY2795" fmla="*/ 2087712 h 3527023"/>
                <a:gd name="connsiteX2796" fmla="*/ 5948162 w 6356370"/>
                <a:gd name="connsiteY2796" fmla="*/ 2035144 h 3527023"/>
                <a:gd name="connsiteX2797" fmla="*/ 5978521 w 6356370"/>
                <a:gd name="connsiteY2797" fmla="*/ 2022582 h 3527023"/>
                <a:gd name="connsiteX2798" fmla="*/ 6039914 w 6356370"/>
                <a:gd name="connsiteY2798" fmla="*/ 2035593 h 3527023"/>
                <a:gd name="connsiteX2799" fmla="*/ 6026902 w 6356370"/>
                <a:gd name="connsiteY2799" fmla="*/ 1974201 h 3527023"/>
                <a:gd name="connsiteX2800" fmla="*/ 6039465 w 6356370"/>
                <a:gd name="connsiteY2800" fmla="*/ 1943841 h 3527023"/>
                <a:gd name="connsiteX2801" fmla="*/ 6092033 w 6356370"/>
                <a:gd name="connsiteY2801" fmla="*/ 1909593 h 3527023"/>
                <a:gd name="connsiteX2802" fmla="*/ 6039465 w 6356370"/>
                <a:gd name="connsiteY2802" fmla="*/ 1875270 h 3527023"/>
                <a:gd name="connsiteX2803" fmla="*/ 6026902 w 6356370"/>
                <a:gd name="connsiteY2803" fmla="*/ 1844986 h 3527023"/>
                <a:gd name="connsiteX2804" fmla="*/ 6039914 w 6356370"/>
                <a:gd name="connsiteY2804" fmla="*/ 1783594 h 3527023"/>
                <a:gd name="connsiteX2805" fmla="*/ 5978447 w 6356370"/>
                <a:gd name="connsiteY2805" fmla="*/ 1796530 h 3527023"/>
                <a:gd name="connsiteX2806" fmla="*/ 5948162 w 6356370"/>
                <a:gd name="connsiteY2806" fmla="*/ 1783893 h 3527023"/>
                <a:gd name="connsiteX2807" fmla="*/ 5913988 w 6356370"/>
                <a:gd name="connsiteY2807" fmla="*/ 1731324 h 3527023"/>
                <a:gd name="connsiteX2808" fmla="*/ 4731013 w 6356370"/>
                <a:gd name="connsiteY2808" fmla="*/ 1731324 h 3527023"/>
                <a:gd name="connsiteX2809" fmla="*/ 4696766 w 6356370"/>
                <a:gd name="connsiteY2809" fmla="*/ 1783893 h 3527023"/>
                <a:gd name="connsiteX2810" fmla="*/ 4666481 w 6356370"/>
                <a:gd name="connsiteY2810" fmla="*/ 1796455 h 3527023"/>
                <a:gd name="connsiteX2811" fmla="*/ 4605089 w 6356370"/>
                <a:gd name="connsiteY2811" fmla="*/ 1783518 h 3527023"/>
                <a:gd name="connsiteX2812" fmla="*/ 4618027 w 6356370"/>
                <a:gd name="connsiteY2812" fmla="*/ 1844836 h 3527023"/>
                <a:gd name="connsiteX2813" fmla="*/ 4605463 w 6356370"/>
                <a:gd name="connsiteY2813" fmla="*/ 1875196 h 3527023"/>
                <a:gd name="connsiteX2814" fmla="*/ 4552894 w 6356370"/>
                <a:gd name="connsiteY2814" fmla="*/ 1909518 h 3527023"/>
                <a:gd name="connsiteX2815" fmla="*/ 4605463 w 6356370"/>
                <a:gd name="connsiteY2815" fmla="*/ 1943841 h 3527023"/>
                <a:gd name="connsiteX2816" fmla="*/ 4618027 w 6356370"/>
                <a:gd name="connsiteY2816" fmla="*/ 1974126 h 3527023"/>
                <a:gd name="connsiteX2817" fmla="*/ 4605089 w 6356370"/>
                <a:gd name="connsiteY2817" fmla="*/ 2035518 h 3527023"/>
                <a:gd name="connsiteX2818" fmla="*/ 4666481 w 6356370"/>
                <a:gd name="connsiteY2818" fmla="*/ 2022582 h 3527023"/>
                <a:gd name="connsiteX2819" fmla="*/ 4674333 w 6356370"/>
                <a:gd name="connsiteY2819" fmla="*/ 2021310 h 3527023"/>
                <a:gd name="connsiteX2820" fmla="*/ 4696766 w 6356370"/>
                <a:gd name="connsiteY2820" fmla="*/ 2035144 h 3527023"/>
                <a:gd name="connsiteX2821" fmla="*/ 4731013 w 6356370"/>
                <a:gd name="connsiteY2821" fmla="*/ 2087712 h 3527023"/>
                <a:gd name="connsiteX2822" fmla="*/ 4765263 w 6356370"/>
                <a:gd name="connsiteY2822" fmla="*/ 2035144 h 3527023"/>
                <a:gd name="connsiteX2823" fmla="*/ 4795621 w 6356370"/>
                <a:gd name="connsiteY2823" fmla="*/ 2022582 h 3527023"/>
                <a:gd name="connsiteX2824" fmla="*/ 4857013 w 6356370"/>
                <a:gd name="connsiteY2824" fmla="*/ 2035593 h 3527023"/>
                <a:gd name="connsiteX2825" fmla="*/ 4844077 w 6356370"/>
                <a:gd name="connsiteY2825" fmla="*/ 1974201 h 3527023"/>
                <a:gd name="connsiteX2826" fmla="*/ 4856565 w 6356370"/>
                <a:gd name="connsiteY2826" fmla="*/ 1943691 h 3527023"/>
                <a:gd name="connsiteX2827" fmla="*/ 4909134 w 6356370"/>
                <a:gd name="connsiteY2827" fmla="*/ 1909443 h 3527023"/>
                <a:gd name="connsiteX2828" fmla="*/ 4856565 w 6356370"/>
                <a:gd name="connsiteY2828" fmla="*/ 1875196 h 3527023"/>
                <a:gd name="connsiteX2829" fmla="*/ 4844002 w 6356370"/>
                <a:gd name="connsiteY2829" fmla="*/ 1844911 h 3527023"/>
                <a:gd name="connsiteX2830" fmla="*/ 4856938 w 6356370"/>
                <a:gd name="connsiteY2830" fmla="*/ 1783518 h 3527023"/>
                <a:gd name="connsiteX2831" fmla="*/ 4795546 w 6356370"/>
                <a:gd name="connsiteY2831" fmla="*/ 1796455 h 3527023"/>
                <a:gd name="connsiteX2832" fmla="*/ 4765263 w 6356370"/>
                <a:gd name="connsiteY2832" fmla="*/ 1783893 h 3527023"/>
                <a:gd name="connsiteX2833" fmla="*/ 4731013 w 6356370"/>
                <a:gd name="connsiteY2833" fmla="*/ 1731324 h 3527023"/>
                <a:gd name="connsiteX2834" fmla="*/ 3548263 w 6356370"/>
                <a:gd name="connsiteY2834" fmla="*/ 1731250 h 3527023"/>
                <a:gd name="connsiteX2835" fmla="*/ 3514014 w 6356370"/>
                <a:gd name="connsiteY2835" fmla="*/ 1783817 h 3527023"/>
                <a:gd name="connsiteX2836" fmla="*/ 3483730 w 6356370"/>
                <a:gd name="connsiteY2836" fmla="*/ 1796381 h 3527023"/>
                <a:gd name="connsiteX2837" fmla="*/ 3422263 w 6356370"/>
                <a:gd name="connsiteY2837" fmla="*/ 1783444 h 3527023"/>
                <a:gd name="connsiteX2838" fmla="*/ 3435199 w 6356370"/>
                <a:gd name="connsiteY2838" fmla="*/ 1844761 h 3527023"/>
                <a:gd name="connsiteX2839" fmla="*/ 3422637 w 6356370"/>
                <a:gd name="connsiteY2839" fmla="*/ 1875121 h 3527023"/>
                <a:gd name="connsiteX2840" fmla="*/ 3370068 w 6356370"/>
                <a:gd name="connsiteY2840" fmla="*/ 1909443 h 3527023"/>
                <a:gd name="connsiteX2841" fmla="*/ 3422637 w 6356370"/>
                <a:gd name="connsiteY2841" fmla="*/ 1943766 h 3527023"/>
                <a:gd name="connsiteX2842" fmla="*/ 3435199 w 6356370"/>
                <a:gd name="connsiteY2842" fmla="*/ 1974051 h 3527023"/>
                <a:gd name="connsiteX2843" fmla="*/ 3422189 w 6356370"/>
                <a:gd name="connsiteY2843" fmla="*/ 2035518 h 3527023"/>
                <a:gd name="connsiteX2844" fmla="*/ 3483655 w 6356370"/>
                <a:gd name="connsiteY2844" fmla="*/ 2022582 h 3527023"/>
                <a:gd name="connsiteX2845" fmla="*/ 3491507 w 6356370"/>
                <a:gd name="connsiteY2845" fmla="*/ 2021310 h 3527023"/>
                <a:gd name="connsiteX2846" fmla="*/ 3513940 w 6356370"/>
                <a:gd name="connsiteY2846" fmla="*/ 2035144 h 3527023"/>
                <a:gd name="connsiteX2847" fmla="*/ 3548188 w 6356370"/>
                <a:gd name="connsiteY2847" fmla="*/ 2087712 h 3527023"/>
                <a:gd name="connsiteX2848" fmla="*/ 3582436 w 6356370"/>
                <a:gd name="connsiteY2848" fmla="*/ 2035144 h 3527023"/>
                <a:gd name="connsiteX2849" fmla="*/ 3612795 w 6356370"/>
                <a:gd name="connsiteY2849" fmla="*/ 2022582 h 3527023"/>
                <a:gd name="connsiteX2850" fmla="*/ 3674113 w 6356370"/>
                <a:gd name="connsiteY2850" fmla="*/ 2035593 h 3527023"/>
                <a:gd name="connsiteX2851" fmla="*/ 3661177 w 6356370"/>
                <a:gd name="connsiteY2851" fmla="*/ 1974201 h 3527023"/>
                <a:gd name="connsiteX2852" fmla="*/ 3673814 w 6356370"/>
                <a:gd name="connsiteY2852" fmla="*/ 1943616 h 3527023"/>
                <a:gd name="connsiteX2853" fmla="*/ 3726382 w 6356370"/>
                <a:gd name="connsiteY2853" fmla="*/ 1909369 h 3527023"/>
                <a:gd name="connsiteX2854" fmla="*/ 3673814 w 6356370"/>
                <a:gd name="connsiteY2854" fmla="*/ 1875121 h 3527023"/>
                <a:gd name="connsiteX2855" fmla="*/ 3661251 w 6356370"/>
                <a:gd name="connsiteY2855" fmla="*/ 1844836 h 3527023"/>
                <a:gd name="connsiteX2856" fmla="*/ 3674187 w 6356370"/>
                <a:gd name="connsiteY2856" fmla="*/ 1783444 h 3527023"/>
                <a:gd name="connsiteX2857" fmla="*/ 3612795 w 6356370"/>
                <a:gd name="connsiteY2857" fmla="*/ 1796381 h 3527023"/>
                <a:gd name="connsiteX2858" fmla="*/ 3582511 w 6356370"/>
                <a:gd name="connsiteY2858" fmla="*/ 1783817 h 3527023"/>
                <a:gd name="connsiteX2859" fmla="*/ 3548263 w 6356370"/>
                <a:gd name="connsiteY2859" fmla="*/ 1731250 h 3527023"/>
                <a:gd name="connsiteX2860" fmla="*/ 1182312 w 6356370"/>
                <a:gd name="connsiteY2860" fmla="*/ 1731250 h 3527023"/>
                <a:gd name="connsiteX2861" fmla="*/ 1148065 w 6356370"/>
                <a:gd name="connsiteY2861" fmla="*/ 1783817 h 3527023"/>
                <a:gd name="connsiteX2862" fmla="*/ 1117779 w 6356370"/>
                <a:gd name="connsiteY2862" fmla="*/ 1796381 h 3527023"/>
                <a:gd name="connsiteX2863" fmla="*/ 1056388 w 6356370"/>
                <a:gd name="connsiteY2863" fmla="*/ 1783444 h 3527023"/>
                <a:gd name="connsiteX2864" fmla="*/ 1069324 w 6356370"/>
                <a:gd name="connsiteY2864" fmla="*/ 1844761 h 3527023"/>
                <a:gd name="connsiteX2865" fmla="*/ 1056761 w 6356370"/>
                <a:gd name="connsiteY2865" fmla="*/ 1875121 h 3527023"/>
                <a:gd name="connsiteX2866" fmla="*/ 1004194 w 6356370"/>
                <a:gd name="connsiteY2866" fmla="*/ 1909443 h 3527023"/>
                <a:gd name="connsiteX2867" fmla="*/ 1056761 w 6356370"/>
                <a:gd name="connsiteY2867" fmla="*/ 1943766 h 3527023"/>
                <a:gd name="connsiteX2868" fmla="*/ 1069324 w 6356370"/>
                <a:gd name="connsiteY2868" fmla="*/ 1974051 h 3527023"/>
                <a:gd name="connsiteX2869" fmla="*/ 1056388 w 6356370"/>
                <a:gd name="connsiteY2869" fmla="*/ 2035518 h 3527023"/>
                <a:gd name="connsiteX2870" fmla="*/ 1117779 w 6356370"/>
                <a:gd name="connsiteY2870" fmla="*/ 2022582 h 3527023"/>
                <a:gd name="connsiteX2871" fmla="*/ 1125632 w 6356370"/>
                <a:gd name="connsiteY2871" fmla="*/ 2021310 h 3527023"/>
                <a:gd name="connsiteX2872" fmla="*/ 1148065 w 6356370"/>
                <a:gd name="connsiteY2872" fmla="*/ 2035144 h 3527023"/>
                <a:gd name="connsiteX2873" fmla="*/ 1182312 w 6356370"/>
                <a:gd name="connsiteY2873" fmla="*/ 2087712 h 3527023"/>
                <a:gd name="connsiteX2874" fmla="*/ 1216561 w 6356370"/>
                <a:gd name="connsiteY2874" fmla="*/ 2035144 h 3527023"/>
                <a:gd name="connsiteX2875" fmla="*/ 1246920 w 6356370"/>
                <a:gd name="connsiteY2875" fmla="*/ 2022582 h 3527023"/>
                <a:gd name="connsiteX2876" fmla="*/ 1308312 w 6356370"/>
                <a:gd name="connsiteY2876" fmla="*/ 2035593 h 3527023"/>
                <a:gd name="connsiteX2877" fmla="*/ 1295301 w 6356370"/>
                <a:gd name="connsiteY2877" fmla="*/ 1974201 h 3527023"/>
                <a:gd name="connsiteX2878" fmla="*/ 1307863 w 6356370"/>
                <a:gd name="connsiteY2878" fmla="*/ 1943616 h 3527023"/>
                <a:gd name="connsiteX2879" fmla="*/ 1360432 w 6356370"/>
                <a:gd name="connsiteY2879" fmla="*/ 1909369 h 3527023"/>
                <a:gd name="connsiteX2880" fmla="*/ 1307863 w 6356370"/>
                <a:gd name="connsiteY2880" fmla="*/ 1875121 h 3527023"/>
                <a:gd name="connsiteX2881" fmla="*/ 1295301 w 6356370"/>
                <a:gd name="connsiteY2881" fmla="*/ 1844836 h 3527023"/>
                <a:gd name="connsiteX2882" fmla="*/ 1308312 w 6356370"/>
                <a:gd name="connsiteY2882" fmla="*/ 1783444 h 3527023"/>
                <a:gd name="connsiteX2883" fmla="*/ 1246845 w 6356370"/>
                <a:gd name="connsiteY2883" fmla="*/ 1796381 h 3527023"/>
                <a:gd name="connsiteX2884" fmla="*/ 1216561 w 6356370"/>
                <a:gd name="connsiteY2884" fmla="*/ 1783817 h 3527023"/>
                <a:gd name="connsiteX2885" fmla="*/ 1182312 w 6356370"/>
                <a:gd name="connsiteY2885" fmla="*/ 1731250 h 3527023"/>
                <a:gd name="connsiteX2886" fmla="*/ 5807132 w 6356370"/>
                <a:gd name="connsiteY2886" fmla="*/ 1651611 h 3527023"/>
                <a:gd name="connsiteX2887" fmla="*/ 5787765 w 6356370"/>
                <a:gd name="connsiteY2887" fmla="*/ 1733418 h 3527023"/>
                <a:gd name="connsiteX2888" fmla="*/ 5844894 w 6356370"/>
                <a:gd name="connsiteY2888" fmla="*/ 1742989 h 3527023"/>
                <a:gd name="connsiteX2889" fmla="*/ 5878619 w 6356370"/>
                <a:gd name="connsiteY2889" fmla="*/ 1695730 h 3527023"/>
                <a:gd name="connsiteX2890" fmla="*/ 5807132 w 6356370"/>
                <a:gd name="connsiteY2890" fmla="*/ 1651611 h 3527023"/>
                <a:gd name="connsiteX2891" fmla="*/ 4837870 w 6356370"/>
                <a:gd name="connsiteY2891" fmla="*/ 1651611 h 3527023"/>
                <a:gd name="connsiteX2892" fmla="*/ 4766383 w 6356370"/>
                <a:gd name="connsiteY2892" fmla="*/ 1695656 h 3527023"/>
                <a:gd name="connsiteX2893" fmla="*/ 4800033 w 6356370"/>
                <a:gd name="connsiteY2893" fmla="*/ 1742915 h 3527023"/>
                <a:gd name="connsiteX2894" fmla="*/ 4857237 w 6356370"/>
                <a:gd name="connsiteY2894" fmla="*/ 1733343 h 3527023"/>
                <a:gd name="connsiteX2895" fmla="*/ 4837870 w 6356370"/>
                <a:gd name="connsiteY2895" fmla="*/ 1651611 h 3527023"/>
                <a:gd name="connsiteX2896" fmla="*/ 3654970 w 6356370"/>
                <a:gd name="connsiteY2896" fmla="*/ 1651611 h 3527023"/>
                <a:gd name="connsiteX2897" fmla="*/ 3583557 w 6356370"/>
                <a:gd name="connsiteY2897" fmla="*/ 1695656 h 3527023"/>
                <a:gd name="connsiteX2898" fmla="*/ 3617208 w 6356370"/>
                <a:gd name="connsiteY2898" fmla="*/ 1742915 h 3527023"/>
                <a:gd name="connsiteX2899" fmla="*/ 3674337 w 6356370"/>
                <a:gd name="connsiteY2899" fmla="*/ 1733343 h 3527023"/>
                <a:gd name="connsiteX2900" fmla="*/ 3654970 w 6356370"/>
                <a:gd name="connsiteY2900" fmla="*/ 1651611 h 3527023"/>
                <a:gd name="connsiteX2901" fmla="*/ 2258356 w 6356370"/>
                <a:gd name="connsiteY2901" fmla="*/ 1651611 h 3527023"/>
                <a:gd name="connsiteX2902" fmla="*/ 2238989 w 6356370"/>
                <a:gd name="connsiteY2902" fmla="*/ 1733418 h 3527023"/>
                <a:gd name="connsiteX2903" fmla="*/ 2296119 w 6356370"/>
                <a:gd name="connsiteY2903" fmla="*/ 1742989 h 3527023"/>
                <a:gd name="connsiteX2904" fmla="*/ 2329843 w 6356370"/>
                <a:gd name="connsiteY2904" fmla="*/ 1695730 h 3527023"/>
                <a:gd name="connsiteX2905" fmla="*/ 2258356 w 6356370"/>
                <a:gd name="connsiteY2905" fmla="*/ 1651611 h 3527023"/>
                <a:gd name="connsiteX2906" fmla="*/ 1075381 w 6356370"/>
                <a:gd name="connsiteY2906" fmla="*/ 1651611 h 3527023"/>
                <a:gd name="connsiteX2907" fmla="*/ 1056014 w 6356370"/>
                <a:gd name="connsiteY2907" fmla="*/ 1733418 h 3527023"/>
                <a:gd name="connsiteX2908" fmla="*/ 1113218 w 6356370"/>
                <a:gd name="connsiteY2908" fmla="*/ 1742989 h 3527023"/>
                <a:gd name="connsiteX2909" fmla="*/ 1146868 w 6356370"/>
                <a:gd name="connsiteY2909" fmla="*/ 1695730 h 3527023"/>
                <a:gd name="connsiteX2910" fmla="*/ 1075381 w 6356370"/>
                <a:gd name="connsiteY2910" fmla="*/ 1651611 h 3527023"/>
                <a:gd name="connsiteX2911" fmla="*/ 106194 w 6356370"/>
                <a:gd name="connsiteY2911" fmla="*/ 1651611 h 3527023"/>
                <a:gd name="connsiteX2912" fmla="*/ 34707 w 6356370"/>
                <a:gd name="connsiteY2912" fmla="*/ 1695730 h 3527023"/>
                <a:gd name="connsiteX2913" fmla="*/ 68357 w 6356370"/>
                <a:gd name="connsiteY2913" fmla="*/ 1742915 h 3527023"/>
                <a:gd name="connsiteX2914" fmla="*/ 125561 w 6356370"/>
                <a:gd name="connsiteY2914" fmla="*/ 1733343 h 3527023"/>
                <a:gd name="connsiteX2915" fmla="*/ 106194 w 6356370"/>
                <a:gd name="connsiteY2915" fmla="*/ 1651611 h 3527023"/>
                <a:gd name="connsiteX2916" fmla="*/ 6020696 w 6356370"/>
                <a:gd name="connsiteY2916" fmla="*/ 1651537 h 3527023"/>
                <a:gd name="connsiteX2917" fmla="*/ 5949284 w 6356370"/>
                <a:gd name="connsiteY2917" fmla="*/ 1695656 h 3527023"/>
                <a:gd name="connsiteX2918" fmla="*/ 5982933 w 6356370"/>
                <a:gd name="connsiteY2918" fmla="*/ 1742915 h 3527023"/>
                <a:gd name="connsiteX2919" fmla="*/ 6040138 w 6356370"/>
                <a:gd name="connsiteY2919" fmla="*/ 1733343 h 3527023"/>
                <a:gd name="connsiteX2920" fmla="*/ 6020696 w 6356370"/>
                <a:gd name="connsiteY2920" fmla="*/ 1651537 h 3527023"/>
                <a:gd name="connsiteX2921" fmla="*/ 4624157 w 6356370"/>
                <a:gd name="connsiteY2921" fmla="*/ 1651537 h 3527023"/>
                <a:gd name="connsiteX2922" fmla="*/ 4604790 w 6356370"/>
                <a:gd name="connsiteY2922" fmla="*/ 1733268 h 3527023"/>
                <a:gd name="connsiteX2923" fmla="*/ 4661995 w 6356370"/>
                <a:gd name="connsiteY2923" fmla="*/ 1742840 h 3527023"/>
                <a:gd name="connsiteX2924" fmla="*/ 4695644 w 6356370"/>
                <a:gd name="connsiteY2924" fmla="*/ 1695656 h 3527023"/>
                <a:gd name="connsiteX2925" fmla="*/ 4624157 w 6356370"/>
                <a:gd name="connsiteY2925" fmla="*/ 1651537 h 3527023"/>
                <a:gd name="connsiteX2926" fmla="*/ 3441256 w 6356370"/>
                <a:gd name="connsiteY2926" fmla="*/ 1651537 h 3527023"/>
                <a:gd name="connsiteX2927" fmla="*/ 3421890 w 6356370"/>
                <a:gd name="connsiteY2927" fmla="*/ 1733343 h 3527023"/>
                <a:gd name="connsiteX2928" fmla="*/ 3479094 w 6356370"/>
                <a:gd name="connsiteY2928" fmla="*/ 1742915 h 3527023"/>
                <a:gd name="connsiteX2929" fmla="*/ 3512743 w 6356370"/>
                <a:gd name="connsiteY2929" fmla="*/ 1695656 h 3527023"/>
                <a:gd name="connsiteX2930" fmla="*/ 3441256 w 6356370"/>
                <a:gd name="connsiteY2930" fmla="*/ 1651537 h 3527023"/>
                <a:gd name="connsiteX2931" fmla="*/ 2472069 w 6356370"/>
                <a:gd name="connsiteY2931" fmla="*/ 1651537 h 3527023"/>
                <a:gd name="connsiteX2932" fmla="*/ 2400582 w 6356370"/>
                <a:gd name="connsiteY2932" fmla="*/ 1695656 h 3527023"/>
                <a:gd name="connsiteX2933" fmla="*/ 2434232 w 6356370"/>
                <a:gd name="connsiteY2933" fmla="*/ 1742915 h 3527023"/>
                <a:gd name="connsiteX2934" fmla="*/ 2491437 w 6356370"/>
                <a:gd name="connsiteY2934" fmla="*/ 1733343 h 3527023"/>
                <a:gd name="connsiteX2935" fmla="*/ 2472069 w 6356370"/>
                <a:gd name="connsiteY2935" fmla="*/ 1651537 h 3527023"/>
                <a:gd name="connsiteX2936" fmla="*/ 1289094 w 6356370"/>
                <a:gd name="connsiteY2936" fmla="*/ 1651537 h 3527023"/>
                <a:gd name="connsiteX2937" fmla="*/ 1217607 w 6356370"/>
                <a:gd name="connsiteY2937" fmla="*/ 1695656 h 3527023"/>
                <a:gd name="connsiteX2938" fmla="*/ 1251257 w 6356370"/>
                <a:gd name="connsiteY2938" fmla="*/ 1742915 h 3527023"/>
                <a:gd name="connsiteX2939" fmla="*/ 1308462 w 6356370"/>
                <a:gd name="connsiteY2939" fmla="*/ 1733343 h 3527023"/>
                <a:gd name="connsiteX2940" fmla="*/ 1289094 w 6356370"/>
                <a:gd name="connsiteY2940" fmla="*/ 1651537 h 3527023"/>
                <a:gd name="connsiteX2941" fmla="*/ 5454783 w 6356370"/>
                <a:gd name="connsiteY2941" fmla="*/ 1641592 h 3527023"/>
                <a:gd name="connsiteX2942" fmla="*/ 5403111 w 6356370"/>
                <a:gd name="connsiteY2942" fmla="*/ 1708517 h 3527023"/>
                <a:gd name="connsiteX2943" fmla="*/ 5365722 w 6356370"/>
                <a:gd name="connsiteY2943" fmla="*/ 1740597 h 3527023"/>
                <a:gd name="connsiteX2944" fmla="*/ 5407748 w 6356370"/>
                <a:gd name="connsiteY2944" fmla="*/ 1820384 h 3527023"/>
                <a:gd name="connsiteX2945" fmla="*/ 5493292 w 6356370"/>
                <a:gd name="connsiteY2945" fmla="*/ 1868914 h 3527023"/>
                <a:gd name="connsiteX2946" fmla="*/ 5524325 w 6356370"/>
                <a:gd name="connsiteY2946" fmla="*/ 1832124 h 3527023"/>
                <a:gd name="connsiteX2947" fmla="*/ 5527392 w 6356370"/>
                <a:gd name="connsiteY2947" fmla="*/ 1828908 h 3527023"/>
                <a:gd name="connsiteX2948" fmla="*/ 5594317 w 6356370"/>
                <a:gd name="connsiteY2948" fmla="*/ 1777237 h 3527023"/>
                <a:gd name="connsiteX2949" fmla="*/ 5583549 w 6356370"/>
                <a:gd name="connsiteY2949" fmla="*/ 1693337 h 3527023"/>
                <a:gd name="connsiteX2950" fmla="*/ 5586614 w 6356370"/>
                <a:gd name="connsiteY2950" fmla="*/ 1648696 h 3527023"/>
                <a:gd name="connsiteX2951" fmla="*/ 5454783 w 6356370"/>
                <a:gd name="connsiteY2951" fmla="*/ 1641592 h 3527023"/>
                <a:gd name="connsiteX2952" fmla="*/ 5190071 w 6356370"/>
                <a:gd name="connsiteY2952" fmla="*/ 1641592 h 3527023"/>
                <a:gd name="connsiteX2953" fmla="*/ 5058238 w 6356370"/>
                <a:gd name="connsiteY2953" fmla="*/ 1648696 h 3527023"/>
                <a:gd name="connsiteX2954" fmla="*/ 5061379 w 6356370"/>
                <a:gd name="connsiteY2954" fmla="*/ 1693412 h 3527023"/>
                <a:gd name="connsiteX2955" fmla="*/ 5050687 w 6356370"/>
                <a:gd name="connsiteY2955" fmla="*/ 1777312 h 3527023"/>
                <a:gd name="connsiteX2956" fmla="*/ 5117537 w 6356370"/>
                <a:gd name="connsiteY2956" fmla="*/ 1828983 h 3527023"/>
                <a:gd name="connsiteX2957" fmla="*/ 5148121 w 6356370"/>
                <a:gd name="connsiteY2957" fmla="*/ 1864428 h 3527023"/>
                <a:gd name="connsiteX2958" fmla="*/ 5152907 w 6356370"/>
                <a:gd name="connsiteY2958" fmla="*/ 1859193 h 3527023"/>
                <a:gd name="connsiteX2959" fmla="*/ 5229405 w 6356370"/>
                <a:gd name="connsiteY2959" fmla="*/ 1820533 h 3527023"/>
                <a:gd name="connsiteX2960" fmla="*/ 5274943 w 6356370"/>
                <a:gd name="connsiteY2960" fmla="*/ 1737531 h 3527023"/>
                <a:gd name="connsiteX2961" fmla="*/ 5241743 w 6356370"/>
                <a:gd name="connsiteY2961" fmla="*/ 1708517 h 3527023"/>
                <a:gd name="connsiteX2962" fmla="*/ 5190071 w 6356370"/>
                <a:gd name="connsiteY2962" fmla="*/ 1641592 h 3527023"/>
                <a:gd name="connsiteX2963" fmla="*/ 4271882 w 6356370"/>
                <a:gd name="connsiteY2963" fmla="*/ 1641592 h 3527023"/>
                <a:gd name="connsiteX2964" fmla="*/ 4220210 w 6356370"/>
                <a:gd name="connsiteY2964" fmla="*/ 1708517 h 3527023"/>
                <a:gd name="connsiteX2965" fmla="*/ 4182822 w 6356370"/>
                <a:gd name="connsiteY2965" fmla="*/ 1740597 h 3527023"/>
                <a:gd name="connsiteX2966" fmla="*/ 4224772 w 6356370"/>
                <a:gd name="connsiteY2966" fmla="*/ 1820384 h 3527023"/>
                <a:gd name="connsiteX2967" fmla="*/ 4310466 w 6356370"/>
                <a:gd name="connsiteY2967" fmla="*/ 1869064 h 3527023"/>
                <a:gd name="connsiteX2968" fmla="*/ 4344416 w 6356370"/>
                <a:gd name="connsiteY2968" fmla="*/ 1828908 h 3527023"/>
                <a:gd name="connsiteX2969" fmla="*/ 4411417 w 6356370"/>
                <a:gd name="connsiteY2969" fmla="*/ 1777237 h 3527023"/>
                <a:gd name="connsiteX2970" fmla="*/ 4400648 w 6356370"/>
                <a:gd name="connsiteY2970" fmla="*/ 1693337 h 3527023"/>
                <a:gd name="connsiteX2971" fmla="*/ 4403790 w 6356370"/>
                <a:gd name="connsiteY2971" fmla="*/ 1648696 h 3527023"/>
                <a:gd name="connsiteX2972" fmla="*/ 4271882 w 6356370"/>
                <a:gd name="connsiteY2972" fmla="*/ 1641592 h 3527023"/>
                <a:gd name="connsiteX2973" fmla="*/ 4007170 w 6356370"/>
                <a:gd name="connsiteY2973" fmla="*/ 1641592 h 3527023"/>
                <a:gd name="connsiteX2974" fmla="*/ 3875338 w 6356370"/>
                <a:gd name="connsiteY2974" fmla="*/ 1648696 h 3527023"/>
                <a:gd name="connsiteX2975" fmla="*/ 3878404 w 6356370"/>
                <a:gd name="connsiteY2975" fmla="*/ 1693337 h 3527023"/>
                <a:gd name="connsiteX2976" fmla="*/ 3874142 w 6356370"/>
                <a:gd name="connsiteY2976" fmla="*/ 1746579 h 3527023"/>
                <a:gd name="connsiteX2977" fmla="*/ 3874142 w 6356370"/>
                <a:gd name="connsiteY2977" fmla="*/ 1746653 h 3527023"/>
                <a:gd name="connsiteX2978" fmla="*/ 3874142 w 6356370"/>
                <a:gd name="connsiteY2978" fmla="*/ 1746728 h 3527023"/>
                <a:gd name="connsiteX2979" fmla="*/ 3872347 w 6356370"/>
                <a:gd name="connsiteY2979" fmla="*/ 1756524 h 3527023"/>
                <a:gd name="connsiteX2980" fmla="*/ 3871376 w 6356370"/>
                <a:gd name="connsiteY2980" fmla="*/ 1761310 h 3527023"/>
                <a:gd name="connsiteX2981" fmla="*/ 3868833 w 6356370"/>
                <a:gd name="connsiteY2981" fmla="*/ 1772527 h 3527023"/>
                <a:gd name="connsiteX2982" fmla="*/ 3867636 w 6356370"/>
                <a:gd name="connsiteY2982" fmla="*/ 1777237 h 3527023"/>
                <a:gd name="connsiteX2983" fmla="*/ 3934487 w 6356370"/>
                <a:gd name="connsiteY2983" fmla="*/ 1828908 h 3527023"/>
                <a:gd name="connsiteX2984" fmla="*/ 3965146 w 6356370"/>
                <a:gd name="connsiteY2984" fmla="*/ 1864353 h 3527023"/>
                <a:gd name="connsiteX2985" fmla="*/ 3969931 w 6356370"/>
                <a:gd name="connsiteY2985" fmla="*/ 1859193 h 3527023"/>
                <a:gd name="connsiteX2986" fmla="*/ 4046504 w 6356370"/>
                <a:gd name="connsiteY2986" fmla="*/ 1820533 h 3527023"/>
                <a:gd name="connsiteX2987" fmla="*/ 4092043 w 6356370"/>
                <a:gd name="connsiteY2987" fmla="*/ 1737531 h 3527023"/>
                <a:gd name="connsiteX2988" fmla="*/ 4058841 w 6356370"/>
                <a:gd name="connsiteY2988" fmla="*/ 1708517 h 3527023"/>
                <a:gd name="connsiteX2989" fmla="*/ 4007170 w 6356370"/>
                <a:gd name="connsiteY2989" fmla="*/ 1641592 h 3527023"/>
                <a:gd name="connsiteX2990" fmla="*/ 2824270 w 6356370"/>
                <a:gd name="connsiteY2990" fmla="*/ 1641592 h 3527023"/>
                <a:gd name="connsiteX2991" fmla="*/ 2692438 w 6356370"/>
                <a:gd name="connsiteY2991" fmla="*/ 1648696 h 3527023"/>
                <a:gd name="connsiteX2992" fmla="*/ 2695504 w 6356370"/>
                <a:gd name="connsiteY2992" fmla="*/ 1693412 h 3527023"/>
                <a:gd name="connsiteX2993" fmla="*/ 2684736 w 6356370"/>
                <a:gd name="connsiteY2993" fmla="*/ 1777312 h 3527023"/>
                <a:gd name="connsiteX2994" fmla="*/ 2751587 w 6356370"/>
                <a:gd name="connsiteY2994" fmla="*/ 1828983 h 3527023"/>
                <a:gd name="connsiteX2995" fmla="*/ 2782245 w 6356370"/>
                <a:gd name="connsiteY2995" fmla="*/ 1864428 h 3527023"/>
                <a:gd name="connsiteX2996" fmla="*/ 2783217 w 6356370"/>
                <a:gd name="connsiteY2996" fmla="*/ 1863231 h 3527023"/>
                <a:gd name="connsiteX2997" fmla="*/ 2783516 w 6356370"/>
                <a:gd name="connsiteY2997" fmla="*/ 1862932 h 3527023"/>
                <a:gd name="connsiteX2998" fmla="*/ 2783591 w 6356370"/>
                <a:gd name="connsiteY2998" fmla="*/ 1862857 h 3527023"/>
                <a:gd name="connsiteX2999" fmla="*/ 2787181 w 6356370"/>
                <a:gd name="connsiteY2999" fmla="*/ 1859118 h 3527023"/>
                <a:gd name="connsiteX3000" fmla="*/ 2863753 w 6356370"/>
                <a:gd name="connsiteY3000" fmla="*/ 1820533 h 3527023"/>
                <a:gd name="connsiteX3001" fmla="*/ 2902263 w 6356370"/>
                <a:gd name="connsiteY3001" fmla="*/ 1743887 h 3527023"/>
                <a:gd name="connsiteX3002" fmla="*/ 2909142 w 6356370"/>
                <a:gd name="connsiteY3002" fmla="*/ 1737531 h 3527023"/>
                <a:gd name="connsiteX3003" fmla="*/ 2877137 w 6356370"/>
                <a:gd name="connsiteY3003" fmla="*/ 1709638 h 3527023"/>
                <a:gd name="connsiteX3004" fmla="*/ 2875791 w 6356370"/>
                <a:gd name="connsiteY3004" fmla="*/ 1708367 h 3527023"/>
                <a:gd name="connsiteX3005" fmla="*/ 2857696 w 6356370"/>
                <a:gd name="connsiteY3005" fmla="*/ 1688701 h 3527023"/>
                <a:gd name="connsiteX3006" fmla="*/ 2857620 w 6356370"/>
                <a:gd name="connsiteY3006" fmla="*/ 1688626 h 3527023"/>
                <a:gd name="connsiteX3007" fmla="*/ 2857546 w 6356370"/>
                <a:gd name="connsiteY3007" fmla="*/ 1688477 h 3527023"/>
                <a:gd name="connsiteX3008" fmla="*/ 2824270 w 6356370"/>
                <a:gd name="connsiteY3008" fmla="*/ 1641592 h 3527023"/>
                <a:gd name="connsiteX3009" fmla="*/ 1906081 w 6356370"/>
                <a:gd name="connsiteY3009" fmla="*/ 1641592 h 3527023"/>
                <a:gd name="connsiteX3010" fmla="*/ 1854335 w 6356370"/>
                <a:gd name="connsiteY3010" fmla="*/ 1708517 h 3527023"/>
                <a:gd name="connsiteX3011" fmla="*/ 1816947 w 6356370"/>
                <a:gd name="connsiteY3011" fmla="*/ 1740522 h 3527023"/>
                <a:gd name="connsiteX3012" fmla="*/ 1858972 w 6356370"/>
                <a:gd name="connsiteY3012" fmla="*/ 1820384 h 3527023"/>
                <a:gd name="connsiteX3013" fmla="*/ 1944516 w 6356370"/>
                <a:gd name="connsiteY3013" fmla="*/ 1868989 h 3527023"/>
                <a:gd name="connsiteX3014" fmla="*/ 1978615 w 6356370"/>
                <a:gd name="connsiteY3014" fmla="*/ 1828908 h 3527023"/>
                <a:gd name="connsiteX3015" fmla="*/ 2045540 w 6356370"/>
                <a:gd name="connsiteY3015" fmla="*/ 1777237 h 3527023"/>
                <a:gd name="connsiteX3016" fmla="*/ 2034772 w 6356370"/>
                <a:gd name="connsiteY3016" fmla="*/ 1693337 h 3527023"/>
                <a:gd name="connsiteX3017" fmla="*/ 2037838 w 6356370"/>
                <a:gd name="connsiteY3017" fmla="*/ 1648696 h 3527023"/>
                <a:gd name="connsiteX3018" fmla="*/ 1906081 w 6356370"/>
                <a:gd name="connsiteY3018" fmla="*/ 1641592 h 3527023"/>
                <a:gd name="connsiteX3019" fmla="*/ 1641295 w 6356370"/>
                <a:gd name="connsiteY3019" fmla="*/ 1641592 h 3527023"/>
                <a:gd name="connsiteX3020" fmla="*/ 1509463 w 6356370"/>
                <a:gd name="connsiteY3020" fmla="*/ 1648696 h 3527023"/>
                <a:gd name="connsiteX3021" fmla="*/ 1512603 w 6356370"/>
                <a:gd name="connsiteY3021" fmla="*/ 1693412 h 3527023"/>
                <a:gd name="connsiteX3022" fmla="*/ 1501910 w 6356370"/>
                <a:gd name="connsiteY3022" fmla="*/ 1777312 h 3527023"/>
                <a:gd name="connsiteX3023" fmla="*/ 1568761 w 6356370"/>
                <a:gd name="connsiteY3023" fmla="*/ 1828983 h 3527023"/>
                <a:gd name="connsiteX3024" fmla="*/ 1599345 w 6356370"/>
                <a:gd name="connsiteY3024" fmla="*/ 1864428 h 3527023"/>
                <a:gd name="connsiteX3025" fmla="*/ 1604130 w 6356370"/>
                <a:gd name="connsiteY3025" fmla="*/ 1859193 h 3527023"/>
                <a:gd name="connsiteX3026" fmla="*/ 1680627 w 6356370"/>
                <a:gd name="connsiteY3026" fmla="*/ 1820533 h 3527023"/>
                <a:gd name="connsiteX3027" fmla="*/ 1726167 w 6356370"/>
                <a:gd name="connsiteY3027" fmla="*/ 1737531 h 3527023"/>
                <a:gd name="connsiteX3028" fmla="*/ 1692966 w 6356370"/>
                <a:gd name="connsiteY3028" fmla="*/ 1708517 h 3527023"/>
                <a:gd name="connsiteX3029" fmla="*/ 1683619 w 6356370"/>
                <a:gd name="connsiteY3029" fmla="*/ 1698796 h 3527023"/>
                <a:gd name="connsiteX3030" fmla="*/ 1659017 w 6356370"/>
                <a:gd name="connsiteY3030" fmla="*/ 1668736 h 3527023"/>
                <a:gd name="connsiteX3031" fmla="*/ 1658344 w 6356370"/>
                <a:gd name="connsiteY3031" fmla="*/ 1667839 h 3527023"/>
                <a:gd name="connsiteX3032" fmla="*/ 1658344 w 6356370"/>
                <a:gd name="connsiteY3032" fmla="*/ 1667763 h 3527023"/>
                <a:gd name="connsiteX3033" fmla="*/ 1658269 w 6356370"/>
                <a:gd name="connsiteY3033" fmla="*/ 1667689 h 3527023"/>
                <a:gd name="connsiteX3034" fmla="*/ 1641295 w 6356370"/>
                <a:gd name="connsiteY3034" fmla="*/ 1641592 h 3527023"/>
                <a:gd name="connsiteX3035" fmla="*/ 723106 w 6356370"/>
                <a:gd name="connsiteY3035" fmla="*/ 1641592 h 3527023"/>
                <a:gd name="connsiteX3036" fmla="*/ 671435 w 6356370"/>
                <a:gd name="connsiteY3036" fmla="*/ 1708517 h 3527023"/>
                <a:gd name="connsiteX3037" fmla="*/ 634046 w 6356370"/>
                <a:gd name="connsiteY3037" fmla="*/ 1740597 h 3527023"/>
                <a:gd name="connsiteX3038" fmla="*/ 676071 w 6356370"/>
                <a:gd name="connsiteY3038" fmla="*/ 1820384 h 3527023"/>
                <a:gd name="connsiteX3039" fmla="*/ 761691 w 6356370"/>
                <a:gd name="connsiteY3039" fmla="*/ 1868989 h 3527023"/>
                <a:gd name="connsiteX3040" fmla="*/ 795639 w 6356370"/>
                <a:gd name="connsiteY3040" fmla="*/ 1828908 h 3527023"/>
                <a:gd name="connsiteX3041" fmla="*/ 862640 w 6356370"/>
                <a:gd name="connsiteY3041" fmla="*/ 1777237 h 3527023"/>
                <a:gd name="connsiteX3042" fmla="*/ 851872 w 6356370"/>
                <a:gd name="connsiteY3042" fmla="*/ 1693337 h 3527023"/>
                <a:gd name="connsiteX3043" fmla="*/ 855013 w 6356370"/>
                <a:gd name="connsiteY3043" fmla="*/ 1648696 h 3527023"/>
                <a:gd name="connsiteX3044" fmla="*/ 723106 w 6356370"/>
                <a:gd name="connsiteY3044" fmla="*/ 1641592 h 3527023"/>
                <a:gd name="connsiteX3045" fmla="*/ 3088981 w 6356370"/>
                <a:gd name="connsiteY3045" fmla="*/ 1641517 h 3527023"/>
                <a:gd name="connsiteX3046" fmla="*/ 3037310 w 6356370"/>
                <a:gd name="connsiteY3046" fmla="*/ 1708442 h 3527023"/>
                <a:gd name="connsiteX3047" fmla="*/ 2999847 w 6356370"/>
                <a:gd name="connsiteY3047" fmla="*/ 1740522 h 3527023"/>
                <a:gd name="connsiteX3048" fmla="*/ 3041871 w 6356370"/>
                <a:gd name="connsiteY3048" fmla="*/ 1820384 h 3527023"/>
                <a:gd name="connsiteX3049" fmla="*/ 3127492 w 6356370"/>
                <a:gd name="connsiteY3049" fmla="*/ 1869139 h 3527023"/>
                <a:gd name="connsiteX3050" fmla="*/ 3161440 w 6356370"/>
                <a:gd name="connsiteY3050" fmla="*/ 1828983 h 3527023"/>
                <a:gd name="connsiteX3051" fmla="*/ 3228441 w 6356370"/>
                <a:gd name="connsiteY3051" fmla="*/ 1777237 h 3527023"/>
                <a:gd name="connsiteX3052" fmla="*/ 3217673 w 6356370"/>
                <a:gd name="connsiteY3052" fmla="*/ 1693337 h 3527023"/>
                <a:gd name="connsiteX3053" fmla="*/ 3220738 w 6356370"/>
                <a:gd name="connsiteY3053" fmla="*/ 1648696 h 3527023"/>
                <a:gd name="connsiteX3054" fmla="*/ 3088981 w 6356370"/>
                <a:gd name="connsiteY3054" fmla="*/ 1641517 h 3527023"/>
                <a:gd name="connsiteX3055" fmla="*/ 458469 w 6356370"/>
                <a:gd name="connsiteY3055" fmla="*/ 1641517 h 3527023"/>
                <a:gd name="connsiteX3056" fmla="*/ 326562 w 6356370"/>
                <a:gd name="connsiteY3056" fmla="*/ 1648696 h 3527023"/>
                <a:gd name="connsiteX3057" fmla="*/ 329628 w 6356370"/>
                <a:gd name="connsiteY3057" fmla="*/ 1693337 h 3527023"/>
                <a:gd name="connsiteX3058" fmla="*/ 318935 w 6356370"/>
                <a:gd name="connsiteY3058" fmla="*/ 1777237 h 3527023"/>
                <a:gd name="connsiteX3059" fmla="*/ 385786 w 6356370"/>
                <a:gd name="connsiteY3059" fmla="*/ 1828834 h 3527023"/>
                <a:gd name="connsiteX3060" fmla="*/ 416445 w 6356370"/>
                <a:gd name="connsiteY3060" fmla="*/ 1864278 h 3527023"/>
                <a:gd name="connsiteX3061" fmla="*/ 421305 w 6356370"/>
                <a:gd name="connsiteY3061" fmla="*/ 1859044 h 3527023"/>
                <a:gd name="connsiteX3062" fmla="*/ 497802 w 6356370"/>
                <a:gd name="connsiteY3062" fmla="*/ 1820459 h 3527023"/>
                <a:gd name="connsiteX3063" fmla="*/ 543341 w 6356370"/>
                <a:gd name="connsiteY3063" fmla="*/ 1737456 h 3527023"/>
                <a:gd name="connsiteX3064" fmla="*/ 510140 w 6356370"/>
                <a:gd name="connsiteY3064" fmla="*/ 1708442 h 3527023"/>
                <a:gd name="connsiteX3065" fmla="*/ 500793 w 6356370"/>
                <a:gd name="connsiteY3065" fmla="*/ 1698721 h 3527023"/>
                <a:gd name="connsiteX3066" fmla="*/ 500045 w 6356370"/>
                <a:gd name="connsiteY3066" fmla="*/ 1697824 h 3527023"/>
                <a:gd name="connsiteX3067" fmla="*/ 475444 w 6356370"/>
                <a:gd name="connsiteY3067" fmla="*/ 1667689 h 3527023"/>
                <a:gd name="connsiteX3068" fmla="*/ 458469 w 6356370"/>
                <a:gd name="connsiteY3068" fmla="*/ 1641517 h 3527023"/>
                <a:gd name="connsiteX3069" fmla="*/ 968010 w 6356370"/>
                <a:gd name="connsiteY3069" fmla="*/ 1629571 h 3527023"/>
                <a:gd name="connsiteX3070" fmla="*/ 908104 w 6356370"/>
                <a:gd name="connsiteY3070" fmla="*/ 1635459 h 3527023"/>
                <a:gd name="connsiteX3071" fmla="*/ 902122 w 6356370"/>
                <a:gd name="connsiteY3071" fmla="*/ 1693337 h 3527023"/>
                <a:gd name="connsiteX3072" fmla="*/ 908927 w 6356370"/>
                <a:gd name="connsiteY3072" fmla="*/ 1754879 h 3527023"/>
                <a:gd name="connsiteX3073" fmla="*/ 1005689 w 6356370"/>
                <a:gd name="connsiteY3073" fmla="*/ 1733044 h 3527023"/>
                <a:gd name="connsiteX3074" fmla="*/ 1027524 w 6356370"/>
                <a:gd name="connsiteY3074" fmla="*/ 1636357 h 3527023"/>
                <a:gd name="connsiteX3075" fmla="*/ 968010 w 6356370"/>
                <a:gd name="connsiteY3075" fmla="*/ 1629571 h 3527023"/>
                <a:gd name="connsiteX3076" fmla="*/ 5699716 w 6356370"/>
                <a:gd name="connsiteY3076" fmla="*/ 1629543 h 3527023"/>
                <a:gd name="connsiteX3077" fmla="*/ 5639781 w 6356370"/>
                <a:gd name="connsiteY3077" fmla="*/ 1635459 h 3527023"/>
                <a:gd name="connsiteX3078" fmla="*/ 5633724 w 6356370"/>
                <a:gd name="connsiteY3078" fmla="*/ 1693337 h 3527023"/>
                <a:gd name="connsiteX3079" fmla="*/ 5640528 w 6356370"/>
                <a:gd name="connsiteY3079" fmla="*/ 1754879 h 3527023"/>
                <a:gd name="connsiteX3080" fmla="*/ 5737365 w 6356370"/>
                <a:gd name="connsiteY3080" fmla="*/ 1733044 h 3527023"/>
                <a:gd name="connsiteX3081" fmla="*/ 5759200 w 6356370"/>
                <a:gd name="connsiteY3081" fmla="*/ 1636357 h 3527023"/>
                <a:gd name="connsiteX3082" fmla="*/ 5699716 w 6356370"/>
                <a:gd name="connsiteY3082" fmla="*/ 1629543 h 3527023"/>
                <a:gd name="connsiteX3083" fmla="*/ 4516805 w 6356370"/>
                <a:gd name="connsiteY3083" fmla="*/ 1629543 h 3527023"/>
                <a:gd name="connsiteX3084" fmla="*/ 4456880 w 6356370"/>
                <a:gd name="connsiteY3084" fmla="*/ 1635459 h 3527023"/>
                <a:gd name="connsiteX3085" fmla="*/ 4450824 w 6356370"/>
                <a:gd name="connsiteY3085" fmla="*/ 1693337 h 3527023"/>
                <a:gd name="connsiteX3086" fmla="*/ 4457628 w 6356370"/>
                <a:gd name="connsiteY3086" fmla="*/ 1754879 h 3527023"/>
                <a:gd name="connsiteX3087" fmla="*/ 4554390 w 6356370"/>
                <a:gd name="connsiteY3087" fmla="*/ 1733044 h 3527023"/>
                <a:gd name="connsiteX3088" fmla="*/ 4576225 w 6356370"/>
                <a:gd name="connsiteY3088" fmla="*/ 1636357 h 3527023"/>
                <a:gd name="connsiteX3089" fmla="*/ 4516805 w 6356370"/>
                <a:gd name="connsiteY3089" fmla="*/ 1629543 h 3527023"/>
                <a:gd name="connsiteX3090" fmla="*/ 3333839 w 6356370"/>
                <a:gd name="connsiteY3090" fmla="*/ 1629543 h 3527023"/>
                <a:gd name="connsiteX3091" fmla="*/ 3273905 w 6356370"/>
                <a:gd name="connsiteY3091" fmla="*/ 1635459 h 3527023"/>
                <a:gd name="connsiteX3092" fmla="*/ 3267848 w 6356370"/>
                <a:gd name="connsiteY3092" fmla="*/ 1693337 h 3527023"/>
                <a:gd name="connsiteX3093" fmla="*/ 3274727 w 6356370"/>
                <a:gd name="connsiteY3093" fmla="*/ 1754879 h 3527023"/>
                <a:gd name="connsiteX3094" fmla="*/ 3371489 w 6356370"/>
                <a:gd name="connsiteY3094" fmla="*/ 1733044 h 3527023"/>
                <a:gd name="connsiteX3095" fmla="*/ 3393324 w 6356370"/>
                <a:gd name="connsiteY3095" fmla="*/ 1636357 h 3527023"/>
                <a:gd name="connsiteX3096" fmla="*/ 3333839 w 6356370"/>
                <a:gd name="connsiteY3096" fmla="*/ 1629543 h 3527023"/>
                <a:gd name="connsiteX3097" fmla="*/ 2150939 w 6356370"/>
                <a:gd name="connsiteY3097" fmla="*/ 1629543 h 3527023"/>
                <a:gd name="connsiteX3098" fmla="*/ 2091005 w 6356370"/>
                <a:gd name="connsiteY3098" fmla="*/ 1635459 h 3527023"/>
                <a:gd name="connsiteX3099" fmla="*/ 2084948 w 6356370"/>
                <a:gd name="connsiteY3099" fmla="*/ 1693337 h 3527023"/>
                <a:gd name="connsiteX3100" fmla="*/ 2091828 w 6356370"/>
                <a:gd name="connsiteY3100" fmla="*/ 1754879 h 3527023"/>
                <a:gd name="connsiteX3101" fmla="*/ 2188589 w 6356370"/>
                <a:gd name="connsiteY3101" fmla="*/ 1733044 h 3527023"/>
                <a:gd name="connsiteX3102" fmla="*/ 2210424 w 6356370"/>
                <a:gd name="connsiteY3102" fmla="*/ 1636357 h 3527023"/>
                <a:gd name="connsiteX3103" fmla="*/ 2150939 w 6356370"/>
                <a:gd name="connsiteY3103" fmla="*/ 1629543 h 3527023"/>
                <a:gd name="connsiteX3104" fmla="*/ 6130169 w 6356370"/>
                <a:gd name="connsiteY3104" fmla="*/ 1629477 h 3527023"/>
                <a:gd name="connsiteX3105" fmla="*/ 6068628 w 6356370"/>
                <a:gd name="connsiteY3105" fmla="*/ 1636357 h 3527023"/>
                <a:gd name="connsiteX3106" fmla="*/ 6090538 w 6356370"/>
                <a:gd name="connsiteY3106" fmla="*/ 1733119 h 3527023"/>
                <a:gd name="connsiteX3107" fmla="*/ 6187299 w 6356370"/>
                <a:gd name="connsiteY3107" fmla="*/ 1754954 h 3527023"/>
                <a:gd name="connsiteX3108" fmla="*/ 6194179 w 6356370"/>
                <a:gd name="connsiteY3108" fmla="*/ 1693412 h 3527023"/>
                <a:gd name="connsiteX3109" fmla="*/ 6188122 w 6356370"/>
                <a:gd name="connsiteY3109" fmla="*/ 1635459 h 3527023"/>
                <a:gd name="connsiteX3110" fmla="*/ 6130169 w 6356370"/>
                <a:gd name="connsiteY3110" fmla="*/ 1629477 h 3527023"/>
                <a:gd name="connsiteX3111" fmla="*/ 4947194 w 6356370"/>
                <a:gd name="connsiteY3111" fmla="*/ 1629477 h 3527023"/>
                <a:gd name="connsiteX3112" fmla="*/ 4885654 w 6356370"/>
                <a:gd name="connsiteY3112" fmla="*/ 1636282 h 3527023"/>
                <a:gd name="connsiteX3113" fmla="*/ 4907563 w 6356370"/>
                <a:gd name="connsiteY3113" fmla="*/ 1733044 h 3527023"/>
                <a:gd name="connsiteX3114" fmla="*/ 5004324 w 6356370"/>
                <a:gd name="connsiteY3114" fmla="*/ 1754954 h 3527023"/>
                <a:gd name="connsiteX3115" fmla="*/ 5011129 w 6356370"/>
                <a:gd name="connsiteY3115" fmla="*/ 1693412 h 3527023"/>
                <a:gd name="connsiteX3116" fmla="*/ 5005148 w 6356370"/>
                <a:gd name="connsiteY3116" fmla="*/ 1635459 h 3527023"/>
                <a:gd name="connsiteX3117" fmla="*/ 4947194 w 6356370"/>
                <a:gd name="connsiteY3117" fmla="*/ 1629477 h 3527023"/>
                <a:gd name="connsiteX3118" fmla="*/ 3764444 w 6356370"/>
                <a:gd name="connsiteY3118" fmla="*/ 1629477 h 3527023"/>
                <a:gd name="connsiteX3119" fmla="*/ 3702827 w 6356370"/>
                <a:gd name="connsiteY3119" fmla="*/ 1636282 h 3527023"/>
                <a:gd name="connsiteX3120" fmla="*/ 3724662 w 6356370"/>
                <a:gd name="connsiteY3120" fmla="*/ 1733044 h 3527023"/>
                <a:gd name="connsiteX3121" fmla="*/ 3821499 w 6356370"/>
                <a:gd name="connsiteY3121" fmla="*/ 1754954 h 3527023"/>
                <a:gd name="connsiteX3122" fmla="*/ 3824715 w 6356370"/>
                <a:gd name="connsiteY3122" fmla="*/ 1738652 h 3527023"/>
                <a:gd name="connsiteX3123" fmla="*/ 3828303 w 6356370"/>
                <a:gd name="connsiteY3123" fmla="*/ 1693412 h 3527023"/>
                <a:gd name="connsiteX3124" fmla="*/ 3822322 w 6356370"/>
                <a:gd name="connsiteY3124" fmla="*/ 1635459 h 3527023"/>
                <a:gd name="connsiteX3125" fmla="*/ 3764444 w 6356370"/>
                <a:gd name="connsiteY3125" fmla="*/ 1629477 h 3527023"/>
                <a:gd name="connsiteX3126" fmla="*/ 2581468 w 6356370"/>
                <a:gd name="connsiteY3126" fmla="*/ 1629477 h 3527023"/>
                <a:gd name="connsiteX3127" fmla="*/ 2519927 w 6356370"/>
                <a:gd name="connsiteY3127" fmla="*/ 1636282 h 3527023"/>
                <a:gd name="connsiteX3128" fmla="*/ 2541762 w 6356370"/>
                <a:gd name="connsiteY3128" fmla="*/ 1733044 h 3527023"/>
                <a:gd name="connsiteX3129" fmla="*/ 2638598 w 6356370"/>
                <a:gd name="connsiteY3129" fmla="*/ 1754954 h 3527023"/>
                <a:gd name="connsiteX3130" fmla="*/ 2645403 w 6356370"/>
                <a:gd name="connsiteY3130" fmla="*/ 1693412 h 3527023"/>
                <a:gd name="connsiteX3131" fmla="*/ 2639346 w 6356370"/>
                <a:gd name="connsiteY3131" fmla="*/ 1635459 h 3527023"/>
                <a:gd name="connsiteX3132" fmla="*/ 2581468 w 6356370"/>
                <a:gd name="connsiteY3132" fmla="*/ 1629477 h 3527023"/>
                <a:gd name="connsiteX3133" fmla="*/ 1398493 w 6356370"/>
                <a:gd name="connsiteY3133" fmla="*/ 1629477 h 3527023"/>
                <a:gd name="connsiteX3134" fmla="*/ 1336952 w 6356370"/>
                <a:gd name="connsiteY3134" fmla="*/ 1636282 h 3527023"/>
                <a:gd name="connsiteX3135" fmla="*/ 1358861 w 6356370"/>
                <a:gd name="connsiteY3135" fmla="*/ 1733044 h 3527023"/>
                <a:gd name="connsiteX3136" fmla="*/ 1455623 w 6356370"/>
                <a:gd name="connsiteY3136" fmla="*/ 1754954 h 3527023"/>
                <a:gd name="connsiteX3137" fmla="*/ 1462427 w 6356370"/>
                <a:gd name="connsiteY3137" fmla="*/ 1693412 h 3527023"/>
                <a:gd name="connsiteX3138" fmla="*/ 1456446 w 6356370"/>
                <a:gd name="connsiteY3138" fmla="*/ 1635459 h 3527023"/>
                <a:gd name="connsiteX3139" fmla="*/ 1398493 w 6356370"/>
                <a:gd name="connsiteY3139" fmla="*/ 1629477 h 3527023"/>
                <a:gd name="connsiteX3140" fmla="*/ 215593 w 6356370"/>
                <a:gd name="connsiteY3140" fmla="*/ 1629477 h 3527023"/>
                <a:gd name="connsiteX3141" fmla="*/ 153976 w 6356370"/>
                <a:gd name="connsiteY3141" fmla="*/ 1636357 h 3527023"/>
                <a:gd name="connsiteX3142" fmla="*/ 175886 w 6356370"/>
                <a:gd name="connsiteY3142" fmla="*/ 1733119 h 3527023"/>
                <a:gd name="connsiteX3143" fmla="*/ 272648 w 6356370"/>
                <a:gd name="connsiteY3143" fmla="*/ 1754954 h 3527023"/>
                <a:gd name="connsiteX3144" fmla="*/ 279453 w 6356370"/>
                <a:gd name="connsiteY3144" fmla="*/ 1693412 h 3527023"/>
                <a:gd name="connsiteX3145" fmla="*/ 273471 w 6356370"/>
                <a:gd name="connsiteY3145" fmla="*/ 1635459 h 3527023"/>
                <a:gd name="connsiteX3146" fmla="*/ 215593 w 6356370"/>
                <a:gd name="connsiteY3146" fmla="*/ 1629477 h 3527023"/>
                <a:gd name="connsiteX3147" fmla="*/ 5322501 w 6356370"/>
                <a:gd name="connsiteY3147" fmla="*/ 1571675 h 3527023"/>
                <a:gd name="connsiteX3148" fmla="*/ 5238676 w 6356370"/>
                <a:gd name="connsiteY3148" fmla="*/ 1624617 h 3527023"/>
                <a:gd name="connsiteX3149" fmla="*/ 5277262 w 6356370"/>
                <a:gd name="connsiteY3149" fmla="*/ 1672998 h 3527023"/>
                <a:gd name="connsiteX3150" fmla="*/ 5322501 w 6356370"/>
                <a:gd name="connsiteY3150" fmla="*/ 1709713 h 3527023"/>
                <a:gd name="connsiteX3151" fmla="*/ 5367667 w 6356370"/>
                <a:gd name="connsiteY3151" fmla="*/ 1672998 h 3527023"/>
                <a:gd name="connsiteX3152" fmla="*/ 5406252 w 6356370"/>
                <a:gd name="connsiteY3152" fmla="*/ 1624617 h 3527023"/>
                <a:gd name="connsiteX3153" fmla="*/ 5322501 w 6356370"/>
                <a:gd name="connsiteY3153" fmla="*/ 1571675 h 3527023"/>
                <a:gd name="connsiteX3154" fmla="*/ 4139601 w 6356370"/>
                <a:gd name="connsiteY3154" fmla="*/ 1571675 h 3527023"/>
                <a:gd name="connsiteX3155" fmla="*/ 4055776 w 6356370"/>
                <a:gd name="connsiteY3155" fmla="*/ 1624617 h 3527023"/>
                <a:gd name="connsiteX3156" fmla="*/ 4094361 w 6356370"/>
                <a:gd name="connsiteY3156" fmla="*/ 1672998 h 3527023"/>
                <a:gd name="connsiteX3157" fmla="*/ 4139601 w 6356370"/>
                <a:gd name="connsiteY3157" fmla="*/ 1709713 h 3527023"/>
                <a:gd name="connsiteX3158" fmla="*/ 4184767 w 6356370"/>
                <a:gd name="connsiteY3158" fmla="*/ 1672998 h 3527023"/>
                <a:gd name="connsiteX3159" fmla="*/ 4223351 w 6356370"/>
                <a:gd name="connsiteY3159" fmla="*/ 1624617 h 3527023"/>
                <a:gd name="connsiteX3160" fmla="*/ 4139601 w 6356370"/>
                <a:gd name="connsiteY3160" fmla="*/ 1571675 h 3527023"/>
                <a:gd name="connsiteX3161" fmla="*/ 1773725 w 6356370"/>
                <a:gd name="connsiteY3161" fmla="*/ 1571675 h 3527023"/>
                <a:gd name="connsiteX3162" fmla="*/ 1689825 w 6356370"/>
                <a:gd name="connsiteY3162" fmla="*/ 1624617 h 3527023"/>
                <a:gd name="connsiteX3163" fmla="*/ 1699023 w 6356370"/>
                <a:gd name="connsiteY3163" fmla="*/ 1638376 h 3527023"/>
                <a:gd name="connsiteX3164" fmla="*/ 1699397 w 6356370"/>
                <a:gd name="connsiteY3164" fmla="*/ 1638900 h 3527023"/>
                <a:gd name="connsiteX3165" fmla="*/ 1719960 w 6356370"/>
                <a:gd name="connsiteY3165" fmla="*/ 1664025 h 3527023"/>
                <a:gd name="connsiteX3166" fmla="*/ 1720484 w 6356370"/>
                <a:gd name="connsiteY3166" fmla="*/ 1664623 h 3527023"/>
                <a:gd name="connsiteX3167" fmla="*/ 1720559 w 6356370"/>
                <a:gd name="connsiteY3167" fmla="*/ 1664698 h 3527023"/>
                <a:gd name="connsiteX3168" fmla="*/ 1728485 w 6356370"/>
                <a:gd name="connsiteY3168" fmla="*/ 1672998 h 3527023"/>
                <a:gd name="connsiteX3169" fmla="*/ 1773725 w 6356370"/>
                <a:gd name="connsiteY3169" fmla="*/ 1709713 h 3527023"/>
                <a:gd name="connsiteX3170" fmla="*/ 1818890 w 6356370"/>
                <a:gd name="connsiteY3170" fmla="*/ 1672998 h 3527023"/>
                <a:gd name="connsiteX3171" fmla="*/ 1857551 w 6356370"/>
                <a:gd name="connsiteY3171" fmla="*/ 1624617 h 3527023"/>
                <a:gd name="connsiteX3172" fmla="*/ 1773725 w 6356370"/>
                <a:gd name="connsiteY3172" fmla="*/ 1571675 h 3527023"/>
                <a:gd name="connsiteX3173" fmla="*/ 590825 w 6356370"/>
                <a:gd name="connsiteY3173" fmla="*/ 1571675 h 3527023"/>
                <a:gd name="connsiteX3174" fmla="*/ 507075 w 6356370"/>
                <a:gd name="connsiteY3174" fmla="*/ 1624617 h 3527023"/>
                <a:gd name="connsiteX3175" fmla="*/ 516123 w 6356370"/>
                <a:gd name="connsiteY3175" fmla="*/ 1638376 h 3527023"/>
                <a:gd name="connsiteX3176" fmla="*/ 516945 w 6356370"/>
                <a:gd name="connsiteY3176" fmla="*/ 1639423 h 3527023"/>
                <a:gd name="connsiteX3177" fmla="*/ 537658 w 6356370"/>
                <a:gd name="connsiteY3177" fmla="*/ 1664698 h 3527023"/>
                <a:gd name="connsiteX3178" fmla="*/ 545584 w 6356370"/>
                <a:gd name="connsiteY3178" fmla="*/ 1672998 h 3527023"/>
                <a:gd name="connsiteX3179" fmla="*/ 590825 w 6356370"/>
                <a:gd name="connsiteY3179" fmla="*/ 1709713 h 3527023"/>
                <a:gd name="connsiteX3180" fmla="*/ 635991 w 6356370"/>
                <a:gd name="connsiteY3180" fmla="*/ 1672998 h 3527023"/>
                <a:gd name="connsiteX3181" fmla="*/ 674576 w 6356370"/>
                <a:gd name="connsiteY3181" fmla="*/ 1624617 h 3527023"/>
                <a:gd name="connsiteX3182" fmla="*/ 590825 w 6356370"/>
                <a:gd name="connsiteY3182" fmla="*/ 1571675 h 3527023"/>
                <a:gd name="connsiteX3183" fmla="*/ 2956625 w 6356370"/>
                <a:gd name="connsiteY3183" fmla="*/ 1571600 h 3527023"/>
                <a:gd name="connsiteX3184" fmla="*/ 2872800 w 6356370"/>
                <a:gd name="connsiteY3184" fmla="*/ 1624617 h 3527023"/>
                <a:gd name="connsiteX3185" fmla="*/ 2895832 w 6356370"/>
                <a:gd name="connsiteY3185" fmla="*/ 1656023 h 3527023"/>
                <a:gd name="connsiteX3186" fmla="*/ 2896056 w 6356370"/>
                <a:gd name="connsiteY3186" fmla="*/ 1656248 h 3527023"/>
                <a:gd name="connsiteX3187" fmla="*/ 2911460 w 6356370"/>
                <a:gd name="connsiteY3187" fmla="*/ 1672998 h 3527023"/>
                <a:gd name="connsiteX3188" fmla="*/ 2956625 w 6356370"/>
                <a:gd name="connsiteY3188" fmla="*/ 1709638 h 3527023"/>
                <a:gd name="connsiteX3189" fmla="*/ 3001866 w 6356370"/>
                <a:gd name="connsiteY3189" fmla="*/ 1672923 h 3527023"/>
                <a:gd name="connsiteX3190" fmla="*/ 3040376 w 6356370"/>
                <a:gd name="connsiteY3190" fmla="*/ 1624542 h 3527023"/>
                <a:gd name="connsiteX3191" fmla="*/ 2956625 w 6356370"/>
                <a:gd name="connsiteY3191" fmla="*/ 1571600 h 3527023"/>
                <a:gd name="connsiteX3192" fmla="*/ 4731013 w 6356370"/>
                <a:gd name="connsiteY3192" fmla="*/ 1521874 h 3527023"/>
                <a:gd name="connsiteX3193" fmla="*/ 4685774 w 6356370"/>
                <a:gd name="connsiteY3193" fmla="*/ 1558664 h 3527023"/>
                <a:gd name="connsiteX3194" fmla="*/ 4647264 w 6356370"/>
                <a:gd name="connsiteY3194" fmla="*/ 1606970 h 3527023"/>
                <a:gd name="connsiteX3195" fmla="*/ 4731013 w 6356370"/>
                <a:gd name="connsiteY3195" fmla="*/ 1659912 h 3527023"/>
                <a:gd name="connsiteX3196" fmla="*/ 4814764 w 6356370"/>
                <a:gd name="connsiteY3196" fmla="*/ 1606970 h 3527023"/>
                <a:gd name="connsiteX3197" fmla="*/ 4776255 w 6356370"/>
                <a:gd name="connsiteY3197" fmla="*/ 1558589 h 3527023"/>
                <a:gd name="connsiteX3198" fmla="*/ 4731013 w 6356370"/>
                <a:gd name="connsiteY3198" fmla="*/ 1521874 h 3527023"/>
                <a:gd name="connsiteX3199" fmla="*/ 3548113 w 6356370"/>
                <a:gd name="connsiteY3199" fmla="*/ 1521874 h 3527023"/>
                <a:gd name="connsiteX3200" fmla="*/ 3502948 w 6356370"/>
                <a:gd name="connsiteY3200" fmla="*/ 1558589 h 3527023"/>
                <a:gd name="connsiteX3201" fmla="*/ 3464363 w 6356370"/>
                <a:gd name="connsiteY3201" fmla="*/ 1606970 h 3527023"/>
                <a:gd name="connsiteX3202" fmla="*/ 3548188 w 6356370"/>
                <a:gd name="connsiteY3202" fmla="*/ 1659912 h 3527023"/>
                <a:gd name="connsiteX3203" fmla="*/ 3631938 w 6356370"/>
                <a:gd name="connsiteY3203" fmla="*/ 1606970 h 3527023"/>
                <a:gd name="connsiteX3204" fmla="*/ 3593353 w 6356370"/>
                <a:gd name="connsiteY3204" fmla="*/ 1558589 h 3527023"/>
                <a:gd name="connsiteX3205" fmla="*/ 3548113 w 6356370"/>
                <a:gd name="connsiteY3205" fmla="*/ 1521874 h 3527023"/>
                <a:gd name="connsiteX3206" fmla="*/ 2365213 w 6356370"/>
                <a:gd name="connsiteY3206" fmla="*/ 1521874 h 3527023"/>
                <a:gd name="connsiteX3207" fmla="*/ 2320047 w 6356370"/>
                <a:gd name="connsiteY3207" fmla="*/ 1558589 h 3527023"/>
                <a:gd name="connsiteX3208" fmla="*/ 2281462 w 6356370"/>
                <a:gd name="connsiteY3208" fmla="*/ 1606970 h 3527023"/>
                <a:gd name="connsiteX3209" fmla="*/ 2365213 w 6356370"/>
                <a:gd name="connsiteY3209" fmla="*/ 1659912 h 3527023"/>
                <a:gd name="connsiteX3210" fmla="*/ 2448963 w 6356370"/>
                <a:gd name="connsiteY3210" fmla="*/ 1606970 h 3527023"/>
                <a:gd name="connsiteX3211" fmla="*/ 2410453 w 6356370"/>
                <a:gd name="connsiteY3211" fmla="*/ 1558589 h 3527023"/>
                <a:gd name="connsiteX3212" fmla="*/ 2365213 w 6356370"/>
                <a:gd name="connsiteY3212" fmla="*/ 1521874 h 3527023"/>
                <a:gd name="connsiteX3213" fmla="*/ 1182238 w 6356370"/>
                <a:gd name="connsiteY3213" fmla="*/ 1521874 h 3527023"/>
                <a:gd name="connsiteX3214" fmla="*/ 1136998 w 6356370"/>
                <a:gd name="connsiteY3214" fmla="*/ 1558664 h 3527023"/>
                <a:gd name="connsiteX3215" fmla="*/ 1098487 w 6356370"/>
                <a:gd name="connsiteY3215" fmla="*/ 1606970 h 3527023"/>
                <a:gd name="connsiteX3216" fmla="*/ 1182238 w 6356370"/>
                <a:gd name="connsiteY3216" fmla="*/ 1659912 h 3527023"/>
                <a:gd name="connsiteX3217" fmla="*/ 1266063 w 6356370"/>
                <a:gd name="connsiteY3217" fmla="*/ 1606970 h 3527023"/>
                <a:gd name="connsiteX3218" fmla="*/ 1227478 w 6356370"/>
                <a:gd name="connsiteY3218" fmla="*/ 1558589 h 3527023"/>
                <a:gd name="connsiteX3219" fmla="*/ 1182238 w 6356370"/>
                <a:gd name="connsiteY3219" fmla="*/ 1521874 h 3527023"/>
                <a:gd name="connsiteX3220" fmla="*/ 5913988 w 6356370"/>
                <a:gd name="connsiteY3220" fmla="*/ 1521798 h 3527023"/>
                <a:gd name="connsiteX3221" fmla="*/ 5868824 w 6356370"/>
                <a:gd name="connsiteY3221" fmla="*/ 1558514 h 3527023"/>
                <a:gd name="connsiteX3222" fmla="*/ 5830238 w 6356370"/>
                <a:gd name="connsiteY3222" fmla="*/ 1606895 h 3527023"/>
                <a:gd name="connsiteX3223" fmla="*/ 5913988 w 6356370"/>
                <a:gd name="connsiteY3223" fmla="*/ 1659837 h 3527023"/>
                <a:gd name="connsiteX3224" fmla="*/ 5997739 w 6356370"/>
                <a:gd name="connsiteY3224" fmla="*/ 1606895 h 3527023"/>
                <a:gd name="connsiteX3225" fmla="*/ 5959228 w 6356370"/>
                <a:gd name="connsiteY3225" fmla="*/ 1558514 h 3527023"/>
                <a:gd name="connsiteX3226" fmla="*/ 5913988 w 6356370"/>
                <a:gd name="connsiteY3226" fmla="*/ 1521798 h 3527023"/>
                <a:gd name="connsiteX3227" fmla="*/ 5391521 w 6356370"/>
                <a:gd name="connsiteY3227" fmla="*/ 1488597 h 3527023"/>
                <a:gd name="connsiteX3228" fmla="*/ 5357871 w 6356370"/>
                <a:gd name="connsiteY3228" fmla="*/ 1535782 h 3527023"/>
                <a:gd name="connsiteX3229" fmla="*/ 5429358 w 6356370"/>
                <a:gd name="connsiteY3229" fmla="*/ 1579975 h 3527023"/>
                <a:gd name="connsiteX3230" fmla="*/ 5448725 w 6356370"/>
                <a:gd name="connsiteY3230" fmla="*/ 1498244 h 3527023"/>
                <a:gd name="connsiteX3231" fmla="*/ 5391521 w 6356370"/>
                <a:gd name="connsiteY3231" fmla="*/ 1488597 h 3527023"/>
                <a:gd name="connsiteX3232" fmla="*/ 3025645 w 6356370"/>
                <a:gd name="connsiteY3232" fmla="*/ 1488597 h 3527023"/>
                <a:gd name="connsiteX3233" fmla="*/ 2991996 w 6356370"/>
                <a:gd name="connsiteY3233" fmla="*/ 1535782 h 3527023"/>
                <a:gd name="connsiteX3234" fmla="*/ 3063483 w 6356370"/>
                <a:gd name="connsiteY3234" fmla="*/ 1579975 h 3527023"/>
                <a:gd name="connsiteX3235" fmla="*/ 3082849 w 6356370"/>
                <a:gd name="connsiteY3235" fmla="*/ 1498244 h 3527023"/>
                <a:gd name="connsiteX3236" fmla="*/ 3025645 w 6356370"/>
                <a:gd name="connsiteY3236" fmla="*/ 1488597 h 3527023"/>
                <a:gd name="connsiteX3237" fmla="*/ 1842744 w 6356370"/>
                <a:gd name="connsiteY3237" fmla="*/ 1488597 h 3527023"/>
                <a:gd name="connsiteX3238" fmla="*/ 1809095 w 6356370"/>
                <a:gd name="connsiteY3238" fmla="*/ 1535782 h 3527023"/>
                <a:gd name="connsiteX3239" fmla="*/ 1880582 w 6356370"/>
                <a:gd name="connsiteY3239" fmla="*/ 1579975 h 3527023"/>
                <a:gd name="connsiteX3240" fmla="*/ 1899949 w 6356370"/>
                <a:gd name="connsiteY3240" fmla="*/ 1498244 h 3527023"/>
                <a:gd name="connsiteX3241" fmla="*/ 1842744 w 6356370"/>
                <a:gd name="connsiteY3241" fmla="*/ 1488597 h 3527023"/>
                <a:gd name="connsiteX3242" fmla="*/ 659844 w 6356370"/>
                <a:gd name="connsiteY3242" fmla="*/ 1488597 h 3527023"/>
                <a:gd name="connsiteX3243" fmla="*/ 626195 w 6356370"/>
                <a:gd name="connsiteY3243" fmla="*/ 1535782 h 3527023"/>
                <a:gd name="connsiteX3244" fmla="*/ 697682 w 6356370"/>
                <a:gd name="connsiteY3244" fmla="*/ 1579975 h 3527023"/>
                <a:gd name="connsiteX3245" fmla="*/ 717048 w 6356370"/>
                <a:gd name="connsiteY3245" fmla="*/ 1498244 h 3527023"/>
                <a:gd name="connsiteX3246" fmla="*/ 659844 w 6356370"/>
                <a:gd name="connsiteY3246" fmla="*/ 1488597 h 3527023"/>
                <a:gd name="connsiteX3247" fmla="*/ 5253482 w 6356370"/>
                <a:gd name="connsiteY3247" fmla="*/ 1488523 h 3527023"/>
                <a:gd name="connsiteX3248" fmla="*/ 5196277 w 6356370"/>
                <a:gd name="connsiteY3248" fmla="*/ 1498169 h 3527023"/>
                <a:gd name="connsiteX3249" fmla="*/ 5215645 w 6356370"/>
                <a:gd name="connsiteY3249" fmla="*/ 1579975 h 3527023"/>
                <a:gd name="connsiteX3250" fmla="*/ 5287132 w 6356370"/>
                <a:gd name="connsiteY3250" fmla="*/ 1535782 h 3527023"/>
                <a:gd name="connsiteX3251" fmla="*/ 5253482 w 6356370"/>
                <a:gd name="connsiteY3251" fmla="*/ 1488523 h 3527023"/>
                <a:gd name="connsiteX3252" fmla="*/ 4208620 w 6356370"/>
                <a:gd name="connsiteY3252" fmla="*/ 1488523 h 3527023"/>
                <a:gd name="connsiteX3253" fmla="*/ 4198899 w 6356370"/>
                <a:gd name="connsiteY3253" fmla="*/ 1504151 h 3527023"/>
                <a:gd name="connsiteX3254" fmla="*/ 4198824 w 6356370"/>
                <a:gd name="connsiteY3254" fmla="*/ 1504301 h 3527023"/>
                <a:gd name="connsiteX3255" fmla="*/ 4183421 w 6356370"/>
                <a:gd name="connsiteY3255" fmla="*/ 1525687 h 3527023"/>
                <a:gd name="connsiteX3256" fmla="*/ 4175045 w 6356370"/>
                <a:gd name="connsiteY3256" fmla="*/ 1535856 h 3527023"/>
                <a:gd name="connsiteX3257" fmla="*/ 4246457 w 6356370"/>
                <a:gd name="connsiteY3257" fmla="*/ 1579901 h 3527023"/>
                <a:gd name="connsiteX3258" fmla="*/ 4265825 w 6356370"/>
                <a:gd name="connsiteY3258" fmla="*/ 1498169 h 3527023"/>
                <a:gd name="connsiteX3259" fmla="*/ 4208620 w 6356370"/>
                <a:gd name="connsiteY3259" fmla="*/ 1488523 h 3527023"/>
                <a:gd name="connsiteX3260" fmla="*/ 4070582 w 6356370"/>
                <a:gd name="connsiteY3260" fmla="*/ 1488523 h 3527023"/>
                <a:gd name="connsiteX3261" fmla="*/ 4013377 w 6356370"/>
                <a:gd name="connsiteY3261" fmla="*/ 1498169 h 3527023"/>
                <a:gd name="connsiteX3262" fmla="*/ 4032744 w 6356370"/>
                <a:gd name="connsiteY3262" fmla="*/ 1579975 h 3527023"/>
                <a:gd name="connsiteX3263" fmla="*/ 4104231 w 6356370"/>
                <a:gd name="connsiteY3263" fmla="*/ 1535782 h 3527023"/>
                <a:gd name="connsiteX3264" fmla="*/ 4080377 w 6356370"/>
                <a:gd name="connsiteY3264" fmla="*/ 1504301 h 3527023"/>
                <a:gd name="connsiteX3265" fmla="*/ 4078508 w 6356370"/>
                <a:gd name="connsiteY3265" fmla="*/ 1501235 h 3527023"/>
                <a:gd name="connsiteX3266" fmla="*/ 4070582 w 6356370"/>
                <a:gd name="connsiteY3266" fmla="*/ 1488523 h 3527023"/>
                <a:gd name="connsiteX3267" fmla="*/ 2887531 w 6356370"/>
                <a:gd name="connsiteY3267" fmla="*/ 1488523 h 3527023"/>
                <a:gd name="connsiteX3268" fmla="*/ 2830402 w 6356370"/>
                <a:gd name="connsiteY3268" fmla="*/ 1498169 h 3527023"/>
                <a:gd name="connsiteX3269" fmla="*/ 2840945 w 6356370"/>
                <a:gd name="connsiteY3269" fmla="*/ 1554925 h 3527023"/>
                <a:gd name="connsiteX3270" fmla="*/ 2846031 w 6356370"/>
                <a:gd name="connsiteY3270" fmla="*/ 1570329 h 3527023"/>
                <a:gd name="connsiteX3271" fmla="*/ 2849021 w 6356370"/>
                <a:gd name="connsiteY3271" fmla="*/ 1578106 h 3527023"/>
                <a:gd name="connsiteX3272" fmla="*/ 2849769 w 6356370"/>
                <a:gd name="connsiteY3272" fmla="*/ 1579975 h 3527023"/>
                <a:gd name="connsiteX3273" fmla="*/ 2921106 w 6356370"/>
                <a:gd name="connsiteY3273" fmla="*/ 1535932 h 3527023"/>
                <a:gd name="connsiteX3274" fmla="*/ 2921032 w 6356370"/>
                <a:gd name="connsiteY3274" fmla="*/ 1535856 h 3527023"/>
                <a:gd name="connsiteX3275" fmla="*/ 2920957 w 6356370"/>
                <a:gd name="connsiteY3275" fmla="*/ 1535707 h 3527023"/>
                <a:gd name="connsiteX3276" fmla="*/ 2917442 w 6356370"/>
                <a:gd name="connsiteY3276" fmla="*/ 1531295 h 3527023"/>
                <a:gd name="connsiteX3277" fmla="*/ 2904805 w 6356370"/>
                <a:gd name="connsiteY3277" fmla="*/ 1514994 h 3527023"/>
                <a:gd name="connsiteX3278" fmla="*/ 2890223 w 6356370"/>
                <a:gd name="connsiteY3278" fmla="*/ 1493084 h 3527023"/>
                <a:gd name="connsiteX3279" fmla="*/ 2887531 w 6356370"/>
                <a:gd name="connsiteY3279" fmla="*/ 1488523 h 3527023"/>
                <a:gd name="connsiteX3280" fmla="*/ 1704706 w 6356370"/>
                <a:gd name="connsiteY3280" fmla="*/ 1488523 h 3527023"/>
                <a:gd name="connsiteX3281" fmla="*/ 1647501 w 6356370"/>
                <a:gd name="connsiteY3281" fmla="*/ 1498169 h 3527023"/>
                <a:gd name="connsiteX3282" fmla="*/ 1666868 w 6356370"/>
                <a:gd name="connsiteY3282" fmla="*/ 1579975 h 3527023"/>
                <a:gd name="connsiteX3283" fmla="*/ 1738355 w 6356370"/>
                <a:gd name="connsiteY3283" fmla="*/ 1535782 h 3527023"/>
                <a:gd name="connsiteX3284" fmla="*/ 1704706 w 6356370"/>
                <a:gd name="connsiteY3284" fmla="*/ 1488523 h 3527023"/>
                <a:gd name="connsiteX3285" fmla="*/ 521806 w 6356370"/>
                <a:gd name="connsiteY3285" fmla="*/ 1488523 h 3527023"/>
                <a:gd name="connsiteX3286" fmla="*/ 464601 w 6356370"/>
                <a:gd name="connsiteY3286" fmla="*/ 1498169 h 3527023"/>
                <a:gd name="connsiteX3287" fmla="*/ 483968 w 6356370"/>
                <a:gd name="connsiteY3287" fmla="*/ 1579975 h 3527023"/>
                <a:gd name="connsiteX3288" fmla="*/ 555455 w 6356370"/>
                <a:gd name="connsiteY3288" fmla="*/ 1535782 h 3527023"/>
                <a:gd name="connsiteX3289" fmla="*/ 521806 w 6356370"/>
                <a:gd name="connsiteY3289" fmla="*/ 1488523 h 3527023"/>
                <a:gd name="connsiteX3290" fmla="*/ 5595812 w 6356370"/>
                <a:gd name="connsiteY3290" fmla="*/ 1476708 h 3527023"/>
                <a:gd name="connsiteX3291" fmla="*/ 5499050 w 6356370"/>
                <a:gd name="connsiteY3291" fmla="*/ 1498543 h 3527023"/>
                <a:gd name="connsiteX3292" fmla="*/ 5477215 w 6356370"/>
                <a:gd name="connsiteY3292" fmla="*/ 1595155 h 3527023"/>
                <a:gd name="connsiteX3293" fmla="*/ 5596709 w 6356370"/>
                <a:gd name="connsiteY3293" fmla="*/ 1596127 h 3527023"/>
                <a:gd name="connsiteX3294" fmla="*/ 5602692 w 6356370"/>
                <a:gd name="connsiteY3294" fmla="*/ 1538249 h 3527023"/>
                <a:gd name="connsiteX3295" fmla="*/ 5595812 w 6356370"/>
                <a:gd name="connsiteY3295" fmla="*/ 1476708 h 3527023"/>
                <a:gd name="connsiteX3296" fmla="*/ 5049116 w 6356370"/>
                <a:gd name="connsiteY3296" fmla="*/ 1476708 h 3527023"/>
                <a:gd name="connsiteX3297" fmla="*/ 5042236 w 6356370"/>
                <a:gd name="connsiteY3297" fmla="*/ 1538249 h 3527023"/>
                <a:gd name="connsiteX3298" fmla="*/ 5048219 w 6356370"/>
                <a:gd name="connsiteY3298" fmla="*/ 1596127 h 3527023"/>
                <a:gd name="connsiteX3299" fmla="*/ 5167637 w 6356370"/>
                <a:gd name="connsiteY3299" fmla="*/ 1595230 h 3527023"/>
                <a:gd name="connsiteX3300" fmla="*/ 5145804 w 6356370"/>
                <a:gd name="connsiteY3300" fmla="*/ 1498543 h 3527023"/>
                <a:gd name="connsiteX3301" fmla="*/ 5049116 w 6356370"/>
                <a:gd name="connsiteY3301" fmla="*/ 1476708 h 3527023"/>
                <a:gd name="connsiteX3302" fmla="*/ 4412912 w 6356370"/>
                <a:gd name="connsiteY3302" fmla="*/ 1476708 h 3527023"/>
                <a:gd name="connsiteX3303" fmla="*/ 4316149 w 6356370"/>
                <a:gd name="connsiteY3303" fmla="*/ 1498543 h 3527023"/>
                <a:gd name="connsiteX3304" fmla="*/ 4294316 w 6356370"/>
                <a:gd name="connsiteY3304" fmla="*/ 1595155 h 3527023"/>
                <a:gd name="connsiteX3305" fmla="*/ 4413734 w 6356370"/>
                <a:gd name="connsiteY3305" fmla="*/ 1596127 h 3527023"/>
                <a:gd name="connsiteX3306" fmla="*/ 4419791 w 6356370"/>
                <a:gd name="connsiteY3306" fmla="*/ 1538249 h 3527023"/>
                <a:gd name="connsiteX3307" fmla="*/ 4412912 w 6356370"/>
                <a:gd name="connsiteY3307" fmla="*/ 1476708 h 3527023"/>
                <a:gd name="connsiteX3308" fmla="*/ 3866215 w 6356370"/>
                <a:gd name="connsiteY3308" fmla="*/ 1476708 h 3527023"/>
                <a:gd name="connsiteX3309" fmla="*/ 3859336 w 6356370"/>
                <a:gd name="connsiteY3309" fmla="*/ 1538249 h 3527023"/>
                <a:gd name="connsiteX3310" fmla="*/ 3861729 w 6356370"/>
                <a:gd name="connsiteY3310" fmla="*/ 1575040 h 3527023"/>
                <a:gd name="connsiteX3311" fmla="*/ 3864645 w 6356370"/>
                <a:gd name="connsiteY3311" fmla="*/ 1592986 h 3527023"/>
                <a:gd name="connsiteX3312" fmla="*/ 3865318 w 6356370"/>
                <a:gd name="connsiteY3312" fmla="*/ 1596127 h 3527023"/>
                <a:gd name="connsiteX3313" fmla="*/ 3984812 w 6356370"/>
                <a:gd name="connsiteY3313" fmla="*/ 1595230 h 3527023"/>
                <a:gd name="connsiteX3314" fmla="*/ 3962977 w 6356370"/>
                <a:gd name="connsiteY3314" fmla="*/ 1498543 h 3527023"/>
                <a:gd name="connsiteX3315" fmla="*/ 3866215 w 6356370"/>
                <a:gd name="connsiteY3315" fmla="*/ 1476708 h 3527023"/>
                <a:gd name="connsiteX3316" fmla="*/ 3230011 w 6356370"/>
                <a:gd name="connsiteY3316" fmla="*/ 1476708 h 3527023"/>
                <a:gd name="connsiteX3317" fmla="*/ 3133250 w 6356370"/>
                <a:gd name="connsiteY3317" fmla="*/ 1498543 h 3527023"/>
                <a:gd name="connsiteX3318" fmla="*/ 3111415 w 6356370"/>
                <a:gd name="connsiteY3318" fmla="*/ 1595155 h 3527023"/>
                <a:gd name="connsiteX3319" fmla="*/ 3230834 w 6356370"/>
                <a:gd name="connsiteY3319" fmla="*/ 1596127 h 3527023"/>
                <a:gd name="connsiteX3320" fmla="*/ 3236816 w 6356370"/>
                <a:gd name="connsiteY3320" fmla="*/ 1538249 h 3527023"/>
                <a:gd name="connsiteX3321" fmla="*/ 3230011 w 6356370"/>
                <a:gd name="connsiteY3321" fmla="*/ 1476708 h 3527023"/>
                <a:gd name="connsiteX3322" fmla="*/ 2683315 w 6356370"/>
                <a:gd name="connsiteY3322" fmla="*/ 1476708 h 3527023"/>
                <a:gd name="connsiteX3323" fmla="*/ 2676435 w 6356370"/>
                <a:gd name="connsiteY3323" fmla="*/ 1538249 h 3527023"/>
                <a:gd name="connsiteX3324" fmla="*/ 2682417 w 6356370"/>
                <a:gd name="connsiteY3324" fmla="*/ 1596127 h 3527023"/>
                <a:gd name="connsiteX3325" fmla="*/ 2801762 w 6356370"/>
                <a:gd name="connsiteY3325" fmla="*/ 1595230 h 3527023"/>
                <a:gd name="connsiteX3326" fmla="*/ 2798845 w 6356370"/>
                <a:gd name="connsiteY3326" fmla="*/ 1587453 h 3527023"/>
                <a:gd name="connsiteX3327" fmla="*/ 2792938 w 6356370"/>
                <a:gd name="connsiteY3327" fmla="*/ 1569506 h 3527023"/>
                <a:gd name="connsiteX3328" fmla="*/ 2792864 w 6356370"/>
                <a:gd name="connsiteY3328" fmla="*/ 1569207 h 3527023"/>
                <a:gd name="connsiteX3329" fmla="*/ 2780077 w 6356370"/>
                <a:gd name="connsiteY3329" fmla="*/ 1498543 h 3527023"/>
                <a:gd name="connsiteX3330" fmla="*/ 2683315 w 6356370"/>
                <a:gd name="connsiteY3330" fmla="*/ 1476708 h 3527023"/>
                <a:gd name="connsiteX3331" fmla="*/ 2047036 w 6356370"/>
                <a:gd name="connsiteY3331" fmla="*/ 1476708 h 3527023"/>
                <a:gd name="connsiteX3332" fmla="*/ 1950275 w 6356370"/>
                <a:gd name="connsiteY3332" fmla="*/ 1498543 h 3527023"/>
                <a:gd name="connsiteX3333" fmla="*/ 1928439 w 6356370"/>
                <a:gd name="connsiteY3333" fmla="*/ 1595155 h 3527023"/>
                <a:gd name="connsiteX3334" fmla="*/ 2047933 w 6356370"/>
                <a:gd name="connsiteY3334" fmla="*/ 1596127 h 3527023"/>
                <a:gd name="connsiteX3335" fmla="*/ 2053915 w 6356370"/>
                <a:gd name="connsiteY3335" fmla="*/ 1538249 h 3527023"/>
                <a:gd name="connsiteX3336" fmla="*/ 2047036 w 6356370"/>
                <a:gd name="connsiteY3336" fmla="*/ 1476708 h 3527023"/>
                <a:gd name="connsiteX3337" fmla="*/ 1500340 w 6356370"/>
                <a:gd name="connsiteY3337" fmla="*/ 1476708 h 3527023"/>
                <a:gd name="connsiteX3338" fmla="*/ 1493460 w 6356370"/>
                <a:gd name="connsiteY3338" fmla="*/ 1538249 h 3527023"/>
                <a:gd name="connsiteX3339" fmla="*/ 1499518 w 6356370"/>
                <a:gd name="connsiteY3339" fmla="*/ 1596127 h 3527023"/>
                <a:gd name="connsiteX3340" fmla="*/ 1618937 w 6356370"/>
                <a:gd name="connsiteY3340" fmla="*/ 1595230 h 3527023"/>
                <a:gd name="connsiteX3341" fmla="*/ 1597102 w 6356370"/>
                <a:gd name="connsiteY3341" fmla="*/ 1498543 h 3527023"/>
                <a:gd name="connsiteX3342" fmla="*/ 1500340 w 6356370"/>
                <a:gd name="connsiteY3342" fmla="*/ 1476708 h 3527023"/>
                <a:gd name="connsiteX3343" fmla="*/ 864135 w 6356370"/>
                <a:gd name="connsiteY3343" fmla="*/ 1476708 h 3527023"/>
                <a:gd name="connsiteX3344" fmla="*/ 767374 w 6356370"/>
                <a:gd name="connsiteY3344" fmla="*/ 1498543 h 3527023"/>
                <a:gd name="connsiteX3345" fmla="*/ 745539 w 6356370"/>
                <a:gd name="connsiteY3345" fmla="*/ 1595155 h 3527023"/>
                <a:gd name="connsiteX3346" fmla="*/ 865033 w 6356370"/>
                <a:gd name="connsiteY3346" fmla="*/ 1596127 h 3527023"/>
                <a:gd name="connsiteX3347" fmla="*/ 871015 w 6356370"/>
                <a:gd name="connsiteY3347" fmla="*/ 1538249 h 3527023"/>
                <a:gd name="connsiteX3348" fmla="*/ 864135 w 6356370"/>
                <a:gd name="connsiteY3348" fmla="*/ 1476708 h 3527023"/>
                <a:gd name="connsiteX3349" fmla="*/ 317514 w 6356370"/>
                <a:gd name="connsiteY3349" fmla="*/ 1476708 h 3527023"/>
                <a:gd name="connsiteX3350" fmla="*/ 310635 w 6356370"/>
                <a:gd name="connsiteY3350" fmla="*/ 1538249 h 3527023"/>
                <a:gd name="connsiteX3351" fmla="*/ 316617 w 6356370"/>
                <a:gd name="connsiteY3351" fmla="*/ 1596127 h 3527023"/>
                <a:gd name="connsiteX3352" fmla="*/ 436036 w 6356370"/>
                <a:gd name="connsiteY3352" fmla="*/ 1595230 h 3527023"/>
                <a:gd name="connsiteX3353" fmla="*/ 414201 w 6356370"/>
                <a:gd name="connsiteY3353" fmla="*/ 1498543 h 3527023"/>
                <a:gd name="connsiteX3354" fmla="*/ 317514 w 6356370"/>
                <a:gd name="connsiteY3354" fmla="*/ 1476708 h 3527023"/>
                <a:gd name="connsiteX3355" fmla="*/ 4556558 w 6356370"/>
                <a:gd name="connsiteY3355" fmla="*/ 1367309 h 3527023"/>
                <a:gd name="connsiteX3356" fmla="*/ 4527171 w 6356370"/>
                <a:gd name="connsiteY3356" fmla="*/ 1401407 h 3527023"/>
                <a:gd name="connsiteX3357" fmla="*/ 4525900 w 6356370"/>
                <a:gd name="connsiteY3357" fmla="*/ 1402753 h 3527023"/>
                <a:gd name="connsiteX3358" fmla="*/ 4506159 w 6356370"/>
                <a:gd name="connsiteY3358" fmla="*/ 1420924 h 3527023"/>
                <a:gd name="connsiteX3359" fmla="*/ 4506009 w 6356370"/>
                <a:gd name="connsiteY3359" fmla="*/ 1421074 h 3527023"/>
                <a:gd name="connsiteX3360" fmla="*/ 4459199 w 6356370"/>
                <a:gd name="connsiteY3360" fmla="*/ 1454350 h 3527023"/>
                <a:gd name="connsiteX3361" fmla="*/ 4469967 w 6356370"/>
                <a:gd name="connsiteY3361" fmla="*/ 1538249 h 3527023"/>
                <a:gd name="connsiteX3362" fmla="*/ 4466826 w 6356370"/>
                <a:gd name="connsiteY3362" fmla="*/ 1582892 h 3527023"/>
                <a:gd name="connsiteX3363" fmla="*/ 4598658 w 6356370"/>
                <a:gd name="connsiteY3363" fmla="*/ 1589995 h 3527023"/>
                <a:gd name="connsiteX3364" fmla="*/ 4650329 w 6356370"/>
                <a:gd name="connsiteY3364" fmla="*/ 1523145 h 3527023"/>
                <a:gd name="connsiteX3365" fmla="*/ 4683605 w 6356370"/>
                <a:gd name="connsiteY3365" fmla="*/ 1493981 h 3527023"/>
                <a:gd name="connsiteX3366" fmla="*/ 4676725 w 6356370"/>
                <a:gd name="connsiteY3366" fmla="*/ 1487625 h 3527023"/>
                <a:gd name="connsiteX3367" fmla="*/ 4638067 w 6356370"/>
                <a:gd name="connsiteY3367" fmla="*/ 1411053 h 3527023"/>
                <a:gd name="connsiteX3368" fmla="*/ 4556558 w 6356370"/>
                <a:gd name="connsiteY3368" fmla="*/ 1367309 h 3527023"/>
                <a:gd name="connsiteX3369" fmla="*/ 3373658 w 6356370"/>
                <a:gd name="connsiteY3369" fmla="*/ 1367309 h 3527023"/>
                <a:gd name="connsiteX3370" fmla="*/ 3344270 w 6356370"/>
                <a:gd name="connsiteY3370" fmla="*/ 1401407 h 3527023"/>
                <a:gd name="connsiteX3371" fmla="*/ 3342999 w 6356370"/>
                <a:gd name="connsiteY3371" fmla="*/ 1402753 h 3527023"/>
                <a:gd name="connsiteX3372" fmla="*/ 3323184 w 6356370"/>
                <a:gd name="connsiteY3372" fmla="*/ 1420999 h 3527023"/>
                <a:gd name="connsiteX3373" fmla="*/ 3276224 w 6356370"/>
                <a:gd name="connsiteY3373" fmla="*/ 1454350 h 3527023"/>
                <a:gd name="connsiteX3374" fmla="*/ 3286916 w 6356370"/>
                <a:gd name="connsiteY3374" fmla="*/ 1538100 h 3527023"/>
                <a:gd name="connsiteX3375" fmla="*/ 3283850 w 6356370"/>
                <a:gd name="connsiteY3375" fmla="*/ 1582742 h 3527023"/>
                <a:gd name="connsiteX3376" fmla="*/ 3415683 w 6356370"/>
                <a:gd name="connsiteY3376" fmla="*/ 1589846 h 3527023"/>
                <a:gd name="connsiteX3377" fmla="*/ 3467354 w 6356370"/>
                <a:gd name="connsiteY3377" fmla="*/ 1522995 h 3527023"/>
                <a:gd name="connsiteX3378" fmla="*/ 3500630 w 6356370"/>
                <a:gd name="connsiteY3378" fmla="*/ 1493906 h 3527023"/>
                <a:gd name="connsiteX3379" fmla="*/ 3493750 w 6356370"/>
                <a:gd name="connsiteY3379" fmla="*/ 1487551 h 3527023"/>
                <a:gd name="connsiteX3380" fmla="*/ 3455165 w 6356370"/>
                <a:gd name="connsiteY3380" fmla="*/ 1411053 h 3527023"/>
                <a:gd name="connsiteX3381" fmla="*/ 3373658 w 6356370"/>
                <a:gd name="connsiteY3381" fmla="*/ 1367309 h 3527023"/>
                <a:gd name="connsiteX3382" fmla="*/ 1007932 w 6356370"/>
                <a:gd name="connsiteY3382" fmla="*/ 1367309 h 3527023"/>
                <a:gd name="connsiteX3383" fmla="*/ 978545 w 6356370"/>
                <a:gd name="connsiteY3383" fmla="*/ 1401407 h 3527023"/>
                <a:gd name="connsiteX3384" fmla="*/ 977274 w 6356370"/>
                <a:gd name="connsiteY3384" fmla="*/ 1402753 h 3527023"/>
                <a:gd name="connsiteX3385" fmla="*/ 957533 w 6356370"/>
                <a:gd name="connsiteY3385" fmla="*/ 1420849 h 3527023"/>
                <a:gd name="connsiteX3386" fmla="*/ 957457 w 6356370"/>
                <a:gd name="connsiteY3386" fmla="*/ 1420924 h 3527023"/>
                <a:gd name="connsiteX3387" fmla="*/ 957308 w 6356370"/>
                <a:gd name="connsiteY3387" fmla="*/ 1421074 h 3527023"/>
                <a:gd name="connsiteX3388" fmla="*/ 910423 w 6356370"/>
                <a:gd name="connsiteY3388" fmla="*/ 1454350 h 3527023"/>
                <a:gd name="connsiteX3389" fmla="*/ 921340 w 6356370"/>
                <a:gd name="connsiteY3389" fmla="*/ 1538175 h 3527023"/>
                <a:gd name="connsiteX3390" fmla="*/ 918274 w 6356370"/>
                <a:gd name="connsiteY3390" fmla="*/ 1582817 h 3527023"/>
                <a:gd name="connsiteX3391" fmla="*/ 1050032 w 6356370"/>
                <a:gd name="connsiteY3391" fmla="*/ 1589920 h 3527023"/>
                <a:gd name="connsiteX3392" fmla="*/ 1101703 w 6356370"/>
                <a:gd name="connsiteY3392" fmla="*/ 1523070 h 3527023"/>
                <a:gd name="connsiteX3393" fmla="*/ 1134979 w 6356370"/>
                <a:gd name="connsiteY3393" fmla="*/ 1493981 h 3527023"/>
                <a:gd name="connsiteX3394" fmla="*/ 1128099 w 6356370"/>
                <a:gd name="connsiteY3394" fmla="*/ 1487625 h 3527023"/>
                <a:gd name="connsiteX3395" fmla="*/ 1089439 w 6356370"/>
                <a:gd name="connsiteY3395" fmla="*/ 1410979 h 3527023"/>
                <a:gd name="connsiteX3396" fmla="*/ 1007932 w 6356370"/>
                <a:gd name="connsiteY3396" fmla="*/ 1367309 h 3527023"/>
                <a:gd name="connsiteX3397" fmla="*/ 5739459 w 6356370"/>
                <a:gd name="connsiteY3397" fmla="*/ 1367234 h 3527023"/>
                <a:gd name="connsiteX3398" fmla="*/ 5709997 w 6356370"/>
                <a:gd name="connsiteY3398" fmla="*/ 1401407 h 3527023"/>
                <a:gd name="connsiteX3399" fmla="*/ 5708875 w 6356370"/>
                <a:gd name="connsiteY3399" fmla="*/ 1402604 h 3527023"/>
                <a:gd name="connsiteX3400" fmla="*/ 5689807 w 6356370"/>
                <a:gd name="connsiteY3400" fmla="*/ 1420176 h 3527023"/>
                <a:gd name="connsiteX3401" fmla="*/ 5688985 w 6356370"/>
                <a:gd name="connsiteY3401" fmla="*/ 1420924 h 3527023"/>
                <a:gd name="connsiteX3402" fmla="*/ 5688835 w 6356370"/>
                <a:gd name="connsiteY3402" fmla="*/ 1421074 h 3527023"/>
                <a:gd name="connsiteX3403" fmla="*/ 5642024 w 6356370"/>
                <a:gd name="connsiteY3403" fmla="*/ 1454350 h 3527023"/>
                <a:gd name="connsiteX3404" fmla="*/ 5652792 w 6356370"/>
                <a:gd name="connsiteY3404" fmla="*/ 1538249 h 3527023"/>
                <a:gd name="connsiteX3405" fmla="*/ 5649726 w 6356370"/>
                <a:gd name="connsiteY3405" fmla="*/ 1582892 h 3527023"/>
                <a:gd name="connsiteX3406" fmla="*/ 5781559 w 6356370"/>
                <a:gd name="connsiteY3406" fmla="*/ 1589995 h 3527023"/>
                <a:gd name="connsiteX3407" fmla="*/ 5833229 w 6356370"/>
                <a:gd name="connsiteY3407" fmla="*/ 1522995 h 3527023"/>
                <a:gd name="connsiteX3408" fmla="*/ 5866431 w 6356370"/>
                <a:gd name="connsiteY3408" fmla="*/ 1493906 h 3527023"/>
                <a:gd name="connsiteX3409" fmla="*/ 5859476 w 6356370"/>
                <a:gd name="connsiteY3409" fmla="*/ 1487475 h 3527023"/>
                <a:gd name="connsiteX3410" fmla="*/ 5820966 w 6356370"/>
                <a:gd name="connsiteY3410" fmla="*/ 1410979 h 3527023"/>
                <a:gd name="connsiteX3411" fmla="*/ 5739459 w 6356370"/>
                <a:gd name="connsiteY3411" fmla="*/ 1367234 h 3527023"/>
                <a:gd name="connsiteX3412" fmla="*/ 2190832 w 6356370"/>
                <a:gd name="connsiteY3412" fmla="*/ 1367234 h 3527023"/>
                <a:gd name="connsiteX3413" fmla="*/ 2161295 w 6356370"/>
                <a:gd name="connsiteY3413" fmla="*/ 1401407 h 3527023"/>
                <a:gd name="connsiteX3414" fmla="*/ 2160173 w 6356370"/>
                <a:gd name="connsiteY3414" fmla="*/ 1402604 h 3527023"/>
                <a:gd name="connsiteX3415" fmla="*/ 2141106 w 6356370"/>
                <a:gd name="connsiteY3415" fmla="*/ 1420176 h 3527023"/>
                <a:gd name="connsiteX3416" fmla="*/ 2140283 w 6356370"/>
                <a:gd name="connsiteY3416" fmla="*/ 1420924 h 3527023"/>
                <a:gd name="connsiteX3417" fmla="*/ 2140133 w 6356370"/>
                <a:gd name="connsiteY3417" fmla="*/ 1421074 h 3527023"/>
                <a:gd name="connsiteX3418" fmla="*/ 2093323 w 6356370"/>
                <a:gd name="connsiteY3418" fmla="*/ 1454350 h 3527023"/>
                <a:gd name="connsiteX3419" fmla="*/ 2104091 w 6356370"/>
                <a:gd name="connsiteY3419" fmla="*/ 1538175 h 3527023"/>
                <a:gd name="connsiteX3420" fmla="*/ 2101025 w 6356370"/>
                <a:gd name="connsiteY3420" fmla="*/ 1582817 h 3527023"/>
                <a:gd name="connsiteX3421" fmla="*/ 2232858 w 6356370"/>
                <a:gd name="connsiteY3421" fmla="*/ 1589920 h 3527023"/>
                <a:gd name="connsiteX3422" fmla="*/ 2284528 w 6356370"/>
                <a:gd name="connsiteY3422" fmla="*/ 1523070 h 3527023"/>
                <a:gd name="connsiteX3423" fmla="*/ 2317804 w 6356370"/>
                <a:gd name="connsiteY3423" fmla="*/ 1493981 h 3527023"/>
                <a:gd name="connsiteX3424" fmla="*/ 2310924 w 6356370"/>
                <a:gd name="connsiteY3424" fmla="*/ 1487551 h 3527023"/>
                <a:gd name="connsiteX3425" fmla="*/ 2272339 w 6356370"/>
                <a:gd name="connsiteY3425" fmla="*/ 1410979 h 3527023"/>
                <a:gd name="connsiteX3426" fmla="*/ 2190832 w 6356370"/>
                <a:gd name="connsiteY3426" fmla="*/ 1367234 h 3527023"/>
                <a:gd name="connsiteX3427" fmla="*/ 3718680 w 6356370"/>
                <a:gd name="connsiteY3427" fmla="*/ 1362598 h 3527023"/>
                <a:gd name="connsiteX3428" fmla="*/ 3709931 w 6356370"/>
                <a:gd name="connsiteY3428" fmla="*/ 1372468 h 3527023"/>
                <a:gd name="connsiteX3429" fmla="*/ 3633284 w 6356370"/>
                <a:gd name="connsiteY3429" fmla="*/ 1411053 h 3527023"/>
                <a:gd name="connsiteX3430" fmla="*/ 3591260 w 6356370"/>
                <a:gd name="connsiteY3430" fmla="*/ 1490990 h 3527023"/>
                <a:gd name="connsiteX3431" fmla="*/ 3628723 w 6356370"/>
                <a:gd name="connsiteY3431" fmla="*/ 1523070 h 3527023"/>
                <a:gd name="connsiteX3432" fmla="*/ 3680394 w 6356370"/>
                <a:gd name="connsiteY3432" fmla="*/ 1589995 h 3527023"/>
                <a:gd name="connsiteX3433" fmla="*/ 3812152 w 6356370"/>
                <a:gd name="connsiteY3433" fmla="*/ 1582817 h 3527023"/>
                <a:gd name="connsiteX3434" fmla="*/ 3812077 w 6356370"/>
                <a:gd name="connsiteY3434" fmla="*/ 1582293 h 3527023"/>
                <a:gd name="connsiteX3435" fmla="*/ 3812002 w 6356370"/>
                <a:gd name="connsiteY3435" fmla="*/ 1581695 h 3527023"/>
                <a:gd name="connsiteX3436" fmla="*/ 3812002 w 6356370"/>
                <a:gd name="connsiteY3436" fmla="*/ 1581620 h 3527023"/>
                <a:gd name="connsiteX3437" fmla="*/ 3812002 w 6356370"/>
                <a:gd name="connsiteY3437" fmla="*/ 1581396 h 3527023"/>
                <a:gd name="connsiteX3438" fmla="*/ 3809011 w 6356370"/>
                <a:gd name="connsiteY3438" fmla="*/ 1538025 h 3527023"/>
                <a:gd name="connsiteX3439" fmla="*/ 3819779 w 6356370"/>
                <a:gd name="connsiteY3439" fmla="*/ 1454200 h 3527023"/>
                <a:gd name="connsiteX3440" fmla="*/ 3783063 w 6356370"/>
                <a:gd name="connsiteY3440" fmla="*/ 1429299 h 3527023"/>
                <a:gd name="connsiteX3441" fmla="*/ 3782988 w 6356370"/>
                <a:gd name="connsiteY3441" fmla="*/ 1429224 h 3527023"/>
                <a:gd name="connsiteX3442" fmla="*/ 3778277 w 6356370"/>
                <a:gd name="connsiteY3442" fmla="*/ 1425411 h 3527023"/>
                <a:gd name="connsiteX3443" fmla="*/ 3763995 w 6356370"/>
                <a:gd name="connsiteY3443" fmla="*/ 1413147 h 3527023"/>
                <a:gd name="connsiteX3444" fmla="*/ 3762724 w 6356370"/>
                <a:gd name="connsiteY3444" fmla="*/ 1412025 h 3527023"/>
                <a:gd name="connsiteX3445" fmla="*/ 3762649 w 6356370"/>
                <a:gd name="connsiteY3445" fmla="*/ 1411951 h 3527023"/>
                <a:gd name="connsiteX3446" fmla="*/ 3762574 w 6356370"/>
                <a:gd name="connsiteY3446" fmla="*/ 1411951 h 3527023"/>
                <a:gd name="connsiteX3447" fmla="*/ 3752853 w 6356370"/>
                <a:gd name="connsiteY3447" fmla="*/ 1402604 h 3527023"/>
                <a:gd name="connsiteX3448" fmla="*/ 3751881 w 6356370"/>
                <a:gd name="connsiteY3448" fmla="*/ 1401632 h 3527023"/>
                <a:gd name="connsiteX3449" fmla="*/ 3748591 w 6356370"/>
                <a:gd name="connsiteY3449" fmla="*/ 1398192 h 3527023"/>
                <a:gd name="connsiteX3450" fmla="*/ 3745151 w 6356370"/>
                <a:gd name="connsiteY3450" fmla="*/ 1394677 h 3527023"/>
                <a:gd name="connsiteX3451" fmla="*/ 3744104 w 6356370"/>
                <a:gd name="connsiteY3451" fmla="*/ 1393481 h 3527023"/>
                <a:gd name="connsiteX3452" fmla="*/ 3738122 w 6356370"/>
                <a:gd name="connsiteY3452" fmla="*/ 1386900 h 3527023"/>
                <a:gd name="connsiteX3453" fmla="*/ 3736851 w 6356370"/>
                <a:gd name="connsiteY3453" fmla="*/ 1385330 h 3527023"/>
                <a:gd name="connsiteX3454" fmla="*/ 3731915 w 6356370"/>
                <a:gd name="connsiteY3454" fmla="*/ 1379572 h 3527023"/>
                <a:gd name="connsiteX3455" fmla="*/ 3731168 w 6356370"/>
                <a:gd name="connsiteY3455" fmla="*/ 1378675 h 3527023"/>
                <a:gd name="connsiteX3456" fmla="*/ 3730794 w 6356370"/>
                <a:gd name="connsiteY3456" fmla="*/ 1378226 h 3527023"/>
                <a:gd name="connsiteX3457" fmla="*/ 3730644 w 6356370"/>
                <a:gd name="connsiteY3457" fmla="*/ 1378077 h 3527023"/>
                <a:gd name="connsiteX3458" fmla="*/ 3724214 w 6356370"/>
                <a:gd name="connsiteY3458" fmla="*/ 1369926 h 3527023"/>
                <a:gd name="connsiteX3459" fmla="*/ 3723466 w 6356370"/>
                <a:gd name="connsiteY3459" fmla="*/ 1368954 h 3527023"/>
                <a:gd name="connsiteX3460" fmla="*/ 3719203 w 6356370"/>
                <a:gd name="connsiteY3460" fmla="*/ 1363346 h 3527023"/>
                <a:gd name="connsiteX3461" fmla="*/ 1353103 w 6356370"/>
                <a:gd name="connsiteY3461" fmla="*/ 1362523 h 3527023"/>
                <a:gd name="connsiteX3462" fmla="*/ 1344280 w 6356370"/>
                <a:gd name="connsiteY3462" fmla="*/ 1372468 h 3527023"/>
                <a:gd name="connsiteX3463" fmla="*/ 1267558 w 6356370"/>
                <a:gd name="connsiteY3463" fmla="*/ 1411053 h 3527023"/>
                <a:gd name="connsiteX3464" fmla="*/ 1225459 w 6356370"/>
                <a:gd name="connsiteY3464" fmla="*/ 1490990 h 3527023"/>
                <a:gd name="connsiteX3465" fmla="*/ 1262923 w 6356370"/>
                <a:gd name="connsiteY3465" fmla="*/ 1523070 h 3527023"/>
                <a:gd name="connsiteX3466" fmla="*/ 1314593 w 6356370"/>
                <a:gd name="connsiteY3466" fmla="*/ 1589995 h 3527023"/>
                <a:gd name="connsiteX3467" fmla="*/ 1446351 w 6356370"/>
                <a:gd name="connsiteY3467" fmla="*/ 1582817 h 3527023"/>
                <a:gd name="connsiteX3468" fmla="*/ 1443284 w 6356370"/>
                <a:gd name="connsiteY3468" fmla="*/ 1538175 h 3527023"/>
                <a:gd name="connsiteX3469" fmla="*/ 1454053 w 6356370"/>
                <a:gd name="connsiteY3469" fmla="*/ 1454350 h 3527023"/>
                <a:gd name="connsiteX3470" fmla="*/ 1417263 w 6356370"/>
                <a:gd name="connsiteY3470" fmla="*/ 1429449 h 3527023"/>
                <a:gd name="connsiteX3471" fmla="*/ 1417187 w 6356370"/>
                <a:gd name="connsiteY3471" fmla="*/ 1429374 h 3527023"/>
                <a:gd name="connsiteX3472" fmla="*/ 1415393 w 6356370"/>
                <a:gd name="connsiteY3472" fmla="*/ 1427879 h 3527023"/>
                <a:gd name="connsiteX3473" fmla="*/ 1398194 w 6356370"/>
                <a:gd name="connsiteY3473" fmla="*/ 1413222 h 3527023"/>
                <a:gd name="connsiteX3474" fmla="*/ 1396998 w 6356370"/>
                <a:gd name="connsiteY3474" fmla="*/ 1412175 h 3527023"/>
                <a:gd name="connsiteX3475" fmla="*/ 1396923 w 6356370"/>
                <a:gd name="connsiteY3475" fmla="*/ 1412101 h 3527023"/>
                <a:gd name="connsiteX3476" fmla="*/ 1396848 w 6356370"/>
                <a:gd name="connsiteY3476" fmla="*/ 1412101 h 3527023"/>
                <a:gd name="connsiteX3477" fmla="*/ 1387127 w 6356370"/>
                <a:gd name="connsiteY3477" fmla="*/ 1402753 h 3527023"/>
                <a:gd name="connsiteX3478" fmla="*/ 1386005 w 6356370"/>
                <a:gd name="connsiteY3478" fmla="*/ 1401556 h 3527023"/>
                <a:gd name="connsiteX3479" fmla="*/ 1353103 w 6356370"/>
                <a:gd name="connsiteY3479" fmla="*/ 1362523 h 3527023"/>
                <a:gd name="connsiteX3480" fmla="*/ 4901880 w 6356370"/>
                <a:gd name="connsiteY3480" fmla="*/ 1362449 h 3527023"/>
                <a:gd name="connsiteX3481" fmla="*/ 4892981 w 6356370"/>
                <a:gd name="connsiteY3481" fmla="*/ 1372468 h 3527023"/>
                <a:gd name="connsiteX3482" fmla="*/ 4816335 w 6356370"/>
                <a:gd name="connsiteY3482" fmla="*/ 1411053 h 3527023"/>
                <a:gd name="connsiteX3483" fmla="*/ 4774235 w 6356370"/>
                <a:gd name="connsiteY3483" fmla="*/ 1490990 h 3527023"/>
                <a:gd name="connsiteX3484" fmla="*/ 4811698 w 6356370"/>
                <a:gd name="connsiteY3484" fmla="*/ 1523070 h 3527023"/>
                <a:gd name="connsiteX3485" fmla="*/ 4863369 w 6356370"/>
                <a:gd name="connsiteY3485" fmla="*/ 1589995 h 3527023"/>
                <a:gd name="connsiteX3486" fmla="*/ 4995126 w 6356370"/>
                <a:gd name="connsiteY3486" fmla="*/ 1582817 h 3527023"/>
                <a:gd name="connsiteX3487" fmla="*/ 4992136 w 6356370"/>
                <a:gd name="connsiteY3487" fmla="*/ 1538100 h 3527023"/>
                <a:gd name="connsiteX3488" fmla="*/ 5002905 w 6356370"/>
                <a:gd name="connsiteY3488" fmla="*/ 1454275 h 3527023"/>
                <a:gd name="connsiteX3489" fmla="*/ 4966113 w 6356370"/>
                <a:gd name="connsiteY3489" fmla="*/ 1429374 h 3527023"/>
                <a:gd name="connsiteX3490" fmla="*/ 4965964 w 6356370"/>
                <a:gd name="connsiteY3490" fmla="*/ 1429299 h 3527023"/>
                <a:gd name="connsiteX3491" fmla="*/ 4965215 w 6356370"/>
                <a:gd name="connsiteY3491" fmla="*/ 1428701 h 3527023"/>
                <a:gd name="connsiteX3492" fmla="*/ 4946971 w 6356370"/>
                <a:gd name="connsiteY3492" fmla="*/ 1413147 h 3527023"/>
                <a:gd name="connsiteX3493" fmla="*/ 4945849 w 6356370"/>
                <a:gd name="connsiteY3493" fmla="*/ 1412101 h 3527023"/>
                <a:gd name="connsiteX3494" fmla="*/ 4945774 w 6356370"/>
                <a:gd name="connsiteY3494" fmla="*/ 1412025 h 3527023"/>
                <a:gd name="connsiteX3495" fmla="*/ 4945699 w 6356370"/>
                <a:gd name="connsiteY3495" fmla="*/ 1412025 h 3527023"/>
                <a:gd name="connsiteX3496" fmla="*/ 4935979 w 6356370"/>
                <a:gd name="connsiteY3496" fmla="*/ 1402678 h 3527023"/>
                <a:gd name="connsiteX3497" fmla="*/ 4934856 w 6356370"/>
                <a:gd name="connsiteY3497" fmla="*/ 1401482 h 3527023"/>
                <a:gd name="connsiteX3498" fmla="*/ 4901880 w 6356370"/>
                <a:gd name="connsiteY3498" fmla="*/ 1362449 h 3527023"/>
                <a:gd name="connsiteX3499" fmla="*/ 2536004 w 6356370"/>
                <a:gd name="connsiteY3499" fmla="*/ 1362449 h 3527023"/>
                <a:gd name="connsiteX3500" fmla="*/ 2527180 w 6356370"/>
                <a:gd name="connsiteY3500" fmla="*/ 1372394 h 3527023"/>
                <a:gd name="connsiteX3501" fmla="*/ 2450533 w 6356370"/>
                <a:gd name="connsiteY3501" fmla="*/ 1410979 h 3527023"/>
                <a:gd name="connsiteX3502" fmla="*/ 2411874 w 6356370"/>
                <a:gd name="connsiteY3502" fmla="*/ 1487625 h 3527023"/>
                <a:gd name="connsiteX3503" fmla="*/ 2408434 w 6356370"/>
                <a:gd name="connsiteY3503" fmla="*/ 1490915 h 3527023"/>
                <a:gd name="connsiteX3504" fmla="*/ 2445898 w 6356370"/>
                <a:gd name="connsiteY3504" fmla="*/ 1522995 h 3527023"/>
                <a:gd name="connsiteX3505" fmla="*/ 2497568 w 6356370"/>
                <a:gd name="connsiteY3505" fmla="*/ 1589995 h 3527023"/>
                <a:gd name="connsiteX3506" fmla="*/ 2629326 w 6356370"/>
                <a:gd name="connsiteY3506" fmla="*/ 1582817 h 3527023"/>
                <a:gd name="connsiteX3507" fmla="*/ 2626484 w 6356370"/>
                <a:gd name="connsiteY3507" fmla="*/ 1538175 h 3527023"/>
                <a:gd name="connsiteX3508" fmla="*/ 2637177 w 6356370"/>
                <a:gd name="connsiteY3508" fmla="*/ 1454350 h 3527023"/>
                <a:gd name="connsiteX3509" fmla="*/ 2600461 w 6356370"/>
                <a:gd name="connsiteY3509" fmla="*/ 1429449 h 3527023"/>
                <a:gd name="connsiteX3510" fmla="*/ 2600387 w 6356370"/>
                <a:gd name="connsiteY3510" fmla="*/ 1429374 h 3527023"/>
                <a:gd name="connsiteX3511" fmla="*/ 2599640 w 6356370"/>
                <a:gd name="connsiteY3511" fmla="*/ 1428775 h 3527023"/>
                <a:gd name="connsiteX3512" fmla="*/ 2591264 w 6356370"/>
                <a:gd name="connsiteY3512" fmla="*/ 1421971 h 3527023"/>
                <a:gd name="connsiteX3513" fmla="*/ 2590815 w 6356370"/>
                <a:gd name="connsiteY3513" fmla="*/ 1421597 h 3527023"/>
                <a:gd name="connsiteX3514" fmla="*/ 2588573 w 6356370"/>
                <a:gd name="connsiteY3514" fmla="*/ 1419653 h 3527023"/>
                <a:gd name="connsiteX3515" fmla="*/ 2581019 w 6356370"/>
                <a:gd name="connsiteY3515" fmla="*/ 1412923 h 3527023"/>
                <a:gd name="connsiteX3516" fmla="*/ 2579973 w 6356370"/>
                <a:gd name="connsiteY3516" fmla="*/ 1411951 h 3527023"/>
                <a:gd name="connsiteX3517" fmla="*/ 2579748 w 6356370"/>
                <a:gd name="connsiteY3517" fmla="*/ 1411726 h 3527023"/>
                <a:gd name="connsiteX3518" fmla="*/ 2579599 w 6356370"/>
                <a:gd name="connsiteY3518" fmla="*/ 1411577 h 3527023"/>
                <a:gd name="connsiteX3519" fmla="*/ 2578926 w 6356370"/>
                <a:gd name="connsiteY3519" fmla="*/ 1410979 h 3527023"/>
                <a:gd name="connsiteX3520" fmla="*/ 2571000 w 6356370"/>
                <a:gd name="connsiteY3520" fmla="*/ 1403351 h 3527023"/>
                <a:gd name="connsiteX3521" fmla="*/ 2569579 w 6356370"/>
                <a:gd name="connsiteY3521" fmla="*/ 1401931 h 3527023"/>
                <a:gd name="connsiteX3522" fmla="*/ 2563821 w 6356370"/>
                <a:gd name="connsiteY3522" fmla="*/ 1396023 h 3527023"/>
                <a:gd name="connsiteX3523" fmla="*/ 2563073 w 6356370"/>
                <a:gd name="connsiteY3523" fmla="*/ 1395275 h 3527023"/>
                <a:gd name="connsiteX3524" fmla="*/ 2562251 w 6356370"/>
                <a:gd name="connsiteY3524" fmla="*/ 1394453 h 3527023"/>
                <a:gd name="connsiteX3525" fmla="*/ 2536004 w 6356370"/>
                <a:gd name="connsiteY3525" fmla="*/ 1362449 h 3527023"/>
                <a:gd name="connsiteX3526" fmla="*/ 170203 w 6356370"/>
                <a:gd name="connsiteY3526" fmla="*/ 1362449 h 3527023"/>
                <a:gd name="connsiteX3527" fmla="*/ 161230 w 6356370"/>
                <a:gd name="connsiteY3527" fmla="*/ 1372468 h 3527023"/>
                <a:gd name="connsiteX3528" fmla="*/ 84658 w 6356370"/>
                <a:gd name="connsiteY3528" fmla="*/ 1411053 h 3527023"/>
                <a:gd name="connsiteX3529" fmla="*/ 42559 w 6356370"/>
                <a:gd name="connsiteY3529" fmla="*/ 1490990 h 3527023"/>
                <a:gd name="connsiteX3530" fmla="*/ 80022 w 6356370"/>
                <a:gd name="connsiteY3530" fmla="*/ 1523070 h 3527023"/>
                <a:gd name="connsiteX3531" fmla="*/ 131842 w 6356370"/>
                <a:gd name="connsiteY3531" fmla="*/ 1589846 h 3527023"/>
                <a:gd name="connsiteX3532" fmla="*/ 263599 w 6356370"/>
                <a:gd name="connsiteY3532" fmla="*/ 1582667 h 3527023"/>
                <a:gd name="connsiteX3533" fmla="*/ 260534 w 6356370"/>
                <a:gd name="connsiteY3533" fmla="*/ 1538100 h 3527023"/>
                <a:gd name="connsiteX3534" fmla="*/ 271302 w 6356370"/>
                <a:gd name="connsiteY3534" fmla="*/ 1454275 h 3527023"/>
                <a:gd name="connsiteX3535" fmla="*/ 234511 w 6356370"/>
                <a:gd name="connsiteY3535" fmla="*/ 1429374 h 3527023"/>
                <a:gd name="connsiteX3536" fmla="*/ 234437 w 6356370"/>
                <a:gd name="connsiteY3536" fmla="*/ 1429299 h 3527023"/>
                <a:gd name="connsiteX3537" fmla="*/ 229726 w 6356370"/>
                <a:gd name="connsiteY3537" fmla="*/ 1425485 h 3527023"/>
                <a:gd name="connsiteX3538" fmla="*/ 215444 w 6356370"/>
                <a:gd name="connsiteY3538" fmla="*/ 1413222 h 3527023"/>
                <a:gd name="connsiteX3539" fmla="*/ 214172 w 6356370"/>
                <a:gd name="connsiteY3539" fmla="*/ 1412101 h 3527023"/>
                <a:gd name="connsiteX3540" fmla="*/ 214097 w 6356370"/>
                <a:gd name="connsiteY3540" fmla="*/ 1412025 h 3527023"/>
                <a:gd name="connsiteX3541" fmla="*/ 214023 w 6356370"/>
                <a:gd name="connsiteY3541" fmla="*/ 1412025 h 3527023"/>
                <a:gd name="connsiteX3542" fmla="*/ 204301 w 6356370"/>
                <a:gd name="connsiteY3542" fmla="*/ 1402678 h 3527023"/>
                <a:gd name="connsiteX3543" fmla="*/ 203180 w 6356370"/>
                <a:gd name="connsiteY3543" fmla="*/ 1401482 h 3527023"/>
                <a:gd name="connsiteX3544" fmla="*/ 170203 w 6356370"/>
                <a:gd name="connsiteY3544" fmla="*/ 1362449 h 3527023"/>
                <a:gd name="connsiteX3545" fmla="*/ 5536439 w 6356370"/>
                <a:gd name="connsiteY3545" fmla="*/ 1357438 h 3527023"/>
                <a:gd name="connsiteX3546" fmla="*/ 5526120 w 6356370"/>
                <a:gd name="connsiteY3546" fmla="*/ 1365888 h 3527023"/>
                <a:gd name="connsiteX3547" fmla="*/ 5515800 w 6356370"/>
                <a:gd name="connsiteY3547" fmla="*/ 1373739 h 3527023"/>
                <a:gd name="connsiteX3548" fmla="*/ 5514529 w 6356370"/>
                <a:gd name="connsiteY3548" fmla="*/ 1374637 h 3527023"/>
                <a:gd name="connsiteX3549" fmla="*/ 5504883 w 6356370"/>
                <a:gd name="connsiteY3549" fmla="*/ 1381217 h 3527023"/>
                <a:gd name="connsiteX3550" fmla="*/ 5489105 w 6356370"/>
                <a:gd name="connsiteY3550" fmla="*/ 1391013 h 3527023"/>
                <a:gd name="connsiteX3551" fmla="*/ 5497480 w 6356370"/>
                <a:gd name="connsiteY3551" fmla="*/ 1435057 h 3527023"/>
                <a:gd name="connsiteX3552" fmla="*/ 5498826 w 6356370"/>
                <a:gd name="connsiteY3552" fmla="*/ 1448143 h 3527023"/>
                <a:gd name="connsiteX3553" fmla="*/ 5580558 w 6356370"/>
                <a:gd name="connsiteY3553" fmla="*/ 1428851 h 3527023"/>
                <a:gd name="connsiteX3554" fmla="*/ 5536439 w 6356370"/>
                <a:gd name="connsiteY3554" fmla="*/ 1357438 h 3527023"/>
                <a:gd name="connsiteX3555" fmla="*/ 5108489 w 6356370"/>
                <a:gd name="connsiteY3555" fmla="*/ 1357438 h 3527023"/>
                <a:gd name="connsiteX3556" fmla="*/ 5098170 w 6356370"/>
                <a:gd name="connsiteY3556" fmla="*/ 1370151 h 3527023"/>
                <a:gd name="connsiteX3557" fmla="*/ 5098095 w 6356370"/>
                <a:gd name="connsiteY3557" fmla="*/ 1370300 h 3527023"/>
                <a:gd name="connsiteX3558" fmla="*/ 5088674 w 6356370"/>
                <a:gd name="connsiteY3558" fmla="*/ 1383685 h 3527023"/>
                <a:gd name="connsiteX3559" fmla="*/ 5064147 w 6356370"/>
                <a:gd name="connsiteY3559" fmla="*/ 1428775 h 3527023"/>
                <a:gd name="connsiteX3560" fmla="*/ 5145879 w 6356370"/>
                <a:gd name="connsiteY3560" fmla="*/ 1448143 h 3527023"/>
                <a:gd name="connsiteX3561" fmla="*/ 5155524 w 6356370"/>
                <a:gd name="connsiteY3561" fmla="*/ 1390938 h 3527023"/>
                <a:gd name="connsiteX3562" fmla="*/ 5132642 w 6356370"/>
                <a:gd name="connsiteY3562" fmla="*/ 1376208 h 3527023"/>
                <a:gd name="connsiteX3563" fmla="*/ 5130101 w 6356370"/>
                <a:gd name="connsiteY3563" fmla="*/ 1374487 h 3527023"/>
                <a:gd name="connsiteX3564" fmla="*/ 5128679 w 6356370"/>
                <a:gd name="connsiteY3564" fmla="*/ 1373440 h 3527023"/>
                <a:gd name="connsiteX3565" fmla="*/ 5126884 w 6356370"/>
                <a:gd name="connsiteY3565" fmla="*/ 1372095 h 3527023"/>
                <a:gd name="connsiteX3566" fmla="*/ 5119257 w 6356370"/>
                <a:gd name="connsiteY3566" fmla="*/ 1366262 h 3527023"/>
                <a:gd name="connsiteX3567" fmla="*/ 5118584 w 6356370"/>
                <a:gd name="connsiteY3567" fmla="*/ 1365738 h 3527023"/>
                <a:gd name="connsiteX3568" fmla="*/ 5118434 w 6356370"/>
                <a:gd name="connsiteY3568" fmla="*/ 1365589 h 3527023"/>
                <a:gd name="connsiteX3569" fmla="*/ 5118360 w 6356370"/>
                <a:gd name="connsiteY3569" fmla="*/ 1365514 h 3527023"/>
                <a:gd name="connsiteX3570" fmla="*/ 5117687 w 6356370"/>
                <a:gd name="connsiteY3570" fmla="*/ 1364916 h 3527023"/>
                <a:gd name="connsiteX3571" fmla="*/ 5108714 w 6356370"/>
                <a:gd name="connsiteY3571" fmla="*/ 1357663 h 3527023"/>
                <a:gd name="connsiteX3572" fmla="*/ 5108489 w 6356370"/>
                <a:gd name="connsiteY3572" fmla="*/ 1357438 h 3527023"/>
                <a:gd name="connsiteX3573" fmla="*/ 3925589 w 6356370"/>
                <a:gd name="connsiteY3573" fmla="*/ 1357438 h 3527023"/>
                <a:gd name="connsiteX3574" fmla="*/ 3881544 w 6356370"/>
                <a:gd name="connsiteY3574" fmla="*/ 1428851 h 3527023"/>
                <a:gd name="connsiteX3575" fmla="*/ 3963351 w 6356370"/>
                <a:gd name="connsiteY3575" fmla="*/ 1448217 h 3527023"/>
                <a:gd name="connsiteX3576" fmla="*/ 3972923 w 6356370"/>
                <a:gd name="connsiteY3576" fmla="*/ 1391013 h 3527023"/>
                <a:gd name="connsiteX3577" fmla="*/ 3957219 w 6356370"/>
                <a:gd name="connsiteY3577" fmla="*/ 1381217 h 3527023"/>
                <a:gd name="connsiteX3578" fmla="*/ 3946077 w 6356370"/>
                <a:gd name="connsiteY3578" fmla="*/ 1373516 h 3527023"/>
                <a:gd name="connsiteX3579" fmla="*/ 3935833 w 6356370"/>
                <a:gd name="connsiteY3579" fmla="*/ 1365813 h 3527023"/>
                <a:gd name="connsiteX3580" fmla="*/ 3925589 w 6356370"/>
                <a:gd name="connsiteY3580" fmla="*/ 1357438 h 3527023"/>
                <a:gd name="connsiteX3581" fmla="*/ 2742614 w 6356370"/>
                <a:gd name="connsiteY3581" fmla="*/ 1357438 h 3527023"/>
                <a:gd name="connsiteX3582" fmla="*/ 2739922 w 6356370"/>
                <a:gd name="connsiteY3582" fmla="*/ 1360579 h 3527023"/>
                <a:gd name="connsiteX3583" fmla="*/ 2732219 w 6356370"/>
                <a:gd name="connsiteY3583" fmla="*/ 1370300 h 3527023"/>
                <a:gd name="connsiteX3584" fmla="*/ 2702907 w 6356370"/>
                <a:gd name="connsiteY3584" fmla="*/ 1419204 h 3527023"/>
                <a:gd name="connsiteX3585" fmla="*/ 2702832 w 6356370"/>
                <a:gd name="connsiteY3585" fmla="*/ 1419354 h 3527023"/>
                <a:gd name="connsiteX3586" fmla="*/ 2698645 w 6356370"/>
                <a:gd name="connsiteY3586" fmla="*/ 1428775 h 3527023"/>
                <a:gd name="connsiteX3587" fmla="*/ 2780376 w 6356370"/>
                <a:gd name="connsiteY3587" fmla="*/ 1448143 h 3527023"/>
                <a:gd name="connsiteX3588" fmla="*/ 2789947 w 6356370"/>
                <a:gd name="connsiteY3588" fmla="*/ 1390938 h 3527023"/>
                <a:gd name="connsiteX3589" fmla="*/ 2774169 w 6356370"/>
                <a:gd name="connsiteY3589" fmla="*/ 1381142 h 3527023"/>
                <a:gd name="connsiteX3590" fmla="*/ 2765346 w 6356370"/>
                <a:gd name="connsiteY3590" fmla="*/ 1375086 h 3527023"/>
                <a:gd name="connsiteX3591" fmla="*/ 2763776 w 6356370"/>
                <a:gd name="connsiteY3591" fmla="*/ 1373964 h 3527023"/>
                <a:gd name="connsiteX3592" fmla="*/ 2757718 w 6356370"/>
                <a:gd name="connsiteY3592" fmla="*/ 1369477 h 3527023"/>
                <a:gd name="connsiteX3593" fmla="*/ 2752858 w 6356370"/>
                <a:gd name="connsiteY3593" fmla="*/ 1365813 h 3527023"/>
                <a:gd name="connsiteX3594" fmla="*/ 2752783 w 6356370"/>
                <a:gd name="connsiteY3594" fmla="*/ 1365738 h 3527023"/>
                <a:gd name="connsiteX3595" fmla="*/ 2752559 w 6356370"/>
                <a:gd name="connsiteY3595" fmla="*/ 1365514 h 3527023"/>
                <a:gd name="connsiteX3596" fmla="*/ 2743959 w 6356370"/>
                <a:gd name="connsiteY3596" fmla="*/ 1358485 h 3527023"/>
                <a:gd name="connsiteX3597" fmla="*/ 2742688 w 6356370"/>
                <a:gd name="connsiteY3597" fmla="*/ 1357513 h 3527023"/>
                <a:gd name="connsiteX3598" fmla="*/ 2742614 w 6356370"/>
                <a:gd name="connsiteY3598" fmla="*/ 1357438 h 3527023"/>
                <a:gd name="connsiteX3599" fmla="*/ 1559788 w 6356370"/>
                <a:gd name="connsiteY3599" fmla="*/ 1357438 h 3527023"/>
                <a:gd name="connsiteX3600" fmla="*/ 1515669 w 6356370"/>
                <a:gd name="connsiteY3600" fmla="*/ 1428851 h 3527023"/>
                <a:gd name="connsiteX3601" fmla="*/ 1597475 w 6356370"/>
                <a:gd name="connsiteY3601" fmla="*/ 1448217 h 3527023"/>
                <a:gd name="connsiteX3602" fmla="*/ 1607047 w 6356370"/>
                <a:gd name="connsiteY3602" fmla="*/ 1391013 h 3527023"/>
                <a:gd name="connsiteX3603" fmla="*/ 1591419 w 6356370"/>
                <a:gd name="connsiteY3603" fmla="*/ 1381293 h 3527023"/>
                <a:gd name="connsiteX3604" fmla="*/ 1591344 w 6356370"/>
                <a:gd name="connsiteY3604" fmla="*/ 1381293 h 3527023"/>
                <a:gd name="connsiteX3605" fmla="*/ 1591269 w 6356370"/>
                <a:gd name="connsiteY3605" fmla="*/ 1381217 h 3527023"/>
                <a:gd name="connsiteX3606" fmla="*/ 1569957 w 6356370"/>
                <a:gd name="connsiteY3606" fmla="*/ 1365813 h 3527023"/>
                <a:gd name="connsiteX3607" fmla="*/ 1559788 w 6356370"/>
                <a:gd name="connsiteY3607" fmla="*/ 1357438 h 3527023"/>
                <a:gd name="connsiteX3608" fmla="*/ 376812 w 6356370"/>
                <a:gd name="connsiteY3608" fmla="*/ 1357438 h 3527023"/>
                <a:gd name="connsiteX3609" fmla="*/ 332769 w 6356370"/>
                <a:gd name="connsiteY3609" fmla="*/ 1428925 h 3527023"/>
                <a:gd name="connsiteX3610" fmla="*/ 414500 w 6356370"/>
                <a:gd name="connsiteY3610" fmla="*/ 1448293 h 3527023"/>
                <a:gd name="connsiteX3611" fmla="*/ 424146 w 6356370"/>
                <a:gd name="connsiteY3611" fmla="*/ 1391088 h 3527023"/>
                <a:gd name="connsiteX3612" fmla="*/ 408443 w 6356370"/>
                <a:gd name="connsiteY3612" fmla="*/ 1381293 h 3527023"/>
                <a:gd name="connsiteX3613" fmla="*/ 408368 w 6356370"/>
                <a:gd name="connsiteY3613" fmla="*/ 1381217 h 3527023"/>
                <a:gd name="connsiteX3614" fmla="*/ 387057 w 6356370"/>
                <a:gd name="connsiteY3614" fmla="*/ 1365813 h 3527023"/>
                <a:gd name="connsiteX3615" fmla="*/ 376812 w 6356370"/>
                <a:gd name="connsiteY3615" fmla="*/ 1357438 h 3527023"/>
                <a:gd name="connsiteX3616" fmla="*/ 4353463 w 6356370"/>
                <a:gd name="connsiteY3616" fmla="*/ 1357364 h 3527023"/>
                <a:gd name="connsiteX3617" fmla="*/ 4343295 w 6356370"/>
                <a:gd name="connsiteY3617" fmla="*/ 1365738 h 3527023"/>
                <a:gd name="connsiteX3618" fmla="*/ 4326020 w 6356370"/>
                <a:gd name="connsiteY3618" fmla="*/ 1378301 h 3527023"/>
                <a:gd name="connsiteX3619" fmla="*/ 4306130 w 6356370"/>
                <a:gd name="connsiteY3619" fmla="*/ 1390864 h 3527023"/>
                <a:gd name="connsiteX3620" fmla="*/ 4315776 w 6356370"/>
                <a:gd name="connsiteY3620" fmla="*/ 1448068 h 3527023"/>
                <a:gd name="connsiteX3621" fmla="*/ 4397582 w 6356370"/>
                <a:gd name="connsiteY3621" fmla="*/ 1428775 h 3527023"/>
                <a:gd name="connsiteX3622" fmla="*/ 4353463 w 6356370"/>
                <a:gd name="connsiteY3622" fmla="*/ 1357364 h 3527023"/>
                <a:gd name="connsiteX3623" fmla="*/ 3170489 w 6356370"/>
                <a:gd name="connsiteY3623" fmla="*/ 1357364 h 3527023"/>
                <a:gd name="connsiteX3624" fmla="*/ 3160319 w 6356370"/>
                <a:gd name="connsiteY3624" fmla="*/ 1365738 h 3527023"/>
                <a:gd name="connsiteX3625" fmla="*/ 3138857 w 6356370"/>
                <a:gd name="connsiteY3625" fmla="*/ 1381217 h 3527023"/>
                <a:gd name="connsiteX3626" fmla="*/ 3123229 w 6356370"/>
                <a:gd name="connsiteY3626" fmla="*/ 1390864 h 3527023"/>
                <a:gd name="connsiteX3627" fmla="*/ 3132800 w 6356370"/>
                <a:gd name="connsiteY3627" fmla="*/ 1448068 h 3527023"/>
                <a:gd name="connsiteX3628" fmla="*/ 3214607 w 6356370"/>
                <a:gd name="connsiteY3628" fmla="*/ 1428775 h 3527023"/>
                <a:gd name="connsiteX3629" fmla="*/ 3170489 w 6356370"/>
                <a:gd name="connsiteY3629" fmla="*/ 1357364 h 3527023"/>
                <a:gd name="connsiteX3630" fmla="*/ 1987663 w 6356370"/>
                <a:gd name="connsiteY3630" fmla="*/ 1357364 h 3527023"/>
                <a:gd name="connsiteX3631" fmla="*/ 1977343 w 6356370"/>
                <a:gd name="connsiteY3631" fmla="*/ 1365813 h 3527023"/>
                <a:gd name="connsiteX3632" fmla="*/ 1956107 w 6356370"/>
                <a:gd name="connsiteY3632" fmla="*/ 1381142 h 3527023"/>
                <a:gd name="connsiteX3633" fmla="*/ 1940329 w 6356370"/>
                <a:gd name="connsiteY3633" fmla="*/ 1390864 h 3527023"/>
                <a:gd name="connsiteX3634" fmla="*/ 1949900 w 6356370"/>
                <a:gd name="connsiteY3634" fmla="*/ 1448068 h 3527023"/>
                <a:gd name="connsiteX3635" fmla="*/ 2031707 w 6356370"/>
                <a:gd name="connsiteY3635" fmla="*/ 1428775 h 3527023"/>
                <a:gd name="connsiteX3636" fmla="*/ 1987663 w 6356370"/>
                <a:gd name="connsiteY3636" fmla="*/ 1357364 h 3527023"/>
                <a:gd name="connsiteX3637" fmla="*/ 804687 w 6356370"/>
                <a:gd name="connsiteY3637" fmla="*/ 1357364 h 3527023"/>
                <a:gd name="connsiteX3638" fmla="*/ 794368 w 6356370"/>
                <a:gd name="connsiteY3638" fmla="*/ 1365813 h 3527023"/>
                <a:gd name="connsiteX3639" fmla="*/ 773206 w 6356370"/>
                <a:gd name="connsiteY3639" fmla="*/ 1381142 h 3527023"/>
                <a:gd name="connsiteX3640" fmla="*/ 757279 w 6356370"/>
                <a:gd name="connsiteY3640" fmla="*/ 1390864 h 3527023"/>
                <a:gd name="connsiteX3641" fmla="*/ 766925 w 6356370"/>
                <a:gd name="connsiteY3641" fmla="*/ 1448068 h 3527023"/>
                <a:gd name="connsiteX3642" fmla="*/ 848732 w 6356370"/>
                <a:gd name="connsiteY3642" fmla="*/ 1428775 h 3527023"/>
                <a:gd name="connsiteX3643" fmla="*/ 804687 w 6356370"/>
                <a:gd name="connsiteY3643" fmla="*/ 1357364 h 3527023"/>
                <a:gd name="connsiteX3644" fmla="*/ 3836678 w 6356370"/>
                <a:gd name="connsiteY3644" fmla="*/ 1238318 h 3527023"/>
                <a:gd name="connsiteX3645" fmla="*/ 3788298 w 6356370"/>
                <a:gd name="connsiteY3645" fmla="*/ 1276903 h 3527023"/>
                <a:gd name="connsiteX3646" fmla="*/ 3763920 w 6356370"/>
                <a:gd name="connsiteY3646" fmla="*/ 1304721 h 3527023"/>
                <a:gd name="connsiteX3647" fmla="*/ 3757415 w 6356370"/>
                <a:gd name="connsiteY3647" fmla="*/ 1313544 h 3527023"/>
                <a:gd name="connsiteX3648" fmla="*/ 3753152 w 6356370"/>
                <a:gd name="connsiteY3648" fmla="*/ 1319825 h 3527023"/>
                <a:gd name="connsiteX3649" fmla="*/ 3751582 w 6356370"/>
                <a:gd name="connsiteY3649" fmla="*/ 1322218 h 3527023"/>
                <a:gd name="connsiteX3650" fmla="*/ 3752180 w 6356370"/>
                <a:gd name="connsiteY3650" fmla="*/ 1323115 h 3527023"/>
                <a:gd name="connsiteX3651" fmla="*/ 3753152 w 6356370"/>
                <a:gd name="connsiteY3651" fmla="*/ 1324462 h 3527023"/>
                <a:gd name="connsiteX3652" fmla="*/ 3753676 w 6356370"/>
                <a:gd name="connsiteY3652" fmla="*/ 1325209 h 3527023"/>
                <a:gd name="connsiteX3653" fmla="*/ 3758536 w 6356370"/>
                <a:gd name="connsiteY3653" fmla="*/ 1332163 h 3527023"/>
                <a:gd name="connsiteX3654" fmla="*/ 3759508 w 6356370"/>
                <a:gd name="connsiteY3654" fmla="*/ 1333510 h 3527023"/>
                <a:gd name="connsiteX3655" fmla="*/ 3764069 w 6356370"/>
                <a:gd name="connsiteY3655" fmla="*/ 1339566 h 3527023"/>
                <a:gd name="connsiteX3656" fmla="*/ 3764145 w 6356370"/>
                <a:gd name="connsiteY3656" fmla="*/ 1339716 h 3527023"/>
                <a:gd name="connsiteX3657" fmla="*/ 3769753 w 6356370"/>
                <a:gd name="connsiteY3657" fmla="*/ 1346745 h 3527023"/>
                <a:gd name="connsiteX3658" fmla="*/ 3770201 w 6356370"/>
                <a:gd name="connsiteY3658" fmla="*/ 1347269 h 3527023"/>
                <a:gd name="connsiteX3659" fmla="*/ 3771323 w 6356370"/>
                <a:gd name="connsiteY3659" fmla="*/ 1348614 h 3527023"/>
                <a:gd name="connsiteX3660" fmla="*/ 3775511 w 6356370"/>
                <a:gd name="connsiteY3660" fmla="*/ 1353400 h 3527023"/>
                <a:gd name="connsiteX3661" fmla="*/ 3775810 w 6356370"/>
                <a:gd name="connsiteY3661" fmla="*/ 1353699 h 3527023"/>
                <a:gd name="connsiteX3662" fmla="*/ 3781792 w 6356370"/>
                <a:gd name="connsiteY3662" fmla="*/ 1360205 h 3527023"/>
                <a:gd name="connsiteX3663" fmla="*/ 3782017 w 6356370"/>
                <a:gd name="connsiteY3663" fmla="*/ 1360429 h 3527023"/>
                <a:gd name="connsiteX3664" fmla="*/ 3782091 w 6356370"/>
                <a:gd name="connsiteY3664" fmla="*/ 1360504 h 3527023"/>
                <a:gd name="connsiteX3665" fmla="*/ 3782914 w 6356370"/>
                <a:gd name="connsiteY3665" fmla="*/ 1361401 h 3527023"/>
                <a:gd name="connsiteX3666" fmla="*/ 3788298 w 6356370"/>
                <a:gd name="connsiteY3666" fmla="*/ 1366860 h 3527023"/>
                <a:gd name="connsiteX3667" fmla="*/ 3788522 w 6356370"/>
                <a:gd name="connsiteY3667" fmla="*/ 1367159 h 3527023"/>
                <a:gd name="connsiteX3668" fmla="*/ 3796747 w 6356370"/>
                <a:gd name="connsiteY3668" fmla="*/ 1375086 h 3527023"/>
                <a:gd name="connsiteX3669" fmla="*/ 3798841 w 6356370"/>
                <a:gd name="connsiteY3669" fmla="*/ 1376955 h 3527023"/>
                <a:gd name="connsiteX3670" fmla="*/ 3814245 w 6356370"/>
                <a:gd name="connsiteY3670" fmla="*/ 1390041 h 3527023"/>
                <a:gd name="connsiteX3671" fmla="*/ 3836604 w 6356370"/>
                <a:gd name="connsiteY3671" fmla="*/ 1406118 h 3527023"/>
                <a:gd name="connsiteX3672" fmla="*/ 3889621 w 6356370"/>
                <a:gd name="connsiteY3672" fmla="*/ 1322143 h 3527023"/>
                <a:gd name="connsiteX3673" fmla="*/ 3836678 w 6356370"/>
                <a:gd name="connsiteY3673" fmla="*/ 1238318 h 3527023"/>
                <a:gd name="connsiteX3674" fmla="*/ 3259324 w 6356370"/>
                <a:gd name="connsiteY3674" fmla="*/ 1238243 h 3527023"/>
                <a:gd name="connsiteX3675" fmla="*/ 3206381 w 6356370"/>
                <a:gd name="connsiteY3675" fmla="*/ 1321994 h 3527023"/>
                <a:gd name="connsiteX3676" fmla="*/ 3259324 w 6356370"/>
                <a:gd name="connsiteY3676" fmla="*/ 1405819 h 3527023"/>
                <a:gd name="connsiteX3677" fmla="*/ 3290730 w 6356370"/>
                <a:gd name="connsiteY3677" fmla="*/ 1382787 h 3527023"/>
                <a:gd name="connsiteX3678" fmla="*/ 3307705 w 6356370"/>
                <a:gd name="connsiteY3678" fmla="*/ 1367159 h 3527023"/>
                <a:gd name="connsiteX3679" fmla="*/ 3344420 w 6356370"/>
                <a:gd name="connsiteY3679" fmla="*/ 1321994 h 3527023"/>
                <a:gd name="connsiteX3680" fmla="*/ 3307705 w 6356370"/>
                <a:gd name="connsiteY3680" fmla="*/ 1276828 h 3527023"/>
                <a:gd name="connsiteX3681" fmla="*/ 3259324 w 6356370"/>
                <a:gd name="connsiteY3681" fmla="*/ 1238243 h 3527023"/>
                <a:gd name="connsiteX3682" fmla="*/ 2076349 w 6356370"/>
                <a:gd name="connsiteY3682" fmla="*/ 1238243 h 3527023"/>
                <a:gd name="connsiteX3683" fmla="*/ 2023481 w 6356370"/>
                <a:gd name="connsiteY3683" fmla="*/ 1321994 h 3527023"/>
                <a:gd name="connsiteX3684" fmla="*/ 2076349 w 6356370"/>
                <a:gd name="connsiteY3684" fmla="*/ 1405894 h 3527023"/>
                <a:gd name="connsiteX3685" fmla="*/ 2107755 w 6356370"/>
                <a:gd name="connsiteY3685" fmla="*/ 1382863 h 3527023"/>
                <a:gd name="connsiteX3686" fmla="*/ 2108652 w 6356370"/>
                <a:gd name="connsiteY3686" fmla="*/ 1382040 h 3527023"/>
                <a:gd name="connsiteX3687" fmla="*/ 2116504 w 6356370"/>
                <a:gd name="connsiteY3687" fmla="*/ 1375086 h 3527023"/>
                <a:gd name="connsiteX3688" fmla="*/ 2116803 w 6356370"/>
                <a:gd name="connsiteY3688" fmla="*/ 1374787 h 3527023"/>
                <a:gd name="connsiteX3689" fmla="*/ 2124580 w 6356370"/>
                <a:gd name="connsiteY3689" fmla="*/ 1367309 h 3527023"/>
                <a:gd name="connsiteX3690" fmla="*/ 2124730 w 6356370"/>
                <a:gd name="connsiteY3690" fmla="*/ 1367159 h 3527023"/>
                <a:gd name="connsiteX3691" fmla="*/ 2161520 w 6356370"/>
                <a:gd name="connsiteY3691" fmla="*/ 1321994 h 3527023"/>
                <a:gd name="connsiteX3692" fmla="*/ 2124730 w 6356370"/>
                <a:gd name="connsiteY3692" fmla="*/ 1276828 h 3527023"/>
                <a:gd name="connsiteX3693" fmla="*/ 2076349 w 6356370"/>
                <a:gd name="connsiteY3693" fmla="*/ 1238243 h 3527023"/>
                <a:gd name="connsiteX3694" fmla="*/ 5625125 w 6356370"/>
                <a:gd name="connsiteY3694" fmla="*/ 1238168 h 3527023"/>
                <a:gd name="connsiteX3695" fmla="*/ 5572182 w 6356370"/>
                <a:gd name="connsiteY3695" fmla="*/ 1321994 h 3527023"/>
                <a:gd name="connsiteX3696" fmla="*/ 5625125 w 6356370"/>
                <a:gd name="connsiteY3696" fmla="*/ 1405819 h 3527023"/>
                <a:gd name="connsiteX3697" fmla="*/ 5656531 w 6356370"/>
                <a:gd name="connsiteY3697" fmla="*/ 1382787 h 3527023"/>
                <a:gd name="connsiteX3698" fmla="*/ 5657428 w 6356370"/>
                <a:gd name="connsiteY3698" fmla="*/ 1381965 h 3527023"/>
                <a:gd name="connsiteX3699" fmla="*/ 5665280 w 6356370"/>
                <a:gd name="connsiteY3699" fmla="*/ 1375011 h 3527023"/>
                <a:gd name="connsiteX3700" fmla="*/ 5665580 w 6356370"/>
                <a:gd name="connsiteY3700" fmla="*/ 1374712 h 3527023"/>
                <a:gd name="connsiteX3701" fmla="*/ 5673356 w 6356370"/>
                <a:gd name="connsiteY3701" fmla="*/ 1367234 h 3527023"/>
                <a:gd name="connsiteX3702" fmla="*/ 5673506 w 6356370"/>
                <a:gd name="connsiteY3702" fmla="*/ 1367084 h 3527023"/>
                <a:gd name="connsiteX3703" fmla="*/ 5710222 w 6356370"/>
                <a:gd name="connsiteY3703" fmla="*/ 1321919 h 3527023"/>
                <a:gd name="connsiteX3704" fmla="*/ 5673506 w 6356370"/>
                <a:gd name="connsiteY3704" fmla="*/ 1276754 h 3527023"/>
                <a:gd name="connsiteX3705" fmla="*/ 5625125 w 6356370"/>
                <a:gd name="connsiteY3705" fmla="*/ 1238168 h 3527023"/>
                <a:gd name="connsiteX3706" fmla="*/ 4442224 w 6356370"/>
                <a:gd name="connsiteY3706" fmla="*/ 1238168 h 3527023"/>
                <a:gd name="connsiteX3707" fmla="*/ 4389282 w 6356370"/>
                <a:gd name="connsiteY3707" fmla="*/ 1321994 h 3527023"/>
                <a:gd name="connsiteX3708" fmla="*/ 4442224 w 6356370"/>
                <a:gd name="connsiteY3708" fmla="*/ 1405744 h 3527023"/>
                <a:gd name="connsiteX3709" fmla="*/ 4473631 w 6356370"/>
                <a:gd name="connsiteY3709" fmla="*/ 1382713 h 3527023"/>
                <a:gd name="connsiteX3710" fmla="*/ 4473856 w 6356370"/>
                <a:gd name="connsiteY3710" fmla="*/ 1382489 h 3527023"/>
                <a:gd name="connsiteX3711" fmla="*/ 4490606 w 6356370"/>
                <a:gd name="connsiteY3711" fmla="*/ 1367084 h 3527023"/>
                <a:gd name="connsiteX3712" fmla="*/ 4527321 w 6356370"/>
                <a:gd name="connsiteY3712" fmla="*/ 1321919 h 3527023"/>
                <a:gd name="connsiteX3713" fmla="*/ 4490606 w 6356370"/>
                <a:gd name="connsiteY3713" fmla="*/ 1276754 h 3527023"/>
                <a:gd name="connsiteX3714" fmla="*/ 4442224 w 6356370"/>
                <a:gd name="connsiteY3714" fmla="*/ 1238168 h 3527023"/>
                <a:gd name="connsiteX3715" fmla="*/ 2653927 w 6356370"/>
                <a:gd name="connsiteY3715" fmla="*/ 1238168 h 3527023"/>
                <a:gd name="connsiteX3716" fmla="*/ 2605546 w 6356370"/>
                <a:gd name="connsiteY3716" fmla="*/ 1276754 h 3527023"/>
                <a:gd name="connsiteX3717" fmla="*/ 2599116 w 6356370"/>
                <a:gd name="connsiteY3717" fmla="*/ 1283408 h 3527023"/>
                <a:gd name="connsiteX3718" fmla="*/ 2568831 w 6356370"/>
                <a:gd name="connsiteY3718" fmla="*/ 1321994 h 3527023"/>
                <a:gd name="connsiteX3719" fmla="*/ 2599041 w 6356370"/>
                <a:gd name="connsiteY3719" fmla="*/ 1360429 h 3527023"/>
                <a:gd name="connsiteX3720" fmla="*/ 2605622 w 6356370"/>
                <a:gd name="connsiteY3720" fmla="*/ 1367159 h 3527023"/>
                <a:gd name="connsiteX3721" fmla="*/ 2608912 w 6356370"/>
                <a:gd name="connsiteY3721" fmla="*/ 1370449 h 3527023"/>
                <a:gd name="connsiteX3722" fmla="*/ 2611080 w 6356370"/>
                <a:gd name="connsiteY3722" fmla="*/ 1372543 h 3527023"/>
                <a:gd name="connsiteX3723" fmla="*/ 2613249 w 6356370"/>
                <a:gd name="connsiteY3723" fmla="*/ 1374562 h 3527023"/>
                <a:gd name="connsiteX3724" fmla="*/ 2613772 w 6356370"/>
                <a:gd name="connsiteY3724" fmla="*/ 1375011 h 3527023"/>
                <a:gd name="connsiteX3725" fmla="*/ 2622596 w 6356370"/>
                <a:gd name="connsiteY3725" fmla="*/ 1382863 h 3527023"/>
                <a:gd name="connsiteX3726" fmla="*/ 2622596 w 6356370"/>
                <a:gd name="connsiteY3726" fmla="*/ 1382787 h 3527023"/>
                <a:gd name="connsiteX3727" fmla="*/ 2631345 w 6356370"/>
                <a:gd name="connsiteY3727" fmla="*/ 1390041 h 3527023"/>
                <a:gd name="connsiteX3728" fmla="*/ 2653778 w 6356370"/>
                <a:gd name="connsiteY3728" fmla="*/ 1405894 h 3527023"/>
                <a:gd name="connsiteX3729" fmla="*/ 2657368 w 6356370"/>
                <a:gd name="connsiteY3729" fmla="*/ 1397818 h 3527023"/>
                <a:gd name="connsiteX3730" fmla="*/ 2691989 w 6356370"/>
                <a:gd name="connsiteY3730" fmla="*/ 1340165 h 3527023"/>
                <a:gd name="connsiteX3731" fmla="*/ 2700289 w 6356370"/>
                <a:gd name="connsiteY3731" fmla="*/ 1329621 h 3527023"/>
                <a:gd name="connsiteX3732" fmla="*/ 2702907 w 6356370"/>
                <a:gd name="connsiteY3732" fmla="*/ 1326480 h 3527023"/>
                <a:gd name="connsiteX3733" fmla="*/ 2706720 w 6356370"/>
                <a:gd name="connsiteY3733" fmla="*/ 1321919 h 3527023"/>
                <a:gd name="connsiteX3734" fmla="*/ 2702832 w 6356370"/>
                <a:gd name="connsiteY3734" fmla="*/ 1317283 h 3527023"/>
                <a:gd name="connsiteX3735" fmla="*/ 2700289 w 6356370"/>
                <a:gd name="connsiteY3735" fmla="*/ 1314292 h 3527023"/>
                <a:gd name="connsiteX3736" fmla="*/ 2691989 w 6356370"/>
                <a:gd name="connsiteY3736" fmla="*/ 1303748 h 3527023"/>
                <a:gd name="connsiteX3737" fmla="*/ 2657966 w 6356370"/>
                <a:gd name="connsiteY3737" fmla="*/ 1247216 h 3527023"/>
                <a:gd name="connsiteX3738" fmla="*/ 2657368 w 6356370"/>
                <a:gd name="connsiteY3738" fmla="*/ 1245945 h 3527023"/>
                <a:gd name="connsiteX3739" fmla="*/ 2657368 w 6356370"/>
                <a:gd name="connsiteY3739" fmla="*/ 1245871 h 3527023"/>
                <a:gd name="connsiteX3740" fmla="*/ 2655049 w 6356370"/>
                <a:gd name="connsiteY3740" fmla="*/ 1240636 h 3527023"/>
                <a:gd name="connsiteX3741" fmla="*/ 2653927 w 6356370"/>
                <a:gd name="connsiteY3741" fmla="*/ 1238168 h 3527023"/>
                <a:gd name="connsiteX3742" fmla="*/ 1471027 w 6356370"/>
                <a:gd name="connsiteY3742" fmla="*/ 1238168 h 3527023"/>
                <a:gd name="connsiteX3743" fmla="*/ 1422647 w 6356370"/>
                <a:gd name="connsiteY3743" fmla="*/ 1276754 h 3527023"/>
                <a:gd name="connsiteX3744" fmla="*/ 1385931 w 6356370"/>
                <a:gd name="connsiteY3744" fmla="*/ 1321994 h 3527023"/>
                <a:gd name="connsiteX3745" fmla="*/ 1422647 w 6356370"/>
                <a:gd name="connsiteY3745" fmla="*/ 1367159 h 3527023"/>
                <a:gd name="connsiteX3746" fmla="*/ 1430872 w 6356370"/>
                <a:gd name="connsiteY3746" fmla="*/ 1375086 h 3527023"/>
                <a:gd name="connsiteX3747" fmla="*/ 1432966 w 6356370"/>
                <a:gd name="connsiteY3747" fmla="*/ 1376955 h 3527023"/>
                <a:gd name="connsiteX3748" fmla="*/ 1448370 w 6356370"/>
                <a:gd name="connsiteY3748" fmla="*/ 1390041 h 3527023"/>
                <a:gd name="connsiteX3749" fmla="*/ 1470952 w 6356370"/>
                <a:gd name="connsiteY3749" fmla="*/ 1405968 h 3527023"/>
                <a:gd name="connsiteX3750" fmla="*/ 1523969 w 6356370"/>
                <a:gd name="connsiteY3750" fmla="*/ 1321994 h 3527023"/>
                <a:gd name="connsiteX3751" fmla="*/ 1471027 w 6356370"/>
                <a:gd name="connsiteY3751" fmla="*/ 1238168 h 3527023"/>
                <a:gd name="connsiteX3752" fmla="*/ 893448 w 6356370"/>
                <a:gd name="connsiteY3752" fmla="*/ 1238168 h 3527023"/>
                <a:gd name="connsiteX3753" fmla="*/ 840506 w 6356370"/>
                <a:gd name="connsiteY3753" fmla="*/ 1321994 h 3527023"/>
                <a:gd name="connsiteX3754" fmla="*/ 893448 w 6356370"/>
                <a:gd name="connsiteY3754" fmla="*/ 1405819 h 3527023"/>
                <a:gd name="connsiteX3755" fmla="*/ 924854 w 6356370"/>
                <a:gd name="connsiteY3755" fmla="*/ 1382787 h 3527023"/>
                <a:gd name="connsiteX3756" fmla="*/ 924930 w 6356370"/>
                <a:gd name="connsiteY3756" fmla="*/ 1382713 h 3527023"/>
                <a:gd name="connsiteX3757" fmla="*/ 941829 w 6356370"/>
                <a:gd name="connsiteY3757" fmla="*/ 1367159 h 3527023"/>
                <a:gd name="connsiteX3758" fmla="*/ 978545 w 6356370"/>
                <a:gd name="connsiteY3758" fmla="*/ 1321994 h 3527023"/>
                <a:gd name="connsiteX3759" fmla="*/ 941829 w 6356370"/>
                <a:gd name="connsiteY3759" fmla="*/ 1276754 h 3527023"/>
                <a:gd name="connsiteX3760" fmla="*/ 893448 w 6356370"/>
                <a:gd name="connsiteY3760" fmla="*/ 1238168 h 3527023"/>
                <a:gd name="connsiteX3761" fmla="*/ 288202 w 6356370"/>
                <a:gd name="connsiteY3761" fmla="*/ 1238168 h 3527023"/>
                <a:gd name="connsiteX3762" fmla="*/ 239821 w 6356370"/>
                <a:gd name="connsiteY3762" fmla="*/ 1276754 h 3527023"/>
                <a:gd name="connsiteX3763" fmla="*/ 203105 w 6356370"/>
                <a:gd name="connsiteY3763" fmla="*/ 1321994 h 3527023"/>
                <a:gd name="connsiteX3764" fmla="*/ 239821 w 6356370"/>
                <a:gd name="connsiteY3764" fmla="*/ 1367159 h 3527023"/>
                <a:gd name="connsiteX3765" fmla="*/ 239895 w 6356370"/>
                <a:gd name="connsiteY3765" fmla="*/ 1367234 h 3527023"/>
                <a:gd name="connsiteX3766" fmla="*/ 248046 w 6356370"/>
                <a:gd name="connsiteY3766" fmla="*/ 1375086 h 3527023"/>
                <a:gd name="connsiteX3767" fmla="*/ 250140 w 6356370"/>
                <a:gd name="connsiteY3767" fmla="*/ 1376955 h 3527023"/>
                <a:gd name="connsiteX3768" fmla="*/ 265544 w 6356370"/>
                <a:gd name="connsiteY3768" fmla="*/ 1390041 h 3527023"/>
                <a:gd name="connsiteX3769" fmla="*/ 288127 w 6356370"/>
                <a:gd name="connsiteY3769" fmla="*/ 1405968 h 3527023"/>
                <a:gd name="connsiteX3770" fmla="*/ 341069 w 6356370"/>
                <a:gd name="connsiteY3770" fmla="*/ 1321994 h 3527023"/>
                <a:gd name="connsiteX3771" fmla="*/ 288202 w 6356370"/>
                <a:gd name="connsiteY3771" fmla="*/ 1238168 h 3527023"/>
                <a:gd name="connsiteX3772" fmla="*/ 5019952 w 6356370"/>
                <a:gd name="connsiteY3772" fmla="*/ 1238094 h 3527023"/>
                <a:gd name="connsiteX3773" fmla="*/ 4971423 w 6356370"/>
                <a:gd name="connsiteY3773" fmla="*/ 1276754 h 3527023"/>
                <a:gd name="connsiteX3774" fmla="*/ 4934707 w 6356370"/>
                <a:gd name="connsiteY3774" fmla="*/ 1321994 h 3527023"/>
                <a:gd name="connsiteX3775" fmla="*/ 4971423 w 6356370"/>
                <a:gd name="connsiteY3775" fmla="*/ 1367159 h 3527023"/>
                <a:gd name="connsiteX3776" fmla="*/ 4979647 w 6356370"/>
                <a:gd name="connsiteY3776" fmla="*/ 1375086 h 3527023"/>
                <a:gd name="connsiteX3777" fmla="*/ 4981743 w 6356370"/>
                <a:gd name="connsiteY3777" fmla="*/ 1376955 h 3527023"/>
                <a:gd name="connsiteX3778" fmla="*/ 4997145 w 6356370"/>
                <a:gd name="connsiteY3778" fmla="*/ 1390041 h 3527023"/>
                <a:gd name="connsiteX3779" fmla="*/ 5019878 w 6356370"/>
                <a:gd name="connsiteY3779" fmla="*/ 1405968 h 3527023"/>
                <a:gd name="connsiteX3780" fmla="*/ 5046947 w 6356370"/>
                <a:gd name="connsiteY3780" fmla="*/ 1355868 h 3527023"/>
                <a:gd name="connsiteX3781" fmla="*/ 5046947 w 6356370"/>
                <a:gd name="connsiteY3781" fmla="*/ 1355793 h 3527023"/>
                <a:gd name="connsiteX3782" fmla="*/ 5058015 w 6356370"/>
                <a:gd name="connsiteY3782" fmla="*/ 1340165 h 3527023"/>
                <a:gd name="connsiteX3783" fmla="*/ 5072745 w 6356370"/>
                <a:gd name="connsiteY3783" fmla="*/ 1321919 h 3527023"/>
                <a:gd name="connsiteX3784" fmla="*/ 5058089 w 6356370"/>
                <a:gd name="connsiteY3784" fmla="*/ 1303748 h 3527023"/>
                <a:gd name="connsiteX3785" fmla="*/ 5058015 w 6356370"/>
                <a:gd name="connsiteY3785" fmla="*/ 1303673 h 3527023"/>
                <a:gd name="connsiteX3786" fmla="*/ 5057940 w 6356370"/>
                <a:gd name="connsiteY3786" fmla="*/ 1303599 h 3527023"/>
                <a:gd name="connsiteX3787" fmla="*/ 5046947 w 6356370"/>
                <a:gd name="connsiteY3787" fmla="*/ 1288045 h 3527023"/>
                <a:gd name="connsiteX3788" fmla="*/ 5019952 w 6356370"/>
                <a:gd name="connsiteY3788" fmla="*/ 1238094 h 3527023"/>
                <a:gd name="connsiteX3789" fmla="*/ 4315851 w 6356370"/>
                <a:gd name="connsiteY3789" fmla="*/ 1195770 h 3527023"/>
                <a:gd name="connsiteX3790" fmla="*/ 4306204 w 6356370"/>
                <a:gd name="connsiteY3790" fmla="*/ 1252899 h 3527023"/>
                <a:gd name="connsiteX3791" fmla="*/ 4353390 w 6356370"/>
                <a:gd name="connsiteY3791" fmla="*/ 1286624 h 3527023"/>
                <a:gd name="connsiteX3792" fmla="*/ 4397582 w 6356370"/>
                <a:gd name="connsiteY3792" fmla="*/ 1215137 h 3527023"/>
                <a:gd name="connsiteX3793" fmla="*/ 4315851 w 6356370"/>
                <a:gd name="connsiteY3793" fmla="*/ 1195770 h 3527023"/>
                <a:gd name="connsiteX3794" fmla="*/ 3132800 w 6356370"/>
                <a:gd name="connsiteY3794" fmla="*/ 1195770 h 3527023"/>
                <a:gd name="connsiteX3795" fmla="*/ 3123229 w 6356370"/>
                <a:gd name="connsiteY3795" fmla="*/ 1252899 h 3527023"/>
                <a:gd name="connsiteX3796" fmla="*/ 3170489 w 6356370"/>
                <a:gd name="connsiteY3796" fmla="*/ 1286624 h 3527023"/>
                <a:gd name="connsiteX3797" fmla="*/ 3214607 w 6356370"/>
                <a:gd name="connsiteY3797" fmla="*/ 1215137 h 3527023"/>
                <a:gd name="connsiteX3798" fmla="*/ 3132800 w 6356370"/>
                <a:gd name="connsiteY3798" fmla="*/ 1195770 h 3527023"/>
                <a:gd name="connsiteX3799" fmla="*/ 1949900 w 6356370"/>
                <a:gd name="connsiteY3799" fmla="*/ 1195770 h 3527023"/>
                <a:gd name="connsiteX3800" fmla="*/ 1940329 w 6356370"/>
                <a:gd name="connsiteY3800" fmla="*/ 1252899 h 3527023"/>
                <a:gd name="connsiteX3801" fmla="*/ 1987588 w 6356370"/>
                <a:gd name="connsiteY3801" fmla="*/ 1286624 h 3527023"/>
                <a:gd name="connsiteX3802" fmla="*/ 2031707 w 6356370"/>
                <a:gd name="connsiteY3802" fmla="*/ 1215137 h 3527023"/>
                <a:gd name="connsiteX3803" fmla="*/ 1949900 w 6356370"/>
                <a:gd name="connsiteY3803" fmla="*/ 1195770 h 3527023"/>
                <a:gd name="connsiteX3804" fmla="*/ 767075 w 6356370"/>
                <a:gd name="connsiteY3804" fmla="*/ 1195770 h 3527023"/>
                <a:gd name="connsiteX3805" fmla="*/ 757429 w 6356370"/>
                <a:gd name="connsiteY3805" fmla="*/ 1252899 h 3527023"/>
                <a:gd name="connsiteX3806" fmla="*/ 804687 w 6356370"/>
                <a:gd name="connsiteY3806" fmla="*/ 1286624 h 3527023"/>
                <a:gd name="connsiteX3807" fmla="*/ 848806 w 6356370"/>
                <a:gd name="connsiteY3807" fmla="*/ 1215137 h 3527023"/>
                <a:gd name="connsiteX3808" fmla="*/ 767075 w 6356370"/>
                <a:gd name="connsiteY3808" fmla="*/ 1195770 h 3527023"/>
                <a:gd name="connsiteX3809" fmla="*/ 414500 w 6356370"/>
                <a:gd name="connsiteY3809" fmla="*/ 1195770 h 3527023"/>
                <a:gd name="connsiteX3810" fmla="*/ 332843 w 6356370"/>
                <a:gd name="connsiteY3810" fmla="*/ 1215063 h 3527023"/>
                <a:gd name="connsiteX3811" fmla="*/ 376887 w 6356370"/>
                <a:gd name="connsiteY3811" fmla="*/ 1286475 h 3527023"/>
                <a:gd name="connsiteX3812" fmla="*/ 397526 w 6356370"/>
                <a:gd name="connsiteY3812" fmla="*/ 1270248 h 3527023"/>
                <a:gd name="connsiteX3813" fmla="*/ 397676 w 6356370"/>
                <a:gd name="connsiteY3813" fmla="*/ 1270173 h 3527023"/>
                <a:gd name="connsiteX3814" fmla="*/ 397975 w 6356370"/>
                <a:gd name="connsiteY3814" fmla="*/ 1269949 h 3527023"/>
                <a:gd name="connsiteX3815" fmla="*/ 419286 w 6356370"/>
                <a:gd name="connsiteY3815" fmla="*/ 1255816 h 3527023"/>
                <a:gd name="connsiteX3816" fmla="*/ 419510 w 6356370"/>
                <a:gd name="connsiteY3816" fmla="*/ 1255666 h 3527023"/>
                <a:gd name="connsiteX3817" fmla="*/ 419660 w 6356370"/>
                <a:gd name="connsiteY3817" fmla="*/ 1255591 h 3527023"/>
                <a:gd name="connsiteX3818" fmla="*/ 424146 w 6356370"/>
                <a:gd name="connsiteY3818" fmla="*/ 1252899 h 3527023"/>
                <a:gd name="connsiteX3819" fmla="*/ 414500 w 6356370"/>
                <a:gd name="connsiteY3819" fmla="*/ 1195770 h 3527023"/>
                <a:gd name="connsiteX3820" fmla="*/ 5498826 w 6356370"/>
                <a:gd name="connsiteY3820" fmla="*/ 1195695 h 3527023"/>
                <a:gd name="connsiteX3821" fmla="*/ 5497480 w 6356370"/>
                <a:gd name="connsiteY3821" fmla="*/ 1208930 h 3527023"/>
                <a:gd name="connsiteX3822" fmla="*/ 5489105 w 6356370"/>
                <a:gd name="connsiteY3822" fmla="*/ 1252899 h 3527023"/>
                <a:gd name="connsiteX3823" fmla="*/ 5536364 w 6356370"/>
                <a:gd name="connsiteY3823" fmla="*/ 1286624 h 3527023"/>
                <a:gd name="connsiteX3824" fmla="*/ 5580483 w 6356370"/>
                <a:gd name="connsiteY3824" fmla="*/ 1215063 h 3527023"/>
                <a:gd name="connsiteX3825" fmla="*/ 5498826 w 6356370"/>
                <a:gd name="connsiteY3825" fmla="*/ 1195695 h 3527023"/>
                <a:gd name="connsiteX3826" fmla="*/ 5146176 w 6356370"/>
                <a:gd name="connsiteY3826" fmla="*/ 1195695 h 3527023"/>
                <a:gd name="connsiteX3827" fmla="*/ 5064445 w 6356370"/>
                <a:gd name="connsiteY3827" fmla="*/ 1215063 h 3527023"/>
                <a:gd name="connsiteX3828" fmla="*/ 5088674 w 6356370"/>
                <a:gd name="connsiteY3828" fmla="*/ 1260153 h 3527023"/>
                <a:gd name="connsiteX3829" fmla="*/ 5096600 w 6356370"/>
                <a:gd name="connsiteY3829" fmla="*/ 1271370 h 3527023"/>
                <a:gd name="connsiteX3830" fmla="*/ 5098170 w 6356370"/>
                <a:gd name="connsiteY3830" fmla="*/ 1273613 h 3527023"/>
                <a:gd name="connsiteX3831" fmla="*/ 5101534 w 6356370"/>
                <a:gd name="connsiteY3831" fmla="*/ 1277801 h 3527023"/>
                <a:gd name="connsiteX3832" fmla="*/ 5108639 w 6356370"/>
                <a:gd name="connsiteY3832" fmla="*/ 1286550 h 3527023"/>
                <a:gd name="connsiteX3833" fmla="*/ 5136231 w 6356370"/>
                <a:gd name="connsiteY3833" fmla="*/ 1265387 h 3527023"/>
                <a:gd name="connsiteX3834" fmla="*/ 5136756 w 6356370"/>
                <a:gd name="connsiteY3834" fmla="*/ 1264789 h 3527023"/>
                <a:gd name="connsiteX3835" fmla="*/ 5140344 w 6356370"/>
                <a:gd name="connsiteY3835" fmla="*/ 1262322 h 3527023"/>
                <a:gd name="connsiteX3836" fmla="*/ 5141241 w 6356370"/>
                <a:gd name="connsiteY3836" fmla="*/ 1261724 h 3527023"/>
                <a:gd name="connsiteX3837" fmla="*/ 5151112 w 6356370"/>
                <a:gd name="connsiteY3837" fmla="*/ 1255517 h 3527023"/>
                <a:gd name="connsiteX3838" fmla="*/ 5155749 w 6356370"/>
                <a:gd name="connsiteY3838" fmla="*/ 1252825 h 3527023"/>
                <a:gd name="connsiteX3839" fmla="*/ 5146176 w 6356370"/>
                <a:gd name="connsiteY3839" fmla="*/ 1195695 h 3527023"/>
                <a:gd name="connsiteX3840" fmla="*/ 3963276 w 6356370"/>
                <a:gd name="connsiteY3840" fmla="*/ 1195695 h 3527023"/>
                <a:gd name="connsiteX3841" fmla="*/ 3881544 w 6356370"/>
                <a:gd name="connsiteY3841" fmla="*/ 1215063 h 3527023"/>
                <a:gd name="connsiteX3842" fmla="*/ 3925589 w 6356370"/>
                <a:gd name="connsiteY3842" fmla="*/ 1286475 h 3527023"/>
                <a:gd name="connsiteX3843" fmla="*/ 3946302 w 6356370"/>
                <a:gd name="connsiteY3843" fmla="*/ 1270173 h 3527023"/>
                <a:gd name="connsiteX3844" fmla="*/ 3967090 w 6356370"/>
                <a:gd name="connsiteY3844" fmla="*/ 1256340 h 3527023"/>
                <a:gd name="connsiteX3845" fmla="*/ 3968062 w 6356370"/>
                <a:gd name="connsiteY3845" fmla="*/ 1255666 h 3527023"/>
                <a:gd name="connsiteX3846" fmla="*/ 3968211 w 6356370"/>
                <a:gd name="connsiteY3846" fmla="*/ 1255591 h 3527023"/>
                <a:gd name="connsiteX3847" fmla="*/ 3972848 w 6356370"/>
                <a:gd name="connsiteY3847" fmla="*/ 1252825 h 3527023"/>
                <a:gd name="connsiteX3848" fmla="*/ 3963276 w 6356370"/>
                <a:gd name="connsiteY3848" fmla="*/ 1195695 h 3527023"/>
                <a:gd name="connsiteX3849" fmla="*/ 2780376 w 6356370"/>
                <a:gd name="connsiteY3849" fmla="*/ 1195695 h 3527023"/>
                <a:gd name="connsiteX3850" fmla="*/ 2698645 w 6356370"/>
                <a:gd name="connsiteY3850" fmla="*/ 1215063 h 3527023"/>
                <a:gd name="connsiteX3851" fmla="*/ 2702832 w 6356370"/>
                <a:gd name="connsiteY3851" fmla="*/ 1224559 h 3527023"/>
                <a:gd name="connsiteX3852" fmla="*/ 2732219 w 6356370"/>
                <a:gd name="connsiteY3852" fmla="*/ 1273538 h 3527023"/>
                <a:gd name="connsiteX3853" fmla="*/ 2742614 w 6356370"/>
                <a:gd name="connsiteY3853" fmla="*/ 1286475 h 3527023"/>
                <a:gd name="connsiteX3854" fmla="*/ 2763327 w 6356370"/>
                <a:gd name="connsiteY3854" fmla="*/ 1270173 h 3527023"/>
                <a:gd name="connsiteX3855" fmla="*/ 2785012 w 6356370"/>
                <a:gd name="connsiteY3855" fmla="*/ 1255816 h 3527023"/>
                <a:gd name="connsiteX3856" fmla="*/ 2785311 w 6356370"/>
                <a:gd name="connsiteY3856" fmla="*/ 1255666 h 3527023"/>
                <a:gd name="connsiteX3857" fmla="*/ 2785461 w 6356370"/>
                <a:gd name="connsiteY3857" fmla="*/ 1255517 h 3527023"/>
                <a:gd name="connsiteX3858" fmla="*/ 2789947 w 6356370"/>
                <a:gd name="connsiteY3858" fmla="*/ 1252825 h 3527023"/>
                <a:gd name="connsiteX3859" fmla="*/ 2780376 w 6356370"/>
                <a:gd name="connsiteY3859" fmla="*/ 1195695 h 3527023"/>
                <a:gd name="connsiteX3860" fmla="*/ 1597401 w 6356370"/>
                <a:gd name="connsiteY3860" fmla="*/ 1195695 h 3527023"/>
                <a:gd name="connsiteX3861" fmla="*/ 1515669 w 6356370"/>
                <a:gd name="connsiteY3861" fmla="*/ 1215063 h 3527023"/>
                <a:gd name="connsiteX3862" fmla="*/ 1559713 w 6356370"/>
                <a:gd name="connsiteY3862" fmla="*/ 1286475 h 3527023"/>
                <a:gd name="connsiteX3863" fmla="*/ 1580426 w 6356370"/>
                <a:gd name="connsiteY3863" fmla="*/ 1270173 h 3527023"/>
                <a:gd name="connsiteX3864" fmla="*/ 1602112 w 6356370"/>
                <a:gd name="connsiteY3864" fmla="*/ 1255816 h 3527023"/>
                <a:gd name="connsiteX3865" fmla="*/ 1602410 w 6356370"/>
                <a:gd name="connsiteY3865" fmla="*/ 1255666 h 3527023"/>
                <a:gd name="connsiteX3866" fmla="*/ 1602486 w 6356370"/>
                <a:gd name="connsiteY3866" fmla="*/ 1255517 h 3527023"/>
                <a:gd name="connsiteX3867" fmla="*/ 1606972 w 6356370"/>
                <a:gd name="connsiteY3867" fmla="*/ 1252825 h 3527023"/>
                <a:gd name="connsiteX3868" fmla="*/ 1597401 w 6356370"/>
                <a:gd name="connsiteY3868" fmla="*/ 1195695 h 3527023"/>
                <a:gd name="connsiteX3869" fmla="*/ 4727349 w 6356370"/>
                <a:gd name="connsiteY3869" fmla="*/ 1179842 h 3527023"/>
                <a:gd name="connsiteX3870" fmla="*/ 4712170 w 6356370"/>
                <a:gd name="connsiteY3870" fmla="*/ 1191957 h 3527023"/>
                <a:gd name="connsiteX3871" fmla="*/ 4686671 w 6356370"/>
                <a:gd name="connsiteY3871" fmla="*/ 1256340 h 3527023"/>
                <a:gd name="connsiteX3872" fmla="*/ 4661545 w 6356370"/>
                <a:gd name="connsiteY3872" fmla="*/ 1281465 h 3527023"/>
                <a:gd name="connsiteX3873" fmla="*/ 4634702 w 6356370"/>
                <a:gd name="connsiteY3873" fmla="*/ 1284904 h 3527023"/>
                <a:gd name="connsiteX3874" fmla="*/ 4625802 w 6356370"/>
                <a:gd name="connsiteY3874" fmla="*/ 1287896 h 3527023"/>
                <a:gd name="connsiteX3875" fmla="*/ 4621989 w 6356370"/>
                <a:gd name="connsiteY3875" fmla="*/ 1289541 h 3527023"/>
                <a:gd name="connsiteX3876" fmla="*/ 4614585 w 6356370"/>
                <a:gd name="connsiteY3876" fmla="*/ 1293280 h 3527023"/>
                <a:gd name="connsiteX3877" fmla="*/ 4607182 w 6356370"/>
                <a:gd name="connsiteY3877" fmla="*/ 1298289 h 3527023"/>
                <a:gd name="connsiteX3878" fmla="*/ 4605388 w 6356370"/>
                <a:gd name="connsiteY3878" fmla="*/ 1299486 h 3527023"/>
                <a:gd name="connsiteX3879" fmla="*/ 4605238 w 6356370"/>
                <a:gd name="connsiteY3879" fmla="*/ 1299560 h 3527023"/>
                <a:gd name="connsiteX3880" fmla="*/ 4597163 w 6356370"/>
                <a:gd name="connsiteY3880" fmla="*/ 1306739 h 3527023"/>
                <a:gd name="connsiteX3881" fmla="*/ 4584899 w 6356370"/>
                <a:gd name="connsiteY3881" fmla="*/ 1322143 h 3527023"/>
                <a:gd name="connsiteX3882" fmla="*/ 4661397 w 6356370"/>
                <a:gd name="connsiteY3882" fmla="*/ 1362673 h 3527023"/>
                <a:gd name="connsiteX3883" fmla="*/ 4686521 w 6356370"/>
                <a:gd name="connsiteY3883" fmla="*/ 1387797 h 3527023"/>
                <a:gd name="connsiteX3884" fmla="*/ 4711946 w 6356370"/>
                <a:gd name="connsiteY3884" fmla="*/ 1452106 h 3527023"/>
                <a:gd name="connsiteX3885" fmla="*/ 4727201 w 6356370"/>
                <a:gd name="connsiteY3885" fmla="*/ 1464295 h 3527023"/>
                <a:gd name="connsiteX3886" fmla="*/ 4767804 w 6356370"/>
                <a:gd name="connsiteY3886" fmla="*/ 1387797 h 3527023"/>
                <a:gd name="connsiteX3887" fmla="*/ 4792930 w 6356370"/>
                <a:gd name="connsiteY3887" fmla="*/ 1362673 h 3527023"/>
                <a:gd name="connsiteX3888" fmla="*/ 4857237 w 6356370"/>
                <a:gd name="connsiteY3888" fmla="*/ 1337248 h 3527023"/>
                <a:gd name="connsiteX3889" fmla="*/ 4869351 w 6356370"/>
                <a:gd name="connsiteY3889" fmla="*/ 1321994 h 3527023"/>
                <a:gd name="connsiteX3890" fmla="*/ 4857237 w 6356370"/>
                <a:gd name="connsiteY3890" fmla="*/ 1306664 h 3527023"/>
                <a:gd name="connsiteX3891" fmla="*/ 4843105 w 6356370"/>
                <a:gd name="connsiteY3891" fmla="*/ 1295149 h 3527023"/>
                <a:gd name="connsiteX3892" fmla="*/ 4835926 w 6356370"/>
                <a:gd name="connsiteY3892" fmla="*/ 1290961 h 3527023"/>
                <a:gd name="connsiteX3893" fmla="*/ 4832412 w 6356370"/>
                <a:gd name="connsiteY3893" fmla="*/ 1289242 h 3527023"/>
                <a:gd name="connsiteX3894" fmla="*/ 4824112 w 6356370"/>
                <a:gd name="connsiteY3894" fmla="*/ 1286026 h 3527023"/>
                <a:gd name="connsiteX3895" fmla="*/ 4792930 w 6356370"/>
                <a:gd name="connsiteY3895" fmla="*/ 1281315 h 3527023"/>
                <a:gd name="connsiteX3896" fmla="*/ 4767804 w 6356370"/>
                <a:gd name="connsiteY3896" fmla="*/ 1256190 h 3527023"/>
                <a:gd name="connsiteX3897" fmla="*/ 4727349 w 6356370"/>
                <a:gd name="connsiteY3897" fmla="*/ 1179842 h 3527023"/>
                <a:gd name="connsiteX3898" fmla="*/ 5910025 w 6356370"/>
                <a:gd name="connsiteY3898" fmla="*/ 1179768 h 3527023"/>
                <a:gd name="connsiteX3899" fmla="*/ 5894771 w 6356370"/>
                <a:gd name="connsiteY3899" fmla="*/ 1191881 h 3527023"/>
                <a:gd name="connsiteX3900" fmla="*/ 5869347 w 6356370"/>
                <a:gd name="connsiteY3900" fmla="*/ 1256265 h 3527023"/>
                <a:gd name="connsiteX3901" fmla="*/ 5844221 w 6356370"/>
                <a:gd name="connsiteY3901" fmla="*/ 1281390 h 3527023"/>
                <a:gd name="connsiteX3902" fmla="*/ 5817452 w 6356370"/>
                <a:gd name="connsiteY3902" fmla="*/ 1284829 h 3527023"/>
                <a:gd name="connsiteX3903" fmla="*/ 5808554 w 6356370"/>
                <a:gd name="connsiteY3903" fmla="*/ 1287821 h 3527023"/>
                <a:gd name="connsiteX3904" fmla="*/ 5805264 w 6356370"/>
                <a:gd name="connsiteY3904" fmla="*/ 1289242 h 3527023"/>
                <a:gd name="connsiteX3905" fmla="*/ 5797561 w 6356370"/>
                <a:gd name="connsiteY3905" fmla="*/ 1293130 h 3527023"/>
                <a:gd name="connsiteX3906" fmla="*/ 5789185 w 6356370"/>
                <a:gd name="connsiteY3906" fmla="*/ 1298738 h 3527023"/>
                <a:gd name="connsiteX3907" fmla="*/ 5788214 w 6356370"/>
                <a:gd name="connsiteY3907" fmla="*/ 1299411 h 3527023"/>
                <a:gd name="connsiteX3908" fmla="*/ 5787765 w 6356370"/>
                <a:gd name="connsiteY3908" fmla="*/ 1299859 h 3527023"/>
                <a:gd name="connsiteX3909" fmla="*/ 5779913 w 6356370"/>
                <a:gd name="connsiteY3909" fmla="*/ 1306814 h 3527023"/>
                <a:gd name="connsiteX3910" fmla="*/ 5767800 w 6356370"/>
                <a:gd name="connsiteY3910" fmla="*/ 1322069 h 3527023"/>
                <a:gd name="connsiteX3911" fmla="*/ 5844296 w 6356370"/>
                <a:gd name="connsiteY3911" fmla="*/ 1362598 h 3527023"/>
                <a:gd name="connsiteX3912" fmla="*/ 5869422 w 6356370"/>
                <a:gd name="connsiteY3912" fmla="*/ 1387723 h 3527023"/>
                <a:gd name="connsiteX3913" fmla="*/ 5894845 w 6356370"/>
                <a:gd name="connsiteY3913" fmla="*/ 1452106 h 3527023"/>
                <a:gd name="connsiteX3914" fmla="*/ 5910025 w 6356370"/>
                <a:gd name="connsiteY3914" fmla="*/ 1464220 h 3527023"/>
                <a:gd name="connsiteX3915" fmla="*/ 5950704 w 6356370"/>
                <a:gd name="connsiteY3915" fmla="*/ 1387723 h 3527023"/>
                <a:gd name="connsiteX3916" fmla="*/ 5975829 w 6356370"/>
                <a:gd name="connsiteY3916" fmla="*/ 1362598 h 3527023"/>
                <a:gd name="connsiteX3917" fmla="*/ 6040212 w 6356370"/>
                <a:gd name="connsiteY3917" fmla="*/ 1337173 h 3527023"/>
                <a:gd name="connsiteX3918" fmla="*/ 6052251 w 6356370"/>
                <a:gd name="connsiteY3918" fmla="*/ 1321919 h 3527023"/>
                <a:gd name="connsiteX3919" fmla="*/ 6040138 w 6356370"/>
                <a:gd name="connsiteY3919" fmla="*/ 1306664 h 3527023"/>
                <a:gd name="connsiteX3920" fmla="*/ 6026005 w 6356370"/>
                <a:gd name="connsiteY3920" fmla="*/ 1295149 h 3527023"/>
                <a:gd name="connsiteX3921" fmla="*/ 6018826 w 6356370"/>
                <a:gd name="connsiteY3921" fmla="*/ 1290961 h 3527023"/>
                <a:gd name="connsiteX3922" fmla="*/ 6015312 w 6356370"/>
                <a:gd name="connsiteY3922" fmla="*/ 1289242 h 3527023"/>
                <a:gd name="connsiteX3923" fmla="*/ 6007011 w 6356370"/>
                <a:gd name="connsiteY3923" fmla="*/ 1286026 h 3527023"/>
                <a:gd name="connsiteX3924" fmla="*/ 5975829 w 6356370"/>
                <a:gd name="connsiteY3924" fmla="*/ 1281315 h 3527023"/>
                <a:gd name="connsiteX3925" fmla="*/ 5950630 w 6356370"/>
                <a:gd name="connsiteY3925" fmla="*/ 1256265 h 3527023"/>
                <a:gd name="connsiteX3926" fmla="*/ 5910025 w 6356370"/>
                <a:gd name="connsiteY3926" fmla="*/ 1179768 h 3527023"/>
                <a:gd name="connsiteX3927" fmla="*/ 3544225 w 6356370"/>
                <a:gd name="connsiteY3927" fmla="*/ 1179768 h 3527023"/>
                <a:gd name="connsiteX3928" fmla="*/ 3503621 w 6356370"/>
                <a:gd name="connsiteY3928" fmla="*/ 1256265 h 3527023"/>
                <a:gd name="connsiteX3929" fmla="*/ 3478496 w 6356370"/>
                <a:gd name="connsiteY3929" fmla="*/ 1281390 h 3527023"/>
                <a:gd name="connsiteX3930" fmla="*/ 3451726 w 6356370"/>
                <a:gd name="connsiteY3930" fmla="*/ 1284829 h 3527023"/>
                <a:gd name="connsiteX3931" fmla="*/ 3442976 w 6356370"/>
                <a:gd name="connsiteY3931" fmla="*/ 1287746 h 3527023"/>
                <a:gd name="connsiteX3932" fmla="*/ 3440284 w 6356370"/>
                <a:gd name="connsiteY3932" fmla="*/ 1288942 h 3527023"/>
                <a:gd name="connsiteX3933" fmla="*/ 3431610 w 6356370"/>
                <a:gd name="connsiteY3933" fmla="*/ 1293280 h 3527023"/>
                <a:gd name="connsiteX3934" fmla="*/ 3424432 w 6356370"/>
                <a:gd name="connsiteY3934" fmla="*/ 1298140 h 3527023"/>
                <a:gd name="connsiteX3935" fmla="*/ 3414262 w 6356370"/>
                <a:gd name="connsiteY3935" fmla="*/ 1306739 h 3527023"/>
                <a:gd name="connsiteX3936" fmla="*/ 3401998 w 6356370"/>
                <a:gd name="connsiteY3936" fmla="*/ 1322069 h 3527023"/>
                <a:gd name="connsiteX3937" fmla="*/ 3478496 w 6356370"/>
                <a:gd name="connsiteY3937" fmla="*/ 1362673 h 3527023"/>
                <a:gd name="connsiteX3938" fmla="*/ 3503621 w 6356370"/>
                <a:gd name="connsiteY3938" fmla="*/ 1387723 h 3527023"/>
                <a:gd name="connsiteX3939" fmla="*/ 3529045 w 6356370"/>
                <a:gd name="connsiteY3939" fmla="*/ 1452106 h 3527023"/>
                <a:gd name="connsiteX3940" fmla="*/ 3544300 w 6356370"/>
                <a:gd name="connsiteY3940" fmla="*/ 1464295 h 3527023"/>
                <a:gd name="connsiteX3941" fmla="*/ 3584904 w 6356370"/>
                <a:gd name="connsiteY3941" fmla="*/ 1387797 h 3527023"/>
                <a:gd name="connsiteX3942" fmla="*/ 3610029 w 6356370"/>
                <a:gd name="connsiteY3942" fmla="*/ 1362673 h 3527023"/>
                <a:gd name="connsiteX3943" fmla="*/ 3674412 w 6356370"/>
                <a:gd name="connsiteY3943" fmla="*/ 1337248 h 3527023"/>
                <a:gd name="connsiteX3944" fmla="*/ 3686525 w 6356370"/>
                <a:gd name="connsiteY3944" fmla="*/ 1321994 h 3527023"/>
                <a:gd name="connsiteX3945" fmla="*/ 3674412 w 6356370"/>
                <a:gd name="connsiteY3945" fmla="*/ 1306739 h 3527023"/>
                <a:gd name="connsiteX3946" fmla="*/ 3660279 w 6356370"/>
                <a:gd name="connsiteY3946" fmla="*/ 1295224 h 3527023"/>
                <a:gd name="connsiteX3947" fmla="*/ 3653101 w 6356370"/>
                <a:gd name="connsiteY3947" fmla="*/ 1291036 h 3527023"/>
                <a:gd name="connsiteX3948" fmla="*/ 3650632 w 6356370"/>
                <a:gd name="connsiteY3948" fmla="*/ 1289840 h 3527023"/>
                <a:gd name="connsiteX3949" fmla="*/ 3649212 w 6356370"/>
                <a:gd name="connsiteY3949" fmla="*/ 1289167 h 3527023"/>
                <a:gd name="connsiteX3950" fmla="*/ 3648539 w 6356370"/>
                <a:gd name="connsiteY3950" fmla="*/ 1288868 h 3527023"/>
                <a:gd name="connsiteX3951" fmla="*/ 3641135 w 6356370"/>
                <a:gd name="connsiteY3951" fmla="*/ 1286026 h 3527023"/>
                <a:gd name="connsiteX3952" fmla="*/ 3610029 w 6356370"/>
                <a:gd name="connsiteY3952" fmla="*/ 1281315 h 3527023"/>
                <a:gd name="connsiteX3953" fmla="*/ 3584904 w 6356370"/>
                <a:gd name="connsiteY3953" fmla="*/ 1256190 h 3527023"/>
                <a:gd name="connsiteX3954" fmla="*/ 3544225 w 6356370"/>
                <a:gd name="connsiteY3954" fmla="*/ 1179768 h 3527023"/>
                <a:gd name="connsiteX3955" fmla="*/ 1178499 w 6356370"/>
                <a:gd name="connsiteY3955" fmla="*/ 1179693 h 3527023"/>
                <a:gd name="connsiteX3956" fmla="*/ 1163319 w 6356370"/>
                <a:gd name="connsiteY3956" fmla="*/ 1191807 h 3527023"/>
                <a:gd name="connsiteX3957" fmla="*/ 1137820 w 6356370"/>
                <a:gd name="connsiteY3957" fmla="*/ 1256190 h 3527023"/>
                <a:gd name="connsiteX3958" fmla="*/ 1112695 w 6356370"/>
                <a:gd name="connsiteY3958" fmla="*/ 1281315 h 3527023"/>
                <a:gd name="connsiteX3959" fmla="*/ 1085850 w 6356370"/>
                <a:gd name="connsiteY3959" fmla="*/ 1284755 h 3527023"/>
                <a:gd name="connsiteX3960" fmla="*/ 1076952 w 6356370"/>
                <a:gd name="connsiteY3960" fmla="*/ 1287746 h 3527023"/>
                <a:gd name="connsiteX3961" fmla="*/ 1073511 w 6356370"/>
                <a:gd name="connsiteY3961" fmla="*/ 1289242 h 3527023"/>
                <a:gd name="connsiteX3962" fmla="*/ 1065810 w 6356370"/>
                <a:gd name="connsiteY3962" fmla="*/ 1293130 h 3527023"/>
                <a:gd name="connsiteX3963" fmla="*/ 1058407 w 6356370"/>
                <a:gd name="connsiteY3963" fmla="*/ 1298140 h 3527023"/>
                <a:gd name="connsiteX3964" fmla="*/ 1056612 w 6356370"/>
                <a:gd name="connsiteY3964" fmla="*/ 1299337 h 3527023"/>
                <a:gd name="connsiteX3965" fmla="*/ 1056462 w 6356370"/>
                <a:gd name="connsiteY3965" fmla="*/ 1299411 h 3527023"/>
                <a:gd name="connsiteX3966" fmla="*/ 1048386 w 6356370"/>
                <a:gd name="connsiteY3966" fmla="*/ 1306590 h 3527023"/>
                <a:gd name="connsiteX3967" fmla="*/ 1036123 w 6356370"/>
                <a:gd name="connsiteY3967" fmla="*/ 1321994 h 3527023"/>
                <a:gd name="connsiteX3968" fmla="*/ 1112620 w 6356370"/>
                <a:gd name="connsiteY3968" fmla="*/ 1362523 h 3527023"/>
                <a:gd name="connsiteX3969" fmla="*/ 1137745 w 6356370"/>
                <a:gd name="connsiteY3969" fmla="*/ 1387649 h 3527023"/>
                <a:gd name="connsiteX3970" fmla="*/ 1163169 w 6356370"/>
                <a:gd name="connsiteY3970" fmla="*/ 1451957 h 3527023"/>
                <a:gd name="connsiteX3971" fmla="*/ 1178424 w 6356370"/>
                <a:gd name="connsiteY3971" fmla="*/ 1464146 h 3527023"/>
                <a:gd name="connsiteX3972" fmla="*/ 1219028 w 6356370"/>
                <a:gd name="connsiteY3972" fmla="*/ 1387649 h 3527023"/>
                <a:gd name="connsiteX3973" fmla="*/ 1244153 w 6356370"/>
                <a:gd name="connsiteY3973" fmla="*/ 1362523 h 3527023"/>
                <a:gd name="connsiteX3974" fmla="*/ 1308536 w 6356370"/>
                <a:gd name="connsiteY3974" fmla="*/ 1337099 h 3527023"/>
                <a:gd name="connsiteX3975" fmla="*/ 1320576 w 6356370"/>
                <a:gd name="connsiteY3975" fmla="*/ 1321919 h 3527023"/>
                <a:gd name="connsiteX3976" fmla="*/ 1308462 w 6356370"/>
                <a:gd name="connsiteY3976" fmla="*/ 1306664 h 3527023"/>
                <a:gd name="connsiteX3977" fmla="*/ 1294404 w 6356370"/>
                <a:gd name="connsiteY3977" fmla="*/ 1295224 h 3527023"/>
                <a:gd name="connsiteX3978" fmla="*/ 1287150 w 6356370"/>
                <a:gd name="connsiteY3978" fmla="*/ 1290961 h 3527023"/>
                <a:gd name="connsiteX3979" fmla="*/ 1283636 w 6356370"/>
                <a:gd name="connsiteY3979" fmla="*/ 1289242 h 3527023"/>
                <a:gd name="connsiteX3980" fmla="*/ 1275335 w 6356370"/>
                <a:gd name="connsiteY3980" fmla="*/ 1286026 h 3527023"/>
                <a:gd name="connsiteX3981" fmla="*/ 1244153 w 6356370"/>
                <a:gd name="connsiteY3981" fmla="*/ 1281315 h 3527023"/>
                <a:gd name="connsiteX3982" fmla="*/ 1219028 w 6356370"/>
                <a:gd name="connsiteY3982" fmla="*/ 1256190 h 3527023"/>
                <a:gd name="connsiteX3983" fmla="*/ 1178499 w 6356370"/>
                <a:gd name="connsiteY3983" fmla="*/ 1179693 h 3527023"/>
                <a:gd name="connsiteX3984" fmla="*/ 2361324 w 6356370"/>
                <a:gd name="connsiteY3984" fmla="*/ 1179543 h 3527023"/>
                <a:gd name="connsiteX3985" fmla="*/ 2320646 w 6356370"/>
                <a:gd name="connsiteY3985" fmla="*/ 1256115 h 3527023"/>
                <a:gd name="connsiteX3986" fmla="*/ 2295521 w 6356370"/>
                <a:gd name="connsiteY3986" fmla="*/ 1281240 h 3527023"/>
                <a:gd name="connsiteX3987" fmla="*/ 2268750 w 6356370"/>
                <a:gd name="connsiteY3987" fmla="*/ 1284680 h 3527023"/>
                <a:gd name="connsiteX3988" fmla="*/ 2259852 w 6356370"/>
                <a:gd name="connsiteY3988" fmla="*/ 1287671 h 3527023"/>
                <a:gd name="connsiteX3989" fmla="*/ 2256562 w 6356370"/>
                <a:gd name="connsiteY3989" fmla="*/ 1289092 h 3527023"/>
                <a:gd name="connsiteX3990" fmla="*/ 2248860 w 6356370"/>
                <a:gd name="connsiteY3990" fmla="*/ 1292980 h 3527023"/>
                <a:gd name="connsiteX3991" fmla="*/ 2239961 w 6356370"/>
                <a:gd name="connsiteY3991" fmla="*/ 1298962 h 3527023"/>
                <a:gd name="connsiteX3992" fmla="*/ 2239513 w 6356370"/>
                <a:gd name="connsiteY3992" fmla="*/ 1299261 h 3527023"/>
                <a:gd name="connsiteX3993" fmla="*/ 2238764 w 6356370"/>
                <a:gd name="connsiteY3993" fmla="*/ 1299935 h 3527023"/>
                <a:gd name="connsiteX3994" fmla="*/ 2231138 w 6356370"/>
                <a:gd name="connsiteY3994" fmla="*/ 1306739 h 3527023"/>
                <a:gd name="connsiteX3995" fmla="*/ 2219024 w 6356370"/>
                <a:gd name="connsiteY3995" fmla="*/ 1321994 h 3527023"/>
                <a:gd name="connsiteX3996" fmla="*/ 2295521 w 6356370"/>
                <a:gd name="connsiteY3996" fmla="*/ 1362598 h 3527023"/>
                <a:gd name="connsiteX3997" fmla="*/ 2320646 w 6356370"/>
                <a:gd name="connsiteY3997" fmla="*/ 1387723 h 3527023"/>
                <a:gd name="connsiteX3998" fmla="*/ 2346070 w 6356370"/>
                <a:gd name="connsiteY3998" fmla="*/ 1452031 h 3527023"/>
                <a:gd name="connsiteX3999" fmla="*/ 2361250 w 6356370"/>
                <a:gd name="connsiteY3999" fmla="*/ 1464220 h 3527023"/>
                <a:gd name="connsiteX4000" fmla="*/ 2376429 w 6356370"/>
                <a:gd name="connsiteY4000" fmla="*/ 1452106 h 3527023"/>
                <a:gd name="connsiteX4001" fmla="*/ 2401929 w 6356370"/>
                <a:gd name="connsiteY4001" fmla="*/ 1387723 h 3527023"/>
                <a:gd name="connsiteX4002" fmla="*/ 2427053 w 6356370"/>
                <a:gd name="connsiteY4002" fmla="*/ 1362598 h 3527023"/>
                <a:gd name="connsiteX4003" fmla="*/ 2491437 w 6356370"/>
                <a:gd name="connsiteY4003" fmla="*/ 1337173 h 3527023"/>
                <a:gd name="connsiteX4004" fmla="*/ 2503550 w 6356370"/>
                <a:gd name="connsiteY4004" fmla="*/ 1321919 h 3527023"/>
                <a:gd name="connsiteX4005" fmla="*/ 2491437 w 6356370"/>
                <a:gd name="connsiteY4005" fmla="*/ 1306590 h 3527023"/>
                <a:gd name="connsiteX4006" fmla="*/ 2477303 w 6356370"/>
                <a:gd name="connsiteY4006" fmla="*/ 1295074 h 3527023"/>
                <a:gd name="connsiteX4007" fmla="*/ 2470125 w 6356370"/>
                <a:gd name="connsiteY4007" fmla="*/ 1290886 h 3527023"/>
                <a:gd name="connsiteX4008" fmla="*/ 2466611 w 6356370"/>
                <a:gd name="connsiteY4008" fmla="*/ 1289167 h 3527023"/>
                <a:gd name="connsiteX4009" fmla="*/ 2458310 w 6356370"/>
                <a:gd name="connsiteY4009" fmla="*/ 1285951 h 3527023"/>
                <a:gd name="connsiteX4010" fmla="*/ 2427128 w 6356370"/>
                <a:gd name="connsiteY4010" fmla="*/ 1281240 h 3527023"/>
                <a:gd name="connsiteX4011" fmla="*/ 2402003 w 6356370"/>
                <a:gd name="connsiteY4011" fmla="*/ 1256190 h 3527023"/>
                <a:gd name="connsiteX4012" fmla="*/ 2361324 w 6356370"/>
                <a:gd name="connsiteY4012" fmla="*/ 1179543 h 3527023"/>
                <a:gd name="connsiteX4013" fmla="*/ 4139825 w 6356370"/>
                <a:gd name="connsiteY4013" fmla="*/ 1144099 h 3527023"/>
                <a:gd name="connsiteX4014" fmla="*/ 4122403 w 6356370"/>
                <a:gd name="connsiteY4014" fmla="*/ 1167504 h 3527023"/>
                <a:gd name="connsiteX4015" fmla="*/ 4119486 w 6356370"/>
                <a:gd name="connsiteY4015" fmla="*/ 1172215 h 3527023"/>
                <a:gd name="connsiteX4016" fmla="*/ 4105578 w 6356370"/>
                <a:gd name="connsiteY4016" fmla="*/ 1196518 h 3527023"/>
                <a:gd name="connsiteX4017" fmla="*/ 4083145 w 6356370"/>
                <a:gd name="connsiteY4017" fmla="*/ 1210351 h 3527023"/>
                <a:gd name="connsiteX4018" fmla="*/ 4075218 w 6356370"/>
                <a:gd name="connsiteY4018" fmla="*/ 1209080 h 3527023"/>
                <a:gd name="connsiteX4019" fmla="*/ 4013826 w 6356370"/>
                <a:gd name="connsiteY4019" fmla="*/ 1196144 h 3527023"/>
                <a:gd name="connsiteX4020" fmla="*/ 4026762 w 6356370"/>
                <a:gd name="connsiteY4020" fmla="*/ 1257536 h 3527023"/>
                <a:gd name="connsiteX4021" fmla="*/ 4014125 w 6356370"/>
                <a:gd name="connsiteY4021" fmla="*/ 1287821 h 3527023"/>
                <a:gd name="connsiteX4022" fmla="*/ 3994458 w 6356370"/>
                <a:gd name="connsiteY4022" fmla="*/ 1298663 h 3527023"/>
                <a:gd name="connsiteX4023" fmla="*/ 3994159 w 6356370"/>
                <a:gd name="connsiteY4023" fmla="*/ 1298888 h 3527023"/>
                <a:gd name="connsiteX4024" fmla="*/ 3975839 w 6356370"/>
                <a:gd name="connsiteY4024" fmla="*/ 1311076 h 3527023"/>
                <a:gd name="connsiteX4025" fmla="*/ 3961631 w 6356370"/>
                <a:gd name="connsiteY4025" fmla="*/ 1322069 h 3527023"/>
                <a:gd name="connsiteX4026" fmla="*/ 3967015 w 6356370"/>
                <a:gd name="connsiteY4026" fmla="*/ 1326406 h 3527023"/>
                <a:gd name="connsiteX4027" fmla="*/ 3977633 w 6356370"/>
                <a:gd name="connsiteY4027" fmla="*/ 1334257 h 3527023"/>
                <a:gd name="connsiteX4028" fmla="*/ 3985186 w 6356370"/>
                <a:gd name="connsiteY4028" fmla="*/ 1339492 h 3527023"/>
                <a:gd name="connsiteX4029" fmla="*/ 4014125 w 6356370"/>
                <a:gd name="connsiteY4029" fmla="*/ 1356242 h 3527023"/>
                <a:gd name="connsiteX4030" fmla="*/ 4026689 w 6356370"/>
                <a:gd name="connsiteY4030" fmla="*/ 1386526 h 3527023"/>
                <a:gd name="connsiteX4031" fmla="*/ 4013750 w 6356370"/>
                <a:gd name="connsiteY4031" fmla="*/ 1447993 h 3527023"/>
                <a:gd name="connsiteX4032" fmla="*/ 4075143 w 6356370"/>
                <a:gd name="connsiteY4032" fmla="*/ 1434982 h 3527023"/>
                <a:gd name="connsiteX4033" fmla="*/ 4082995 w 6356370"/>
                <a:gd name="connsiteY4033" fmla="*/ 1433711 h 3527023"/>
                <a:gd name="connsiteX4034" fmla="*/ 4105503 w 6356370"/>
                <a:gd name="connsiteY4034" fmla="*/ 1447545 h 3527023"/>
                <a:gd name="connsiteX4035" fmla="*/ 4122253 w 6356370"/>
                <a:gd name="connsiteY4035" fmla="*/ 1476484 h 3527023"/>
                <a:gd name="connsiteX4036" fmla="*/ 4139676 w 6356370"/>
                <a:gd name="connsiteY4036" fmla="*/ 1500039 h 3527023"/>
                <a:gd name="connsiteX4037" fmla="*/ 4144087 w 6356370"/>
                <a:gd name="connsiteY4037" fmla="*/ 1494655 h 3527023"/>
                <a:gd name="connsiteX4038" fmla="*/ 4157025 w 6356370"/>
                <a:gd name="connsiteY4038" fmla="*/ 1476633 h 3527023"/>
                <a:gd name="connsiteX4039" fmla="*/ 4173850 w 6356370"/>
                <a:gd name="connsiteY4039" fmla="*/ 1447545 h 3527023"/>
                <a:gd name="connsiteX4040" fmla="*/ 4204208 w 6356370"/>
                <a:gd name="connsiteY4040" fmla="*/ 1434982 h 3527023"/>
                <a:gd name="connsiteX4041" fmla="*/ 4265600 w 6356370"/>
                <a:gd name="connsiteY4041" fmla="*/ 1447993 h 3527023"/>
                <a:gd name="connsiteX4042" fmla="*/ 4252589 w 6356370"/>
                <a:gd name="connsiteY4042" fmla="*/ 1386526 h 3527023"/>
                <a:gd name="connsiteX4043" fmla="*/ 4265451 w 6356370"/>
                <a:gd name="connsiteY4043" fmla="*/ 1356316 h 3527023"/>
                <a:gd name="connsiteX4044" fmla="*/ 4298054 w 6356370"/>
                <a:gd name="connsiteY4044" fmla="*/ 1337024 h 3527023"/>
                <a:gd name="connsiteX4045" fmla="*/ 4312635 w 6356370"/>
                <a:gd name="connsiteY4045" fmla="*/ 1326480 h 3527023"/>
                <a:gd name="connsiteX4046" fmla="*/ 4317944 w 6356370"/>
                <a:gd name="connsiteY4046" fmla="*/ 1322143 h 3527023"/>
                <a:gd name="connsiteX4047" fmla="*/ 4265451 w 6356370"/>
                <a:gd name="connsiteY4047" fmla="*/ 1287896 h 3527023"/>
                <a:gd name="connsiteX4048" fmla="*/ 4252889 w 6356370"/>
                <a:gd name="connsiteY4048" fmla="*/ 1257536 h 3527023"/>
                <a:gd name="connsiteX4049" fmla="*/ 4265825 w 6356370"/>
                <a:gd name="connsiteY4049" fmla="*/ 1196219 h 3527023"/>
                <a:gd name="connsiteX4050" fmla="*/ 4204358 w 6356370"/>
                <a:gd name="connsiteY4050" fmla="*/ 1209155 h 3527023"/>
                <a:gd name="connsiteX4051" fmla="*/ 4174073 w 6356370"/>
                <a:gd name="connsiteY4051" fmla="*/ 1196593 h 3527023"/>
                <a:gd name="connsiteX4052" fmla="*/ 4157323 w 6356370"/>
                <a:gd name="connsiteY4052" fmla="*/ 1167653 h 3527023"/>
                <a:gd name="connsiteX4053" fmla="*/ 4151640 w 6356370"/>
                <a:gd name="connsiteY4053" fmla="*/ 1159503 h 3527023"/>
                <a:gd name="connsiteX4054" fmla="*/ 4144237 w 6356370"/>
                <a:gd name="connsiteY4054" fmla="*/ 1149558 h 3527023"/>
                <a:gd name="connsiteX4055" fmla="*/ 4139825 w 6356370"/>
                <a:gd name="connsiteY4055" fmla="*/ 1144099 h 3527023"/>
                <a:gd name="connsiteX4056" fmla="*/ 1773725 w 6356370"/>
                <a:gd name="connsiteY4056" fmla="*/ 1143949 h 3527023"/>
                <a:gd name="connsiteX4057" fmla="*/ 1739477 w 6356370"/>
                <a:gd name="connsiteY4057" fmla="*/ 1196518 h 3527023"/>
                <a:gd name="connsiteX4058" fmla="*/ 1709192 w 6356370"/>
                <a:gd name="connsiteY4058" fmla="*/ 1209080 h 3527023"/>
                <a:gd name="connsiteX4059" fmla="*/ 1647800 w 6356370"/>
                <a:gd name="connsiteY4059" fmla="*/ 1196144 h 3527023"/>
                <a:gd name="connsiteX4060" fmla="*/ 1660737 w 6356370"/>
                <a:gd name="connsiteY4060" fmla="*/ 1257461 h 3527023"/>
                <a:gd name="connsiteX4061" fmla="*/ 1648175 w 6356370"/>
                <a:gd name="connsiteY4061" fmla="*/ 1287821 h 3527023"/>
                <a:gd name="connsiteX4062" fmla="*/ 1628508 w 6356370"/>
                <a:gd name="connsiteY4062" fmla="*/ 1298663 h 3527023"/>
                <a:gd name="connsiteX4063" fmla="*/ 1609888 w 6356370"/>
                <a:gd name="connsiteY4063" fmla="*/ 1311002 h 3527023"/>
                <a:gd name="connsiteX4064" fmla="*/ 1595681 w 6356370"/>
                <a:gd name="connsiteY4064" fmla="*/ 1321994 h 3527023"/>
                <a:gd name="connsiteX4065" fmla="*/ 1601139 w 6356370"/>
                <a:gd name="connsiteY4065" fmla="*/ 1326480 h 3527023"/>
                <a:gd name="connsiteX4066" fmla="*/ 1619161 w 6356370"/>
                <a:gd name="connsiteY4066" fmla="*/ 1339417 h 3527023"/>
                <a:gd name="connsiteX4067" fmla="*/ 1648175 w 6356370"/>
                <a:gd name="connsiteY4067" fmla="*/ 1356242 h 3527023"/>
                <a:gd name="connsiteX4068" fmla="*/ 1660812 w 6356370"/>
                <a:gd name="connsiteY4068" fmla="*/ 1386526 h 3527023"/>
                <a:gd name="connsiteX4069" fmla="*/ 1647876 w 6356370"/>
                <a:gd name="connsiteY4069" fmla="*/ 1447993 h 3527023"/>
                <a:gd name="connsiteX4070" fmla="*/ 1709267 w 6356370"/>
                <a:gd name="connsiteY4070" fmla="*/ 1434982 h 3527023"/>
                <a:gd name="connsiteX4071" fmla="*/ 1717119 w 6356370"/>
                <a:gd name="connsiteY4071" fmla="*/ 1433711 h 3527023"/>
                <a:gd name="connsiteX4072" fmla="*/ 1739552 w 6356370"/>
                <a:gd name="connsiteY4072" fmla="*/ 1447545 h 3527023"/>
                <a:gd name="connsiteX4073" fmla="*/ 1773800 w 6356370"/>
                <a:gd name="connsiteY4073" fmla="*/ 1500113 h 3527023"/>
                <a:gd name="connsiteX4074" fmla="*/ 1808048 w 6356370"/>
                <a:gd name="connsiteY4074" fmla="*/ 1447545 h 3527023"/>
                <a:gd name="connsiteX4075" fmla="*/ 1838408 w 6356370"/>
                <a:gd name="connsiteY4075" fmla="*/ 1434982 h 3527023"/>
                <a:gd name="connsiteX4076" fmla="*/ 1899725 w 6356370"/>
                <a:gd name="connsiteY4076" fmla="*/ 1447993 h 3527023"/>
                <a:gd name="connsiteX4077" fmla="*/ 1886788 w 6356370"/>
                <a:gd name="connsiteY4077" fmla="*/ 1386526 h 3527023"/>
                <a:gd name="connsiteX4078" fmla="*/ 1899276 w 6356370"/>
                <a:gd name="connsiteY4078" fmla="*/ 1356316 h 3527023"/>
                <a:gd name="connsiteX4079" fmla="*/ 1928290 w 6356370"/>
                <a:gd name="connsiteY4079" fmla="*/ 1339492 h 3527023"/>
                <a:gd name="connsiteX4080" fmla="*/ 1937637 w 6356370"/>
                <a:gd name="connsiteY4080" fmla="*/ 1332986 h 3527023"/>
                <a:gd name="connsiteX4081" fmla="*/ 1946311 w 6356370"/>
                <a:gd name="connsiteY4081" fmla="*/ 1326480 h 3527023"/>
                <a:gd name="connsiteX4082" fmla="*/ 1951769 w 6356370"/>
                <a:gd name="connsiteY4082" fmla="*/ 1322069 h 3527023"/>
                <a:gd name="connsiteX4083" fmla="*/ 1899276 w 6356370"/>
                <a:gd name="connsiteY4083" fmla="*/ 1287821 h 3527023"/>
                <a:gd name="connsiteX4084" fmla="*/ 1886713 w 6356370"/>
                <a:gd name="connsiteY4084" fmla="*/ 1257536 h 3527023"/>
                <a:gd name="connsiteX4085" fmla="*/ 1899650 w 6356370"/>
                <a:gd name="connsiteY4085" fmla="*/ 1196144 h 3527023"/>
                <a:gd name="connsiteX4086" fmla="*/ 1838258 w 6356370"/>
                <a:gd name="connsiteY4086" fmla="*/ 1209080 h 3527023"/>
                <a:gd name="connsiteX4087" fmla="*/ 1807973 w 6356370"/>
                <a:gd name="connsiteY4087" fmla="*/ 1196518 h 3527023"/>
                <a:gd name="connsiteX4088" fmla="*/ 1773725 w 6356370"/>
                <a:gd name="connsiteY4088" fmla="*/ 1143949 h 3527023"/>
                <a:gd name="connsiteX4089" fmla="*/ 2956476 w 6356370"/>
                <a:gd name="connsiteY4089" fmla="*/ 1143875 h 3527023"/>
                <a:gd name="connsiteX4090" fmla="*/ 2956252 w 6356370"/>
                <a:gd name="connsiteY4090" fmla="*/ 1144174 h 3527023"/>
                <a:gd name="connsiteX4091" fmla="*/ 2945558 w 6356370"/>
                <a:gd name="connsiteY4091" fmla="*/ 1158007 h 3527023"/>
                <a:gd name="connsiteX4092" fmla="*/ 2945259 w 6356370"/>
                <a:gd name="connsiteY4092" fmla="*/ 1158381 h 3527023"/>
                <a:gd name="connsiteX4093" fmla="*/ 2945110 w 6356370"/>
                <a:gd name="connsiteY4093" fmla="*/ 1158531 h 3527023"/>
                <a:gd name="connsiteX4094" fmla="*/ 2932996 w 6356370"/>
                <a:gd name="connsiteY4094" fmla="*/ 1176851 h 3527023"/>
                <a:gd name="connsiteX4095" fmla="*/ 2922228 w 6356370"/>
                <a:gd name="connsiteY4095" fmla="*/ 1196368 h 3527023"/>
                <a:gd name="connsiteX4096" fmla="*/ 2891943 w 6356370"/>
                <a:gd name="connsiteY4096" fmla="*/ 1209006 h 3527023"/>
                <a:gd name="connsiteX4097" fmla="*/ 2830551 w 6356370"/>
                <a:gd name="connsiteY4097" fmla="*/ 1196070 h 3527023"/>
                <a:gd name="connsiteX4098" fmla="*/ 2843488 w 6356370"/>
                <a:gd name="connsiteY4098" fmla="*/ 1257386 h 3527023"/>
                <a:gd name="connsiteX4099" fmla="*/ 2831000 w 6356370"/>
                <a:gd name="connsiteY4099" fmla="*/ 1287671 h 3527023"/>
                <a:gd name="connsiteX4100" fmla="*/ 2811259 w 6356370"/>
                <a:gd name="connsiteY4100" fmla="*/ 1298588 h 3527023"/>
                <a:gd name="connsiteX4101" fmla="*/ 2810959 w 6356370"/>
                <a:gd name="connsiteY4101" fmla="*/ 1298813 h 3527023"/>
                <a:gd name="connsiteX4102" fmla="*/ 2792714 w 6356370"/>
                <a:gd name="connsiteY4102" fmla="*/ 1311002 h 3527023"/>
                <a:gd name="connsiteX4103" fmla="*/ 2778506 w 6356370"/>
                <a:gd name="connsiteY4103" fmla="*/ 1321994 h 3527023"/>
                <a:gd name="connsiteX4104" fmla="*/ 2783965 w 6356370"/>
                <a:gd name="connsiteY4104" fmla="*/ 1326480 h 3527023"/>
                <a:gd name="connsiteX4105" fmla="*/ 2786806 w 6356370"/>
                <a:gd name="connsiteY4105" fmla="*/ 1328574 h 3527023"/>
                <a:gd name="connsiteX4106" fmla="*/ 2788003 w 6356370"/>
                <a:gd name="connsiteY4106" fmla="*/ 1329397 h 3527023"/>
                <a:gd name="connsiteX4107" fmla="*/ 2801986 w 6356370"/>
                <a:gd name="connsiteY4107" fmla="*/ 1339342 h 3527023"/>
                <a:gd name="connsiteX4108" fmla="*/ 2831000 w 6356370"/>
                <a:gd name="connsiteY4108" fmla="*/ 1356167 h 3527023"/>
                <a:gd name="connsiteX4109" fmla="*/ 2843562 w 6356370"/>
                <a:gd name="connsiteY4109" fmla="*/ 1386452 h 3527023"/>
                <a:gd name="connsiteX4110" fmla="*/ 2830626 w 6356370"/>
                <a:gd name="connsiteY4110" fmla="*/ 1447918 h 3527023"/>
                <a:gd name="connsiteX4111" fmla="*/ 2892018 w 6356370"/>
                <a:gd name="connsiteY4111" fmla="*/ 1434907 h 3527023"/>
                <a:gd name="connsiteX4112" fmla="*/ 2899869 w 6356370"/>
                <a:gd name="connsiteY4112" fmla="*/ 1433636 h 3527023"/>
                <a:gd name="connsiteX4113" fmla="*/ 2922303 w 6356370"/>
                <a:gd name="connsiteY4113" fmla="*/ 1447545 h 3527023"/>
                <a:gd name="connsiteX4114" fmla="*/ 2933146 w 6356370"/>
                <a:gd name="connsiteY4114" fmla="*/ 1467137 h 3527023"/>
                <a:gd name="connsiteX4115" fmla="*/ 2945484 w 6356370"/>
                <a:gd name="connsiteY4115" fmla="*/ 1485681 h 3527023"/>
                <a:gd name="connsiteX4116" fmla="*/ 2946007 w 6356370"/>
                <a:gd name="connsiteY4116" fmla="*/ 1486429 h 3527023"/>
                <a:gd name="connsiteX4117" fmla="*/ 2952064 w 6356370"/>
                <a:gd name="connsiteY4117" fmla="*/ 1494505 h 3527023"/>
                <a:gd name="connsiteX4118" fmla="*/ 2953261 w 6356370"/>
                <a:gd name="connsiteY4118" fmla="*/ 1496000 h 3527023"/>
                <a:gd name="connsiteX4119" fmla="*/ 2956625 w 6356370"/>
                <a:gd name="connsiteY4119" fmla="*/ 1500113 h 3527023"/>
                <a:gd name="connsiteX4120" fmla="*/ 2990874 w 6356370"/>
                <a:gd name="connsiteY4120" fmla="*/ 1447545 h 3527023"/>
                <a:gd name="connsiteX4121" fmla="*/ 3021233 w 6356370"/>
                <a:gd name="connsiteY4121" fmla="*/ 1434982 h 3527023"/>
                <a:gd name="connsiteX4122" fmla="*/ 3082625 w 6356370"/>
                <a:gd name="connsiteY4122" fmla="*/ 1447993 h 3527023"/>
                <a:gd name="connsiteX4123" fmla="*/ 3069689 w 6356370"/>
                <a:gd name="connsiteY4123" fmla="*/ 1386526 h 3527023"/>
                <a:gd name="connsiteX4124" fmla="*/ 3082102 w 6356370"/>
                <a:gd name="connsiteY4124" fmla="*/ 1356167 h 3527023"/>
                <a:gd name="connsiteX4125" fmla="*/ 3111040 w 6356370"/>
                <a:gd name="connsiteY4125" fmla="*/ 1339417 h 3527023"/>
                <a:gd name="connsiteX4126" fmla="*/ 3129137 w 6356370"/>
                <a:gd name="connsiteY4126" fmla="*/ 1326406 h 3527023"/>
                <a:gd name="connsiteX4127" fmla="*/ 3134595 w 6356370"/>
                <a:gd name="connsiteY4127" fmla="*/ 1321994 h 3527023"/>
                <a:gd name="connsiteX4128" fmla="*/ 3082027 w 6356370"/>
                <a:gd name="connsiteY4128" fmla="*/ 1287746 h 3527023"/>
                <a:gd name="connsiteX4129" fmla="*/ 3069464 w 6356370"/>
                <a:gd name="connsiteY4129" fmla="*/ 1257461 h 3527023"/>
                <a:gd name="connsiteX4130" fmla="*/ 3082401 w 6356370"/>
                <a:gd name="connsiteY4130" fmla="*/ 1196070 h 3527023"/>
                <a:gd name="connsiteX4131" fmla="*/ 3021009 w 6356370"/>
                <a:gd name="connsiteY4131" fmla="*/ 1209006 h 3527023"/>
                <a:gd name="connsiteX4132" fmla="*/ 2990724 w 6356370"/>
                <a:gd name="connsiteY4132" fmla="*/ 1196443 h 3527023"/>
                <a:gd name="connsiteX4133" fmla="*/ 2956476 w 6356370"/>
                <a:gd name="connsiteY4133" fmla="*/ 1143875 h 3527023"/>
                <a:gd name="connsiteX4134" fmla="*/ 590974 w 6356370"/>
                <a:gd name="connsiteY4134" fmla="*/ 1143875 h 3527023"/>
                <a:gd name="connsiteX4135" fmla="*/ 556727 w 6356370"/>
                <a:gd name="connsiteY4135" fmla="*/ 1196368 h 3527023"/>
                <a:gd name="connsiteX4136" fmla="*/ 526441 w 6356370"/>
                <a:gd name="connsiteY4136" fmla="*/ 1209006 h 3527023"/>
                <a:gd name="connsiteX4137" fmla="*/ 464975 w 6356370"/>
                <a:gd name="connsiteY4137" fmla="*/ 1196070 h 3527023"/>
                <a:gd name="connsiteX4138" fmla="*/ 477911 w 6356370"/>
                <a:gd name="connsiteY4138" fmla="*/ 1257386 h 3527023"/>
                <a:gd name="connsiteX4139" fmla="*/ 465349 w 6356370"/>
                <a:gd name="connsiteY4139" fmla="*/ 1287746 h 3527023"/>
                <a:gd name="connsiteX4140" fmla="*/ 445682 w 6356370"/>
                <a:gd name="connsiteY4140" fmla="*/ 1298588 h 3527023"/>
                <a:gd name="connsiteX4141" fmla="*/ 445308 w 6356370"/>
                <a:gd name="connsiteY4141" fmla="*/ 1298813 h 3527023"/>
                <a:gd name="connsiteX4142" fmla="*/ 427137 w 6356370"/>
                <a:gd name="connsiteY4142" fmla="*/ 1310927 h 3527023"/>
                <a:gd name="connsiteX4143" fmla="*/ 412780 w 6356370"/>
                <a:gd name="connsiteY4143" fmla="*/ 1321994 h 3527023"/>
                <a:gd name="connsiteX4144" fmla="*/ 418164 w 6356370"/>
                <a:gd name="connsiteY4144" fmla="*/ 1326331 h 3527023"/>
                <a:gd name="connsiteX4145" fmla="*/ 436335 w 6356370"/>
                <a:gd name="connsiteY4145" fmla="*/ 1339417 h 3527023"/>
                <a:gd name="connsiteX4146" fmla="*/ 465274 w 6356370"/>
                <a:gd name="connsiteY4146" fmla="*/ 1356167 h 3527023"/>
                <a:gd name="connsiteX4147" fmla="*/ 477911 w 6356370"/>
                <a:gd name="connsiteY4147" fmla="*/ 1386526 h 3527023"/>
                <a:gd name="connsiteX4148" fmla="*/ 464900 w 6356370"/>
                <a:gd name="connsiteY4148" fmla="*/ 1447918 h 3527023"/>
                <a:gd name="connsiteX4149" fmla="*/ 526367 w 6356370"/>
                <a:gd name="connsiteY4149" fmla="*/ 1434907 h 3527023"/>
                <a:gd name="connsiteX4150" fmla="*/ 534218 w 6356370"/>
                <a:gd name="connsiteY4150" fmla="*/ 1433636 h 3527023"/>
                <a:gd name="connsiteX4151" fmla="*/ 556651 w 6356370"/>
                <a:gd name="connsiteY4151" fmla="*/ 1447545 h 3527023"/>
                <a:gd name="connsiteX4152" fmla="*/ 590900 w 6356370"/>
                <a:gd name="connsiteY4152" fmla="*/ 1500113 h 3527023"/>
                <a:gd name="connsiteX4153" fmla="*/ 625073 w 6356370"/>
                <a:gd name="connsiteY4153" fmla="*/ 1447545 h 3527023"/>
                <a:gd name="connsiteX4154" fmla="*/ 655433 w 6356370"/>
                <a:gd name="connsiteY4154" fmla="*/ 1434982 h 3527023"/>
                <a:gd name="connsiteX4155" fmla="*/ 716825 w 6356370"/>
                <a:gd name="connsiteY4155" fmla="*/ 1447993 h 3527023"/>
                <a:gd name="connsiteX4156" fmla="*/ 703813 w 6356370"/>
                <a:gd name="connsiteY4156" fmla="*/ 1386526 h 3527023"/>
                <a:gd name="connsiteX4157" fmla="*/ 716675 w 6356370"/>
                <a:gd name="connsiteY4157" fmla="*/ 1356167 h 3527023"/>
                <a:gd name="connsiteX4158" fmla="*/ 745614 w 6356370"/>
                <a:gd name="connsiteY4158" fmla="*/ 1339417 h 3527023"/>
                <a:gd name="connsiteX4159" fmla="*/ 763635 w 6356370"/>
                <a:gd name="connsiteY4159" fmla="*/ 1326406 h 3527023"/>
                <a:gd name="connsiteX4160" fmla="*/ 769094 w 6356370"/>
                <a:gd name="connsiteY4160" fmla="*/ 1321994 h 3527023"/>
                <a:gd name="connsiteX4161" fmla="*/ 716525 w 6356370"/>
                <a:gd name="connsiteY4161" fmla="*/ 1287746 h 3527023"/>
                <a:gd name="connsiteX4162" fmla="*/ 703963 w 6356370"/>
                <a:gd name="connsiteY4162" fmla="*/ 1257386 h 3527023"/>
                <a:gd name="connsiteX4163" fmla="*/ 716899 w 6356370"/>
                <a:gd name="connsiteY4163" fmla="*/ 1196070 h 3527023"/>
                <a:gd name="connsiteX4164" fmla="*/ 655433 w 6356370"/>
                <a:gd name="connsiteY4164" fmla="*/ 1209006 h 3527023"/>
                <a:gd name="connsiteX4165" fmla="*/ 625147 w 6356370"/>
                <a:gd name="connsiteY4165" fmla="*/ 1196368 h 3527023"/>
                <a:gd name="connsiteX4166" fmla="*/ 590974 w 6356370"/>
                <a:gd name="connsiteY4166" fmla="*/ 1143875 h 3527023"/>
                <a:gd name="connsiteX4167" fmla="*/ 5322501 w 6356370"/>
                <a:gd name="connsiteY4167" fmla="*/ 1143726 h 3527023"/>
                <a:gd name="connsiteX4168" fmla="*/ 5288253 w 6356370"/>
                <a:gd name="connsiteY4168" fmla="*/ 1196293 h 3527023"/>
                <a:gd name="connsiteX4169" fmla="*/ 5257968 w 6356370"/>
                <a:gd name="connsiteY4169" fmla="*/ 1208856 h 3527023"/>
                <a:gd name="connsiteX4170" fmla="*/ 5196501 w 6356370"/>
                <a:gd name="connsiteY4170" fmla="*/ 1195920 h 3527023"/>
                <a:gd name="connsiteX4171" fmla="*/ 5209438 w 6356370"/>
                <a:gd name="connsiteY4171" fmla="*/ 1257237 h 3527023"/>
                <a:gd name="connsiteX4172" fmla="*/ 5196876 w 6356370"/>
                <a:gd name="connsiteY4172" fmla="*/ 1287596 h 3527023"/>
                <a:gd name="connsiteX4173" fmla="*/ 5177284 w 6356370"/>
                <a:gd name="connsiteY4173" fmla="*/ 1298439 h 3527023"/>
                <a:gd name="connsiteX4174" fmla="*/ 5176237 w 6356370"/>
                <a:gd name="connsiteY4174" fmla="*/ 1299112 h 3527023"/>
                <a:gd name="connsiteX4175" fmla="*/ 5167937 w 6356370"/>
                <a:gd name="connsiteY4175" fmla="*/ 1304496 h 3527023"/>
                <a:gd name="connsiteX4176" fmla="*/ 5166666 w 6356370"/>
                <a:gd name="connsiteY4176" fmla="*/ 1305319 h 3527023"/>
                <a:gd name="connsiteX4177" fmla="*/ 5165619 w 6356370"/>
                <a:gd name="connsiteY4177" fmla="*/ 1306066 h 3527023"/>
                <a:gd name="connsiteX4178" fmla="*/ 5144457 w 6356370"/>
                <a:gd name="connsiteY4178" fmla="*/ 1321919 h 3527023"/>
                <a:gd name="connsiteX4179" fmla="*/ 5149841 w 6356370"/>
                <a:gd name="connsiteY4179" fmla="*/ 1326331 h 3527023"/>
                <a:gd name="connsiteX4180" fmla="*/ 5158440 w 6356370"/>
                <a:gd name="connsiteY4180" fmla="*/ 1332837 h 3527023"/>
                <a:gd name="connsiteX4181" fmla="*/ 5158739 w 6356370"/>
                <a:gd name="connsiteY4181" fmla="*/ 1333061 h 3527023"/>
                <a:gd name="connsiteX4182" fmla="*/ 5159337 w 6356370"/>
                <a:gd name="connsiteY4182" fmla="*/ 1333435 h 3527023"/>
                <a:gd name="connsiteX4183" fmla="*/ 5160609 w 6356370"/>
                <a:gd name="connsiteY4183" fmla="*/ 1334407 h 3527023"/>
                <a:gd name="connsiteX4184" fmla="*/ 5161655 w 6356370"/>
                <a:gd name="connsiteY4184" fmla="*/ 1335080 h 3527023"/>
                <a:gd name="connsiteX4185" fmla="*/ 5196876 w 6356370"/>
                <a:gd name="connsiteY4185" fmla="*/ 1356167 h 3527023"/>
                <a:gd name="connsiteX4186" fmla="*/ 5209438 w 6356370"/>
                <a:gd name="connsiteY4186" fmla="*/ 1386526 h 3527023"/>
                <a:gd name="connsiteX4187" fmla="*/ 5196427 w 6356370"/>
                <a:gd name="connsiteY4187" fmla="*/ 1447918 h 3527023"/>
                <a:gd name="connsiteX4188" fmla="*/ 5257894 w 6356370"/>
                <a:gd name="connsiteY4188" fmla="*/ 1434907 h 3527023"/>
                <a:gd name="connsiteX4189" fmla="*/ 5265745 w 6356370"/>
                <a:gd name="connsiteY4189" fmla="*/ 1433636 h 3527023"/>
                <a:gd name="connsiteX4190" fmla="*/ 5288178 w 6356370"/>
                <a:gd name="connsiteY4190" fmla="*/ 1447470 h 3527023"/>
                <a:gd name="connsiteX4191" fmla="*/ 5322427 w 6356370"/>
                <a:gd name="connsiteY4191" fmla="*/ 1500039 h 3527023"/>
                <a:gd name="connsiteX4192" fmla="*/ 5356751 w 6356370"/>
                <a:gd name="connsiteY4192" fmla="*/ 1447470 h 3527023"/>
                <a:gd name="connsiteX4193" fmla="*/ 5387109 w 6356370"/>
                <a:gd name="connsiteY4193" fmla="*/ 1434907 h 3527023"/>
                <a:gd name="connsiteX4194" fmla="*/ 5448351 w 6356370"/>
                <a:gd name="connsiteY4194" fmla="*/ 1447918 h 3527023"/>
                <a:gd name="connsiteX4195" fmla="*/ 5447678 w 6356370"/>
                <a:gd name="connsiteY4195" fmla="*/ 1441039 h 3527023"/>
                <a:gd name="connsiteX4196" fmla="*/ 5438855 w 6356370"/>
                <a:gd name="connsiteY4196" fmla="*/ 1397294 h 3527023"/>
                <a:gd name="connsiteX4197" fmla="*/ 5438555 w 6356370"/>
                <a:gd name="connsiteY4197" fmla="*/ 1396397 h 3527023"/>
                <a:gd name="connsiteX4198" fmla="*/ 5435414 w 6356370"/>
                <a:gd name="connsiteY4198" fmla="*/ 1386377 h 3527023"/>
                <a:gd name="connsiteX4199" fmla="*/ 5434893 w 6356370"/>
                <a:gd name="connsiteY4199" fmla="*/ 1383834 h 3527023"/>
                <a:gd name="connsiteX4200" fmla="*/ 5434443 w 6356370"/>
                <a:gd name="connsiteY4200" fmla="*/ 1381592 h 3527023"/>
                <a:gd name="connsiteX4201" fmla="*/ 5434518 w 6356370"/>
                <a:gd name="connsiteY4201" fmla="*/ 1378450 h 3527023"/>
                <a:gd name="connsiteX4202" fmla="*/ 5434593 w 6356370"/>
                <a:gd name="connsiteY4202" fmla="*/ 1376208 h 3527023"/>
                <a:gd name="connsiteX4203" fmla="*/ 5434966 w 6356370"/>
                <a:gd name="connsiteY4203" fmla="*/ 1373366 h 3527023"/>
                <a:gd name="connsiteX4204" fmla="*/ 5435564 w 6356370"/>
                <a:gd name="connsiteY4204" fmla="*/ 1371123 h 3527023"/>
                <a:gd name="connsiteX4205" fmla="*/ 5437209 w 6356370"/>
                <a:gd name="connsiteY4205" fmla="*/ 1367010 h 3527023"/>
                <a:gd name="connsiteX4206" fmla="*/ 5438630 w 6356370"/>
                <a:gd name="connsiteY4206" fmla="*/ 1364467 h 3527023"/>
                <a:gd name="connsiteX4207" fmla="*/ 5439078 w 6356370"/>
                <a:gd name="connsiteY4207" fmla="*/ 1363645 h 3527023"/>
                <a:gd name="connsiteX4208" fmla="*/ 5440200 w 6356370"/>
                <a:gd name="connsiteY4208" fmla="*/ 1362449 h 3527023"/>
                <a:gd name="connsiteX4209" fmla="*/ 5442070 w 6356370"/>
                <a:gd name="connsiteY4209" fmla="*/ 1360429 h 3527023"/>
                <a:gd name="connsiteX4210" fmla="*/ 5443939 w 6356370"/>
                <a:gd name="connsiteY4210" fmla="*/ 1358784 h 3527023"/>
                <a:gd name="connsiteX4211" fmla="*/ 5446556 w 6356370"/>
                <a:gd name="connsiteY4211" fmla="*/ 1356989 h 3527023"/>
                <a:gd name="connsiteX4212" fmla="*/ 5448351 w 6356370"/>
                <a:gd name="connsiteY4212" fmla="*/ 1355868 h 3527023"/>
                <a:gd name="connsiteX4213" fmla="*/ 5477290 w 6356370"/>
                <a:gd name="connsiteY4213" fmla="*/ 1339118 h 3527023"/>
                <a:gd name="connsiteX4214" fmla="*/ 5477440 w 6356370"/>
                <a:gd name="connsiteY4214" fmla="*/ 1339043 h 3527023"/>
                <a:gd name="connsiteX4215" fmla="*/ 5486188 w 6356370"/>
                <a:gd name="connsiteY4215" fmla="*/ 1332986 h 3527023"/>
                <a:gd name="connsiteX4216" fmla="*/ 5487834 w 6356370"/>
                <a:gd name="connsiteY4216" fmla="*/ 1331790 h 3527023"/>
                <a:gd name="connsiteX4217" fmla="*/ 5495236 w 6356370"/>
                <a:gd name="connsiteY4217" fmla="*/ 1326181 h 3527023"/>
                <a:gd name="connsiteX4218" fmla="*/ 5495760 w 6356370"/>
                <a:gd name="connsiteY4218" fmla="*/ 1325807 h 3527023"/>
                <a:gd name="connsiteX4219" fmla="*/ 5500770 w 6356370"/>
                <a:gd name="connsiteY4219" fmla="*/ 1321694 h 3527023"/>
                <a:gd name="connsiteX4220" fmla="*/ 5448278 w 6356370"/>
                <a:gd name="connsiteY4220" fmla="*/ 1287447 h 3527023"/>
                <a:gd name="connsiteX4221" fmla="*/ 5448201 w 6356370"/>
                <a:gd name="connsiteY4221" fmla="*/ 1287447 h 3527023"/>
                <a:gd name="connsiteX4222" fmla="*/ 5447529 w 6356370"/>
                <a:gd name="connsiteY4222" fmla="*/ 1286998 h 3527023"/>
                <a:gd name="connsiteX4223" fmla="*/ 5443789 w 6356370"/>
                <a:gd name="connsiteY4223" fmla="*/ 1284530 h 3527023"/>
                <a:gd name="connsiteX4224" fmla="*/ 5442370 w 6356370"/>
                <a:gd name="connsiteY4224" fmla="*/ 1283259 h 3527023"/>
                <a:gd name="connsiteX4225" fmla="*/ 5439976 w 6356370"/>
                <a:gd name="connsiteY4225" fmla="*/ 1280717 h 3527023"/>
                <a:gd name="connsiteX4226" fmla="*/ 5439155 w 6356370"/>
                <a:gd name="connsiteY4226" fmla="*/ 1279819 h 3527023"/>
                <a:gd name="connsiteX4227" fmla="*/ 5438780 w 6356370"/>
                <a:gd name="connsiteY4227" fmla="*/ 1279146 h 3527023"/>
                <a:gd name="connsiteX4228" fmla="*/ 5436761 w 6356370"/>
                <a:gd name="connsiteY4228" fmla="*/ 1275483 h 3527023"/>
                <a:gd name="connsiteX4229" fmla="*/ 5435863 w 6356370"/>
                <a:gd name="connsiteY4229" fmla="*/ 1273090 h 3527023"/>
                <a:gd name="connsiteX4230" fmla="*/ 5434966 w 6356370"/>
                <a:gd name="connsiteY4230" fmla="*/ 1269949 h 3527023"/>
                <a:gd name="connsiteX4231" fmla="*/ 5434593 w 6356370"/>
                <a:gd name="connsiteY4231" fmla="*/ 1267407 h 3527023"/>
                <a:gd name="connsiteX4232" fmla="*/ 5434518 w 6356370"/>
                <a:gd name="connsiteY4232" fmla="*/ 1264864 h 3527023"/>
                <a:gd name="connsiteX4233" fmla="*/ 5434668 w 6356370"/>
                <a:gd name="connsiteY4233" fmla="*/ 1262097 h 3527023"/>
                <a:gd name="connsiteX4234" fmla="*/ 5435116 w 6356370"/>
                <a:gd name="connsiteY4234" fmla="*/ 1259704 h 3527023"/>
                <a:gd name="connsiteX4235" fmla="*/ 5435564 w 6356370"/>
                <a:gd name="connsiteY4235" fmla="*/ 1257311 h 3527023"/>
                <a:gd name="connsiteX4236" fmla="*/ 5438705 w 6356370"/>
                <a:gd name="connsiteY4236" fmla="*/ 1247292 h 3527023"/>
                <a:gd name="connsiteX4237" fmla="*/ 5438929 w 6356370"/>
                <a:gd name="connsiteY4237" fmla="*/ 1246544 h 3527023"/>
                <a:gd name="connsiteX4238" fmla="*/ 5447753 w 6356370"/>
                <a:gd name="connsiteY4238" fmla="*/ 1202874 h 3527023"/>
                <a:gd name="connsiteX4239" fmla="*/ 5447753 w 6356370"/>
                <a:gd name="connsiteY4239" fmla="*/ 1202649 h 3527023"/>
                <a:gd name="connsiteX4240" fmla="*/ 5448426 w 6356370"/>
                <a:gd name="connsiteY4240" fmla="*/ 1195920 h 3527023"/>
                <a:gd name="connsiteX4241" fmla="*/ 5387109 w 6356370"/>
                <a:gd name="connsiteY4241" fmla="*/ 1208856 h 3527023"/>
                <a:gd name="connsiteX4242" fmla="*/ 5356823 w 6356370"/>
                <a:gd name="connsiteY4242" fmla="*/ 1196293 h 3527023"/>
                <a:gd name="connsiteX4243" fmla="*/ 5322501 w 6356370"/>
                <a:gd name="connsiteY4243" fmla="*/ 1143726 h 3527023"/>
                <a:gd name="connsiteX4244" fmla="*/ 4246457 w 6356370"/>
                <a:gd name="connsiteY4244" fmla="*/ 1063938 h 3527023"/>
                <a:gd name="connsiteX4245" fmla="*/ 4175045 w 6356370"/>
                <a:gd name="connsiteY4245" fmla="*/ 1107982 h 3527023"/>
                <a:gd name="connsiteX4246" fmla="*/ 4183495 w 6356370"/>
                <a:gd name="connsiteY4246" fmla="*/ 1118376 h 3527023"/>
                <a:gd name="connsiteX4247" fmla="*/ 4198824 w 6356370"/>
                <a:gd name="connsiteY4247" fmla="*/ 1139537 h 3527023"/>
                <a:gd name="connsiteX4248" fmla="*/ 4208620 w 6356370"/>
                <a:gd name="connsiteY4248" fmla="*/ 1155315 h 3527023"/>
                <a:gd name="connsiteX4249" fmla="*/ 4265825 w 6356370"/>
                <a:gd name="connsiteY4249" fmla="*/ 1145744 h 3527023"/>
                <a:gd name="connsiteX4250" fmla="*/ 4246457 w 6356370"/>
                <a:gd name="connsiteY4250" fmla="*/ 1063938 h 3527023"/>
                <a:gd name="connsiteX4251" fmla="*/ 4032670 w 6356370"/>
                <a:gd name="connsiteY4251" fmla="*/ 1063938 h 3527023"/>
                <a:gd name="connsiteX4252" fmla="*/ 4013302 w 6356370"/>
                <a:gd name="connsiteY4252" fmla="*/ 1145744 h 3527023"/>
                <a:gd name="connsiteX4253" fmla="*/ 4070507 w 6356370"/>
                <a:gd name="connsiteY4253" fmla="*/ 1155315 h 3527023"/>
                <a:gd name="connsiteX4254" fmla="*/ 4080303 w 6356370"/>
                <a:gd name="connsiteY4254" fmla="*/ 1139613 h 3527023"/>
                <a:gd name="connsiteX4255" fmla="*/ 4104231 w 6356370"/>
                <a:gd name="connsiteY4255" fmla="*/ 1108056 h 3527023"/>
                <a:gd name="connsiteX4256" fmla="*/ 4032670 w 6356370"/>
                <a:gd name="connsiteY4256" fmla="*/ 1063938 h 3527023"/>
                <a:gd name="connsiteX4257" fmla="*/ 3063483 w 6356370"/>
                <a:gd name="connsiteY4257" fmla="*/ 1063938 h 3527023"/>
                <a:gd name="connsiteX4258" fmla="*/ 2991996 w 6356370"/>
                <a:gd name="connsiteY4258" fmla="*/ 1108056 h 3527023"/>
                <a:gd name="connsiteX4259" fmla="*/ 3025645 w 6356370"/>
                <a:gd name="connsiteY4259" fmla="*/ 1155315 h 3527023"/>
                <a:gd name="connsiteX4260" fmla="*/ 3082849 w 6356370"/>
                <a:gd name="connsiteY4260" fmla="*/ 1145744 h 3527023"/>
                <a:gd name="connsiteX4261" fmla="*/ 3063483 w 6356370"/>
                <a:gd name="connsiteY4261" fmla="*/ 1063938 h 3527023"/>
                <a:gd name="connsiteX4262" fmla="*/ 1880582 w 6356370"/>
                <a:gd name="connsiteY4262" fmla="*/ 1063938 h 3527023"/>
                <a:gd name="connsiteX4263" fmla="*/ 1809170 w 6356370"/>
                <a:gd name="connsiteY4263" fmla="*/ 1108056 h 3527023"/>
                <a:gd name="connsiteX4264" fmla="*/ 1842819 w 6356370"/>
                <a:gd name="connsiteY4264" fmla="*/ 1155315 h 3527023"/>
                <a:gd name="connsiteX4265" fmla="*/ 1899949 w 6356370"/>
                <a:gd name="connsiteY4265" fmla="*/ 1145744 h 3527023"/>
                <a:gd name="connsiteX4266" fmla="*/ 1880582 w 6356370"/>
                <a:gd name="connsiteY4266" fmla="*/ 1063938 h 3527023"/>
                <a:gd name="connsiteX4267" fmla="*/ 697682 w 6356370"/>
                <a:gd name="connsiteY4267" fmla="*/ 1063938 h 3527023"/>
                <a:gd name="connsiteX4268" fmla="*/ 626195 w 6356370"/>
                <a:gd name="connsiteY4268" fmla="*/ 1108056 h 3527023"/>
                <a:gd name="connsiteX4269" fmla="*/ 659844 w 6356370"/>
                <a:gd name="connsiteY4269" fmla="*/ 1155315 h 3527023"/>
                <a:gd name="connsiteX4270" fmla="*/ 717048 w 6356370"/>
                <a:gd name="connsiteY4270" fmla="*/ 1145744 h 3527023"/>
                <a:gd name="connsiteX4271" fmla="*/ 697682 w 6356370"/>
                <a:gd name="connsiteY4271" fmla="*/ 1063938 h 3527023"/>
                <a:gd name="connsiteX4272" fmla="*/ 483968 w 6356370"/>
                <a:gd name="connsiteY4272" fmla="*/ 1063938 h 3527023"/>
                <a:gd name="connsiteX4273" fmla="*/ 464601 w 6356370"/>
                <a:gd name="connsiteY4273" fmla="*/ 1145744 h 3527023"/>
                <a:gd name="connsiteX4274" fmla="*/ 521806 w 6356370"/>
                <a:gd name="connsiteY4274" fmla="*/ 1155315 h 3527023"/>
                <a:gd name="connsiteX4275" fmla="*/ 555455 w 6356370"/>
                <a:gd name="connsiteY4275" fmla="*/ 1108056 h 3527023"/>
                <a:gd name="connsiteX4276" fmla="*/ 483968 w 6356370"/>
                <a:gd name="connsiteY4276" fmla="*/ 1063938 h 3527023"/>
                <a:gd name="connsiteX4277" fmla="*/ 5429358 w 6356370"/>
                <a:gd name="connsiteY4277" fmla="*/ 1063863 h 3527023"/>
                <a:gd name="connsiteX4278" fmla="*/ 5357871 w 6356370"/>
                <a:gd name="connsiteY4278" fmla="*/ 1107982 h 3527023"/>
                <a:gd name="connsiteX4279" fmla="*/ 5391521 w 6356370"/>
                <a:gd name="connsiteY4279" fmla="*/ 1155241 h 3527023"/>
                <a:gd name="connsiteX4280" fmla="*/ 5448725 w 6356370"/>
                <a:gd name="connsiteY4280" fmla="*/ 1145669 h 3527023"/>
                <a:gd name="connsiteX4281" fmla="*/ 5429358 w 6356370"/>
                <a:gd name="connsiteY4281" fmla="*/ 1063863 h 3527023"/>
                <a:gd name="connsiteX4282" fmla="*/ 5215570 w 6356370"/>
                <a:gd name="connsiteY4282" fmla="*/ 1063863 h 3527023"/>
                <a:gd name="connsiteX4283" fmla="*/ 5196203 w 6356370"/>
                <a:gd name="connsiteY4283" fmla="*/ 1145669 h 3527023"/>
                <a:gd name="connsiteX4284" fmla="*/ 5253407 w 6356370"/>
                <a:gd name="connsiteY4284" fmla="*/ 1155241 h 3527023"/>
                <a:gd name="connsiteX4285" fmla="*/ 5287057 w 6356370"/>
                <a:gd name="connsiteY4285" fmla="*/ 1107982 h 3527023"/>
                <a:gd name="connsiteX4286" fmla="*/ 5215570 w 6356370"/>
                <a:gd name="connsiteY4286" fmla="*/ 1063863 h 3527023"/>
                <a:gd name="connsiteX4287" fmla="*/ 1666868 w 6356370"/>
                <a:gd name="connsiteY4287" fmla="*/ 1063863 h 3527023"/>
                <a:gd name="connsiteX4288" fmla="*/ 1647501 w 6356370"/>
                <a:gd name="connsiteY4288" fmla="*/ 1145669 h 3527023"/>
                <a:gd name="connsiteX4289" fmla="*/ 1704706 w 6356370"/>
                <a:gd name="connsiteY4289" fmla="*/ 1155241 h 3527023"/>
                <a:gd name="connsiteX4290" fmla="*/ 1738355 w 6356370"/>
                <a:gd name="connsiteY4290" fmla="*/ 1108056 h 3527023"/>
                <a:gd name="connsiteX4291" fmla="*/ 1666868 w 6356370"/>
                <a:gd name="connsiteY4291" fmla="*/ 1063863 h 3527023"/>
                <a:gd name="connsiteX4292" fmla="*/ 2849919 w 6356370"/>
                <a:gd name="connsiteY4292" fmla="*/ 1063788 h 3527023"/>
                <a:gd name="connsiteX4293" fmla="*/ 2849095 w 6356370"/>
                <a:gd name="connsiteY4293" fmla="*/ 1065733 h 3527023"/>
                <a:gd name="connsiteX4294" fmla="*/ 2846180 w 6356370"/>
                <a:gd name="connsiteY4294" fmla="*/ 1073360 h 3527023"/>
                <a:gd name="connsiteX4295" fmla="*/ 2841095 w 6356370"/>
                <a:gd name="connsiteY4295" fmla="*/ 1088839 h 3527023"/>
                <a:gd name="connsiteX4296" fmla="*/ 2830551 w 6356370"/>
                <a:gd name="connsiteY4296" fmla="*/ 1145595 h 3527023"/>
                <a:gd name="connsiteX4297" fmla="*/ 2887681 w 6356370"/>
                <a:gd name="connsiteY4297" fmla="*/ 1155166 h 3527023"/>
                <a:gd name="connsiteX4298" fmla="*/ 2890373 w 6356370"/>
                <a:gd name="connsiteY4298" fmla="*/ 1150680 h 3527023"/>
                <a:gd name="connsiteX4299" fmla="*/ 2890522 w 6356370"/>
                <a:gd name="connsiteY4299" fmla="*/ 1150381 h 3527023"/>
                <a:gd name="connsiteX4300" fmla="*/ 2891495 w 6356370"/>
                <a:gd name="connsiteY4300" fmla="*/ 1148884 h 3527023"/>
                <a:gd name="connsiteX4301" fmla="*/ 2904805 w 6356370"/>
                <a:gd name="connsiteY4301" fmla="*/ 1128919 h 3527023"/>
                <a:gd name="connsiteX4302" fmla="*/ 2904954 w 6356370"/>
                <a:gd name="connsiteY4302" fmla="*/ 1128770 h 3527023"/>
                <a:gd name="connsiteX4303" fmla="*/ 2905030 w 6356370"/>
                <a:gd name="connsiteY4303" fmla="*/ 1128620 h 3527023"/>
                <a:gd name="connsiteX4304" fmla="*/ 2905628 w 6356370"/>
                <a:gd name="connsiteY4304" fmla="*/ 1127797 h 3527023"/>
                <a:gd name="connsiteX4305" fmla="*/ 2911311 w 6356370"/>
                <a:gd name="connsiteY4305" fmla="*/ 1120245 h 3527023"/>
                <a:gd name="connsiteX4306" fmla="*/ 2913928 w 6356370"/>
                <a:gd name="connsiteY4306" fmla="*/ 1116880 h 3527023"/>
                <a:gd name="connsiteX4307" fmla="*/ 2921106 w 6356370"/>
                <a:gd name="connsiteY4307" fmla="*/ 1108056 h 3527023"/>
                <a:gd name="connsiteX4308" fmla="*/ 2921181 w 6356370"/>
                <a:gd name="connsiteY4308" fmla="*/ 1107982 h 3527023"/>
                <a:gd name="connsiteX4309" fmla="*/ 2849919 w 6356370"/>
                <a:gd name="connsiteY4309" fmla="*/ 1063788 h 3527023"/>
                <a:gd name="connsiteX4310" fmla="*/ 4863369 w 6356370"/>
                <a:gd name="connsiteY4310" fmla="*/ 1053993 h 3527023"/>
                <a:gd name="connsiteX4311" fmla="*/ 4838469 w 6356370"/>
                <a:gd name="connsiteY4311" fmla="*/ 1090708 h 3527023"/>
                <a:gd name="connsiteX4312" fmla="*/ 4838394 w 6356370"/>
                <a:gd name="connsiteY4312" fmla="*/ 1090783 h 3527023"/>
                <a:gd name="connsiteX4313" fmla="*/ 4835029 w 6356370"/>
                <a:gd name="connsiteY4313" fmla="*/ 1094821 h 3527023"/>
                <a:gd name="connsiteX4314" fmla="*/ 4822167 w 6356370"/>
                <a:gd name="connsiteY4314" fmla="*/ 1109851 h 3527023"/>
                <a:gd name="connsiteX4315" fmla="*/ 4821120 w 6356370"/>
                <a:gd name="connsiteY4315" fmla="*/ 1110973 h 3527023"/>
                <a:gd name="connsiteX4316" fmla="*/ 4821047 w 6356370"/>
                <a:gd name="connsiteY4316" fmla="*/ 1111047 h 3527023"/>
                <a:gd name="connsiteX4317" fmla="*/ 4821047 w 6356370"/>
                <a:gd name="connsiteY4317" fmla="*/ 1111122 h 3527023"/>
                <a:gd name="connsiteX4318" fmla="*/ 4811698 w 6356370"/>
                <a:gd name="connsiteY4318" fmla="*/ 1120843 h 3527023"/>
                <a:gd name="connsiteX4319" fmla="*/ 4810502 w 6356370"/>
                <a:gd name="connsiteY4319" fmla="*/ 1121965 h 3527023"/>
                <a:gd name="connsiteX4320" fmla="*/ 4774235 w 6356370"/>
                <a:gd name="connsiteY4320" fmla="*/ 1152923 h 3527023"/>
                <a:gd name="connsiteX4321" fmla="*/ 4816260 w 6356370"/>
                <a:gd name="connsiteY4321" fmla="*/ 1232859 h 3527023"/>
                <a:gd name="connsiteX4322" fmla="*/ 4839965 w 6356370"/>
                <a:gd name="connsiteY4322" fmla="*/ 1238468 h 3527023"/>
                <a:gd name="connsiteX4323" fmla="*/ 4841759 w 6356370"/>
                <a:gd name="connsiteY4323" fmla="*/ 1239066 h 3527023"/>
                <a:gd name="connsiteX4324" fmla="*/ 4851854 w 6356370"/>
                <a:gd name="connsiteY4324" fmla="*/ 1243030 h 3527023"/>
                <a:gd name="connsiteX4325" fmla="*/ 4852900 w 6356370"/>
                <a:gd name="connsiteY4325" fmla="*/ 1243478 h 3527023"/>
                <a:gd name="connsiteX4326" fmla="*/ 4853125 w 6356370"/>
                <a:gd name="connsiteY4326" fmla="*/ 1243552 h 3527023"/>
                <a:gd name="connsiteX4327" fmla="*/ 4853275 w 6356370"/>
                <a:gd name="connsiteY4327" fmla="*/ 1243627 h 3527023"/>
                <a:gd name="connsiteX4328" fmla="*/ 4854097 w 6356370"/>
                <a:gd name="connsiteY4328" fmla="*/ 1244002 h 3527023"/>
                <a:gd name="connsiteX4329" fmla="*/ 4859107 w 6356370"/>
                <a:gd name="connsiteY4329" fmla="*/ 1246394 h 3527023"/>
                <a:gd name="connsiteX4330" fmla="*/ 4859256 w 6356370"/>
                <a:gd name="connsiteY4330" fmla="*/ 1246469 h 3527023"/>
                <a:gd name="connsiteX4331" fmla="*/ 4860603 w 6356370"/>
                <a:gd name="connsiteY4331" fmla="*/ 1247216 h 3527023"/>
                <a:gd name="connsiteX4332" fmla="*/ 4862920 w 6356370"/>
                <a:gd name="connsiteY4332" fmla="*/ 1248488 h 3527023"/>
                <a:gd name="connsiteX4333" fmla="*/ 4866136 w 6356370"/>
                <a:gd name="connsiteY4333" fmla="*/ 1250357 h 3527023"/>
                <a:gd name="connsiteX4334" fmla="*/ 4870622 w 6356370"/>
                <a:gd name="connsiteY4334" fmla="*/ 1253199 h 3527023"/>
                <a:gd name="connsiteX4335" fmla="*/ 4892831 w 6356370"/>
                <a:gd name="connsiteY4335" fmla="*/ 1271295 h 3527023"/>
                <a:gd name="connsiteX4336" fmla="*/ 4901880 w 6356370"/>
                <a:gd name="connsiteY4336" fmla="*/ 1281539 h 3527023"/>
                <a:gd name="connsiteX4337" fmla="*/ 4935904 w 6356370"/>
                <a:gd name="connsiteY4337" fmla="*/ 1241310 h 3527023"/>
                <a:gd name="connsiteX4338" fmla="*/ 5002830 w 6356370"/>
                <a:gd name="connsiteY4338" fmla="*/ 1189638 h 3527023"/>
                <a:gd name="connsiteX4339" fmla="*/ 4992061 w 6356370"/>
                <a:gd name="connsiteY4339" fmla="*/ 1105813 h 3527023"/>
                <a:gd name="connsiteX4340" fmla="*/ 4995126 w 6356370"/>
                <a:gd name="connsiteY4340" fmla="*/ 1061171 h 3527023"/>
                <a:gd name="connsiteX4341" fmla="*/ 4863369 w 6356370"/>
                <a:gd name="connsiteY4341" fmla="*/ 1053993 h 3527023"/>
                <a:gd name="connsiteX4342" fmla="*/ 5781634 w 6356370"/>
                <a:gd name="connsiteY4342" fmla="*/ 1053918 h 3527023"/>
                <a:gd name="connsiteX4343" fmla="*/ 5649801 w 6356370"/>
                <a:gd name="connsiteY4343" fmla="*/ 1061096 h 3527023"/>
                <a:gd name="connsiteX4344" fmla="*/ 5652866 w 6356370"/>
                <a:gd name="connsiteY4344" fmla="*/ 1105738 h 3527023"/>
                <a:gd name="connsiteX4345" fmla="*/ 5642099 w 6356370"/>
                <a:gd name="connsiteY4345" fmla="*/ 1189564 h 3527023"/>
                <a:gd name="connsiteX4346" fmla="*/ 5708950 w 6356370"/>
                <a:gd name="connsiteY4346" fmla="*/ 1241234 h 3527023"/>
                <a:gd name="connsiteX4347" fmla="*/ 5739533 w 6356370"/>
                <a:gd name="connsiteY4347" fmla="*/ 1276604 h 3527023"/>
                <a:gd name="connsiteX4348" fmla="*/ 5743872 w 6356370"/>
                <a:gd name="connsiteY4348" fmla="*/ 1271893 h 3527023"/>
                <a:gd name="connsiteX4349" fmla="*/ 5744394 w 6356370"/>
                <a:gd name="connsiteY4349" fmla="*/ 1271220 h 3527023"/>
                <a:gd name="connsiteX4350" fmla="*/ 5757405 w 6356370"/>
                <a:gd name="connsiteY4350" fmla="*/ 1259779 h 3527023"/>
                <a:gd name="connsiteX4351" fmla="*/ 5757630 w 6356370"/>
                <a:gd name="connsiteY4351" fmla="*/ 1259630 h 3527023"/>
                <a:gd name="connsiteX4352" fmla="*/ 5763238 w 6356370"/>
                <a:gd name="connsiteY4352" fmla="*/ 1255591 h 3527023"/>
                <a:gd name="connsiteX4353" fmla="*/ 5764809 w 6356370"/>
                <a:gd name="connsiteY4353" fmla="*/ 1254470 h 3527023"/>
                <a:gd name="connsiteX4354" fmla="*/ 5772285 w 6356370"/>
                <a:gd name="connsiteY4354" fmla="*/ 1249759 h 3527023"/>
                <a:gd name="connsiteX4355" fmla="*/ 5790606 w 6356370"/>
                <a:gd name="connsiteY4355" fmla="*/ 1240860 h 3527023"/>
                <a:gd name="connsiteX4356" fmla="*/ 5803244 w 6356370"/>
                <a:gd name="connsiteY4356" fmla="*/ 1236673 h 3527023"/>
                <a:gd name="connsiteX4357" fmla="*/ 5804141 w 6356370"/>
                <a:gd name="connsiteY4357" fmla="*/ 1236374 h 3527023"/>
                <a:gd name="connsiteX4358" fmla="*/ 5804291 w 6356370"/>
                <a:gd name="connsiteY4358" fmla="*/ 1236299 h 3527023"/>
                <a:gd name="connsiteX4359" fmla="*/ 5804590 w 6356370"/>
                <a:gd name="connsiteY4359" fmla="*/ 1236225 h 3527023"/>
                <a:gd name="connsiteX4360" fmla="*/ 5820966 w 6356370"/>
                <a:gd name="connsiteY4360" fmla="*/ 1232785 h 3527023"/>
                <a:gd name="connsiteX4361" fmla="*/ 5859551 w 6356370"/>
                <a:gd name="connsiteY4361" fmla="*/ 1156138 h 3527023"/>
                <a:gd name="connsiteX4362" fmla="*/ 5866506 w 6356370"/>
                <a:gd name="connsiteY4362" fmla="*/ 1149782 h 3527023"/>
                <a:gd name="connsiteX4363" fmla="*/ 5833304 w 6356370"/>
                <a:gd name="connsiteY4363" fmla="*/ 1120769 h 3527023"/>
                <a:gd name="connsiteX4364" fmla="*/ 5781634 w 6356370"/>
                <a:gd name="connsiteY4364" fmla="*/ 1053918 h 3527023"/>
                <a:gd name="connsiteX4365" fmla="*/ 4598658 w 6356370"/>
                <a:gd name="connsiteY4365" fmla="*/ 1053918 h 3527023"/>
                <a:gd name="connsiteX4366" fmla="*/ 4466826 w 6356370"/>
                <a:gd name="connsiteY4366" fmla="*/ 1061096 h 3527023"/>
                <a:gd name="connsiteX4367" fmla="*/ 4470041 w 6356370"/>
                <a:gd name="connsiteY4367" fmla="*/ 1105813 h 3527023"/>
                <a:gd name="connsiteX4368" fmla="*/ 4459274 w 6356370"/>
                <a:gd name="connsiteY4368" fmla="*/ 1189638 h 3527023"/>
                <a:gd name="connsiteX4369" fmla="*/ 4526125 w 6356370"/>
                <a:gd name="connsiteY4369" fmla="*/ 1241310 h 3527023"/>
                <a:gd name="connsiteX4370" fmla="*/ 4556707 w 6356370"/>
                <a:gd name="connsiteY4370" fmla="*/ 1276679 h 3527023"/>
                <a:gd name="connsiteX4371" fmla="*/ 4560970 w 6356370"/>
                <a:gd name="connsiteY4371" fmla="*/ 1272042 h 3527023"/>
                <a:gd name="connsiteX4372" fmla="*/ 4561494 w 6356370"/>
                <a:gd name="connsiteY4372" fmla="*/ 1271370 h 3527023"/>
                <a:gd name="connsiteX4373" fmla="*/ 4573308 w 6356370"/>
                <a:gd name="connsiteY4373" fmla="*/ 1260826 h 3527023"/>
                <a:gd name="connsiteX4374" fmla="*/ 4574729 w 6356370"/>
                <a:gd name="connsiteY4374" fmla="*/ 1259630 h 3527023"/>
                <a:gd name="connsiteX4375" fmla="*/ 4577945 w 6356370"/>
                <a:gd name="connsiteY4375" fmla="*/ 1257311 h 3527023"/>
                <a:gd name="connsiteX4376" fmla="*/ 4581908 w 6356370"/>
                <a:gd name="connsiteY4376" fmla="*/ 1254470 h 3527023"/>
                <a:gd name="connsiteX4377" fmla="*/ 4589386 w 6356370"/>
                <a:gd name="connsiteY4377" fmla="*/ 1249759 h 3527023"/>
                <a:gd name="connsiteX4378" fmla="*/ 4607557 w 6356370"/>
                <a:gd name="connsiteY4378" fmla="*/ 1240936 h 3527023"/>
                <a:gd name="connsiteX4379" fmla="*/ 4620343 w 6356370"/>
                <a:gd name="connsiteY4379" fmla="*/ 1236673 h 3527023"/>
                <a:gd name="connsiteX4380" fmla="*/ 4621240 w 6356370"/>
                <a:gd name="connsiteY4380" fmla="*/ 1236374 h 3527023"/>
                <a:gd name="connsiteX4381" fmla="*/ 4621390 w 6356370"/>
                <a:gd name="connsiteY4381" fmla="*/ 1236299 h 3527023"/>
                <a:gd name="connsiteX4382" fmla="*/ 4621689 w 6356370"/>
                <a:gd name="connsiteY4382" fmla="*/ 1236225 h 3527023"/>
                <a:gd name="connsiteX4383" fmla="*/ 4638140 w 6356370"/>
                <a:gd name="connsiteY4383" fmla="*/ 1232785 h 3527023"/>
                <a:gd name="connsiteX4384" fmla="*/ 4676800 w 6356370"/>
                <a:gd name="connsiteY4384" fmla="*/ 1156138 h 3527023"/>
                <a:gd name="connsiteX4385" fmla="*/ 4683605 w 6356370"/>
                <a:gd name="connsiteY4385" fmla="*/ 1149857 h 3527023"/>
                <a:gd name="connsiteX4386" fmla="*/ 4650404 w 6356370"/>
                <a:gd name="connsiteY4386" fmla="*/ 1120843 h 3527023"/>
                <a:gd name="connsiteX4387" fmla="*/ 4598658 w 6356370"/>
                <a:gd name="connsiteY4387" fmla="*/ 1053918 h 3527023"/>
                <a:gd name="connsiteX4388" fmla="*/ 3680394 w 6356370"/>
                <a:gd name="connsiteY4388" fmla="*/ 1053918 h 3527023"/>
                <a:gd name="connsiteX4389" fmla="*/ 3628723 w 6356370"/>
                <a:gd name="connsiteY4389" fmla="*/ 1120843 h 3527023"/>
                <a:gd name="connsiteX4390" fmla="*/ 3591334 w 6356370"/>
                <a:gd name="connsiteY4390" fmla="*/ 1152923 h 3527023"/>
                <a:gd name="connsiteX4391" fmla="*/ 3633359 w 6356370"/>
                <a:gd name="connsiteY4391" fmla="*/ 1232859 h 3527023"/>
                <a:gd name="connsiteX4392" fmla="*/ 3657064 w 6356370"/>
                <a:gd name="connsiteY4392" fmla="*/ 1238468 h 3527023"/>
                <a:gd name="connsiteX4393" fmla="*/ 3657288 w 6356370"/>
                <a:gd name="connsiteY4393" fmla="*/ 1238542 h 3527023"/>
                <a:gd name="connsiteX4394" fmla="*/ 3669028 w 6356370"/>
                <a:gd name="connsiteY4394" fmla="*/ 1243104 h 3527023"/>
                <a:gd name="connsiteX4395" fmla="*/ 3670075 w 6356370"/>
                <a:gd name="connsiteY4395" fmla="*/ 1243552 h 3527023"/>
                <a:gd name="connsiteX4396" fmla="*/ 3670374 w 6356370"/>
                <a:gd name="connsiteY4396" fmla="*/ 1243702 h 3527023"/>
                <a:gd name="connsiteX4397" fmla="*/ 3670523 w 6356370"/>
                <a:gd name="connsiteY4397" fmla="*/ 1243777 h 3527023"/>
                <a:gd name="connsiteX4398" fmla="*/ 3672019 w 6356370"/>
                <a:gd name="connsiteY4398" fmla="*/ 1244450 h 3527023"/>
                <a:gd name="connsiteX4399" fmla="*/ 3676281 w 6356370"/>
                <a:gd name="connsiteY4399" fmla="*/ 1246544 h 3527023"/>
                <a:gd name="connsiteX4400" fmla="*/ 3676356 w 6356370"/>
                <a:gd name="connsiteY4400" fmla="*/ 1246544 h 3527023"/>
                <a:gd name="connsiteX4401" fmla="*/ 3676580 w 6356370"/>
                <a:gd name="connsiteY4401" fmla="*/ 1246618 h 3527023"/>
                <a:gd name="connsiteX4402" fmla="*/ 3687797 w 6356370"/>
                <a:gd name="connsiteY4402" fmla="*/ 1253199 h 3527023"/>
                <a:gd name="connsiteX4403" fmla="*/ 3710006 w 6356370"/>
                <a:gd name="connsiteY4403" fmla="*/ 1271295 h 3527023"/>
                <a:gd name="connsiteX4404" fmla="*/ 3718979 w 6356370"/>
                <a:gd name="connsiteY4404" fmla="*/ 1281390 h 3527023"/>
                <a:gd name="connsiteX4405" fmla="*/ 3723914 w 6356370"/>
                <a:gd name="connsiteY4405" fmla="*/ 1274660 h 3527023"/>
                <a:gd name="connsiteX4406" fmla="*/ 3724363 w 6356370"/>
                <a:gd name="connsiteY4406" fmla="*/ 1273987 h 3527023"/>
                <a:gd name="connsiteX4407" fmla="*/ 3724363 w 6356370"/>
                <a:gd name="connsiteY4407" fmla="*/ 1273912 h 3527023"/>
                <a:gd name="connsiteX4408" fmla="*/ 3724438 w 6356370"/>
                <a:gd name="connsiteY4408" fmla="*/ 1273837 h 3527023"/>
                <a:gd name="connsiteX4409" fmla="*/ 3735206 w 6356370"/>
                <a:gd name="connsiteY4409" fmla="*/ 1260752 h 3527023"/>
                <a:gd name="connsiteX4410" fmla="*/ 3753003 w 6356370"/>
                <a:gd name="connsiteY4410" fmla="*/ 1241234 h 3527023"/>
                <a:gd name="connsiteX4411" fmla="*/ 3819929 w 6356370"/>
                <a:gd name="connsiteY4411" fmla="*/ 1189564 h 3527023"/>
                <a:gd name="connsiteX4412" fmla="*/ 3809161 w 6356370"/>
                <a:gd name="connsiteY4412" fmla="*/ 1105738 h 3527023"/>
                <a:gd name="connsiteX4413" fmla="*/ 3812227 w 6356370"/>
                <a:gd name="connsiteY4413" fmla="*/ 1061096 h 3527023"/>
                <a:gd name="connsiteX4414" fmla="*/ 3680394 w 6356370"/>
                <a:gd name="connsiteY4414" fmla="*/ 1053918 h 3527023"/>
                <a:gd name="connsiteX4415" fmla="*/ 3415683 w 6356370"/>
                <a:gd name="connsiteY4415" fmla="*/ 1053918 h 3527023"/>
                <a:gd name="connsiteX4416" fmla="*/ 3283850 w 6356370"/>
                <a:gd name="connsiteY4416" fmla="*/ 1061096 h 3527023"/>
                <a:gd name="connsiteX4417" fmla="*/ 3286916 w 6356370"/>
                <a:gd name="connsiteY4417" fmla="*/ 1105962 h 3527023"/>
                <a:gd name="connsiteX4418" fmla="*/ 3276224 w 6356370"/>
                <a:gd name="connsiteY4418" fmla="*/ 1189788 h 3527023"/>
                <a:gd name="connsiteX4419" fmla="*/ 3343074 w 6356370"/>
                <a:gd name="connsiteY4419" fmla="*/ 1241459 h 3527023"/>
                <a:gd name="connsiteX4420" fmla="*/ 3373658 w 6356370"/>
                <a:gd name="connsiteY4420" fmla="*/ 1276828 h 3527023"/>
                <a:gd name="connsiteX4421" fmla="*/ 3377846 w 6356370"/>
                <a:gd name="connsiteY4421" fmla="*/ 1272267 h 3527023"/>
                <a:gd name="connsiteX4422" fmla="*/ 3378444 w 6356370"/>
                <a:gd name="connsiteY4422" fmla="*/ 1271520 h 3527023"/>
                <a:gd name="connsiteX4423" fmla="*/ 3397063 w 6356370"/>
                <a:gd name="connsiteY4423" fmla="*/ 1255891 h 3527023"/>
                <a:gd name="connsiteX4424" fmla="*/ 3398708 w 6356370"/>
                <a:gd name="connsiteY4424" fmla="*/ 1254694 h 3527023"/>
                <a:gd name="connsiteX4425" fmla="*/ 3406260 w 6356370"/>
                <a:gd name="connsiteY4425" fmla="*/ 1249908 h 3527023"/>
                <a:gd name="connsiteX4426" fmla="*/ 3424731 w 6356370"/>
                <a:gd name="connsiteY4426" fmla="*/ 1241010 h 3527023"/>
                <a:gd name="connsiteX4427" fmla="*/ 3437891 w 6356370"/>
                <a:gd name="connsiteY4427" fmla="*/ 1236598 h 3527023"/>
                <a:gd name="connsiteX4428" fmla="*/ 3438266 w 6356370"/>
                <a:gd name="connsiteY4428" fmla="*/ 1236448 h 3527023"/>
                <a:gd name="connsiteX4429" fmla="*/ 3438490 w 6356370"/>
                <a:gd name="connsiteY4429" fmla="*/ 1236374 h 3527023"/>
                <a:gd name="connsiteX4430" fmla="*/ 3438714 w 6356370"/>
                <a:gd name="connsiteY4430" fmla="*/ 1236299 h 3527023"/>
                <a:gd name="connsiteX4431" fmla="*/ 3455016 w 6356370"/>
                <a:gd name="connsiteY4431" fmla="*/ 1232859 h 3527023"/>
                <a:gd name="connsiteX4432" fmla="*/ 3500555 w 6356370"/>
                <a:gd name="connsiteY4432" fmla="*/ 1149857 h 3527023"/>
                <a:gd name="connsiteX4433" fmla="*/ 3467354 w 6356370"/>
                <a:gd name="connsiteY4433" fmla="*/ 1120843 h 3527023"/>
                <a:gd name="connsiteX4434" fmla="*/ 3415683 w 6356370"/>
                <a:gd name="connsiteY4434" fmla="*/ 1053918 h 3527023"/>
                <a:gd name="connsiteX4435" fmla="*/ 2497643 w 6356370"/>
                <a:gd name="connsiteY4435" fmla="*/ 1053918 h 3527023"/>
                <a:gd name="connsiteX4436" fmla="*/ 2445972 w 6356370"/>
                <a:gd name="connsiteY4436" fmla="*/ 1120843 h 3527023"/>
                <a:gd name="connsiteX4437" fmla="*/ 2408509 w 6356370"/>
                <a:gd name="connsiteY4437" fmla="*/ 1152923 h 3527023"/>
                <a:gd name="connsiteX4438" fmla="*/ 2450533 w 6356370"/>
                <a:gd name="connsiteY4438" fmla="*/ 1232859 h 3527023"/>
                <a:gd name="connsiteX4439" fmla="*/ 2474238 w 6356370"/>
                <a:gd name="connsiteY4439" fmla="*/ 1238468 h 3527023"/>
                <a:gd name="connsiteX4440" fmla="*/ 2476032 w 6356370"/>
                <a:gd name="connsiteY4440" fmla="*/ 1239066 h 3527023"/>
                <a:gd name="connsiteX4441" fmla="*/ 2486127 w 6356370"/>
                <a:gd name="connsiteY4441" fmla="*/ 1243030 h 3527023"/>
                <a:gd name="connsiteX4442" fmla="*/ 2487175 w 6356370"/>
                <a:gd name="connsiteY4442" fmla="*/ 1243478 h 3527023"/>
                <a:gd name="connsiteX4443" fmla="*/ 2487398 w 6356370"/>
                <a:gd name="connsiteY4443" fmla="*/ 1243552 h 3527023"/>
                <a:gd name="connsiteX4444" fmla="*/ 2487623 w 6356370"/>
                <a:gd name="connsiteY4444" fmla="*/ 1243627 h 3527023"/>
                <a:gd name="connsiteX4445" fmla="*/ 2488446 w 6356370"/>
                <a:gd name="connsiteY4445" fmla="*/ 1244002 h 3527023"/>
                <a:gd name="connsiteX4446" fmla="*/ 2493381 w 6356370"/>
                <a:gd name="connsiteY4446" fmla="*/ 1246394 h 3527023"/>
                <a:gd name="connsiteX4447" fmla="*/ 2493531 w 6356370"/>
                <a:gd name="connsiteY4447" fmla="*/ 1246469 h 3527023"/>
                <a:gd name="connsiteX4448" fmla="*/ 2494876 w 6356370"/>
                <a:gd name="connsiteY4448" fmla="*/ 1247216 h 3527023"/>
                <a:gd name="connsiteX4449" fmla="*/ 2497194 w 6356370"/>
                <a:gd name="connsiteY4449" fmla="*/ 1248488 h 3527023"/>
                <a:gd name="connsiteX4450" fmla="*/ 2500410 w 6356370"/>
                <a:gd name="connsiteY4450" fmla="*/ 1250357 h 3527023"/>
                <a:gd name="connsiteX4451" fmla="*/ 2504897 w 6356370"/>
                <a:gd name="connsiteY4451" fmla="*/ 1253199 h 3527023"/>
                <a:gd name="connsiteX4452" fmla="*/ 2527105 w 6356370"/>
                <a:gd name="connsiteY4452" fmla="*/ 1271295 h 3527023"/>
                <a:gd name="connsiteX4453" fmla="*/ 2536079 w 6356370"/>
                <a:gd name="connsiteY4453" fmla="*/ 1281390 h 3527023"/>
                <a:gd name="connsiteX4454" fmla="*/ 2562550 w 6356370"/>
                <a:gd name="connsiteY4454" fmla="*/ 1249161 h 3527023"/>
                <a:gd name="connsiteX4455" fmla="*/ 2570177 w 6356370"/>
                <a:gd name="connsiteY4455" fmla="*/ 1241310 h 3527023"/>
                <a:gd name="connsiteX4456" fmla="*/ 2571373 w 6356370"/>
                <a:gd name="connsiteY4456" fmla="*/ 1240188 h 3527023"/>
                <a:gd name="connsiteX4457" fmla="*/ 2637103 w 6356370"/>
                <a:gd name="connsiteY4457" fmla="*/ 1189638 h 3527023"/>
                <a:gd name="connsiteX4458" fmla="*/ 2626409 w 6356370"/>
                <a:gd name="connsiteY4458" fmla="*/ 1105813 h 3527023"/>
                <a:gd name="connsiteX4459" fmla="*/ 2629550 w 6356370"/>
                <a:gd name="connsiteY4459" fmla="*/ 1061096 h 3527023"/>
                <a:gd name="connsiteX4460" fmla="*/ 2497643 w 6356370"/>
                <a:gd name="connsiteY4460" fmla="*/ 1053918 h 3527023"/>
                <a:gd name="connsiteX4461" fmla="*/ 2232782 w 6356370"/>
                <a:gd name="connsiteY4461" fmla="*/ 1053918 h 3527023"/>
                <a:gd name="connsiteX4462" fmla="*/ 2100950 w 6356370"/>
                <a:gd name="connsiteY4462" fmla="*/ 1061096 h 3527023"/>
                <a:gd name="connsiteX4463" fmla="*/ 2104017 w 6356370"/>
                <a:gd name="connsiteY4463" fmla="*/ 1105888 h 3527023"/>
                <a:gd name="connsiteX4464" fmla="*/ 2093248 w 6356370"/>
                <a:gd name="connsiteY4464" fmla="*/ 1189713 h 3527023"/>
                <a:gd name="connsiteX4465" fmla="*/ 2160099 w 6356370"/>
                <a:gd name="connsiteY4465" fmla="*/ 1241384 h 3527023"/>
                <a:gd name="connsiteX4466" fmla="*/ 2190758 w 6356370"/>
                <a:gd name="connsiteY4466" fmla="*/ 1276679 h 3527023"/>
                <a:gd name="connsiteX4467" fmla="*/ 2195020 w 6356370"/>
                <a:gd name="connsiteY4467" fmla="*/ 1272042 h 3527023"/>
                <a:gd name="connsiteX4468" fmla="*/ 2195618 w 6356370"/>
                <a:gd name="connsiteY4468" fmla="*/ 1271370 h 3527023"/>
                <a:gd name="connsiteX4469" fmla="*/ 2214388 w 6356370"/>
                <a:gd name="connsiteY4469" fmla="*/ 1255741 h 3527023"/>
                <a:gd name="connsiteX4470" fmla="*/ 2216032 w 6356370"/>
                <a:gd name="connsiteY4470" fmla="*/ 1254545 h 3527023"/>
                <a:gd name="connsiteX4471" fmla="*/ 2223510 w 6356370"/>
                <a:gd name="connsiteY4471" fmla="*/ 1249834 h 3527023"/>
                <a:gd name="connsiteX4472" fmla="*/ 2241830 w 6356370"/>
                <a:gd name="connsiteY4472" fmla="*/ 1240936 h 3527023"/>
                <a:gd name="connsiteX4473" fmla="*/ 2254468 w 6356370"/>
                <a:gd name="connsiteY4473" fmla="*/ 1236748 h 3527023"/>
                <a:gd name="connsiteX4474" fmla="*/ 2255365 w 6356370"/>
                <a:gd name="connsiteY4474" fmla="*/ 1236448 h 3527023"/>
                <a:gd name="connsiteX4475" fmla="*/ 2255515 w 6356370"/>
                <a:gd name="connsiteY4475" fmla="*/ 1236374 h 3527023"/>
                <a:gd name="connsiteX4476" fmla="*/ 2255814 w 6356370"/>
                <a:gd name="connsiteY4476" fmla="*/ 1236299 h 3527023"/>
                <a:gd name="connsiteX4477" fmla="*/ 2272115 w 6356370"/>
                <a:gd name="connsiteY4477" fmla="*/ 1232859 h 3527023"/>
                <a:gd name="connsiteX4478" fmla="*/ 2317655 w 6356370"/>
                <a:gd name="connsiteY4478" fmla="*/ 1149857 h 3527023"/>
                <a:gd name="connsiteX4479" fmla="*/ 2284453 w 6356370"/>
                <a:gd name="connsiteY4479" fmla="*/ 1120843 h 3527023"/>
                <a:gd name="connsiteX4480" fmla="*/ 2232782 w 6356370"/>
                <a:gd name="connsiteY4480" fmla="*/ 1053918 h 3527023"/>
                <a:gd name="connsiteX4481" fmla="*/ 1314668 w 6356370"/>
                <a:gd name="connsiteY4481" fmla="*/ 1053918 h 3527023"/>
                <a:gd name="connsiteX4482" fmla="*/ 1262997 w 6356370"/>
                <a:gd name="connsiteY4482" fmla="*/ 1120843 h 3527023"/>
                <a:gd name="connsiteX4483" fmla="*/ 1225534 w 6356370"/>
                <a:gd name="connsiteY4483" fmla="*/ 1152923 h 3527023"/>
                <a:gd name="connsiteX4484" fmla="*/ 1267558 w 6356370"/>
                <a:gd name="connsiteY4484" fmla="*/ 1232859 h 3527023"/>
                <a:gd name="connsiteX4485" fmla="*/ 1291263 w 6356370"/>
                <a:gd name="connsiteY4485" fmla="*/ 1238468 h 3527023"/>
                <a:gd name="connsiteX4486" fmla="*/ 1291338 w 6356370"/>
                <a:gd name="connsiteY4486" fmla="*/ 1238468 h 3527023"/>
                <a:gd name="connsiteX4487" fmla="*/ 1303078 w 6356370"/>
                <a:gd name="connsiteY4487" fmla="*/ 1243030 h 3527023"/>
                <a:gd name="connsiteX4488" fmla="*/ 1304124 w 6356370"/>
                <a:gd name="connsiteY4488" fmla="*/ 1243478 h 3527023"/>
                <a:gd name="connsiteX4489" fmla="*/ 1304349 w 6356370"/>
                <a:gd name="connsiteY4489" fmla="*/ 1243552 h 3527023"/>
                <a:gd name="connsiteX4490" fmla="*/ 1304499 w 6356370"/>
                <a:gd name="connsiteY4490" fmla="*/ 1243627 h 3527023"/>
                <a:gd name="connsiteX4491" fmla="*/ 1305321 w 6356370"/>
                <a:gd name="connsiteY4491" fmla="*/ 1244002 h 3527023"/>
                <a:gd name="connsiteX4492" fmla="*/ 1310331 w 6356370"/>
                <a:gd name="connsiteY4492" fmla="*/ 1246394 h 3527023"/>
                <a:gd name="connsiteX4493" fmla="*/ 1310481 w 6356370"/>
                <a:gd name="connsiteY4493" fmla="*/ 1246469 h 3527023"/>
                <a:gd name="connsiteX4494" fmla="*/ 1311826 w 6356370"/>
                <a:gd name="connsiteY4494" fmla="*/ 1247216 h 3527023"/>
                <a:gd name="connsiteX4495" fmla="*/ 1314145 w 6356370"/>
                <a:gd name="connsiteY4495" fmla="*/ 1248488 h 3527023"/>
                <a:gd name="connsiteX4496" fmla="*/ 1317360 w 6356370"/>
                <a:gd name="connsiteY4496" fmla="*/ 1250357 h 3527023"/>
                <a:gd name="connsiteX4497" fmla="*/ 1321847 w 6356370"/>
                <a:gd name="connsiteY4497" fmla="*/ 1253199 h 3527023"/>
                <a:gd name="connsiteX4498" fmla="*/ 1344130 w 6356370"/>
                <a:gd name="connsiteY4498" fmla="*/ 1271295 h 3527023"/>
                <a:gd name="connsiteX4499" fmla="*/ 1353178 w 6356370"/>
                <a:gd name="connsiteY4499" fmla="*/ 1281390 h 3527023"/>
                <a:gd name="connsiteX4500" fmla="*/ 1387202 w 6356370"/>
                <a:gd name="connsiteY4500" fmla="*/ 1241234 h 3527023"/>
                <a:gd name="connsiteX4501" fmla="*/ 1454128 w 6356370"/>
                <a:gd name="connsiteY4501" fmla="*/ 1189564 h 3527023"/>
                <a:gd name="connsiteX4502" fmla="*/ 1443360 w 6356370"/>
                <a:gd name="connsiteY4502" fmla="*/ 1105738 h 3527023"/>
                <a:gd name="connsiteX4503" fmla="*/ 1446425 w 6356370"/>
                <a:gd name="connsiteY4503" fmla="*/ 1061096 h 3527023"/>
                <a:gd name="connsiteX4504" fmla="*/ 1314668 w 6356370"/>
                <a:gd name="connsiteY4504" fmla="*/ 1053918 h 3527023"/>
                <a:gd name="connsiteX4505" fmla="*/ 1049882 w 6356370"/>
                <a:gd name="connsiteY4505" fmla="*/ 1053918 h 3527023"/>
                <a:gd name="connsiteX4506" fmla="*/ 918050 w 6356370"/>
                <a:gd name="connsiteY4506" fmla="*/ 1061096 h 3527023"/>
                <a:gd name="connsiteX4507" fmla="*/ 921190 w 6356370"/>
                <a:gd name="connsiteY4507" fmla="*/ 1105888 h 3527023"/>
                <a:gd name="connsiteX4508" fmla="*/ 910423 w 6356370"/>
                <a:gd name="connsiteY4508" fmla="*/ 1189713 h 3527023"/>
                <a:gd name="connsiteX4509" fmla="*/ 977348 w 6356370"/>
                <a:gd name="connsiteY4509" fmla="*/ 1241384 h 3527023"/>
                <a:gd name="connsiteX4510" fmla="*/ 1007932 w 6356370"/>
                <a:gd name="connsiteY4510" fmla="*/ 1276754 h 3527023"/>
                <a:gd name="connsiteX4511" fmla="*/ 1012194 w 6356370"/>
                <a:gd name="connsiteY4511" fmla="*/ 1272118 h 3527023"/>
                <a:gd name="connsiteX4512" fmla="*/ 1012718 w 6356370"/>
                <a:gd name="connsiteY4512" fmla="*/ 1271444 h 3527023"/>
                <a:gd name="connsiteX4513" fmla="*/ 1024533 w 6356370"/>
                <a:gd name="connsiteY4513" fmla="*/ 1260901 h 3527023"/>
                <a:gd name="connsiteX4514" fmla="*/ 1025953 w 6356370"/>
                <a:gd name="connsiteY4514" fmla="*/ 1259704 h 3527023"/>
                <a:gd name="connsiteX4515" fmla="*/ 1029169 w 6356370"/>
                <a:gd name="connsiteY4515" fmla="*/ 1257386 h 3527023"/>
                <a:gd name="connsiteX4516" fmla="*/ 1033132 w 6356370"/>
                <a:gd name="connsiteY4516" fmla="*/ 1254545 h 3527023"/>
                <a:gd name="connsiteX4517" fmla="*/ 1040609 w 6356370"/>
                <a:gd name="connsiteY4517" fmla="*/ 1249834 h 3527023"/>
                <a:gd name="connsiteX4518" fmla="*/ 1058855 w 6356370"/>
                <a:gd name="connsiteY4518" fmla="*/ 1241010 h 3527023"/>
                <a:gd name="connsiteX4519" fmla="*/ 1071642 w 6356370"/>
                <a:gd name="connsiteY4519" fmla="*/ 1236748 h 3527023"/>
                <a:gd name="connsiteX4520" fmla="*/ 1072539 w 6356370"/>
                <a:gd name="connsiteY4520" fmla="*/ 1236448 h 3527023"/>
                <a:gd name="connsiteX4521" fmla="*/ 1072689 w 6356370"/>
                <a:gd name="connsiteY4521" fmla="*/ 1236374 h 3527023"/>
                <a:gd name="connsiteX4522" fmla="*/ 1072989 w 6356370"/>
                <a:gd name="connsiteY4522" fmla="*/ 1236299 h 3527023"/>
                <a:gd name="connsiteX4523" fmla="*/ 1089439 w 6356370"/>
                <a:gd name="connsiteY4523" fmla="*/ 1232859 h 3527023"/>
                <a:gd name="connsiteX4524" fmla="*/ 1128099 w 6356370"/>
                <a:gd name="connsiteY4524" fmla="*/ 1156213 h 3527023"/>
                <a:gd name="connsiteX4525" fmla="*/ 1134904 w 6356370"/>
                <a:gd name="connsiteY4525" fmla="*/ 1149857 h 3527023"/>
                <a:gd name="connsiteX4526" fmla="*/ 1101628 w 6356370"/>
                <a:gd name="connsiteY4526" fmla="*/ 1120843 h 3527023"/>
                <a:gd name="connsiteX4527" fmla="*/ 1049882 w 6356370"/>
                <a:gd name="connsiteY4527" fmla="*/ 1053918 h 3527023"/>
                <a:gd name="connsiteX4528" fmla="*/ 131768 w 6356370"/>
                <a:gd name="connsiteY4528" fmla="*/ 1053918 h 3527023"/>
                <a:gd name="connsiteX4529" fmla="*/ 80022 w 6356370"/>
                <a:gd name="connsiteY4529" fmla="*/ 1120843 h 3527023"/>
                <a:gd name="connsiteX4530" fmla="*/ 42633 w 6356370"/>
                <a:gd name="connsiteY4530" fmla="*/ 1152923 h 3527023"/>
                <a:gd name="connsiteX4531" fmla="*/ 84658 w 6356370"/>
                <a:gd name="connsiteY4531" fmla="*/ 1232859 h 3527023"/>
                <a:gd name="connsiteX4532" fmla="*/ 108363 w 6356370"/>
                <a:gd name="connsiteY4532" fmla="*/ 1238468 h 3527023"/>
                <a:gd name="connsiteX4533" fmla="*/ 108586 w 6356370"/>
                <a:gd name="connsiteY4533" fmla="*/ 1238542 h 3527023"/>
                <a:gd name="connsiteX4534" fmla="*/ 120551 w 6356370"/>
                <a:gd name="connsiteY4534" fmla="*/ 1243253 h 3527023"/>
                <a:gd name="connsiteX4535" fmla="*/ 121299 w 6356370"/>
                <a:gd name="connsiteY4535" fmla="*/ 1243552 h 3527023"/>
                <a:gd name="connsiteX4536" fmla="*/ 121523 w 6356370"/>
                <a:gd name="connsiteY4536" fmla="*/ 1243627 h 3527023"/>
                <a:gd name="connsiteX4537" fmla="*/ 121823 w 6356370"/>
                <a:gd name="connsiteY4537" fmla="*/ 1243702 h 3527023"/>
                <a:gd name="connsiteX4538" fmla="*/ 122122 w 6356370"/>
                <a:gd name="connsiteY4538" fmla="*/ 1243852 h 3527023"/>
                <a:gd name="connsiteX4539" fmla="*/ 123393 w 6356370"/>
                <a:gd name="connsiteY4539" fmla="*/ 1244450 h 3527023"/>
                <a:gd name="connsiteX4540" fmla="*/ 127505 w 6356370"/>
                <a:gd name="connsiteY4540" fmla="*/ 1246469 h 3527023"/>
                <a:gd name="connsiteX4541" fmla="*/ 127580 w 6356370"/>
                <a:gd name="connsiteY4541" fmla="*/ 1246469 h 3527023"/>
                <a:gd name="connsiteX4542" fmla="*/ 127804 w 6356370"/>
                <a:gd name="connsiteY4542" fmla="*/ 1246544 h 3527023"/>
                <a:gd name="connsiteX4543" fmla="*/ 139021 w 6356370"/>
                <a:gd name="connsiteY4543" fmla="*/ 1253124 h 3527023"/>
                <a:gd name="connsiteX4544" fmla="*/ 161230 w 6356370"/>
                <a:gd name="connsiteY4544" fmla="*/ 1271220 h 3527023"/>
                <a:gd name="connsiteX4545" fmla="*/ 170277 w 6356370"/>
                <a:gd name="connsiteY4545" fmla="*/ 1281390 h 3527023"/>
                <a:gd name="connsiteX4546" fmla="*/ 204301 w 6356370"/>
                <a:gd name="connsiteY4546" fmla="*/ 1241234 h 3527023"/>
                <a:gd name="connsiteX4547" fmla="*/ 271227 w 6356370"/>
                <a:gd name="connsiteY4547" fmla="*/ 1189564 h 3527023"/>
                <a:gd name="connsiteX4548" fmla="*/ 260459 w 6356370"/>
                <a:gd name="connsiteY4548" fmla="*/ 1105738 h 3527023"/>
                <a:gd name="connsiteX4549" fmla="*/ 263525 w 6356370"/>
                <a:gd name="connsiteY4549" fmla="*/ 1061096 h 3527023"/>
                <a:gd name="connsiteX4550" fmla="*/ 131768 w 6356370"/>
                <a:gd name="connsiteY4550" fmla="*/ 1053918 h 3527023"/>
                <a:gd name="connsiteX4551" fmla="*/ 5108003 w 6356370"/>
                <a:gd name="connsiteY4551" fmla="*/ 1041888 h 3527023"/>
                <a:gd name="connsiteX4552" fmla="*/ 5048293 w 6356370"/>
                <a:gd name="connsiteY4552" fmla="*/ 1047711 h 3527023"/>
                <a:gd name="connsiteX4553" fmla="*/ 5042236 w 6356370"/>
                <a:gd name="connsiteY4553" fmla="*/ 1105663 h 3527023"/>
                <a:gd name="connsiteX4554" fmla="*/ 5049116 w 6356370"/>
                <a:gd name="connsiteY4554" fmla="*/ 1167205 h 3527023"/>
                <a:gd name="connsiteX4555" fmla="*/ 5145879 w 6356370"/>
                <a:gd name="connsiteY4555" fmla="*/ 1145296 h 3527023"/>
                <a:gd name="connsiteX4556" fmla="*/ 5167712 w 6356370"/>
                <a:gd name="connsiteY4556" fmla="*/ 1048684 h 3527023"/>
                <a:gd name="connsiteX4557" fmla="*/ 5108003 w 6356370"/>
                <a:gd name="connsiteY4557" fmla="*/ 1041888 h 3527023"/>
                <a:gd name="connsiteX4558" fmla="*/ 3925112 w 6356370"/>
                <a:gd name="connsiteY4558" fmla="*/ 1041888 h 3527023"/>
                <a:gd name="connsiteX4559" fmla="*/ 3865467 w 6356370"/>
                <a:gd name="connsiteY4559" fmla="*/ 1047711 h 3527023"/>
                <a:gd name="connsiteX4560" fmla="*/ 3859410 w 6356370"/>
                <a:gd name="connsiteY4560" fmla="*/ 1105663 h 3527023"/>
                <a:gd name="connsiteX4561" fmla="*/ 3866215 w 6356370"/>
                <a:gd name="connsiteY4561" fmla="*/ 1167205 h 3527023"/>
                <a:gd name="connsiteX4562" fmla="*/ 3962977 w 6356370"/>
                <a:gd name="connsiteY4562" fmla="*/ 1145296 h 3527023"/>
                <a:gd name="connsiteX4563" fmla="*/ 3984812 w 6356370"/>
                <a:gd name="connsiteY4563" fmla="*/ 1048684 h 3527023"/>
                <a:gd name="connsiteX4564" fmla="*/ 3925112 w 6356370"/>
                <a:gd name="connsiteY4564" fmla="*/ 1041888 h 3527023"/>
                <a:gd name="connsiteX4565" fmla="*/ 1559227 w 6356370"/>
                <a:gd name="connsiteY4565" fmla="*/ 1041888 h 3527023"/>
                <a:gd name="connsiteX4566" fmla="*/ 1499518 w 6356370"/>
                <a:gd name="connsiteY4566" fmla="*/ 1047711 h 3527023"/>
                <a:gd name="connsiteX4567" fmla="*/ 1493460 w 6356370"/>
                <a:gd name="connsiteY4567" fmla="*/ 1105663 h 3527023"/>
                <a:gd name="connsiteX4568" fmla="*/ 1500340 w 6356370"/>
                <a:gd name="connsiteY4568" fmla="*/ 1167205 h 3527023"/>
                <a:gd name="connsiteX4569" fmla="*/ 1597102 w 6356370"/>
                <a:gd name="connsiteY4569" fmla="*/ 1145296 h 3527023"/>
                <a:gd name="connsiteX4570" fmla="*/ 1618937 w 6356370"/>
                <a:gd name="connsiteY4570" fmla="*/ 1048684 h 3527023"/>
                <a:gd name="connsiteX4571" fmla="*/ 1559227 w 6356370"/>
                <a:gd name="connsiteY4571" fmla="*/ 1041888 h 3527023"/>
                <a:gd name="connsiteX4572" fmla="*/ 376327 w 6356370"/>
                <a:gd name="connsiteY4572" fmla="*/ 1041888 h 3527023"/>
                <a:gd name="connsiteX4573" fmla="*/ 316617 w 6356370"/>
                <a:gd name="connsiteY4573" fmla="*/ 1047711 h 3527023"/>
                <a:gd name="connsiteX4574" fmla="*/ 310560 w 6356370"/>
                <a:gd name="connsiteY4574" fmla="*/ 1105663 h 3527023"/>
                <a:gd name="connsiteX4575" fmla="*/ 317440 w 6356370"/>
                <a:gd name="connsiteY4575" fmla="*/ 1167205 h 3527023"/>
                <a:gd name="connsiteX4576" fmla="*/ 414201 w 6356370"/>
                <a:gd name="connsiteY4576" fmla="*/ 1145296 h 3527023"/>
                <a:gd name="connsiteX4577" fmla="*/ 436036 w 6356370"/>
                <a:gd name="connsiteY4577" fmla="*/ 1048684 h 3527023"/>
                <a:gd name="connsiteX4578" fmla="*/ 376327 w 6356370"/>
                <a:gd name="connsiteY4578" fmla="*/ 1041888 h 3527023"/>
                <a:gd name="connsiteX4579" fmla="*/ 4354184 w 6356370"/>
                <a:gd name="connsiteY4579" fmla="*/ 1041860 h 3527023"/>
                <a:gd name="connsiteX4580" fmla="*/ 4294316 w 6356370"/>
                <a:gd name="connsiteY4580" fmla="*/ 1048684 h 3527023"/>
                <a:gd name="connsiteX4581" fmla="*/ 4316149 w 6356370"/>
                <a:gd name="connsiteY4581" fmla="*/ 1145370 h 3527023"/>
                <a:gd name="connsiteX4582" fmla="*/ 4412837 w 6356370"/>
                <a:gd name="connsiteY4582" fmla="*/ 1167280 h 3527023"/>
                <a:gd name="connsiteX4583" fmla="*/ 4419716 w 6356370"/>
                <a:gd name="connsiteY4583" fmla="*/ 1105738 h 3527023"/>
                <a:gd name="connsiteX4584" fmla="*/ 4413660 w 6356370"/>
                <a:gd name="connsiteY4584" fmla="*/ 1047711 h 3527023"/>
                <a:gd name="connsiteX4585" fmla="*/ 4354184 w 6356370"/>
                <a:gd name="connsiteY4585" fmla="*/ 1041860 h 3527023"/>
                <a:gd name="connsiteX4586" fmla="*/ 2742006 w 6356370"/>
                <a:gd name="connsiteY4586" fmla="*/ 1041860 h 3527023"/>
                <a:gd name="connsiteX4587" fmla="*/ 2682417 w 6356370"/>
                <a:gd name="connsiteY4587" fmla="*/ 1047711 h 3527023"/>
                <a:gd name="connsiteX4588" fmla="*/ 2676361 w 6356370"/>
                <a:gd name="connsiteY4588" fmla="*/ 1105663 h 3527023"/>
                <a:gd name="connsiteX4589" fmla="*/ 2683165 w 6356370"/>
                <a:gd name="connsiteY4589" fmla="*/ 1167205 h 3527023"/>
                <a:gd name="connsiteX4590" fmla="*/ 2779927 w 6356370"/>
                <a:gd name="connsiteY4590" fmla="*/ 1145296 h 3527023"/>
                <a:gd name="connsiteX4591" fmla="*/ 2792788 w 6356370"/>
                <a:gd name="connsiteY4591" fmla="*/ 1074556 h 3527023"/>
                <a:gd name="connsiteX4592" fmla="*/ 2792864 w 6356370"/>
                <a:gd name="connsiteY4592" fmla="*/ 1074407 h 3527023"/>
                <a:gd name="connsiteX4593" fmla="*/ 2798845 w 6356370"/>
                <a:gd name="connsiteY4593" fmla="*/ 1056310 h 3527023"/>
                <a:gd name="connsiteX4594" fmla="*/ 2801762 w 6356370"/>
                <a:gd name="connsiteY4594" fmla="*/ 1048684 h 3527023"/>
                <a:gd name="connsiteX4595" fmla="*/ 2742006 w 6356370"/>
                <a:gd name="connsiteY4595" fmla="*/ 1041860 h 3527023"/>
                <a:gd name="connsiteX4596" fmla="*/ 3171273 w 6356370"/>
                <a:gd name="connsiteY4596" fmla="*/ 1041832 h 3527023"/>
                <a:gd name="connsiteX4597" fmla="*/ 3111339 w 6356370"/>
                <a:gd name="connsiteY4597" fmla="*/ 1048684 h 3527023"/>
                <a:gd name="connsiteX4598" fmla="*/ 3133174 w 6356370"/>
                <a:gd name="connsiteY4598" fmla="*/ 1145370 h 3527023"/>
                <a:gd name="connsiteX4599" fmla="*/ 3229936 w 6356370"/>
                <a:gd name="connsiteY4599" fmla="*/ 1167280 h 3527023"/>
                <a:gd name="connsiteX4600" fmla="*/ 3236741 w 6356370"/>
                <a:gd name="connsiteY4600" fmla="*/ 1105738 h 3527023"/>
                <a:gd name="connsiteX4601" fmla="*/ 3230759 w 6356370"/>
                <a:gd name="connsiteY4601" fmla="*/ 1047711 h 3527023"/>
                <a:gd name="connsiteX4602" fmla="*/ 3171273 w 6356370"/>
                <a:gd name="connsiteY4602" fmla="*/ 1041832 h 3527023"/>
                <a:gd name="connsiteX4603" fmla="*/ 5538757 w 6356370"/>
                <a:gd name="connsiteY4603" fmla="*/ 1041729 h 3527023"/>
                <a:gd name="connsiteX4604" fmla="*/ 5477215 w 6356370"/>
                <a:gd name="connsiteY4604" fmla="*/ 1048609 h 3527023"/>
                <a:gd name="connsiteX4605" fmla="*/ 5499050 w 6356370"/>
                <a:gd name="connsiteY4605" fmla="*/ 1145370 h 3527023"/>
                <a:gd name="connsiteX4606" fmla="*/ 5595812 w 6356370"/>
                <a:gd name="connsiteY4606" fmla="*/ 1167280 h 3527023"/>
                <a:gd name="connsiteX4607" fmla="*/ 5602617 w 6356370"/>
                <a:gd name="connsiteY4607" fmla="*/ 1105738 h 3527023"/>
                <a:gd name="connsiteX4608" fmla="*/ 5596634 w 6356370"/>
                <a:gd name="connsiteY4608" fmla="*/ 1047711 h 3527023"/>
                <a:gd name="connsiteX4609" fmla="*/ 5538757 w 6356370"/>
                <a:gd name="connsiteY4609" fmla="*/ 1041729 h 3527023"/>
                <a:gd name="connsiteX4610" fmla="*/ 1989981 w 6356370"/>
                <a:gd name="connsiteY4610" fmla="*/ 1041729 h 3527023"/>
                <a:gd name="connsiteX4611" fmla="*/ 1928439 w 6356370"/>
                <a:gd name="connsiteY4611" fmla="*/ 1048609 h 3527023"/>
                <a:gd name="connsiteX4612" fmla="*/ 1950275 w 6356370"/>
                <a:gd name="connsiteY4612" fmla="*/ 1145370 h 3527023"/>
                <a:gd name="connsiteX4613" fmla="*/ 2047036 w 6356370"/>
                <a:gd name="connsiteY4613" fmla="*/ 1167280 h 3527023"/>
                <a:gd name="connsiteX4614" fmla="*/ 2053841 w 6356370"/>
                <a:gd name="connsiteY4614" fmla="*/ 1105738 h 3527023"/>
                <a:gd name="connsiteX4615" fmla="*/ 2047858 w 6356370"/>
                <a:gd name="connsiteY4615" fmla="*/ 1047711 h 3527023"/>
                <a:gd name="connsiteX4616" fmla="*/ 1989981 w 6356370"/>
                <a:gd name="connsiteY4616" fmla="*/ 1041729 h 3527023"/>
                <a:gd name="connsiteX4617" fmla="*/ 807081 w 6356370"/>
                <a:gd name="connsiteY4617" fmla="*/ 1041729 h 3527023"/>
                <a:gd name="connsiteX4618" fmla="*/ 745539 w 6356370"/>
                <a:gd name="connsiteY4618" fmla="*/ 1048609 h 3527023"/>
                <a:gd name="connsiteX4619" fmla="*/ 767374 w 6356370"/>
                <a:gd name="connsiteY4619" fmla="*/ 1145370 h 3527023"/>
                <a:gd name="connsiteX4620" fmla="*/ 864135 w 6356370"/>
                <a:gd name="connsiteY4620" fmla="*/ 1167280 h 3527023"/>
                <a:gd name="connsiteX4621" fmla="*/ 871015 w 6356370"/>
                <a:gd name="connsiteY4621" fmla="*/ 1105738 h 3527023"/>
                <a:gd name="connsiteX4622" fmla="*/ 864958 w 6356370"/>
                <a:gd name="connsiteY4622" fmla="*/ 1047711 h 3527023"/>
                <a:gd name="connsiteX4623" fmla="*/ 807081 w 6356370"/>
                <a:gd name="connsiteY4623" fmla="*/ 1041729 h 3527023"/>
                <a:gd name="connsiteX4624" fmla="*/ 4730939 w 6356370"/>
                <a:gd name="connsiteY4624" fmla="*/ 984151 h 3527023"/>
                <a:gd name="connsiteX4625" fmla="*/ 4647188 w 6356370"/>
                <a:gd name="connsiteY4625" fmla="*/ 1037018 h 3527023"/>
                <a:gd name="connsiteX4626" fmla="*/ 4685774 w 6356370"/>
                <a:gd name="connsiteY4626" fmla="*/ 1085399 h 3527023"/>
                <a:gd name="connsiteX4627" fmla="*/ 4730939 w 6356370"/>
                <a:gd name="connsiteY4627" fmla="*/ 1122040 h 3527023"/>
                <a:gd name="connsiteX4628" fmla="*/ 4776105 w 6356370"/>
                <a:gd name="connsiteY4628" fmla="*/ 1085324 h 3527023"/>
                <a:gd name="connsiteX4629" fmla="*/ 4776180 w 6356370"/>
                <a:gd name="connsiteY4629" fmla="*/ 1085249 h 3527023"/>
                <a:gd name="connsiteX4630" fmla="*/ 4784180 w 6356370"/>
                <a:gd name="connsiteY4630" fmla="*/ 1076949 h 3527023"/>
                <a:gd name="connsiteX4631" fmla="*/ 4798986 w 6356370"/>
                <a:gd name="connsiteY4631" fmla="*/ 1059601 h 3527023"/>
                <a:gd name="connsiteX4632" fmla="*/ 4814914 w 6356370"/>
                <a:gd name="connsiteY4632" fmla="*/ 1037018 h 3527023"/>
                <a:gd name="connsiteX4633" fmla="*/ 4730939 w 6356370"/>
                <a:gd name="connsiteY4633" fmla="*/ 984151 h 3527023"/>
                <a:gd name="connsiteX4634" fmla="*/ 3548113 w 6356370"/>
                <a:gd name="connsiteY4634" fmla="*/ 984151 h 3527023"/>
                <a:gd name="connsiteX4635" fmla="*/ 3464363 w 6356370"/>
                <a:gd name="connsiteY4635" fmla="*/ 1037018 h 3527023"/>
                <a:gd name="connsiteX4636" fmla="*/ 3502948 w 6356370"/>
                <a:gd name="connsiteY4636" fmla="*/ 1085399 h 3527023"/>
                <a:gd name="connsiteX4637" fmla="*/ 3548113 w 6356370"/>
                <a:gd name="connsiteY4637" fmla="*/ 1122040 h 3527023"/>
                <a:gd name="connsiteX4638" fmla="*/ 3593279 w 6356370"/>
                <a:gd name="connsiteY4638" fmla="*/ 1085324 h 3527023"/>
                <a:gd name="connsiteX4639" fmla="*/ 3631864 w 6356370"/>
                <a:gd name="connsiteY4639" fmla="*/ 1036943 h 3527023"/>
                <a:gd name="connsiteX4640" fmla="*/ 3548113 w 6356370"/>
                <a:gd name="connsiteY4640" fmla="*/ 984151 h 3527023"/>
                <a:gd name="connsiteX4641" fmla="*/ 5913988 w 6356370"/>
                <a:gd name="connsiteY4641" fmla="*/ 984076 h 3527023"/>
                <a:gd name="connsiteX4642" fmla="*/ 5830163 w 6356370"/>
                <a:gd name="connsiteY4642" fmla="*/ 1036943 h 3527023"/>
                <a:gd name="connsiteX4643" fmla="*/ 5868748 w 6356370"/>
                <a:gd name="connsiteY4643" fmla="*/ 1085324 h 3527023"/>
                <a:gd name="connsiteX4644" fmla="*/ 5913988 w 6356370"/>
                <a:gd name="connsiteY4644" fmla="*/ 1122040 h 3527023"/>
                <a:gd name="connsiteX4645" fmla="*/ 5959155 w 6356370"/>
                <a:gd name="connsiteY4645" fmla="*/ 1085324 h 3527023"/>
                <a:gd name="connsiteX4646" fmla="*/ 5997664 w 6356370"/>
                <a:gd name="connsiteY4646" fmla="*/ 1036943 h 3527023"/>
                <a:gd name="connsiteX4647" fmla="*/ 5913988 w 6356370"/>
                <a:gd name="connsiteY4647" fmla="*/ 984076 h 3527023"/>
                <a:gd name="connsiteX4648" fmla="*/ 2365137 w 6356370"/>
                <a:gd name="connsiteY4648" fmla="*/ 984076 h 3527023"/>
                <a:gd name="connsiteX4649" fmla="*/ 2281388 w 6356370"/>
                <a:gd name="connsiteY4649" fmla="*/ 1036943 h 3527023"/>
                <a:gd name="connsiteX4650" fmla="*/ 2319973 w 6356370"/>
                <a:gd name="connsiteY4650" fmla="*/ 1085324 h 3527023"/>
                <a:gd name="connsiteX4651" fmla="*/ 2365213 w 6356370"/>
                <a:gd name="connsiteY4651" fmla="*/ 1122040 h 3527023"/>
                <a:gd name="connsiteX4652" fmla="*/ 2410378 w 6356370"/>
                <a:gd name="connsiteY4652" fmla="*/ 1085324 h 3527023"/>
                <a:gd name="connsiteX4653" fmla="*/ 2448889 w 6356370"/>
                <a:gd name="connsiteY4653" fmla="*/ 1036943 h 3527023"/>
                <a:gd name="connsiteX4654" fmla="*/ 2365137 w 6356370"/>
                <a:gd name="connsiteY4654" fmla="*/ 984076 h 3527023"/>
                <a:gd name="connsiteX4655" fmla="*/ 1182238 w 6356370"/>
                <a:gd name="connsiteY4655" fmla="*/ 984076 h 3527023"/>
                <a:gd name="connsiteX4656" fmla="*/ 1098487 w 6356370"/>
                <a:gd name="connsiteY4656" fmla="*/ 1036943 h 3527023"/>
                <a:gd name="connsiteX4657" fmla="*/ 1137072 w 6356370"/>
                <a:gd name="connsiteY4657" fmla="*/ 1085324 h 3527023"/>
                <a:gd name="connsiteX4658" fmla="*/ 1182312 w 6356370"/>
                <a:gd name="connsiteY4658" fmla="*/ 1121965 h 3527023"/>
                <a:gd name="connsiteX4659" fmla="*/ 1227478 w 6356370"/>
                <a:gd name="connsiteY4659" fmla="*/ 1085324 h 3527023"/>
                <a:gd name="connsiteX4660" fmla="*/ 1265988 w 6356370"/>
                <a:gd name="connsiteY4660" fmla="*/ 1036943 h 3527023"/>
                <a:gd name="connsiteX4661" fmla="*/ 1182238 w 6356370"/>
                <a:gd name="connsiteY4661" fmla="*/ 984076 h 3527023"/>
                <a:gd name="connsiteX4662" fmla="*/ 5322501 w 6356370"/>
                <a:gd name="connsiteY4662" fmla="*/ 934200 h 3527023"/>
                <a:gd name="connsiteX4663" fmla="*/ 5305003 w 6356370"/>
                <a:gd name="connsiteY4663" fmla="*/ 946538 h 3527023"/>
                <a:gd name="connsiteX4664" fmla="*/ 5277337 w 6356370"/>
                <a:gd name="connsiteY4664" fmla="*/ 970840 h 3527023"/>
                <a:gd name="connsiteX4665" fmla="*/ 5238751 w 6356370"/>
                <a:gd name="connsiteY4665" fmla="*/ 1019296 h 3527023"/>
                <a:gd name="connsiteX4666" fmla="*/ 5322501 w 6356370"/>
                <a:gd name="connsiteY4666" fmla="*/ 1072163 h 3527023"/>
                <a:gd name="connsiteX4667" fmla="*/ 5406252 w 6356370"/>
                <a:gd name="connsiteY4667" fmla="*/ 1019371 h 3527023"/>
                <a:gd name="connsiteX4668" fmla="*/ 5367741 w 6356370"/>
                <a:gd name="connsiteY4668" fmla="*/ 970990 h 3527023"/>
                <a:gd name="connsiteX4669" fmla="*/ 5339924 w 6356370"/>
                <a:gd name="connsiteY4669" fmla="*/ 946538 h 3527023"/>
                <a:gd name="connsiteX4670" fmla="*/ 5322501 w 6356370"/>
                <a:gd name="connsiteY4670" fmla="*/ 934200 h 3527023"/>
                <a:gd name="connsiteX4671" fmla="*/ 4139601 w 6356370"/>
                <a:gd name="connsiteY4671" fmla="*/ 934200 h 3527023"/>
                <a:gd name="connsiteX4672" fmla="*/ 4122253 w 6356370"/>
                <a:gd name="connsiteY4672" fmla="*/ 946538 h 3527023"/>
                <a:gd name="connsiteX4673" fmla="*/ 4094361 w 6356370"/>
                <a:gd name="connsiteY4673" fmla="*/ 970990 h 3527023"/>
                <a:gd name="connsiteX4674" fmla="*/ 4055776 w 6356370"/>
                <a:gd name="connsiteY4674" fmla="*/ 1019371 h 3527023"/>
                <a:gd name="connsiteX4675" fmla="*/ 4139526 w 6356370"/>
                <a:gd name="connsiteY4675" fmla="*/ 1072238 h 3527023"/>
                <a:gd name="connsiteX4676" fmla="*/ 4223277 w 6356370"/>
                <a:gd name="connsiteY4676" fmla="*/ 1019296 h 3527023"/>
                <a:gd name="connsiteX4677" fmla="*/ 4184767 w 6356370"/>
                <a:gd name="connsiteY4677" fmla="*/ 970915 h 3527023"/>
                <a:gd name="connsiteX4678" fmla="*/ 4174897 w 6356370"/>
                <a:gd name="connsiteY4678" fmla="*/ 961568 h 3527023"/>
                <a:gd name="connsiteX4679" fmla="*/ 4174822 w 6356370"/>
                <a:gd name="connsiteY4679" fmla="*/ 961493 h 3527023"/>
                <a:gd name="connsiteX4680" fmla="*/ 4165100 w 6356370"/>
                <a:gd name="connsiteY4680" fmla="*/ 953043 h 3527023"/>
                <a:gd name="connsiteX4681" fmla="*/ 4164352 w 6356370"/>
                <a:gd name="connsiteY4681" fmla="*/ 952445 h 3527023"/>
                <a:gd name="connsiteX4682" fmla="*/ 4164053 w 6356370"/>
                <a:gd name="connsiteY4682" fmla="*/ 952221 h 3527023"/>
                <a:gd name="connsiteX4683" fmla="*/ 4156875 w 6356370"/>
                <a:gd name="connsiteY4683" fmla="*/ 946463 h 3527023"/>
                <a:gd name="connsiteX4684" fmla="*/ 4151940 w 6356370"/>
                <a:gd name="connsiteY4684" fmla="*/ 942799 h 3527023"/>
                <a:gd name="connsiteX4685" fmla="*/ 4150145 w 6356370"/>
                <a:gd name="connsiteY4685" fmla="*/ 941453 h 3527023"/>
                <a:gd name="connsiteX4686" fmla="*/ 4149547 w 6356370"/>
                <a:gd name="connsiteY4686" fmla="*/ 941079 h 3527023"/>
                <a:gd name="connsiteX4687" fmla="*/ 4142293 w 6356370"/>
                <a:gd name="connsiteY4687" fmla="*/ 935994 h 3527023"/>
                <a:gd name="connsiteX4688" fmla="*/ 4139601 w 6356370"/>
                <a:gd name="connsiteY4688" fmla="*/ 934200 h 3527023"/>
                <a:gd name="connsiteX4689" fmla="*/ 1773725 w 6356370"/>
                <a:gd name="connsiteY4689" fmla="*/ 934200 h 3527023"/>
                <a:gd name="connsiteX4690" fmla="*/ 1756227 w 6356370"/>
                <a:gd name="connsiteY4690" fmla="*/ 946538 h 3527023"/>
                <a:gd name="connsiteX4691" fmla="*/ 1728559 w 6356370"/>
                <a:gd name="connsiteY4691" fmla="*/ 970840 h 3527023"/>
                <a:gd name="connsiteX4692" fmla="*/ 1689974 w 6356370"/>
                <a:gd name="connsiteY4692" fmla="*/ 1019296 h 3527023"/>
                <a:gd name="connsiteX4693" fmla="*/ 1773725 w 6356370"/>
                <a:gd name="connsiteY4693" fmla="*/ 1072163 h 3527023"/>
                <a:gd name="connsiteX4694" fmla="*/ 1857475 w 6356370"/>
                <a:gd name="connsiteY4694" fmla="*/ 1019371 h 3527023"/>
                <a:gd name="connsiteX4695" fmla="*/ 1818966 w 6356370"/>
                <a:gd name="connsiteY4695" fmla="*/ 970990 h 3527023"/>
                <a:gd name="connsiteX4696" fmla="*/ 1791149 w 6356370"/>
                <a:gd name="connsiteY4696" fmla="*/ 946538 h 3527023"/>
                <a:gd name="connsiteX4697" fmla="*/ 1773725 w 6356370"/>
                <a:gd name="connsiteY4697" fmla="*/ 934200 h 3527023"/>
                <a:gd name="connsiteX4698" fmla="*/ 590825 w 6356370"/>
                <a:gd name="connsiteY4698" fmla="*/ 934124 h 3527023"/>
                <a:gd name="connsiteX4699" fmla="*/ 573477 w 6356370"/>
                <a:gd name="connsiteY4699" fmla="*/ 946463 h 3527023"/>
                <a:gd name="connsiteX4700" fmla="*/ 545584 w 6356370"/>
                <a:gd name="connsiteY4700" fmla="*/ 970915 h 3527023"/>
                <a:gd name="connsiteX4701" fmla="*/ 507075 w 6356370"/>
                <a:gd name="connsiteY4701" fmla="*/ 1019296 h 3527023"/>
                <a:gd name="connsiteX4702" fmla="*/ 590825 w 6356370"/>
                <a:gd name="connsiteY4702" fmla="*/ 1072163 h 3527023"/>
                <a:gd name="connsiteX4703" fmla="*/ 674576 w 6356370"/>
                <a:gd name="connsiteY4703" fmla="*/ 1019296 h 3527023"/>
                <a:gd name="connsiteX4704" fmla="*/ 636065 w 6356370"/>
                <a:gd name="connsiteY4704" fmla="*/ 970915 h 3527023"/>
                <a:gd name="connsiteX4705" fmla="*/ 608248 w 6356370"/>
                <a:gd name="connsiteY4705" fmla="*/ 946538 h 3527023"/>
                <a:gd name="connsiteX4706" fmla="*/ 590825 w 6356370"/>
                <a:gd name="connsiteY4706" fmla="*/ 934124 h 3527023"/>
                <a:gd name="connsiteX4707" fmla="*/ 2956551 w 6356370"/>
                <a:gd name="connsiteY4707" fmla="*/ 934050 h 3527023"/>
                <a:gd name="connsiteX4708" fmla="*/ 2939203 w 6356370"/>
                <a:gd name="connsiteY4708" fmla="*/ 946388 h 3527023"/>
                <a:gd name="connsiteX4709" fmla="*/ 2932024 w 6356370"/>
                <a:gd name="connsiteY4709" fmla="*/ 952146 h 3527023"/>
                <a:gd name="connsiteX4710" fmla="*/ 2925070 w 6356370"/>
                <a:gd name="connsiteY4710" fmla="*/ 958128 h 3527023"/>
                <a:gd name="connsiteX4711" fmla="*/ 2924920 w 6356370"/>
                <a:gd name="connsiteY4711" fmla="*/ 958277 h 3527023"/>
                <a:gd name="connsiteX4712" fmla="*/ 2918489 w 6356370"/>
                <a:gd name="connsiteY4712" fmla="*/ 964185 h 3527023"/>
                <a:gd name="connsiteX4713" fmla="*/ 2918265 w 6356370"/>
                <a:gd name="connsiteY4713" fmla="*/ 964409 h 3527023"/>
                <a:gd name="connsiteX4714" fmla="*/ 2918190 w 6356370"/>
                <a:gd name="connsiteY4714" fmla="*/ 964484 h 3527023"/>
                <a:gd name="connsiteX4715" fmla="*/ 2917293 w 6356370"/>
                <a:gd name="connsiteY4715" fmla="*/ 965307 h 3527023"/>
                <a:gd name="connsiteX4716" fmla="*/ 2911759 w 6356370"/>
                <a:gd name="connsiteY4716" fmla="*/ 970691 h 3527023"/>
                <a:gd name="connsiteX4717" fmla="*/ 2911460 w 6356370"/>
                <a:gd name="connsiteY4717" fmla="*/ 970915 h 3527023"/>
                <a:gd name="connsiteX4718" fmla="*/ 2903459 w 6356370"/>
                <a:gd name="connsiteY4718" fmla="*/ 978990 h 3527023"/>
                <a:gd name="connsiteX4719" fmla="*/ 2903010 w 6356370"/>
                <a:gd name="connsiteY4719" fmla="*/ 979440 h 3527023"/>
                <a:gd name="connsiteX4720" fmla="*/ 2891794 w 6356370"/>
                <a:gd name="connsiteY4720" fmla="*/ 992526 h 3527023"/>
                <a:gd name="connsiteX4721" fmla="*/ 2872726 w 6356370"/>
                <a:gd name="connsiteY4721" fmla="*/ 1019146 h 3527023"/>
                <a:gd name="connsiteX4722" fmla="*/ 2956551 w 6356370"/>
                <a:gd name="connsiteY4722" fmla="*/ 1072089 h 3527023"/>
                <a:gd name="connsiteX4723" fmla="*/ 3040376 w 6356370"/>
                <a:gd name="connsiteY4723" fmla="*/ 1019146 h 3527023"/>
                <a:gd name="connsiteX4724" fmla="*/ 3001791 w 6356370"/>
                <a:gd name="connsiteY4724" fmla="*/ 970840 h 3527023"/>
                <a:gd name="connsiteX4725" fmla="*/ 2973974 w 6356370"/>
                <a:gd name="connsiteY4725" fmla="*/ 946463 h 3527023"/>
                <a:gd name="connsiteX4726" fmla="*/ 2956551 w 6356370"/>
                <a:gd name="connsiteY4726" fmla="*/ 934050 h 3527023"/>
                <a:gd name="connsiteX4727" fmla="*/ 4800033 w 6356370"/>
                <a:gd name="connsiteY4727" fmla="*/ 900998 h 3527023"/>
                <a:gd name="connsiteX4728" fmla="*/ 4766383 w 6356370"/>
                <a:gd name="connsiteY4728" fmla="*/ 948183 h 3527023"/>
                <a:gd name="connsiteX4729" fmla="*/ 4837870 w 6356370"/>
                <a:gd name="connsiteY4729" fmla="*/ 992376 h 3527023"/>
                <a:gd name="connsiteX4730" fmla="*/ 4857237 w 6356370"/>
                <a:gd name="connsiteY4730" fmla="*/ 910644 h 3527023"/>
                <a:gd name="connsiteX4731" fmla="*/ 4800033 w 6356370"/>
                <a:gd name="connsiteY4731" fmla="*/ 900998 h 3527023"/>
                <a:gd name="connsiteX4732" fmla="*/ 68357 w 6356370"/>
                <a:gd name="connsiteY4732" fmla="*/ 900998 h 3527023"/>
                <a:gd name="connsiteX4733" fmla="*/ 34707 w 6356370"/>
                <a:gd name="connsiteY4733" fmla="*/ 948183 h 3527023"/>
                <a:gd name="connsiteX4734" fmla="*/ 106194 w 6356370"/>
                <a:gd name="connsiteY4734" fmla="*/ 992301 h 3527023"/>
                <a:gd name="connsiteX4735" fmla="*/ 125561 w 6356370"/>
                <a:gd name="connsiteY4735" fmla="*/ 910644 h 3527023"/>
                <a:gd name="connsiteX4736" fmla="*/ 68357 w 6356370"/>
                <a:gd name="connsiteY4736" fmla="*/ 900998 h 3527023"/>
                <a:gd name="connsiteX4737" fmla="*/ 5982933 w 6356370"/>
                <a:gd name="connsiteY4737" fmla="*/ 900924 h 3527023"/>
                <a:gd name="connsiteX4738" fmla="*/ 5949284 w 6356370"/>
                <a:gd name="connsiteY4738" fmla="*/ 948183 h 3527023"/>
                <a:gd name="connsiteX4739" fmla="*/ 6020771 w 6356370"/>
                <a:gd name="connsiteY4739" fmla="*/ 992301 h 3527023"/>
                <a:gd name="connsiteX4740" fmla="*/ 6040138 w 6356370"/>
                <a:gd name="connsiteY4740" fmla="*/ 910570 h 3527023"/>
                <a:gd name="connsiteX4741" fmla="*/ 5982933 w 6356370"/>
                <a:gd name="connsiteY4741" fmla="*/ 900924 h 3527023"/>
                <a:gd name="connsiteX4742" fmla="*/ 5844820 w 6356370"/>
                <a:gd name="connsiteY4742" fmla="*/ 900924 h 3527023"/>
                <a:gd name="connsiteX4743" fmla="*/ 5787691 w 6356370"/>
                <a:gd name="connsiteY4743" fmla="*/ 910495 h 3527023"/>
                <a:gd name="connsiteX4744" fmla="*/ 5807057 w 6356370"/>
                <a:gd name="connsiteY4744" fmla="*/ 992301 h 3527023"/>
                <a:gd name="connsiteX4745" fmla="*/ 5878544 w 6356370"/>
                <a:gd name="connsiteY4745" fmla="*/ 948183 h 3527023"/>
                <a:gd name="connsiteX4746" fmla="*/ 5844820 w 6356370"/>
                <a:gd name="connsiteY4746" fmla="*/ 900924 h 3527023"/>
                <a:gd name="connsiteX4747" fmla="*/ 4661995 w 6356370"/>
                <a:gd name="connsiteY4747" fmla="*/ 900924 h 3527023"/>
                <a:gd name="connsiteX4748" fmla="*/ 4604790 w 6356370"/>
                <a:gd name="connsiteY4748" fmla="*/ 910495 h 3527023"/>
                <a:gd name="connsiteX4749" fmla="*/ 4624157 w 6356370"/>
                <a:gd name="connsiteY4749" fmla="*/ 992301 h 3527023"/>
                <a:gd name="connsiteX4750" fmla="*/ 4695644 w 6356370"/>
                <a:gd name="connsiteY4750" fmla="*/ 948183 h 3527023"/>
                <a:gd name="connsiteX4751" fmla="*/ 4661995 w 6356370"/>
                <a:gd name="connsiteY4751" fmla="*/ 900924 h 3527023"/>
                <a:gd name="connsiteX4752" fmla="*/ 3617133 w 6356370"/>
                <a:gd name="connsiteY4752" fmla="*/ 900924 h 3527023"/>
                <a:gd name="connsiteX4753" fmla="*/ 3583483 w 6356370"/>
                <a:gd name="connsiteY4753" fmla="*/ 948183 h 3527023"/>
                <a:gd name="connsiteX4754" fmla="*/ 3654895 w 6356370"/>
                <a:gd name="connsiteY4754" fmla="*/ 992301 h 3527023"/>
                <a:gd name="connsiteX4755" fmla="*/ 3674263 w 6356370"/>
                <a:gd name="connsiteY4755" fmla="*/ 910570 h 3527023"/>
                <a:gd name="connsiteX4756" fmla="*/ 3617133 w 6356370"/>
                <a:gd name="connsiteY4756" fmla="*/ 900924 h 3527023"/>
                <a:gd name="connsiteX4757" fmla="*/ 3479094 w 6356370"/>
                <a:gd name="connsiteY4757" fmla="*/ 900924 h 3527023"/>
                <a:gd name="connsiteX4758" fmla="*/ 3421890 w 6356370"/>
                <a:gd name="connsiteY4758" fmla="*/ 910495 h 3527023"/>
                <a:gd name="connsiteX4759" fmla="*/ 3441256 w 6356370"/>
                <a:gd name="connsiteY4759" fmla="*/ 992301 h 3527023"/>
                <a:gd name="connsiteX4760" fmla="*/ 3512743 w 6356370"/>
                <a:gd name="connsiteY4760" fmla="*/ 948183 h 3527023"/>
                <a:gd name="connsiteX4761" fmla="*/ 3479094 w 6356370"/>
                <a:gd name="connsiteY4761" fmla="*/ 900924 h 3527023"/>
                <a:gd name="connsiteX4762" fmla="*/ 2434157 w 6356370"/>
                <a:gd name="connsiteY4762" fmla="*/ 900924 h 3527023"/>
                <a:gd name="connsiteX4763" fmla="*/ 2400508 w 6356370"/>
                <a:gd name="connsiteY4763" fmla="*/ 948183 h 3527023"/>
                <a:gd name="connsiteX4764" fmla="*/ 2471995 w 6356370"/>
                <a:gd name="connsiteY4764" fmla="*/ 992301 h 3527023"/>
                <a:gd name="connsiteX4765" fmla="*/ 2491362 w 6356370"/>
                <a:gd name="connsiteY4765" fmla="*/ 910570 h 3527023"/>
                <a:gd name="connsiteX4766" fmla="*/ 2434157 w 6356370"/>
                <a:gd name="connsiteY4766" fmla="*/ 900924 h 3527023"/>
                <a:gd name="connsiteX4767" fmla="*/ 2296119 w 6356370"/>
                <a:gd name="connsiteY4767" fmla="*/ 900924 h 3527023"/>
                <a:gd name="connsiteX4768" fmla="*/ 2238989 w 6356370"/>
                <a:gd name="connsiteY4768" fmla="*/ 910495 h 3527023"/>
                <a:gd name="connsiteX4769" fmla="*/ 2258356 w 6356370"/>
                <a:gd name="connsiteY4769" fmla="*/ 992301 h 3527023"/>
                <a:gd name="connsiteX4770" fmla="*/ 2329843 w 6356370"/>
                <a:gd name="connsiteY4770" fmla="*/ 948183 h 3527023"/>
                <a:gd name="connsiteX4771" fmla="*/ 2296119 w 6356370"/>
                <a:gd name="connsiteY4771" fmla="*/ 900924 h 3527023"/>
                <a:gd name="connsiteX4772" fmla="*/ 1251257 w 6356370"/>
                <a:gd name="connsiteY4772" fmla="*/ 900924 h 3527023"/>
                <a:gd name="connsiteX4773" fmla="*/ 1217607 w 6356370"/>
                <a:gd name="connsiteY4773" fmla="*/ 948183 h 3527023"/>
                <a:gd name="connsiteX4774" fmla="*/ 1289094 w 6356370"/>
                <a:gd name="connsiteY4774" fmla="*/ 992301 h 3527023"/>
                <a:gd name="connsiteX4775" fmla="*/ 1308462 w 6356370"/>
                <a:gd name="connsiteY4775" fmla="*/ 910570 h 3527023"/>
                <a:gd name="connsiteX4776" fmla="*/ 1251257 w 6356370"/>
                <a:gd name="connsiteY4776" fmla="*/ 900924 h 3527023"/>
                <a:gd name="connsiteX4777" fmla="*/ 1113218 w 6356370"/>
                <a:gd name="connsiteY4777" fmla="*/ 900924 h 3527023"/>
                <a:gd name="connsiteX4778" fmla="*/ 1056014 w 6356370"/>
                <a:gd name="connsiteY4778" fmla="*/ 910495 h 3527023"/>
                <a:gd name="connsiteX4779" fmla="*/ 1075381 w 6356370"/>
                <a:gd name="connsiteY4779" fmla="*/ 992301 h 3527023"/>
                <a:gd name="connsiteX4780" fmla="*/ 1146868 w 6356370"/>
                <a:gd name="connsiteY4780" fmla="*/ 948183 h 3527023"/>
                <a:gd name="connsiteX4781" fmla="*/ 1113218 w 6356370"/>
                <a:gd name="connsiteY4781" fmla="*/ 900924 h 3527023"/>
                <a:gd name="connsiteX4782" fmla="*/ 4457553 w 6356370"/>
                <a:gd name="connsiteY4782" fmla="*/ 889109 h 3527023"/>
                <a:gd name="connsiteX4783" fmla="*/ 4450748 w 6356370"/>
                <a:gd name="connsiteY4783" fmla="*/ 950650 h 3527023"/>
                <a:gd name="connsiteX4784" fmla="*/ 4456731 w 6356370"/>
                <a:gd name="connsiteY4784" fmla="*/ 1008528 h 3527023"/>
                <a:gd name="connsiteX4785" fmla="*/ 4514683 w 6356370"/>
                <a:gd name="connsiteY4785" fmla="*/ 1014510 h 3527023"/>
                <a:gd name="connsiteX4786" fmla="*/ 4576225 w 6356370"/>
                <a:gd name="connsiteY4786" fmla="*/ 1007630 h 3527023"/>
                <a:gd name="connsiteX4787" fmla="*/ 4554390 w 6356370"/>
                <a:gd name="connsiteY4787" fmla="*/ 910869 h 3527023"/>
                <a:gd name="connsiteX4788" fmla="*/ 4457553 w 6356370"/>
                <a:gd name="connsiteY4788" fmla="*/ 889109 h 3527023"/>
                <a:gd name="connsiteX4789" fmla="*/ 3274727 w 6356370"/>
                <a:gd name="connsiteY4789" fmla="*/ 889109 h 3527023"/>
                <a:gd name="connsiteX4790" fmla="*/ 3267848 w 6356370"/>
                <a:gd name="connsiteY4790" fmla="*/ 950650 h 3527023"/>
                <a:gd name="connsiteX4791" fmla="*/ 3273905 w 6356370"/>
                <a:gd name="connsiteY4791" fmla="*/ 1008528 h 3527023"/>
                <a:gd name="connsiteX4792" fmla="*/ 3331858 w 6356370"/>
                <a:gd name="connsiteY4792" fmla="*/ 1014510 h 3527023"/>
                <a:gd name="connsiteX4793" fmla="*/ 3393400 w 6356370"/>
                <a:gd name="connsiteY4793" fmla="*/ 1007630 h 3527023"/>
                <a:gd name="connsiteX4794" fmla="*/ 3371489 w 6356370"/>
                <a:gd name="connsiteY4794" fmla="*/ 910869 h 3527023"/>
                <a:gd name="connsiteX4795" fmla="*/ 3274727 w 6356370"/>
                <a:gd name="connsiteY4795" fmla="*/ 889109 h 3527023"/>
                <a:gd name="connsiteX4796" fmla="*/ 2091828 w 6356370"/>
                <a:gd name="connsiteY4796" fmla="*/ 889109 h 3527023"/>
                <a:gd name="connsiteX4797" fmla="*/ 2084948 w 6356370"/>
                <a:gd name="connsiteY4797" fmla="*/ 950650 h 3527023"/>
                <a:gd name="connsiteX4798" fmla="*/ 2090930 w 6356370"/>
                <a:gd name="connsiteY4798" fmla="*/ 1008528 h 3527023"/>
                <a:gd name="connsiteX4799" fmla="*/ 2148957 w 6356370"/>
                <a:gd name="connsiteY4799" fmla="*/ 1014510 h 3527023"/>
                <a:gd name="connsiteX4800" fmla="*/ 2210499 w 6356370"/>
                <a:gd name="connsiteY4800" fmla="*/ 1007630 h 3527023"/>
                <a:gd name="connsiteX4801" fmla="*/ 2188589 w 6356370"/>
                <a:gd name="connsiteY4801" fmla="*/ 910869 h 3527023"/>
                <a:gd name="connsiteX4802" fmla="*/ 2091828 w 6356370"/>
                <a:gd name="connsiteY4802" fmla="*/ 889109 h 3527023"/>
                <a:gd name="connsiteX4803" fmla="*/ 908852 w 6356370"/>
                <a:gd name="connsiteY4803" fmla="*/ 889109 h 3527023"/>
                <a:gd name="connsiteX4804" fmla="*/ 902047 w 6356370"/>
                <a:gd name="connsiteY4804" fmla="*/ 950650 h 3527023"/>
                <a:gd name="connsiteX4805" fmla="*/ 908030 w 6356370"/>
                <a:gd name="connsiteY4805" fmla="*/ 1008528 h 3527023"/>
                <a:gd name="connsiteX4806" fmla="*/ 966057 w 6356370"/>
                <a:gd name="connsiteY4806" fmla="*/ 1014510 h 3527023"/>
                <a:gd name="connsiteX4807" fmla="*/ 1027524 w 6356370"/>
                <a:gd name="connsiteY4807" fmla="*/ 1007630 h 3527023"/>
                <a:gd name="connsiteX4808" fmla="*/ 1005614 w 6356370"/>
                <a:gd name="connsiteY4808" fmla="*/ 910869 h 3527023"/>
                <a:gd name="connsiteX4809" fmla="*/ 908852 w 6356370"/>
                <a:gd name="connsiteY4809" fmla="*/ 889109 h 3527023"/>
                <a:gd name="connsiteX4810" fmla="*/ 6187299 w 6356370"/>
                <a:gd name="connsiteY4810" fmla="*/ 889034 h 3527023"/>
                <a:gd name="connsiteX4811" fmla="*/ 6090538 w 6356370"/>
                <a:gd name="connsiteY4811" fmla="*/ 910944 h 3527023"/>
                <a:gd name="connsiteX4812" fmla="*/ 6068703 w 6356370"/>
                <a:gd name="connsiteY4812" fmla="*/ 1007556 h 3527023"/>
                <a:gd name="connsiteX4813" fmla="*/ 6188122 w 6356370"/>
                <a:gd name="connsiteY4813" fmla="*/ 1008528 h 3527023"/>
                <a:gd name="connsiteX4814" fmla="*/ 6194179 w 6356370"/>
                <a:gd name="connsiteY4814" fmla="*/ 950576 h 3527023"/>
                <a:gd name="connsiteX4815" fmla="*/ 6187299 w 6356370"/>
                <a:gd name="connsiteY4815" fmla="*/ 889034 h 3527023"/>
                <a:gd name="connsiteX4816" fmla="*/ 5640528 w 6356370"/>
                <a:gd name="connsiteY4816" fmla="*/ 889034 h 3527023"/>
                <a:gd name="connsiteX4817" fmla="*/ 5633724 w 6356370"/>
                <a:gd name="connsiteY4817" fmla="*/ 950576 h 3527023"/>
                <a:gd name="connsiteX4818" fmla="*/ 5639706 w 6356370"/>
                <a:gd name="connsiteY4818" fmla="*/ 1008453 h 3527023"/>
                <a:gd name="connsiteX4819" fmla="*/ 5697733 w 6356370"/>
                <a:gd name="connsiteY4819" fmla="*/ 1014435 h 3527023"/>
                <a:gd name="connsiteX4820" fmla="*/ 5759200 w 6356370"/>
                <a:gd name="connsiteY4820" fmla="*/ 1007630 h 3527023"/>
                <a:gd name="connsiteX4821" fmla="*/ 5737290 w 6356370"/>
                <a:gd name="connsiteY4821" fmla="*/ 910869 h 3527023"/>
                <a:gd name="connsiteX4822" fmla="*/ 5640528 w 6356370"/>
                <a:gd name="connsiteY4822" fmla="*/ 889034 h 3527023"/>
                <a:gd name="connsiteX4823" fmla="*/ 2638524 w 6356370"/>
                <a:gd name="connsiteY4823" fmla="*/ 889034 h 3527023"/>
                <a:gd name="connsiteX4824" fmla="*/ 2541762 w 6356370"/>
                <a:gd name="connsiteY4824" fmla="*/ 910944 h 3527023"/>
                <a:gd name="connsiteX4825" fmla="*/ 2519927 w 6356370"/>
                <a:gd name="connsiteY4825" fmla="*/ 1007556 h 3527023"/>
                <a:gd name="connsiteX4826" fmla="*/ 2639346 w 6356370"/>
                <a:gd name="connsiteY4826" fmla="*/ 1008528 h 3527023"/>
                <a:gd name="connsiteX4827" fmla="*/ 2645403 w 6356370"/>
                <a:gd name="connsiteY4827" fmla="*/ 950576 h 3527023"/>
                <a:gd name="connsiteX4828" fmla="*/ 2638524 w 6356370"/>
                <a:gd name="connsiteY4828" fmla="*/ 889034 h 3527023"/>
                <a:gd name="connsiteX4829" fmla="*/ 272648 w 6356370"/>
                <a:gd name="connsiteY4829" fmla="*/ 889034 h 3527023"/>
                <a:gd name="connsiteX4830" fmla="*/ 175886 w 6356370"/>
                <a:gd name="connsiteY4830" fmla="*/ 910944 h 3527023"/>
                <a:gd name="connsiteX4831" fmla="*/ 153976 w 6356370"/>
                <a:gd name="connsiteY4831" fmla="*/ 1007706 h 3527023"/>
                <a:gd name="connsiteX4832" fmla="*/ 215518 w 6356370"/>
                <a:gd name="connsiteY4832" fmla="*/ 1014510 h 3527023"/>
                <a:gd name="connsiteX4833" fmla="*/ 273471 w 6356370"/>
                <a:gd name="connsiteY4833" fmla="*/ 1008528 h 3527023"/>
                <a:gd name="connsiteX4834" fmla="*/ 279453 w 6356370"/>
                <a:gd name="connsiteY4834" fmla="*/ 950576 h 3527023"/>
                <a:gd name="connsiteX4835" fmla="*/ 272648 w 6356370"/>
                <a:gd name="connsiteY4835" fmla="*/ 889034 h 3527023"/>
                <a:gd name="connsiteX4836" fmla="*/ 5004399 w 6356370"/>
                <a:gd name="connsiteY4836" fmla="*/ 888960 h 3527023"/>
                <a:gd name="connsiteX4837" fmla="*/ 4907637 w 6356370"/>
                <a:gd name="connsiteY4837" fmla="*/ 910869 h 3527023"/>
                <a:gd name="connsiteX4838" fmla="*/ 4885802 w 6356370"/>
                <a:gd name="connsiteY4838" fmla="*/ 1007481 h 3527023"/>
                <a:gd name="connsiteX4839" fmla="*/ 5005221 w 6356370"/>
                <a:gd name="connsiteY4839" fmla="*/ 1008453 h 3527023"/>
                <a:gd name="connsiteX4840" fmla="*/ 5011204 w 6356370"/>
                <a:gd name="connsiteY4840" fmla="*/ 950501 h 3527023"/>
                <a:gd name="connsiteX4841" fmla="*/ 5004399 w 6356370"/>
                <a:gd name="connsiteY4841" fmla="*/ 888960 h 3527023"/>
                <a:gd name="connsiteX4842" fmla="*/ 3821424 w 6356370"/>
                <a:gd name="connsiteY4842" fmla="*/ 888960 h 3527023"/>
                <a:gd name="connsiteX4843" fmla="*/ 3724662 w 6356370"/>
                <a:gd name="connsiteY4843" fmla="*/ 910869 h 3527023"/>
                <a:gd name="connsiteX4844" fmla="*/ 3702753 w 6356370"/>
                <a:gd name="connsiteY4844" fmla="*/ 1007556 h 3527023"/>
                <a:gd name="connsiteX4845" fmla="*/ 3764369 w 6356370"/>
                <a:gd name="connsiteY4845" fmla="*/ 1014435 h 3527023"/>
                <a:gd name="connsiteX4846" fmla="*/ 3822322 w 6356370"/>
                <a:gd name="connsiteY4846" fmla="*/ 1008453 h 3527023"/>
                <a:gd name="connsiteX4847" fmla="*/ 3828303 w 6356370"/>
                <a:gd name="connsiteY4847" fmla="*/ 950501 h 3527023"/>
                <a:gd name="connsiteX4848" fmla="*/ 3824639 w 6356370"/>
                <a:gd name="connsiteY4848" fmla="*/ 905186 h 3527023"/>
                <a:gd name="connsiteX4849" fmla="*/ 3821424 w 6356370"/>
                <a:gd name="connsiteY4849" fmla="*/ 888960 h 3527023"/>
                <a:gd name="connsiteX4850" fmla="*/ 1455623 w 6356370"/>
                <a:gd name="connsiteY4850" fmla="*/ 888960 h 3527023"/>
                <a:gd name="connsiteX4851" fmla="*/ 1358861 w 6356370"/>
                <a:gd name="connsiteY4851" fmla="*/ 910869 h 3527023"/>
                <a:gd name="connsiteX4852" fmla="*/ 1337026 w 6356370"/>
                <a:gd name="connsiteY4852" fmla="*/ 1007481 h 3527023"/>
                <a:gd name="connsiteX4853" fmla="*/ 1456446 w 6356370"/>
                <a:gd name="connsiteY4853" fmla="*/ 1008453 h 3527023"/>
                <a:gd name="connsiteX4854" fmla="*/ 1462427 w 6356370"/>
                <a:gd name="connsiteY4854" fmla="*/ 950501 h 3527023"/>
                <a:gd name="connsiteX4855" fmla="*/ 1455623 w 6356370"/>
                <a:gd name="connsiteY4855" fmla="*/ 888960 h 3527023"/>
                <a:gd name="connsiteX4856" fmla="*/ 5147971 w 6356370"/>
                <a:gd name="connsiteY4856" fmla="*/ 779709 h 3527023"/>
                <a:gd name="connsiteX4857" fmla="*/ 5117463 w 6356370"/>
                <a:gd name="connsiteY4857" fmla="*/ 815004 h 3527023"/>
                <a:gd name="connsiteX4858" fmla="*/ 5050537 w 6356370"/>
                <a:gd name="connsiteY4858" fmla="*/ 866676 h 3527023"/>
                <a:gd name="connsiteX4859" fmla="*/ 5061230 w 6356370"/>
                <a:gd name="connsiteY4859" fmla="*/ 950576 h 3527023"/>
                <a:gd name="connsiteX4860" fmla="*/ 5058164 w 6356370"/>
                <a:gd name="connsiteY4860" fmla="*/ 995218 h 3527023"/>
                <a:gd name="connsiteX4861" fmla="*/ 5189996 w 6356370"/>
                <a:gd name="connsiteY4861" fmla="*/ 1002322 h 3527023"/>
                <a:gd name="connsiteX4862" fmla="*/ 5241668 w 6356370"/>
                <a:gd name="connsiteY4862" fmla="*/ 935471 h 3527023"/>
                <a:gd name="connsiteX4863" fmla="*/ 5274345 w 6356370"/>
                <a:gd name="connsiteY4863" fmla="*/ 906756 h 3527023"/>
                <a:gd name="connsiteX4864" fmla="*/ 5274943 w 6356370"/>
                <a:gd name="connsiteY4864" fmla="*/ 906308 h 3527023"/>
                <a:gd name="connsiteX4865" fmla="*/ 5268138 w 6356370"/>
                <a:gd name="connsiteY4865" fmla="*/ 900027 h 3527023"/>
                <a:gd name="connsiteX4866" fmla="*/ 5229553 w 6356370"/>
                <a:gd name="connsiteY4866" fmla="*/ 823455 h 3527023"/>
                <a:gd name="connsiteX4867" fmla="*/ 5147971 w 6356370"/>
                <a:gd name="connsiteY4867" fmla="*/ 779709 h 3527023"/>
                <a:gd name="connsiteX4868" fmla="*/ 2782544 w 6356370"/>
                <a:gd name="connsiteY4868" fmla="*/ 779709 h 3527023"/>
                <a:gd name="connsiteX4869" fmla="*/ 2751960 w 6356370"/>
                <a:gd name="connsiteY4869" fmla="*/ 815004 h 3527023"/>
                <a:gd name="connsiteX4870" fmla="*/ 2685035 w 6356370"/>
                <a:gd name="connsiteY4870" fmla="*/ 866676 h 3527023"/>
                <a:gd name="connsiteX4871" fmla="*/ 2695803 w 6356370"/>
                <a:gd name="connsiteY4871" fmla="*/ 950576 h 3527023"/>
                <a:gd name="connsiteX4872" fmla="*/ 2692662 w 6356370"/>
                <a:gd name="connsiteY4872" fmla="*/ 995218 h 3527023"/>
                <a:gd name="connsiteX4873" fmla="*/ 2824494 w 6356370"/>
                <a:gd name="connsiteY4873" fmla="*/ 1002322 h 3527023"/>
                <a:gd name="connsiteX4874" fmla="*/ 2853134 w 6356370"/>
                <a:gd name="connsiteY4874" fmla="*/ 960969 h 3527023"/>
                <a:gd name="connsiteX4875" fmla="*/ 2853209 w 6356370"/>
                <a:gd name="connsiteY4875" fmla="*/ 960895 h 3527023"/>
                <a:gd name="connsiteX4876" fmla="*/ 2853358 w 6356370"/>
                <a:gd name="connsiteY4876" fmla="*/ 960670 h 3527023"/>
                <a:gd name="connsiteX4877" fmla="*/ 2866519 w 6356370"/>
                <a:gd name="connsiteY4877" fmla="*/ 945416 h 3527023"/>
                <a:gd name="connsiteX4878" fmla="*/ 2866594 w 6356370"/>
                <a:gd name="connsiteY4878" fmla="*/ 945341 h 3527023"/>
                <a:gd name="connsiteX4879" fmla="*/ 2866668 w 6356370"/>
                <a:gd name="connsiteY4879" fmla="*/ 945192 h 3527023"/>
                <a:gd name="connsiteX4880" fmla="*/ 2876016 w 6356370"/>
                <a:gd name="connsiteY4880" fmla="*/ 935396 h 3527023"/>
                <a:gd name="connsiteX4881" fmla="*/ 2876988 w 6356370"/>
                <a:gd name="connsiteY4881" fmla="*/ 934424 h 3527023"/>
                <a:gd name="connsiteX4882" fmla="*/ 2880129 w 6356370"/>
                <a:gd name="connsiteY4882" fmla="*/ 931358 h 3527023"/>
                <a:gd name="connsiteX4883" fmla="*/ 2883867 w 6356370"/>
                <a:gd name="connsiteY4883" fmla="*/ 927694 h 3527023"/>
                <a:gd name="connsiteX4884" fmla="*/ 2885064 w 6356370"/>
                <a:gd name="connsiteY4884" fmla="*/ 926646 h 3527023"/>
                <a:gd name="connsiteX4885" fmla="*/ 2891644 w 6356370"/>
                <a:gd name="connsiteY4885" fmla="*/ 920665 h 3527023"/>
                <a:gd name="connsiteX4886" fmla="*/ 2893140 w 6356370"/>
                <a:gd name="connsiteY4886" fmla="*/ 919394 h 3527023"/>
                <a:gd name="connsiteX4887" fmla="*/ 2898973 w 6356370"/>
                <a:gd name="connsiteY4887" fmla="*/ 914384 h 3527023"/>
                <a:gd name="connsiteX4888" fmla="*/ 2899869 w 6356370"/>
                <a:gd name="connsiteY4888" fmla="*/ 913636 h 3527023"/>
                <a:gd name="connsiteX4889" fmla="*/ 2900393 w 6356370"/>
                <a:gd name="connsiteY4889" fmla="*/ 913262 h 3527023"/>
                <a:gd name="connsiteX4890" fmla="*/ 2900543 w 6356370"/>
                <a:gd name="connsiteY4890" fmla="*/ 913112 h 3527023"/>
                <a:gd name="connsiteX4891" fmla="*/ 2908619 w 6356370"/>
                <a:gd name="connsiteY4891" fmla="*/ 906756 h 3527023"/>
                <a:gd name="connsiteX4892" fmla="*/ 2909217 w 6356370"/>
                <a:gd name="connsiteY4892" fmla="*/ 906382 h 3527023"/>
                <a:gd name="connsiteX4893" fmla="*/ 2902338 w 6356370"/>
                <a:gd name="connsiteY4893" fmla="*/ 900027 h 3527023"/>
                <a:gd name="connsiteX4894" fmla="*/ 2863753 w 6356370"/>
                <a:gd name="connsiteY4894" fmla="*/ 823455 h 3527023"/>
                <a:gd name="connsiteX4895" fmla="*/ 2783890 w 6356370"/>
                <a:gd name="connsiteY4895" fmla="*/ 781205 h 3527023"/>
                <a:gd name="connsiteX4896" fmla="*/ 2783815 w 6356370"/>
                <a:gd name="connsiteY4896" fmla="*/ 781130 h 3527023"/>
                <a:gd name="connsiteX4897" fmla="*/ 2782544 w 6356370"/>
                <a:gd name="connsiteY4897" fmla="*/ 779709 h 3527023"/>
                <a:gd name="connsiteX4898" fmla="*/ 1599195 w 6356370"/>
                <a:gd name="connsiteY4898" fmla="*/ 779709 h 3527023"/>
                <a:gd name="connsiteX4899" fmla="*/ 1568686 w 6356370"/>
                <a:gd name="connsiteY4899" fmla="*/ 815004 h 3527023"/>
                <a:gd name="connsiteX4900" fmla="*/ 1501761 w 6356370"/>
                <a:gd name="connsiteY4900" fmla="*/ 866676 h 3527023"/>
                <a:gd name="connsiteX4901" fmla="*/ 1512454 w 6356370"/>
                <a:gd name="connsiteY4901" fmla="*/ 950576 h 3527023"/>
                <a:gd name="connsiteX4902" fmla="*/ 1509388 w 6356370"/>
                <a:gd name="connsiteY4902" fmla="*/ 995218 h 3527023"/>
                <a:gd name="connsiteX4903" fmla="*/ 1641220 w 6356370"/>
                <a:gd name="connsiteY4903" fmla="*/ 1002322 h 3527023"/>
                <a:gd name="connsiteX4904" fmla="*/ 1692891 w 6356370"/>
                <a:gd name="connsiteY4904" fmla="*/ 935471 h 3527023"/>
                <a:gd name="connsiteX4905" fmla="*/ 1725568 w 6356370"/>
                <a:gd name="connsiteY4905" fmla="*/ 906756 h 3527023"/>
                <a:gd name="connsiteX4906" fmla="*/ 1726167 w 6356370"/>
                <a:gd name="connsiteY4906" fmla="*/ 906308 h 3527023"/>
                <a:gd name="connsiteX4907" fmla="*/ 1719362 w 6356370"/>
                <a:gd name="connsiteY4907" fmla="*/ 900027 h 3527023"/>
                <a:gd name="connsiteX4908" fmla="*/ 1680777 w 6356370"/>
                <a:gd name="connsiteY4908" fmla="*/ 823455 h 3527023"/>
                <a:gd name="connsiteX4909" fmla="*/ 1599195 w 6356370"/>
                <a:gd name="connsiteY4909" fmla="*/ 779709 h 3527023"/>
                <a:gd name="connsiteX4910" fmla="*/ 3965220 w 6356370"/>
                <a:gd name="connsiteY4910" fmla="*/ 779635 h 3527023"/>
                <a:gd name="connsiteX4911" fmla="*/ 3934562 w 6356370"/>
                <a:gd name="connsiteY4911" fmla="*/ 815004 h 3527023"/>
                <a:gd name="connsiteX4912" fmla="*/ 3867711 w 6356370"/>
                <a:gd name="connsiteY4912" fmla="*/ 866601 h 3527023"/>
                <a:gd name="connsiteX4913" fmla="*/ 3868907 w 6356370"/>
                <a:gd name="connsiteY4913" fmla="*/ 871461 h 3527023"/>
                <a:gd name="connsiteX4914" fmla="*/ 3874217 w 6356370"/>
                <a:gd name="connsiteY4914" fmla="*/ 897259 h 3527023"/>
                <a:gd name="connsiteX4915" fmla="*/ 3878479 w 6356370"/>
                <a:gd name="connsiteY4915" fmla="*/ 950501 h 3527023"/>
                <a:gd name="connsiteX4916" fmla="*/ 3875413 w 6356370"/>
                <a:gd name="connsiteY4916" fmla="*/ 995143 h 3527023"/>
                <a:gd name="connsiteX4917" fmla="*/ 4007245 w 6356370"/>
                <a:gd name="connsiteY4917" fmla="*/ 1002246 h 3527023"/>
                <a:gd name="connsiteX4918" fmla="*/ 4058918 w 6356370"/>
                <a:gd name="connsiteY4918" fmla="*/ 935396 h 3527023"/>
                <a:gd name="connsiteX4919" fmla="*/ 4091743 w 6356370"/>
                <a:gd name="connsiteY4919" fmla="*/ 906681 h 3527023"/>
                <a:gd name="connsiteX4920" fmla="*/ 4092193 w 6356370"/>
                <a:gd name="connsiteY4920" fmla="*/ 906382 h 3527023"/>
                <a:gd name="connsiteX4921" fmla="*/ 4085313 w 6356370"/>
                <a:gd name="connsiteY4921" fmla="*/ 900101 h 3527023"/>
                <a:gd name="connsiteX4922" fmla="*/ 4046729 w 6356370"/>
                <a:gd name="connsiteY4922" fmla="*/ 823455 h 3527023"/>
                <a:gd name="connsiteX4923" fmla="*/ 3965220 w 6356370"/>
                <a:gd name="connsiteY4923" fmla="*/ 779635 h 3527023"/>
                <a:gd name="connsiteX4924" fmla="*/ 416519 w 6356370"/>
                <a:gd name="connsiteY4924" fmla="*/ 779635 h 3527023"/>
                <a:gd name="connsiteX4925" fmla="*/ 386010 w 6356370"/>
                <a:gd name="connsiteY4925" fmla="*/ 814930 h 3527023"/>
                <a:gd name="connsiteX4926" fmla="*/ 319084 w 6356370"/>
                <a:gd name="connsiteY4926" fmla="*/ 866601 h 3527023"/>
                <a:gd name="connsiteX4927" fmla="*/ 329778 w 6356370"/>
                <a:gd name="connsiteY4927" fmla="*/ 950501 h 3527023"/>
                <a:gd name="connsiteX4928" fmla="*/ 326711 w 6356370"/>
                <a:gd name="connsiteY4928" fmla="*/ 995143 h 3527023"/>
                <a:gd name="connsiteX4929" fmla="*/ 458544 w 6356370"/>
                <a:gd name="connsiteY4929" fmla="*/ 1002246 h 3527023"/>
                <a:gd name="connsiteX4930" fmla="*/ 510140 w 6356370"/>
                <a:gd name="connsiteY4930" fmla="*/ 935396 h 3527023"/>
                <a:gd name="connsiteX4931" fmla="*/ 542967 w 6356370"/>
                <a:gd name="connsiteY4931" fmla="*/ 906681 h 3527023"/>
                <a:gd name="connsiteX4932" fmla="*/ 543416 w 6356370"/>
                <a:gd name="connsiteY4932" fmla="*/ 906382 h 3527023"/>
                <a:gd name="connsiteX4933" fmla="*/ 536537 w 6356370"/>
                <a:gd name="connsiteY4933" fmla="*/ 900101 h 3527023"/>
                <a:gd name="connsiteX4934" fmla="*/ 497952 w 6356370"/>
                <a:gd name="connsiteY4934" fmla="*/ 823455 h 3527023"/>
                <a:gd name="connsiteX4935" fmla="*/ 416519 w 6356370"/>
                <a:gd name="connsiteY4935" fmla="*/ 779635 h 3527023"/>
                <a:gd name="connsiteX4936" fmla="*/ 5493292 w 6356370"/>
                <a:gd name="connsiteY4936" fmla="*/ 774849 h 3527023"/>
                <a:gd name="connsiteX4937" fmla="*/ 5484468 w 6356370"/>
                <a:gd name="connsiteY4937" fmla="*/ 784720 h 3527023"/>
                <a:gd name="connsiteX4938" fmla="*/ 5407823 w 6356370"/>
                <a:gd name="connsiteY4938" fmla="*/ 823379 h 3527023"/>
                <a:gd name="connsiteX4939" fmla="*/ 5369162 w 6356370"/>
                <a:gd name="connsiteY4939" fmla="*/ 900027 h 3527023"/>
                <a:gd name="connsiteX4940" fmla="*/ 5365722 w 6356370"/>
                <a:gd name="connsiteY4940" fmla="*/ 903241 h 3527023"/>
                <a:gd name="connsiteX4941" fmla="*/ 5370583 w 6356370"/>
                <a:gd name="connsiteY4941" fmla="*/ 906681 h 3527023"/>
                <a:gd name="connsiteX4942" fmla="*/ 5403336 w 6356370"/>
                <a:gd name="connsiteY4942" fmla="*/ 935471 h 3527023"/>
                <a:gd name="connsiteX4943" fmla="*/ 5454933 w 6356370"/>
                <a:gd name="connsiteY4943" fmla="*/ 1002322 h 3527023"/>
                <a:gd name="connsiteX4944" fmla="*/ 5586614 w 6356370"/>
                <a:gd name="connsiteY4944" fmla="*/ 995143 h 3527023"/>
                <a:gd name="connsiteX4945" fmla="*/ 5583549 w 6356370"/>
                <a:gd name="connsiteY4945" fmla="*/ 950576 h 3527023"/>
                <a:gd name="connsiteX4946" fmla="*/ 5594317 w 6356370"/>
                <a:gd name="connsiteY4946" fmla="*/ 866676 h 3527023"/>
                <a:gd name="connsiteX4947" fmla="*/ 5527465 w 6356370"/>
                <a:gd name="connsiteY4947" fmla="*/ 815080 h 3527023"/>
                <a:gd name="connsiteX4948" fmla="*/ 5526793 w 6356370"/>
                <a:gd name="connsiteY4948" fmla="*/ 814331 h 3527023"/>
                <a:gd name="connsiteX4949" fmla="*/ 5493292 w 6356370"/>
                <a:gd name="connsiteY4949" fmla="*/ 774849 h 3527023"/>
                <a:gd name="connsiteX4950" fmla="*/ 3127566 w 6356370"/>
                <a:gd name="connsiteY4950" fmla="*/ 774775 h 3527023"/>
                <a:gd name="connsiteX4951" fmla="*/ 3125623 w 6356370"/>
                <a:gd name="connsiteY4951" fmla="*/ 777093 h 3527023"/>
                <a:gd name="connsiteX4952" fmla="*/ 3125473 w 6356370"/>
                <a:gd name="connsiteY4952" fmla="*/ 777242 h 3527023"/>
                <a:gd name="connsiteX4953" fmla="*/ 3125099 w 6356370"/>
                <a:gd name="connsiteY4953" fmla="*/ 777691 h 3527023"/>
                <a:gd name="connsiteX4954" fmla="*/ 3120388 w 6356370"/>
                <a:gd name="connsiteY4954" fmla="*/ 782850 h 3527023"/>
                <a:gd name="connsiteX4955" fmla="*/ 3118593 w 6356370"/>
                <a:gd name="connsiteY4955" fmla="*/ 784795 h 3527023"/>
                <a:gd name="connsiteX4956" fmla="*/ 3118070 w 6356370"/>
                <a:gd name="connsiteY4956" fmla="*/ 785243 h 3527023"/>
                <a:gd name="connsiteX4957" fmla="*/ 3042021 w 6356370"/>
                <a:gd name="connsiteY4957" fmla="*/ 823379 h 3527023"/>
                <a:gd name="connsiteX4958" fmla="*/ 2999922 w 6356370"/>
                <a:gd name="connsiteY4958" fmla="*/ 903391 h 3527023"/>
                <a:gd name="connsiteX4959" fmla="*/ 3004707 w 6356370"/>
                <a:gd name="connsiteY4959" fmla="*/ 906831 h 3527023"/>
                <a:gd name="connsiteX4960" fmla="*/ 3037385 w 6356370"/>
                <a:gd name="connsiteY4960" fmla="*/ 935471 h 3527023"/>
                <a:gd name="connsiteX4961" fmla="*/ 3089131 w 6356370"/>
                <a:gd name="connsiteY4961" fmla="*/ 1002322 h 3527023"/>
                <a:gd name="connsiteX4962" fmla="*/ 3220888 w 6356370"/>
                <a:gd name="connsiteY4962" fmla="*/ 995143 h 3527023"/>
                <a:gd name="connsiteX4963" fmla="*/ 3217822 w 6356370"/>
                <a:gd name="connsiteY4963" fmla="*/ 950576 h 3527023"/>
                <a:gd name="connsiteX4964" fmla="*/ 3228590 w 6356370"/>
                <a:gd name="connsiteY4964" fmla="*/ 866676 h 3527023"/>
                <a:gd name="connsiteX4965" fmla="*/ 3161665 w 6356370"/>
                <a:gd name="connsiteY4965" fmla="*/ 815004 h 3527023"/>
                <a:gd name="connsiteX4966" fmla="*/ 3127566 w 6356370"/>
                <a:gd name="connsiteY4966" fmla="*/ 774775 h 3527023"/>
                <a:gd name="connsiteX4967" fmla="*/ 4310466 w 6356370"/>
                <a:gd name="connsiteY4967" fmla="*/ 774700 h 3527023"/>
                <a:gd name="connsiteX4968" fmla="*/ 4301568 w 6356370"/>
                <a:gd name="connsiteY4968" fmla="*/ 784645 h 3527023"/>
                <a:gd name="connsiteX4969" fmla="*/ 4224922 w 6356370"/>
                <a:gd name="connsiteY4969" fmla="*/ 823230 h 3527023"/>
                <a:gd name="connsiteX4970" fmla="*/ 4186337 w 6356370"/>
                <a:gd name="connsiteY4970" fmla="*/ 899877 h 3527023"/>
                <a:gd name="connsiteX4971" fmla="*/ 4182897 w 6356370"/>
                <a:gd name="connsiteY4971" fmla="*/ 903092 h 3527023"/>
                <a:gd name="connsiteX4972" fmla="*/ 4186337 w 6356370"/>
                <a:gd name="connsiteY4972" fmla="*/ 905710 h 3527023"/>
                <a:gd name="connsiteX4973" fmla="*/ 4187608 w 6356370"/>
                <a:gd name="connsiteY4973" fmla="*/ 906681 h 3527023"/>
                <a:gd name="connsiteX4974" fmla="*/ 4195759 w 6356370"/>
                <a:gd name="connsiteY4974" fmla="*/ 913112 h 3527023"/>
                <a:gd name="connsiteX4975" fmla="*/ 4195908 w 6356370"/>
                <a:gd name="connsiteY4975" fmla="*/ 913262 h 3527023"/>
                <a:gd name="connsiteX4976" fmla="*/ 4196431 w 6356370"/>
                <a:gd name="connsiteY4976" fmla="*/ 913636 h 3527023"/>
                <a:gd name="connsiteX4977" fmla="*/ 4203385 w 6356370"/>
                <a:gd name="connsiteY4977" fmla="*/ 919543 h 3527023"/>
                <a:gd name="connsiteX4978" fmla="*/ 4203461 w 6356370"/>
                <a:gd name="connsiteY4978" fmla="*/ 919618 h 3527023"/>
                <a:gd name="connsiteX4979" fmla="*/ 4204059 w 6356370"/>
                <a:gd name="connsiteY4979" fmla="*/ 920141 h 3527023"/>
                <a:gd name="connsiteX4980" fmla="*/ 4219986 w 6356370"/>
                <a:gd name="connsiteY4980" fmla="*/ 935097 h 3527023"/>
                <a:gd name="connsiteX4981" fmla="*/ 4220210 w 6356370"/>
                <a:gd name="connsiteY4981" fmla="*/ 935321 h 3527023"/>
                <a:gd name="connsiteX4982" fmla="*/ 4271957 w 6356370"/>
                <a:gd name="connsiteY4982" fmla="*/ 1002322 h 3527023"/>
                <a:gd name="connsiteX4983" fmla="*/ 4403715 w 6356370"/>
                <a:gd name="connsiteY4983" fmla="*/ 995143 h 3527023"/>
                <a:gd name="connsiteX4984" fmla="*/ 4400723 w 6356370"/>
                <a:gd name="connsiteY4984" fmla="*/ 950576 h 3527023"/>
                <a:gd name="connsiteX4985" fmla="*/ 4411492 w 6356370"/>
                <a:gd name="connsiteY4985" fmla="*/ 866676 h 3527023"/>
                <a:gd name="connsiteX4986" fmla="*/ 4344565 w 6356370"/>
                <a:gd name="connsiteY4986" fmla="*/ 815004 h 3527023"/>
                <a:gd name="connsiteX4987" fmla="*/ 4310466 w 6356370"/>
                <a:gd name="connsiteY4987" fmla="*/ 774700 h 3527023"/>
                <a:gd name="connsiteX4988" fmla="*/ 1944591 w 6356370"/>
                <a:gd name="connsiteY4988" fmla="*/ 774700 h 3527023"/>
                <a:gd name="connsiteX4989" fmla="*/ 1935693 w 6356370"/>
                <a:gd name="connsiteY4989" fmla="*/ 784645 h 3527023"/>
                <a:gd name="connsiteX4990" fmla="*/ 1859121 w 6356370"/>
                <a:gd name="connsiteY4990" fmla="*/ 823305 h 3527023"/>
                <a:gd name="connsiteX4991" fmla="*/ 1817021 w 6356370"/>
                <a:gd name="connsiteY4991" fmla="*/ 903241 h 3527023"/>
                <a:gd name="connsiteX4992" fmla="*/ 1821807 w 6356370"/>
                <a:gd name="connsiteY4992" fmla="*/ 906681 h 3527023"/>
                <a:gd name="connsiteX4993" fmla="*/ 1854559 w 6356370"/>
                <a:gd name="connsiteY4993" fmla="*/ 935471 h 3527023"/>
                <a:gd name="connsiteX4994" fmla="*/ 1906155 w 6356370"/>
                <a:gd name="connsiteY4994" fmla="*/ 1002322 h 3527023"/>
                <a:gd name="connsiteX4995" fmla="*/ 2037838 w 6356370"/>
                <a:gd name="connsiteY4995" fmla="*/ 995143 h 3527023"/>
                <a:gd name="connsiteX4996" fmla="*/ 2034922 w 6356370"/>
                <a:gd name="connsiteY4996" fmla="*/ 950501 h 3527023"/>
                <a:gd name="connsiteX4997" fmla="*/ 2045690 w 6356370"/>
                <a:gd name="connsiteY4997" fmla="*/ 866601 h 3527023"/>
                <a:gd name="connsiteX4998" fmla="*/ 1978764 w 6356370"/>
                <a:gd name="connsiteY4998" fmla="*/ 814930 h 3527023"/>
                <a:gd name="connsiteX4999" fmla="*/ 1944591 w 6356370"/>
                <a:gd name="connsiteY4999" fmla="*/ 774700 h 3527023"/>
                <a:gd name="connsiteX5000" fmla="*/ 761765 w 6356370"/>
                <a:gd name="connsiteY5000" fmla="*/ 774700 h 3527023"/>
                <a:gd name="connsiteX5001" fmla="*/ 752867 w 6356370"/>
                <a:gd name="connsiteY5001" fmla="*/ 784720 h 3527023"/>
                <a:gd name="connsiteX5002" fmla="*/ 676295 w 6356370"/>
                <a:gd name="connsiteY5002" fmla="*/ 823305 h 3527023"/>
                <a:gd name="connsiteX5003" fmla="*/ 637710 w 6356370"/>
                <a:gd name="connsiteY5003" fmla="*/ 899951 h 3527023"/>
                <a:gd name="connsiteX5004" fmla="*/ 634120 w 6356370"/>
                <a:gd name="connsiteY5004" fmla="*/ 903317 h 3527023"/>
                <a:gd name="connsiteX5005" fmla="*/ 638906 w 6356370"/>
                <a:gd name="connsiteY5005" fmla="*/ 906756 h 3527023"/>
                <a:gd name="connsiteX5006" fmla="*/ 671585 w 6356370"/>
                <a:gd name="connsiteY5006" fmla="*/ 935396 h 3527023"/>
                <a:gd name="connsiteX5007" fmla="*/ 723255 w 6356370"/>
                <a:gd name="connsiteY5007" fmla="*/ 1002322 h 3527023"/>
                <a:gd name="connsiteX5008" fmla="*/ 854938 w 6356370"/>
                <a:gd name="connsiteY5008" fmla="*/ 995143 h 3527023"/>
                <a:gd name="connsiteX5009" fmla="*/ 852022 w 6356370"/>
                <a:gd name="connsiteY5009" fmla="*/ 950501 h 3527023"/>
                <a:gd name="connsiteX5010" fmla="*/ 862790 w 6356370"/>
                <a:gd name="connsiteY5010" fmla="*/ 866601 h 3527023"/>
                <a:gd name="connsiteX5011" fmla="*/ 795864 w 6356370"/>
                <a:gd name="connsiteY5011" fmla="*/ 814930 h 3527023"/>
                <a:gd name="connsiteX5012" fmla="*/ 761765 w 6356370"/>
                <a:gd name="connsiteY5012" fmla="*/ 774700 h 3527023"/>
                <a:gd name="connsiteX5013" fmla="*/ 6127777 w 6356370"/>
                <a:gd name="connsiteY5013" fmla="*/ 769690 h 3527023"/>
                <a:gd name="connsiteX5014" fmla="*/ 6080593 w 6356370"/>
                <a:gd name="connsiteY5014" fmla="*/ 803339 h 3527023"/>
                <a:gd name="connsiteX5015" fmla="*/ 6090163 w 6356370"/>
                <a:gd name="connsiteY5015" fmla="*/ 860544 h 3527023"/>
                <a:gd name="connsiteX5016" fmla="*/ 6171970 w 6356370"/>
                <a:gd name="connsiteY5016" fmla="*/ 841177 h 3527023"/>
                <a:gd name="connsiteX5017" fmla="*/ 6127777 w 6356370"/>
                <a:gd name="connsiteY5017" fmla="*/ 769690 h 3527023"/>
                <a:gd name="connsiteX5018" fmla="*/ 4944877 w 6356370"/>
                <a:gd name="connsiteY5018" fmla="*/ 769690 h 3527023"/>
                <a:gd name="connsiteX5019" fmla="*/ 4897692 w 6356370"/>
                <a:gd name="connsiteY5019" fmla="*/ 803339 h 3527023"/>
                <a:gd name="connsiteX5020" fmla="*/ 4907264 w 6356370"/>
                <a:gd name="connsiteY5020" fmla="*/ 860544 h 3527023"/>
                <a:gd name="connsiteX5021" fmla="*/ 4989070 w 6356370"/>
                <a:gd name="connsiteY5021" fmla="*/ 841177 h 3527023"/>
                <a:gd name="connsiteX5022" fmla="*/ 4944877 w 6356370"/>
                <a:gd name="connsiteY5022" fmla="*/ 769690 h 3527023"/>
                <a:gd name="connsiteX5023" fmla="*/ 4517151 w 6356370"/>
                <a:gd name="connsiteY5023" fmla="*/ 769690 h 3527023"/>
                <a:gd name="connsiteX5024" fmla="*/ 4473107 w 6356370"/>
                <a:gd name="connsiteY5024" fmla="*/ 841102 h 3527023"/>
                <a:gd name="connsiteX5025" fmla="*/ 4554838 w 6356370"/>
                <a:gd name="connsiteY5025" fmla="*/ 860469 h 3527023"/>
                <a:gd name="connsiteX5026" fmla="*/ 4564410 w 6356370"/>
                <a:gd name="connsiteY5026" fmla="*/ 803339 h 3527023"/>
                <a:gd name="connsiteX5027" fmla="*/ 4517151 w 6356370"/>
                <a:gd name="connsiteY5027" fmla="*/ 769690 h 3527023"/>
                <a:gd name="connsiteX5028" fmla="*/ 3761976 w 6356370"/>
                <a:gd name="connsiteY5028" fmla="*/ 769690 h 3527023"/>
                <a:gd name="connsiteX5029" fmla="*/ 3714792 w 6356370"/>
                <a:gd name="connsiteY5029" fmla="*/ 803339 h 3527023"/>
                <a:gd name="connsiteX5030" fmla="*/ 3724363 w 6356370"/>
                <a:gd name="connsiteY5030" fmla="*/ 860544 h 3527023"/>
                <a:gd name="connsiteX5031" fmla="*/ 3806095 w 6356370"/>
                <a:gd name="connsiteY5031" fmla="*/ 841177 h 3527023"/>
                <a:gd name="connsiteX5032" fmla="*/ 3761976 w 6356370"/>
                <a:gd name="connsiteY5032" fmla="*/ 769690 h 3527023"/>
                <a:gd name="connsiteX5033" fmla="*/ 2579001 w 6356370"/>
                <a:gd name="connsiteY5033" fmla="*/ 769690 h 3527023"/>
                <a:gd name="connsiteX5034" fmla="*/ 2531816 w 6356370"/>
                <a:gd name="connsiteY5034" fmla="*/ 803339 h 3527023"/>
                <a:gd name="connsiteX5035" fmla="*/ 2541388 w 6356370"/>
                <a:gd name="connsiteY5035" fmla="*/ 860544 h 3527023"/>
                <a:gd name="connsiteX5036" fmla="*/ 2623194 w 6356370"/>
                <a:gd name="connsiteY5036" fmla="*/ 841177 h 3527023"/>
                <a:gd name="connsiteX5037" fmla="*/ 2579001 w 6356370"/>
                <a:gd name="connsiteY5037" fmla="*/ 769690 h 3527023"/>
                <a:gd name="connsiteX5038" fmla="*/ 2151276 w 6356370"/>
                <a:gd name="connsiteY5038" fmla="*/ 769690 h 3527023"/>
                <a:gd name="connsiteX5039" fmla="*/ 2107157 w 6356370"/>
                <a:gd name="connsiteY5039" fmla="*/ 841102 h 3527023"/>
                <a:gd name="connsiteX5040" fmla="*/ 2188963 w 6356370"/>
                <a:gd name="connsiteY5040" fmla="*/ 860469 h 3527023"/>
                <a:gd name="connsiteX5041" fmla="*/ 2198534 w 6356370"/>
                <a:gd name="connsiteY5041" fmla="*/ 803339 h 3527023"/>
                <a:gd name="connsiteX5042" fmla="*/ 2151276 w 6356370"/>
                <a:gd name="connsiteY5042" fmla="*/ 769690 h 3527023"/>
                <a:gd name="connsiteX5043" fmla="*/ 1396026 w 6356370"/>
                <a:gd name="connsiteY5043" fmla="*/ 769690 h 3527023"/>
                <a:gd name="connsiteX5044" fmla="*/ 1348841 w 6356370"/>
                <a:gd name="connsiteY5044" fmla="*/ 803339 h 3527023"/>
                <a:gd name="connsiteX5045" fmla="*/ 1358487 w 6356370"/>
                <a:gd name="connsiteY5045" fmla="*/ 860544 h 3527023"/>
                <a:gd name="connsiteX5046" fmla="*/ 1440219 w 6356370"/>
                <a:gd name="connsiteY5046" fmla="*/ 841177 h 3527023"/>
                <a:gd name="connsiteX5047" fmla="*/ 1396026 w 6356370"/>
                <a:gd name="connsiteY5047" fmla="*/ 769690 h 3527023"/>
                <a:gd name="connsiteX5048" fmla="*/ 968375 w 6356370"/>
                <a:gd name="connsiteY5048" fmla="*/ 769690 h 3527023"/>
                <a:gd name="connsiteX5049" fmla="*/ 924331 w 6356370"/>
                <a:gd name="connsiteY5049" fmla="*/ 841102 h 3527023"/>
                <a:gd name="connsiteX5050" fmla="*/ 1006063 w 6356370"/>
                <a:gd name="connsiteY5050" fmla="*/ 860469 h 3527023"/>
                <a:gd name="connsiteX5051" fmla="*/ 1015634 w 6356370"/>
                <a:gd name="connsiteY5051" fmla="*/ 803339 h 3527023"/>
                <a:gd name="connsiteX5052" fmla="*/ 968375 w 6356370"/>
                <a:gd name="connsiteY5052" fmla="*/ 769690 h 3527023"/>
                <a:gd name="connsiteX5053" fmla="*/ 213200 w 6356370"/>
                <a:gd name="connsiteY5053" fmla="*/ 769690 h 3527023"/>
                <a:gd name="connsiteX5054" fmla="*/ 166015 w 6356370"/>
                <a:gd name="connsiteY5054" fmla="*/ 803339 h 3527023"/>
                <a:gd name="connsiteX5055" fmla="*/ 175587 w 6356370"/>
                <a:gd name="connsiteY5055" fmla="*/ 860544 h 3527023"/>
                <a:gd name="connsiteX5056" fmla="*/ 257393 w 6356370"/>
                <a:gd name="connsiteY5056" fmla="*/ 841177 h 3527023"/>
                <a:gd name="connsiteX5057" fmla="*/ 213200 w 6356370"/>
                <a:gd name="connsiteY5057" fmla="*/ 769690 h 3527023"/>
                <a:gd name="connsiteX5058" fmla="*/ 5700051 w 6356370"/>
                <a:gd name="connsiteY5058" fmla="*/ 769615 h 3527023"/>
                <a:gd name="connsiteX5059" fmla="*/ 5655932 w 6356370"/>
                <a:gd name="connsiteY5059" fmla="*/ 841102 h 3527023"/>
                <a:gd name="connsiteX5060" fmla="*/ 5737664 w 6356370"/>
                <a:gd name="connsiteY5060" fmla="*/ 860469 h 3527023"/>
                <a:gd name="connsiteX5061" fmla="*/ 5747237 w 6356370"/>
                <a:gd name="connsiteY5061" fmla="*/ 803264 h 3527023"/>
                <a:gd name="connsiteX5062" fmla="*/ 5700051 w 6356370"/>
                <a:gd name="connsiteY5062" fmla="*/ 769615 h 3527023"/>
                <a:gd name="connsiteX5063" fmla="*/ 3334175 w 6356370"/>
                <a:gd name="connsiteY5063" fmla="*/ 769615 h 3527023"/>
                <a:gd name="connsiteX5064" fmla="*/ 3290057 w 6356370"/>
                <a:gd name="connsiteY5064" fmla="*/ 841102 h 3527023"/>
                <a:gd name="connsiteX5065" fmla="*/ 3371788 w 6356370"/>
                <a:gd name="connsiteY5065" fmla="*/ 860469 h 3527023"/>
                <a:gd name="connsiteX5066" fmla="*/ 3381434 w 6356370"/>
                <a:gd name="connsiteY5066" fmla="*/ 803339 h 3527023"/>
                <a:gd name="connsiteX5067" fmla="*/ 3334175 w 6356370"/>
                <a:gd name="connsiteY5067" fmla="*/ 769615 h 3527023"/>
                <a:gd name="connsiteX5068" fmla="*/ 3850736 w 6356370"/>
                <a:gd name="connsiteY5068" fmla="*/ 650644 h 3527023"/>
                <a:gd name="connsiteX5069" fmla="*/ 3797794 w 6356370"/>
                <a:gd name="connsiteY5069" fmla="*/ 734395 h 3527023"/>
                <a:gd name="connsiteX5070" fmla="*/ 3850736 w 6356370"/>
                <a:gd name="connsiteY5070" fmla="*/ 818145 h 3527023"/>
                <a:gd name="connsiteX5071" fmla="*/ 3899117 w 6356370"/>
                <a:gd name="connsiteY5071" fmla="*/ 779560 h 3527023"/>
                <a:gd name="connsiteX5072" fmla="*/ 3935908 w 6356370"/>
                <a:gd name="connsiteY5072" fmla="*/ 734320 h 3527023"/>
                <a:gd name="connsiteX5073" fmla="*/ 3899117 w 6356370"/>
                <a:gd name="connsiteY5073" fmla="*/ 689155 h 3527023"/>
                <a:gd name="connsiteX5074" fmla="*/ 3850736 w 6356370"/>
                <a:gd name="connsiteY5074" fmla="*/ 650644 h 3527023"/>
                <a:gd name="connsiteX5075" fmla="*/ 6216612 w 6356370"/>
                <a:gd name="connsiteY5075" fmla="*/ 650570 h 3527023"/>
                <a:gd name="connsiteX5076" fmla="*/ 6163670 w 6356370"/>
                <a:gd name="connsiteY5076" fmla="*/ 734320 h 3527023"/>
                <a:gd name="connsiteX5077" fmla="*/ 6216612 w 6356370"/>
                <a:gd name="connsiteY5077" fmla="*/ 818071 h 3527023"/>
                <a:gd name="connsiteX5078" fmla="*/ 6265067 w 6356370"/>
                <a:gd name="connsiteY5078" fmla="*/ 779486 h 3527023"/>
                <a:gd name="connsiteX5079" fmla="*/ 6301709 w 6356370"/>
                <a:gd name="connsiteY5079" fmla="*/ 734320 h 3527023"/>
                <a:gd name="connsiteX5080" fmla="*/ 6264993 w 6356370"/>
                <a:gd name="connsiteY5080" fmla="*/ 689080 h 3527023"/>
                <a:gd name="connsiteX5081" fmla="*/ 6216612 w 6356370"/>
                <a:gd name="connsiteY5081" fmla="*/ 650570 h 3527023"/>
                <a:gd name="connsiteX5082" fmla="*/ 5033637 w 6356370"/>
                <a:gd name="connsiteY5082" fmla="*/ 650570 h 3527023"/>
                <a:gd name="connsiteX5083" fmla="*/ 4980696 w 6356370"/>
                <a:gd name="connsiteY5083" fmla="*/ 734320 h 3527023"/>
                <a:gd name="connsiteX5084" fmla="*/ 5033637 w 6356370"/>
                <a:gd name="connsiteY5084" fmla="*/ 818071 h 3527023"/>
                <a:gd name="connsiteX5085" fmla="*/ 5082092 w 6356370"/>
                <a:gd name="connsiteY5085" fmla="*/ 779486 h 3527023"/>
                <a:gd name="connsiteX5086" fmla="*/ 5118809 w 6356370"/>
                <a:gd name="connsiteY5086" fmla="*/ 734245 h 3527023"/>
                <a:gd name="connsiteX5087" fmla="*/ 5082092 w 6356370"/>
                <a:gd name="connsiteY5087" fmla="*/ 689080 h 3527023"/>
                <a:gd name="connsiteX5088" fmla="*/ 5033637 w 6356370"/>
                <a:gd name="connsiteY5088" fmla="*/ 650570 h 3527023"/>
                <a:gd name="connsiteX5089" fmla="*/ 2667836 w 6356370"/>
                <a:gd name="connsiteY5089" fmla="*/ 650570 h 3527023"/>
                <a:gd name="connsiteX5090" fmla="*/ 2614894 w 6356370"/>
                <a:gd name="connsiteY5090" fmla="*/ 734320 h 3527023"/>
                <a:gd name="connsiteX5091" fmla="*/ 2667836 w 6356370"/>
                <a:gd name="connsiteY5091" fmla="*/ 818071 h 3527023"/>
                <a:gd name="connsiteX5092" fmla="*/ 2716217 w 6356370"/>
                <a:gd name="connsiteY5092" fmla="*/ 779486 h 3527023"/>
                <a:gd name="connsiteX5093" fmla="*/ 2752932 w 6356370"/>
                <a:gd name="connsiteY5093" fmla="*/ 734320 h 3527023"/>
                <a:gd name="connsiteX5094" fmla="*/ 2716217 w 6356370"/>
                <a:gd name="connsiteY5094" fmla="*/ 689080 h 3527023"/>
                <a:gd name="connsiteX5095" fmla="*/ 2667836 w 6356370"/>
                <a:gd name="connsiteY5095" fmla="*/ 650570 h 3527023"/>
                <a:gd name="connsiteX5096" fmla="*/ 2062515 w 6356370"/>
                <a:gd name="connsiteY5096" fmla="*/ 650570 h 3527023"/>
                <a:gd name="connsiteX5097" fmla="*/ 2014134 w 6356370"/>
                <a:gd name="connsiteY5097" fmla="*/ 689155 h 3527023"/>
                <a:gd name="connsiteX5098" fmla="*/ 1979138 w 6356370"/>
                <a:gd name="connsiteY5098" fmla="*/ 731777 h 3527023"/>
                <a:gd name="connsiteX5099" fmla="*/ 1978989 w 6356370"/>
                <a:gd name="connsiteY5099" fmla="*/ 732002 h 3527023"/>
                <a:gd name="connsiteX5100" fmla="*/ 1977494 w 6356370"/>
                <a:gd name="connsiteY5100" fmla="*/ 734395 h 3527023"/>
                <a:gd name="connsiteX5101" fmla="*/ 1979138 w 6356370"/>
                <a:gd name="connsiteY5101" fmla="*/ 736937 h 3527023"/>
                <a:gd name="connsiteX5102" fmla="*/ 2014134 w 6356370"/>
                <a:gd name="connsiteY5102" fmla="*/ 779560 h 3527023"/>
                <a:gd name="connsiteX5103" fmla="*/ 2062515 w 6356370"/>
                <a:gd name="connsiteY5103" fmla="*/ 818071 h 3527023"/>
                <a:gd name="connsiteX5104" fmla="*/ 2115382 w 6356370"/>
                <a:gd name="connsiteY5104" fmla="*/ 734320 h 3527023"/>
                <a:gd name="connsiteX5105" fmla="*/ 2062515 w 6356370"/>
                <a:gd name="connsiteY5105" fmla="*/ 650570 h 3527023"/>
                <a:gd name="connsiteX5106" fmla="*/ 1484936 w 6356370"/>
                <a:gd name="connsiteY5106" fmla="*/ 650570 h 3527023"/>
                <a:gd name="connsiteX5107" fmla="*/ 1431994 w 6356370"/>
                <a:gd name="connsiteY5107" fmla="*/ 734320 h 3527023"/>
                <a:gd name="connsiteX5108" fmla="*/ 1484936 w 6356370"/>
                <a:gd name="connsiteY5108" fmla="*/ 818071 h 3527023"/>
                <a:gd name="connsiteX5109" fmla="*/ 1533317 w 6356370"/>
                <a:gd name="connsiteY5109" fmla="*/ 779486 h 3527023"/>
                <a:gd name="connsiteX5110" fmla="*/ 1570032 w 6356370"/>
                <a:gd name="connsiteY5110" fmla="*/ 734245 h 3527023"/>
                <a:gd name="connsiteX5111" fmla="*/ 1533317 w 6356370"/>
                <a:gd name="connsiteY5111" fmla="*/ 689080 h 3527023"/>
                <a:gd name="connsiteX5112" fmla="*/ 1484936 w 6356370"/>
                <a:gd name="connsiteY5112" fmla="*/ 650570 h 3527023"/>
                <a:gd name="connsiteX5113" fmla="*/ 879464 w 6356370"/>
                <a:gd name="connsiteY5113" fmla="*/ 650570 h 3527023"/>
                <a:gd name="connsiteX5114" fmla="*/ 831010 w 6356370"/>
                <a:gd name="connsiteY5114" fmla="*/ 689155 h 3527023"/>
                <a:gd name="connsiteX5115" fmla="*/ 794368 w 6356370"/>
                <a:gd name="connsiteY5115" fmla="*/ 734320 h 3527023"/>
                <a:gd name="connsiteX5116" fmla="*/ 831084 w 6356370"/>
                <a:gd name="connsiteY5116" fmla="*/ 779560 h 3527023"/>
                <a:gd name="connsiteX5117" fmla="*/ 879540 w 6356370"/>
                <a:gd name="connsiteY5117" fmla="*/ 818071 h 3527023"/>
                <a:gd name="connsiteX5118" fmla="*/ 932482 w 6356370"/>
                <a:gd name="connsiteY5118" fmla="*/ 734320 h 3527023"/>
                <a:gd name="connsiteX5119" fmla="*/ 879464 w 6356370"/>
                <a:gd name="connsiteY5119" fmla="*/ 650570 h 3527023"/>
                <a:gd name="connsiteX5120" fmla="*/ 4428242 w 6356370"/>
                <a:gd name="connsiteY5120" fmla="*/ 650494 h 3527023"/>
                <a:gd name="connsiteX5121" fmla="*/ 4379785 w 6356370"/>
                <a:gd name="connsiteY5121" fmla="*/ 689080 h 3527023"/>
                <a:gd name="connsiteX5122" fmla="*/ 4343145 w 6356370"/>
                <a:gd name="connsiteY5122" fmla="*/ 734245 h 3527023"/>
                <a:gd name="connsiteX5123" fmla="*/ 4379860 w 6356370"/>
                <a:gd name="connsiteY5123" fmla="*/ 779486 h 3527023"/>
                <a:gd name="connsiteX5124" fmla="*/ 4428315 w 6356370"/>
                <a:gd name="connsiteY5124" fmla="*/ 818071 h 3527023"/>
                <a:gd name="connsiteX5125" fmla="*/ 4481258 w 6356370"/>
                <a:gd name="connsiteY5125" fmla="*/ 734320 h 3527023"/>
                <a:gd name="connsiteX5126" fmla="*/ 4428242 w 6356370"/>
                <a:gd name="connsiteY5126" fmla="*/ 650494 h 3527023"/>
                <a:gd name="connsiteX5127" fmla="*/ 302035 w 6356370"/>
                <a:gd name="connsiteY5127" fmla="*/ 650494 h 3527023"/>
                <a:gd name="connsiteX5128" fmla="*/ 249093 w 6356370"/>
                <a:gd name="connsiteY5128" fmla="*/ 734245 h 3527023"/>
                <a:gd name="connsiteX5129" fmla="*/ 302035 w 6356370"/>
                <a:gd name="connsiteY5129" fmla="*/ 817995 h 3527023"/>
                <a:gd name="connsiteX5130" fmla="*/ 350491 w 6356370"/>
                <a:gd name="connsiteY5130" fmla="*/ 779411 h 3527023"/>
                <a:gd name="connsiteX5131" fmla="*/ 387132 w 6356370"/>
                <a:gd name="connsiteY5131" fmla="*/ 734245 h 3527023"/>
                <a:gd name="connsiteX5132" fmla="*/ 350416 w 6356370"/>
                <a:gd name="connsiteY5132" fmla="*/ 689080 h 3527023"/>
                <a:gd name="connsiteX5133" fmla="*/ 302035 w 6356370"/>
                <a:gd name="connsiteY5133" fmla="*/ 650494 h 3527023"/>
                <a:gd name="connsiteX5134" fmla="*/ 5611440 w 6356370"/>
                <a:gd name="connsiteY5134" fmla="*/ 650420 h 3527023"/>
                <a:gd name="connsiteX5135" fmla="*/ 5563059 w 6356370"/>
                <a:gd name="connsiteY5135" fmla="*/ 689005 h 3527023"/>
                <a:gd name="connsiteX5136" fmla="*/ 5562162 w 6356370"/>
                <a:gd name="connsiteY5136" fmla="*/ 689977 h 3527023"/>
                <a:gd name="connsiteX5137" fmla="*/ 5552740 w 6356370"/>
                <a:gd name="connsiteY5137" fmla="*/ 699922 h 3527023"/>
                <a:gd name="connsiteX5138" fmla="*/ 5547207 w 6356370"/>
                <a:gd name="connsiteY5138" fmla="*/ 706353 h 3527023"/>
                <a:gd name="connsiteX5139" fmla="*/ 5542795 w 6356370"/>
                <a:gd name="connsiteY5139" fmla="*/ 711588 h 3527023"/>
                <a:gd name="connsiteX5140" fmla="*/ 5538084 w 6356370"/>
                <a:gd name="connsiteY5140" fmla="*/ 717645 h 3527023"/>
                <a:gd name="connsiteX5141" fmla="*/ 5533298 w 6356370"/>
                <a:gd name="connsiteY5141" fmla="*/ 724001 h 3527023"/>
                <a:gd name="connsiteX5142" fmla="*/ 5529484 w 6356370"/>
                <a:gd name="connsiteY5142" fmla="*/ 729535 h 3527023"/>
                <a:gd name="connsiteX5143" fmla="*/ 5526344 w 6356370"/>
                <a:gd name="connsiteY5143" fmla="*/ 734245 h 3527023"/>
                <a:gd name="connsiteX5144" fmla="*/ 5529410 w 6356370"/>
                <a:gd name="connsiteY5144" fmla="*/ 738956 h 3527023"/>
                <a:gd name="connsiteX5145" fmla="*/ 5533298 w 6356370"/>
                <a:gd name="connsiteY5145" fmla="*/ 744565 h 3527023"/>
                <a:gd name="connsiteX5146" fmla="*/ 5538009 w 6356370"/>
                <a:gd name="connsiteY5146" fmla="*/ 750920 h 3527023"/>
                <a:gd name="connsiteX5147" fmla="*/ 5542720 w 6356370"/>
                <a:gd name="connsiteY5147" fmla="*/ 756977 h 3527023"/>
                <a:gd name="connsiteX5148" fmla="*/ 5547282 w 6356370"/>
                <a:gd name="connsiteY5148" fmla="*/ 762437 h 3527023"/>
                <a:gd name="connsiteX5149" fmla="*/ 5552590 w 6356370"/>
                <a:gd name="connsiteY5149" fmla="*/ 768642 h 3527023"/>
                <a:gd name="connsiteX5150" fmla="*/ 5562909 w 6356370"/>
                <a:gd name="connsiteY5150" fmla="*/ 779486 h 3527023"/>
                <a:gd name="connsiteX5151" fmla="*/ 5562909 w 6356370"/>
                <a:gd name="connsiteY5151" fmla="*/ 779560 h 3527023"/>
                <a:gd name="connsiteX5152" fmla="*/ 5611291 w 6356370"/>
                <a:gd name="connsiteY5152" fmla="*/ 818071 h 3527023"/>
                <a:gd name="connsiteX5153" fmla="*/ 5664308 w 6356370"/>
                <a:gd name="connsiteY5153" fmla="*/ 734170 h 3527023"/>
                <a:gd name="connsiteX5154" fmla="*/ 5611440 w 6356370"/>
                <a:gd name="connsiteY5154" fmla="*/ 650420 h 3527023"/>
                <a:gd name="connsiteX5155" fmla="*/ 3245415 w 6356370"/>
                <a:gd name="connsiteY5155" fmla="*/ 650420 h 3527023"/>
                <a:gd name="connsiteX5156" fmla="*/ 3197034 w 6356370"/>
                <a:gd name="connsiteY5156" fmla="*/ 689005 h 3527023"/>
                <a:gd name="connsiteX5157" fmla="*/ 3160319 w 6356370"/>
                <a:gd name="connsiteY5157" fmla="*/ 734245 h 3527023"/>
                <a:gd name="connsiteX5158" fmla="*/ 3197034 w 6356370"/>
                <a:gd name="connsiteY5158" fmla="*/ 779486 h 3527023"/>
                <a:gd name="connsiteX5159" fmla="*/ 3245415 w 6356370"/>
                <a:gd name="connsiteY5159" fmla="*/ 818071 h 3527023"/>
                <a:gd name="connsiteX5160" fmla="*/ 3298358 w 6356370"/>
                <a:gd name="connsiteY5160" fmla="*/ 734320 h 3527023"/>
                <a:gd name="connsiteX5161" fmla="*/ 3245415 w 6356370"/>
                <a:gd name="connsiteY5161" fmla="*/ 650420 h 3527023"/>
                <a:gd name="connsiteX5162" fmla="*/ 5737664 w 6356370"/>
                <a:gd name="connsiteY5162" fmla="*/ 608096 h 3527023"/>
                <a:gd name="connsiteX5163" fmla="*/ 5655932 w 6356370"/>
                <a:gd name="connsiteY5163" fmla="*/ 627463 h 3527023"/>
                <a:gd name="connsiteX5164" fmla="*/ 5700051 w 6356370"/>
                <a:gd name="connsiteY5164" fmla="*/ 698950 h 3527023"/>
                <a:gd name="connsiteX5165" fmla="*/ 5747237 w 6356370"/>
                <a:gd name="connsiteY5165" fmla="*/ 665226 h 3527023"/>
                <a:gd name="connsiteX5166" fmla="*/ 5737664 w 6356370"/>
                <a:gd name="connsiteY5166" fmla="*/ 608096 h 3527023"/>
                <a:gd name="connsiteX5167" fmla="*/ 4554764 w 6356370"/>
                <a:gd name="connsiteY5167" fmla="*/ 608096 h 3527023"/>
                <a:gd name="connsiteX5168" fmla="*/ 4473032 w 6356370"/>
                <a:gd name="connsiteY5168" fmla="*/ 627463 h 3527023"/>
                <a:gd name="connsiteX5169" fmla="*/ 4517151 w 6356370"/>
                <a:gd name="connsiteY5169" fmla="*/ 698950 h 3527023"/>
                <a:gd name="connsiteX5170" fmla="*/ 4564335 w 6356370"/>
                <a:gd name="connsiteY5170" fmla="*/ 665226 h 3527023"/>
                <a:gd name="connsiteX5171" fmla="*/ 4554764 w 6356370"/>
                <a:gd name="connsiteY5171" fmla="*/ 608096 h 3527023"/>
                <a:gd name="connsiteX5172" fmla="*/ 3371864 w 6356370"/>
                <a:gd name="connsiteY5172" fmla="*/ 608096 h 3527023"/>
                <a:gd name="connsiteX5173" fmla="*/ 3290132 w 6356370"/>
                <a:gd name="connsiteY5173" fmla="*/ 627463 h 3527023"/>
                <a:gd name="connsiteX5174" fmla="*/ 3334251 w 6356370"/>
                <a:gd name="connsiteY5174" fmla="*/ 698950 h 3527023"/>
                <a:gd name="connsiteX5175" fmla="*/ 3381510 w 6356370"/>
                <a:gd name="connsiteY5175" fmla="*/ 665226 h 3527023"/>
                <a:gd name="connsiteX5176" fmla="*/ 3371864 w 6356370"/>
                <a:gd name="connsiteY5176" fmla="*/ 608096 h 3527023"/>
                <a:gd name="connsiteX5177" fmla="*/ 2188963 w 6356370"/>
                <a:gd name="connsiteY5177" fmla="*/ 608096 h 3527023"/>
                <a:gd name="connsiteX5178" fmla="*/ 2107157 w 6356370"/>
                <a:gd name="connsiteY5178" fmla="*/ 627463 h 3527023"/>
                <a:gd name="connsiteX5179" fmla="*/ 2151276 w 6356370"/>
                <a:gd name="connsiteY5179" fmla="*/ 698950 h 3527023"/>
                <a:gd name="connsiteX5180" fmla="*/ 2198534 w 6356370"/>
                <a:gd name="connsiteY5180" fmla="*/ 665226 h 3527023"/>
                <a:gd name="connsiteX5181" fmla="*/ 2188963 w 6356370"/>
                <a:gd name="connsiteY5181" fmla="*/ 608096 h 3527023"/>
                <a:gd name="connsiteX5182" fmla="*/ 1005988 w 6356370"/>
                <a:gd name="connsiteY5182" fmla="*/ 608096 h 3527023"/>
                <a:gd name="connsiteX5183" fmla="*/ 924256 w 6356370"/>
                <a:gd name="connsiteY5183" fmla="*/ 627463 h 3527023"/>
                <a:gd name="connsiteX5184" fmla="*/ 968375 w 6356370"/>
                <a:gd name="connsiteY5184" fmla="*/ 698950 h 3527023"/>
                <a:gd name="connsiteX5185" fmla="*/ 1015560 w 6356370"/>
                <a:gd name="connsiteY5185" fmla="*/ 665226 h 3527023"/>
                <a:gd name="connsiteX5186" fmla="*/ 1005988 w 6356370"/>
                <a:gd name="connsiteY5186" fmla="*/ 608096 h 3527023"/>
                <a:gd name="connsiteX5187" fmla="*/ 175587 w 6356370"/>
                <a:gd name="connsiteY5187" fmla="*/ 608096 h 3527023"/>
                <a:gd name="connsiteX5188" fmla="*/ 166015 w 6356370"/>
                <a:gd name="connsiteY5188" fmla="*/ 665301 h 3527023"/>
                <a:gd name="connsiteX5189" fmla="*/ 213200 w 6356370"/>
                <a:gd name="connsiteY5189" fmla="*/ 698950 h 3527023"/>
                <a:gd name="connsiteX5190" fmla="*/ 257393 w 6356370"/>
                <a:gd name="connsiteY5190" fmla="*/ 627463 h 3527023"/>
                <a:gd name="connsiteX5191" fmla="*/ 175587 w 6356370"/>
                <a:gd name="connsiteY5191" fmla="*/ 608096 h 3527023"/>
                <a:gd name="connsiteX5192" fmla="*/ 6090239 w 6356370"/>
                <a:gd name="connsiteY5192" fmla="*/ 608021 h 3527023"/>
                <a:gd name="connsiteX5193" fmla="*/ 6080593 w 6356370"/>
                <a:gd name="connsiteY5193" fmla="*/ 665226 h 3527023"/>
                <a:gd name="connsiteX5194" fmla="*/ 6127852 w 6356370"/>
                <a:gd name="connsiteY5194" fmla="*/ 698876 h 3527023"/>
                <a:gd name="connsiteX5195" fmla="*/ 6172045 w 6356370"/>
                <a:gd name="connsiteY5195" fmla="*/ 627389 h 3527023"/>
                <a:gd name="connsiteX5196" fmla="*/ 6090239 w 6356370"/>
                <a:gd name="connsiteY5196" fmla="*/ 608021 h 3527023"/>
                <a:gd name="connsiteX5197" fmla="*/ 4907264 w 6356370"/>
                <a:gd name="connsiteY5197" fmla="*/ 608021 h 3527023"/>
                <a:gd name="connsiteX5198" fmla="*/ 4897692 w 6356370"/>
                <a:gd name="connsiteY5198" fmla="*/ 665226 h 3527023"/>
                <a:gd name="connsiteX5199" fmla="*/ 4944877 w 6356370"/>
                <a:gd name="connsiteY5199" fmla="*/ 698876 h 3527023"/>
                <a:gd name="connsiteX5200" fmla="*/ 4989070 w 6356370"/>
                <a:gd name="connsiteY5200" fmla="*/ 627389 h 3527023"/>
                <a:gd name="connsiteX5201" fmla="*/ 4907264 w 6356370"/>
                <a:gd name="connsiteY5201" fmla="*/ 608021 h 3527023"/>
                <a:gd name="connsiteX5202" fmla="*/ 3724288 w 6356370"/>
                <a:gd name="connsiteY5202" fmla="*/ 608021 h 3527023"/>
                <a:gd name="connsiteX5203" fmla="*/ 3714717 w 6356370"/>
                <a:gd name="connsiteY5203" fmla="*/ 665226 h 3527023"/>
                <a:gd name="connsiteX5204" fmla="*/ 3761976 w 6356370"/>
                <a:gd name="connsiteY5204" fmla="*/ 698876 h 3527023"/>
                <a:gd name="connsiteX5205" fmla="*/ 3806095 w 6356370"/>
                <a:gd name="connsiteY5205" fmla="*/ 627389 h 3527023"/>
                <a:gd name="connsiteX5206" fmla="*/ 3724288 w 6356370"/>
                <a:gd name="connsiteY5206" fmla="*/ 608021 h 3527023"/>
                <a:gd name="connsiteX5207" fmla="*/ 2541462 w 6356370"/>
                <a:gd name="connsiteY5207" fmla="*/ 608021 h 3527023"/>
                <a:gd name="connsiteX5208" fmla="*/ 2531816 w 6356370"/>
                <a:gd name="connsiteY5208" fmla="*/ 665226 h 3527023"/>
                <a:gd name="connsiteX5209" fmla="*/ 2579076 w 6356370"/>
                <a:gd name="connsiteY5209" fmla="*/ 698876 h 3527023"/>
                <a:gd name="connsiteX5210" fmla="*/ 2623269 w 6356370"/>
                <a:gd name="connsiteY5210" fmla="*/ 627389 h 3527023"/>
                <a:gd name="connsiteX5211" fmla="*/ 2541462 w 6356370"/>
                <a:gd name="connsiteY5211" fmla="*/ 608021 h 3527023"/>
                <a:gd name="connsiteX5212" fmla="*/ 1358562 w 6356370"/>
                <a:gd name="connsiteY5212" fmla="*/ 608021 h 3527023"/>
                <a:gd name="connsiteX5213" fmla="*/ 1348916 w 6356370"/>
                <a:gd name="connsiteY5213" fmla="*/ 665226 h 3527023"/>
                <a:gd name="connsiteX5214" fmla="*/ 1396175 w 6356370"/>
                <a:gd name="connsiteY5214" fmla="*/ 698876 h 3527023"/>
                <a:gd name="connsiteX5215" fmla="*/ 1440369 w 6356370"/>
                <a:gd name="connsiteY5215" fmla="*/ 627389 h 3527023"/>
                <a:gd name="connsiteX5216" fmla="*/ 1358562 w 6356370"/>
                <a:gd name="connsiteY5216" fmla="*/ 608021 h 3527023"/>
                <a:gd name="connsiteX5217" fmla="*/ 2952812 w 6356370"/>
                <a:gd name="connsiteY5217" fmla="*/ 592318 h 3527023"/>
                <a:gd name="connsiteX5218" fmla="*/ 2937482 w 6356370"/>
                <a:gd name="connsiteY5218" fmla="*/ 604432 h 3527023"/>
                <a:gd name="connsiteX5219" fmla="*/ 2912134 w 6356370"/>
                <a:gd name="connsiteY5219" fmla="*/ 668740 h 3527023"/>
                <a:gd name="connsiteX5220" fmla="*/ 2887008 w 6356370"/>
                <a:gd name="connsiteY5220" fmla="*/ 693865 h 3527023"/>
                <a:gd name="connsiteX5221" fmla="*/ 2822699 w 6356370"/>
                <a:gd name="connsiteY5221" fmla="*/ 719289 h 3527023"/>
                <a:gd name="connsiteX5222" fmla="*/ 2820905 w 6356370"/>
                <a:gd name="connsiteY5222" fmla="*/ 721084 h 3527023"/>
                <a:gd name="connsiteX5223" fmla="*/ 2820306 w 6356370"/>
                <a:gd name="connsiteY5223" fmla="*/ 721758 h 3527023"/>
                <a:gd name="connsiteX5224" fmla="*/ 2814324 w 6356370"/>
                <a:gd name="connsiteY5224" fmla="*/ 728936 h 3527023"/>
                <a:gd name="connsiteX5225" fmla="*/ 2811333 w 6356370"/>
                <a:gd name="connsiteY5225" fmla="*/ 733273 h 3527023"/>
                <a:gd name="connsiteX5226" fmla="*/ 2810885 w 6356370"/>
                <a:gd name="connsiteY5226" fmla="*/ 733946 h 3527023"/>
                <a:gd name="connsiteX5227" fmla="*/ 2810511 w 6356370"/>
                <a:gd name="connsiteY5227" fmla="*/ 734544 h 3527023"/>
                <a:gd name="connsiteX5228" fmla="*/ 2811409 w 6356370"/>
                <a:gd name="connsiteY5228" fmla="*/ 735890 h 3527023"/>
                <a:gd name="connsiteX5229" fmla="*/ 2814400 w 6356370"/>
                <a:gd name="connsiteY5229" fmla="*/ 740153 h 3527023"/>
                <a:gd name="connsiteX5230" fmla="*/ 2820306 w 6356370"/>
                <a:gd name="connsiteY5230" fmla="*/ 747331 h 3527023"/>
                <a:gd name="connsiteX5231" fmla="*/ 2887008 w 6356370"/>
                <a:gd name="connsiteY5231" fmla="*/ 775148 h 3527023"/>
                <a:gd name="connsiteX5232" fmla="*/ 2912134 w 6356370"/>
                <a:gd name="connsiteY5232" fmla="*/ 800199 h 3527023"/>
                <a:gd name="connsiteX5233" fmla="*/ 2937632 w 6356370"/>
                <a:gd name="connsiteY5233" fmla="*/ 864582 h 3527023"/>
                <a:gd name="connsiteX5234" fmla="*/ 2952812 w 6356370"/>
                <a:gd name="connsiteY5234" fmla="*/ 876621 h 3527023"/>
                <a:gd name="connsiteX5235" fmla="*/ 2993490 w 6356370"/>
                <a:gd name="connsiteY5235" fmla="*/ 800124 h 3527023"/>
                <a:gd name="connsiteX5236" fmla="*/ 3018616 w 6356370"/>
                <a:gd name="connsiteY5236" fmla="*/ 774999 h 3527023"/>
                <a:gd name="connsiteX5237" fmla="*/ 3082849 w 6356370"/>
                <a:gd name="connsiteY5237" fmla="*/ 749574 h 3527023"/>
                <a:gd name="connsiteX5238" fmla="*/ 3087635 w 6356370"/>
                <a:gd name="connsiteY5238" fmla="*/ 744340 h 3527023"/>
                <a:gd name="connsiteX5239" fmla="*/ 3089355 w 6356370"/>
                <a:gd name="connsiteY5239" fmla="*/ 742246 h 3527023"/>
                <a:gd name="connsiteX5240" fmla="*/ 3092122 w 6356370"/>
                <a:gd name="connsiteY5240" fmla="*/ 738582 h 3527023"/>
                <a:gd name="connsiteX5241" fmla="*/ 3092645 w 6356370"/>
                <a:gd name="connsiteY5241" fmla="*/ 737910 h 3527023"/>
                <a:gd name="connsiteX5242" fmla="*/ 3094290 w 6356370"/>
                <a:gd name="connsiteY5242" fmla="*/ 735441 h 3527023"/>
                <a:gd name="connsiteX5243" fmla="*/ 3094814 w 6356370"/>
                <a:gd name="connsiteY5243" fmla="*/ 734618 h 3527023"/>
                <a:gd name="connsiteX5244" fmla="*/ 3094964 w 6356370"/>
                <a:gd name="connsiteY5244" fmla="*/ 734469 h 3527023"/>
                <a:gd name="connsiteX5245" fmla="*/ 3082925 w 6356370"/>
                <a:gd name="connsiteY5245" fmla="*/ 719365 h 3527023"/>
                <a:gd name="connsiteX5246" fmla="*/ 3018541 w 6356370"/>
                <a:gd name="connsiteY5246" fmla="*/ 693865 h 3527023"/>
                <a:gd name="connsiteX5247" fmla="*/ 2993416 w 6356370"/>
                <a:gd name="connsiteY5247" fmla="*/ 668740 h 3527023"/>
                <a:gd name="connsiteX5248" fmla="*/ 2952812 w 6356370"/>
                <a:gd name="connsiteY5248" fmla="*/ 592318 h 3527023"/>
                <a:gd name="connsiteX5249" fmla="*/ 4135638 w 6356370"/>
                <a:gd name="connsiteY5249" fmla="*/ 592019 h 3527023"/>
                <a:gd name="connsiteX5250" fmla="*/ 4095033 w 6356370"/>
                <a:gd name="connsiteY5250" fmla="*/ 668516 h 3527023"/>
                <a:gd name="connsiteX5251" fmla="*/ 4069908 w 6356370"/>
                <a:gd name="connsiteY5251" fmla="*/ 693641 h 3527023"/>
                <a:gd name="connsiteX5252" fmla="*/ 4005600 w 6356370"/>
                <a:gd name="connsiteY5252" fmla="*/ 719066 h 3527023"/>
                <a:gd name="connsiteX5253" fmla="*/ 3993486 w 6356370"/>
                <a:gd name="connsiteY5253" fmla="*/ 734320 h 3527023"/>
                <a:gd name="connsiteX5254" fmla="*/ 4069984 w 6356370"/>
                <a:gd name="connsiteY5254" fmla="*/ 774999 h 3527023"/>
                <a:gd name="connsiteX5255" fmla="*/ 4095108 w 6356370"/>
                <a:gd name="connsiteY5255" fmla="*/ 800124 h 3527023"/>
                <a:gd name="connsiteX5256" fmla="*/ 4120533 w 6356370"/>
                <a:gd name="connsiteY5256" fmla="*/ 864507 h 3527023"/>
                <a:gd name="connsiteX5257" fmla="*/ 4135713 w 6356370"/>
                <a:gd name="connsiteY5257" fmla="*/ 876546 h 3527023"/>
                <a:gd name="connsiteX5258" fmla="*/ 4151041 w 6356370"/>
                <a:gd name="connsiteY5258" fmla="*/ 864357 h 3527023"/>
                <a:gd name="connsiteX5259" fmla="*/ 4176391 w 6356370"/>
                <a:gd name="connsiteY5259" fmla="*/ 800049 h 3527023"/>
                <a:gd name="connsiteX5260" fmla="*/ 4201517 w 6356370"/>
                <a:gd name="connsiteY5260" fmla="*/ 774924 h 3527023"/>
                <a:gd name="connsiteX5261" fmla="*/ 4265900 w 6356370"/>
                <a:gd name="connsiteY5261" fmla="*/ 749425 h 3527023"/>
                <a:gd name="connsiteX5262" fmla="*/ 4277939 w 6356370"/>
                <a:gd name="connsiteY5262" fmla="*/ 734320 h 3527023"/>
                <a:gd name="connsiteX5263" fmla="*/ 4265900 w 6356370"/>
                <a:gd name="connsiteY5263" fmla="*/ 719140 h 3527023"/>
                <a:gd name="connsiteX5264" fmla="*/ 4201442 w 6356370"/>
                <a:gd name="connsiteY5264" fmla="*/ 693641 h 3527023"/>
                <a:gd name="connsiteX5265" fmla="*/ 4176316 w 6356370"/>
                <a:gd name="connsiteY5265" fmla="*/ 668516 h 3527023"/>
                <a:gd name="connsiteX5266" fmla="*/ 4135638 w 6356370"/>
                <a:gd name="connsiteY5266" fmla="*/ 592019 h 3527023"/>
                <a:gd name="connsiteX5267" fmla="*/ 5318614 w 6356370"/>
                <a:gd name="connsiteY5267" fmla="*/ 591944 h 3527023"/>
                <a:gd name="connsiteX5268" fmla="*/ 5278009 w 6356370"/>
                <a:gd name="connsiteY5268" fmla="*/ 668441 h 3527023"/>
                <a:gd name="connsiteX5269" fmla="*/ 5252883 w 6356370"/>
                <a:gd name="connsiteY5269" fmla="*/ 693566 h 3527023"/>
                <a:gd name="connsiteX5270" fmla="*/ 5188650 w 6356370"/>
                <a:gd name="connsiteY5270" fmla="*/ 718990 h 3527023"/>
                <a:gd name="connsiteX5271" fmla="*/ 5176462 w 6356370"/>
                <a:gd name="connsiteY5271" fmla="*/ 734320 h 3527023"/>
                <a:gd name="connsiteX5272" fmla="*/ 5252960 w 6356370"/>
                <a:gd name="connsiteY5272" fmla="*/ 774924 h 3527023"/>
                <a:gd name="connsiteX5273" fmla="*/ 5278084 w 6356370"/>
                <a:gd name="connsiteY5273" fmla="*/ 800049 h 3527023"/>
                <a:gd name="connsiteX5274" fmla="*/ 5303583 w 6356370"/>
                <a:gd name="connsiteY5274" fmla="*/ 864433 h 3527023"/>
                <a:gd name="connsiteX5275" fmla="*/ 5318687 w 6356370"/>
                <a:gd name="connsiteY5275" fmla="*/ 876471 h 3527023"/>
                <a:gd name="connsiteX5276" fmla="*/ 5333867 w 6356370"/>
                <a:gd name="connsiteY5276" fmla="*/ 864357 h 3527023"/>
                <a:gd name="connsiteX5277" fmla="*/ 5359442 w 6356370"/>
                <a:gd name="connsiteY5277" fmla="*/ 799900 h 3527023"/>
                <a:gd name="connsiteX5278" fmla="*/ 5384566 w 6356370"/>
                <a:gd name="connsiteY5278" fmla="*/ 774775 h 3527023"/>
                <a:gd name="connsiteX5279" fmla="*/ 5448875 w 6356370"/>
                <a:gd name="connsiteY5279" fmla="*/ 749350 h 3527023"/>
                <a:gd name="connsiteX5280" fmla="*/ 5460989 w 6356370"/>
                <a:gd name="connsiteY5280" fmla="*/ 734170 h 3527023"/>
                <a:gd name="connsiteX5281" fmla="*/ 5448875 w 6356370"/>
                <a:gd name="connsiteY5281" fmla="*/ 718990 h 3527023"/>
                <a:gd name="connsiteX5282" fmla="*/ 5384491 w 6356370"/>
                <a:gd name="connsiteY5282" fmla="*/ 693492 h 3527023"/>
                <a:gd name="connsiteX5283" fmla="*/ 5359366 w 6356370"/>
                <a:gd name="connsiteY5283" fmla="*/ 668441 h 3527023"/>
                <a:gd name="connsiteX5284" fmla="*/ 5318614 w 6356370"/>
                <a:gd name="connsiteY5284" fmla="*/ 591944 h 3527023"/>
                <a:gd name="connsiteX5285" fmla="*/ 586861 w 6356370"/>
                <a:gd name="connsiteY5285" fmla="*/ 591944 h 3527023"/>
                <a:gd name="connsiteX5286" fmla="*/ 546258 w 6356370"/>
                <a:gd name="connsiteY5286" fmla="*/ 668441 h 3527023"/>
                <a:gd name="connsiteX5287" fmla="*/ 521133 w 6356370"/>
                <a:gd name="connsiteY5287" fmla="*/ 693566 h 3527023"/>
                <a:gd name="connsiteX5288" fmla="*/ 456899 w 6356370"/>
                <a:gd name="connsiteY5288" fmla="*/ 718990 h 3527023"/>
                <a:gd name="connsiteX5289" fmla="*/ 444710 w 6356370"/>
                <a:gd name="connsiteY5289" fmla="*/ 734320 h 3527023"/>
                <a:gd name="connsiteX5290" fmla="*/ 521207 w 6356370"/>
                <a:gd name="connsiteY5290" fmla="*/ 774924 h 3527023"/>
                <a:gd name="connsiteX5291" fmla="*/ 546332 w 6356370"/>
                <a:gd name="connsiteY5291" fmla="*/ 800049 h 3527023"/>
                <a:gd name="connsiteX5292" fmla="*/ 571757 w 6356370"/>
                <a:gd name="connsiteY5292" fmla="*/ 864433 h 3527023"/>
                <a:gd name="connsiteX5293" fmla="*/ 586937 w 6356370"/>
                <a:gd name="connsiteY5293" fmla="*/ 876471 h 3527023"/>
                <a:gd name="connsiteX5294" fmla="*/ 602266 w 6356370"/>
                <a:gd name="connsiteY5294" fmla="*/ 864283 h 3527023"/>
                <a:gd name="connsiteX5295" fmla="*/ 627616 w 6356370"/>
                <a:gd name="connsiteY5295" fmla="*/ 799974 h 3527023"/>
                <a:gd name="connsiteX5296" fmla="*/ 652741 w 6356370"/>
                <a:gd name="connsiteY5296" fmla="*/ 774849 h 3527023"/>
                <a:gd name="connsiteX5297" fmla="*/ 717048 w 6356370"/>
                <a:gd name="connsiteY5297" fmla="*/ 749425 h 3527023"/>
                <a:gd name="connsiteX5298" fmla="*/ 729163 w 6356370"/>
                <a:gd name="connsiteY5298" fmla="*/ 734096 h 3527023"/>
                <a:gd name="connsiteX5299" fmla="*/ 717124 w 6356370"/>
                <a:gd name="connsiteY5299" fmla="*/ 718990 h 3527023"/>
                <a:gd name="connsiteX5300" fmla="*/ 652741 w 6356370"/>
                <a:gd name="connsiteY5300" fmla="*/ 693492 h 3527023"/>
                <a:gd name="connsiteX5301" fmla="*/ 627616 w 6356370"/>
                <a:gd name="connsiteY5301" fmla="*/ 668441 h 3527023"/>
                <a:gd name="connsiteX5302" fmla="*/ 586861 w 6356370"/>
                <a:gd name="connsiteY5302" fmla="*/ 591944 h 3527023"/>
                <a:gd name="connsiteX5303" fmla="*/ 1769762 w 6356370"/>
                <a:gd name="connsiteY5303" fmla="*/ 591869 h 3527023"/>
                <a:gd name="connsiteX5304" fmla="*/ 1729158 w 6356370"/>
                <a:gd name="connsiteY5304" fmla="*/ 668366 h 3527023"/>
                <a:gd name="connsiteX5305" fmla="*/ 1704033 w 6356370"/>
                <a:gd name="connsiteY5305" fmla="*/ 693492 h 3527023"/>
                <a:gd name="connsiteX5306" fmla="*/ 1639799 w 6356370"/>
                <a:gd name="connsiteY5306" fmla="*/ 718916 h 3527023"/>
                <a:gd name="connsiteX5307" fmla="*/ 1627611 w 6356370"/>
                <a:gd name="connsiteY5307" fmla="*/ 734245 h 3527023"/>
                <a:gd name="connsiteX5308" fmla="*/ 1704108 w 6356370"/>
                <a:gd name="connsiteY5308" fmla="*/ 774849 h 3527023"/>
                <a:gd name="connsiteX5309" fmla="*/ 1729233 w 6356370"/>
                <a:gd name="connsiteY5309" fmla="*/ 799974 h 3527023"/>
                <a:gd name="connsiteX5310" fmla="*/ 1754732 w 6356370"/>
                <a:gd name="connsiteY5310" fmla="*/ 864357 h 3527023"/>
                <a:gd name="connsiteX5311" fmla="*/ 1769912 w 6356370"/>
                <a:gd name="connsiteY5311" fmla="*/ 876471 h 3527023"/>
                <a:gd name="connsiteX5312" fmla="*/ 1810591 w 6356370"/>
                <a:gd name="connsiteY5312" fmla="*/ 799974 h 3527023"/>
                <a:gd name="connsiteX5313" fmla="*/ 1835716 w 6356370"/>
                <a:gd name="connsiteY5313" fmla="*/ 774849 h 3527023"/>
                <a:gd name="connsiteX5314" fmla="*/ 1899949 w 6356370"/>
                <a:gd name="connsiteY5314" fmla="*/ 749425 h 3527023"/>
                <a:gd name="connsiteX5315" fmla="*/ 1912063 w 6356370"/>
                <a:gd name="connsiteY5315" fmla="*/ 734170 h 3527023"/>
                <a:gd name="connsiteX5316" fmla="*/ 1899949 w 6356370"/>
                <a:gd name="connsiteY5316" fmla="*/ 718990 h 3527023"/>
                <a:gd name="connsiteX5317" fmla="*/ 1835566 w 6356370"/>
                <a:gd name="connsiteY5317" fmla="*/ 693492 h 3527023"/>
                <a:gd name="connsiteX5318" fmla="*/ 1810441 w 6356370"/>
                <a:gd name="connsiteY5318" fmla="*/ 668366 h 3527023"/>
                <a:gd name="connsiteX5319" fmla="*/ 1769762 w 6356370"/>
                <a:gd name="connsiteY5319" fmla="*/ 591869 h 3527023"/>
                <a:gd name="connsiteX5320" fmla="*/ 4730939 w 6356370"/>
                <a:gd name="connsiteY5320" fmla="*/ 556201 h 3527023"/>
                <a:gd name="connsiteX5321" fmla="*/ 4696691 w 6356370"/>
                <a:gd name="connsiteY5321" fmla="*/ 608769 h 3527023"/>
                <a:gd name="connsiteX5322" fmla="*/ 4666407 w 6356370"/>
                <a:gd name="connsiteY5322" fmla="*/ 621332 h 3527023"/>
                <a:gd name="connsiteX5323" fmla="*/ 4605014 w 6356370"/>
                <a:gd name="connsiteY5323" fmla="*/ 608320 h 3527023"/>
                <a:gd name="connsiteX5324" fmla="*/ 4617950 w 6356370"/>
                <a:gd name="connsiteY5324" fmla="*/ 669637 h 3527023"/>
                <a:gd name="connsiteX5325" fmla="*/ 4605313 w 6356370"/>
                <a:gd name="connsiteY5325" fmla="*/ 699997 h 3527023"/>
                <a:gd name="connsiteX5326" fmla="*/ 4552745 w 6356370"/>
                <a:gd name="connsiteY5326" fmla="*/ 734320 h 3527023"/>
                <a:gd name="connsiteX5327" fmla="*/ 4605313 w 6356370"/>
                <a:gd name="connsiteY5327" fmla="*/ 768642 h 3527023"/>
                <a:gd name="connsiteX5328" fmla="*/ 4617877 w 6356370"/>
                <a:gd name="connsiteY5328" fmla="*/ 798928 h 3527023"/>
                <a:gd name="connsiteX5329" fmla="*/ 4604939 w 6356370"/>
                <a:gd name="connsiteY5329" fmla="*/ 860320 h 3527023"/>
                <a:gd name="connsiteX5330" fmla="*/ 4666331 w 6356370"/>
                <a:gd name="connsiteY5330" fmla="*/ 847383 h 3527023"/>
                <a:gd name="connsiteX5331" fmla="*/ 4674183 w 6356370"/>
                <a:gd name="connsiteY5331" fmla="*/ 846112 h 3527023"/>
                <a:gd name="connsiteX5332" fmla="*/ 4696616 w 6356370"/>
                <a:gd name="connsiteY5332" fmla="*/ 859946 h 3527023"/>
                <a:gd name="connsiteX5333" fmla="*/ 4730864 w 6356370"/>
                <a:gd name="connsiteY5333" fmla="*/ 912514 h 3527023"/>
                <a:gd name="connsiteX5334" fmla="*/ 4765113 w 6356370"/>
                <a:gd name="connsiteY5334" fmla="*/ 859946 h 3527023"/>
                <a:gd name="connsiteX5335" fmla="*/ 4795398 w 6356370"/>
                <a:gd name="connsiteY5335" fmla="*/ 847383 h 3527023"/>
                <a:gd name="connsiteX5336" fmla="*/ 4856863 w 6356370"/>
                <a:gd name="connsiteY5336" fmla="*/ 860394 h 3527023"/>
                <a:gd name="connsiteX5337" fmla="*/ 4843927 w 6356370"/>
                <a:gd name="connsiteY5337" fmla="*/ 799002 h 3527023"/>
                <a:gd name="connsiteX5338" fmla="*/ 4856490 w 6356370"/>
                <a:gd name="connsiteY5338" fmla="*/ 768642 h 3527023"/>
                <a:gd name="connsiteX5339" fmla="*/ 4909059 w 6356370"/>
                <a:gd name="connsiteY5339" fmla="*/ 734320 h 3527023"/>
                <a:gd name="connsiteX5340" fmla="*/ 4856565 w 6356370"/>
                <a:gd name="connsiteY5340" fmla="*/ 700072 h 3527023"/>
                <a:gd name="connsiteX5341" fmla="*/ 4843927 w 6356370"/>
                <a:gd name="connsiteY5341" fmla="*/ 669787 h 3527023"/>
                <a:gd name="connsiteX5342" fmla="*/ 4856863 w 6356370"/>
                <a:gd name="connsiteY5342" fmla="*/ 608320 h 3527023"/>
                <a:gd name="connsiteX5343" fmla="*/ 4795473 w 6356370"/>
                <a:gd name="connsiteY5343" fmla="*/ 621332 h 3527023"/>
                <a:gd name="connsiteX5344" fmla="*/ 4765188 w 6356370"/>
                <a:gd name="connsiteY5344" fmla="*/ 608769 h 3527023"/>
                <a:gd name="connsiteX5345" fmla="*/ 4730939 w 6356370"/>
                <a:gd name="connsiteY5345" fmla="*/ 556201 h 3527023"/>
                <a:gd name="connsiteX5346" fmla="*/ 3548113 w 6356370"/>
                <a:gd name="connsiteY5346" fmla="*/ 556201 h 3527023"/>
                <a:gd name="connsiteX5347" fmla="*/ 3513865 w 6356370"/>
                <a:gd name="connsiteY5347" fmla="*/ 608769 h 3527023"/>
                <a:gd name="connsiteX5348" fmla="*/ 3483580 w 6356370"/>
                <a:gd name="connsiteY5348" fmla="*/ 621332 h 3527023"/>
                <a:gd name="connsiteX5349" fmla="*/ 3422113 w 6356370"/>
                <a:gd name="connsiteY5349" fmla="*/ 608320 h 3527023"/>
                <a:gd name="connsiteX5350" fmla="*/ 3435050 w 6356370"/>
                <a:gd name="connsiteY5350" fmla="*/ 669637 h 3527023"/>
                <a:gd name="connsiteX5351" fmla="*/ 3422488 w 6356370"/>
                <a:gd name="connsiteY5351" fmla="*/ 699997 h 3527023"/>
                <a:gd name="connsiteX5352" fmla="*/ 3369919 w 6356370"/>
                <a:gd name="connsiteY5352" fmla="*/ 734320 h 3527023"/>
                <a:gd name="connsiteX5353" fmla="*/ 3422488 w 6356370"/>
                <a:gd name="connsiteY5353" fmla="*/ 768642 h 3527023"/>
                <a:gd name="connsiteX5354" fmla="*/ 3435050 w 6356370"/>
                <a:gd name="connsiteY5354" fmla="*/ 798928 h 3527023"/>
                <a:gd name="connsiteX5355" fmla="*/ 3422039 w 6356370"/>
                <a:gd name="connsiteY5355" fmla="*/ 860320 h 3527023"/>
                <a:gd name="connsiteX5356" fmla="*/ 3483506 w 6356370"/>
                <a:gd name="connsiteY5356" fmla="*/ 847383 h 3527023"/>
                <a:gd name="connsiteX5357" fmla="*/ 3491357 w 6356370"/>
                <a:gd name="connsiteY5357" fmla="*/ 846112 h 3527023"/>
                <a:gd name="connsiteX5358" fmla="*/ 3513790 w 6356370"/>
                <a:gd name="connsiteY5358" fmla="*/ 859946 h 3527023"/>
                <a:gd name="connsiteX5359" fmla="*/ 3548039 w 6356370"/>
                <a:gd name="connsiteY5359" fmla="*/ 912514 h 3527023"/>
                <a:gd name="connsiteX5360" fmla="*/ 3582286 w 6356370"/>
                <a:gd name="connsiteY5360" fmla="*/ 859946 h 3527023"/>
                <a:gd name="connsiteX5361" fmla="*/ 3612571 w 6356370"/>
                <a:gd name="connsiteY5361" fmla="*/ 847383 h 3527023"/>
                <a:gd name="connsiteX5362" fmla="*/ 3673963 w 6356370"/>
                <a:gd name="connsiteY5362" fmla="*/ 860394 h 3527023"/>
                <a:gd name="connsiteX5363" fmla="*/ 3661027 w 6356370"/>
                <a:gd name="connsiteY5363" fmla="*/ 799002 h 3527023"/>
                <a:gd name="connsiteX5364" fmla="*/ 3673589 w 6356370"/>
                <a:gd name="connsiteY5364" fmla="*/ 768642 h 3527023"/>
                <a:gd name="connsiteX5365" fmla="*/ 3726158 w 6356370"/>
                <a:gd name="connsiteY5365" fmla="*/ 734320 h 3527023"/>
                <a:gd name="connsiteX5366" fmla="*/ 3673664 w 6356370"/>
                <a:gd name="connsiteY5366" fmla="*/ 700072 h 3527023"/>
                <a:gd name="connsiteX5367" fmla="*/ 3661102 w 6356370"/>
                <a:gd name="connsiteY5367" fmla="*/ 669787 h 3527023"/>
                <a:gd name="connsiteX5368" fmla="*/ 3674038 w 6356370"/>
                <a:gd name="connsiteY5368" fmla="*/ 608320 h 3527023"/>
                <a:gd name="connsiteX5369" fmla="*/ 3612646 w 6356370"/>
                <a:gd name="connsiteY5369" fmla="*/ 621332 h 3527023"/>
                <a:gd name="connsiteX5370" fmla="*/ 3582361 w 6356370"/>
                <a:gd name="connsiteY5370" fmla="*/ 608769 h 3527023"/>
                <a:gd name="connsiteX5371" fmla="*/ 3548113 w 6356370"/>
                <a:gd name="connsiteY5371" fmla="*/ 556201 h 3527023"/>
                <a:gd name="connsiteX5372" fmla="*/ 2365213 w 6356370"/>
                <a:gd name="connsiteY5372" fmla="*/ 556201 h 3527023"/>
                <a:gd name="connsiteX5373" fmla="*/ 2330890 w 6356370"/>
                <a:gd name="connsiteY5373" fmla="*/ 608769 h 3527023"/>
                <a:gd name="connsiteX5374" fmla="*/ 2300605 w 6356370"/>
                <a:gd name="connsiteY5374" fmla="*/ 621332 h 3527023"/>
                <a:gd name="connsiteX5375" fmla="*/ 2239213 w 6356370"/>
                <a:gd name="connsiteY5375" fmla="*/ 608320 h 3527023"/>
                <a:gd name="connsiteX5376" fmla="*/ 2252150 w 6356370"/>
                <a:gd name="connsiteY5376" fmla="*/ 669713 h 3527023"/>
                <a:gd name="connsiteX5377" fmla="*/ 2239662 w 6356370"/>
                <a:gd name="connsiteY5377" fmla="*/ 699997 h 3527023"/>
                <a:gd name="connsiteX5378" fmla="*/ 2187093 w 6356370"/>
                <a:gd name="connsiteY5378" fmla="*/ 734320 h 3527023"/>
                <a:gd name="connsiteX5379" fmla="*/ 2239662 w 6356370"/>
                <a:gd name="connsiteY5379" fmla="*/ 768642 h 3527023"/>
                <a:gd name="connsiteX5380" fmla="*/ 2252224 w 6356370"/>
                <a:gd name="connsiteY5380" fmla="*/ 798928 h 3527023"/>
                <a:gd name="connsiteX5381" fmla="*/ 2239288 w 6356370"/>
                <a:gd name="connsiteY5381" fmla="*/ 860320 h 3527023"/>
                <a:gd name="connsiteX5382" fmla="*/ 2300680 w 6356370"/>
                <a:gd name="connsiteY5382" fmla="*/ 847383 h 3527023"/>
                <a:gd name="connsiteX5383" fmla="*/ 2308531 w 6356370"/>
                <a:gd name="connsiteY5383" fmla="*/ 846112 h 3527023"/>
                <a:gd name="connsiteX5384" fmla="*/ 2330965 w 6356370"/>
                <a:gd name="connsiteY5384" fmla="*/ 859946 h 3527023"/>
                <a:gd name="connsiteX5385" fmla="*/ 2365287 w 6356370"/>
                <a:gd name="connsiteY5385" fmla="*/ 912514 h 3527023"/>
                <a:gd name="connsiteX5386" fmla="*/ 2399460 w 6356370"/>
                <a:gd name="connsiteY5386" fmla="*/ 860021 h 3527023"/>
                <a:gd name="connsiteX5387" fmla="*/ 2429746 w 6356370"/>
                <a:gd name="connsiteY5387" fmla="*/ 847383 h 3527023"/>
                <a:gd name="connsiteX5388" fmla="*/ 2491212 w 6356370"/>
                <a:gd name="connsiteY5388" fmla="*/ 860394 h 3527023"/>
                <a:gd name="connsiteX5389" fmla="*/ 2478201 w 6356370"/>
                <a:gd name="connsiteY5389" fmla="*/ 799002 h 3527023"/>
                <a:gd name="connsiteX5390" fmla="*/ 2490764 w 6356370"/>
                <a:gd name="connsiteY5390" fmla="*/ 768642 h 3527023"/>
                <a:gd name="connsiteX5391" fmla="*/ 2543332 w 6356370"/>
                <a:gd name="connsiteY5391" fmla="*/ 734395 h 3527023"/>
                <a:gd name="connsiteX5392" fmla="*/ 2490764 w 6356370"/>
                <a:gd name="connsiteY5392" fmla="*/ 700147 h 3527023"/>
                <a:gd name="connsiteX5393" fmla="*/ 2478126 w 6356370"/>
                <a:gd name="connsiteY5393" fmla="*/ 669862 h 3527023"/>
                <a:gd name="connsiteX5394" fmla="*/ 2491138 w 6356370"/>
                <a:gd name="connsiteY5394" fmla="*/ 608396 h 3527023"/>
                <a:gd name="connsiteX5395" fmla="*/ 2429670 w 6356370"/>
                <a:gd name="connsiteY5395" fmla="*/ 621406 h 3527023"/>
                <a:gd name="connsiteX5396" fmla="*/ 2399386 w 6356370"/>
                <a:gd name="connsiteY5396" fmla="*/ 608769 h 3527023"/>
                <a:gd name="connsiteX5397" fmla="*/ 2365213 w 6356370"/>
                <a:gd name="connsiteY5397" fmla="*/ 556201 h 3527023"/>
                <a:gd name="connsiteX5398" fmla="*/ 1182163 w 6356370"/>
                <a:gd name="connsiteY5398" fmla="*/ 556201 h 3527023"/>
                <a:gd name="connsiteX5399" fmla="*/ 1147915 w 6356370"/>
                <a:gd name="connsiteY5399" fmla="*/ 608769 h 3527023"/>
                <a:gd name="connsiteX5400" fmla="*/ 1117630 w 6356370"/>
                <a:gd name="connsiteY5400" fmla="*/ 621332 h 3527023"/>
                <a:gd name="connsiteX5401" fmla="*/ 1056238 w 6356370"/>
                <a:gd name="connsiteY5401" fmla="*/ 608320 h 3527023"/>
                <a:gd name="connsiteX5402" fmla="*/ 1069175 w 6356370"/>
                <a:gd name="connsiteY5402" fmla="*/ 669637 h 3527023"/>
                <a:gd name="connsiteX5403" fmla="*/ 1056687 w 6356370"/>
                <a:gd name="connsiteY5403" fmla="*/ 699997 h 3527023"/>
                <a:gd name="connsiteX5404" fmla="*/ 1004118 w 6356370"/>
                <a:gd name="connsiteY5404" fmla="*/ 734320 h 3527023"/>
                <a:gd name="connsiteX5405" fmla="*/ 1056687 w 6356370"/>
                <a:gd name="connsiteY5405" fmla="*/ 768642 h 3527023"/>
                <a:gd name="connsiteX5406" fmla="*/ 1069249 w 6356370"/>
                <a:gd name="connsiteY5406" fmla="*/ 798928 h 3527023"/>
                <a:gd name="connsiteX5407" fmla="*/ 1056313 w 6356370"/>
                <a:gd name="connsiteY5407" fmla="*/ 860320 h 3527023"/>
                <a:gd name="connsiteX5408" fmla="*/ 1117705 w 6356370"/>
                <a:gd name="connsiteY5408" fmla="*/ 847383 h 3527023"/>
                <a:gd name="connsiteX5409" fmla="*/ 1125556 w 6356370"/>
                <a:gd name="connsiteY5409" fmla="*/ 846112 h 3527023"/>
                <a:gd name="connsiteX5410" fmla="*/ 1147989 w 6356370"/>
                <a:gd name="connsiteY5410" fmla="*/ 859946 h 3527023"/>
                <a:gd name="connsiteX5411" fmla="*/ 1182238 w 6356370"/>
                <a:gd name="connsiteY5411" fmla="*/ 912514 h 3527023"/>
                <a:gd name="connsiteX5412" fmla="*/ 1216485 w 6356370"/>
                <a:gd name="connsiteY5412" fmla="*/ 859946 h 3527023"/>
                <a:gd name="connsiteX5413" fmla="*/ 1246771 w 6356370"/>
                <a:gd name="connsiteY5413" fmla="*/ 847383 h 3527023"/>
                <a:gd name="connsiteX5414" fmla="*/ 1308237 w 6356370"/>
                <a:gd name="connsiteY5414" fmla="*/ 860394 h 3527023"/>
                <a:gd name="connsiteX5415" fmla="*/ 1295226 w 6356370"/>
                <a:gd name="connsiteY5415" fmla="*/ 799002 h 3527023"/>
                <a:gd name="connsiteX5416" fmla="*/ 1307789 w 6356370"/>
                <a:gd name="connsiteY5416" fmla="*/ 768642 h 3527023"/>
                <a:gd name="connsiteX5417" fmla="*/ 1360357 w 6356370"/>
                <a:gd name="connsiteY5417" fmla="*/ 734320 h 3527023"/>
                <a:gd name="connsiteX5418" fmla="*/ 1307789 w 6356370"/>
                <a:gd name="connsiteY5418" fmla="*/ 700072 h 3527023"/>
                <a:gd name="connsiteX5419" fmla="*/ 1295151 w 6356370"/>
                <a:gd name="connsiteY5419" fmla="*/ 669787 h 3527023"/>
                <a:gd name="connsiteX5420" fmla="*/ 1308163 w 6356370"/>
                <a:gd name="connsiteY5420" fmla="*/ 608320 h 3527023"/>
                <a:gd name="connsiteX5421" fmla="*/ 1246695 w 6356370"/>
                <a:gd name="connsiteY5421" fmla="*/ 621332 h 3527023"/>
                <a:gd name="connsiteX5422" fmla="*/ 1216411 w 6356370"/>
                <a:gd name="connsiteY5422" fmla="*/ 608769 h 3527023"/>
                <a:gd name="connsiteX5423" fmla="*/ 1182163 w 6356370"/>
                <a:gd name="connsiteY5423" fmla="*/ 556201 h 3527023"/>
                <a:gd name="connsiteX5424" fmla="*/ 5913988 w 6356370"/>
                <a:gd name="connsiteY5424" fmla="*/ 556126 h 3527023"/>
                <a:gd name="connsiteX5425" fmla="*/ 5879666 w 6356370"/>
                <a:gd name="connsiteY5425" fmla="*/ 608695 h 3527023"/>
                <a:gd name="connsiteX5426" fmla="*/ 5849382 w 6356370"/>
                <a:gd name="connsiteY5426" fmla="*/ 621257 h 3527023"/>
                <a:gd name="connsiteX5427" fmla="*/ 5787989 w 6356370"/>
                <a:gd name="connsiteY5427" fmla="*/ 608246 h 3527023"/>
                <a:gd name="connsiteX5428" fmla="*/ 5800925 w 6356370"/>
                <a:gd name="connsiteY5428" fmla="*/ 669563 h 3527023"/>
                <a:gd name="connsiteX5429" fmla="*/ 5788364 w 6356370"/>
                <a:gd name="connsiteY5429" fmla="*/ 699922 h 3527023"/>
                <a:gd name="connsiteX5430" fmla="*/ 5735795 w 6356370"/>
                <a:gd name="connsiteY5430" fmla="*/ 734245 h 3527023"/>
                <a:gd name="connsiteX5431" fmla="*/ 5788364 w 6356370"/>
                <a:gd name="connsiteY5431" fmla="*/ 768568 h 3527023"/>
                <a:gd name="connsiteX5432" fmla="*/ 5800925 w 6356370"/>
                <a:gd name="connsiteY5432" fmla="*/ 798852 h 3527023"/>
                <a:gd name="connsiteX5433" fmla="*/ 5787989 w 6356370"/>
                <a:gd name="connsiteY5433" fmla="*/ 860245 h 3527023"/>
                <a:gd name="connsiteX5434" fmla="*/ 5849382 w 6356370"/>
                <a:gd name="connsiteY5434" fmla="*/ 847308 h 3527023"/>
                <a:gd name="connsiteX5435" fmla="*/ 5857233 w 6356370"/>
                <a:gd name="connsiteY5435" fmla="*/ 846037 h 3527023"/>
                <a:gd name="connsiteX5436" fmla="*/ 5879666 w 6356370"/>
                <a:gd name="connsiteY5436" fmla="*/ 859870 h 3527023"/>
                <a:gd name="connsiteX5437" fmla="*/ 5913988 w 6356370"/>
                <a:gd name="connsiteY5437" fmla="*/ 912439 h 3527023"/>
                <a:gd name="connsiteX5438" fmla="*/ 5948162 w 6356370"/>
                <a:gd name="connsiteY5438" fmla="*/ 859946 h 3527023"/>
                <a:gd name="connsiteX5439" fmla="*/ 5978447 w 6356370"/>
                <a:gd name="connsiteY5439" fmla="*/ 847308 h 3527023"/>
                <a:gd name="connsiteX5440" fmla="*/ 6039914 w 6356370"/>
                <a:gd name="connsiteY5440" fmla="*/ 860320 h 3527023"/>
                <a:gd name="connsiteX5441" fmla="*/ 6026902 w 6356370"/>
                <a:gd name="connsiteY5441" fmla="*/ 798928 h 3527023"/>
                <a:gd name="connsiteX5442" fmla="*/ 6039465 w 6356370"/>
                <a:gd name="connsiteY5442" fmla="*/ 768568 h 3527023"/>
                <a:gd name="connsiteX5443" fmla="*/ 6092108 w 6356370"/>
                <a:gd name="connsiteY5443" fmla="*/ 734320 h 3527023"/>
                <a:gd name="connsiteX5444" fmla="*/ 6039539 w 6356370"/>
                <a:gd name="connsiteY5444" fmla="*/ 700072 h 3527023"/>
                <a:gd name="connsiteX5445" fmla="*/ 6026902 w 6356370"/>
                <a:gd name="connsiteY5445" fmla="*/ 669787 h 3527023"/>
                <a:gd name="connsiteX5446" fmla="*/ 6039914 w 6356370"/>
                <a:gd name="connsiteY5446" fmla="*/ 608320 h 3527023"/>
                <a:gd name="connsiteX5447" fmla="*/ 5978447 w 6356370"/>
                <a:gd name="connsiteY5447" fmla="*/ 621332 h 3527023"/>
                <a:gd name="connsiteX5448" fmla="*/ 5948162 w 6356370"/>
                <a:gd name="connsiteY5448" fmla="*/ 608695 h 3527023"/>
                <a:gd name="connsiteX5449" fmla="*/ 5913988 w 6356370"/>
                <a:gd name="connsiteY5449" fmla="*/ 556126 h 3527023"/>
                <a:gd name="connsiteX5450" fmla="*/ 106194 w 6356370"/>
                <a:gd name="connsiteY5450" fmla="*/ 476413 h 3527023"/>
                <a:gd name="connsiteX5451" fmla="*/ 34707 w 6356370"/>
                <a:gd name="connsiteY5451" fmla="*/ 520532 h 3527023"/>
                <a:gd name="connsiteX5452" fmla="*/ 68357 w 6356370"/>
                <a:gd name="connsiteY5452" fmla="*/ 567717 h 3527023"/>
                <a:gd name="connsiteX5453" fmla="*/ 125561 w 6356370"/>
                <a:gd name="connsiteY5453" fmla="*/ 558070 h 3527023"/>
                <a:gd name="connsiteX5454" fmla="*/ 106194 w 6356370"/>
                <a:gd name="connsiteY5454" fmla="*/ 476413 h 3527023"/>
                <a:gd name="connsiteX5455" fmla="*/ 6020696 w 6356370"/>
                <a:gd name="connsiteY5455" fmla="*/ 476339 h 3527023"/>
                <a:gd name="connsiteX5456" fmla="*/ 5949284 w 6356370"/>
                <a:gd name="connsiteY5456" fmla="*/ 520457 h 3527023"/>
                <a:gd name="connsiteX5457" fmla="*/ 5982933 w 6356370"/>
                <a:gd name="connsiteY5457" fmla="*/ 567717 h 3527023"/>
                <a:gd name="connsiteX5458" fmla="*/ 6040138 w 6356370"/>
                <a:gd name="connsiteY5458" fmla="*/ 558070 h 3527023"/>
                <a:gd name="connsiteX5459" fmla="*/ 6020696 w 6356370"/>
                <a:gd name="connsiteY5459" fmla="*/ 476339 h 3527023"/>
                <a:gd name="connsiteX5460" fmla="*/ 4837870 w 6356370"/>
                <a:gd name="connsiteY5460" fmla="*/ 476339 h 3527023"/>
                <a:gd name="connsiteX5461" fmla="*/ 4766383 w 6356370"/>
                <a:gd name="connsiteY5461" fmla="*/ 520457 h 3527023"/>
                <a:gd name="connsiteX5462" fmla="*/ 4800033 w 6356370"/>
                <a:gd name="connsiteY5462" fmla="*/ 567717 h 3527023"/>
                <a:gd name="connsiteX5463" fmla="*/ 4857237 w 6356370"/>
                <a:gd name="connsiteY5463" fmla="*/ 558070 h 3527023"/>
                <a:gd name="connsiteX5464" fmla="*/ 4837870 w 6356370"/>
                <a:gd name="connsiteY5464" fmla="*/ 476339 h 3527023"/>
                <a:gd name="connsiteX5465" fmla="*/ 3441256 w 6356370"/>
                <a:gd name="connsiteY5465" fmla="*/ 476339 h 3527023"/>
                <a:gd name="connsiteX5466" fmla="*/ 3421890 w 6356370"/>
                <a:gd name="connsiteY5466" fmla="*/ 558070 h 3527023"/>
                <a:gd name="connsiteX5467" fmla="*/ 3479094 w 6356370"/>
                <a:gd name="connsiteY5467" fmla="*/ 567717 h 3527023"/>
                <a:gd name="connsiteX5468" fmla="*/ 3512743 w 6356370"/>
                <a:gd name="connsiteY5468" fmla="*/ 520457 h 3527023"/>
                <a:gd name="connsiteX5469" fmla="*/ 3441256 w 6356370"/>
                <a:gd name="connsiteY5469" fmla="*/ 476339 h 3527023"/>
                <a:gd name="connsiteX5470" fmla="*/ 2258356 w 6356370"/>
                <a:gd name="connsiteY5470" fmla="*/ 476339 h 3527023"/>
                <a:gd name="connsiteX5471" fmla="*/ 2238989 w 6356370"/>
                <a:gd name="connsiteY5471" fmla="*/ 558070 h 3527023"/>
                <a:gd name="connsiteX5472" fmla="*/ 2296119 w 6356370"/>
                <a:gd name="connsiteY5472" fmla="*/ 567717 h 3527023"/>
                <a:gd name="connsiteX5473" fmla="*/ 2329843 w 6356370"/>
                <a:gd name="connsiteY5473" fmla="*/ 520457 h 3527023"/>
                <a:gd name="connsiteX5474" fmla="*/ 2258356 w 6356370"/>
                <a:gd name="connsiteY5474" fmla="*/ 476339 h 3527023"/>
                <a:gd name="connsiteX5475" fmla="*/ 1075381 w 6356370"/>
                <a:gd name="connsiteY5475" fmla="*/ 476339 h 3527023"/>
                <a:gd name="connsiteX5476" fmla="*/ 1056014 w 6356370"/>
                <a:gd name="connsiteY5476" fmla="*/ 558070 h 3527023"/>
                <a:gd name="connsiteX5477" fmla="*/ 1113218 w 6356370"/>
                <a:gd name="connsiteY5477" fmla="*/ 567717 h 3527023"/>
                <a:gd name="connsiteX5478" fmla="*/ 1146868 w 6356370"/>
                <a:gd name="connsiteY5478" fmla="*/ 520457 h 3527023"/>
                <a:gd name="connsiteX5479" fmla="*/ 1075381 w 6356370"/>
                <a:gd name="connsiteY5479" fmla="*/ 476339 h 3527023"/>
                <a:gd name="connsiteX5480" fmla="*/ 5807132 w 6356370"/>
                <a:gd name="connsiteY5480" fmla="*/ 476264 h 3527023"/>
                <a:gd name="connsiteX5481" fmla="*/ 5787765 w 6356370"/>
                <a:gd name="connsiteY5481" fmla="*/ 557995 h 3527023"/>
                <a:gd name="connsiteX5482" fmla="*/ 5844894 w 6356370"/>
                <a:gd name="connsiteY5482" fmla="*/ 567641 h 3527023"/>
                <a:gd name="connsiteX5483" fmla="*/ 5878619 w 6356370"/>
                <a:gd name="connsiteY5483" fmla="*/ 520382 h 3527023"/>
                <a:gd name="connsiteX5484" fmla="*/ 5807132 w 6356370"/>
                <a:gd name="connsiteY5484" fmla="*/ 476264 h 3527023"/>
                <a:gd name="connsiteX5485" fmla="*/ 4624157 w 6356370"/>
                <a:gd name="connsiteY5485" fmla="*/ 476264 h 3527023"/>
                <a:gd name="connsiteX5486" fmla="*/ 4604790 w 6356370"/>
                <a:gd name="connsiteY5486" fmla="*/ 557995 h 3527023"/>
                <a:gd name="connsiteX5487" fmla="*/ 4661995 w 6356370"/>
                <a:gd name="connsiteY5487" fmla="*/ 567641 h 3527023"/>
                <a:gd name="connsiteX5488" fmla="*/ 4695644 w 6356370"/>
                <a:gd name="connsiteY5488" fmla="*/ 520457 h 3527023"/>
                <a:gd name="connsiteX5489" fmla="*/ 4624157 w 6356370"/>
                <a:gd name="connsiteY5489" fmla="*/ 476264 h 3527023"/>
                <a:gd name="connsiteX5490" fmla="*/ 3654970 w 6356370"/>
                <a:gd name="connsiteY5490" fmla="*/ 476264 h 3527023"/>
                <a:gd name="connsiteX5491" fmla="*/ 3583557 w 6356370"/>
                <a:gd name="connsiteY5491" fmla="*/ 520382 h 3527023"/>
                <a:gd name="connsiteX5492" fmla="*/ 3617208 w 6356370"/>
                <a:gd name="connsiteY5492" fmla="*/ 567641 h 3527023"/>
                <a:gd name="connsiteX5493" fmla="*/ 3674337 w 6356370"/>
                <a:gd name="connsiteY5493" fmla="*/ 557995 h 3527023"/>
                <a:gd name="connsiteX5494" fmla="*/ 3654970 w 6356370"/>
                <a:gd name="connsiteY5494" fmla="*/ 476264 h 3527023"/>
                <a:gd name="connsiteX5495" fmla="*/ 2472069 w 6356370"/>
                <a:gd name="connsiteY5495" fmla="*/ 476264 h 3527023"/>
                <a:gd name="connsiteX5496" fmla="*/ 2400582 w 6356370"/>
                <a:gd name="connsiteY5496" fmla="*/ 520382 h 3527023"/>
                <a:gd name="connsiteX5497" fmla="*/ 2434232 w 6356370"/>
                <a:gd name="connsiteY5497" fmla="*/ 567641 h 3527023"/>
                <a:gd name="connsiteX5498" fmla="*/ 2491437 w 6356370"/>
                <a:gd name="connsiteY5498" fmla="*/ 557995 h 3527023"/>
                <a:gd name="connsiteX5499" fmla="*/ 2472069 w 6356370"/>
                <a:gd name="connsiteY5499" fmla="*/ 476264 h 3527023"/>
                <a:gd name="connsiteX5500" fmla="*/ 1289094 w 6356370"/>
                <a:gd name="connsiteY5500" fmla="*/ 476264 h 3527023"/>
                <a:gd name="connsiteX5501" fmla="*/ 1217607 w 6356370"/>
                <a:gd name="connsiteY5501" fmla="*/ 520382 h 3527023"/>
                <a:gd name="connsiteX5502" fmla="*/ 1251257 w 6356370"/>
                <a:gd name="connsiteY5502" fmla="*/ 567641 h 3527023"/>
                <a:gd name="connsiteX5503" fmla="*/ 1308462 w 6356370"/>
                <a:gd name="connsiteY5503" fmla="*/ 557995 h 3527023"/>
                <a:gd name="connsiteX5504" fmla="*/ 1289094 w 6356370"/>
                <a:gd name="connsiteY5504" fmla="*/ 476264 h 3527023"/>
                <a:gd name="connsiteX5505" fmla="*/ 2824120 w 6356370"/>
                <a:gd name="connsiteY5505" fmla="*/ 466319 h 3527023"/>
                <a:gd name="connsiteX5506" fmla="*/ 2806772 w 6356370"/>
                <a:gd name="connsiteY5506" fmla="*/ 470356 h 3527023"/>
                <a:gd name="connsiteX5507" fmla="*/ 2806623 w 6356370"/>
                <a:gd name="connsiteY5507" fmla="*/ 470356 h 3527023"/>
                <a:gd name="connsiteX5508" fmla="*/ 2806547 w 6356370"/>
                <a:gd name="connsiteY5508" fmla="*/ 470356 h 3527023"/>
                <a:gd name="connsiteX5509" fmla="*/ 2775964 w 6356370"/>
                <a:gd name="connsiteY5509" fmla="*/ 474918 h 3527023"/>
                <a:gd name="connsiteX5510" fmla="*/ 2769010 w 6356370"/>
                <a:gd name="connsiteY5510" fmla="*/ 475740 h 3527023"/>
                <a:gd name="connsiteX5511" fmla="*/ 2767589 w 6356370"/>
                <a:gd name="connsiteY5511" fmla="*/ 475890 h 3527023"/>
                <a:gd name="connsiteX5512" fmla="*/ 2766691 w 6356370"/>
                <a:gd name="connsiteY5512" fmla="*/ 475965 h 3527023"/>
                <a:gd name="connsiteX5513" fmla="*/ 2766467 w 6356370"/>
                <a:gd name="connsiteY5513" fmla="*/ 475965 h 3527023"/>
                <a:gd name="connsiteX5514" fmla="*/ 2766019 w 6356370"/>
                <a:gd name="connsiteY5514" fmla="*/ 475965 h 3527023"/>
                <a:gd name="connsiteX5515" fmla="*/ 2740370 w 6356370"/>
                <a:gd name="connsiteY5515" fmla="*/ 477011 h 3527023"/>
                <a:gd name="connsiteX5516" fmla="*/ 2707019 w 6356370"/>
                <a:gd name="connsiteY5516" fmla="*/ 475217 h 3527023"/>
                <a:gd name="connsiteX5517" fmla="*/ 2704926 w 6356370"/>
                <a:gd name="connsiteY5517" fmla="*/ 474993 h 3527023"/>
                <a:gd name="connsiteX5518" fmla="*/ 2692438 w 6356370"/>
                <a:gd name="connsiteY5518" fmla="*/ 473422 h 3527023"/>
                <a:gd name="connsiteX5519" fmla="*/ 2695578 w 6356370"/>
                <a:gd name="connsiteY5519" fmla="*/ 517989 h 3527023"/>
                <a:gd name="connsiteX5520" fmla="*/ 2684810 w 6356370"/>
                <a:gd name="connsiteY5520" fmla="*/ 601890 h 3527023"/>
                <a:gd name="connsiteX5521" fmla="*/ 2751661 w 6356370"/>
                <a:gd name="connsiteY5521" fmla="*/ 653561 h 3527023"/>
                <a:gd name="connsiteX5522" fmla="*/ 2782245 w 6356370"/>
                <a:gd name="connsiteY5522" fmla="*/ 688930 h 3527023"/>
                <a:gd name="connsiteX5523" fmla="*/ 2783292 w 6356370"/>
                <a:gd name="connsiteY5523" fmla="*/ 687734 h 3527023"/>
                <a:gd name="connsiteX5524" fmla="*/ 2783516 w 6356370"/>
                <a:gd name="connsiteY5524" fmla="*/ 687509 h 3527023"/>
                <a:gd name="connsiteX5525" fmla="*/ 2783591 w 6356370"/>
                <a:gd name="connsiteY5525" fmla="*/ 687435 h 3527023"/>
                <a:gd name="connsiteX5526" fmla="*/ 2786956 w 6356370"/>
                <a:gd name="connsiteY5526" fmla="*/ 683845 h 3527023"/>
                <a:gd name="connsiteX5527" fmla="*/ 2863677 w 6356370"/>
                <a:gd name="connsiteY5527" fmla="*/ 645111 h 3527023"/>
                <a:gd name="connsiteX5528" fmla="*/ 2902263 w 6356370"/>
                <a:gd name="connsiteY5528" fmla="*/ 568464 h 3527023"/>
                <a:gd name="connsiteX5529" fmla="*/ 2909142 w 6356370"/>
                <a:gd name="connsiteY5529" fmla="*/ 562183 h 3527023"/>
                <a:gd name="connsiteX5530" fmla="*/ 2877137 w 6356370"/>
                <a:gd name="connsiteY5530" fmla="*/ 534291 h 3527023"/>
                <a:gd name="connsiteX5531" fmla="*/ 2875941 w 6356370"/>
                <a:gd name="connsiteY5531" fmla="*/ 533169 h 3527023"/>
                <a:gd name="connsiteX5532" fmla="*/ 2858518 w 6356370"/>
                <a:gd name="connsiteY5532" fmla="*/ 514251 h 3527023"/>
                <a:gd name="connsiteX5533" fmla="*/ 2857696 w 6356370"/>
                <a:gd name="connsiteY5533" fmla="*/ 513279 h 3527023"/>
                <a:gd name="connsiteX5534" fmla="*/ 2857546 w 6356370"/>
                <a:gd name="connsiteY5534" fmla="*/ 513129 h 3527023"/>
                <a:gd name="connsiteX5535" fmla="*/ 2824120 w 6356370"/>
                <a:gd name="connsiteY5535" fmla="*/ 466319 h 3527023"/>
                <a:gd name="connsiteX5536" fmla="*/ 5190146 w 6356370"/>
                <a:gd name="connsiteY5536" fmla="*/ 466243 h 3527023"/>
                <a:gd name="connsiteX5537" fmla="*/ 5172722 w 6356370"/>
                <a:gd name="connsiteY5537" fmla="*/ 470282 h 3527023"/>
                <a:gd name="connsiteX5538" fmla="*/ 5172648 w 6356370"/>
                <a:gd name="connsiteY5538" fmla="*/ 470282 h 3527023"/>
                <a:gd name="connsiteX5539" fmla="*/ 5172573 w 6356370"/>
                <a:gd name="connsiteY5539" fmla="*/ 470282 h 3527023"/>
                <a:gd name="connsiteX5540" fmla="*/ 5170928 w 6356370"/>
                <a:gd name="connsiteY5540" fmla="*/ 470581 h 3527023"/>
                <a:gd name="connsiteX5541" fmla="*/ 5133913 w 6356370"/>
                <a:gd name="connsiteY5541" fmla="*/ 475815 h 3527023"/>
                <a:gd name="connsiteX5542" fmla="*/ 5133391 w 6356370"/>
                <a:gd name="connsiteY5542" fmla="*/ 475890 h 3527023"/>
                <a:gd name="connsiteX5543" fmla="*/ 5133241 w 6356370"/>
                <a:gd name="connsiteY5543" fmla="*/ 475890 h 3527023"/>
                <a:gd name="connsiteX5544" fmla="*/ 5131670 w 6356370"/>
                <a:gd name="connsiteY5544" fmla="*/ 475965 h 3527023"/>
                <a:gd name="connsiteX5545" fmla="*/ 5124790 w 6356370"/>
                <a:gd name="connsiteY5545" fmla="*/ 476413 h 3527023"/>
                <a:gd name="connsiteX5546" fmla="*/ 5106246 w 6356370"/>
                <a:gd name="connsiteY5546" fmla="*/ 477011 h 3527023"/>
                <a:gd name="connsiteX5547" fmla="*/ 5058314 w 6356370"/>
                <a:gd name="connsiteY5547" fmla="*/ 473422 h 3527023"/>
                <a:gd name="connsiteX5548" fmla="*/ 5061379 w 6356370"/>
                <a:gd name="connsiteY5548" fmla="*/ 517989 h 3527023"/>
                <a:gd name="connsiteX5549" fmla="*/ 5050687 w 6356370"/>
                <a:gd name="connsiteY5549" fmla="*/ 601890 h 3527023"/>
                <a:gd name="connsiteX5550" fmla="*/ 5117537 w 6356370"/>
                <a:gd name="connsiteY5550" fmla="*/ 653561 h 3527023"/>
                <a:gd name="connsiteX5551" fmla="*/ 5148121 w 6356370"/>
                <a:gd name="connsiteY5551" fmla="*/ 688930 h 3527023"/>
                <a:gd name="connsiteX5552" fmla="*/ 5152907 w 6356370"/>
                <a:gd name="connsiteY5552" fmla="*/ 683771 h 3527023"/>
                <a:gd name="connsiteX5553" fmla="*/ 5229478 w 6356370"/>
                <a:gd name="connsiteY5553" fmla="*/ 645111 h 3527023"/>
                <a:gd name="connsiteX5554" fmla="*/ 5275018 w 6356370"/>
                <a:gd name="connsiteY5554" fmla="*/ 562183 h 3527023"/>
                <a:gd name="connsiteX5555" fmla="*/ 5241818 w 6356370"/>
                <a:gd name="connsiteY5555" fmla="*/ 533169 h 3527023"/>
                <a:gd name="connsiteX5556" fmla="*/ 5190146 w 6356370"/>
                <a:gd name="connsiteY5556" fmla="*/ 466243 h 3527023"/>
                <a:gd name="connsiteX5557" fmla="*/ 4272031 w 6356370"/>
                <a:gd name="connsiteY5557" fmla="*/ 466243 h 3527023"/>
                <a:gd name="connsiteX5558" fmla="*/ 4220360 w 6356370"/>
                <a:gd name="connsiteY5558" fmla="*/ 533169 h 3527023"/>
                <a:gd name="connsiteX5559" fmla="*/ 4182897 w 6356370"/>
                <a:gd name="connsiteY5559" fmla="*/ 565248 h 3527023"/>
                <a:gd name="connsiteX5560" fmla="*/ 4224922 w 6356370"/>
                <a:gd name="connsiteY5560" fmla="*/ 645111 h 3527023"/>
                <a:gd name="connsiteX5561" fmla="*/ 4301643 w 6356370"/>
                <a:gd name="connsiteY5561" fmla="*/ 683696 h 3527023"/>
                <a:gd name="connsiteX5562" fmla="*/ 4310542 w 6356370"/>
                <a:gd name="connsiteY5562" fmla="*/ 693716 h 3527023"/>
                <a:gd name="connsiteX5563" fmla="*/ 4344565 w 6356370"/>
                <a:gd name="connsiteY5563" fmla="*/ 653561 h 3527023"/>
                <a:gd name="connsiteX5564" fmla="*/ 4411492 w 6356370"/>
                <a:gd name="connsiteY5564" fmla="*/ 601890 h 3527023"/>
                <a:gd name="connsiteX5565" fmla="*/ 4400723 w 6356370"/>
                <a:gd name="connsiteY5565" fmla="*/ 517989 h 3527023"/>
                <a:gd name="connsiteX5566" fmla="*/ 4403790 w 6356370"/>
                <a:gd name="connsiteY5566" fmla="*/ 473422 h 3527023"/>
                <a:gd name="connsiteX5567" fmla="*/ 4355783 w 6356370"/>
                <a:gd name="connsiteY5567" fmla="*/ 477011 h 3527023"/>
                <a:gd name="connsiteX5568" fmla="*/ 4328713 w 6356370"/>
                <a:gd name="connsiteY5568" fmla="*/ 475890 h 3527023"/>
                <a:gd name="connsiteX5569" fmla="*/ 4291174 w 6356370"/>
                <a:gd name="connsiteY5569" fmla="*/ 470581 h 3527023"/>
                <a:gd name="connsiteX5570" fmla="*/ 4289604 w 6356370"/>
                <a:gd name="connsiteY5570" fmla="*/ 470282 h 3527023"/>
                <a:gd name="connsiteX5571" fmla="*/ 4289529 w 6356370"/>
                <a:gd name="connsiteY5571" fmla="*/ 470282 h 3527023"/>
                <a:gd name="connsiteX5572" fmla="*/ 4289454 w 6356370"/>
                <a:gd name="connsiteY5572" fmla="*/ 470282 h 3527023"/>
                <a:gd name="connsiteX5573" fmla="*/ 4272031 w 6356370"/>
                <a:gd name="connsiteY5573" fmla="*/ 466243 h 3527023"/>
                <a:gd name="connsiteX5574" fmla="*/ 4007170 w 6356370"/>
                <a:gd name="connsiteY5574" fmla="*/ 466243 h 3527023"/>
                <a:gd name="connsiteX5575" fmla="*/ 3989747 w 6356370"/>
                <a:gd name="connsiteY5575" fmla="*/ 470282 h 3527023"/>
                <a:gd name="connsiteX5576" fmla="*/ 3989673 w 6356370"/>
                <a:gd name="connsiteY5576" fmla="*/ 470282 h 3527023"/>
                <a:gd name="connsiteX5577" fmla="*/ 3989598 w 6356370"/>
                <a:gd name="connsiteY5577" fmla="*/ 470282 h 3527023"/>
                <a:gd name="connsiteX5578" fmla="*/ 3987878 w 6356370"/>
                <a:gd name="connsiteY5578" fmla="*/ 470581 h 3527023"/>
                <a:gd name="connsiteX5579" fmla="*/ 3950938 w 6356370"/>
                <a:gd name="connsiteY5579" fmla="*/ 475815 h 3527023"/>
                <a:gd name="connsiteX5580" fmla="*/ 3950415 w 6356370"/>
                <a:gd name="connsiteY5580" fmla="*/ 475890 h 3527023"/>
                <a:gd name="connsiteX5581" fmla="*/ 3950340 w 6356370"/>
                <a:gd name="connsiteY5581" fmla="*/ 475890 h 3527023"/>
                <a:gd name="connsiteX5582" fmla="*/ 3948769 w 6356370"/>
                <a:gd name="connsiteY5582" fmla="*/ 475965 h 3527023"/>
                <a:gd name="connsiteX5583" fmla="*/ 3941890 w 6356370"/>
                <a:gd name="connsiteY5583" fmla="*/ 476413 h 3527023"/>
                <a:gd name="connsiteX5584" fmla="*/ 3923345 w 6356370"/>
                <a:gd name="connsiteY5584" fmla="*/ 477011 h 3527023"/>
                <a:gd name="connsiteX5585" fmla="*/ 3875413 w 6356370"/>
                <a:gd name="connsiteY5585" fmla="*/ 473422 h 3527023"/>
                <a:gd name="connsiteX5586" fmla="*/ 3878479 w 6356370"/>
                <a:gd name="connsiteY5586" fmla="*/ 517989 h 3527023"/>
                <a:gd name="connsiteX5587" fmla="*/ 3874217 w 6356370"/>
                <a:gd name="connsiteY5587" fmla="*/ 571231 h 3527023"/>
                <a:gd name="connsiteX5588" fmla="*/ 3874217 w 6356370"/>
                <a:gd name="connsiteY5588" fmla="*/ 571381 h 3527023"/>
                <a:gd name="connsiteX5589" fmla="*/ 3873992 w 6356370"/>
                <a:gd name="connsiteY5589" fmla="*/ 572502 h 3527023"/>
                <a:gd name="connsiteX5590" fmla="*/ 3868907 w 6356370"/>
                <a:gd name="connsiteY5590" fmla="*/ 597179 h 3527023"/>
                <a:gd name="connsiteX5591" fmla="*/ 3867711 w 6356370"/>
                <a:gd name="connsiteY5591" fmla="*/ 601890 h 3527023"/>
                <a:gd name="connsiteX5592" fmla="*/ 3934562 w 6356370"/>
                <a:gd name="connsiteY5592" fmla="*/ 653561 h 3527023"/>
                <a:gd name="connsiteX5593" fmla="*/ 3965220 w 6356370"/>
                <a:gd name="connsiteY5593" fmla="*/ 688930 h 3527023"/>
                <a:gd name="connsiteX5594" fmla="*/ 3969931 w 6356370"/>
                <a:gd name="connsiteY5594" fmla="*/ 683771 h 3527023"/>
                <a:gd name="connsiteX5595" fmla="*/ 4046579 w 6356370"/>
                <a:gd name="connsiteY5595" fmla="*/ 645111 h 3527023"/>
                <a:gd name="connsiteX5596" fmla="*/ 4092118 w 6356370"/>
                <a:gd name="connsiteY5596" fmla="*/ 562183 h 3527023"/>
                <a:gd name="connsiteX5597" fmla="*/ 4058918 w 6356370"/>
                <a:gd name="connsiteY5597" fmla="*/ 533169 h 3527023"/>
                <a:gd name="connsiteX5598" fmla="*/ 4007170 w 6356370"/>
                <a:gd name="connsiteY5598" fmla="*/ 466243 h 3527023"/>
                <a:gd name="connsiteX5599" fmla="*/ 3088906 w 6356370"/>
                <a:gd name="connsiteY5599" fmla="*/ 466243 h 3527023"/>
                <a:gd name="connsiteX5600" fmla="*/ 3037236 w 6356370"/>
                <a:gd name="connsiteY5600" fmla="*/ 533169 h 3527023"/>
                <a:gd name="connsiteX5601" fmla="*/ 2999772 w 6356370"/>
                <a:gd name="connsiteY5601" fmla="*/ 565248 h 3527023"/>
                <a:gd name="connsiteX5602" fmla="*/ 3041797 w 6356370"/>
                <a:gd name="connsiteY5602" fmla="*/ 645111 h 3527023"/>
                <a:gd name="connsiteX5603" fmla="*/ 3118519 w 6356370"/>
                <a:gd name="connsiteY5603" fmla="*/ 683771 h 3527023"/>
                <a:gd name="connsiteX5604" fmla="*/ 3127492 w 6356370"/>
                <a:gd name="connsiteY5604" fmla="*/ 693791 h 3527023"/>
                <a:gd name="connsiteX5605" fmla="*/ 3161515 w 6356370"/>
                <a:gd name="connsiteY5605" fmla="*/ 653561 h 3527023"/>
                <a:gd name="connsiteX5606" fmla="*/ 3228441 w 6356370"/>
                <a:gd name="connsiteY5606" fmla="*/ 601890 h 3527023"/>
                <a:gd name="connsiteX5607" fmla="*/ 3217673 w 6356370"/>
                <a:gd name="connsiteY5607" fmla="*/ 517989 h 3527023"/>
                <a:gd name="connsiteX5608" fmla="*/ 3220738 w 6356370"/>
                <a:gd name="connsiteY5608" fmla="*/ 473422 h 3527023"/>
                <a:gd name="connsiteX5609" fmla="*/ 3172881 w 6356370"/>
                <a:gd name="connsiteY5609" fmla="*/ 477011 h 3527023"/>
                <a:gd name="connsiteX5610" fmla="*/ 3145812 w 6356370"/>
                <a:gd name="connsiteY5610" fmla="*/ 475890 h 3527023"/>
                <a:gd name="connsiteX5611" fmla="*/ 3107974 w 6356370"/>
                <a:gd name="connsiteY5611" fmla="*/ 470506 h 3527023"/>
                <a:gd name="connsiteX5612" fmla="*/ 3106479 w 6356370"/>
                <a:gd name="connsiteY5612" fmla="*/ 470282 h 3527023"/>
                <a:gd name="connsiteX5613" fmla="*/ 3106404 w 6356370"/>
                <a:gd name="connsiteY5613" fmla="*/ 470282 h 3527023"/>
                <a:gd name="connsiteX5614" fmla="*/ 3106330 w 6356370"/>
                <a:gd name="connsiteY5614" fmla="*/ 470282 h 3527023"/>
                <a:gd name="connsiteX5615" fmla="*/ 3088906 w 6356370"/>
                <a:gd name="connsiteY5615" fmla="*/ 466243 h 3527023"/>
                <a:gd name="connsiteX5616" fmla="*/ 1906006 w 6356370"/>
                <a:gd name="connsiteY5616" fmla="*/ 466243 h 3527023"/>
                <a:gd name="connsiteX5617" fmla="*/ 1854261 w 6356370"/>
                <a:gd name="connsiteY5617" fmla="*/ 533169 h 3527023"/>
                <a:gd name="connsiteX5618" fmla="*/ 1816872 w 6356370"/>
                <a:gd name="connsiteY5618" fmla="*/ 565248 h 3527023"/>
                <a:gd name="connsiteX5619" fmla="*/ 1858896 w 6356370"/>
                <a:gd name="connsiteY5619" fmla="*/ 645111 h 3527023"/>
                <a:gd name="connsiteX5620" fmla="*/ 1935618 w 6356370"/>
                <a:gd name="connsiteY5620" fmla="*/ 683771 h 3527023"/>
                <a:gd name="connsiteX5621" fmla="*/ 1944516 w 6356370"/>
                <a:gd name="connsiteY5621" fmla="*/ 693716 h 3527023"/>
                <a:gd name="connsiteX5622" fmla="*/ 1978615 w 6356370"/>
                <a:gd name="connsiteY5622" fmla="*/ 653561 h 3527023"/>
                <a:gd name="connsiteX5623" fmla="*/ 2045540 w 6356370"/>
                <a:gd name="connsiteY5623" fmla="*/ 601890 h 3527023"/>
                <a:gd name="connsiteX5624" fmla="*/ 2034772 w 6356370"/>
                <a:gd name="connsiteY5624" fmla="*/ 517989 h 3527023"/>
                <a:gd name="connsiteX5625" fmla="*/ 2037838 w 6356370"/>
                <a:gd name="connsiteY5625" fmla="*/ 473422 h 3527023"/>
                <a:gd name="connsiteX5626" fmla="*/ 1989981 w 6356370"/>
                <a:gd name="connsiteY5626" fmla="*/ 477011 h 3527023"/>
                <a:gd name="connsiteX5627" fmla="*/ 1962912 w 6356370"/>
                <a:gd name="connsiteY5627" fmla="*/ 475890 h 3527023"/>
                <a:gd name="connsiteX5628" fmla="*/ 1925150 w 6356370"/>
                <a:gd name="connsiteY5628" fmla="*/ 470581 h 3527023"/>
                <a:gd name="connsiteX5629" fmla="*/ 1923579 w 6356370"/>
                <a:gd name="connsiteY5629" fmla="*/ 470282 h 3527023"/>
                <a:gd name="connsiteX5630" fmla="*/ 1923504 w 6356370"/>
                <a:gd name="connsiteY5630" fmla="*/ 470282 h 3527023"/>
                <a:gd name="connsiteX5631" fmla="*/ 1923429 w 6356370"/>
                <a:gd name="connsiteY5631" fmla="*/ 470282 h 3527023"/>
                <a:gd name="connsiteX5632" fmla="*/ 1906006 w 6356370"/>
                <a:gd name="connsiteY5632" fmla="*/ 466243 h 3527023"/>
                <a:gd name="connsiteX5633" fmla="*/ 1641370 w 6356370"/>
                <a:gd name="connsiteY5633" fmla="*/ 466243 h 3527023"/>
                <a:gd name="connsiteX5634" fmla="*/ 1623947 w 6356370"/>
                <a:gd name="connsiteY5634" fmla="*/ 470282 h 3527023"/>
                <a:gd name="connsiteX5635" fmla="*/ 1623871 w 6356370"/>
                <a:gd name="connsiteY5635" fmla="*/ 470282 h 3527023"/>
                <a:gd name="connsiteX5636" fmla="*/ 1623797 w 6356370"/>
                <a:gd name="connsiteY5636" fmla="*/ 470282 h 3527023"/>
                <a:gd name="connsiteX5637" fmla="*/ 1622600 w 6356370"/>
                <a:gd name="connsiteY5637" fmla="*/ 470506 h 3527023"/>
                <a:gd name="connsiteX5638" fmla="*/ 1585137 w 6356370"/>
                <a:gd name="connsiteY5638" fmla="*/ 475815 h 3527023"/>
                <a:gd name="connsiteX5639" fmla="*/ 1584614 w 6356370"/>
                <a:gd name="connsiteY5639" fmla="*/ 475890 h 3527023"/>
                <a:gd name="connsiteX5640" fmla="*/ 1584464 w 6356370"/>
                <a:gd name="connsiteY5640" fmla="*/ 475890 h 3527023"/>
                <a:gd name="connsiteX5641" fmla="*/ 1582894 w 6356370"/>
                <a:gd name="connsiteY5641" fmla="*/ 475965 h 3527023"/>
                <a:gd name="connsiteX5642" fmla="*/ 1576014 w 6356370"/>
                <a:gd name="connsiteY5642" fmla="*/ 476413 h 3527023"/>
                <a:gd name="connsiteX5643" fmla="*/ 1557469 w 6356370"/>
                <a:gd name="connsiteY5643" fmla="*/ 477011 h 3527023"/>
                <a:gd name="connsiteX5644" fmla="*/ 1509537 w 6356370"/>
                <a:gd name="connsiteY5644" fmla="*/ 473422 h 3527023"/>
                <a:gd name="connsiteX5645" fmla="*/ 1512603 w 6356370"/>
                <a:gd name="connsiteY5645" fmla="*/ 517989 h 3527023"/>
                <a:gd name="connsiteX5646" fmla="*/ 1501910 w 6356370"/>
                <a:gd name="connsiteY5646" fmla="*/ 601890 h 3527023"/>
                <a:gd name="connsiteX5647" fmla="*/ 1568761 w 6356370"/>
                <a:gd name="connsiteY5647" fmla="*/ 653561 h 3527023"/>
                <a:gd name="connsiteX5648" fmla="*/ 1599345 w 6356370"/>
                <a:gd name="connsiteY5648" fmla="*/ 688930 h 3527023"/>
                <a:gd name="connsiteX5649" fmla="*/ 1604130 w 6356370"/>
                <a:gd name="connsiteY5649" fmla="*/ 683771 h 3527023"/>
                <a:gd name="connsiteX5650" fmla="*/ 1680702 w 6356370"/>
                <a:gd name="connsiteY5650" fmla="*/ 645111 h 3527023"/>
                <a:gd name="connsiteX5651" fmla="*/ 1726242 w 6356370"/>
                <a:gd name="connsiteY5651" fmla="*/ 562183 h 3527023"/>
                <a:gd name="connsiteX5652" fmla="*/ 1693041 w 6356370"/>
                <a:gd name="connsiteY5652" fmla="*/ 533169 h 3527023"/>
                <a:gd name="connsiteX5653" fmla="*/ 1683693 w 6356370"/>
                <a:gd name="connsiteY5653" fmla="*/ 523449 h 3527023"/>
                <a:gd name="connsiteX5654" fmla="*/ 1659092 w 6356370"/>
                <a:gd name="connsiteY5654" fmla="*/ 493388 h 3527023"/>
                <a:gd name="connsiteX5655" fmla="*/ 1658419 w 6356370"/>
                <a:gd name="connsiteY5655" fmla="*/ 492490 h 3527023"/>
                <a:gd name="connsiteX5656" fmla="*/ 1658344 w 6356370"/>
                <a:gd name="connsiteY5656" fmla="*/ 492416 h 3527023"/>
                <a:gd name="connsiteX5657" fmla="*/ 1641370 w 6356370"/>
                <a:gd name="connsiteY5657" fmla="*/ 466243 h 3527023"/>
                <a:gd name="connsiteX5658" fmla="*/ 723255 w 6356370"/>
                <a:gd name="connsiteY5658" fmla="*/ 466243 h 3527023"/>
                <a:gd name="connsiteX5659" fmla="*/ 671585 w 6356370"/>
                <a:gd name="connsiteY5659" fmla="*/ 533169 h 3527023"/>
                <a:gd name="connsiteX5660" fmla="*/ 634120 w 6356370"/>
                <a:gd name="connsiteY5660" fmla="*/ 565248 h 3527023"/>
                <a:gd name="connsiteX5661" fmla="*/ 676146 w 6356370"/>
                <a:gd name="connsiteY5661" fmla="*/ 645111 h 3527023"/>
                <a:gd name="connsiteX5662" fmla="*/ 752867 w 6356370"/>
                <a:gd name="connsiteY5662" fmla="*/ 683771 h 3527023"/>
                <a:gd name="connsiteX5663" fmla="*/ 761765 w 6356370"/>
                <a:gd name="connsiteY5663" fmla="*/ 693716 h 3527023"/>
                <a:gd name="connsiteX5664" fmla="*/ 795789 w 6356370"/>
                <a:gd name="connsiteY5664" fmla="*/ 653561 h 3527023"/>
                <a:gd name="connsiteX5665" fmla="*/ 862715 w 6356370"/>
                <a:gd name="connsiteY5665" fmla="*/ 601890 h 3527023"/>
                <a:gd name="connsiteX5666" fmla="*/ 851947 w 6356370"/>
                <a:gd name="connsiteY5666" fmla="*/ 517989 h 3527023"/>
                <a:gd name="connsiteX5667" fmla="*/ 855013 w 6356370"/>
                <a:gd name="connsiteY5667" fmla="*/ 473422 h 3527023"/>
                <a:gd name="connsiteX5668" fmla="*/ 807081 w 6356370"/>
                <a:gd name="connsiteY5668" fmla="*/ 477011 h 3527023"/>
                <a:gd name="connsiteX5669" fmla="*/ 780011 w 6356370"/>
                <a:gd name="connsiteY5669" fmla="*/ 475890 h 3527023"/>
                <a:gd name="connsiteX5670" fmla="*/ 742398 w 6356370"/>
                <a:gd name="connsiteY5670" fmla="*/ 470581 h 3527023"/>
                <a:gd name="connsiteX5671" fmla="*/ 740828 w 6356370"/>
                <a:gd name="connsiteY5671" fmla="*/ 470282 h 3527023"/>
                <a:gd name="connsiteX5672" fmla="*/ 740753 w 6356370"/>
                <a:gd name="connsiteY5672" fmla="*/ 470282 h 3527023"/>
                <a:gd name="connsiteX5673" fmla="*/ 740679 w 6356370"/>
                <a:gd name="connsiteY5673" fmla="*/ 470282 h 3527023"/>
                <a:gd name="connsiteX5674" fmla="*/ 723255 w 6356370"/>
                <a:gd name="connsiteY5674" fmla="*/ 466243 h 3527023"/>
                <a:gd name="connsiteX5675" fmla="*/ 458469 w 6356370"/>
                <a:gd name="connsiteY5675" fmla="*/ 466243 h 3527023"/>
                <a:gd name="connsiteX5676" fmla="*/ 440972 w 6356370"/>
                <a:gd name="connsiteY5676" fmla="*/ 470282 h 3527023"/>
                <a:gd name="connsiteX5677" fmla="*/ 440896 w 6356370"/>
                <a:gd name="connsiteY5677" fmla="*/ 470282 h 3527023"/>
                <a:gd name="connsiteX5678" fmla="*/ 440822 w 6356370"/>
                <a:gd name="connsiteY5678" fmla="*/ 470282 h 3527023"/>
                <a:gd name="connsiteX5679" fmla="*/ 439102 w 6356370"/>
                <a:gd name="connsiteY5679" fmla="*/ 470581 h 3527023"/>
                <a:gd name="connsiteX5680" fmla="*/ 402162 w 6356370"/>
                <a:gd name="connsiteY5680" fmla="*/ 475815 h 3527023"/>
                <a:gd name="connsiteX5681" fmla="*/ 401638 w 6356370"/>
                <a:gd name="connsiteY5681" fmla="*/ 475890 h 3527023"/>
                <a:gd name="connsiteX5682" fmla="*/ 401564 w 6356370"/>
                <a:gd name="connsiteY5682" fmla="*/ 475890 h 3527023"/>
                <a:gd name="connsiteX5683" fmla="*/ 399994 w 6356370"/>
                <a:gd name="connsiteY5683" fmla="*/ 475965 h 3527023"/>
                <a:gd name="connsiteX5684" fmla="*/ 393114 w 6356370"/>
                <a:gd name="connsiteY5684" fmla="*/ 476413 h 3527023"/>
                <a:gd name="connsiteX5685" fmla="*/ 374569 w 6356370"/>
                <a:gd name="connsiteY5685" fmla="*/ 477011 h 3527023"/>
                <a:gd name="connsiteX5686" fmla="*/ 326637 w 6356370"/>
                <a:gd name="connsiteY5686" fmla="*/ 473422 h 3527023"/>
                <a:gd name="connsiteX5687" fmla="*/ 329703 w 6356370"/>
                <a:gd name="connsiteY5687" fmla="*/ 517989 h 3527023"/>
                <a:gd name="connsiteX5688" fmla="*/ 319010 w 6356370"/>
                <a:gd name="connsiteY5688" fmla="*/ 601890 h 3527023"/>
                <a:gd name="connsiteX5689" fmla="*/ 385860 w 6356370"/>
                <a:gd name="connsiteY5689" fmla="*/ 653486 h 3527023"/>
                <a:gd name="connsiteX5690" fmla="*/ 416519 w 6356370"/>
                <a:gd name="connsiteY5690" fmla="*/ 688930 h 3527023"/>
                <a:gd name="connsiteX5691" fmla="*/ 421305 w 6356370"/>
                <a:gd name="connsiteY5691" fmla="*/ 683696 h 3527023"/>
                <a:gd name="connsiteX5692" fmla="*/ 497802 w 6356370"/>
                <a:gd name="connsiteY5692" fmla="*/ 645111 h 3527023"/>
                <a:gd name="connsiteX5693" fmla="*/ 543341 w 6356370"/>
                <a:gd name="connsiteY5693" fmla="*/ 562183 h 3527023"/>
                <a:gd name="connsiteX5694" fmla="*/ 510140 w 6356370"/>
                <a:gd name="connsiteY5694" fmla="*/ 533169 h 3527023"/>
                <a:gd name="connsiteX5695" fmla="*/ 500793 w 6356370"/>
                <a:gd name="connsiteY5695" fmla="*/ 523449 h 3527023"/>
                <a:gd name="connsiteX5696" fmla="*/ 500045 w 6356370"/>
                <a:gd name="connsiteY5696" fmla="*/ 522551 h 3527023"/>
                <a:gd name="connsiteX5697" fmla="*/ 475444 w 6356370"/>
                <a:gd name="connsiteY5697" fmla="*/ 492416 h 3527023"/>
                <a:gd name="connsiteX5698" fmla="*/ 458469 w 6356370"/>
                <a:gd name="connsiteY5698" fmla="*/ 466243 h 3527023"/>
                <a:gd name="connsiteX5699" fmla="*/ 5454858 w 6356370"/>
                <a:gd name="connsiteY5699" fmla="*/ 466169 h 3527023"/>
                <a:gd name="connsiteX5700" fmla="*/ 5403111 w 6356370"/>
                <a:gd name="connsiteY5700" fmla="*/ 533095 h 3527023"/>
                <a:gd name="connsiteX5701" fmla="*/ 5365722 w 6356370"/>
                <a:gd name="connsiteY5701" fmla="*/ 565174 h 3527023"/>
                <a:gd name="connsiteX5702" fmla="*/ 5407748 w 6356370"/>
                <a:gd name="connsiteY5702" fmla="*/ 645036 h 3527023"/>
                <a:gd name="connsiteX5703" fmla="*/ 5484468 w 6356370"/>
                <a:gd name="connsiteY5703" fmla="*/ 683696 h 3527023"/>
                <a:gd name="connsiteX5704" fmla="*/ 5493292 w 6356370"/>
                <a:gd name="connsiteY5704" fmla="*/ 693641 h 3527023"/>
                <a:gd name="connsiteX5705" fmla="*/ 5527465 w 6356370"/>
                <a:gd name="connsiteY5705" fmla="*/ 653486 h 3527023"/>
                <a:gd name="connsiteX5706" fmla="*/ 5594317 w 6356370"/>
                <a:gd name="connsiteY5706" fmla="*/ 601890 h 3527023"/>
                <a:gd name="connsiteX5707" fmla="*/ 5583549 w 6356370"/>
                <a:gd name="connsiteY5707" fmla="*/ 517989 h 3527023"/>
                <a:gd name="connsiteX5708" fmla="*/ 5586614 w 6356370"/>
                <a:gd name="connsiteY5708" fmla="*/ 473422 h 3527023"/>
                <a:gd name="connsiteX5709" fmla="*/ 5538757 w 6356370"/>
                <a:gd name="connsiteY5709" fmla="*/ 477011 h 3527023"/>
                <a:gd name="connsiteX5710" fmla="*/ 5511687 w 6356370"/>
                <a:gd name="connsiteY5710" fmla="*/ 475890 h 3527023"/>
                <a:gd name="connsiteX5711" fmla="*/ 5474000 w 6356370"/>
                <a:gd name="connsiteY5711" fmla="*/ 470506 h 3527023"/>
                <a:gd name="connsiteX5712" fmla="*/ 5472430 w 6356370"/>
                <a:gd name="connsiteY5712" fmla="*/ 470207 h 3527023"/>
                <a:gd name="connsiteX5713" fmla="*/ 5472355 w 6356370"/>
                <a:gd name="connsiteY5713" fmla="*/ 470207 h 3527023"/>
                <a:gd name="connsiteX5714" fmla="*/ 5472280 w 6356370"/>
                <a:gd name="connsiteY5714" fmla="*/ 470207 h 3527023"/>
                <a:gd name="connsiteX5715" fmla="*/ 5454858 w 6356370"/>
                <a:gd name="connsiteY5715" fmla="*/ 466169 h 3527023"/>
                <a:gd name="connsiteX5716" fmla="*/ 4945485 w 6356370"/>
                <a:gd name="connsiteY5716" fmla="*/ 454279 h 3527023"/>
                <a:gd name="connsiteX5717" fmla="*/ 4885802 w 6356370"/>
                <a:gd name="connsiteY5717" fmla="*/ 461159 h 3527023"/>
                <a:gd name="connsiteX5718" fmla="*/ 4907637 w 6356370"/>
                <a:gd name="connsiteY5718" fmla="*/ 557771 h 3527023"/>
                <a:gd name="connsiteX5719" fmla="*/ 5004399 w 6356370"/>
                <a:gd name="connsiteY5719" fmla="*/ 579606 h 3527023"/>
                <a:gd name="connsiteX5720" fmla="*/ 5011204 w 6356370"/>
                <a:gd name="connsiteY5720" fmla="*/ 518139 h 3527023"/>
                <a:gd name="connsiteX5721" fmla="*/ 5005221 w 6356370"/>
                <a:gd name="connsiteY5721" fmla="*/ 460187 h 3527023"/>
                <a:gd name="connsiteX5722" fmla="*/ 4945485 w 6356370"/>
                <a:gd name="connsiteY5722" fmla="*/ 454279 h 3527023"/>
                <a:gd name="connsiteX5723" fmla="*/ 3762565 w 6356370"/>
                <a:gd name="connsiteY5723" fmla="*/ 454279 h 3527023"/>
                <a:gd name="connsiteX5724" fmla="*/ 3702827 w 6356370"/>
                <a:gd name="connsiteY5724" fmla="*/ 461159 h 3527023"/>
                <a:gd name="connsiteX5725" fmla="*/ 3724662 w 6356370"/>
                <a:gd name="connsiteY5725" fmla="*/ 557771 h 3527023"/>
                <a:gd name="connsiteX5726" fmla="*/ 3821424 w 6356370"/>
                <a:gd name="connsiteY5726" fmla="*/ 579606 h 3527023"/>
                <a:gd name="connsiteX5727" fmla="*/ 3824639 w 6356370"/>
                <a:gd name="connsiteY5727" fmla="*/ 563305 h 3527023"/>
                <a:gd name="connsiteX5728" fmla="*/ 3828228 w 6356370"/>
                <a:gd name="connsiteY5728" fmla="*/ 518139 h 3527023"/>
                <a:gd name="connsiteX5729" fmla="*/ 3822246 w 6356370"/>
                <a:gd name="connsiteY5729" fmla="*/ 460187 h 3527023"/>
                <a:gd name="connsiteX5730" fmla="*/ 3762565 w 6356370"/>
                <a:gd name="connsiteY5730" fmla="*/ 454279 h 3527023"/>
                <a:gd name="connsiteX5731" fmla="*/ 2579543 w 6356370"/>
                <a:gd name="connsiteY5731" fmla="*/ 454279 h 3527023"/>
                <a:gd name="connsiteX5732" fmla="*/ 2519927 w 6356370"/>
                <a:gd name="connsiteY5732" fmla="*/ 461159 h 3527023"/>
                <a:gd name="connsiteX5733" fmla="*/ 2541762 w 6356370"/>
                <a:gd name="connsiteY5733" fmla="*/ 557771 h 3527023"/>
                <a:gd name="connsiteX5734" fmla="*/ 2638524 w 6356370"/>
                <a:gd name="connsiteY5734" fmla="*/ 579606 h 3527023"/>
                <a:gd name="connsiteX5735" fmla="*/ 2645328 w 6356370"/>
                <a:gd name="connsiteY5735" fmla="*/ 518139 h 3527023"/>
                <a:gd name="connsiteX5736" fmla="*/ 2639271 w 6356370"/>
                <a:gd name="connsiteY5736" fmla="*/ 460187 h 3527023"/>
                <a:gd name="connsiteX5737" fmla="*/ 2579543 w 6356370"/>
                <a:gd name="connsiteY5737" fmla="*/ 454279 h 3527023"/>
                <a:gd name="connsiteX5738" fmla="*/ 1396680 w 6356370"/>
                <a:gd name="connsiteY5738" fmla="*/ 454279 h 3527023"/>
                <a:gd name="connsiteX5739" fmla="*/ 1337026 w 6356370"/>
                <a:gd name="connsiteY5739" fmla="*/ 461159 h 3527023"/>
                <a:gd name="connsiteX5740" fmla="*/ 1358861 w 6356370"/>
                <a:gd name="connsiteY5740" fmla="*/ 557771 h 3527023"/>
                <a:gd name="connsiteX5741" fmla="*/ 1455623 w 6356370"/>
                <a:gd name="connsiteY5741" fmla="*/ 579606 h 3527023"/>
                <a:gd name="connsiteX5742" fmla="*/ 1462427 w 6356370"/>
                <a:gd name="connsiteY5742" fmla="*/ 518139 h 3527023"/>
                <a:gd name="connsiteX5743" fmla="*/ 1456446 w 6356370"/>
                <a:gd name="connsiteY5743" fmla="*/ 460187 h 3527023"/>
                <a:gd name="connsiteX5744" fmla="*/ 1396680 w 6356370"/>
                <a:gd name="connsiteY5744" fmla="*/ 454279 h 3527023"/>
                <a:gd name="connsiteX5745" fmla="*/ 6128412 w 6356370"/>
                <a:gd name="connsiteY5745" fmla="*/ 454242 h 3527023"/>
                <a:gd name="connsiteX5746" fmla="*/ 6068703 w 6356370"/>
                <a:gd name="connsiteY5746" fmla="*/ 461159 h 3527023"/>
                <a:gd name="connsiteX5747" fmla="*/ 6090538 w 6356370"/>
                <a:gd name="connsiteY5747" fmla="*/ 557771 h 3527023"/>
                <a:gd name="connsiteX5748" fmla="*/ 6187299 w 6356370"/>
                <a:gd name="connsiteY5748" fmla="*/ 579606 h 3527023"/>
                <a:gd name="connsiteX5749" fmla="*/ 6194179 w 6356370"/>
                <a:gd name="connsiteY5749" fmla="*/ 518065 h 3527023"/>
                <a:gd name="connsiteX5750" fmla="*/ 6188122 w 6356370"/>
                <a:gd name="connsiteY5750" fmla="*/ 460112 h 3527023"/>
                <a:gd name="connsiteX5751" fmla="*/ 6128412 w 6356370"/>
                <a:gd name="connsiteY5751" fmla="*/ 454242 h 3527023"/>
                <a:gd name="connsiteX5752" fmla="*/ 213789 w 6356370"/>
                <a:gd name="connsiteY5752" fmla="*/ 454214 h 3527023"/>
                <a:gd name="connsiteX5753" fmla="*/ 154051 w 6356370"/>
                <a:gd name="connsiteY5753" fmla="*/ 461159 h 3527023"/>
                <a:gd name="connsiteX5754" fmla="*/ 175886 w 6356370"/>
                <a:gd name="connsiteY5754" fmla="*/ 557771 h 3527023"/>
                <a:gd name="connsiteX5755" fmla="*/ 272648 w 6356370"/>
                <a:gd name="connsiteY5755" fmla="*/ 579606 h 3527023"/>
                <a:gd name="connsiteX5756" fmla="*/ 279453 w 6356370"/>
                <a:gd name="connsiteY5756" fmla="*/ 518065 h 3527023"/>
                <a:gd name="connsiteX5757" fmla="*/ 273471 w 6356370"/>
                <a:gd name="connsiteY5757" fmla="*/ 460112 h 3527023"/>
                <a:gd name="connsiteX5758" fmla="*/ 213789 w 6356370"/>
                <a:gd name="connsiteY5758" fmla="*/ 454214 h 3527023"/>
                <a:gd name="connsiteX5759" fmla="*/ 4516627 w 6356370"/>
                <a:gd name="connsiteY5759" fmla="*/ 454205 h 3527023"/>
                <a:gd name="connsiteX5760" fmla="*/ 4456806 w 6356370"/>
                <a:gd name="connsiteY5760" fmla="*/ 460112 h 3527023"/>
                <a:gd name="connsiteX5761" fmla="*/ 4450824 w 6356370"/>
                <a:gd name="connsiteY5761" fmla="*/ 518065 h 3527023"/>
                <a:gd name="connsiteX5762" fmla="*/ 4457628 w 6356370"/>
                <a:gd name="connsiteY5762" fmla="*/ 579606 h 3527023"/>
                <a:gd name="connsiteX5763" fmla="*/ 4554390 w 6356370"/>
                <a:gd name="connsiteY5763" fmla="*/ 557696 h 3527023"/>
                <a:gd name="connsiteX5764" fmla="*/ 4576225 w 6356370"/>
                <a:gd name="connsiteY5764" fmla="*/ 461084 h 3527023"/>
                <a:gd name="connsiteX5765" fmla="*/ 4516627 w 6356370"/>
                <a:gd name="connsiteY5765" fmla="*/ 454205 h 3527023"/>
                <a:gd name="connsiteX5766" fmla="*/ 3333643 w 6356370"/>
                <a:gd name="connsiteY5766" fmla="*/ 454205 h 3527023"/>
                <a:gd name="connsiteX5767" fmla="*/ 3273905 w 6356370"/>
                <a:gd name="connsiteY5767" fmla="*/ 460112 h 3527023"/>
                <a:gd name="connsiteX5768" fmla="*/ 3267848 w 6356370"/>
                <a:gd name="connsiteY5768" fmla="*/ 518065 h 3527023"/>
                <a:gd name="connsiteX5769" fmla="*/ 3274727 w 6356370"/>
                <a:gd name="connsiteY5769" fmla="*/ 579606 h 3527023"/>
                <a:gd name="connsiteX5770" fmla="*/ 3371489 w 6356370"/>
                <a:gd name="connsiteY5770" fmla="*/ 557696 h 3527023"/>
                <a:gd name="connsiteX5771" fmla="*/ 3393324 w 6356370"/>
                <a:gd name="connsiteY5771" fmla="*/ 461084 h 3527023"/>
                <a:gd name="connsiteX5772" fmla="*/ 3333643 w 6356370"/>
                <a:gd name="connsiteY5772" fmla="*/ 454205 h 3527023"/>
                <a:gd name="connsiteX5773" fmla="*/ 2150771 w 6356370"/>
                <a:gd name="connsiteY5773" fmla="*/ 454205 h 3527023"/>
                <a:gd name="connsiteX5774" fmla="*/ 2091005 w 6356370"/>
                <a:gd name="connsiteY5774" fmla="*/ 460112 h 3527023"/>
                <a:gd name="connsiteX5775" fmla="*/ 2084948 w 6356370"/>
                <a:gd name="connsiteY5775" fmla="*/ 518065 h 3527023"/>
                <a:gd name="connsiteX5776" fmla="*/ 2091828 w 6356370"/>
                <a:gd name="connsiteY5776" fmla="*/ 579606 h 3527023"/>
                <a:gd name="connsiteX5777" fmla="*/ 2188589 w 6356370"/>
                <a:gd name="connsiteY5777" fmla="*/ 557696 h 3527023"/>
                <a:gd name="connsiteX5778" fmla="*/ 2210424 w 6356370"/>
                <a:gd name="connsiteY5778" fmla="*/ 461084 h 3527023"/>
                <a:gd name="connsiteX5779" fmla="*/ 2150771 w 6356370"/>
                <a:gd name="connsiteY5779" fmla="*/ 454205 h 3527023"/>
                <a:gd name="connsiteX5780" fmla="*/ 967823 w 6356370"/>
                <a:gd name="connsiteY5780" fmla="*/ 454205 h 3527023"/>
                <a:gd name="connsiteX5781" fmla="*/ 908180 w 6356370"/>
                <a:gd name="connsiteY5781" fmla="*/ 460112 h 3527023"/>
                <a:gd name="connsiteX5782" fmla="*/ 902122 w 6356370"/>
                <a:gd name="connsiteY5782" fmla="*/ 518065 h 3527023"/>
                <a:gd name="connsiteX5783" fmla="*/ 908927 w 6356370"/>
                <a:gd name="connsiteY5783" fmla="*/ 579606 h 3527023"/>
                <a:gd name="connsiteX5784" fmla="*/ 1005689 w 6356370"/>
                <a:gd name="connsiteY5784" fmla="*/ 557696 h 3527023"/>
                <a:gd name="connsiteX5785" fmla="*/ 1027524 w 6356370"/>
                <a:gd name="connsiteY5785" fmla="*/ 461084 h 3527023"/>
                <a:gd name="connsiteX5786" fmla="*/ 967823 w 6356370"/>
                <a:gd name="connsiteY5786" fmla="*/ 454205 h 3527023"/>
                <a:gd name="connsiteX5787" fmla="*/ 5699621 w 6356370"/>
                <a:gd name="connsiteY5787" fmla="*/ 454177 h 3527023"/>
                <a:gd name="connsiteX5788" fmla="*/ 5639856 w 6356370"/>
                <a:gd name="connsiteY5788" fmla="*/ 460112 h 3527023"/>
                <a:gd name="connsiteX5789" fmla="*/ 5633799 w 6356370"/>
                <a:gd name="connsiteY5789" fmla="*/ 518065 h 3527023"/>
                <a:gd name="connsiteX5790" fmla="*/ 5640603 w 6356370"/>
                <a:gd name="connsiteY5790" fmla="*/ 579606 h 3527023"/>
                <a:gd name="connsiteX5791" fmla="*/ 5737365 w 6356370"/>
                <a:gd name="connsiteY5791" fmla="*/ 557696 h 3527023"/>
                <a:gd name="connsiteX5792" fmla="*/ 5759275 w 6356370"/>
                <a:gd name="connsiteY5792" fmla="*/ 461084 h 3527023"/>
                <a:gd name="connsiteX5793" fmla="*/ 5699621 w 6356370"/>
                <a:gd name="connsiteY5793" fmla="*/ 454177 h 3527023"/>
                <a:gd name="connsiteX5794" fmla="*/ 5322427 w 6356370"/>
                <a:gd name="connsiteY5794" fmla="*/ 396402 h 3527023"/>
                <a:gd name="connsiteX5795" fmla="*/ 5238676 w 6356370"/>
                <a:gd name="connsiteY5795" fmla="*/ 449344 h 3527023"/>
                <a:gd name="connsiteX5796" fmla="*/ 5277262 w 6356370"/>
                <a:gd name="connsiteY5796" fmla="*/ 497725 h 3527023"/>
                <a:gd name="connsiteX5797" fmla="*/ 5322501 w 6356370"/>
                <a:gd name="connsiteY5797" fmla="*/ 534440 h 3527023"/>
                <a:gd name="connsiteX5798" fmla="*/ 5367667 w 6356370"/>
                <a:gd name="connsiteY5798" fmla="*/ 497725 h 3527023"/>
                <a:gd name="connsiteX5799" fmla="*/ 5406252 w 6356370"/>
                <a:gd name="connsiteY5799" fmla="*/ 449344 h 3527023"/>
                <a:gd name="connsiteX5800" fmla="*/ 5322427 w 6356370"/>
                <a:gd name="connsiteY5800" fmla="*/ 396402 h 3527023"/>
                <a:gd name="connsiteX5801" fmla="*/ 4139526 w 6356370"/>
                <a:gd name="connsiteY5801" fmla="*/ 396402 h 3527023"/>
                <a:gd name="connsiteX5802" fmla="*/ 4055700 w 6356370"/>
                <a:gd name="connsiteY5802" fmla="*/ 449344 h 3527023"/>
                <a:gd name="connsiteX5803" fmla="*/ 4094286 w 6356370"/>
                <a:gd name="connsiteY5803" fmla="*/ 497725 h 3527023"/>
                <a:gd name="connsiteX5804" fmla="*/ 4139526 w 6356370"/>
                <a:gd name="connsiteY5804" fmla="*/ 534440 h 3527023"/>
                <a:gd name="connsiteX5805" fmla="*/ 4184692 w 6356370"/>
                <a:gd name="connsiteY5805" fmla="*/ 497725 h 3527023"/>
                <a:gd name="connsiteX5806" fmla="*/ 4223277 w 6356370"/>
                <a:gd name="connsiteY5806" fmla="*/ 449344 h 3527023"/>
                <a:gd name="connsiteX5807" fmla="*/ 4139526 w 6356370"/>
                <a:gd name="connsiteY5807" fmla="*/ 396402 h 3527023"/>
                <a:gd name="connsiteX5808" fmla="*/ 590750 w 6356370"/>
                <a:gd name="connsiteY5808" fmla="*/ 396402 h 3527023"/>
                <a:gd name="connsiteX5809" fmla="*/ 506999 w 6356370"/>
                <a:gd name="connsiteY5809" fmla="*/ 449344 h 3527023"/>
                <a:gd name="connsiteX5810" fmla="*/ 516048 w 6356370"/>
                <a:gd name="connsiteY5810" fmla="*/ 463103 h 3527023"/>
                <a:gd name="connsiteX5811" fmla="*/ 516870 w 6356370"/>
                <a:gd name="connsiteY5811" fmla="*/ 464150 h 3527023"/>
                <a:gd name="connsiteX5812" fmla="*/ 537583 w 6356370"/>
                <a:gd name="connsiteY5812" fmla="*/ 489425 h 3527023"/>
                <a:gd name="connsiteX5813" fmla="*/ 545510 w 6356370"/>
                <a:gd name="connsiteY5813" fmla="*/ 497725 h 3527023"/>
                <a:gd name="connsiteX5814" fmla="*/ 590750 w 6356370"/>
                <a:gd name="connsiteY5814" fmla="*/ 534440 h 3527023"/>
                <a:gd name="connsiteX5815" fmla="*/ 635915 w 6356370"/>
                <a:gd name="connsiteY5815" fmla="*/ 497725 h 3527023"/>
                <a:gd name="connsiteX5816" fmla="*/ 674500 w 6356370"/>
                <a:gd name="connsiteY5816" fmla="*/ 449344 h 3527023"/>
                <a:gd name="connsiteX5817" fmla="*/ 590750 w 6356370"/>
                <a:gd name="connsiteY5817" fmla="*/ 396402 h 3527023"/>
                <a:gd name="connsiteX5818" fmla="*/ 2956701 w 6356370"/>
                <a:gd name="connsiteY5818" fmla="*/ 396327 h 3527023"/>
                <a:gd name="connsiteX5819" fmla="*/ 2872875 w 6356370"/>
                <a:gd name="connsiteY5819" fmla="*/ 449344 h 3527023"/>
                <a:gd name="connsiteX5820" fmla="*/ 2895906 w 6356370"/>
                <a:gd name="connsiteY5820" fmla="*/ 480751 h 3527023"/>
                <a:gd name="connsiteX5821" fmla="*/ 2896579 w 6356370"/>
                <a:gd name="connsiteY5821" fmla="*/ 481573 h 3527023"/>
                <a:gd name="connsiteX5822" fmla="*/ 2911385 w 6356370"/>
                <a:gd name="connsiteY5822" fmla="*/ 497650 h 3527023"/>
                <a:gd name="connsiteX5823" fmla="*/ 2911460 w 6356370"/>
                <a:gd name="connsiteY5823" fmla="*/ 497725 h 3527023"/>
                <a:gd name="connsiteX5824" fmla="*/ 2956625 w 6356370"/>
                <a:gd name="connsiteY5824" fmla="*/ 534440 h 3527023"/>
                <a:gd name="connsiteX5825" fmla="*/ 3001866 w 6356370"/>
                <a:gd name="connsiteY5825" fmla="*/ 497725 h 3527023"/>
                <a:gd name="connsiteX5826" fmla="*/ 3040376 w 6356370"/>
                <a:gd name="connsiteY5826" fmla="*/ 449344 h 3527023"/>
                <a:gd name="connsiteX5827" fmla="*/ 2956701 w 6356370"/>
                <a:gd name="connsiteY5827" fmla="*/ 396327 h 3527023"/>
                <a:gd name="connsiteX5828" fmla="*/ 1773650 w 6356370"/>
                <a:gd name="connsiteY5828" fmla="*/ 396327 h 3527023"/>
                <a:gd name="connsiteX5829" fmla="*/ 1689751 w 6356370"/>
                <a:gd name="connsiteY5829" fmla="*/ 449344 h 3527023"/>
                <a:gd name="connsiteX5830" fmla="*/ 1698948 w 6356370"/>
                <a:gd name="connsiteY5830" fmla="*/ 463103 h 3527023"/>
                <a:gd name="connsiteX5831" fmla="*/ 1699322 w 6356370"/>
                <a:gd name="connsiteY5831" fmla="*/ 463627 h 3527023"/>
                <a:gd name="connsiteX5832" fmla="*/ 1719885 w 6356370"/>
                <a:gd name="connsiteY5832" fmla="*/ 488752 h 3527023"/>
                <a:gd name="connsiteX5833" fmla="*/ 1720409 w 6356370"/>
                <a:gd name="connsiteY5833" fmla="*/ 489350 h 3527023"/>
                <a:gd name="connsiteX5834" fmla="*/ 1720484 w 6356370"/>
                <a:gd name="connsiteY5834" fmla="*/ 489425 h 3527023"/>
                <a:gd name="connsiteX5835" fmla="*/ 1728410 w 6356370"/>
                <a:gd name="connsiteY5835" fmla="*/ 497725 h 3527023"/>
                <a:gd name="connsiteX5836" fmla="*/ 1773650 w 6356370"/>
                <a:gd name="connsiteY5836" fmla="*/ 534440 h 3527023"/>
                <a:gd name="connsiteX5837" fmla="*/ 1818816 w 6356370"/>
                <a:gd name="connsiteY5837" fmla="*/ 497725 h 3527023"/>
                <a:gd name="connsiteX5838" fmla="*/ 1857475 w 6356370"/>
                <a:gd name="connsiteY5838" fmla="*/ 449344 h 3527023"/>
                <a:gd name="connsiteX5839" fmla="*/ 1773650 w 6356370"/>
                <a:gd name="connsiteY5839" fmla="*/ 396327 h 3527023"/>
                <a:gd name="connsiteX5840" fmla="*/ 4731013 w 6356370"/>
                <a:gd name="connsiteY5840" fmla="*/ 346600 h 3527023"/>
                <a:gd name="connsiteX5841" fmla="*/ 4685774 w 6356370"/>
                <a:gd name="connsiteY5841" fmla="*/ 383390 h 3527023"/>
                <a:gd name="connsiteX5842" fmla="*/ 4647264 w 6356370"/>
                <a:gd name="connsiteY5842" fmla="*/ 431697 h 3527023"/>
                <a:gd name="connsiteX5843" fmla="*/ 4731013 w 6356370"/>
                <a:gd name="connsiteY5843" fmla="*/ 484639 h 3527023"/>
                <a:gd name="connsiteX5844" fmla="*/ 4814839 w 6356370"/>
                <a:gd name="connsiteY5844" fmla="*/ 431697 h 3527023"/>
                <a:gd name="connsiteX5845" fmla="*/ 4776255 w 6356370"/>
                <a:gd name="connsiteY5845" fmla="*/ 383316 h 3527023"/>
                <a:gd name="connsiteX5846" fmla="*/ 4731013 w 6356370"/>
                <a:gd name="connsiteY5846" fmla="*/ 346600 h 3527023"/>
                <a:gd name="connsiteX5847" fmla="*/ 1182238 w 6356370"/>
                <a:gd name="connsiteY5847" fmla="*/ 346600 h 3527023"/>
                <a:gd name="connsiteX5848" fmla="*/ 1136998 w 6356370"/>
                <a:gd name="connsiteY5848" fmla="*/ 383316 h 3527023"/>
                <a:gd name="connsiteX5849" fmla="*/ 1098487 w 6356370"/>
                <a:gd name="connsiteY5849" fmla="*/ 431622 h 3527023"/>
                <a:gd name="connsiteX5850" fmla="*/ 1182238 w 6356370"/>
                <a:gd name="connsiteY5850" fmla="*/ 484564 h 3527023"/>
                <a:gd name="connsiteX5851" fmla="*/ 1266063 w 6356370"/>
                <a:gd name="connsiteY5851" fmla="*/ 431697 h 3527023"/>
                <a:gd name="connsiteX5852" fmla="*/ 1227478 w 6356370"/>
                <a:gd name="connsiteY5852" fmla="*/ 383316 h 3527023"/>
                <a:gd name="connsiteX5853" fmla="*/ 1182238 w 6356370"/>
                <a:gd name="connsiteY5853" fmla="*/ 346600 h 3527023"/>
                <a:gd name="connsiteX5854" fmla="*/ 5913988 w 6356370"/>
                <a:gd name="connsiteY5854" fmla="*/ 346525 h 3527023"/>
                <a:gd name="connsiteX5855" fmla="*/ 5868824 w 6356370"/>
                <a:gd name="connsiteY5855" fmla="*/ 383241 h 3527023"/>
                <a:gd name="connsiteX5856" fmla="*/ 5830238 w 6356370"/>
                <a:gd name="connsiteY5856" fmla="*/ 431622 h 3527023"/>
                <a:gd name="connsiteX5857" fmla="*/ 5913988 w 6356370"/>
                <a:gd name="connsiteY5857" fmla="*/ 484564 h 3527023"/>
                <a:gd name="connsiteX5858" fmla="*/ 5997739 w 6356370"/>
                <a:gd name="connsiteY5858" fmla="*/ 431622 h 3527023"/>
                <a:gd name="connsiteX5859" fmla="*/ 5959228 w 6356370"/>
                <a:gd name="connsiteY5859" fmla="*/ 383241 h 3527023"/>
                <a:gd name="connsiteX5860" fmla="*/ 5913988 w 6356370"/>
                <a:gd name="connsiteY5860" fmla="*/ 346525 h 3527023"/>
                <a:gd name="connsiteX5861" fmla="*/ 3548113 w 6356370"/>
                <a:gd name="connsiteY5861" fmla="*/ 346525 h 3527023"/>
                <a:gd name="connsiteX5862" fmla="*/ 3502948 w 6356370"/>
                <a:gd name="connsiteY5862" fmla="*/ 383241 h 3527023"/>
                <a:gd name="connsiteX5863" fmla="*/ 3464363 w 6356370"/>
                <a:gd name="connsiteY5863" fmla="*/ 431622 h 3527023"/>
                <a:gd name="connsiteX5864" fmla="*/ 3548113 w 6356370"/>
                <a:gd name="connsiteY5864" fmla="*/ 484564 h 3527023"/>
                <a:gd name="connsiteX5865" fmla="*/ 3631938 w 6356370"/>
                <a:gd name="connsiteY5865" fmla="*/ 431622 h 3527023"/>
                <a:gd name="connsiteX5866" fmla="*/ 3593353 w 6356370"/>
                <a:gd name="connsiteY5866" fmla="*/ 383241 h 3527023"/>
                <a:gd name="connsiteX5867" fmla="*/ 3548113 w 6356370"/>
                <a:gd name="connsiteY5867" fmla="*/ 346525 h 3527023"/>
                <a:gd name="connsiteX5868" fmla="*/ 2365213 w 6356370"/>
                <a:gd name="connsiteY5868" fmla="*/ 346525 h 3527023"/>
                <a:gd name="connsiteX5869" fmla="*/ 2320047 w 6356370"/>
                <a:gd name="connsiteY5869" fmla="*/ 383241 h 3527023"/>
                <a:gd name="connsiteX5870" fmla="*/ 2281462 w 6356370"/>
                <a:gd name="connsiteY5870" fmla="*/ 431622 h 3527023"/>
                <a:gd name="connsiteX5871" fmla="*/ 2365213 w 6356370"/>
                <a:gd name="connsiteY5871" fmla="*/ 484564 h 3527023"/>
                <a:gd name="connsiteX5872" fmla="*/ 2449038 w 6356370"/>
                <a:gd name="connsiteY5872" fmla="*/ 431622 h 3527023"/>
                <a:gd name="connsiteX5873" fmla="*/ 2410453 w 6356370"/>
                <a:gd name="connsiteY5873" fmla="*/ 383241 h 3527023"/>
                <a:gd name="connsiteX5874" fmla="*/ 2365213 w 6356370"/>
                <a:gd name="connsiteY5874" fmla="*/ 346525 h 3527023"/>
                <a:gd name="connsiteX5875" fmla="*/ 5391445 w 6356370"/>
                <a:gd name="connsiteY5875" fmla="*/ 313324 h 3527023"/>
                <a:gd name="connsiteX5876" fmla="*/ 5357796 w 6356370"/>
                <a:gd name="connsiteY5876" fmla="*/ 360509 h 3527023"/>
                <a:gd name="connsiteX5877" fmla="*/ 5429283 w 6356370"/>
                <a:gd name="connsiteY5877" fmla="*/ 404702 h 3527023"/>
                <a:gd name="connsiteX5878" fmla="*/ 5448575 w 6356370"/>
                <a:gd name="connsiteY5878" fmla="*/ 322970 h 3527023"/>
                <a:gd name="connsiteX5879" fmla="*/ 5409393 w 6356370"/>
                <a:gd name="connsiteY5879" fmla="*/ 317512 h 3527023"/>
                <a:gd name="connsiteX5880" fmla="*/ 5391445 w 6356370"/>
                <a:gd name="connsiteY5880" fmla="*/ 313324 h 3527023"/>
                <a:gd name="connsiteX5881" fmla="*/ 4208547 w 6356370"/>
                <a:gd name="connsiteY5881" fmla="*/ 313324 h 3527023"/>
                <a:gd name="connsiteX5882" fmla="*/ 4198750 w 6356370"/>
                <a:gd name="connsiteY5882" fmla="*/ 329028 h 3527023"/>
                <a:gd name="connsiteX5883" fmla="*/ 4183345 w 6356370"/>
                <a:gd name="connsiteY5883" fmla="*/ 350414 h 3527023"/>
                <a:gd name="connsiteX5884" fmla="*/ 4174970 w 6356370"/>
                <a:gd name="connsiteY5884" fmla="*/ 360584 h 3527023"/>
                <a:gd name="connsiteX5885" fmla="*/ 4246384 w 6356370"/>
                <a:gd name="connsiteY5885" fmla="*/ 404702 h 3527023"/>
                <a:gd name="connsiteX5886" fmla="*/ 4265825 w 6356370"/>
                <a:gd name="connsiteY5886" fmla="*/ 322970 h 3527023"/>
                <a:gd name="connsiteX5887" fmla="*/ 4226567 w 6356370"/>
                <a:gd name="connsiteY5887" fmla="*/ 317512 h 3527023"/>
                <a:gd name="connsiteX5888" fmla="*/ 4208547 w 6356370"/>
                <a:gd name="connsiteY5888" fmla="*/ 313324 h 3527023"/>
                <a:gd name="connsiteX5889" fmla="*/ 3025645 w 6356370"/>
                <a:gd name="connsiteY5889" fmla="*/ 313324 h 3527023"/>
                <a:gd name="connsiteX5890" fmla="*/ 2991996 w 6356370"/>
                <a:gd name="connsiteY5890" fmla="*/ 360509 h 3527023"/>
                <a:gd name="connsiteX5891" fmla="*/ 3063483 w 6356370"/>
                <a:gd name="connsiteY5891" fmla="*/ 404702 h 3527023"/>
                <a:gd name="connsiteX5892" fmla="*/ 3082849 w 6356370"/>
                <a:gd name="connsiteY5892" fmla="*/ 322970 h 3527023"/>
                <a:gd name="connsiteX5893" fmla="*/ 3043592 w 6356370"/>
                <a:gd name="connsiteY5893" fmla="*/ 317437 h 3527023"/>
                <a:gd name="connsiteX5894" fmla="*/ 3025645 w 6356370"/>
                <a:gd name="connsiteY5894" fmla="*/ 313324 h 3527023"/>
                <a:gd name="connsiteX5895" fmla="*/ 1842744 w 6356370"/>
                <a:gd name="connsiteY5895" fmla="*/ 313324 h 3527023"/>
                <a:gd name="connsiteX5896" fmla="*/ 1809095 w 6356370"/>
                <a:gd name="connsiteY5896" fmla="*/ 360509 h 3527023"/>
                <a:gd name="connsiteX5897" fmla="*/ 1880582 w 6356370"/>
                <a:gd name="connsiteY5897" fmla="*/ 404702 h 3527023"/>
                <a:gd name="connsiteX5898" fmla="*/ 1899949 w 6356370"/>
                <a:gd name="connsiteY5898" fmla="*/ 322970 h 3527023"/>
                <a:gd name="connsiteX5899" fmla="*/ 1860766 w 6356370"/>
                <a:gd name="connsiteY5899" fmla="*/ 317512 h 3527023"/>
                <a:gd name="connsiteX5900" fmla="*/ 1842744 w 6356370"/>
                <a:gd name="connsiteY5900" fmla="*/ 313324 h 3527023"/>
                <a:gd name="connsiteX5901" fmla="*/ 659769 w 6356370"/>
                <a:gd name="connsiteY5901" fmla="*/ 313324 h 3527023"/>
                <a:gd name="connsiteX5902" fmla="*/ 626120 w 6356370"/>
                <a:gd name="connsiteY5902" fmla="*/ 360509 h 3527023"/>
                <a:gd name="connsiteX5903" fmla="*/ 697607 w 6356370"/>
                <a:gd name="connsiteY5903" fmla="*/ 404702 h 3527023"/>
                <a:gd name="connsiteX5904" fmla="*/ 717048 w 6356370"/>
                <a:gd name="connsiteY5904" fmla="*/ 322970 h 3527023"/>
                <a:gd name="connsiteX5905" fmla="*/ 677790 w 6356370"/>
                <a:gd name="connsiteY5905" fmla="*/ 317512 h 3527023"/>
                <a:gd name="connsiteX5906" fmla="*/ 659769 w 6356370"/>
                <a:gd name="connsiteY5906" fmla="*/ 313324 h 3527023"/>
                <a:gd name="connsiteX5907" fmla="*/ 5253482 w 6356370"/>
                <a:gd name="connsiteY5907" fmla="*/ 313250 h 3527023"/>
                <a:gd name="connsiteX5908" fmla="*/ 5196277 w 6356370"/>
                <a:gd name="connsiteY5908" fmla="*/ 322896 h 3527023"/>
                <a:gd name="connsiteX5909" fmla="*/ 5215645 w 6356370"/>
                <a:gd name="connsiteY5909" fmla="*/ 404702 h 3527023"/>
                <a:gd name="connsiteX5910" fmla="*/ 5287132 w 6356370"/>
                <a:gd name="connsiteY5910" fmla="*/ 360509 h 3527023"/>
                <a:gd name="connsiteX5911" fmla="*/ 5253482 w 6356370"/>
                <a:gd name="connsiteY5911" fmla="*/ 313250 h 3527023"/>
                <a:gd name="connsiteX5912" fmla="*/ 4070582 w 6356370"/>
                <a:gd name="connsiteY5912" fmla="*/ 313250 h 3527023"/>
                <a:gd name="connsiteX5913" fmla="*/ 4013377 w 6356370"/>
                <a:gd name="connsiteY5913" fmla="*/ 322896 h 3527023"/>
                <a:gd name="connsiteX5914" fmla="*/ 4032744 w 6356370"/>
                <a:gd name="connsiteY5914" fmla="*/ 404702 h 3527023"/>
                <a:gd name="connsiteX5915" fmla="*/ 4104231 w 6356370"/>
                <a:gd name="connsiteY5915" fmla="*/ 360509 h 3527023"/>
                <a:gd name="connsiteX5916" fmla="*/ 4080377 w 6356370"/>
                <a:gd name="connsiteY5916" fmla="*/ 329028 h 3527023"/>
                <a:gd name="connsiteX5917" fmla="*/ 4078508 w 6356370"/>
                <a:gd name="connsiteY5917" fmla="*/ 325961 h 3527023"/>
                <a:gd name="connsiteX5918" fmla="*/ 4070582 w 6356370"/>
                <a:gd name="connsiteY5918" fmla="*/ 313250 h 3527023"/>
                <a:gd name="connsiteX5919" fmla="*/ 2887531 w 6356370"/>
                <a:gd name="connsiteY5919" fmla="*/ 313250 h 3527023"/>
                <a:gd name="connsiteX5920" fmla="*/ 2830402 w 6356370"/>
                <a:gd name="connsiteY5920" fmla="*/ 322896 h 3527023"/>
                <a:gd name="connsiteX5921" fmla="*/ 2840945 w 6356370"/>
                <a:gd name="connsiteY5921" fmla="*/ 379652 h 3527023"/>
                <a:gd name="connsiteX5922" fmla="*/ 2846031 w 6356370"/>
                <a:gd name="connsiteY5922" fmla="*/ 395056 h 3527023"/>
                <a:gd name="connsiteX5923" fmla="*/ 2849021 w 6356370"/>
                <a:gd name="connsiteY5923" fmla="*/ 402832 h 3527023"/>
                <a:gd name="connsiteX5924" fmla="*/ 2849769 w 6356370"/>
                <a:gd name="connsiteY5924" fmla="*/ 404702 h 3527023"/>
                <a:gd name="connsiteX5925" fmla="*/ 2921106 w 6356370"/>
                <a:gd name="connsiteY5925" fmla="*/ 360658 h 3527023"/>
                <a:gd name="connsiteX5926" fmla="*/ 2921032 w 6356370"/>
                <a:gd name="connsiteY5926" fmla="*/ 360584 h 3527023"/>
                <a:gd name="connsiteX5927" fmla="*/ 2920957 w 6356370"/>
                <a:gd name="connsiteY5927" fmla="*/ 360434 h 3527023"/>
                <a:gd name="connsiteX5928" fmla="*/ 2917442 w 6356370"/>
                <a:gd name="connsiteY5928" fmla="*/ 356022 h 3527023"/>
                <a:gd name="connsiteX5929" fmla="*/ 2904805 w 6356370"/>
                <a:gd name="connsiteY5929" fmla="*/ 339720 h 3527023"/>
                <a:gd name="connsiteX5930" fmla="*/ 2890223 w 6356370"/>
                <a:gd name="connsiteY5930" fmla="*/ 317811 h 3527023"/>
                <a:gd name="connsiteX5931" fmla="*/ 2887531 w 6356370"/>
                <a:gd name="connsiteY5931" fmla="*/ 313250 h 3527023"/>
                <a:gd name="connsiteX5932" fmla="*/ 1704706 w 6356370"/>
                <a:gd name="connsiteY5932" fmla="*/ 313250 h 3527023"/>
                <a:gd name="connsiteX5933" fmla="*/ 1647501 w 6356370"/>
                <a:gd name="connsiteY5933" fmla="*/ 322896 h 3527023"/>
                <a:gd name="connsiteX5934" fmla="*/ 1666868 w 6356370"/>
                <a:gd name="connsiteY5934" fmla="*/ 404702 h 3527023"/>
                <a:gd name="connsiteX5935" fmla="*/ 1738355 w 6356370"/>
                <a:gd name="connsiteY5935" fmla="*/ 360509 h 3527023"/>
                <a:gd name="connsiteX5936" fmla="*/ 1704706 w 6356370"/>
                <a:gd name="connsiteY5936" fmla="*/ 313250 h 3527023"/>
                <a:gd name="connsiteX5937" fmla="*/ 521806 w 6356370"/>
                <a:gd name="connsiteY5937" fmla="*/ 313250 h 3527023"/>
                <a:gd name="connsiteX5938" fmla="*/ 464601 w 6356370"/>
                <a:gd name="connsiteY5938" fmla="*/ 322896 h 3527023"/>
                <a:gd name="connsiteX5939" fmla="*/ 483968 w 6356370"/>
                <a:gd name="connsiteY5939" fmla="*/ 404702 h 3527023"/>
                <a:gd name="connsiteX5940" fmla="*/ 555455 w 6356370"/>
                <a:gd name="connsiteY5940" fmla="*/ 360509 h 3527023"/>
                <a:gd name="connsiteX5941" fmla="*/ 521806 w 6356370"/>
                <a:gd name="connsiteY5941" fmla="*/ 313250 h 3527023"/>
                <a:gd name="connsiteX5942" fmla="*/ 5595812 w 6356370"/>
                <a:gd name="connsiteY5942" fmla="*/ 301360 h 3527023"/>
                <a:gd name="connsiteX5943" fmla="*/ 5499050 w 6356370"/>
                <a:gd name="connsiteY5943" fmla="*/ 323269 h 3527023"/>
                <a:gd name="connsiteX5944" fmla="*/ 5477066 w 6356370"/>
                <a:gd name="connsiteY5944" fmla="*/ 419957 h 3527023"/>
                <a:gd name="connsiteX5945" fmla="*/ 5482225 w 6356370"/>
                <a:gd name="connsiteY5945" fmla="*/ 421153 h 3527023"/>
                <a:gd name="connsiteX5946" fmla="*/ 5515725 w 6356370"/>
                <a:gd name="connsiteY5946" fmla="*/ 425864 h 3527023"/>
                <a:gd name="connsiteX5947" fmla="*/ 5529410 w 6356370"/>
                <a:gd name="connsiteY5947" fmla="*/ 426612 h 3527023"/>
                <a:gd name="connsiteX5948" fmla="*/ 5537710 w 6356370"/>
                <a:gd name="connsiteY5948" fmla="*/ 426761 h 3527023"/>
                <a:gd name="connsiteX5949" fmla="*/ 5541972 w 6356370"/>
                <a:gd name="connsiteY5949" fmla="*/ 426687 h 3527023"/>
                <a:gd name="connsiteX5950" fmla="*/ 5557751 w 6356370"/>
                <a:gd name="connsiteY5950" fmla="*/ 426088 h 3527023"/>
                <a:gd name="connsiteX5951" fmla="*/ 5564032 w 6356370"/>
                <a:gd name="connsiteY5951" fmla="*/ 425640 h 3527023"/>
                <a:gd name="connsiteX5952" fmla="*/ 5570687 w 6356370"/>
                <a:gd name="connsiteY5952" fmla="*/ 424966 h 3527023"/>
                <a:gd name="connsiteX5953" fmla="*/ 5584595 w 6356370"/>
                <a:gd name="connsiteY5953" fmla="*/ 423097 h 3527023"/>
                <a:gd name="connsiteX5954" fmla="*/ 5596709 w 6356370"/>
                <a:gd name="connsiteY5954" fmla="*/ 420704 h 3527023"/>
                <a:gd name="connsiteX5955" fmla="*/ 5602617 w 6356370"/>
                <a:gd name="connsiteY5955" fmla="*/ 362902 h 3527023"/>
                <a:gd name="connsiteX5956" fmla="*/ 5595812 w 6356370"/>
                <a:gd name="connsiteY5956" fmla="*/ 301360 h 3527023"/>
                <a:gd name="connsiteX5957" fmla="*/ 4412912 w 6356370"/>
                <a:gd name="connsiteY5957" fmla="*/ 301360 h 3527023"/>
                <a:gd name="connsiteX5958" fmla="*/ 4316149 w 6356370"/>
                <a:gd name="connsiteY5958" fmla="*/ 323269 h 3527023"/>
                <a:gd name="connsiteX5959" fmla="*/ 4294316 w 6356370"/>
                <a:gd name="connsiteY5959" fmla="*/ 420032 h 3527023"/>
                <a:gd name="connsiteX5960" fmla="*/ 4299475 w 6356370"/>
                <a:gd name="connsiteY5960" fmla="*/ 421228 h 3527023"/>
                <a:gd name="connsiteX5961" fmla="*/ 4332825 w 6356370"/>
                <a:gd name="connsiteY5961" fmla="*/ 425939 h 3527023"/>
                <a:gd name="connsiteX5962" fmla="*/ 4346510 w 6356370"/>
                <a:gd name="connsiteY5962" fmla="*/ 426687 h 3527023"/>
                <a:gd name="connsiteX5963" fmla="*/ 4354660 w 6356370"/>
                <a:gd name="connsiteY5963" fmla="*/ 426837 h 3527023"/>
                <a:gd name="connsiteX5964" fmla="*/ 4359446 w 6356370"/>
                <a:gd name="connsiteY5964" fmla="*/ 426761 h 3527023"/>
                <a:gd name="connsiteX5965" fmla="*/ 4374552 w 6356370"/>
                <a:gd name="connsiteY5965" fmla="*/ 426163 h 3527023"/>
                <a:gd name="connsiteX5966" fmla="*/ 4381207 w 6356370"/>
                <a:gd name="connsiteY5966" fmla="*/ 425640 h 3527023"/>
                <a:gd name="connsiteX5967" fmla="*/ 4387712 w 6356370"/>
                <a:gd name="connsiteY5967" fmla="*/ 424966 h 3527023"/>
                <a:gd name="connsiteX5968" fmla="*/ 4401770 w 6356370"/>
                <a:gd name="connsiteY5968" fmla="*/ 423097 h 3527023"/>
                <a:gd name="connsiteX5969" fmla="*/ 4413809 w 6356370"/>
                <a:gd name="connsiteY5969" fmla="*/ 420704 h 3527023"/>
                <a:gd name="connsiteX5970" fmla="*/ 4419791 w 6356370"/>
                <a:gd name="connsiteY5970" fmla="*/ 362902 h 3527023"/>
                <a:gd name="connsiteX5971" fmla="*/ 4412912 w 6356370"/>
                <a:gd name="connsiteY5971" fmla="*/ 301360 h 3527023"/>
                <a:gd name="connsiteX5972" fmla="*/ 3229936 w 6356370"/>
                <a:gd name="connsiteY5972" fmla="*/ 301360 h 3527023"/>
                <a:gd name="connsiteX5973" fmla="*/ 3133174 w 6356370"/>
                <a:gd name="connsiteY5973" fmla="*/ 323269 h 3527023"/>
                <a:gd name="connsiteX5974" fmla="*/ 3111265 w 6356370"/>
                <a:gd name="connsiteY5974" fmla="*/ 419957 h 3527023"/>
                <a:gd name="connsiteX5975" fmla="*/ 3116424 w 6356370"/>
                <a:gd name="connsiteY5975" fmla="*/ 421153 h 3527023"/>
                <a:gd name="connsiteX5976" fmla="*/ 3149850 w 6356370"/>
                <a:gd name="connsiteY5976" fmla="*/ 425864 h 3527023"/>
                <a:gd name="connsiteX5977" fmla="*/ 3150822 w 6356370"/>
                <a:gd name="connsiteY5977" fmla="*/ 425939 h 3527023"/>
                <a:gd name="connsiteX5978" fmla="*/ 3172881 w 6356370"/>
                <a:gd name="connsiteY5978" fmla="*/ 426761 h 3527023"/>
                <a:gd name="connsiteX5979" fmla="*/ 3218719 w 6356370"/>
                <a:gd name="connsiteY5979" fmla="*/ 423097 h 3527023"/>
                <a:gd name="connsiteX5980" fmla="*/ 3230834 w 6356370"/>
                <a:gd name="connsiteY5980" fmla="*/ 420704 h 3527023"/>
                <a:gd name="connsiteX5981" fmla="*/ 3236741 w 6356370"/>
                <a:gd name="connsiteY5981" fmla="*/ 362902 h 3527023"/>
                <a:gd name="connsiteX5982" fmla="*/ 3229936 w 6356370"/>
                <a:gd name="connsiteY5982" fmla="*/ 301360 h 3527023"/>
                <a:gd name="connsiteX5983" fmla="*/ 2047036 w 6356370"/>
                <a:gd name="connsiteY5983" fmla="*/ 301360 h 3527023"/>
                <a:gd name="connsiteX5984" fmla="*/ 1950275 w 6356370"/>
                <a:gd name="connsiteY5984" fmla="*/ 323269 h 3527023"/>
                <a:gd name="connsiteX5985" fmla="*/ 1928439 w 6356370"/>
                <a:gd name="connsiteY5985" fmla="*/ 419957 h 3527023"/>
                <a:gd name="connsiteX5986" fmla="*/ 1933524 w 6356370"/>
                <a:gd name="connsiteY5986" fmla="*/ 421153 h 3527023"/>
                <a:gd name="connsiteX5987" fmla="*/ 1966949 w 6356370"/>
                <a:gd name="connsiteY5987" fmla="*/ 425864 h 3527023"/>
                <a:gd name="connsiteX5988" fmla="*/ 1980634 w 6356370"/>
                <a:gd name="connsiteY5988" fmla="*/ 426612 h 3527023"/>
                <a:gd name="connsiteX5989" fmla="*/ 1988934 w 6356370"/>
                <a:gd name="connsiteY5989" fmla="*/ 426761 h 3527023"/>
                <a:gd name="connsiteX5990" fmla="*/ 1993196 w 6356370"/>
                <a:gd name="connsiteY5990" fmla="*/ 426687 h 3527023"/>
                <a:gd name="connsiteX5991" fmla="*/ 2008974 w 6356370"/>
                <a:gd name="connsiteY5991" fmla="*/ 426088 h 3527023"/>
                <a:gd name="connsiteX5992" fmla="*/ 2015181 w 6356370"/>
                <a:gd name="connsiteY5992" fmla="*/ 425640 h 3527023"/>
                <a:gd name="connsiteX5993" fmla="*/ 2021911 w 6356370"/>
                <a:gd name="connsiteY5993" fmla="*/ 424966 h 3527023"/>
                <a:gd name="connsiteX5994" fmla="*/ 2035820 w 6356370"/>
                <a:gd name="connsiteY5994" fmla="*/ 423097 h 3527023"/>
                <a:gd name="connsiteX5995" fmla="*/ 2047933 w 6356370"/>
                <a:gd name="connsiteY5995" fmla="*/ 420704 h 3527023"/>
                <a:gd name="connsiteX5996" fmla="*/ 2053841 w 6356370"/>
                <a:gd name="connsiteY5996" fmla="*/ 362902 h 3527023"/>
                <a:gd name="connsiteX5997" fmla="*/ 2047036 w 6356370"/>
                <a:gd name="connsiteY5997" fmla="*/ 301360 h 3527023"/>
                <a:gd name="connsiteX5998" fmla="*/ 864135 w 6356370"/>
                <a:gd name="connsiteY5998" fmla="*/ 301360 h 3527023"/>
                <a:gd name="connsiteX5999" fmla="*/ 767374 w 6356370"/>
                <a:gd name="connsiteY5999" fmla="*/ 323269 h 3527023"/>
                <a:gd name="connsiteX6000" fmla="*/ 745464 w 6356370"/>
                <a:gd name="connsiteY6000" fmla="*/ 419957 h 3527023"/>
                <a:gd name="connsiteX6001" fmla="*/ 750624 w 6356370"/>
                <a:gd name="connsiteY6001" fmla="*/ 421153 h 3527023"/>
                <a:gd name="connsiteX6002" fmla="*/ 784124 w 6356370"/>
                <a:gd name="connsiteY6002" fmla="*/ 425864 h 3527023"/>
                <a:gd name="connsiteX6003" fmla="*/ 785096 w 6356370"/>
                <a:gd name="connsiteY6003" fmla="*/ 425939 h 3527023"/>
                <a:gd name="connsiteX6004" fmla="*/ 807155 w 6356370"/>
                <a:gd name="connsiteY6004" fmla="*/ 426761 h 3527023"/>
                <a:gd name="connsiteX6005" fmla="*/ 852994 w 6356370"/>
                <a:gd name="connsiteY6005" fmla="*/ 423097 h 3527023"/>
                <a:gd name="connsiteX6006" fmla="*/ 865033 w 6356370"/>
                <a:gd name="connsiteY6006" fmla="*/ 420704 h 3527023"/>
                <a:gd name="connsiteX6007" fmla="*/ 871015 w 6356370"/>
                <a:gd name="connsiteY6007" fmla="*/ 362902 h 3527023"/>
                <a:gd name="connsiteX6008" fmla="*/ 864135 w 6356370"/>
                <a:gd name="connsiteY6008" fmla="*/ 301360 h 3527023"/>
                <a:gd name="connsiteX6009" fmla="*/ 3866365 w 6356370"/>
                <a:gd name="connsiteY6009" fmla="*/ 301211 h 3527023"/>
                <a:gd name="connsiteX6010" fmla="*/ 3859486 w 6356370"/>
                <a:gd name="connsiteY6010" fmla="*/ 362827 h 3527023"/>
                <a:gd name="connsiteX6011" fmla="*/ 3861879 w 6356370"/>
                <a:gd name="connsiteY6011" fmla="*/ 399692 h 3527023"/>
                <a:gd name="connsiteX6012" fmla="*/ 3864795 w 6356370"/>
                <a:gd name="connsiteY6012" fmla="*/ 417639 h 3527023"/>
                <a:gd name="connsiteX6013" fmla="*/ 3865393 w 6356370"/>
                <a:gd name="connsiteY6013" fmla="*/ 420630 h 3527023"/>
                <a:gd name="connsiteX6014" fmla="*/ 3877357 w 6356370"/>
                <a:gd name="connsiteY6014" fmla="*/ 423023 h 3527023"/>
                <a:gd name="connsiteX6015" fmla="*/ 3923345 w 6356370"/>
                <a:gd name="connsiteY6015" fmla="*/ 426761 h 3527023"/>
                <a:gd name="connsiteX6016" fmla="*/ 3946302 w 6356370"/>
                <a:gd name="connsiteY6016" fmla="*/ 425864 h 3527023"/>
                <a:gd name="connsiteX6017" fmla="*/ 3949667 w 6356370"/>
                <a:gd name="connsiteY6017" fmla="*/ 425490 h 3527023"/>
                <a:gd name="connsiteX6018" fmla="*/ 3979727 w 6356370"/>
                <a:gd name="connsiteY6018" fmla="*/ 421153 h 3527023"/>
                <a:gd name="connsiteX6019" fmla="*/ 3984887 w 6356370"/>
                <a:gd name="connsiteY6019" fmla="*/ 419957 h 3527023"/>
                <a:gd name="connsiteX6020" fmla="*/ 3962977 w 6356370"/>
                <a:gd name="connsiteY6020" fmla="*/ 323269 h 3527023"/>
                <a:gd name="connsiteX6021" fmla="*/ 3957818 w 6356370"/>
                <a:gd name="connsiteY6021" fmla="*/ 322896 h 3527023"/>
                <a:gd name="connsiteX6022" fmla="*/ 3957668 w 6356370"/>
                <a:gd name="connsiteY6022" fmla="*/ 322896 h 3527023"/>
                <a:gd name="connsiteX6023" fmla="*/ 3883788 w 6356370"/>
                <a:gd name="connsiteY6023" fmla="*/ 307716 h 3527023"/>
                <a:gd name="connsiteX6024" fmla="*/ 3883414 w 6356370"/>
                <a:gd name="connsiteY6024" fmla="*/ 307567 h 3527023"/>
                <a:gd name="connsiteX6025" fmla="*/ 3883264 w 6356370"/>
                <a:gd name="connsiteY6025" fmla="*/ 307567 h 3527023"/>
                <a:gd name="connsiteX6026" fmla="*/ 3877432 w 6356370"/>
                <a:gd name="connsiteY6026" fmla="*/ 305473 h 3527023"/>
                <a:gd name="connsiteX6027" fmla="*/ 3877208 w 6356370"/>
                <a:gd name="connsiteY6027" fmla="*/ 305398 h 3527023"/>
                <a:gd name="connsiteX6028" fmla="*/ 3866365 w 6356370"/>
                <a:gd name="connsiteY6028" fmla="*/ 301211 h 3527023"/>
                <a:gd name="connsiteX6029" fmla="*/ 317514 w 6356370"/>
                <a:gd name="connsiteY6029" fmla="*/ 301211 h 3527023"/>
                <a:gd name="connsiteX6030" fmla="*/ 310635 w 6356370"/>
                <a:gd name="connsiteY6030" fmla="*/ 362827 h 3527023"/>
                <a:gd name="connsiteX6031" fmla="*/ 316617 w 6356370"/>
                <a:gd name="connsiteY6031" fmla="*/ 420630 h 3527023"/>
                <a:gd name="connsiteX6032" fmla="*/ 328581 w 6356370"/>
                <a:gd name="connsiteY6032" fmla="*/ 423023 h 3527023"/>
                <a:gd name="connsiteX6033" fmla="*/ 374569 w 6356370"/>
                <a:gd name="connsiteY6033" fmla="*/ 426761 h 3527023"/>
                <a:gd name="connsiteX6034" fmla="*/ 397526 w 6356370"/>
                <a:gd name="connsiteY6034" fmla="*/ 425864 h 3527023"/>
                <a:gd name="connsiteX6035" fmla="*/ 400890 w 6356370"/>
                <a:gd name="connsiteY6035" fmla="*/ 425490 h 3527023"/>
                <a:gd name="connsiteX6036" fmla="*/ 430951 w 6356370"/>
                <a:gd name="connsiteY6036" fmla="*/ 421153 h 3527023"/>
                <a:gd name="connsiteX6037" fmla="*/ 436111 w 6356370"/>
                <a:gd name="connsiteY6037" fmla="*/ 419957 h 3527023"/>
                <a:gd name="connsiteX6038" fmla="*/ 414201 w 6356370"/>
                <a:gd name="connsiteY6038" fmla="*/ 323269 h 3527023"/>
                <a:gd name="connsiteX6039" fmla="*/ 409042 w 6356370"/>
                <a:gd name="connsiteY6039" fmla="*/ 322896 h 3527023"/>
                <a:gd name="connsiteX6040" fmla="*/ 408892 w 6356370"/>
                <a:gd name="connsiteY6040" fmla="*/ 322896 h 3527023"/>
                <a:gd name="connsiteX6041" fmla="*/ 335012 w 6356370"/>
                <a:gd name="connsiteY6041" fmla="*/ 307716 h 3527023"/>
                <a:gd name="connsiteX6042" fmla="*/ 334638 w 6356370"/>
                <a:gd name="connsiteY6042" fmla="*/ 307567 h 3527023"/>
                <a:gd name="connsiteX6043" fmla="*/ 334489 w 6356370"/>
                <a:gd name="connsiteY6043" fmla="*/ 307567 h 3527023"/>
                <a:gd name="connsiteX6044" fmla="*/ 328357 w 6356370"/>
                <a:gd name="connsiteY6044" fmla="*/ 305398 h 3527023"/>
                <a:gd name="connsiteX6045" fmla="*/ 317514 w 6356370"/>
                <a:gd name="connsiteY6045" fmla="*/ 301211 h 3527023"/>
                <a:gd name="connsiteX6046" fmla="*/ 5049116 w 6356370"/>
                <a:gd name="connsiteY6046" fmla="*/ 301135 h 3527023"/>
                <a:gd name="connsiteX6047" fmla="*/ 5042236 w 6356370"/>
                <a:gd name="connsiteY6047" fmla="*/ 362752 h 3527023"/>
                <a:gd name="connsiteX6048" fmla="*/ 5048219 w 6356370"/>
                <a:gd name="connsiteY6048" fmla="*/ 420704 h 3527023"/>
                <a:gd name="connsiteX6049" fmla="*/ 5049490 w 6356370"/>
                <a:gd name="connsiteY6049" fmla="*/ 421003 h 3527023"/>
                <a:gd name="connsiteX6050" fmla="*/ 5060257 w 6356370"/>
                <a:gd name="connsiteY6050" fmla="*/ 423023 h 3527023"/>
                <a:gd name="connsiteX6051" fmla="*/ 5074167 w 6356370"/>
                <a:gd name="connsiteY6051" fmla="*/ 424892 h 3527023"/>
                <a:gd name="connsiteX6052" fmla="*/ 5080972 w 6356370"/>
                <a:gd name="connsiteY6052" fmla="*/ 425565 h 3527023"/>
                <a:gd name="connsiteX6053" fmla="*/ 5087103 w 6356370"/>
                <a:gd name="connsiteY6053" fmla="*/ 426014 h 3527023"/>
                <a:gd name="connsiteX6054" fmla="*/ 5103255 w 6356370"/>
                <a:gd name="connsiteY6054" fmla="*/ 426612 h 3527023"/>
                <a:gd name="connsiteX6055" fmla="*/ 5107143 w 6356370"/>
                <a:gd name="connsiteY6055" fmla="*/ 426687 h 3527023"/>
                <a:gd name="connsiteX6056" fmla="*/ 5115744 w 6356370"/>
                <a:gd name="connsiteY6056" fmla="*/ 426537 h 3527023"/>
                <a:gd name="connsiteX6057" fmla="*/ 5129052 w 6356370"/>
                <a:gd name="connsiteY6057" fmla="*/ 425864 h 3527023"/>
                <a:gd name="connsiteX6058" fmla="*/ 5129202 w 6356370"/>
                <a:gd name="connsiteY6058" fmla="*/ 425864 h 3527023"/>
                <a:gd name="connsiteX6059" fmla="*/ 5132567 w 6356370"/>
                <a:gd name="connsiteY6059" fmla="*/ 425490 h 3527023"/>
                <a:gd name="connsiteX6060" fmla="*/ 5162628 w 6356370"/>
                <a:gd name="connsiteY6060" fmla="*/ 421153 h 3527023"/>
                <a:gd name="connsiteX6061" fmla="*/ 5167787 w 6356370"/>
                <a:gd name="connsiteY6061" fmla="*/ 419957 h 3527023"/>
                <a:gd name="connsiteX6062" fmla="*/ 5145879 w 6356370"/>
                <a:gd name="connsiteY6062" fmla="*/ 323269 h 3527023"/>
                <a:gd name="connsiteX6063" fmla="*/ 5140793 w 6356370"/>
                <a:gd name="connsiteY6063" fmla="*/ 322896 h 3527023"/>
                <a:gd name="connsiteX6064" fmla="*/ 5140643 w 6356370"/>
                <a:gd name="connsiteY6064" fmla="*/ 322896 h 3527023"/>
                <a:gd name="connsiteX6065" fmla="*/ 5066690 w 6356370"/>
                <a:gd name="connsiteY6065" fmla="*/ 307716 h 3527023"/>
                <a:gd name="connsiteX6066" fmla="*/ 5066315 w 6356370"/>
                <a:gd name="connsiteY6066" fmla="*/ 307567 h 3527023"/>
                <a:gd name="connsiteX6067" fmla="*/ 5066165 w 6356370"/>
                <a:gd name="connsiteY6067" fmla="*/ 307567 h 3527023"/>
                <a:gd name="connsiteX6068" fmla="*/ 5060407 w 6356370"/>
                <a:gd name="connsiteY6068" fmla="*/ 305473 h 3527023"/>
                <a:gd name="connsiteX6069" fmla="*/ 5060183 w 6356370"/>
                <a:gd name="connsiteY6069" fmla="*/ 305398 h 3527023"/>
                <a:gd name="connsiteX6070" fmla="*/ 5049116 w 6356370"/>
                <a:gd name="connsiteY6070" fmla="*/ 301135 h 3527023"/>
                <a:gd name="connsiteX6071" fmla="*/ 2683240 w 6356370"/>
                <a:gd name="connsiteY6071" fmla="*/ 301135 h 3527023"/>
                <a:gd name="connsiteX6072" fmla="*/ 2676435 w 6356370"/>
                <a:gd name="connsiteY6072" fmla="*/ 362827 h 3527023"/>
                <a:gd name="connsiteX6073" fmla="*/ 2682343 w 6356370"/>
                <a:gd name="connsiteY6073" fmla="*/ 420630 h 3527023"/>
                <a:gd name="connsiteX6074" fmla="*/ 2694382 w 6356370"/>
                <a:gd name="connsiteY6074" fmla="*/ 423023 h 3527023"/>
                <a:gd name="connsiteX6075" fmla="*/ 2711132 w 6356370"/>
                <a:gd name="connsiteY6075" fmla="*/ 425266 h 3527023"/>
                <a:gd name="connsiteX6076" fmla="*/ 2762205 w 6356370"/>
                <a:gd name="connsiteY6076" fmla="*/ 426014 h 3527023"/>
                <a:gd name="connsiteX6077" fmla="*/ 2762279 w 6356370"/>
                <a:gd name="connsiteY6077" fmla="*/ 426014 h 3527023"/>
                <a:gd name="connsiteX6078" fmla="*/ 2763550 w 6356370"/>
                <a:gd name="connsiteY6078" fmla="*/ 425864 h 3527023"/>
                <a:gd name="connsiteX6079" fmla="*/ 2764598 w 6356370"/>
                <a:gd name="connsiteY6079" fmla="*/ 425789 h 3527023"/>
                <a:gd name="connsiteX6080" fmla="*/ 2796827 w 6356370"/>
                <a:gd name="connsiteY6080" fmla="*/ 421153 h 3527023"/>
                <a:gd name="connsiteX6081" fmla="*/ 2801837 w 6356370"/>
                <a:gd name="connsiteY6081" fmla="*/ 419957 h 3527023"/>
                <a:gd name="connsiteX6082" fmla="*/ 2798845 w 6356370"/>
                <a:gd name="connsiteY6082" fmla="*/ 412105 h 3527023"/>
                <a:gd name="connsiteX6083" fmla="*/ 2792938 w 6356370"/>
                <a:gd name="connsiteY6083" fmla="*/ 394158 h 3527023"/>
                <a:gd name="connsiteX6084" fmla="*/ 2792864 w 6356370"/>
                <a:gd name="connsiteY6084" fmla="*/ 393859 h 3527023"/>
                <a:gd name="connsiteX6085" fmla="*/ 2780002 w 6356370"/>
                <a:gd name="connsiteY6085" fmla="*/ 323195 h 3527023"/>
                <a:gd name="connsiteX6086" fmla="*/ 2774917 w 6356370"/>
                <a:gd name="connsiteY6086" fmla="*/ 322821 h 3527023"/>
                <a:gd name="connsiteX6087" fmla="*/ 2774693 w 6356370"/>
                <a:gd name="connsiteY6087" fmla="*/ 322821 h 3527023"/>
                <a:gd name="connsiteX6088" fmla="*/ 2700588 w 6356370"/>
                <a:gd name="connsiteY6088" fmla="*/ 307641 h 3527023"/>
                <a:gd name="connsiteX6089" fmla="*/ 2700439 w 6356370"/>
                <a:gd name="connsiteY6089" fmla="*/ 307567 h 3527023"/>
                <a:gd name="connsiteX6090" fmla="*/ 2700364 w 6356370"/>
                <a:gd name="connsiteY6090" fmla="*/ 307567 h 3527023"/>
                <a:gd name="connsiteX6091" fmla="*/ 2695055 w 6356370"/>
                <a:gd name="connsiteY6091" fmla="*/ 305622 h 3527023"/>
                <a:gd name="connsiteX6092" fmla="*/ 2683240 w 6356370"/>
                <a:gd name="connsiteY6092" fmla="*/ 301135 h 3527023"/>
                <a:gd name="connsiteX6093" fmla="*/ 1500340 w 6356370"/>
                <a:gd name="connsiteY6093" fmla="*/ 301061 h 3527023"/>
                <a:gd name="connsiteX6094" fmla="*/ 1493460 w 6356370"/>
                <a:gd name="connsiteY6094" fmla="*/ 362677 h 3527023"/>
                <a:gd name="connsiteX6095" fmla="*/ 1499442 w 6356370"/>
                <a:gd name="connsiteY6095" fmla="*/ 420480 h 3527023"/>
                <a:gd name="connsiteX6096" fmla="*/ 1511482 w 6356370"/>
                <a:gd name="connsiteY6096" fmla="*/ 422873 h 3527023"/>
                <a:gd name="connsiteX6097" fmla="*/ 1525390 w 6356370"/>
                <a:gd name="connsiteY6097" fmla="*/ 424743 h 3527023"/>
                <a:gd name="connsiteX6098" fmla="*/ 1532195 w 6356370"/>
                <a:gd name="connsiteY6098" fmla="*/ 425416 h 3527023"/>
                <a:gd name="connsiteX6099" fmla="*/ 1538326 w 6356370"/>
                <a:gd name="connsiteY6099" fmla="*/ 425864 h 3527023"/>
                <a:gd name="connsiteX6100" fmla="*/ 1554478 w 6356370"/>
                <a:gd name="connsiteY6100" fmla="*/ 426462 h 3527023"/>
                <a:gd name="connsiteX6101" fmla="*/ 1558367 w 6356370"/>
                <a:gd name="connsiteY6101" fmla="*/ 426537 h 3527023"/>
                <a:gd name="connsiteX6102" fmla="*/ 1566966 w 6356370"/>
                <a:gd name="connsiteY6102" fmla="*/ 426387 h 3527023"/>
                <a:gd name="connsiteX6103" fmla="*/ 1580277 w 6356370"/>
                <a:gd name="connsiteY6103" fmla="*/ 425715 h 3527023"/>
                <a:gd name="connsiteX6104" fmla="*/ 1580426 w 6356370"/>
                <a:gd name="connsiteY6104" fmla="*/ 425715 h 3527023"/>
                <a:gd name="connsiteX6105" fmla="*/ 1583791 w 6356370"/>
                <a:gd name="connsiteY6105" fmla="*/ 425341 h 3527023"/>
                <a:gd name="connsiteX6106" fmla="*/ 1613852 w 6356370"/>
                <a:gd name="connsiteY6106" fmla="*/ 421003 h 3527023"/>
                <a:gd name="connsiteX6107" fmla="*/ 1619011 w 6356370"/>
                <a:gd name="connsiteY6107" fmla="*/ 419807 h 3527023"/>
                <a:gd name="connsiteX6108" fmla="*/ 1597176 w 6356370"/>
                <a:gd name="connsiteY6108" fmla="*/ 323120 h 3527023"/>
                <a:gd name="connsiteX6109" fmla="*/ 1592091 w 6356370"/>
                <a:gd name="connsiteY6109" fmla="*/ 322747 h 3527023"/>
                <a:gd name="connsiteX6110" fmla="*/ 1591867 w 6356370"/>
                <a:gd name="connsiteY6110" fmla="*/ 322747 h 3527023"/>
                <a:gd name="connsiteX6111" fmla="*/ 1526138 w 6356370"/>
                <a:gd name="connsiteY6111" fmla="*/ 310184 h 3527023"/>
                <a:gd name="connsiteX6112" fmla="*/ 1526063 w 6356370"/>
                <a:gd name="connsiteY6112" fmla="*/ 310184 h 3527023"/>
                <a:gd name="connsiteX6113" fmla="*/ 1525988 w 6356370"/>
                <a:gd name="connsiteY6113" fmla="*/ 310184 h 3527023"/>
                <a:gd name="connsiteX6114" fmla="*/ 1510584 w 6356370"/>
                <a:gd name="connsiteY6114" fmla="*/ 305024 h 3527023"/>
                <a:gd name="connsiteX6115" fmla="*/ 1500340 w 6356370"/>
                <a:gd name="connsiteY6115" fmla="*/ 301061 h 3527023"/>
                <a:gd name="connsiteX6116" fmla="*/ 3373808 w 6356370"/>
                <a:gd name="connsiteY6116" fmla="*/ 192036 h 3527023"/>
                <a:gd name="connsiteX6117" fmla="*/ 3343224 w 6356370"/>
                <a:gd name="connsiteY6117" fmla="*/ 227480 h 3527023"/>
                <a:gd name="connsiteX6118" fmla="*/ 3276298 w 6356370"/>
                <a:gd name="connsiteY6118" fmla="*/ 279151 h 3527023"/>
                <a:gd name="connsiteX6119" fmla="*/ 3286991 w 6356370"/>
                <a:gd name="connsiteY6119" fmla="*/ 362976 h 3527023"/>
                <a:gd name="connsiteX6120" fmla="*/ 3283926 w 6356370"/>
                <a:gd name="connsiteY6120" fmla="*/ 407618 h 3527023"/>
                <a:gd name="connsiteX6121" fmla="*/ 3415757 w 6356370"/>
                <a:gd name="connsiteY6121" fmla="*/ 414797 h 3527023"/>
                <a:gd name="connsiteX6122" fmla="*/ 3467429 w 6356370"/>
                <a:gd name="connsiteY6122" fmla="*/ 347946 h 3527023"/>
                <a:gd name="connsiteX6123" fmla="*/ 3500704 w 6356370"/>
                <a:gd name="connsiteY6123" fmla="*/ 318783 h 3527023"/>
                <a:gd name="connsiteX6124" fmla="*/ 3493825 w 6356370"/>
                <a:gd name="connsiteY6124" fmla="*/ 312427 h 3527023"/>
                <a:gd name="connsiteX6125" fmla="*/ 3455240 w 6356370"/>
                <a:gd name="connsiteY6125" fmla="*/ 235781 h 3527023"/>
                <a:gd name="connsiteX6126" fmla="*/ 3378593 w 6356370"/>
                <a:gd name="connsiteY6126" fmla="*/ 197196 h 3527023"/>
                <a:gd name="connsiteX6127" fmla="*/ 3373808 w 6356370"/>
                <a:gd name="connsiteY6127" fmla="*/ 192036 h 3527023"/>
                <a:gd name="connsiteX6128" fmla="*/ 2190907 w 6356370"/>
                <a:gd name="connsiteY6128" fmla="*/ 192036 h 3527023"/>
                <a:gd name="connsiteX6129" fmla="*/ 2160173 w 6356370"/>
                <a:gd name="connsiteY6129" fmla="*/ 227480 h 3527023"/>
                <a:gd name="connsiteX6130" fmla="*/ 2093323 w 6356370"/>
                <a:gd name="connsiteY6130" fmla="*/ 279151 h 3527023"/>
                <a:gd name="connsiteX6131" fmla="*/ 2104091 w 6356370"/>
                <a:gd name="connsiteY6131" fmla="*/ 362976 h 3527023"/>
                <a:gd name="connsiteX6132" fmla="*/ 2101025 w 6356370"/>
                <a:gd name="connsiteY6132" fmla="*/ 407618 h 3527023"/>
                <a:gd name="connsiteX6133" fmla="*/ 2232858 w 6356370"/>
                <a:gd name="connsiteY6133" fmla="*/ 414797 h 3527023"/>
                <a:gd name="connsiteX6134" fmla="*/ 2284528 w 6356370"/>
                <a:gd name="connsiteY6134" fmla="*/ 347946 h 3527023"/>
                <a:gd name="connsiteX6135" fmla="*/ 2317804 w 6356370"/>
                <a:gd name="connsiteY6135" fmla="*/ 318783 h 3527023"/>
                <a:gd name="connsiteX6136" fmla="*/ 2310924 w 6356370"/>
                <a:gd name="connsiteY6136" fmla="*/ 312427 h 3527023"/>
                <a:gd name="connsiteX6137" fmla="*/ 2272265 w 6356370"/>
                <a:gd name="connsiteY6137" fmla="*/ 235781 h 3527023"/>
                <a:gd name="connsiteX6138" fmla="*/ 2195693 w 6356370"/>
                <a:gd name="connsiteY6138" fmla="*/ 197196 h 3527023"/>
                <a:gd name="connsiteX6139" fmla="*/ 2190907 w 6356370"/>
                <a:gd name="connsiteY6139" fmla="*/ 192036 h 3527023"/>
                <a:gd name="connsiteX6140" fmla="*/ 5739608 w 6356370"/>
                <a:gd name="connsiteY6140" fmla="*/ 191961 h 3527023"/>
                <a:gd name="connsiteX6141" fmla="*/ 5708950 w 6356370"/>
                <a:gd name="connsiteY6141" fmla="*/ 227406 h 3527023"/>
                <a:gd name="connsiteX6142" fmla="*/ 5642099 w 6356370"/>
                <a:gd name="connsiteY6142" fmla="*/ 279077 h 3527023"/>
                <a:gd name="connsiteX6143" fmla="*/ 5652866 w 6356370"/>
                <a:gd name="connsiteY6143" fmla="*/ 362902 h 3527023"/>
                <a:gd name="connsiteX6144" fmla="*/ 5649801 w 6356370"/>
                <a:gd name="connsiteY6144" fmla="*/ 407543 h 3527023"/>
                <a:gd name="connsiteX6145" fmla="*/ 5781634 w 6356370"/>
                <a:gd name="connsiteY6145" fmla="*/ 414648 h 3527023"/>
                <a:gd name="connsiteX6146" fmla="*/ 5833379 w 6356370"/>
                <a:gd name="connsiteY6146" fmla="*/ 347796 h 3527023"/>
                <a:gd name="connsiteX6147" fmla="*/ 5866581 w 6356370"/>
                <a:gd name="connsiteY6147" fmla="*/ 318708 h 3527023"/>
                <a:gd name="connsiteX6148" fmla="*/ 5859701 w 6356370"/>
                <a:gd name="connsiteY6148" fmla="*/ 312352 h 3527023"/>
                <a:gd name="connsiteX6149" fmla="*/ 5821116 w 6356370"/>
                <a:gd name="connsiteY6149" fmla="*/ 235706 h 3527023"/>
                <a:gd name="connsiteX6150" fmla="*/ 5744394 w 6356370"/>
                <a:gd name="connsiteY6150" fmla="*/ 197121 h 3527023"/>
                <a:gd name="connsiteX6151" fmla="*/ 5739608 w 6356370"/>
                <a:gd name="connsiteY6151" fmla="*/ 191961 h 3527023"/>
                <a:gd name="connsiteX6152" fmla="*/ 4556635 w 6356370"/>
                <a:gd name="connsiteY6152" fmla="*/ 191961 h 3527023"/>
                <a:gd name="connsiteX6153" fmla="*/ 4526049 w 6356370"/>
                <a:gd name="connsiteY6153" fmla="*/ 227406 h 3527023"/>
                <a:gd name="connsiteX6154" fmla="*/ 4459199 w 6356370"/>
                <a:gd name="connsiteY6154" fmla="*/ 279077 h 3527023"/>
                <a:gd name="connsiteX6155" fmla="*/ 4469967 w 6356370"/>
                <a:gd name="connsiteY6155" fmla="*/ 362902 h 3527023"/>
                <a:gd name="connsiteX6156" fmla="*/ 4466826 w 6356370"/>
                <a:gd name="connsiteY6156" fmla="*/ 407543 h 3527023"/>
                <a:gd name="connsiteX6157" fmla="*/ 4598658 w 6356370"/>
                <a:gd name="connsiteY6157" fmla="*/ 414722 h 3527023"/>
                <a:gd name="connsiteX6158" fmla="*/ 4650329 w 6356370"/>
                <a:gd name="connsiteY6158" fmla="*/ 347872 h 3527023"/>
                <a:gd name="connsiteX6159" fmla="*/ 4683605 w 6356370"/>
                <a:gd name="connsiteY6159" fmla="*/ 318708 h 3527023"/>
                <a:gd name="connsiteX6160" fmla="*/ 4676725 w 6356370"/>
                <a:gd name="connsiteY6160" fmla="*/ 312427 h 3527023"/>
                <a:gd name="connsiteX6161" fmla="*/ 4638067 w 6356370"/>
                <a:gd name="connsiteY6161" fmla="*/ 235781 h 3527023"/>
                <a:gd name="connsiteX6162" fmla="*/ 4561419 w 6356370"/>
                <a:gd name="connsiteY6162" fmla="*/ 197121 h 3527023"/>
                <a:gd name="connsiteX6163" fmla="*/ 4556635 w 6356370"/>
                <a:gd name="connsiteY6163" fmla="*/ 191961 h 3527023"/>
                <a:gd name="connsiteX6164" fmla="*/ 1007932 w 6356370"/>
                <a:gd name="connsiteY6164" fmla="*/ 191886 h 3527023"/>
                <a:gd name="connsiteX6165" fmla="*/ 977274 w 6356370"/>
                <a:gd name="connsiteY6165" fmla="*/ 227331 h 3527023"/>
                <a:gd name="connsiteX6166" fmla="*/ 910348 w 6356370"/>
                <a:gd name="connsiteY6166" fmla="*/ 279001 h 3527023"/>
                <a:gd name="connsiteX6167" fmla="*/ 921116 w 6356370"/>
                <a:gd name="connsiteY6167" fmla="*/ 362827 h 3527023"/>
                <a:gd name="connsiteX6168" fmla="*/ 918050 w 6356370"/>
                <a:gd name="connsiteY6168" fmla="*/ 407469 h 3527023"/>
                <a:gd name="connsiteX6169" fmla="*/ 1049807 w 6356370"/>
                <a:gd name="connsiteY6169" fmla="*/ 414648 h 3527023"/>
                <a:gd name="connsiteX6170" fmla="*/ 1101478 w 6356370"/>
                <a:gd name="connsiteY6170" fmla="*/ 347796 h 3527023"/>
                <a:gd name="connsiteX6171" fmla="*/ 1134829 w 6356370"/>
                <a:gd name="connsiteY6171" fmla="*/ 318708 h 3527023"/>
                <a:gd name="connsiteX6172" fmla="*/ 1127949 w 6356370"/>
                <a:gd name="connsiteY6172" fmla="*/ 312427 h 3527023"/>
                <a:gd name="connsiteX6173" fmla="*/ 1089290 w 6356370"/>
                <a:gd name="connsiteY6173" fmla="*/ 235781 h 3527023"/>
                <a:gd name="connsiteX6174" fmla="*/ 1012643 w 6356370"/>
                <a:gd name="connsiteY6174" fmla="*/ 197046 h 3527023"/>
                <a:gd name="connsiteX6175" fmla="*/ 1007932 w 6356370"/>
                <a:gd name="connsiteY6175" fmla="*/ 191886 h 3527023"/>
                <a:gd name="connsiteX6176" fmla="*/ 3718904 w 6356370"/>
                <a:gd name="connsiteY6176" fmla="*/ 187175 h 3527023"/>
                <a:gd name="connsiteX6177" fmla="*/ 3710006 w 6356370"/>
                <a:gd name="connsiteY6177" fmla="*/ 197121 h 3527023"/>
                <a:gd name="connsiteX6178" fmla="*/ 3633359 w 6356370"/>
                <a:gd name="connsiteY6178" fmla="*/ 235781 h 3527023"/>
                <a:gd name="connsiteX6179" fmla="*/ 3591334 w 6356370"/>
                <a:gd name="connsiteY6179" fmla="*/ 315717 h 3527023"/>
                <a:gd name="connsiteX6180" fmla="*/ 3628798 w 6356370"/>
                <a:gd name="connsiteY6180" fmla="*/ 347796 h 3527023"/>
                <a:gd name="connsiteX6181" fmla="*/ 3680469 w 6356370"/>
                <a:gd name="connsiteY6181" fmla="*/ 414722 h 3527023"/>
                <a:gd name="connsiteX6182" fmla="*/ 3812152 w 6356370"/>
                <a:gd name="connsiteY6182" fmla="*/ 407543 h 3527023"/>
                <a:gd name="connsiteX6183" fmla="*/ 3812077 w 6356370"/>
                <a:gd name="connsiteY6183" fmla="*/ 407020 h 3527023"/>
                <a:gd name="connsiteX6184" fmla="*/ 3812002 w 6356370"/>
                <a:gd name="connsiteY6184" fmla="*/ 406422 h 3527023"/>
                <a:gd name="connsiteX6185" fmla="*/ 3812002 w 6356370"/>
                <a:gd name="connsiteY6185" fmla="*/ 406347 h 3527023"/>
                <a:gd name="connsiteX6186" fmla="*/ 3812002 w 6356370"/>
                <a:gd name="connsiteY6186" fmla="*/ 406123 h 3527023"/>
                <a:gd name="connsiteX6187" fmla="*/ 3809235 w 6356370"/>
                <a:gd name="connsiteY6187" fmla="*/ 362827 h 3527023"/>
                <a:gd name="connsiteX6188" fmla="*/ 3820003 w 6356370"/>
                <a:gd name="connsiteY6188" fmla="*/ 279001 h 3527023"/>
                <a:gd name="connsiteX6189" fmla="*/ 3753078 w 6356370"/>
                <a:gd name="connsiteY6189" fmla="*/ 227331 h 3527023"/>
                <a:gd name="connsiteX6190" fmla="*/ 3724363 w 6356370"/>
                <a:gd name="connsiteY6190" fmla="*/ 194578 h 3527023"/>
                <a:gd name="connsiteX6191" fmla="*/ 3718904 w 6356370"/>
                <a:gd name="connsiteY6191" fmla="*/ 187175 h 3527023"/>
                <a:gd name="connsiteX6192" fmla="*/ 1353029 w 6356370"/>
                <a:gd name="connsiteY6192" fmla="*/ 187175 h 3527023"/>
                <a:gd name="connsiteX6193" fmla="*/ 1344205 w 6356370"/>
                <a:gd name="connsiteY6193" fmla="*/ 197121 h 3527023"/>
                <a:gd name="connsiteX6194" fmla="*/ 1267484 w 6356370"/>
                <a:gd name="connsiteY6194" fmla="*/ 235781 h 3527023"/>
                <a:gd name="connsiteX6195" fmla="*/ 1225384 w 6356370"/>
                <a:gd name="connsiteY6195" fmla="*/ 315717 h 3527023"/>
                <a:gd name="connsiteX6196" fmla="*/ 1262847 w 6356370"/>
                <a:gd name="connsiteY6196" fmla="*/ 347796 h 3527023"/>
                <a:gd name="connsiteX6197" fmla="*/ 1314593 w 6356370"/>
                <a:gd name="connsiteY6197" fmla="*/ 414722 h 3527023"/>
                <a:gd name="connsiteX6198" fmla="*/ 1446351 w 6356370"/>
                <a:gd name="connsiteY6198" fmla="*/ 407543 h 3527023"/>
                <a:gd name="connsiteX6199" fmla="*/ 1443284 w 6356370"/>
                <a:gd name="connsiteY6199" fmla="*/ 362902 h 3527023"/>
                <a:gd name="connsiteX6200" fmla="*/ 1454053 w 6356370"/>
                <a:gd name="connsiteY6200" fmla="*/ 279077 h 3527023"/>
                <a:gd name="connsiteX6201" fmla="*/ 1387127 w 6356370"/>
                <a:gd name="connsiteY6201" fmla="*/ 227406 h 3527023"/>
                <a:gd name="connsiteX6202" fmla="*/ 1353029 w 6356370"/>
                <a:gd name="connsiteY6202" fmla="*/ 187175 h 3527023"/>
                <a:gd name="connsiteX6203" fmla="*/ 4901880 w 6356370"/>
                <a:gd name="connsiteY6203" fmla="*/ 187100 h 3527023"/>
                <a:gd name="connsiteX6204" fmla="*/ 4892981 w 6356370"/>
                <a:gd name="connsiteY6204" fmla="*/ 197121 h 3527023"/>
                <a:gd name="connsiteX6205" fmla="*/ 4816335 w 6356370"/>
                <a:gd name="connsiteY6205" fmla="*/ 235781 h 3527023"/>
                <a:gd name="connsiteX6206" fmla="*/ 4774235 w 6356370"/>
                <a:gd name="connsiteY6206" fmla="*/ 315717 h 3527023"/>
                <a:gd name="connsiteX6207" fmla="*/ 4811698 w 6356370"/>
                <a:gd name="connsiteY6207" fmla="*/ 347796 h 3527023"/>
                <a:gd name="connsiteX6208" fmla="*/ 4863369 w 6356370"/>
                <a:gd name="connsiteY6208" fmla="*/ 414722 h 3527023"/>
                <a:gd name="connsiteX6209" fmla="*/ 4995126 w 6356370"/>
                <a:gd name="connsiteY6209" fmla="*/ 407543 h 3527023"/>
                <a:gd name="connsiteX6210" fmla="*/ 4992136 w 6356370"/>
                <a:gd name="connsiteY6210" fmla="*/ 362902 h 3527023"/>
                <a:gd name="connsiteX6211" fmla="*/ 5002905 w 6356370"/>
                <a:gd name="connsiteY6211" fmla="*/ 279077 h 3527023"/>
                <a:gd name="connsiteX6212" fmla="*/ 4935979 w 6356370"/>
                <a:gd name="connsiteY6212" fmla="*/ 227406 h 3527023"/>
                <a:gd name="connsiteX6213" fmla="*/ 4901880 w 6356370"/>
                <a:gd name="connsiteY6213" fmla="*/ 187100 h 3527023"/>
                <a:gd name="connsiteX6214" fmla="*/ 170203 w 6356370"/>
                <a:gd name="connsiteY6214" fmla="*/ 187100 h 3527023"/>
                <a:gd name="connsiteX6215" fmla="*/ 161230 w 6356370"/>
                <a:gd name="connsiteY6215" fmla="*/ 197121 h 3527023"/>
                <a:gd name="connsiteX6216" fmla="*/ 84658 w 6356370"/>
                <a:gd name="connsiteY6216" fmla="*/ 235781 h 3527023"/>
                <a:gd name="connsiteX6217" fmla="*/ 42559 w 6356370"/>
                <a:gd name="connsiteY6217" fmla="*/ 315717 h 3527023"/>
                <a:gd name="connsiteX6218" fmla="*/ 80022 w 6356370"/>
                <a:gd name="connsiteY6218" fmla="*/ 347796 h 3527023"/>
                <a:gd name="connsiteX6219" fmla="*/ 131768 w 6356370"/>
                <a:gd name="connsiteY6219" fmla="*/ 414648 h 3527023"/>
                <a:gd name="connsiteX6220" fmla="*/ 263525 w 6356370"/>
                <a:gd name="connsiteY6220" fmla="*/ 407469 h 3527023"/>
                <a:gd name="connsiteX6221" fmla="*/ 260459 w 6356370"/>
                <a:gd name="connsiteY6221" fmla="*/ 362827 h 3527023"/>
                <a:gd name="connsiteX6222" fmla="*/ 271227 w 6356370"/>
                <a:gd name="connsiteY6222" fmla="*/ 279001 h 3527023"/>
                <a:gd name="connsiteX6223" fmla="*/ 204301 w 6356370"/>
                <a:gd name="connsiteY6223" fmla="*/ 227331 h 3527023"/>
                <a:gd name="connsiteX6224" fmla="*/ 170203 w 6356370"/>
                <a:gd name="connsiteY6224" fmla="*/ 187100 h 3527023"/>
                <a:gd name="connsiteX6225" fmla="*/ 2535929 w 6356370"/>
                <a:gd name="connsiteY6225" fmla="*/ 187026 h 3527023"/>
                <a:gd name="connsiteX6226" fmla="*/ 2527105 w 6356370"/>
                <a:gd name="connsiteY6226" fmla="*/ 196971 h 3527023"/>
                <a:gd name="connsiteX6227" fmla="*/ 2450459 w 6356370"/>
                <a:gd name="connsiteY6227" fmla="*/ 235631 h 3527023"/>
                <a:gd name="connsiteX6228" fmla="*/ 2411799 w 6356370"/>
                <a:gd name="connsiteY6228" fmla="*/ 312278 h 3527023"/>
                <a:gd name="connsiteX6229" fmla="*/ 2408359 w 6356370"/>
                <a:gd name="connsiteY6229" fmla="*/ 315568 h 3527023"/>
                <a:gd name="connsiteX6230" fmla="*/ 2445822 w 6356370"/>
                <a:gd name="connsiteY6230" fmla="*/ 347647 h 3527023"/>
                <a:gd name="connsiteX6231" fmla="*/ 2497568 w 6356370"/>
                <a:gd name="connsiteY6231" fmla="*/ 414648 h 3527023"/>
                <a:gd name="connsiteX6232" fmla="*/ 2629326 w 6356370"/>
                <a:gd name="connsiteY6232" fmla="*/ 407469 h 3527023"/>
                <a:gd name="connsiteX6233" fmla="*/ 2626335 w 6356370"/>
                <a:gd name="connsiteY6233" fmla="*/ 362827 h 3527023"/>
                <a:gd name="connsiteX6234" fmla="*/ 2637028 w 6356370"/>
                <a:gd name="connsiteY6234" fmla="*/ 279001 h 3527023"/>
                <a:gd name="connsiteX6235" fmla="*/ 2571299 w 6356370"/>
                <a:gd name="connsiteY6235" fmla="*/ 228452 h 3527023"/>
                <a:gd name="connsiteX6236" fmla="*/ 2570102 w 6356370"/>
                <a:gd name="connsiteY6236" fmla="*/ 227331 h 3527023"/>
                <a:gd name="connsiteX6237" fmla="*/ 2563447 w 6356370"/>
                <a:gd name="connsiteY6237" fmla="*/ 220376 h 3527023"/>
                <a:gd name="connsiteX6238" fmla="*/ 2562475 w 6356370"/>
                <a:gd name="connsiteY6238" fmla="*/ 219329 h 3527023"/>
                <a:gd name="connsiteX6239" fmla="*/ 2562176 w 6356370"/>
                <a:gd name="connsiteY6239" fmla="*/ 219030 h 3527023"/>
                <a:gd name="connsiteX6240" fmla="*/ 2535929 w 6356370"/>
                <a:gd name="connsiteY6240" fmla="*/ 187026 h 3527023"/>
                <a:gd name="connsiteX6241" fmla="*/ 1559788 w 6356370"/>
                <a:gd name="connsiteY6241" fmla="*/ 182090 h 3527023"/>
                <a:gd name="connsiteX6242" fmla="*/ 1515669 w 6356370"/>
                <a:gd name="connsiteY6242" fmla="*/ 253577 h 3527023"/>
                <a:gd name="connsiteX6243" fmla="*/ 1526960 w 6356370"/>
                <a:gd name="connsiteY6243" fmla="*/ 257915 h 3527023"/>
                <a:gd name="connsiteX6244" fmla="*/ 1539972 w 6356370"/>
                <a:gd name="connsiteY6244" fmla="*/ 262102 h 3527023"/>
                <a:gd name="connsiteX6245" fmla="*/ 1540271 w 6356370"/>
                <a:gd name="connsiteY6245" fmla="*/ 262177 h 3527023"/>
                <a:gd name="connsiteX6246" fmla="*/ 1596279 w 6356370"/>
                <a:gd name="connsiteY6246" fmla="*/ 272870 h 3527023"/>
                <a:gd name="connsiteX6247" fmla="*/ 1597475 w 6356370"/>
                <a:gd name="connsiteY6247" fmla="*/ 272945 h 3527023"/>
                <a:gd name="connsiteX6248" fmla="*/ 1607047 w 6356370"/>
                <a:gd name="connsiteY6248" fmla="*/ 215666 h 3527023"/>
                <a:gd name="connsiteX6249" fmla="*/ 1559788 w 6356370"/>
                <a:gd name="connsiteY6249" fmla="*/ 182090 h 3527023"/>
                <a:gd name="connsiteX6250" fmla="*/ 5536364 w 6356370"/>
                <a:gd name="connsiteY6250" fmla="*/ 182016 h 3527023"/>
                <a:gd name="connsiteX6251" fmla="*/ 5489105 w 6356370"/>
                <a:gd name="connsiteY6251" fmla="*/ 215740 h 3527023"/>
                <a:gd name="connsiteX6252" fmla="*/ 5497480 w 6356370"/>
                <a:gd name="connsiteY6252" fmla="*/ 259709 h 3527023"/>
                <a:gd name="connsiteX6253" fmla="*/ 5498826 w 6356370"/>
                <a:gd name="connsiteY6253" fmla="*/ 272870 h 3527023"/>
                <a:gd name="connsiteX6254" fmla="*/ 5580483 w 6356370"/>
                <a:gd name="connsiteY6254" fmla="*/ 253503 h 3527023"/>
                <a:gd name="connsiteX6255" fmla="*/ 5536364 w 6356370"/>
                <a:gd name="connsiteY6255" fmla="*/ 182016 h 3527023"/>
                <a:gd name="connsiteX6256" fmla="*/ 5108639 w 6356370"/>
                <a:gd name="connsiteY6256" fmla="*/ 182016 h 3527023"/>
                <a:gd name="connsiteX6257" fmla="*/ 5098095 w 6356370"/>
                <a:gd name="connsiteY6257" fmla="*/ 195102 h 3527023"/>
                <a:gd name="connsiteX6258" fmla="*/ 5088747 w 6356370"/>
                <a:gd name="connsiteY6258" fmla="*/ 208487 h 3527023"/>
                <a:gd name="connsiteX6259" fmla="*/ 5064520 w 6356370"/>
                <a:gd name="connsiteY6259" fmla="*/ 253577 h 3527023"/>
                <a:gd name="connsiteX6260" fmla="*/ 5076559 w 6356370"/>
                <a:gd name="connsiteY6260" fmla="*/ 258139 h 3527023"/>
                <a:gd name="connsiteX6261" fmla="*/ 5081420 w 6356370"/>
                <a:gd name="connsiteY6261" fmla="*/ 259784 h 3527023"/>
                <a:gd name="connsiteX6262" fmla="*/ 5144981 w 6356370"/>
                <a:gd name="connsiteY6262" fmla="*/ 272870 h 3527023"/>
                <a:gd name="connsiteX6263" fmla="*/ 5146176 w 6356370"/>
                <a:gd name="connsiteY6263" fmla="*/ 272945 h 3527023"/>
                <a:gd name="connsiteX6264" fmla="*/ 5155824 w 6356370"/>
                <a:gd name="connsiteY6264" fmla="*/ 215666 h 3527023"/>
                <a:gd name="connsiteX6265" fmla="*/ 5108639 w 6356370"/>
                <a:gd name="connsiteY6265" fmla="*/ 182016 h 3527023"/>
                <a:gd name="connsiteX6266" fmla="*/ 4353390 w 6356370"/>
                <a:gd name="connsiteY6266" fmla="*/ 182016 h 3527023"/>
                <a:gd name="connsiteX6267" fmla="*/ 4306130 w 6356370"/>
                <a:gd name="connsiteY6267" fmla="*/ 215666 h 3527023"/>
                <a:gd name="connsiteX6268" fmla="*/ 4315776 w 6356370"/>
                <a:gd name="connsiteY6268" fmla="*/ 272870 h 3527023"/>
                <a:gd name="connsiteX6269" fmla="*/ 4397582 w 6356370"/>
                <a:gd name="connsiteY6269" fmla="*/ 253503 h 3527023"/>
                <a:gd name="connsiteX6270" fmla="*/ 4353390 w 6356370"/>
                <a:gd name="connsiteY6270" fmla="*/ 182016 h 3527023"/>
                <a:gd name="connsiteX6271" fmla="*/ 3925663 w 6356370"/>
                <a:gd name="connsiteY6271" fmla="*/ 182016 h 3527023"/>
                <a:gd name="connsiteX6272" fmla="*/ 3881544 w 6356370"/>
                <a:gd name="connsiteY6272" fmla="*/ 253503 h 3527023"/>
                <a:gd name="connsiteX6273" fmla="*/ 3893659 w 6356370"/>
                <a:gd name="connsiteY6273" fmla="*/ 258064 h 3527023"/>
                <a:gd name="connsiteX6274" fmla="*/ 3898519 w 6356370"/>
                <a:gd name="connsiteY6274" fmla="*/ 259709 h 3527023"/>
                <a:gd name="connsiteX6275" fmla="*/ 3962080 w 6356370"/>
                <a:gd name="connsiteY6275" fmla="*/ 272795 h 3527023"/>
                <a:gd name="connsiteX6276" fmla="*/ 3963351 w 6356370"/>
                <a:gd name="connsiteY6276" fmla="*/ 272870 h 3527023"/>
                <a:gd name="connsiteX6277" fmla="*/ 3972923 w 6356370"/>
                <a:gd name="connsiteY6277" fmla="*/ 215666 h 3527023"/>
                <a:gd name="connsiteX6278" fmla="*/ 3925663 w 6356370"/>
                <a:gd name="connsiteY6278" fmla="*/ 182016 h 3527023"/>
                <a:gd name="connsiteX6279" fmla="*/ 3170489 w 6356370"/>
                <a:gd name="connsiteY6279" fmla="*/ 182016 h 3527023"/>
                <a:gd name="connsiteX6280" fmla="*/ 3123304 w 6356370"/>
                <a:gd name="connsiteY6280" fmla="*/ 215666 h 3527023"/>
                <a:gd name="connsiteX6281" fmla="*/ 3132875 w 6356370"/>
                <a:gd name="connsiteY6281" fmla="*/ 272870 h 3527023"/>
                <a:gd name="connsiteX6282" fmla="*/ 3214682 w 6356370"/>
                <a:gd name="connsiteY6282" fmla="*/ 253503 h 3527023"/>
                <a:gd name="connsiteX6283" fmla="*/ 3170489 w 6356370"/>
                <a:gd name="connsiteY6283" fmla="*/ 182016 h 3527023"/>
                <a:gd name="connsiteX6284" fmla="*/ 2742763 w 6356370"/>
                <a:gd name="connsiteY6284" fmla="*/ 182016 h 3527023"/>
                <a:gd name="connsiteX6285" fmla="*/ 2732145 w 6356370"/>
                <a:gd name="connsiteY6285" fmla="*/ 195102 h 3527023"/>
                <a:gd name="connsiteX6286" fmla="*/ 2702832 w 6356370"/>
                <a:gd name="connsiteY6286" fmla="*/ 244006 h 3527023"/>
                <a:gd name="connsiteX6287" fmla="*/ 2702757 w 6356370"/>
                <a:gd name="connsiteY6287" fmla="*/ 244156 h 3527023"/>
                <a:gd name="connsiteX6288" fmla="*/ 2698569 w 6356370"/>
                <a:gd name="connsiteY6288" fmla="*/ 253503 h 3527023"/>
                <a:gd name="connsiteX6289" fmla="*/ 2711880 w 6356370"/>
                <a:gd name="connsiteY6289" fmla="*/ 258438 h 3527023"/>
                <a:gd name="connsiteX6290" fmla="*/ 2713151 w 6356370"/>
                <a:gd name="connsiteY6290" fmla="*/ 258887 h 3527023"/>
                <a:gd name="connsiteX6291" fmla="*/ 2715618 w 6356370"/>
                <a:gd name="connsiteY6291" fmla="*/ 259709 h 3527023"/>
                <a:gd name="connsiteX6292" fmla="*/ 2716067 w 6356370"/>
                <a:gd name="connsiteY6292" fmla="*/ 259858 h 3527023"/>
                <a:gd name="connsiteX6293" fmla="*/ 2779179 w 6356370"/>
                <a:gd name="connsiteY6293" fmla="*/ 272795 h 3527023"/>
                <a:gd name="connsiteX6294" fmla="*/ 2780376 w 6356370"/>
                <a:gd name="connsiteY6294" fmla="*/ 272870 h 3527023"/>
                <a:gd name="connsiteX6295" fmla="*/ 2790022 w 6356370"/>
                <a:gd name="connsiteY6295" fmla="*/ 215666 h 3527023"/>
                <a:gd name="connsiteX6296" fmla="*/ 2742763 w 6356370"/>
                <a:gd name="connsiteY6296" fmla="*/ 182016 h 3527023"/>
                <a:gd name="connsiteX6297" fmla="*/ 1987588 w 6356370"/>
                <a:gd name="connsiteY6297" fmla="*/ 182016 h 3527023"/>
                <a:gd name="connsiteX6298" fmla="*/ 1940329 w 6356370"/>
                <a:gd name="connsiteY6298" fmla="*/ 215666 h 3527023"/>
                <a:gd name="connsiteX6299" fmla="*/ 1949900 w 6356370"/>
                <a:gd name="connsiteY6299" fmla="*/ 272870 h 3527023"/>
                <a:gd name="connsiteX6300" fmla="*/ 2031707 w 6356370"/>
                <a:gd name="connsiteY6300" fmla="*/ 253503 h 3527023"/>
                <a:gd name="connsiteX6301" fmla="*/ 1987588 w 6356370"/>
                <a:gd name="connsiteY6301" fmla="*/ 182016 h 3527023"/>
                <a:gd name="connsiteX6302" fmla="*/ 804687 w 6356370"/>
                <a:gd name="connsiteY6302" fmla="*/ 182016 h 3527023"/>
                <a:gd name="connsiteX6303" fmla="*/ 757353 w 6356370"/>
                <a:gd name="connsiteY6303" fmla="*/ 215666 h 3527023"/>
                <a:gd name="connsiteX6304" fmla="*/ 767000 w 6356370"/>
                <a:gd name="connsiteY6304" fmla="*/ 272870 h 3527023"/>
                <a:gd name="connsiteX6305" fmla="*/ 848806 w 6356370"/>
                <a:gd name="connsiteY6305" fmla="*/ 253503 h 3527023"/>
                <a:gd name="connsiteX6306" fmla="*/ 804687 w 6356370"/>
                <a:gd name="connsiteY6306" fmla="*/ 182016 h 3527023"/>
                <a:gd name="connsiteX6307" fmla="*/ 376812 w 6356370"/>
                <a:gd name="connsiteY6307" fmla="*/ 182016 h 3527023"/>
                <a:gd name="connsiteX6308" fmla="*/ 332694 w 6356370"/>
                <a:gd name="connsiteY6308" fmla="*/ 253503 h 3527023"/>
                <a:gd name="connsiteX6309" fmla="*/ 344659 w 6356370"/>
                <a:gd name="connsiteY6309" fmla="*/ 258064 h 3527023"/>
                <a:gd name="connsiteX6310" fmla="*/ 349668 w 6356370"/>
                <a:gd name="connsiteY6310" fmla="*/ 259709 h 3527023"/>
                <a:gd name="connsiteX6311" fmla="*/ 413229 w 6356370"/>
                <a:gd name="connsiteY6311" fmla="*/ 272795 h 3527023"/>
                <a:gd name="connsiteX6312" fmla="*/ 414500 w 6356370"/>
                <a:gd name="connsiteY6312" fmla="*/ 272870 h 3527023"/>
                <a:gd name="connsiteX6313" fmla="*/ 424146 w 6356370"/>
                <a:gd name="connsiteY6313" fmla="*/ 215666 h 3527023"/>
                <a:gd name="connsiteX6314" fmla="*/ 376812 w 6356370"/>
                <a:gd name="connsiteY6314" fmla="*/ 182016 h 3527023"/>
                <a:gd name="connsiteX6315" fmla="*/ 2653703 w 6356370"/>
                <a:gd name="connsiteY6315" fmla="*/ 62896 h 3527023"/>
                <a:gd name="connsiteX6316" fmla="*/ 2649366 w 6356370"/>
                <a:gd name="connsiteY6316" fmla="*/ 65662 h 3527023"/>
                <a:gd name="connsiteX6317" fmla="*/ 2631121 w 6356370"/>
                <a:gd name="connsiteY6317" fmla="*/ 78748 h 3527023"/>
                <a:gd name="connsiteX6318" fmla="*/ 2622446 w 6356370"/>
                <a:gd name="connsiteY6318" fmla="*/ 85927 h 3527023"/>
                <a:gd name="connsiteX6319" fmla="*/ 2622446 w 6356370"/>
                <a:gd name="connsiteY6319" fmla="*/ 85852 h 3527023"/>
                <a:gd name="connsiteX6320" fmla="*/ 2622372 w 6356370"/>
                <a:gd name="connsiteY6320" fmla="*/ 85927 h 3527023"/>
                <a:gd name="connsiteX6321" fmla="*/ 2613622 w 6356370"/>
                <a:gd name="connsiteY6321" fmla="*/ 93704 h 3527023"/>
                <a:gd name="connsiteX6322" fmla="*/ 2613323 w 6356370"/>
                <a:gd name="connsiteY6322" fmla="*/ 94003 h 3527023"/>
                <a:gd name="connsiteX6323" fmla="*/ 2605771 w 6356370"/>
                <a:gd name="connsiteY6323" fmla="*/ 101406 h 3527023"/>
                <a:gd name="connsiteX6324" fmla="*/ 2599041 w 6356370"/>
                <a:gd name="connsiteY6324" fmla="*/ 108286 h 3527023"/>
                <a:gd name="connsiteX6325" fmla="*/ 2568756 w 6356370"/>
                <a:gd name="connsiteY6325" fmla="*/ 146795 h 3527023"/>
                <a:gd name="connsiteX6326" fmla="*/ 2598966 w 6356370"/>
                <a:gd name="connsiteY6326" fmla="*/ 185231 h 3527023"/>
                <a:gd name="connsiteX6327" fmla="*/ 2605472 w 6356370"/>
                <a:gd name="connsiteY6327" fmla="*/ 191886 h 3527023"/>
                <a:gd name="connsiteX6328" fmla="*/ 2605546 w 6356370"/>
                <a:gd name="connsiteY6328" fmla="*/ 191961 h 3527023"/>
                <a:gd name="connsiteX6329" fmla="*/ 2653927 w 6356370"/>
                <a:gd name="connsiteY6329" fmla="*/ 230546 h 3527023"/>
                <a:gd name="connsiteX6330" fmla="*/ 2657442 w 6356370"/>
                <a:gd name="connsiteY6330" fmla="*/ 222694 h 3527023"/>
                <a:gd name="connsiteX6331" fmla="*/ 2692063 w 6356370"/>
                <a:gd name="connsiteY6331" fmla="*/ 165041 h 3527023"/>
                <a:gd name="connsiteX6332" fmla="*/ 2700364 w 6356370"/>
                <a:gd name="connsiteY6332" fmla="*/ 154423 h 3527023"/>
                <a:gd name="connsiteX6333" fmla="*/ 2702907 w 6356370"/>
                <a:gd name="connsiteY6333" fmla="*/ 151356 h 3527023"/>
                <a:gd name="connsiteX6334" fmla="*/ 2706795 w 6356370"/>
                <a:gd name="connsiteY6334" fmla="*/ 146721 h 3527023"/>
                <a:gd name="connsiteX6335" fmla="*/ 2702907 w 6356370"/>
                <a:gd name="connsiteY6335" fmla="*/ 142010 h 3527023"/>
                <a:gd name="connsiteX6336" fmla="*/ 2700439 w 6356370"/>
                <a:gd name="connsiteY6336" fmla="*/ 139019 h 3527023"/>
                <a:gd name="connsiteX6337" fmla="*/ 2692139 w 6356370"/>
                <a:gd name="connsiteY6337" fmla="*/ 128400 h 3527023"/>
                <a:gd name="connsiteX6338" fmla="*/ 2657218 w 6356370"/>
                <a:gd name="connsiteY6338" fmla="*/ 70673 h 3527023"/>
                <a:gd name="connsiteX6339" fmla="*/ 2653703 w 6356370"/>
                <a:gd name="connsiteY6339" fmla="*/ 62896 h 3527023"/>
                <a:gd name="connsiteX6340" fmla="*/ 5625274 w 6356370"/>
                <a:gd name="connsiteY6340" fmla="*/ 62821 h 3527023"/>
                <a:gd name="connsiteX6341" fmla="*/ 5572257 w 6356370"/>
                <a:gd name="connsiteY6341" fmla="*/ 146646 h 3527023"/>
                <a:gd name="connsiteX6342" fmla="*/ 5625199 w 6356370"/>
                <a:gd name="connsiteY6342" fmla="*/ 230471 h 3527023"/>
                <a:gd name="connsiteX6343" fmla="*/ 5673580 w 6356370"/>
                <a:gd name="connsiteY6343" fmla="*/ 191886 h 3527023"/>
                <a:gd name="connsiteX6344" fmla="*/ 5710295 w 6356370"/>
                <a:gd name="connsiteY6344" fmla="*/ 146646 h 3527023"/>
                <a:gd name="connsiteX6345" fmla="*/ 5673580 w 6356370"/>
                <a:gd name="connsiteY6345" fmla="*/ 101555 h 3527023"/>
                <a:gd name="connsiteX6346" fmla="*/ 5673430 w 6356370"/>
                <a:gd name="connsiteY6346" fmla="*/ 101406 h 3527023"/>
                <a:gd name="connsiteX6347" fmla="*/ 5656680 w 6356370"/>
                <a:gd name="connsiteY6347" fmla="*/ 86002 h 3527023"/>
                <a:gd name="connsiteX6348" fmla="*/ 5629761 w 6356370"/>
                <a:gd name="connsiteY6348" fmla="*/ 65662 h 3527023"/>
                <a:gd name="connsiteX6349" fmla="*/ 5628116 w 6356370"/>
                <a:gd name="connsiteY6349" fmla="*/ 64616 h 3527023"/>
                <a:gd name="connsiteX6350" fmla="*/ 5625274 w 6356370"/>
                <a:gd name="connsiteY6350" fmla="*/ 62821 h 3527023"/>
                <a:gd name="connsiteX6351" fmla="*/ 4442150 w 6356370"/>
                <a:gd name="connsiteY6351" fmla="*/ 62821 h 3527023"/>
                <a:gd name="connsiteX6352" fmla="*/ 4389132 w 6356370"/>
                <a:gd name="connsiteY6352" fmla="*/ 146646 h 3527023"/>
                <a:gd name="connsiteX6353" fmla="*/ 4442150 w 6356370"/>
                <a:gd name="connsiteY6353" fmla="*/ 230471 h 3527023"/>
                <a:gd name="connsiteX6354" fmla="*/ 4490531 w 6356370"/>
                <a:gd name="connsiteY6354" fmla="*/ 191886 h 3527023"/>
                <a:gd name="connsiteX6355" fmla="*/ 4527246 w 6356370"/>
                <a:gd name="connsiteY6355" fmla="*/ 146646 h 3527023"/>
                <a:gd name="connsiteX6356" fmla="*/ 4490531 w 6356370"/>
                <a:gd name="connsiteY6356" fmla="*/ 101481 h 3527023"/>
                <a:gd name="connsiteX6357" fmla="*/ 4473706 w 6356370"/>
                <a:gd name="connsiteY6357" fmla="*/ 85927 h 3527023"/>
                <a:gd name="connsiteX6358" fmla="*/ 4446636 w 6356370"/>
                <a:gd name="connsiteY6358" fmla="*/ 65662 h 3527023"/>
                <a:gd name="connsiteX6359" fmla="*/ 4442150 w 6356370"/>
                <a:gd name="connsiteY6359" fmla="*/ 62821 h 3527023"/>
                <a:gd name="connsiteX6360" fmla="*/ 3836753 w 6356370"/>
                <a:gd name="connsiteY6360" fmla="*/ 62821 h 3527023"/>
                <a:gd name="connsiteX6361" fmla="*/ 3836304 w 6356370"/>
                <a:gd name="connsiteY6361" fmla="*/ 63120 h 3527023"/>
                <a:gd name="connsiteX6362" fmla="*/ 3832192 w 6356370"/>
                <a:gd name="connsiteY6362" fmla="*/ 65737 h 3527023"/>
                <a:gd name="connsiteX6363" fmla="*/ 3814021 w 6356370"/>
                <a:gd name="connsiteY6363" fmla="*/ 78748 h 3527023"/>
                <a:gd name="connsiteX6364" fmla="*/ 3796673 w 6356370"/>
                <a:gd name="connsiteY6364" fmla="*/ 93554 h 3527023"/>
                <a:gd name="connsiteX6365" fmla="*/ 3796523 w 6356370"/>
                <a:gd name="connsiteY6365" fmla="*/ 93704 h 3527023"/>
                <a:gd name="connsiteX6366" fmla="*/ 3788447 w 6356370"/>
                <a:gd name="connsiteY6366" fmla="*/ 101555 h 3527023"/>
                <a:gd name="connsiteX6367" fmla="*/ 3788223 w 6356370"/>
                <a:gd name="connsiteY6367" fmla="*/ 101854 h 3527023"/>
                <a:gd name="connsiteX6368" fmla="*/ 3783288 w 6356370"/>
                <a:gd name="connsiteY6368" fmla="*/ 106865 h 3527023"/>
                <a:gd name="connsiteX6369" fmla="*/ 3782091 w 6356370"/>
                <a:gd name="connsiteY6369" fmla="*/ 108136 h 3527023"/>
                <a:gd name="connsiteX6370" fmla="*/ 3781941 w 6356370"/>
                <a:gd name="connsiteY6370" fmla="*/ 108360 h 3527023"/>
                <a:gd name="connsiteX6371" fmla="*/ 3781717 w 6356370"/>
                <a:gd name="connsiteY6371" fmla="*/ 108659 h 3527023"/>
                <a:gd name="connsiteX6372" fmla="*/ 3775959 w 6356370"/>
                <a:gd name="connsiteY6372" fmla="*/ 114941 h 3527023"/>
                <a:gd name="connsiteX6373" fmla="*/ 3775511 w 6356370"/>
                <a:gd name="connsiteY6373" fmla="*/ 115464 h 3527023"/>
                <a:gd name="connsiteX6374" fmla="*/ 3771249 w 6356370"/>
                <a:gd name="connsiteY6374" fmla="*/ 120399 h 3527023"/>
                <a:gd name="connsiteX6375" fmla="*/ 3769902 w 6356370"/>
                <a:gd name="connsiteY6375" fmla="*/ 121969 h 3527023"/>
                <a:gd name="connsiteX6376" fmla="*/ 3769753 w 6356370"/>
                <a:gd name="connsiteY6376" fmla="*/ 122194 h 3527023"/>
                <a:gd name="connsiteX6377" fmla="*/ 3764069 w 6356370"/>
                <a:gd name="connsiteY6377" fmla="*/ 129372 h 3527023"/>
                <a:gd name="connsiteX6378" fmla="*/ 3763098 w 6356370"/>
                <a:gd name="connsiteY6378" fmla="*/ 130643 h 3527023"/>
                <a:gd name="connsiteX6379" fmla="*/ 3757639 w 6356370"/>
                <a:gd name="connsiteY6379" fmla="*/ 138047 h 3527023"/>
                <a:gd name="connsiteX6380" fmla="*/ 3753377 w 6356370"/>
                <a:gd name="connsiteY6380" fmla="*/ 144253 h 3527023"/>
                <a:gd name="connsiteX6381" fmla="*/ 3751807 w 6356370"/>
                <a:gd name="connsiteY6381" fmla="*/ 146646 h 3527023"/>
                <a:gd name="connsiteX6382" fmla="*/ 3753451 w 6356370"/>
                <a:gd name="connsiteY6382" fmla="*/ 149114 h 3527023"/>
                <a:gd name="connsiteX6383" fmla="*/ 3757639 w 6356370"/>
                <a:gd name="connsiteY6383" fmla="*/ 155246 h 3527023"/>
                <a:gd name="connsiteX6384" fmla="*/ 3761826 w 6356370"/>
                <a:gd name="connsiteY6384" fmla="*/ 160929 h 3527023"/>
                <a:gd name="connsiteX6385" fmla="*/ 3764069 w 6356370"/>
                <a:gd name="connsiteY6385" fmla="*/ 163994 h 3527023"/>
                <a:gd name="connsiteX6386" fmla="*/ 3775810 w 6356370"/>
                <a:gd name="connsiteY6386" fmla="*/ 178352 h 3527023"/>
                <a:gd name="connsiteX6387" fmla="*/ 3788522 w 6356370"/>
                <a:gd name="connsiteY6387" fmla="*/ 191886 h 3527023"/>
                <a:gd name="connsiteX6388" fmla="*/ 3836903 w 6356370"/>
                <a:gd name="connsiteY6388" fmla="*/ 230471 h 3527023"/>
                <a:gd name="connsiteX6389" fmla="*/ 3889845 w 6356370"/>
                <a:gd name="connsiteY6389" fmla="*/ 146646 h 3527023"/>
                <a:gd name="connsiteX6390" fmla="*/ 3836753 w 6356370"/>
                <a:gd name="connsiteY6390" fmla="*/ 62821 h 3527023"/>
                <a:gd name="connsiteX6391" fmla="*/ 2076349 w 6356370"/>
                <a:gd name="connsiteY6391" fmla="*/ 62821 h 3527023"/>
                <a:gd name="connsiteX6392" fmla="*/ 2023406 w 6356370"/>
                <a:gd name="connsiteY6392" fmla="*/ 146646 h 3527023"/>
                <a:gd name="connsiteX6393" fmla="*/ 2076349 w 6356370"/>
                <a:gd name="connsiteY6393" fmla="*/ 230471 h 3527023"/>
                <a:gd name="connsiteX6394" fmla="*/ 2124730 w 6356370"/>
                <a:gd name="connsiteY6394" fmla="*/ 191886 h 3527023"/>
                <a:gd name="connsiteX6395" fmla="*/ 2161520 w 6356370"/>
                <a:gd name="connsiteY6395" fmla="*/ 146646 h 3527023"/>
                <a:gd name="connsiteX6396" fmla="*/ 2124804 w 6356370"/>
                <a:gd name="connsiteY6396" fmla="*/ 101555 h 3527023"/>
                <a:gd name="connsiteX6397" fmla="*/ 2124655 w 6356370"/>
                <a:gd name="connsiteY6397" fmla="*/ 101406 h 3527023"/>
                <a:gd name="connsiteX6398" fmla="*/ 2107905 w 6356370"/>
                <a:gd name="connsiteY6398" fmla="*/ 86002 h 3527023"/>
                <a:gd name="connsiteX6399" fmla="*/ 2080835 w 6356370"/>
                <a:gd name="connsiteY6399" fmla="*/ 65662 h 3527023"/>
                <a:gd name="connsiteX6400" fmla="*/ 2079190 w 6356370"/>
                <a:gd name="connsiteY6400" fmla="*/ 64616 h 3527023"/>
                <a:gd name="connsiteX6401" fmla="*/ 2076349 w 6356370"/>
                <a:gd name="connsiteY6401" fmla="*/ 62821 h 3527023"/>
                <a:gd name="connsiteX6402" fmla="*/ 1470952 w 6356370"/>
                <a:gd name="connsiteY6402" fmla="*/ 62821 h 3527023"/>
                <a:gd name="connsiteX6403" fmla="*/ 1466540 w 6356370"/>
                <a:gd name="connsiteY6403" fmla="*/ 65588 h 3527023"/>
                <a:gd name="connsiteX6404" fmla="*/ 1448220 w 6356370"/>
                <a:gd name="connsiteY6404" fmla="*/ 78674 h 3527023"/>
                <a:gd name="connsiteX6405" fmla="*/ 1430872 w 6356370"/>
                <a:gd name="connsiteY6405" fmla="*/ 93479 h 3527023"/>
                <a:gd name="connsiteX6406" fmla="*/ 1430723 w 6356370"/>
                <a:gd name="connsiteY6406" fmla="*/ 93629 h 3527023"/>
                <a:gd name="connsiteX6407" fmla="*/ 1422647 w 6356370"/>
                <a:gd name="connsiteY6407" fmla="*/ 101481 h 3527023"/>
                <a:gd name="connsiteX6408" fmla="*/ 1385931 w 6356370"/>
                <a:gd name="connsiteY6408" fmla="*/ 146646 h 3527023"/>
                <a:gd name="connsiteX6409" fmla="*/ 1422647 w 6356370"/>
                <a:gd name="connsiteY6409" fmla="*/ 191886 h 3527023"/>
                <a:gd name="connsiteX6410" fmla="*/ 1471027 w 6356370"/>
                <a:gd name="connsiteY6410" fmla="*/ 230471 h 3527023"/>
                <a:gd name="connsiteX6411" fmla="*/ 1523969 w 6356370"/>
                <a:gd name="connsiteY6411" fmla="*/ 146646 h 3527023"/>
                <a:gd name="connsiteX6412" fmla="*/ 1470952 w 6356370"/>
                <a:gd name="connsiteY6412" fmla="*/ 62821 h 3527023"/>
                <a:gd name="connsiteX6413" fmla="*/ 893448 w 6356370"/>
                <a:gd name="connsiteY6413" fmla="*/ 62821 h 3527023"/>
                <a:gd name="connsiteX6414" fmla="*/ 840506 w 6356370"/>
                <a:gd name="connsiteY6414" fmla="*/ 146646 h 3527023"/>
                <a:gd name="connsiteX6415" fmla="*/ 893448 w 6356370"/>
                <a:gd name="connsiteY6415" fmla="*/ 230471 h 3527023"/>
                <a:gd name="connsiteX6416" fmla="*/ 941829 w 6356370"/>
                <a:gd name="connsiteY6416" fmla="*/ 191886 h 3527023"/>
                <a:gd name="connsiteX6417" fmla="*/ 978545 w 6356370"/>
                <a:gd name="connsiteY6417" fmla="*/ 146721 h 3527023"/>
                <a:gd name="connsiteX6418" fmla="*/ 941829 w 6356370"/>
                <a:gd name="connsiteY6418" fmla="*/ 101555 h 3527023"/>
                <a:gd name="connsiteX6419" fmla="*/ 925004 w 6356370"/>
                <a:gd name="connsiteY6419" fmla="*/ 86002 h 3527023"/>
                <a:gd name="connsiteX6420" fmla="*/ 897935 w 6356370"/>
                <a:gd name="connsiteY6420" fmla="*/ 65662 h 3527023"/>
                <a:gd name="connsiteX6421" fmla="*/ 893448 w 6356370"/>
                <a:gd name="connsiteY6421" fmla="*/ 62821 h 3527023"/>
                <a:gd name="connsiteX6422" fmla="*/ 288276 w 6356370"/>
                <a:gd name="connsiteY6422" fmla="*/ 62821 h 3527023"/>
                <a:gd name="connsiteX6423" fmla="*/ 283864 w 6356370"/>
                <a:gd name="connsiteY6423" fmla="*/ 65588 h 3527023"/>
                <a:gd name="connsiteX6424" fmla="*/ 265469 w 6356370"/>
                <a:gd name="connsiteY6424" fmla="*/ 78674 h 3527023"/>
                <a:gd name="connsiteX6425" fmla="*/ 248121 w 6356370"/>
                <a:gd name="connsiteY6425" fmla="*/ 93479 h 3527023"/>
                <a:gd name="connsiteX6426" fmla="*/ 247971 w 6356370"/>
                <a:gd name="connsiteY6426" fmla="*/ 93629 h 3527023"/>
                <a:gd name="connsiteX6427" fmla="*/ 239895 w 6356370"/>
                <a:gd name="connsiteY6427" fmla="*/ 101406 h 3527023"/>
                <a:gd name="connsiteX6428" fmla="*/ 239821 w 6356370"/>
                <a:gd name="connsiteY6428" fmla="*/ 101481 h 3527023"/>
                <a:gd name="connsiteX6429" fmla="*/ 203105 w 6356370"/>
                <a:gd name="connsiteY6429" fmla="*/ 146646 h 3527023"/>
                <a:gd name="connsiteX6430" fmla="*/ 239821 w 6356370"/>
                <a:gd name="connsiteY6430" fmla="*/ 191886 h 3527023"/>
                <a:gd name="connsiteX6431" fmla="*/ 288202 w 6356370"/>
                <a:gd name="connsiteY6431" fmla="*/ 230471 h 3527023"/>
                <a:gd name="connsiteX6432" fmla="*/ 341069 w 6356370"/>
                <a:gd name="connsiteY6432" fmla="*/ 146646 h 3527023"/>
                <a:gd name="connsiteX6433" fmla="*/ 288276 w 6356370"/>
                <a:gd name="connsiteY6433" fmla="*/ 62821 h 3527023"/>
                <a:gd name="connsiteX6434" fmla="*/ 5019878 w 6356370"/>
                <a:gd name="connsiteY6434" fmla="*/ 62746 h 3527023"/>
                <a:gd name="connsiteX6435" fmla="*/ 5015391 w 6356370"/>
                <a:gd name="connsiteY6435" fmla="*/ 65588 h 3527023"/>
                <a:gd name="connsiteX6436" fmla="*/ 4996996 w 6356370"/>
                <a:gd name="connsiteY6436" fmla="*/ 78674 h 3527023"/>
                <a:gd name="connsiteX6437" fmla="*/ 4979647 w 6356370"/>
                <a:gd name="connsiteY6437" fmla="*/ 93479 h 3527023"/>
                <a:gd name="connsiteX6438" fmla="*/ 4979498 w 6356370"/>
                <a:gd name="connsiteY6438" fmla="*/ 93629 h 3527023"/>
                <a:gd name="connsiteX6439" fmla="*/ 4971423 w 6356370"/>
                <a:gd name="connsiteY6439" fmla="*/ 101481 h 3527023"/>
                <a:gd name="connsiteX6440" fmla="*/ 4934707 w 6356370"/>
                <a:gd name="connsiteY6440" fmla="*/ 146646 h 3527023"/>
                <a:gd name="connsiteX6441" fmla="*/ 4971423 w 6356370"/>
                <a:gd name="connsiteY6441" fmla="*/ 191886 h 3527023"/>
                <a:gd name="connsiteX6442" fmla="*/ 5019952 w 6356370"/>
                <a:gd name="connsiteY6442" fmla="*/ 230546 h 3527023"/>
                <a:gd name="connsiteX6443" fmla="*/ 5046947 w 6356370"/>
                <a:gd name="connsiteY6443" fmla="*/ 180670 h 3527023"/>
                <a:gd name="connsiteX6444" fmla="*/ 5046947 w 6356370"/>
                <a:gd name="connsiteY6444" fmla="*/ 180595 h 3527023"/>
                <a:gd name="connsiteX6445" fmla="*/ 5058089 w 6356370"/>
                <a:gd name="connsiteY6445" fmla="*/ 164817 h 3527023"/>
                <a:gd name="connsiteX6446" fmla="*/ 5072745 w 6356370"/>
                <a:gd name="connsiteY6446" fmla="*/ 146646 h 3527023"/>
                <a:gd name="connsiteX6447" fmla="*/ 5058089 w 6356370"/>
                <a:gd name="connsiteY6447" fmla="*/ 128475 h 3527023"/>
                <a:gd name="connsiteX6448" fmla="*/ 5058015 w 6356370"/>
                <a:gd name="connsiteY6448" fmla="*/ 128400 h 3527023"/>
                <a:gd name="connsiteX6449" fmla="*/ 5057940 w 6356370"/>
                <a:gd name="connsiteY6449" fmla="*/ 128326 h 3527023"/>
                <a:gd name="connsiteX6450" fmla="*/ 5046947 w 6356370"/>
                <a:gd name="connsiteY6450" fmla="*/ 112697 h 3527023"/>
                <a:gd name="connsiteX6451" fmla="*/ 5019878 w 6356370"/>
                <a:gd name="connsiteY6451" fmla="*/ 62746 h 3527023"/>
                <a:gd name="connsiteX6452" fmla="*/ 3259324 w 6356370"/>
                <a:gd name="connsiteY6452" fmla="*/ 62746 h 3527023"/>
                <a:gd name="connsiteX6453" fmla="*/ 3206307 w 6356370"/>
                <a:gd name="connsiteY6453" fmla="*/ 146571 h 3527023"/>
                <a:gd name="connsiteX6454" fmla="*/ 3259324 w 6356370"/>
                <a:gd name="connsiteY6454" fmla="*/ 230397 h 3527023"/>
                <a:gd name="connsiteX6455" fmla="*/ 3307705 w 6356370"/>
                <a:gd name="connsiteY6455" fmla="*/ 191812 h 3527023"/>
                <a:gd name="connsiteX6456" fmla="*/ 3344346 w 6356370"/>
                <a:gd name="connsiteY6456" fmla="*/ 146646 h 3527023"/>
                <a:gd name="connsiteX6457" fmla="*/ 3307630 w 6356370"/>
                <a:gd name="connsiteY6457" fmla="*/ 101481 h 3527023"/>
                <a:gd name="connsiteX6458" fmla="*/ 3290730 w 6356370"/>
                <a:gd name="connsiteY6458" fmla="*/ 85852 h 3527023"/>
                <a:gd name="connsiteX6459" fmla="*/ 3263885 w 6356370"/>
                <a:gd name="connsiteY6459" fmla="*/ 65662 h 3527023"/>
                <a:gd name="connsiteX6460" fmla="*/ 3263661 w 6356370"/>
                <a:gd name="connsiteY6460" fmla="*/ 65513 h 3527023"/>
                <a:gd name="connsiteX6461" fmla="*/ 3259324 w 6356370"/>
                <a:gd name="connsiteY6461" fmla="*/ 62746 h 3527023"/>
                <a:gd name="connsiteX6462" fmla="*/ 5498900 w 6356370"/>
                <a:gd name="connsiteY6462" fmla="*/ 20571 h 3527023"/>
                <a:gd name="connsiteX6463" fmla="*/ 5498676 w 6356370"/>
                <a:gd name="connsiteY6463" fmla="*/ 22665 h 3527023"/>
                <a:gd name="connsiteX6464" fmla="*/ 5497929 w 6356370"/>
                <a:gd name="connsiteY6464" fmla="*/ 30517 h 3527023"/>
                <a:gd name="connsiteX6465" fmla="*/ 5497704 w 6356370"/>
                <a:gd name="connsiteY6465" fmla="*/ 32536 h 3527023"/>
                <a:gd name="connsiteX6466" fmla="*/ 5497704 w 6356370"/>
                <a:gd name="connsiteY6466" fmla="*/ 32611 h 3527023"/>
                <a:gd name="connsiteX6467" fmla="*/ 5497629 w 6356370"/>
                <a:gd name="connsiteY6467" fmla="*/ 33358 h 3527023"/>
                <a:gd name="connsiteX6468" fmla="*/ 5497480 w 6356370"/>
                <a:gd name="connsiteY6468" fmla="*/ 34256 h 3527023"/>
                <a:gd name="connsiteX6469" fmla="*/ 5489180 w 6356370"/>
                <a:gd name="connsiteY6469" fmla="*/ 77627 h 3527023"/>
                <a:gd name="connsiteX6470" fmla="*/ 5536364 w 6356370"/>
                <a:gd name="connsiteY6470" fmla="*/ 111277 h 3527023"/>
                <a:gd name="connsiteX6471" fmla="*/ 5580707 w 6356370"/>
                <a:gd name="connsiteY6471" fmla="*/ 39939 h 3527023"/>
                <a:gd name="connsiteX6472" fmla="*/ 5578764 w 6356370"/>
                <a:gd name="connsiteY6472" fmla="*/ 39191 h 3527023"/>
                <a:gd name="connsiteX6473" fmla="*/ 5578165 w 6356370"/>
                <a:gd name="connsiteY6473" fmla="*/ 38967 h 3527023"/>
                <a:gd name="connsiteX6474" fmla="*/ 5548777 w 6356370"/>
                <a:gd name="connsiteY6474" fmla="*/ 29246 h 3527023"/>
                <a:gd name="connsiteX6475" fmla="*/ 5545562 w 6356370"/>
                <a:gd name="connsiteY6475" fmla="*/ 28424 h 3527023"/>
                <a:gd name="connsiteX6476" fmla="*/ 5532998 w 6356370"/>
                <a:gd name="connsiteY6476" fmla="*/ 25507 h 3527023"/>
                <a:gd name="connsiteX6477" fmla="*/ 5531654 w 6356370"/>
                <a:gd name="connsiteY6477" fmla="*/ 25208 h 3527023"/>
                <a:gd name="connsiteX6478" fmla="*/ 5529784 w 6356370"/>
                <a:gd name="connsiteY6478" fmla="*/ 24834 h 3527023"/>
                <a:gd name="connsiteX6479" fmla="*/ 5507799 w 6356370"/>
                <a:gd name="connsiteY6479" fmla="*/ 21394 h 3527023"/>
                <a:gd name="connsiteX6480" fmla="*/ 5498900 w 6356370"/>
                <a:gd name="connsiteY6480" fmla="*/ 20571 h 3527023"/>
                <a:gd name="connsiteX6481" fmla="*/ 4315851 w 6356370"/>
                <a:gd name="connsiteY6481" fmla="*/ 20497 h 3527023"/>
                <a:gd name="connsiteX6482" fmla="*/ 4306204 w 6356370"/>
                <a:gd name="connsiteY6482" fmla="*/ 77627 h 3527023"/>
                <a:gd name="connsiteX6483" fmla="*/ 4353390 w 6356370"/>
                <a:gd name="connsiteY6483" fmla="*/ 111277 h 3527023"/>
                <a:gd name="connsiteX6484" fmla="*/ 4397582 w 6356370"/>
                <a:gd name="connsiteY6484" fmla="*/ 39790 h 3527023"/>
                <a:gd name="connsiteX6485" fmla="*/ 4388012 w 6356370"/>
                <a:gd name="connsiteY6485" fmla="*/ 36125 h 3527023"/>
                <a:gd name="connsiteX6486" fmla="*/ 4387787 w 6356370"/>
                <a:gd name="connsiteY6486" fmla="*/ 36051 h 3527023"/>
                <a:gd name="connsiteX6487" fmla="*/ 4380460 w 6356370"/>
                <a:gd name="connsiteY6487" fmla="*/ 33508 h 3527023"/>
                <a:gd name="connsiteX6488" fmla="*/ 4365802 w 6356370"/>
                <a:gd name="connsiteY6488" fmla="*/ 29096 h 3527023"/>
                <a:gd name="connsiteX6489" fmla="*/ 4362512 w 6356370"/>
                <a:gd name="connsiteY6489" fmla="*/ 28274 h 3527023"/>
                <a:gd name="connsiteX6490" fmla="*/ 4349950 w 6356370"/>
                <a:gd name="connsiteY6490" fmla="*/ 25357 h 3527023"/>
                <a:gd name="connsiteX6491" fmla="*/ 4348603 w 6356370"/>
                <a:gd name="connsiteY6491" fmla="*/ 25058 h 3527023"/>
                <a:gd name="connsiteX6492" fmla="*/ 4346510 w 6356370"/>
                <a:gd name="connsiteY6492" fmla="*/ 24684 h 3527023"/>
                <a:gd name="connsiteX6493" fmla="*/ 4332676 w 6356370"/>
                <a:gd name="connsiteY6493" fmla="*/ 22291 h 3527023"/>
                <a:gd name="connsiteX6494" fmla="*/ 4325123 w 6356370"/>
                <a:gd name="connsiteY6494" fmla="*/ 21320 h 3527023"/>
                <a:gd name="connsiteX6495" fmla="*/ 4315851 w 6356370"/>
                <a:gd name="connsiteY6495" fmla="*/ 20497 h 3527023"/>
                <a:gd name="connsiteX6496" fmla="*/ 3132800 w 6356370"/>
                <a:gd name="connsiteY6496" fmla="*/ 20497 h 3527023"/>
                <a:gd name="connsiteX6497" fmla="*/ 3123229 w 6356370"/>
                <a:gd name="connsiteY6497" fmla="*/ 77627 h 3527023"/>
                <a:gd name="connsiteX6498" fmla="*/ 3170489 w 6356370"/>
                <a:gd name="connsiteY6498" fmla="*/ 111277 h 3527023"/>
                <a:gd name="connsiteX6499" fmla="*/ 3214532 w 6356370"/>
                <a:gd name="connsiteY6499" fmla="*/ 39714 h 3527023"/>
                <a:gd name="connsiteX6500" fmla="*/ 3212663 w 6356370"/>
                <a:gd name="connsiteY6500" fmla="*/ 38967 h 3527023"/>
                <a:gd name="connsiteX6501" fmla="*/ 3212588 w 6356370"/>
                <a:gd name="connsiteY6501" fmla="*/ 38967 h 3527023"/>
                <a:gd name="connsiteX6502" fmla="*/ 3197259 w 6356370"/>
                <a:gd name="connsiteY6502" fmla="*/ 33433 h 3527023"/>
                <a:gd name="connsiteX6503" fmla="*/ 3182752 w 6356370"/>
                <a:gd name="connsiteY6503" fmla="*/ 29096 h 3527023"/>
                <a:gd name="connsiteX6504" fmla="*/ 3179461 w 6356370"/>
                <a:gd name="connsiteY6504" fmla="*/ 28274 h 3527023"/>
                <a:gd name="connsiteX6505" fmla="*/ 3166973 w 6356370"/>
                <a:gd name="connsiteY6505" fmla="*/ 25357 h 3527023"/>
                <a:gd name="connsiteX6506" fmla="*/ 3165628 w 6356370"/>
                <a:gd name="connsiteY6506" fmla="*/ 25058 h 3527023"/>
                <a:gd name="connsiteX6507" fmla="*/ 3163759 w 6356370"/>
                <a:gd name="connsiteY6507" fmla="*/ 24759 h 3527023"/>
                <a:gd name="connsiteX6508" fmla="*/ 3141774 w 6356370"/>
                <a:gd name="connsiteY6508" fmla="*/ 21320 h 3527023"/>
                <a:gd name="connsiteX6509" fmla="*/ 3132800 w 6356370"/>
                <a:gd name="connsiteY6509" fmla="*/ 20497 h 3527023"/>
                <a:gd name="connsiteX6510" fmla="*/ 2780376 w 6356370"/>
                <a:gd name="connsiteY6510" fmla="*/ 20497 h 3527023"/>
                <a:gd name="connsiteX6511" fmla="*/ 2771627 w 6356370"/>
                <a:gd name="connsiteY6511" fmla="*/ 21245 h 3527023"/>
                <a:gd name="connsiteX6512" fmla="*/ 2769309 w 6356370"/>
                <a:gd name="connsiteY6512" fmla="*/ 21544 h 3527023"/>
                <a:gd name="connsiteX6513" fmla="*/ 2749418 w 6356370"/>
                <a:gd name="connsiteY6513" fmla="*/ 24610 h 3527023"/>
                <a:gd name="connsiteX6514" fmla="*/ 2747997 w 6356370"/>
                <a:gd name="connsiteY6514" fmla="*/ 24834 h 3527023"/>
                <a:gd name="connsiteX6515" fmla="*/ 2746577 w 6356370"/>
                <a:gd name="connsiteY6515" fmla="*/ 25133 h 3527023"/>
                <a:gd name="connsiteX6516" fmla="*/ 2733416 w 6356370"/>
                <a:gd name="connsiteY6516" fmla="*/ 28274 h 3527023"/>
                <a:gd name="connsiteX6517" fmla="*/ 2716217 w 6356370"/>
                <a:gd name="connsiteY6517" fmla="*/ 33284 h 3527023"/>
                <a:gd name="connsiteX6518" fmla="*/ 2715768 w 6356370"/>
                <a:gd name="connsiteY6518" fmla="*/ 33433 h 3527023"/>
                <a:gd name="connsiteX6519" fmla="*/ 2708440 w 6356370"/>
                <a:gd name="connsiteY6519" fmla="*/ 35976 h 3527023"/>
                <a:gd name="connsiteX6520" fmla="*/ 2707991 w 6356370"/>
                <a:gd name="connsiteY6520" fmla="*/ 36125 h 3527023"/>
                <a:gd name="connsiteX6521" fmla="*/ 2698794 w 6356370"/>
                <a:gd name="connsiteY6521" fmla="*/ 39790 h 3527023"/>
                <a:gd name="connsiteX6522" fmla="*/ 2702907 w 6356370"/>
                <a:gd name="connsiteY6522" fmla="*/ 49211 h 3527023"/>
                <a:gd name="connsiteX6523" fmla="*/ 2704028 w 6356370"/>
                <a:gd name="connsiteY6523" fmla="*/ 51530 h 3527023"/>
                <a:gd name="connsiteX6524" fmla="*/ 2732219 w 6356370"/>
                <a:gd name="connsiteY6524" fmla="*/ 98190 h 3527023"/>
                <a:gd name="connsiteX6525" fmla="*/ 2742763 w 6356370"/>
                <a:gd name="connsiteY6525" fmla="*/ 111277 h 3527023"/>
                <a:gd name="connsiteX6526" fmla="*/ 2789947 w 6356370"/>
                <a:gd name="connsiteY6526" fmla="*/ 77627 h 3527023"/>
                <a:gd name="connsiteX6527" fmla="*/ 2780376 w 6356370"/>
                <a:gd name="connsiteY6527" fmla="*/ 20497 h 3527023"/>
                <a:gd name="connsiteX6528" fmla="*/ 1949975 w 6356370"/>
                <a:gd name="connsiteY6528" fmla="*/ 20497 h 3527023"/>
                <a:gd name="connsiteX6529" fmla="*/ 1940404 w 6356370"/>
                <a:gd name="connsiteY6529" fmla="*/ 77627 h 3527023"/>
                <a:gd name="connsiteX6530" fmla="*/ 1987588 w 6356370"/>
                <a:gd name="connsiteY6530" fmla="*/ 111277 h 3527023"/>
                <a:gd name="connsiteX6531" fmla="*/ 2031931 w 6356370"/>
                <a:gd name="connsiteY6531" fmla="*/ 39864 h 3527023"/>
                <a:gd name="connsiteX6532" fmla="*/ 2029987 w 6356370"/>
                <a:gd name="connsiteY6532" fmla="*/ 39116 h 3527023"/>
                <a:gd name="connsiteX6533" fmla="*/ 2029389 w 6356370"/>
                <a:gd name="connsiteY6533" fmla="*/ 38892 h 3527023"/>
                <a:gd name="connsiteX6534" fmla="*/ 2000001 w 6356370"/>
                <a:gd name="connsiteY6534" fmla="*/ 29171 h 3527023"/>
                <a:gd name="connsiteX6535" fmla="*/ 1996786 w 6356370"/>
                <a:gd name="connsiteY6535" fmla="*/ 28348 h 3527023"/>
                <a:gd name="connsiteX6536" fmla="*/ 1984223 w 6356370"/>
                <a:gd name="connsiteY6536" fmla="*/ 25432 h 3527023"/>
                <a:gd name="connsiteX6537" fmla="*/ 1982877 w 6356370"/>
                <a:gd name="connsiteY6537" fmla="*/ 25133 h 3527023"/>
                <a:gd name="connsiteX6538" fmla="*/ 1981007 w 6356370"/>
                <a:gd name="connsiteY6538" fmla="*/ 24759 h 3527023"/>
                <a:gd name="connsiteX6539" fmla="*/ 1959023 w 6356370"/>
                <a:gd name="connsiteY6539" fmla="*/ 21320 h 3527023"/>
                <a:gd name="connsiteX6540" fmla="*/ 1949975 w 6356370"/>
                <a:gd name="connsiteY6540" fmla="*/ 20497 h 3527023"/>
                <a:gd name="connsiteX6541" fmla="*/ 767075 w 6356370"/>
                <a:gd name="connsiteY6541" fmla="*/ 20497 h 3527023"/>
                <a:gd name="connsiteX6542" fmla="*/ 757429 w 6356370"/>
                <a:gd name="connsiteY6542" fmla="*/ 77627 h 3527023"/>
                <a:gd name="connsiteX6543" fmla="*/ 804687 w 6356370"/>
                <a:gd name="connsiteY6543" fmla="*/ 111277 h 3527023"/>
                <a:gd name="connsiteX6544" fmla="*/ 848806 w 6356370"/>
                <a:gd name="connsiteY6544" fmla="*/ 39939 h 3527023"/>
                <a:gd name="connsiteX6545" fmla="*/ 839534 w 6356370"/>
                <a:gd name="connsiteY6545" fmla="*/ 36275 h 3527023"/>
                <a:gd name="connsiteX6546" fmla="*/ 839085 w 6356370"/>
                <a:gd name="connsiteY6546" fmla="*/ 36125 h 3527023"/>
                <a:gd name="connsiteX6547" fmla="*/ 831757 w 6356370"/>
                <a:gd name="connsiteY6547" fmla="*/ 33583 h 3527023"/>
                <a:gd name="connsiteX6548" fmla="*/ 814483 w 6356370"/>
                <a:gd name="connsiteY6548" fmla="*/ 28498 h 3527023"/>
                <a:gd name="connsiteX6549" fmla="*/ 814109 w 6356370"/>
                <a:gd name="connsiteY6549" fmla="*/ 28424 h 3527023"/>
                <a:gd name="connsiteX6550" fmla="*/ 801023 w 6356370"/>
                <a:gd name="connsiteY6550" fmla="*/ 25283 h 3527023"/>
                <a:gd name="connsiteX6551" fmla="*/ 799453 w 6356370"/>
                <a:gd name="connsiteY6551" fmla="*/ 24983 h 3527023"/>
                <a:gd name="connsiteX6552" fmla="*/ 798108 w 6356370"/>
                <a:gd name="connsiteY6552" fmla="*/ 24759 h 3527023"/>
                <a:gd name="connsiteX6553" fmla="*/ 776123 w 6356370"/>
                <a:gd name="connsiteY6553" fmla="*/ 21320 h 3527023"/>
                <a:gd name="connsiteX6554" fmla="*/ 767075 w 6356370"/>
                <a:gd name="connsiteY6554" fmla="*/ 20497 h 3527023"/>
                <a:gd name="connsiteX6555" fmla="*/ 414575 w 6356370"/>
                <a:gd name="connsiteY6555" fmla="*/ 20497 h 3527023"/>
                <a:gd name="connsiteX6556" fmla="*/ 405751 w 6356370"/>
                <a:gd name="connsiteY6556" fmla="*/ 21320 h 3527023"/>
                <a:gd name="connsiteX6557" fmla="*/ 404929 w 6356370"/>
                <a:gd name="connsiteY6557" fmla="*/ 21394 h 3527023"/>
                <a:gd name="connsiteX6558" fmla="*/ 397825 w 6356370"/>
                <a:gd name="connsiteY6558" fmla="*/ 22291 h 3527023"/>
                <a:gd name="connsiteX6559" fmla="*/ 383842 w 6356370"/>
                <a:gd name="connsiteY6559" fmla="*/ 24684 h 3527023"/>
                <a:gd name="connsiteX6560" fmla="*/ 381823 w 6356370"/>
                <a:gd name="connsiteY6560" fmla="*/ 24983 h 3527023"/>
                <a:gd name="connsiteX6561" fmla="*/ 380402 w 6356370"/>
                <a:gd name="connsiteY6561" fmla="*/ 25283 h 3527023"/>
                <a:gd name="connsiteX6562" fmla="*/ 367839 w 6356370"/>
                <a:gd name="connsiteY6562" fmla="*/ 28199 h 3527023"/>
                <a:gd name="connsiteX6563" fmla="*/ 364549 w 6356370"/>
                <a:gd name="connsiteY6563" fmla="*/ 29096 h 3527023"/>
                <a:gd name="connsiteX6564" fmla="*/ 350192 w 6356370"/>
                <a:gd name="connsiteY6564" fmla="*/ 33433 h 3527023"/>
                <a:gd name="connsiteX6565" fmla="*/ 334713 w 6356370"/>
                <a:gd name="connsiteY6565" fmla="*/ 39042 h 3527023"/>
                <a:gd name="connsiteX6566" fmla="*/ 332769 w 6356370"/>
                <a:gd name="connsiteY6566" fmla="*/ 39790 h 3527023"/>
                <a:gd name="connsiteX6567" fmla="*/ 376887 w 6356370"/>
                <a:gd name="connsiteY6567" fmla="*/ 111277 h 3527023"/>
                <a:gd name="connsiteX6568" fmla="*/ 424146 w 6356370"/>
                <a:gd name="connsiteY6568" fmla="*/ 77627 h 3527023"/>
                <a:gd name="connsiteX6569" fmla="*/ 414575 w 6356370"/>
                <a:gd name="connsiteY6569" fmla="*/ 20497 h 3527023"/>
                <a:gd name="connsiteX6570" fmla="*/ 5146176 w 6356370"/>
                <a:gd name="connsiteY6570" fmla="*/ 20422 h 3527023"/>
                <a:gd name="connsiteX6571" fmla="*/ 5137427 w 6356370"/>
                <a:gd name="connsiteY6571" fmla="*/ 21245 h 3527023"/>
                <a:gd name="connsiteX6572" fmla="*/ 5135185 w 6356370"/>
                <a:gd name="connsiteY6572" fmla="*/ 21544 h 3527023"/>
                <a:gd name="connsiteX6573" fmla="*/ 5115294 w 6356370"/>
                <a:gd name="connsiteY6573" fmla="*/ 24610 h 3527023"/>
                <a:gd name="connsiteX6574" fmla="*/ 5113872 w 6356370"/>
                <a:gd name="connsiteY6574" fmla="*/ 24834 h 3527023"/>
                <a:gd name="connsiteX6575" fmla="*/ 5112452 w 6356370"/>
                <a:gd name="connsiteY6575" fmla="*/ 25133 h 3527023"/>
                <a:gd name="connsiteX6576" fmla="*/ 5099217 w 6356370"/>
                <a:gd name="connsiteY6576" fmla="*/ 28274 h 3527023"/>
                <a:gd name="connsiteX6577" fmla="*/ 5098469 w 6356370"/>
                <a:gd name="connsiteY6577" fmla="*/ 28498 h 3527023"/>
                <a:gd name="connsiteX6578" fmla="*/ 5096973 w 6356370"/>
                <a:gd name="connsiteY6578" fmla="*/ 28872 h 3527023"/>
                <a:gd name="connsiteX6579" fmla="*/ 5096300 w 6356370"/>
                <a:gd name="connsiteY6579" fmla="*/ 29022 h 3527023"/>
                <a:gd name="connsiteX6580" fmla="*/ 5081869 w 6356370"/>
                <a:gd name="connsiteY6580" fmla="*/ 33358 h 3527023"/>
                <a:gd name="connsiteX6581" fmla="*/ 5066390 w 6356370"/>
                <a:gd name="connsiteY6581" fmla="*/ 38967 h 3527023"/>
                <a:gd name="connsiteX6582" fmla="*/ 5064445 w 6356370"/>
                <a:gd name="connsiteY6582" fmla="*/ 39714 h 3527023"/>
                <a:gd name="connsiteX6583" fmla="*/ 5088674 w 6356370"/>
                <a:gd name="connsiteY6583" fmla="*/ 84805 h 3527023"/>
                <a:gd name="connsiteX6584" fmla="*/ 5096524 w 6356370"/>
                <a:gd name="connsiteY6584" fmla="*/ 95947 h 3527023"/>
                <a:gd name="connsiteX6585" fmla="*/ 5098095 w 6356370"/>
                <a:gd name="connsiteY6585" fmla="*/ 98190 h 3527023"/>
                <a:gd name="connsiteX6586" fmla="*/ 5101460 w 6356370"/>
                <a:gd name="connsiteY6586" fmla="*/ 102378 h 3527023"/>
                <a:gd name="connsiteX6587" fmla="*/ 5108639 w 6356370"/>
                <a:gd name="connsiteY6587" fmla="*/ 111201 h 3527023"/>
                <a:gd name="connsiteX6588" fmla="*/ 5155824 w 6356370"/>
                <a:gd name="connsiteY6588" fmla="*/ 77552 h 3527023"/>
                <a:gd name="connsiteX6589" fmla="*/ 5146176 w 6356370"/>
                <a:gd name="connsiteY6589" fmla="*/ 20422 h 3527023"/>
                <a:gd name="connsiteX6590" fmla="*/ 3963276 w 6356370"/>
                <a:gd name="connsiteY6590" fmla="*/ 20422 h 3527023"/>
                <a:gd name="connsiteX6591" fmla="*/ 3954528 w 6356370"/>
                <a:gd name="connsiteY6591" fmla="*/ 21245 h 3527023"/>
                <a:gd name="connsiteX6592" fmla="*/ 3952284 w 6356370"/>
                <a:gd name="connsiteY6592" fmla="*/ 21544 h 3527023"/>
                <a:gd name="connsiteX6593" fmla="*/ 3932318 w 6356370"/>
                <a:gd name="connsiteY6593" fmla="*/ 24610 h 3527023"/>
                <a:gd name="connsiteX6594" fmla="*/ 3930973 w 6356370"/>
                <a:gd name="connsiteY6594" fmla="*/ 24834 h 3527023"/>
                <a:gd name="connsiteX6595" fmla="*/ 3929851 w 6356370"/>
                <a:gd name="connsiteY6595" fmla="*/ 25058 h 3527023"/>
                <a:gd name="connsiteX6596" fmla="*/ 3929552 w 6356370"/>
                <a:gd name="connsiteY6596" fmla="*/ 25133 h 3527023"/>
                <a:gd name="connsiteX6597" fmla="*/ 3916316 w 6356370"/>
                <a:gd name="connsiteY6597" fmla="*/ 28274 h 3527023"/>
                <a:gd name="connsiteX6598" fmla="*/ 3899117 w 6356370"/>
                <a:gd name="connsiteY6598" fmla="*/ 33284 h 3527023"/>
                <a:gd name="connsiteX6599" fmla="*/ 3898220 w 6356370"/>
                <a:gd name="connsiteY6599" fmla="*/ 33583 h 3527023"/>
                <a:gd name="connsiteX6600" fmla="*/ 3891266 w 6356370"/>
                <a:gd name="connsiteY6600" fmla="*/ 35976 h 3527023"/>
                <a:gd name="connsiteX6601" fmla="*/ 3890817 w 6356370"/>
                <a:gd name="connsiteY6601" fmla="*/ 36125 h 3527023"/>
                <a:gd name="connsiteX6602" fmla="*/ 3881544 w 6356370"/>
                <a:gd name="connsiteY6602" fmla="*/ 39864 h 3527023"/>
                <a:gd name="connsiteX6603" fmla="*/ 3925663 w 6356370"/>
                <a:gd name="connsiteY6603" fmla="*/ 111201 h 3527023"/>
                <a:gd name="connsiteX6604" fmla="*/ 3972848 w 6356370"/>
                <a:gd name="connsiteY6604" fmla="*/ 77552 h 3527023"/>
                <a:gd name="connsiteX6605" fmla="*/ 3963276 w 6356370"/>
                <a:gd name="connsiteY6605" fmla="*/ 20422 h 3527023"/>
                <a:gd name="connsiteX6606" fmla="*/ 1597475 w 6356370"/>
                <a:gd name="connsiteY6606" fmla="*/ 20422 h 3527023"/>
                <a:gd name="connsiteX6607" fmla="*/ 1588727 w 6356370"/>
                <a:gd name="connsiteY6607" fmla="*/ 21245 h 3527023"/>
                <a:gd name="connsiteX6608" fmla="*/ 1586483 w 6356370"/>
                <a:gd name="connsiteY6608" fmla="*/ 21544 h 3527023"/>
                <a:gd name="connsiteX6609" fmla="*/ 1566518 w 6356370"/>
                <a:gd name="connsiteY6609" fmla="*/ 24684 h 3527023"/>
                <a:gd name="connsiteX6610" fmla="*/ 1564723 w 6356370"/>
                <a:gd name="connsiteY6610" fmla="*/ 24983 h 3527023"/>
                <a:gd name="connsiteX6611" fmla="*/ 1563302 w 6356370"/>
                <a:gd name="connsiteY6611" fmla="*/ 25283 h 3527023"/>
                <a:gd name="connsiteX6612" fmla="*/ 1550814 w 6356370"/>
                <a:gd name="connsiteY6612" fmla="*/ 28199 h 3527023"/>
                <a:gd name="connsiteX6613" fmla="*/ 1547599 w 6356370"/>
                <a:gd name="connsiteY6613" fmla="*/ 29022 h 3527023"/>
                <a:gd name="connsiteX6614" fmla="*/ 1517763 w 6356370"/>
                <a:gd name="connsiteY6614" fmla="*/ 38892 h 3527023"/>
                <a:gd name="connsiteX6615" fmla="*/ 1515669 w 6356370"/>
                <a:gd name="connsiteY6615" fmla="*/ 39714 h 3527023"/>
                <a:gd name="connsiteX6616" fmla="*/ 1559863 w 6356370"/>
                <a:gd name="connsiteY6616" fmla="*/ 111201 h 3527023"/>
                <a:gd name="connsiteX6617" fmla="*/ 1607047 w 6356370"/>
                <a:gd name="connsiteY6617" fmla="*/ 77552 h 3527023"/>
                <a:gd name="connsiteX6618" fmla="*/ 1597475 w 6356370"/>
                <a:gd name="connsiteY6618" fmla="*/ 20422 h 3527023"/>
                <a:gd name="connsiteX6619" fmla="*/ 1178499 w 6356370"/>
                <a:gd name="connsiteY6619" fmla="*/ 4494 h 3527023"/>
                <a:gd name="connsiteX6620" fmla="*/ 1163244 w 6356370"/>
                <a:gd name="connsiteY6620" fmla="*/ 16608 h 3527023"/>
                <a:gd name="connsiteX6621" fmla="*/ 1137745 w 6356370"/>
                <a:gd name="connsiteY6621" fmla="*/ 80991 h 3527023"/>
                <a:gd name="connsiteX6622" fmla="*/ 1112620 w 6356370"/>
                <a:gd name="connsiteY6622" fmla="*/ 106116 h 3527023"/>
                <a:gd name="connsiteX6623" fmla="*/ 1048312 w 6356370"/>
                <a:gd name="connsiteY6623" fmla="*/ 131541 h 3527023"/>
                <a:gd name="connsiteX6624" fmla="*/ 1036198 w 6356370"/>
                <a:gd name="connsiteY6624" fmla="*/ 146721 h 3527023"/>
                <a:gd name="connsiteX6625" fmla="*/ 1048237 w 6356370"/>
                <a:gd name="connsiteY6625" fmla="*/ 161826 h 3527023"/>
                <a:gd name="connsiteX6626" fmla="*/ 1112620 w 6356370"/>
                <a:gd name="connsiteY6626" fmla="*/ 187325 h 3527023"/>
                <a:gd name="connsiteX6627" fmla="*/ 1137745 w 6356370"/>
                <a:gd name="connsiteY6627" fmla="*/ 212450 h 3527023"/>
                <a:gd name="connsiteX6628" fmla="*/ 1163169 w 6356370"/>
                <a:gd name="connsiteY6628" fmla="*/ 276759 h 3527023"/>
                <a:gd name="connsiteX6629" fmla="*/ 1178499 w 6356370"/>
                <a:gd name="connsiteY6629" fmla="*/ 288947 h 3527023"/>
                <a:gd name="connsiteX6630" fmla="*/ 1219103 w 6356370"/>
                <a:gd name="connsiteY6630" fmla="*/ 212450 h 3527023"/>
                <a:gd name="connsiteX6631" fmla="*/ 1244228 w 6356370"/>
                <a:gd name="connsiteY6631" fmla="*/ 187325 h 3527023"/>
                <a:gd name="connsiteX6632" fmla="*/ 1308611 w 6356370"/>
                <a:gd name="connsiteY6632" fmla="*/ 161826 h 3527023"/>
                <a:gd name="connsiteX6633" fmla="*/ 1320725 w 6356370"/>
                <a:gd name="connsiteY6633" fmla="*/ 146646 h 3527023"/>
                <a:gd name="connsiteX6634" fmla="*/ 1244228 w 6356370"/>
                <a:gd name="connsiteY6634" fmla="*/ 106042 h 3527023"/>
                <a:gd name="connsiteX6635" fmla="*/ 1219103 w 6356370"/>
                <a:gd name="connsiteY6635" fmla="*/ 80917 h 3527023"/>
                <a:gd name="connsiteX6636" fmla="*/ 1178499 w 6356370"/>
                <a:gd name="connsiteY6636" fmla="*/ 4494 h 3527023"/>
                <a:gd name="connsiteX6637" fmla="*/ 3544300 w 6356370"/>
                <a:gd name="connsiteY6637" fmla="*/ 4420 h 3527023"/>
                <a:gd name="connsiteX6638" fmla="*/ 3503695 w 6356370"/>
                <a:gd name="connsiteY6638" fmla="*/ 80917 h 3527023"/>
                <a:gd name="connsiteX6639" fmla="*/ 3478570 w 6356370"/>
                <a:gd name="connsiteY6639" fmla="*/ 106042 h 3527023"/>
                <a:gd name="connsiteX6640" fmla="*/ 3414262 w 6356370"/>
                <a:gd name="connsiteY6640" fmla="*/ 131466 h 3527023"/>
                <a:gd name="connsiteX6641" fmla="*/ 3402073 w 6356370"/>
                <a:gd name="connsiteY6641" fmla="*/ 146646 h 3527023"/>
                <a:gd name="connsiteX6642" fmla="*/ 3414113 w 6356370"/>
                <a:gd name="connsiteY6642" fmla="*/ 161751 h 3527023"/>
                <a:gd name="connsiteX6643" fmla="*/ 3478496 w 6356370"/>
                <a:gd name="connsiteY6643" fmla="*/ 187250 h 3527023"/>
                <a:gd name="connsiteX6644" fmla="*/ 3503621 w 6356370"/>
                <a:gd name="connsiteY6644" fmla="*/ 212300 h 3527023"/>
                <a:gd name="connsiteX6645" fmla="*/ 3529045 w 6356370"/>
                <a:gd name="connsiteY6645" fmla="*/ 276684 h 3527023"/>
                <a:gd name="connsiteX6646" fmla="*/ 3544375 w 6356370"/>
                <a:gd name="connsiteY6646" fmla="*/ 288872 h 3527023"/>
                <a:gd name="connsiteX6647" fmla="*/ 3584904 w 6356370"/>
                <a:gd name="connsiteY6647" fmla="*/ 212375 h 3527023"/>
                <a:gd name="connsiteX6648" fmla="*/ 3610029 w 6356370"/>
                <a:gd name="connsiteY6648" fmla="*/ 187250 h 3527023"/>
                <a:gd name="connsiteX6649" fmla="*/ 3674337 w 6356370"/>
                <a:gd name="connsiteY6649" fmla="*/ 161826 h 3527023"/>
                <a:gd name="connsiteX6650" fmla="*/ 3686601 w 6356370"/>
                <a:gd name="connsiteY6650" fmla="*/ 146571 h 3527023"/>
                <a:gd name="connsiteX6651" fmla="*/ 3610103 w 6356370"/>
                <a:gd name="connsiteY6651" fmla="*/ 105967 h 3527023"/>
                <a:gd name="connsiteX6652" fmla="*/ 3584978 w 6356370"/>
                <a:gd name="connsiteY6652" fmla="*/ 80842 h 3527023"/>
                <a:gd name="connsiteX6653" fmla="*/ 3544300 w 6356370"/>
                <a:gd name="connsiteY6653" fmla="*/ 4420 h 3527023"/>
                <a:gd name="connsiteX6654" fmla="*/ 5910101 w 6356370"/>
                <a:gd name="connsiteY6654" fmla="*/ 4345 h 3527023"/>
                <a:gd name="connsiteX6655" fmla="*/ 5894771 w 6356370"/>
                <a:gd name="connsiteY6655" fmla="*/ 16534 h 3527023"/>
                <a:gd name="connsiteX6656" fmla="*/ 5869422 w 6356370"/>
                <a:gd name="connsiteY6656" fmla="*/ 80842 h 3527023"/>
                <a:gd name="connsiteX6657" fmla="*/ 5844296 w 6356370"/>
                <a:gd name="connsiteY6657" fmla="*/ 105967 h 3527023"/>
                <a:gd name="connsiteX6658" fmla="*/ 5779913 w 6356370"/>
                <a:gd name="connsiteY6658" fmla="*/ 131466 h 3527023"/>
                <a:gd name="connsiteX6659" fmla="*/ 5767874 w 6356370"/>
                <a:gd name="connsiteY6659" fmla="*/ 146646 h 3527023"/>
                <a:gd name="connsiteX6660" fmla="*/ 5779913 w 6356370"/>
                <a:gd name="connsiteY6660" fmla="*/ 161826 h 3527023"/>
                <a:gd name="connsiteX6661" fmla="*/ 5844371 w 6356370"/>
                <a:gd name="connsiteY6661" fmla="*/ 187325 h 3527023"/>
                <a:gd name="connsiteX6662" fmla="*/ 5869496 w 6356370"/>
                <a:gd name="connsiteY6662" fmla="*/ 212450 h 3527023"/>
                <a:gd name="connsiteX6663" fmla="*/ 5894921 w 6356370"/>
                <a:gd name="connsiteY6663" fmla="*/ 276833 h 3527023"/>
                <a:gd name="connsiteX6664" fmla="*/ 5910175 w 6356370"/>
                <a:gd name="connsiteY6664" fmla="*/ 288947 h 3527023"/>
                <a:gd name="connsiteX6665" fmla="*/ 5950780 w 6356370"/>
                <a:gd name="connsiteY6665" fmla="*/ 212450 h 3527023"/>
                <a:gd name="connsiteX6666" fmla="*/ 5975905 w 6356370"/>
                <a:gd name="connsiteY6666" fmla="*/ 187325 h 3527023"/>
                <a:gd name="connsiteX6667" fmla="*/ 6040212 w 6356370"/>
                <a:gd name="connsiteY6667" fmla="*/ 161901 h 3527023"/>
                <a:gd name="connsiteX6668" fmla="*/ 6052327 w 6356370"/>
                <a:gd name="connsiteY6668" fmla="*/ 146571 h 3527023"/>
                <a:gd name="connsiteX6669" fmla="*/ 5975829 w 6356370"/>
                <a:gd name="connsiteY6669" fmla="*/ 105967 h 3527023"/>
                <a:gd name="connsiteX6670" fmla="*/ 5950704 w 6356370"/>
                <a:gd name="connsiteY6670" fmla="*/ 80768 h 3527023"/>
                <a:gd name="connsiteX6671" fmla="*/ 5910101 w 6356370"/>
                <a:gd name="connsiteY6671" fmla="*/ 4345 h 3527023"/>
                <a:gd name="connsiteX6672" fmla="*/ 4727276 w 6356370"/>
                <a:gd name="connsiteY6672" fmla="*/ 4270 h 3527023"/>
                <a:gd name="connsiteX6673" fmla="*/ 4712020 w 6356370"/>
                <a:gd name="connsiteY6673" fmla="*/ 16384 h 3527023"/>
                <a:gd name="connsiteX6674" fmla="*/ 4686521 w 6356370"/>
                <a:gd name="connsiteY6674" fmla="*/ 80768 h 3527023"/>
                <a:gd name="connsiteX6675" fmla="*/ 4661397 w 6356370"/>
                <a:gd name="connsiteY6675" fmla="*/ 105893 h 3527023"/>
                <a:gd name="connsiteX6676" fmla="*/ 4597088 w 6356370"/>
                <a:gd name="connsiteY6676" fmla="*/ 131317 h 3527023"/>
                <a:gd name="connsiteX6677" fmla="*/ 4584974 w 6356370"/>
                <a:gd name="connsiteY6677" fmla="*/ 146571 h 3527023"/>
                <a:gd name="connsiteX6678" fmla="*/ 4597013 w 6356370"/>
                <a:gd name="connsiteY6678" fmla="*/ 161751 h 3527023"/>
                <a:gd name="connsiteX6679" fmla="*/ 4661397 w 6356370"/>
                <a:gd name="connsiteY6679" fmla="*/ 187250 h 3527023"/>
                <a:gd name="connsiteX6680" fmla="*/ 4686521 w 6356370"/>
                <a:gd name="connsiteY6680" fmla="*/ 212375 h 3527023"/>
                <a:gd name="connsiteX6681" fmla="*/ 4711946 w 6356370"/>
                <a:gd name="connsiteY6681" fmla="*/ 276684 h 3527023"/>
                <a:gd name="connsiteX6682" fmla="*/ 4727276 w 6356370"/>
                <a:gd name="connsiteY6682" fmla="*/ 288872 h 3527023"/>
                <a:gd name="connsiteX6683" fmla="*/ 4767879 w 6356370"/>
                <a:gd name="connsiteY6683" fmla="*/ 212375 h 3527023"/>
                <a:gd name="connsiteX6684" fmla="*/ 4793005 w 6356370"/>
                <a:gd name="connsiteY6684" fmla="*/ 187250 h 3527023"/>
                <a:gd name="connsiteX6685" fmla="*/ 4857237 w 6356370"/>
                <a:gd name="connsiteY6685" fmla="*/ 161826 h 3527023"/>
                <a:gd name="connsiteX6686" fmla="*/ 4869501 w 6356370"/>
                <a:gd name="connsiteY6686" fmla="*/ 146422 h 3527023"/>
                <a:gd name="connsiteX6687" fmla="*/ 4793005 w 6356370"/>
                <a:gd name="connsiteY6687" fmla="*/ 105817 h 3527023"/>
                <a:gd name="connsiteX6688" fmla="*/ 4767879 w 6356370"/>
                <a:gd name="connsiteY6688" fmla="*/ 80692 h 3527023"/>
                <a:gd name="connsiteX6689" fmla="*/ 4727276 w 6356370"/>
                <a:gd name="connsiteY6689" fmla="*/ 4270 h 3527023"/>
                <a:gd name="connsiteX6690" fmla="*/ 2361324 w 6356370"/>
                <a:gd name="connsiteY6690" fmla="*/ 4270 h 3527023"/>
                <a:gd name="connsiteX6691" fmla="*/ 2320646 w 6356370"/>
                <a:gd name="connsiteY6691" fmla="*/ 80842 h 3527023"/>
                <a:gd name="connsiteX6692" fmla="*/ 2295521 w 6356370"/>
                <a:gd name="connsiteY6692" fmla="*/ 105967 h 3527023"/>
                <a:gd name="connsiteX6693" fmla="*/ 2231138 w 6356370"/>
                <a:gd name="connsiteY6693" fmla="*/ 131466 h 3527023"/>
                <a:gd name="connsiteX6694" fmla="*/ 2219098 w 6356370"/>
                <a:gd name="connsiteY6694" fmla="*/ 146571 h 3527023"/>
                <a:gd name="connsiteX6695" fmla="*/ 2231212 w 6356370"/>
                <a:gd name="connsiteY6695" fmla="*/ 161751 h 3527023"/>
                <a:gd name="connsiteX6696" fmla="*/ 2295595 w 6356370"/>
                <a:gd name="connsiteY6696" fmla="*/ 187250 h 3527023"/>
                <a:gd name="connsiteX6697" fmla="*/ 2320720 w 6356370"/>
                <a:gd name="connsiteY6697" fmla="*/ 212375 h 3527023"/>
                <a:gd name="connsiteX6698" fmla="*/ 2346144 w 6356370"/>
                <a:gd name="connsiteY6698" fmla="*/ 276684 h 3527023"/>
                <a:gd name="connsiteX6699" fmla="*/ 2361399 w 6356370"/>
                <a:gd name="connsiteY6699" fmla="*/ 288797 h 3527023"/>
                <a:gd name="connsiteX6700" fmla="*/ 2376504 w 6356370"/>
                <a:gd name="connsiteY6700" fmla="*/ 276759 h 3527023"/>
                <a:gd name="connsiteX6701" fmla="*/ 2402003 w 6356370"/>
                <a:gd name="connsiteY6701" fmla="*/ 212375 h 3527023"/>
                <a:gd name="connsiteX6702" fmla="*/ 2427128 w 6356370"/>
                <a:gd name="connsiteY6702" fmla="*/ 187250 h 3527023"/>
                <a:gd name="connsiteX6703" fmla="*/ 2491437 w 6356370"/>
                <a:gd name="connsiteY6703" fmla="*/ 161826 h 3527023"/>
                <a:gd name="connsiteX6704" fmla="*/ 2503626 w 6356370"/>
                <a:gd name="connsiteY6704" fmla="*/ 146422 h 3527023"/>
                <a:gd name="connsiteX6705" fmla="*/ 2427128 w 6356370"/>
                <a:gd name="connsiteY6705" fmla="*/ 105817 h 3527023"/>
                <a:gd name="connsiteX6706" fmla="*/ 2402003 w 6356370"/>
                <a:gd name="connsiteY6706" fmla="*/ 80768 h 3527023"/>
                <a:gd name="connsiteX6707" fmla="*/ 2361324 w 6356370"/>
                <a:gd name="connsiteY6707" fmla="*/ 4270 h 3527023"/>
                <a:gd name="connsiteX6708" fmla="*/ 0 w 6356370"/>
                <a:gd name="connsiteY6708" fmla="*/ 0 h 3527023"/>
                <a:gd name="connsiteX6709" fmla="*/ 59894 w 6356370"/>
                <a:gd name="connsiteY6709" fmla="*/ 0 h 3527023"/>
                <a:gd name="connsiteX6710" fmla="*/ 68946 w 6356370"/>
                <a:gd name="connsiteY6710" fmla="*/ 11571 h 3527023"/>
                <a:gd name="connsiteX6711" fmla="*/ 84434 w 6356370"/>
                <a:gd name="connsiteY6711" fmla="*/ 57437 h 3527023"/>
                <a:gd name="connsiteX6712" fmla="*/ 170128 w 6356370"/>
                <a:gd name="connsiteY6712" fmla="*/ 106116 h 3527023"/>
                <a:gd name="connsiteX6713" fmla="*/ 203030 w 6356370"/>
                <a:gd name="connsiteY6713" fmla="*/ 67158 h 3527023"/>
                <a:gd name="connsiteX6714" fmla="*/ 204152 w 6356370"/>
                <a:gd name="connsiteY6714" fmla="*/ 65961 h 3527023"/>
                <a:gd name="connsiteX6715" fmla="*/ 213274 w 6356370"/>
                <a:gd name="connsiteY6715" fmla="*/ 57213 h 3527023"/>
                <a:gd name="connsiteX6716" fmla="*/ 213873 w 6356370"/>
                <a:gd name="connsiteY6716" fmla="*/ 56614 h 3527023"/>
                <a:gd name="connsiteX6717" fmla="*/ 213948 w 6356370"/>
                <a:gd name="connsiteY6717" fmla="*/ 56540 h 3527023"/>
                <a:gd name="connsiteX6718" fmla="*/ 214097 w 6356370"/>
                <a:gd name="connsiteY6718" fmla="*/ 56390 h 3527023"/>
                <a:gd name="connsiteX6719" fmla="*/ 234212 w 6356370"/>
                <a:gd name="connsiteY6719" fmla="*/ 39266 h 3527023"/>
                <a:gd name="connsiteX6720" fmla="*/ 255748 w 6356370"/>
                <a:gd name="connsiteY6720" fmla="*/ 23862 h 3527023"/>
                <a:gd name="connsiteX6721" fmla="*/ 255898 w 6356370"/>
                <a:gd name="connsiteY6721" fmla="*/ 23787 h 3527023"/>
                <a:gd name="connsiteX6722" fmla="*/ 256047 w 6356370"/>
                <a:gd name="connsiteY6722" fmla="*/ 23712 h 3527023"/>
                <a:gd name="connsiteX6723" fmla="*/ 256422 w 6356370"/>
                <a:gd name="connsiteY6723" fmla="*/ 23488 h 3527023"/>
                <a:gd name="connsiteX6724" fmla="*/ 268909 w 6356370"/>
                <a:gd name="connsiteY6724" fmla="*/ 15711 h 3527023"/>
                <a:gd name="connsiteX6725" fmla="*/ 271152 w 6356370"/>
                <a:gd name="connsiteY6725" fmla="*/ 14365 h 3527023"/>
                <a:gd name="connsiteX6726" fmla="*/ 269307 w 6356370"/>
                <a:gd name="connsiteY6726" fmla="*/ 0 h 3527023"/>
                <a:gd name="connsiteX6727" fmla="*/ 570148 w 6356370"/>
                <a:gd name="connsiteY6727" fmla="*/ 0 h 3527023"/>
                <a:gd name="connsiteX6728" fmla="*/ 556502 w 6356370"/>
                <a:gd name="connsiteY6728" fmla="*/ 20946 h 3527023"/>
                <a:gd name="connsiteX6729" fmla="*/ 526218 w 6356370"/>
                <a:gd name="connsiteY6729" fmla="*/ 33583 h 3527023"/>
                <a:gd name="connsiteX6730" fmla="*/ 464750 w 6356370"/>
                <a:gd name="connsiteY6730" fmla="*/ 20647 h 3527023"/>
                <a:gd name="connsiteX6731" fmla="*/ 477761 w 6356370"/>
                <a:gd name="connsiteY6731" fmla="*/ 82039 h 3527023"/>
                <a:gd name="connsiteX6732" fmla="*/ 465199 w 6356370"/>
                <a:gd name="connsiteY6732" fmla="*/ 112323 h 3527023"/>
                <a:gd name="connsiteX6733" fmla="*/ 412631 w 6356370"/>
                <a:gd name="connsiteY6733" fmla="*/ 146571 h 3527023"/>
                <a:gd name="connsiteX6734" fmla="*/ 465199 w 6356370"/>
                <a:gd name="connsiteY6734" fmla="*/ 180819 h 3527023"/>
                <a:gd name="connsiteX6735" fmla="*/ 477761 w 6356370"/>
                <a:gd name="connsiteY6735" fmla="*/ 211178 h 3527023"/>
                <a:gd name="connsiteX6736" fmla="*/ 464750 w 6356370"/>
                <a:gd name="connsiteY6736" fmla="*/ 272571 h 3527023"/>
                <a:gd name="connsiteX6737" fmla="*/ 526218 w 6356370"/>
                <a:gd name="connsiteY6737" fmla="*/ 259635 h 3527023"/>
                <a:gd name="connsiteX6738" fmla="*/ 534069 w 6356370"/>
                <a:gd name="connsiteY6738" fmla="*/ 258363 h 3527023"/>
                <a:gd name="connsiteX6739" fmla="*/ 556502 w 6356370"/>
                <a:gd name="connsiteY6739" fmla="*/ 272272 h 3527023"/>
                <a:gd name="connsiteX6740" fmla="*/ 590750 w 6356370"/>
                <a:gd name="connsiteY6740" fmla="*/ 324840 h 3527023"/>
                <a:gd name="connsiteX6741" fmla="*/ 624923 w 6356370"/>
                <a:gd name="connsiteY6741" fmla="*/ 272272 h 3527023"/>
                <a:gd name="connsiteX6742" fmla="*/ 655283 w 6356370"/>
                <a:gd name="connsiteY6742" fmla="*/ 259709 h 3527023"/>
                <a:gd name="connsiteX6743" fmla="*/ 687661 w 6356370"/>
                <a:gd name="connsiteY6743" fmla="*/ 268309 h 3527023"/>
                <a:gd name="connsiteX6744" fmla="*/ 702018 w 6356370"/>
                <a:gd name="connsiteY6744" fmla="*/ 270851 h 3527023"/>
                <a:gd name="connsiteX6745" fmla="*/ 702393 w 6356370"/>
                <a:gd name="connsiteY6745" fmla="*/ 270925 h 3527023"/>
                <a:gd name="connsiteX6746" fmla="*/ 716675 w 6356370"/>
                <a:gd name="connsiteY6746" fmla="*/ 272646 h 3527023"/>
                <a:gd name="connsiteX6747" fmla="*/ 703664 w 6356370"/>
                <a:gd name="connsiteY6747" fmla="*/ 211254 h 3527023"/>
                <a:gd name="connsiteX6748" fmla="*/ 716226 w 6356370"/>
                <a:gd name="connsiteY6748" fmla="*/ 180894 h 3527023"/>
                <a:gd name="connsiteX6749" fmla="*/ 768795 w 6356370"/>
                <a:gd name="connsiteY6749" fmla="*/ 146646 h 3527023"/>
                <a:gd name="connsiteX6750" fmla="*/ 716226 w 6356370"/>
                <a:gd name="connsiteY6750" fmla="*/ 112398 h 3527023"/>
                <a:gd name="connsiteX6751" fmla="*/ 703664 w 6356370"/>
                <a:gd name="connsiteY6751" fmla="*/ 82039 h 3527023"/>
                <a:gd name="connsiteX6752" fmla="*/ 716675 w 6356370"/>
                <a:gd name="connsiteY6752" fmla="*/ 20647 h 3527023"/>
                <a:gd name="connsiteX6753" fmla="*/ 655208 w 6356370"/>
                <a:gd name="connsiteY6753" fmla="*/ 33583 h 3527023"/>
                <a:gd name="connsiteX6754" fmla="*/ 624923 w 6356370"/>
                <a:gd name="connsiteY6754" fmla="*/ 20946 h 3527023"/>
                <a:gd name="connsiteX6755" fmla="*/ 611307 w 6356370"/>
                <a:gd name="connsiteY6755" fmla="*/ 0 h 3527023"/>
                <a:gd name="connsiteX6756" fmla="*/ 912109 w 6356370"/>
                <a:gd name="connsiteY6756" fmla="*/ 0 h 3527023"/>
                <a:gd name="connsiteX6757" fmla="*/ 910273 w 6356370"/>
                <a:gd name="connsiteY6757" fmla="*/ 14290 h 3527023"/>
                <a:gd name="connsiteX6758" fmla="*/ 911993 w 6356370"/>
                <a:gd name="connsiteY6758" fmla="*/ 15337 h 3527023"/>
                <a:gd name="connsiteX6759" fmla="*/ 925602 w 6356370"/>
                <a:gd name="connsiteY6759" fmla="*/ 23787 h 3527023"/>
                <a:gd name="connsiteX6760" fmla="*/ 957308 w 6356370"/>
                <a:gd name="connsiteY6760" fmla="*/ 47641 h 3527023"/>
                <a:gd name="connsiteX6761" fmla="*/ 957383 w 6356370"/>
                <a:gd name="connsiteY6761" fmla="*/ 47716 h 3527023"/>
                <a:gd name="connsiteX6762" fmla="*/ 977124 w 6356370"/>
                <a:gd name="connsiteY6762" fmla="*/ 65812 h 3527023"/>
                <a:gd name="connsiteX6763" fmla="*/ 978395 w 6356370"/>
                <a:gd name="connsiteY6763" fmla="*/ 67158 h 3527023"/>
                <a:gd name="connsiteX6764" fmla="*/ 1007857 w 6356370"/>
                <a:gd name="connsiteY6764" fmla="*/ 101331 h 3527023"/>
                <a:gd name="connsiteX6765" fmla="*/ 1012643 w 6356370"/>
                <a:gd name="connsiteY6765" fmla="*/ 96171 h 3527023"/>
                <a:gd name="connsiteX6766" fmla="*/ 1089290 w 6356370"/>
                <a:gd name="connsiteY6766" fmla="*/ 57512 h 3527023"/>
                <a:gd name="connsiteX6767" fmla="*/ 1104918 w 6356370"/>
                <a:gd name="connsiteY6767" fmla="*/ 11141 h 3527023"/>
                <a:gd name="connsiteX6768" fmla="*/ 1113393 w 6356370"/>
                <a:gd name="connsiteY6768" fmla="*/ 0 h 3527023"/>
                <a:gd name="connsiteX6769" fmla="*/ 1243019 w 6356370"/>
                <a:gd name="connsiteY6769" fmla="*/ 0 h 3527023"/>
                <a:gd name="connsiteX6770" fmla="*/ 1252070 w 6356370"/>
                <a:gd name="connsiteY6770" fmla="*/ 11571 h 3527023"/>
                <a:gd name="connsiteX6771" fmla="*/ 1267558 w 6356370"/>
                <a:gd name="connsiteY6771" fmla="*/ 57437 h 3527023"/>
                <a:gd name="connsiteX6772" fmla="*/ 1353253 w 6356370"/>
                <a:gd name="connsiteY6772" fmla="*/ 106116 h 3527023"/>
                <a:gd name="connsiteX6773" fmla="*/ 1386155 w 6356370"/>
                <a:gd name="connsiteY6773" fmla="*/ 67158 h 3527023"/>
                <a:gd name="connsiteX6774" fmla="*/ 1387276 w 6356370"/>
                <a:gd name="connsiteY6774" fmla="*/ 65961 h 3527023"/>
                <a:gd name="connsiteX6775" fmla="*/ 1396400 w 6356370"/>
                <a:gd name="connsiteY6775" fmla="*/ 57213 h 3527023"/>
                <a:gd name="connsiteX6776" fmla="*/ 1396998 w 6356370"/>
                <a:gd name="connsiteY6776" fmla="*/ 56614 h 3527023"/>
                <a:gd name="connsiteX6777" fmla="*/ 1397072 w 6356370"/>
                <a:gd name="connsiteY6777" fmla="*/ 56540 h 3527023"/>
                <a:gd name="connsiteX6778" fmla="*/ 1397222 w 6356370"/>
                <a:gd name="connsiteY6778" fmla="*/ 56390 h 3527023"/>
                <a:gd name="connsiteX6779" fmla="*/ 1417337 w 6356370"/>
                <a:gd name="connsiteY6779" fmla="*/ 39266 h 3527023"/>
                <a:gd name="connsiteX6780" fmla="*/ 1438873 w 6356370"/>
                <a:gd name="connsiteY6780" fmla="*/ 23862 h 3527023"/>
                <a:gd name="connsiteX6781" fmla="*/ 1438948 w 6356370"/>
                <a:gd name="connsiteY6781" fmla="*/ 23787 h 3527023"/>
                <a:gd name="connsiteX6782" fmla="*/ 1439098 w 6356370"/>
                <a:gd name="connsiteY6782" fmla="*/ 23638 h 3527023"/>
                <a:gd name="connsiteX6783" fmla="*/ 1439845 w 6356370"/>
                <a:gd name="connsiteY6783" fmla="*/ 23189 h 3527023"/>
                <a:gd name="connsiteX6784" fmla="*/ 1451884 w 6356370"/>
                <a:gd name="connsiteY6784" fmla="*/ 15711 h 3527023"/>
                <a:gd name="connsiteX6785" fmla="*/ 1454128 w 6356370"/>
                <a:gd name="connsiteY6785" fmla="*/ 14290 h 3527023"/>
                <a:gd name="connsiteX6786" fmla="*/ 1452293 w 6356370"/>
                <a:gd name="connsiteY6786" fmla="*/ 0 h 3527023"/>
                <a:gd name="connsiteX6787" fmla="*/ 1753097 w 6356370"/>
                <a:gd name="connsiteY6787" fmla="*/ 0 h 3527023"/>
                <a:gd name="connsiteX6788" fmla="*/ 1739403 w 6356370"/>
                <a:gd name="connsiteY6788" fmla="*/ 21020 h 3527023"/>
                <a:gd name="connsiteX6789" fmla="*/ 1709117 w 6356370"/>
                <a:gd name="connsiteY6789" fmla="*/ 33583 h 3527023"/>
                <a:gd name="connsiteX6790" fmla="*/ 1647726 w 6356370"/>
                <a:gd name="connsiteY6790" fmla="*/ 20647 h 3527023"/>
                <a:gd name="connsiteX6791" fmla="*/ 1660662 w 6356370"/>
                <a:gd name="connsiteY6791" fmla="*/ 82039 h 3527023"/>
                <a:gd name="connsiteX6792" fmla="*/ 1648025 w 6356370"/>
                <a:gd name="connsiteY6792" fmla="*/ 112323 h 3527023"/>
                <a:gd name="connsiteX6793" fmla="*/ 1595456 w 6356370"/>
                <a:gd name="connsiteY6793" fmla="*/ 146571 h 3527023"/>
                <a:gd name="connsiteX6794" fmla="*/ 1648025 w 6356370"/>
                <a:gd name="connsiteY6794" fmla="*/ 180819 h 3527023"/>
                <a:gd name="connsiteX6795" fmla="*/ 1660587 w 6356370"/>
                <a:gd name="connsiteY6795" fmla="*/ 211104 h 3527023"/>
                <a:gd name="connsiteX6796" fmla="*/ 1647651 w 6356370"/>
                <a:gd name="connsiteY6796" fmla="*/ 272496 h 3527023"/>
                <a:gd name="connsiteX6797" fmla="*/ 1709043 w 6356370"/>
                <a:gd name="connsiteY6797" fmla="*/ 259559 h 3527023"/>
                <a:gd name="connsiteX6798" fmla="*/ 1716895 w 6356370"/>
                <a:gd name="connsiteY6798" fmla="*/ 258288 h 3527023"/>
                <a:gd name="connsiteX6799" fmla="*/ 1739328 w 6356370"/>
                <a:gd name="connsiteY6799" fmla="*/ 272122 h 3527023"/>
                <a:gd name="connsiteX6800" fmla="*/ 1773576 w 6356370"/>
                <a:gd name="connsiteY6800" fmla="*/ 324690 h 3527023"/>
                <a:gd name="connsiteX6801" fmla="*/ 1807823 w 6356370"/>
                <a:gd name="connsiteY6801" fmla="*/ 272122 h 3527023"/>
                <a:gd name="connsiteX6802" fmla="*/ 1838258 w 6356370"/>
                <a:gd name="connsiteY6802" fmla="*/ 259635 h 3527023"/>
                <a:gd name="connsiteX6803" fmla="*/ 1870562 w 6356370"/>
                <a:gd name="connsiteY6803" fmla="*/ 268234 h 3527023"/>
                <a:gd name="connsiteX6804" fmla="*/ 1884919 w 6356370"/>
                <a:gd name="connsiteY6804" fmla="*/ 270776 h 3527023"/>
                <a:gd name="connsiteX6805" fmla="*/ 1885368 w 6356370"/>
                <a:gd name="connsiteY6805" fmla="*/ 270851 h 3527023"/>
                <a:gd name="connsiteX6806" fmla="*/ 1899501 w 6356370"/>
                <a:gd name="connsiteY6806" fmla="*/ 272571 h 3527023"/>
                <a:gd name="connsiteX6807" fmla="*/ 1899575 w 6356370"/>
                <a:gd name="connsiteY6807" fmla="*/ 272571 h 3527023"/>
                <a:gd name="connsiteX6808" fmla="*/ 1886639 w 6356370"/>
                <a:gd name="connsiteY6808" fmla="*/ 211178 h 3527023"/>
                <a:gd name="connsiteX6809" fmla="*/ 1899201 w 6356370"/>
                <a:gd name="connsiteY6809" fmla="*/ 180819 h 3527023"/>
                <a:gd name="connsiteX6810" fmla="*/ 1951769 w 6356370"/>
                <a:gd name="connsiteY6810" fmla="*/ 146571 h 3527023"/>
                <a:gd name="connsiteX6811" fmla="*/ 1899201 w 6356370"/>
                <a:gd name="connsiteY6811" fmla="*/ 112323 h 3527023"/>
                <a:gd name="connsiteX6812" fmla="*/ 1886639 w 6356370"/>
                <a:gd name="connsiteY6812" fmla="*/ 82039 h 3527023"/>
                <a:gd name="connsiteX6813" fmla="*/ 1899575 w 6356370"/>
                <a:gd name="connsiteY6813" fmla="*/ 20647 h 3527023"/>
                <a:gd name="connsiteX6814" fmla="*/ 1838183 w 6356370"/>
                <a:gd name="connsiteY6814" fmla="*/ 33583 h 3527023"/>
                <a:gd name="connsiteX6815" fmla="*/ 1807899 w 6356370"/>
                <a:gd name="connsiteY6815" fmla="*/ 21020 h 3527023"/>
                <a:gd name="connsiteX6816" fmla="*/ 1794204 w 6356370"/>
                <a:gd name="connsiteY6816" fmla="*/ 0 h 3527023"/>
                <a:gd name="connsiteX6817" fmla="*/ 2095075 w 6356370"/>
                <a:gd name="connsiteY6817" fmla="*/ 0 h 3527023"/>
                <a:gd name="connsiteX6818" fmla="*/ 2093248 w 6356370"/>
                <a:gd name="connsiteY6818" fmla="*/ 14216 h 3527023"/>
                <a:gd name="connsiteX6819" fmla="*/ 2095492 w 6356370"/>
                <a:gd name="connsiteY6819" fmla="*/ 15636 h 3527023"/>
                <a:gd name="connsiteX6820" fmla="*/ 2107755 w 6356370"/>
                <a:gd name="connsiteY6820" fmla="*/ 23263 h 3527023"/>
                <a:gd name="connsiteX6821" fmla="*/ 2108503 w 6356370"/>
                <a:gd name="connsiteY6821" fmla="*/ 23712 h 3527023"/>
                <a:gd name="connsiteX6822" fmla="*/ 2140209 w 6356370"/>
                <a:gd name="connsiteY6822" fmla="*/ 47567 h 3527023"/>
                <a:gd name="connsiteX6823" fmla="*/ 2140731 w 6356370"/>
                <a:gd name="connsiteY6823" fmla="*/ 48015 h 3527023"/>
                <a:gd name="connsiteX6824" fmla="*/ 2160173 w 6356370"/>
                <a:gd name="connsiteY6824" fmla="*/ 65887 h 3527023"/>
                <a:gd name="connsiteX6825" fmla="*/ 2161295 w 6356370"/>
                <a:gd name="connsiteY6825" fmla="*/ 67083 h 3527023"/>
                <a:gd name="connsiteX6826" fmla="*/ 2190832 w 6356370"/>
                <a:gd name="connsiteY6826" fmla="*/ 101256 h 3527023"/>
                <a:gd name="connsiteX6827" fmla="*/ 2195618 w 6356370"/>
                <a:gd name="connsiteY6827" fmla="*/ 96097 h 3527023"/>
                <a:gd name="connsiteX6828" fmla="*/ 2272190 w 6356370"/>
                <a:gd name="connsiteY6828" fmla="*/ 57512 h 3527023"/>
                <a:gd name="connsiteX6829" fmla="*/ 2290081 w 6356370"/>
                <a:gd name="connsiteY6829" fmla="*/ 6953 h 3527023"/>
                <a:gd name="connsiteX6830" fmla="*/ 2296006 w 6356370"/>
                <a:gd name="connsiteY6830" fmla="*/ 0 h 3527023"/>
                <a:gd name="connsiteX6831" fmla="*/ 2425802 w 6356370"/>
                <a:gd name="connsiteY6831" fmla="*/ 0 h 3527023"/>
                <a:gd name="connsiteX6832" fmla="*/ 2434971 w 6356370"/>
                <a:gd name="connsiteY6832" fmla="*/ 11720 h 3527023"/>
                <a:gd name="connsiteX6833" fmla="*/ 2450459 w 6356370"/>
                <a:gd name="connsiteY6833" fmla="*/ 57586 h 3527023"/>
                <a:gd name="connsiteX6834" fmla="*/ 2536079 w 6356370"/>
                <a:gd name="connsiteY6834" fmla="*/ 106192 h 3527023"/>
                <a:gd name="connsiteX6835" fmla="*/ 2562475 w 6356370"/>
                <a:gd name="connsiteY6835" fmla="*/ 74037 h 3527023"/>
                <a:gd name="connsiteX6836" fmla="*/ 2562998 w 6356370"/>
                <a:gd name="connsiteY6836" fmla="*/ 73439 h 3527023"/>
                <a:gd name="connsiteX6837" fmla="*/ 2563148 w 6356370"/>
                <a:gd name="connsiteY6837" fmla="*/ 73290 h 3527023"/>
                <a:gd name="connsiteX6838" fmla="*/ 2569504 w 6356370"/>
                <a:gd name="connsiteY6838" fmla="*/ 66634 h 3527023"/>
                <a:gd name="connsiteX6839" fmla="*/ 2570925 w 6356370"/>
                <a:gd name="connsiteY6839" fmla="*/ 65214 h 3527023"/>
                <a:gd name="connsiteX6840" fmla="*/ 2573467 w 6356370"/>
                <a:gd name="connsiteY6840" fmla="*/ 62746 h 3527023"/>
                <a:gd name="connsiteX6841" fmla="*/ 2579375 w 6356370"/>
                <a:gd name="connsiteY6841" fmla="*/ 57063 h 3527023"/>
                <a:gd name="connsiteX6842" fmla="*/ 2579748 w 6356370"/>
                <a:gd name="connsiteY6842" fmla="*/ 56689 h 3527023"/>
                <a:gd name="connsiteX6843" fmla="*/ 2580796 w 6356370"/>
                <a:gd name="connsiteY6843" fmla="*/ 55717 h 3527023"/>
                <a:gd name="connsiteX6844" fmla="*/ 2588423 w 6356370"/>
                <a:gd name="connsiteY6844" fmla="*/ 48912 h 3527023"/>
                <a:gd name="connsiteX6845" fmla="*/ 2590591 w 6356370"/>
                <a:gd name="connsiteY6845" fmla="*/ 47043 h 3527023"/>
                <a:gd name="connsiteX6846" fmla="*/ 2591040 w 6356370"/>
                <a:gd name="connsiteY6846" fmla="*/ 46668 h 3527023"/>
                <a:gd name="connsiteX6847" fmla="*/ 2600088 w 6356370"/>
                <a:gd name="connsiteY6847" fmla="*/ 39341 h 3527023"/>
                <a:gd name="connsiteX6848" fmla="*/ 2621774 w 6356370"/>
                <a:gd name="connsiteY6848" fmla="*/ 23787 h 3527023"/>
                <a:gd name="connsiteX6849" fmla="*/ 2622671 w 6356370"/>
                <a:gd name="connsiteY6849" fmla="*/ 23189 h 3527023"/>
                <a:gd name="connsiteX6850" fmla="*/ 2634635 w 6356370"/>
                <a:gd name="connsiteY6850" fmla="*/ 15711 h 3527023"/>
                <a:gd name="connsiteX6851" fmla="*/ 2636953 w 6356370"/>
                <a:gd name="connsiteY6851" fmla="*/ 14290 h 3527023"/>
                <a:gd name="connsiteX6852" fmla="*/ 2635130 w 6356370"/>
                <a:gd name="connsiteY6852" fmla="*/ 0 h 3527023"/>
                <a:gd name="connsiteX6853" fmla="*/ 2934117 w 6356370"/>
                <a:gd name="connsiteY6853" fmla="*/ 0 h 3527023"/>
                <a:gd name="connsiteX6854" fmla="*/ 2933220 w 6356370"/>
                <a:gd name="connsiteY6854" fmla="*/ 1354 h 3527023"/>
                <a:gd name="connsiteX6855" fmla="*/ 2922303 w 6356370"/>
                <a:gd name="connsiteY6855" fmla="*/ 21095 h 3527023"/>
                <a:gd name="connsiteX6856" fmla="*/ 2892018 w 6356370"/>
                <a:gd name="connsiteY6856" fmla="*/ 33583 h 3527023"/>
                <a:gd name="connsiteX6857" fmla="*/ 2830626 w 6356370"/>
                <a:gd name="connsiteY6857" fmla="*/ 20647 h 3527023"/>
                <a:gd name="connsiteX6858" fmla="*/ 2843562 w 6356370"/>
                <a:gd name="connsiteY6858" fmla="*/ 82039 h 3527023"/>
                <a:gd name="connsiteX6859" fmla="*/ 2830850 w 6356370"/>
                <a:gd name="connsiteY6859" fmla="*/ 112398 h 3527023"/>
                <a:gd name="connsiteX6860" fmla="*/ 2778282 w 6356370"/>
                <a:gd name="connsiteY6860" fmla="*/ 146646 h 3527023"/>
                <a:gd name="connsiteX6861" fmla="*/ 2830850 w 6356370"/>
                <a:gd name="connsiteY6861" fmla="*/ 180894 h 3527023"/>
                <a:gd name="connsiteX6862" fmla="*/ 2843413 w 6356370"/>
                <a:gd name="connsiteY6862" fmla="*/ 211178 h 3527023"/>
                <a:gd name="connsiteX6863" fmla="*/ 2830476 w 6356370"/>
                <a:gd name="connsiteY6863" fmla="*/ 272571 h 3527023"/>
                <a:gd name="connsiteX6864" fmla="*/ 2891869 w 6356370"/>
                <a:gd name="connsiteY6864" fmla="*/ 259635 h 3527023"/>
                <a:gd name="connsiteX6865" fmla="*/ 2899720 w 6356370"/>
                <a:gd name="connsiteY6865" fmla="*/ 258363 h 3527023"/>
                <a:gd name="connsiteX6866" fmla="*/ 2922079 w 6356370"/>
                <a:gd name="connsiteY6866" fmla="*/ 272122 h 3527023"/>
                <a:gd name="connsiteX6867" fmla="*/ 2932996 w 6356370"/>
                <a:gd name="connsiteY6867" fmla="*/ 291863 h 3527023"/>
                <a:gd name="connsiteX6868" fmla="*/ 2945335 w 6356370"/>
                <a:gd name="connsiteY6868" fmla="*/ 310408 h 3527023"/>
                <a:gd name="connsiteX6869" fmla="*/ 2945858 w 6356370"/>
                <a:gd name="connsiteY6869" fmla="*/ 311156 h 3527023"/>
                <a:gd name="connsiteX6870" fmla="*/ 2951914 w 6356370"/>
                <a:gd name="connsiteY6870" fmla="*/ 319232 h 3527023"/>
                <a:gd name="connsiteX6871" fmla="*/ 2953111 w 6356370"/>
                <a:gd name="connsiteY6871" fmla="*/ 320727 h 3527023"/>
                <a:gd name="connsiteX6872" fmla="*/ 2956476 w 6356370"/>
                <a:gd name="connsiteY6872" fmla="*/ 324840 h 3527023"/>
                <a:gd name="connsiteX6873" fmla="*/ 2990724 w 6356370"/>
                <a:gd name="connsiteY6873" fmla="*/ 272272 h 3527023"/>
                <a:gd name="connsiteX6874" fmla="*/ 3021084 w 6356370"/>
                <a:gd name="connsiteY6874" fmla="*/ 259709 h 3527023"/>
                <a:gd name="connsiteX6875" fmla="*/ 3053462 w 6356370"/>
                <a:gd name="connsiteY6875" fmla="*/ 268309 h 3527023"/>
                <a:gd name="connsiteX6876" fmla="*/ 3082476 w 6356370"/>
                <a:gd name="connsiteY6876" fmla="*/ 272646 h 3527023"/>
                <a:gd name="connsiteX6877" fmla="*/ 3069539 w 6356370"/>
                <a:gd name="connsiteY6877" fmla="*/ 211254 h 3527023"/>
                <a:gd name="connsiteX6878" fmla="*/ 3082102 w 6356370"/>
                <a:gd name="connsiteY6878" fmla="*/ 180894 h 3527023"/>
                <a:gd name="connsiteX6879" fmla="*/ 3134670 w 6356370"/>
                <a:gd name="connsiteY6879" fmla="*/ 146646 h 3527023"/>
                <a:gd name="connsiteX6880" fmla="*/ 3082102 w 6356370"/>
                <a:gd name="connsiteY6880" fmla="*/ 112398 h 3527023"/>
                <a:gd name="connsiteX6881" fmla="*/ 3069539 w 6356370"/>
                <a:gd name="connsiteY6881" fmla="*/ 82113 h 3527023"/>
                <a:gd name="connsiteX6882" fmla="*/ 3082476 w 6356370"/>
                <a:gd name="connsiteY6882" fmla="*/ 20721 h 3527023"/>
                <a:gd name="connsiteX6883" fmla="*/ 3021084 w 6356370"/>
                <a:gd name="connsiteY6883" fmla="*/ 33658 h 3527023"/>
                <a:gd name="connsiteX6884" fmla="*/ 2990798 w 6356370"/>
                <a:gd name="connsiteY6884" fmla="*/ 21095 h 3527023"/>
                <a:gd name="connsiteX6885" fmla="*/ 2977056 w 6356370"/>
                <a:gd name="connsiteY6885" fmla="*/ 0 h 3527023"/>
                <a:gd name="connsiteX6886" fmla="*/ 3278057 w 6356370"/>
                <a:gd name="connsiteY6886" fmla="*/ 0 h 3527023"/>
                <a:gd name="connsiteX6887" fmla="*/ 3276224 w 6356370"/>
                <a:gd name="connsiteY6887" fmla="*/ 14365 h 3527023"/>
                <a:gd name="connsiteX6888" fmla="*/ 3279438 w 6356370"/>
                <a:gd name="connsiteY6888" fmla="*/ 16309 h 3527023"/>
                <a:gd name="connsiteX6889" fmla="*/ 3280486 w 6356370"/>
                <a:gd name="connsiteY6889" fmla="*/ 16907 h 3527023"/>
                <a:gd name="connsiteX6890" fmla="*/ 3287066 w 6356370"/>
                <a:gd name="connsiteY6890" fmla="*/ 20946 h 3527023"/>
                <a:gd name="connsiteX6891" fmla="*/ 3287365 w 6356370"/>
                <a:gd name="connsiteY6891" fmla="*/ 21095 h 3527023"/>
                <a:gd name="connsiteX6892" fmla="*/ 3291702 w 6356370"/>
                <a:gd name="connsiteY6892" fmla="*/ 23937 h 3527023"/>
                <a:gd name="connsiteX6893" fmla="*/ 3323258 w 6356370"/>
                <a:gd name="connsiteY6893" fmla="*/ 47641 h 3527023"/>
                <a:gd name="connsiteX6894" fmla="*/ 3323333 w 6356370"/>
                <a:gd name="connsiteY6894" fmla="*/ 47716 h 3527023"/>
                <a:gd name="connsiteX6895" fmla="*/ 3325202 w 6356370"/>
                <a:gd name="connsiteY6895" fmla="*/ 49360 h 3527023"/>
                <a:gd name="connsiteX6896" fmla="*/ 3342999 w 6356370"/>
                <a:gd name="connsiteY6896" fmla="*/ 65812 h 3527023"/>
                <a:gd name="connsiteX6897" fmla="*/ 3344270 w 6356370"/>
                <a:gd name="connsiteY6897" fmla="*/ 67158 h 3527023"/>
                <a:gd name="connsiteX6898" fmla="*/ 3373733 w 6356370"/>
                <a:gd name="connsiteY6898" fmla="*/ 101331 h 3527023"/>
                <a:gd name="connsiteX6899" fmla="*/ 3378593 w 6356370"/>
                <a:gd name="connsiteY6899" fmla="*/ 96097 h 3527023"/>
                <a:gd name="connsiteX6900" fmla="*/ 3455091 w 6356370"/>
                <a:gd name="connsiteY6900" fmla="*/ 57512 h 3527023"/>
                <a:gd name="connsiteX6901" fmla="*/ 3473009 w 6356370"/>
                <a:gd name="connsiteY6901" fmla="*/ 6925 h 3527023"/>
                <a:gd name="connsiteX6902" fmla="*/ 3478910 w 6356370"/>
                <a:gd name="connsiteY6902" fmla="*/ 0 h 3527023"/>
                <a:gd name="connsiteX6903" fmla="*/ 3608804 w 6356370"/>
                <a:gd name="connsiteY6903" fmla="*/ 0 h 3527023"/>
                <a:gd name="connsiteX6904" fmla="*/ 3617796 w 6356370"/>
                <a:gd name="connsiteY6904" fmla="*/ 11496 h 3527023"/>
                <a:gd name="connsiteX6905" fmla="*/ 3633284 w 6356370"/>
                <a:gd name="connsiteY6905" fmla="*/ 57362 h 3527023"/>
                <a:gd name="connsiteX6906" fmla="*/ 3718904 w 6356370"/>
                <a:gd name="connsiteY6906" fmla="*/ 105967 h 3527023"/>
                <a:gd name="connsiteX6907" fmla="*/ 3722942 w 6356370"/>
                <a:gd name="connsiteY6907" fmla="*/ 100509 h 3527023"/>
                <a:gd name="connsiteX6908" fmla="*/ 3724288 w 6356370"/>
                <a:gd name="connsiteY6908" fmla="*/ 98639 h 3527023"/>
                <a:gd name="connsiteX6909" fmla="*/ 3730719 w 6356370"/>
                <a:gd name="connsiteY6909" fmla="*/ 90488 h 3527023"/>
                <a:gd name="connsiteX6910" fmla="*/ 3730868 w 6356370"/>
                <a:gd name="connsiteY6910" fmla="*/ 90339 h 3527023"/>
                <a:gd name="connsiteX6911" fmla="*/ 3731243 w 6356370"/>
                <a:gd name="connsiteY6911" fmla="*/ 89890 h 3527023"/>
                <a:gd name="connsiteX6912" fmla="*/ 3731990 w 6356370"/>
                <a:gd name="connsiteY6912" fmla="*/ 88993 h 3527023"/>
                <a:gd name="connsiteX6913" fmla="*/ 3737000 w 6356370"/>
                <a:gd name="connsiteY6913" fmla="*/ 83235 h 3527023"/>
                <a:gd name="connsiteX6914" fmla="*/ 3738272 w 6356370"/>
                <a:gd name="connsiteY6914" fmla="*/ 81665 h 3527023"/>
                <a:gd name="connsiteX6915" fmla="*/ 3744254 w 6356370"/>
                <a:gd name="connsiteY6915" fmla="*/ 75159 h 3527023"/>
                <a:gd name="connsiteX6916" fmla="*/ 3745375 w 6356370"/>
                <a:gd name="connsiteY6916" fmla="*/ 73888 h 3527023"/>
                <a:gd name="connsiteX6917" fmla="*/ 3748815 w 6356370"/>
                <a:gd name="connsiteY6917" fmla="*/ 70373 h 3527023"/>
                <a:gd name="connsiteX6918" fmla="*/ 3752106 w 6356370"/>
                <a:gd name="connsiteY6918" fmla="*/ 66933 h 3527023"/>
                <a:gd name="connsiteX6919" fmla="*/ 3753003 w 6356370"/>
                <a:gd name="connsiteY6919" fmla="*/ 65961 h 3527023"/>
                <a:gd name="connsiteX6920" fmla="*/ 3762125 w 6356370"/>
                <a:gd name="connsiteY6920" fmla="*/ 57213 h 3527023"/>
                <a:gd name="connsiteX6921" fmla="*/ 3762724 w 6356370"/>
                <a:gd name="connsiteY6921" fmla="*/ 56614 h 3527023"/>
                <a:gd name="connsiteX6922" fmla="*/ 3762798 w 6356370"/>
                <a:gd name="connsiteY6922" fmla="*/ 56540 h 3527023"/>
                <a:gd name="connsiteX6923" fmla="*/ 3762948 w 6356370"/>
                <a:gd name="connsiteY6923" fmla="*/ 56390 h 3527023"/>
                <a:gd name="connsiteX6924" fmla="*/ 3783063 w 6356370"/>
                <a:gd name="connsiteY6924" fmla="*/ 39266 h 3527023"/>
                <a:gd name="connsiteX6925" fmla="*/ 3804674 w 6356370"/>
                <a:gd name="connsiteY6925" fmla="*/ 23787 h 3527023"/>
                <a:gd name="connsiteX6926" fmla="*/ 3805422 w 6356370"/>
                <a:gd name="connsiteY6926" fmla="*/ 23339 h 3527023"/>
                <a:gd name="connsiteX6927" fmla="*/ 3817535 w 6356370"/>
                <a:gd name="connsiteY6927" fmla="*/ 15786 h 3527023"/>
                <a:gd name="connsiteX6928" fmla="*/ 3819929 w 6356370"/>
                <a:gd name="connsiteY6928" fmla="*/ 14290 h 3527023"/>
                <a:gd name="connsiteX6929" fmla="*/ 3818094 w 6356370"/>
                <a:gd name="connsiteY6929" fmla="*/ 0 h 3527023"/>
                <a:gd name="connsiteX6930" fmla="*/ 4117350 w 6356370"/>
                <a:gd name="connsiteY6930" fmla="*/ 0 h 3527023"/>
                <a:gd name="connsiteX6931" fmla="*/ 4105353 w 6356370"/>
                <a:gd name="connsiteY6931" fmla="*/ 21095 h 3527023"/>
                <a:gd name="connsiteX6932" fmla="*/ 4082920 w 6356370"/>
                <a:gd name="connsiteY6932" fmla="*/ 34929 h 3527023"/>
                <a:gd name="connsiteX6933" fmla="*/ 4074993 w 6356370"/>
                <a:gd name="connsiteY6933" fmla="*/ 33658 h 3527023"/>
                <a:gd name="connsiteX6934" fmla="*/ 4013601 w 6356370"/>
                <a:gd name="connsiteY6934" fmla="*/ 20721 h 3527023"/>
                <a:gd name="connsiteX6935" fmla="*/ 4026539 w 6356370"/>
                <a:gd name="connsiteY6935" fmla="*/ 82113 h 3527023"/>
                <a:gd name="connsiteX6936" fmla="*/ 4013900 w 6356370"/>
                <a:gd name="connsiteY6936" fmla="*/ 112398 h 3527023"/>
                <a:gd name="connsiteX6937" fmla="*/ 3961406 w 6356370"/>
                <a:gd name="connsiteY6937" fmla="*/ 146646 h 3527023"/>
                <a:gd name="connsiteX6938" fmla="*/ 4013975 w 6356370"/>
                <a:gd name="connsiteY6938" fmla="*/ 180894 h 3527023"/>
                <a:gd name="connsiteX6939" fmla="*/ 4026539 w 6356370"/>
                <a:gd name="connsiteY6939" fmla="*/ 211178 h 3527023"/>
                <a:gd name="connsiteX6940" fmla="*/ 4013601 w 6356370"/>
                <a:gd name="connsiteY6940" fmla="*/ 272571 h 3527023"/>
                <a:gd name="connsiteX6941" fmla="*/ 4074993 w 6356370"/>
                <a:gd name="connsiteY6941" fmla="*/ 259635 h 3527023"/>
                <a:gd name="connsiteX6942" fmla="*/ 4082845 w 6356370"/>
                <a:gd name="connsiteY6942" fmla="*/ 258363 h 3527023"/>
                <a:gd name="connsiteX6943" fmla="*/ 4105353 w 6356370"/>
                <a:gd name="connsiteY6943" fmla="*/ 272197 h 3527023"/>
                <a:gd name="connsiteX6944" fmla="*/ 4122103 w 6356370"/>
                <a:gd name="connsiteY6944" fmla="*/ 301135 h 3527023"/>
                <a:gd name="connsiteX6945" fmla="*/ 4139526 w 6356370"/>
                <a:gd name="connsiteY6945" fmla="*/ 324690 h 3527023"/>
                <a:gd name="connsiteX6946" fmla="*/ 4143938 w 6356370"/>
                <a:gd name="connsiteY6946" fmla="*/ 319307 h 3527023"/>
                <a:gd name="connsiteX6947" fmla="*/ 4156875 w 6356370"/>
                <a:gd name="connsiteY6947" fmla="*/ 301285 h 3527023"/>
                <a:gd name="connsiteX6948" fmla="*/ 4173700 w 6356370"/>
                <a:gd name="connsiteY6948" fmla="*/ 272272 h 3527023"/>
                <a:gd name="connsiteX6949" fmla="*/ 4204059 w 6356370"/>
                <a:gd name="connsiteY6949" fmla="*/ 259709 h 3527023"/>
                <a:gd name="connsiteX6950" fmla="*/ 4236437 w 6356370"/>
                <a:gd name="connsiteY6950" fmla="*/ 268309 h 3527023"/>
                <a:gd name="connsiteX6951" fmla="*/ 4250796 w 6356370"/>
                <a:gd name="connsiteY6951" fmla="*/ 270851 h 3527023"/>
                <a:gd name="connsiteX6952" fmla="*/ 4251168 w 6356370"/>
                <a:gd name="connsiteY6952" fmla="*/ 270925 h 3527023"/>
                <a:gd name="connsiteX6953" fmla="*/ 4265451 w 6356370"/>
                <a:gd name="connsiteY6953" fmla="*/ 272646 h 3527023"/>
                <a:gd name="connsiteX6954" fmla="*/ 4252439 w 6356370"/>
                <a:gd name="connsiteY6954" fmla="*/ 211254 h 3527023"/>
                <a:gd name="connsiteX6955" fmla="*/ 4265003 w 6356370"/>
                <a:gd name="connsiteY6955" fmla="*/ 180894 h 3527023"/>
                <a:gd name="connsiteX6956" fmla="*/ 4317571 w 6356370"/>
                <a:gd name="connsiteY6956" fmla="*/ 146646 h 3527023"/>
                <a:gd name="connsiteX6957" fmla="*/ 4265003 w 6356370"/>
                <a:gd name="connsiteY6957" fmla="*/ 112398 h 3527023"/>
                <a:gd name="connsiteX6958" fmla="*/ 4252439 w 6356370"/>
                <a:gd name="connsiteY6958" fmla="*/ 82039 h 3527023"/>
                <a:gd name="connsiteX6959" fmla="*/ 4265451 w 6356370"/>
                <a:gd name="connsiteY6959" fmla="*/ 20647 h 3527023"/>
                <a:gd name="connsiteX6960" fmla="*/ 4203984 w 6356370"/>
                <a:gd name="connsiteY6960" fmla="*/ 33583 h 3527023"/>
                <a:gd name="connsiteX6961" fmla="*/ 4173700 w 6356370"/>
                <a:gd name="connsiteY6961" fmla="*/ 21020 h 3527023"/>
                <a:gd name="connsiteX6962" fmla="*/ 4161533 w 6356370"/>
                <a:gd name="connsiteY6962" fmla="*/ 0 h 3527023"/>
                <a:gd name="connsiteX6963" fmla="*/ 4461045 w 6356370"/>
                <a:gd name="connsiteY6963" fmla="*/ 0 h 3527023"/>
                <a:gd name="connsiteX6964" fmla="*/ 4459199 w 6356370"/>
                <a:gd name="connsiteY6964" fmla="*/ 14365 h 3527023"/>
                <a:gd name="connsiteX6965" fmla="*/ 4460918 w 6356370"/>
                <a:gd name="connsiteY6965" fmla="*/ 15412 h 3527023"/>
                <a:gd name="connsiteX6966" fmla="*/ 4474453 w 6356370"/>
                <a:gd name="connsiteY6966" fmla="*/ 23862 h 3527023"/>
                <a:gd name="connsiteX6967" fmla="*/ 4506159 w 6356370"/>
                <a:gd name="connsiteY6967" fmla="*/ 47716 h 3527023"/>
                <a:gd name="connsiteX6968" fmla="*/ 4506308 w 6356370"/>
                <a:gd name="connsiteY6968" fmla="*/ 47866 h 3527023"/>
                <a:gd name="connsiteX6969" fmla="*/ 4525975 w 6356370"/>
                <a:gd name="connsiteY6969" fmla="*/ 65887 h 3527023"/>
                <a:gd name="connsiteX6970" fmla="*/ 4527246 w 6356370"/>
                <a:gd name="connsiteY6970" fmla="*/ 67232 h 3527023"/>
                <a:gd name="connsiteX6971" fmla="*/ 4556707 w 6356370"/>
                <a:gd name="connsiteY6971" fmla="*/ 101406 h 3527023"/>
                <a:gd name="connsiteX6972" fmla="*/ 4561494 w 6356370"/>
                <a:gd name="connsiteY6972" fmla="*/ 96171 h 3527023"/>
                <a:gd name="connsiteX6973" fmla="*/ 4638140 w 6356370"/>
                <a:gd name="connsiteY6973" fmla="*/ 57512 h 3527023"/>
                <a:gd name="connsiteX6974" fmla="*/ 4653770 w 6356370"/>
                <a:gd name="connsiteY6974" fmla="*/ 11141 h 3527023"/>
                <a:gd name="connsiteX6975" fmla="*/ 4662244 w 6356370"/>
                <a:gd name="connsiteY6975" fmla="*/ 0 h 3527023"/>
                <a:gd name="connsiteX6976" fmla="*/ 4791736 w 6356370"/>
                <a:gd name="connsiteY6976" fmla="*/ 0 h 3527023"/>
                <a:gd name="connsiteX6977" fmla="*/ 4800846 w 6356370"/>
                <a:gd name="connsiteY6977" fmla="*/ 11645 h 3527023"/>
                <a:gd name="connsiteX6978" fmla="*/ 4816335 w 6356370"/>
                <a:gd name="connsiteY6978" fmla="*/ 57512 h 3527023"/>
                <a:gd name="connsiteX6979" fmla="*/ 4902029 w 6356370"/>
                <a:gd name="connsiteY6979" fmla="*/ 106192 h 3527023"/>
                <a:gd name="connsiteX6980" fmla="*/ 4934931 w 6356370"/>
                <a:gd name="connsiteY6980" fmla="*/ 67232 h 3527023"/>
                <a:gd name="connsiteX6981" fmla="*/ 4936054 w 6356370"/>
                <a:gd name="connsiteY6981" fmla="*/ 66036 h 3527023"/>
                <a:gd name="connsiteX6982" fmla="*/ 4945175 w 6356370"/>
                <a:gd name="connsiteY6982" fmla="*/ 57287 h 3527023"/>
                <a:gd name="connsiteX6983" fmla="*/ 4945774 w 6356370"/>
                <a:gd name="connsiteY6983" fmla="*/ 56689 h 3527023"/>
                <a:gd name="connsiteX6984" fmla="*/ 4945849 w 6356370"/>
                <a:gd name="connsiteY6984" fmla="*/ 56614 h 3527023"/>
                <a:gd name="connsiteX6985" fmla="*/ 4945998 w 6356370"/>
                <a:gd name="connsiteY6985" fmla="*/ 56464 h 3527023"/>
                <a:gd name="connsiteX6986" fmla="*/ 4966038 w 6356370"/>
                <a:gd name="connsiteY6986" fmla="*/ 39341 h 3527023"/>
                <a:gd name="connsiteX6987" fmla="*/ 4987575 w 6356370"/>
                <a:gd name="connsiteY6987" fmla="*/ 23937 h 3527023"/>
                <a:gd name="connsiteX6988" fmla="*/ 4987649 w 6356370"/>
                <a:gd name="connsiteY6988" fmla="*/ 23862 h 3527023"/>
                <a:gd name="connsiteX6989" fmla="*/ 4987873 w 6356370"/>
                <a:gd name="connsiteY6989" fmla="*/ 23712 h 3527023"/>
                <a:gd name="connsiteX6990" fmla="*/ 4988471 w 6356370"/>
                <a:gd name="connsiteY6990" fmla="*/ 23339 h 3527023"/>
                <a:gd name="connsiteX6991" fmla="*/ 5000660 w 6356370"/>
                <a:gd name="connsiteY6991" fmla="*/ 15711 h 3527023"/>
                <a:gd name="connsiteX6992" fmla="*/ 5002905 w 6356370"/>
                <a:gd name="connsiteY6992" fmla="*/ 14290 h 3527023"/>
                <a:gd name="connsiteX6993" fmla="*/ 5001069 w 6356370"/>
                <a:gd name="connsiteY6993" fmla="*/ 0 h 3527023"/>
                <a:gd name="connsiteX6994" fmla="*/ 5301873 w 6356370"/>
                <a:gd name="connsiteY6994" fmla="*/ 0 h 3527023"/>
                <a:gd name="connsiteX6995" fmla="*/ 5288178 w 6356370"/>
                <a:gd name="connsiteY6995" fmla="*/ 21020 h 3527023"/>
                <a:gd name="connsiteX6996" fmla="*/ 5257894 w 6356370"/>
                <a:gd name="connsiteY6996" fmla="*/ 33583 h 3527023"/>
                <a:gd name="connsiteX6997" fmla="*/ 5196427 w 6356370"/>
                <a:gd name="connsiteY6997" fmla="*/ 20647 h 3527023"/>
                <a:gd name="connsiteX6998" fmla="*/ 5209438 w 6356370"/>
                <a:gd name="connsiteY6998" fmla="*/ 82039 h 3527023"/>
                <a:gd name="connsiteX6999" fmla="*/ 5197026 w 6356370"/>
                <a:gd name="connsiteY6999" fmla="*/ 112249 h 3527023"/>
                <a:gd name="connsiteX7000" fmla="*/ 5144457 w 6356370"/>
                <a:gd name="connsiteY7000" fmla="*/ 146496 h 3527023"/>
                <a:gd name="connsiteX7001" fmla="*/ 5197026 w 6356370"/>
                <a:gd name="connsiteY7001" fmla="*/ 180745 h 3527023"/>
                <a:gd name="connsiteX7002" fmla="*/ 5209587 w 6356370"/>
                <a:gd name="connsiteY7002" fmla="*/ 211104 h 3527023"/>
                <a:gd name="connsiteX7003" fmla="*/ 5196576 w 6356370"/>
                <a:gd name="connsiteY7003" fmla="*/ 272496 h 3527023"/>
                <a:gd name="connsiteX7004" fmla="*/ 5258044 w 6356370"/>
                <a:gd name="connsiteY7004" fmla="*/ 259559 h 3527023"/>
                <a:gd name="connsiteX7005" fmla="*/ 5265895 w 6356370"/>
                <a:gd name="connsiteY7005" fmla="*/ 258288 h 3527023"/>
                <a:gd name="connsiteX7006" fmla="*/ 5288328 w 6356370"/>
                <a:gd name="connsiteY7006" fmla="*/ 272122 h 3527023"/>
                <a:gd name="connsiteX7007" fmla="*/ 5322576 w 6356370"/>
                <a:gd name="connsiteY7007" fmla="*/ 324690 h 3527023"/>
                <a:gd name="connsiteX7008" fmla="*/ 5356899 w 6356370"/>
                <a:gd name="connsiteY7008" fmla="*/ 272122 h 3527023"/>
                <a:gd name="connsiteX7009" fmla="*/ 5387333 w 6356370"/>
                <a:gd name="connsiteY7009" fmla="*/ 259635 h 3527023"/>
                <a:gd name="connsiteX7010" fmla="*/ 5419562 w 6356370"/>
                <a:gd name="connsiteY7010" fmla="*/ 268234 h 3527023"/>
                <a:gd name="connsiteX7011" fmla="*/ 5448501 w 6356370"/>
                <a:gd name="connsiteY7011" fmla="*/ 272571 h 3527023"/>
                <a:gd name="connsiteX7012" fmla="*/ 5447828 w 6356370"/>
                <a:gd name="connsiteY7012" fmla="*/ 265617 h 3527023"/>
                <a:gd name="connsiteX7013" fmla="*/ 5439004 w 6356370"/>
                <a:gd name="connsiteY7013" fmla="*/ 221947 h 3527023"/>
                <a:gd name="connsiteX7014" fmla="*/ 5438705 w 6356370"/>
                <a:gd name="connsiteY7014" fmla="*/ 221050 h 3527023"/>
                <a:gd name="connsiteX7015" fmla="*/ 5435564 w 6356370"/>
                <a:gd name="connsiteY7015" fmla="*/ 211029 h 3527023"/>
                <a:gd name="connsiteX7016" fmla="*/ 5435041 w 6356370"/>
                <a:gd name="connsiteY7016" fmla="*/ 208487 h 3527023"/>
                <a:gd name="connsiteX7017" fmla="*/ 5434593 w 6356370"/>
                <a:gd name="connsiteY7017" fmla="*/ 206169 h 3527023"/>
                <a:gd name="connsiteX7018" fmla="*/ 5434443 w 6356370"/>
                <a:gd name="connsiteY7018" fmla="*/ 203252 h 3527023"/>
                <a:gd name="connsiteX7019" fmla="*/ 5434518 w 6356370"/>
                <a:gd name="connsiteY7019" fmla="*/ 201009 h 3527023"/>
                <a:gd name="connsiteX7020" fmla="*/ 5434893 w 6356370"/>
                <a:gd name="connsiteY7020" fmla="*/ 198167 h 3527023"/>
                <a:gd name="connsiteX7021" fmla="*/ 5435564 w 6356370"/>
                <a:gd name="connsiteY7021" fmla="*/ 195849 h 3527023"/>
                <a:gd name="connsiteX7022" fmla="*/ 5437209 w 6356370"/>
                <a:gd name="connsiteY7022" fmla="*/ 191812 h 3527023"/>
                <a:gd name="connsiteX7023" fmla="*/ 5438630 w 6356370"/>
                <a:gd name="connsiteY7023" fmla="*/ 189269 h 3527023"/>
                <a:gd name="connsiteX7024" fmla="*/ 5439078 w 6356370"/>
                <a:gd name="connsiteY7024" fmla="*/ 188447 h 3527023"/>
                <a:gd name="connsiteX7025" fmla="*/ 5440126 w 6356370"/>
                <a:gd name="connsiteY7025" fmla="*/ 187250 h 3527023"/>
                <a:gd name="connsiteX7026" fmla="*/ 5442070 w 6356370"/>
                <a:gd name="connsiteY7026" fmla="*/ 185157 h 3527023"/>
                <a:gd name="connsiteX7027" fmla="*/ 5443865 w 6356370"/>
                <a:gd name="connsiteY7027" fmla="*/ 183511 h 3527023"/>
                <a:gd name="connsiteX7028" fmla="*/ 5446706 w 6356370"/>
                <a:gd name="connsiteY7028" fmla="*/ 181642 h 3527023"/>
                <a:gd name="connsiteX7029" fmla="*/ 5448278 w 6356370"/>
                <a:gd name="connsiteY7029" fmla="*/ 180670 h 3527023"/>
                <a:gd name="connsiteX7030" fmla="*/ 5500770 w 6356370"/>
                <a:gd name="connsiteY7030" fmla="*/ 146422 h 3527023"/>
                <a:gd name="connsiteX7031" fmla="*/ 5448201 w 6356370"/>
                <a:gd name="connsiteY7031" fmla="*/ 112174 h 3527023"/>
                <a:gd name="connsiteX7032" fmla="*/ 5448128 w 6356370"/>
                <a:gd name="connsiteY7032" fmla="*/ 112174 h 3527023"/>
                <a:gd name="connsiteX7033" fmla="*/ 5447454 w 6356370"/>
                <a:gd name="connsiteY7033" fmla="*/ 111725 h 3527023"/>
                <a:gd name="connsiteX7034" fmla="*/ 5443716 w 6356370"/>
                <a:gd name="connsiteY7034" fmla="*/ 109258 h 3527023"/>
                <a:gd name="connsiteX7035" fmla="*/ 5442295 w 6356370"/>
                <a:gd name="connsiteY7035" fmla="*/ 107987 h 3527023"/>
                <a:gd name="connsiteX7036" fmla="*/ 5439902 w 6356370"/>
                <a:gd name="connsiteY7036" fmla="*/ 105444 h 3527023"/>
                <a:gd name="connsiteX7037" fmla="*/ 5439078 w 6356370"/>
                <a:gd name="connsiteY7037" fmla="*/ 104546 h 3527023"/>
                <a:gd name="connsiteX7038" fmla="*/ 5438705 w 6356370"/>
                <a:gd name="connsiteY7038" fmla="*/ 103874 h 3527023"/>
                <a:gd name="connsiteX7039" fmla="*/ 5436686 w 6356370"/>
                <a:gd name="connsiteY7039" fmla="*/ 100210 h 3527023"/>
                <a:gd name="connsiteX7040" fmla="*/ 5435788 w 6356370"/>
                <a:gd name="connsiteY7040" fmla="*/ 97817 h 3527023"/>
                <a:gd name="connsiteX7041" fmla="*/ 5434893 w 6356370"/>
                <a:gd name="connsiteY7041" fmla="*/ 94676 h 3527023"/>
                <a:gd name="connsiteX7042" fmla="*/ 5434518 w 6356370"/>
                <a:gd name="connsiteY7042" fmla="*/ 92134 h 3527023"/>
                <a:gd name="connsiteX7043" fmla="*/ 5434443 w 6356370"/>
                <a:gd name="connsiteY7043" fmla="*/ 89591 h 3527023"/>
                <a:gd name="connsiteX7044" fmla="*/ 5434593 w 6356370"/>
                <a:gd name="connsiteY7044" fmla="*/ 86824 h 3527023"/>
                <a:gd name="connsiteX7045" fmla="*/ 5435041 w 6356370"/>
                <a:gd name="connsiteY7045" fmla="*/ 84432 h 3527023"/>
                <a:gd name="connsiteX7046" fmla="*/ 5435490 w 6356370"/>
                <a:gd name="connsiteY7046" fmla="*/ 82039 h 3527023"/>
                <a:gd name="connsiteX7047" fmla="*/ 5438630 w 6356370"/>
                <a:gd name="connsiteY7047" fmla="*/ 72018 h 3527023"/>
                <a:gd name="connsiteX7048" fmla="*/ 5438855 w 6356370"/>
                <a:gd name="connsiteY7048" fmla="*/ 71271 h 3527023"/>
                <a:gd name="connsiteX7049" fmla="*/ 5447678 w 6356370"/>
                <a:gd name="connsiteY7049" fmla="*/ 27526 h 3527023"/>
                <a:gd name="connsiteX7050" fmla="*/ 5447678 w 6356370"/>
                <a:gd name="connsiteY7050" fmla="*/ 27302 h 3527023"/>
                <a:gd name="connsiteX7051" fmla="*/ 5448351 w 6356370"/>
                <a:gd name="connsiteY7051" fmla="*/ 20647 h 3527023"/>
                <a:gd name="connsiteX7052" fmla="*/ 5387034 w 6356370"/>
                <a:gd name="connsiteY7052" fmla="*/ 33583 h 3527023"/>
                <a:gd name="connsiteX7053" fmla="*/ 5356751 w 6356370"/>
                <a:gd name="connsiteY7053" fmla="*/ 21020 h 3527023"/>
                <a:gd name="connsiteX7054" fmla="*/ 5343026 w 6356370"/>
                <a:gd name="connsiteY7054" fmla="*/ 0 h 3527023"/>
                <a:gd name="connsiteX7055" fmla="*/ 5643766 w 6356370"/>
                <a:gd name="connsiteY7055" fmla="*/ 0 h 3527023"/>
                <a:gd name="connsiteX7056" fmla="*/ 5641949 w 6356370"/>
                <a:gd name="connsiteY7056" fmla="*/ 14141 h 3527023"/>
                <a:gd name="connsiteX7057" fmla="*/ 5644193 w 6356370"/>
                <a:gd name="connsiteY7057" fmla="*/ 15562 h 3527023"/>
                <a:gd name="connsiteX7058" fmla="*/ 5656456 w 6356370"/>
                <a:gd name="connsiteY7058" fmla="*/ 23189 h 3527023"/>
                <a:gd name="connsiteX7059" fmla="*/ 5657204 w 6356370"/>
                <a:gd name="connsiteY7059" fmla="*/ 23638 h 3527023"/>
                <a:gd name="connsiteX7060" fmla="*/ 5688910 w 6356370"/>
                <a:gd name="connsiteY7060" fmla="*/ 47491 h 3527023"/>
                <a:gd name="connsiteX7061" fmla="*/ 5689433 w 6356370"/>
                <a:gd name="connsiteY7061" fmla="*/ 47940 h 3527023"/>
                <a:gd name="connsiteX7062" fmla="*/ 5708875 w 6356370"/>
                <a:gd name="connsiteY7062" fmla="*/ 65812 h 3527023"/>
                <a:gd name="connsiteX7063" fmla="*/ 5709997 w 6356370"/>
                <a:gd name="connsiteY7063" fmla="*/ 67009 h 3527023"/>
                <a:gd name="connsiteX7064" fmla="*/ 5739533 w 6356370"/>
                <a:gd name="connsiteY7064" fmla="*/ 101256 h 3527023"/>
                <a:gd name="connsiteX7065" fmla="*/ 5744319 w 6356370"/>
                <a:gd name="connsiteY7065" fmla="*/ 96097 h 3527023"/>
                <a:gd name="connsiteX7066" fmla="*/ 5820966 w 6356370"/>
                <a:gd name="connsiteY7066" fmla="*/ 57512 h 3527023"/>
                <a:gd name="connsiteX7067" fmla="*/ 5836585 w 6356370"/>
                <a:gd name="connsiteY7067" fmla="*/ 11141 h 3527023"/>
                <a:gd name="connsiteX7068" fmla="*/ 5845036 w 6356370"/>
                <a:gd name="connsiteY7068" fmla="*/ 0 h 3527023"/>
                <a:gd name="connsiteX7069" fmla="*/ 5974739 w 6356370"/>
                <a:gd name="connsiteY7069" fmla="*/ 0 h 3527023"/>
                <a:gd name="connsiteX7070" fmla="*/ 5983747 w 6356370"/>
                <a:gd name="connsiteY7070" fmla="*/ 11524 h 3527023"/>
                <a:gd name="connsiteX7071" fmla="*/ 5999235 w 6356370"/>
                <a:gd name="connsiteY7071" fmla="*/ 57362 h 3527023"/>
                <a:gd name="connsiteX7072" fmla="*/ 6104072 w 6356370"/>
                <a:gd name="connsiteY7072" fmla="*/ 137523 h 3527023"/>
                <a:gd name="connsiteX7073" fmla="*/ 6105717 w 6356370"/>
                <a:gd name="connsiteY7073" fmla="*/ 146496 h 3527023"/>
                <a:gd name="connsiteX7074" fmla="*/ 6104072 w 6356370"/>
                <a:gd name="connsiteY7074" fmla="*/ 155545 h 3527023"/>
                <a:gd name="connsiteX7075" fmla="*/ 6076031 w 6356370"/>
                <a:gd name="connsiteY7075" fmla="*/ 196971 h 3527023"/>
                <a:gd name="connsiteX7076" fmla="*/ 5999310 w 6356370"/>
                <a:gd name="connsiteY7076" fmla="*/ 235631 h 3527023"/>
                <a:gd name="connsiteX7077" fmla="*/ 5957210 w 6356370"/>
                <a:gd name="connsiteY7077" fmla="*/ 315568 h 3527023"/>
                <a:gd name="connsiteX7078" fmla="*/ 5994673 w 6356370"/>
                <a:gd name="connsiteY7078" fmla="*/ 347647 h 3527023"/>
                <a:gd name="connsiteX7079" fmla="*/ 6046344 w 6356370"/>
                <a:gd name="connsiteY7079" fmla="*/ 414648 h 3527023"/>
                <a:gd name="connsiteX7080" fmla="*/ 6215415 w 6356370"/>
                <a:gd name="connsiteY7080" fmla="*/ 415021 h 3527023"/>
                <a:gd name="connsiteX7081" fmla="*/ 6233137 w 6356370"/>
                <a:gd name="connsiteY7081" fmla="*/ 432743 h 3527023"/>
                <a:gd name="connsiteX7082" fmla="*/ 6244280 w 6356370"/>
                <a:gd name="connsiteY7082" fmla="*/ 517989 h 3527023"/>
                <a:gd name="connsiteX7083" fmla="*/ 6233512 w 6356370"/>
                <a:gd name="connsiteY7083" fmla="*/ 601890 h 3527023"/>
                <a:gd name="connsiteX7084" fmla="*/ 6300362 w 6356370"/>
                <a:gd name="connsiteY7084" fmla="*/ 653561 h 3527023"/>
                <a:gd name="connsiteX7085" fmla="*/ 6352781 w 6356370"/>
                <a:gd name="connsiteY7085" fmla="*/ 721758 h 3527023"/>
                <a:gd name="connsiteX7086" fmla="*/ 6352781 w 6356370"/>
                <a:gd name="connsiteY7086" fmla="*/ 746883 h 3527023"/>
                <a:gd name="connsiteX7087" fmla="*/ 6300661 w 6356370"/>
                <a:gd name="connsiteY7087" fmla="*/ 814855 h 3527023"/>
                <a:gd name="connsiteX7088" fmla="*/ 6233736 w 6356370"/>
                <a:gd name="connsiteY7088" fmla="*/ 866526 h 3527023"/>
                <a:gd name="connsiteX7089" fmla="*/ 6244504 w 6356370"/>
                <a:gd name="connsiteY7089" fmla="*/ 950426 h 3527023"/>
                <a:gd name="connsiteX7090" fmla="*/ 6233362 w 6356370"/>
                <a:gd name="connsiteY7090" fmla="*/ 1035672 h 3527023"/>
                <a:gd name="connsiteX7091" fmla="*/ 6215640 w 6356370"/>
                <a:gd name="connsiteY7091" fmla="*/ 1053394 h 3527023"/>
                <a:gd name="connsiteX7092" fmla="*/ 6046569 w 6356370"/>
                <a:gd name="connsiteY7092" fmla="*/ 1053768 h 3527023"/>
                <a:gd name="connsiteX7093" fmla="*/ 5994898 w 6356370"/>
                <a:gd name="connsiteY7093" fmla="*/ 1120693 h 3527023"/>
                <a:gd name="connsiteX7094" fmla="*/ 5957435 w 6356370"/>
                <a:gd name="connsiteY7094" fmla="*/ 1152773 h 3527023"/>
                <a:gd name="connsiteX7095" fmla="*/ 5999459 w 6356370"/>
                <a:gd name="connsiteY7095" fmla="*/ 1232710 h 3527023"/>
                <a:gd name="connsiteX7096" fmla="*/ 6023164 w 6356370"/>
                <a:gd name="connsiteY7096" fmla="*/ 1238318 h 3527023"/>
                <a:gd name="connsiteX7097" fmla="*/ 6023238 w 6356370"/>
                <a:gd name="connsiteY7097" fmla="*/ 1238318 h 3527023"/>
                <a:gd name="connsiteX7098" fmla="*/ 6034978 w 6356370"/>
                <a:gd name="connsiteY7098" fmla="*/ 1242805 h 3527023"/>
                <a:gd name="connsiteX7099" fmla="*/ 6036100 w 6356370"/>
                <a:gd name="connsiteY7099" fmla="*/ 1243253 h 3527023"/>
                <a:gd name="connsiteX7100" fmla="*/ 6036325 w 6356370"/>
                <a:gd name="connsiteY7100" fmla="*/ 1243328 h 3527023"/>
                <a:gd name="connsiteX7101" fmla="*/ 6036548 w 6356370"/>
                <a:gd name="connsiteY7101" fmla="*/ 1243403 h 3527023"/>
                <a:gd name="connsiteX7102" fmla="*/ 6037371 w 6356370"/>
                <a:gd name="connsiteY7102" fmla="*/ 1243777 h 3527023"/>
                <a:gd name="connsiteX7103" fmla="*/ 6042231 w 6356370"/>
                <a:gd name="connsiteY7103" fmla="*/ 1246170 h 3527023"/>
                <a:gd name="connsiteX7104" fmla="*/ 6042456 w 6356370"/>
                <a:gd name="connsiteY7104" fmla="*/ 1246244 h 3527023"/>
                <a:gd name="connsiteX7105" fmla="*/ 6044101 w 6356370"/>
                <a:gd name="connsiteY7105" fmla="*/ 1247142 h 3527023"/>
                <a:gd name="connsiteX7106" fmla="*/ 6046120 w 6356370"/>
                <a:gd name="connsiteY7106" fmla="*/ 1248264 h 3527023"/>
                <a:gd name="connsiteX7107" fmla="*/ 6049411 w 6356370"/>
                <a:gd name="connsiteY7107" fmla="*/ 1250207 h 3527023"/>
                <a:gd name="connsiteX7108" fmla="*/ 6053897 w 6356370"/>
                <a:gd name="connsiteY7108" fmla="*/ 1252975 h 3527023"/>
                <a:gd name="connsiteX7109" fmla="*/ 6076105 w 6356370"/>
                <a:gd name="connsiteY7109" fmla="*/ 1271070 h 3527023"/>
                <a:gd name="connsiteX7110" fmla="*/ 6104372 w 6356370"/>
                <a:gd name="connsiteY7110" fmla="*/ 1312797 h 3527023"/>
                <a:gd name="connsiteX7111" fmla="*/ 6104372 w 6356370"/>
                <a:gd name="connsiteY7111" fmla="*/ 1330668 h 3527023"/>
                <a:gd name="connsiteX7112" fmla="*/ 6076255 w 6356370"/>
                <a:gd name="connsiteY7112" fmla="*/ 1372244 h 3527023"/>
                <a:gd name="connsiteX7113" fmla="*/ 5999534 w 6356370"/>
                <a:gd name="connsiteY7113" fmla="*/ 1410829 h 3527023"/>
                <a:gd name="connsiteX7114" fmla="*/ 5957435 w 6356370"/>
                <a:gd name="connsiteY7114" fmla="*/ 1490766 h 3527023"/>
                <a:gd name="connsiteX7115" fmla="*/ 5994898 w 6356370"/>
                <a:gd name="connsiteY7115" fmla="*/ 1522845 h 3527023"/>
                <a:gd name="connsiteX7116" fmla="*/ 6046569 w 6356370"/>
                <a:gd name="connsiteY7116" fmla="*/ 1589846 h 3527023"/>
                <a:gd name="connsiteX7117" fmla="*/ 6215640 w 6356370"/>
                <a:gd name="connsiteY7117" fmla="*/ 1590219 h 3527023"/>
                <a:gd name="connsiteX7118" fmla="*/ 6233362 w 6356370"/>
                <a:gd name="connsiteY7118" fmla="*/ 1607941 h 3527023"/>
                <a:gd name="connsiteX7119" fmla="*/ 6244504 w 6356370"/>
                <a:gd name="connsiteY7119" fmla="*/ 1693187 h 3527023"/>
                <a:gd name="connsiteX7120" fmla="*/ 6233736 w 6356370"/>
                <a:gd name="connsiteY7120" fmla="*/ 1777088 h 3527023"/>
                <a:gd name="connsiteX7121" fmla="*/ 6300587 w 6356370"/>
                <a:gd name="connsiteY7121" fmla="*/ 1828759 h 3527023"/>
                <a:gd name="connsiteX7122" fmla="*/ 6353005 w 6356370"/>
                <a:gd name="connsiteY7122" fmla="*/ 1896956 h 3527023"/>
                <a:gd name="connsiteX7123" fmla="*/ 6353005 w 6356370"/>
                <a:gd name="connsiteY7123" fmla="*/ 1922081 h 3527023"/>
                <a:gd name="connsiteX7124" fmla="*/ 6300661 w 6356370"/>
                <a:gd name="connsiteY7124" fmla="*/ 1990202 h 3527023"/>
                <a:gd name="connsiteX7125" fmla="*/ 6233736 w 6356370"/>
                <a:gd name="connsiteY7125" fmla="*/ 2041874 h 3527023"/>
                <a:gd name="connsiteX7126" fmla="*/ 6244504 w 6356370"/>
                <a:gd name="connsiteY7126" fmla="*/ 2125774 h 3527023"/>
                <a:gd name="connsiteX7127" fmla="*/ 6233362 w 6356370"/>
                <a:gd name="connsiteY7127" fmla="*/ 2211020 h 3527023"/>
                <a:gd name="connsiteX7128" fmla="*/ 6215640 w 6356370"/>
                <a:gd name="connsiteY7128" fmla="*/ 2228742 h 3527023"/>
                <a:gd name="connsiteX7129" fmla="*/ 6046494 w 6356370"/>
                <a:gd name="connsiteY7129" fmla="*/ 2229116 h 3527023"/>
                <a:gd name="connsiteX7130" fmla="*/ 5994823 w 6356370"/>
                <a:gd name="connsiteY7130" fmla="*/ 2296042 h 3527023"/>
                <a:gd name="connsiteX7131" fmla="*/ 5957359 w 6356370"/>
                <a:gd name="connsiteY7131" fmla="*/ 2328121 h 3527023"/>
                <a:gd name="connsiteX7132" fmla="*/ 5999384 w 6356370"/>
                <a:gd name="connsiteY7132" fmla="*/ 2407983 h 3527023"/>
                <a:gd name="connsiteX7133" fmla="*/ 6076031 w 6356370"/>
                <a:gd name="connsiteY7133" fmla="*/ 2446643 h 3527023"/>
                <a:gd name="connsiteX7134" fmla="*/ 6104222 w 6356370"/>
                <a:gd name="connsiteY7134" fmla="*/ 2488144 h 3527023"/>
                <a:gd name="connsiteX7135" fmla="*/ 6104222 w 6356370"/>
                <a:gd name="connsiteY7135" fmla="*/ 2506016 h 3527023"/>
                <a:gd name="connsiteX7136" fmla="*/ 6076105 w 6356370"/>
                <a:gd name="connsiteY7136" fmla="*/ 2547592 h 3527023"/>
                <a:gd name="connsiteX7137" fmla="*/ 5999459 w 6356370"/>
                <a:gd name="connsiteY7137" fmla="*/ 2586252 h 3527023"/>
                <a:gd name="connsiteX7138" fmla="*/ 5957359 w 6356370"/>
                <a:gd name="connsiteY7138" fmla="*/ 2666188 h 3527023"/>
                <a:gd name="connsiteX7139" fmla="*/ 5994898 w 6356370"/>
                <a:gd name="connsiteY7139" fmla="*/ 2698343 h 3527023"/>
                <a:gd name="connsiteX7140" fmla="*/ 6046494 w 6356370"/>
                <a:gd name="connsiteY7140" fmla="*/ 2765193 h 3527023"/>
                <a:gd name="connsiteX7141" fmla="*/ 6215565 w 6356370"/>
                <a:gd name="connsiteY7141" fmla="*/ 2765568 h 3527023"/>
                <a:gd name="connsiteX7142" fmla="*/ 6233287 w 6356370"/>
                <a:gd name="connsiteY7142" fmla="*/ 2783290 h 3527023"/>
                <a:gd name="connsiteX7143" fmla="*/ 6244429 w 6356370"/>
                <a:gd name="connsiteY7143" fmla="*/ 2868610 h 3527023"/>
                <a:gd name="connsiteX7144" fmla="*/ 6233661 w 6356370"/>
                <a:gd name="connsiteY7144" fmla="*/ 2952436 h 3527023"/>
                <a:gd name="connsiteX7145" fmla="*/ 6300511 w 6356370"/>
                <a:gd name="connsiteY7145" fmla="*/ 3004106 h 3527023"/>
                <a:gd name="connsiteX7146" fmla="*/ 6352931 w 6356370"/>
                <a:gd name="connsiteY7146" fmla="*/ 3072303 h 3527023"/>
                <a:gd name="connsiteX7147" fmla="*/ 6352931 w 6356370"/>
                <a:gd name="connsiteY7147" fmla="*/ 3097428 h 3527023"/>
                <a:gd name="connsiteX7148" fmla="*/ 6300587 w 6356370"/>
                <a:gd name="connsiteY7148" fmla="*/ 3165551 h 3527023"/>
                <a:gd name="connsiteX7149" fmla="*/ 6233736 w 6356370"/>
                <a:gd name="connsiteY7149" fmla="*/ 3217222 h 3527023"/>
                <a:gd name="connsiteX7150" fmla="*/ 6244504 w 6356370"/>
                <a:gd name="connsiteY7150" fmla="*/ 3301047 h 3527023"/>
                <a:gd name="connsiteX7151" fmla="*/ 6233362 w 6356370"/>
                <a:gd name="connsiteY7151" fmla="*/ 3386293 h 3527023"/>
                <a:gd name="connsiteX7152" fmla="*/ 6215640 w 6356370"/>
                <a:gd name="connsiteY7152" fmla="*/ 3404015 h 3527023"/>
                <a:gd name="connsiteX7153" fmla="*/ 6046494 w 6356370"/>
                <a:gd name="connsiteY7153" fmla="*/ 3404389 h 3527023"/>
                <a:gd name="connsiteX7154" fmla="*/ 5994823 w 6356370"/>
                <a:gd name="connsiteY7154" fmla="*/ 3471314 h 3527023"/>
                <a:gd name="connsiteX7155" fmla="*/ 5926701 w 6356370"/>
                <a:gd name="connsiteY7155" fmla="*/ 3523658 h 3527023"/>
                <a:gd name="connsiteX7156" fmla="*/ 5914213 w 6356370"/>
                <a:gd name="connsiteY7156" fmla="*/ 3527023 h 3527023"/>
                <a:gd name="connsiteX7157" fmla="*/ 5901726 w 6356370"/>
                <a:gd name="connsiteY7157" fmla="*/ 3523658 h 3527023"/>
                <a:gd name="connsiteX7158" fmla="*/ 5833528 w 6356370"/>
                <a:gd name="connsiteY7158" fmla="*/ 3471314 h 3527023"/>
                <a:gd name="connsiteX7159" fmla="*/ 5781782 w 6356370"/>
                <a:gd name="connsiteY7159" fmla="*/ 3404389 h 3527023"/>
                <a:gd name="connsiteX7160" fmla="*/ 5612637 w 6356370"/>
                <a:gd name="connsiteY7160" fmla="*/ 3403940 h 3527023"/>
                <a:gd name="connsiteX7161" fmla="*/ 5594915 w 6356370"/>
                <a:gd name="connsiteY7161" fmla="*/ 3386218 h 3527023"/>
                <a:gd name="connsiteX7162" fmla="*/ 5583773 w 6356370"/>
                <a:gd name="connsiteY7162" fmla="*/ 3300972 h 3527023"/>
                <a:gd name="connsiteX7163" fmla="*/ 5594541 w 6356370"/>
                <a:gd name="connsiteY7163" fmla="*/ 3217146 h 3527023"/>
                <a:gd name="connsiteX7164" fmla="*/ 5527690 w 6356370"/>
                <a:gd name="connsiteY7164" fmla="*/ 3165476 h 3527023"/>
                <a:gd name="connsiteX7165" fmla="*/ 5493442 w 6356370"/>
                <a:gd name="connsiteY7165" fmla="*/ 3125246 h 3527023"/>
                <a:gd name="connsiteX7166" fmla="*/ 5484618 w 6356370"/>
                <a:gd name="connsiteY7166" fmla="*/ 3135191 h 3527023"/>
                <a:gd name="connsiteX7167" fmla="*/ 5407973 w 6356370"/>
                <a:gd name="connsiteY7167" fmla="*/ 3173776 h 3527023"/>
                <a:gd name="connsiteX7168" fmla="*/ 5369312 w 6356370"/>
                <a:gd name="connsiteY7168" fmla="*/ 3250423 h 3527023"/>
                <a:gd name="connsiteX7169" fmla="*/ 5327812 w 6356370"/>
                <a:gd name="connsiteY7169" fmla="*/ 3278614 h 3527023"/>
                <a:gd name="connsiteX7170" fmla="*/ 5318837 w 6356370"/>
                <a:gd name="connsiteY7170" fmla="*/ 3280258 h 3527023"/>
                <a:gd name="connsiteX7171" fmla="*/ 5309864 w 6356370"/>
                <a:gd name="connsiteY7171" fmla="*/ 3278614 h 3527023"/>
                <a:gd name="connsiteX7172" fmla="*/ 5268288 w 6356370"/>
                <a:gd name="connsiteY7172" fmla="*/ 3250348 h 3527023"/>
                <a:gd name="connsiteX7173" fmla="*/ 5229702 w 6356370"/>
                <a:gd name="connsiteY7173" fmla="*/ 3173776 h 3527023"/>
                <a:gd name="connsiteX7174" fmla="*/ 5153056 w 6356370"/>
                <a:gd name="connsiteY7174" fmla="*/ 3135191 h 3527023"/>
                <a:gd name="connsiteX7175" fmla="*/ 5148195 w 6356370"/>
                <a:gd name="connsiteY7175" fmla="*/ 3129957 h 3527023"/>
                <a:gd name="connsiteX7176" fmla="*/ 5117612 w 6356370"/>
                <a:gd name="connsiteY7176" fmla="*/ 3165326 h 3527023"/>
                <a:gd name="connsiteX7177" fmla="*/ 5050687 w 6356370"/>
                <a:gd name="connsiteY7177" fmla="*/ 3216997 h 3527023"/>
                <a:gd name="connsiteX7178" fmla="*/ 5061379 w 6356370"/>
                <a:gd name="connsiteY7178" fmla="*/ 3300822 h 3527023"/>
                <a:gd name="connsiteX7179" fmla="*/ 5050237 w 6356370"/>
                <a:gd name="connsiteY7179" fmla="*/ 3386068 h 3527023"/>
                <a:gd name="connsiteX7180" fmla="*/ 5032515 w 6356370"/>
                <a:gd name="connsiteY7180" fmla="*/ 3403791 h 3527023"/>
                <a:gd name="connsiteX7181" fmla="*/ 4863444 w 6356370"/>
                <a:gd name="connsiteY7181" fmla="*/ 3404240 h 3527023"/>
                <a:gd name="connsiteX7182" fmla="*/ 4838543 w 6356370"/>
                <a:gd name="connsiteY7182" fmla="*/ 3440955 h 3527023"/>
                <a:gd name="connsiteX7183" fmla="*/ 4838469 w 6356370"/>
                <a:gd name="connsiteY7183" fmla="*/ 3441030 h 3527023"/>
                <a:gd name="connsiteX7184" fmla="*/ 4837272 w 6356370"/>
                <a:gd name="connsiteY7184" fmla="*/ 3442525 h 3527023"/>
                <a:gd name="connsiteX7185" fmla="*/ 4822241 w 6356370"/>
                <a:gd name="connsiteY7185" fmla="*/ 3460097 h 3527023"/>
                <a:gd name="connsiteX7186" fmla="*/ 4821195 w 6356370"/>
                <a:gd name="connsiteY7186" fmla="*/ 3461219 h 3527023"/>
                <a:gd name="connsiteX7187" fmla="*/ 4821120 w 6356370"/>
                <a:gd name="connsiteY7187" fmla="*/ 3461295 h 3527023"/>
                <a:gd name="connsiteX7188" fmla="*/ 4821120 w 6356370"/>
                <a:gd name="connsiteY7188" fmla="*/ 3461369 h 3527023"/>
                <a:gd name="connsiteX7189" fmla="*/ 4811773 w 6356370"/>
                <a:gd name="connsiteY7189" fmla="*/ 3471091 h 3527023"/>
                <a:gd name="connsiteX7190" fmla="*/ 4810576 w 6356370"/>
                <a:gd name="connsiteY7190" fmla="*/ 3472213 h 3527023"/>
                <a:gd name="connsiteX7191" fmla="*/ 4743577 w 6356370"/>
                <a:gd name="connsiteY7191" fmla="*/ 3523359 h 3527023"/>
                <a:gd name="connsiteX7192" fmla="*/ 4731089 w 6356370"/>
                <a:gd name="connsiteY7192" fmla="*/ 3526725 h 3527023"/>
                <a:gd name="connsiteX7193" fmla="*/ 4718601 w 6356370"/>
                <a:gd name="connsiteY7193" fmla="*/ 3523359 h 3527023"/>
                <a:gd name="connsiteX7194" fmla="*/ 4650404 w 6356370"/>
                <a:gd name="connsiteY7194" fmla="*/ 3471091 h 3527023"/>
                <a:gd name="connsiteX7195" fmla="*/ 4598658 w 6356370"/>
                <a:gd name="connsiteY7195" fmla="*/ 3404165 h 3527023"/>
                <a:gd name="connsiteX7196" fmla="*/ 4429512 w 6356370"/>
                <a:gd name="connsiteY7196" fmla="*/ 3403791 h 3527023"/>
                <a:gd name="connsiteX7197" fmla="*/ 4411790 w 6356370"/>
                <a:gd name="connsiteY7197" fmla="*/ 3386068 h 3527023"/>
                <a:gd name="connsiteX7198" fmla="*/ 4400723 w 6356370"/>
                <a:gd name="connsiteY7198" fmla="*/ 3300822 h 3527023"/>
                <a:gd name="connsiteX7199" fmla="*/ 4411417 w 6356370"/>
                <a:gd name="connsiteY7199" fmla="*/ 3216997 h 3527023"/>
                <a:gd name="connsiteX7200" fmla="*/ 4344491 w 6356370"/>
                <a:gd name="connsiteY7200" fmla="*/ 3165326 h 3527023"/>
                <a:gd name="connsiteX7201" fmla="*/ 4310392 w 6356370"/>
                <a:gd name="connsiteY7201" fmla="*/ 3125096 h 3527023"/>
                <a:gd name="connsiteX7202" fmla="*/ 4301494 w 6356370"/>
                <a:gd name="connsiteY7202" fmla="*/ 3135116 h 3527023"/>
                <a:gd name="connsiteX7203" fmla="*/ 4224847 w 6356370"/>
                <a:gd name="connsiteY7203" fmla="*/ 3173701 h 3527023"/>
                <a:gd name="connsiteX7204" fmla="*/ 4186262 w 6356370"/>
                <a:gd name="connsiteY7204" fmla="*/ 3250348 h 3527023"/>
                <a:gd name="connsiteX7205" fmla="*/ 4144686 w 6356370"/>
                <a:gd name="connsiteY7205" fmla="*/ 3278539 h 3527023"/>
                <a:gd name="connsiteX7206" fmla="*/ 4135713 w 6356370"/>
                <a:gd name="connsiteY7206" fmla="*/ 3280184 h 3527023"/>
                <a:gd name="connsiteX7207" fmla="*/ 4126740 w 6356370"/>
                <a:gd name="connsiteY7207" fmla="*/ 3278539 h 3527023"/>
                <a:gd name="connsiteX7208" fmla="*/ 4085088 w 6356370"/>
                <a:gd name="connsiteY7208" fmla="*/ 3250348 h 3527023"/>
                <a:gd name="connsiteX7209" fmla="*/ 4046504 w 6356370"/>
                <a:gd name="connsiteY7209" fmla="*/ 3173701 h 3527023"/>
                <a:gd name="connsiteX7210" fmla="*/ 3969857 w 6356370"/>
                <a:gd name="connsiteY7210" fmla="*/ 3135116 h 3527023"/>
                <a:gd name="connsiteX7211" fmla="*/ 3964997 w 6356370"/>
                <a:gd name="connsiteY7211" fmla="*/ 3129882 h 3527023"/>
                <a:gd name="connsiteX7212" fmla="*/ 3934338 w 6356370"/>
                <a:gd name="connsiteY7212" fmla="*/ 3165326 h 3527023"/>
                <a:gd name="connsiteX7213" fmla="*/ 3867486 w 6356370"/>
                <a:gd name="connsiteY7213" fmla="*/ 3216997 h 3527023"/>
                <a:gd name="connsiteX7214" fmla="*/ 3868684 w 6356370"/>
                <a:gd name="connsiteY7214" fmla="*/ 3221783 h 3527023"/>
                <a:gd name="connsiteX7215" fmla="*/ 3873918 w 6356370"/>
                <a:gd name="connsiteY7215" fmla="*/ 3247581 h 3527023"/>
                <a:gd name="connsiteX7216" fmla="*/ 3878180 w 6356370"/>
                <a:gd name="connsiteY7216" fmla="*/ 3300822 h 3527023"/>
                <a:gd name="connsiteX7217" fmla="*/ 3867038 w 6356370"/>
                <a:gd name="connsiteY7217" fmla="*/ 3386068 h 3527023"/>
                <a:gd name="connsiteX7218" fmla="*/ 3849316 w 6356370"/>
                <a:gd name="connsiteY7218" fmla="*/ 3403791 h 3527023"/>
                <a:gd name="connsiteX7219" fmla="*/ 3680170 w 6356370"/>
                <a:gd name="connsiteY7219" fmla="*/ 3404240 h 3527023"/>
                <a:gd name="connsiteX7220" fmla="*/ 3628424 w 6356370"/>
                <a:gd name="connsiteY7220" fmla="*/ 3471165 h 3527023"/>
                <a:gd name="connsiteX7221" fmla="*/ 3560301 w 6356370"/>
                <a:gd name="connsiteY7221" fmla="*/ 3523509 h 3527023"/>
                <a:gd name="connsiteX7222" fmla="*/ 3547814 w 6356370"/>
                <a:gd name="connsiteY7222" fmla="*/ 3526874 h 3527023"/>
                <a:gd name="connsiteX7223" fmla="*/ 3535326 w 6356370"/>
                <a:gd name="connsiteY7223" fmla="*/ 3523509 h 3527023"/>
                <a:gd name="connsiteX7224" fmla="*/ 3467130 w 6356370"/>
                <a:gd name="connsiteY7224" fmla="*/ 3471165 h 3527023"/>
                <a:gd name="connsiteX7225" fmla="*/ 3415458 w 6356370"/>
                <a:gd name="connsiteY7225" fmla="*/ 3404240 h 3527023"/>
                <a:gd name="connsiteX7226" fmla="*/ 3246387 w 6356370"/>
                <a:gd name="connsiteY7226" fmla="*/ 3403866 h 3527023"/>
                <a:gd name="connsiteX7227" fmla="*/ 3228665 w 6356370"/>
                <a:gd name="connsiteY7227" fmla="*/ 3386144 h 3527023"/>
                <a:gd name="connsiteX7228" fmla="*/ 3217448 w 6356370"/>
                <a:gd name="connsiteY7228" fmla="*/ 3300897 h 3527023"/>
                <a:gd name="connsiteX7229" fmla="*/ 3228216 w 6356370"/>
                <a:gd name="connsiteY7229" fmla="*/ 3217072 h 3527023"/>
                <a:gd name="connsiteX7230" fmla="*/ 3161290 w 6356370"/>
                <a:gd name="connsiteY7230" fmla="*/ 3165326 h 3527023"/>
                <a:gd name="connsiteX7231" fmla="*/ 3127267 w 6356370"/>
                <a:gd name="connsiteY7231" fmla="*/ 3125096 h 3527023"/>
                <a:gd name="connsiteX7232" fmla="*/ 3125248 w 6356370"/>
                <a:gd name="connsiteY7232" fmla="*/ 3127564 h 3527023"/>
                <a:gd name="connsiteX7233" fmla="*/ 3125173 w 6356370"/>
                <a:gd name="connsiteY7233" fmla="*/ 3127638 h 3527023"/>
                <a:gd name="connsiteX7234" fmla="*/ 3124799 w 6356370"/>
                <a:gd name="connsiteY7234" fmla="*/ 3128087 h 3527023"/>
                <a:gd name="connsiteX7235" fmla="*/ 3120089 w 6356370"/>
                <a:gd name="connsiteY7235" fmla="*/ 3133247 h 3527023"/>
                <a:gd name="connsiteX7236" fmla="*/ 3118294 w 6356370"/>
                <a:gd name="connsiteY7236" fmla="*/ 3135191 h 3527023"/>
                <a:gd name="connsiteX7237" fmla="*/ 3117770 w 6356370"/>
                <a:gd name="connsiteY7237" fmla="*/ 3135640 h 3527023"/>
                <a:gd name="connsiteX7238" fmla="*/ 3041797 w 6356370"/>
                <a:gd name="connsiteY7238" fmla="*/ 3173701 h 3527023"/>
                <a:gd name="connsiteX7239" fmla="*/ 2961636 w 6356370"/>
                <a:gd name="connsiteY7239" fmla="*/ 3278539 h 3527023"/>
                <a:gd name="connsiteX7240" fmla="*/ 2952662 w 6356370"/>
                <a:gd name="connsiteY7240" fmla="*/ 3280184 h 3527023"/>
                <a:gd name="connsiteX7241" fmla="*/ 2952588 w 6356370"/>
                <a:gd name="connsiteY7241" fmla="*/ 3280184 h 3527023"/>
                <a:gd name="connsiteX7242" fmla="*/ 2943615 w 6356370"/>
                <a:gd name="connsiteY7242" fmla="*/ 3278539 h 3527023"/>
                <a:gd name="connsiteX7243" fmla="*/ 2902038 w 6356370"/>
                <a:gd name="connsiteY7243" fmla="*/ 3250273 h 3527023"/>
                <a:gd name="connsiteX7244" fmla="*/ 2863453 w 6356370"/>
                <a:gd name="connsiteY7244" fmla="*/ 3173701 h 3527023"/>
                <a:gd name="connsiteX7245" fmla="*/ 2786806 w 6356370"/>
                <a:gd name="connsiteY7245" fmla="*/ 3135116 h 3527023"/>
                <a:gd name="connsiteX7246" fmla="*/ 2783292 w 6356370"/>
                <a:gd name="connsiteY7246" fmla="*/ 3131452 h 3527023"/>
                <a:gd name="connsiteX7247" fmla="*/ 2781946 w 6356370"/>
                <a:gd name="connsiteY7247" fmla="*/ 3129957 h 3527023"/>
                <a:gd name="connsiteX7248" fmla="*/ 2751362 w 6356370"/>
                <a:gd name="connsiteY7248" fmla="*/ 3165326 h 3527023"/>
                <a:gd name="connsiteX7249" fmla="*/ 2684436 w 6356370"/>
                <a:gd name="connsiteY7249" fmla="*/ 3217072 h 3527023"/>
                <a:gd name="connsiteX7250" fmla="*/ 2695204 w 6356370"/>
                <a:gd name="connsiteY7250" fmla="*/ 3300897 h 3527023"/>
                <a:gd name="connsiteX7251" fmla="*/ 2686605 w 6356370"/>
                <a:gd name="connsiteY7251" fmla="*/ 3375824 h 3527023"/>
                <a:gd name="connsiteX7252" fmla="*/ 2686530 w 6356370"/>
                <a:gd name="connsiteY7252" fmla="*/ 3375973 h 3527023"/>
                <a:gd name="connsiteX7253" fmla="*/ 2684063 w 6356370"/>
                <a:gd name="connsiteY7253" fmla="*/ 3385994 h 3527023"/>
                <a:gd name="connsiteX7254" fmla="*/ 2665219 w 6356370"/>
                <a:gd name="connsiteY7254" fmla="*/ 3404090 h 3527023"/>
                <a:gd name="connsiteX7255" fmla="*/ 2497120 w 6356370"/>
                <a:gd name="connsiteY7255" fmla="*/ 3404240 h 3527023"/>
                <a:gd name="connsiteX7256" fmla="*/ 2445449 w 6356370"/>
                <a:gd name="connsiteY7256" fmla="*/ 3471165 h 3527023"/>
                <a:gd name="connsiteX7257" fmla="*/ 2377326 w 6356370"/>
                <a:gd name="connsiteY7257" fmla="*/ 3523509 h 3527023"/>
                <a:gd name="connsiteX7258" fmla="*/ 2364839 w 6356370"/>
                <a:gd name="connsiteY7258" fmla="*/ 3526874 h 3527023"/>
                <a:gd name="connsiteX7259" fmla="*/ 2352351 w 6356370"/>
                <a:gd name="connsiteY7259" fmla="*/ 3523509 h 3527023"/>
                <a:gd name="connsiteX7260" fmla="*/ 2284154 w 6356370"/>
                <a:gd name="connsiteY7260" fmla="*/ 3471165 h 3527023"/>
                <a:gd name="connsiteX7261" fmla="*/ 2232483 w 6356370"/>
                <a:gd name="connsiteY7261" fmla="*/ 3404240 h 3527023"/>
                <a:gd name="connsiteX7262" fmla="*/ 2063338 w 6356370"/>
                <a:gd name="connsiteY7262" fmla="*/ 3403866 h 3527023"/>
                <a:gd name="connsiteX7263" fmla="*/ 2045615 w 6356370"/>
                <a:gd name="connsiteY7263" fmla="*/ 3386144 h 3527023"/>
                <a:gd name="connsiteX7264" fmla="*/ 2034473 w 6356370"/>
                <a:gd name="connsiteY7264" fmla="*/ 3300897 h 3527023"/>
                <a:gd name="connsiteX7265" fmla="*/ 2045241 w 6356370"/>
                <a:gd name="connsiteY7265" fmla="*/ 3217072 h 3527023"/>
                <a:gd name="connsiteX7266" fmla="*/ 1978315 w 6356370"/>
                <a:gd name="connsiteY7266" fmla="*/ 3165326 h 3527023"/>
                <a:gd name="connsiteX7267" fmla="*/ 1944142 w 6356370"/>
                <a:gd name="connsiteY7267" fmla="*/ 3125096 h 3527023"/>
                <a:gd name="connsiteX7268" fmla="*/ 1935244 w 6356370"/>
                <a:gd name="connsiteY7268" fmla="*/ 3135042 h 3527023"/>
                <a:gd name="connsiteX7269" fmla="*/ 1858746 w 6356370"/>
                <a:gd name="connsiteY7269" fmla="*/ 3173627 h 3527023"/>
                <a:gd name="connsiteX7270" fmla="*/ 1778586 w 6356370"/>
                <a:gd name="connsiteY7270" fmla="*/ 3278464 h 3527023"/>
                <a:gd name="connsiteX7271" fmla="*/ 1769613 w 6356370"/>
                <a:gd name="connsiteY7271" fmla="*/ 3280109 h 3527023"/>
                <a:gd name="connsiteX7272" fmla="*/ 1769537 w 6356370"/>
                <a:gd name="connsiteY7272" fmla="*/ 3280109 h 3527023"/>
                <a:gd name="connsiteX7273" fmla="*/ 1760564 w 6356370"/>
                <a:gd name="connsiteY7273" fmla="*/ 3278464 h 3527023"/>
                <a:gd name="connsiteX7274" fmla="*/ 1718988 w 6356370"/>
                <a:gd name="connsiteY7274" fmla="*/ 3250198 h 3527023"/>
                <a:gd name="connsiteX7275" fmla="*/ 1680403 w 6356370"/>
                <a:gd name="connsiteY7275" fmla="*/ 3173627 h 3527023"/>
                <a:gd name="connsiteX7276" fmla="*/ 1603757 w 6356370"/>
                <a:gd name="connsiteY7276" fmla="*/ 3135042 h 3527023"/>
                <a:gd name="connsiteX7277" fmla="*/ 1598896 w 6356370"/>
                <a:gd name="connsiteY7277" fmla="*/ 3129807 h 3527023"/>
                <a:gd name="connsiteX7278" fmla="*/ 1568313 w 6356370"/>
                <a:gd name="connsiteY7278" fmla="*/ 3165176 h 3527023"/>
                <a:gd name="connsiteX7279" fmla="*/ 1501387 w 6356370"/>
                <a:gd name="connsiteY7279" fmla="*/ 3216848 h 3527023"/>
                <a:gd name="connsiteX7280" fmla="*/ 1512080 w 6356370"/>
                <a:gd name="connsiteY7280" fmla="*/ 3300673 h 3527023"/>
                <a:gd name="connsiteX7281" fmla="*/ 1500938 w 6356370"/>
                <a:gd name="connsiteY7281" fmla="*/ 3385919 h 3527023"/>
                <a:gd name="connsiteX7282" fmla="*/ 1483216 w 6356370"/>
                <a:gd name="connsiteY7282" fmla="*/ 3403641 h 3527023"/>
                <a:gd name="connsiteX7283" fmla="*/ 1314145 w 6356370"/>
                <a:gd name="connsiteY7283" fmla="*/ 3404015 h 3527023"/>
                <a:gd name="connsiteX7284" fmla="*/ 1262474 w 6356370"/>
                <a:gd name="connsiteY7284" fmla="*/ 3470941 h 3527023"/>
                <a:gd name="connsiteX7285" fmla="*/ 1194277 w 6356370"/>
                <a:gd name="connsiteY7285" fmla="*/ 3523285 h 3527023"/>
                <a:gd name="connsiteX7286" fmla="*/ 1181789 w 6356370"/>
                <a:gd name="connsiteY7286" fmla="*/ 3526650 h 3527023"/>
                <a:gd name="connsiteX7287" fmla="*/ 1169226 w 6356370"/>
                <a:gd name="connsiteY7287" fmla="*/ 3523285 h 3527023"/>
                <a:gd name="connsiteX7288" fmla="*/ 1101104 w 6356370"/>
                <a:gd name="connsiteY7288" fmla="*/ 3471015 h 3527023"/>
                <a:gd name="connsiteX7289" fmla="*/ 1049434 w 6356370"/>
                <a:gd name="connsiteY7289" fmla="*/ 3404090 h 3527023"/>
                <a:gd name="connsiteX7290" fmla="*/ 880287 w 6356370"/>
                <a:gd name="connsiteY7290" fmla="*/ 3403716 h 3527023"/>
                <a:gd name="connsiteX7291" fmla="*/ 862565 w 6356370"/>
                <a:gd name="connsiteY7291" fmla="*/ 3385994 h 3527023"/>
                <a:gd name="connsiteX7292" fmla="*/ 851498 w 6356370"/>
                <a:gd name="connsiteY7292" fmla="*/ 3300748 h 3527023"/>
                <a:gd name="connsiteX7293" fmla="*/ 862191 w 6356370"/>
                <a:gd name="connsiteY7293" fmla="*/ 3216923 h 3527023"/>
                <a:gd name="connsiteX7294" fmla="*/ 795266 w 6356370"/>
                <a:gd name="connsiteY7294" fmla="*/ 3165252 h 3527023"/>
                <a:gd name="connsiteX7295" fmla="*/ 761242 w 6356370"/>
                <a:gd name="connsiteY7295" fmla="*/ 3125021 h 3527023"/>
                <a:gd name="connsiteX7296" fmla="*/ 752269 w 6356370"/>
                <a:gd name="connsiteY7296" fmla="*/ 3135042 h 3527023"/>
                <a:gd name="connsiteX7297" fmla="*/ 675697 w 6356370"/>
                <a:gd name="connsiteY7297" fmla="*/ 3173627 h 3527023"/>
                <a:gd name="connsiteX7298" fmla="*/ 637112 w 6356370"/>
                <a:gd name="connsiteY7298" fmla="*/ 3250273 h 3527023"/>
                <a:gd name="connsiteX7299" fmla="*/ 595536 w 6356370"/>
                <a:gd name="connsiteY7299" fmla="*/ 3278464 h 3527023"/>
                <a:gd name="connsiteX7300" fmla="*/ 586562 w 6356370"/>
                <a:gd name="connsiteY7300" fmla="*/ 3280109 h 3527023"/>
                <a:gd name="connsiteX7301" fmla="*/ 577589 w 6356370"/>
                <a:gd name="connsiteY7301" fmla="*/ 3278464 h 3527023"/>
                <a:gd name="connsiteX7302" fmla="*/ 535938 w 6356370"/>
                <a:gd name="connsiteY7302" fmla="*/ 3250273 h 3527023"/>
                <a:gd name="connsiteX7303" fmla="*/ 497353 w 6356370"/>
                <a:gd name="connsiteY7303" fmla="*/ 3173627 h 3527023"/>
                <a:gd name="connsiteX7304" fmla="*/ 420707 w 6356370"/>
                <a:gd name="connsiteY7304" fmla="*/ 3135042 h 3527023"/>
                <a:gd name="connsiteX7305" fmla="*/ 415846 w 6356370"/>
                <a:gd name="connsiteY7305" fmla="*/ 3129807 h 3527023"/>
                <a:gd name="connsiteX7306" fmla="*/ 385262 w 6356370"/>
                <a:gd name="connsiteY7306" fmla="*/ 3165176 h 3527023"/>
                <a:gd name="connsiteX7307" fmla="*/ 318337 w 6356370"/>
                <a:gd name="connsiteY7307" fmla="*/ 3216848 h 3527023"/>
                <a:gd name="connsiteX7308" fmla="*/ 329030 w 6356370"/>
                <a:gd name="connsiteY7308" fmla="*/ 3300673 h 3527023"/>
                <a:gd name="connsiteX7309" fmla="*/ 317963 w 6356370"/>
                <a:gd name="connsiteY7309" fmla="*/ 3385919 h 3527023"/>
                <a:gd name="connsiteX7310" fmla="*/ 300241 w 6356370"/>
                <a:gd name="connsiteY7310" fmla="*/ 3403641 h 3527023"/>
                <a:gd name="connsiteX7311" fmla="*/ 131095 w 6356370"/>
                <a:gd name="connsiteY7311" fmla="*/ 3404090 h 3527023"/>
                <a:gd name="connsiteX7312" fmla="*/ 79349 w 6356370"/>
                <a:gd name="connsiteY7312" fmla="*/ 3471015 h 3527023"/>
                <a:gd name="connsiteX7313" fmla="*/ 11227 w 6356370"/>
                <a:gd name="connsiteY7313" fmla="*/ 3523285 h 3527023"/>
                <a:gd name="connsiteX7314" fmla="*/ 0 w 6356370"/>
                <a:gd name="connsiteY7314" fmla="*/ 3526310 h 3527023"/>
                <a:gd name="connsiteX7315" fmla="*/ 0 w 6356370"/>
                <a:gd name="connsiteY7315" fmla="*/ 3472048 h 3527023"/>
                <a:gd name="connsiteX7316" fmla="*/ 44503 w 6356370"/>
                <a:gd name="connsiteY7316" fmla="*/ 3435945 h 3527023"/>
                <a:gd name="connsiteX7317" fmla="*/ 83088 w 6356370"/>
                <a:gd name="connsiteY7317" fmla="*/ 3387564 h 3527023"/>
                <a:gd name="connsiteX7318" fmla="*/ 0 w 6356370"/>
                <a:gd name="connsiteY7318" fmla="*/ 3335041 h 3527023"/>
                <a:gd name="connsiteX7319" fmla="*/ 0 w 6356370"/>
                <a:gd name="connsiteY7319" fmla="*/ 3261853 h 3527023"/>
                <a:gd name="connsiteX7320" fmla="*/ 33510 w 6356370"/>
                <a:gd name="connsiteY7320" fmla="*/ 3210417 h 3527023"/>
                <a:gd name="connsiteX7321" fmla="*/ 63870 w 6356370"/>
                <a:gd name="connsiteY7321" fmla="*/ 3197854 h 3527023"/>
                <a:gd name="connsiteX7322" fmla="*/ 125262 w 6356370"/>
                <a:gd name="connsiteY7322" fmla="*/ 3210866 h 3527023"/>
                <a:gd name="connsiteX7323" fmla="*/ 112326 w 6356370"/>
                <a:gd name="connsiteY7323" fmla="*/ 3149473 h 3527023"/>
                <a:gd name="connsiteX7324" fmla="*/ 124888 w 6356370"/>
                <a:gd name="connsiteY7324" fmla="*/ 3119114 h 3527023"/>
                <a:gd name="connsiteX7325" fmla="*/ 177382 w 6356370"/>
                <a:gd name="connsiteY7325" fmla="*/ 3084866 h 3527023"/>
                <a:gd name="connsiteX7326" fmla="*/ 124814 w 6356370"/>
                <a:gd name="connsiteY7326" fmla="*/ 3050618 h 3527023"/>
                <a:gd name="connsiteX7327" fmla="*/ 112251 w 6356370"/>
                <a:gd name="connsiteY7327" fmla="*/ 3020333 h 3527023"/>
                <a:gd name="connsiteX7328" fmla="*/ 125187 w 6356370"/>
                <a:gd name="connsiteY7328" fmla="*/ 2958866 h 3527023"/>
                <a:gd name="connsiteX7329" fmla="*/ 63796 w 6356370"/>
                <a:gd name="connsiteY7329" fmla="*/ 2971803 h 3527023"/>
                <a:gd name="connsiteX7330" fmla="*/ 33510 w 6356370"/>
                <a:gd name="connsiteY7330" fmla="*/ 2959240 h 3527023"/>
                <a:gd name="connsiteX7331" fmla="*/ 0 w 6356370"/>
                <a:gd name="connsiteY7331" fmla="*/ 2907804 h 3527023"/>
                <a:gd name="connsiteX7332" fmla="*/ 0 w 6356370"/>
                <a:gd name="connsiteY7332" fmla="*/ 2834766 h 3527023"/>
                <a:gd name="connsiteX7333" fmla="*/ 83088 w 6356370"/>
                <a:gd name="connsiteY7333" fmla="*/ 2782243 h 3527023"/>
                <a:gd name="connsiteX7334" fmla="*/ 44577 w 6356370"/>
                <a:gd name="connsiteY7334" fmla="*/ 2733862 h 3527023"/>
                <a:gd name="connsiteX7335" fmla="*/ 0 w 6356370"/>
                <a:gd name="connsiteY7335" fmla="*/ 2697611 h 3527023"/>
                <a:gd name="connsiteX7336" fmla="*/ 0 w 6356370"/>
                <a:gd name="connsiteY7336" fmla="*/ 2635238 h 3527023"/>
                <a:gd name="connsiteX7337" fmla="*/ 21593 w 6356370"/>
                <a:gd name="connsiteY7337" fmla="*/ 2614368 h 3527023"/>
                <a:gd name="connsiteX7338" fmla="*/ 36202 w 6356370"/>
                <a:gd name="connsiteY7338" fmla="*/ 2562997 h 3527023"/>
                <a:gd name="connsiteX7339" fmla="*/ 61327 w 6356370"/>
                <a:gd name="connsiteY7339" fmla="*/ 2537871 h 3527023"/>
                <a:gd name="connsiteX7340" fmla="*/ 125561 w 6356370"/>
                <a:gd name="connsiteY7340" fmla="*/ 2512447 h 3527023"/>
                <a:gd name="connsiteX7341" fmla="*/ 137675 w 6356370"/>
                <a:gd name="connsiteY7341" fmla="*/ 2497193 h 3527023"/>
                <a:gd name="connsiteX7342" fmla="*/ 125636 w 6356370"/>
                <a:gd name="connsiteY7342" fmla="*/ 2482087 h 3527023"/>
                <a:gd name="connsiteX7343" fmla="*/ 61253 w 6356370"/>
                <a:gd name="connsiteY7343" fmla="*/ 2456588 h 3527023"/>
                <a:gd name="connsiteX7344" fmla="*/ 36128 w 6356370"/>
                <a:gd name="connsiteY7344" fmla="*/ 2431463 h 3527023"/>
                <a:gd name="connsiteX7345" fmla="*/ 22443 w 6356370"/>
                <a:gd name="connsiteY7345" fmla="*/ 2381381 h 3527023"/>
                <a:gd name="connsiteX7346" fmla="*/ 0 w 6356370"/>
                <a:gd name="connsiteY7346" fmla="*/ 2359177 h 3527023"/>
                <a:gd name="connsiteX7347" fmla="*/ 0 w 6356370"/>
                <a:gd name="connsiteY7347" fmla="*/ 2296775 h 3527023"/>
                <a:gd name="connsiteX7348" fmla="*/ 44503 w 6356370"/>
                <a:gd name="connsiteY7348" fmla="*/ 2260672 h 3527023"/>
                <a:gd name="connsiteX7349" fmla="*/ 83088 w 6356370"/>
                <a:gd name="connsiteY7349" fmla="*/ 2212216 h 3527023"/>
                <a:gd name="connsiteX7350" fmla="*/ 0 w 6356370"/>
                <a:gd name="connsiteY7350" fmla="*/ 2159693 h 3527023"/>
                <a:gd name="connsiteX7351" fmla="*/ 0 w 6356370"/>
                <a:gd name="connsiteY7351" fmla="*/ 2086466 h 3527023"/>
                <a:gd name="connsiteX7352" fmla="*/ 33436 w 6356370"/>
                <a:gd name="connsiteY7352" fmla="*/ 2035144 h 3527023"/>
                <a:gd name="connsiteX7353" fmla="*/ 63796 w 6356370"/>
                <a:gd name="connsiteY7353" fmla="*/ 2022582 h 3527023"/>
                <a:gd name="connsiteX7354" fmla="*/ 125187 w 6356370"/>
                <a:gd name="connsiteY7354" fmla="*/ 2035593 h 3527023"/>
                <a:gd name="connsiteX7355" fmla="*/ 112251 w 6356370"/>
                <a:gd name="connsiteY7355" fmla="*/ 1974201 h 3527023"/>
                <a:gd name="connsiteX7356" fmla="*/ 124814 w 6356370"/>
                <a:gd name="connsiteY7356" fmla="*/ 1943841 h 3527023"/>
                <a:gd name="connsiteX7357" fmla="*/ 177382 w 6356370"/>
                <a:gd name="connsiteY7357" fmla="*/ 1909593 h 3527023"/>
                <a:gd name="connsiteX7358" fmla="*/ 124814 w 6356370"/>
                <a:gd name="connsiteY7358" fmla="*/ 1875345 h 3527023"/>
                <a:gd name="connsiteX7359" fmla="*/ 112251 w 6356370"/>
                <a:gd name="connsiteY7359" fmla="*/ 1845060 h 3527023"/>
                <a:gd name="connsiteX7360" fmla="*/ 125187 w 6356370"/>
                <a:gd name="connsiteY7360" fmla="*/ 1783594 h 3527023"/>
                <a:gd name="connsiteX7361" fmla="*/ 63796 w 6356370"/>
                <a:gd name="connsiteY7361" fmla="*/ 1796530 h 3527023"/>
                <a:gd name="connsiteX7362" fmla="*/ 33510 w 6356370"/>
                <a:gd name="connsiteY7362" fmla="*/ 1783967 h 3527023"/>
                <a:gd name="connsiteX7363" fmla="*/ 0 w 6356370"/>
                <a:gd name="connsiteY7363" fmla="*/ 1732531 h 3527023"/>
                <a:gd name="connsiteX7364" fmla="*/ 0 w 6356370"/>
                <a:gd name="connsiteY7364" fmla="*/ 1659465 h 3527023"/>
                <a:gd name="connsiteX7365" fmla="*/ 83162 w 6356370"/>
                <a:gd name="connsiteY7365" fmla="*/ 1606895 h 3527023"/>
                <a:gd name="connsiteX7366" fmla="*/ 44577 w 6356370"/>
                <a:gd name="connsiteY7366" fmla="*/ 1558514 h 3527023"/>
                <a:gd name="connsiteX7367" fmla="*/ 0 w 6356370"/>
                <a:gd name="connsiteY7367" fmla="*/ 1522336 h 3527023"/>
                <a:gd name="connsiteX7368" fmla="*/ 0 w 6356370"/>
                <a:gd name="connsiteY7368" fmla="*/ 1460270 h 3527023"/>
                <a:gd name="connsiteX7369" fmla="*/ 21780 w 6356370"/>
                <a:gd name="connsiteY7369" fmla="*/ 1439273 h 3527023"/>
                <a:gd name="connsiteX7370" fmla="*/ 36427 w 6356370"/>
                <a:gd name="connsiteY7370" fmla="*/ 1387873 h 3527023"/>
                <a:gd name="connsiteX7371" fmla="*/ 61552 w 6356370"/>
                <a:gd name="connsiteY7371" fmla="*/ 1362748 h 3527023"/>
                <a:gd name="connsiteX7372" fmla="*/ 125860 w 6356370"/>
                <a:gd name="connsiteY7372" fmla="*/ 1337323 h 3527023"/>
                <a:gd name="connsiteX7373" fmla="*/ 137975 w 6356370"/>
                <a:gd name="connsiteY7373" fmla="*/ 1322069 h 3527023"/>
                <a:gd name="connsiteX7374" fmla="*/ 125860 w 6356370"/>
                <a:gd name="connsiteY7374" fmla="*/ 1306814 h 3527023"/>
                <a:gd name="connsiteX7375" fmla="*/ 111728 w 6356370"/>
                <a:gd name="connsiteY7375" fmla="*/ 1295298 h 3527023"/>
                <a:gd name="connsiteX7376" fmla="*/ 104549 w 6356370"/>
                <a:gd name="connsiteY7376" fmla="*/ 1291111 h 3527023"/>
                <a:gd name="connsiteX7377" fmla="*/ 102156 w 6356370"/>
                <a:gd name="connsiteY7377" fmla="*/ 1289914 h 3527023"/>
                <a:gd name="connsiteX7378" fmla="*/ 100960 w 6356370"/>
                <a:gd name="connsiteY7378" fmla="*/ 1289316 h 3527023"/>
                <a:gd name="connsiteX7379" fmla="*/ 92585 w 6356370"/>
                <a:gd name="connsiteY7379" fmla="*/ 1286026 h 3527023"/>
                <a:gd name="connsiteX7380" fmla="*/ 61477 w 6356370"/>
                <a:gd name="connsiteY7380" fmla="*/ 1281315 h 3527023"/>
                <a:gd name="connsiteX7381" fmla="*/ 36352 w 6356370"/>
                <a:gd name="connsiteY7381" fmla="*/ 1256190 h 3527023"/>
                <a:gd name="connsiteX7382" fmla="*/ 21715 w 6356370"/>
                <a:gd name="connsiteY7382" fmla="*/ 1204762 h 3527023"/>
                <a:gd name="connsiteX7383" fmla="*/ 0 w 6356370"/>
                <a:gd name="connsiteY7383" fmla="*/ 1183798 h 3527023"/>
                <a:gd name="connsiteX7384" fmla="*/ 0 w 6356370"/>
                <a:gd name="connsiteY7384" fmla="*/ 1121575 h 3527023"/>
                <a:gd name="connsiteX7385" fmla="*/ 44503 w 6356370"/>
                <a:gd name="connsiteY7385" fmla="*/ 1085399 h 3527023"/>
                <a:gd name="connsiteX7386" fmla="*/ 83088 w 6356370"/>
                <a:gd name="connsiteY7386" fmla="*/ 1037018 h 3527023"/>
                <a:gd name="connsiteX7387" fmla="*/ 0 w 6356370"/>
                <a:gd name="connsiteY7387" fmla="*/ 984495 h 3527023"/>
                <a:gd name="connsiteX7388" fmla="*/ 0 w 6356370"/>
                <a:gd name="connsiteY7388" fmla="*/ 911382 h 3527023"/>
                <a:gd name="connsiteX7389" fmla="*/ 33510 w 6356370"/>
                <a:gd name="connsiteY7389" fmla="*/ 859946 h 3527023"/>
                <a:gd name="connsiteX7390" fmla="*/ 63796 w 6356370"/>
                <a:gd name="connsiteY7390" fmla="*/ 847383 h 3527023"/>
                <a:gd name="connsiteX7391" fmla="*/ 125187 w 6356370"/>
                <a:gd name="connsiteY7391" fmla="*/ 860394 h 3527023"/>
                <a:gd name="connsiteX7392" fmla="*/ 112251 w 6356370"/>
                <a:gd name="connsiteY7392" fmla="*/ 799002 h 3527023"/>
                <a:gd name="connsiteX7393" fmla="*/ 124814 w 6356370"/>
                <a:gd name="connsiteY7393" fmla="*/ 768642 h 3527023"/>
                <a:gd name="connsiteX7394" fmla="*/ 177382 w 6356370"/>
                <a:gd name="connsiteY7394" fmla="*/ 734320 h 3527023"/>
                <a:gd name="connsiteX7395" fmla="*/ 124888 w 6356370"/>
                <a:gd name="connsiteY7395" fmla="*/ 700072 h 3527023"/>
                <a:gd name="connsiteX7396" fmla="*/ 112251 w 6356370"/>
                <a:gd name="connsiteY7396" fmla="*/ 669787 h 3527023"/>
                <a:gd name="connsiteX7397" fmla="*/ 125187 w 6356370"/>
                <a:gd name="connsiteY7397" fmla="*/ 608320 h 3527023"/>
                <a:gd name="connsiteX7398" fmla="*/ 63796 w 6356370"/>
                <a:gd name="connsiteY7398" fmla="*/ 621332 h 3527023"/>
                <a:gd name="connsiteX7399" fmla="*/ 33510 w 6356370"/>
                <a:gd name="connsiteY7399" fmla="*/ 608769 h 3527023"/>
                <a:gd name="connsiteX7400" fmla="*/ 0 w 6356370"/>
                <a:gd name="connsiteY7400" fmla="*/ 557333 h 3527023"/>
                <a:gd name="connsiteX7401" fmla="*/ 0 w 6356370"/>
                <a:gd name="connsiteY7401" fmla="*/ 484193 h 3527023"/>
                <a:gd name="connsiteX7402" fmla="*/ 83162 w 6356370"/>
                <a:gd name="connsiteY7402" fmla="*/ 431622 h 3527023"/>
                <a:gd name="connsiteX7403" fmla="*/ 44577 w 6356370"/>
                <a:gd name="connsiteY7403" fmla="*/ 383241 h 3527023"/>
                <a:gd name="connsiteX7404" fmla="*/ 0 w 6356370"/>
                <a:gd name="connsiteY7404" fmla="*/ 347063 h 3527023"/>
                <a:gd name="connsiteX7405" fmla="*/ 0 w 6356370"/>
                <a:gd name="connsiteY7405" fmla="*/ 284837 h 3527023"/>
                <a:gd name="connsiteX7406" fmla="*/ 21742 w 6356370"/>
                <a:gd name="connsiteY7406" fmla="*/ 263822 h 3527023"/>
                <a:gd name="connsiteX7407" fmla="*/ 36352 w 6356370"/>
                <a:gd name="connsiteY7407" fmla="*/ 212450 h 3527023"/>
                <a:gd name="connsiteX7408" fmla="*/ 61477 w 6356370"/>
                <a:gd name="connsiteY7408" fmla="*/ 187325 h 3527023"/>
                <a:gd name="connsiteX7409" fmla="*/ 125711 w 6356370"/>
                <a:gd name="connsiteY7409" fmla="*/ 161901 h 3527023"/>
                <a:gd name="connsiteX7410" fmla="*/ 137899 w 6356370"/>
                <a:gd name="connsiteY7410" fmla="*/ 146571 h 3527023"/>
                <a:gd name="connsiteX7411" fmla="*/ 61403 w 6356370"/>
                <a:gd name="connsiteY7411" fmla="*/ 105967 h 3527023"/>
                <a:gd name="connsiteX7412" fmla="*/ 36278 w 6356370"/>
                <a:gd name="connsiteY7412" fmla="*/ 80842 h 3527023"/>
                <a:gd name="connsiteX7413" fmla="*/ 21640 w 6356370"/>
                <a:gd name="connsiteY7413" fmla="*/ 29480 h 3527023"/>
                <a:gd name="connsiteX7414" fmla="*/ 0 w 6356370"/>
                <a:gd name="connsiteY7414" fmla="*/ 8595 h 3527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  <a:cxn ang="0">
                  <a:pos x="connsiteX3071" y="connsiteY3071"/>
                </a:cxn>
                <a:cxn ang="0">
                  <a:pos x="connsiteX3072" y="connsiteY3072"/>
                </a:cxn>
                <a:cxn ang="0">
                  <a:pos x="connsiteX3073" y="connsiteY3073"/>
                </a:cxn>
                <a:cxn ang="0">
                  <a:pos x="connsiteX3074" y="connsiteY3074"/>
                </a:cxn>
                <a:cxn ang="0">
                  <a:pos x="connsiteX3075" y="connsiteY3075"/>
                </a:cxn>
                <a:cxn ang="0">
                  <a:pos x="connsiteX3076" y="connsiteY3076"/>
                </a:cxn>
                <a:cxn ang="0">
                  <a:pos x="connsiteX3077" y="connsiteY3077"/>
                </a:cxn>
                <a:cxn ang="0">
                  <a:pos x="connsiteX3078" y="connsiteY3078"/>
                </a:cxn>
                <a:cxn ang="0">
                  <a:pos x="connsiteX3079" y="connsiteY3079"/>
                </a:cxn>
                <a:cxn ang="0">
                  <a:pos x="connsiteX3080" y="connsiteY3080"/>
                </a:cxn>
                <a:cxn ang="0">
                  <a:pos x="connsiteX3081" y="connsiteY3081"/>
                </a:cxn>
                <a:cxn ang="0">
                  <a:pos x="connsiteX3082" y="connsiteY3082"/>
                </a:cxn>
                <a:cxn ang="0">
                  <a:pos x="connsiteX3083" y="connsiteY3083"/>
                </a:cxn>
                <a:cxn ang="0">
                  <a:pos x="connsiteX3084" y="connsiteY3084"/>
                </a:cxn>
                <a:cxn ang="0">
                  <a:pos x="connsiteX3085" y="connsiteY3085"/>
                </a:cxn>
                <a:cxn ang="0">
                  <a:pos x="connsiteX3086" y="connsiteY3086"/>
                </a:cxn>
                <a:cxn ang="0">
                  <a:pos x="connsiteX3087" y="connsiteY3087"/>
                </a:cxn>
                <a:cxn ang="0">
                  <a:pos x="connsiteX3088" y="connsiteY3088"/>
                </a:cxn>
                <a:cxn ang="0">
                  <a:pos x="connsiteX3089" y="connsiteY3089"/>
                </a:cxn>
                <a:cxn ang="0">
                  <a:pos x="connsiteX3090" y="connsiteY3090"/>
                </a:cxn>
                <a:cxn ang="0">
                  <a:pos x="connsiteX3091" y="connsiteY3091"/>
                </a:cxn>
                <a:cxn ang="0">
                  <a:pos x="connsiteX3092" y="connsiteY3092"/>
                </a:cxn>
                <a:cxn ang="0">
                  <a:pos x="connsiteX3093" y="connsiteY3093"/>
                </a:cxn>
                <a:cxn ang="0">
                  <a:pos x="connsiteX3094" y="connsiteY3094"/>
                </a:cxn>
                <a:cxn ang="0">
                  <a:pos x="connsiteX3095" y="connsiteY3095"/>
                </a:cxn>
                <a:cxn ang="0">
                  <a:pos x="connsiteX3096" y="connsiteY3096"/>
                </a:cxn>
                <a:cxn ang="0">
                  <a:pos x="connsiteX3097" y="connsiteY3097"/>
                </a:cxn>
                <a:cxn ang="0">
                  <a:pos x="connsiteX3098" y="connsiteY3098"/>
                </a:cxn>
                <a:cxn ang="0">
                  <a:pos x="connsiteX3099" y="connsiteY3099"/>
                </a:cxn>
                <a:cxn ang="0">
                  <a:pos x="connsiteX3100" y="connsiteY3100"/>
                </a:cxn>
                <a:cxn ang="0">
                  <a:pos x="connsiteX3101" y="connsiteY3101"/>
                </a:cxn>
                <a:cxn ang="0">
                  <a:pos x="connsiteX3102" y="connsiteY3102"/>
                </a:cxn>
                <a:cxn ang="0">
                  <a:pos x="connsiteX3103" y="connsiteY3103"/>
                </a:cxn>
                <a:cxn ang="0">
                  <a:pos x="connsiteX3104" y="connsiteY3104"/>
                </a:cxn>
                <a:cxn ang="0">
                  <a:pos x="connsiteX3105" y="connsiteY3105"/>
                </a:cxn>
                <a:cxn ang="0">
                  <a:pos x="connsiteX3106" y="connsiteY3106"/>
                </a:cxn>
                <a:cxn ang="0">
                  <a:pos x="connsiteX3107" y="connsiteY3107"/>
                </a:cxn>
                <a:cxn ang="0">
                  <a:pos x="connsiteX3108" y="connsiteY3108"/>
                </a:cxn>
                <a:cxn ang="0">
                  <a:pos x="connsiteX3109" y="connsiteY3109"/>
                </a:cxn>
                <a:cxn ang="0">
                  <a:pos x="connsiteX3110" y="connsiteY3110"/>
                </a:cxn>
                <a:cxn ang="0">
                  <a:pos x="connsiteX3111" y="connsiteY3111"/>
                </a:cxn>
                <a:cxn ang="0">
                  <a:pos x="connsiteX3112" y="connsiteY3112"/>
                </a:cxn>
                <a:cxn ang="0">
                  <a:pos x="connsiteX3113" y="connsiteY3113"/>
                </a:cxn>
                <a:cxn ang="0">
                  <a:pos x="connsiteX3114" y="connsiteY3114"/>
                </a:cxn>
                <a:cxn ang="0">
                  <a:pos x="connsiteX3115" y="connsiteY3115"/>
                </a:cxn>
                <a:cxn ang="0">
                  <a:pos x="connsiteX3116" y="connsiteY3116"/>
                </a:cxn>
                <a:cxn ang="0">
                  <a:pos x="connsiteX3117" y="connsiteY3117"/>
                </a:cxn>
                <a:cxn ang="0">
                  <a:pos x="connsiteX3118" y="connsiteY3118"/>
                </a:cxn>
                <a:cxn ang="0">
                  <a:pos x="connsiteX3119" y="connsiteY3119"/>
                </a:cxn>
                <a:cxn ang="0">
                  <a:pos x="connsiteX3120" y="connsiteY3120"/>
                </a:cxn>
                <a:cxn ang="0">
                  <a:pos x="connsiteX3121" y="connsiteY3121"/>
                </a:cxn>
                <a:cxn ang="0">
                  <a:pos x="connsiteX3122" y="connsiteY3122"/>
                </a:cxn>
                <a:cxn ang="0">
                  <a:pos x="connsiteX3123" y="connsiteY3123"/>
                </a:cxn>
                <a:cxn ang="0">
                  <a:pos x="connsiteX3124" y="connsiteY3124"/>
                </a:cxn>
                <a:cxn ang="0">
                  <a:pos x="connsiteX3125" y="connsiteY3125"/>
                </a:cxn>
                <a:cxn ang="0">
                  <a:pos x="connsiteX3126" y="connsiteY3126"/>
                </a:cxn>
                <a:cxn ang="0">
                  <a:pos x="connsiteX3127" y="connsiteY3127"/>
                </a:cxn>
                <a:cxn ang="0">
                  <a:pos x="connsiteX3128" y="connsiteY3128"/>
                </a:cxn>
                <a:cxn ang="0">
                  <a:pos x="connsiteX3129" y="connsiteY3129"/>
                </a:cxn>
                <a:cxn ang="0">
                  <a:pos x="connsiteX3130" y="connsiteY3130"/>
                </a:cxn>
                <a:cxn ang="0">
                  <a:pos x="connsiteX3131" y="connsiteY3131"/>
                </a:cxn>
                <a:cxn ang="0">
                  <a:pos x="connsiteX3132" y="connsiteY3132"/>
                </a:cxn>
                <a:cxn ang="0">
                  <a:pos x="connsiteX3133" y="connsiteY3133"/>
                </a:cxn>
                <a:cxn ang="0">
                  <a:pos x="connsiteX3134" y="connsiteY3134"/>
                </a:cxn>
                <a:cxn ang="0">
                  <a:pos x="connsiteX3135" y="connsiteY3135"/>
                </a:cxn>
                <a:cxn ang="0">
                  <a:pos x="connsiteX3136" y="connsiteY3136"/>
                </a:cxn>
                <a:cxn ang="0">
                  <a:pos x="connsiteX3137" y="connsiteY3137"/>
                </a:cxn>
                <a:cxn ang="0">
                  <a:pos x="connsiteX3138" y="connsiteY3138"/>
                </a:cxn>
                <a:cxn ang="0">
                  <a:pos x="connsiteX3139" y="connsiteY3139"/>
                </a:cxn>
                <a:cxn ang="0">
                  <a:pos x="connsiteX3140" y="connsiteY3140"/>
                </a:cxn>
                <a:cxn ang="0">
                  <a:pos x="connsiteX3141" y="connsiteY3141"/>
                </a:cxn>
                <a:cxn ang="0">
                  <a:pos x="connsiteX3142" y="connsiteY3142"/>
                </a:cxn>
                <a:cxn ang="0">
                  <a:pos x="connsiteX3143" y="connsiteY3143"/>
                </a:cxn>
                <a:cxn ang="0">
                  <a:pos x="connsiteX3144" y="connsiteY3144"/>
                </a:cxn>
                <a:cxn ang="0">
                  <a:pos x="connsiteX3145" y="connsiteY3145"/>
                </a:cxn>
                <a:cxn ang="0">
                  <a:pos x="connsiteX3146" y="connsiteY3146"/>
                </a:cxn>
                <a:cxn ang="0">
                  <a:pos x="connsiteX3147" y="connsiteY3147"/>
                </a:cxn>
                <a:cxn ang="0">
                  <a:pos x="connsiteX3148" y="connsiteY3148"/>
                </a:cxn>
                <a:cxn ang="0">
                  <a:pos x="connsiteX3149" y="connsiteY3149"/>
                </a:cxn>
                <a:cxn ang="0">
                  <a:pos x="connsiteX3150" y="connsiteY3150"/>
                </a:cxn>
                <a:cxn ang="0">
                  <a:pos x="connsiteX3151" y="connsiteY3151"/>
                </a:cxn>
                <a:cxn ang="0">
                  <a:pos x="connsiteX3152" y="connsiteY3152"/>
                </a:cxn>
                <a:cxn ang="0">
                  <a:pos x="connsiteX3153" y="connsiteY3153"/>
                </a:cxn>
                <a:cxn ang="0">
                  <a:pos x="connsiteX3154" y="connsiteY3154"/>
                </a:cxn>
                <a:cxn ang="0">
                  <a:pos x="connsiteX3155" y="connsiteY3155"/>
                </a:cxn>
                <a:cxn ang="0">
                  <a:pos x="connsiteX3156" y="connsiteY3156"/>
                </a:cxn>
                <a:cxn ang="0">
                  <a:pos x="connsiteX3157" y="connsiteY3157"/>
                </a:cxn>
                <a:cxn ang="0">
                  <a:pos x="connsiteX3158" y="connsiteY3158"/>
                </a:cxn>
                <a:cxn ang="0">
                  <a:pos x="connsiteX3159" y="connsiteY3159"/>
                </a:cxn>
                <a:cxn ang="0">
                  <a:pos x="connsiteX3160" y="connsiteY3160"/>
                </a:cxn>
                <a:cxn ang="0">
                  <a:pos x="connsiteX3161" y="connsiteY3161"/>
                </a:cxn>
                <a:cxn ang="0">
                  <a:pos x="connsiteX3162" y="connsiteY3162"/>
                </a:cxn>
                <a:cxn ang="0">
                  <a:pos x="connsiteX3163" y="connsiteY3163"/>
                </a:cxn>
                <a:cxn ang="0">
                  <a:pos x="connsiteX3164" y="connsiteY3164"/>
                </a:cxn>
                <a:cxn ang="0">
                  <a:pos x="connsiteX3165" y="connsiteY3165"/>
                </a:cxn>
                <a:cxn ang="0">
                  <a:pos x="connsiteX3166" y="connsiteY3166"/>
                </a:cxn>
                <a:cxn ang="0">
                  <a:pos x="connsiteX3167" y="connsiteY3167"/>
                </a:cxn>
                <a:cxn ang="0">
                  <a:pos x="connsiteX3168" y="connsiteY3168"/>
                </a:cxn>
                <a:cxn ang="0">
                  <a:pos x="connsiteX3169" y="connsiteY3169"/>
                </a:cxn>
                <a:cxn ang="0">
                  <a:pos x="connsiteX3170" y="connsiteY3170"/>
                </a:cxn>
                <a:cxn ang="0">
                  <a:pos x="connsiteX3171" y="connsiteY3171"/>
                </a:cxn>
                <a:cxn ang="0">
                  <a:pos x="connsiteX3172" y="connsiteY3172"/>
                </a:cxn>
                <a:cxn ang="0">
                  <a:pos x="connsiteX3173" y="connsiteY3173"/>
                </a:cxn>
                <a:cxn ang="0">
                  <a:pos x="connsiteX3174" y="connsiteY3174"/>
                </a:cxn>
                <a:cxn ang="0">
                  <a:pos x="connsiteX3175" y="connsiteY3175"/>
                </a:cxn>
                <a:cxn ang="0">
                  <a:pos x="connsiteX3176" y="connsiteY3176"/>
                </a:cxn>
                <a:cxn ang="0">
                  <a:pos x="connsiteX3177" y="connsiteY3177"/>
                </a:cxn>
                <a:cxn ang="0">
                  <a:pos x="connsiteX3178" y="connsiteY3178"/>
                </a:cxn>
                <a:cxn ang="0">
                  <a:pos x="connsiteX3179" y="connsiteY3179"/>
                </a:cxn>
                <a:cxn ang="0">
                  <a:pos x="connsiteX3180" y="connsiteY3180"/>
                </a:cxn>
                <a:cxn ang="0">
                  <a:pos x="connsiteX3181" y="connsiteY3181"/>
                </a:cxn>
                <a:cxn ang="0">
                  <a:pos x="connsiteX3182" y="connsiteY3182"/>
                </a:cxn>
                <a:cxn ang="0">
                  <a:pos x="connsiteX3183" y="connsiteY3183"/>
                </a:cxn>
                <a:cxn ang="0">
                  <a:pos x="connsiteX3184" y="connsiteY3184"/>
                </a:cxn>
                <a:cxn ang="0">
                  <a:pos x="connsiteX3185" y="connsiteY3185"/>
                </a:cxn>
                <a:cxn ang="0">
                  <a:pos x="connsiteX3186" y="connsiteY3186"/>
                </a:cxn>
                <a:cxn ang="0">
                  <a:pos x="connsiteX3187" y="connsiteY3187"/>
                </a:cxn>
                <a:cxn ang="0">
                  <a:pos x="connsiteX3188" y="connsiteY3188"/>
                </a:cxn>
                <a:cxn ang="0">
                  <a:pos x="connsiteX3189" y="connsiteY3189"/>
                </a:cxn>
                <a:cxn ang="0">
                  <a:pos x="connsiteX3190" y="connsiteY3190"/>
                </a:cxn>
                <a:cxn ang="0">
                  <a:pos x="connsiteX3191" y="connsiteY3191"/>
                </a:cxn>
                <a:cxn ang="0">
                  <a:pos x="connsiteX3192" y="connsiteY3192"/>
                </a:cxn>
                <a:cxn ang="0">
                  <a:pos x="connsiteX3193" y="connsiteY3193"/>
                </a:cxn>
                <a:cxn ang="0">
                  <a:pos x="connsiteX3194" y="connsiteY3194"/>
                </a:cxn>
                <a:cxn ang="0">
                  <a:pos x="connsiteX3195" y="connsiteY3195"/>
                </a:cxn>
                <a:cxn ang="0">
                  <a:pos x="connsiteX3196" y="connsiteY3196"/>
                </a:cxn>
                <a:cxn ang="0">
                  <a:pos x="connsiteX3197" y="connsiteY3197"/>
                </a:cxn>
                <a:cxn ang="0">
                  <a:pos x="connsiteX3198" y="connsiteY3198"/>
                </a:cxn>
                <a:cxn ang="0">
                  <a:pos x="connsiteX3199" y="connsiteY3199"/>
                </a:cxn>
                <a:cxn ang="0">
                  <a:pos x="connsiteX3200" y="connsiteY3200"/>
                </a:cxn>
                <a:cxn ang="0">
                  <a:pos x="connsiteX3201" y="connsiteY3201"/>
                </a:cxn>
                <a:cxn ang="0">
                  <a:pos x="connsiteX3202" y="connsiteY3202"/>
                </a:cxn>
                <a:cxn ang="0">
                  <a:pos x="connsiteX3203" y="connsiteY3203"/>
                </a:cxn>
                <a:cxn ang="0">
                  <a:pos x="connsiteX3204" y="connsiteY3204"/>
                </a:cxn>
                <a:cxn ang="0">
                  <a:pos x="connsiteX3205" y="connsiteY3205"/>
                </a:cxn>
                <a:cxn ang="0">
                  <a:pos x="connsiteX3206" y="connsiteY3206"/>
                </a:cxn>
                <a:cxn ang="0">
                  <a:pos x="connsiteX3207" y="connsiteY3207"/>
                </a:cxn>
                <a:cxn ang="0">
                  <a:pos x="connsiteX3208" y="connsiteY3208"/>
                </a:cxn>
                <a:cxn ang="0">
                  <a:pos x="connsiteX3209" y="connsiteY3209"/>
                </a:cxn>
                <a:cxn ang="0">
                  <a:pos x="connsiteX3210" y="connsiteY3210"/>
                </a:cxn>
                <a:cxn ang="0">
                  <a:pos x="connsiteX3211" y="connsiteY3211"/>
                </a:cxn>
                <a:cxn ang="0">
                  <a:pos x="connsiteX3212" y="connsiteY3212"/>
                </a:cxn>
                <a:cxn ang="0">
                  <a:pos x="connsiteX3213" y="connsiteY3213"/>
                </a:cxn>
                <a:cxn ang="0">
                  <a:pos x="connsiteX3214" y="connsiteY3214"/>
                </a:cxn>
                <a:cxn ang="0">
                  <a:pos x="connsiteX3215" y="connsiteY3215"/>
                </a:cxn>
                <a:cxn ang="0">
                  <a:pos x="connsiteX3216" y="connsiteY3216"/>
                </a:cxn>
                <a:cxn ang="0">
                  <a:pos x="connsiteX3217" y="connsiteY3217"/>
                </a:cxn>
                <a:cxn ang="0">
                  <a:pos x="connsiteX3218" y="connsiteY3218"/>
                </a:cxn>
                <a:cxn ang="0">
                  <a:pos x="connsiteX3219" y="connsiteY3219"/>
                </a:cxn>
                <a:cxn ang="0">
                  <a:pos x="connsiteX3220" y="connsiteY3220"/>
                </a:cxn>
                <a:cxn ang="0">
                  <a:pos x="connsiteX3221" y="connsiteY3221"/>
                </a:cxn>
                <a:cxn ang="0">
                  <a:pos x="connsiteX3222" y="connsiteY3222"/>
                </a:cxn>
                <a:cxn ang="0">
                  <a:pos x="connsiteX3223" y="connsiteY3223"/>
                </a:cxn>
                <a:cxn ang="0">
                  <a:pos x="connsiteX3224" y="connsiteY3224"/>
                </a:cxn>
                <a:cxn ang="0">
                  <a:pos x="connsiteX3225" y="connsiteY3225"/>
                </a:cxn>
                <a:cxn ang="0">
                  <a:pos x="connsiteX3226" y="connsiteY3226"/>
                </a:cxn>
                <a:cxn ang="0">
                  <a:pos x="connsiteX3227" y="connsiteY3227"/>
                </a:cxn>
                <a:cxn ang="0">
                  <a:pos x="connsiteX3228" y="connsiteY3228"/>
                </a:cxn>
                <a:cxn ang="0">
                  <a:pos x="connsiteX3229" y="connsiteY3229"/>
                </a:cxn>
                <a:cxn ang="0">
                  <a:pos x="connsiteX3230" y="connsiteY3230"/>
                </a:cxn>
                <a:cxn ang="0">
                  <a:pos x="connsiteX3231" y="connsiteY3231"/>
                </a:cxn>
                <a:cxn ang="0">
                  <a:pos x="connsiteX3232" y="connsiteY3232"/>
                </a:cxn>
                <a:cxn ang="0">
                  <a:pos x="connsiteX3233" y="connsiteY3233"/>
                </a:cxn>
                <a:cxn ang="0">
                  <a:pos x="connsiteX3234" y="connsiteY3234"/>
                </a:cxn>
                <a:cxn ang="0">
                  <a:pos x="connsiteX3235" y="connsiteY3235"/>
                </a:cxn>
                <a:cxn ang="0">
                  <a:pos x="connsiteX3236" y="connsiteY3236"/>
                </a:cxn>
                <a:cxn ang="0">
                  <a:pos x="connsiteX3237" y="connsiteY3237"/>
                </a:cxn>
                <a:cxn ang="0">
                  <a:pos x="connsiteX3238" y="connsiteY3238"/>
                </a:cxn>
                <a:cxn ang="0">
                  <a:pos x="connsiteX3239" y="connsiteY3239"/>
                </a:cxn>
                <a:cxn ang="0">
                  <a:pos x="connsiteX3240" y="connsiteY3240"/>
                </a:cxn>
                <a:cxn ang="0">
                  <a:pos x="connsiteX3241" y="connsiteY3241"/>
                </a:cxn>
                <a:cxn ang="0">
                  <a:pos x="connsiteX3242" y="connsiteY3242"/>
                </a:cxn>
                <a:cxn ang="0">
                  <a:pos x="connsiteX3243" y="connsiteY3243"/>
                </a:cxn>
                <a:cxn ang="0">
                  <a:pos x="connsiteX3244" y="connsiteY3244"/>
                </a:cxn>
                <a:cxn ang="0">
                  <a:pos x="connsiteX3245" y="connsiteY3245"/>
                </a:cxn>
                <a:cxn ang="0">
                  <a:pos x="connsiteX3246" y="connsiteY3246"/>
                </a:cxn>
                <a:cxn ang="0">
                  <a:pos x="connsiteX3247" y="connsiteY3247"/>
                </a:cxn>
                <a:cxn ang="0">
                  <a:pos x="connsiteX3248" y="connsiteY3248"/>
                </a:cxn>
                <a:cxn ang="0">
                  <a:pos x="connsiteX3249" y="connsiteY3249"/>
                </a:cxn>
                <a:cxn ang="0">
                  <a:pos x="connsiteX3250" y="connsiteY3250"/>
                </a:cxn>
                <a:cxn ang="0">
                  <a:pos x="connsiteX3251" y="connsiteY3251"/>
                </a:cxn>
                <a:cxn ang="0">
                  <a:pos x="connsiteX3252" y="connsiteY3252"/>
                </a:cxn>
                <a:cxn ang="0">
                  <a:pos x="connsiteX3253" y="connsiteY3253"/>
                </a:cxn>
                <a:cxn ang="0">
                  <a:pos x="connsiteX3254" y="connsiteY3254"/>
                </a:cxn>
                <a:cxn ang="0">
                  <a:pos x="connsiteX3255" y="connsiteY3255"/>
                </a:cxn>
                <a:cxn ang="0">
                  <a:pos x="connsiteX3256" y="connsiteY3256"/>
                </a:cxn>
                <a:cxn ang="0">
                  <a:pos x="connsiteX3257" y="connsiteY3257"/>
                </a:cxn>
                <a:cxn ang="0">
                  <a:pos x="connsiteX3258" y="connsiteY3258"/>
                </a:cxn>
                <a:cxn ang="0">
                  <a:pos x="connsiteX3259" y="connsiteY3259"/>
                </a:cxn>
                <a:cxn ang="0">
                  <a:pos x="connsiteX3260" y="connsiteY3260"/>
                </a:cxn>
                <a:cxn ang="0">
                  <a:pos x="connsiteX3261" y="connsiteY3261"/>
                </a:cxn>
                <a:cxn ang="0">
                  <a:pos x="connsiteX3262" y="connsiteY3262"/>
                </a:cxn>
                <a:cxn ang="0">
                  <a:pos x="connsiteX3263" y="connsiteY3263"/>
                </a:cxn>
                <a:cxn ang="0">
                  <a:pos x="connsiteX3264" y="connsiteY3264"/>
                </a:cxn>
                <a:cxn ang="0">
                  <a:pos x="connsiteX3265" y="connsiteY3265"/>
                </a:cxn>
                <a:cxn ang="0">
                  <a:pos x="connsiteX3266" y="connsiteY3266"/>
                </a:cxn>
                <a:cxn ang="0">
                  <a:pos x="connsiteX3267" y="connsiteY3267"/>
                </a:cxn>
                <a:cxn ang="0">
                  <a:pos x="connsiteX3268" y="connsiteY3268"/>
                </a:cxn>
                <a:cxn ang="0">
                  <a:pos x="connsiteX3269" y="connsiteY3269"/>
                </a:cxn>
                <a:cxn ang="0">
                  <a:pos x="connsiteX3270" y="connsiteY3270"/>
                </a:cxn>
                <a:cxn ang="0">
                  <a:pos x="connsiteX3271" y="connsiteY3271"/>
                </a:cxn>
                <a:cxn ang="0">
                  <a:pos x="connsiteX3272" y="connsiteY3272"/>
                </a:cxn>
                <a:cxn ang="0">
                  <a:pos x="connsiteX3273" y="connsiteY3273"/>
                </a:cxn>
                <a:cxn ang="0">
                  <a:pos x="connsiteX3274" y="connsiteY3274"/>
                </a:cxn>
                <a:cxn ang="0">
                  <a:pos x="connsiteX3275" y="connsiteY3275"/>
                </a:cxn>
                <a:cxn ang="0">
                  <a:pos x="connsiteX3276" y="connsiteY3276"/>
                </a:cxn>
                <a:cxn ang="0">
                  <a:pos x="connsiteX3277" y="connsiteY3277"/>
                </a:cxn>
                <a:cxn ang="0">
                  <a:pos x="connsiteX3278" y="connsiteY3278"/>
                </a:cxn>
                <a:cxn ang="0">
                  <a:pos x="connsiteX3279" y="connsiteY3279"/>
                </a:cxn>
                <a:cxn ang="0">
                  <a:pos x="connsiteX3280" y="connsiteY3280"/>
                </a:cxn>
                <a:cxn ang="0">
                  <a:pos x="connsiteX3281" y="connsiteY3281"/>
                </a:cxn>
                <a:cxn ang="0">
                  <a:pos x="connsiteX3282" y="connsiteY3282"/>
                </a:cxn>
                <a:cxn ang="0">
                  <a:pos x="connsiteX3283" y="connsiteY3283"/>
                </a:cxn>
                <a:cxn ang="0">
                  <a:pos x="connsiteX3284" y="connsiteY3284"/>
                </a:cxn>
                <a:cxn ang="0">
                  <a:pos x="connsiteX3285" y="connsiteY3285"/>
                </a:cxn>
                <a:cxn ang="0">
                  <a:pos x="connsiteX3286" y="connsiteY3286"/>
                </a:cxn>
                <a:cxn ang="0">
                  <a:pos x="connsiteX3287" y="connsiteY3287"/>
                </a:cxn>
                <a:cxn ang="0">
                  <a:pos x="connsiteX3288" y="connsiteY3288"/>
                </a:cxn>
                <a:cxn ang="0">
                  <a:pos x="connsiteX3289" y="connsiteY3289"/>
                </a:cxn>
                <a:cxn ang="0">
                  <a:pos x="connsiteX3290" y="connsiteY3290"/>
                </a:cxn>
                <a:cxn ang="0">
                  <a:pos x="connsiteX3291" y="connsiteY3291"/>
                </a:cxn>
                <a:cxn ang="0">
                  <a:pos x="connsiteX3292" y="connsiteY3292"/>
                </a:cxn>
                <a:cxn ang="0">
                  <a:pos x="connsiteX3293" y="connsiteY3293"/>
                </a:cxn>
                <a:cxn ang="0">
                  <a:pos x="connsiteX3294" y="connsiteY3294"/>
                </a:cxn>
                <a:cxn ang="0">
                  <a:pos x="connsiteX3295" y="connsiteY3295"/>
                </a:cxn>
                <a:cxn ang="0">
                  <a:pos x="connsiteX3296" y="connsiteY3296"/>
                </a:cxn>
                <a:cxn ang="0">
                  <a:pos x="connsiteX3297" y="connsiteY3297"/>
                </a:cxn>
                <a:cxn ang="0">
                  <a:pos x="connsiteX3298" y="connsiteY3298"/>
                </a:cxn>
                <a:cxn ang="0">
                  <a:pos x="connsiteX3299" y="connsiteY3299"/>
                </a:cxn>
                <a:cxn ang="0">
                  <a:pos x="connsiteX3300" y="connsiteY3300"/>
                </a:cxn>
                <a:cxn ang="0">
                  <a:pos x="connsiteX3301" y="connsiteY3301"/>
                </a:cxn>
                <a:cxn ang="0">
                  <a:pos x="connsiteX3302" y="connsiteY3302"/>
                </a:cxn>
                <a:cxn ang="0">
                  <a:pos x="connsiteX3303" y="connsiteY3303"/>
                </a:cxn>
                <a:cxn ang="0">
                  <a:pos x="connsiteX3304" y="connsiteY3304"/>
                </a:cxn>
                <a:cxn ang="0">
                  <a:pos x="connsiteX3305" y="connsiteY3305"/>
                </a:cxn>
                <a:cxn ang="0">
                  <a:pos x="connsiteX3306" y="connsiteY3306"/>
                </a:cxn>
                <a:cxn ang="0">
                  <a:pos x="connsiteX3307" y="connsiteY3307"/>
                </a:cxn>
                <a:cxn ang="0">
                  <a:pos x="connsiteX3308" y="connsiteY3308"/>
                </a:cxn>
                <a:cxn ang="0">
                  <a:pos x="connsiteX3309" y="connsiteY3309"/>
                </a:cxn>
                <a:cxn ang="0">
                  <a:pos x="connsiteX3310" y="connsiteY3310"/>
                </a:cxn>
                <a:cxn ang="0">
                  <a:pos x="connsiteX3311" y="connsiteY3311"/>
                </a:cxn>
                <a:cxn ang="0">
                  <a:pos x="connsiteX3312" y="connsiteY3312"/>
                </a:cxn>
                <a:cxn ang="0">
                  <a:pos x="connsiteX3313" y="connsiteY3313"/>
                </a:cxn>
                <a:cxn ang="0">
                  <a:pos x="connsiteX3314" y="connsiteY3314"/>
                </a:cxn>
                <a:cxn ang="0">
                  <a:pos x="connsiteX3315" y="connsiteY3315"/>
                </a:cxn>
                <a:cxn ang="0">
                  <a:pos x="connsiteX3316" y="connsiteY3316"/>
                </a:cxn>
                <a:cxn ang="0">
                  <a:pos x="connsiteX3317" y="connsiteY3317"/>
                </a:cxn>
                <a:cxn ang="0">
                  <a:pos x="connsiteX3318" y="connsiteY3318"/>
                </a:cxn>
                <a:cxn ang="0">
                  <a:pos x="connsiteX3319" y="connsiteY3319"/>
                </a:cxn>
                <a:cxn ang="0">
                  <a:pos x="connsiteX3320" y="connsiteY3320"/>
                </a:cxn>
                <a:cxn ang="0">
                  <a:pos x="connsiteX3321" y="connsiteY3321"/>
                </a:cxn>
                <a:cxn ang="0">
                  <a:pos x="connsiteX3322" y="connsiteY3322"/>
                </a:cxn>
                <a:cxn ang="0">
                  <a:pos x="connsiteX3323" y="connsiteY3323"/>
                </a:cxn>
                <a:cxn ang="0">
                  <a:pos x="connsiteX3324" y="connsiteY3324"/>
                </a:cxn>
                <a:cxn ang="0">
                  <a:pos x="connsiteX3325" y="connsiteY3325"/>
                </a:cxn>
                <a:cxn ang="0">
                  <a:pos x="connsiteX3326" y="connsiteY3326"/>
                </a:cxn>
                <a:cxn ang="0">
                  <a:pos x="connsiteX3327" y="connsiteY3327"/>
                </a:cxn>
                <a:cxn ang="0">
                  <a:pos x="connsiteX3328" y="connsiteY3328"/>
                </a:cxn>
                <a:cxn ang="0">
                  <a:pos x="connsiteX3329" y="connsiteY3329"/>
                </a:cxn>
                <a:cxn ang="0">
                  <a:pos x="connsiteX3330" y="connsiteY3330"/>
                </a:cxn>
                <a:cxn ang="0">
                  <a:pos x="connsiteX3331" y="connsiteY3331"/>
                </a:cxn>
                <a:cxn ang="0">
                  <a:pos x="connsiteX3332" y="connsiteY3332"/>
                </a:cxn>
                <a:cxn ang="0">
                  <a:pos x="connsiteX3333" y="connsiteY3333"/>
                </a:cxn>
                <a:cxn ang="0">
                  <a:pos x="connsiteX3334" y="connsiteY3334"/>
                </a:cxn>
                <a:cxn ang="0">
                  <a:pos x="connsiteX3335" y="connsiteY3335"/>
                </a:cxn>
                <a:cxn ang="0">
                  <a:pos x="connsiteX3336" y="connsiteY3336"/>
                </a:cxn>
                <a:cxn ang="0">
                  <a:pos x="connsiteX3337" y="connsiteY3337"/>
                </a:cxn>
                <a:cxn ang="0">
                  <a:pos x="connsiteX3338" y="connsiteY3338"/>
                </a:cxn>
                <a:cxn ang="0">
                  <a:pos x="connsiteX3339" y="connsiteY3339"/>
                </a:cxn>
                <a:cxn ang="0">
                  <a:pos x="connsiteX3340" y="connsiteY3340"/>
                </a:cxn>
                <a:cxn ang="0">
                  <a:pos x="connsiteX3341" y="connsiteY3341"/>
                </a:cxn>
                <a:cxn ang="0">
                  <a:pos x="connsiteX3342" y="connsiteY3342"/>
                </a:cxn>
                <a:cxn ang="0">
                  <a:pos x="connsiteX3343" y="connsiteY3343"/>
                </a:cxn>
                <a:cxn ang="0">
                  <a:pos x="connsiteX3344" y="connsiteY3344"/>
                </a:cxn>
                <a:cxn ang="0">
                  <a:pos x="connsiteX3345" y="connsiteY3345"/>
                </a:cxn>
                <a:cxn ang="0">
                  <a:pos x="connsiteX3346" y="connsiteY3346"/>
                </a:cxn>
                <a:cxn ang="0">
                  <a:pos x="connsiteX3347" y="connsiteY3347"/>
                </a:cxn>
                <a:cxn ang="0">
                  <a:pos x="connsiteX3348" y="connsiteY3348"/>
                </a:cxn>
                <a:cxn ang="0">
                  <a:pos x="connsiteX3349" y="connsiteY3349"/>
                </a:cxn>
                <a:cxn ang="0">
                  <a:pos x="connsiteX3350" y="connsiteY3350"/>
                </a:cxn>
                <a:cxn ang="0">
                  <a:pos x="connsiteX3351" y="connsiteY3351"/>
                </a:cxn>
                <a:cxn ang="0">
                  <a:pos x="connsiteX3352" y="connsiteY3352"/>
                </a:cxn>
                <a:cxn ang="0">
                  <a:pos x="connsiteX3353" y="connsiteY3353"/>
                </a:cxn>
                <a:cxn ang="0">
                  <a:pos x="connsiteX3354" y="connsiteY3354"/>
                </a:cxn>
                <a:cxn ang="0">
                  <a:pos x="connsiteX3355" y="connsiteY3355"/>
                </a:cxn>
                <a:cxn ang="0">
                  <a:pos x="connsiteX3356" y="connsiteY3356"/>
                </a:cxn>
                <a:cxn ang="0">
                  <a:pos x="connsiteX3357" y="connsiteY3357"/>
                </a:cxn>
                <a:cxn ang="0">
                  <a:pos x="connsiteX3358" y="connsiteY3358"/>
                </a:cxn>
                <a:cxn ang="0">
                  <a:pos x="connsiteX3359" y="connsiteY3359"/>
                </a:cxn>
                <a:cxn ang="0">
                  <a:pos x="connsiteX3360" y="connsiteY3360"/>
                </a:cxn>
                <a:cxn ang="0">
                  <a:pos x="connsiteX3361" y="connsiteY3361"/>
                </a:cxn>
                <a:cxn ang="0">
                  <a:pos x="connsiteX3362" y="connsiteY3362"/>
                </a:cxn>
                <a:cxn ang="0">
                  <a:pos x="connsiteX3363" y="connsiteY3363"/>
                </a:cxn>
                <a:cxn ang="0">
                  <a:pos x="connsiteX3364" y="connsiteY3364"/>
                </a:cxn>
                <a:cxn ang="0">
                  <a:pos x="connsiteX3365" y="connsiteY3365"/>
                </a:cxn>
                <a:cxn ang="0">
                  <a:pos x="connsiteX3366" y="connsiteY3366"/>
                </a:cxn>
                <a:cxn ang="0">
                  <a:pos x="connsiteX3367" y="connsiteY3367"/>
                </a:cxn>
                <a:cxn ang="0">
                  <a:pos x="connsiteX3368" y="connsiteY3368"/>
                </a:cxn>
                <a:cxn ang="0">
                  <a:pos x="connsiteX3369" y="connsiteY3369"/>
                </a:cxn>
                <a:cxn ang="0">
                  <a:pos x="connsiteX3370" y="connsiteY3370"/>
                </a:cxn>
                <a:cxn ang="0">
                  <a:pos x="connsiteX3371" y="connsiteY3371"/>
                </a:cxn>
                <a:cxn ang="0">
                  <a:pos x="connsiteX3372" y="connsiteY3372"/>
                </a:cxn>
                <a:cxn ang="0">
                  <a:pos x="connsiteX3373" y="connsiteY3373"/>
                </a:cxn>
                <a:cxn ang="0">
                  <a:pos x="connsiteX3374" y="connsiteY3374"/>
                </a:cxn>
                <a:cxn ang="0">
                  <a:pos x="connsiteX3375" y="connsiteY3375"/>
                </a:cxn>
                <a:cxn ang="0">
                  <a:pos x="connsiteX3376" y="connsiteY3376"/>
                </a:cxn>
                <a:cxn ang="0">
                  <a:pos x="connsiteX3377" y="connsiteY3377"/>
                </a:cxn>
                <a:cxn ang="0">
                  <a:pos x="connsiteX3378" y="connsiteY3378"/>
                </a:cxn>
                <a:cxn ang="0">
                  <a:pos x="connsiteX3379" y="connsiteY3379"/>
                </a:cxn>
                <a:cxn ang="0">
                  <a:pos x="connsiteX3380" y="connsiteY3380"/>
                </a:cxn>
                <a:cxn ang="0">
                  <a:pos x="connsiteX3381" y="connsiteY3381"/>
                </a:cxn>
                <a:cxn ang="0">
                  <a:pos x="connsiteX3382" y="connsiteY3382"/>
                </a:cxn>
                <a:cxn ang="0">
                  <a:pos x="connsiteX3383" y="connsiteY3383"/>
                </a:cxn>
                <a:cxn ang="0">
                  <a:pos x="connsiteX3384" y="connsiteY3384"/>
                </a:cxn>
                <a:cxn ang="0">
                  <a:pos x="connsiteX3385" y="connsiteY3385"/>
                </a:cxn>
                <a:cxn ang="0">
                  <a:pos x="connsiteX3386" y="connsiteY3386"/>
                </a:cxn>
                <a:cxn ang="0">
                  <a:pos x="connsiteX3387" y="connsiteY3387"/>
                </a:cxn>
                <a:cxn ang="0">
                  <a:pos x="connsiteX3388" y="connsiteY3388"/>
                </a:cxn>
                <a:cxn ang="0">
                  <a:pos x="connsiteX3389" y="connsiteY3389"/>
                </a:cxn>
                <a:cxn ang="0">
                  <a:pos x="connsiteX3390" y="connsiteY3390"/>
                </a:cxn>
                <a:cxn ang="0">
                  <a:pos x="connsiteX3391" y="connsiteY3391"/>
                </a:cxn>
                <a:cxn ang="0">
                  <a:pos x="connsiteX3392" y="connsiteY3392"/>
                </a:cxn>
                <a:cxn ang="0">
                  <a:pos x="connsiteX3393" y="connsiteY3393"/>
                </a:cxn>
                <a:cxn ang="0">
                  <a:pos x="connsiteX3394" y="connsiteY3394"/>
                </a:cxn>
                <a:cxn ang="0">
                  <a:pos x="connsiteX3395" y="connsiteY3395"/>
                </a:cxn>
                <a:cxn ang="0">
                  <a:pos x="connsiteX3396" y="connsiteY3396"/>
                </a:cxn>
                <a:cxn ang="0">
                  <a:pos x="connsiteX3397" y="connsiteY3397"/>
                </a:cxn>
                <a:cxn ang="0">
                  <a:pos x="connsiteX3398" y="connsiteY3398"/>
                </a:cxn>
                <a:cxn ang="0">
                  <a:pos x="connsiteX3399" y="connsiteY3399"/>
                </a:cxn>
                <a:cxn ang="0">
                  <a:pos x="connsiteX3400" y="connsiteY3400"/>
                </a:cxn>
                <a:cxn ang="0">
                  <a:pos x="connsiteX3401" y="connsiteY3401"/>
                </a:cxn>
                <a:cxn ang="0">
                  <a:pos x="connsiteX3402" y="connsiteY3402"/>
                </a:cxn>
                <a:cxn ang="0">
                  <a:pos x="connsiteX3403" y="connsiteY3403"/>
                </a:cxn>
                <a:cxn ang="0">
                  <a:pos x="connsiteX3404" y="connsiteY3404"/>
                </a:cxn>
                <a:cxn ang="0">
                  <a:pos x="connsiteX3405" y="connsiteY3405"/>
                </a:cxn>
                <a:cxn ang="0">
                  <a:pos x="connsiteX3406" y="connsiteY3406"/>
                </a:cxn>
                <a:cxn ang="0">
                  <a:pos x="connsiteX3407" y="connsiteY3407"/>
                </a:cxn>
                <a:cxn ang="0">
                  <a:pos x="connsiteX3408" y="connsiteY3408"/>
                </a:cxn>
                <a:cxn ang="0">
                  <a:pos x="connsiteX3409" y="connsiteY3409"/>
                </a:cxn>
                <a:cxn ang="0">
                  <a:pos x="connsiteX3410" y="connsiteY3410"/>
                </a:cxn>
                <a:cxn ang="0">
                  <a:pos x="connsiteX3411" y="connsiteY3411"/>
                </a:cxn>
                <a:cxn ang="0">
                  <a:pos x="connsiteX3412" y="connsiteY3412"/>
                </a:cxn>
                <a:cxn ang="0">
                  <a:pos x="connsiteX3413" y="connsiteY3413"/>
                </a:cxn>
                <a:cxn ang="0">
                  <a:pos x="connsiteX3414" y="connsiteY3414"/>
                </a:cxn>
                <a:cxn ang="0">
                  <a:pos x="connsiteX3415" y="connsiteY3415"/>
                </a:cxn>
                <a:cxn ang="0">
                  <a:pos x="connsiteX3416" y="connsiteY3416"/>
                </a:cxn>
                <a:cxn ang="0">
                  <a:pos x="connsiteX3417" y="connsiteY3417"/>
                </a:cxn>
                <a:cxn ang="0">
                  <a:pos x="connsiteX3418" y="connsiteY3418"/>
                </a:cxn>
                <a:cxn ang="0">
                  <a:pos x="connsiteX3419" y="connsiteY3419"/>
                </a:cxn>
                <a:cxn ang="0">
                  <a:pos x="connsiteX3420" y="connsiteY3420"/>
                </a:cxn>
                <a:cxn ang="0">
                  <a:pos x="connsiteX3421" y="connsiteY3421"/>
                </a:cxn>
                <a:cxn ang="0">
                  <a:pos x="connsiteX3422" y="connsiteY3422"/>
                </a:cxn>
                <a:cxn ang="0">
                  <a:pos x="connsiteX3423" y="connsiteY3423"/>
                </a:cxn>
                <a:cxn ang="0">
                  <a:pos x="connsiteX3424" y="connsiteY3424"/>
                </a:cxn>
                <a:cxn ang="0">
                  <a:pos x="connsiteX3425" y="connsiteY3425"/>
                </a:cxn>
                <a:cxn ang="0">
                  <a:pos x="connsiteX3426" y="connsiteY3426"/>
                </a:cxn>
                <a:cxn ang="0">
                  <a:pos x="connsiteX3427" y="connsiteY3427"/>
                </a:cxn>
                <a:cxn ang="0">
                  <a:pos x="connsiteX3428" y="connsiteY3428"/>
                </a:cxn>
                <a:cxn ang="0">
                  <a:pos x="connsiteX3429" y="connsiteY3429"/>
                </a:cxn>
                <a:cxn ang="0">
                  <a:pos x="connsiteX3430" y="connsiteY3430"/>
                </a:cxn>
                <a:cxn ang="0">
                  <a:pos x="connsiteX3431" y="connsiteY3431"/>
                </a:cxn>
                <a:cxn ang="0">
                  <a:pos x="connsiteX3432" y="connsiteY3432"/>
                </a:cxn>
                <a:cxn ang="0">
                  <a:pos x="connsiteX3433" y="connsiteY3433"/>
                </a:cxn>
                <a:cxn ang="0">
                  <a:pos x="connsiteX3434" y="connsiteY3434"/>
                </a:cxn>
                <a:cxn ang="0">
                  <a:pos x="connsiteX3435" y="connsiteY3435"/>
                </a:cxn>
                <a:cxn ang="0">
                  <a:pos x="connsiteX3436" y="connsiteY3436"/>
                </a:cxn>
                <a:cxn ang="0">
                  <a:pos x="connsiteX3437" y="connsiteY3437"/>
                </a:cxn>
                <a:cxn ang="0">
                  <a:pos x="connsiteX3438" y="connsiteY3438"/>
                </a:cxn>
                <a:cxn ang="0">
                  <a:pos x="connsiteX3439" y="connsiteY3439"/>
                </a:cxn>
                <a:cxn ang="0">
                  <a:pos x="connsiteX3440" y="connsiteY3440"/>
                </a:cxn>
                <a:cxn ang="0">
                  <a:pos x="connsiteX3441" y="connsiteY3441"/>
                </a:cxn>
                <a:cxn ang="0">
                  <a:pos x="connsiteX3442" y="connsiteY3442"/>
                </a:cxn>
                <a:cxn ang="0">
                  <a:pos x="connsiteX3443" y="connsiteY3443"/>
                </a:cxn>
                <a:cxn ang="0">
                  <a:pos x="connsiteX3444" y="connsiteY3444"/>
                </a:cxn>
                <a:cxn ang="0">
                  <a:pos x="connsiteX3445" y="connsiteY3445"/>
                </a:cxn>
                <a:cxn ang="0">
                  <a:pos x="connsiteX3446" y="connsiteY3446"/>
                </a:cxn>
                <a:cxn ang="0">
                  <a:pos x="connsiteX3447" y="connsiteY3447"/>
                </a:cxn>
                <a:cxn ang="0">
                  <a:pos x="connsiteX3448" y="connsiteY3448"/>
                </a:cxn>
                <a:cxn ang="0">
                  <a:pos x="connsiteX3449" y="connsiteY3449"/>
                </a:cxn>
                <a:cxn ang="0">
                  <a:pos x="connsiteX3450" y="connsiteY3450"/>
                </a:cxn>
                <a:cxn ang="0">
                  <a:pos x="connsiteX3451" y="connsiteY3451"/>
                </a:cxn>
                <a:cxn ang="0">
                  <a:pos x="connsiteX3452" y="connsiteY3452"/>
                </a:cxn>
                <a:cxn ang="0">
                  <a:pos x="connsiteX3453" y="connsiteY3453"/>
                </a:cxn>
                <a:cxn ang="0">
                  <a:pos x="connsiteX3454" y="connsiteY3454"/>
                </a:cxn>
                <a:cxn ang="0">
                  <a:pos x="connsiteX3455" y="connsiteY3455"/>
                </a:cxn>
                <a:cxn ang="0">
                  <a:pos x="connsiteX3456" y="connsiteY3456"/>
                </a:cxn>
                <a:cxn ang="0">
                  <a:pos x="connsiteX3457" y="connsiteY3457"/>
                </a:cxn>
                <a:cxn ang="0">
                  <a:pos x="connsiteX3458" y="connsiteY3458"/>
                </a:cxn>
                <a:cxn ang="0">
                  <a:pos x="connsiteX3459" y="connsiteY3459"/>
                </a:cxn>
                <a:cxn ang="0">
                  <a:pos x="connsiteX3460" y="connsiteY3460"/>
                </a:cxn>
                <a:cxn ang="0">
                  <a:pos x="connsiteX3461" y="connsiteY3461"/>
                </a:cxn>
                <a:cxn ang="0">
                  <a:pos x="connsiteX3462" y="connsiteY3462"/>
                </a:cxn>
                <a:cxn ang="0">
                  <a:pos x="connsiteX3463" y="connsiteY3463"/>
                </a:cxn>
                <a:cxn ang="0">
                  <a:pos x="connsiteX3464" y="connsiteY3464"/>
                </a:cxn>
                <a:cxn ang="0">
                  <a:pos x="connsiteX3465" y="connsiteY3465"/>
                </a:cxn>
                <a:cxn ang="0">
                  <a:pos x="connsiteX3466" y="connsiteY3466"/>
                </a:cxn>
                <a:cxn ang="0">
                  <a:pos x="connsiteX3467" y="connsiteY3467"/>
                </a:cxn>
                <a:cxn ang="0">
                  <a:pos x="connsiteX3468" y="connsiteY3468"/>
                </a:cxn>
                <a:cxn ang="0">
                  <a:pos x="connsiteX3469" y="connsiteY3469"/>
                </a:cxn>
                <a:cxn ang="0">
                  <a:pos x="connsiteX3470" y="connsiteY3470"/>
                </a:cxn>
                <a:cxn ang="0">
                  <a:pos x="connsiteX3471" y="connsiteY3471"/>
                </a:cxn>
                <a:cxn ang="0">
                  <a:pos x="connsiteX3472" y="connsiteY3472"/>
                </a:cxn>
                <a:cxn ang="0">
                  <a:pos x="connsiteX3473" y="connsiteY3473"/>
                </a:cxn>
                <a:cxn ang="0">
                  <a:pos x="connsiteX3474" y="connsiteY3474"/>
                </a:cxn>
                <a:cxn ang="0">
                  <a:pos x="connsiteX3475" y="connsiteY3475"/>
                </a:cxn>
                <a:cxn ang="0">
                  <a:pos x="connsiteX3476" y="connsiteY3476"/>
                </a:cxn>
                <a:cxn ang="0">
                  <a:pos x="connsiteX3477" y="connsiteY3477"/>
                </a:cxn>
                <a:cxn ang="0">
                  <a:pos x="connsiteX3478" y="connsiteY3478"/>
                </a:cxn>
                <a:cxn ang="0">
                  <a:pos x="connsiteX3479" y="connsiteY3479"/>
                </a:cxn>
                <a:cxn ang="0">
                  <a:pos x="connsiteX3480" y="connsiteY3480"/>
                </a:cxn>
                <a:cxn ang="0">
                  <a:pos x="connsiteX3481" y="connsiteY3481"/>
                </a:cxn>
                <a:cxn ang="0">
                  <a:pos x="connsiteX3482" y="connsiteY3482"/>
                </a:cxn>
                <a:cxn ang="0">
                  <a:pos x="connsiteX3483" y="connsiteY3483"/>
                </a:cxn>
                <a:cxn ang="0">
                  <a:pos x="connsiteX3484" y="connsiteY3484"/>
                </a:cxn>
                <a:cxn ang="0">
                  <a:pos x="connsiteX3485" y="connsiteY3485"/>
                </a:cxn>
                <a:cxn ang="0">
                  <a:pos x="connsiteX3486" y="connsiteY3486"/>
                </a:cxn>
                <a:cxn ang="0">
                  <a:pos x="connsiteX3487" y="connsiteY3487"/>
                </a:cxn>
                <a:cxn ang="0">
                  <a:pos x="connsiteX3488" y="connsiteY3488"/>
                </a:cxn>
                <a:cxn ang="0">
                  <a:pos x="connsiteX3489" y="connsiteY3489"/>
                </a:cxn>
                <a:cxn ang="0">
                  <a:pos x="connsiteX3490" y="connsiteY3490"/>
                </a:cxn>
                <a:cxn ang="0">
                  <a:pos x="connsiteX3491" y="connsiteY3491"/>
                </a:cxn>
                <a:cxn ang="0">
                  <a:pos x="connsiteX3492" y="connsiteY3492"/>
                </a:cxn>
                <a:cxn ang="0">
                  <a:pos x="connsiteX3493" y="connsiteY3493"/>
                </a:cxn>
                <a:cxn ang="0">
                  <a:pos x="connsiteX3494" y="connsiteY3494"/>
                </a:cxn>
                <a:cxn ang="0">
                  <a:pos x="connsiteX3495" y="connsiteY3495"/>
                </a:cxn>
                <a:cxn ang="0">
                  <a:pos x="connsiteX3496" y="connsiteY3496"/>
                </a:cxn>
                <a:cxn ang="0">
                  <a:pos x="connsiteX3497" y="connsiteY3497"/>
                </a:cxn>
                <a:cxn ang="0">
                  <a:pos x="connsiteX3498" y="connsiteY3498"/>
                </a:cxn>
                <a:cxn ang="0">
                  <a:pos x="connsiteX3499" y="connsiteY3499"/>
                </a:cxn>
                <a:cxn ang="0">
                  <a:pos x="connsiteX3500" y="connsiteY3500"/>
                </a:cxn>
                <a:cxn ang="0">
                  <a:pos x="connsiteX3501" y="connsiteY3501"/>
                </a:cxn>
                <a:cxn ang="0">
                  <a:pos x="connsiteX3502" y="connsiteY3502"/>
                </a:cxn>
                <a:cxn ang="0">
                  <a:pos x="connsiteX3503" y="connsiteY3503"/>
                </a:cxn>
                <a:cxn ang="0">
                  <a:pos x="connsiteX3504" y="connsiteY3504"/>
                </a:cxn>
                <a:cxn ang="0">
                  <a:pos x="connsiteX3505" y="connsiteY3505"/>
                </a:cxn>
                <a:cxn ang="0">
                  <a:pos x="connsiteX3506" y="connsiteY3506"/>
                </a:cxn>
                <a:cxn ang="0">
                  <a:pos x="connsiteX3507" y="connsiteY3507"/>
                </a:cxn>
                <a:cxn ang="0">
                  <a:pos x="connsiteX3508" y="connsiteY3508"/>
                </a:cxn>
                <a:cxn ang="0">
                  <a:pos x="connsiteX3509" y="connsiteY3509"/>
                </a:cxn>
                <a:cxn ang="0">
                  <a:pos x="connsiteX3510" y="connsiteY3510"/>
                </a:cxn>
                <a:cxn ang="0">
                  <a:pos x="connsiteX3511" y="connsiteY3511"/>
                </a:cxn>
                <a:cxn ang="0">
                  <a:pos x="connsiteX3512" y="connsiteY3512"/>
                </a:cxn>
                <a:cxn ang="0">
                  <a:pos x="connsiteX3513" y="connsiteY3513"/>
                </a:cxn>
                <a:cxn ang="0">
                  <a:pos x="connsiteX3514" y="connsiteY3514"/>
                </a:cxn>
                <a:cxn ang="0">
                  <a:pos x="connsiteX3515" y="connsiteY3515"/>
                </a:cxn>
                <a:cxn ang="0">
                  <a:pos x="connsiteX3516" y="connsiteY3516"/>
                </a:cxn>
                <a:cxn ang="0">
                  <a:pos x="connsiteX3517" y="connsiteY3517"/>
                </a:cxn>
                <a:cxn ang="0">
                  <a:pos x="connsiteX3518" y="connsiteY3518"/>
                </a:cxn>
                <a:cxn ang="0">
                  <a:pos x="connsiteX3519" y="connsiteY3519"/>
                </a:cxn>
                <a:cxn ang="0">
                  <a:pos x="connsiteX3520" y="connsiteY3520"/>
                </a:cxn>
                <a:cxn ang="0">
                  <a:pos x="connsiteX3521" y="connsiteY3521"/>
                </a:cxn>
                <a:cxn ang="0">
                  <a:pos x="connsiteX3522" y="connsiteY3522"/>
                </a:cxn>
                <a:cxn ang="0">
                  <a:pos x="connsiteX3523" y="connsiteY3523"/>
                </a:cxn>
                <a:cxn ang="0">
                  <a:pos x="connsiteX3524" y="connsiteY3524"/>
                </a:cxn>
                <a:cxn ang="0">
                  <a:pos x="connsiteX3525" y="connsiteY3525"/>
                </a:cxn>
                <a:cxn ang="0">
                  <a:pos x="connsiteX3526" y="connsiteY3526"/>
                </a:cxn>
                <a:cxn ang="0">
                  <a:pos x="connsiteX3527" y="connsiteY3527"/>
                </a:cxn>
                <a:cxn ang="0">
                  <a:pos x="connsiteX3528" y="connsiteY3528"/>
                </a:cxn>
                <a:cxn ang="0">
                  <a:pos x="connsiteX3529" y="connsiteY3529"/>
                </a:cxn>
                <a:cxn ang="0">
                  <a:pos x="connsiteX3530" y="connsiteY3530"/>
                </a:cxn>
                <a:cxn ang="0">
                  <a:pos x="connsiteX3531" y="connsiteY3531"/>
                </a:cxn>
                <a:cxn ang="0">
                  <a:pos x="connsiteX3532" y="connsiteY3532"/>
                </a:cxn>
                <a:cxn ang="0">
                  <a:pos x="connsiteX3533" y="connsiteY3533"/>
                </a:cxn>
                <a:cxn ang="0">
                  <a:pos x="connsiteX3534" y="connsiteY3534"/>
                </a:cxn>
                <a:cxn ang="0">
                  <a:pos x="connsiteX3535" y="connsiteY3535"/>
                </a:cxn>
                <a:cxn ang="0">
                  <a:pos x="connsiteX3536" y="connsiteY3536"/>
                </a:cxn>
                <a:cxn ang="0">
                  <a:pos x="connsiteX3537" y="connsiteY3537"/>
                </a:cxn>
                <a:cxn ang="0">
                  <a:pos x="connsiteX3538" y="connsiteY3538"/>
                </a:cxn>
                <a:cxn ang="0">
                  <a:pos x="connsiteX3539" y="connsiteY3539"/>
                </a:cxn>
                <a:cxn ang="0">
                  <a:pos x="connsiteX3540" y="connsiteY3540"/>
                </a:cxn>
                <a:cxn ang="0">
                  <a:pos x="connsiteX3541" y="connsiteY3541"/>
                </a:cxn>
                <a:cxn ang="0">
                  <a:pos x="connsiteX3542" y="connsiteY3542"/>
                </a:cxn>
                <a:cxn ang="0">
                  <a:pos x="connsiteX3543" y="connsiteY3543"/>
                </a:cxn>
                <a:cxn ang="0">
                  <a:pos x="connsiteX3544" y="connsiteY3544"/>
                </a:cxn>
                <a:cxn ang="0">
                  <a:pos x="connsiteX3545" y="connsiteY3545"/>
                </a:cxn>
                <a:cxn ang="0">
                  <a:pos x="connsiteX3546" y="connsiteY3546"/>
                </a:cxn>
                <a:cxn ang="0">
                  <a:pos x="connsiteX3547" y="connsiteY3547"/>
                </a:cxn>
                <a:cxn ang="0">
                  <a:pos x="connsiteX3548" y="connsiteY3548"/>
                </a:cxn>
                <a:cxn ang="0">
                  <a:pos x="connsiteX3549" y="connsiteY3549"/>
                </a:cxn>
                <a:cxn ang="0">
                  <a:pos x="connsiteX3550" y="connsiteY3550"/>
                </a:cxn>
                <a:cxn ang="0">
                  <a:pos x="connsiteX3551" y="connsiteY3551"/>
                </a:cxn>
                <a:cxn ang="0">
                  <a:pos x="connsiteX3552" y="connsiteY3552"/>
                </a:cxn>
                <a:cxn ang="0">
                  <a:pos x="connsiteX3553" y="connsiteY3553"/>
                </a:cxn>
                <a:cxn ang="0">
                  <a:pos x="connsiteX3554" y="connsiteY3554"/>
                </a:cxn>
                <a:cxn ang="0">
                  <a:pos x="connsiteX3555" y="connsiteY3555"/>
                </a:cxn>
                <a:cxn ang="0">
                  <a:pos x="connsiteX3556" y="connsiteY3556"/>
                </a:cxn>
                <a:cxn ang="0">
                  <a:pos x="connsiteX3557" y="connsiteY3557"/>
                </a:cxn>
                <a:cxn ang="0">
                  <a:pos x="connsiteX3558" y="connsiteY3558"/>
                </a:cxn>
                <a:cxn ang="0">
                  <a:pos x="connsiteX3559" y="connsiteY3559"/>
                </a:cxn>
                <a:cxn ang="0">
                  <a:pos x="connsiteX3560" y="connsiteY3560"/>
                </a:cxn>
                <a:cxn ang="0">
                  <a:pos x="connsiteX3561" y="connsiteY3561"/>
                </a:cxn>
                <a:cxn ang="0">
                  <a:pos x="connsiteX3562" y="connsiteY3562"/>
                </a:cxn>
                <a:cxn ang="0">
                  <a:pos x="connsiteX3563" y="connsiteY3563"/>
                </a:cxn>
                <a:cxn ang="0">
                  <a:pos x="connsiteX3564" y="connsiteY3564"/>
                </a:cxn>
                <a:cxn ang="0">
                  <a:pos x="connsiteX3565" y="connsiteY3565"/>
                </a:cxn>
                <a:cxn ang="0">
                  <a:pos x="connsiteX3566" y="connsiteY3566"/>
                </a:cxn>
                <a:cxn ang="0">
                  <a:pos x="connsiteX3567" y="connsiteY3567"/>
                </a:cxn>
                <a:cxn ang="0">
                  <a:pos x="connsiteX3568" y="connsiteY3568"/>
                </a:cxn>
                <a:cxn ang="0">
                  <a:pos x="connsiteX3569" y="connsiteY3569"/>
                </a:cxn>
                <a:cxn ang="0">
                  <a:pos x="connsiteX3570" y="connsiteY3570"/>
                </a:cxn>
                <a:cxn ang="0">
                  <a:pos x="connsiteX3571" y="connsiteY3571"/>
                </a:cxn>
                <a:cxn ang="0">
                  <a:pos x="connsiteX3572" y="connsiteY3572"/>
                </a:cxn>
                <a:cxn ang="0">
                  <a:pos x="connsiteX3573" y="connsiteY3573"/>
                </a:cxn>
                <a:cxn ang="0">
                  <a:pos x="connsiteX3574" y="connsiteY3574"/>
                </a:cxn>
                <a:cxn ang="0">
                  <a:pos x="connsiteX3575" y="connsiteY3575"/>
                </a:cxn>
                <a:cxn ang="0">
                  <a:pos x="connsiteX3576" y="connsiteY3576"/>
                </a:cxn>
                <a:cxn ang="0">
                  <a:pos x="connsiteX3577" y="connsiteY3577"/>
                </a:cxn>
                <a:cxn ang="0">
                  <a:pos x="connsiteX3578" y="connsiteY3578"/>
                </a:cxn>
                <a:cxn ang="0">
                  <a:pos x="connsiteX3579" y="connsiteY3579"/>
                </a:cxn>
                <a:cxn ang="0">
                  <a:pos x="connsiteX3580" y="connsiteY3580"/>
                </a:cxn>
                <a:cxn ang="0">
                  <a:pos x="connsiteX3581" y="connsiteY3581"/>
                </a:cxn>
                <a:cxn ang="0">
                  <a:pos x="connsiteX3582" y="connsiteY3582"/>
                </a:cxn>
                <a:cxn ang="0">
                  <a:pos x="connsiteX3583" y="connsiteY3583"/>
                </a:cxn>
                <a:cxn ang="0">
                  <a:pos x="connsiteX3584" y="connsiteY3584"/>
                </a:cxn>
                <a:cxn ang="0">
                  <a:pos x="connsiteX3585" y="connsiteY3585"/>
                </a:cxn>
                <a:cxn ang="0">
                  <a:pos x="connsiteX3586" y="connsiteY3586"/>
                </a:cxn>
                <a:cxn ang="0">
                  <a:pos x="connsiteX3587" y="connsiteY3587"/>
                </a:cxn>
                <a:cxn ang="0">
                  <a:pos x="connsiteX3588" y="connsiteY3588"/>
                </a:cxn>
                <a:cxn ang="0">
                  <a:pos x="connsiteX3589" y="connsiteY3589"/>
                </a:cxn>
                <a:cxn ang="0">
                  <a:pos x="connsiteX3590" y="connsiteY3590"/>
                </a:cxn>
                <a:cxn ang="0">
                  <a:pos x="connsiteX3591" y="connsiteY3591"/>
                </a:cxn>
                <a:cxn ang="0">
                  <a:pos x="connsiteX3592" y="connsiteY3592"/>
                </a:cxn>
                <a:cxn ang="0">
                  <a:pos x="connsiteX3593" y="connsiteY3593"/>
                </a:cxn>
                <a:cxn ang="0">
                  <a:pos x="connsiteX3594" y="connsiteY3594"/>
                </a:cxn>
                <a:cxn ang="0">
                  <a:pos x="connsiteX3595" y="connsiteY3595"/>
                </a:cxn>
                <a:cxn ang="0">
                  <a:pos x="connsiteX3596" y="connsiteY3596"/>
                </a:cxn>
                <a:cxn ang="0">
                  <a:pos x="connsiteX3597" y="connsiteY3597"/>
                </a:cxn>
                <a:cxn ang="0">
                  <a:pos x="connsiteX3598" y="connsiteY3598"/>
                </a:cxn>
                <a:cxn ang="0">
                  <a:pos x="connsiteX3599" y="connsiteY3599"/>
                </a:cxn>
                <a:cxn ang="0">
                  <a:pos x="connsiteX3600" y="connsiteY3600"/>
                </a:cxn>
                <a:cxn ang="0">
                  <a:pos x="connsiteX3601" y="connsiteY3601"/>
                </a:cxn>
                <a:cxn ang="0">
                  <a:pos x="connsiteX3602" y="connsiteY3602"/>
                </a:cxn>
                <a:cxn ang="0">
                  <a:pos x="connsiteX3603" y="connsiteY3603"/>
                </a:cxn>
                <a:cxn ang="0">
                  <a:pos x="connsiteX3604" y="connsiteY3604"/>
                </a:cxn>
                <a:cxn ang="0">
                  <a:pos x="connsiteX3605" y="connsiteY3605"/>
                </a:cxn>
                <a:cxn ang="0">
                  <a:pos x="connsiteX3606" y="connsiteY3606"/>
                </a:cxn>
                <a:cxn ang="0">
                  <a:pos x="connsiteX3607" y="connsiteY3607"/>
                </a:cxn>
                <a:cxn ang="0">
                  <a:pos x="connsiteX3608" y="connsiteY3608"/>
                </a:cxn>
                <a:cxn ang="0">
                  <a:pos x="connsiteX3609" y="connsiteY3609"/>
                </a:cxn>
                <a:cxn ang="0">
                  <a:pos x="connsiteX3610" y="connsiteY3610"/>
                </a:cxn>
                <a:cxn ang="0">
                  <a:pos x="connsiteX3611" y="connsiteY3611"/>
                </a:cxn>
                <a:cxn ang="0">
                  <a:pos x="connsiteX3612" y="connsiteY3612"/>
                </a:cxn>
                <a:cxn ang="0">
                  <a:pos x="connsiteX3613" y="connsiteY3613"/>
                </a:cxn>
                <a:cxn ang="0">
                  <a:pos x="connsiteX3614" y="connsiteY3614"/>
                </a:cxn>
                <a:cxn ang="0">
                  <a:pos x="connsiteX3615" y="connsiteY3615"/>
                </a:cxn>
                <a:cxn ang="0">
                  <a:pos x="connsiteX3616" y="connsiteY3616"/>
                </a:cxn>
                <a:cxn ang="0">
                  <a:pos x="connsiteX3617" y="connsiteY3617"/>
                </a:cxn>
                <a:cxn ang="0">
                  <a:pos x="connsiteX3618" y="connsiteY3618"/>
                </a:cxn>
                <a:cxn ang="0">
                  <a:pos x="connsiteX3619" y="connsiteY3619"/>
                </a:cxn>
                <a:cxn ang="0">
                  <a:pos x="connsiteX3620" y="connsiteY3620"/>
                </a:cxn>
                <a:cxn ang="0">
                  <a:pos x="connsiteX3621" y="connsiteY3621"/>
                </a:cxn>
                <a:cxn ang="0">
                  <a:pos x="connsiteX3622" y="connsiteY3622"/>
                </a:cxn>
                <a:cxn ang="0">
                  <a:pos x="connsiteX3623" y="connsiteY3623"/>
                </a:cxn>
                <a:cxn ang="0">
                  <a:pos x="connsiteX3624" y="connsiteY3624"/>
                </a:cxn>
                <a:cxn ang="0">
                  <a:pos x="connsiteX3625" y="connsiteY3625"/>
                </a:cxn>
                <a:cxn ang="0">
                  <a:pos x="connsiteX3626" y="connsiteY3626"/>
                </a:cxn>
                <a:cxn ang="0">
                  <a:pos x="connsiteX3627" y="connsiteY3627"/>
                </a:cxn>
                <a:cxn ang="0">
                  <a:pos x="connsiteX3628" y="connsiteY3628"/>
                </a:cxn>
                <a:cxn ang="0">
                  <a:pos x="connsiteX3629" y="connsiteY3629"/>
                </a:cxn>
                <a:cxn ang="0">
                  <a:pos x="connsiteX3630" y="connsiteY3630"/>
                </a:cxn>
                <a:cxn ang="0">
                  <a:pos x="connsiteX3631" y="connsiteY3631"/>
                </a:cxn>
                <a:cxn ang="0">
                  <a:pos x="connsiteX3632" y="connsiteY3632"/>
                </a:cxn>
                <a:cxn ang="0">
                  <a:pos x="connsiteX3633" y="connsiteY3633"/>
                </a:cxn>
                <a:cxn ang="0">
                  <a:pos x="connsiteX3634" y="connsiteY3634"/>
                </a:cxn>
                <a:cxn ang="0">
                  <a:pos x="connsiteX3635" y="connsiteY3635"/>
                </a:cxn>
                <a:cxn ang="0">
                  <a:pos x="connsiteX3636" y="connsiteY3636"/>
                </a:cxn>
                <a:cxn ang="0">
                  <a:pos x="connsiteX3637" y="connsiteY3637"/>
                </a:cxn>
                <a:cxn ang="0">
                  <a:pos x="connsiteX3638" y="connsiteY3638"/>
                </a:cxn>
                <a:cxn ang="0">
                  <a:pos x="connsiteX3639" y="connsiteY3639"/>
                </a:cxn>
                <a:cxn ang="0">
                  <a:pos x="connsiteX3640" y="connsiteY3640"/>
                </a:cxn>
                <a:cxn ang="0">
                  <a:pos x="connsiteX3641" y="connsiteY3641"/>
                </a:cxn>
                <a:cxn ang="0">
                  <a:pos x="connsiteX3642" y="connsiteY3642"/>
                </a:cxn>
                <a:cxn ang="0">
                  <a:pos x="connsiteX3643" y="connsiteY3643"/>
                </a:cxn>
                <a:cxn ang="0">
                  <a:pos x="connsiteX3644" y="connsiteY3644"/>
                </a:cxn>
                <a:cxn ang="0">
                  <a:pos x="connsiteX3645" y="connsiteY3645"/>
                </a:cxn>
                <a:cxn ang="0">
                  <a:pos x="connsiteX3646" y="connsiteY3646"/>
                </a:cxn>
                <a:cxn ang="0">
                  <a:pos x="connsiteX3647" y="connsiteY3647"/>
                </a:cxn>
                <a:cxn ang="0">
                  <a:pos x="connsiteX3648" y="connsiteY3648"/>
                </a:cxn>
                <a:cxn ang="0">
                  <a:pos x="connsiteX3649" y="connsiteY3649"/>
                </a:cxn>
                <a:cxn ang="0">
                  <a:pos x="connsiteX3650" y="connsiteY3650"/>
                </a:cxn>
                <a:cxn ang="0">
                  <a:pos x="connsiteX3651" y="connsiteY3651"/>
                </a:cxn>
                <a:cxn ang="0">
                  <a:pos x="connsiteX3652" y="connsiteY3652"/>
                </a:cxn>
                <a:cxn ang="0">
                  <a:pos x="connsiteX3653" y="connsiteY3653"/>
                </a:cxn>
                <a:cxn ang="0">
                  <a:pos x="connsiteX3654" y="connsiteY3654"/>
                </a:cxn>
                <a:cxn ang="0">
                  <a:pos x="connsiteX3655" y="connsiteY3655"/>
                </a:cxn>
                <a:cxn ang="0">
                  <a:pos x="connsiteX3656" y="connsiteY3656"/>
                </a:cxn>
                <a:cxn ang="0">
                  <a:pos x="connsiteX3657" y="connsiteY3657"/>
                </a:cxn>
                <a:cxn ang="0">
                  <a:pos x="connsiteX3658" y="connsiteY3658"/>
                </a:cxn>
                <a:cxn ang="0">
                  <a:pos x="connsiteX3659" y="connsiteY3659"/>
                </a:cxn>
                <a:cxn ang="0">
                  <a:pos x="connsiteX3660" y="connsiteY3660"/>
                </a:cxn>
                <a:cxn ang="0">
                  <a:pos x="connsiteX3661" y="connsiteY3661"/>
                </a:cxn>
                <a:cxn ang="0">
                  <a:pos x="connsiteX3662" y="connsiteY3662"/>
                </a:cxn>
                <a:cxn ang="0">
                  <a:pos x="connsiteX3663" y="connsiteY3663"/>
                </a:cxn>
                <a:cxn ang="0">
                  <a:pos x="connsiteX3664" y="connsiteY3664"/>
                </a:cxn>
                <a:cxn ang="0">
                  <a:pos x="connsiteX3665" y="connsiteY3665"/>
                </a:cxn>
                <a:cxn ang="0">
                  <a:pos x="connsiteX3666" y="connsiteY3666"/>
                </a:cxn>
                <a:cxn ang="0">
                  <a:pos x="connsiteX3667" y="connsiteY3667"/>
                </a:cxn>
                <a:cxn ang="0">
                  <a:pos x="connsiteX3668" y="connsiteY3668"/>
                </a:cxn>
                <a:cxn ang="0">
                  <a:pos x="connsiteX3669" y="connsiteY3669"/>
                </a:cxn>
                <a:cxn ang="0">
                  <a:pos x="connsiteX3670" y="connsiteY3670"/>
                </a:cxn>
                <a:cxn ang="0">
                  <a:pos x="connsiteX3671" y="connsiteY3671"/>
                </a:cxn>
                <a:cxn ang="0">
                  <a:pos x="connsiteX3672" y="connsiteY3672"/>
                </a:cxn>
                <a:cxn ang="0">
                  <a:pos x="connsiteX3673" y="connsiteY3673"/>
                </a:cxn>
                <a:cxn ang="0">
                  <a:pos x="connsiteX3674" y="connsiteY3674"/>
                </a:cxn>
                <a:cxn ang="0">
                  <a:pos x="connsiteX3675" y="connsiteY3675"/>
                </a:cxn>
                <a:cxn ang="0">
                  <a:pos x="connsiteX3676" y="connsiteY3676"/>
                </a:cxn>
                <a:cxn ang="0">
                  <a:pos x="connsiteX3677" y="connsiteY3677"/>
                </a:cxn>
                <a:cxn ang="0">
                  <a:pos x="connsiteX3678" y="connsiteY3678"/>
                </a:cxn>
                <a:cxn ang="0">
                  <a:pos x="connsiteX3679" y="connsiteY3679"/>
                </a:cxn>
                <a:cxn ang="0">
                  <a:pos x="connsiteX3680" y="connsiteY3680"/>
                </a:cxn>
                <a:cxn ang="0">
                  <a:pos x="connsiteX3681" y="connsiteY3681"/>
                </a:cxn>
                <a:cxn ang="0">
                  <a:pos x="connsiteX3682" y="connsiteY3682"/>
                </a:cxn>
                <a:cxn ang="0">
                  <a:pos x="connsiteX3683" y="connsiteY3683"/>
                </a:cxn>
                <a:cxn ang="0">
                  <a:pos x="connsiteX3684" y="connsiteY3684"/>
                </a:cxn>
                <a:cxn ang="0">
                  <a:pos x="connsiteX3685" y="connsiteY3685"/>
                </a:cxn>
                <a:cxn ang="0">
                  <a:pos x="connsiteX3686" y="connsiteY3686"/>
                </a:cxn>
                <a:cxn ang="0">
                  <a:pos x="connsiteX3687" y="connsiteY3687"/>
                </a:cxn>
                <a:cxn ang="0">
                  <a:pos x="connsiteX3688" y="connsiteY3688"/>
                </a:cxn>
                <a:cxn ang="0">
                  <a:pos x="connsiteX3689" y="connsiteY3689"/>
                </a:cxn>
                <a:cxn ang="0">
                  <a:pos x="connsiteX3690" y="connsiteY3690"/>
                </a:cxn>
                <a:cxn ang="0">
                  <a:pos x="connsiteX3691" y="connsiteY3691"/>
                </a:cxn>
                <a:cxn ang="0">
                  <a:pos x="connsiteX3692" y="connsiteY3692"/>
                </a:cxn>
                <a:cxn ang="0">
                  <a:pos x="connsiteX3693" y="connsiteY3693"/>
                </a:cxn>
                <a:cxn ang="0">
                  <a:pos x="connsiteX3694" y="connsiteY3694"/>
                </a:cxn>
                <a:cxn ang="0">
                  <a:pos x="connsiteX3695" y="connsiteY3695"/>
                </a:cxn>
                <a:cxn ang="0">
                  <a:pos x="connsiteX3696" y="connsiteY3696"/>
                </a:cxn>
                <a:cxn ang="0">
                  <a:pos x="connsiteX3697" y="connsiteY3697"/>
                </a:cxn>
                <a:cxn ang="0">
                  <a:pos x="connsiteX3698" y="connsiteY3698"/>
                </a:cxn>
                <a:cxn ang="0">
                  <a:pos x="connsiteX3699" y="connsiteY3699"/>
                </a:cxn>
                <a:cxn ang="0">
                  <a:pos x="connsiteX3700" y="connsiteY3700"/>
                </a:cxn>
                <a:cxn ang="0">
                  <a:pos x="connsiteX3701" y="connsiteY3701"/>
                </a:cxn>
                <a:cxn ang="0">
                  <a:pos x="connsiteX3702" y="connsiteY3702"/>
                </a:cxn>
                <a:cxn ang="0">
                  <a:pos x="connsiteX3703" y="connsiteY3703"/>
                </a:cxn>
                <a:cxn ang="0">
                  <a:pos x="connsiteX3704" y="connsiteY3704"/>
                </a:cxn>
                <a:cxn ang="0">
                  <a:pos x="connsiteX3705" y="connsiteY3705"/>
                </a:cxn>
                <a:cxn ang="0">
                  <a:pos x="connsiteX3706" y="connsiteY3706"/>
                </a:cxn>
                <a:cxn ang="0">
                  <a:pos x="connsiteX3707" y="connsiteY3707"/>
                </a:cxn>
                <a:cxn ang="0">
                  <a:pos x="connsiteX3708" y="connsiteY3708"/>
                </a:cxn>
                <a:cxn ang="0">
                  <a:pos x="connsiteX3709" y="connsiteY3709"/>
                </a:cxn>
                <a:cxn ang="0">
                  <a:pos x="connsiteX3710" y="connsiteY3710"/>
                </a:cxn>
                <a:cxn ang="0">
                  <a:pos x="connsiteX3711" y="connsiteY3711"/>
                </a:cxn>
                <a:cxn ang="0">
                  <a:pos x="connsiteX3712" y="connsiteY3712"/>
                </a:cxn>
                <a:cxn ang="0">
                  <a:pos x="connsiteX3713" y="connsiteY3713"/>
                </a:cxn>
                <a:cxn ang="0">
                  <a:pos x="connsiteX3714" y="connsiteY3714"/>
                </a:cxn>
                <a:cxn ang="0">
                  <a:pos x="connsiteX3715" y="connsiteY3715"/>
                </a:cxn>
                <a:cxn ang="0">
                  <a:pos x="connsiteX3716" y="connsiteY3716"/>
                </a:cxn>
                <a:cxn ang="0">
                  <a:pos x="connsiteX3717" y="connsiteY3717"/>
                </a:cxn>
                <a:cxn ang="0">
                  <a:pos x="connsiteX3718" y="connsiteY3718"/>
                </a:cxn>
                <a:cxn ang="0">
                  <a:pos x="connsiteX3719" y="connsiteY3719"/>
                </a:cxn>
                <a:cxn ang="0">
                  <a:pos x="connsiteX3720" y="connsiteY3720"/>
                </a:cxn>
                <a:cxn ang="0">
                  <a:pos x="connsiteX3721" y="connsiteY3721"/>
                </a:cxn>
                <a:cxn ang="0">
                  <a:pos x="connsiteX3722" y="connsiteY3722"/>
                </a:cxn>
                <a:cxn ang="0">
                  <a:pos x="connsiteX3723" y="connsiteY3723"/>
                </a:cxn>
                <a:cxn ang="0">
                  <a:pos x="connsiteX3724" y="connsiteY3724"/>
                </a:cxn>
                <a:cxn ang="0">
                  <a:pos x="connsiteX3725" y="connsiteY3725"/>
                </a:cxn>
                <a:cxn ang="0">
                  <a:pos x="connsiteX3726" y="connsiteY3726"/>
                </a:cxn>
                <a:cxn ang="0">
                  <a:pos x="connsiteX3727" y="connsiteY3727"/>
                </a:cxn>
                <a:cxn ang="0">
                  <a:pos x="connsiteX3728" y="connsiteY3728"/>
                </a:cxn>
                <a:cxn ang="0">
                  <a:pos x="connsiteX3729" y="connsiteY3729"/>
                </a:cxn>
                <a:cxn ang="0">
                  <a:pos x="connsiteX3730" y="connsiteY3730"/>
                </a:cxn>
                <a:cxn ang="0">
                  <a:pos x="connsiteX3731" y="connsiteY3731"/>
                </a:cxn>
                <a:cxn ang="0">
                  <a:pos x="connsiteX3732" y="connsiteY3732"/>
                </a:cxn>
                <a:cxn ang="0">
                  <a:pos x="connsiteX3733" y="connsiteY3733"/>
                </a:cxn>
                <a:cxn ang="0">
                  <a:pos x="connsiteX3734" y="connsiteY3734"/>
                </a:cxn>
                <a:cxn ang="0">
                  <a:pos x="connsiteX3735" y="connsiteY3735"/>
                </a:cxn>
                <a:cxn ang="0">
                  <a:pos x="connsiteX3736" y="connsiteY3736"/>
                </a:cxn>
                <a:cxn ang="0">
                  <a:pos x="connsiteX3737" y="connsiteY3737"/>
                </a:cxn>
                <a:cxn ang="0">
                  <a:pos x="connsiteX3738" y="connsiteY3738"/>
                </a:cxn>
                <a:cxn ang="0">
                  <a:pos x="connsiteX3739" y="connsiteY3739"/>
                </a:cxn>
                <a:cxn ang="0">
                  <a:pos x="connsiteX3740" y="connsiteY3740"/>
                </a:cxn>
                <a:cxn ang="0">
                  <a:pos x="connsiteX3741" y="connsiteY3741"/>
                </a:cxn>
                <a:cxn ang="0">
                  <a:pos x="connsiteX3742" y="connsiteY3742"/>
                </a:cxn>
                <a:cxn ang="0">
                  <a:pos x="connsiteX3743" y="connsiteY3743"/>
                </a:cxn>
                <a:cxn ang="0">
                  <a:pos x="connsiteX3744" y="connsiteY3744"/>
                </a:cxn>
                <a:cxn ang="0">
                  <a:pos x="connsiteX3745" y="connsiteY3745"/>
                </a:cxn>
                <a:cxn ang="0">
                  <a:pos x="connsiteX3746" y="connsiteY3746"/>
                </a:cxn>
                <a:cxn ang="0">
                  <a:pos x="connsiteX3747" y="connsiteY3747"/>
                </a:cxn>
                <a:cxn ang="0">
                  <a:pos x="connsiteX3748" y="connsiteY3748"/>
                </a:cxn>
                <a:cxn ang="0">
                  <a:pos x="connsiteX3749" y="connsiteY3749"/>
                </a:cxn>
                <a:cxn ang="0">
                  <a:pos x="connsiteX3750" y="connsiteY3750"/>
                </a:cxn>
                <a:cxn ang="0">
                  <a:pos x="connsiteX3751" y="connsiteY3751"/>
                </a:cxn>
                <a:cxn ang="0">
                  <a:pos x="connsiteX3752" y="connsiteY3752"/>
                </a:cxn>
                <a:cxn ang="0">
                  <a:pos x="connsiteX3753" y="connsiteY3753"/>
                </a:cxn>
                <a:cxn ang="0">
                  <a:pos x="connsiteX3754" y="connsiteY3754"/>
                </a:cxn>
                <a:cxn ang="0">
                  <a:pos x="connsiteX3755" y="connsiteY3755"/>
                </a:cxn>
                <a:cxn ang="0">
                  <a:pos x="connsiteX3756" y="connsiteY3756"/>
                </a:cxn>
                <a:cxn ang="0">
                  <a:pos x="connsiteX3757" y="connsiteY3757"/>
                </a:cxn>
                <a:cxn ang="0">
                  <a:pos x="connsiteX3758" y="connsiteY3758"/>
                </a:cxn>
                <a:cxn ang="0">
                  <a:pos x="connsiteX3759" y="connsiteY3759"/>
                </a:cxn>
                <a:cxn ang="0">
                  <a:pos x="connsiteX3760" y="connsiteY3760"/>
                </a:cxn>
                <a:cxn ang="0">
                  <a:pos x="connsiteX3761" y="connsiteY3761"/>
                </a:cxn>
                <a:cxn ang="0">
                  <a:pos x="connsiteX3762" y="connsiteY3762"/>
                </a:cxn>
                <a:cxn ang="0">
                  <a:pos x="connsiteX3763" y="connsiteY3763"/>
                </a:cxn>
                <a:cxn ang="0">
                  <a:pos x="connsiteX3764" y="connsiteY3764"/>
                </a:cxn>
                <a:cxn ang="0">
                  <a:pos x="connsiteX3765" y="connsiteY3765"/>
                </a:cxn>
                <a:cxn ang="0">
                  <a:pos x="connsiteX3766" y="connsiteY3766"/>
                </a:cxn>
                <a:cxn ang="0">
                  <a:pos x="connsiteX3767" y="connsiteY3767"/>
                </a:cxn>
                <a:cxn ang="0">
                  <a:pos x="connsiteX3768" y="connsiteY3768"/>
                </a:cxn>
                <a:cxn ang="0">
                  <a:pos x="connsiteX3769" y="connsiteY3769"/>
                </a:cxn>
                <a:cxn ang="0">
                  <a:pos x="connsiteX3770" y="connsiteY3770"/>
                </a:cxn>
                <a:cxn ang="0">
                  <a:pos x="connsiteX3771" y="connsiteY3771"/>
                </a:cxn>
                <a:cxn ang="0">
                  <a:pos x="connsiteX3772" y="connsiteY3772"/>
                </a:cxn>
                <a:cxn ang="0">
                  <a:pos x="connsiteX3773" y="connsiteY3773"/>
                </a:cxn>
                <a:cxn ang="0">
                  <a:pos x="connsiteX3774" y="connsiteY3774"/>
                </a:cxn>
                <a:cxn ang="0">
                  <a:pos x="connsiteX3775" y="connsiteY3775"/>
                </a:cxn>
                <a:cxn ang="0">
                  <a:pos x="connsiteX3776" y="connsiteY3776"/>
                </a:cxn>
                <a:cxn ang="0">
                  <a:pos x="connsiteX3777" y="connsiteY3777"/>
                </a:cxn>
                <a:cxn ang="0">
                  <a:pos x="connsiteX3778" y="connsiteY3778"/>
                </a:cxn>
                <a:cxn ang="0">
                  <a:pos x="connsiteX3779" y="connsiteY3779"/>
                </a:cxn>
                <a:cxn ang="0">
                  <a:pos x="connsiteX3780" y="connsiteY3780"/>
                </a:cxn>
                <a:cxn ang="0">
                  <a:pos x="connsiteX3781" y="connsiteY3781"/>
                </a:cxn>
                <a:cxn ang="0">
                  <a:pos x="connsiteX3782" y="connsiteY3782"/>
                </a:cxn>
                <a:cxn ang="0">
                  <a:pos x="connsiteX3783" y="connsiteY3783"/>
                </a:cxn>
                <a:cxn ang="0">
                  <a:pos x="connsiteX3784" y="connsiteY3784"/>
                </a:cxn>
                <a:cxn ang="0">
                  <a:pos x="connsiteX3785" y="connsiteY3785"/>
                </a:cxn>
                <a:cxn ang="0">
                  <a:pos x="connsiteX3786" y="connsiteY3786"/>
                </a:cxn>
                <a:cxn ang="0">
                  <a:pos x="connsiteX3787" y="connsiteY3787"/>
                </a:cxn>
                <a:cxn ang="0">
                  <a:pos x="connsiteX3788" y="connsiteY3788"/>
                </a:cxn>
                <a:cxn ang="0">
                  <a:pos x="connsiteX3789" y="connsiteY3789"/>
                </a:cxn>
                <a:cxn ang="0">
                  <a:pos x="connsiteX3790" y="connsiteY3790"/>
                </a:cxn>
                <a:cxn ang="0">
                  <a:pos x="connsiteX3791" y="connsiteY3791"/>
                </a:cxn>
                <a:cxn ang="0">
                  <a:pos x="connsiteX3792" y="connsiteY3792"/>
                </a:cxn>
                <a:cxn ang="0">
                  <a:pos x="connsiteX3793" y="connsiteY3793"/>
                </a:cxn>
                <a:cxn ang="0">
                  <a:pos x="connsiteX3794" y="connsiteY3794"/>
                </a:cxn>
                <a:cxn ang="0">
                  <a:pos x="connsiteX3795" y="connsiteY3795"/>
                </a:cxn>
                <a:cxn ang="0">
                  <a:pos x="connsiteX3796" y="connsiteY3796"/>
                </a:cxn>
                <a:cxn ang="0">
                  <a:pos x="connsiteX3797" y="connsiteY3797"/>
                </a:cxn>
                <a:cxn ang="0">
                  <a:pos x="connsiteX3798" y="connsiteY3798"/>
                </a:cxn>
                <a:cxn ang="0">
                  <a:pos x="connsiteX3799" y="connsiteY3799"/>
                </a:cxn>
                <a:cxn ang="0">
                  <a:pos x="connsiteX3800" y="connsiteY3800"/>
                </a:cxn>
                <a:cxn ang="0">
                  <a:pos x="connsiteX3801" y="connsiteY3801"/>
                </a:cxn>
                <a:cxn ang="0">
                  <a:pos x="connsiteX3802" y="connsiteY3802"/>
                </a:cxn>
                <a:cxn ang="0">
                  <a:pos x="connsiteX3803" y="connsiteY3803"/>
                </a:cxn>
                <a:cxn ang="0">
                  <a:pos x="connsiteX3804" y="connsiteY3804"/>
                </a:cxn>
                <a:cxn ang="0">
                  <a:pos x="connsiteX3805" y="connsiteY3805"/>
                </a:cxn>
                <a:cxn ang="0">
                  <a:pos x="connsiteX3806" y="connsiteY3806"/>
                </a:cxn>
                <a:cxn ang="0">
                  <a:pos x="connsiteX3807" y="connsiteY3807"/>
                </a:cxn>
                <a:cxn ang="0">
                  <a:pos x="connsiteX3808" y="connsiteY3808"/>
                </a:cxn>
                <a:cxn ang="0">
                  <a:pos x="connsiteX3809" y="connsiteY3809"/>
                </a:cxn>
                <a:cxn ang="0">
                  <a:pos x="connsiteX3810" y="connsiteY3810"/>
                </a:cxn>
                <a:cxn ang="0">
                  <a:pos x="connsiteX3811" y="connsiteY3811"/>
                </a:cxn>
                <a:cxn ang="0">
                  <a:pos x="connsiteX3812" y="connsiteY3812"/>
                </a:cxn>
                <a:cxn ang="0">
                  <a:pos x="connsiteX3813" y="connsiteY3813"/>
                </a:cxn>
                <a:cxn ang="0">
                  <a:pos x="connsiteX3814" y="connsiteY3814"/>
                </a:cxn>
                <a:cxn ang="0">
                  <a:pos x="connsiteX3815" y="connsiteY3815"/>
                </a:cxn>
                <a:cxn ang="0">
                  <a:pos x="connsiteX3816" y="connsiteY3816"/>
                </a:cxn>
                <a:cxn ang="0">
                  <a:pos x="connsiteX3817" y="connsiteY3817"/>
                </a:cxn>
                <a:cxn ang="0">
                  <a:pos x="connsiteX3818" y="connsiteY3818"/>
                </a:cxn>
                <a:cxn ang="0">
                  <a:pos x="connsiteX3819" y="connsiteY3819"/>
                </a:cxn>
                <a:cxn ang="0">
                  <a:pos x="connsiteX3820" y="connsiteY3820"/>
                </a:cxn>
                <a:cxn ang="0">
                  <a:pos x="connsiteX3821" y="connsiteY3821"/>
                </a:cxn>
                <a:cxn ang="0">
                  <a:pos x="connsiteX3822" y="connsiteY3822"/>
                </a:cxn>
                <a:cxn ang="0">
                  <a:pos x="connsiteX3823" y="connsiteY3823"/>
                </a:cxn>
                <a:cxn ang="0">
                  <a:pos x="connsiteX3824" y="connsiteY3824"/>
                </a:cxn>
                <a:cxn ang="0">
                  <a:pos x="connsiteX3825" y="connsiteY3825"/>
                </a:cxn>
                <a:cxn ang="0">
                  <a:pos x="connsiteX3826" y="connsiteY3826"/>
                </a:cxn>
                <a:cxn ang="0">
                  <a:pos x="connsiteX3827" y="connsiteY3827"/>
                </a:cxn>
                <a:cxn ang="0">
                  <a:pos x="connsiteX3828" y="connsiteY3828"/>
                </a:cxn>
                <a:cxn ang="0">
                  <a:pos x="connsiteX3829" y="connsiteY3829"/>
                </a:cxn>
                <a:cxn ang="0">
                  <a:pos x="connsiteX3830" y="connsiteY3830"/>
                </a:cxn>
                <a:cxn ang="0">
                  <a:pos x="connsiteX3831" y="connsiteY3831"/>
                </a:cxn>
                <a:cxn ang="0">
                  <a:pos x="connsiteX3832" y="connsiteY3832"/>
                </a:cxn>
                <a:cxn ang="0">
                  <a:pos x="connsiteX3833" y="connsiteY3833"/>
                </a:cxn>
                <a:cxn ang="0">
                  <a:pos x="connsiteX3834" y="connsiteY3834"/>
                </a:cxn>
                <a:cxn ang="0">
                  <a:pos x="connsiteX3835" y="connsiteY3835"/>
                </a:cxn>
                <a:cxn ang="0">
                  <a:pos x="connsiteX3836" y="connsiteY3836"/>
                </a:cxn>
                <a:cxn ang="0">
                  <a:pos x="connsiteX3837" y="connsiteY3837"/>
                </a:cxn>
                <a:cxn ang="0">
                  <a:pos x="connsiteX3838" y="connsiteY3838"/>
                </a:cxn>
                <a:cxn ang="0">
                  <a:pos x="connsiteX3839" y="connsiteY3839"/>
                </a:cxn>
                <a:cxn ang="0">
                  <a:pos x="connsiteX3840" y="connsiteY3840"/>
                </a:cxn>
                <a:cxn ang="0">
                  <a:pos x="connsiteX3841" y="connsiteY3841"/>
                </a:cxn>
                <a:cxn ang="0">
                  <a:pos x="connsiteX3842" y="connsiteY3842"/>
                </a:cxn>
                <a:cxn ang="0">
                  <a:pos x="connsiteX3843" y="connsiteY3843"/>
                </a:cxn>
                <a:cxn ang="0">
                  <a:pos x="connsiteX3844" y="connsiteY3844"/>
                </a:cxn>
                <a:cxn ang="0">
                  <a:pos x="connsiteX3845" y="connsiteY3845"/>
                </a:cxn>
                <a:cxn ang="0">
                  <a:pos x="connsiteX3846" y="connsiteY3846"/>
                </a:cxn>
                <a:cxn ang="0">
                  <a:pos x="connsiteX3847" y="connsiteY3847"/>
                </a:cxn>
                <a:cxn ang="0">
                  <a:pos x="connsiteX3848" y="connsiteY3848"/>
                </a:cxn>
                <a:cxn ang="0">
                  <a:pos x="connsiteX3849" y="connsiteY3849"/>
                </a:cxn>
                <a:cxn ang="0">
                  <a:pos x="connsiteX3850" y="connsiteY3850"/>
                </a:cxn>
                <a:cxn ang="0">
                  <a:pos x="connsiteX3851" y="connsiteY3851"/>
                </a:cxn>
                <a:cxn ang="0">
                  <a:pos x="connsiteX3852" y="connsiteY3852"/>
                </a:cxn>
                <a:cxn ang="0">
                  <a:pos x="connsiteX3853" y="connsiteY3853"/>
                </a:cxn>
                <a:cxn ang="0">
                  <a:pos x="connsiteX3854" y="connsiteY3854"/>
                </a:cxn>
                <a:cxn ang="0">
                  <a:pos x="connsiteX3855" y="connsiteY3855"/>
                </a:cxn>
                <a:cxn ang="0">
                  <a:pos x="connsiteX3856" y="connsiteY3856"/>
                </a:cxn>
                <a:cxn ang="0">
                  <a:pos x="connsiteX3857" y="connsiteY3857"/>
                </a:cxn>
                <a:cxn ang="0">
                  <a:pos x="connsiteX3858" y="connsiteY3858"/>
                </a:cxn>
                <a:cxn ang="0">
                  <a:pos x="connsiteX3859" y="connsiteY3859"/>
                </a:cxn>
                <a:cxn ang="0">
                  <a:pos x="connsiteX3860" y="connsiteY3860"/>
                </a:cxn>
                <a:cxn ang="0">
                  <a:pos x="connsiteX3861" y="connsiteY3861"/>
                </a:cxn>
                <a:cxn ang="0">
                  <a:pos x="connsiteX3862" y="connsiteY3862"/>
                </a:cxn>
                <a:cxn ang="0">
                  <a:pos x="connsiteX3863" y="connsiteY3863"/>
                </a:cxn>
                <a:cxn ang="0">
                  <a:pos x="connsiteX3864" y="connsiteY3864"/>
                </a:cxn>
                <a:cxn ang="0">
                  <a:pos x="connsiteX3865" y="connsiteY3865"/>
                </a:cxn>
                <a:cxn ang="0">
                  <a:pos x="connsiteX3866" y="connsiteY3866"/>
                </a:cxn>
                <a:cxn ang="0">
                  <a:pos x="connsiteX3867" y="connsiteY3867"/>
                </a:cxn>
                <a:cxn ang="0">
                  <a:pos x="connsiteX3868" y="connsiteY3868"/>
                </a:cxn>
                <a:cxn ang="0">
                  <a:pos x="connsiteX3869" y="connsiteY3869"/>
                </a:cxn>
                <a:cxn ang="0">
                  <a:pos x="connsiteX3870" y="connsiteY3870"/>
                </a:cxn>
                <a:cxn ang="0">
                  <a:pos x="connsiteX3871" y="connsiteY3871"/>
                </a:cxn>
                <a:cxn ang="0">
                  <a:pos x="connsiteX3872" y="connsiteY3872"/>
                </a:cxn>
                <a:cxn ang="0">
                  <a:pos x="connsiteX3873" y="connsiteY3873"/>
                </a:cxn>
                <a:cxn ang="0">
                  <a:pos x="connsiteX3874" y="connsiteY3874"/>
                </a:cxn>
                <a:cxn ang="0">
                  <a:pos x="connsiteX3875" y="connsiteY3875"/>
                </a:cxn>
                <a:cxn ang="0">
                  <a:pos x="connsiteX3876" y="connsiteY3876"/>
                </a:cxn>
                <a:cxn ang="0">
                  <a:pos x="connsiteX3877" y="connsiteY3877"/>
                </a:cxn>
                <a:cxn ang="0">
                  <a:pos x="connsiteX3878" y="connsiteY3878"/>
                </a:cxn>
                <a:cxn ang="0">
                  <a:pos x="connsiteX3879" y="connsiteY3879"/>
                </a:cxn>
                <a:cxn ang="0">
                  <a:pos x="connsiteX3880" y="connsiteY3880"/>
                </a:cxn>
                <a:cxn ang="0">
                  <a:pos x="connsiteX3881" y="connsiteY3881"/>
                </a:cxn>
                <a:cxn ang="0">
                  <a:pos x="connsiteX3882" y="connsiteY3882"/>
                </a:cxn>
                <a:cxn ang="0">
                  <a:pos x="connsiteX3883" y="connsiteY3883"/>
                </a:cxn>
                <a:cxn ang="0">
                  <a:pos x="connsiteX3884" y="connsiteY3884"/>
                </a:cxn>
                <a:cxn ang="0">
                  <a:pos x="connsiteX3885" y="connsiteY3885"/>
                </a:cxn>
                <a:cxn ang="0">
                  <a:pos x="connsiteX3886" y="connsiteY3886"/>
                </a:cxn>
                <a:cxn ang="0">
                  <a:pos x="connsiteX3887" y="connsiteY3887"/>
                </a:cxn>
                <a:cxn ang="0">
                  <a:pos x="connsiteX3888" y="connsiteY3888"/>
                </a:cxn>
                <a:cxn ang="0">
                  <a:pos x="connsiteX3889" y="connsiteY3889"/>
                </a:cxn>
                <a:cxn ang="0">
                  <a:pos x="connsiteX3890" y="connsiteY3890"/>
                </a:cxn>
                <a:cxn ang="0">
                  <a:pos x="connsiteX3891" y="connsiteY3891"/>
                </a:cxn>
                <a:cxn ang="0">
                  <a:pos x="connsiteX3892" y="connsiteY3892"/>
                </a:cxn>
                <a:cxn ang="0">
                  <a:pos x="connsiteX3893" y="connsiteY3893"/>
                </a:cxn>
                <a:cxn ang="0">
                  <a:pos x="connsiteX3894" y="connsiteY3894"/>
                </a:cxn>
                <a:cxn ang="0">
                  <a:pos x="connsiteX3895" y="connsiteY3895"/>
                </a:cxn>
                <a:cxn ang="0">
                  <a:pos x="connsiteX3896" y="connsiteY3896"/>
                </a:cxn>
                <a:cxn ang="0">
                  <a:pos x="connsiteX3897" y="connsiteY3897"/>
                </a:cxn>
                <a:cxn ang="0">
                  <a:pos x="connsiteX3898" y="connsiteY3898"/>
                </a:cxn>
                <a:cxn ang="0">
                  <a:pos x="connsiteX3899" y="connsiteY3899"/>
                </a:cxn>
                <a:cxn ang="0">
                  <a:pos x="connsiteX3900" y="connsiteY3900"/>
                </a:cxn>
                <a:cxn ang="0">
                  <a:pos x="connsiteX3901" y="connsiteY3901"/>
                </a:cxn>
                <a:cxn ang="0">
                  <a:pos x="connsiteX3902" y="connsiteY3902"/>
                </a:cxn>
                <a:cxn ang="0">
                  <a:pos x="connsiteX3903" y="connsiteY3903"/>
                </a:cxn>
                <a:cxn ang="0">
                  <a:pos x="connsiteX3904" y="connsiteY3904"/>
                </a:cxn>
                <a:cxn ang="0">
                  <a:pos x="connsiteX3905" y="connsiteY3905"/>
                </a:cxn>
                <a:cxn ang="0">
                  <a:pos x="connsiteX3906" y="connsiteY3906"/>
                </a:cxn>
                <a:cxn ang="0">
                  <a:pos x="connsiteX3907" y="connsiteY3907"/>
                </a:cxn>
                <a:cxn ang="0">
                  <a:pos x="connsiteX3908" y="connsiteY3908"/>
                </a:cxn>
                <a:cxn ang="0">
                  <a:pos x="connsiteX3909" y="connsiteY3909"/>
                </a:cxn>
                <a:cxn ang="0">
                  <a:pos x="connsiteX3910" y="connsiteY3910"/>
                </a:cxn>
                <a:cxn ang="0">
                  <a:pos x="connsiteX3911" y="connsiteY3911"/>
                </a:cxn>
                <a:cxn ang="0">
                  <a:pos x="connsiteX3912" y="connsiteY3912"/>
                </a:cxn>
                <a:cxn ang="0">
                  <a:pos x="connsiteX3913" y="connsiteY3913"/>
                </a:cxn>
                <a:cxn ang="0">
                  <a:pos x="connsiteX3914" y="connsiteY3914"/>
                </a:cxn>
                <a:cxn ang="0">
                  <a:pos x="connsiteX3915" y="connsiteY3915"/>
                </a:cxn>
                <a:cxn ang="0">
                  <a:pos x="connsiteX3916" y="connsiteY3916"/>
                </a:cxn>
                <a:cxn ang="0">
                  <a:pos x="connsiteX3917" y="connsiteY3917"/>
                </a:cxn>
                <a:cxn ang="0">
                  <a:pos x="connsiteX3918" y="connsiteY3918"/>
                </a:cxn>
                <a:cxn ang="0">
                  <a:pos x="connsiteX3919" y="connsiteY3919"/>
                </a:cxn>
                <a:cxn ang="0">
                  <a:pos x="connsiteX3920" y="connsiteY3920"/>
                </a:cxn>
                <a:cxn ang="0">
                  <a:pos x="connsiteX3921" y="connsiteY3921"/>
                </a:cxn>
                <a:cxn ang="0">
                  <a:pos x="connsiteX3922" y="connsiteY3922"/>
                </a:cxn>
                <a:cxn ang="0">
                  <a:pos x="connsiteX3923" y="connsiteY3923"/>
                </a:cxn>
                <a:cxn ang="0">
                  <a:pos x="connsiteX3924" y="connsiteY3924"/>
                </a:cxn>
                <a:cxn ang="0">
                  <a:pos x="connsiteX3925" y="connsiteY3925"/>
                </a:cxn>
                <a:cxn ang="0">
                  <a:pos x="connsiteX3926" y="connsiteY3926"/>
                </a:cxn>
                <a:cxn ang="0">
                  <a:pos x="connsiteX3927" y="connsiteY3927"/>
                </a:cxn>
                <a:cxn ang="0">
                  <a:pos x="connsiteX3928" y="connsiteY3928"/>
                </a:cxn>
                <a:cxn ang="0">
                  <a:pos x="connsiteX3929" y="connsiteY3929"/>
                </a:cxn>
                <a:cxn ang="0">
                  <a:pos x="connsiteX3930" y="connsiteY3930"/>
                </a:cxn>
                <a:cxn ang="0">
                  <a:pos x="connsiteX3931" y="connsiteY3931"/>
                </a:cxn>
                <a:cxn ang="0">
                  <a:pos x="connsiteX3932" y="connsiteY3932"/>
                </a:cxn>
                <a:cxn ang="0">
                  <a:pos x="connsiteX3933" y="connsiteY3933"/>
                </a:cxn>
                <a:cxn ang="0">
                  <a:pos x="connsiteX3934" y="connsiteY3934"/>
                </a:cxn>
                <a:cxn ang="0">
                  <a:pos x="connsiteX3935" y="connsiteY3935"/>
                </a:cxn>
                <a:cxn ang="0">
                  <a:pos x="connsiteX3936" y="connsiteY3936"/>
                </a:cxn>
                <a:cxn ang="0">
                  <a:pos x="connsiteX3937" y="connsiteY3937"/>
                </a:cxn>
                <a:cxn ang="0">
                  <a:pos x="connsiteX3938" y="connsiteY3938"/>
                </a:cxn>
                <a:cxn ang="0">
                  <a:pos x="connsiteX3939" y="connsiteY3939"/>
                </a:cxn>
                <a:cxn ang="0">
                  <a:pos x="connsiteX3940" y="connsiteY3940"/>
                </a:cxn>
                <a:cxn ang="0">
                  <a:pos x="connsiteX3941" y="connsiteY3941"/>
                </a:cxn>
                <a:cxn ang="0">
                  <a:pos x="connsiteX3942" y="connsiteY3942"/>
                </a:cxn>
                <a:cxn ang="0">
                  <a:pos x="connsiteX3943" y="connsiteY3943"/>
                </a:cxn>
                <a:cxn ang="0">
                  <a:pos x="connsiteX3944" y="connsiteY3944"/>
                </a:cxn>
                <a:cxn ang="0">
                  <a:pos x="connsiteX3945" y="connsiteY3945"/>
                </a:cxn>
                <a:cxn ang="0">
                  <a:pos x="connsiteX3946" y="connsiteY3946"/>
                </a:cxn>
                <a:cxn ang="0">
                  <a:pos x="connsiteX3947" y="connsiteY3947"/>
                </a:cxn>
                <a:cxn ang="0">
                  <a:pos x="connsiteX3948" y="connsiteY3948"/>
                </a:cxn>
                <a:cxn ang="0">
                  <a:pos x="connsiteX3949" y="connsiteY3949"/>
                </a:cxn>
                <a:cxn ang="0">
                  <a:pos x="connsiteX3950" y="connsiteY3950"/>
                </a:cxn>
                <a:cxn ang="0">
                  <a:pos x="connsiteX3951" y="connsiteY3951"/>
                </a:cxn>
                <a:cxn ang="0">
                  <a:pos x="connsiteX3952" y="connsiteY3952"/>
                </a:cxn>
                <a:cxn ang="0">
                  <a:pos x="connsiteX3953" y="connsiteY3953"/>
                </a:cxn>
                <a:cxn ang="0">
                  <a:pos x="connsiteX3954" y="connsiteY3954"/>
                </a:cxn>
                <a:cxn ang="0">
                  <a:pos x="connsiteX3955" y="connsiteY3955"/>
                </a:cxn>
                <a:cxn ang="0">
                  <a:pos x="connsiteX3956" y="connsiteY3956"/>
                </a:cxn>
                <a:cxn ang="0">
                  <a:pos x="connsiteX3957" y="connsiteY3957"/>
                </a:cxn>
                <a:cxn ang="0">
                  <a:pos x="connsiteX3958" y="connsiteY3958"/>
                </a:cxn>
                <a:cxn ang="0">
                  <a:pos x="connsiteX3959" y="connsiteY3959"/>
                </a:cxn>
                <a:cxn ang="0">
                  <a:pos x="connsiteX3960" y="connsiteY3960"/>
                </a:cxn>
                <a:cxn ang="0">
                  <a:pos x="connsiteX3961" y="connsiteY3961"/>
                </a:cxn>
                <a:cxn ang="0">
                  <a:pos x="connsiteX3962" y="connsiteY3962"/>
                </a:cxn>
                <a:cxn ang="0">
                  <a:pos x="connsiteX3963" y="connsiteY3963"/>
                </a:cxn>
                <a:cxn ang="0">
                  <a:pos x="connsiteX3964" y="connsiteY3964"/>
                </a:cxn>
                <a:cxn ang="0">
                  <a:pos x="connsiteX3965" y="connsiteY3965"/>
                </a:cxn>
                <a:cxn ang="0">
                  <a:pos x="connsiteX3966" y="connsiteY3966"/>
                </a:cxn>
                <a:cxn ang="0">
                  <a:pos x="connsiteX3967" y="connsiteY3967"/>
                </a:cxn>
                <a:cxn ang="0">
                  <a:pos x="connsiteX3968" y="connsiteY3968"/>
                </a:cxn>
                <a:cxn ang="0">
                  <a:pos x="connsiteX3969" y="connsiteY3969"/>
                </a:cxn>
                <a:cxn ang="0">
                  <a:pos x="connsiteX3970" y="connsiteY3970"/>
                </a:cxn>
                <a:cxn ang="0">
                  <a:pos x="connsiteX3971" y="connsiteY3971"/>
                </a:cxn>
                <a:cxn ang="0">
                  <a:pos x="connsiteX3972" y="connsiteY3972"/>
                </a:cxn>
                <a:cxn ang="0">
                  <a:pos x="connsiteX3973" y="connsiteY3973"/>
                </a:cxn>
                <a:cxn ang="0">
                  <a:pos x="connsiteX3974" y="connsiteY3974"/>
                </a:cxn>
                <a:cxn ang="0">
                  <a:pos x="connsiteX3975" y="connsiteY3975"/>
                </a:cxn>
                <a:cxn ang="0">
                  <a:pos x="connsiteX3976" y="connsiteY3976"/>
                </a:cxn>
                <a:cxn ang="0">
                  <a:pos x="connsiteX3977" y="connsiteY3977"/>
                </a:cxn>
                <a:cxn ang="0">
                  <a:pos x="connsiteX3978" y="connsiteY3978"/>
                </a:cxn>
                <a:cxn ang="0">
                  <a:pos x="connsiteX3979" y="connsiteY3979"/>
                </a:cxn>
                <a:cxn ang="0">
                  <a:pos x="connsiteX3980" y="connsiteY3980"/>
                </a:cxn>
                <a:cxn ang="0">
                  <a:pos x="connsiteX3981" y="connsiteY3981"/>
                </a:cxn>
                <a:cxn ang="0">
                  <a:pos x="connsiteX3982" y="connsiteY3982"/>
                </a:cxn>
                <a:cxn ang="0">
                  <a:pos x="connsiteX3983" y="connsiteY3983"/>
                </a:cxn>
                <a:cxn ang="0">
                  <a:pos x="connsiteX3984" y="connsiteY3984"/>
                </a:cxn>
                <a:cxn ang="0">
                  <a:pos x="connsiteX3985" y="connsiteY3985"/>
                </a:cxn>
                <a:cxn ang="0">
                  <a:pos x="connsiteX3986" y="connsiteY3986"/>
                </a:cxn>
                <a:cxn ang="0">
                  <a:pos x="connsiteX3987" y="connsiteY3987"/>
                </a:cxn>
                <a:cxn ang="0">
                  <a:pos x="connsiteX3988" y="connsiteY3988"/>
                </a:cxn>
                <a:cxn ang="0">
                  <a:pos x="connsiteX3989" y="connsiteY3989"/>
                </a:cxn>
                <a:cxn ang="0">
                  <a:pos x="connsiteX3990" y="connsiteY3990"/>
                </a:cxn>
                <a:cxn ang="0">
                  <a:pos x="connsiteX3991" y="connsiteY3991"/>
                </a:cxn>
                <a:cxn ang="0">
                  <a:pos x="connsiteX3992" y="connsiteY3992"/>
                </a:cxn>
                <a:cxn ang="0">
                  <a:pos x="connsiteX3993" y="connsiteY3993"/>
                </a:cxn>
                <a:cxn ang="0">
                  <a:pos x="connsiteX3994" y="connsiteY3994"/>
                </a:cxn>
                <a:cxn ang="0">
                  <a:pos x="connsiteX3995" y="connsiteY3995"/>
                </a:cxn>
                <a:cxn ang="0">
                  <a:pos x="connsiteX3996" y="connsiteY3996"/>
                </a:cxn>
                <a:cxn ang="0">
                  <a:pos x="connsiteX3997" y="connsiteY3997"/>
                </a:cxn>
                <a:cxn ang="0">
                  <a:pos x="connsiteX3998" y="connsiteY3998"/>
                </a:cxn>
                <a:cxn ang="0">
                  <a:pos x="connsiteX3999" y="connsiteY3999"/>
                </a:cxn>
                <a:cxn ang="0">
                  <a:pos x="connsiteX4000" y="connsiteY4000"/>
                </a:cxn>
                <a:cxn ang="0">
                  <a:pos x="connsiteX4001" y="connsiteY4001"/>
                </a:cxn>
                <a:cxn ang="0">
                  <a:pos x="connsiteX4002" y="connsiteY4002"/>
                </a:cxn>
                <a:cxn ang="0">
                  <a:pos x="connsiteX4003" y="connsiteY4003"/>
                </a:cxn>
                <a:cxn ang="0">
                  <a:pos x="connsiteX4004" y="connsiteY4004"/>
                </a:cxn>
                <a:cxn ang="0">
                  <a:pos x="connsiteX4005" y="connsiteY4005"/>
                </a:cxn>
                <a:cxn ang="0">
                  <a:pos x="connsiteX4006" y="connsiteY4006"/>
                </a:cxn>
                <a:cxn ang="0">
                  <a:pos x="connsiteX4007" y="connsiteY4007"/>
                </a:cxn>
                <a:cxn ang="0">
                  <a:pos x="connsiteX4008" y="connsiteY4008"/>
                </a:cxn>
                <a:cxn ang="0">
                  <a:pos x="connsiteX4009" y="connsiteY4009"/>
                </a:cxn>
                <a:cxn ang="0">
                  <a:pos x="connsiteX4010" y="connsiteY4010"/>
                </a:cxn>
                <a:cxn ang="0">
                  <a:pos x="connsiteX4011" y="connsiteY4011"/>
                </a:cxn>
                <a:cxn ang="0">
                  <a:pos x="connsiteX4012" y="connsiteY4012"/>
                </a:cxn>
                <a:cxn ang="0">
                  <a:pos x="connsiteX4013" y="connsiteY4013"/>
                </a:cxn>
                <a:cxn ang="0">
                  <a:pos x="connsiteX4014" y="connsiteY4014"/>
                </a:cxn>
                <a:cxn ang="0">
                  <a:pos x="connsiteX4015" y="connsiteY4015"/>
                </a:cxn>
                <a:cxn ang="0">
                  <a:pos x="connsiteX4016" y="connsiteY4016"/>
                </a:cxn>
                <a:cxn ang="0">
                  <a:pos x="connsiteX4017" y="connsiteY4017"/>
                </a:cxn>
                <a:cxn ang="0">
                  <a:pos x="connsiteX4018" y="connsiteY4018"/>
                </a:cxn>
                <a:cxn ang="0">
                  <a:pos x="connsiteX4019" y="connsiteY4019"/>
                </a:cxn>
                <a:cxn ang="0">
                  <a:pos x="connsiteX4020" y="connsiteY4020"/>
                </a:cxn>
                <a:cxn ang="0">
                  <a:pos x="connsiteX4021" y="connsiteY4021"/>
                </a:cxn>
                <a:cxn ang="0">
                  <a:pos x="connsiteX4022" y="connsiteY4022"/>
                </a:cxn>
                <a:cxn ang="0">
                  <a:pos x="connsiteX4023" y="connsiteY4023"/>
                </a:cxn>
                <a:cxn ang="0">
                  <a:pos x="connsiteX4024" y="connsiteY4024"/>
                </a:cxn>
                <a:cxn ang="0">
                  <a:pos x="connsiteX4025" y="connsiteY4025"/>
                </a:cxn>
                <a:cxn ang="0">
                  <a:pos x="connsiteX4026" y="connsiteY4026"/>
                </a:cxn>
                <a:cxn ang="0">
                  <a:pos x="connsiteX4027" y="connsiteY4027"/>
                </a:cxn>
                <a:cxn ang="0">
                  <a:pos x="connsiteX4028" y="connsiteY4028"/>
                </a:cxn>
                <a:cxn ang="0">
                  <a:pos x="connsiteX4029" y="connsiteY4029"/>
                </a:cxn>
                <a:cxn ang="0">
                  <a:pos x="connsiteX4030" y="connsiteY4030"/>
                </a:cxn>
                <a:cxn ang="0">
                  <a:pos x="connsiteX4031" y="connsiteY4031"/>
                </a:cxn>
                <a:cxn ang="0">
                  <a:pos x="connsiteX4032" y="connsiteY4032"/>
                </a:cxn>
                <a:cxn ang="0">
                  <a:pos x="connsiteX4033" y="connsiteY4033"/>
                </a:cxn>
                <a:cxn ang="0">
                  <a:pos x="connsiteX4034" y="connsiteY4034"/>
                </a:cxn>
                <a:cxn ang="0">
                  <a:pos x="connsiteX4035" y="connsiteY4035"/>
                </a:cxn>
                <a:cxn ang="0">
                  <a:pos x="connsiteX4036" y="connsiteY4036"/>
                </a:cxn>
                <a:cxn ang="0">
                  <a:pos x="connsiteX4037" y="connsiteY4037"/>
                </a:cxn>
                <a:cxn ang="0">
                  <a:pos x="connsiteX4038" y="connsiteY4038"/>
                </a:cxn>
                <a:cxn ang="0">
                  <a:pos x="connsiteX4039" y="connsiteY4039"/>
                </a:cxn>
                <a:cxn ang="0">
                  <a:pos x="connsiteX4040" y="connsiteY4040"/>
                </a:cxn>
                <a:cxn ang="0">
                  <a:pos x="connsiteX4041" y="connsiteY4041"/>
                </a:cxn>
                <a:cxn ang="0">
                  <a:pos x="connsiteX4042" y="connsiteY4042"/>
                </a:cxn>
                <a:cxn ang="0">
                  <a:pos x="connsiteX4043" y="connsiteY4043"/>
                </a:cxn>
                <a:cxn ang="0">
                  <a:pos x="connsiteX4044" y="connsiteY4044"/>
                </a:cxn>
                <a:cxn ang="0">
                  <a:pos x="connsiteX4045" y="connsiteY4045"/>
                </a:cxn>
                <a:cxn ang="0">
                  <a:pos x="connsiteX4046" y="connsiteY4046"/>
                </a:cxn>
                <a:cxn ang="0">
                  <a:pos x="connsiteX4047" y="connsiteY4047"/>
                </a:cxn>
                <a:cxn ang="0">
                  <a:pos x="connsiteX4048" y="connsiteY4048"/>
                </a:cxn>
                <a:cxn ang="0">
                  <a:pos x="connsiteX4049" y="connsiteY4049"/>
                </a:cxn>
                <a:cxn ang="0">
                  <a:pos x="connsiteX4050" y="connsiteY4050"/>
                </a:cxn>
                <a:cxn ang="0">
                  <a:pos x="connsiteX4051" y="connsiteY4051"/>
                </a:cxn>
                <a:cxn ang="0">
                  <a:pos x="connsiteX4052" y="connsiteY4052"/>
                </a:cxn>
                <a:cxn ang="0">
                  <a:pos x="connsiteX4053" y="connsiteY4053"/>
                </a:cxn>
                <a:cxn ang="0">
                  <a:pos x="connsiteX4054" y="connsiteY4054"/>
                </a:cxn>
                <a:cxn ang="0">
                  <a:pos x="connsiteX4055" y="connsiteY4055"/>
                </a:cxn>
                <a:cxn ang="0">
                  <a:pos x="connsiteX4056" y="connsiteY4056"/>
                </a:cxn>
                <a:cxn ang="0">
                  <a:pos x="connsiteX4057" y="connsiteY4057"/>
                </a:cxn>
                <a:cxn ang="0">
                  <a:pos x="connsiteX4058" y="connsiteY4058"/>
                </a:cxn>
                <a:cxn ang="0">
                  <a:pos x="connsiteX4059" y="connsiteY4059"/>
                </a:cxn>
                <a:cxn ang="0">
                  <a:pos x="connsiteX4060" y="connsiteY4060"/>
                </a:cxn>
                <a:cxn ang="0">
                  <a:pos x="connsiteX4061" y="connsiteY4061"/>
                </a:cxn>
                <a:cxn ang="0">
                  <a:pos x="connsiteX4062" y="connsiteY4062"/>
                </a:cxn>
                <a:cxn ang="0">
                  <a:pos x="connsiteX4063" y="connsiteY4063"/>
                </a:cxn>
                <a:cxn ang="0">
                  <a:pos x="connsiteX4064" y="connsiteY4064"/>
                </a:cxn>
                <a:cxn ang="0">
                  <a:pos x="connsiteX4065" y="connsiteY4065"/>
                </a:cxn>
                <a:cxn ang="0">
                  <a:pos x="connsiteX4066" y="connsiteY4066"/>
                </a:cxn>
                <a:cxn ang="0">
                  <a:pos x="connsiteX4067" y="connsiteY4067"/>
                </a:cxn>
                <a:cxn ang="0">
                  <a:pos x="connsiteX4068" y="connsiteY4068"/>
                </a:cxn>
                <a:cxn ang="0">
                  <a:pos x="connsiteX4069" y="connsiteY4069"/>
                </a:cxn>
                <a:cxn ang="0">
                  <a:pos x="connsiteX4070" y="connsiteY4070"/>
                </a:cxn>
                <a:cxn ang="0">
                  <a:pos x="connsiteX4071" y="connsiteY4071"/>
                </a:cxn>
                <a:cxn ang="0">
                  <a:pos x="connsiteX4072" y="connsiteY4072"/>
                </a:cxn>
                <a:cxn ang="0">
                  <a:pos x="connsiteX4073" y="connsiteY4073"/>
                </a:cxn>
                <a:cxn ang="0">
                  <a:pos x="connsiteX4074" y="connsiteY4074"/>
                </a:cxn>
                <a:cxn ang="0">
                  <a:pos x="connsiteX4075" y="connsiteY4075"/>
                </a:cxn>
                <a:cxn ang="0">
                  <a:pos x="connsiteX4076" y="connsiteY4076"/>
                </a:cxn>
                <a:cxn ang="0">
                  <a:pos x="connsiteX4077" y="connsiteY4077"/>
                </a:cxn>
                <a:cxn ang="0">
                  <a:pos x="connsiteX4078" y="connsiteY4078"/>
                </a:cxn>
                <a:cxn ang="0">
                  <a:pos x="connsiteX4079" y="connsiteY4079"/>
                </a:cxn>
                <a:cxn ang="0">
                  <a:pos x="connsiteX4080" y="connsiteY4080"/>
                </a:cxn>
                <a:cxn ang="0">
                  <a:pos x="connsiteX4081" y="connsiteY4081"/>
                </a:cxn>
                <a:cxn ang="0">
                  <a:pos x="connsiteX4082" y="connsiteY4082"/>
                </a:cxn>
                <a:cxn ang="0">
                  <a:pos x="connsiteX4083" y="connsiteY4083"/>
                </a:cxn>
                <a:cxn ang="0">
                  <a:pos x="connsiteX4084" y="connsiteY4084"/>
                </a:cxn>
                <a:cxn ang="0">
                  <a:pos x="connsiteX4085" y="connsiteY4085"/>
                </a:cxn>
                <a:cxn ang="0">
                  <a:pos x="connsiteX4086" y="connsiteY4086"/>
                </a:cxn>
                <a:cxn ang="0">
                  <a:pos x="connsiteX4087" y="connsiteY4087"/>
                </a:cxn>
                <a:cxn ang="0">
                  <a:pos x="connsiteX4088" y="connsiteY4088"/>
                </a:cxn>
                <a:cxn ang="0">
                  <a:pos x="connsiteX4089" y="connsiteY4089"/>
                </a:cxn>
                <a:cxn ang="0">
                  <a:pos x="connsiteX4090" y="connsiteY4090"/>
                </a:cxn>
                <a:cxn ang="0">
                  <a:pos x="connsiteX4091" y="connsiteY4091"/>
                </a:cxn>
                <a:cxn ang="0">
                  <a:pos x="connsiteX4092" y="connsiteY4092"/>
                </a:cxn>
                <a:cxn ang="0">
                  <a:pos x="connsiteX4093" y="connsiteY4093"/>
                </a:cxn>
                <a:cxn ang="0">
                  <a:pos x="connsiteX4094" y="connsiteY4094"/>
                </a:cxn>
                <a:cxn ang="0">
                  <a:pos x="connsiteX4095" y="connsiteY4095"/>
                </a:cxn>
                <a:cxn ang="0">
                  <a:pos x="connsiteX4096" y="connsiteY4096"/>
                </a:cxn>
                <a:cxn ang="0">
                  <a:pos x="connsiteX4097" y="connsiteY4097"/>
                </a:cxn>
                <a:cxn ang="0">
                  <a:pos x="connsiteX4098" y="connsiteY4098"/>
                </a:cxn>
                <a:cxn ang="0">
                  <a:pos x="connsiteX4099" y="connsiteY4099"/>
                </a:cxn>
                <a:cxn ang="0">
                  <a:pos x="connsiteX4100" y="connsiteY4100"/>
                </a:cxn>
                <a:cxn ang="0">
                  <a:pos x="connsiteX4101" y="connsiteY4101"/>
                </a:cxn>
                <a:cxn ang="0">
                  <a:pos x="connsiteX4102" y="connsiteY4102"/>
                </a:cxn>
                <a:cxn ang="0">
                  <a:pos x="connsiteX4103" y="connsiteY4103"/>
                </a:cxn>
                <a:cxn ang="0">
                  <a:pos x="connsiteX4104" y="connsiteY4104"/>
                </a:cxn>
                <a:cxn ang="0">
                  <a:pos x="connsiteX4105" y="connsiteY4105"/>
                </a:cxn>
                <a:cxn ang="0">
                  <a:pos x="connsiteX4106" y="connsiteY4106"/>
                </a:cxn>
                <a:cxn ang="0">
                  <a:pos x="connsiteX4107" y="connsiteY4107"/>
                </a:cxn>
                <a:cxn ang="0">
                  <a:pos x="connsiteX4108" y="connsiteY4108"/>
                </a:cxn>
                <a:cxn ang="0">
                  <a:pos x="connsiteX4109" y="connsiteY4109"/>
                </a:cxn>
                <a:cxn ang="0">
                  <a:pos x="connsiteX4110" y="connsiteY4110"/>
                </a:cxn>
                <a:cxn ang="0">
                  <a:pos x="connsiteX4111" y="connsiteY4111"/>
                </a:cxn>
                <a:cxn ang="0">
                  <a:pos x="connsiteX4112" y="connsiteY4112"/>
                </a:cxn>
                <a:cxn ang="0">
                  <a:pos x="connsiteX4113" y="connsiteY4113"/>
                </a:cxn>
                <a:cxn ang="0">
                  <a:pos x="connsiteX4114" y="connsiteY4114"/>
                </a:cxn>
                <a:cxn ang="0">
                  <a:pos x="connsiteX4115" y="connsiteY4115"/>
                </a:cxn>
                <a:cxn ang="0">
                  <a:pos x="connsiteX4116" y="connsiteY4116"/>
                </a:cxn>
                <a:cxn ang="0">
                  <a:pos x="connsiteX4117" y="connsiteY4117"/>
                </a:cxn>
                <a:cxn ang="0">
                  <a:pos x="connsiteX4118" y="connsiteY4118"/>
                </a:cxn>
                <a:cxn ang="0">
                  <a:pos x="connsiteX4119" y="connsiteY4119"/>
                </a:cxn>
                <a:cxn ang="0">
                  <a:pos x="connsiteX4120" y="connsiteY4120"/>
                </a:cxn>
                <a:cxn ang="0">
                  <a:pos x="connsiteX4121" y="connsiteY4121"/>
                </a:cxn>
                <a:cxn ang="0">
                  <a:pos x="connsiteX4122" y="connsiteY4122"/>
                </a:cxn>
                <a:cxn ang="0">
                  <a:pos x="connsiteX4123" y="connsiteY4123"/>
                </a:cxn>
                <a:cxn ang="0">
                  <a:pos x="connsiteX4124" y="connsiteY4124"/>
                </a:cxn>
                <a:cxn ang="0">
                  <a:pos x="connsiteX4125" y="connsiteY4125"/>
                </a:cxn>
                <a:cxn ang="0">
                  <a:pos x="connsiteX4126" y="connsiteY4126"/>
                </a:cxn>
                <a:cxn ang="0">
                  <a:pos x="connsiteX4127" y="connsiteY4127"/>
                </a:cxn>
                <a:cxn ang="0">
                  <a:pos x="connsiteX4128" y="connsiteY4128"/>
                </a:cxn>
                <a:cxn ang="0">
                  <a:pos x="connsiteX4129" y="connsiteY4129"/>
                </a:cxn>
                <a:cxn ang="0">
                  <a:pos x="connsiteX4130" y="connsiteY4130"/>
                </a:cxn>
                <a:cxn ang="0">
                  <a:pos x="connsiteX4131" y="connsiteY4131"/>
                </a:cxn>
                <a:cxn ang="0">
                  <a:pos x="connsiteX4132" y="connsiteY4132"/>
                </a:cxn>
                <a:cxn ang="0">
                  <a:pos x="connsiteX4133" y="connsiteY4133"/>
                </a:cxn>
                <a:cxn ang="0">
                  <a:pos x="connsiteX4134" y="connsiteY4134"/>
                </a:cxn>
                <a:cxn ang="0">
                  <a:pos x="connsiteX4135" y="connsiteY4135"/>
                </a:cxn>
                <a:cxn ang="0">
                  <a:pos x="connsiteX4136" y="connsiteY4136"/>
                </a:cxn>
                <a:cxn ang="0">
                  <a:pos x="connsiteX4137" y="connsiteY4137"/>
                </a:cxn>
                <a:cxn ang="0">
                  <a:pos x="connsiteX4138" y="connsiteY4138"/>
                </a:cxn>
                <a:cxn ang="0">
                  <a:pos x="connsiteX4139" y="connsiteY4139"/>
                </a:cxn>
                <a:cxn ang="0">
                  <a:pos x="connsiteX4140" y="connsiteY4140"/>
                </a:cxn>
                <a:cxn ang="0">
                  <a:pos x="connsiteX4141" y="connsiteY4141"/>
                </a:cxn>
                <a:cxn ang="0">
                  <a:pos x="connsiteX4142" y="connsiteY4142"/>
                </a:cxn>
                <a:cxn ang="0">
                  <a:pos x="connsiteX4143" y="connsiteY4143"/>
                </a:cxn>
                <a:cxn ang="0">
                  <a:pos x="connsiteX4144" y="connsiteY4144"/>
                </a:cxn>
                <a:cxn ang="0">
                  <a:pos x="connsiteX4145" y="connsiteY4145"/>
                </a:cxn>
                <a:cxn ang="0">
                  <a:pos x="connsiteX4146" y="connsiteY4146"/>
                </a:cxn>
                <a:cxn ang="0">
                  <a:pos x="connsiteX4147" y="connsiteY4147"/>
                </a:cxn>
                <a:cxn ang="0">
                  <a:pos x="connsiteX4148" y="connsiteY4148"/>
                </a:cxn>
                <a:cxn ang="0">
                  <a:pos x="connsiteX4149" y="connsiteY4149"/>
                </a:cxn>
                <a:cxn ang="0">
                  <a:pos x="connsiteX4150" y="connsiteY4150"/>
                </a:cxn>
                <a:cxn ang="0">
                  <a:pos x="connsiteX4151" y="connsiteY4151"/>
                </a:cxn>
                <a:cxn ang="0">
                  <a:pos x="connsiteX4152" y="connsiteY4152"/>
                </a:cxn>
                <a:cxn ang="0">
                  <a:pos x="connsiteX4153" y="connsiteY4153"/>
                </a:cxn>
                <a:cxn ang="0">
                  <a:pos x="connsiteX4154" y="connsiteY4154"/>
                </a:cxn>
                <a:cxn ang="0">
                  <a:pos x="connsiteX4155" y="connsiteY4155"/>
                </a:cxn>
                <a:cxn ang="0">
                  <a:pos x="connsiteX4156" y="connsiteY4156"/>
                </a:cxn>
                <a:cxn ang="0">
                  <a:pos x="connsiteX4157" y="connsiteY4157"/>
                </a:cxn>
                <a:cxn ang="0">
                  <a:pos x="connsiteX4158" y="connsiteY4158"/>
                </a:cxn>
                <a:cxn ang="0">
                  <a:pos x="connsiteX4159" y="connsiteY4159"/>
                </a:cxn>
                <a:cxn ang="0">
                  <a:pos x="connsiteX4160" y="connsiteY4160"/>
                </a:cxn>
                <a:cxn ang="0">
                  <a:pos x="connsiteX4161" y="connsiteY4161"/>
                </a:cxn>
                <a:cxn ang="0">
                  <a:pos x="connsiteX4162" y="connsiteY4162"/>
                </a:cxn>
                <a:cxn ang="0">
                  <a:pos x="connsiteX4163" y="connsiteY4163"/>
                </a:cxn>
                <a:cxn ang="0">
                  <a:pos x="connsiteX4164" y="connsiteY4164"/>
                </a:cxn>
                <a:cxn ang="0">
                  <a:pos x="connsiteX4165" y="connsiteY4165"/>
                </a:cxn>
                <a:cxn ang="0">
                  <a:pos x="connsiteX4166" y="connsiteY4166"/>
                </a:cxn>
                <a:cxn ang="0">
                  <a:pos x="connsiteX4167" y="connsiteY4167"/>
                </a:cxn>
                <a:cxn ang="0">
                  <a:pos x="connsiteX4168" y="connsiteY4168"/>
                </a:cxn>
                <a:cxn ang="0">
                  <a:pos x="connsiteX4169" y="connsiteY4169"/>
                </a:cxn>
                <a:cxn ang="0">
                  <a:pos x="connsiteX4170" y="connsiteY4170"/>
                </a:cxn>
                <a:cxn ang="0">
                  <a:pos x="connsiteX4171" y="connsiteY4171"/>
                </a:cxn>
                <a:cxn ang="0">
                  <a:pos x="connsiteX4172" y="connsiteY4172"/>
                </a:cxn>
                <a:cxn ang="0">
                  <a:pos x="connsiteX4173" y="connsiteY4173"/>
                </a:cxn>
                <a:cxn ang="0">
                  <a:pos x="connsiteX4174" y="connsiteY4174"/>
                </a:cxn>
                <a:cxn ang="0">
                  <a:pos x="connsiteX4175" y="connsiteY4175"/>
                </a:cxn>
                <a:cxn ang="0">
                  <a:pos x="connsiteX4176" y="connsiteY4176"/>
                </a:cxn>
                <a:cxn ang="0">
                  <a:pos x="connsiteX4177" y="connsiteY4177"/>
                </a:cxn>
                <a:cxn ang="0">
                  <a:pos x="connsiteX4178" y="connsiteY4178"/>
                </a:cxn>
                <a:cxn ang="0">
                  <a:pos x="connsiteX4179" y="connsiteY4179"/>
                </a:cxn>
                <a:cxn ang="0">
                  <a:pos x="connsiteX4180" y="connsiteY4180"/>
                </a:cxn>
                <a:cxn ang="0">
                  <a:pos x="connsiteX4181" y="connsiteY4181"/>
                </a:cxn>
                <a:cxn ang="0">
                  <a:pos x="connsiteX4182" y="connsiteY4182"/>
                </a:cxn>
                <a:cxn ang="0">
                  <a:pos x="connsiteX4183" y="connsiteY4183"/>
                </a:cxn>
                <a:cxn ang="0">
                  <a:pos x="connsiteX4184" y="connsiteY4184"/>
                </a:cxn>
                <a:cxn ang="0">
                  <a:pos x="connsiteX4185" y="connsiteY4185"/>
                </a:cxn>
                <a:cxn ang="0">
                  <a:pos x="connsiteX4186" y="connsiteY4186"/>
                </a:cxn>
                <a:cxn ang="0">
                  <a:pos x="connsiteX4187" y="connsiteY4187"/>
                </a:cxn>
                <a:cxn ang="0">
                  <a:pos x="connsiteX4188" y="connsiteY4188"/>
                </a:cxn>
                <a:cxn ang="0">
                  <a:pos x="connsiteX4189" y="connsiteY4189"/>
                </a:cxn>
                <a:cxn ang="0">
                  <a:pos x="connsiteX4190" y="connsiteY4190"/>
                </a:cxn>
                <a:cxn ang="0">
                  <a:pos x="connsiteX4191" y="connsiteY4191"/>
                </a:cxn>
                <a:cxn ang="0">
                  <a:pos x="connsiteX4192" y="connsiteY4192"/>
                </a:cxn>
                <a:cxn ang="0">
                  <a:pos x="connsiteX4193" y="connsiteY4193"/>
                </a:cxn>
                <a:cxn ang="0">
                  <a:pos x="connsiteX4194" y="connsiteY4194"/>
                </a:cxn>
                <a:cxn ang="0">
                  <a:pos x="connsiteX4195" y="connsiteY4195"/>
                </a:cxn>
                <a:cxn ang="0">
                  <a:pos x="connsiteX4196" y="connsiteY4196"/>
                </a:cxn>
                <a:cxn ang="0">
                  <a:pos x="connsiteX4197" y="connsiteY4197"/>
                </a:cxn>
                <a:cxn ang="0">
                  <a:pos x="connsiteX4198" y="connsiteY4198"/>
                </a:cxn>
                <a:cxn ang="0">
                  <a:pos x="connsiteX4199" y="connsiteY4199"/>
                </a:cxn>
                <a:cxn ang="0">
                  <a:pos x="connsiteX4200" y="connsiteY4200"/>
                </a:cxn>
                <a:cxn ang="0">
                  <a:pos x="connsiteX4201" y="connsiteY4201"/>
                </a:cxn>
                <a:cxn ang="0">
                  <a:pos x="connsiteX4202" y="connsiteY4202"/>
                </a:cxn>
                <a:cxn ang="0">
                  <a:pos x="connsiteX4203" y="connsiteY4203"/>
                </a:cxn>
                <a:cxn ang="0">
                  <a:pos x="connsiteX4204" y="connsiteY4204"/>
                </a:cxn>
                <a:cxn ang="0">
                  <a:pos x="connsiteX4205" y="connsiteY4205"/>
                </a:cxn>
                <a:cxn ang="0">
                  <a:pos x="connsiteX4206" y="connsiteY4206"/>
                </a:cxn>
                <a:cxn ang="0">
                  <a:pos x="connsiteX4207" y="connsiteY4207"/>
                </a:cxn>
                <a:cxn ang="0">
                  <a:pos x="connsiteX4208" y="connsiteY4208"/>
                </a:cxn>
                <a:cxn ang="0">
                  <a:pos x="connsiteX4209" y="connsiteY4209"/>
                </a:cxn>
                <a:cxn ang="0">
                  <a:pos x="connsiteX4210" y="connsiteY4210"/>
                </a:cxn>
                <a:cxn ang="0">
                  <a:pos x="connsiteX4211" y="connsiteY4211"/>
                </a:cxn>
                <a:cxn ang="0">
                  <a:pos x="connsiteX4212" y="connsiteY4212"/>
                </a:cxn>
                <a:cxn ang="0">
                  <a:pos x="connsiteX4213" y="connsiteY4213"/>
                </a:cxn>
                <a:cxn ang="0">
                  <a:pos x="connsiteX4214" y="connsiteY4214"/>
                </a:cxn>
                <a:cxn ang="0">
                  <a:pos x="connsiteX4215" y="connsiteY4215"/>
                </a:cxn>
                <a:cxn ang="0">
                  <a:pos x="connsiteX4216" y="connsiteY4216"/>
                </a:cxn>
                <a:cxn ang="0">
                  <a:pos x="connsiteX4217" y="connsiteY4217"/>
                </a:cxn>
                <a:cxn ang="0">
                  <a:pos x="connsiteX4218" y="connsiteY4218"/>
                </a:cxn>
                <a:cxn ang="0">
                  <a:pos x="connsiteX4219" y="connsiteY4219"/>
                </a:cxn>
                <a:cxn ang="0">
                  <a:pos x="connsiteX4220" y="connsiteY4220"/>
                </a:cxn>
                <a:cxn ang="0">
                  <a:pos x="connsiteX4221" y="connsiteY4221"/>
                </a:cxn>
                <a:cxn ang="0">
                  <a:pos x="connsiteX4222" y="connsiteY4222"/>
                </a:cxn>
                <a:cxn ang="0">
                  <a:pos x="connsiteX4223" y="connsiteY4223"/>
                </a:cxn>
                <a:cxn ang="0">
                  <a:pos x="connsiteX4224" y="connsiteY4224"/>
                </a:cxn>
                <a:cxn ang="0">
                  <a:pos x="connsiteX4225" y="connsiteY4225"/>
                </a:cxn>
                <a:cxn ang="0">
                  <a:pos x="connsiteX4226" y="connsiteY4226"/>
                </a:cxn>
                <a:cxn ang="0">
                  <a:pos x="connsiteX4227" y="connsiteY4227"/>
                </a:cxn>
                <a:cxn ang="0">
                  <a:pos x="connsiteX4228" y="connsiteY4228"/>
                </a:cxn>
                <a:cxn ang="0">
                  <a:pos x="connsiteX4229" y="connsiteY4229"/>
                </a:cxn>
                <a:cxn ang="0">
                  <a:pos x="connsiteX4230" y="connsiteY4230"/>
                </a:cxn>
                <a:cxn ang="0">
                  <a:pos x="connsiteX4231" y="connsiteY4231"/>
                </a:cxn>
                <a:cxn ang="0">
                  <a:pos x="connsiteX4232" y="connsiteY4232"/>
                </a:cxn>
                <a:cxn ang="0">
                  <a:pos x="connsiteX4233" y="connsiteY4233"/>
                </a:cxn>
                <a:cxn ang="0">
                  <a:pos x="connsiteX4234" y="connsiteY4234"/>
                </a:cxn>
                <a:cxn ang="0">
                  <a:pos x="connsiteX4235" y="connsiteY4235"/>
                </a:cxn>
                <a:cxn ang="0">
                  <a:pos x="connsiteX4236" y="connsiteY4236"/>
                </a:cxn>
                <a:cxn ang="0">
                  <a:pos x="connsiteX4237" y="connsiteY4237"/>
                </a:cxn>
                <a:cxn ang="0">
                  <a:pos x="connsiteX4238" y="connsiteY4238"/>
                </a:cxn>
                <a:cxn ang="0">
                  <a:pos x="connsiteX4239" y="connsiteY4239"/>
                </a:cxn>
                <a:cxn ang="0">
                  <a:pos x="connsiteX4240" y="connsiteY4240"/>
                </a:cxn>
                <a:cxn ang="0">
                  <a:pos x="connsiteX4241" y="connsiteY4241"/>
                </a:cxn>
                <a:cxn ang="0">
                  <a:pos x="connsiteX4242" y="connsiteY4242"/>
                </a:cxn>
                <a:cxn ang="0">
                  <a:pos x="connsiteX4243" y="connsiteY4243"/>
                </a:cxn>
                <a:cxn ang="0">
                  <a:pos x="connsiteX4244" y="connsiteY4244"/>
                </a:cxn>
                <a:cxn ang="0">
                  <a:pos x="connsiteX4245" y="connsiteY4245"/>
                </a:cxn>
                <a:cxn ang="0">
                  <a:pos x="connsiteX4246" y="connsiteY4246"/>
                </a:cxn>
                <a:cxn ang="0">
                  <a:pos x="connsiteX4247" y="connsiteY4247"/>
                </a:cxn>
                <a:cxn ang="0">
                  <a:pos x="connsiteX4248" y="connsiteY4248"/>
                </a:cxn>
                <a:cxn ang="0">
                  <a:pos x="connsiteX4249" y="connsiteY4249"/>
                </a:cxn>
                <a:cxn ang="0">
                  <a:pos x="connsiteX4250" y="connsiteY4250"/>
                </a:cxn>
                <a:cxn ang="0">
                  <a:pos x="connsiteX4251" y="connsiteY4251"/>
                </a:cxn>
                <a:cxn ang="0">
                  <a:pos x="connsiteX4252" y="connsiteY4252"/>
                </a:cxn>
                <a:cxn ang="0">
                  <a:pos x="connsiteX4253" y="connsiteY4253"/>
                </a:cxn>
                <a:cxn ang="0">
                  <a:pos x="connsiteX4254" y="connsiteY4254"/>
                </a:cxn>
                <a:cxn ang="0">
                  <a:pos x="connsiteX4255" y="connsiteY4255"/>
                </a:cxn>
                <a:cxn ang="0">
                  <a:pos x="connsiteX4256" y="connsiteY4256"/>
                </a:cxn>
                <a:cxn ang="0">
                  <a:pos x="connsiteX4257" y="connsiteY4257"/>
                </a:cxn>
                <a:cxn ang="0">
                  <a:pos x="connsiteX4258" y="connsiteY4258"/>
                </a:cxn>
                <a:cxn ang="0">
                  <a:pos x="connsiteX4259" y="connsiteY4259"/>
                </a:cxn>
                <a:cxn ang="0">
                  <a:pos x="connsiteX4260" y="connsiteY4260"/>
                </a:cxn>
                <a:cxn ang="0">
                  <a:pos x="connsiteX4261" y="connsiteY4261"/>
                </a:cxn>
                <a:cxn ang="0">
                  <a:pos x="connsiteX4262" y="connsiteY4262"/>
                </a:cxn>
                <a:cxn ang="0">
                  <a:pos x="connsiteX4263" y="connsiteY4263"/>
                </a:cxn>
                <a:cxn ang="0">
                  <a:pos x="connsiteX4264" y="connsiteY4264"/>
                </a:cxn>
                <a:cxn ang="0">
                  <a:pos x="connsiteX4265" y="connsiteY4265"/>
                </a:cxn>
                <a:cxn ang="0">
                  <a:pos x="connsiteX4266" y="connsiteY4266"/>
                </a:cxn>
                <a:cxn ang="0">
                  <a:pos x="connsiteX4267" y="connsiteY4267"/>
                </a:cxn>
                <a:cxn ang="0">
                  <a:pos x="connsiteX4268" y="connsiteY4268"/>
                </a:cxn>
                <a:cxn ang="0">
                  <a:pos x="connsiteX4269" y="connsiteY4269"/>
                </a:cxn>
                <a:cxn ang="0">
                  <a:pos x="connsiteX4270" y="connsiteY4270"/>
                </a:cxn>
                <a:cxn ang="0">
                  <a:pos x="connsiteX4271" y="connsiteY4271"/>
                </a:cxn>
                <a:cxn ang="0">
                  <a:pos x="connsiteX4272" y="connsiteY4272"/>
                </a:cxn>
                <a:cxn ang="0">
                  <a:pos x="connsiteX4273" y="connsiteY4273"/>
                </a:cxn>
                <a:cxn ang="0">
                  <a:pos x="connsiteX4274" y="connsiteY4274"/>
                </a:cxn>
                <a:cxn ang="0">
                  <a:pos x="connsiteX4275" y="connsiteY4275"/>
                </a:cxn>
                <a:cxn ang="0">
                  <a:pos x="connsiteX4276" y="connsiteY4276"/>
                </a:cxn>
                <a:cxn ang="0">
                  <a:pos x="connsiteX4277" y="connsiteY4277"/>
                </a:cxn>
                <a:cxn ang="0">
                  <a:pos x="connsiteX4278" y="connsiteY4278"/>
                </a:cxn>
                <a:cxn ang="0">
                  <a:pos x="connsiteX4279" y="connsiteY4279"/>
                </a:cxn>
                <a:cxn ang="0">
                  <a:pos x="connsiteX4280" y="connsiteY4280"/>
                </a:cxn>
                <a:cxn ang="0">
                  <a:pos x="connsiteX4281" y="connsiteY4281"/>
                </a:cxn>
                <a:cxn ang="0">
                  <a:pos x="connsiteX4282" y="connsiteY4282"/>
                </a:cxn>
                <a:cxn ang="0">
                  <a:pos x="connsiteX4283" y="connsiteY4283"/>
                </a:cxn>
                <a:cxn ang="0">
                  <a:pos x="connsiteX4284" y="connsiteY4284"/>
                </a:cxn>
                <a:cxn ang="0">
                  <a:pos x="connsiteX4285" y="connsiteY4285"/>
                </a:cxn>
                <a:cxn ang="0">
                  <a:pos x="connsiteX4286" y="connsiteY4286"/>
                </a:cxn>
                <a:cxn ang="0">
                  <a:pos x="connsiteX4287" y="connsiteY4287"/>
                </a:cxn>
                <a:cxn ang="0">
                  <a:pos x="connsiteX4288" y="connsiteY4288"/>
                </a:cxn>
                <a:cxn ang="0">
                  <a:pos x="connsiteX4289" y="connsiteY4289"/>
                </a:cxn>
                <a:cxn ang="0">
                  <a:pos x="connsiteX4290" y="connsiteY4290"/>
                </a:cxn>
                <a:cxn ang="0">
                  <a:pos x="connsiteX4291" y="connsiteY4291"/>
                </a:cxn>
                <a:cxn ang="0">
                  <a:pos x="connsiteX4292" y="connsiteY4292"/>
                </a:cxn>
                <a:cxn ang="0">
                  <a:pos x="connsiteX4293" y="connsiteY4293"/>
                </a:cxn>
                <a:cxn ang="0">
                  <a:pos x="connsiteX4294" y="connsiteY4294"/>
                </a:cxn>
                <a:cxn ang="0">
                  <a:pos x="connsiteX4295" y="connsiteY4295"/>
                </a:cxn>
                <a:cxn ang="0">
                  <a:pos x="connsiteX4296" y="connsiteY4296"/>
                </a:cxn>
                <a:cxn ang="0">
                  <a:pos x="connsiteX4297" y="connsiteY4297"/>
                </a:cxn>
                <a:cxn ang="0">
                  <a:pos x="connsiteX4298" y="connsiteY4298"/>
                </a:cxn>
                <a:cxn ang="0">
                  <a:pos x="connsiteX4299" y="connsiteY4299"/>
                </a:cxn>
                <a:cxn ang="0">
                  <a:pos x="connsiteX4300" y="connsiteY4300"/>
                </a:cxn>
                <a:cxn ang="0">
                  <a:pos x="connsiteX4301" y="connsiteY4301"/>
                </a:cxn>
                <a:cxn ang="0">
                  <a:pos x="connsiteX4302" y="connsiteY4302"/>
                </a:cxn>
                <a:cxn ang="0">
                  <a:pos x="connsiteX4303" y="connsiteY4303"/>
                </a:cxn>
                <a:cxn ang="0">
                  <a:pos x="connsiteX4304" y="connsiteY4304"/>
                </a:cxn>
                <a:cxn ang="0">
                  <a:pos x="connsiteX4305" y="connsiteY4305"/>
                </a:cxn>
                <a:cxn ang="0">
                  <a:pos x="connsiteX4306" y="connsiteY4306"/>
                </a:cxn>
                <a:cxn ang="0">
                  <a:pos x="connsiteX4307" y="connsiteY4307"/>
                </a:cxn>
                <a:cxn ang="0">
                  <a:pos x="connsiteX4308" y="connsiteY4308"/>
                </a:cxn>
                <a:cxn ang="0">
                  <a:pos x="connsiteX4309" y="connsiteY4309"/>
                </a:cxn>
                <a:cxn ang="0">
                  <a:pos x="connsiteX4310" y="connsiteY4310"/>
                </a:cxn>
                <a:cxn ang="0">
                  <a:pos x="connsiteX4311" y="connsiteY4311"/>
                </a:cxn>
                <a:cxn ang="0">
                  <a:pos x="connsiteX4312" y="connsiteY4312"/>
                </a:cxn>
                <a:cxn ang="0">
                  <a:pos x="connsiteX4313" y="connsiteY4313"/>
                </a:cxn>
                <a:cxn ang="0">
                  <a:pos x="connsiteX4314" y="connsiteY4314"/>
                </a:cxn>
                <a:cxn ang="0">
                  <a:pos x="connsiteX4315" y="connsiteY4315"/>
                </a:cxn>
                <a:cxn ang="0">
                  <a:pos x="connsiteX4316" y="connsiteY4316"/>
                </a:cxn>
                <a:cxn ang="0">
                  <a:pos x="connsiteX4317" y="connsiteY4317"/>
                </a:cxn>
                <a:cxn ang="0">
                  <a:pos x="connsiteX4318" y="connsiteY4318"/>
                </a:cxn>
                <a:cxn ang="0">
                  <a:pos x="connsiteX4319" y="connsiteY4319"/>
                </a:cxn>
                <a:cxn ang="0">
                  <a:pos x="connsiteX4320" y="connsiteY4320"/>
                </a:cxn>
                <a:cxn ang="0">
                  <a:pos x="connsiteX4321" y="connsiteY4321"/>
                </a:cxn>
                <a:cxn ang="0">
                  <a:pos x="connsiteX4322" y="connsiteY4322"/>
                </a:cxn>
                <a:cxn ang="0">
                  <a:pos x="connsiteX4323" y="connsiteY4323"/>
                </a:cxn>
                <a:cxn ang="0">
                  <a:pos x="connsiteX4324" y="connsiteY4324"/>
                </a:cxn>
                <a:cxn ang="0">
                  <a:pos x="connsiteX4325" y="connsiteY4325"/>
                </a:cxn>
                <a:cxn ang="0">
                  <a:pos x="connsiteX4326" y="connsiteY4326"/>
                </a:cxn>
                <a:cxn ang="0">
                  <a:pos x="connsiteX4327" y="connsiteY4327"/>
                </a:cxn>
                <a:cxn ang="0">
                  <a:pos x="connsiteX4328" y="connsiteY4328"/>
                </a:cxn>
                <a:cxn ang="0">
                  <a:pos x="connsiteX4329" y="connsiteY4329"/>
                </a:cxn>
                <a:cxn ang="0">
                  <a:pos x="connsiteX4330" y="connsiteY4330"/>
                </a:cxn>
                <a:cxn ang="0">
                  <a:pos x="connsiteX4331" y="connsiteY4331"/>
                </a:cxn>
                <a:cxn ang="0">
                  <a:pos x="connsiteX4332" y="connsiteY4332"/>
                </a:cxn>
                <a:cxn ang="0">
                  <a:pos x="connsiteX4333" y="connsiteY4333"/>
                </a:cxn>
                <a:cxn ang="0">
                  <a:pos x="connsiteX4334" y="connsiteY4334"/>
                </a:cxn>
                <a:cxn ang="0">
                  <a:pos x="connsiteX4335" y="connsiteY4335"/>
                </a:cxn>
                <a:cxn ang="0">
                  <a:pos x="connsiteX4336" y="connsiteY4336"/>
                </a:cxn>
                <a:cxn ang="0">
                  <a:pos x="connsiteX4337" y="connsiteY4337"/>
                </a:cxn>
                <a:cxn ang="0">
                  <a:pos x="connsiteX4338" y="connsiteY4338"/>
                </a:cxn>
                <a:cxn ang="0">
                  <a:pos x="connsiteX4339" y="connsiteY4339"/>
                </a:cxn>
                <a:cxn ang="0">
                  <a:pos x="connsiteX4340" y="connsiteY4340"/>
                </a:cxn>
                <a:cxn ang="0">
                  <a:pos x="connsiteX4341" y="connsiteY4341"/>
                </a:cxn>
                <a:cxn ang="0">
                  <a:pos x="connsiteX4342" y="connsiteY4342"/>
                </a:cxn>
                <a:cxn ang="0">
                  <a:pos x="connsiteX4343" y="connsiteY4343"/>
                </a:cxn>
                <a:cxn ang="0">
                  <a:pos x="connsiteX4344" y="connsiteY4344"/>
                </a:cxn>
                <a:cxn ang="0">
                  <a:pos x="connsiteX4345" y="connsiteY4345"/>
                </a:cxn>
                <a:cxn ang="0">
                  <a:pos x="connsiteX4346" y="connsiteY4346"/>
                </a:cxn>
                <a:cxn ang="0">
                  <a:pos x="connsiteX4347" y="connsiteY4347"/>
                </a:cxn>
                <a:cxn ang="0">
                  <a:pos x="connsiteX4348" y="connsiteY4348"/>
                </a:cxn>
                <a:cxn ang="0">
                  <a:pos x="connsiteX4349" y="connsiteY4349"/>
                </a:cxn>
                <a:cxn ang="0">
                  <a:pos x="connsiteX4350" y="connsiteY4350"/>
                </a:cxn>
                <a:cxn ang="0">
                  <a:pos x="connsiteX4351" y="connsiteY4351"/>
                </a:cxn>
                <a:cxn ang="0">
                  <a:pos x="connsiteX4352" y="connsiteY4352"/>
                </a:cxn>
                <a:cxn ang="0">
                  <a:pos x="connsiteX4353" y="connsiteY4353"/>
                </a:cxn>
                <a:cxn ang="0">
                  <a:pos x="connsiteX4354" y="connsiteY4354"/>
                </a:cxn>
                <a:cxn ang="0">
                  <a:pos x="connsiteX4355" y="connsiteY4355"/>
                </a:cxn>
                <a:cxn ang="0">
                  <a:pos x="connsiteX4356" y="connsiteY4356"/>
                </a:cxn>
                <a:cxn ang="0">
                  <a:pos x="connsiteX4357" y="connsiteY4357"/>
                </a:cxn>
                <a:cxn ang="0">
                  <a:pos x="connsiteX4358" y="connsiteY4358"/>
                </a:cxn>
                <a:cxn ang="0">
                  <a:pos x="connsiteX4359" y="connsiteY4359"/>
                </a:cxn>
                <a:cxn ang="0">
                  <a:pos x="connsiteX4360" y="connsiteY4360"/>
                </a:cxn>
                <a:cxn ang="0">
                  <a:pos x="connsiteX4361" y="connsiteY4361"/>
                </a:cxn>
                <a:cxn ang="0">
                  <a:pos x="connsiteX4362" y="connsiteY4362"/>
                </a:cxn>
                <a:cxn ang="0">
                  <a:pos x="connsiteX4363" y="connsiteY4363"/>
                </a:cxn>
                <a:cxn ang="0">
                  <a:pos x="connsiteX4364" y="connsiteY4364"/>
                </a:cxn>
                <a:cxn ang="0">
                  <a:pos x="connsiteX4365" y="connsiteY4365"/>
                </a:cxn>
                <a:cxn ang="0">
                  <a:pos x="connsiteX4366" y="connsiteY4366"/>
                </a:cxn>
                <a:cxn ang="0">
                  <a:pos x="connsiteX4367" y="connsiteY4367"/>
                </a:cxn>
                <a:cxn ang="0">
                  <a:pos x="connsiteX4368" y="connsiteY4368"/>
                </a:cxn>
                <a:cxn ang="0">
                  <a:pos x="connsiteX4369" y="connsiteY4369"/>
                </a:cxn>
                <a:cxn ang="0">
                  <a:pos x="connsiteX4370" y="connsiteY4370"/>
                </a:cxn>
                <a:cxn ang="0">
                  <a:pos x="connsiteX4371" y="connsiteY4371"/>
                </a:cxn>
                <a:cxn ang="0">
                  <a:pos x="connsiteX4372" y="connsiteY4372"/>
                </a:cxn>
                <a:cxn ang="0">
                  <a:pos x="connsiteX4373" y="connsiteY4373"/>
                </a:cxn>
                <a:cxn ang="0">
                  <a:pos x="connsiteX4374" y="connsiteY4374"/>
                </a:cxn>
                <a:cxn ang="0">
                  <a:pos x="connsiteX4375" y="connsiteY4375"/>
                </a:cxn>
                <a:cxn ang="0">
                  <a:pos x="connsiteX4376" y="connsiteY4376"/>
                </a:cxn>
                <a:cxn ang="0">
                  <a:pos x="connsiteX4377" y="connsiteY4377"/>
                </a:cxn>
                <a:cxn ang="0">
                  <a:pos x="connsiteX4378" y="connsiteY4378"/>
                </a:cxn>
                <a:cxn ang="0">
                  <a:pos x="connsiteX4379" y="connsiteY4379"/>
                </a:cxn>
                <a:cxn ang="0">
                  <a:pos x="connsiteX4380" y="connsiteY4380"/>
                </a:cxn>
                <a:cxn ang="0">
                  <a:pos x="connsiteX4381" y="connsiteY4381"/>
                </a:cxn>
                <a:cxn ang="0">
                  <a:pos x="connsiteX4382" y="connsiteY4382"/>
                </a:cxn>
                <a:cxn ang="0">
                  <a:pos x="connsiteX4383" y="connsiteY4383"/>
                </a:cxn>
                <a:cxn ang="0">
                  <a:pos x="connsiteX4384" y="connsiteY4384"/>
                </a:cxn>
                <a:cxn ang="0">
                  <a:pos x="connsiteX4385" y="connsiteY4385"/>
                </a:cxn>
                <a:cxn ang="0">
                  <a:pos x="connsiteX4386" y="connsiteY4386"/>
                </a:cxn>
                <a:cxn ang="0">
                  <a:pos x="connsiteX4387" y="connsiteY4387"/>
                </a:cxn>
                <a:cxn ang="0">
                  <a:pos x="connsiteX4388" y="connsiteY4388"/>
                </a:cxn>
                <a:cxn ang="0">
                  <a:pos x="connsiteX4389" y="connsiteY4389"/>
                </a:cxn>
                <a:cxn ang="0">
                  <a:pos x="connsiteX4390" y="connsiteY4390"/>
                </a:cxn>
                <a:cxn ang="0">
                  <a:pos x="connsiteX4391" y="connsiteY4391"/>
                </a:cxn>
                <a:cxn ang="0">
                  <a:pos x="connsiteX4392" y="connsiteY4392"/>
                </a:cxn>
                <a:cxn ang="0">
                  <a:pos x="connsiteX4393" y="connsiteY4393"/>
                </a:cxn>
                <a:cxn ang="0">
                  <a:pos x="connsiteX4394" y="connsiteY4394"/>
                </a:cxn>
                <a:cxn ang="0">
                  <a:pos x="connsiteX4395" y="connsiteY4395"/>
                </a:cxn>
                <a:cxn ang="0">
                  <a:pos x="connsiteX4396" y="connsiteY4396"/>
                </a:cxn>
                <a:cxn ang="0">
                  <a:pos x="connsiteX4397" y="connsiteY4397"/>
                </a:cxn>
                <a:cxn ang="0">
                  <a:pos x="connsiteX4398" y="connsiteY4398"/>
                </a:cxn>
                <a:cxn ang="0">
                  <a:pos x="connsiteX4399" y="connsiteY4399"/>
                </a:cxn>
                <a:cxn ang="0">
                  <a:pos x="connsiteX4400" y="connsiteY4400"/>
                </a:cxn>
                <a:cxn ang="0">
                  <a:pos x="connsiteX4401" y="connsiteY4401"/>
                </a:cxn>
                <a:cxn ang="0">
                  <a:pos x="connsiteX4402" y="connsiteY4402"/>
                </a:cxn>
                <a:cxn ang="0">
                  <a:pos x="connsiteX4403" y="connsiteY4403"/>
                </a:cxn>
                <a:cxn ang="0">
                  <a:pos x="connsiteX4404" y="connsiteY4404"/>
                </a:cxn>
                <a:cxn ang="0">
                  <a:pos x="connsiteX4405" y="connsiteY4405"/>
                </a:cxn>
                <a:cxn ang="0">
                  <a:pos x="connsiteX4406" y="connsiteY4406"/>
                </a:cxn>
                <a:cxn ang="0">
                  <a:pos x="connsiteX4407" y="connsiteY4407"/>
                </a:cxn>
                <a:cxn ang="0">
                  <a:pos x="connsiteX4408" y="connsiteY4408"/>
                </a:cxn>
                <a:cxn ang="0">
                  <a:pos x="connsiteX4409" y="connsiteY4409"/>
                </a:cxn>
                <a:cxn ang="0">
                  <a:pos x="connsiteX4410" y="connsiteY4410"/>
                </a:cxn>
                <a:cxn ang="0">
                  <a:pos x="connsiteX4411" y="connsiteY4411"/>
                </a:cxn>
                <a:cxn ang="0">
                  <a:pos x="connsiteX4412" y="connsiteY4412"/>
                </a:cxn>
                <a:cxn ang="0">
                  <a:pos x="connsiteX4413" y="connsiteY4413"/>
                </a:cxn>
                <a:cxn ang="0">
                  <a:pos x="connsiteX4414" y="connsiteY4414"/>
                </a:cxn>
                <a:cxn ang="0">
                  <a:pos x="connsiteX4415" y="connsiteY4415"/>
                </a:cxn>
                <a:cxn ang="0">
                  <a:pos x="connsiteX4416" y="connsiteY4416"/>
                </a:cxn>
                <a:cxn ang="0">
                  <a:pos x="connsiteX4417" y="connsiteY4417"/>
                </a:cxn>
                <a:cxn ang="0">
                  <a:pos x="connsiteX4418" y="connsiteY4418"/>
                </a:cxn>
                <a:cxn ang="0">
                  <a:pos x="connsiteX4419" y="connsiteY4419"/>
                </a:cxn>
                <a:cxn ang="0">
                  <a:pos x="connsiteX4420" y="connsiteY4420"/>
                </a:cxn>
                <a:cxn ang="0">
                  <a:pos x="connsiteX4421" y="connsiteY4421"/>
                </a:cxn>
                <a:cxn ang="0">
                  <a:pos x="connsiteX4422" y="connsiteY4422"/>
                </a:cxn>
                <a:cxn ang="0">
                  <a:pos x="connsiteX4423" y="connsiteY4423"/>
                </a:cxn>
                <a:cxn ang="0">
                  <a:pos x="connsiteX4424" y="connsiteY4424"/>
                </a:cxn>
                <a:cxn ang="0">
                  <a:pos x="connsiteX4425" y="connsiteY4425"/>
                </a:cxn>
                <a:cxn ang="0">
                  <a:pos x="connsiteX4426" y="connsiteY4426"/>
                </a:cxn>
                <a:cxn ang="0">
                  <a:pos x="connsiteX4427" y="connsiteY4427"/>
                </a:cxn>
                <a:cxn ang="0">
                  <a:pos x="connsiteX4428" y="connsiteY4428"/>
                </a:cxn>
                <a:cxn ang="0">
                  <a:pos x="connsiteX4429" y="connsiteY4429"/>
                </a:cxn>
                <a:cxn ang="0">
                  <a:pos x="connsiteX4430" y="connsiteY4430"/>
                </a:cxn>
                <a:cxn ang="0">
                  <a:pos x="connsiteX4431" y="connsiteY4431"/>
                </a:cxn>
                <a:cxn ang="0">
                  <a:pos x="connsiteX4432" y="connsiteY4432"/>
                </a:cxn>
                <a:cxn ang="0">
                  <a:pos x="connsiteX4433" y="connsiteY4433"/>
                </a:cxn>
                <a:cxn ang="0">
                  <a:pos x="connsiteX4434" y="connsiteY4434"/>
                </a:cxn>
                <a:cxn ang="0">
                  <a:pos x="connsiteX4435" y="connsiteY4435"/>
                </a:cxn>
                <a:cxn ang="0">
                  <a:pos x="connsiteX4436" y="connsiteY4436"/>
                </a:cxn>
                <a:cxn ang="0">
                  <a:pos x="connsiteX4437" y="connsiteY4437"/>
                </a:cxn>
                <a:cxn ang="0">
                  <a:pos x="connsiteX4438" y="connsiteY4438"/>
                </a:cxn>
                <a:cxn ang="0">
                  <a:pos x="connsiteX4439" y="connsiteY4439"/>
                </a:cxn>
                <a:cxn ang="0">
                  <a:pos x="connsiteX4440" y="connsiteY4440"/>
                </a:cxn>
                <a:cxn ang="0">
                  <a:pos x="connsiteX4441" y="connsiteY4441"/>
                </a:cxn>
                <a:cxn ang="0">
                  <a:pos x="connsiteX4442" y="connsiteY4442"/>
                </a:cxn>
                <a:cxn ang="0">
                  <a:pos x="connsiteX4443" y="connsiteY4443"/>
                </a:cxn>
                <a:cxn ang="0">
                  <a:pos x="connsiteX4444" y="connsiteY4444"/>
                </a:cxn>
                <a:cxn ang="0">
                  <a:pos x="connsiteX4445" y="connsiteY4445"/>
                </a:cxn>
                <a:cxn ang="0">
                  <a:pos x="connsiteX4446" y="connsiteY4446"/>
                </a:cxn>
                <a:cxn ang="0">
                  <a:pos x="connsiteX4447" y="connsiteY4447"/>
                </a:cxn>
                <a:cxn ang="0">
                  <a:pos x="connsiteX4448" y="connsiteY4448"/>
                </a:cxn>
                <a:cxn ang="0">
                  <a:pos x="connsiteX4449" y="connsiteY4449"/>
                </a:cxn>
                <a:cxn ang="0">
                  <a:pos x="connsiteX4450" y="connsiteY4450"/>
                </a:cxn>
                <a:cxn ang="0">
                  <a:pos x="connsiteX4451" y="connsiteY4451"/>
                </a:cxn>
                <a:cxn ang="0">
                  <a:pos x="connsiteX4452" y="connsiteY4452"/>
                </a:cxn>
                <a:cxn ang="0">
                  <a:pos x="connsiteX4453" y="connsiteY4453"/>
                </a:cxn>
                <a:cxn ang="0">
                  <a:pos x="connsiteX4454" y="connsiteY4454"/>
                </a:cxn>
                <a:cxn ang="0">
                  <a:pos x="connsiteX4455" y="connsiteY4455"/>
                </a:cxn>
                <a:cxn ang="0">
                  <a:pos x="connsiteX4456" y="connsiteY4456"/>
                </a:cxn>
                <a:cxn ang="0">
                  <a:pos x="connsiteX4457" y="connsiteY4457"/>
                </a:cxn>
                <a:cxn ang="0">
                  <a:pos x="connsiteX4458" y="connsiteY4458"/>
                </a:cxn>
                <a:cxn ang="0">
                  <a:pos x="connsiteX4459" y="connsiteY4459"/>
                </a:cxn>
                <a:cxn ang="0">
                  <a:pos x="connsiteX4460" y="connsiteY4460"/>
                </a:cxn>
                <a:cxn ang="0">
                  <a:pos x="connsiteX4461" y="connsiteY4461"/>
                </a:cxn>
                <a:cxn ang="0">
                  <a:pos x="connsiteX4462" y="connsiteY4462"/>
                </a:cxn>
                <a:cxn ang="0">
                  <a:pos x="connsiteX4463" y="connsiteY4463"/>
                </a:cxn>
                <a:cxn ang="0">
                  <a:pos x="connsiteX4464" y="connsiteY4464"/>
                </a:cxn>
                <a:cxn ang="0">
                  <a:pos x="connsiteX4465" y="connsiteY4465"/>
                </a:cxn>
                <a:cxn ang="0">
                  <a:pos x="connsiteX4466" y="connsiteY4466"/>
                </a:cxn>
                <a:cxn ang="0">
                  <a:pos x="connsiteX4467" y="connsiteY4467"/>
                </a:cxn>
                <a:cxn ang="0">
                  <a:pos x="connsiteX4468" y="connsiteY4468"/>
                </a:cxn>
                <a:cxn ang="0">
                  <a:pos x="connsiteX4469" y="connsiteY4469"/>
                </a:cxn>
                <a:cxn ang="0">
                  <a:pos x="connsiteX4470" y="connsiteY4470"/>
                </a:cxn>
                <a:cxn ang="0">
                  <a:pos x="connsiteX4471" y="connsiteY4471"/>
                </a:cxn>
                <a:cxn ang="0">
                  <a:pos x="connsiteX4472" y="connsiteY4472"/>
                </a:cxn>
                <a:cxn ang="0">
                  <a:pos x="connsiteX4473" y="connsiteY4473"/>
                </a:cxn>
                <a:cxn ang="0">
                  <a:pos x="connsiteX4474" y="connsiteY4474"/>
                </a:cxn>
                <a:cxn ang="0">
                  <a:pos x="connsiteX4475" y="connsiteY4475"/>
                </a:cxn>
                <a:cxn ang="0">
                  <a:pos x="connsiteX4476" y="connsiteY4476"/>
                </a:cxn>
                <a:cxn ang="0">
                  <a:pos x="connsiteX4477" y="connsiteY4477"/>
                </a:cxn>
                <a:cxn ang="0">
                  <a:pos x="connsiteX4478" y="connsiteY4478"/>
                </a:cxn>
                <a:cxn ang="0">
                  <a:pos x="connsiteX4479" y="connsiteY4479"/>
                </a:cxn>
                <a:cxn ang="0">
                  <a:pos x="connsiteX4480" y="connsiteY4480"/>
                </a:cxn>
                <a:cxn ang="0">
                  <a:pos x="connsiteX4481" y="connsiteY4481"/>
                </a:cxn>
                <a:cxn ang="0">
                  <a:pos x="connsiteX4482" y="connsiteY4482"/>
                </a:cxn>
                <a:cxn ang="0">
                  <a:pos x="connsiteX4483" y="connsiteY4483"/>
                </a:cxn>
                <a:cxn ang="0">
                  <a:pos x="connsiteX4484" y="connsiteY4484"/>
                </a:cxn>
                <a:cxn ang="0">
                  <a:pos x="connsiteX4485" y="connsiteY4485"/>
                </a:cxn>
                <a:cxn ang="0">
                  <a:pos x="connsiteX4486" y="connsiteY4486"/>
                </a:cxn>
                <a:cxn ang="0">
                  <a:pos x="connsiteX4487" y="connsiteY4487"/>
                </a:cxn>
                <a:cxn ang="0">
                  <a:pos x="connsiteX4488" y="connsiteY4488"/>
                </a:cxn>
                <a:cxn ang="0">
                  <a:pos x="connsiteX4489" y="connsiteY4489"/>
                </a:cxn>
                <a:cxn ang="0">
                  <a:pos x="connsiteX4490" y="connsiteY4490"/>
                </a:cxn>
                <a:cxn ang="0">
                  <a:pos x="connsiteX4491" y="connsiteY4491"/>
                </a:cxn>
                <a:cxn ang="0">
                  <a:pos x="connsiteX4492" y="connsiteY4492"/>
                </a:cxn>
                <a:cxn ang="0">
                  <a:pos x="connsiteX4493" y="connsiteY4493"/>
                </a:cxn>
                <a:cxn ang="0">
                  <a:pos x="connsiteX4494" y="connsiteY4494"/>
                </a:cxn>
                <a:cxn ang="0">
                  <a:pos x="connsiteX4495" y="connsiteY4495"/>
                </a:cxn>
                <a:cxn ang="0">
                  <a:pos x="connsiteX4496" y="connsiteY4496"/>
                </a:cxn>
                <a:cxn ang="0">
                  <a:pos x="connsiteX4497" y="connsiteY4497"/>
                </a:cxn>
                <a:cxn ang="0">
                  <a:pos x="connsiteX4498" y="connsiteY4498"/>
                </a:cxn>
                <a:cxn ang="0">
                  <a:pos x="connsiteX4499" y="connsiteY4499"/>
                </a:cxn>
                <a:cxn ang="0">
                  <a:pos x="connsiteX4500" y="connsiteY4500"/>
                </a:cxn>
                <a:cxn ang="0">
                  <a:pos x="connsiteX4501" y="connsiteY4501"/>
                </a:cxn>
                <a:cxn ang="0">
                  <a:pos x="connsiteX4502" y="connsiteY4502"/>
                </a:cxn>
                <a:cxn ang="0">
                  <a:pos x="connsiteX4503" y="connsiteY4503"/>
                </a:cxn>
                <a:cxn ang="0">
                  <a:pos x="connsiteX4504" y="connsiteY4504"/>
                </a:cxn>
                <a:cxn ang="0">
                  <a:pos x="connsiteX4505" y="connsiteY4505"/>
                </a:cxn>
                <a:cxn ang="0">
                  <a:pos x="connsiteX4506" y="connsiteY4506"/>
                </a:cxn>
                <a:cxn ang="0">
                  <a:pos x="connsiteX4507" y="connsiteY4507"/>
                </a:cxn>
                <a:cxn ang="0">
                  <a:pos x="connsiteX4508" y="connsiteY4508"/>
                </a:cxn>
                <a:cxn ang="0">
                  <a:pos x="connsiteX4509" y="connsiteY4509"/>
                </a:cxn>
                <a:cxn ang="0">
                  <a:pos x="connsiteX4510" y="connsiteY4510"/>
                </a:cxn>
                <a:cxn ang="0">
                  <a:pos x="connsiteX4511" y="connsiteY4511"/>
                </a:cxn>
                <a:cxn ang="0">
                  <a:pos x="connsiteX4512" y="connsiteY4512"/>
                </a:cxn>
                <a:cxn ang="0">
                  <a:pos x="connsiteX4513" y="connsiteY4513"/>
                </a:cxn>
                <a:cxn ang="0">
                  <a:pos x="connsiteX4514" y="connsiteY4514"/>
                </a:cxn>
                <a:cxn ang="0">
                  <a:pos x="connsiteX4515" y="connsiteY4515"/>
                </a:cxn>
                <a:cxn ang="0">
                  <a:pos x="connsiteX4516" y="connsiteY4516"/>
                </a:cxn>
                <a:cxn ang="0">
                  <a:pos x="connsiteX4517" y="connsiteY4517"/>
                </a:cxn>
                <a:cxn ang="0">
                  <a:pos x="connsiteX4518" y="connsiteY4518"/>
                </a:cxn>
                <a:cxn ang="0">
                  <a:pos x="connsiteX4519" y="connsiteY4519"/>
                </a:cxn>
                <a:cxn ang="0">
                  <a:pos x="connsiteX4520" y="connsiteY4520"/>
                </a:cxn>
                <a:cxn ang="0">
                  <a:pos x="connsiteX4521" y="connsiteY4521"/>
                </a:cxn>
                <a:cxn ang="0">
                  <a:pos x="connsiteX4522" y="connsiteY4522"/>
                </a:cxn>
                <a:cxn ang="0">
                  <a:pos x="connsiteX4523" y="connsiteY4523"/>
                </a:cxn>
                <a:cxn ang="0">
                  <a:pos x="connsiteX4524" y="connsiteY4524"/>
                </a:cxn>
                <a:cxn ang="0">
                  <a:pos x="connsiteX4525" y="connsiteY4525"/>
                </a:cxn>
                <a:cxn ang="0">
                  <a:pos x="connsiteX4526" y="connsiteY4526"/>
                </a:cxn>
                <a:cxn ang="0">
                  <a:pos x="connsiteX4527" y="connsiteY4527"/>
                </a:cxn>
                <a:cxn ang="0">
                  <a:pos x="connsiteX4528" y="connsiteY4528"/>
                </a:cxn>
                <a:cxn ang="0">
                  <a:pos x="connsiteX4529" y="connsiteY4529"/>
                </a:cxn>
                <a:cxn ang="0">
                  <a:pos x="connsiteX4530" y="connsiteY4530"/>
                </a:cxn>
                <a:cxn ang="0">
                  <a:pos x="connsiteX4531" y="connsiteY4531"/>
                </a:cxn>
                <a:cxn ang="0">
                  <a:pos x="connsiteX4532" y="connsiteY4532"/>
                </a:cxn>
                <a:cxn ang="0">
                  <a:pos x="connsiteX4533" y="connsiteY4533"/>
                </a:cxn>
                <a:cxn ang="0">
                  <a:pos x="connsiteX4534" y="connsiteY4534"/>
                </a:cxn>
                <a:cxn ang="0">
                  <a:pos x="connsiteX4535" y="connsiteY4535"/>
                </a:cxn>
                <a:cxn ang="0">
                  <a:pos x="connsiteX4536" y="connsiteY4536"/>
                </a:cxn>
                <a:cxn ang="0">
                  <a:pos x="connsiteX4537" y="connsiteY4537"/>
                </a:cxn>
                <a:cxn ang="0">
                  <a:pos x="connsiteX4538" y="connsiteY4538"/>
                </a:cxn>
                <a:cxn ang="0">
                  <a:pos x="connsiteX4539" y="connsiteY4539"/>
                </a:cxn>
                <a:cxn ang="0">
                  <a:pos x="connsiteX4540" y="connsiteY4540"/>
                </a:cxn>
                <a:cxn ang="0">
                  <a:pos x="connsiteX4541" y="connsiteY4541"/>
                </a:cxn>
                <a:cxn ang="0">
                  <a:pos x="connsiteX4542" y="connsiteY4542"/>
                </a:cxn>
                <a:cxn ang="0">
                  <a:pos x="connsiteX4543" y="connsiteY4543"/>
                </a:cxn>
                <a:cxn ang="0">
                  <a:pos x="connsiteX4544" y="connsiteY4544"/>
                </a:cxn>
                <a:cxn ang="0">
                  <a:pos x="connsiteX4545" y="connsiteY4545"/>
                </a:cxn>
                <a:cxn ang="0">
                  <a:pos x="connsiteX4546" y="connsiteY4546"/>
                </a:cxn>
                <a:cxn ang="0">
                  <a:pos x="connsiteX4547" y="connsiteY4547"/>
                </a:cxn>
                <a:cxn ang="0">
                  <a:pos x="connsiteX4548" y="connsiteY4548"/>
                </a:cxn>
                <a:cxn ang="0">
                  <a:pos x="connsiteX4549" y="connsiteY4549"/>
                </a:cxn>
                <a:cxn ang="0">
                  <a:pos x="connsiteX4550" y="connsiteY4550"/>
                </a:cxn>
                <a:cxn ang="0">
                  <a:pos x="connsiteX4551" y="connsiteY4551"/>
                </a:cxn>
                <a:cxn ang="0">
                  <a:pos x="connsiteX4552" y="connsiteY4552"/>
                </a:cxn>
                <a:cxn ang="0">
                  <a:pos x="connsiteX4553" y="connsiteY4553"/>
                </a:cxn>
                <a:cxn ang="0">
                  <a:pos x="connsiteX4554" y="connsiteY4554"/>
                </a:cxn>
                <a:cxn ang="0">
                  <a:pos x="connsiteX4555" y="connsiteY4555"/>
                </a:cxn>
                <a:cxn ang="0">
                  <a:pos x="connsiteX4556" y="connsiteY4556"/>
                </a:cxn>
                <a:cxn ang="0">
                  <a:pos x="connsiteX4557" y="connsiteY4557"/>
                </a:cxn>
                <a:cxn ang="0">
                  <a:pos x="connsiteX4558" y="connsiteY4558"/>
                </a:cxn>
                <a:cxn ang="0">
                  <a:pos x="connsiteX4559" y="connsiteY4559"/>
                </a:cxn>
                <a:cxn ang="0">
                  <a:pos x="connsiteX4560" y="connsiteY4560"/>
                </a:cxn>
                <a:cxn ang="0">
                  <a:pos x="connsiteX4561" y="connsiteY4561"/>
                </a:cxn>
                <a:cxn ang="0">
                  <a:pos x="connsiteX4562" y="connsiteY4562"/>
                </a:cxn>
                <a:cxn ang="0">
                  <a:pos x="connsiteX4563" y="connsiteY4563"/>
                </a:cxn>
                <a:cxn ang="0">
                  <a:pos x="connsiteX4564" y="connsiteY4564"/>
                </a:cxn>
                <a:cxn ang="0">
                  <a:pos x="connsiteX4565" y="connsiteY4565"/>
                </a:cxn>
                <a:cxn ang="0">
                  <a:pos x="connsiteX4566" y="connsiteY4566"/>
                </a:cxn>
                <a:cxn ang="0">
                  <a:pos x="connsiteX4567" y="connsiteY4567"/>
                </a:cxn>
                <a:cxn ang="0">
                  <a:pos x="connsiteX4568" y="connsiteY4568"/>
                </a:cxn>
                <a:cxn ang="0">
                  <a:pos x="connsiteX4569" y="connsiteY4569"/>
                </a:cxn>
                <a:cxn ang="0">
                  <a:pos x="connsiteX4570" y="connsiteY4570"/>
                </a:cxn>
                <a:cxn ang="0">
                  <a:pos x="connsiteX4571" y="connsiteY4571"/>
                </a:cxn>
                <a:cxn ang="0">
                  <a:pos x="connsiteX4572" y="connsiteY4572"/>
                </a:cxn>
                <a:cxn ang="0">
                  <a:pos x="connsiteX4573" y="connsiteY4573"/>
                </a:cxn>
                <a:cxn ang="0">
                  <a:pos x="connsiteX4574" y="connsiteY4574"/>
                </a:cxn>
                <a:cxn ang="0">
                  <a:pos x="connsiteX4575" y="connsiteY4575"/>
                </a:cxn>
                <a:cxn ang="0">
                  <a:pos x="connsiteX4576" y="connsiteY4576"/>
                </a:cxn>
                <a:cxn ang="0">
                  <a:pos x="connsiteX4577" y="connsiteY4577"/>
                </a:cxn>
                <a:cxn ang="0">
                  <a:pos x="connsiteX4578" y="connsiteY4578"/>
                </a:cxn>
                <a:cxn ang="0">
                  <a:pos x="connsiteX4579" y="connsiteY4579"/>
                </a:cxn>
                <a:cxn ang="0">
                  <a:pos x="connsiteX4580" y="connsiteY4580"/>
                </a:cxn>
                <a:cxn ang="0">
                  <a:pos x="connsiteX4581" y="connsiteY4581"/>
                </a:cxn>
                <a:cxn ang="0">
                  <a:pos x="connsiteX4582" y="connsiteY4582"/>
                </a:cxn>
                <a:cxn ang="0">
                  <a:pos x="connsiteX4583" y="connsiteY4583"/>
                </a:cxn>
                <a:cxn ang="0">
                  <a:pos x="connsiteX4584" y="connsiteY4584"/>
                </a:cxn>
                <a:cxn ang="0">
                  <a:pos x="connsiteX4585" y="connsiteY4585"/>
                </a:cxn>
                <a:cxn ang="0">
                  <a:pos x="connsiteX4586" y="connsiteY4586"/>
                </a:cxn>
                <a:cxn ang="0">
                  <a:pos x="connsiteX4587" y="connsiteY4587"/>
                </a:cxn>
                <a:cxn ang="0">
                  <a:pos x="connsiteX4588" y="connsiteY4588"/>
                </a:cxn>
                <a:cxn ang="0">
                  <a:pos x="connsiteX4589" y="connsiteY4589"/>
                </a:cxn>
                <a:cxn ang="0">
                  <a:pos x="connsiteX4590" y="connsiteY4590"/>
                </a:cxn>
                <a:cxn ang="0">
                  <a:pos x="connsiteX4591" y="connsiteY4591"/>
                </a:cxn>
                <a:cxn ang="0">
                  <a:pos x="connsiteX4592" y="connsiteY4592"/>
                </a:cxn>
                <a:cxn ang="0">
                  <a:pos x="connsiteX4593" y="connsiteY4593"/>
                </a:cxn>
                <a:cxn ang="0">
                  <a:pos x="connsiteX4594" y="connsiteY4594"/>
                </a:cxn>
                <a:cxn ang="0">
                  <a:pos x="connsiteX4595" y="connsiteY4595"/>
                </a:cxn>
                <a:cxn ang="0">
                  <a:pos x="connsiteX4596" y="connsiteY4596"/>
                </a:cxn>
                <a:cxn ang="0">
                  <a:pos x="connsiteX4597" y="connsiteY4597"/>
                </a:cxn>
                <a:cxn ang="0">
                  <a:pos x="connsiteX4598" y="connsiteY4598"/>
                </a:cxn>
                <a:cxn ang="0">
                  <a:pos x="connsiteX4599" y="connsiteY4599"/>
                </a:cxn>
                <a:cxn ang="0">
                  <a:pos x="connsiteX4600" y="connsiteY4600"/>
                </a:cxn>
                <a:cxn ang="0">
                  <a:pos x="connsiteX4601" y="connsiteY4601"/>
                </a:cxn>
                <a:cxn ang="0">
                  <a:pos x="connsiteX4602" y="connsiteY4602"/>
                </a:cxn>
                <a:cxn ang="0">
                  <a:pos x="connsiteX4603" y="connsiteY4603"/>
                </a:cxn>
                <a:cxn ang="0">
                  <a:pos x="connsiteX4604" y="connsiteY4604"/>
                </a:cxn>
                <a:cxn ang="0">
                  <a:pos x="connsiteX4605" y="connsiteY4605"/>
                </a:cxn>
                <a:cxn ang="0">
                  <a:pos x="connsiteX4606" y="connsiteY4606"/>
                </a:cxn>
                <a:cxn ang="0">
                  <a:pos x="connsiteX4607" y="connsiteY4607"/>
                </a:cxn>
                <a:cxn ang="0">
                  <a:pos x="connsiteX4608" y="connsiteY4608"/>
                </a:cxn>
                <a:cxn ang="0">
                  <a:pos x="connsiteX4609" y="connsiteY4609"/>
                </a:cxn>
                <a:cxn ang="0">
                  <a:pos x="connsiteX4610" y="connsiteY4610"/>
                </a:cxn>
                <a:cxn ang="0">
                  <a:pos x="connsiteX4611" y="connsiteY4611"/>
                </a:cxn>
                <a:cxn ang="0">
                  <a:pos x="connsiteX4612" y="connsiteY4612"/>
                </a:cxn>
                <a:cxn ang="0">
                  <a:pos x="connsiteX4613" y="connsiteY4613"/>
                </a:cxn>
                <a:cxn ang="0">
                  <a:pos x="connsiteX4614" y="connsiteY4614"/>
                </a:cxn>
                <a:cxn ang="0">
                  <a:pos x="connsiteX4615" y="connsiteY4615"/>
                </a:cxn>
                <a:cxn ang="0">
                  <a:pos x="connsiteX4616" y="connsiteY4616"/>
                </a:cxn>
                <a:cxn ang="0">
                  <a:pos x="connsiteX4617" y="connsiteY4617"/>
                </a:cxn>
                <a:cxn ang="0">
                  <a:pos x="connsiteX4618" y="connsiteY4618"/>
                </a:cxn>
                <a:cxn ang="0">
                  <a:pos x="connsiteX4619" y="connsiteY4619"/>
                </a:cxn>
                <a:cxn ang="0">
                  <a:pos x="connsiteX4620" y="connsiteY4620"/>
                </a:cxn>
                <a:cxn ang="0">
                  <a:pos x="connsiteX4621" y="connsiteY4621"/>
                </a:cxn>
                <a:cxn ang="0">
                  <a:pos x="connsiteX4622" y="connsiteY4622"/>
                </a:cxn>
                <a:cxn ang="0">
                  <a:pos x="connsiteX4623" y="connsiteY4623"/>
                </a:cxn>
                <a:cxn ang="0">
                  <a:pos x="connsiteX4624" y="connsiteY4624"/>
                </a:cxn>
                <a:cxn ang="0">
                  <a:pos x="connsiteX4625" y="connsiteY4625"/>
                </a:cxn>
                <a:cxn ang="0">
                  <a:pos x="connsiteX4626" y="connsiteY4626"/>
                </a:cxn>
                <a:cxn ang="0">
                  <a:pos x="connsiteX4627" y="connsiteY4627"/>
                </a:cxn>
                <a:cxn ang="0">
                  <a:pos x="connsiteX4628" y="connsiteY4628"/>
                </a:cxn>
                <a:cxn ang="0">
                  <a:pos x="connsiteX4629" y="connsiteY4629"/>
                </a:cxn>
                <a:cxn ang="0">
                  <a:pos x="connsiteX4630" y="connsiteY4630"/>
                </a:cxn>
                <a:cxn ang="0">
                  <a:pos x="connsiteX4631" y="connsiteY4631"/>
                </a:cxn>
                <a:cxn ang="0">
                  <a:pos x="connsiteX4632" y="connsiteY4632"/>
                </a:cxn>
                <a:cxn ang="0">
                  <a:pos x="connsiteX4633" y="connsiteY4633"/>
                </a:cxn>
                <a:cxn ang="0">
                  <a:pos x="connsiteX4634" y="connsiteY4634"/>
                </a:cxn>
                <a:cxn ang="0">
                  <a:pos x="connsiteX4635" y="connsiteY4635"/>
                </a:cxn>
                <a:cxn ang="0">
                  <a:pos x="connsiteX4636" y="connsiteY4636"/>
                </a:cxn>
                <a:cxn ang="0">
                  <a:pos x="connsiteX4637" y="connsiteY4637"/>
                </a:cxn>
                <a:cxn ang="0">
                  <a:pos x="connsiteX4638" y="connsiteY4638"/>
                </a:cxn>
                <a:cxn ang="0">
                  <a:pos x="connsiteX4639" y="connsiteY4639"/>
                </a:cxn>
                <a:cxn ang="0">
                  <a:pos x="connsiteX4640" y="connsiteY4640"/>
                </a:cxn>
                <a:cxn ang="0">
                  <a:pos x="connsiteX4641" y="connsiteY4641"/>
                </a:cxn>
                <a:cxn ang="0">
                  <a:pos x="connsiteX4642" y="connsiteY4642"/>
                </a:cxn>
                <a:cxn ang="0">
                  <a:pos x="connsiteX4643" y="connsiteY4643"/>
                </a:cxn>
                <a:cxn ang="0">
                  <a:pos x="connsiteX4644" y="connsiteY4644"/>
                </a:cxn>
                <a:cxn ang="0">
                  <a:pos x="connsiteX4645" y="connsiteY4645"/>
                </a:cxn>
                <a:cxn ang="0">
                  <a:pos x="connsiteX4646" y="connsiteY4646"/>
                </a:cxn>
                <a:cxn ang="0">
                  <a:pos x="connsiteX4647" y="connsiteY4647"/>
                </a:cxn>
                <a:cxn ang="0">
                  <a:pos x="connsiteX4648" y="connsiteY4648"/>
                </a:cxn>
                <a:cxn ang="0">
                  <a:pos x="connsiteX4649" y="connsiteY4649"/>
                </a:cxn>
                <a:cxn ang="0">
                  <a:pos x="connsiteX4650" y="connsiteY4650"/>
                </a:cxn>
                <a:cxn ang="0">
                  <a:pos x="connsiteX4651" y="connsiteY4651"/>
                </a:cxn>
                <a:cxn ang="0">
                  <a:pos x="connsiteX4652" y="connsiteY4652"/>
                </a:cxn>
                <a:cxn ang="0">
                  <a:pos x="connsiteX4653" y="connsiteY4653"/>
                </a:cxn>
                <a:cxn ang="0">
                  <a:pos x="connsiteX4654" y="connsiteY4654"/>
                </a:cxn>
                <a:cxn ang="0">
                  <a:pos x="connsiteX4655" y="connsiteY4655"/>
                </a:cxn>
                <a:cxn ang="0">
                  <a:pos x="connsiteX4656" y="connsiteY4656"/>
                </a:cxn>
                <a:cxn ang="0">
                  <a:pos x="connsiteX4657" y="connsiteY4657"/>
                </a:cxn>
                <a:cxn ang="0">
                  <a:pos x="connsiteX4658" y="connsiteY4658"/>
                </a:cxn>
                <a:cxn ang="0">
                  <a:pos x="connsiteX4659" y="connsiteY4659"/>
                </a:cxn>
                <a:cxn ang="0">
                  <a:pos x="connsiteX4660" y="connsiteY4660"/>
                </a:cxn>
                <a:cxn ang="0">
                  <a:pos x="connsiteX4661" y="connsiteY4661"/>
                </a:cxn>
                <a:cxn ang="0">
                  <a:pos x="connsiteX4662" y="connsiteY4662"/>
                </a:cxn>
                <a:cxn ang="0">
                  <a:pos x="connsiteX4663" y="connsiteY4663"/>
                </a:cxn>
                <a:cxn ang="0">
                  <a:pos x="connsiteX4664" y="connsiteY4664"/>
                </a:cxn>
                <a:cxn ang="0">
                  <a:pos x="connsiteX4665" y="connsiteY4665"/>
                </a:cxn>
                <a:cxn ang="0">
                  <a:pos x="connsiteX4666" y="connsiteY4666"/>
                </a:cxn>
                <a:cxn ang="0">
                  <a:pos x="connsiteX4667" y="connsiteY4667"/>
                </a:cxn>
                <a:cxn ang="0">
                  <a:pos x="connsiteX4668" y="connsiteY4668"/>
                </a:cxn>
                <a:cxn ang="0">
                  <a:pos x="connsiteX4669" y="connsiteY4669"/>
                </a:cxn>
                <a:cxn ang="0">
                  <a:pos x="connsiteX4670" y="connsiteY4670"/>
                </a:cxn>
                <a:cxn ang="0">
                  <a:pos x="connsiteX4671" y="connsiteY4671"/>
                </a:cxn>
                <a:cxn ang="0">
                  <a:pos x="connsiteX4672" y="connsiteY4672"/>
                </a:cxn>
                <a:cxn ang="0">
                  <a:pos x="connsiteX4673" y="connsiteY4673"/>
                </a:cxn>
                <a:cxn ang="0">
                  <a:pos x="connsiteX4674" y="connsiteY4674"/>
                </a:cxn>
                <a:cxn ang="0">
                  <a:pos x="connsiteX4675" y="connsiteY4675"/>
                </a:cxn>
                <a:cxn ang="0">
                  <a:pos x="connsiteX4676" y="connsiteY4676"/>
                </a:cxn>
                <a:cxn ang="0">
                  <a:pos x="connsiteX4677" y="connsiteY4677"/>
                </a:cxn>
                <a:cxn ang="0">
                  <a:pos x="connsiteX4678" y="connsiteY4678"/>
                </a:cxn>
                <a:cxn ang="0">
                  <a:pos x="connsiteX4679" y="connsiteY4679"/>
                </a:cxn>
                <a:cxn ang="0">
                  <a:pos x="connsiteX4680" y="connsiteY4680"/>
                </a:cxn>
                <a:cxn ang="0">
                  <a:pos x="connsiteX4681" y="connsiteY4681"/>
                </a:cxn>
                <a:cxn ang="0">
                  <a:pos x="connsiteX4682" y="connsiteY4682"/>
                </a:cxn>
                <a:cxn ang="0">
                  <a:pos x="connsiteX4683" y="connsiteY4683"/>
                </a:cxn>
                <a:cxn ang="0">
                  <a:pos x="connsiteX4684" y="connsiteY4684"/>
                </a:cxn>
                <a:cxn ang="0">
                  <a:pos x="connsiteX4685" y="connsiteY4685"/>
                </a:cxn>
                <a:cxn ang="0">
                  <a:pos x="connsiteX4686" y="connsiteY4686"/>
                </a:cxn>
                <a:cxn ang="0">
                  <a:pos x="connsiteX4687" y="connsiteY4687"/>
                </a:cxn>
                <a:cxn ang="0">
                  <a:pos x="connsiteX4688" y="connsiteY4688"/>
                </a:cxn>
                <a:cxn ang="0">
                  <a:pos x="connsiteX4689" y="connsiteY4689"/>
                </a:cxn>
                <a:cxn ang="0">
                  <a:pos x="connsiteX4690" y="connsiteY4690"/>
                </a:cxn>
                <a:cxn ang="0">
                  <a:pos x="connsiteX4691" y="connsiteY4691"/>
                </a:cxn>
                <a:cxn ang="0">
                  <a:pos x="connsiteX4692" y="connsiteY4692"/>
                </a:cxn>
                <a:cxn ang="0">
                  <a:pos x="connsiteX4693" y="connsiteY4693"/>
                </a:cxn>
                <a:cxn ang="0">
                  <a:pos x="connsiteX4694" y="connsiteY4694"/>
                </a:cxn>
                <a:cxn ang="0">
                  <a:pos x="connsiteX4695" y="connsiteY4695"/>
                </a:cxn>
                <a:cxn ang="0">
                  <a:pos x="connsiteX4696" y="connsiteY4696"/>
                </a:cxn>
                <a:cxn ang="0">
                  <a:pos x="connsiteX4697" y="connsiteY4697"/>
                </a:cxn>
                <a:cxn ang="0">
                  <a:pos x="connsiteX4698" y="connsiteY4698"/>
                </a:cxn>
                <a:cxn ang="0">
                  <a:pos x="connsiteX4699" y="connsiteY4699"/>
                </a:cxn>
                <a:cxn ang="0">
                  <a:pos x="connsiteX4700" y="connsiteY4700"/>
                </a:cxn>
                <a:cxn ang="0">
                  <a:pos x="connsiteX4701" y="connsiteY4701"/>
                </a:cxn>
                <a:cxn ang="0">
                  <a:pos x="connsiteX4702" y="connsiteY4702"/>
                </a:cxn>
                <a:cxn ang="0">
                  <a:pos x="connsiteX4703" y="connsiteY4703"/>
                </a:cxn>
                <a:cxn ang="0">
                  <a:pos x="connsiteX4704" y="connsiteY4704"/>
                </a:cxn>
                <a:cxn ang="0">
                  <a:pos x="connsiteX4705" y="connsiteY4705"/>
                </a:cxn>
                <a:cxn ang="0">
                  <a:pos x="connsiteX4706" y="connsiteY4706"/>
                </a:cxn>
                <a:cxn ang="0">
                  <a:pos x="connsiteX4707" y="connsiteY4707"/>
                </a:cxn>
                <a:cxn ang="0">
                  <a:pos x="connsiteX4708" y="connsiteY4708"/>
                </a:cxn>
                <a:cxn ang="0">
                  <a:pos x="connsiteX4709" y="connsiteY4709"/>
                </a:cxn>
                <a:cxn ang="0">
                  <a:pos x="connsiteX4710" y="connsiteY4710"/>
                </a:cxn>
                <a:cxn ang="0">
                  <a:pos x="connsiteX4711" y="connsiteY4711"/>
                </a:cxn>
                <a:cxn ang="0">
                  <a:pos x="connsiteX4712" y="connsiteY4712"/>
                </a:cxn>
                <a:cxn ang="0">
                  <a:pos x="connsiteX4713" y="connsiteY4713"/>
                </a:cxn>
                <a:cxn ang="0">
                  <a:pos x="connsiteX4714" y="connsiteY4714"/>
                </a:cxn>
                <a:cxn ang="0">
                  <a:pos x="connsiteX4715" y="connsiteY4715"/>
                </a:cxn>
                <a:cxn ang="0">
                  <a:pos x="connsiteX4716" y="connsiteY4716"/>
                </a:cxn>
                <a:cxn ang="0">
                  <a:pos x="connsiteX4717" y="connsiteY4717"/>
                </a:cxn>
                <a:cxn ang="0">
                  <a:pos x="connsiteX4718" y="connsiteY4718"/>
                </a:cxn>
                <a:cxn ang="0">
                  <a:pos x="connsiteX4719" y="connsiteY4719"/>
                </a:cxn>
                <a:cxn ang="0">
                  <a:pos x="connsiteX4720" y="connsiteY4720"/>
                </a:cxn>
                <a:cxn ang="0">
                  <a:pos x="connsiteX4721" y="connsiteY4721"/>
                </a:cxn>
                <a:cxn ang="0">
                  <a:pos x="connsiteX4722" y="connsiteY4722"/>
                </a:cxn>
                <a:cxn ang="0">
                  <a:pos x="connsiteX4723" y="connsiteY4723"/>
                </a:cxn>
                <a:cxn ang="0">
                  <a:pos x="connsiteX4724" y="connsiteY4724"/>
                </a:cxn>
                <a:cxn ang="0">
                  <a:pos x="connsiteX4725" y="connsiteY4725"/>
                </a:cxn>
                <a:cxn ang="0">
                  <a:pos x="connsiteX4726" y="connsiteY4726"/>
                </a:cxn>
                <a:cxn ang="0">
                  <a:pos x="connsiteX4727" y="connsiteY4727"/>
                </a:cxn>
                <a:cxn ang="0">
                  <a:pos x="connsiteX4728" y="connsiteY4728"/>
                </a:cxn>
                <a:cxn ang="0">
                  <a:pos x="connsiteX4729" y="connsiteY4729"/>
                </a:cxn>
                <a:cxn ang="0">
                  <a:pos x="connsiteX4730" y="connsiteY4730"/>
                </a:cxn>
                <a:cxn ang="0">
                  <a:pos x="connsiteX4731" y="connsiteY4731"/>
                </a:cxn>
                <a:cxn ang="0">
                  <a:pos x="connsiteX4732" y="connsiteY4732"/>
                </a:cxn>
                <a:cxn ang="0">
                  <a:pos x="connsiteX4733" y="connsiteY4733"/>
                </a:cxn>
                <a:cxn ang="0">
                  <a:pos x="connsiteX4734" y="connsiteY4734"/>
                </a:cxn>
                <a:cxn ang="0">
                  <a:pos x="connsiteX4735" y="connsiteY4735"/>
                </a:cxn>
                <a:cxn ang="0">
                  <a:pos x="connsiteX4736" y="connsiteY4736"/>
                </a:cxn>
                <a:cxn ang="0">
                  <a:pos x="connsiteX4737" y="connsiteY4737"/>
                </a:cxn>
                <a:cxn ang="0">
                  <a:pos x="connsiteX4738" y="connsiteY4738"/>
                </a:cxn>
                <a:cxn ang="0">
                  <a:pos x="connsiteX4739" y="connsiteY4739"/>
                </a:cxn>
                <a:cxn ang="0">
                  <a:pos x="connsiteX4740" y="connsiteY4740"/>
                </a:cxn>
                <a:cxn ang="0">
                  <a:pos x="connsiteX4741" y="connsiteY4741"/>
                </a:cxn>
                <a:cxn ang="0">
                  <a:pos x="connsiteX4742" y="connsiteY4742"/>
                </a:cxn>
                <a:cxn ang="0">
                  <a:pos x="connsiteX4743" y="connsiteY4743"/>
                </a:cxn>
                <a:cxn ang="0">
                  <a:pos x="connsiteX4744" y="connsiteY4744"/>
                </a:cxn>
                <a:cxn ang="0">
                  <a:pos x="connsiteX4745" y="connsiteY4745"/>
                </a:cxn>
                <a:cxn ang="0">
                  <a:pos x="connsiteX4746" y="connsiteY4746"/>
                </a:cxn>
                <a:cxn ang="0">
                  <a:pos x="connsiteX4747" y="connsiteY4747"/>
                </a:cxn>
                <a:cxn ang="0">
                  <a:pos x="connsiteX4748" y="connsiteY4748"/>
                </a:cxn>
                <a:cxn ang="0">
                  <a:pos x="connsiteX4749" y="connsiteY4749"/>
                </a:cxn>
                <a:cxn ang="0">
                  <a:pos x="connsiteX4750" y="connsiteY4750"/>
                </a:cxn>
                <a:cxn ang="0">
                  <a:pos x="connsiteX4751" y="connsiteY4751"/>
                </a:cxn>
                <a:cxn ang="0">
                  <a:pos x="connsiteX4752" y="connsiteY4752"/>
                </a:cxn>
                <a:cxn ang="0">
                  <a:pos x="connsiteX4753" y="connsiteY4753"/>
                </a:cxn>
                <a:cxn ang="0">
                  <a:pos x="connsiteX4754" y="connsiteY4754"/>
                </a:cxn>
                <a:cxn ang="0">
                  <a:pos x="connsiteX4755" y="connsiteY4755"/>
                </a:cxn>
                <a:cxn ang="0">
                  <a:pos x="connsiteX4756" y="connsiteY4756"/>
                </a:cxn>
                <a:cxn ang="0">
                  <a:pos x="connsiteX4757" y="connsiteY4757"/>
                </a:cxn>
                <a:cxn ang="0">
                  <a:pos x="connsiteX4758" y="connsiteY4758"/>
                </a:cxn>
                <a:cxn ang="0">
                  <a:pos x="connsiteX4759" y="connsiteY4759"/>
                </a:cxn>
                <a:cxn ang="0">
                  <a:pos x="connsiteX4760" y="connsiteY4760"/>
                </a:cxn>
                <a:cxn ang="0">
                  <a:pos x="connsiteX4761" y="connsiteY4761"/>
                </a:cxn>
                <a:cxn ang="0">
                  <a:pos x="connsiteX4762" y="connsiteY4762"/>
                </a:cxn>
                <a:cxn ang="0">
                  <a:pos x="connsiteX4763" y="connsiteY4763"/>
                </a:cxn>
                <a:cxn ang="0">
                  <a:pos x="connsiteX4764" y="connsiteY4764"/>
                </a:cxn>
                <a:cxn ang="0">
                  <a:pos x="connsiteX4765" y="connsiteY4765"/>
                </a:cxn>
                <a:cxn ang="0">
                  <a:pos x="connsiteX4766" y="connsiteY4766"/>
                </a:cxn>
                <a:cxn ang="0">
                  <a:pos x="connsiteX4767" y="connsiteY4767"/>
                </a:cxn>
                <a:cxn ang="0">
                  <a:pos x="connsiteX4768" y="connsiteY4768"/>
                </a:cxn>
                <a:cxn ang="0">
                  <a:pos x="connsiteX4769" y="connsiteY4769"/>
                </a:cxn>
                <a:cxn ang="0">
                  <a:pos x="connsiteX4770" y="connsiteY4770"/>
                </a:cxn>
                <a:cxn ang="0">
                  <a:pos x="connsiteX4771" y="connsiteY4771"/>
                </a:cxn>
                <a:cxn ang="0">
                  <a:pos x="connsiteX4772" y="connsiteY4772"/>
                </a:cxn>
                <a:cxn ang="0">
                  <a:pos x="connsiteX4773" y="connsiteY4773"/>
                </a:cxn>
                <a:cxn ang="0">
                  <a:pos x="connsiteX4774" y="connsiteY4774"/>
                </a:cxn>
                <a:cxn ang="0">
                  <a:pos x="connsiteX4775" y="connsiteY4775"/>
                </a:cxn>
                <a:cxn ang="0">
                  <a:pos x="connsiteX4776" y="connsiteY4776"/>
                </a:cxn>
                <a:cxn ang="0">
                  <a:pos x="connsiteX4777" y="connsiteY4777"/>
                </a:cxn>
                <a:cxn ang="0">
                  <a:pos x="connsiteX4778" y="connsiteY4778"/>
                </a:cxn>
                <a:cxn ang="0">
                  <a:pos x="connsiteX4779" y="connsiteY4779"/>
                </a:cxn>
                <a:cxn ang="0">
                  <a:pos x="connsiteX4780" y="connsiteY4780"/>
                </a:cxn>
                <a:cxn ang="0">
                  <a:pos x="connsiteX4781" y="connsiteY4781"/>
                </a:cxn>
                <a:cxn ang="0">
                  <a:pos x="connsiteX4782" y="connsiteY4782"/>
                </a:cxn>
                <a:cxn ang="0">
                  <a:pos x="connsiteX4783" y="connsiteY4783"/>
                </a:cxn>
                <a:cxn ang="0">
                  <a:pos x="connsiteX4784" y="connsiteY4784"/>
                </a:cxn>
                <a:cxn ang="0">
                  <a:pos x="connsiteX4785" y="connsiteY4785"/>
                </a:cxn>
                <a:cxn ang="0">
                  <a:pos x="connsiteX4786" y="connsiteY4786"/>
                </a:cxn>
                <a:cxn ang="0">
                  <a:pos x="connsiteX4787" y="connsiteY4787"/>
                </a:cxn>
                <a:cxn ang="0">
                  <a:pos x="connsiteX4788" y="connsiteY4788"/>
                </a:cxn>
                <a:cxn ang="0">
                  <a:pos x="connsiteX4789" y="connsiteY4789"/>
                </a:cxn>
                <a:cxn ang="0">
                  <a:pos x="connsiteX4790" y="connsiteY4790"/>
                </a:cxn>
                <a:cxn ang="0">
                  <a:pos x="connsiteX4791" y="connsiteY4791"/>
                </a:cxn>
                <a:cxn ang="0">
                  <a:pos x="connsiteX4792" y="connsiteY4792"/>
                </a:cxn>
                <a:cxn ang="0">
                  <a:pos x="connsiteX4793" y="connsiteY4793"/>
                </a:cxn>
                <a:cxn ang="0">
                  <a:pos x="connsiteX4794" y="connsiteY4794"/>
                </a:cxn>
                <a:cxn ang="0">
                  <a:pos x="connsiteX4795" y="connsiteY4795"/>
                </a:cxn>
                <a:cxn ang="0">
                  <a:pos x="connsiteX4796" y="connsiteY4796"/>
                </a:cxn>
                <a:cxn ang="0">
                  <a:pos x="connsiteX4797" y="connsiteY4797"/>
                </a:cxn>
                <a:cxn ang="0">
                  <a:pos x="connsiteX4798" y="connsiteY4798"/>
                </a:cxn>
                <a:cxn ang="0">
                  <a:pos x="connsiteX4799" y="connsiteY4799"/>
                </a:cxn>
                <a:cxn ang="0">
                  <a:pos x="connsiteX4800" y="connsiteY4800"/>
                </a:cxn>
                <a:cxn ang="0">
                  <a:pos x="connsiteX4801" y="connsiteY4801"/>
                </a:cxn>
                <a:cxn ang="0">
                  <a:pos x="connsiteX4802" y="connsiteY4802"/>
                </a:cxn>
                <a:cxn ang="0">
                  <a:pos x="connsiteX4803" y="connsiteY4803"/>
                </a:cxn>
                <a:cxn ang="0">
                  <a:pos x="connsiteX4804" y="connsiteY4804"/>
                </a:cxn>
                <a:cxn ang="0">
                  <a:pos x="connsiteX4805" y="connsiteY4805"/>
                </a:cxn>
                <a:cxn ang="0">
                  <a:pos x="connsiteX4806" y="connsiteY4806"/>
                </a:cxn>
                <a:cxn ang="0">
                  <a:pos x="connsiteX4807" y="connsiteY4807"/>
                </a:cxn>
                <a:cxn ang="0">
                  <a:pos x="connsiteX4808" y="connsiteY4808"/>
                </a:cxn>
                <a:cxn ang="0">
                  <a:pos x="connsiteX4809" y="connsiteY4809"/>
                </a:cxn>
                <a:cxn ang="0">
                  <a:pos x="connsiteX4810" y="connsiteY4810"/>
                </a:cxn>
                <a:cxn ang="0">
                  <a:pos x="connsiteX4811" y="connsiteY4811"/>
                </a:cxn>
                <a:cxn ang="0">
                  <a:pos x="connsiteX4812" y="connsiteY4812"/>
                </a:cxn>
                <a:cxn ang="0">
                  <a:pos x="connsiteX4813" y="connsiteY4813"/>
                </a:cxn>
                <a:cxn ang="0">
                  <a:pos x="connsiteX4814" y="connsiteY4814"/>
                </a:cxn>
                <a:cxn ang="0">
                  <a:pos x="connsiteX4815" y="connsiteY4815"/>
                </a:cxn>
                <a:cxn ang="0">
                  <a:pos x="connsiteX4816" y="connsiteY4816"/>
                </a:cxn>
                <a:cxn ang="0">
                  <a:pos x="connsiteX4817" y="connsiteY4817"/>
                </a:cxn>
                <a:cxn ang="0">
                  <a:pos x="connsiteX4818" y="connsiteY4818"/>
                </a:cxn>
                <a:cxn ang="0">
                  <a:pos x="connsiteX4819" y="connsiteY4819"/>
                </a:cxn>
                <a:cxn ang="0">
                  <a:pos x="connsiteX4820" y="connsiteY4820"/>
                </a:cxn>
                <a:cxn ang="0">
                  <a:pos x="connsiteX4821" y="connsiteY4821"/>
                </a:cxn>
                <a:cxn ang="0">
                  <a:pos x="connsiteX4822" y="connsiteY4822"/>
                </a:cxn>
                <a:cxn ang="0">
                  <a:pos x="connsiteX4823" y="connsiteY4823"/>
                </a:cxn>
                <a:cxn ang="0">
                  <a:pos x="connsiteX4824" y="connsiteY4824"/>
                </a:cxn>
                <a:cxn ang="0">
                  <a:pos x="connsiteX4825" y="connsiteY4825"/>
                </a:cxn>
                <a:cxn ang="0">
                  <a:pos x="connsiteX4826" y="connsiteY4826"/>
                </a:cxn>
                <a:cxn ang="0">
                  <a:pos x="connsiteX4827" y="connsiteY4827"/>
                </a:cxn>
                <a:cxn ang="0">
                  <a:pos x="connsiteX4828" y="connsiteY4828"/>
                </a:cxn>
                <a:cxn ang="0">
                  <a:pos x="connsiteX4829" y="connsiteY4829"/>
                </a:cxn>
                <a:cxn ang="0">
                  <a:pos x="connsiteX4830" y="connsiteY4830"/>
                </a:cxn>
                <a:cxn ang="0">
                  <a:pos x="connsiteX4831" y="connsiteY4831"/>
                </a:cxn>
                <a:cxn ang="0">
                  <a:pos x="connsiteX4832" y="connsiteY4832"/>
                </a:cxn>
                <a:cxn ang="0">
                  <a:pos x="connsiteX4833" y="connsiteY4833"/>
                </a:cxn>
                <a:cxn ang="0">
                  <a:pos x="connsiteX4834" y="connsiteY4834"/>
                </a:cxn>
                <a:cxn ang="0">
                  <a:pos x="connsiteX4835" y="connsiteY4835"/>
                </a:cxn>
                <a:cxn ang="0">
                  <a:pos x="connsiteX4836" y="connsiteY4836"/>
                </a:cxn>
                <a:cxn ang="0">
                  <a:pos x="connsiteX4837" y="connsiteY4837"/>
                </a:cxn>
                <a:cxn ang="0">
                  <a:pos x="connsiteX4838" y="connsiteY4838"/>
                </a:cxn>
                <a:cxn ang="0">
                  <a:pos x="connsiteX4839" y="connsiteY4839"/>
                </a:cxn>
                <a:cxn ang="0">
                  <a:pos x="connsiteX4840" y="connsiteY4840"/>
                </a:cxn>
                <a:cxn ang="0">
                  <a:pos x="connsiteX4841" y="connsiteY4841"/>
                </a:cxn>
                <a:cxn ang="0">
                  <a:pos x="connsiteX4842" y="connsiteY4842"/>
                </a:cxn>
                <a:cxn ang="0">
                  <a:pos x="connsiteX4843" y="connsiteY4843"/>
                </a:cxn>
                <a:cxn ang="0">
                  <a:pos x="connsiteX4844" y="connsiteY4844"/>
                </a:cxn>
                <a:cxn ang="0">
                  <a:pos x="connsiteX4845" y="connsiteY4845"/>
                </a:cxn>
                <a:cxn ang="0">
                  <a:pos x="connsiteX4846" y="connsiteY4846"/>
                </a:cxn>
                <a:cxn ang="0">
                  <a:pos x="connsiteX4847" y="connsiteY4847"/>
                </a:cxn>
                <a:cxn ang="0">
                  <a:pos x="connsiteX4848" y="connsiteY4848"/>
                </a:cxn>
                <a:cxn ang="0">
                  <a:pos x="connsiteX4849" y="connsiteY4849"/>
                </a:cxn>
                <a:cxn ang="0">
                  <a:pos x="connsiteX4850" y="connsiteY4850"/>
                </a:cxn>
                <a:cxn ang="0">
                  <a:pos x="connsiteX4851" y="connsiteY4851"/>
                </a:cxn>
                <a:cxn ang="0">
                  <a:pos x="connsiteX4852" y="connsiteY4852"/>
                </a:cxn>
                <a:cxn ang="0">
                  <a:pos x="connsiteX4853" y="connsiteY4853"/>
                </a:cxn>
                <a:cxn ang="0">
                  <a:pos x="connsiteX4854" y="connsiteY4854"/>
                </a:cxn>
                <a:cxn ang="0">
                  <a:pos x="connsiteX4855" y="connsiteY4855"/>
                </a:cxn>
                <a:cxn ang="0">
                  <a:pos x="connsiteX4856" y="connsiteY4856"/>
                </a:cxn>
                <a:cxn ang="0">
                  <a:pos x="connsiteX4857" y="connsiteY4857"/>
                </a:cxn>
                <a:cxn ang="0">
                  <a:pos x="connsiteX4858" y="connsiteY4858"/>
                </a:cxn>
                <a:cxn ang="0">
                  <a:pos x="connsiteX4859" y="connsiteY4859"/>
                </a:cxn>
                <a:cxn ang="0">
                  <a:pos x="connsiteX4860" y="connsiteY4860"/>
                </a:cxn>
                <a:cxn ang="0">
                  <a:pos x="connsiteX4861" y="connsiteY4861"/>
                </a:cxn>
                <a:cxn ang="0">
                  <a:pos x="connsiteX4862" y="connsiteY4862"/>
                </a:cxn>
                <a:cxn ang="0">
                  <a:pos x="connsiteX4863" y="connsiteY4863"/>
                </a:cxn>
                <a:cxn ang="0">
                  <a:pos x="connsiteX4864" y="connsiteY4864"/>
                </a:cxn>
                <a:cxn ang="0">
                  <a:pos x="connsiteX4865" y="connsiteY4865"/>
                </a:cxn>
                <a:cxn ang="0">
                  <a:pos x="connsiteX4866" y="connsiteY4866"/>
                </a:cxn>
                <a:cxn ang="0">
                  <a:pos x="connsiteX4867" y="connsiteY4867"/>
                </a:cxn>
                <a:cxn ang="0">
                  <a:pos x="connsiteX4868" y="connsiteY4868"/>
                </a:cxn>
                <a:cxn ang="0">
                  <a:pos x="connsiteX4869" y="connsiteY4869"/>
                </a:cxn>
                <a:cxn ang="0">
                  <a:pos x="connsiteX4870" y="connsiteY4870"/>
                </a:cxn>
                <a:cxn ang="0">
                  <a:pos x="connsiteX4871" y="connsiteY4871"/>
                </a:cxn>
                <a:cxn ang="0">
                  <a:pos x="connsiteX4872" y="connsiteY4872"/>
                </a:cxn>
                <a:cxn ang="0">
                  <a:pos x="connsiteX4873" y="connsiteY4873"/>
                </a:cxn>
                <a:cxn ang="0">
                  <a:pos x="connsiteX4874" y="connsiteY4874"/>
                </a:cxn>
                <a:cxn ang="0">
                  <a:pos x="connsiteX4875" y="connsiteY4875"/>
                </a:cxn>
                <a:cxn ang="0">
                  <a:pos x="connsiteX4876" y="connsiteY4876"/>
                </a:cxn>
                <a:cxn ang="0">
                  <a:pos x="connsiteX4877" y="connsiteY4877"/>
                </a:cxn>
                <a:cxn ang="0">
                  <a:pos x="connsiteX4878" y="connsiteY4878"/>
                </a:cxn>
                <a:cxn ang="0">
                  <a:pos x="connsiteX4879" y="connsiteY4879"/>
                </a:cxn>
                <a:cxn ang="0">
                  <a:pos x="connsiteX4880" y="connsiteY4880"/>
                </a:cxn>
                <a:cxn ang="0">
                  <a:pos x="connsiteX4881" y="connsiteY4881"/>
                </a:cxn>
                <a:cxn ang="0">
                  <a:pos x="connsiteX4882" y="connsiteY4882"/>
                </a:cxn>
                <a:cxn ang="0">
                  <a:pos x="connsiteX4883" y="connsiteY4883"/>
                </a:cxn>
                <a:cxn ang="0">
                  <a:pos x="connsiteX4884" y="connsiteY4884"/>
                </a:cxn>
                <a:cxn ang="0">
                  <a:pos x="connsiteX4885" y="connsiteY4885"/>
                </a:cxn>
                <a:cxn ang="0">
                  <a:pos x="connsiteX4886" y="connsiteY4886"/>
                </a:cxn>
                <a:cxn ang="0">
                  <a:pos x="connsiteX4887" y="connsiteY4887"/>
                </a:cxn>
                <a:cxn ang="0">
                  <a:pos x="connsiteX4888" y="connsiteY4888"/>
                </a:cxn>
                <a:cxn ang="0">
                  <a:pos x="connsiteX4889" y="connsiteY4889"/>
                </a:cxn>
                <a:cxn ang="0">
                  <a:pos x="connsiteX4890" y="connsiteY4890"/>
                </a:cxn>
                <a:cxn ang="0">
                  <a:pos x="connsiteX4891" y="connsiteY4891"/>
                </a:cxn>
                <a:cxn ang="0">
                  <a:pos x="connsiteX4892" y="connsiteY4892"/>
                </a:cxn>
                <a:cxn ang="0">
                  <a:pos x="connsiteX4893" y="connsiteY4893"/>
                </a:cxn>
                <a:cxn ang="0">
                  <a:pos x="connsiteX4894" y="connsiteY4894"/>
                </a:cxn>
                <a:cxn ang="0">
                  <a:pos x="connsiteX4895" y="connsiteY4895"/>
                </a:cxn>
                <a:cxn ang="0">
                  <a:pos x="connsiteX4896" y="connsiteY4896"/>
                </a:cxn>
                <a:cxn ang="0">
                  <a:pos x="connsiteX4897" y="connsiteY4897"/>
                </a:cxn>
                <a:cxn ang="0">
                  <a:pos x="connsiteX4898" y="connsiteY4898"/>
                </a:cxn>
                <a:cxn ang="0">
                  <a:pos x="connsiteX4899" y="connsiteY4899"/>
                </a:cxn>
                <a:cxn ang="0">
                  <a:pos x="connsiteX4900" y="connsiteY4900"/>
                </a:cxn>
                <a:cxn ang="0">
                  <a:pos x="connsiteX4901" y="connsiteY4901"/>
                </a:cxn>
                <a:cxn ang="0">
                  <a:pos x="connsiteX4902" y="connsiteY4902"/>
                </a:cxn>
                <a:cxn ang="0">
                  <a:pos x="connsiteX4903" y="connsiteY4903"/>
                </a:cxn>
                <a:cxn ang="0">
                  <a:pos x="connsiteX4904" y="connsiteY4904"/>
                </a:cxn>
                <a:cxn ang="0">
                  <a:pos x="connsiteX4905" y="connsiteY4905"/>
                </a:cxn>
                <a:cxn ang="0">
                  <a:pos x="connsiteX4906" y="connsiteY4906"/>
                </a:cxn>
                <a:cxn ang="0">
                  <a:pos x="connsiteX4907" y="connsiteY4907"/>
                </a:cxn>
                <a:cxn ang="0">
                  <a:pos x="connsiteX4908" y="connsiteY4908"/>
                </a:cxn>
                <a:cxn ang="0">
                  <a:pos x="connsiteX4909" y="connsiteY4909"/>
                </a:cxn>
                <a:cxn ang="0">
                  <a:pos x="connsiteX4910" y="connsiteY4910"/>
                </a:cxn>
                <a:cxn ang="0">
                  <a:pos x="connsiteX4911" y="connsiteY4911"/>
                </a:cxn>
                <a:cxn ang="0">
                  <a:pos x="connsiteX4912" y="connsiteY4912"/>
                </a:cxn>
                <a:cxn ang="0">
                  <a:pos x="connsiteX4913" y="connsiteY4913"/>
                </a:cxn>
                <a:cxn ang="0">
                  <a:pos x="connsiteX4914" y="connsiteY4914"/>
                </a:cxn>
                <a:cxn ang="0">
                  <a:pos x="connsiteX4915" y="connsiteY4915"/>
                </a:cxn>
                <a:cxn ang="0">
                  <a:pos x="connsiteX4916" y="connsiteY4916"/>
                </a:cxn>
                <a:cxn ang="0">
                  <a:pos x="connsiteX4917" y="connsiteY4917"/>
                </a:cxn>
                <a:cxn ang="0">
                  <a:pos x="connsiteX4918" y="connsiteY4918"/>
                </a:cxn>
                <a:cxn ang="0">
                  <a:pos x="connsiteX4919" y="connsiteY4919"/>
                </a:cxn>
                <a:cxn ang="0">
                  <a:pos x="connsiteX4920" y="connsiteY4920"/>
                </a:cxn>
                <a:cxn ang="0">
                  <a:pos x="connsiteX4921" y="connsiteY4921"/>
                </a:cxn>
                <a:cxn ang="0">
                  <a:pos x="connsiteX4922" y="connsiteY4922"/>
                </a:cxn>
                <a:cxn ang="0">
                  <a:pos x="connsiteX4923" y="connsiteY4923"/>
                </a:cxn>
                <a:cxn ang="0">
                  <a:pos x="connsiteX4924" y="connsiteY4924"/>
                </a:cxn>
                <a:cxn ang="0">
                  <a:pos x="connsiteX4925" y="connsiteY4925"/>
                </a:cxn>
                <a:cxn ang="0">
                  <a:pos x="connsiteX4926" y="connsiteY4926"/>
                </a:cxn>
                <a:cxn ang="0">
                  <a:pos x="connsiteX4927" y="connsiteY4927"/>
                </a:cxn>
                <a:cxn ang="0">
                  <a:pos x="connsiteX4928" y="connsiteY4928"/>
                </a:cxn>
                <a:cxn ang="0">
                  <a:pos x="connsiteX4929" y="connsiteY4929"/>
                </a:cxn>
                <a:cxn ang="0">
                  <a:pos x="connsiteX4930" y="connsiteY4930"/>
                </a:cxn>
                <a:cxn ang="0">
                  <a:pos x="connsiteX4931" y="connsiteY4931"/>
                </a:cxn>
                <a:cxn ang="0">
                  <a:pos x="connsiteX4932" y="connsiteY4932"/>
                </a:cxn>
                <a:cxn ang="0">
                  <a:pos x="connsiteX4933" y="connsiteY4933"/>
                </a:cxn>
                <a:cxn ang="0">
                  <a:pos x="connsiteX4934" y="connsiteY4934"/>
                </a:cxn>
                <a:cxn ang="0">
                  <a:pos x="connsiteX4935" y="connsiteY4935"/>
                </a:cxn>
                <a:cxn ang="0">
                  <a:pos x="connsiteX4936" y="connsiteY4936"/>
                </a:cxn>
                <a:cxn ang="0">
                  <a:pos x="connsiteX4937" y="connsiteY4937"/>
                </a:cxn>
                <a:cxn ang="0">
                  <a:pos x="connsiteX4938" y="connsiteY4938"/>
                </a:cxn>
                <a:cxn ang="0">
                  <a:pos x="connsiteX4939" y="connsiteY4939"/>
                </a:cxn>
                <a:cxn ang="0">
                  <a:pos x="connsiteX4940" y="connsiteY4940"/>
                </a:cxn>
                <a:cxn ang="0">
                  <a:pos x="connsiteX4941" y="connsiteY4941"/>
                </a:cxn>
                <a:cxn ang="0">
                  <a:pos x="connsiteX4942" y="connsiteY4942"/>
                </a:cxn>
                <a:cxn ang="0">
                  <a:pos x="connsiteX4943" y="connsiteY4943"/>
                </a:cxn>
                <a:cxn ang="0">
                  <a:pos x="connsiteX4944" y="connsiteY4944"/>
                </a:cxn>
                <a:cxn ang="0">
                  <a:pos x="connsiteX4945" y="connsiteY4945"/>
                </a:cxn>
                <a:cxn ang="0">
                  <a:pos x="connsiteX4946" y="connsiteY4946"/>
                </a:cxn>
                <a:cxn ang="0">
                  <a:pos x="connsiteX4947" y="connsiteY4947"/>
                </a:cxn>
                <a:cxn ang="0">
                  <a:pos x="connsiteX4948" y="connsiteY4948"/>
                </a:cxn>
                <a:cxn ang="0">
                  <a:pos x="connsiteX4949" y="connsiteY4949"/>
                </a:cxn>
                <a:cxn ang="0">
                  <a:pos x="connsiteX4950" y="connsiteY4950"/>
                </a:cxn>
                <a:cxn ang="0">
                  <a:pos x="connsiteX4951" y="connsiteY4951"/>
                </a:cxn>
                <a:cxn ang="0">
                  <a:pos x="connsiteX4952" y="connsiteY4952"/>
                </a:cxn>
                <a:cxn ang="0">
                  <a:pos x="connsiteX4953" y="connsiteY4953"/>
                </a:cxn>
                <a:cxn ang="0">
                  <a:pos x="connsiteX4954" y="connsiteY4954"/>
                </a:cxn>
                <a:cxn ang="0">
                  <a:pos x="connsiteX4955" y="connsiteY4955"/>
                </a:cxn>
                <a:cxn ang="0">
                  <a:pos x="connsiteX4956" y="connsiteY4956"/>
                </a:cxn>
                <a:cxn ang="0">
                  <a:pos x="connsiteX4957" y="connsiteY4957"/>
                </a:cxn>
                <a:cxn ang="0">
                  <a:pos x="connsiteX4958" y="connsiteY4958"/>
                </a:cxn>
                <a:cxn ang="0">
                  <a:pos x="connsiteX4959" y="connsiteY4959"/>
                </a:cxn>
                <a:cxn ang="0">
                  <a:pos x="connsiteX4960" y="connsiteY4960"/>
                </a:cxn>
                <a:cxn ang="0">
                  <a:pos x="connsiteX4961" y="connsiteY4961"/>
                </a:cxn>
                <a:cxn ang="0">
                  <a:pos x="connsiteX4962" y="connsiteY4962"/>
                </a:cxn>
                <a:cxn ang="0">
                  <a:pos x="connsiteX4963" y="connsiteY4963"/>
                </a:cxn>
                <a:cxn ang="0">
                  <a:pos x="connsiteX4964" y="connsiteY4964"/>
                </a:cxn>
                <a:cxn ang="0">
                  <a:pos x="connsiteX4965" y="connsiteY4965"/>
                </a:cxn>
                <a:cxn ang="0">
                  <a:pos x="connsiteX4966" y="connsiteY4966"/>
                </a:cxn>
                <a:cxn ang="0">
                  <a:pos x="connsiteX4967" y="connsiteY4967"/>
                </a:cxn>
                <a:cxn ang="0">
                  <a:pos x="connsiteX4968" y="connsiteY4968"/>
                </a:cxn>
                <a:cxn ang="0">
                  <a:pos x="connsiteX4969" y="connsiteY4969"/>
                </a:cxn>
                <a:cxn ang="0">
                  <a:pos x="connsiteX4970" y="connsiteY4970"/>
                </a:cxn>
                <a:cxn ang="0">
                  <a:pos x="connsiteX4971" y="connsiteY4971"/>
                </a:cxn>
                <a:cxn ang="0">
                  <a:pos x="connsiteX4972" y="connsiteY4972"/>
                </a:cxn>
                <a:cxn ang="0">
                  <a:pos x="connsiteX4973" y="connsiteY4973"/>
                </a:cxn>
                <a:cxn ang="0">
                  <a:pos x="connsiteX4974" y="connsiteY4974"/>
                </a:cxn>
                <a:cxn ang="0">
                  <a:pos x="connsiteX4975" y="connsiteY4975"/>
                </a:cxn>
                <a:cxn ang="0">
                  <a:pos x="connsiteX4976" y="connsiteY4976"/>
                </a:cxn>
                <a:cxn ang="0">
                  <a:pos x="connsiteX4977" y="connsiteY4977"/>
                </a:cxn>
                <a:cxn ang="0">
                  <a:pos x="connsiteX4978" y="connsiteY4978"/>
                </a:cxn>
                <a:cxn ang="0">
                  <a:pos x="connsiteX4979" y="connsiteY4979"/>
                </a:cxn>
                <a:cxn ang="0">
                  <a:pos x="connsiteX4980" y="connsiteY4980"/>
                </a:cxn>
                <a:cxn ang="0">
                  <a:pos x="connsiteX4981" y="connsiteY4981"/>
                </a:cxn>
                <a:cxn ang="0">
                  <a:pos x="connsiteX4982" y="connsiteY4982"/>
                </a:cxn>
                <a:cxn ang="0">
                  <a:pos x="connsiteX4983" y="connsiteY4983"/>
                </a:cxn>
                <a:cxn ang="0">
                  <a:pos x="connsiteX4984" y="connsiteY4984"/>
                </a:cxn>
                <a:cxn ang="0">
                  <a:pos x="connsiteX4985" y="connsiteY4985"/>
                </a:cxn>
                <a:cxn ang="0">
                  <a:pos x="connsiteX4986" y="connsiteY4986"/>
                </a:cxn>
                <a:cxn ang="0">
                  <a:pos x="connsiteX4987" y="connsiteY4987"/>
                </a:cxn>
                <a:cxn ang="0">
                  <a:pos x="connsiteX4988" y="connsiteY4988"/>
                </a:cxn>
                <a:cxn ang="0">
                  <a:pos x="connsiteX4989" y="connsiteY4989"/>
                </a:cxn>
                <a:cxn ang="0">
                  <a:pos x="connsiteX4990" y="connsiteY4990"/>
                </a:cxn>
                <a:cxn ang="0">
                  <a:pos x="connsiteX4991" y="connsiteY4991"/>
                </a:cxn>
                <a:cxn ang="0">
                  <a:pos x="connsiteX4992" y="connsiteY4992"/>
                </a:cxn>
                <a:cxn ang="0">
                  <a:pos x="connsiteX4993" y="connsiteY4993"/>
                </a:cxn>
                <a:cxn ang="0">
                  <a:pos x="connsiteX4994" y="connsiteY4994"/>
                </a:cxn>
                <a:cxn ang="0">
                  <a:pos x="connsiteX4995" y="connsiteY4995"/>
                </a:cxn>
                <a:cxn ang="0">
                  <a:pos x="connsiteX4996" y="connsiteY4996"/>
                </a:cxn>
                <a:cxn ang="0">
                  <a:pos x="connsiteX4997" y="connsiteY4997"/>
                </a:cxn>
                <a:cxn ang="0">
                  <a:pos x="connsiteX4998" y="connsiteY4998"/>
                </a:cxn>
                <a:cxn ang="0">
                  <a:pos x="connsiteX4999" y="connsiteY4999"/>
                </a:cxn>
                <a:cxn ang="0">
                  <a:pos x="connsiteX5000" y="connsiteY5000"/>
                </a:cxn>
                <a:cxn ang="0">
                  <a:pos x="connsiteX5001" y="connsiteY5001"/>
                </a:cxn>
                <a:cxn ang="0">
                  <a:pos x="connsiteX5002" y="connsiteY5002"/>
                </a:cxn>
                <a:cxn ang="0">
                  <a:pos x="connsiteX5003" y="connsiteY5003"/>
                </a:cxn>
                <a:cxn ang="0">
                  <a:pos x="connsiteX5004" y="connsiteY5004"/>
                </a:cxn>
                <a:cxn ang="0">
                  <a:pos x="connsiteX5005" y="connsiteY5005"/>
                </a:cxn>
                <a:cxn ang="0">
                  <a:pos x="connsiteX5006" y="connsiteY5006"/>
                </a:cxn>
                <a:cxn ang="0">
                  <a:pos x="connsiteX5007" y="connsiteY5007"/>
                </a:cxn>
                <a:cxn ang="0">
                  <a:pos x="connsiteX5008" y="connsiteY5008"/>
                </a:cxn>
                <a:cxn ang="0">
                  <a:pos x="connsiteX5009" y="connsiteY5009"/>
                </a:cxn>
                <a:cxn ang="0">
                  <a:pos x="connsiteX5010" y="connsiteY5010"/>
                </a:cxn>
                <a:cxn ang="0">
                  <a:pos x="connsiteX5011" y="connsiteY5011"/>
                </a:cxn>
                <a:cxn ang="0">
                  <a:pos x="connsiteX5012" y="connsiteY5012"/>
                </a:cxn>
                <a:cxn ang="0">
                  <a:pos x="connsiteX5013" y="connsiteY5013"/>
                </a:cxn>
                <a:cxn ang="0">
                  <a:pos x="connsiteX5014" y="connsiteY5014"/>
                </a:cxn>
                <a:cxn ang="0">
                  <a:pos x="connsiteX5015" y="connsiteY5015"/>
                </a:cxn>
                <a:cxn ang="0">
                  <a:pos x="connsiteX5016" y="connsiteY5016"/>
                </a:cxn>
                <a:cxn ang="0">
                  <a:pos x="connsiteX5017" y="connsiteY5017"/>
                </a:cxn>
                <a:cxn ang="0">
                  <a:pos x="connsiteX5018" y="connsiteY5018"/>
                </a:cxn>
                <a:cxn ang="0">
                  <a:pos x="connsiteX5019" y="connsiteY5019"/>
                </a:cxn>
                <a:cxn ang="0">
                  <a:pos x="connsiteX5020" y="connsiteY5020"/>
                </a:cxn>
                <a:cxn ang="0">
                  <a:pos x="connsiteX5021" y="connsiteY5021"/>
                </a:cxn>
                <a:cxn ang="0">
                  <a:pos x="connsiteX5022" y="connsiteY5022"/>
                </a:cxn>
                <a:cxn ang="0">
                  <a:pos x="connsiteX5023" y="connsiteY5023"/>
                </a:cxn>
                <a:cxn ang="0">
                  <a:pos x="connsiteX5024" y="connsiteY5024"/>
                </a:cxn>
                <a:cxn ang="0">
                  <a:pos x="connsiteX5025" y="connsiteY5025"/>
                </a:cxn>
                <a:cxn ang="0">
                  <a:pos x="connsiteX5026" y="connsiteY5026"/>
                </a:cxn>
                <a:cxn ang="0">
                  <a:pos x="connsiteX5027" y="connsiteY5027"/>
                </a:cxn>
                <a:cxn ang="0">
                  <a:pos x="connsiteX5028" y="connsiteY5028"/>
                </a:cxn>
                <a:cxn ang="0">
                  <a:pos x="connsiteX5029" y="connsiteY5029"/>
                </a:cxn>
                <a:cxn ang="0">
                  <a:pos x="connsiteX5030" y="connsiteY5030"/>
                </a:cxn>
                <a:cxn ang="0">
                  <a:pos x="connsiteX5031" y="connsiteY5031"/>
                </a:cxn>
                <a:cxn ang="0">
                  <a:pos x="connsiteX5032" y="connsiteY5032"/>
                </a:cxn>
                <a:cxn ang="0">
                  <a:pos x="connsiteX5033" y="connsiteY5033"/>
                </a:cxn>
                <a:cxn ang="0">
                  <a:pos x="connsiteX5034" y="connsiteY5034"/>
                </a:cxn>
                <a:cxn ang="0">
                  <a:pos x="connsiteX5035" y="connsiteY5035"/>
                </a:cxn>
                <a:cxn ang="0">
                  <a:pos x="connsiteX5036" y="connsiteY5036"/>
                </a:cxn>
                <a:cxn ang="0">
                  <a:pos x="connsiteX5037" y="connsiteY5037"/>
                </a:cxn>
                <a:cxn ang="0">
                  <a:pos x="connsiteX5038" y="connsiteY5038"/>
                </a:cxn>
                <a:cxn ang="0">
                  <a:pos x="connsiteX5039" y="connsiteY5039"/>
                </a:cxn>
                <a:cxn ang="0">
                  <a:pos x="connsiteX5040" y="connsiteY5040"/>
                </a:cxn>
                <a:cxn ang="0">
                  <a:pos x="connsiteX5041" y="connsiteY5041"/>
                </a:cxn>
                <a:cxn ang="0">
                  <a:pos x="connsiteX5042" y="connsiteY5042"/>
                </a:cxn>
                <a:cxn ang="0">
                  <a:pos x="connsiteX5043" y="connsiteY5043"/>
                </a:cxn>
                <a:cxn ang="0">
                  <a:pos x="connsiteX5044" y="connsiteY5044"/>
                </a:cxn>
                <a:cxn ang="0">
                  <a:pos x="connsiteX5045" y="connsiteY5045"/>
                </a:cxn>
                <a:cxn ang="0">
                  <a:pos x="connsiteX5046" y="connsiteY5046"/>
                </a:cxn>
                <a:cxn ang="0">
                  <a:pos x="connsiteX5047" y="connsiteY5047"/>
                </a:cxn>
                <a:cxn ang="0">
                  <a:pos x="connsiteX5048" y="connsiteY5048"/>
                </a:cxn>
                <a:cxn ang="0">
                  <a:pos x="connsiteX5049" y="connsiteY5049"/>
                </a:cxn>
                <a:cxn ang="0">
                  <a:pos x="connsiteX5050" y="connsiteY5050"/>
                </a:cxn>
                <a:cxn ang="0">
                  <a:pos x="connsiteX5051" y="connsiteY5051"/>
                </a:cxn>
                <a:cxn ang="0">
                  <a:pos x="connsiteX5052" y="connsiteY5052"/>
                </a:cxn>
                <a:cxn ang="0">
                  <a:pos x="connsiteX5053" y="connsiteY5053"/>
                </a:cxn>
                <a:cxn ang="0">
                  <a:pos x="connsiteX5054" y="connsiteY5054"/>
                </a:cxn>
                <a:cxn ang="0">
                  <a:pos x="connsiteX5055" y="connsiteY5055"/>
                </a:cxn>
                <a:cxn ang="0">
                  <a:pos x="connsiteX5056" y="connsiteY5056"/>
                </a:cxn>
                <a:cxn ang="0">
                  <a:pos x="connsiteX5057" y="connsiteY5057"/>
                </a:cxn>
                <a:cxn ang="0">
                  <a:pos x="connsiteX5058" y="connsiteY5058"/>
                </a:cxn>
                <a:cxn ang="0">
                  <a:pos x="connsiteX5059" y="connsiteY5059"/>
                </a:cxn>
                <a:cxn ang="0">
                  <a:pos x="connsiteX5060" y="connsiteY5060"/>
                </a:cxn>
                <a:cxn ang="0">
                  <a:pos x="connsiteX5061" y="connsiteY5061"/>
                </a:cxn>
                <a:cxn ang="0">
                  <a:pos x="connsiteX5062" y="connsiteY5062"/>
                </a:cxn>
                <a:cxn ang="0">
                  <a:pos x="connsiteX5063" y="connsiteY5063"/>
                </a:cxn>
                <a:cxn ang="0">
                  <a:pos x="connsiteX5064" y="connsiteY5064"/>
                </a:cxn>
                <a:cxn ang="0">
                  <a:pos x="connsiteX5065" y="connsiteY5065"/>
                </a:cxn>
                <a:cxn ang="0">
                  <a:pos x="connsiteX5066" y="connsiteY5066"/>
                </a:cxn>
                <a:cxn ang="0">
                  <a:pos x="connsiteX5067" y="connsiteY5067"/>
                </a:cxn>
                <a:cxn ang="0">
                  <a:pos x="connsiteX5068" y="connsiteY5068"/>
                </a:cxn>
                <a:cxn ang="0">
                  <a:pos x="connsiteX5069" y="connsiteY5069"/>
                </a:cxn>
                <a:cxn ang="0">
                  <a:pos x="connsiteX5070" y="connsiteY5070"/>
                </a:cxn>
                <a:cxn ang="0">
                  <a:pos x="connsiteX5071" y="connsiteY5071"/>
                </a:cxn>
                <a:cxn ang="0">
                  <a:pos x="connsiteX5072" y="connsiteY5072"/>
                </a:cxn>
                <a:cxn ang="0">
                  <a:pos x="connsiteX5073" y="connsiteY5073"/>
                </a:cxn>
                <a:cxn ang="0">
                  <a:pos x="connsiteX5074" y="connsiteY5074"/>
                </a:cxn>
                <a:cxn ang="0">
                  <a:pos x="connsiteX5075" y="connsiteY5075"/>
                </a:cxn>
                <a:cxn ang="0">
                  <a:pos x="connsiteX5076" y="connsiteY5076"/>
                </a:cxn>
                <a:cxn ang="0">
                  <a:pos x="connsiteX5077" y="connsiteY5077"/>
                </a:cxn>
                <a:cxn ang="0">
                  <a:pos x="connsiteX5078" y="connsiteY5078"/>
                </a:cxn>
                <a:cxn ang="0">
                  <a:pos x="connsiteX5079" y="connsiteY5079"/>
                </a:cxn>
                <a:cxn ang="0">
                  <a:pos x="connsiteX5080" y="connsiteY5080"/>
                </a:cxn>
                <a:cxn ang="0">
                  <a:pos x="connsiteX5081" y="connsiteY5081"/>
                </a:cxn>
                <a:cxn ang="0">
                  <a:pos x="connsiteX5082" y="connsiteY5082"/>
                </a:cxn>
                <a:cxn ang="0">
                  <a:pos x="connsiteX5083" y="connsiteY5083"/>
                </a:cxn>
                <a:cxn ang="0">
                  <a:pos x="connsiteX5084" y="connsiteY5084"/>
                </a:cxn>
                <a:cxn ang="0">
                  <a:pos x="connsiteX5085" y="connsiteY5085"/>
                </a:cxn>
                <a:cxn ang="0">
                  <a:pos x="connsiteX5086" y="connsiteY5086"/>
                </a:cxn>
                <a:cxn ang="0">
                  <a:pos x="connsiteX5087" y="connsiteY5087"/>
                </a:cxn>
                <a:cxn ang="0">
                  <a:pos x="connsiteX5088" y="connsiteY5088"/>
                </a:cxn>
                <a:cxn ang="0">
                  <a:pos x="connsiteX5089" y="connsiteY5089"/>
                </a:cxn>
                <a:cxn ang="0">
                  <a:pos x="connsiteX5090" y="connsiteY5090"/>
                </a:cxn>
                <a:cxn ang="0">
                  <a:pos x="connsiteX5091" y="connsiteY5091"/>
                </a:cxn>
                <a:cxn ang="0">
                  <a:pos x="connsiteX5092" y="connsiteY5092"/>
                </a:cxn>
                <a:cxn ang="0">
                  <a:pos x="connsiteX5093" y="connsiteY5093"/>
                </a:cxn>
                <a:cxn ang="0">
                  <a:pos x="connsiteX5094" y="connsiteY5094"/>
                </a:cxn>
                <a:cxn ang="0">
                  <a:pos x="connsiteX5095" y="connsiteY5095"/>
                </a:cxn>
                <a:cxn ang="0">
                  <a:pos x="connsiteX5096" y="connsiteY5096"/>
                </a:cxn>
                <a:cxn ang="0">
                  <a:pos x="connsiteX5097" y="connsiteY5097"/>
                </a:cxn>
                <a:cxn ang="0">
                  <a:pos x="connsiteX5098" y="connsiteY5098"/>
                </a:cxn>
                <a:cxn ang="0">
                  <a:pos x="connsiteX5099" y="connsiteY5099"/>
                </a:cxn>
                <a:cxn ang="0">
                  <a:pos x="connsiteX5100" y="connsiteY5100"/>
                </a:cxn>
                <a:cxn ang="0">
                  <a:pos x="connsiteX5101" y="connsiteY5101"/>
                </a:cxn>
                <a:cxn ang="0">
                  <a:pos x="connsiteX5102" y="connsiteY5102"/>
                </a:cxn>
                <a:cxn ang="0">
                  <a:pos x="connsiteX5103" y="connsiteY5103"/>
                </a:cxn>
                <a:cxn ang="0">
                  <a:pos x="connsiteX5104" y="connsiteY5104"/>
                </a:cxn>
                <a:cxn ang="0">
                  <a:pos x="connsiteX5105" y="connsiteY5105"/>
                </a:cxn>
                <a:cxn ang="0">
                  <a:pos x="connsiteX5106" y="connsiteY5106"/>
                </a:cxn>
                <a:cxn ang="0">
                  <a:pos x="connsiteX5107" y="connsiteY5107"/>
                </a:cxn>
                <a:cxn ang="0">
                  <a:pos x="connsiteX5108" y="connsiteY5108"/>
                </a:cxn>
                <a:cxn ang="0">
                  <a:pos x="connsiteX5109" y="connsiteY5109"/>
                </a:cxn>
                <a:cxn ang="0">
                  <a:pos x="connsiteX5110" y="connsiteY5110"/>
                </a:cxn>
                <a:cxn ang="0">
                  <a:pos x="connsiteX5111" y="connsiteY5111"/>
                </a:cxn>
                <a:cxn ang="0">
                  <a:pos x="connsiteX5112" y="connsiteY5112"/>
                </a:cxn>
                <a:cxn ang="0">
                  <a:pos x="connsiteX5113" y="connsiteY5113"/>
                </a:cxn>
                <a:cxn ang="0">
                  <a:pos x="connsiteX5114" y="connsiteY5114"/>
                </a:cxn>
                <a:cxn ang="0">
                  <a:pos x="connsiteX5115" y="connsiteY5115"/>
                </a:cxn>
                <a:cxn ang="0">
                  <a:pos x="connsiteX5116" y="connsiteY5116"/>
                </a:cxn>
                <a:cxn ang="0">
                  <a:pos x="connsiteX5117" y="connsiteY5117"/>
                </a:cxn>
                <a:cxn ang="0">
                  <a:pos x="connsiteX5118" y="connsiteY5118"/>
                </a:cxn>
                <a:cxn ang="0">
                  <a:pos x="connsiteX5119" y="connsiteY5119"/>
                </a:cxn>
                <a:cxn ang="0">
                  <a:pos x="connsiteX5120" y="connsiteY5120"/>
                </a:cxn>
                <a:cxn ang="0">
                  <a:pos x="connsiteX5121" y="connsiteY5121"/>
                </a:cxn>
                <a:cxn ang="0">
                  <a:pos x="connsiteX5122" y="connsiteY5122"/>
                </a:cxn>
                <a:cxn ang="0">
                  <a:pos x="connsiteX5123" y="connsiteY5123"/>
                </a:cxn>
                <a:cxn ang="0">
                  <a:pos x="connsiteX5124" y="connsiteY5124"/>
                </a:cxn>
                <a:cxn ang="0">
                  <a:pos x="connsiteX5125" y="connsiteY5125"/>
                </a:cxn>
                <a:cxn ang="0">
                  <a:pos x="connsiteX5126" y="connsiteY5126"/>
                </a:cxn>
                <a:cxn ang="0">
                  <a:pos x="connsiteX5127" y="connsiteY5127"/>
                </a:cxn>
                <a:cxn ang="0">
                  <a:pos x="connsiteX5128" y="connsiteY5128"/>
                </a:cxn>
                <a:cxn ang="0">
                  <a:pos x="connsiteX5129" y="connsiteY5129"/>
                </a:cxn>
                <a:cxn ang="0">
                  <a:pos x="connsiteX5130" y="connsiteY5130"/>
                </a:cxn>
                <a:cxn ang="0">
                  <a:pos x="connsiteX5131" y="connsiteY5131"/>
                </a:cxn>
                <a:cxn ang="0">
                  <a:pos x="connsiteX5132" y="connsiteY5132"/>
                </a:cxn>
                <a:cxn ang="0">
                  <a:pos x="connsiteX5133" y="connsiteY5133"/>
                </a:cxn>
                <a:cxn ang="0">
                  <a:pos x="connsiteX5134" y="connsiteY5134"/>
                </a:cxn>
                <a:cxn ang="0">
                  <a:pos x="connsiteX5135" y="connsiteY5135"/>
                </a:cxn>
                <a:cxn ang="0">
                  <a:pos x="connsiteX5136" y="connsiteY5136"/>
                </a:cxn>
                <a:cxn ang="0">
                  <a:pos x="connsiteX5137" y="connsiteY5137"/>
                </a:cxn>
                <a:cxn ang="0">
                  <a:pos x="connsiteX5138" y="connsiteY5138"/>
                </a:cxn>
                <a:cxn ang="0">
                  <a:pos x="connsiteX5139" y="connsiteY5139"/>
                </a:cxn>
                <a:cxn ang="0">
                  <a:pos x="connsiteX5140" y="connsiteY5140"/>
                </a:cxn>
                <a:cxn ang="0">
                  <a:pos x="connsiteX5141" y="connsiteY5141"/>
                </a:cxn>
                <a:cxn ang="0">
                  <a:pos x="connsiteX5142" y="connsiteY5142"/>
                </a:cxn>
                <a:cxn ang="0">
                  <a:pos x="connsiteX5143" y="connsiteY5143"/>
                </a:cxn>
                <a:cxn ang="0">
                  <a:pos x="connsiteX5144" y="connsiteY5144"/>
                </a:cxn>
                <a:cxn ang="0">
                  <a:pos x="connsiteX5145" y="connsiteY5145"/>
                </a:cxn>
                <a:cxn ang="0">
                  <a:pos x="connsiteX5146" y="connsiteY5146"/>
                </a:cxn>
                <a:cxn ang="0">
                  <a:pos x="connsiteX5147" y="connsiteY5147"/>
                </a:cxn>
                <a:cxn ang="0">
                  <a:pos x="connsiteX5148" y="connsiteY5148"/>
                </a:cxn>
                <a:cxn ang="0">
                  <a:pos x="connsiteX5149" y="connsiteY5149"/>
                </a:cxn>
                <a:cxn ang="0">
                  <a:pos x="connsiteX5150" y="connsiteY5150"/>
                </a:cxn>
                <a:cxn ang="0">
                  <a:pos x="connsiteX5151" y="connsiteY5151"/>
                </a:cxn>
                <a:cxn ang="0">
                  <a:pos x="connsiteX5152" y="connsiteY5152"/>
                </a:cxn>
                <a:cxn ang="0">
                  <a:pos x="connsiteX5153" y="connsiteY5153"/>
                </a:cxn>
                <a:cxn ang="0">
                  <a:pos x="connsiteX5154" y="connsiteY5154"/>
                </a:cxn>
                <a:cxn ang="0">
                  <a:pos x="connsiteX5155" y="connsiteY5155"/>
                </a:cxn>
                <a:cxn ang="0">
                  <a:pos x="connsiteX5156" y="connsiteY5156"/>
                </a:cxn>
                <a:cxn ang="0">
                  <a:pos x="connsiteX5157" y="connsiteY5157"/>
                </a:cxn>
                <a:cxn ang="0">
                  <a:pos x="connsiteX5158" y="connsiteY5158"/>
                </a:cxn>
                <a:cxn ang="0">
                  <a:pos x="connsiteX5159" y="connsiteY5159"/>
                </a:cxn>
                <a:cxn ang="0">
                  <a:pos x="connsiteX5160" y="connsiteY5160"/>
                </a:cxn>
                <a:cxn ang="0">
                  <a:pos x="connsiteX5161" y="connsiteY5161"/>
                </a:cxn>
                <a:cxn ang="0">
                  <a:pos x="connsiteX5162" y="connsiteY5162"/>
                </a:cxn>
                <a:cxn ang="0">
                  <a:pos x="connsiteX5163" y="connsiteY5163"/>
                </a:cxn>
                <a:cxn ang="0">
                  <a:pos x="connsiteX5164" y="connsiteY5164"/>
                </a:cxn>
                <a:cxn ang="0">
                  <a:pos x="connsiteX5165" y="connsiteY5165"/>
                </a:cxn>
                <a:cxn ang="0">
                  <a:pos x="connsiteX5166" y="connsiteY5166"/>
                </a:cxn>
                <a:cxn ang="0">
                  <a:pos x="connsiteX5167" y="connsiteY5167"/>
                </a:cxn>
                <a:cxn ang="0">
                  <a:pos x="connsiteX5168" y="connsiteY5168"/>
                </a:cxn>
                <a:cxn ang="0">
                  <a:pos x="connsiteX5169" y="connsiteY5169"/>
                </a:cxn>
                <a:cxn ang="0">
                  <a:pos x="connsiteX5170" y="connsiteY5170"/>
                </a:cxn>
                <a:cxn ang="0">
                  <a:pos x="connsiteX5171" y="connsiteY5171"/>
                </a:cxn>
                <a:cxn ang="0">
                  <a:pos x="connsiteX5172" y="connsiteY5172"/>
                </a:cxn>
                <a:cxn ang="0">
                  <a:pos x="connsiteX5173" y="connsiteY5173"/>
                </a:cxn>
                <a:cxn ang="0">
                  <a:pos x="connsiteX5174" y="connsiteY5174"/>
                </a:cxn>
                <a:cxn ang="0">
                  <a:pos x="connsiteX5175" y="connsiteY5175"/>
                </a:cxn>
                <a:cxn ang="0">
                  <a:pos x="connsiteX5176" y="connsiteY5176"/>
                </a:cxn>
                <a:cxn ang="0">
                  <a:pos x="connsiteX5177" y="connsiteY5177"/>
                </a:cxn>
                <a:cxn ang="0">
                  <a:pos x="connsiteX5178" y="connsiteY5178"/>
                </a:cxn>
                <a:cxn ang="0">
                  <a:pos x="connsiteX5179" y="connsiteY5179"/>
                </a:cxn>
                <a:cxn ang="0">
                  <a:pos x="connsiteX5180" y="connsiteY5180"/>
                </a:cxn>
                <a:cxn ang="0">
                  <a:pos x="connsiteX5181" y="connsiteY5181"/>
                </a:cxn>
                <a:cxn ang="0">
                  <a:pos x="connsiteX5182" y="connsiteY5182"/>
                </a:cxn>
                <a:cxn ang="0">
                  <a:pos x="connsiteX5183" y="connsiteY5183"/>
                </a:cxn>
                <a:cxn ang="0">
                  <a:pos x="connsiteX5184" y="connsiteY5184"/>
                </a:cxn>
                <a:cxn ang="0">
                  <a:pos x="connsiteX5185" y="connsiteY5185"/>
                </a:cxn>
                <a:cxn ang="0">
                  <a:pos x="connsiteX5186" y="connsiteY5186"/>
                </a:cxn>
                <a:cxn ang="0">
                  <a:pos x="connsiteX5187" y="connsiteY5187"/>
                </a:cxn>
                <a:cxn ang="0">
                  <a:pos x="connsiteX5188" y="connsiteY5188"/>
                </a:cxn>
                <a:cxn ang="0">
                  <a:pos x="connsiteX5189" y="connsiteY5189"/>
                </a:cxn>
                <a:cxn ang="0">
                  <a:pos x="connsiteX5190" y="connsiteY5190"/>
                </a:cxn>
                <a:cxn ang="0">
                  <a:pos x="connsiteX5191" y="connsiteY5191"/>
                </a:cxn>
                <a:cxn ang="0">
                  <a:pos x="connsiteX5192" y="connsiteY5192"/>
                </a:cxn>
                <a:cxn ang="0">
                  <a:pos x="connsiteX5193" y="connsiteY5193"/>
                </a:cxn>
                <a:cxn ang="0">
                  <a:pos x="connsiteX5194" y="connsiteY5194"/>
                </a:cxn>
                <a:cxn ang="0">
                  <a:pos x="connsiteX5195" y="connsiteY5195"/>
                </a:cxn>
                <a:cxn ang="0">
                  <a:pos x="connsiteX5196" y="connsiteY5196"/>
                </a:cxn>
                <a:cxn ang="0">
                  <a:pos x="connsiteX5197" y="connsiteY5197"/>
                </a:cxn>
                <a:cxn ang="0">
                  <a:pos x="connsiteX5198" y="connsiteY5198"/>
                </a:cxn>
                <a:cxn ang="0">
                  <a:pos x="connsiteX5199" y="connsiteY5199"/>
                </a:cxn>
                <a:cxn ang="0">
                  <a:pos x="connsiteX5200" y="connsiteY5200"/>
                </a:cxn>
                <a:cxn ang="0">
                  <a:pos x="connsiteX5201" y="connsiteY5201"/>
                </a:cxn>
                <a:cxn ang="0">
                  <a:pos x="connsiteX5202" y="connsiteY5202"/>
                </a:cxn>
                <a:cxn ang="0">
                  <a:pos x="connsiteX5203" y="connsiteY5203"/>
                </a:cxn>
                <a:cxn ang="0">
                  <a:pos x="connsiteX5204" y="connsiteY5204"/>
                </a:cxn>
                <a:cxn ang="0">
                  <a:pos x="connsiteX5205" y="connsiteY5205"/>
                </a:cxn>
                <a:cxn ang="0">
                  <a:pos x="connsiteX5206" y="connsiteY5206"/>
                </a:cxn>
                <a:cxn ang="0">
                  <a:pos x="connsiteX5207" y="connsiteY5207"/>
                </a:cxn>
                <a:cxn ang="0">
                  <a:pos x="connsiteX5208" y="connsiteY5208"/>
                </a:cxn>
                <a:cxn ang="0">
                  <a:pos x="connsiteX5209" y="connsiteY5209"/>
                </a:cxn>
                <a:cxn ang="0">
                  <a:pos x="connsiteX5210" y="connsiteY5210"/>
                </a:cxn>
                <a:cxn ang="0">
                  <a:pos x="connsiteX5211" y="connsiteY5211"/>
                </a:cxn>
                <a:cxn ang="0">
                  <a:pos x="connsiteX5212" y="connsiteY5212"/>
                </a:cxn>
                <a:cxn ang="0">
                  <a:pos x="connsiteX5213" y="connsiteY5213"/>
                </a:cxn>
                <a:cxn ang="0">
                  <a:pos x="connsiteX5214" y="connsiteY5214"/>
                </a:cxn>
                <a:cxn ang="0">
                  <a:pos x="connsiteX5215" y="connsiteY5215"/>
                </a:cxn>
                <a:cxn ang="0">
                  <a:pos x="connsiteX5216" y="connsiteY5216"/>
                </a:cxn>
                <a:cxn ang="0">
                  <a:pos x="connsiteX5217" y="connsiteY5217"/>
                </a:cxn>
                <a:cxn ang="0">
                  <a:pos x="connsiteX5218" y="connsiteY5218"/>
                </a:cxn>
                <a:cxn ang="0">
                  <a:pos x="connsiteX5219" y="connsiteY5219"/>
                </a:cxn>
                <a:cxn ang="0">
                  <a:pos x="connsiteX5220" y="connsiteY5220"/>
                </a:cxn>
                <a:cxn ang="0">
                  <a:pos x="connsiteX5221" y="connsiteY5221"/>
                </a:cxn>
                <a:cxn ang="0">
                  <a:pos x="connsiteX5222" y="connsiteY5222"/>
                </a:cxn>
                <a:cxn ang="0">
                  <a:pos x="connsiteX5223" y="connsiteY5223"/>
                </a:cxn>
                <a:cxn ang="0">
                  <a:pos x="connsiteX5224" y="connsiteY5224"/>
                </a:cxn>
                <a:cxn ang="0">
                  <a:pos x="connsiteX5225" y="connsiteY5225"/>
                </a:cxn>
                <a:cxn ang="0">
                  <a:pos x="connsiteX5226" y="connsiteY5226"/>
                </a:cxn>
                <a:cxn ang="0">
                  <a:pos x="connsiteX5227" y="connsiteY5227"/>
                </a:cxn>
                <a:cxn ang="0">
                  <a:pos x="connsiteX5228" y="connsiteY5228"/>
                </a:cxn>
                <a:cxn ang="0">
                  <a:pos x="connsiteX5229" y="connsiteY5229"/>
                </a:cxn>
                <a:cxn ang="0">
                  <a:pos x="connsiteX5230" y="connsiteY5230"/>
                </a:cxn>
                <a:cxn ang="0">
                  <a:pos x="connsiteX5231" y="connsiteY5231"/>
                </a:cxn>
                <a:cxn ang="0">
                  <a:pos x="connsiteX5232" y="connsiteY5232"/>
                </a:cxn>
                <a:cxn ang="0">
                  <a:pos x="connsiteX5233" y="connsiteY5233"/>
                </a:cxn>
                <a:cxn ang="0">
                  <a:pos x="connsiteX5234" y="connsiteY5234"/>
                </a:cxn>
                <a:cxn ang="0">
                  <a:pos x="connsiteX5235" y="connsiteY5235"/>
                </a:cxn>
                <a:cxn ang="0">
                  <a:pos x="connsiteX5236" y="connsiteY5236"/>
                </a:cxn>
                <a:cxn ang="0">
                  <a:pos x="connsiteX5237" y="connsiteY5237"/>
                </a:cxn>
                <a:cxn ang="0">
                  <a:pos x="connsiteX5238" y="connsiteY5238"/>
                </a:cxn>
                <a:cxn ang="0">
                  <a:pos x="connsiteX5239" y="connsiteY5239"/>
                </a:cxn>
                <a:cxn ang="0">
                  <a:pos x="connsiteX5240" y="connsiteY5240"/>
                </a:cxn>
                <a:cxn ang="0">
                  <a:pos x="connsiteX5241" y="connsiteY5241"/>
                </a:cxn>
                <a:cxn ang="0">
                  <a:pos x="connsiteX5242" y="connsiteY5242"/>
                </a:cxn>
                <a:cxn ang="0">
                  <a:pos x="connsiteX5243" y="connsiteY5243"/>
                </a:cxn>
                <a:cxn ang="0">
                  <a:pos x="connsiteX5244" y="connsiteY5244"/>
                </a:cxn>
                <a:cxn ang="0">
                  <a:pos x="connsiteX5245" y="connsiteY5245"/>
                </a:cxn>
                <a:cxn ang="0">
                  <a:pos x="connsiteX5246" y="connsiteY5246"/>
                </a:cxn>
                <a:cxn ang="0">
                  <a:pos x="connsiteX5247" y="connsiteY5247"/>
                </a:cxn>
                <a:cxn ang="0">
                  <a:pos x="connsiteX5248" y="connsiteY5248"/>
                </a:cxn>
                <a:cxn ang="0">
                  <a:pos x="connsiteX5249" y="connsiteY5249"/>
                </a:cxn>
                <a:cxn ang="0">
                  <a:pos x="connsiteX5250" y="connsiteY5250"/>
                </a:cxn>
                <a:cxn ang="0">
                  <a:pos x="connsiteX5251" y="connsiteY5251"/>
                </a:cxn>
                <a:cxn ang="0">
                  <a:pos x="connsiteX5252" y="connsiteY5252"/>
                </a:cxn>
                <a:cxn ang="0">
                  <a:pos x="connsiteX5253" y="connsiteY5253"/>
                </a:cxn>
                <a:cxn ang="0">
                  <a:pos x="connsiteX5254" y="connsiteY5254"/>
                </a:cxn>
                <a:cxn ang="0">
                  <a:pos x="connsiteX5255" y="connsiteY5255"/>
                </a:cxn>
                <a:cxn ang="0">
                  <a:pos x="connsiteX5256" y="connsiteY5256"/>
                </a:cxn>
                <a:cxn ang="0">
                  <a:pos x="connsiteX5257" y="connsiteY5257"/>
                </a:cxn>
                <a:cxn ang="0">
                  <a:pos x="connsiteX5258" y="connsiteY5258"/>
                </a:cxn>
                <a:cxn ang="0">
                  <a:pos x="connsiteX5259" y="connsiteY5259"/>
                </a:cxn>
                <a:cxn ang="0">
                  <a:pos x="connsiteX5260" y="connsiteY5260"/>
                </a:cxn>
                <a:cxn ang="0">
                  <a:pos x="connsiteX5261" y="connsiteY5261"/>
                </a:cxn>
                <a:cxn ang="0">
                  <a:pos x="connsiteX5262" y="connsiteY5262"/>
                </a:cxn>
                <a:cxn ang="0">
                  <a:pos x="connsiteX5263" y="connsiteY5263"/>
                </a:cxn>
                <a:cxn ang="0">
                  <a:pos x="connsiteX5264" y="connsiteY5264"/>
                </a:cxn>
                <a:cxn ang="0">
                  <a:pos x="connsiteX5265" y="connsiteY5265"/>
                </a:cxn>
                <a:cxn ang="0">
                  <a:pos x="connsiteX5266" y="connsiteY5266"/>
                </a:cxn>
                <a:cxn ang="0">
                  <a:pos x="connsiteX5267" y="connsiteY5267"/>
                </a:cxn>
                <a:cxn ang="0">
                  <a:pos x="connsiteX5268" y="connsiteY5268"/>
                </a:cxn>
                <a:cxn ang="0">
                  <a:pos x="connsiteX5269" y="connsiteY5269"/>
                </a:cxn>
                <a:cxn ang="0">
                  <a:pos x="connsiteX5270" y="connsiteY5270"/>
                </a:cxn>
                <a:cxn ang="0">
                  <a:pos x="connsiteX5271" y="connsiteY5271"/>
                </a:cxn>
                <a:cxn ang="0">
                  <a:pos x="connsiteX5272" y="connsiteY5272"/>
                </a:cxn>
                <a:cxn ang="0">
                  <a:pos x="connsiteX5273" y="connsiteY5273"/>
                </a:cxn>
                <a:cxn ang="0">
                  <a:pos x="connsiteX5274" y="connsiteY5274"/>
                </a:cxn>
                <a:cxn ang="0">
                  <a:pos x="connsiteX5275" y="connsiteY5275"/>
                </a:cxn>
                <a:cxn ang="0">
                  <a:pos x="connsiteX5276" y="connsiteY5276"/>
                </a:cxn>
                <a:cxn ang="0">
                  <a:pos x="connsiteX5277" y="connsiteY5277"/>
                </a:cxn>
                <a:cxn ang="0">
                  <a:pos x="connsiteX5278" y="connsiteY5278"/>
                </a:cxn>
                <a:cxn ang="0">
                  <a:pos x="connsiteX5279" y="connsiteY5279"/>
                </a:cxn>
                <a:cxn ang="0">
                  <a:pos x="connsiteX5280" y="connsiteY5280"/>
                </a:cxn>
                <a:cxn ang="0">
                  <a:pos x="connsiteX5281" y="connsiteY5281"/>
                </a:cxn>
                <a:cxn ang="0">
                  <a:pos x="connsiteX5282" y="connsiteY5282"/>
                </a:cxn>
                <a:cxn ang="0">
                  <a:pos x="connsiteX5283" y="connsiteY5283"/>
                </a:cxn>
                <a:cxn ang="0">
                  <a:pos x="connsiteX5284" y="connsiteY5284"/>
                </a:cxn>
                <a:cxn ang="0">
                  <a:pos x="connsiteX5285" y="connsiteY5285"/>
                </a:cxn>
                <a:cxn ang="0">
                  <a:pos x="connsiteX5286" y="connsiteY5286"/>
                </a:cxn>
                <a:cxn ang="0">
                  <a:pos x="connsiteX5287" y="connsiteY5287"/>
                </a:cxn>
                <a:cxn ang="0">
                  <a:pos x="connsiteX5288" y="connsiteY5288"/>
                </a:cxn>
                <a:cxn ang="0">
                  <a:pos x="connsiteX5289" y="connsiteY5289"/>
                </a:cxn>
                <a:cxn ang="0">
                  <a:pos x="connsiteX5290" y="connsiteY5290"/>
                </a:cxn>
                <a:cxn ang="0">
                  <a:pos x="connsiteX5291" y="connsiteY5291"/>
                </a:cxn>
                <a:cxn ang="0">
                  <a:pos x="connsiteX5292" y="connsiteY5292"/>
                </a:cxn>
                <a:cxn ang="0">
                  <a:pos x="connsiteX5293" y="connsiteY5293"/>
                </a:cxn>
                <a:cxn ang="0">
                  <a:pos x="connsiteX5294" y="connsiteY5294"/>
                </a:cxn>
                <a:cxn ang="0">
                  <a:pos x="connsiteX5295" y="connsiteY5295"/>
                </a:cxn>
                <a:cxn ang="0">
                  <a:pos x="connsiteX5296" y="connsiteY5296"/>
                </a:cxn>
                <a:cxn ang="0">
                  <a:pos x="connsiteX5297" y="connsiteY5297"/>
                </a:cxn>
                <a:cxn ang="0">
                  <a:pos x="connsiteX5298" y="connsiteY5298"/>
                </a:cxn>
                <a:cxn ang="0">
                  <a:pos x="connsiteX5299" y="connsiteY5299"/>
                </a:cxn>
                <a:cxn ang="0">
                  <a:pos x="connsiteX5300" y="connsiteY5300"/>
                </a:cxn>
                <a:cxn ang="0">
                  <a:pos x="connsiteX5301" y="connsiteY5301"/>
                </a:cxn>
                <a:cxn ang="0">
                  <a:pos x="connsiteX5302" y="connsiteY5302"/>
                </a:cxn>
                <a:cxn ang="0">
                  <a:pos x="connsiteX5303" y="connsiteY5303"/>
                </a:cxn>
                <a:cxn ang="0">
                  <a:pos x="connsiteX5304" y="connsiteY5304"/>
                </a:cxn>
                <a:cxn ang="0">
                  <a:pos x="connsiteX5305" y="connsiteY5305"/>
                </a:cxn>
                <a:cxn ang="0">
                  <a:pos x="connsiteX5306" y="connsiteY5306"/>
                </a:cxn>
                <a:cxn ang="0">
                  <a:pos x="connsiteX5307" y="connsiteY5307"/>
                </a:cxn>
                <a:cxn ang="0">
                  <a:pos x="connsiteX5308" y="connsiteY5308"/>
                </a:cxn>
                <a:cxn ang="0">
                  <a:pos x="connsiteX5309" y="connsiteY5309"/>
                </a:cxn>
                <a:cxn ang="0">
                  <a:pos x="connsiteX5310" y="connsiteY5310"/>
                </a:cxn>
                <a:cxn ang="0">
                  <a:pos x="connsiteX5311" y="connsiteY5311"/>
                </a:cxn>
                <a:cxn ang="0">
                  <a:pos x="connsiteX5312" y="connsiteY5312"/>
                </a:cxn>
                <a:cxn ang="0">
                  <a:pos x="connsiteX5313" y="connsiteY5313"/>
                </a:cxn>
                <a:cxn ang="0">
                  <a:pos x="connsiteX5314" y="connsiteY5314"/>
                </a:cxn>
                <a:cxn ang="0">
                  <a:pos x="connsiteX5315" y="connsiteY5315"/>
                </a:cxn>
                <a:cxn ang="0">
                  <a:pos x="connsiteX5316" y="connsiteY5316"/>
                </a:cxn>
                <a:cxn ang="0">
                  <a:pos x="connsiteX5317" y="connsiteY5317"/>
                </a:cxn>
                <a:cxn ang="0">
                  <a:pos x="connsiteX5318" y="connsiteY5318"/>
                </a:cxn>
                <a:cxn ang="0">
                  <a:pos x="connsiteX5319" y="connsiteY5319"/>
                </a:cxn>
                <a:cxn ang="0">
                  <a:pos x="connsiteX5320" y="connsiteY5320"/>
                </a:cxn>
                <a:cxn ang="0">
                  <a:pos x="connsiteX5321" y="connsiteY5321"/>
                </a:cxn>
                <a:cxn ang="0">
                  <a:pos x="connsiteX5322" y="connsiteY5322"/>
                </a:cxn>
                <a:cxn ang="0">
                  <a:pos x="connsiteX5323" y="connsiteY5323"/>
                </a:cxn>
                <a:cxn ang="0">
                  <a:pos x="connsiteX5324" y="connsiteY5324"/>
                </a:cxn>
                <a:cxn ang="0">
                  <a:pos x="connsiteX5325" y="connsiteY5325"/>
                </a:cxn>
                <a:cxn ang="0">
                  <a:pos x="connsiteX5326" y="connsiteY5326"/>
                </a:cxn>
                <a:cxn ang="0">
                  <a:pos x="connsiteX5327" y="connsiteY5327"/>
                </a:cxn>
                <a:cxn ang="0">
                  <a:pos x="connsiteX5328" y="connsiteY5328"/>
                </a:cxn>
                <a:cxn ang="0">
                  <a:pos x="connsiteX5329" y="connsiteY5329"/>
                </a:cxn>
                <a:cxn ang="0">
                  <a:pos x="connsiteX5330" y="connsiteY5330"/>
                </a:cxn>
                <a:cxn ang="0">
                  <a:pos x="connsiteX5331" y="connsiteY5331"/>
                </a:cxn>
                <a:cxn ang="0">
                  <a:pos x="connsiteX5332" y="connsiteY5332"/>
                </a:cxn>
                <a:cxn ang="0">
                  <a:pos x="connsiteX5333" y="connsiteY5333"/>
                </a:cxn>
                <a:cxn ang="0">
                  <a:pos x="connsiteX5334" y="connsiteY5334"/>
                </a:cxn>
                <a:cxn ang="0">
                  <a:pos x="connsiteX5335" y="connsiteY5335"/>
                </a:cxn>
                <a:cxn ang="0">
                  <a:pos x="connsiteX5336" y="connsiteY5336"/>
                </a:cxn>
                <a:cxn ang="0">
                  <a:pos x="connsiteX5337" y="connsiteY5337"/>
                </a:cxn>
                <a:cxn ang="0">
                  <a:pos x="connsiteX5338" y="connsiteY5338"/>
                </a:cxn>
                <a:cxn ang="0">
                  <a:pos x="connsiteX5339" y="connsiteY5339"/>
                </a:cxn>
                <a:cxn ang="0">
                  <a:pos x="connsiteX5340" y="connsiteY5340"/>
                </a:cxn>
                <a:cxn ang="0">
                  <a:pos x="connsiteX5341" y="connsiteY5341"/>
                </a:cxn>
                <a:cxn ang="0">
                  <a:pos x="connsiteX5342" y="connsiteY5342"/>
                </a:cxn>
                <a:cxn ang="0">
                  <a:pos x="connsiteX5343" y="connsiteY5343"/>
                </a:cxn>
                <a:cxn ang="0">
                  <a:pos x="connsiteX5344" y="connsiteY5344"/>
                </a:cxn>
                <a:cxn ang="0">
                  <a:pos x="connsiteX5345" y="connsiteY5345"/>
                </a:cxn>
                <a:cxn ang="0">
                  <a:pos x="connsiteX5346" y="connsiteY5346"/>
                </a:cxn>
                <a:cxn ang="0">
                  <a:pos x="connsiteX5347" y="connsiteY5347"/>
                </a:cxn>
                <a:cxn ang="0">
                  <a:pos x="connsiteX5348" y="connsiteY5348"/>
                </a:cxn>
                <a:cxn ang="0">
                  <a:pos x="connsiteX5349" y="connsiteY5349"/>
                </a:cxn>
                <a:cxn ang="0">
                  <a:pos x="connsiteX5350" y="connsiteY5350"/>
                </a:cxn>
                <a:cxn ang="0">
                  <a:pos x="connsiteX5351" y="connsiteY5351"/>
                </a:cxn>
                <a:cxn ang="0">
                  <a:pos x="connsiteX5352" y="connsiteY5352"/>
                </a:cxn>
                <a:cxn ang="0">
                  <a:pos x="connsiteX5353" y="connsiteY5353"/>
                </a:cxn>
                <a:cxn ang="0">
                  <a:pos x="connsiteX5354" y="connsiteY5354"/>
                </a:cxn>
                <a:cxn ang="0">
                  <a:pos x="connsiteX5355" y="connsiteY5355"/>
                </a:cxn>
                <a:cxn ang="0">
                  <a:pos x="connsiteX5356" y="connsiteY5356"/>
                </a:cxn>
                <a:cxn ang="0">
                  <a:pos x="connsiteX5357" y="connsiteY5357"/>
                </a:cxn>
                <a:cxn ang="0">
                  <a:pos x="connsiteX5358" y="connsiteY5358"/>
                </a:cxn>
                <a:cxn ang="0">
                  <a:pos x="connsiteX5359" y="connsiteY5359"/>
                </a:cxn>
                <a:cxn ang="0">
                  <a:pos x="connsiteX5360" y="connsiteY5360"/>
                </a:cxn>
                <a:cxn ang="0">
                  <a:pos x="connsiteX5361" y="connsiteY5361"/>
                </a:cxn>
                <a:cxn ang="0">
                  <a:pos x="connsiteX5362" y="connsiteY5362"/>
                </a:cxn>
                <a:cxn ang="0">
                  <a:pos x="connsiteX5363" y="connsiteY5363"/>
                </a:cxn>
                <a:cxn ang="0">
                  <a:pos x="connsiteX5364" y="connsiteY5364"/>
                </a:cxn>
                <a:cxn ang="0">
                  <a:pos x="connsiteX5365" y="connsiteY5365"/>
                </a:cxn>
                <a:cxn ang="0">
                  <a:pos x="connsiteX5366" y="connsiteY5366"/>
                </a:cxn>
                <a:cxn ang="0">
                  <a:pos x="connsiteX5367" y="connsiteY5367"/>
                </a:cxn>
                <a:cxn ang="0">
                  <a:pos x="connsiteX5368" y="connsiteY5368"/>
                </a:cxn>
                <a:cxn ang="0">
                  <a:pos x="connsiteX5369" y="connsiteY5369"/>
                </a:cxn>
                <a:cxn ang="0">
                  <a:pos x="connsiteX5370" y="connsiteY5370"/>
                </a:cxn>
                <a:cxn ang="0">
                  <a:pos x="connsiteX5371" y="connsiteY5371"/>
                </a:cxn>
                <a:cxn ang="0">
                  <a:pos x="connsiteX5372" y="connsiteY5372"/>
                </a:cxn>
                <a:cxn ang="0">
                  <a:pos x="connsiteX5373" y="connsiteY5373"/>
                </a:cxn>
                <a:cxn ang="0">
                  <a:pos x="connsiteX5374" y="connsiteY5374"/>
                </a:cxn>
                <a:cxn ang="0">
                  <a:pos x="connsiteX5375" y="connsiteY5375"/>
                </a:cxn>
                <a:cxn ang="0">
                  <a:pos x="connsiteX5376" y="connsiteY5376"/>
                </a:cxn>
                <a:cxn ang="0">
                  <a:pos x="connsiteX5377" y="connsiteY5377"/>
                </a:cxn>
                <a:cxn ang="0">
                  <a:pos x="connsiteX5378" y="connsiteY5378"/>
                </a:cxn>
                <a:cxn ang="0">
                  <a:pos x="connsiteX5379" y="connsiteY5379"/>
                </a:cxn>
                <a:cxn ang="0">
                  <a:pos x="connsiteX5380" y="connsiteY5380"/>
                </a:cxn>
                <a:cxn ang="0">
                  <a:pos x="connsiteX5381" y="connsiteY5381"/>
                </a:cxn>
                <a:cxn ang="0">
                  <a:pos x="connsiteX5382" y="connsiteY5382"/>
                </a:cxn>
                <a:cxn ang="0">
                  <a:pos x="connsiteX5383" y="connsiteY5383"/>
                </a:cxn>
                <a:cxn ang="0">
                  <a:pos x="connsiteX5384" y="connsiteY5384"/>
                </a:cxn>
                <a:cxn ang="0">
                  <a:pos x="connsiteX5385" y="connsiteY5385"/>
                </a:cxn>
                <a:cxn ang="0">
                  <a:pos x="connsiteX5386" y="connsiteY5386"/>
                </a:cxn>
                <a:cxn ang="0">
                  <a:pos x="connsiteX5387" y="connsiteY5387"/>
                </a:cxn>
                <a:cxn ang="0">
                  <a:pos x="connsiteX5388" y="connsiteY5388"/>
                </a:cxn>
                <a:cxn ang="0">
                  <a:pos x="connsiteX5389" y="connsiteY5389"/>
                </a:cxn>
                <a:cxn ang="0">
                  <a:pos x="connsiteX5390" y="connsiteY5390"/>
                </a:cxn>
                <a:cxn ang="0">
                  <a:pos x="connsiteX5391" y="connsiteY5391"/>
                </a:cxn>
                <a:cxn ang="0">
                  <a:pos x="connsiteX5392" y="connsiteY5392"/>
                </a:cxn>
                <a:cxn ang="0">
                  <a:pos x="connsiteX5393" y="connsiteY5393"/>
                </a:cxn>
                <a:cxn ang="0">
                  <a:pos x="connsiteX5394" y="connsiteY5394"/>
                </a:cxn>
                <a:cxn ang="0">
                  <a:pos x="connsiteX5395" y="connsiteY5395"/>
                </a:cxn>
                <a:cxn ang="0">
                  <a:pos x="connsiteX5396" y="connsiteY5396"/>
                </a:cxn>
                <a:cxn ang="0">
                  <a:pos x="connsiteX5397" y="connsiteY5397"/>
                </a:cxn>
                <a:cxn ang="0">
                  <a:pos x="connsiteX5398" y="connsiteY5398"/>
                </a:cxn>
                <a:cxn ang="0">
                  <a:pos x="connsiteX5399" y="connsiteY5399"/>
                </a:cxn>
                <a:cxn ang="0">
                  <a:pos x="connsiteX5400" y="connsiteY5400"/>
                </a:cxn>
                <a:cxn ang="0">
                  <a:pos x="connsiteX5401" y="connsiteY5401"/>
                </a:cxn>
                <a:cxn ang="0">
                  <a:pos x="connsiteX5402" y="connsiteY5402"/>
                </a:cxn>
                <a:cxn ang="0">
                  <a:pos x="connsiteX5403" y="connsiteY5403"/>
                </a:cxn>
                <a:cxn ang="0">
                  <a:pos x="connsiteX5404" y="connsiteY5404"/>
                </a:cxn>
                <a:cxn ang="0">
                  <a:pos x="connsiteX5405" y="connsiteY5405"/>
                </a:cxn>
                <a:cxn ang="0">
                  <a:pos x="connsiteX5406" y="connsiteY5406"/>
                </a:cxn>
                <a:cxn ang="0">
                  <a:pos x="connsiteX5407" y="connsiteY5407"/>
                </a:cxn>
                <a:cxn ang="0">
                  <a:pos x="connsiteX5408" y="connsiteY5408"/>
                </a:cxn>
                <a:cxn ang="0">
                  <a:pos x="connsiteX5409" y="connsiteY5409"/>
                </a:cxn>
                <a:cxn ang="0">
                  <a:pos x="connsiteX5410" y="connsiteY5410"/>
                </a:cxn>
                <a:cxn ang="0">
                  <a:pos x="connsiteX5411" y="connsiteY5411"/>
                </a:cxn>
                <a:cxn ang="0">
                  <a:pos x="connsiteX5412" y="connsiteY5412"/>
                </a:cxn>
                <a:cxn ang="0">
                  <a:pos x="connsiteX5413" y="connsiteY5413"/>
                </a:cxn>
                <a:cxn ang="0">
                  <a:pos x="connsiteX5414" y="connsiteY5414"/>
                </a:cxn>
                <a:cxn ang="0">
                  <a:pos x="connsiteX5415" y="connsiteY5415"/>
                </a:cxn>
                <a:cxn ang="0">
                  <a:pos x="connsiteX5416" y="connsiteY5416"/>
                </a:cxn>
                <a:cxn ang="0">
                  <a:pos x="connsiteX5417" y="connsiteY5417"/>
                </a:cxn>
                <a:cxn ang="0">
                  <a:pos x="connsiteX5418" y="connsiteY5418"/>
                </a:cxn>
                <a:cxn ang="0">
                  <a:pos x="connsiteX5419" y="connsiteY5419"/>
                </a:cxn>
                <a:cxn ang="0">
                  <a:pos x="connsiteX5420" y="connsiteY5420"/>
                </a:cxn>
                <a:cxn ang="0">
                  <a:pos x="connsiteX5421" y="connsiteY5421"/>
                </a:cxn>
                <a:cxn ang="0">
                  <a:pos x="connsiteX5422" y="connsiteY5422"/>
                </a:cxn>
                <a:cxn ang="0">
                  <a:pos x="connsiteX5423" y="connsiteY5423"/>
                </a:cxn>
                <a:cxn ang="0">
                  <a:pos x="connsiteX5424" y="connsiteY5424"/>
                </a:cxn>
                <a:cxn ang="0">
                  <a:pos x="connsiteX5425" y="connsiteY5425"/>
                </a:cxn>
                <a:cxn ang="0">
                  <a:pos x="connsiteX5426" y="connsiteY5426"/>
                </a:cxn>
                <a:cxn ang="0">
                  <a:pos x="connsiteX5427" y="connsiteY5427"/>
                </a:cxn>
                <a:cxn ang="0">
                  <a:pos x="connsiteX5428" y="connsiteY5428"/>
                </a:cxn>
                <a:cxn ang="0">
                  <a:pos x="connsiteX5429" y="connsiteY5429"/>
                </a:cxn>
                <a:cxn ang="0">
                  <a:pos x="connsiteX5430" y="connsiteY5430"/>
                </a:cxn>
                <a:cxn ang="0">
                  <a:pos x="connsiteX5431" y="connsiteY5431"/>
                </a:cxn>
                <a:cxn ang="0">
                  <a:pos x="connsiteX5432" y="connsiteY5432"/>
                </a:cxn>
                <a:cxn ang="0">
                  <a:pos x="connsiteX5433" y="connsiteY5433"/>
                </a:cxn>
                <a:cxn ang="0">
                  <a:pos x="connsiteX5434" y="connsiteY5434"/>
                </a:cxn>
                <a:cxn ang="0">
                  <a:pos x="connsiteX5435" y="connsiteY5435"/>
                </a:cxn>
                <a:cxn ang="0">
                  <a:pos x="connsiteX5436" y="connsiteY5436"/>
                </a:cxn>
                <a:cxn ang="0">
                  <a:pos x="connsiteX5437" y="connsiteY5437"/>
                </a:cxn>
                <a:cxn ang="0">
                  <a:pos x="connsiteX5438" y="connsiteY5438"/>
                </a:cxn>
                <a:cxn ang="0">
                  <a:pos x="connsiteX5439" y="connsiteY5439"/>
                </a:cxn>
                <a:cxn ang="0">
                  <a:pos x="connsiteX5440" y="connsiteY5440"/>
                </a:cxn>
                <a:cxn ang="0">
                  <a:pos x="connsiteX5441" y="connsiteY5441"/>
                </a:cxn>
                <a:cxn ang="0">
                  <a:pos x="connsiteX5442" y="connsiteY5442"/>
                </a:cxn>
                <a:cxn ang="0">
                  <a:pos x="connsiteX5443" y="connsiteY5443"/>
                </a:cxn>
                <a:cxn ang="0">
                  <a:pos x="connsiteX5444" y="connsiteY5444"/>
                </a:cxn>
                <a:cxn ang="0">
                  <a:pos x="connsiteX5445" y="connsiteY5445"/>
                </a:cxn>
                <a:cxn ang="0">
                  <a:pos x="connsiteX5446" y="connsiteY5446"/>
                </a:cxn>
                <a:cxn ang="0">
                  <a:pos x="connsiteX5447" y="connsiteY5447"/>
                </a:cxn>
                <a:cxn ang="0">
                  <a:pos x="connsiteX5448" y="connsiteY5448"/>
                </a:cxn>
                <a:cxn ang="0">
                  <a:pos x="connsiteX5449" y="connsiteY5449"/>
                </a:cxn>
                <a:cxn ang="0">
                  <a:pos x="connsiteX5450" y="connsiteY5450"/>
                </a:cxn>
                <a:cxn ang="0">
                  <a:pos x="connsiteX5451" y="connsiteY5451"/>
                </a:cxn>
                <a:cxn ang="0">
                  <a:pos x="connsiteX5452" y="connsiteY5452"/>
                </a:cxn>
                <a:cxn ang="0">
                  <a:pos x="connsiteX5453" y="connsiteY5453"/>
                </a:cxn>
                <a:cxn ang="0">
                  <a:pos x="connsiteX5454" y="connsiteY5454"/>
                </a:cxn>
                <a:cxn ang="0">
                  <a:pos x="connsiteX5455" y="connsiteY5455"/>
                </a:cxn>
                <a:cxn ang="0">
                  <a:pos x="connsiteX5456" y="connsiteY5456"/>
                </a:cxn>
                <a:cxn ang="0">
                  <a:pos x="connsiteX5457" y="connsiteY5457"/>
                </a:cxn>
                <a:cxn ang="0">
                  <a:pos x="connsiteX5458" y="connsiteY5458"/>
                </a:cxn>
                <a:cxn ang="0">
                  <a:pos x="connsiteX5459" y="connsiteY5459"/>
                </a:cxn>
                <a:cxn ang="0">
                  <a:pos x="connsiteX5460" y="connsiteY5460"/>
                </a:cxn>
                <a:cxn ang="0">
                  <a:pos x="connsiteX5461" y="connsiteY5461"/>
                </a:cxn>
                <a:cxn ang="0">
                  <a:pos x="connsiteX5462" y="connsiteY5462"/>
                </a:cxn>
                <a:cxn ang="0">
                  <a:pos x="connsiteX5463" y="connsiteY5463"/>
                </a:cxn>
                <a:cxn ang="0">
                  <a:pos x="connsiteX5464" y="connsiteY5464"/>
                </a:cxn>
                <a:cxn ang="0">
                  <a:pos x="connsiteX5465" y="connsiteY5465"/>
                </a:cxn>
                <a:cxn ang="0">
                  <a:pos x="connsiteX5466" y="connsiteY5466"/>
                </a:cxn>
                <a:cxn ang="0">
                  <a:pos x="connsiteX5467" y="connsiteY5467"/>
                </a:cxn>
                <a:cxn ang="0">
                  <a:pos x="connsiteX5468" y="connsiteY5468"/>
                </a:cxn>
                <a:cxn ang="0">
                  <a:pos x="connsiteX5469" y="connsiteY5469"/>
                </a:cxn>
                <a:cxn ang="0">
                  <a:pos x="connsiteX5470" y="connsiteY5470"/>
                </a:cxn>
                <a:cxn ang="0">
                  <a:pos x="connsiteX5471" y="connsiteY5471"/>
                </a:cxn>
                <a:cxn ang="0">
                  <a:pos x="connsiteX5472" y="connsiteY5472"/>
                </a:cxn>
                <a:cxn ang="0">
                  <a:pos x="connsiteX5473" y="connsiteY5473"/>
                </a:cxn>
                <a:cxn ang="0">
                  <a:pos x="connsiteX5474" y="connsiteY5474"/>
                </a:cxn>
                <a:cxn ang="0">
                  <a:pos x="connsiteX5475" y="connsiteY5475"/>
                </a:cxn>
                <a:cxn ang="0">
                  <a:pos x="connsiteX5476" y="connsiteY5476"/>
                </a:cxn>
                <a:cxn ang="0">
                  <a:pos x="connsiteX5477" y="connsiteY5477"/>
                </a:cxn>
                <a:cxn ang="0">
                  <a:pos x="connsiteX5478" y="connsiteY5478"/>
                </a:cxn>
                <a:cxn ang="0">
                  <a:pos x="connsiteX5479" y="connsiteY5479"/>
                </a:cxn>
                <a:cxn ang="0">
                  <a:pos x="connsiteX5480" y="connsiteY5480"/>
                </a:cxn>
                <a:cxn ang="0">
                  <a:pos x="connsiteX5481" y="connsiteY5481"/>
                </a:cxn>
                <a:cxn ang="0">
                  <a:pos x="connsiteX5482" y="connsiteY5482"/>
                </a:cxn>
                <a:cxn ang="0">
                  <a:pos x="connsiteX5483" y="connsiteY5483"/>
                </a:cxn>
                <a:cxn ang="0">
                  <a:pos x="connsiteX5484" y="connsiteY5484"/>
                </a:cxn>
                <a:cxn ang="0">
                  <a:pos x="connsiteX5485" y="connsiteY5485"/>
                </a:cxn>
                <a:cxn ang="0">
                  <a:pos x="connsiteX5486" y="connsiteY5486"/>
                </a:cxn>
                <a:cxn ang="0">
                  <a:pos x="connsiteX5487" y="connsiteY5487"/>
                </a:cxn>
                <a:cxn ang="0">
                  <a:pos x="connsiteX5488" y="connsiteY5488"/>
                </a:cxn>
                <a:cxn ang="0">
                  <a:pos x="connsiteX5489" y="connsiteY5489"/>
                </a:cxn>
                <a:cxn ang="0">
                  <a:pos x="connsiteX5490" y="connsiteY5490"/>
                </a:cxn>
                <a:cxn ang="0">
                  <a:pos x="connsiteX5491" y="connsiteY5491"/>
                </a:cxn>
                <a:cxn ang="0">
                  <a:pos x="connsiteX5492" y="connsiteY5492"/>
                </a:cxn>
                <a:cxn ang="0">
                  <a:pos x="connsiteX5493" y="connsiteY5493"/>
                </a:cxn>
                <a:cxn ang="0">
                  <a:pos x="connsiteX5494" y="connsiteY5494"/>
                </a:cxn>
                <a:cxn ang="0">
                  <a:pos x="connsiteX5495" y="connsiteY5495"/>
                </a:cxn>
                <a:cxn ang="0">
                  <a:pos x="connsiteX5496" y="connsiteY5496"/>
                </a:cxn>
                <a:cxn ang="0">
                  <a:pos x="connsiteX5497" y="connsiteY5497"/>
                </a:cxn>
                <a:cxn ang="0">
                  <a:pos x="connsiteX5498" y="connsiteY5498"/>
                </a:cxn>
                <a:cxn ang="0">
                  <a:pos x="connsiteX5499" y="connsiteY5499"/>
                </a:cxn>
                <a:cxn ang="0">
                  <a:pos x="connsiteX5500" y="connsiteY5500"/>
                </a:cxn>
                <a:cxn ang="0">
                  <a:pos x="connsiteX5501" y="connsiteY5501"/>
                </a:cxn>
                <a:cxn ang="0">
                  <a:pos x="connsiteX5502" y="connsiteY5502"/>
                </a:cxn>
                <a:cxn ang="0">
                  <a:pos x="connsiteX5503" y="connsiteY5503"/>
                </a:cxn>
                <a:cxn ang="0">
                  <a:pos x="connsiteX5504" y="connsiteY5504"/>
                </a:cxn>
                <a:cxn ang="0">
                  <a:pos x="connsiteX5505" y="connsiteY5505"/>
                </a:cxn>
                <a:cxn ang="0">
                  <a:pos x="connsiteX5506" y="connsiteY5506"/>
                </a:cxn>
                <a:cxn ang="0">
                  <a:pos x="connsiteX5507" y="connsiteY5507"/>
                </a:cxn>
                <a:cxn ang="0">
                  <a:pos x="connsiteX5508" y="connsiteY5508"/>
                </a:cxn>
                <a:cxn ang="0">
                  <a:pos x="connsiteX5509" y="connsiteY5509"/>
                </a:cxn>
                <a:cxn ang="0">
                  <a:pos x="connsiteX5510" y="connsiteY5510"/>
                </a:cxn>
                <a:cxn ang="0">
                  <a:pos x="connsiteX5511" y="connsiteY5511"/>
                </a:cxn>
                <a:cxn ang="0">
                  <a:pos x="connsiteX5512" y="connsiteY5512"/>
                </a:cxn>
                <a:cxn ang="0">
                  <a:pos x="connsiteX5513" y="connsiteY5513"/>
                </a:cxn>
                <a:cxn ang="0">
                  <a:pos x="connsiteX5514" y="connsiteY5514"/>
                </a:cxn>
                <a:cxn ang="0">
                  <a:pos x="connsiteX5515" y="connsiteY5515"/>
                </a:cxn>
                <a:cxn ang="0">
                  <a:pos x="connsiteX5516" y="connsiteY5516"/>
                </a:cxn>
                <a:cxn ang="0">
                  <a:pos x="connsiteX5517" y="connsiteY5517"/>
                </a:cxn>
                <a:cxn ang="0">
                  <a:pos x="connsiteX5518" y="connsiteY5518"/>
                </a:cxn>
                <a:cxn ang="0">
                  <a:pos x="connsiteX5519" y="connsiteY5519"/>
                </a:cxn>
                <a:cxn ang="0">
                  <a:pos x="connsiteX5520" y="connsiteY5520"/>
                </a:cxn>
                <a:cxn ang="0">
                  <a:pos x="connsiteX5521" y="connsiteY5521"/>
                </a:cxn>
                <a:cxn ang="0">
                  <a:pos x="connsiteX5522" y="connsiteY5522"/>
                </a:cxn>
                <a:cxn ang="0">
                  <a:pos x="connsiteX5523" y="connsiteY5523"/>
                </a:cxn>
                <a:cxn ang="0">
                  <a:pos x="connsiteX5524" y="connsiteY5524"/>
                </a:cxn>
                <a:cxn ang="0">
                  <a:pos x="connsiteX5525" y="connsiteY5525"/>
                </a:cxn>
                <a:cxn ang="0">
                  <a:pos x="connsiteX5526" y="connsiteY5526"/>
                </a:cxn>
                <a:cxn ang="0">
                  <a:pos x="connsiteX5527" y="connsiteY5527"/>
                </a:cxn>
                <a:cxn ang="0">
                  <a:pos x="connsiteX5528" y="connsiteY5528"/>
                </a:cxn>
                <a:cxn ang="0">
                  <a:pos x="connsiteX5529" y="connsiteY5529"/>
                </a:cxn>
                <a:cxn ang="0">
                  <a:pos x="connsiteX5530" y="connsiteY5530"/>
                </a:cxn>
                <a:cxn ang="0">
                  <a:pos x="connsiteX5531" y="connsiteY5531"/>
                </a:cxn>
                <a:cxn ang="0">
                  <a:pos x="connsiteX5532" y="connsiteY5532"/>
                </a:cxn>
                <a:cxn ang="0">
                  <a:pos x="connsiteX5533" y="connsiteY5533"/>
                </a:cxn>
                <a:cxn ang="0">
                  <a:pos x="connsiteX5534" y="connsiteY5534"/>
                </a:cxn>
                <a:cxn ang="0">
                  <a:pos x="connsiteX5535" y="connsiteY5535"/>
                </a:cxn>
                <a:cxn ang="0">
                  <a:pos x="connsiteX5536" y="connsiteY5536"/>
                </a:cxn>
                <a:cxn ang="0">
                  <a:pos x="connsiteX5537" y="connsiteY5537"/>
                </a:cxn>
                <a:cxn ang="0">
                  <a:pos x="connsiteX5538" y="connsiteY5538"/>
                </a:cxn>
                <a:cxn ang="0">
                  <a:pos x="connsiteX5539" y="connsiteY5539"/>
                </a:cxn>
                <a:cxn ang="0">
                  <a:pos x="connsiteX5540" y="connsiteY5540"/>
                </a:cxn>
                <a:cxn ang="0">
                  <a:pos x="connsiteX5541" y="connsiteY5541"/>
                </a:cxn>
                <a:cxn ang="0">
                  <a:pos x="connsiteX5542" y="connsiteY5542"/>
                </a:cxn>
                <a:cxn ang="0">
                  <a:pos x="connsiteX5543" y="connsiteY5543"/>
                </a:cxn>
                <a:cxn ang="0">
                  <a:pos x="connsiteX5544" y="connsiteY5544"/>
                </a:cxn>
                <a:cxn ang="0">
                  <a:pos x="connsiteX5545" y="connsiteY5545"/>
                </a:cxn>
                <a:cxn ang="0">
                  <a:pos x="connsiteX5546" y="connsiteY5546"/>
                </a:cxn>
                <a:cxn ang="0">
                  <a:pos x="connsiteX5547" y="connsiteY5547"/>
                </a:cxn>
                <a:cxn ang="0">
                  <a:pos x="connsiteX5548" y="connsiteY5548"/>
                </a:cxn>
                <a:cxn ang="0">
                  <a:pos x="connsiteX5549" y="connsiteY5549"/>
                </a:cxn>
                <a:cxn ang="0">
                  <a:pos x="connsiteX5550" y="connsiteY5550"/>
                </a:cxn>
                <a:cxn ang="0">
                  <a:pos x="connsiteX5551" y="connsiteY5551"/>
                </a:cxn>
                <a:cxn ang="0">
                  <a:pos x="connsiteX5552" y="connsiteY5552"/>
                </a:cxn>
                <a:cxn ang="0">
                  <a:pos x="connsiteX5553" y="connsiteY5553"/>
                </a:cxn>
                <a:cxn ang="0">
                  <a:pos x="connsiteX5554" y="connsiteY5554"/>
                </a:cxn>
                <a:cxn ang="0">
                  <a:pos x="connsiteX5555" y="connsiteY5555"/>
                </a:cxn>
                <a:cxn ang="0">
                  <a:pos x="connsiteX5556" y="connsiteY5556"/>
                </a:cxn>
                <a:cxn ang="0">
                  <a:pos x="connsiteX5557" y="connsiteY5557"/>
                </a:cxn>
                <a:cxn ang="0">
                  <a:pos x="connsiteX5558" y="connsiteY5558"/>
                </a:cxn>
                <a:cxn ang="0">
                  <a:pos x="connsiteX5559" y="connsiteY5559"/>
                </a:cxn>
                <a:cxn ang="0">
                  <a:pos x="connsiteX5560" y="connsiteY5560"/>
                </a:cxn>
                <a:cxn ang="0">
                  <a:pos x="connsiteX5561" y="connsiteY5561"/>
                </a:cxn>
                <a:cxn ang="0">
                  <a:pos x="connsiteX5562" y="connsiteY5562"/>
                </a:cxn>
                <a:cxn ang="0">
                  <a:pos x="connsiteX5563" y="connsiteY5563"/>
                </a:cxn>
                <a:cxn ang="0">
                  <a:pos x="connsiteX5564" y="connsiteY5564"/>
                </a:cxn>
                <a:cxn ang="0">
                  <a:pos x="connsiteX5565" y="connsiteY5565"/>
                </a:cxn>
                <a:cxn ang="0">
                  <a:pos x="connsiteX5566" y="connsiteY5566"/>
                </a:cxn>
                <a:cxn ang="0">
                  <a:pos x="connsiteX5567" y="connsiteY5567"/>
                </a:cxn>
                <a:cxn ang="0">
                  <a:pos x="connsiteX5568" y="connsiteY5568"/>
                </a:cxn>
                <a:cxn ang="0">
                  <a:pos x="connsiteX5569" y="connsiteY5569"/>
                </a:cxn>
                <a:cxn ang="0">
                  <a:pos x="connsiteX5570" y="connsiteY5570"/>
                </a:cxn>
                <a:cxn ang="0">
                  <a:pos x="connsiteX5571" y="connsiteY5571"/>
                </a:cxn>
                <a:cxn ang="0">
                  <a:pos x="connsiteX5572" y="connsiteY5572"/>
                </a:cxn>
                <a:cxn ang="0">
                  <a:pos x="connsiteX5573" y="connsiteY5573"/>
                </a:cxn>
                <a:cxn ang="0">
                  <a:pos x="connsiteX5574" y="connsiteY5574"/>
                </a:cxn>
                <a:cxn ang="0">
                  <a:pos x="connsiteX5575" y="connsiteY5575"/>
                </a:cxn>
                <a:cxn ang="0">
                  <a:pos x="connsiteX5576" y="connsiteY5576"/>
                </a:cxn>
                <a:cxn ang="0">
                  <a:pos x="connsiteX5577" y="connsiteY5577"/>
                </a:cxn>
                <a:cxn ang="0">
                  <a:pos x="connsiteX5578" y="connsiteY5578"/>
                </a:cxn>
                <a:cxn ang="0">
                  <a:pos x="connsiteX5579" y="connsiteY5579"/>
                </a:cxn>
                <a:cxn ang="0">
                  <a:pos x="connsiteX5580" y="connsiteY5580"/>
                </a:cxn>
                <a:cxn ang="0">
                  <a:pos x="connsiteX5581" y="connsiteY5581"/>
                </a:cxn>
                <a:cxn ang="0">
                  <a:pos x="connsiteX5582" y="connsiteY5582"/>
                </a:cxn>
                <a:cxn ang="0">
                  <a:pos x="connsiteX5583" y="connsiteY5583"/>
                </a:cxn>
                <a:cxn ang="0">
                  <a:pos x="connsiteX5584" y="connsiteY5584"/>
                </a:cxn>
                <a:cxn ang="0">
                  <a:pos x="connsiteX5585" y="connsiteY5585"/>
                </a:cxn>
                <a:cxn ang="0">
                  <a:pos x="connsiteX5586" y="connsiteY5586"/>
                </a:cxn>
                <a:cxn ang="0">
                  <a:pos x="connsiteX5587" y="connsiteY5587"/>
                </a:cxn>
                <a:cxn ang="0">
                  <a:pos x="connsiteX5588" y="connsiteY5588"/>
                </a:cxn>
                <a:cxn ang="0">
                  <a:pos x="connsiteX5589" y="connsiteY5589"/>
                </a:cxn>
                <a:cxn ang="0">
                  <a:pos x="connsiteX5590" y="connsiteY5590"/>
                </a:cxn>
                <a:cxn ang="0">
                  <a:pos x="connsiteX5591" y="connsiteY5591"/>
                </a:cxn>
                <a:cxn ang="0">
                  <a:pos x="connsiteX5592" y="connsiteY5592"/>
                </a:cxn>
                <a:cxn ang="0">
                  <a:pos x="connsiteX5593" y="connsiteY5593"/>
                </a:cxn>
                <a:cxn ang="0">
                  <a:pos x="connsiteX5594" y="connsiteY5594"/>
                </a:cxn>
                <a:cxn ang="0">
                  <a:pos x="connsiteX5595" y="connsiteY5595"/>
                </a:cxn>
                <a:cxn ang="0">
                  <a:pos x="connsiteX5596" y="connsiteY5596"/>
                </a:cxn>
                <a:cxn ang="0">
                  <a:pos x="connsiteX5597" y="connsiteY5597"/>
                </a:cxn>
                <a:cxn ang="0">
                  <a:pos x="connsiteX5598" y="connsiteY5598"/>
                </a:cxn>
                <a:cxn ang="0">
                  <a:pos x="connsiteX5599" y="connsiteY5599"/>
                </a:cxn>
                <a:cxn ang="0">
                  <a:pos x="connsiteX5600" y="connsiteY5600"/>
                </a:cxn>
                <a:cxn ang="0">
                  <a:pos x="connsiteX5601" y="connsiteY5601"/>
                </a:cxn>
                <a:cxn ang="0">
                  <a:pos x="connsiteX5602" y="connsiteY5602"/>
                </a:cxn>
                <a:cxn ang="0">
                  <a:pos x="connsiteX5603" y="connsiteY5603"/>
                </a:cxn>
                <a:cxn ang="0">
                  <a:pos x="connsiteX5604" y="connsiteY5604"/>
                </a:cxn>
                <a:cxn ang="0">
                  <a:pos x="connsiteX5605" y="connsiteY5605"/>
                </a:cxn>
                <a:cxn ang="0">
                  <a:pos x="connsiteX5606" y="connsiteY5606"/>
                </a:cxn>
                <a:cxn ang="0">
                  <a:pos x="connsiteX5607" y="connsiteY5607"/>
                </a:cxn>
                <a:cxn ang="0">
                  <a:pos x="connsiteX5608" y="connsiteY5608"/>
                </a:cxn>
                <a:cxn ang="0">
                  <a:pos x="connsiteX5609" y="connsiteY5609"/>
                </a:cxn>
                <a:cxn ang="0">
                  <a:pos x="connsiteX5610" y="connsiteY5610"/>
                </a:cxn>
                <a:cxn ang="0">
                  <a:pos x="connsiteX5611" y="connsiteY5611"/>
                </a:cxn>
                <a:cxn ang="0">
                  <a:pos x="connsiteX5612" y="connsiteY5612"/>
                </a:cxn>
                <a:cxn ang="0">
                  <a:pos x="connsiteX5613" y="connsiteY5613"/>
                </a:cxn>
                <a:cxn ang="0">
                  <a:pos x="connsiteX5614" y="connsiteY5614"/>
                </a:cxn>
                <a:cxn ang="0">
                  <a:pos x="connsiteX5615" y="connsiteY5615"/>
                </a:cxn>
                <a:cxn ang="0">
                  <a:pos x="connsiteX5616" y="connsiteY5616"/>
                </a:cxn>
                <a:cxn ang="0">
                  <a:pos x="connsiteX5617" y="connsiteY5617"/>
                </a:cxn>
                <a:cxn ang="0">
                  <a:pos x="connsiteX5618" y="connsiteY5618"/>
                </a:cxn>
                <a:cxn ang="0">
                  <a:pos x="connsiteX5619" y="connsiteY5619"/>
                </a:cxn>
                <a:cxn ang="0">
                  <a:pos x="connsiteX5620" y="connsiteY5620"/>
                </a:cxn>
                <a:cxn ang="0">
                  <a:pos x="connsiteX5621" y="connsiteY5621"/>
                </a:cxn>
                <a:cxn ang="0">
                  <a:pos x="connsiteX5622" y="connsiteY5622"/>
                </a:cxn>
                <a:cxn ang="0">
                  <a:pos x="connsiteX5623" y="connsiteY5623"/>
                </a:cxn>
                <a:cxn ang="0">
                  <a:pos x="connsiteX5624" y="connsiteY5624"/>
                </a:cxn>
                <a:cxn ang="0">
                  <a:pos x="connsiteX5625" y="connsiteY5625"/>
                </a:cxn>
                <a:cxn ang="0">
                  <a:pos x="connsiteX5626" y="connsiteY5626"/>
                </a:cxn>
                <a:cxn ang="0">
                  <a:pos x="connsiteX5627" y="connsiteY5627"/>
                </a:cxn>
                <a:cxn ang="0">
                  <a:pos x="connsiteX5628" y="connsiteY5628"/>
                </a:cxn>
                <a:cxn ang="0">
                  <a:pos x="connsiteX5629" y="connsiteY5629"/>
                </a:cxn>
                <a:cxn ang="0">
                  <a:pos x="connsiteX5630" y="connsiteY5630"/>
                </a:cxn>
                <a:cxn ang="0">
                  <a:pos x="connsiteX5631" y="connsiteY5631"/>
                </a:cxn>
                <a:cxn ang="0">
                  <a:pos x="connsiteX5632" y="connsiteY5632"/>
                </a:cxn>
                <a:cxn ang="0">
                  <a:pos x="connsiteX5633" y="connsiteY5633"/>
                </a:cxn>
                <a:cxn ang="0">
                  <a:pos x="connsiteX5634" y="connsiteY5634"/>
                </a:cxn>
                <a:cxn ang="0">
                  <a:pos x="connsiteX5635" y="connsiteY5635"/>
                </a:cxn>
                <a:cxn ang="0">
                  <a:pos x="connsiteX5636" y="connsiteY5636"/>
                </a:cxn>
                <a:cxn ang="0">
                  <a:pos x="connsiteX5637" y="connsiteY5637"/>
                </a:cxn>
                <a:cxn ang="0">
                  <a:pos x="connsiteX5638" y="connsiteY5638"/>
                </a:cxn>
                <a:cxn ang="0">
                  <a:pos x="connsiteX5639" y="connsiteY5639"/>
                </a:cxn>
                <a:cxn ang="0">
                  <a:pos x="connsiteX5640" y="connsiteY5640"/>
                </a:cxn>
                <a:cxn ang="0">
                  <a:pos x="connsiteX5641" y="connsiteY5641"/>
                </a:cxn>
                <a:cxn ang="0">
                  <a:pos x="connsiteX5642" y="connsiteY5642"/>
                </a:cxn>
                <a:cxn ang="0">
                  <a:pos x="connsiteX5643" y="connsiteY5643"/>
                </a:cxn>
                <a:cxn ang="0">
                  <a:pos x="connsiteX5644" y="connsiteY5644"/>
                </a:cxn>
                <a:cxn ang="0">
                  <a:pos x="connsiteX5645" y="connsiteY5645"/>
                </a:cxn>
                <a:cxn ang="0">
                  <a:pos x="connsiteX5646" y="connsiteY5646"/>
                </a:cxn>
                <a:cxn ang="0">
                  <a:pos x="connsiteX5647" y="connsiteY5647"/>
                </a:cxn>
                <a:cxn ang="0">
                  <a:pos x="connsiteX5648" y="connsiteY5648"/>
                </a:cxn>
                <a:cxn ang="0">
                  <a:pos x="connsiteX5649" y="connsiteY5649"/>
                </a:cxn>
                <a:cxn ang="0">
                  <a:pos x="connsiteX5650" y="connsiteY5650"/>
                </a:cxn>
                <a:cxn ang="0">
                  <a:pos x="connsiteX5651" y="connsiteY5651"/>
                </a:cxn>
                <a:cxn ang="0">
                  <a:pos x="connsiteX5652" y="connsiteY5652"/>
                </a:cxn>
                <a:cxn ang="0">
                  <a:pos x="connsiteX5653" y="connsiteY5653"/>
                </a:cxn>
                <a:cxn ang="0">
                  <a:pos x="connsiteX5654" y="connsiteY5654"/>
                </a:cxn>
                <a:cxn ang="0">
                  <a:pos x="connsiteX5655" y="connsiteY5655"/>
                </a:cxn>
                <a:cxn ang="0">
                  <a:pos x="connsiteX5656" y="connsiteY5656"/>
                </a:cxn>
                <a:cxn ang="0">
                  <a:pos x="connsiteX5657" y="connsiteY5657"/>
                </a:cxn>
                <a:cxn ang="0">
                  <a:pos x="connsiteX5658" y="connsiteY5658"/>
                </a:cxn>
                <a:cxn ang="0">
                  <a:pos x="connsiteX5659" y="connsiteY5659"/>
                </a:cxn>
                <a:cxn ang="0">
                  <a:pos x="connsiteX5660" y="connsiteY5660"/>
                </a:cxn>
                <a:cxn ang="0">
                  <a:pos x="connsiteX5661" y="connsiteY5661"/>
                </a:cxn>
                <a:cxn ang="0">
                  <a:pos x="connsiteX5662" y="connsiteY5662"/>
                </a:cxn>
                <a:cxn ang="0">
                  <a:pos x="connsiteX5663" y="connsiteY5663"/>
                </a:cxn>
                <a:cxn ang="0">
                  <a:pos x="connsiteX5664" y="connsiteY5664"/>
                </a:cxn>
                <a:cxn ang="0">
                  <a:pos x="connsiteX5665" y="connsiteY5665"/>
                </a:cxn>
                <a:cxn ang="0">
                  <a:pos x="connsiteX5666" y="connsiteY5666"/>
                </a:cxn>
                <a:cxn ang="0">
                  <a:pos x="connsiteX5667" y="connsiteY5667"/>
                </a:cxn>
                <a:cxn ang="0">
                  <a:pos x="connsiteX5668" y="connsiteY5668"/>
                </a:cxn>
                <a:cxn ang="0">
                  <a:pos x="connsiteX5669" y="connsiteY5669"/>
                </a:cxn>
                <a:cxn ang="0">
                  <a:pos x="connsiteX5670" y="connsiteY5670"/>
                </a:cxn>
                <a:cxn ang="0">
                  <a:pos x="connsiteX5671" y="connsiteY5671"/>
                </a:cxn>
                <a:cxn ang="0">
                  <a:pos x="connsiteX5672" y="connsiteY5672"/>
                </a:cxn>
                <a:cxn ang="0">
                  <a:pos x="connsiteX5673" y="connsiteY5673"/>
                </a:cxn>
                <a:cxn ang="0">
                  <a:pos x="connsiteX5674" y="connsiteY5674"/>
                </a:cxn>
                <a:cxn ang="0">
                  <a:pos x="connsiteX5675" y="connsiteY5675"/>
                </a:cxn>
                <a:cxn ang="0">
                  <a:pos x="connsiteX5676" y="connsiteY5676"/>
                </a:cxn>
                <a:cxn ang="0">
                  <a:pos x="connsiteX5677" y="connsiteY5677"/>
                </a:cxn>
                <a:cxn ang="0">
                  <a:pos x="connsiteX5678" y="connsiteY5678"/>
                </a:cxn>
                <a:cxn ang="0">
                  <a:pos x="connsiteX5679" y="connsiteY5679"/>
                </a:cxn>
                <a:cxn ang="0">
                  <a:pos x="connsiteX5680" y="connsiteY5680"/>
                </a:cxn>
                <a:cxn ang="0">
                  <a:pos x="connsiteX5681" y="connsiteY5681"/>
                </a:cxn>
                <a:cxn ang="0">
                  <a:pos x="connsiteX5682" y="connsiteY5682"/>
                </a:cxn>
                <a:cxn ang="0">
                  <a:pos x="connsiteX5683" y="connsiteY5683"/>
                </a:cxn>
                <a:cxn ang="0">
                  <a:pos x="connsiteX5684" y="connsiteY5684"/>
                </a:cxn>
                <a:cxn ang="0">
                  <a:pos x="connsiteX5685" y="connsiteY5685"/>
                </a:cxn>
                <a:cxn ang="0">
                  <a:pos x="connsiteX5686" y="connsiteY5686"/>
                </a:cxn>
                <a:cxn ang="0">
                  <a:pos x="connsiteX5687" y="connsiteY5687"/>
                </a:cxn>
                <a:cxn ang="0">
                  <a:pos x="connsiteX5688" y="connsiteY5688"/>
                </a:cxn>
                <a:cxn ang="0">
                  <a:pos x="connsiteX5689" y="connsiteY5689"/>
                </a:cxn>
                <a:cxn ang="0">
                  <a:pos x="connsiteX5690" y="connsiteY5690"/>
                </a:cxn>
                <a:cxn ang="0">
                  <a:pos x="connsiteX5691" y="connsiteY5691"/>
                </a:cxn>
                <a:cxn ang="0">
                  <a:pos x="connsiteX5692" y="connsiteY5692"/>
                </a:cxn>
                <a:cxn ang="0">
                  <a:pos x="connsiteX5693" y="connsiteY5693"/>
                </a:cxn>
                <a:cxn ang="0">
                  <a:pos x="connsiteX5694" y="connsiteY5694"/>
                </a:cxn>
                <a:cxn ang="0">
                  <a:pos x="connsiteX5695" y="connsiteY5695"/>
                </a:cxn>
                <a:cxn ang="0">
                  <a:pos x="connsiteX5696" y="connsiteY5696"/>
                </a:cxn>
                <a:cxn ang="0">
                  <a:pos x="connsiteX5697" y="connsiteY5697"/>
                </a:cxn>
                <a:cxn ang="0">
                  <a:pos x="connsiteX5698" y="connsiteY5698"/>
                </a:cxn>
                <a:cxn ang="0">
                  <a:pos x="connsiteX5699" y="connsiteY5699"/>
                </a:cxn>
                <a:cxn ang="0">
                  <a:pos x="connsiteX5700" y="connsiteY5700"/>
                </a:cxn>
                <a:cxn ang="0">
                  <a:pos x="connsiteX5701" y="connsiteY5701"/>
                </a:cxn>
                <a:cxn ang="0">
                  <a:pos x="connsiteX5702" y="connsiteY5702"/>
                </a:cxn>
                <a:cxn ang="0">
                  <a:pos x="connsiteX5703" y="connsiteY5703"/>
                </a:cxn>
                <a:cxn ang="0">
                  <a:pos x="connsiteX5704" y="connsiteY5704"/>
                </a:cxn>
                <a:cxn ang="0">
                  <a:pos x="connsiteX5705" y="connsiteY5705"/>
                </a:cxn>
                <a:cxn ang="0">
                  <a:pos x="connsiteX5706" y="connsiteY5706"/>
                </a:cxn>
                <a:cxn ang="0">
                  <a:pos x="connsiteX5707" y="connsiteY5707"/>
                </a:cxn>
                <a:cxn ang="0">
                  <a:pos x="connsiteX5708" y="connsiteY5708"/>
                </a:cxn>
                <a:cxn ang="0">
                  <a:pos x="connsiteX5709" y="connsiteY5709"/>
                </a:cxn>
                <a:cxn ang="0">
                  <a:pos x="connsiteX5710" y="connsiteY5710"/>
                </a:cxn>
                <a:cxn ang="0">
                  <a:pos x="connsiteX5711" y="connsiteY5711"/>
                </a:cxn>
                <a:cxn ang="0">
                  <a:pos x="connsiteX5712" y="connsiteY5712"/>
                </a:cxn>
                <a:cxn ang="0">
                  <a:pos x="connsiteX5713" y="connsiteY5713"/>
                </a:cxn>
                <a:cxn ang="0">
                  <a:pos x="connsiteX5714" y="connsiteY5714"/>
                </a:cxn>
                <a:cxn ang="0">
                  <a:pos x="connsiteX5715" y="connsiteY5715"/>
                </a:cxn>
                <a:cxn ang="0">
                  <a:pos x="connsiteX5716" y="connsiteY5716"/>
                </a:cxn>
                <a:cxn ang="0">
                  <a:pos x="connsiteX5717" y="connsiteY5717"/>
                </a:cxn>
                <a:cxn ang="0">
                  <a:pos x="connsiteX5718" y="connsiteY5718"/>
                </a:cxn>
                <a:cxn ang="0">
                  <a:pos x="connsiteX5719" y="connsiteY5719"/>
                </a:cxn>
                <a:cxn ang="0">
                  <a:pos x="connsiteX5720" y="connsiteY5720"/>
                </a:cxn>
                <a:cxn ang="0">
                  <a:pos x="connsiteX5721" y="connsiteY5721"/>
                </a:cxn>
                <a:cxn ang="0">
                  <a:pos x="connsiteX5722" y="connsiteY5722"/>
                </a:cxn>
                <a:cxn ang="0">
                  <a:pos x="connsiteX5723" y="connsiteY5723"/>
                </a:cxn>
                <a:cxn ang="0">
                  <a:pos x="connsiteX5724" y="connsiteY5724"/>
                </a:cxn>
                <a:cxn ang="0">
                  <a:pos x="connsiteX5725" y="connsiteY5725"/>
                </a:cxn>
                <a:cxn ang="0">
                  <a:pos x="connsiteX5726" y="connsiteY5726"/>
                </a:cxn>
                <a:cxn ang="0">
                  <a:pos x="connsiteX5727" y="connsiteY5727"/>
                </a:cxn>
                <a:cxn ang="0">
                  <a:pos x="connsiteX5728" y="connsiteY5728"/>
                </a:cxn>
                <a:cxn ang="0">
                  <a:pos x="connsiteX5729" y="connsiteY5729"/>
                </a:cxn>
                <a:cxn ang="0">
                  <a:pos x="connsiteX5730" y="connsiteY5730"/>
                </a:cxn>
                <a:cxn ang="0">
                  <a:pos x="connsiteX5731" y="connsiteY5731"/>
                </a:cxn>
                <a:cxn ang="0">
                  <a:pos x="connsiteX5732" y="connsiteY5732"/>
                </a:cxn>
                <a:cxn ang="0">
                  <a:pos x="connsiteX5733" y="connsiteY5733"/>
                </a:cxn>
                <a:cxn ang="0">
                  <a:pos x="connsiteX5734" y="connsiteY5734"/>
                </a:cxn>
                <a:cxn ang="0">
                  <a:pos x="connsiteX5735" y="connsiteY5735"/>
                </a:cxn>
                <a:cxn ang="0">
                  <a:pos x="connsiteX5736" y="connsiteY5736"/>
                </a:cxn>
                <a:cxn ang="0">
                  <a:pos x="connsiteX5737" y="connsiteY5737"/>
                </a:cxn>
                <a:cxn ang="0">
                  <a:pos x="connsiteX5738" y="connsiteY5738"/>
                </a:cxn>
                <a:cxn ang="0">
                  <a:pos x="connsiteX5739" y="connsiteY5739"/>
                </a:cxn>
                <a:cxn ang="0">
                  <a:pos x="connsiteX5740" y="connsiteY5740"/>
                </a:cxn>
                <a:cxn ang="0">
                  <a:pos x="connsiteX5741" y="connsiteY5741"/>
                </a:cxn>
                <a:cxn ang="0">
                  <a:pos x="connsiteX5742" y="connsiteY5742"/>
                </a:cxn>
                <a:cxn ang="0">
                  <a:pos x="connsiteX5743" y="connsiteY5743"/>
                </a:cxn>
                <a:cxn ang="0">
                  <a:pos x="connsiteX5744" y="connsiteY5744"/>
                </a:cxn>
                <a:cxn ang="0">
                  <a:pos x="connsiteX5745" y="connsiteY5745"/>
                </a:cxn>
                <a:cxn ang="0">
                  <a:pos x="connsiteX5746" y="connsiteY5746"/>
                </a:cxn>
                <a:cxn ang="0">
                  <a:pos x="connsiteX5747" y="connsiteY5747"/>
                </a:cxn>
                <a:cxn ang="0">
                  <a:pos x="connsiteX5748" y="connsiteY5748"/>
                </a:cxn>
                <a:cxn ang="0">
                  <a:pos x="connsiteX5749" y="connsiteY5749"/>
                </a:cxn>
                <a:cxn ang="0">
                  <a:pos x="connsiteX5750" y="connsiteY5750"/>
                </a:cxn>
                <a:cxn ang="0">
                  <a:pos x="connsiteX5751" y="connsiteY5751"/>
                </a:cxn>
                <a:cxn ang="0">
                  <a:pos x="connsiteX5752" y="connsiteY5752"/>
                </a:cxn>
                <a:cxn ang="0">
                  <a:pos x="connsiteX5753" y="connsiteY5753"/>
                </a:cxn>
                <a:cxn ang="0">
                  <a:pos x="connsiteX5754" y="connsiteY5754"/>
                </a:cxn>
                <a:cxn ang="0">
                  <a:pos x="connsiteX5755" y="connsiteY5755"/>
                </a:cxn>
                <a:cxn ang="0">
                  <a:pos x="connsiteX5756" y="connsiteY5756"/>
                </a:cxn>
                <a:cxn ang="0">
                  <a:pos x="connsiteX5757" y="connsiteY5757"/>
                </a:cxn>
                <a:cxn ang="0">
                  <a:pos x="connsiteX5758" y="connsiteY5758"/>
                </a:cxn>
                <a:cxn ang="0">
                  <a:pos x="connsiteX5759" y="connsiteY5759"/>
                </a:cxn>
                <a:cxn ang="0">
                  <a:pos x="connsiteX5760" y="connsiteY5760"/>
                </a:cxn>
                <a:cxn ang="0">
                  <a:pos x="connsiteX5761" y="connsiteY5761"/>
                </a:cxn>
                <a:cxn ang="0">
                  <a:pos x="connsiteX5762" y="connsiteY5762"/>
                </a:cxn>
                <a:cxn ang="0">
                  <a:pos x="connsiteX5763" y="connsiteY5763"/>
                </a:cxn>
                <a:cxn ang="0">
                  <a:pos x="connsiteX5764" y="connsiteY5764"/>
                </a:cxn>
                <a:cxn ang="0">
                  <a:pos x="connsiteX5765" y="connsiteY5765"/>
                </a:cxn>
                <a:cxn ang="0">
                  <a:pos x="connsiteX5766" y="connsiteY5766"/>
                </a:cxn>
                <a:cxn ang="0">
                  <a:pos x="connsiteX5767" y="connsiteY5767"/>
                </a:cxn>
                <a:cxn ang="0">
                  <a:pos x="connsiteX5768" y="connsiteY5768"/>
                </a:cxn>
                <a:cxn ang="0">
                  <a:pos x="connsiteX5769" y="connsiteY5769"/>
                </a:cxn>
                <a:cxn ang="0">
                  <a:pos x="connsiteX5770" y="connsiteY5770"/>
                </a:cxn>
                <a:cxn ang="0">
                  <a:pos x="connsiteX5771" y="connsiteY5771"/>
                </a:cxn>
                <a:cxn ang="0">
                  <a:pos x="connsiteX5772" y="connsiteY5772"/>
                </a:cxn>
                <a:cxn ang="0">
                  <a:pos x="connsiteX5773" y="connsiteY5773"/>
                </a:cxn>
                <a:cxn ang="0">
                  <a:pos x="connsiteX5774" y="connsiteY5774"/>
                </a:cxn>
                <a:cxn ang="0">
                  <a:pos x="connsiteX5775" y="connsiteY5775"/>
                </a:cxn>
                <a:cxn ang="0">
                  <a:pos x="connsiteX5776" y="connsiteY5776"/>
                </a:cxn>
                <a:cxn ang="0">
                  <a:pos x="connsiteX5777" y="connsiteY5777"/>
                </a:cxn>
                <a:cxn ang="0">
                  <a:pos x="connsiteX5778" y="connsiteY5778"/>
                </a:cxn>
                <a:cxn ang="0">
                  <a:pos x="connsiteX5779" y="connsiteY5779"/>
                </a:cxn>
                <a:cxn ang="0">
                  <a:pos x="connsiteX5780" y="connsiteY5780"/>
                </a:cxn>
                <a:cxn ang="0">
                  <a:pos x="connsiteX5781" y="connsiteY5781"/>
                </a:cxn>
                <a:cxn ang="0">
                  <a:pos x="connsiteX5782" y="connsiteY5782"/>
                </a:cxn>
                <a:cxn ang="0">
                  <a:pos x="connsiteX5783" y="connsiteY5783"/>
                </a:cxn>
                <a:cxn ang="0">
                  <a:pos x="connsiteX5784" y="connsiteY5784"/>
                </a:cxn>
                <a:cxn ang="0">
                  <a:pos x="connsiteX5785" y="connsiteY5785"/>
                </a:cxn>
                <a:cxn ang="0">
                  <a:pos x="connsiteX5786" y="connsiteY5786"/>
                </a:cxn>
                <a:cxn ang="0">
                  <a:pos x="connsiteX5787" y="connsiteY5787"/>
                </a:cxn>
                <a:cxn ang="0">
                  <a:pos x="connsiteX5788" y="connsiteY5788"/>
                </a:cxn>
                <a:cxn ang="0">
                  <a:pos x="connsiteX5789" y="connsiteY5789"/>
                </a:cxn>
                <a:cxn ang="0">
                  <a:pos x="connsiteX5790" y="connsiteY5790"/>
                </a:cxn>
                <a:cxn ang="0">
                  <a:pos x="connsiteX5791" y="connsiteY5791"/>
                </a:cxn>
                <a:cxn ang="0">
                  <a:pos x="connsiteX5792" y="connsiteY5792"/>
                </a:cxn>
                <a:cxn ang="0">
                  <a:pos x="connsiteX5793" y="connsiteY5793"/>
                </a:cxn>
                <a:cxn ang="0">
                  <a:pos x="connsiteX5794" y="connsiteY5794"/>
                </a:cxn>
                <a:cxn ang="0">
                  <a:pos x="connsiteX5795" y="connsiteY5795"/>
                </a:cxn>
                <a:cxn ang="0">
                  <a:pos x="connsiteX5796" y="connsiteY5796"/>
                </a:cxn>
                <a:cxn ang="0">
                  <a:pos x="connsiteX5797" y="connsiteY5797"/>
                </a:cxn>
                <a:cxn ang="0">
                  <a:pos x="connsiteX5798" y="connsiteY5798"/>
                </a:cxn>
                <a:cxn ang="0">
                  <a:pos x="connsiteX5799" y="connsiteY5799"/>
                </a:cxn>
                <a:cxn ang="0">
                  <a:pos x="connsiteX5800" y="connsiteY5800"/>
                </a:cxn>
                <a:cxn ang="0">
                  <a:pos x="connsiteX5801" y="connsiteY5801"/>
                </a:cxn>
                <a:cxn ang="0">
                  <a:pos x="connsiteX5802" y="connsiteY5802"/>
                </a:cxn>
                <a:cxn ang="0">
                  <a:pos x="connsiteX5803" y="connsiteY5803"/>
                </a:cxn>
                <a:cxn ang="0">
                  <a:pos x="connsiteX5804" y="connsiteY5804"/>
                </a:cxn>
                <a:cxn ang="0">
                  <a:pos x="connsiteX5805" y="connsiteY5805"/>
                </a:cxn>
                <a:cxn ang="0">
                  <a:pos x="connsiteX5806" y="connsiteY5806"/>
                </a:cxn>
                <a:cxn ang="0">
                  <a:pos x="connsiteX5807" y="connsiteY5807"/>
                </a:cxn>
                <a:cxn ang="0">
                  <a:pos x="connsiteX5808" y="connsiteY5808"/>
                </a:cxn>
                <a:cxn ang="0">
                  <a:pos x="connsiteX5809" y="connsiteY5809"/>
                </a:cxn>
                <a:cxn ang="0">
                  <a:pos x="connsiteX5810" y="connsiteY5810"/>
                </a:cxn>
                <a:cxn ang="0">
                  <a:pos x="connsiteX5811" y="connsiteY5811"/>
                </a:cxn>
                <a:cxn ang="0">
                  <a:pos x="connsiteX5812" y="connsiteY5812"/>
                </a:cxn>
                <a:cxn ang="0">
                  <a:pos x="connsiteX5813" y="connsiteY5813"/>
                </a:cxn>
                <a:cxn ang="0">
                  <a:pos x="connsiteX5814" y="connsiteY5814"/>
                </a:cxn>
                <a:cxn ang="0">
                  <a:pos x="connsiteX5815" y="connsiteY5815"/>
                </a:cxn>
                <a:cxn ang="0">
                  <a:pos x="connsiteX5816" y="connsiteY5816"/>
                </a:cxn>
                <a:cxn ang="0">
                  <a:pos x="connsiteX5817" y="connsiteY5817"/>
                </a:cxn>
                <a:cxn ang="0">
                  <a:pos x="connsiteX5818" y="connsiteY5818"/>
                </a:cxn>
                <a:cxn ang="0">
                  <a:pos x="connsiteX5819" y="connsiteY5819"/>
                </a:cxn>
                <a:cxn ang="0">
                  <a:pos x="connsiteX5820" y="connsiteY5820"/>
                </a:cxn>
                <a:cxn ang="0">
                  <a:pos x="connsiteX5821" y="connsiteY5821"/>
                </a:cxn>
                <a:cxn ang="0">
                  <a:pos x="connsiteX5822" y="connsiteY5822"/>
                </a:cxn>
                <a:cxn ang="0">
                  <a:pos x="connsiteX5823" y="connsiteY5823"/>
                </a:cxn>
                <a:cxn ang="0">
                  <a:pos x="connsiteX5824" y="connsiteY5824"/>
                </a:cxn>
                <a:cxn ang="0">
                  <a:pos x="connsiteX5825" y="connsiteY5825"/>
                </a:cxn>
                <a:cxn ang="0">
                  <a:pos x="connsiteX5826" y="connsiteY5826"/>
                </a:cxn>
                <a:cxn ang="0">
                  <a:pos x="connsiteX5827" y="connsiteY5827"/>
                </a:cxn>
                <a:cxn ang="0">
                  <a:pos x="connsiteX5828" y="connsiteY5828"/>
                </a:cxn>
                <a:cxn ang="0">
                  <a:pos x="connsiteX5829" y="connsiteY5829"/>
                </a:cxn>
                <a:cxn ang="0">
                  <a:pos x="connsiteX5830" y="connsiteY5830"/>
                </a:cxn>
                <a:cxn ang="0">
                  <a:pos x="connsiteX5831" y="connsiteY5831"/>
                </a:cxn>
                <a:cxn ang="0">
                  <a:pos x="connsiteX5832" y="connsiteY5832"/>
                </a:cxn>
                <a:cxn ang="0">
                  <a:pos x="connsiteX5833" y="connsiteY5833"/>
                </a:cxn>
                <a:cxn ang="0">
                  <a:pos x="connsiteX5834" y="connsiteY5834"/>
                </a:cxn>
                <a:cxn ang="0">
                  <a:pos x="connsiteX5835" y="connsiteY5835"/>
                </a:cxn>
                <a:cxn ang="0">
                  <a:pos x="connsiteX5836" y="connsiteY5836"/>
                </a:cxn>
                <a:cxn ang="0">
                  <a:pos x="connsiteX5837" y="connsiteY5837"/>
                </a:cxn>
                <a:cxn ang="0">
                  <a:pos x="connsiteX5838" y="connsiteY5838"/>
                </a:cxn>
                <a:cxn ang="0">
                  <a:pos x="connsiteX5839" y="connsiteY5839"/>
                </a:cxn>
                <a:cxn ang="0">
                  <a:pos x="connsiteX5840" y="connsiteY5840"/>
                </a:cxn>
                <a:cxn ang="0">
                  <a:pos x="connsiteX5841" y="connsiteY5841"/>
                </a:cxn>
                <a:cxn ang="0">
                  <a:pos x="connsiteX5842" y="connsiteY5842"/>
                </a:cxn>
                <a:cxn ang="0">
                  <a:pos x="connsiteX5843" y="connsiteY5843"/>
                </a:cxn>
                <a:cxn ang="0">
                  <a:pos x="connsiteX5844" y="connsiteY5844"/>
                </a:cxn>
                <a:cxn ang="0">
                  <a:pos x="connsiteX5845" y="connsiteY5845"/>
                </a:cxn>
                <a:cxn ang="0">
                  <a:pos x="connsiteX5846" y="connsiteY5846"/>
                </a:cxn>
                <a:cxn ang="0">
                  <a:pos x="connsiteX5847" y="connsiteY5847"/>
                </a:cxn>
                <a:cxn ang="0">
                  <a:pos x="connsiteX5848" y="connsiteY5848"/>
                </a:cxn>
                <a:cxn ang="0">
                  <a:pos x="connsiteX5849" y="connsiteY5849"/>
                </a:cxn>
                <a:cxn ang="0">
                  <a:pos x="connsiteX5850" y="connsiteY5850"/>
                </a:cxn>
                <a:cxn ang="0">
                  <a:pos x="connsiteX5851" y="connsiteY5851"/>
                </a:cxn>
                <a:cxn ang="0">
                  <a:pos x="connsiteX5852" y="connsiteY5852"/>
                </a:cxn>
                <a:cxn ang="0">
                  <a:pos x="connsiteX5853" y="connsiteY5853"/>
                </a:cxn>
                <a:cxn ang="0">
                  <a:pos x="connsiteX5854" y="connsiteY5854"/>
                </a:cxn>
                <a:cxn ang="0">
                  <a:pos x="connsiteX5855" y="connsiteY5855"/>
                </a:cxn>
                <a:cxn ang="0">
                  <a:pos x="connsiteX5856" y="connsiteY5856"/>
                </a:cxn>
                <a:cxn ang="0">
                  <a:pos x="connsiteX5857" y="connsiteY5857"/>
                </a:cxn>
                <a:cxn ang="0">
                  <a:pos x="connsiteX5858" y="connsiteY5858"/>
                </a:cxn>
                <a:cxn ang="0">
                  <a:pos x="connsiteX5859" y="connsiteY5859"/>
                </a:cxn>
                <a:cxn ang="0">
                  <a:pos x="connsiteX5860" y="connsiteY5860"/>
                </a:cxn>
                <a:cxn ang="0">
                  <a:pos x="connsiteX5861" y="connsiteY5861"/>
                </a:cxn>
                <a:cxn ang="0">
                  <a:pos x="connsiteX5862" y="connsiteY5862"/>
                </a:cxn>
                <a:cxn ang="0">
                  <a:pos x="connsiteX5863" y="connsiteY5863"/>
                </a:cxn>
                <a:cxn ang="0">
                  <a:pos x="connsiteX5864" y="connsiteY5864"/>
                </a:cxn>
                <a:cxn ang="0">
                  <a:pos x="connsiteX5865" y="connsiteY5865"/>
                </a:cxn>
                <a:cxn ang="0">
                  <a:pos x="connsiteX5866" y="connsiteY5866"/>
                </a:cxn>
                <a:cxn ang="0">
                  <a:pos x="connsiteX5867" y="connsiteY5867"/>
                </a:cxn>
                <a:cxn ang="0">
                  <a:pos x="connsiteX5868" y="connsiteY5868"/>
                </a:cxn>
                <a:cxn ang="0">
                  <a:pos x="connsiteX5869" y="connsiteY5869"/>
                </a:cxn>
                <a:cxn ang="0">
                  <a:pos x="connsiteX5870" y="connsiteY5870"/>
                </a:cxn>
                <a:cxn ang="0">
                  <a:pos x="connsiteX5871" y="connsiteY5871"/>
                </a:cxn>
                <a:cxn ang="0">
                  <a:pos x="connsiteX5872" y="connsiteY5872"/>
                </a:cxn>
                <a:cxn ang="0">
                  <a:pos x="connsiteX5873" y="connsiteY5873"/>
                </a:cxn>
                <a:cxn ang="0">
                  <a:pos x="connsiteX5874" y="connsiteY5874"/>
                </a:cxn>
                <a:cxn ang="0">
                  <a:pos x="connsiteX5875" y="connsiteY5875"/>
                </a:cxn>
                <a:cxn ang="0">
                  <a:pos x="connsiteX5876" y="connsiteY5876"/>
                </a:cxn>
                <a:cxn ang="0">
                  <a:pos x="connsiteX5877" y="connsiteY5877"/>
                </a:cxn>
                <a:cxn ang="0">
                  <a:pos x="connsiteX5878" y="connsiteY5878"/>
                </a:cxn>
                <a:cxn ang="0">
                  <a:pos x="connsiteX5879" y="connsiteY5879"/>
                </a:cxn>
                <a:cxn ang="0">
                  <a:pos x="connsiteX5880" y="connsiteY5880"/>
                </a:cxn>
                <a:cxn ang="0">
                  <a:pos x="connsiteX5881" y="connsiteY5881"/>
                </a:cxn>
                <a:cxn ang="0">
                  <a:pos x="connsiteX5882" y="connsiteY5882"/>
                </a:cxn>
                <a:cxn ang="0">
                  <a:pos x="connsiteX5883" y="connsiteY5883"/>
                </a:cxn>
                <a:cxn ang="0">
                  <a:pos x="connsiteX5884" y="connsiteY5884"/>
                </a:cxn>
                <a:cxn ang="0">
                  <a:pos x="connsiteX5885" y="connsiteY5885"/>
                </a:cxn>
                <a:cxn ang="0">
                  <a:pos x="connsiteX5886" y="connsiteY5886"/>
                </a:cxn>
                <a:cxn ang="0">
                  <a:pos x="connsiteX5887" y="connsiteY5887"/>
                </a:cxn>
                <a:cxn ang="0">
                  <a:pos x="connsiteX5888" y="connsiteY5888"/>
                </a:cxn>
                <a:cxn ang="0">
                  <a:pos x="connsiteX5889" y="connsiteY5889"/>
                </a:cxn>
                <a:cxn ang="0">
                  <a:pos x="connsiteX5890" y="connsiteY5890"/>
                </a:cxn>
                <a:cxn ang="0">
                  <a:pos x="connsiteX5891" y="connsiteY5891"/>
                </a:cxn>
                <a:cxn ang="0">
                  <a:pos x="connsiteX5892" y="connsiteY5892"/>
                </a:cxn>
                <a:cxn ang="0">
                  <a:pos x="connsiteX5893" y="connsiteY5893"/>
                </a:cxn>
                <a:cxn ang="0">
                  <a:pos x="connsiteX5894" y="connsiteY5894"/>
                </a:cxn>
                <a:cxn ang="0">
                  <a:pos x="connsiteX5895" y="connsiteY5895"/>
                </a:cxn>
                <a:cxn ang="0">
                  <a:pos x="connsiteX5896" y="connsiteY5896"/>
                </a:cxn>
                <a:cxn ang="0">
                  <a:pos x="connsiteX5897" y="connsiteY5897"/>
                </a:cxn>
                <a:cxn ang="0">
                  <a:pos x="connsiteX5898" y="connsiteY5898"/>
                </a:cxn>
                <a:cxn ang="0">
                  <a:pos x="connsiteX5899" y="connsiteY5899"/>
                </a:cxn>
                <a:cxn ang="0">
                  <a:pos x="connsiteX5900" y="connsiteY5900"/>
                </a:cxn>
                <a:cxn ang="0">
                  <a:pos x="connsiteX5901" y="connsiteY5901"/>
                </a:cxn>
                <a:cxn ang="0">
                  <a:pos x="connsiteX5902" y="connsiteY5902"/>
                </a:cxn>
                <a:cxn ang="0">
                  <a:pos x="connsiteX5903" y="connsiteY5903"/>
                </a:cxn>
                <a:cxn ang="0">
                  <a:pos x="connsiteX5904" y="connsiteY5904"/>
                </a:cxn>
                <a:cxn ang="0">
                  <a:pos x="connsiteX5905" y="connsiteY5905"/>
                </a:cxn>
                <a:cxn ang="0">
                  <a:pos x="connsiteX5906" y="connsiteY5906"/>
                </a:cxn>
                <a:cxn ang="0">
                  <a:pos x="connsiteX5907" y="connsiteY5907"/>
                </a:cxn>
                <a:cxn ang="0">
                  <a:pos x="connsiteX5908" y="connsiteY5908"/>
                </a:cxn>
                <a:cxn ang="0">
                  <a:pos x="connsiteX5909" y="connsiteY5909"/>
                </a:cxn>
                <a:cxn ang="0">
                  <a:pos x="connsiteX5910" y="connsiteY5910"/>
                </a:cxn>
                <a:cxn ang="0">
                  <a:pos x="connsiteX5911" y="connsiteY5911"/>
                </a:cxn>
                <a:cxn ang="0">
                  <a:pos x="connsiteX5912" y="connsiteY5912"/>
                </a:cxn>
                <a:cxn ang="0">
                  <a:pos x="connsiteX5913" y="connsiteY5913"/>
                </a:cxn>
                <a:cxn ang="0">
                  <a:pos x="connsiteX5914" y="connsiteY5914"/>
                </a:cxn>
                <a:cxn ang="0">
                  <a:pos x="connsiteX5915" y="connsiteY5915"/>
                </a:cxn>
                <a:cxn ang="0">
                  <a:pos x="connsiteX5916" y="connsiteY5916"/>
                </a:cxn>
                <a:cxn ang="0">
                  <a:pos x="connsiteX5917" y="connsiteY5917"/>
                </a:cxn>
                <a:cxn ang="0">
                  <a:pos x="connsiteX5918" y="connsiteY5918"/>
                </a:cxn>
                <a:cxn ang="0">
                  <a:pos x="connsiteX5919" y="connsiteY5919"/>
                </a:cxn>
                <a:cxn ang="0">
                  <a:pos x="connsiteX5920" y="connsiteY5920"/>
                </a:cxn>
                <a:cxn ang="0">
                  <a:pos x="connsiteX5921" y="connsiteY5921"/>
                </a:cxn>
                <a:cxn ang="0">
                  <a:pos x="connsiteX5922" y="connsiteY5922"/>
                </a:cxn>
                <a:cxn ang="0">
                  <a:pos x="connsiteX5923" y="connsiteY5923"/>
                </a:cxn>
                <a:cxn ang="0">
                  <a:pos x="connsiteX5924" y="connsiteY5924"/>
                </a:cxn>
                <a:cxn ang="0">
                  <a:pos x="connsiteX5925" y="connsiteY5925"/>
                </a:cxn>
                <a:cxn ang="0">
                  <a:pos x="connsiteX5926" y="connsiteY5926"/>
                </a:cxn>
                <a:cxn ang="0">
                  <a:pos x="connsiteX5927" y="connsiteY5927"/>
                </a:cxn>
                <a:cxn ang="0">
                  <a:pos x="connsiteX5928" y="connsiteY5928"/>
                </a:cxn>
                <a:cxn ang="0">
                  <a:pos x="connsiteX5929" y="connsiteY5929"/>
                </a:cxn>
                <a:cxn ang="0">
                  <a:pos x="connsiteX5930" y="connsiteY5930"/>
                </a:cxn>
                <a:cxn ang="0">
                  <a:pos x="connsiteX5931" y="connsiteY5931"/>
                </a:cxn>
                <a:cxn ang="0">
                  <a:pos x="connsiteX5932" y="connsiteY5932"/>
                </a:cxn>
                <a:cxn ang="0">
                  <a:pos x="connsiteX5933" y="connsiteY5933"/>
                </a:cxn>
                <a:cxn ang="0">
                  <a:pos x="connsiteX5934" y="connsiteY5934"/>
                </a:cxn>
                <a:cxn ang="0">
                  <a:pos x="connsiteX5935" y="connsiteY5935"/>
                </a:cxn>
                <a:cxn ang="0">
                  <a:pos x="connsiteX5936" y="connsiteY5936"/>
                </a:cxn>
                <a:cxn ang="0">
                  <a:pos x="connsiteX5937" y="connsiteY5937"/>
                </a:cxn>
                <a:cxn ang="0">
                  <a:pos x="connsiteX5938" y="connsiteY5938"/>
                </a:cxn>
                <a:cxn ang="0">
                  <a:pos x="connsiteX5939" y="connsiteY5939"/>
                </a:cxn>
                <a:cxn ang="0">
                  <a:pos x="connsiteX5940" y="connsiteY5940"/>
                </a:cxn>
                <a:cxn ang="0">
                  <a:pos x="connsiteX5941" y="connsiteY5941"/>
                </a:cxn>
                <a:cxn ang="0">
                  <a:pos x="connsiteX5942" y="connsiteY5942"/>
                </a:cxn>
                <a:cxn ang="0">
                  <a:pos x="connsiteX5943" y="connsiteY5943"/>
                </a:cxn>
                <a:cxn ang="0">
                  <a:pos x="connsiteX5944" y="connsiteY5944"/>
                </a:cxn>
                <a:cxn ang="0">
                  <a:pos x="connsiteX5945" y="connsiteY5945"/>
                </a:cxn>
                <a:cxn ang="0">
                  <a:pos x="connsiteX5946" y="connsiteY5946"/>
                </a:cxn>
                <a:cxn ang="0">
                  <a:pos x="connsiteX5947" y="connsiteY5947"/>
                </a:cxn>
                <a:cxn ang="0">
                  <a:pos x="connsiteX5948" y="connsiteY5948"/>
                </a:cxn>
                <a:cxn ang="0">
                  <a:pos x="connsiteX5949" y="connsiteY5949"/>
                </a:cxn>
                <a:cxn ang="0">
                  <a:pos x="connsiteX5950" y="connsiteY5950"/>
                </a:cxn>
                <a:cxn ang="0">
                  <a:pos x="connsiteX5951" y="connsiteY5951"/>
                </a:cxn>
                <a:cxn ang="0">
                  <a:pos x="connsiteX5952" y="connsiteY5952"/>
                </a:cxn>
                <a:cxn ang="0">
                  <a:pos x="connsiteX5953" y="connsiteY5953"/>
                </a:cxn>
                <a:cxn ang="0">
                  <a:pos x="connsiteX5954" y="connsiteY5954"/>
                </a:cxn>
                <a:cxn ang="0">
                  <a:pos x="connsiteX5955" y="connsiteY5955"/>
                </a:cxn>
                <a:cxn ang="0">
                  <a:pos x="connsiteX5956" y="connsiteY5956"/>
                </a:cxn>
                <a:cxn ang="0">
                  <a:pos x="connsiteX5957" y="connsiteY5957"/>
                </a:cxn>
                <a:cxn ang="0">
                  <a:pos x="connsiteX5958" y="connsiteY5958"/>
                </a:cxn>
                <a:cxn ang="0">
                  <a:pos x="connsiteX5959" y="connsiteY5959"/>
                </a:cxn>
                <a:cxn ang="0">
                  <a:pos x="connsiteX5960" y="connsiteY5960"/>
                </a:cxn>
                <a:cxn ang="0">
                  <a:pos x="connsiteX5961" y="connsiteY5961"/>
                </a:cxn>
                <a:cxn ang="0">
                  <a:pos x="connsiteX5962" y="connsiteY5962"/>
                </a:cxn>
                <a:cxn ang="0">
                  <a:pos x="connsiteX5963" y="connsiteY5963"/>
                </a:cxn>
                <a:cxn ang="0">
                  <a:pos x="connsiteX5964" y="connsiteY5964"/>
                </a:cxn>
                <a:cxn ang="0">
                  <a:pos x="connsiteX5965" y="connsiteY5965"/>
                </a:cxn>
                <a:cxn ang="0">
                  <a:pos x="connsiteX5966" y="connsiteY5966"/>
                </a:cxn>
                <a:cxn ang="0">
                  <a:pos x="connsiteX5967" y="connsiteY5967"/>
                </a:cxn>
                <a:cxn ang="0">
                  <a:pos x="connsiteX5968" y="connsiteY5968"/>
                </a:cxn>
                <a:cxn ang="0">
                  <a:pos x="connsiteX5969" y="connsiteY5969"/>
                </a:cxn>
                <a:cxn ang="0">
                  <a:pos x="connsiteX5970" y="connsiteY5970"/>
                </a:cxn>
                <a:cxn ang="0">
                  <a:pos x="connsiteX5971" y="connsiteY5971"/>
                </a:cxn>
                <a:cxn ang="0">
                  <a:pos x="connsiteX5972" y="connsiteY5972"/>
                </a:cxn>
                <a:cxn ang="0">
                  <a:pos x="connsiteX5973" y="connsiteY5973"/>
                </a:cxn>
                <a:cxn ang="0">
                  <a:pos x="connsiteX5974" y="connsiteY5974"/>
                </a:cxn>
                <a:cxn ang="0">
                  <a:pos x="connsiteX5975" y="connsiteY5975"/>
                </a:cxn>
                <a:cxn ang="0">
                  <a:pos x="connsiteX5976" y="connsiteY5976"/>
                </a:cxn>
                <a:cxn ang="0">
                  <a:pos x="connsiteX5977" y="connsiteY5977"/>
                </a:cxn>
                <a:cxn ang="0">
                  <a:pos x="connsiteX5978" y="connsiteY5978"/>
                </a:cxn>
                <a:cxn ang="0">
                  <a:pos x="connsiteX5979" y="connsiteY5979"/>
                </a:cxn>
                <a:cxn ang="0">
                  <a:pos x="connsiteX5980" y="connsiteY5980"/>
                </a:cxn>
                <a:cxn ang="0">
                  <a:pos x="connsiteX5981" y="connsiteY5981"/>
                </a:cxn>
                <a:cxn ang="0">
                  <a:pos x="connsiteX5982" y="connsiteY5982"/>
                </a:cxn>
                <a:cxn ang="0">
                  <a:pos x="connsiteX5983" y="connsiteY5983"/>
                </a:cxn>
                <a:cxn ang="0">
                  <a:pos x="connsiteX5984" y="connsiteY5984"/>
                </a:cxn>
                <a:cxn ang="0">
                  <a:pos x="connsiteX5985" y="connsiteY5985"/>
                </a:cxn>
                <a:cxn ang="0">
                  <a:pos x="connsiteX5986" y="connsiteY5986"/>
                </a:cxn>
                <a:cxn ang="0">
                  <a:pos x="connsiteX5987" y="connsiteY5987"/>
                </a:cxn>
                <a:cxn ang="0">
                  <a:pos x="connsiteX5988" y="connsiteY5988"/>
                </a:cxn>
                <a:cxn ang="0">
                  <a:pos x="connsiteX5989" y="connsiteY5989"/>
                </a:cxn>
                <a:cxn ang="0">
                  <a:pos x="connsiteX5990" y="connsiteY5990"/>
                </a:cxn>
                <a:cxn ang="0">
                  <a:pos x="connsiteX5991" y="connsiteY5991"/>
                </a:cxn>
                <a:cxn ang="0">
                  <a:pos x="connsiteX5992" y="connsiteY5992"/>
                </a:cxn>
                <a:cxn ang="0">
                  <a:pos x="connsiteX5993" y="connsiteY5993"/>
                </a:cxn>
                <a:cxn ang="0">
                  <a:pos x="connsiteX5994" y="connsiteY5994"/>
                </a:cxn>
                <a:cxn ang="0">
                  <a:pos x="connsiteX5995" y="connsiteY5995"/>
                </a:cxn>
                <a:cxn ang="0">
                  <a:pos x="connsiteX5996" y="connsiteY5996"/>
                </a:cxn>
                <a:cxn ang="0">
                  <a:pos x="connsiteX5997" y="connsiteY5997"/>
                </a:cxn>
                <a:cxn ang="0">
                  <a:pos x="connsiteX5998" y="connsiteY5998"/>
                </a:cxn>
                <a:cxn ang="0">
                  <a:pos x="connsiteX5999" y="connsiteY5999"/>
                </a:cxn>
                <a:cxn ang="0">
                  <a:pos x="connsiteX6000" y="connsiteY6000"/>
                </a:cxn>
                <a:cxn ang="0">
                  <a:pos x="connsiteX6001" y="connsiteY6001"/>
                </a:cxn>
                <a:cxn ang="0">
                  <a:pos x="connsiteX6002" y="connsiteY6002"/>
                </a:cxn>
                <a:cxn ang="0">
                  <a:pos x="connsiteX6003" y="connsiteY6003"/>
                </a:cxn>
                <a:cxn ang="0">
                  <a:pos x="connsiteX6004" y="connsiteY6004"/>
                </a:cxn>
                <a:cxn ang="0">
                  <a:pos x="connsiteX6005" y="connsiteY6005"/>
                </a:cxn>
                <a:cxn ang="0">
                  <a:pos x="connsiteX6006" y="connsiteY6006"/>
                </a:cxn>
                <a:cxn ang="0">
                  <a:pos x="connsiteX6007" y="connsiteY6007"/>
                </a:cxn>
                <a:cxn ang="0">
                  <a:pos x="connsiteX6008" y="connsiteY6008"/>
                </a:cxn>
                <a:cxn ang="0">
                  <a:pos x="connsiteX6009" y="connsiteY6009"/>
                </a:cxn>
                <a:cxn ang="0">
                  <a:pos x="connsiteX6010" y="connsiteY6010"/>
                </a:cxn>
                <a:cxn ang="0">
                  <a:pos x="connsiteX6011" y="connsiteY6011"/>
                </a:cxn>
                <a:cxn ang="0">
                  <a:pos x="connsiteX6012" y="connsiteY6012"/>
                </a:cxn>
                <a:cxn ang="0">
                  <a:pos x="connsiteX6013" y="connsiteY6013"/>
                </a:cxn>
                <a:cxn ang="0">
                  <a:pos x="connsiteX6014" y="connsiteY6014"/>
                </a:cxn>
                <a:cxn ang="0">
                  <a:pos x="connsiteX6015" y="connsiteY6015"/>
                </a:cxn>
                <a:cxn ang="0">
                  <a:pos x="connsiteX6016" y="connsiteY6016"/>
                </a:cxn>
                <a:cxn ang="0">
                  <a:pos x="connsiteX6017" y="connsiteY6017"/>
                </a:cxn>
                <a:cxn ang="0">
                  <a:pos x="connsiteX6018" y="connsiteY6018"/>
                </a:cxn>
                <a:cxn ang="0">
                  <a:pos x="connsiteX6019" y="connsiteY6019"/>
                </a:cxn>
                <a:cxn ang="0">
                  <a:pos x="connsiteX6020" y="connsiteY6020"/>
                </a:cxn>
                <a:cxn ang="0">
                  <a:pos x="connsiteX6021" y="connsiteY6021"/>
                </a:cxn>
                <a:cxn ang="0">
                  <a:pos x="connsiteX6022" y="connsiteY6022"/>
                </a:cxn>
                <a:cxn ang="0">
                  <a:pos x="connsiteX6023" y="connsiteY6023"/>
                </a:cxn>
                <a:cxn ang="0">
                  <a:pos x="connsiteX6024" y="connsiteY6024"/>
                </a:cxn>
                <a:cxn ang="0">
                  <a:pos x="connsiteX6025" y="connsiteY6025"/>
                </a:cxn>
                <a:cxn ang="0">
                  <a:pos x="connsiteX6026" y="connsiteY6026"/>
                </a:cxn>
                <a:cxn ang="0">
                  <a:pos x="connsiteX6027" y="connsiteY6027"/>
                </a:cxn>
                <a:cxn ang="0">
                  <a:pos x="connsiteX6028" y="connsiteY6028"/>
                </a:cxn>
                <a:cxn ang="0">
                  <a:pos x="connsiteX6029" y="connsiteY6029"/>
                </a:cxn>
                <a:cxn ang="0">
                  <a:pos x="connsiteX6030" y="connsiteY6030"/>
                </a:cxn>
                <a:cxn ang="0">
                  <a:pos x="connsiteX6031" y="connsiteY6031"/>
                </a:cxn>
                <a:cxn ang="0">
                  <a:pos x="connsiteX6032" y="connsiteY6032"/>
                </a:cxn>
                <a:cxn ang="0">
                  <a:pos x="connsiteX6033" y="connsiteY6033"/>
                </a:cxn>
                <a:cxn ang="0">
                  <a:pos x="connsiteX6034" y="connsiteY6034"/>
                </a:cxn>
                <a:cxn ang="0">
                  <a:pos x="connsiteX6035" y="connsiteY6035"/>
                </a:cxn>
                <a:cxn ang="0">
                  <a:pos x="connsiteX6036" y="connsiteY6036"/>
                </a:cxn>
                <a:cxn ang="0">
                  <a:pos x="connsiteX6037" y="connsiteY6037"/>
                </a:cxn>
                <a:cxn ang="0">
                  <a:pos x="connsiteX6038" y="connsiteY6038"/>
                </a:cxn>
                <a:cxn ang="0">
                  <a:pos x="connsiteX6039" y="connsiteY6039"/>
                </a:cxn>
                <a:cxn ang="0">
                  <a:pos x="connsiteX6040" y="connsiteY6040"/>
                </a:cxn>
                <a:cxn ang="0">
                  <a:pos x="connsiteX6041" y="connsiteY6041"/>
                </a:cxn>
                <a:cxn ang="0">
                  <a:pos x="connsiteX6042" y="connsiteY6042"/>
                </a:cxn>
                <a:cxn ang="0">
                  <a:pos x="connsiteX6043" y="connsiteY6043"/>
                </a:cxn>
                <a:cxn ang="0">
                  <a:pos x="connsiteX6044" y="connsiteY6044"/>
                </a:cxn>
                <a:cxn ang="0">
                  <a:pos x="connsiteX6045" y="connsiteY6045"/>
                </a:cxn>
                <a:cxn ang="0">
                  <a:pos x="connsiteX6046" y="connsiteY6046"/>
                </a:cxn>
                <a:cxn ang="0">
                  <a:pos x="connsiteX6047" y="connsiteY6047"/>
                </a:cxn>
                <a:cxn ang="0">
                  <a:pos x="connsiteX6048" y="connsiteY6048"/>
                </a:cxn>
                <a:cxn ang="0">
                  <a:pos x="connsiteX6049" y="connsiteY6049"/>
                </a:cxn>
                <a:cxn ang="0">
                  <a:pos x="connsiteX6050" y="connsiteY6050"/>
                </a:cxn>
                <a:cxn ang="0">
                  <a:pos x="connsiteX6051" y="connsiteY6051"/>
                </a:cxn>
                <a:cxn ang="0">
                  <a:pos x="connsiteX6052" y="connsiteY6052"/>
                </a:cxn>
                <a:cxn ang="0">
                  <a:pos x="connsiteX6053" y="connsiteY6053"/>
                </a:cxn>
                <a:cxn ang="0">
                  <a:pos x="connsiteX6054" y="connsiteY6054"/>
                </a:cxn>
                <a:cxn ang="0">
                  <a:pos x="connsiteX6055" y="connsiteY6055"/>
                </a:cxn>
                <a:cxn ang="0">
                  <a:pos x="connsiteX6056" y="connsiteY6056"/>
                </a:cxn>
                <a:cxn ang="0">
                  <a:pos x="connsiteX6057" y="connsiteY6057"/>
                </a:cxn>
                <a:cxn ang="0">
                  <a:pos x="connsiteX6058" y="connsiteY6058"/>
                </a:cxn>
                <a:cxn ang="0">
                  <a:pos x="connsiteX6059" y="connsiteY6059"/>
                </a:cxn>
                <a:cxn ang="0">
                  <a:pos x="connsiteX6060" y="connsiteY6060"/>
                </a:cxn>
                <a:cxn ang="0">
                  <a:pos x="connsiteX6061" y="connsiteY6061"/>
                </a:cxn>
                <a:cxn ang="0">
                  <a:pos x="connsiteX6062" y="connsiteY6062"/>
                </a:cxn>
                <a:cxn ang="0">
                  <a:pos x="connsiteX6063" y="connsiteY6063"/>
                </a:cxn>
                <a:cxn ang="0">
                  <a:pos x="connsiteX6064" y="connsiteY6064"/>
                </a:cxn>
                <a:cxn ang="0">
                  <a:pos x="connsiteX6065" y="connsiteY6065"/>
                </a:cxn>
                <a:cxn ang="0">
                  <a:pos x="connsiteX6066" y="connsiteY6066"/>
                </a:cxn>
                <a:cxn ang="0">
                  <a:pos x="connsiteX6067" y="connsiteY6067"/>
                </a:cxn>
                <a:cxn ang="0">
                  <a:pos x="connsiteX6068" y="connsiteY6068"/>
                </a:cxn>
                <a:cxn ang="0">
                  <a:pos x="connsiteX6069" y="connsiteY6069"/>
                </a:cxn>
                <a:cxn ang="0">
                  <a:pos x="connsiteX6070" y="connsiteY6070"/>
                </a:cxn>
                <a:cxn ang="0">
                  <a:pos x="connsiteX6071" y="connsiteY6071"/>
                </a:cxn>
                <a:cxn ang="0">
                  <a:pos x="connsiteX6072" y="connsiteY6072"/>
                </a:cxn>
                <a:cxn ang="0">
                  <a:pos x="connsiteX6073" y="connsiteY6073"/>
                </a:cxn>
                <a:cxn ang="0">
                  <a:pos x="connsiteX6074" y="connsiteY6074"/>
                </a:cxn>
                <a:cxn ang="0">
                  <a:pos x="connsiteX6075" y="connsiteY6075"/>
                </a:cxn>
                <a:cxn ang="0">
                  <a:pos x="connsiteX6076" y="connsiteY6076"/>
                </a:cxn>
                <a:cxn ang="0">
                  <a:pos x="connsiteX6077" y="connsiteY6077"/>
                </a:cxn>
                <a:cxn ang="0">
                  <a:pos x="connsiteX6078" y="connsiteY6078"/>
                </a:cxn>
                <a:cxn ang="0">
                  <a:pos x="connsiteX6079" y="connsiteY6079"/>
                </a:cxn>
                <a:cxn ang="0">
                  <a:pos x="connsiteX6080" y="connsiteY6080"/>
                </a:cxn>
                <a:cxn ang="0">
                  <a:pos x="connsiteX6081" y="connsiteY6081"/>
                </a:cxn>
                <a:cxn ang="0">
                  <a:pos x="connsiteX6082" y="connsiteY6082"/>
                </a:cxn>
                <a:cxn ang="0">
                  <a:pos x="connsiteX6083" y="connsiteY6083"/>
                </a:cxn>
                <a:cxn ang="0">
                  <a:pos x="connsiteX6084" y="connsiteY6084"/>
                </a:cxn>
                <a:cxn ang="0">
                  <a:pos x="connsiteX6085" y="connsiteY6085"/>
                </a:cxn>
                <a:cxn ang="0">
                  <a:pos x="connsiteX6086" y="connsiteY6086"/>
                </a:cxn>
                <a:cxn ang="0">
                  <a:pos x="connsiteX6087" y="connsiteY6087"/>
                </a:cxn>
                <a:cxn ang="0">
                  <a:pos x="connsiteX6088" y="connsiteY6088"/>
                </a:cxn>
                <a:cxn ang="0">
                  <a:pos x="connsiteX6089" y="connsiteY6089"/>
                </a:cxn>
                <a:cxn ang="0">
                  <a:pos x="connsiteX6090" y="connsiteY6090"/>
                </a:cxn>
                <a:cxn ang="0">
                  <a:pos x="connsiteX6091" y="connsiteY6091"/>
                </a:cxn>
                <a:cxn ang="0">
                  <a:pos x="connsiteX6092" y="connsiteY6092"/>
                </a:cxn>
                <a:cxn ang="0">
                  <a:pos x="connsiteX6093" y="connsiteY6093"/>
                </a:cxn>
                <a:cxn ang="0">
                  <a:pos x="connsiteX6094" y="connsiteY6094"/>
                </a:cxn>
                <a:cxn ang="0">
                  <a:pos x="connsiteX6095" y="connsiteY6095"/>
                </a:cxn>
                <a:cxn ang="0">
                  <a:pos x="connsiteX6096" y="connsiteY6096"/>
                </a:cxn>
                <a:cxn ang="0">
                  <a:pos x="connsiteX6097" y="connsiteY6097"/>
                </a:cxn>
                <a:cxn ang="0">
                  <a:pos x="connsiteX6098" y="connsiteY6098"/>
                </a:cxn>
                <a:cxn ang="0">
                  <a:pos x="connsiteX6099" y="connsiteY6099"/>
                </a:cxn>
                <a:cxn ang="0">
                  <a:pos x="connsiteX6100" y="connsiteY6100"/>
                </a:cxn>
                <a:cxn ang="0">
                  <a:pos x="connsiteX6101" y="connsiteY6101"/>
                </a:cxn>
                <a:cxn ang="0">
                  <a:pos x="connsiteX6102" y="connsiteY6102"/>
                </a:cxn>
                <a:cxn ang="0">
                  <a:pos x="connsiteX6103" y="connsiteY6103"/>
                </a:cxn>
                <a:cxn ang="0">
                  <a:pos x="connsiteX6104" y="connsiteY6104"/>
                </a:cxn>
                <a:cxn ang="0">
                  <a:pos x="connsiteX6105" y="connsiteY6105"/>
                </a:cxn>
                <a:cxn ang="0">
                  <a:pos x="connsiteX6106" y="connsiteY6106"/>
                </a:cxn>
                <a:cxn ang="0">
                  <a:pos x="connsiteX6107" y="connsiteY6107"/>
                </a:cxn>
                <a:cxn ang="0">
                  <a:pos x="connsiteX6108" y="connsiteY6108"/>
                </a:cxn>
                <a:cxn ang="0">
                  <a:pos x="connsiteX6109" y="connsiteY6109"/>
                </a:cxn>
                <a:cxn ang="0">
                  <a:pos x="connsiteX6110" y="connsiteY6110"/>
                </a:cxn>
                <a:cxn ang="0">
                  <a:pos x="connsiteX6111" y="connsiteY6111"/>
                </a:cxn>
                <a:cxn ang="0">
                  <a:pos x="connsiteX6112" y="connsiteY6112"/>
                </a:cxn>
                <a:cxn ang="0">
                  <a:pos x="connsiteX6113" y="connsiteY6113"/>
                </a:cxn>
                <a:cxn ang="0">
                  <a:pos x="connsiteX6114" y="connsiteY6114"/>
                </a:cxn>
                <a:cxn ang="0">
                  <a:pos x="connsiteX6115" y="connsiteY6115"/>
                </a:cxn>
                <a:cxn ang="0">
                  <a:pos x="connsiteX6116" y="connsiteY6116"/>
                </a:cxn>
                <a:cxn ang="0">
                  <a:pos x="connsiteX6117" y="connsiteY6117"/>
                </a:cxn>
                <a:cxn ang="0">
                  <a:pos x="connsiteX6118" y="connsiteY6118"/>
                </a:cxn>
                <a:cxn ang="0">
                  <a:pos x="connsiteX6119" y="connsiteY6119"/>
                </a:cxn>
                <a:cxn ang="0">
                  <a:pos x="connsiteX6120" y="connsiteY6120"/>
                </a:cxn>
                <a:cxn ang="0">
                  <a:pos x="connsiteX6121" y="connsiteY6121"/>
                </a:cxn>
                <a:cxn ang="0">
                  <a:pos x="connsiteX6122" y="connsiteY6122"/>
                </a:cxn>
                <a:cxn ang="0">
                  <a:pos x="connsiteX6123" y="connsiteY6123"/>
                </a:cxn>
                <a:cxn ang="0">
                  <a:pos x="connsiteX6124" y="connsiteY6124"/>
                </a:cxn>
                <a:cxn ang="0">
                  <a:pos x="connsiteX6125" y="connsiteY6125"/>
                </a:cxn>
                <a:cxn ang="0">
                  <a:pos x="connsiteX6126" y="connsiteY6126"/>
                </a:cxn>
                <a:cxn ang="0">
                  <a:pos x="connsiteX6127" y="connsiteY6127"/>
                </a:cxn>
                <a:cxn ang="0">
                  <a:pos x="connsiteX6128" y="connsiteY6128"/>
                </a:cxn>
                <a:cxn ang="0">
                  <a:pos x="connsiteX6129" y="connsiteY6129"/>
                </a:cxn>
                <a:cxn ang="0">
                  <a:pos x="connsiteX6130" y="connsiteY6130"/>
                </a:cxn>
                <a:cxn ang="0">
                  <a:pos x="connsiteX6131" y="connsiteY6131"/>
                </a:cxn>
                <a:cxn ang="0">
                  <a:pos x="connsiteX6132" y="connsiteY6132"/>
                </a:cxn>
                <a:cxn ang="0">
                  <a:pos x="connsiteX6133" y="connsiteY6133"/>
                </a:cxn>
                <a:cxn ang="0">
                  <a:pos x="connsiteX6134" y="connsiteY6134"/>
                </a:cxn>
                <a:cxn ang="0">
                  <a:pos x="connsiteX6135" y="connsiteY6135"/>
                </a:cxn>
                <a:cxn ang="0">
                  <a:pos x="connsiteX6136" y="connsiteY6136"/>
                </a:cxn>
                <a:cxn ang="0">
                  <a:pos x="connsiteX6137" y="connsiteY6137"/>
                </a:cxn>
                <a:cxn ang="0">
                  <a:pos x="connsiteX6138" y="connsiteY6138"/>
                </a:cxn>
                <a:cxn ang="0">
                  <a:pos x="connsiteX6139" y="connsiteY6139"/>
                </a:cxn>
                <a:cxn ang="0">
                  <a:pos x="connsiteX6140" y="connsiteY6140"/>
                </a:cxn>
                <a:cxn ang="0">
                  <a:pos x="connsiteX6141" y="connsiteY6141"/>
                </a:cxn>
                <a:cxn ang="0">
                  <a:pos x="connsiteX6142" y="connsiteY6142"/>
                </a:cxn>
                <a:cxn ang="0">
                  <a:pos x="connsiteX6143" y="connsiteY6143"/>
                </a:cxn>
                <a:cxn ang="0">
                  <a:pos x="connsiteX6144" y="connsiteY6144"/>
                </a:cxn>
                <a:cxn ang="0">
                  <a:pos x="connsiteX6145" y="connsiteY6145"/>
                </a:cxn>
                <a:cxn ang="0">
                  <a:pos x="connsiteX6146" y="connsiteY6146"/>
                </a:cxn>
                <a:cxn ang="0">
                  <a:pos x="connsiteX6147" y="connsiteY6147"/>
                </a:cxn>
                <a:cxn ang="0">
                  <a:pos x="connsiteX6148" y="connsiteY6148"/>
                </a:cxn>
                <a:cxn ang="0">
                  <a:pos x="connsiteX6149" y="connsiteY6149"/>
                </a:cxn>
                <a:cxn ang="0">
                  <a:pos x="connsiteX6150" y="connsiteY6150"/>
                </a:cxn>
                <a:cxn ang="0">
                  <a:pos x="connsiteX6151" y="connsiteY6151"/>
                </a:cxn>
                <a:cxn ang="0">
                  <a:pos x="connsiteX6152" y="connsiteY6152"/>
                </a:cxn>
                <a:cxn ang="0">
                  <a:pos x="connsiteX6153" y="connsiteY6153"/>
                </a:cxn>
                <a:cxn ang="0">
                  <a:pos x="connsiteX6154" y="connsiteY6154"/>
                </a:cxn>
                <a:cxn ang="0">
                  <a:pos x="connsiteX6155" y="connsiteY6155"/>
                </a:cxn>
                <a:cxn ang="0">
                  <a:pos x="connsiteX6156" y="connsiteY6156"/>
                </a:cxn>
                <a:cxn ang="0">
                  <a:pos x="connsiteX6157" y="connsiteY6157"/>
                </a:cxn>
                <a:cxn ang="0">
                  <a:pos x="connsiteX6158" y="connsiteY6158"/>
                </a:cxn>
                <a:cxn ang="0">
                  <a:pos x="connsiteX6159" y="connsiteY6159"/>
                </a:cxn>
                <a:cxn ang="0">
                  <a:pos x="connsiteX6160" y="connsiteY6160"/>
                </a:cxn>
                <a:cxn ang="0">
                  <a:pos x="connsiteX6161" y="connsiteY6161"/>
                </a:cxn>
                <a:cxn ang="0">
                  <a:pos x="connsiteX6162" y="connsiteY6162"/>
                </a:cxn>
                <a:cxn ang="0">
                  <a:pos x="connsiteX6163" y="connsiteY6163"/>
                </a:cxn>
                <a:cxn ang="0">
                  <a:pos x="connsiteX6164" y="connsiteY6164"/>
                </a:cxn>
                <a:cxn ang="0">
                  <a:pos x="connsiteX6165" y="connsiteY6165"/>
                </a:cxn>
                <a:cxn ang="0">
                  <a:pos x="connsiteX6166" y="connsiteY6166"/>
                </a:cxn>
                <a:cxn ang="0">
                  <a:pos x="connsiteX6167" y="connsiteY6167"/>
                </a:cxn>
                <a:cxn ang="0">
                  <a:pos x="connsiteX6168" y="connsiteY6168"/>
                </a:cxn>
                <a:cxn ang="0">
                  <a:pos x="connsiteX6169" y="connsiteY6169"/>
                </a:cxn>
                <a:cxn ang="0">
                  <a:pos x="connsiteX6170" y="connsiteY6170"/>
                </a:cxn>
                <a:cxn ang="0">
                  <a:pos x="connsiteX6171" y="connsiteY6171"/>
                </a:cxn>
                <a:cxn ang="0">
                  <a:pos x="connsiteX6172" y="connsiteY6172"/>
                </a:cxn>
                <a:cxn ang="0">
                  <a:pos x="connsiteX6173" y="connsiteY6173"/>
                </a:cxn>
                <a:cxn ang="0">
                  <a:pos x="connsiteX6174" y="connsiteY6174"/>
                </a:cxn>
                <a:cxn ang="0">
                  <a:pos x="connsiteX6175" y="connsiteY6175"/>
                </a:cxn>
                <a:cxn ang="0">
                  <a:pos x="connsiteX6176" y="connsiteY6176"/>
                </a:cxn>
                <a:cxn ang="0">
                  <a:pos x="connsiteX6177" y="connsiteY6177"/>
                </a:cxn>
                <a:cxn ang="0">
                  <a:pos x="connsiteX6178" y="connsiteY6178"/>
                </a:cxn>
                <a:cxn ang="0">
                  <a:pos x="connsiteX6179" y="connsiteY6179"/>
                </a:cxn>
                <a:cxn ang="0">
                  <a:pos x="connsiteX6180" y="connsiteY6180"/>
                </a:cxn>
                <a:cxn ang="0">
                  <a:pos x="connsiteX6181" y="connsiteY6181"/>
                </a:cxn>
                <a:cxn ang="0">
                  <a:pos x="connsiteX6182" y="connsiteY6182"/>
                </a:cxn>
                <a:cxn ang="0">
                  <a:pos x="connsiteX6183" y="connsiteY6183"/>
                </a:cxn>
                <a:cxn ang="0">
                  <a:pos x="connsiteX6184" y="connsiteY6184"/>
                </a:cxn>
                <a:cxn ang="0">
                  <a:pos x="connsiteX6185" y="connsiteY6185"/>
                </a:cxn>
                <a:cxn ang="0">
                  <a:pos x="connsiteX6186" y="connsiteY6186"/>
                </a:cxn>
                <a:cxn ang="0">
                  <a:pos x="connsiteX6187" y="connsiteY6187"/>
                </a:cxn>
                <a:cxn ang="0">
                  <a:pos x="connsiteX6188" y="connsiteY6188"/>
                </a:cxn>
                <a:cxn ang="0">
                  <a:pos x="connsiteX6189" y="connsiteY6189"/>
                </a:cxn>
                <a:cxn ang="0">
                  <a:pos x="connsiteX6190" y="connsiteY6190"/>
                </a:cxn>
                <a:cxn ang="0">
                  <a:pos x="connsiteX6191" y="connsiteY6191"/>
                </a:cxn>
                <a:cxn ang="0">
                  <a:pos x="connsiteX6192" y="connsiteY6192"/>
                </a:cxn>
                <a:cxn ang="0">
                  <a:pos x="connsiteX6193" y="connsiteY6193"/>
                </a:cxn>
                <a:cxn ang="0">
                  <a:pos x="connsiteX6194" y="connsiteY6194"/>
                </a:cxn>
                <a:cxn ang="0">
                  <a:pos x="connsiteX6195" y="connsiteY6195"/>
                </a:cxn>
                <a:cxn ang="0">
                  <a:pos x="connsiteX6196" y="connsiteY6196"/>
                </a:cxn>
                <a:cxn ang="0">
                  <a:pos x="connsiteX6197" y="connsiteY6197"/>
                </a:cxn>
                <a:cxn ang="0">
                  <a:pos x="connsiteX6198" y="connsiteY6198"/>
                </a:cxn>
                <a:cxn ang="0">
                  <a:pos x="connsiteX6199" y="connsiteY6199"/>
                </a:cxn>
                <a:cxn ang="0">
                  <a:pos x="connsiteX6200" y="connsiteY6200"/>
                </a:cxn>
                <a:cxn ang="0">
                  <a:pos x="connsiteX6201" y="connsiteY6201"/>
                </a:cxn>
                <a:cxn ang="0">
                  <a:pos x="connsiteX6202" y="connsiteY6202"/>
                </a:cxn>
                <a:cxn ang="0">
                  <a:pos x="connsiteX6203" y="connsiteY6203"/>
                </a:cxn>
                <a:cxn ang="0">
                  <a:pos x="connsiteX6204" y="connsiteY6204"/>
                </a:cxn>
                <a:cxn ang="0">
                  <a:pos x="connsiteX6205" y="connsiteY6205"/>
                </a:cxn>
                <a:cxn ang="0">
                  <a:pos x="connsiteX6206" y="connsiteY6206"/>
                </a:cxn>
                <a:cxn ang="0">
                  <a:pos x="connsiteX6207" y="connsiteY6207"/>
                </a:cxn>
                <a:cxn ang="0">
                  <a:pos x="connsiteX6208" y="connsiteY6208"/>
                </a:cxn>
                <a:cxn ang="0">
                  <a:pos x="connsiteX6209" y="connsiteY6209"/>
                </a:cxn>
                <a:cxn ang="0">
                  <a:pos x="connsiteX6210" y="connsiteY6210"/>
                </a:cxn>
                <a:cxn ang="0">
                  <a:pos x="connsiteX6211" y="connsiteY6211"/>
                </a:cxn>
                <a:cxn ang="0">
                  <a:pos x="connsiteX6212" y="connsiteY6212"/>
                </a:cxn>
                <a:cxn ang="0">
                  <a:pos x="connsiteX6213" y="connsiteY6213"/>
                </a:cxn>
                <a:cxn ang="0">
                  <a:pos x="connsiteX6214" y="connsiteY6214"/>
                </a:cxn>
                <a:cxn ang="0">
                  <a:pos x="connsiteX6215" y="connsiteY6215"/>
                </a:cxn>
                <a:cxn ang="0">
                  <a:pos x="connsiteX6216" y="connsiteY6216"/>
                </a:cxn>
                <a:cxn ang="0">
                  <a:pos x="connsiteX6217" y="connsiteY6217"/>
                </a:cxn>
                <a:cxn ang="0">
                  <a:pos x="connsiteX6218" y="connsiteY6218"/>
                </a:cxn>
                <a:cxn ang="0">
                  <a:pos x="connsiteX6219" y="connsiteY6219"/>
                </a:cxn>
                <a:cxn ang="0">
                  <a:pos x="connsiteX6220" y="connsiteY6220"/>
                </a:cxn>
                <a:cxn ang="0">
                  <a:pos x="connsiteX6221" y="connsiteY6221"/>
                </a:cxn>
                <a:cxn ang="0">
                  <a:pos x="connsiteX6222" y="connsiteY6222"/>
                </a:cxn>
                <a:cxn ang="0">
                  <a:pos x="connsiteX6223" y="connsiteY6223"/>
                </a:cxn>
                <a:cxn ang="0">
                  <a:pos x="connsiteX6224" y="connsiteY6224"/>
                </a:cxn>
                <a:cxn ang="0">
                  <a:pos x="connsiteX6225" y="connsiteY6225"/>
                </a:cxn>
                <a:cxn ang="0">
                  <a:pos x="connsiteX6226" y="connsiteY6226"/>
                </a:cxn>
                <a:cxn ang="0">
                  <a:pos x="connsiteX6227" y="connsiteY6227"/>
                </a:cxn>
                <a:cxn ang="0">
                  <a:pos x="connsiteX6228" y="connsiteY6228"/>
                </a:cxn>
                <a:cxn ang="0">
                  <a:pos x="connsiteX6229" y="connsiteY6229"/>
                </a:cxn>
                <a:cxn ang="0">
                  <a:pos x="connsiteX6230" y="connsiteY6230"/>
                </a:cxn>
                <a:cxn ang="0">
                  <a:pos x="connsiteX6231" y="connsiteY6231"/>
                </a:cxn>
                <a:cxn ang="0">
                  <a:pos x="connsiteX6232" y="connsiteY6232"/>
                </a:cxn>
                <a:cxn ang="0">
                  <a:pos x="connsiteX6233" y="connsiteY6233"/>
                </a:cxn>
                <a:cxn ang="0">
                  <a:pos x="connsiteX6234" y="connsiteY6234"/>
                </a:cxn>
                <a:cxn ang="0">
                  <a:pos x="connsiteX6235" y="connsiteY6235"/>
                </a:cxn>
                <a:cxn ang="0">
                  <a:pos x="connsiteX6236" y="connsiteY6236"/>
                </a:cxn>
                <a:cxn ang="0">
                  <a:pos x="connsiteX6237" y="connsiteY6237"/>
                </a:cxn>
                <a:cxn ang="0">
                  <a:pos x="connsiteX6238" y="connsiteY6238"/>
                </a:cxn>
                <a:cxn ang="0">
                  <a:pos x="connsiteX6239" y="connsiteY6239"/>
                </a:cxn>
                <a:cxn ang="0">
                  <a:pos x="connsiteX6240" y="connsiteY6240"/>
                </a:cxn>
                <a:cxn ang="0">
                  <a:pos x="connsiteX6241" y="connsiteY6241"/>
                </a:cxn>
                <a:cxn ang="0">
                  <a:pos x="connsiteX6242" y="connsiteY6242"/>
                </a:cxn>
                <a:cxn ang="0">
                  <a:pos x="connsiteX6243" y="connsiteY6243"/>
                </a:cxn>
                <a:cxn ang="0">
                  <a:pos x="connsiteX6244" y="connsiteY6244"/>
                </a:cxn>
                <a:cxn ang="0">
                  <a:pos x="connsiteX6245" y="connsiteY6245"/>
                </a:cxn>
                <a:cxn ang="0">
                  <a:pos x="connsiteX6246" y="connsiteY6246"/>
                </a:cxn>
                <a:cxn ang="0">
                  <a:pos x="connsiteX6247" y="connsiteY6247"/>
                </a:cxn>
                <a:cxn ang="0">
                  <a:pos x="connsiteX6248" y="connsiteY6248"/>
                </a:cxn>
                <a:cxn ang="0">
                  <a:pos x="connsiteX6249" y="connsiteY6249"/>
                </a:cxn>
                <a:cxn ang="0">
                  <a:pos x="connsiteX6250" y="connsiteY6250"/>
                </a:cxn>
                <a:cxn ang="0">
                  <a:pos x="connsiteX6251" y="connsiteY6251"/>
                </a:cxn>
                <a:cxn ang="0">
                  <a:pos x="connsiteX6252" y="connsiteY6252"/>
                </a:cxn>
                <a:cxn ang="0">
                  <a:pos x="connsiteX6253" y="connsiteY6253"/>
                </a:cxn>
                <a:cxn ang="0">
                  <a:pos x="connsiteX6254" y="connsiteY6254"/>
                </a:cxn>
                <a:cxn ang="0">
                  <a:pos x="connsiteX6255" y="connsiteY6255"/>
                </a:cxn>
                <a:cxn ang="0">
                  <a:pos x="connsiteX6256" y="connsiteY6256"/>
                </a:cxn>
                <a:cxn ang="0">
                  <a:pos x="connsiteX6257" y="connsiteY6257"/>
                </a:cxn>
                <a:cxn ang="0">
                  <a:pos x="connsiteX6258" y="connsiteY6258"/>
                </a:cxn>
                <a:cxn ang="0">
                  <a:pos x="connsiteX6259" y="connsiteY6259"/>
                </a:cxn>
                <a:cxn ang="0">
                  <a:pos x="connsiteX6260" y="connsiteY6260"/>
                </a:cxn>
                <a:cxn ang="0">
                  <a:pos x="connsiteX6261" y="connsiteY6261"/>
                </a:cxn>
                <a:cxn ang="0">
                  <a:pos x="connsiteX6262" y="connsiteY6262"/>
                </a:cxn>
                <a:cxn ang="0">
                  <a:pos x="connsiteX6263" y="connsiteY6263"/>
                </a:cxn>
                <a:cxn ang="0">
                  <a:pos x="connsiteX6264" y="connsiteY6264"/>
                </a:cxn>
                <a:cxn ang="0">
                  <a:pos x="connsiteX6265" y="connsiteY6265"/>
                </a:cxn>
                <a:cxn ang="0">
                  <a:pos x="connsiteX6266" y="connsiteY6266"/>
                </a:cxn>
                <a:cxn ang="0">
                  <a:pos x="connsiteX6267" y="connsiteY6267"/>
                </a:cxn>
                <a:cxn ang="0">
                  <a:pos x="connsiteX6268" y="connsiteY6268"/>
                </a:cxn>
                <a:cxn ang="0">
                  <a:pos x="connsiteX6269" y="connsiteY6269"/>
                </a:cxn>
                <a:cxn ang="0">
                  <a:pos x="connsiteX6270" y="connsiteY6270"/>
                </a:cxn>
                <a:cxn ang="0">
                  <a:pos x="connsiteX6271" y="connsiteY6271"/>
                </a:cxn>
                <a:cxn ang="0">
                  <a:pos x="connsiteX6272" y="connsiteY6272"/>
                </a:cxn>
                <a:cxn ang="0">
                  <a:pos x="connsiteX6273" y="connsiteY6273"/>
                </a:cxn>
                <a:cxn ang="0">
                  <a:pos x="connsiteX6274" y="connsiteY6274"/>
                </a:cxn>
                <a:cxn ang="0">
                  <a:pos x="connsiteX6275" y="connsiteY6275"/>
                </a:cxn>
                <a:cxn ang="0">
                  <a:pos x="connsiteX6276" y="connsiteY6276"/>
                </a:cxn>
                <a:cxn ang="0">
                  <a:pos x="connsiteX6277" y="connsiteY6277"/>
                </a:cxn>
                <a:cxn ang="0">
                  <a:pos x="connsiteX6278" y="connsiteY6278"/>
                </a:cxn>
                <a:cxn ang="0">
                  <a:pos x="connsiteX6279" y="connsiteY6279"/>
                </a:cxn>
                <a:cxn ang="0">
                  <a:pos x="connsiteX6280" y="connsiteY6280"/>
                </a:cxn>
                <a:cxn ang="0">
                  <a:pos x="connsiteX6281" y="connsiteY6281"/>
                </a:cxn>
                <a:cxn ang="0">
                  <a:pos x="connsiteX6282" y="connsiteY6282"/>
                </a:cxn>
                <a:cxn ang="0">
                  <a:pos x="connsiteX6283" y="connsiteY6283"/>
                </a:cxn>
                <a:cxn ang="0">
                  <a:pos x="connsiteX6284" y="connsiteY6284"/>
                </a:cxn>
                <a:cxn ang="0">
                  <a:pos x="connsiteX6285" y="connsiteY6285"/>
                </a:cxn>
                <a:cxn ang="0">
                  <a:pos x="connsiteX6286" y="connsiteY6286"/>
                </a:cxn>
                <a:cxn ang="0">
                  <a:pos x="connsiteX6287" y="connsiteY6287"/>
                </a:cxn>
                <a:cxn ang="0">
                  <a:pos x="connsiteX6288" y="connsiteY6288"/>
                </a:cxn>
                <a:cxn ang="0">
                  <a:pos x="connsiteX6289" y="connsiteY6289"/>
                </a:cxn>
                <a:cxn ang="0">
                  <a:pos x="connsiteX6290" y="connsiteY6290"/>
                </a:cxn>
                <a:cxn ang="0">
                  <a:pos x="connsiteX6291" y="connsiteY6291"/>
                </a:cxn>
                <a:cxn ang="0">
                  <a:pos x="connsiteX6292" y="connsiteY6292"/>
                </a:cxn>
                <a:cxn ang="0">
                  <a:pos x="connsiteX6293" y="connsiteY6293"/>
                </a:cxn>
                <a:cxn ang="0">
                  <a:pos x="connsiteX6294" y="connsiteY6294"/>
                </a:cxn>
                <a:cxn ang="0">
                  <a:pos x="connsiteX6295" y="connsiteY6295"/>
                </a:cxn>
                <a:cxn ang="0">
                  <a:pos x="connsiteX6296" y="connsiteY6296"/>
                </a:cxn>
                <a:cxn ang="0">
                  <a:pos x="connsiteX6297" y="connsiteY6297"/>
                </a:cxn>
                <a:cxn ang="0">
                  <a:pos x="connsiteX6298" y="connsiteY6298"/>
                </a:cxn>
                <a:cxn ang="0">
                  <a:pos x="connsiteX6299" y="connsiteY6299"/>
                </a:cxn>
                <a:cxn ang="0">
                  <a:pos x="connsiteX6300" y="connsiteY6300"/>
                </a:cxn>
                <a:cxn ang="0">
                  <a:pos x="connsiteX6301" y="connsiteY6301"/>
                </a:cxn>
                <a:cxn ang="0">
                  <a:pos x="connsiteX6302" y="connsiteY6302"/>
                </a:cxn>
                <a:cxn ang="0">
                  <a:pos x="connsiteX6303" y="connsiteY6303"/>
                </a:cxn>
                <a:cxn ang="0">
                  <a:pos x="connsiteX6304" y="connsiteY6304"/>
                </a:cxn>
                <a:cxn ang="0">
                  <a:pos x="connsiteX6305" y="connsiteY6305"/>
                </a:cxn>
                <a:cxn ang="0">
                  <a:pos x="connsiteX6306" y="connsiteY6306"/>
                </a:cxn>
                <a:cxn ang="0">
                  <a:pos x="connsiteX6307" y="connsiteY6307"/>
                </a:cxn>
                <a:cxn ang="0">
                  <a:pos x="connsiteX6308" y="connsiteY6308"/>
                </a:cxn>
                <a:cxn ang="0">
                  <a:pos x="connsiteX6309" y="connsiteY6309"/>
                </a:cxn>
                <a:cxn ang="0">
                  <a:pos x="connsiteX6310" y="connsiteY6310"/>
                </a:cxn>
                <a:cxn ang="0">
                  <a:pos x="connsiteX6311" y="connsiteY6311"/>
                </a:cxn>
                <a:cxn ang="0">
                  <a:pos x="connsiteX6312" y="connsiteY6312"/>
                </a:cxn>
                <a:cxn ang="0">
                  <a:pos x="connsiteX6313" y="connsiteY6313"/>
                </a:cxn>
                <a:cxn ang="0">
                  <a:pos x="connsiteX6314" y="connsiteY6314"/>
                </a:cxn>
                <a:cxn ang="0">
                  <a:pos x="connsiteX6315" y="connsiteY6315"/>
                </a:cxn>
                <a:cxn ang="0">
                  <a:pos x="connsiteX6316" y="connsiteY6316"/>
                </a:cxn>
                <a:cxn ang="0">
                  <a:pos x="connsiteX6317" y="connsiteY6317"/>
                </a:cxn>
                <a:cxn ang="0">
                  <a:pos x="connsiteX6318" y="connsiteY6318"/>
                </a:cxn>
                <a:cxn ang="0">
                  <a:pos x="connsiteX6319" y="connsiteY6319"/>
                </a:cxn>
                <a:cxn ang="0">
                  <a:pos x="connsiteX6320" y="connsiteY6320"/>
                </a:cxn>
                <a:cxn ang="0">
                  <a:pos x="connsiteX6321" y="connsiteY6321"/>
                </a:cxn>
                <a:cxn ang="0">
                  <a:pos x="connsiteX6322" y="connsiteY6322"/>
                </a:cxn>
                <a:cxn ang="0">
                  <a:pos x="connsiteX6323" y="connsiteY6323"/>
                </a:cxn>
                <a:cxn ang="0">
                  <a:pos x="connsiteX6324" y="connsiteY6324"/>
                </a:cxn>
                <a:cxn ang="0">
                  <a:pos x="connsiteX6325" y="connsiteY6325"/>
                </a:cxn>
                <a:cxn ang="0">
                  <a:pos x="connsiteX6326" y="connsiteY6326"/>
                </a:cxn>
                <a:cxn ang="0">
                  <a:pos x="connsiteX6327" y="connsiteY6327"/>
                </a:cxn>
                <a:cxn ang="0">
                  <a:pos x="connsiteX6328" y="connsiteY6328"/>
                </a:cxn>
                <a:cxn ang="0">
                  <a:pos x="connsiteX6329" y="connsiteY6329"/>
                </a:cxn>
                <a:cxn ang="0">
                  <a:pos x="connsiteX6330" y="connsiteY6330"/>
                </a:cxn>
                <a:cxn ang="0">
                  <a:pos x="connsiteX6331" y="connsiteY6331"/>
                </a:cxn>
                <a:cxn ang="0">
                  <a:pos x="connsiteX6332" y="connsiteY6332"/>
                </a:cxn>
                <a:cxn ang="0">
                  <a:pos x="connsiteX6333" y="connsiteY6333"/>
                </a:cxn>
                <a:cxn ang="0">
                  <a:pos x="connsiteX6334" y="connsiteY6334"/>
                </a:cxn>
                <a:cxn ang="0">
                  <a:pos x="connsiteX6335" y="connsiteY6335"/>
                </a:cxn>
                <a:cxn ang="0">
                  <a:pos x="connsiteX6336" y="connsiteY6336"/>
                </a:cxn>
                <a:cxn ang="0">
                  <a:pos x="connsiteX6337" y="connsiteY6337"/>
                </a:cxn>
                <a:cxn ang="0">
                  <a:pos x="connsiteX6338" y="connsiteY6338"/>
                </a:cxn>
                <a:cxn ang="0">
                  <a:pos x="connsiteX6339" y="connsiteY6339"/>
                </a:cxn>
                <a:cxn ang="0">
                  <a:pos x="connsiteX6340" y="connsiteY6340"/>
                </a:cxn>
                <a:cxn ang="0">
                  <a:pos x="connsiteX6341" y="connsiteY6341"/>
                </a:cxn>
                <a:cxn ang="0">
                  <a:pos x="connsiteX6342" y="connsiteY6342"/>
                </a:cxn>
                <a:cxn ang="0">
                  <a:pos x="connsiteX6343" y="connsiteY6343"/>
                </a:cxn>
                <a:cxn ang="0">
                  <a:pos x="connsiteX6344" y="connsiteY6344"/>
                </a:cxn>
                <a:cxn ang="0">
                  <a:pos x="connsiteX6345" y="connsiteY6345"/>
                </a:cxn>
                <a:cxn ang="0">
                  <a:pos x="connsiteX6346" y="connsiteY6346"/>
                </a:cxn>
                <a:cxn ang="0">
                  <a:pos x="connsiteX6347" y="connsiteY6347"/>
                </a:cxn>
                <a:cxn ang="0">
                  <a:pos x="connsiteX6348" y="connsiteY6348"/>
                </a:cxn>
                <a:cxn ang="0">
                  <a:pos x="connsiteX6349" y="connsiteY6349"/>
                </a:cxn>
                <a:cxn ang="0">
                  <a:pos x="connsiteX6350" y="connsiteY6350"/>
                </a:cxn>
                <a:cxn ang="0">
                  <a:pos x="connsiteX6351" y="connsiteY6351"/>
                </a:cxn>
                <a:cxn ang="0">
                  <a:pos x="connsiteX6352" y="connsiteY6352"/>
                </a:cxn>
                <a:cxn ang="0">
                  <a:pos x="connsiteX6353" y="connsiteY6353"/>
                </a:cxn>
                <a:cxn ang="0">
                  <a:pos x="connsiteX6354" y="connsiteY6354"/>
                </a:cxn>
                <a:cxn ang="0">
                  <a:pos x="connsiteX6355" y="connsiteY6355"/>
                </a:cxn>
                <a:cxn ang="0">
                  <a:pos x="connsiteX6356" y="connsiteY6356"/>
                </a:cxn>
                <a:cxn ang="0">
                  <a:pos x="connsiteX6357" y="connsiteY6357"/>
                </a:cxn>
                <a:cxn ang="0">
                  <a:pos x="connsiteX6358" y="connsiteY6358"/>
                </a:cxn>
                <a:cxn ang="0">
                  <a:pos x="connsiteX6359" y="connsiteY6359"/>
                </a:cxn>
                <a:cxn ang="0">
                  <a:pos x="connsiteX6360" y="connsiteY6360"/>
                </a:cxn>
                <a:cxn ang="0">
                  <a:pos x="connsiteX6361" y="connsiteY6361"/>
                </a:cxn>
                <a:cxn ang="0">
                  <a:pos x="connsiteX6362" y="connsiteY6362"/>
                </a:cxn>
                <a:cxn ang="0">
                  <a:pos x="connsiteX6363" y="connsiteY6363"/>
                </a:cxn>
                <a:cxn ang="0">
                  <a:pos x="connsiteX6364" y="connsiteY6364"/>
                </a:cxn>
                <a:cxn ang="0">
                  <a:pos x="connsiteX6365" y="connsiteY6365"/>
                </a:cxn>
                <a:cxn ang="0">
                  <a:pos x="connsiteX6366" y="connsiteY6366"/>
                </a:cxn>
                <a:cxn ang="0">
                  <a:pos x="connsiteX6367" y="connsiteY6367"/>
                </a:cxn>
                <a:cxn ang="0">
                  <a:pos x="connsiteX6368" y="connsiteY6368"/>
                </a:cxn>
                <a:cxn ang="0">
                  <a:pos x="connsiteX6369" y="connsiteY6369"/>
                </a:cxn>
                <a:cxn ang="0">
                  <a:pos x="connsiteX6370" y="connsiteY6370"/>
                </a:cxn>
                <a:cxn ang="0">
                  <a:pos x="connsiteX6371" y="connsiteY6371"/>
                </a:cxn>
                <a:cxn ang="0">
                  <a:pos x="connsiteX6372" y="connsiteY6372"/>
                </a:cxn>
                <a:cxn ang="0">
                  <a:pos x="connsiteX6373" y="connsiteY6373"/>
                </a:cxn>
                <a:cxn ang="0">
                  <a:pos x="connsiteX6374" y="connsiteY6374"/>
                </a:cxn>
                <a:cxn ang="0">
                  <a:pos x="connsiteX6375" y="connsiteY6375"/>
                </a:cxn>
                <a:cxn ang="0">
                  <a:pos x="connsiteX6376" y="connsiteY6376"/>
                </a:cxn>
                <a:cxn ang="0">
                  <a:pos x="connsiteX6377" y="connsiteY6377"/>
                </a:cxn>
                <a:cxn ang="0">
                  <a:pos x="connsiteX6378" y="connsiteY6378"/>
                </a:cxn>
                <a:cxn ang="0">
                  <a:pos x="connsiteX6379" y="connsiteY6379"/>
                </a:cxn>
                <a:cxn ang="0">
                  <a:pos x="connsiteX6380" y="connsiteY6380"/>
                </a:cxn>
                <a:cxn ang="0">
                  <a:pos x="connsiteX6381" y="connsiteY6381"/>
                </a:cxn>
                <a:cxn ang="0">
                  <a:pos x="connsiteX6382" y="connsiteY6382"/>
                </a:cxn>
                <a:cxn ang="0">
                  <a:pos x="connsiteX6383" y="connsiteY6383"/>
                </a:cxn>
                <a:cxn ang="0">
                  <a:pos x="connsiteX6384" y="connsiteY6384"/>
                </a:cxn>
                <a:cxn ang="0">
                  <a:pos x="connsiteX6385" y="connsiteY6385"/>
                </a:cxn>
                <a:cxn ang="0">
                  <a:pos x="connsiteX6386" y="connsiteY6386"/>
                </a:cxn>
                <a:cxn ang="0">
                  <a:pos x="connsiteX6387" y="connsiteY6387"/>
                </a:cxn>
                <a:cxn ang="0">
                  <a:pos x="connsiteX6388" y="connsiteY6388"/>
                </a:cxn>
                <a:cxn ang="0">
                  <a:pos x="connsiteX6389" y="connsiteY6389"/>
                </a:cxn>
                <a:cxn ang="0">
                  <a:pos x="connsiteX6390" y="connsiteY6390"/>
                </a:cxn>
                <a:cxn ang="0">
                  <a:pos x="connsiteX6391" y="connsiteY6391"/>
                </a:cxn>
                <a:cxn ang="0">
                  <a:pos x="connsiteX6392" y="connsiteY6392"/>
                </a:cxn>
                <a:cxn ang="0">
                  <a:pos x="connsiteX6393" y="connsiteY6393"/>
                </a:cxn>
                <a:cxn ang="0">
                  <a:pos x="connsiteX6394" y="connsiteY6394"/>
                </a:cxn>
                <a:cxn ang="0">
                  <a:pos x="connsiteX6395" y="connsiteY6395"/>
                </a:cxn>
                <a:cxn ang="0">
                  <a:pos x="connsiteX6396" y="connsiteY6396"/>
                </a:cxn>
                <a:cxn ang="0">
                  <a:pos x="connsiteX6397" y="connsiteY6397"/>
                </a:cxn>
                <a:cxn ang="0">
                  <a:pos x="connsiteX6398" y="connsiteY6398"/>
                </a:cxn>
                <a:cxn ang="0">
                  <a:pos x="connsiteX6399" y="connsiteY6399"/>
                </a:cxn>
                <a:cxn ang="0">
                  <a:pos x="connsiteX6400" y="connsiteY6400"/>
                </a:cxn>
                <a:cxn ang="0">
                  <a:pos x="connsiteX6401" y="connsiteY6401"/>
                </a:cxn>
                <a:cxn ang="0">
                  <a:pos x="connsiteX6402" y="connsiteY6402"/>
                </a:cxn>
                <a:cxn ang="0">
                  <a:pos x="connsiteX6403" y="connsiteY6403"/>
                </a:cxn>
                <a:cxn ang="0">
                  <a:pos x="connsiteX6404" y="connsiteY6404"/>
                </a:cxn>
                <a:cxn ang="0">
                  <a:pos x="connsiteX6405" y="connsiteY6405"/>
                </a:cxn>
                <a:cxn ang="0">
                  <a:pos x="connsiteX6406" y="connsiteY6406"/>
                </a:cxn>
                <a:cxn ang="0">
                  <a:pos x="connsiteX6407" y="connsiteY6407"/>
                </a:cxn>
                <a:cxn ang="0">
                  <a:pos x="connsiteX6408" y="connsiteY6408"/>
                </a:cxn>
                <a:cxn ang="0">
                  <a:pos x="connsiteX6409" y="connsiteY6409"/>
                </a:cxn>
                <a:cxn ang="0">
                  <a:pos x="connsiteX6410" y="connsiteY6410"/>
                </a:cxn>
                <a:cxn ang="0">
                  <a:pos x="connsiteX6411" y="connsiteY6411"/>
                </a:cxn>
                <a:cxn ang="0">
                  <a:pos x="connsiteX6412" y="connsiteY6412"/>
                </a:cxn>
                <a:cxn ang="0">
                  <a:pos x="connsiteX6413" y="connsiteY6413"/>
                </a:cxn>
                <a:cxn ang="0">
                  <a:pos x="connsiteX6414" y="connsiteY6414"/>
                </a:cxn>
                <a:cxn ang="0">
                  <a:pos x="connsiteX6415" y="connsiteY6415"/>
                </a:cxn>
                <a:cxn ang="0">
                  <a:pos x="connsiteX6416" y="connsiteY6416"/>
                </a:cxn>
                <a:cxn ang="0">
                  <a:pos x="connsiteX6417" y="connsiteY6417"/>
                </a:cxn>
                <a:cxn ang="0">
                  <a:pos x="connsiteX6418" y="connsiteY6418"/>
                </a:cxn>
                <a:cxn ang="0">
                  <a:pos x="connsiteX6419" y="connsiteY6419"/>
                </a:cxn>
                <a:cxn ang="0">
                  <a:pos x="connsiteX6420" y="connsiteY6420"/>
                </a:cxn>
                <a:cxn ang="0">
                  <a:pos x="connsiteX6421" y="connsiteY6421"/>
                </a:cxn>
                <a:cxn ang="0">
                  <a:pos x="connsiteX6422" y="connsiteY6422"/>
                </a:cxn>
                <a:cxn ang="0">
                  <a:pos x="connsiteX6423" y="connsiteY6423"/>
                </a:cxn>
                <a:cxn ang="0">
                  <a:pos x="connsiteX6424" y="connsiteY6424"/>
                </a:cxn>
                <a:cxn ang="0">
                  <a:pos x="connsiteX6425" y="connsiteY6425"/>
                </a:cxn>
                <a:cxn ang="0">
                  <a:pos x="connsiteX6426" y="connsiteY6426"/>
                </a:cxn>
                <a:cxn ang="0">
                  <a:pos x="connsiteX6427" y="connsiteY6427"/>
                </a:cxn>
                <a:cxn ang="0">
                  <a:pos x="connsiteX6428" y="connsiteY6428"/>
                </a:cxn>
                <a:cxn ang="0">
                  <a:pos x="connsiteX6429" y="connsiteY6429"/>
                </a:cxn>
                <a:cxn ang="0">
                  <a:pos x="connsiteX6430" y="connsiteY6430"/>
                </a:cxn>
                <a:cxn ang="0">
                  <a:pos x="connsiteX6431" y="connsiteY6431"/>
                </a:cxn>
                <a:cxn ang="0">
                  <a:pos x="connsiteX6432" y="connsiteY6432"/>
                </a:cxn>
                <a:cxn ang="0">
                  <a:pos x="connsiteX6433" y="connsiteY6433"/>
                </a:cxn>
                <a:cxn ang="0">
                  <a:pos x="connsiteX6434" y="connsiteY6434"/>
                </a:cxn>
                <a:cxn ang="0">
                  <a:pos x="connsiteX6435" y="connsiteY6435"/>
                </a:cxn>
                <a:cxn ang="0">
                  <a:pos x="connsiteX6436" y="connsiteY6436"/>
                </a:cxn>
                <a:cxn ang="0">
                  <a:pos x="connsiteX6437" y="connsiteY6437"/>
                </a:cxn>
                <a:cxn ang="0">
                  <a:pos x="connsiteX6438" y="connsiteY6438"/>
                </a:cxn>
                <a:cxn ang="0">
                  <a:pos x="connsiteX6439" y="connsiteY6439"/>
                </a:cxn>
                <a:cxn ang="0">
                  <a:pos x="connsiteX6440" y="connsiteY6440"/>
                </a:cxn>
                <a:cxn ang="0">
                  <a:pos x="connsiteX6441" y="connsiteY6441"/>
                </a:cxn>
                <a:cxn ang="0">
                  <a:pos x="connsiteX6442" y="connsiteY6442"/>
                </a:cxn>
                <a:cxn ang="0">
                  <a:pos x="connsiteX6443" y="connsiteY6443"/>
                </a:cxn>
                <a:cxn ang="0">
                  <a:pos x="connsiteX6444" y="connsiteY6444"/>
                </a:cxn>
                <a:cxn ang="0">
                  <a:pos x="connsiteX6445" y="connsiteY6445"/>
                </a:cxn>
                <a:cxn ang="0">
                  <a:pos x="connsiteX6446" y="connsiteY6446"/>
                </a:cxn>
                <a:cxn ang="0">
                  <a:pos x="connsiteX6447" y="connsiteY6447"/>
                </a:cxn>
                <a:cxn ang="0">
                  <a:pos x="connsiteX6448" y="connsiteY6448"/>
                </a:cxn>
                <a:cxn ang="0">
                  <a:pos x="connsiteX6449" y="connsiteY6449"/>
                </a:cxn>
                <a:cxn ang="0">
                  <a:pos x="connsiteX6450" y="connsiteY6450"/>
                </a:cxn>
                <a:cxn ang="0">
                  <a:pos x="connsiteX6451" y="connsiteY6451"/>
                </a:cxn>
                <a:cxn ang="0">
                  <a:pos x="connsiteX6452" y="connsiteY6452"/>
                </a:cxn>
                <a:cxn ang="0">
                  <a:pos x="connsiteX6453" y="connsiteY6453"/>
                </a:cxn>
                <a:cxn ang="0">
                  <a:pos x="connsiteX6454" y="connsiteY6454"/>
                </a:cxn>
                <a:cxn ang="0">
                  <a:pos x="connsiteX6455" y="connsiteY6455"/>
                </a:cxn>
                <a:cxn ang="0">
                  <a:pos x="connsiteX6456" y="connsiteY6456"/>
                </a:cxn>
                <a:cxn ang="0">
                  <a:pos x="connsiteX6457" y="connsiteY6457"/>
                </a:cxn>
                <a:cxn ang="0">
                  <a:pos x="connsiteX6458" y="connsiteY6458"/>
                </a:cxn>
                <a:cxn ang="0">
                  <a:pos x="connsiteX6459" y="connsiteY6459"/>
                </a:cxn>
                <a:cxn ang="0">
                  <a:pos x="connsiteX6460" y="connsiteY6460"/>
                </a:cxn>
                <a:cxn ang="0">
                  <a:pos x="connsiteX6461" y="connsiteY6461"/>
                </a:cxn>
                <a:cxn ang="0">
                  <a:pos x="connsiteX6462" y="connsiteY6462"/>
                </a:cxn>
                <a:cxn ang="0">
                  <a:pos x="connsiteX6463" y="connsiteY6463"/>
                </a:cxn>
                <a:cxn ang="0">
                  <a:pos x="connsiteX6464" y="connsiteY6464"/>
                </a:cxn>
                <a:cxn ang="0">
                  <a:pos x="connsiteX6465" y="connsiteY6465"/>
                </a:cxn>
                <a:cxn ang="0">
                  <a:pos x="connsiteX6466" y="connsiteY6466"/>
                </a:cxn>
                <a:cxn ang="0">
                  <a:pos x="connsiteX6467" y="connsiteY6467"/>
                </a:cxn>
                <a:cxn ang="0">
                  <a:pos x="connsiteX6468" y="connsiteY6468"/>
                </a:cxn>
                <a:cxn ang="0">
                  <a:pos x="connsiteX6469" y="connsiteY6469"/>
                </a:cxn>
                <a:cxn ang="0">
                  <a:pos x="connsiteX6470" y="connsiteY6470"/>
                </a:cxn>
                <a:cxn ang="0">
                  <a:pos x="connsiteX6471" y="connsiteY6471"/>
                </a:cxn>
                <a:cxn ang="0">
                  <a:pos x="connsiteX6472" y="connsiteY6472"/>
                </a:cxn>
                <a:cxn ang="0">
                  <a:pos x="connsiteX6473" y="connsiteY6473"/>
                </a:cxn>
                <a:cxn ang="0">
                  <a:pos x="connsiteX6474" y="connsiteY6474"/>
                </a:cxn>
                <a:cxn ang="0">
                  <a:pos x="connsiteX6475" y="connsiteY6475"/>
                </a:cxn>
                <a:cxn ang="0">
                  <a:pos x="connsiteX6476" y="connsiteY6476"/>
                </a:cxn>
                <a:cxn ang="0">
                  <a:pos x="connsiteX6477" y="connsiteY6477"/>
                </a:cxn>
                <a:cxn ang="0">
                  <a:pos x="connsiteX6478" y="connsiteY6478"/>
                </a:cxn>
                <a:cxn ang="0">
                  <a:pos x="connsiteX6479" y="connsiteY6479"/>
                </a:cxn>
                <a:cxn ang="0">
                  <a:pos x="connsiteX6480" y="connsiteY6480"/>
                </a:cxn>
                <a:cxn ang="0">
                  <a:pos x="connsiteX6481" y="connsiteY6481"/>
                </a:cxn>
                <a:cxn ang="0">
                  <a:pos x="connsiteX6482" y="connsiteY6482"/>
                </a:cxn>
                <a:cxn ang="0">
                  <a:pos x="connsiteX6483" y="connsiteY6483"/>
                </a:cxn>
                <a:cxn ang="0">
                  <a:pos x="connsiteX6484" y="connsiteY6484"/>
                </a:cxn>
                <a:cxn ang="0">
                  <a:pos x="connsiteX6485" y="connsiteY6485"/>
                </a:cxn>
                <a:cxn ang="0">
                  <a:pos x="connsiteX6486" y="connsiteY6486"/>
                </a:cxn>
                <a:cxn ang="0">
                  <a:pos x="connsiteX6487" y="connsiteY6487"/>
                </a:cxn>
                <a:cxn ang="0">
                  <a:pos x="connsiteX6488" y="connsiteY6488"/>
                </a:cxn>
                <a:cxn ang="0">
                  <a:pos x="connsiteX6489" y="connsiteY6489"/>
                </a:cxn>
                <a:cxn ang="0">
                  <a:pos x="connsiteX6490" y="connsiteY6490"/>
                </a:cxn>
                <a:cxn ang="0">
                  <a:pos x="connsiteX6491" y="connsiteY6491"/>
                </a:cxn>
                <a:cxn ang="0">
                  <a:pos x="connsiteX6492" y="connsiteY6492"/>
                </a:cxn>
                <a:cxn ang="0">
                  <a:pos x="connsiteX6493" y="connsiteY6493"/>
                </a:cxn>
                <a:cxn ang="0">
                  <a:pos x="connsiteX6494" y="connsiteY6494"/>
                </a:cxn>
                <a:cxn ang="0">
                  <a:pos x="connsiteX6495" y="connsiteY6495"/>
                </a:cxn>
                <a:cxn ang="0">
                  <a:pos x="connsiteX6496" y="connsiteY6496"/>
                </a:cxn>
                <a:cxn ang="0">
                  <a:pos x="connsiteX6497" y="connsiteY6497"/>
                </a:cxn>
                <a:cxn ang="0">
                  <a:pos x="connsiteX6498" y="connsiteY6498"/>
                </a:cxn>
                <a:cxn ang="0">
                  <a:pos x="connsiteX6499" y="connsiteY6499"/>
                </a:cxn>
                <a:cxn ang="0">
                  <a:pos x="connsiteX6500" y="connsiteY6500"/>
                </a:cxn>
                <a:cxn ang="0">
                  <a:pos x="connsiteX6501" y="connsiteY6501"/>
                </a:cxn>
                <a:cxn ang="0">
                  <a:pos x="connsiteX6502" y="connsiteY6502"/>
                </a:cxn>
                <a:cxn ang="0">
                  <a:pos x="connsiteX6503" y="connsiteY6503"/>
                </a:cxn>
                <a:cxn ang="0">
                  <a:pos x="connsiteX6504" y="connsiteY6504"/>
                </a:cxn>
                <a:cxn ang="0">
                  <a:pos x="connsiteX6505" y="connsiteY6505"/>
                </a:cxn>
                <a:cxn ang="0">
                  <a:pos x="connsiteX6506" y="connsiteY6506"/>
                </a:cxn>
                <a:cxn ang="0">
                  <a:pos x="connsiteX6507" y="connsiteY6507"/>
                </a:cxn>
                <a:cxn ang="0">
                  <a:pos x="connsiteX6508" y="connsiteY6508"/>
                </a:cxn>
                <a:cxn ang="0">
                  <a:pos x="connsiteX6509" y="connsiteY6509"/>
                </a:cxn>
                <a:cxn ang="0">
                  <a:pos x="connsiteX6510" y="connsiteY6510"/>
                </a:cxn>
                <a:cxn ang="0">
                  <a:pos x="connsiteX6511" y="connsiteY6511"/>
                </a:cxn>
                <a:cxn ang="0">
                  <a:pos x="connsiteX6512" y="connsiteY6512"/>
                </a:cxn>
                <a:cxn ang="0">
                  <a:pos x="connsiteX6513" y="connsiteY6513"/>
                </a:cxn>
                <a:cxn ang="0">
                  <a:pos x="connsiteX6514" y="connsiteY6514"/>
                </a:cxn>
                <a:cxn ang="0">
                  <a:pos x="connsiteX6515" y="connsiteY6515"/>
                </a:cxn>
                <a:cxn ang="0">
                  <a:pos x="connsiteX6516" y="connsiteY6516"/>
                </a:cxn>
                <a:cxn ang="0">
                  <a:pos x="connsiteX6517" y="connsiteY6517"/>
                </a:cxn>
                <a:cxn ang="0">
                  <a:pos x="connsiteX6518" y="connsiteY6518"/>
                </a:cxn>
                <a:cxn ang="0">
                  <a:pos x="connsiteX6519" y="connsiteY6519"/>
                </a:cxn>
                <a:cxn ang="0">
                  <a:pos x="connsiteX6520" y="connsiteY6520"/>
                </a:cxn>
                <a:cxn ang="0">
                  <a:pos x="connsiteX6521" y="connsiteY6521"/>
                </a:cxn>
                <a:cxn ang="0">
                  <a:pos x="connsiteX6522" y="connsiteY6522"/>
                </a:cxn>
                <a:cxn ang="0">
                  <a:pos x="connsiteX6523" y="connsiteY6523"/>
                </a:cxn>
                <a:cxn ang="0">
                  <a:pos x="connsiteX6524" y="connsiteY6524"/>
                </a:cxn>
                <a:cxn ang="0">
                  <a:pos x="connsiteX6525" y="connsiteY6525"/>
                </a:cxn>
                <a:cxn ang="0">
                  <a:pos x="connsiteX6526" y="connsiteY6526"/>
                </a:cxn>
                <a:cxn ang="0">
                  <a:pos x="connsiteX6527" y="connsiteY6527"/>
                </a:cxn>
                <a:cxn ang="0">
                  <a:pos x="connsiteX6528" y="connsiteY6528"/>
                </a:cxn>
                <a:cxn ang="0">
                  <a:pos x="connsiteX6529" y="connsiteY6529"/>
                </a:cxn>
                <a:cxn ang="0">
                  <a:pos x="connsiteX6530" y="connsiteY6530"/>
                </a:cxn>
                <a:cxn ang="0">
                  <a:pos x="connsiteX6531" y="connsiteY6531"/>
                </a:cxn>
                <a:cxn ang="0">
                  <a:pos x="connsiteX6532" y="connsiteY6532"/>
                </a:cxn>
                <a:cxn ang="0">
                  <a:pos x="connsiteX6533" y="connsiteY6533"/>
                </a:cxn>
                <a:cxn ang="0">
                  <a:pos x="connsiteX6534" y="connsiteY6534"/>
                </a:cxn>
                <a:cxn ang="0">
                  <a:pos x="connsiteX6535" y="connsiteY6535"/>
                </a:cxn>
                <a:cxn ang="0">
                  <a:pos x="connsiteX6536" y="connsiteY6536"/>
                </a:cxn>
                <a:cxn ang="0">
                  <a:pos x="connsiteX6537" y="connsiteY6537"/>
                </a:cxn>
                <a:cxn ang="0">
                  <a:pos x="connsiteX6538" y="connsiteY6538"/>
                </a:cxn>
                <a:cxn ang="0">
                  <a:pos x="connsiteX6539" y="connsiteY6539"/>
                </a:cxn>
                <a:cxn ang="0">
                  <a:pos x="connsiteX6540" y="connsiteY6540"/>
                </a:cxn>
                <a:cxn ang="0">
                  <a:pos x="connsiteX6541" y="connsiteY6541"/>
                </a:cxn>
                <a:cxn ang="0">
                  <a:pos x="connsiteX6542" y="connsiteY6542"/>
                </a:cxn>
                <a:cxn ang="0">
                  <a:pos x="connsiteX6543" y="connsiteY6543"/>
                </a:cxn>
                <a:cxn ang="0">
                  <a:pos x="connsiteX6544" y="connsiteY6544"/>
                </a:cxn>
                <a:cxn ang="0">
                  <a:pos x="connsiteX6545" y="connsiteY6545"/>
                </a:cxn>
                <a:cxn ang="0">
                  <a:pos x="connsiteX6546" y="connsiteY6546"/>
                </a:cxn>
                <a:cxn ang="0">
                  <a:pos x="connsiteX6547" y="connsiteY6547"/>
                </a:cxn>
                <a:cxn ang="0">
                  <a:pos x="connsiteX6548" y="connsiteY6548"/>
                </a:cxn>
                <a:cxn ang="0">
                  <a:pos x="connsiteX6549" y="connsiteY6549"/>
                </a:cxn>
                <a:cxn ang="0">
                  <a:pos x="connsiteX6550" y="connsiteY6550"/>
                </a:cxn>
                <a:cxn ang="0">
                  <a:pos x="connsiteX6551" y="connsiteY6551"/>
                </a:cxn>
                <a:cxn ang="0">
                  <a:pos x="connsiteX6552" y="connsiteY6552"/>
                </a:cxn>
                <a:cxn ang="0">
                  <a:pos x="connsiteX6553" y="connsiteY6553"/>
                </a:cxn>
                <a:cxn ang="0">
                  <a:pos x="connsiteX6554" y="connsiteY6554"/>
                </a:cxn>
                <a:cxn ang="0">
                  <a:pos x="connsiteX6555" y="connsiteY6555"/>
                </a:cxn>
                <a:cxn ang="0">
                  <a:pos x="connsiteX6556" y="connsiteY6556"/>
                </a:cxn>
                <a:cxn ang="0">
                  <a:pos x="connsiteX6557" y="connsiteY6557"/>
                </a:cxn>
                <a:cxn ang="0">
                  <a:pos x="connsiteX6558" y="connsiteY6558"/>
                </a:cxn>
                <a:cxn ang="0">
                  <a:pos x="connsiteX6559" y="connsiteY6559"/>
                </a:cxn>
                <a:cxn ang="0">
                  <a:pos x="connsiteX6560" y="connsiteY6560"/>
                </a:cxn>
                <a:cxn ang="0">
                  <a:pos x="connsiteX6561" y="connsiteY6561"/>
                </a:cxn>
                <a:cxn ang="0">
                  <a:pos x="connsiteX6562" y="connsiteY6562"/>
                </a:cxn>
                <a:cxn ang="0">
                  <a:pos x="connsiteX6563" y="connsiteY6563"/>
                </a:cxn>
                <a:cxn ang="0">
                  <a:pos x="connsiteX6564" y="connsiteY6564"/>
                </a:cxn>
                <a:cxn ang="0">
                  <a:pos x="connsiteX6565" y="connsiteY6565"/>
                </a:cxn>
                <a:cxn ang="0">
                  <a:pos x="connsiteX6566" y="connsiteY6566"/>
                </a:cxn>
                <a:cxn ang="0">
                  <a:pos x="connsiteX6567" y="connsiteY6567"/>
                </a:cxn>
                <a:cxn ang="0">
                  <a:pos x="connsiteX6568" y="connsiteY6568"/>
                </a:cxn>
                <a:cxn ang="0">
                  <a:pos x="connsiteX6569" y="connsiteY6569"/>
                </a:cxn>
                <a:cxn ang="0">
                  <a:pos x="connsiteX6570" y="connsiteY6570"/>
                </a:cxn>
                <a:cxn ang="0">
                  <a:pos x="connsiteX6571" y="connsiteY6571"/>
                </a:cxn>
                <a:cxn ang="0">
                  <a:pos x="connsiteX6572" y="connsiteY6572"/>
                </a:cxn>
                <a:cxn ang="0">
                  <a:pos x="connsiteX6573" y="connsiteY6573"/>
                </a:cxn>
                <a:cxn ang="0">
                  <a:pos x="connsiteX6574" y="connsiteY6574"/>
                </a:cxn>
                <a:cxn ang="0">
                  <a:pos x="connsiteX6575" y="connsiteY6575"/>
                </a:cxn>
                <a:cxn ang="0">
                  <a:pos x="connsiteX6576" y="connsiteY6576"/>
                </a:cxn>
                <a:cxn ang="0">
                  <a:pos x="connsiteX6577" y="connsiteY6577"/>
                </a:cxn>
                <a:cxn ang="0">
                  <a:pos x="connsiteX6578" y="connsiteY6578"/>
                </a:cxn>
                <a:cxn ang="0">
                  <a:pos x="connsiteX6579" y="connsiteY6579"/>
                </a:cxn>
                <a:cxn ang="0">
                  <a:pos x="connsiteX6580" y="connsiteY6580"/>
                </a:cxn>
                <a:cxn ang="0">
                  <a:pos x="connsiteX6581" y="connsiteY6581"/>
                </a:cxn>
                <a:cxn ang="0">
                  <a:pos x="connsiteX6582" y="connsiteY6582"/>
                </a:cxn>
                <a:cxn ang="0">
                  <a:pos x="connsiteX6583" y="connsiteY6583"/>
                </a:cxn>
                <a:cxn ang="0">
                  <a:pos x="connsiteX6584" y="connsiteY6584"/>
                </a:cxn>
                <a:cxn ang="0">
                  <a:pos x="connsiteX6585" y="connsiteY6585"/>
                </a:cxn>
                <a:cxn ang="0">
                  <a:pos x="connsiteX6586" y="connsiteY6586"/>
                </a:cxn>
                <a:cxn ang="0">
                  <a:pos x="connsiteX6587" y="connsiteY6587"/>
                </a:cxn>
                <a:cxn ang="0">
                  <a:pos x="connsiteX6588" y="connsiteY6588"/>
                </a:cxn>
                <a:cxn ang="0">
                  <a:pos x="connsiteX6589" y="connsiteY6589"/>
                </a:cxn>
                <a:cxn ang="0">
                  <a:pos x="connsiteX6590" y="connsiteY6590"/>
                </a:cxn>
                <a:cxn ang="0">
                  <a:pos x="connsiteX6591" y="connsiteY6591"/>
                </a:cxn>
                <a:cxn ang="0">
                  <a:pos x="connsiteX6592" y="connsiteY6592"/>
                </a:cxn>
                <a:cxn ang="0">
                  <a:pos x="connsiteX6593" y="connsiteY6593"/>
                </a:cxn>
                <a:cxn ang="0">
                  <a:pos x="connsiteX6594" y="connsiteY6594"/>
                </a:cxn>
                <a:cxn ang="0">
                  <a:pos x="connsiteX6595" y="connsiteY6595"/>
                </a:cxn>
                <a:cxn ang="0">
                  <a:pos x="connsiteX6596" y="connsiteY6596"/>
                </a:cxn>
                <a:cxn ang="0">
                  <a:pos x="connsiteX6597" y="connsiteY6597"/>
                </a:cxn>
                <a:cxn ang="0">
                  <a:pos x="connsiteX6598" y="connsiteY6598"/>
                </a:cxn>
                <a:cxn ang="0">
                  <a:pos x="connsiteX6599" y="connsiteY6599"/>
                </a:cxn>
                <a:cxn ang="0">
                  <a:pos x="connsiteX6600" y="connsiteY6600"/>
                </a:cxn>
                <a:cxn ang="0">
                  <a:pos x="connsiteX6601" y="connsiteY6601"/>
                </a:cxn>
                <a:cxn ang="0">
                  <a:pos x="connsiteX6602" y="connsiteY6602"/>
                </a:cxn>
                <a:cxn ang="0">
                  <a:pos x="connsiteX6603" y="connsiteY6603"/>
                </a:cxn>
                <a:cxn ang="0">
                  <a:pos x="connsiteX6604" y="connsiteY6604"/>
                </a:cxn>
                <a:cxn ang="0">
                  <a:pos x="connsiteX6605" y="connsiteY6605"/>
                </a:cxn>
                <a:cxn ang="0">
                  <a:pos x="connsiteX6606" y="connsiteY6606"/>
                </a:cxn>
                <a:cxn ang="0">
                  <a:pos x="connsiteX6607" y="connsiteY6607"/>
                </a:cxn>
                <a:cxn ang="0">
                  <a:pos x="connsiteX6608" y="connsiteY6608"/>
                </a:cxn>
                <a:cxn ang="0">
                  <a:pos x="connsiteX6609" y="connsiteY6609"/>
                </a:cxn>
                <a:cxn ang="0">
                  <a:pos x="connsiteX6610" y="connsiteY6610"/>
                </a:cxn>
                <a:cxn ang="0">
                  <a:pos x="connsiteX6611" y="connsiteY6611"/>
                </a:cxn>
                <a:cxn ang="0">
                  <a:pos x="connsiteX6612" y="connsiteY6612"/>
                </a:cxn>
                <a:cxn ang="0">
                  <a:pos x="connsiteX6613" y="connsiteY6613"/>
                </a:cxn>
                <a:cxn ang="0">
                  <a:pos x="connsiteX6614" y="connsiteY6614"/>
                </a:cxn>
                <a:cxn ang="0">
                  <a:pos x="connsiteX6615" y="connsiteY6615"/>
                </a:cxn>
                <a:cxn ang="0">
                  <a:pos x="connsiteX6616" y="connsiteY6616"/>
                </a:cxn>
                <a:cxn ang="0">
                  <a:pos x="connsiteX6617" y="connsiteY6617"/>
                </a:cxn>
                <a:cxn ang="0">
                  <a:pos x="connsiteX6618" y="connsiteY6618"/>
                </a:cxn>
                <a:cxn ang="0">
                  <a:pos x="connsiteX6619" y="connsiteY6619"/>
                </a:cxn>
                <a:cxn ang="0">
                  <a:pos x="connsiteX6620" y="connsiteY6620"/>
                </a:cxn>
                <a:cxn ang="0">
                  <a:pos x="connsiteX6621" y="connsiteY6621"/>
                </a:cxn>
                <a:cxn ang="0">
                  <a:pos x="connsiteX6622" y="connsiteY6622"/>
                </a:cxn>
                <a:cxn ang="0">
                  <a:pos x="connsiteX6623" y="connsiteY6623"/>
                </a:cxn>
                <a:cxn ang="0">
                  <a:pos x="connsiteX6624" y="connsiteY6624"/>
                </a:cxn>
                <a:cxn ang="0">
                  <a:pos x="connsiteX6625" y="connsiteY6625"/>
                </a:cxn>
                <a:cxn ang="0">
                  <a:pos x="connsiteX6626" y="connsiteY6626"/>
                </a:cxn>
                <a:cxn ang="0">
                  <a:pos x="connsiteX6627" y="connsiteY6627"/>
                </a:cxn>
                <a:cxn ang="0">
                  <a:pos x="connsiteX6628" y="connsiteY6628"/>
                </a:cxn>
                <a:cxn ang="0">
                  <a:pos x="connsiteX6629" y="connsiteY6629"/>
                </a:cxn>
                <a:cxn ang="0">
                  <a:pos x="connsiteX6630" y="connsiteY6630"/>
                </a:cxn>
                <a:cxn ang="0">
                  <a:pos x="connsiteX6631" y="connsiteY6631"/>
                </a:cxn>
                <a:cxn ang="0">
                  <a:pos x="connsiteX6632" y="connsiteY6632"/>
                </a:cxn>
                <a:cxn ang="0">
                  <a:pos x="connsiteX6633" y="connsiteY6633"/>
                </a:cxn>
                <a:cxn ang="0">
                  <a:pos x="connsiteX6634" y="connsiteY6634"/>
                </a:cxn>
                <a:cxn ang="0">
                  <a:pos x="connsiteX6635" y="connsiteY6635"/>
                </a:cxn>
                <a:cxn ang="0">
                  <a:pos x="connsiteX6636" y="connsiteY6636"/>
                </a:cxn>
                <a:cxn ang="0">
                  <a:pos x="connsiteX6637" y="connsiteY6637"/>
                </a:cxn>
                <a:cxn ang="0">
                  <a:pos x="connsiteX6638" y="connsiteY6638"/>
                </a:cxn>
                <a:cxn ang="0">
                  <a:pos x="connsiteX6639" y="connsiteY6639"/>
                </a:cxn>
                <a:cxn ang="0">
                  <a:pos x="connsiteX6640" y="connsiteY6640"/>
                </a:cxn>
                <a:cxn ang="0">
                  <a:pos x="connsiteX6641" y="connsiteY6641"/>
                </a:cxn>
                <a:cxn ang="0">
                  <a:pos x="connsiteX6642" y="connsiteY6642"/>
                </a:cxn>
                <a:cxn ang="0">
                  <a:pos x="connsiteX6643" y="connsiteY6643"/>
                </a:cxn>
                <a:cxn ang="0">
                  <a:pos x="connsiteX6644" y="connsiteY6644"/>
                </a:cxn>
                <a:cxn ang="0">
                  <a:pos x="connsiteX6645" y="connsiteY6645"/>
                </a:cxn>
                <a:cxn ang="0">
                  <a:pos x="connsiteX6646" y="connsiteY6646"/>
                </a:cxn>
                <a:cxn ang="0">
                  <a:pos x="connsiteX6647" y="connsiteY6647"/>
                </a:cxn>
                <a:cxn ang="0">
                  <a:pos x="connsiteX6648" y="connsiteY6648"/>
                </a:cxn>
                <a:cxn ang="0">
                  <a:pos x="connsiteX6649" y="connsiteY6649"/>
                </a:cxn>
                <a:cxn ang="0">
                  <a:pos x="connsiteX6650" y="connsiteY6650"/>
                </a:cxn>
                <a:cxn ang="0">
                  <a:pos x="connsiteX6651" y="connsiteY6651"/>
                </a:cxn>
                <a:cxn ang="0">
                  <a:pos x="connsiteX6652" y="connsiteY6652"/>
                </a:cxn>
                <a:cxn ang="0">
                  <a:pos x="connsiteX6653" y="connsiteY6653"/>
                </a:cxn>
                <a:cxn ang="0">
                  <a:pos x="connsiteX6654" y="connsiteY6654"/>
                </a:cxn>
                <a:cxn ang="0">
                  <a:pos x="connsiteX6655" y="connsiteY6655"/>
                </a:cxn>
                <a:cxn ang="0">
                  <a:pos x="connsiteX6656" y="connsiteY6656"/>
                </a:cxn>
                <a:cxn ang="0">
                  <a:pos x="connsiteX6657" y="connsiteY6657"/>
                </a:cxn>
                <a:cxn ang="0">
                  <a:pos x="connsiteX6658" y="connsiteY6658"/>
                </a:cxn>
                <a:cxn ang="0">
                  <a:pos x="connsiteX6659" y="connsiteY6659"/>
                </a:cxn>
                <a:cxn ang="0">
                  <a:pos x="connsiteX6660" y="connsiteY6660"/>
                </a:cxn>
                <a:cxn ang="0">
                  <a:pos x="connsiteX6661" y="connsiteY6661"/>
                </a:cxn>
                <a:cxn ang="0">
                  <a:pos x="connsiteX6662" y="connsiteY6662"/>
                </a:cxn>
                <a:cxn ang="0">
                  <a:pos x="connsiteX6663" y="connsiteY6663"/>
                </a:cxn>
                <a:cxn ang="0">
                  <a:pos x="connsiteX6664" y="connsiteY6664"/>
                </a:cxn>
                <a:cxn ang="0">
                  <a:pos x="connsiteX6665" y="connsiteY6665"/>
                </a:cxn>
                <a:cxn ang="0">
                  <a:pos x="connsiteX6666" y="connsiteY6666"/>
                </a:cxn>
                <a:cxn ang="0">
                  <a:pos x="connsiteX6667" y="connsiteY6667"/>
                </a:cxn>
                <a:cxn ang="0">
                  <a:pos x="connsiteX6668" y="connsiteY6668"/>
                </a:cxn>
                <a:cxn ang="0">
                  <a:pos x="connsiteX6669" y="connsiteY6669"/>
                </a:cxn>
                <a:cxn ang="0">
                  <a:pos x="connsiteX6670" y="connsiteY6670"/>
                </a:cxn>
                <a:cxn ang="0">
                  <a:pos x="connsiteX6671" y="connsiteY6671"/>
                </a:cxn>
                <a:cxn ang="0">
                  <a:pos x="connsiteX6672" y="connsiteY6672"/>
                </a:cxn>
                <a:cxn ang="0">
                  <a:pos x="connsiteX6673" y="connsiteY6673"/>
                </a:cxn>
                <a:cxn ang="0">
                  <a:pos x="connsiteX6674" y="connsiteY6674"/>
                </a:cxn>
                <a:cxn ang="0">
                  <a:pos x="connsiteX6675" y="connsiteY6675"/>
                </a:cxn>
                <a:cxn ang="0">
                  <a:pos x="connsiteX6676" y="connsiteY6676"/>
                </a:cxn>
                <a:cxn ang="0">
                  <a:pos x="connsiteX6677" y="connsiteY6677"/>
                </a:cxn>
                <a:cxn ang="0">
                  <a:pos x="connsiteX6678" y="connsiteY6678"/>
                </a:cxn>
                <a:cxn ang="0">
                  <a:pos x="connsiteX6679" y="connsiteY6679"/>
                </a:cxn>
                <a:cxn ang="0">
                  <a:pos x="connsiteX6680" y="connsiteY6680"/>
                </a:cxn>
                <a:cxn ang="0">
                  <a:pos x="connsiteX6681" y="connsiteY6681"/>
                </a:cxn>
                <a:cxn ang="0">
                  <a:pos x="connsiteX6682" y="connsiteY6682"/>
                </a:cxn>
                <a:cxn ang="0">
                  <a:pos x="connsiteX6683" y="connsiteY6683"/>
                </a:cxn>
                <a:cxn ang="0">
                  <a:pos x="connsiteX6684" y="connsiteY6684"/>
                </a:cxn>
                <a:cxn ang="0">
                  <a:pos x="connsiteX6685" y="connsiteY6685"/>
                </a:cxn>
                <a:cxn ang="0">
                  <a:pos x="connsiteX6686" y="connsiteY6686"/>
                </a:cxn>
                <a:cxn ang="0">
                  <a:pos x="connsiteX6687" y="connsiteY6687"/>
                </a:cxn>
                <a:cxn ang="0">
                  <a:pos x="connsiteX6688" y="connsiteY6688"/>
                </a:cxn>
                <a:cxn ang="0">
                  <a:pos x="connsiteX6689" y="connsiteY6689"/>
                </a:cxn>
                <a:cxn ang="0">
                  <a:pos x="connsiteX6690" y="connsiteY6690"/>
                </a:cxn>
                <a:cxn ang="0">
                  <a:pos x="connsiteX6691" y="connsiteY6691"/>
                </a:cxn>
                <a:cxn ang="0">
                  <a:pos x="connsiteX6692" y="connsiteY6692"/>
                </a:cxn>
                <a:cxn ang="0">
                  <a:pos x="connsiteX6693" y="connsiteY6693"/>
                </a:cxn>
                <a:cxn ang="0">
                  <a:pos x="connsiteX6694" y="connsiteY6694"/>
                </a:cxn>
                <a:cxn ang="0">
                  <a:pos x="connsiteX6695" y="connsiteY6695"/>
                </a:cxn>
                <a:cxn ang="0">
                  <a:pos x="connsiteX6696" y="connsiteY6696"/>
                </a:cxn>
                <a:cxn ang="0">
                  <a:pos x="connsiteX6697" y="connsiteY6697"/>
                </a:cxn>
                <a:cxn ang="0">
                  <a:pos x="connsiteX6698" y="connsiteY6698"/>
                </a:cxn>
                <a:cxn ang="0">
                  <a:pos x="connsiteX6699" y="connsiteY6699"/>
                </a:cxn>
                <a:cxn ang="0">
                  <a:pos x="connsiteX6700" y="connsiteY6700"/>
                </a:cxn>
                <a:cxn ang="0">
                  <a:pos x="connsiteX6701" y="connsiteY6701"/>
                </a:cxn>
                <a:cxn ang="0">
                  <a:pos x="connsiteX6702" y="connsiteY6702"/>
                </a:cxn>
                <a:cxn ang="0">
                  <a:pos x="connsiteX6703" y="connsiteY6703"/>
                </a:cxn>
                <a:cxn ang="0">
                  <a:pos x="connsiteX6704" y="connsiteY6704"/>
                </a:cxn>
                <a:cxn ang="0">
                  <a:pos x="connsiteX6705" y="connsiteY6705"/>
                </a:cxn>
                <a:cxn ang="0">
                  <a:pos x="connsiteX6706" y="connsiteY6706"/>
                </a:cxn>
                <a:cxn ang="0">
                  <a:pos x="connsiteX6707" y="connsiteY6707"/>
                </a:cxn>
                <a:cxn ang="0">
                  <a:pos x="connsiteX6708" y="connsiteY6708"/>
                </a:cxn>
                <a:cxn ang="0">
                  <a:pos x="connsiteX6709" y="connsiteY6709"/>
                </a:cxn>
                <a:cxn ang="0">
                  <a:pos x="connsiteX6710" y="connsiteY6710"/>
                </a:cxn>
                <a:cxn ang="0">
                  <a:pos x="connsiteX6711" y="connsiteY6711"/>
                </a:cxn>
                <a:cxn ang="0">
                  <a:pos x="connsiteX6712" y="connsiteY6712"/>
                </a:cxn>
                <a:cxn ang="0">
                  <a:pos x="connsiteX6713" y="connsiteY6713"/>
                </a:cxn>
                <a:cxn ang="0">
                  <a:pos x="connsiteX6714" y="connsiteY6714"/>
                </a:cxn>
                <a:cxn ang="0">
                  <a:pos x="connsiteX6715" y="connsiteY6715"/>
                </a:cxn>
                <a:cxn ang="0">
                  <a:pos x="connsiteX6716" y="connsiteY6716"/>
                </a:cxn>
                <a:cxn ang="0">
                  <a:pos x="connsiteX6717" y="connsiteY6717"/>
                </a:cxn>
                <a:cxn ang="0">
                  <a:pos x="connsiteX6718" y="connsiteY6718"/>
                </a:cxn>
                <a:cxn ang="0">
                  <a:pos x="connsiteX6719" y="connsiteY6719"/>
                </a:cxn>
                <a:cxn ang="0">
                  <a:pos x="connsiteX6720" y="connsiteY6720"/>
                </a:cxn>
                <a:cxn ang="0">
                  <a:pos x="connsiteX6721" y="connsiteY6721"/>
                </a:cxn>
                <a:cxn ang="0">
                  <a:pos x="connsiteX6722" y="connsiteY6722"/>
                </a:cxn>
                <a:cxn ang="0">
                  <a:pos x="connsiteX6723" y="connsiteY6723"/>
                </a:cxn>
                <a:cxn ang="0">
                  <a:pos x="connsiteX6724" y="connsiteY6724"/>
                </a:cxn>
                <a:cxn ang="0">
                  <a:pos x="connsiteX6725" y="connsiteY6725"/>
                </a:cxn>
                <a:cxn ang="0">
                  <a:pos x="connsiteX6726" y="connsiteY6726"/>
                </a:cxn>
                <a:cxn ang="0">
                  <a:pos x="connsiteX6727" y="connsiteY6727"/>
                </a:cxn>
                <a:cxn ang="0">
                  <a:pos x="connsiteX6728" y="connsiteY6728"/>
                </a:cxn>
                <a:cxn ang="0">
                  <a:pos x="connsiteX6729" y="connsiteY6729"/>
                </a:cxn>
                <a:cxn ang="0">
                  <a:pos x="connsiteX6730" y="connsiteY6730"/>
                </a:cxn>
                <a:cxn ang="0">
                  <a:pos x="connsiteX6731" y="connsiteY6731"/>
                </a:cxn>
                <a:cxn ang="0">
                  <a:pos x="connsiteX6732" y="connsiteY6732"/>
                </a:cxn>
                <a:cxn ang="0">
                  <a:pos x="connsiteX6733" y="connsiteY6733"/>
                </a:cxn>
                <a:cxn ang="0">
                  <a:pos x="connsiteX6734" y="connsiteY6734"/>
                </a:cxn>
                <a:cxn ang="0">
                  <a:pos x="connsiteX6735" y="connsiteY6735"/>
                </a:cxn>
                <a:cxn ang="0">
                  <a:pos x="connsiteX6736" y="connsiteY6736"/>
                </a:cxn>
                <a:cxn ang="0">
                  <a:pos x="connsiteX6737" y="connsiteY6737"/>
                </a:cxn>
                <a:cxn ang="0">
                  <a:pos x="connsiteX6738" y="connsiteY6738"/>
                </a:cxn>
                <a:cxn ang="0">
                  <a:pos x="connsiteX6739" y="connsiteY6739"/>
                </a:cxn>
                <a:cxn ang="0">
                  <a:pos x="connsiteX6740" y="connsiteY6740"/>
                </a:cxn>
                <a:cxn ang="0">
                  <a:pos x="connsiteX6741" y="connsiteY6741"/>
                </a:cxn>
                <a:cxn ang="0">
                  <a:pos x="connsiteX6742" y="connsiteY6742"/>
                </a:cxn>
                <a:cxn ang="0">
                  <a:pos x="connsiteX6743" y="connsiteY6743"/>
                </a:cxn>
                <a:cxn ang="0">
                  <a:pos x="connsiteX6744" y="connsiteY6744"/>
                </a:cxn>
                <a:cxn ang="0">
                  <a:pos x="connsiteX6745" y="connsiteY6745"/>
                </a:cxn>
                <a:cxn ang="0">
                  <a:pos x="connsiteX6746" y="connsiteY6746"/>
                </a:cxn>
                <a:cxn ang="0">
                  <a:pos x="connsiteX6747" y="connsiteY6747"/>
                </a:cxn>
                <a:cxn ang="0">
                  <a:pos x="connsiteX6748" y="connsiteY6748"/>
                </a:cxn>
                <a:cxn ang="0">
                  <a:pos x="connsiteX6749" y="connsiteY6749"/>
                </a:cxn>
                <a:cxn ang="0">
                  <a:pos x="connsiteX6750" y="connsiteY6750"/>
                </a:cxn>
                <a:cxn ang="0">
                  <a:pos x="connsiteX6751" y="connsiteY6751"/>
                </a:cxn>
                <a:cxn ang="0">
                  <a:pos x="connsiteX6752" y="connsiteY6752"/>
                </a:cxn>
                <a:cxn ang="0">
                  <a:pos x="connsiteX6753" y="connsiteY6753"/>
                </a:cxn>
                <a:cxn ang="0">
                  <a:pos x="connsiteX6754" y="connsiteY6754"/>
                </a:cxn>
                <a:cxn ang="0">
                  <a:pos x="connsiteX6755" y="connsiteY6755"/>
                </a:cxn>
                <a:cxn ang="0">
                  <a:pos x="connsiteX6756" y="connsiteY6756"/>
                </a:cxn>
                <a:cxn ang="0">
                  <a:pos x="connsiteX6757" y="connsiteY6757"/>
                </a:cxn>
                <a:cxn ang="0">
                  <a:pos x="connsiteX6758" y="connsiteY6758"/>
                </a:cxn>
                <a:cxn ang="0">
                  <a:pos x="connsiteX6759" y="connsiteY6759"/>
                </a:cxn>
                <a:cxn ang="0">
                  <a:pos x="connsiteX6760" y="connsiteY6760"/>
                </a:cxn>
                <a:cxn ang="0">
                  <a:pos x="connsiteX6761" y="connsiteY6761"/>
                </a:cxn>
                <a:cxn ang="0">
                  <a:pos x="connsiteX6762" y="connsiteY6762"/>
                </a:cxn>
                <a:cxn ang="0">
                  <a:pos x="connsiteX6763" y="connsiteY6763"/>
                </a:cxn>
                <a:cxn ang="0">
                  <a:pos x="connsiteX6764" y="connsiteY6764"/>
                </a:cxn>
                <a:cxn ang="0">
                  <a:pos x="connsiteX6765" y="connsiteY6765"/>
                </a:cxn>
                <a:cxn ang="0">
                  <a:pos x="connsiteX6766" y="connsiteY6766"/>
                </a:cxn>
                <a:cxn ang="0">
                  <a:pos x="connsiteX6767" y="connsiteY6767"/>
                </a:cxn>
                <a:cxn ang="0">
                  <a:pos x="connsiteX6768" y="connsiteY6768"/>
                </a:cxn>
                <a:cxn ang="0">
                  <a:pos x="connsiteX6769" y="connsiteY6769"/>
                </a:cxn>
                <a:cxn ang="0">
                  <a:pos x="connsiteX6770" y="connsiteY6770"/>
                </a:cxn>
                <a:cxn ang="0">
                  <a:pos x="connsiteX6771" y="connsiteY6771"/>
                </a:cxn>
                <a:cxn ang="0">
                  <a:pos x="connsiteX6772" y="connsiteY6772"/>
                </a:cxn>
                <a:cxn ang="0">
                  <a:pos x="connsiteX6773" y="connsiteY6773"/>
                </a:cxn>
                <a:cxn ang="0">
                  <a:pos x="connsiteX6774" y="connsiteY6774"/>
                </a:cxn>
                <a:cxn ang="0">
                  <a:pos x="connsiteX6775" y="connsiteY6775"/>
                </a:cxn>
                <a:cxn ang="0">
                  <a:pos x="connsiteX6776" y="connsiteY6776"/>
                </a:cxn>
                <a:cxn ang="0">
                  <a:pos x="connsiteX6777" y="connsiteY6777"/>
                </a:cxn>
                <a:cxn ang="0">
                  <a:pos x="connsiteX6778" y="connsiteY6778"/>
                </a:cxn>
                <a:cxn ang="0">
                  <a:pos x="connsiteX6779" y="connsiteY6779"/>
                </a:cxn>
                <a:cxn ang="0">
                  <a:pos x="connsiteX6780" y="connsiteY6780"/>
                </a:cxn>
                <a:cxn ang="0">
                  <a:pos x="connsiteX6781" y="connsiteY6781"/>
                </a:cxn>
                <a:cxn ang="0">
                  <a:pos x="connsiteX6782" y="connsiteY6782"/>
                </a:cxn>
                <a:cxn ang="0">
                  <a:pos x="connsiteX6783" y="connsiteY6783"/>
                </a:cxn>
                <a:cxn ang="0">
                  <a:pos x="connsiteX6784" y="connsiteY6784"/>
                </a:cxn>
                <a:cxn ang="0">
                  <a:pos x="connsiteX6785" y="connsiteY6785"/>
                </a:cxn>
                <a:cxn ang="0">
                  <a:pos x="connsiteX6786" y="connsiteY6786"/>
                </a:cxn>
                <a:cxn ang="0">
                  <a:pos x="connsiteX6787" y="connsiteY6787"/>
                </a:cxn>
                <a:cxn ang="0">
                  <a:pos x="connsiteX6788" y="connsiteY6788"/>
                </a:cxn>
                <a:cxn ang="0">
                  <a:pos x="connsiteX6789" y="connsiteY6789"/>
                </a:cxn>
                <a:cxn ang="0">
                  <a:pos x="connsiteX6790" y="connsiteY6790"/>
                </a:cxn>
                <a:cxn ang="0">
                  <a:pos x="connsiteX6791" y="connsiteY6791"/>
                </a:cxn>
                <a:cxn ang="0">
                  <a:pos x="connsiteX6792" y="connsiteY6792"/>
                </a:cxn>
                <a:cxn ang="0">
                  <a:pos x="connsiteX6793" y="connsiteY6793"/>
                </a:cxn>
                <a:cxn ang="0">
                  <a:pos x="connsiteX6794" y="connsiteY6794"/>
                </a:cxn>
                <a:cxn ang="0">
                  <a:pos x="connsiteX6795" y="connsiteY6795"/>
                </a:cxn>
                <a:cxn ang="0">
                  <a:pos x="connsiteX6796" y="connsiteY6796"/>
                </a:cxn>
                <a:cxn ang="0">
                  <a:pos x="connsiteX6797" y="connsiteY6797"/>
                </a:cxn>
                <a:cxn ang="0">
                  <a:pos x="connsiteX6798" y="connsiteY6798"/>
                </a:cxn>
                <a:cxn ang="0">
                  <a:pos x="connsiteX6799" y="connsiteY6799"/>
                </a:cxn>
                <a:cxn ang="0">
                  <a:pos x="connsiteX6800" y="connsiteY6800"/>
                </a:cxn>
                <a:cxn ang="0">
                  <a:pos x="connsiteX6801" y="connsiteY6801"/>
                </a:cxn>
                <a:cxn ang="0">
                  <a:pos x="connsiteX6802" y="connsiteY6802"/>
                </a:cxn>
                <a:cxn ang="0">
                  <a:pos x="connsiteX6803" y="connsiteY6803"/>
                </a:cxn>
                <a:cxn ang="0">
                  <a:pos x="connsiteX6804" y="connsiteY6804"/>
                </a:cxn>
                <a:cxn ang="0">
                  <a:pos x="connsiteX6805" y="connsiteY6805"/>
                </a:cxn>
                <a:cxn ang="0">
                  <a:pos x="connsiteX6806" y="connsiteY6806"/>
                </a:cxn>
                <a:cxn ang="0">
                  <a:pos x="connsiteX6807" y="connsiteY6807"/>
                </a:cxn>
                <a:cxn ang="0">
                  <a:pos x="connsiteX6808" y="connsiteY6808"/>
                </a:cxn>
                <a:cxn ang="0">
                  <a:pos x="connsiteX6809" y="connsiteY6809"/>
                </a:cxn>
                <a:cxn ang="0">
                  <a:pos x="connsiteX6810" y="connsiteY6810"/>
                </a:cxn>
                <a:cxn ang="0">
                  <a:pos x="connsiteX6811" y="connsiteY6811"/>
                </a:cxn>
                <a:cxn ang="0">
                  <a:pos x="connsiteX6812" y="connsiteY6812"/>
                </a:cxn>
                <a:cxn ang="0">
                  <a:pos x="connsiteX6813" y="connsiteY6813"/>
                </a:cxn>
                <a:cxn ang="0">
                  <a:pos x="connsiteX6814" y="connsiteY6814"/>
                </a:cxn>
                <a:cxn ang="0">
                  <a:pos x="connsiteX6815" y="connsiteY6815"/>
                </a:cxn>
                <a:cxn ang="0">
                  <a:pos x="connsiteX6816" y="connsiteY6816"/>
                </a:cxn>
                <a:cxn ang="0">
                  <a:pos x="connsiteX6817" y="connsiteY6817"/>
                </a:cxn>
                <a:cxn ang="0">
                  <a:pos x="connsiteX6818" y="connsiteY6818"/>
                </a:cxn>
                <a:cxn ang="0">
                  <a:pos x="connsiteX6819" y="connsiteY6819"/>
                </a:cxn>
                <a:cxn ang="0">
                  <a:pos x="connsiteX6820" y="connsiteY6820"/>
                </a:cxn>
                <a:cxn ang="0">
                  <a:pos x="connsiteX6821" y="connsiteY6821"/>
                </a:cxn>
                <a:cxn ang="0">
                  <a:pos x="connsiteX6822" y="connsiteY6822"/>
                </a:cxn>
                <a:cxn ang="0">
                  <a:pos x="connsiteX6823" y="connsiteY6823"/>
                </a:cxn>
                <a:cxn ang="0">
                  <a:pos x="connsiteX6824" y="connsiteY6824"/>
                </a:cxn>
                <a:cxn ang="0">
                  <a:pos x="connsiteX6825" y="connsiteY6825"/>
                </a:cxn>
                <a:cxn ang="0">
                  <a:pos x="connsiteX6826" y="connsiteY6826"/>
                </a:cxn>
                <a:cxn ang="0">
                  <a:pos x="connsiteX6827" y="connsiteY6827"/>
                </a:cxn>
                <a:cxn ang="0">
                  <a:pos x="connsiteX6828" y="connsiteY6828"/>
                </a:cxn>
                <a:cxn ang="0">
                  <a:pos x="connsiteX6829" y="connsiteY6829"/>
                </a:cxn>
                <a:cxn ang="0">
                  <a:pos x="connsiteX6830" y="connsiteY6830"/>
                </a:cxn>
                <a:cxn ang="0">
                  <a:pos x="connsiteX6831" y="connsiteY6831"/>
                </a:cxn>
                <a:cxn ang="0">
                  <a:pos x="connsiteX6832" y="connsiteY6832"/>
                </a:cxn>
                <a:cxn ang="0">
                  <a:pos x="connsiteX6833" y="connsiteY6833"/>
                </a:cxn>
                <a:cxn ang="0">
                  <a:pos x="connsiteX6834" y="connsiteY6834"/>
                </a:cxn>
                <a:cxn ang="0">
                  <a:pos x="connsiteX6835" y="connsiteY6835"/>
                </a:cxn>
                <a:cxn ang="0">
                  <a:pos x="connsiteX6836" y="connsiteY6836"/>
                </a:cxn>
                <a:cxn ang="0">
                  <a:pos x="connsiteX6837" y="connsiteY6837"/>
                </a:cxn>
                <a:cxn ang="0">
                  <a:pos x="connsiteX6838" y="connsiteY6838"/>
                </a:cxn>
                <a:cxn ang="0">
                  <a:pos x="connsiteX6839" y="connsiteY6839"/>
                </a:cxn>
                <a:cxn ang="0">
                  <a:pos x="connsiteX6840" y="connsiteY6840"/>
                </a:cxn>
                <a:cxn ang="0">
                  <a:pos x="connsiteX6841" y="connsiteY6841"/>
                </a:cxn>
                <a:cxn ang="0">
                  <a:pos x="connsiteX6842" y="connsiteY6842"/>
                </a:cxn>
                <a:cxn ang="0">
                  <a:pos x="connsiteX6843" y="connsiteY6843"/>
                </a:cxn>
                <a:cxn ang="0">
                  <a:pos x="connsiteX6844" y="connsiteY6844"/>
                </a:cxn>
                <a:cxn ang="0">
                  <a:pos x="connsiteX6845" y="connsiteY6845"/>
                </a:cxn>
                <a:cxn ang="0">
                  <a:pos x="connsiteX6846" y="connsiteY6846"/>
                </a:cxn>
                <a:cxn ang="0">
                  <a:pos x="connsiteX6847" y="connsiteY6847"/>
                </a:cxn>
                <a:cxn ang="0">
                  <a:pos x="connsiteX6848" y="connsiteY6848"/>
                </a:cxn>
                <a:cxn ang="0">
                  <a:pos x="connsiteX6849" y="connsiteY6849"/>
                </a:cxn>
                <a:cxn ang="0">
                  <a:pos x="connsiteX6850" y="connsiteY6850"/>
                </a:cxn>
                <a:cxn ang="0">
                  <a:pos x="connsiteX6851" y="connsiteY6851"/>
                </a:cxn>
                <a:cxn ang="0">
                  <a:pos x="connsiteX6852" y="connsiteY6852"/>
                </a:cxn>
                <a:cxn ang="0">
                  <a:pos x="connsiteX6853" y="connsiteY6853"/>
                </a:cxn>
                <a:cxn ang="0">
                  <a:pos x="connsiteX6854" y="connsiteY6854"/>
                </a:cxn>
                <a:cxn ang="0">
                  <a:pos x="connsiteX6855" y="connsiteY6855"/>
                </a:cxn>
                <a:cxn ang="0">
                  <a:pos x="connsiteX6856" y="connsiteY6856"/>
                </a:cxn>
                <a:cxn ang="0">
                  <a:pos x="connsiteX6857" y="connsiteY6857"/>
                </a:cxn>
                <a:cxn ang="0">
                  <a:pos x="connsiteX6858" y="connsiteY6858"/>
                </a:cxn>
                <a:cxn ang="0">
                  <a:pos x="connsiteX6859" y="connsiteY6859"/>
                </a:cxn>
                <a:cxn ang="0">
                  <a:pos x="connsiteX6860" y="connsiteY6860"/>
                </a:cxn>
                <a:cxn ang="0">
                  <a:pos x="connsiteX6861" y="connsiteY6861"/>
                </a:cxn>
                <a:cxn ang="0">
                  <a:pos x="connsiteX6862" y="connsiteY6862"/>
                </a:cxn>
                <a:cxn ang="0">
                  <a:pos x="connsiteX6863" y="connsiteY6863"/>
                </a:cxn>
                <a:cxn ang="0">
                  <a:pos x="connsiteX6864" y="connsiteY6864"/>
                </a:cxn>
                <a:cxn ang="0">
                  <a:pos x="connsiteX6865" y="connsiteY6865"/>
                </a:cxn>
                <a:cxn ang="0">
                  <a:pos x="connsiteX6866" y="connsiteY6866"/>
                </a:cxn>
                <a:cxn ang="0">
                  <a:pos x="connsiteX6867" y="connsiteY6867"/>
                </a:cxn>
                <a:cxn ang="0">
                  <a:pos x="connsiteX6868" y="connsiteY6868"/>
                </a:cxn>
                <a:cxn ang="0">
                  <a:pos x="connsiteX6869" y="connsiteY6869"/>
                </a:cxn>
                <a:cxn ang="0">
                  <a:pos x="connsiteX6870" y="connsiteY6870"/>
                </a:cxn>
                <a:cxn ang="0">
                  <a:pos x="connsiteX6871" y="connsiteY6871"/>
                </a:cxn>
                <a:cxn ang="0">
                  <a:pos x="connsiteX6872" y="connsiteY6872"/>
                </a:cxn>
                <a:cxn ang="0">
                  <a:pos x="connsiteX6873" y="connsiteY6873"/>
                </a:cxn>
                <a:cxn ang="0">
                  <a:pos x="connsiteX6874" y="connsiteY6874"/>
                </a:cxn>
                <a:cxn ang="0">
                  <a:pos x="connsiteX6875" y="connsiteY6875"/>
                </a:cxn>
                <a:cxn ang="0">
                  <a:pos x="connsiteX6876" y="connsiteY6876"/>
                </a:cxn>
                <a:cxn ang="0">
                  <a:pos x="connsiteX6877" y="connsiteY6877"/>
                </a:cxn>
                <a:cxn ang="0">
                  <a:pos x="connsiteX6878" y="connsiteY6878"/>
                </a:cxn>
                <a:cxn ang="0">
                  <a:pos x="connsiteX6879" y="connsiteY6879"/>
                </a:cxn>
                <a:cxn ang="0">
                  <a:pos x="connsiteX6880" y="connsiteY6880"/>
                </a:cxn>
                <a:cxn ang="0">
                  <a:pos x="connsiteX6881" y="connsiteY6881"/>
                </a:cxn>
                <a:cxn ang="0">
                  <a:pos x="connsiteX6882" y="connsiteY6882"/>
                </a:cxn>
                <a:cxn ang="0">
                  <a:pos x="connsiteX6883" y="connsiteY6883"/>
                </a:cxn>
                <a:cxn ang="0">
                  <a:pos x="connsiteX6884" y="connsiteY6884"/>
                </a:cxn>
                <a:cxn ang="0">
                  <a:pos x="connsiteX6885" y="connsiteY6885"/>
                </a:cxn>
                <a:cxn ang="0">
                  <a:pos x="connsiteX6886" y="connsiteY6886"/>
                </a:cxn>
                <a:cxn ang="0">
                  <a:pos x="connsiteX6887" y="connsiteY6887"/>
                </a:cxn>
                <a:cxn ang="0">
                  <a:pos x="connsiteX6888" y="connsiteY6888"/>
                </a:cxn>
                <a:cxn ang="0">
                  <a:pos x="connsiteX6889" y="connsiteY6889"/>
                </a:cxn>
                <a:cxn ang="0">
                  <a:pos x="connsiteX6890" y="connsiteY6890"/>
                </a:cxn>
                <a:cxn ang="0">
                  <a:pos x="connsiteX6891" y="connsiteY6891"/>
                </a:cxn>
                <a:cxn ang="0">
                  <a:pos x="connsiteX6892" y="connsiteY6892"/>
                </a:cxn>
                <a:cxn ang="0">
                  <a:pos x="connsiteX6893" y="connsiteY6893"/>
                </a:cxn>
                <a:cxn ang="0">
                  <a:pos x="connsiteX6894" y="connsiteY6894"/>
                </a:cxn>
                <a:cxn ang="0">
                  <a:pos x="connsiteX6895" y="connsiteY6895"/>
                </a:cxn>
                <a:cxn ang="0">
                  <a:pos x="connsiteX6896" y="connsiteY6896"/>
                </a:cxn>
                <a:cxn ang="0">
                  <a:pos x="connsiteX6897" y="connsiteY6897"/>
                </a:cxn>
                <a:cxn ang="0">
                  <a:pos x="connsiteX6898" y="connsiteY6898"/>
                </a:cxn>
                <a:cxn ang="0">
                  <a:pos x="connsiteX6899" y="connsiteY6899"/>
                </a:cxn>
                <a:cxn ang="0">
                  <a:pos x="connsiteX6900" y="connsiteY6900"/>
                </a:cxn>
                <a:cxn ang="0">
                  <a:pos x="connsiteX6901" y="connsiteY6901"/>
                </a:cxn>
                <a:cxn ang="0">
                  <a:pos x="connsiteX6902" y="connsiteY6902"/>
                </a:cxn>
                <a:cxn ang="0">
                  <a:pos x="connsiteX6903" y="connsiteY6903"/>
                </a:cxn>
                <a:cxn ang="0">
                  <a:pos x="connsiteX6904" y="connsiteY6904"/>
                </a:cxn>
                <a:cxn ang="0">
                  <a:pos x="connsiteX6905" y="connsiteY6905"/>
                </a:cxn>
                <a:cxn ang="0">
                  <a:pos x="connsiteX6906" y="connsiteY6906"/>
                </a:cxn>
                <a:cxn ang="0">
                  <a:pos x="connsiteX6907" y="connsiteY6907"/>
                </a:cxn>
                <a:cxn ang="0">
                  <a:pos x="connsiteX6908" y="connsiteY6908"/>
                </a:cxn>
                <a:cxn ang="0">
                  <a:pos x="connsiteX6909" y="connsiteY6909"/>
                </a:cxn>
                <a:cxn ang="0">
                  <a:pos x="connsiteX6910" y="connsiteY6910"/>
                </a:cxn>
                <a:cxn ang="0">
                  <a:pos x="connsiteX6911" y="connsiteY6911"/>
                </a:cxn>
                <a:cxn ang="0">
                  <a:pos x="connsiteX6912" y="connsiteY6912"/>
                </a:cxn>
                <a:cxn ang="0">
                  <a:pos x="connsiteX6913" y="connsiteY6913"/>
                </a:cxn>
                <a:cxn ang="0">
                  <a:pos x="connsiteX6914" y="connsiteY6914"/>
                </a:cxn>
                <a:cxn ang="0">
                  <a:pos x="connsiteX6915" y="connsiteY6915"/>
                </a:cxn>
                <a:cxn ang="0">
                  <a:pos x="connsiteX6916" y="connsiteY6916"/>
                </a:cxn>
                <a:cxn ang="0">
                  <a:pos x="connsiteX6917" y="connsiteY6917"/>
                </a:cxn>
                <a:cxn ang="0">
                  <a:pos x="connsiteX6918" y="connsiteY6918"/>
                </a:cxn>
                <a:cxn ang="0">
                  <a:pos x="connsiteX6919" y="connsiteY6919"/>
                </a:cxn>
                <a:cxn ang="0">
                  <a:pos x="connsiteX6920" y="connsiteY6920"/>
                </a:cxn>
                <a:cxn ang="0">
                  <a:pos x="connsiteX6921" y="connsiteY6921"/>
                </a:cxn>
                <a:cxn ang="0">
                  <a:pos x="connsiteX6922" y="connsiteY6922"/>
                </a:cxn>
                <a:cxn ang="0">
                  <a:pos x="connsiteX6923" y="connsiteY6923"/>
                </a:cxn>
                <a:cxn ang="0">
                  <a:pos x="connsiteX6924" y="connsiteY6924"/>
                </a:cxn>
                <a:cxn ang="0">
                  <a:pos x="connsiteX6925" y="connsiteY6925"/>
                </a:cxn>
                <a:cxn ang="0">
                  <a:pos x="connsiteX6926" y="connsiteY6926"/>
                </a:cxn>
                <a:cxn ang="0">
                  <a:pos x="connsiteX6927" y="connsiteY6927"/>
                </a:cxn>
                <a:cxn ang="0">
                  <a:pos x="connsiteX6928" y="connsiteY6928"/>
                </a:cxn>
                <a:cxn ang="0">
                  <a:pos x="connsiteX6929" y="connsiteY6929"/>
                </a:cxn>
                <a:cxn ang="0">
                  <a:pos x="connsiteX6930" y="connsiteY6930"/>
                </a:cxn>
                <a:cxn ang="0">
                  <a:pos x="connsiteX6931" y="connsiteY6931"/>
                </a:cxn>
                <a:cxn ang="0">
                  <a:pos x="connsiteX6932" y="connsiteY6932"/>
                </a:cxn>
                <a:cxn ang="0">
                  <a:pos x="connsiteX6933" y="connsiteY6933"/>
                </a:cxn>
                <a:cxn ang="0">
                  <a:pos x="connsiteX6934" y="connsiteY6934"/>
                </a:cxn>
                <a:cxn ang="0">
                  <a:pos x="connsiteX6935" y="connsiteY6935"/>
                </a:cxn>
                <a:cxn ang="0">
                  <a:pos x="connsiteX6936" y="connsiteY6936"/>
                </a:cxn>
                <a:cxn ang="0">
                  <a:pos x="connsiteX6937" y="connsiteY6937"/>
                </a:cxn>
                <a:cxn ang="0">
                  <a:pos x="connsiteX6938" y="connsiteY6938"/>
                </a:cxn>
                <a:cxn ang="0">
                  <a:pos x="connsiteX6939" y="connsiteY6939"/>
                </a:cxn>
                <a:cxn ang="0">
                  <a:pos x="connsiteX6940" y="connsiteY6940"/>
                </a:cxn>
                <a:cxn ang="0">
                  <a:pos x="connsiteX6941" y="connsiteY6941"/>
                </a:cxn>
                <a:cxn ang="0">
                  <a:pos x="connsiteX6942" y="connsiteY6942"/>
                </a:cxn>
                <a:cxn ang="0">
                  <a:pos x="connsiteX6943" y="connsiteY6943"/>
                </a:cxn>
                <a:cxn ang="0">
                  <a:pos x="connsiteX6944" y="connsiteY6944"/>
                </a:cxn>
                <a:cxn ang="0">
                  <a:pos x="connsiteX6945" y="connsiteY6945"/>
                </a:cxn>
                <a:cxn ang="0">
                  <a:pos x="connsiteX6946" y="connsiteY6946"/>
                </a:cxn>
                <a:cxn ang="0">
                  <a:pos x="connsiteX6947" y="connsiteY6947"/>
                </a:cxn>
                <a:cxn ang="0">
                  <a:pos x="connsiteX6948" y="connsiteY6948"/>
                </a:cxn>
                <a:cxn ang="0">
                  <a:pos x="connsiteX6949" y="connsiteY6949"/>
                </a:cxn>
                <a:cxn ang="0">
                  <a:pos x="connsiteX6950" y="connsiteY6950"/>
                </a:cxn>
                <a:cxn ang="0">
                  <a:pos x="connsiteX6951" y="connsiteY6951"/>
                </a:cxn>
                <a:cxn ang="0">
                  <a:pos x="connsiteX6952" y="connsiteY6952"/>
                </a:cxn>
                <a:cxn ang="0">
                  <a:pos x="connsiteX6953" y="connsiteY6953"/>
                </a:cxn>
                <a:cxn ang="0">
                  <a:pos x="connsiteX6954" y="connsiteY6954"/>
                </a:cxn>
                <a:cxn ang="0">
                  <a:pos x="connsiteX6955" y="connsiteY6955"/>
                </a:cxn>
                <a:cxn ang="0">
                  <a:pos x="connsiteX6956" y="connsiteY6956"/>
                </a:cxn>
                <a:cxn ang="0">
                  <a:pos x="connsiteX6957" y="connsiteY6957"/>
                </a:cxn>
                <a:cxn ang="0">
                  <a:pos x="connsiteX6958" y="connsiteY6958"/>
                </a:cxn>
                <a:cxn ang="0">
                  <a:pos x="connsiteX6959" y="connsiteY6959"/>
                </a:cxn>
                <a:cxn ang="0">
                  <a:pos x="connsiteX6960" y="connsiteY6960"/>
                </a:cxn>
                <a:cxn ang="0">
                  <a:pos x="connsiteX6961" y="connsiteY6961"/>
                </a:cxn>
                <a:cxn ang="0">
                  <a:pos x="connsiteX6962" y="connsiteY6962"/>
                </a:cxn>
                <a:cxn ang="0">
                  <a:pos x="connsiteX6963" y="connsiteY6963"/>
                </a:cxn>
                <a:cxn ang="0">
                  <a:pos x="connsiteX6964" y="connsiteY6964"/>
                </a:cxn>
                <a:cxn ang="0">
                  <a:pos x="connsiteX6965" y="connsiteY6965"/>
                </a:cxn>
                <a:cxn ang="0">
                  <a:pos x="connsiteX6966" y="connsiteY6966"/>
                </a:cxn>
                <a:cxn ang="0">
                  <a:pos x="connsiteX6967" y="connsiteY6967"/>
                </a:cxn>
                <a:cxn ang="0">
                  <a:pos x="connsiteX6968" y="connsiteY6968"/>
                </a:cxn>
                <a:cxn ang="0">
                  <a:pos x="connsiteX6969" y="connsiteY6969"/>
                </a:cxn>
                <a:cxn ang="0">
                  <a:pos x="connsiteX6970" y="connsiteY6970"/>
                </a:cxn>
                <a:cxn ang="0">
                  <a:pos x="connsiteX6971" y="connsiteY6971"/>
                </a:cxn>
                <a:cxn ang="0">
                  <a:pos x="connsiteX6972" y="connsiteY6972"/>
                </a:cxn>
                <a:cxn ang="0">
                  <a:pos x="connsiteX6973" y="connsiteY6973"/>
                </a:cxn>
                <a:cxn ang="0">
                  <a:pos x="connsiteX6974" y="connsiteY6974"/>
                </a:cxn>
                <a:cxn ang="0">
                  <a:pos x="connsiteX6975" y="connsiteY6975"/>
                </a:cxn>
                <a:cxn ang="0">
                  <a:pos x="connsiteX6976" y="connsiteY6976"/>
                </a:cxn>
                <a:cxn ang="0">
                  <a:pos x="connsiteX6977" y="connsiteY6977"/>
                </a:cxn>
                <a:cxn ang="0">
                  <a:pos x="connsiteX6978" y="connsiteY6978"/>
                </a:cxn>
                <a:cxn ang="0">
                  <a:pos x="connsiteX6979" y="connsiteY6979"/>
                </a:cxn>
                <a:cxn ang="0">
                  <a:pos x="connsiteX6980" y="connsiteY6980"/>
                </a:cxn>
                <a:cxn ang="0">
                  <a:pos x="connsiteX6981" y="connsiteY6981"/>
                </a:cxn>
                <a:cxn ang="0">
                  <a:pos x="connsiteX6982" y="connsiteY6982"/>
                </a:cxn>
                <a:cxn ang="0">
                  <a:pos x="connsiteX6983" y="connsiteY6983"/>
                </a:cxn>
                <a:cxn ang="0">
                  <a:pos x="connsiteX6984" y="connsiteY6984"/>
                </a:cxn>
                <a:cxn ang="0">
                  <a:pos x="connsiteX6985" y="connsiteY6985"/>
                </a:cxn>
                <a:cxn ang="0">
                  <a:pos x="connsiteX6986" y="connsiteY6986"/>
                </a:cxn>
                <a:cxn ang="0">
                  <a:pos x="connsiteX6987" y="connsiteY6987"/>
                </a:cxn>
                <a:cxn ang="0">
                  <a:pos x="connsiteX6988" y="connsiteY6988"/>
                </a:cxn>
                <a:cxn ang="0">
                  <a:pos x="connsiteX6989" y="connsiteY6989"/>
                </a:cxn>
                <a:cxn ang="0">
                  <a:pos x="connsiteX6990" y="connsiteY6990"/>
                </a:cxn>
                <a:cxn ang="0">
                  <a:pos x="connsiteX6991" y="connsiteY6991"/>
                </a:cxn>
                <a:cxn ang="0">
                  <a:pos x="connsiteX6992" y="connsiteY6992"/>
                </a:cxn>
                <a:cxn ang="0">
                  <a:pos x="connsiteX6993" y="connsiteY6993"/>
                </a:cxn>
                <a:cxn ang="0">
                  <a:pos x="connsiteX6994" y="connsiteY6994"/>
                </a:cxn>
                <a:cxn ang="0">
                  <a:pos x="connsiteX6995" y="connsiteY6995"/>
                </a:cxn>
                <a:cxn ang="0">
                  <a:pos x="connsiteX6996" y="connsiteY6996"/>
                </a:cxn>
                <a:cxn ang="0">
                  <a:pos x="connsiteX6997" y="connsiteY6997"/>
                </a:cxn>
                <a:cxn ang="0">
                  <a:pos x="connsiteX6998" y="connsiteY6998"/>
                </a:cxn>
                <a:cxn ang="0">
                  <a:pos x="connsiteX6999" y="connsiteY6999"/>
                </a:cxn>
                <a:cxn ang="0">
                  <a:pos x="connsiteX7000" y="connsiteY7000"/>
                </a:cxn>
                <a:cxn ang="0">
                  <a:pos x="connsiteX7001" y="connsiteY7001"/>
                </a:cxn>
                <a:cxn ang="0">
                  <a:pos x="connsiteX7002" y="connsiteY7002"/>
                </a:cxn>
                <a:cxn ang="0">
                  <a:pos x="connsiteX7003" y="connsiteY7003"/>
                </a:cxn>
                <a:cxn ang="0">
                  <a:pos x="connsiteX7004" y="connsiteY7004"/>
                </a:cxn>
                <a:cxn ang="0">
                  <a:pos x="connsiteX7005" y="connsiteY7005"/>
                </a:cxn>
                <a:cxn ang="0">
                  <a:pos x="connsiteX7006" y="connsiteY7006"/>
                </a:cxn>
                <a:cxn ang="0">
                  <a:pos x="connsiteX7007" y="connsiteY7007"/>
                </a:cxn>
                <a:cxn ang="0">
                  <a:pos x="connsiteX7008" y="connsiteY7008"/>
                </a:cxn>
                <a:cxn ang="0">
                  <a:pos x="connsiteX7009" y="connsiteY7009"/>
                </a:cxn>
                <a:cxn ang="0">
                  <a:pos x="connsiteX7010" y="connsiteY7010"/>
                </a:cxn>
                <a:cxn ang="0">
                  <a:pos x="connsiteX7011" y="connsiteY7011"/>
                </a:cxn>
                <a:cxn ang="0">
                  <a:pos x="connsiteX7012" y="connsiteY7012"/>
                </a:cxn>
                <a:cxn ang="0">
                  <a:pos x="connsiteX7013" y="connsiteY7013"/>
                </a:cxn>
                <a:cxn ang="0">
                  <a:pos x="connsiteX7014" y="connsiteY7014"/>
                </a:cxn>
                <a:cxn ang="0">
                  <a:pos x="connsiteX7015" y="connsiteY7015"/>
                </a:cxn>
                <a:cxn ang="0">
                  <a:pos x="connsiteX7016" y="connsiteY7016"/>
                </a:cxn>
                <a:cxn ang="0">
                  <a:pos x="connsiteX7017" y="connsiteY7017"/>
                </a:cxn>
                <a:cxn ang="0">
                  <a:pos x="connsiteX7018" y="connsiteY7018"/>
                </a:cxn>
                <a:cxn ang="0">
                  <a:pos x="connsiteX7019" y="connsiteY7019"/>
                </a:cxn>
                <a:cxn ang="0">
                  <a:pos x="connsiteX7020" y="connsiteY7020"/>
                </a:cxn>
                <a:cxn ang="0">
                  <a:pos x="connsiteX7021" y="connsiteY7021"/>
                </a:cxn>
                <a:cxn ang="0">
                  <a:pos x="connsiteX7022" y="connsiteY7022"/>
                </a:cxn>
                <a:cxn ang="0">
                  <a:pos x="connsiteX7023" y="connsiteY7023"/>
                </a:cxn>
                <a:cxn ang="0">
                  <a:pos x="connsiteX7024" y="connsiteY7024"/>
                </a:cxn>
                <a:cxn ang="0">
                  <a:pos x="connsiteX7025" y="connsiteY7025"/>
                </a:cxn>
                <a:cxn ang="0">
                  <a:pos x="connsiteX7026" y="connsiteY7026"/>
                </a:cxn>
                <a:cxn ang="0">
                  <a:pos x="connsiteX7027" y="connsiteY7027"/>
                </a:cxn>
                <a:cxn ang="0">
                  <a:pos x="connsiteX7028" y="connsiteY7028"/>
                </a:cxn>
                <a:cxn ang="0">
                  <a:pos x="connsiteX7029" y="connsiteY7029"/>
                </a:cxn>
                <a:cxn ang="0">
                  <a:pos x="connsiteX7030" y="connsiteY7030"/>
                </a:cxn>
                <a:cxn ang="0">
                  <a:pos x="connsiteX7031" y="connsiteY7031"/>
                </a:cxn>
                <a:cxn ang="0">
                  <a:pos x="connsiteX7032" y="connsiteY7032"/>
                </a:cxn>
                <a:cxn ang="0">
                  <a:pos x="connsiteX7033" y="connsiteY7033"/>
                </a:cxn>
                <a:cxn ang="0">
                  <a:pos x="connsiteX7034" y="connsiteY7034"/>
                </a:cxn>
                <a:cxn ang="0">
                  <a:pos x="connsiteX7035" y="connsiteY7035"/>
                </a:cxn>
                <a:cxn ang="0">
                  <a:pos x="connsiteX7036" y="connsiteY7036"/>
                </a:cxn>
                <a:cxn ang="0">
                  <a:pos x="connsiteX7037" y="connsiteY7037"/>
                </a:cxn>
                <a:cxn ang="0">
                  <a:pos x="connsiteX7038" y="connsiteY7038"/>
                </a:cxn>
                <a:cxn ang="0">
                  <a:pos x="connsiteX7039" y="connsiteY7039"/>
                </a:cxn>
                <a:cxn ang="0">
                  <a:pos x="connsiteX7040" y="connsiteY7040"/>
                </a:cxn>
                <a:cxn ang="0">
                  <a:pos x="connsiteX7041" y="connsiteY7041"/>
                </a:cxn>
                <a:cxn ang="0">
                  <a:pos x="connsiteX7042" y="connsiteY7042"/>
                </a:cxn>
                <a:cxn ang="0">
                  <a:pos x="connsiteX7043" y="connsiteY7043"/>
                </a:cxn>
                <a:cxn ang="0">
                  <a:pos x="connsiteX7044" y="connsiteY7044"/>
                </a:cxn>
                <a:cxn ang="0">
                  <a:pos x="connsiteX7045" y="connsiteY7045"/>
                </a:cxn>
                <a:cxn ang="0">
                  <a:pos x="connsiteX7046" y="connsiteY7046"/>
                </a:cxn>
                <a:cxn ang="0">
                  <a:pos x="connsiteX7047" y="connsiteY7047"/>
                </a:cxn>
                <a:cxn ang="0">
                  <a:pos x="connsiteX7048" y="connsiteY7048"/>
                </a:cxn>
                <a:cxn ang="0">
                  <a:pos x="connsiteX7049" y="connsiteY7049"/>
                </a:cxn>
                <a:cxn ang="0">
                  <a:pos x="connsiteX7050" y="connsiteY7050"/>
                </a:cxn>
                <a:cxn ang="0">
                  <a:pos x="connsiteX7051" y="connsiteY7051"/>
                </a:cxn>
                <a:cxn ang="0">
                  <a:pos x="connsiteX7052" y="connsiteY7052"/>
                </a:cxn>
                <a:cxn ang="0">
                  <a:pos x="connsiteX7053" y="connsiteY7053"/>
                </a:cxn>
                <a:cxn ang="0">
                  <a:pos x="connsiteX7054" y="connsiteY7054"/>
                </a:cxn>
                <a:cxn ang="0">
                  <a:pos x="connsiteX7055" y="connsiteY7055"/>
                </a:cxn>
                <a:cxn ang="0">
                  <a:pos x="connsiteX7056" y="connsiteY7056"/>
                </a:cxn>
                <a:cxn ang="0">
                  <a:pos x="connsiteX7057" y="connsiteY7057"/>
                </a:cxn>
                <a:cxn ang="0">
                  <a:pos x="connsiteX7058" y="connsiteY7058"/>
                </a:cxn>
                <a:cxn ang="0">
                  <a:pos x="connsiteX7059" y="connsiteY7059"/>
                </a:cxn>
                <a:cxn ang="0">
                  <a:pos x="connsiteX7060" y="connsiteY7060"/>
                </a:cxn>
                <a:cxn ang="0">
                  <a:pos x="connsiteX7061" y="connsiteY7061"/>
                </a:cxn>
                <a:cxn ang="0">
                  <a:pos x="connsiteX7062" y="connsiteY7062"/>
                </a:cxn>
                <a:cxn ang="0">
                  <a:pos x="connsiteX7063" y="connsiteY7063"/>
                </a:cxn>
                <a:cxn ang="0">
                  <a:pos x="connsiteX7064" y="connsiteY7064"/>
                </a:cxn>
                <a:cxn ang="0">
                  <a:pos x="connsiteX7065" y="connsiteY7065"/>
                </a:cxn>
                <a:cxn ang="0">
                  <a:pos x="connsiteX7066" y="connsiteY7066"/>
                </a:cxn>
                <a:cxn ang="0">
                  <a:pos x="connsiteX7067" y="connsiteY7067"/>
                </a:cxn>
                <a:cxn ang="0">
                  <a:pos x="connsiteX7068" y="connsiteY7068"/>
                </a:cxn>
                <a:cxn ang="0">
                  <a:pos x="connsiteX7069" y="connsiteY7069"/>
                </a:cxn>
                <a:cxn ang="0">
                  <a:pos x="connsiteX7070" y="connsiteY7070"/>
                </a:cxn>
                <a:cxn ang="0">
                  <a:pos x="connsiteX7071" y="connsiteY7071"/>
                </a:cxn>
                <a:cxn ang="0">
                  <a:pos x="connsiteX7072" y="connsiteY7072"/>
                </a:cxn>
                <a:cxn ang="0">
                  <a:pos x="connsiteX7073" y="connsiteY7073"/>
                </a:cxn>
                <a:cxn ang="0">
                  <a:pos x="connsiteX7074" y="connsiteY7074"/>
                </a:cxn>
                <a:cxn ang="0">
                  <a:pos x="connsiteX7075" y="connsiteY7075"/>
                </a:cxn>
                <a:cxn ang="0">
                  <a:pos x="connsiteX7076" y="connsiteY7076"/>
                </a:cxn>
                <a:cxn ang="0">
                  <a:pos x="connsiteX7077" y="connsiteY7077"/>
                </a:cxn>
                <a:cxn ang="0">
                  <a:pos x="connsiteX7078" y="connsiteY7078"/>
                </a:cxn>
                <a:cxn ang="0">
                  <a:pos x="connsiteX7079" y="connsiteY7079"/>
                </a:cxn>
                <a:cxn ang="0">
                  <a:pos x="connsiteX7080" y="connsiteY7080"/>
                </a:cxn>
                <a:cxn ang="0">
                  <a:pos x="connsiteX7081" y="connsiteY7081"/>
                </a:cxn>
                <a:cxn ang="0">
                  <a:pos x="connsiteX7082" y="connsiteY7082"/>
                </a:cxn>
                <a:cxn ang="0">
                  <a:pos x="connsiteX7083" y="connsiteY7083"/>
                </a:cxn>
                <a:cxn ang="0">
                  <a:pos x="connsiteX7084" y="connsiteY7084"/>
                </a:cxn>
                <a:cxn ang="0">
                  <a:pos x="connsiteX7085" y="connsiteY7085"/>
                </a:cxn>
                <a:cxn ang="0">
                  <a:pos x="connsiteX7086" y="connsiteY7086"/>
                </a:cxn>
                <a:cxn ang="0">
                  <a:pos x="connsiteX7087" y="connsiteY7087"/>
                </a:cxn>
                <a:cxn ang="0">
                  <a:pos x="connsiteX7088" y="connsiteY7088"/>
                </a:cxn>
                <a:cxn ang="0">
                  <a:pos x="connsiteX7089" y="connsiteY7089"/>
                </a:cxn>
                <a:cxn ang="0">
                  <a:pos x="connsiteX7090" y="connsiteY7090"/>
                </a:cxn>
                <a:cxn ang="0">
                  <a:pos x="connsiteX7091" y="connsiteY7091"/>
                </a:cxn>
                <a:cxn ang="0">
                  <a:pos x="connsiteX7092" y="connsiteY7092"/>
                </a:cxn>
                <a:cxn ang="0">
                  <a:pos x="connsiteX7093" y="connsiteY7093"/>
                </a:cxn>
                <a:cxn ang="0">
                  <a:pos x="connsiteX7094" y="connsiteY7094"/>
                </a:cxn>
                <a:cxn ang="0">
                  <a:pos x="connsiteX7095" y="connsiteY7095"/>
                </a:cxn>
                <a:cxn ang="0">
                  <a:pos x="connsiteX7096" y="connsiteY7096"/>
                </a:cxn>
                <a:cxn ang="0">
                  <a:pos x="connsiteX7097" y="connsiteY7097"/>
                </a:cxn>
                <a:cxn ang="0">
                  <a:pos x="connsiteX7098" y="connsiteY7098"/>
                </a:cxn>
                <a:cxn ang="0">
                  <a:pos x="connsiteX7099" y="connsiteY7099"/>
                </a:cxn>
                <a:cxn ang="0">
                  <a:pos x="connsiteX7100" y="connsiteY7100"/>
                </a:cxn>
                <a:cxn ang="0">
                  <a:pos x="connsiteX7101" y="connsiteY7101"/>
                </a:cxn>
                <a:cxn ang="0">
                  <a:pos x="connsiteX7102" y="connsiteY7102"/>
                </a:cxn>
                <a:cxn ang="0">
                  <a:pos x="connsiteX7103" y="connsiteY7103"/>
                </a:cxn>
                <a:cxn ang="0">
                  <a:pos x="connsiteX7104" y="connsiteY7104"/>
                </a:cxn>
                <a:cxn ang="0">
                  <a:pos x="connsiteX7105" y="connsiteY7105"/>
                </a:cxn>
                <a:cxn ang="0">
                  <a:pos x="connsiteX7106" y="connsiteY7106"/>
                </a:cxn>
                <a:cxn ang="0">
                  <a:pos x="connsiteX7107" y="connsiteY7107"/>
                </a:cxn>
                <a:cxn ang="0">
                  <a:pos x="connsiteX7108" y="connsiteY7108"/>
                </a:cxn>
                <a:cxn ang="0">
                  <a:pos x="connsiteX7109" y="connsiteY7109"/>
                </a:cxn>
                <a:cxn ang="0">
                  <a:pos x="connsiteX7110" y="connsiteY7110"/>
                </a:cxn>
                <a:cxn ang="0">
                  <a:pos x="connsiteX7111" y="connsiteY7111"/>
                </a:cxn>
                <a:cxn ang="0">
                  <a:pos x="connsiteX7112" y="connsiteY7112"/>
                </a:cxn>
                <a:cxn ang="0">
                  <a:pos x="connsiteX7113" y="connsiteY7113"/>
                </a:cxn>
                <a:cxn ang="0">
                  <a:pos x="connsiteX7114" y="connsiteY7114"/>
                </a:cxn>
                <a:cxn ang="0">
                  <a:pos x="connsiteX7115" y="connsiteY7115"/>
                </a:cxn>
                <a:cxn ang="0">
                  <a:pos x="connsiteX7116" y="connsiteY7116"/>
                </a:cxn>
                <a:cxn ang="0">
                  <a:pos x="connsiteX7117" y="connsiteY7117"/>
                </a:cxn>
                <a:cxn ang="0">
                  <a:pos x="connsiteX7118" y="connsiteY7118"/>
                </a:cxn>
                <a:cxn ang="0">
                  <a:pos x="connsiteX7119" y="connsiteY7119"/>
                </a:cxn>
                <a:cxn ang="0">
                  <a:pos x="connsiteX7120" y="connsiteY7120"/>
                </a:cxn>
                <a:cxn ang="0">
                  <a:pos x="connsiteX7121" y="connsiteY7121"/>
                </a:cxn>
                <a:cxn ang="0">
                  <a:pos x="connsiteX7122" y="connsiteY7122"/>
                </a:cxn>
                <a:cxn ang="0">
                  <a:pos x="connsiteX7123" y="connsiteY7123"/>
                </a:cxn>
                <a:cxn ang="0">
                  <a:pos x="connsiteX7124" y="connsiteY7124"/>
                </a:cxn>
                <a:cxn ang="0">
                  <a:pos x="connsiteX7125" y="connsiteY7125"/>
                </a:cxn>
                <a:cxn ang="0">
                  <a:pos x="connsiteX7126" y="connsiteY7126"/>
                </a:cxn>
                <a:cxn ang="0">
                  <a:pos x="connsiteX7127" y="connsiteY7127"/>
                </a:cxn>
                <a:cxn ang="0">
                  <a:pos x="connsiteX7128" y="connsiteY7128"/>
                </a:cxn>
                <a:cxn ang="0">
                  <a:pos x="connsiteX7129" y="connsiteY7129"/>
                </a:cxn>
                <a:cxn ang="0">
                  <a:pos x="connsiteX7130" y="connsiteY7130"/>
                </a:cxn>
                <a:cxn ang="0">
                  <a:pos x="connsiteX7131" y="connsiteY7131"/>
                </a:cxn>
                <a:cxn ang="0">
                  <a:pos x="connsiteX7132" y="connsiteY7132"/>
                </a:cxn>
                <a:cxn ang="0">
                  <a:pos x="connsiteX7133" y="connsiteY7133"/>
                </a:cxn>
                <a:cxn ang="0">
                  <a:pos x="connsiteX7134" y="connsiteY7134"/>
                </a:cxn>
                <a:cxn ang="0">
                  <a:pos x="connsiteX7135" y="connsiteY7135"/>
                </a:cxn>
                <a:cxn ang="0">
                  <a:pos x="connsiteX7136" y="connsiteY7136"/>
                </a:cxn>
                <a:cxn ang="0">
                  <a:pos x="connsiteX7137" y="connsiteY7137"/>
                </a:cxn>
                <a:cxn ang="0">
                  <a:pos x="connsiteX7138" y="connsiteY7138"/>
                </a:cxn>
                <a:cxn ang="0">
                  <a:pos x="connsiteX7139" y="connsiteY7139"/>
                </a:cxn>
                <a:cxn ang="0">
                  <a:pos x="connsiteX7140" y="connsiteY7140"/>
                </a:cxn>
                <a:cxn ang="0">
                  <a:pos x="connsiteX7141" y="connsiteY7141"/>
                </a:cxn>
                <a:cxn ang="0">
                  <a:pos x="connsiteX7142" y="connsiteY7142"/>
                </a:cxn>
                <a:cxn ang="0">
                  <a:pos x="connsiteX7143" y="connsiteY7143"/>
                </a:cxn>
                <a:cxn ang="0">
                  <a:pos x="connsiteX7144" y="connsiteY7144"/>
                </a:cxn>
                <a:cxn ang="0">
                  <a:pos x="connsiteX7145" y="connsiteY7145"/>
                </a:cxn>
                <a:cxn ang="0">
                  <a:pos x="connsiteX7146" y="connsiteY7146"/>
                </a:cxn>
                <a:cxn ang="0">
                  <a:pos x="connsiteX7147" y="connsiteY7147"/>
                </a:cxn>
                <a:cxn ang="0">
                  <a:pos x="connsiteX7148" y="connsiteY7148"/>
                </a:cxn>
                <a:cxn ang="0">
                  <a:pos x="connsiteX7149" y="connsiteY7149"/>
                </a:cxn>
                <a:cxn ang="0">
                  <a:pos x="connsiteX7150" y="connsiteY7150"/>
                </a:cxn>
                <a:cxn ang="0">
                  <a:pos x="connsiteX7151" y="connsiteY7151"/>
                </a:cxn>
                <a:cxn ang="0">
                  <a:pos x="connsiteX7152" y="connsiteY7152"/>
                </a:cxn>
                <a:cxn ang="0">
                  <a:pos x="connsiteX7153" y="connsiteY7153"/>
                </a:cxn>
                <a:cxn ang="0">
                  <a:pos x="connsiteX7154" y="connsiteY7154"/>
                </a:cxn>
                <a:cxn ang="0">
                  <a:pos x="connsiteX7155" y="connsiteY7155"/>
                </a:cxn>
                <a:cxn ang="0">
                  <a:pos x="connsiteX7156" y="connsiteY7156"/>
                </a:cxn>
                <a:cxn ang="0">
                  <a:pos x="connsiteX7157" y="connsiteY7157"/>
                </a:cxn>
                <a:cxn ang="0">
                  <a:pos x="connsiteX7158" y="connsiteY7158"/>
                </a:cxn>
                <a:cxn ang="0">
                  <a:pos x="connsiteX7159" y="connsiteY7159"/>
                </a:cxn>
                <a:cxn ang="0">
                  <a:pos x="connsiteX7160" y="connsiteY7160"/>
                </a:cxn>
                <a:cxn ang="0">
                  <a:pos x="connsiteX7161" y="connsiteY7161"/>
                </a:cxn>
                <a:cxn ang="0">
                  <a:pos x="connsiteX7162" y="connsiteY7162"/>
                </a:cxn>
                <a:cxn ang="0">
                  <a:pos x="connsiteX7163" y="connsiteY7163"/>
                </a:cxn>
                <a:cxn ang="0">
                  <a:pos x="connsiteX7164" y="connsiteY7164"/>
                </a:cxn>
                <a:cxn ang="0">
                  <a:pos x="connsiteX7165" y="connsiteY7165"/>
                </a:cxn>
                <a:cxn ang="0">
                  <a:pos x="connsiteX7166" y="connsiteY7166"/>
                </a:cxn>
                <a:cxn ang="0">
                  <a:pos x="connsiteX7167" y="connsiteY7167"/>
                </a:cxn>
                <a:cxn ang="0">
                  <a:pos x="connsiteX7168" y="connsiteY7168"/>
                </a:cxn>
                <a:cxn ang="0">
                  <a:pos x="connsiteX7169" y="connsiteY7169"/>
                </a:cxn>
                <a:cxn ang="0">
                  <a:pos x="connsiteX7170" y="connsiteY7170"/>
                </a:cxn>
                <a:cxn ang="0">
                  <a:pos x="connsiteX7171" y="connsiteY7171"/>
                </a:cxn>
                <a:cxn ang="0">
                  <a:pos x="connsiteX7172" y="connsiteY7172"/>
                </a:cxn>
                <a:cxn ang="0">
                  <a:pos x="connsiteX7173" y="connsiteY7173"/>
                </a:cxn>
                <a:cxn ang="0">
                  <a:pos x="connsiteX7174" y="connsiteY7174"/>
                </a:cxn>
                <a:cxn ang="0">
                  <a:pos x="connsiteX7175" y="connsiteY7175"/>
                </a:cxn>
                <a:cxn ang="0">
                  <a:pos x="connsiteX7176" y="connsiteY7176"/>
                </a:cxn>
                <a:cxn ang="0">
                  <a:pos x="connsiteX7177" y="connsiteY7177"/>
                </a:cxn>
                <a:cxn ang="0">
                  <a:pos x="connsiteX7178" y="connsiteY7178"/>
                </a:cxn>
                <a:cxn ang="0">
                  <a:pos x="connsiteX7179" y="connsiteY7179"/>
                </a:cxn>
                <a:cxn ang="0">
                  <a:pos x="connsiteX7180" y="connsiteY7180"/>
                </a:cxn>
                <a:cxn ang="0">
                  <a:pos x="connsiteX7181" y="connsiteY7181"/>
                </a:cxn>
                <a:cxn ang="0">
                  <a:pos x="connsiteX7182" y="connsiteY7182"/>
                </a:cxn>
                <a:cxn ang="0">
                  <a:pos x="connsiteX7183" y="connsiteY7183"/>
                </a:cxn>
                <a:cxn ang="0">
                  <a:pos x="connsiteX7184" y="connsiteY7184"/>
                </a:cxn>
                <a:cxn ang="0">
                  <a:pos x="connsiteX7185" y="connsiteY7185"/>
                </a:cxn>
                <a:cxn ang="0">
                  <a:pos x="connsiteX7186" y="connsiteY7186"/>
                </a:cxn>
                <a:cxn ang="0">
                  <a:pos x="connsiteX7187" y="connsiteY7187"/>
                </a:cxn>
                <a:cxn ang="0">
                  <a:pos x="connsiteX7188" y="connsiteY7188"/>
                </a:cxn>
                <a:cxn ang="0">
                  <a:pos x="connsiteX7189" y="connsiteY7189"/>
                </a:cxn>
                <a:cxn ang="0">
                  <a:pos x="connsiteX7190" y="connsiteY7190"/>
                </a:cxn>
                <a:cxn ang="0">
                  <a:pos x="connsiteX7191" y="connsiteY7191"/>
                </a:cxn>
                <a:cxn ang="0">
                  <a:pos x="connsiteX7192" y="connsiteY7192"/>
                </a:cxn>
                <a:cxn ang="0">
                  <a:pos x="connsiteX7193" y="connsiteY7193"/>
                </a:cxn>
                <a:cxn ang="0">
                  <a:pos x="connsiteX7194" y="connsiteY7194"/>
                </a:cxn>
                <a:cxn ang="0">
                  <a:pos x="connsiteX7195" y="connsiteY7195"/>
                </a:cxn>
                <a:cxn ang="0">
                  <a:pos x="connsiteX7196" y="connsiteY7196"/>
                </a:cxn>
                <a:cxn ang="0">
                  <a:pos x="connsiteX7197" y="connsiteY7197"/>
                </a:cxn>
                <a:cxn ang="0">
                  <a:pos x="connsiteX7198" y="connsiteY7198"/>
                </a:cxn>
                <a:cxn ang="0">
                  <a:pos x="connsiteX7199" y="connsiteY7199"/>
                </a:cxn>
                <a:cxn ang="0">
                  <a:pos x="connsiteX7200" y="connsiteY7200"/>
                </a:cxn>
                <a:cxn ang="0">
                  <a:pos x="connsiteX7201" y="connsiteY7201"/>
                </a:cxn>
                <a:cxn ang="0">
                  <a:pos x="connsiteX7202" y="connsiteY7202"/>
                </a:cxn>
                <a:cxn ang="0">
                  <a:pos x="connsiteX7203" y="connsiteY7203"/>
                </a:cxn>
                <a:cxn ang="0">
                  <a:pos x="connsiteX7204" y="connsiteY7204"/>
                </a:cxn>
                <a:cxn ang="0">
                  <a:pos x="connsiteX7205" y="connsiteY7205"/>
                </a:cxn>
                <a:cxn ang="0">
                  <a:pos x="connsiteX7206" y="connsiteY7206"/>
                </a:cxn>
                <a:cxn ang="0">
                  <a:pos x="connsiteX7207" y="connsiteY7207"/>
                </a:cxn>
                <a:cxn ang="0">
                  <a:pos x="connsiteX7208" y="connsiteY7208"/>
                </a:cxn>
                <a:cxn ang="0">
                  <a:pos x="connsiteX7209" y="connsiteY7209"/>
                </a:cxn>
                <a:cxn ang="0">
                  <a:pos x="connsiteX7210" y="connsiteY7210"/>
                </a:cxn>
                <a:cxn ang="0">
                  <a:pos x="connsiteX7211" y="connsiteY7211"/>
                </a:cxn>
                <a:cxn ang="0">
                  <a:pos x="connsiteX7212" y="connsiteY7212"/>
                </a:cxn>
                <a:cxn ang="0">
                  <a:pos x="connsiteX7213" y="connsiteY7213"/>
                </a:cxn>
                <a:cxn ang="0">
                  <a:pos x="connsiteX7214" y="connsiteY7214"/>
                </a:cxn>
                <a:cxn ang="0">
                  <a:pos x="connsiteX7215" y="connsiteY7215"/>
                </a:cxn>
                <a:cxn ang="0">
                  <a:pos x="connsiteX7216" y="connsiteY7216"/>
                </a:cxn>
                <a:cxn ang="0">
                  <a:pos x="connsiteX7217" y="connsiteY7217"/>
                </a:cxn>
                <a:cxn ang="0">
                  <a:pos x="connsiteX7218" y="connsiteY7218"/>
                </a:cxn>
                <a:cxn ang="0">
                  <a:pos x="connsiteX7219" y="connsiteY7219"/>
                </a:cxn>
                <a:cxn ang="0">
                  <a:pos x="connsiteX7220" y="connsiteY7220"/>
                </a:cxn>
                <a:cxn ang="0">
                  <a:pos x="connsiteX7221" y="connsiteY7221"/>
                </a:cxn>
                <a:cxn ang="0">
                  <a:pos x="connsiteX7222" y="connsiteY7222"/>
                </a:cxn>
                <a:cxn ang="0">
                  <a:pos x="connsiteX7223" y="connsiteY7223"/>
                </a:cxn>
                <a:cxn ang="0">
                  <a:pos x="connsiteX7224" y="connsiteY7224"/>
                </a:cxn>
                <a:cxn ang="0">
                  <a:pos x="connsiteX7225" y="connsiteY7225"/>
                </a:cxn>
                <a:cxn ang="0">
                  <a:pos x="connsiteX7226" y="connsiteY7226"/>
                </a:cxn>
                <a:cxn ang="0">
                  <a:pos x="connsiteX7227" y="connsiteY7227"/>
                </a:cxn>
                <a:cxn ang="0">
                  <a:pos x="connsiteX7228" y="connsiteY7228"/>
                </a:cxn>
                <a:cxn ang="0">
                  <a:pos x="connsiteX7229" y="connsiteY7229"/>
                </a:cxn>
                <a:cxn ang="0">
                  <a:pos x="connsiteX7230" y="connsiteY7230"/>
                </a:cxn>
                <a:cxn ang="0">
                  <a:pos x="connsiteX7231" y="connsiteY7231"/>
                </a:cxn>
                <a:cxn ang="0">
                  <a:pos x="connsiteX7232" y="connsiteY7232"/>
                </a:cxn>
                <a:cxn ang="0">
                  <a:pos x="connsiteX7233" y="connsiteY7233"/>
                </a:cxn>
                <a:cxn ang="0">
                  <a:pos x="connsiteX7234" y="connsiteY7234"/>
                </a:cxn>
                <a:cxn ang="0">
                  <a:pos x="connsiteX7235" y="connsiteY7235"/>
                </a:cxn>
                <a:cxn ang="0">
                  <a:pos x="connsiteX7236" y="connsiteY7236"/>
                </a:cxn>
                <a:cxn ang="0">
                  <a:pos x="connsiteX7237" y="connsiteY7237"/>
                </a:cxn>
                <a:cxn ang="0">
                  <a:pos x="connsiteX7238" y="connsiteY7238"/>
                </a:cxn>
                <a:cxn ang="0">
                  <a:pos x="connsiteX7239" y="connsiteY7239"/>
                </a:cxn>
                <a:cxn ang="0">
                  <a:pos x="connsiteX7240" y="connsiteY7240"/>
                </a:cxn>
                <a:cxn ang="0">
                  <a:pos x="connsiteX7241" y="connsiteY7241"/>
                </a:cxn>
                <a:cxn ang="0">
                  <a:pos x="connsiteX7242" y="connsiteY7242"/>
                </a:cxn>
                <a:cxn ang="0">
                  <a:pos x="connsiteX7243" y="connsiteY7243"/>
                </a:cxn>
                <a:cxn ang="0">
                  <a:pos x="connsiteX7244" y="connsiteY7244"/>
                </a:cxn>
                <a:cxn ang="0">
                  <a:pos x="connsiteX7245" y="connsiteY7245"/>
                </a:cxn>
                <a:cxn ang="0">
                  <a:pos x="connsiteX7246" y="connsiteY7246"/>
                </a:cxn>
                <a:cxn ang="0">
                  <a:pos x="connsiteX7247" y="connsiteY7247"/>
                </a:cxn>
                <a:cxn ang="0">
                  <a:pos x="connsiteX7248" y="connsiteY7248"/>
                </a:cxn>
                <a:cxn ang="0">
                  <a:pos x="connsiteX7249" y="connsiteY7249"/>
                </a:cxn>
                <a:cxn ang="0">
                  <a:pos x="connsiteX7250" y="connsiteY7250"/>
                </a:cxn>
                <a:cxn ang="0">
                  <a:pos x="connsiteX7251" y="connsiteY7251"/>
                </a:cxn>
                <a:cxn ang="0">
                  <a:pos x="connsiteX7252" y="connsiteY7252"/>
                </a:cxn>
                <a:cxn ang="0">
                  <a:pos x="connsiteX7253" y="connsiteY7253"/>
                </a:cxn>
                <a:cxn ang="0">
                  <a:pos x="connsiteX7254" y="connsiteY7254"/>
                </a:cxn>
                <a:cxn ang="0">
                  <a:pos x="connsiteX7255" y="connsiteY7255"/>
                </a:cxn>
                <a:cxn ang="0">
                  <a:pos x="connsiteX7256" y="connsiteY7256"/>
                </a:cxn>
                <a:cxn ang="0">
                  <a:pos x="connsiteX7257" y="connsiteY7257"/>
                </a:cxn>
                <a:cxn ang="0">
                  <a:pos x="connsiteX7258" y="connsiteY7258"/>
                </a:cxn>
                <a:cxn ang="0">
                  <a:pos x="connsiteX7259" y="connsiteY7259"/>
                </a:cxn>
                <a:cxn ang="0">
                  <a:pos x="connsiteX7260" y="connsiteY7260"/>
                </a:cxn>
                <a:cxn ang="0">
                  <a:pos x="connsiteX7261" y="connsiteY7261"/>
                </a:cxn>
                <a:cxn ang="0">
                  <a:pos x="connsiteX7262" y="connsiteY7262"/>
                </a:cxn>
                <a:cxn ang="0">
                  <a:pos x="connsiteX7263" y="connsiteY7263"/>
                </a:cxn>
                <a:cxn ang="0">
                  <a:pos x="connsiteX7264" y="connsiteY7264"/>
                </a:cxn>
                <a:cxn ang="0">
                  <a:pos x="connsiteX7265" y="connsiteY7265"/>
                </a:cxn>
                <a:cxn ang="0">
                  <a:pos x="connsiteX7266" y="connsiteY7266"/>
                </a:cxn>
                <a:cxn ang="0">
                  <a:pos x="connsiteX7267" y="connsiteY7267"/>
                </a:cxn>
                <a:cxn ang="0">
                  <a:pos x="connsiteX7268" y="connsiteY7268"/>
                </a:cxn>
                <a:cxn ang="0">
                  <a:pos x="connsiteX7269" y="connsiteY7269"/>
                </a:cxn>
                <a:cxn ang="0">
                  <a:pos x="connsiteX7270" y="connsiteY7270"/>
                </a:cxn>
                <a:cxn ang="0">
                  <a:pos x="connsiteX7271" y="connsiteY7271"/>
                </a:cxn>
                <a:cxn ang="0">
                  <a:pos x="connsiteX7272" y="connsiteY7272"/>
                </a:cxn>
                <a:cxn ang="0">
                  <a:pos x="connsiteX7273" y="connsiteY7273"/>
                </a:cxn>
                <a:cxn ang="0">
                  <a:pos x="connsiteX7274" y="connsiteY7274"/>
                </a:cxn>
                <a:cxn ang="0">
                  <a:pos x="connsiteX7275" y="connsiteY7275"/>
                </a:cxn>
                <a:cxn ang="0">
                  <a:pos x="connsiteX7276" y="connsiteY7276"/>
                </a:cxn>
                <a:cxn ang="0">
                  <a:pos x="connsiteX7277" y="connsiteY7277"/>
                </a:cxn>
                <a:cxn ang="0">
                  <a:pos x="connsiteX7278" y="connsiteY7278"/>
                </a:cxn>
                <a:cxn ang="0">
                  <a:pos x="connsiteX7279" y="connsiteY7279"/>
                </a:cxn>
                <a:cxn ang="0">
                  <a:pos x="connsiteX7280" y="connsiteY7280"/>
                </a:cxn>
                <a:cxn ang="0">
                  <a:pos x="connsiteX7281" y="connsiteY7281"/>
                </a:cxn>
                <a:cxn ang="0">
                  <a:pos x="connsiteX7282" y="connsiteY7282"/>
                </a:cxn>
                <a:cxn ang="0">
                  <a:pos x="connsiteX7283" y="connsiteY7283"/>
                </a:cxn>
                <a:cxn ang="0">
                  <a:pos x="connsiteX7284" y="connsiteY7284"/>
                </a:cxn>
                <a:cxn ang="0">
                  <a:pos x="connsiteX7285" y="connsiteY7285"/>
                </a:cxn>
                <a:cxn ang="0">
                  <a:pos x="connsiteX7286" y="connsiteY7286"/>
                </a:cxn>
                <a:cxn ang="0">
                  <a:pos x="connsiteX7287" y="connsiteY7287"/>
                </a:cxn>
                <a:cxn ang="0">
                  <a:pos x="connsiteX7288" y="connsiteY7288"/>
                </a:cxn>
                <a:cxn ang="0">
                  <a:pos x="connsiteX7289" y="connsiteY7289"/>
                </a:cxn>
                <a:cxn ang="0">
                  <a:pos x="connsiteX7290" y="connsiteY7290"/>
                </a:cxn>
                <a:cxn ang="0">
                  <a:pos x="connsiteX7291" y="connsiteY7291"/>
                </a:cxn>
                <a:cxn ang="0">
                  <a:pos x="connsiteX7292" y="connsiteY7292"/>
                </a:cxn>
                <a:cxn ang="0">
                  <a:pos x="connsiteX7293" y="connsiteY7293"/>
                </a:cxn>
                <a:cxn ang="0">
                  <a:pos x="connsiteX7294" y="connsiteY7294"/>
                </a:cxn>
                <a:cxn ang="0">
                  <a:pos x="connsiteX7295" y="connsiteY7295"/>
                </a:cxn>
                <a:cxn ang="0">
                  <a:pos x="connsiteX7296" y="connsiteY7296"/>
                </a:cxn>
                <a:cxn ang="0">
                  <a:pos x="connsiteX7297" y="connsiteY7297"/>
                </a:cxn>
                <a:cxn ang="0">
                  <a:pos x="connsiteX7298" y="connsiteY7298"/>
                </a:cxn>
                <a:cxn ang="0">
                  <a:pos x="connsiteX7299" y="connsiteY7299"/>
                </a:cxn>
                <a:cxn ang="0">
                  <a:pos x="connsiteX7300" y="connsiteY7300"/>
                </a:cxn>
                <a:cxn ang="0">
                  <a:pos x="connsiteX7301" y="connsiteY7301"/>
                </a:cxn>
                <a:cxn ang="0">
                  <a:pos x="connsiteX7302" y="connsiteY7302"/>
                </a:cxn>
                <a:cxn ang="0">
                  <a:pos x="connsiteX7303" y="connsiteY7303"/>
                </a:cxn>
                <a:cxn ang="0">
                  <a:pos x="connsiteX7304" y="connsiteY7304"/>
                </a:cxn>
                <a:cxn ang="0">
                  <a:pos x="connsiteX7305" y="connsiteY7305"/>
                </a:cxn>
                <a:cxn ang="0">
                  <a:pos x="connsiteX7306" y="connsiteY7306"/>
                </a:cxn>
                <a:cxn ang="0">
                  <a:pos x="connsiteX7307" y="connsiteY7307"/>
                </a:cxn>
                <a:cxn ang="0">
                  <a:pos x="connsiteX7308" y="connsiteY7308"/>
                </a:cxn>
                <a:cxn ang="0">
                  <a:pos x="connsiteX7309" y="connsiteY7309"/>
                </a:cxn>
                <a:cxn ang="0">
                  <a:pos x="connsiteX7310" y="connsiteY7310"/>
                </a:cxn>
                <a:cxn ang="0">
                  <a:pos x="connsiteX7311" y="connsiteY7311"/>
                </a:cxn>
                <a:cxn ang="0">
                  <a:pos x="connsiteX7312" y="connsiteY7312"/>
                </a:cxn>
                <a:cxn ang="0">
                  <a:pos x="connsiteX7313" y="connsiteY7313"/>
                </a:cxn>
                <a:cxn ang="0">
                  <a:pos x="connsiteX7314" y="connsiteY7314"/>
                </a:cxn>
                <a:cxn ang="0">
                  <a:pos x="connsiteX7315" y="connsiteY7315"/>
                </a:cxn>
                <a:cxn ang="0">
                  <a:pos x="connsiteX7316" y="connsiteY7316"/>
                </a:cxn>
                <a:cxn ang="0">
                  <a:pos x="connsiteX7317" y="connsiteY7317"/>
                </a:cxn>
                <a:cxn ang="0">
                  <a:pos x="connsiteX7318" y="connsiteY7318"/>
                </a:cxn>
                <a:cxn ang="0">
                  <a:pos x="connsiteX7319" y="connsiteY7319"/>
                </a:cxn>
                <a:cxn ang="0">
                  <a:pos x="connsiteX7320" y="connsiteY7320"/>
                </a:cxn>
                <a:cxn ang="0">
                  <a:pos x="connsiteX7321" y="connsiteY7321"/>
                </a:cxn>
                <a:cxn ang="0">
                  <a:pos x="connsiteX7322" y="connsiteY7322"/>
                </a:cxn>
                <a:cxn ang="0">
                  <a:pos x="connsiteX7323" y="connsiteY7323"/>
                </a:cxn>
                <a:cxn ang="0">
                  <a:pos x="connsiteX7324" y="connsiteY7324"/>
                </a:cxn>
                <a:cxn ang="0">
                  <a:pos x="connsiteX7325" y="connsiteY7325"/>
                </a:cxn>
                <a:cxn ang="0">
                  <a:pos x="connsiteX7326" y="connsiteY7326"/>
                </a:cxn>
                <a:cxn ang="0">
                  <a:pos x="connsiteX7327" y="connsiteY7327"/>
                </a:cxn>
                <a:cxn ang="0">
                  <a:pos x="connsiteX7328" y="connsiteY7328"/>
                </a:cxn>
                <a:cxn ang="0">
                  <a:pos x="connsiteX7329" y="connsiteY7329"/>
                </a:cxn>
                <a:cxn ang="0">
                  <a:pos x="connsiteX7330" y="connsiteY7330"/>
                </a:cxn>
                <a:cxn ang="0">
                  <a:pos x="connsiteX7331" y="connsiteY7331"/>
                </a:cxn>
                <a:cxn ang="0">
                  <a:pos x="connsiteX7332" y="connsiteY7332"/>
                </a:cxn>
                <a:cxn ang="0">
                  <a:pos x="connsiteX7333" y="connsiteY7333"/>
                </a:cxn>
                <a:cxn ang="0">
                  <a:pos x="connsiteX7334" y="connsiteY7334"/>
                </a:cxn>
                <a:cxn ang="0">
                  <a:pos x="connsiteX7335" y="connsiteY7335"/>
                </a:cxn>
                <a:cxn ang="0">
                  <a:pos x="connsiteX7336" y="connsiteY7336"/>
                </a:cxn>
                <a:cxn ang="0">
                  <a:pos x="connsiteX7337" y="connsiteY7337"/>
                </a:cxn>
                <a:cxn ang="0">
                  <a:pos x="connsiteX7338" y="connsiteY7338"/>
                </a:cxn>
                <a:cxn ang="0">
                  <a:pos x="connsiteX7339" y="connsiteY7339"/>
                </a:cxn>
                <a:cxn ang="0">
                  <a:pos x="connsiteX7340" y="connsiteY7340"/>
                </a:cxn>
                <a:cxn ang="0">
                  <a:pos x="connsiteX7341" y="connsiteY7341"/>
                </a:cxn>
                <a:cxn ang="0">
                  <a:pos x="connsiteX7342" y="connsiteY7342"/>
                </a:cxn>
                <a:cxn ang="0">
                  <a:pos x="connsiteX7343" y="connsiteY7343"/>
                </a:cxn>
                <a:cxn ang="0">
                  <a:pos x="connsiteX7344" y="connsiteY7344"/>
                </a:cxn>
                <a:cxn ang="0">
                  <a:pos x="connsiteX7345" y="connsiteY7345"/>
                </a:cxn>
                <a:cxn ang="0">
                  <a:pos x="connsiteX7346" y="connsiteY7346"/>
                </a:cxn>
                <a:cxn ang="0">
                  <a:pos x="connsiteX7347" y="connsiteY7347"/>
                </a:cxn>
                <a:cxn ang="0">
                  <a:pos x="connsiteX7348" y="connsiteY7348"/>
                </a:cxn>
                <a:cxn ang="0">
                  <a:pos x="connsiteX7349" y="connsiteY7349"/>
                </a:cxn>
                <a:cxn ang="0">
                  <a:pos x="connsiteX7350" y="connsiteY7350"/>
                </a:cxn>
                <a:cxn ang="0">
                  <a:pos x="connsiteX7351" y="connsiteY7351"/>
                </a:cxn>
                <a:cxn ang="0">
                  <a:pos x="connsiteX7352" y="connsiteY7352"/>
                </a:cxn>
                <a:cxn ang="0">
                  <a:pos x="connsiteX7353" y="connsiteY7353"/>
                </a:cxn>
                <a:cxn ang="0">
                  <a:pos x="connsiteX7354" y="connsiteY7354"/>
                </a:cxn>
                <a:cxn ang="0">
                  <a:pos x="connsiteX7355" y="connsiteY7355"/>
                </a:cxn>
                <a:cxn ang="0">
                  <a:pos x="connsiteX7356" y="connsiteY7356"/>
                </a:cxn>
                <a:cxn ang="0">
                  <a:pos x="connsiteX7357" y="connsiteY7357"/>
                </a:cxn>
                <a:cxn ang="0">
                  <a:pos x="connsiteX7358" y="connsiteY7358"/>
                </a:cxn>
                <a:cxn ang="0">
                  <a:pos x="connsiteX7359" y="connsiteY7359"/>
                </a:cxn>
                <a:cxn ang="0">
                  <a:pos x="connsiteX7360" y="connsiteY7360"/>
                </a:cxn>
                <a:cxn ang="0">
                  <a:pos x="connsiteX7361" y="connsiteY7361"/>
                </a:cxn>
                <a:cxn ang="0">
                  <a:pos x="connsiteX7362" y="connsiteY7362"/>
                </a:cxn>
                <a:cxn ang="0">
                  <a:pos x="connsiteX7363" y="connsiteY7363"/>
                </a:cxn>
                <a:cxn ang="0">
                  <a:pos x="connsiteX7364" y="connsiteY7364"/>
                </a:cxn>
                <a:cxn ang="0">
                  <a:pos x="connsiteX7365" y="connsiteY7365"/>
                </a:cxn>
                <a:cxn ang="0">
                  <a:pos x="connsiteX7366" y="connsiteY7366"/>
                </a:cxn>
                <a:cxn ang="0">
                  <a:pos x="connsiteX7367" y="connsiteY7367"/>
                </a:cxn>
                <a:cxn ang="0">
                  <a:pos x="connsiteX7368" y="connsiteY7368"/>
                </a:cxn>
                <a:cxn ang="0">
                  <a:pos x="connsiteX7369" y="connsiteY7369"/>
                </a:cxn>
                <a:cxn ang="0">
                  <a:pos x="connsiteX7370" y="connsiteY7370"/>
                </a:cxn>
                <a:cxn ang="0">
                  <a:pos x="connsiteX7371" y="connsiteY7371"/>
                </a:cxn>
                <a:cxn ang="0">
                  <a:pos x="connsiteX7372" y="connsiteY7372"/>
                </a:cxn>
                <a:cxn ang="0">
                  <a:pos x="connsiteX7373" y="connsiteY7373"/>
                </a:cxn>
                <a:cxn ang="0">
                  <a:pos x="connsiteX7374" y="connsiteY7374"/>
                </a:cxn>
                <a:cxn ang="0">
                  <a:pos x="connsiteX7375" y="connsiteY7375"/>
                </a:cxn>
                <a:cxn ang="0">
                  <a:pos x="connsiteX7376" y="connsiteY7376"/>
                </a:cxn>
                <a:cxn ang="0">
                  <a:pos x="connsiteX7377" y="connsiteY7377"/>
                </a:cxn>
                <a:cxn ang="0">
                  <a:pos x="connsiteX7378" y="connsiteY7378"/>
                </a:cxn>
                <a:cxn ang="0">
                  <a:pos x="connsiteX7379" y="connsiteY7379"/>
                </a:cxn>
                <a:cxn ang="0">
                  <a:pos x="connsiteX7380" y="connsiteY7380"/>
                </a:cxn>
                <a:cxn ang="0">
                  <a:pos x="connsiteX7381" y="connsiteY7381"/>
                </a:cxn>
                <a:cxn ang="0">
                  <a:pos x="connsiteX7382" y="connsiteY7382"/>
                </a:cxn>
                <a:cxn ang="0">
                  <a:pos x="connsiteX7383" y="connsiteY7383"/>
                </a:cxn>
                <a:cxn ang="0">
                  <a:pos x="connsiteX7384" y="connsiteY7384"/>
                </a:cxn>
                <a:cxn ang="0">
                  <a:pos x="connsiteX7385" y="connsiteY7385"/>
                </a:cxn>
                <a:cxn ang="0">
                  <a:pos x="connsiteX7386" y="connsiteY7386"/>
                </a:cxn>
                <a:cxn ang="0">
                  <a:pos x="connsiteX7387" y="connsiteY7387"/>
                </a:cxn>
                <a:cxn ang="0">
                  <a:pos x="connsiteX7388" y="connsiteY7388"/>
                </a:cxn>
                <a:cxn ang="0">
                  <a:pos x="connsiteX7389" y="connsiteY7389"/>
                </a:cxn>
                <a:cxn ang="0">
                  <a:pos x="connsiteX7390" y="connsiteY7390"/>
                </a:cxn>
                <a:cxn ang="0">
                  <a:pos x="connsiteX7391" y="connsiteY7391"/>
                </a:cxn>
                <a:cxn ang="0">
                  <a:pos x="connsiteX7392" y="connsiteY7392"/>
                </a:cxn>
                <a:cxn ang="0">
                  <a:pos x="connsiteX7393" y="connsiteY7393"/>
                </a:cxn>
                <a:cxn ang="0">
                  <a:pos x="connsiteX7394" y="connsiteY7394"/>
                </a:cxn>
                <a:cxn ang="0">
                  <a:pos x="connsiteX7395" y="connsiteY7395"/>
                </a:cxn>
                <a:cxn ang="0">
                  <a:pos x="connsiteX7396" y="connsiteY7396"/>
                </a:cxn>
                <a:cxn ang="0">
                  <a:pos x="connsiteX7397" y="connsiteY7397"/>
                </a:cxn>
                <a:cxn ang="0">
                  <a:pos x="connsiteX7398" y="connsiteY7398"/>
                </a:cxn>
                <a:cxn ang="0">
                  <a:pos x="connsiteX7399" y="connsiteY7399"/>
                </a:cxn>
                <a:cxn ang="0">
                  <a:pos x="connsiteX7400" y="connsiteY7400"/>
                </a:cxn>
                <a:cxn ang="0">
                  <a:pos x="connsiteX7401" y="connsiteY7401"/>
                </a:cxn>
                <a:cxn ang="0">
                  <a:pos x="connsiteX7402" y="connsiteY7402"/>
                </a:cxn>
                <a:cxn ang="0">
                  <a:pos x="connsiteX7403" y="connsiteY7403"/>
                </a:cxn>
                <a:cxn ang="0">
                  <a:pos x="connsiteX7404" y="connsiteY7404"/>
                </a:cxn>
                <a:cxn ang="0">
                  <a:pos x="connsiteX7405" y="connsiteY7405"/>
                </a:cxn>
                <a:cxn ang="0">
                  <a:pos x="connsiteX7406" y="connsiteY7406"/>
                </a:cxn>
                <a:cxn ang="0">
                  <a:pos x="connsiteX7407" y="connsiteY7407"/>
                </a:cxn>
                <a:cxn ang="0">
                  <a:pos x="connsiteX7408" y="connsiteY7408"/>
                </a:cxn>
                <a:cxn ang="0">
                  <a:pos x="connsiteX7409" y="connsiteY7409"/>
                </a:cxn>
                <a:cxn ang="0">
                  <a:pos x="connsiteX7410" y="connsiteY7410"/>
                </a:cxn>
                <a:cxn ang="0">
                  <a:pos x="connsiteX7411" y="connsiteY7411"/>
                </a:cxn>
                <a:cxn ang="0">
                  <a:pos x="connsiteX7412" y="connsiteY7412"/>
                </a:cxn>
                <a:cxn ang="0">
                  <a:pos x="connsiteX7413" y="connsiteY7413"/>
                </a:cxn>
                <a:cxn ang="0">
                  <a:pos x="connsiteX7414" y="connsiteY7414"/>
                </a:cxn>
              </a:cxnLst>
              <a:rect l="l" t="t" r="r" b="b"/>
              <a:pathLst>
                <a:path w="6356370" h="3527023">
                  <a:moveTo>
                    <a:pt x="5913988" y="3334622"/>
                  </a:moveTo>
                  <a:cubicBezTo>
                    <a:pt x="5888863" y="3356382"/>
                    <a:pt x="5860449" y="3374254"/>
                    <a:pt x="5830163" y="3387564"/>
                  </a:cubicBezTo>
                  <a:cubicBezTo>
                    <a:pt x="5841156" y="3404913"/>
                    <a:pt x="5853943" y="3421140"/>
                    <a:pt x="5868748" y="3435945"/>
                  </a:cubicBezTo>
                  <a:cubicBezTo>
                    <a:pt x="5882582" y="3449779"/>
                    <a:pt x="5897763" y="3462042"/>
                    <a:pt x="5913988" y="3472586"/>
                  </a:cubicBezTo>
                  <a:cubicBezTo>
                    <a:pt x="5930141" y="3462117"/>
                    <a:pt x="5945246" y="3449853"/>
                    <a:pt x="5959155" y="3435945"/>
                  </a:cubicBezTo>
                  <a:cubicBezTo>
                    <a:pt x="5973886" y="3421214"/>
                    <a:pt x="5986673" y="3404913"/>
                    <a:pt x="5997739" y="3387564"/>
                  </a:cubicBezTo>
                  <a:cubicBezTo>
                    <a:pt x="5967380" y="3374179"/>
                    <a:pt x="5939039" y="3356308"/>
                    <a:pt x="5913988" y="3334622"/>
                  </a:cubicBezTo>
                  <a:close/>
                  <a:moveTo>
                    <a:pt x="4731013" y="3334622"/>
                  </a:moveTo>
                  <a:cubicBezTo>
                    <a:pt x="4705889" y="3356382"/>
                    <a:pt x="4677548" y="3374254"/>
                    <a:pt x="4647264" y="3387564"/>
                  </a:cubicBezTo>
                  <a:cubicBezTo>
                    <a:pt x="4658255" y="3404913"/>
                    <a:pt x="4671117" y="3421140"/>
                    <a:pt x="4685849" y="3435945"/>
                  </a:cubicBezTo>
                  <a:cubicBezTo>
                    <a:pt x="4699757" y="3449853"/>
                    <a:pt x="4714861" y="3462117"/>
                    <a:pt x="4731013" y="3472586"/>
                  </a:cubicBezTo>
                  <a:cubicBezTo>
                    <a:pt x="4747166" y="3462117"/>
                    <a:pt x="4762271" y="3449853"/>
                    <a:pt x="4776180" y="3435945"/>
                  </a:cubicBezTo>
                  <a:cubicBezTo>
                    <a:pt x="4778946" y="3433178"/>
                    <a:pt x="4781638" y="3430412"/>
                    <a:pt x="4784255" y="3427570"/>
                  </a:cubicBezTo>
                  <a:cubicBezTo>
                    <a:pt x="4789490" y="3421812"/>
                    <a:pt x="4794500" y="3415979"/>
                    <a:pt x="4799061" y="3410222"/>
                  </a:cubicBezTo>
                  <a:cubicBezTo>
                    <a:pt x="4804744" y="3402968"/>
                    <a:pt x="4810053" y="3395416"/>
                    <a:pt x="4814988" y="3387639"/>
                  </a:cubicBezTo>
                  <a:cubicBezTo>
                    <a:pt x="4784629" y="3374329"/>
                    <a:pt x="4756139" y="3356382"/>
                    <a:pt x="4731013" y="3334622"/>
                  </a:cubicBezTo>
                  <a:close/>
                  <a:moveTo>
                    <a:pt x="3548113" y="3334622"/>
                  </a:moveTo>
                  <a:cubicBezTo>
                    <a:pt x="3522988" y="3356382"/>
                    <a:pt x="3494648" y="3374254"/>
                    <a:pt x="3464363" y="3387564"/>
                  </a:cubicBezTo>
                  <a:cubicBezTo>
                    <a:pt x="3475355" y="3404913"/>
                    <a:pt x="3488217" y="3421140"/>
                    <a:pt x="3502948" y="3435945"/>
                  </a:cubicBezTo>
                  <a:cubicBezTo>
                    <a:pt x="3516707" y="3449779"/>
                    <a:pt x="3531886" y="3462042"/>
                    <a:pt x="3548113" y="3472586"/>
                  </a:cubicBezTo>
                  <a:cubicBezTo>
                    <a:pt x="3564265" y="3462117"/>
                    <a:pt x="3579444" y="3449853"/>
                    <a:pt x="3593279" y="3435945"/>
                  </a:cubicBezTo>
                  <a:cubicBezTo>
                    <a:pt x="3608084" y="3421140"/>
                    <a:pt x="3620871" y="3404838"/>
                    <a:pt x="3631864" y="3387564"/>
                  </a:cubicBezTo>
                  <a:cubicBezTo>
                    <a:pt x="3601504" y="3374254"/>
                    <a:pt x="3573164" y="3356308"/>
                    <a:pt x="3548113" y="3334622"/>
                  </a:cubicBezTo>
                  <a:close/>
                  <a:moveTo>
                    <a:pt x="2365137" y="3334622"/>
                  </a:moveTo>
                  <a:cubicBezTo>
                    <a:pt x="2340013" y="3356382"/>
                    <a:pt x="2311672" y="3374254"/>
                    <a:pt x="2281388" y="3387564"/>
                  </a:cubicBezTo>
                  <a:cubicBezTo>
                    <a:pt x="2292454" y="3404987"/>
                    <a:pt x="2305241" y="3421214"/>
                    <a:pt x="2319973" y="3435945"/>
                  </a:cubicBezTo>
                  <a:cubicBezTo>
                    <a:pt x="2333806" y="3449779"/>
                    <a:pt x="2348986" y="3462042"/>
                    <a:pt x="2365213" y="3472586"/>
                  </a:cubicBezTo>
                  <a:cubicBezTo>
                    <a:pt x="2381365" y="3462117"/>
                    <a:pt x="2396469" y="3449853"/>
                    <a:pt x="2410378" y="3435945"/>
                  </a:cubicBezTo>
                  <a:cubicBezTo>
                    <a:pt x="2425109" y="3421214"/>
                    <a:pt x="2437896" y="3404913"/>
                    <a:pt x="2448889" y="3387564"/>
                  </a:cubicBezTo>
                  <a:cubicBezTo>
                    <a:pt x="2418529" y="3374179"/>
                    <a:pt x="2390188" y="3356308"/>
                    <a:pt x="2365137" y="3334622"/>
                  </a:cubicBezTo>
                  <a:close/>
                  <a:moveTo>
                    <a:pt x="1182238" y="3334622"/>
                  </a:moveTo>
                  <a:cubicBezTo>
                    <a:pt x="1157187" y="3356382"/>
                    <a:pt x="1128846" y="3374254"/>
                    <a:pt x="1098487" y="3387564"/>
                  </a:cubicBezTo>
                  <a:cubicBezTo>
                    <a:pt x="1109480" y="3404913"/>
                    <a:pt x="1122341" y="3421140"/>
                    <a:pt x="1137072" y="3435945"/>
                  </a:cubicBezTo>
                  <a:cubicBezTo>
                    <a:pt x="1150906" y="3449779"/>
                    <a:pt x="1166086" y="3462042"/>
                    <a:pt x="1182312" y="3472586"/>
                  </a:cubicBezTo>
                  <a:cubicBezTo>
                    <a:pt x="1198464" y="3462042"/>
                    <a:pt x="1213644" y="3449779"/>
                    <a:pt x="1227478" y="3435945"/>
                  </a:cubicBezTo>
                  <a:cubicBezTo>
                    <a:pt x="1242209" y="3421214"/>
                    <a:pt x="1254996" y="3404913"/>
                    <a:pt x="1265988" y="3387564"/>
                  </a:cubicBezTo>
                  <a:cubicBezTo>
                    <a:pt x="1235704" y="3374254"/>
                    <a:pt x="1207363" y="3356382"/>
                    <a:pt x="1182238" y="3334622"/>
                  </a:cubicBezTo>
                  <a:close/>
                  <a:moveTo>
                    <a:pt x="5982933" y="3251545"/>
                  </a:moveTo>
                  <a:cubicBezTo>
                    <a:pt x="5973137" y="3268219"/>
                    <a:pt x="5961847" y="3283923"/>
                    <a:pt x="5949284" y="3298729"/>
                  </a:cubicBezTo>
                  <a:cubicBezTo>
                    <a:pt x="5970744" y="3316900"/>
                    <a:pt x="5994898" y="3331930"/>
                    <a:pt x="6020771" y="3342922"/>
                  </a:cubicBezTo>
                  <a:cubicBezTo>
                    <a:pt x="6031314" y="3316900"/>
                    <a:pt x="6037819" y="3289232"/>
                    <a:pt x="6040138" y="3261115"/>
                  </a:cubicBezTo>
                  <a:cubicBezTo>
                    <a:pt x="6020771" y="3259620"/>
                    <a:pt x="6001628" y="3256480"/>
                    <a:pt x="5982933" y="3251545"/>
                  </a:cubicBezTo>
                  <a:close/>
                  <a:moveTo>
                    <a:pt x="5844820" y="3251545"/>
                  </a:moveTo>
                  <a:cubicBezTo>
                    <a:pt x="5826051" y="3256405"/>
                    <a:pt x="5806907" y="3259546"/>
                    <a:pt x="5787691" y="3261115"/>
                  </a:cubicBezTo>
                  <a:cubicBezTo>
                    <a:pt x="5790083" y="3289232"/>
                    <a:pt x="5796589" y="3316900"/>
                    <a:pt x="5807057" y="3342997"/>
                  </a:cubicBezTo>
                  <a:cubicBezTo>
                    <a:pt x="5832856" y="3332005"/>
                    <a:pt x="5857009" y="3316974"/>
                    <a:pt x="5878544" y="3298804"/>
                  </a:cubicBezTo>
                  <a:cubicBezTo>
                    <a:pt x="5865982" y="3284072"/>
                    <a:pt x="5854616" y="3268295"/>
                    <a:pt x="5844820" y="3251545"/>
                  </a:cubicBezTo>
                  <a:close/>
                  <a:moveTo>
                    <a:pt x="4800033" y="3251545"/>
                  </a:moveTo>
                  <a:cubicBezTo>
                    <a:pt x="4790238" y="3268219"/>
                    <a:pt x="4778946" y="3283998"/>
                    <a:pt x="4766383" y="3298729"/>
                  </a:cubicBezTo>
                  <a:cubicBezTo>
                    <a:pt x="4787845" y="3316974"/>
                    <a:pt x="4812072" y="3331930"/>
                    <a:pt x="4837870" y="3342922"/>
                  </a:cubicBezTo>
                  <a:cubicBezTo>
                    <a:pt x="4848414" y="3316825"/>
                    <a:pt x="4854920" y="3289157"/>
                    <a:pt x="4857237" y="3261191"/>
                  </a:cubicBezTo>
                  <a:cubicBezTo>
                    <a:pt x="4837870" y="3259620"/>
                    <a:pt x="4818728" y="3256480"/>
                    <a:pt x="4800033" y="3251545"/>
                  </a:cubicBezTo>
                  <a:close/>
                  <a:moveTo>
                    <a:pt x="4661995" y="3251545"/>
                  </a:moveTo>
                  <a:cubicBezTo>
                    <a:pt x="4643150" y="3256405"/>
                    <a:pt x="4624007" y="3259546"/>
                    <a:pt x="4604790" y="3261115"/>
                  </a:cubicBezTo>
                  <a:cubicBezTo>
                    <a:pt x="4607108" y="3289157"/>
                    <a:pt x="4613613" y="3316900"/>
                    <a:pt x="4624157" y="3342997"/>
                  </a:cubicBezTo>
                  <a:cubicBezTo>
                    <a:pt x="4649956" y="3332005"/>
                    <a:pt x="4674108" y="3317050"/>
                    <a:pt x="4695644" y="3298804"/>
                  </a:cubicBezTo>
                  <a:cubicBezTo>
                    <a:pt x="4683081" y="3284072"/>
                    <a:pt x="4671790" y="3268295"/>
                    <a:pt x="4661995" y="3251545"/>
                  </a:cubicBezTo>
                  <a:close/>
                  <a:moveTo>
                    <a:pt x="3617058" y="3251545"/>
                  </a:moveTo>
                  <a:cubicBezTo>
                    <a:pt x="3607262" y="3268219"/>
                    <a:pt x="3595971" y="3283998"/>
                    <a:pt x="3583408" y="3298729"/>
                  </a:cubicBezTo>
                  <a:cubicBezTo>
                    <a:pt x="3604869" y="3316900"/>
                    <a:pt x="3629022" y="3331930"/>
                    <a:pt x="3654895" y="3342922"/>
                  </a:cubicBezTo>
                  <a:cubicBezTo>
                    <a:pt x="3665439" y="3316900"/>
                    <a:pt x="3671944" y="3289232"/>
                    <a:pt x="3674263" y="3261115"/>
                  </a:cubicBezTo>
                  <a:cubicBezTo>
                    <a:pt x="3654895" y="3259620"/>
                    <a:pt x="3635752" y="3256480"/>
                    <a:pt x="3617058" y="3251545"/>
                  </a:cubicBezTo>
                  <a:close/>
                  <a:moveTo>
                    <a:pt x="3479019" y="3251545"/>
                  </a:moveTo>
                  <a:cubicBezTo>
                    <a:pt x="3460250" y="3256405"/>
                    <a:pt x="3441107" y="3259546"/>
                    <a:pt x="3421815" y="3261115"/>
                  </a:cubicBezTo>
                  <a:cubicBezTo>
                    <a:pt x="3424208" y="3289232"/>
                    <a:pt x="3430713" y="3316900"/>
                    <a:pt x="3441182" y="3342997"/>
                  </a:cubicBezTo>
                  <a:cubicBezTo>
                    <a:pt x="3466980" y="3332005"/>
                    <a:pt x="3491133" y="3317050"/>
                    <a:pt x="3512669" y="3298804"/>
                  </a:cubicBezTo>
                  <a:cubicBezTo>
                    <a:pt x="3500181" y="3284072"/>
                    <a:pt x="3488814" y="3268295"/>
                    <a:pt x="3479019" y="3251545"/>
                  </a:cubicBezTo>
                  <a:close/>
                  <a:moveTo>
                    <a:pt x="2434157" y="3251545"/>
                  </a:moveTo>
                  <a:cubicBezTo>
                    <a:pt x="2424362" y="3268219"/>
                    <a:pt x="2413070" y="3283923"/>
                    <a:pt x="2400508" y="3298729"/>
                  </a:cubicBezTo>
                  <a:cubicBezTo>
                    <a:pt x="2421969" y="3316900"/>
                    <a:pt x="2446121" y="3331930"/>
                    <a:pt x="2471995" y="3342922"/>
                  </a:cubicBezTo>
                  <a:cubicBezTo>
                    <a:pt x="2482538" y="3316900"/>
                    <a:pt x="2489044" y="3289232"/>
                    <a:pt x="2491362" y="3261115"/>
                  </a:cubicBezTo>
                  <a:cubicBezTo>
                    <a:pt x="2471995" y="3259620"/>
                    <a:pt x="2452852" y="3256480"/>
                    <a:pt x="2434157" y="3251545"/>
                  </a:cubicBezTo>
                  <a:close/>
                  <a:moveTo>
                    <a:pt x="2296044" y="3251545"/>
                  </a:moveTo>
                  <a:cubicBezTo>
                    <a:pt x="2277275" y="3256480"/>
                    <a:pt x="2258207" y="3259546"/>
                    <a:pt x="2238914" y="3261115"/>
                  </a:cubicBezTo>
                  <a:cubicBezTo>
                    <a:pt x="2241307" y="3289232"/>
                    <a:pt x="2247813" y="3316900"/>
                    <a:pt x="2258281" y="3342997"/>
                  </a:cubicBezTo>
                  <a:cubicBezTo>
                    <a:pt x="2284080" y="3332005"/>
                    <a:pt x="2308232" y="3316974"/>
                    <a:pt x="2329768" y="3298804"/>
                  </a:cubicBezTo>
                  <a:cubicBezTo>
                    <a:pt x="2317206" y="3283998"/>
                    <a:pt x="2305839" y="3268295"/>
                    <a:pt x="2296044" y="3251545"/>
                  </a:cubicBezTo>
                  <a:close/>
                  <a:moveTo>
                    <a:pt x="1251257" y="3251545"/>
                  </a:moveTo>
                  <a:cubicBezTo>
                    <a:pt x="1241461" y="3268295"/>
                    <a:pt x="1230170" y="3283998"/>
                    <a:pt x="1217607" y="3298729"/>
                  </a:cubicBezTo>
                  <a:cubicBezTo>
                    <a:pt x="1239068" y="3316974"/>
                    <a:pt x="1263296" y="3331930"/>
                    <a:pt x="1289094" y="3342922"/>
                  </a:cubicBezTo>
                  <a:cubicBezTo>
                    <a:pt x="1299638" y="3316900"/>
                    <a:pt x="1306143" y="3289232"/>
                    <a:pt x="1308536" y="3261191"/>
                  </a:cubicBezTo>
                  <a:cubicBezTo>
                    <a:pt x="1289169" y="3259620"/>
                    <a:pt x="1269951" y="3256480"/>
                    <a:pt x="1251257" y="3251545"/>
                  </a:cubicBezTo>
                  <a:close/>
                  <a:moveTo>
                    <a:pt x="1113218" y="3251545"/>
                  </a:moveTo>
                  <a:cubicBezTo>
                    <a:pt x="1094374" y="3256480"/>
                    <a:pt x="1075306" y="3259546"/>
                    <a:pt x="1056014" y="3261115"/>
                  </a:cubicBezTo>
                  <a:cubicBezTo>
                    <a:pt x="1058332" y="3289157"/>
                    <a:pt x="1064837" y="3316825"/>
                    <a:pt x="1075381" y="3342997"/>
                  </a:cubicBezTo>
                  <a:cubicBezTo>
                    <a:pt x="1101179" y="3332005"/>
                    <a:pt x="1125407" y="3316974"/>
                    <a:pt x="1146868" y="3298804"/>
                  </a:cubicBezTo>
                  <a:cubicBezTo>
                    <a:pt x="1134306" y="3283998"/>
                    <a:pt x="1123014" y="3268295"/>
                    <a:pt x="1113218" y="3251545"/>
                  </a:cubicBezTo>
                  <a:close/>
                  <a:moveTo>
                    <a:pt x="68357" y="3251545"/>
                  </a:moveTo>
                  <a:cubicBezTo>
                    <a:pt x="58561" y="3268219"/>
                    <a:pt x="47269" y="3283998"/>
                    <a:pt x="34707" y="3298729"/>
                  </a:cubicBezTo>
                  <a:cubicBezTo>
                    <a:pt x="56168" y="3316974"/>
                    <a:pt x="80396" y="3331930"/>
                    <a:pt x="106194" y="3342922"/>
                  </a:cubicBezTo>
                  <a:cubicBezTo>
                    <a:pt x="116738" y="3316825"/>
                    <a:pt x="123243" y="3289157"/>
                    <a:pt x="125561" y="3261191"/>
                  </a:cubicBezTo>
                  <a:cubicBezTo>
                    <a:pt x="106194" y="3259620"/>
                    <a:pt x="87051" y="3256480"/>
                    <a:pt x="68357" y="3251545"/>
                  </a:cubicBezTo>
                  <a:close/>
                  <a:moveTo>
                    <a:pt x="6187299" y="3239580"/>
                  </a:moveTo>
                  <a:cubicBezTo>
                    <a:pt x="6156416" y="3251619"/>
                    <a:pt x="6123664" y="3259097"/>
                    <a:pt x="6090538" y="3261490"/>
                  </a:cubicBezTo>
                  <a:cubicBezTo>
                    <a:pt x="6088145" y="3294691"/>
                    <a:pt x="6080667" y="3327369"/>
                    <a:pt x="6068628" y="3358251"/>
                  </a:cubicBezTo>
                  <a:cubicBezTo>
                    <a:pt x="6088743" y="3362738"/>
                    <a:pt x="6109306" y="3365056"/>
                    <a:pt x="6130169" y="3365056"/>
                  </a:cubicBezTo>
                  <a:cubicBezTo>
                    <a:pt x="6149836" y="3365056"/>
                    <a:pt x="6169278" y="3363037"/>
                    <a:pt x="6188122" y="3359074"/>
                  </a:cubicBezTo>
                  <a:cubicBezTo>
                    <a:pt x="6192085" y="3340080"/>
                    <a:pt x="6194104" y="3320639"/>
                    <a:pt x="6194179" y="3301121"/>
                  </a:cubicBezTo>
                  <a:cubicBezTo>
                    <a:pt x="6194179" y="3280334"/>
                    <a:pt x="6191786" y="3259695"/>
                    <a:pt x="6187299" y="3239580"/>
                  </a:cubicBezTo>
                  <a:close/>
                  <a:moveTo>
                    <a:pt x="5004324" y="3239580"/>
                  </a:moveTo>
                  <a:cubicBezTo>
                    <a:pt x="4973516" y="3251619"/>
                    <a:pt x="4940764" y="3259097"/>
                    <a:pt x="4907563" y="3261490"/>
                  </a:cubicBezTo>
                  <a:cubicBezTo>
                    <a:pt x="4905245" y="3294616"/>
                    <a:pt x="4897767" y="3327294"/>
                    <a:pt x="4885727" y="3358251"/>
                  </a:cubicBezTo>
                  <a:cubicBezTo>
                    <a:pt x="4905769" y="3362738"/>
                    <a:pt x="4926407" y="3365056"/>
                    <a:pt x="4947271" y="3365056"/>
                  </a:cubicBezTo>
                  <a:cubicBezTo>
                    <a:pt x="4966936" y="3365056"/>
                    <a:pt x="4986378" y="3363037"/>
                    <a:pt x="5005221" y="3359074"/>
                  </a:cubicBezTo>
                  <a:cubicBezTo>
                    <a:pt x="5009185" y="3340230"/>
                    <a:pt x="5011129" y="3320788"/>
                    <a:pt x="5011129" y="3301121"/>
                  </a:cubicBezTo>
                  <a:cubicBezTo>
                    <a:pt x="5011129" y="3280258"/>
                    <a:pt x="5008811" y="3259620"/>
                    <a:pt x="5004324" y="3239580"/>
                  </a:cubicBezTo>
                  <a:close/>
                  <a:moveTo>
                    <a:pt x="3821424" y="3239580"/>
                  </a:moveTo>
                  <a:cubicBezTo>
                    <a:pt x="3790616" y="3251619"/>
                    <a:pt x="3757863" y="3259097"/>
                    <a:pt x="3724662" y="3261490"/>
                  </a:cubicBezTo>
                  <a:cubicBezTo>
                    <a:pt x="3722269" y="3294691"/>
                    <a:pt x="3714792" y="3327369"/>
                    <a:pt x="3702753" y="3358251"/>
                  </a:cubicBezTo>
                  <a:cubicBezTo>
                    <a:pt x="3722867" y="3362738"/>
                    <a:pt x="3743431" y="3365056"/>
                    <a:pt x="3764369" y="3365056"/>
                  </a:cubicBezTo>
                  <a:cubicBezTo>
                    <a:pt x="3784036" y="3365056"/>
                    <a:pt x="3803477" y="3363037"/>
                    <a:pt x="3822322" y="3359074"/>
                  </a:cubicBezTo>
                  <a:cubicBezTo>
                    <a:pt x="3826285" y="3340230"/>
                    <a:pt x="3828228" y="3320788"/>
                    <a:pt x="3828303" y="3301121"/>
                  </a:cubicBezTo>
                  <a:cubicBezTo>
                    <a:pt x="3828303" y="3285792"/>
                    <a:pt x="3827032" y="3270538"/>
                    <a:pt x="3824639" y="3255807"/>
                  </a:cubicBezTo>
                  <a:cubicBezTo>
                    <a:pt x="3823667" y="3249899"/>
                    <a:pt x="3822545" y="3244664"/>
                    <a:pt x="3821424" y="3239580"/>
                  </a:cubicBezTo>
                  <a:close/>
                  <a:moveTo>
                    <a:pt x="2638524" y="3239580"/>
                  </a:moveTo>
                  <a:cubicBezTo>
                    <a:pt x="2607640" y="3251619"/>
                    <a:pt x="2574888" y="3259097"/>
                    <a:pt x="2541762" y="3261490"/>
                  </a:cubicBezTo>
                  <a:cubicBezTo>
                    <a:pt x="2539369" y="3294691"/>
                    <a:pt x="2531891" y="3327369"/>
                    <a:pt x="2519852" y="3358251"/>
                  </a:cubicBezTo>
                  <a:cubicBezTo>
                    <a:pt x="2539967" y="3362738"/>
                    <a:pt x="2560531" y="3365056"/>
                    <a:pt x="2581468" y="3365056"/>
                  </a:cubicBezTo>
                  <a:cubicBezTo>
                    <a:pt x="2601060" y="3365056"/>
                    <a:pt x="2620502" y="3363037"/>
                    <a:pt x="2639346" y="3359074"/>
                  </a:cubicBezTo>
                  <a:cubicBezTo>
                    <a:pt x="2643384" y="3339782"/>
                    <a:pt x="2645328" y="3320414"/>
                    <a:pt x="2645328" y="3301121"/>
                  </a:cubicBezTo>
                  <a:cubicBezTo>
                    <a:pt x="2645328" y="3280334"/>
                    <a:pt x="2643010" y="3259695"/>
                    <a:pt x="2638524" y="3239580"/>
                  </a:cubicBezTo>
                  <a:close/>
                  <a:moveTo>
                    <a:pt x="1455623" y="3239580"/>
                  </a:moveTo>
                  <a:cubicBezTo>
                    <a:pt x="1424740" y="3251619"/>
                    <a:pt x="1391988" y="3259097"/>
                    <a:pt x="1358861" y="3261490"/>
                  </a:cubicBezTo>
                  <a:cubicBezTo>
                    <a:pt x="1356468" y="3294691"/>
                    <a:pt x="1348991" y="3327369"/>
                    <a:pt x="1336952" y="3358251"/>
                  </a:cubicBezTo>
                  <a:cubicBezTo>
                    <a:pt x="1357066" y="3362738"/>
                    <a:pt x="1377630" y="3365056"/>
                    <a:pt x="1398493" y="3365056"/>
                  </a:cubicBezTo>
                  <a:cubicBezTo>
                    <a:pt x="1418160" y="3365056"/>
                    <a:pt x="1437602" y="3363037"/>
                    <a:pt x="1456446" y="3359074"/>
                  </a:cubicBezTo>
                  <a:cubicBezTo>
                    <a:pt x="1460409" y="3340230"/>
                    <a:pt x="1462353" y="3320788"/>
                    <a:pt x="1462427" y="3301121"/>
                  </a:cubicBezTo>
                  <a:cubicBezTo>
                    <a:pt x="1462427" y="3280258"/>
                    <a:pt x="1460110" y="3259620"/>
                    <a:pt x="1455623" y="3239580"/>
                  </a:cubicBezTo>
                  <a:close/>
                  <a:moveTo>
                    <a:pt x="272723" y="3239580"/>
                  </a:moveTo>
                  <a:cubicBezTo>
                    <a:pt x="241840" y="3251619"/>
                    <a:pt x="209087" y="3259097"/>
                    <a:pt x="175961" y="3261490"/>
                  </a:cubicBezTo>
                  <a:cubicBezTo>
                    <a:pt x="173568" y="3294616"/>
                    <a:pt x="166091" y="3327294"/>
                    <a:pt x="154051" y="3358251"/>
                  </a:cubicBezTo>
                  <a:cubicBezTo>
                    <a:pt x="174091" y="3362738"/>
                    <a:pt x="194655" y="3365056"/>
                    <a:pt x="215593" y="3365056"/>
                  </a:cubicBezTo>
                  <a:cubicBezTo>
                    <a:pt x="235259" y="3365056"/>
                    <a:pt x="254701" y="3363037"/>
                    <a:pt x="273545" y="3359074"/>
                  </a:cubicBezTo>
                  <a:cubicBezTo>
                    <a:pt x="277508" y="3340230"/>
                    <a:pt x="279453" y="3320788"/>
                    <a:pt x="279528" y="3301121"/>
                  </a:cubicBezTo>
                  <a:cubicBezTo>
                    <a:pt x="279528" y="3280334"/>
                    <a:pt x="277209" y="3259770"/>
                    <a:pt x="272723" y="3239580"/>
                  </a:cubicBezTo>
                  <a:close/>
                  <a:moveTo>
                    <a:pt x="5640528" y="3239505"/>
                  </a:moveTo>
                  <a:cubicBezTo>
                    <a:pt x="5636042" y="3259546"/>
                    <a:pt x="5633724" y="3280109"/>
                    <a:pt x="5633724" y="3301047"/>
                  </a:cubicBezTo>
                  <a:cubicBezTo>
                    <a:pt x="5633724" y="3320714"/>
                    <a:pt x="5635743" y="3340156"/>
                    <a:pt x="5639706" y="3359000"/>
                  </a:cubicBezTo>
                  <a:cubicBezTo>
                    <a:pt x="5658550" y="3362963"/>
                    <a:pt x="5678068" y="3364982"/>
                    <a:pt x="5697733" y="3364982"/>
                  </a:cubicBezTo>
                  <a:cubicBezTo>
                    <a:pt x="5718596" y="3364982"/>
                    <a:pt x="5739160" y="3362738"/>
                    <a:pt x="5759275" y="3358102"/>
                  </a:cubicBezTo>
                  <a:cubicBezTo>
                    <a:pt x="5747237" y="3327294"/>
                    <a:pt x="5739758" y="3294541"/>
                    <a:pt x="5737365" y="3261340"/>
                  </a:cubicBezTo>
                  <a:cubicBezTo>
                    <a:pt x="5704164" y="3259022"/>
                    <a:pt x="5671411" y="3251545"/>
                    <a:pt x="5640528" y="3239505"/>
                  </a:cubicBezTo>
                  <a:close/>
                  <a:moveTo>
                    <a:pt x="4457628" y="3239505"/>
                  </a:moveTo>
                  <a:cubicBezTo>
                    <a:pt x="4453141" y="3259546"/>
                    <a:pt x="4450824" y="3280109"/>
                    <a:pt x="4450824" y="3301047"/>
                  </a:cubicBezTo>
                  <a:cubicBezTo>
                    <a:pt x="4450824" y="3320714"/>
                    <a:pt x="4452844" y="3340156"/>
                    <a:pt x="4456806" y="3359000"/>
                  </a:cubicBezTo>
                  <a:cubicBezTo>
                    <a:pt x="4475650" y="3362963"/>
                    <a:pt x="4495092" y="3364982"/>
                    <a:pt x="4514758" y="3364982"/>
                  </a:cubicBezTo>
                  <a:cubicBezTo>
                    <a:pt x="4535621" y="3364982"/>
                    <a:pt x="4556185" y="3362738"/>
                    <a:pt x="4576225" y="3358102"/>
                  </a:cubicBezTo>
                  <a:cubicBezTo>
                    <a:pt x="4564185" y="3327219"/>
                    <a:pt x="4556783" y="3294466"/>
                    <a:pt x="4554390" y="3261340"/>
                  </a:cubicBezTo>
                  <a:cubicBezTo>
                    <a:pt x="4521263" y="3259022"/>
                    <a:pt x="4488511" y="3251545"/>
                    <a:pt x="4457628" y="3239505"/>
                  </a:cubicBezTo>
                  <a:close/>
                  <a:moveTo>
                    <a:pt x="3274727" y="3239505"/>
                  </a:moveTo>
                  <a:cubicBezTo>
                    <a:pt x="3270166" y="3259620"/>
                    <a:pt x="3267848" y="3280184"/>
                    <a:pt x="3267848" y="3301047"/>
                  </a:cubicBezTo>
                  <a:cubicBezTo>
                    <a:pt x="3267848" y="3320639"/>
                    <a:pt x="3269868" y="3340006"/>
                    <a:pt x="3273905" y="3359000"/>
                  </a:cubicBezTo>
                  <a:cubicBezTo>
                    <a:pt x="3292749" y="3362963"/>
                    <a:pt x="3312191" y="3364982"/>
                    <a:pt x="3331858" y="3364982"/>
                  </a:cubicBezTo>
                  <a:cubicBezTo>
                    <a:pt x="3352721" y="3364982"/>
                    <a:pt x="3373284" y="3362738"/>
                    <a:pt x="3393400" y="3358102"/>
                  </a:cubicBezTo>
                  <a:cubicBezTo>
                    <a:pt x="3381360" y="3327294"/>
                    <a:pt x="3373882" y="3294541"/>
                    <a:pt x="3371489" y="3261340"/>
                  </a:cubicBezTo>
                  <a:cubicBezTo>
                    <a:pt x="3338288" y="3259022"/>
                    <a:pt x="3305611" y="3251545"/>
                    <a:pt x="3274727" y="3239505"/>
                  </a:cubicBezTo>
                  <a:close/>
                  <a:moveTo>
                    <a:pt x="2091828" y="3239505"/>
                  </a:moveTo>
                  <a:cubicBezTo>
                    <a:pt x="2087266" y="3259620"/>
                    <a:pt x="2084948" y="3280258"/>
                    <a:pt x="2084948" y="3301047"/>
                  </a:cubicBezTo>
                  <a:cubicBezTo>
                    <a:pt x="2084948" y="3320714"/>
                    <a:pt x="2086967" y="3340156"/>
                    <a:pt x="2090930" y="3359000"/>
                  </a:cubicBezTo>
                  <a:cubicBezTo>
                    <a:pt x="2109774" y="3362963"/>
                    <a:pt x="2129291" y="3364982"/>
                    <a:pt x="2148957" y="3364982"/>
                  </a:cubicBezTo>
                  <a:cubicBezTo>
                    <a:pt x="2169820" y="3364982"/>
                    <a:pt x="2190383" y="3362738"/>
                    <a:pt x="2210499" y="3358102"/>
                  </a:cubicBezTo>
                  <a:cubicBezTo>
                    <a:pt x="2198459" y="3327294"/>
                    <a:pt x="2190982" y="3294541"/>
                    <a:pt x="2188589" y="3261340"/>
                  </a:cubicBezTo>
                  <a:cubicBezTo>
                    <a:pt x="2155463" y="3259022"/>
                    <a:pt x="2122710" y="3251545"/>
                    <a:pt x="2091828" y="3239505"/>
                  </a:cubicBezTo>
                  <a:close/>
                  <a:moveTo>
                    <a:pt x="908852" y="3239505"/>
                  </a:moveTo>
                  <a:cubicBezTo>
                    <a:pt x="904366" y="3259546"/>
                    <a:pt x="902047" y="3280109"/>
                    <a:pt x="902047" y="3301047"/>
                  </a:cubicBezTo>
                  <a:cubicBezTo>
                    <a:pt x="902047" y="3320714"/>
                    <a:pt x="904067" y="3340156"/>
                    <a:pt x="908030" y="3359000"/>
                  </a:cubicBezTo>
                  <a:cubicBezTo>
                    <a:pt x="926873" y="3362963"/>
                    <a:pt x="946390" y="3364982"/>
                    <a:pt x="966057" y="3364982"/>
                  </a:cubicBezTo>
                  <a:cubicBezTo>
                    <a:pt x="986920" y="3364982"/>
                    <a:pt x="1007484" y="3362738"/>
                    <a:pt x="1027449" y="3358102"/>
                  </a:cubicBezTo>
                  <a:cubicBezTo>
                    <a:pt x="1015410" y="3327219"/>
                    <a:pt x="1008007" y="3294466"/>
                    <a:pt x="1005614" y="3261340"/>
                  </a:cubicBezTo>
                  <a:cubicBezTo>
                    <a:pt x="972488" y="3259022"/>
                    <a:pt x="939735" y="3251545"/>
                    <a:pt x="908852" y="3239505"/>
                  </a:cubicBezTo>
                  <a:close/>
                  <a:moveTo>
                    <a:pt x="6127702" y="3120236"/>
                  </a:moveTo>
                  <a:cubicBezTo>
                    <a:pt x="6113046" y="3132799"/>
                    <a:pt x="6097267" y="3144089"/>
                    <a:pt x="6080517" y="3153885"/>
                  </a:cubicBezTo>
                  <a:cubicBezTo>
                    <a:pt x="6085453" y="3172580"/>
                    <a:pt x="6088593" y="3191723"/>
                    <a:pt x="6090163" y="3211090"/>
                  </a:cubicBezTo>
                  <a:cubicBezTo>
                    <a:pt x="6118355" y="3208697"/>
                    <a:pt x="6146022" y="3202191"/>
                    <a:pt x="6171970" y="3191723"/>
                  </a:cubicBezTo>
                  <a:cubicBezTo>
                    <a:pt x="6160978" y="3165924"/>
                    <a:pt x="6146022" y="3141772"/>
                    <a:pt x="6127702" y="3120236"/>
                  </a:cubicBezTo>
                  <a:close/>
                  <a:moveTo>
                    <a:pt x="5700051" y="3120236"/>
                  </a:moveTo>
                  <a:cubicBezTo>
                    <a:pt x="5681881" y="3141772"/>
                    <a:pt x="5666925" y="3165924"/>
                    <a:pt x="5656007" y="3191723"/>
                  </a:cubicBezTo>
                  <a:cubicBezTo>
                    <a:pt x="5682030" y="3202266"/>
                    <a:pt x="5709697" y="3208771"/>
                    <a:pt x="5737739" y="3211090"/>
                  </a:cubicBezTo>
                  <a:cubicBezTo>
                    <a:pt x="5739235" y="3191798"/>
                    <a:pt x="5742375" y="3172729"/>
                    <a:pt x="5747310" y="3153885"/>
                  </a:cubicBezTo>
                  <a:cubicBezTo>
                    <a:pt x="5730560" y="3144089"/>
                    <a:pt x="5714783" y="3132799"/>
                    <a:pt x="5700051" y="3120236"/>
                  </a:cubicBezTo>
                  <a:close/>
                  <a:moveTo>
                    <a:pt x="4944877" y="3120236"/>
                  </a:moveTo>
                  <a:cubicBezTo>
                    <a:pt x="4930146" y="3132799"/>
                    <a:pt x="4914442" y="3144089"/>
                    <a:pt x="4897692" y="3153885"/>
                  </a:cubicBezTo>
                  <a:cubicBezTo>
                    <a:pt x="4902627" y="3172580"/>
                    <a:pt x="4905694" y="3191723"/>
                    <a:pt x="4907264" y="3211090"/>
                  </a:cubicBezTo>
                  <a:cubicBezTo>
                    <a:pt x="4935455" y="3208697"/>
                    <a:pt x="4963122" y="3202191"/>
                    <a:pt x="4989070" y="3191723"/>
                  </a:cubicBezTo>
                  <a:cubicBezTo>
                    <a:pt x="4978003" y="3165924"/>
                    <a:pt x="4963047" y="3141696"/>
                    <a:pt x="4944877" y="3120236"/>
                  </a:cubicBezTo>
                  <a:close/>
                  <a:moveTo>
                    <a:pt x="4517151" y="3120236"/>
                  </a:moveTo>
                  <a:cubicBezTo>
                    <a:pt x="4498980" y="3141696"/>
                    <a:pt x="4484026" y="3165924"/>
                    <a:pt x="4473032" y="3191723"/>
                  </a:cubicBezTo>
                  <a:cubicBezTo>
                    <a:pt x="4499055" y="3202266"/>
                    <a:pt x="4526723" y="3208771"/>
                    <a:pt x="4554764" y="3211090"/>
                  </a:cubicBezTo>
                  <a:cubicBezTo>
                    <a:pt x="4556260" y="3191798"/>
                    <a:pt x="4559400" y="3172729"/>
                    <a:pt x="4564335" y="3153885"/>
                  </a:cubicBezTo>
                  <a:cubicBezTo>
                    <a:pt x="4547585" y="3144089"/>
                    <a:pt x="4531883" y="3132799"/>
                    <a:pt x="4517151" y="3120236"/>
                  </a:cubicBezTo>
                  <a:close/>
                  <a:moveTo>
                    <a:pt x="3761901" y="3120236"/>
                  </a:moveTo>
                  <a:cubicBezTo>
                    <a:pt x="3747170" y="3132799"/>
                    <a:pt x="3731467" y="3144089"/>
                    <a:pt x="3714717" y="3153885"/>
                  </a:cubicBezTo>
                  <a:cubicBezTo>
                    <a:pt x="3719577" y="3172580"/>
                    <a:pt x="3722718" y="3191723"/>
                    <a:pt x="3724288" y="3211090"/>
                  </a:cubicBezTo>
                  <a:cubicBezTo>
                    <a:pt x="3752554" y="3208697"/>
                    <a:pt x="3780147" y="3202191"/>
                    <a:pt x="3806095" y="3191723"/>
                  </a:cubicBezTo>
                  <a:cubicBezTo>
                    <a:pt x="3795102" y="3166000"/>
                    <a:pt x="3780147" y="3141772"/>
                    <a:pt x="3761901" y="3120236"/>
                  </a:cubicBezTo>
                  <a:close/>
                  <a:moveTo>
                    <a:pt x="3334251" y="3120236"/>
                  </a:moveTo>
                  <a:cubicBezTo>
                    <a:pt x="3316005" y="3141772"/>
                    <a:pt x="3301050" y="3165924"/>
                    <a:pt x="3290132" y="3191723"/>
                  </a:cubicBezTo>
                  <a:cubicBezTo>
                    <a:pt x="3316080" y="3202266"/>
                    <a:pt x="3343822" y="3208771"/>
                    <a:pt x="3371864" y="3211090"/>
                  </a:cubicBezTo>
                  <a:cubicBezTo>
                    <a:pt x="3373434" y="3191798"/>
                    <a:pt x="3376574" y="3172654"/>
                    <a:pt x="3381510" y="3153885"/>
                  </a:cubicBezTo>
                  <a:cubicBezTo>
                    <a:pt x="3364684" y="3144089"/>
                    <a:pt x="3348982" y="3132799"/>
                    <a:pt x="3334251" y="3120236"/>
                  </a:cubicBezTo>
                  <a:close/>
                  <a:moveTo>
                    <a:pt x="2578926" y="3120236"/>
                  </a:moveTo>
                  <a:cubicBezTo>
                    <a:pt x="2564195" y="3132799"/>
                    <a:pt x="2548492" y="3144089"/>
                    <a:pt x="2531741" y="3153885"/>
                  </a:cubicBezTo>
                  <a:cubicBezTo>
                    <a:pt x="2536677" y="3172580"/>
                    <a:pt x="2539818" y="3191723"/>
                    <a:pt x="2541388" y="3211090"/>
                  </a:cubicBezTo>
                  <a:cubicBezTo>
                    <a:pt x="2569579" y="3208697"/>
                    <a:pt x="2597247" y="3202191"/>
                    <a:pt x="2623194" y="3191723"/>
                  </a:cubicBezTo>
                  <a:cubicBezTo>
                    <a:pt x="2612202" y="3165924"/>
                    <a:pt x="2597247" y="3141772"/>
                    <a:pt x="2578926" y="3120236"/>
                  </a:cubicBezTo>
                  <a:close/>
                  <a:moveTo>
                    <a:pt x="2151276" y="3120236"/>
                  </a:moveTo>
                  <a:cubicBezTo>
                    <a:pt x="2133105" y="3141696"/>
                    <a:pt x="2118149" y="3165924"/>
                    <a:pt x="2107157" y="3191723"/>
                  </a:cubicBezTo>
                  <a:cubicBezTo>
                    <a:pt x="2133179" y="3202266"/>
                    <a:pt x="2160922" y="3208771"/>
                    <a:pt x="2188963" y="3211090"/>
                  </a:cubicBezTo>
                  <a:cubicBezTo>
                    <a:pt x="2190533" y="3191723"/>
                    <a:pt x="2193599" y="3172654"/>
                    <a:pt x="2198534" y="3153885"/>
                  </a:cubicBezTo>
                  <a:cubicBezTo>
                    <a:pt x="2181785" y="3144089"/>
                    <a:pt x="2166007" y="3132799"/>
                    <a:pt x="2151276" y="3120236"/>
                  </a:cubicBezTo>
                  <a:close/>
                  <a:moveTo>
                    <a:pt x="1396026" y="3120236"/>
                  </a:moveTo>
                  <a:cubicBezTo>
                    <a:pt x="1381370" y="3132799"/>
                    <a:pt x="1365591" y="3144089"/>
                    <a:pt x="1348841" y="3153885"/>
                  </a:cubicBezTo>
                  <a:cubicBezTo>
                    <a:pt x="1353776" y="3172580"/>
                    <a:pt x="1356917" y="3191723"/>
                    <a:pt x="1358487" y="3211090"/>
                  </a:cubicBezTo>
                  <a:cubicBezTo>
                    <a:pt x="1386678" y="3208697"/>
                    <a:pt x="1414346" y="3202191"/>
                    <a:pt x="1440294" y="3191723"/>
                  </a:cubicBezTo>
                  <a:cubicBezTo>
                    <a:pt x="1429302" y="3165924"/>
                    <a:pt x="1414346" y="3141772"/>
                    <a:pt x="1396026" y="3120236"/>
                  </a:cubicBezTo>
                  <a:close/>
                  <a:moveTo>
                    <a:pt x="968375" y="3120236"/>
                  </a:moveTo>
                  <a:cubicBezTo>
                    <a:pt x="950204" y="3141772"/>
                    <a:pt x="935174" y="3165924"/>
                    <a:pt x="924331" y="3191723"/>
                  </a:cubicBezTo>
                  <a:cubicBezTo>
                    <a:pt x="950354" y="3202266"/>
                    <a:pt x="978021" y="3208771"/>
                    <a:pt x="1006063" y="3211090"/>
                  </a:cubicBezTo>
                  <a:cubicBezTo>
                    <a:pt x="1007558" y="3191798"/>
                    <a:pt x="1010699" y="3172729"/>
                    <a:pt x="1015634" y="3153885"/>
                  </a:cubicBezTo>
                  <a:cubicBezTo>
                    <a:pt x="998810" y="3144089"/>
                    <a:pt x="983106" y="3132799"/>
                    <a:pt x="968375" y="3120236"/>
                  </a:cubicBezTo>
                  <a:close/>
                  <a:moveTo>
                    <a:pt x="213200" y="3120236"/>
                  </a:moveTo>
                  <a:cubicBezTo>
                    <a:pt x="198469" y="3132799"/>
                    <a:pt x="182766" y="3144089"/>
                    <a:pt x="166015" y="3153885"/>
                  </a:cubicBezTo>
                  <a:cubicBezTo>
                    <a:pt x="170951" y="3172654"/>
                    <a:pt x="174017" y="3191798"/>
                    <a:pt x="175587" y="3211090"/>
                  </a:cubicBezTo>
                  <a:cubicBezTo>
                    <a:pt x="203778" y="3208697"/>
                    <a:pt x="231446" y="3202191"/>
                    <a:pt x="257393" y="3191723"/>
                  </a:cubicBezTo>
                  <a:cubicBezTo>
                    <a:pt x="246326" y="3165924"/>
                    <a:pt x="231371" y="3141696"/>
                    <a:pt x="213200" y="3120236"/>
                  </a:cubicBezTo>
                  <a:close/>
                  <a:moveTo>
                    <a:pt x="3850736" y="3001190"/>
                  </a:moveTo>
                  <a:cubicBezTo>
                    <a:pt x="3837426" y="3031475"/>
                    <a:pt x="3819554" y="3059816"/>
                    <a:pt x="3797794" y="3084940"/>
                  </a:cubicBezTo>
                  <a:cubicBezTo>
                    <a:pt x="3819554" y="3110066"/>
                    <a:pt x="3837426" y="3138406"/>
                    <a:pt x="3850736" y="3168692"/>
                  </a:cubicBezTo>
                  <a:cubicBezTo>
                    <a:pt x="3868085" y="3157698"/>
                    <a:pt x="3884312" y="3144912"/>
                    <a:pt x="3899117" y="3130107"/>
                  </a:cubicBezTo>
                  <a:cubicBezTo>
                    <a:pt x="3912952" y="3116272"/>
                    <a:pt x="3925215" y="3101167"/>
                    <a:pt x="3935908" y="3084940"/>
                  </a:cubicBezTo>
                  <a:cubicBezTo>
                    <a:pt x="3925289" y="3068714"/>
                    <a:pt x="3913026" y="3053609"/>
                    <a:pt x="3899117" y="3039700"/>
                  </a:cubicBezTo>
                  <a:cubicBezTo>
                    <a:pt x="3884312" y="3024970"/>
                    <a:pt x="3868085" y="3012182"/>
                    <a:pt x="3850736" y="3001190"/>
                  </a:cubicBezTo>
                  <a:close/>
                  <a:moveTo>
                    <a:pt x="2667836" y="3001190"/>
                  </a:moveTo>
                  <a:cubicBezTo>
                    <a:pt x="2654526" y="3031475"/>
                    <a:pt x="2636654" y="3059891"/>
                    <a:pt x="2614894" y="3084940"/>
                  </a:cubicBezTo>
                  <a:cubicBezTo>
                    <a:pt x="2636654" y="3110066"/>
                    <a:pt x="2654526" y="3138406"/>
                    <a:pt x="2667836" y="3168692"/>
                  </a:cubicBezTo>
                  <a:cubicBezTo>
                    <a:pt x="2685185" y="3157698"/>
                    <a:pt x="2701411" y="3144912"/>
                    <a:pt x="2716217" y="3130107"/>
                  </a:cubicBezTo>
                  <a:cubicBezTo>
                    <a:pt x="2730051" y="3116198"/>
                    <a:pt x="2742389" y="3101093"/>
                    <a:pt x="2752932" y="3084940"/>
                  </a:cubicBezTo>
                  <a:cubicBezTo>
                    <a:pt x="2742389" y="3068864"/>
                    <a:pt x="2730051" y="3053684"/>
                    <a:pt x="2716142" y="3039700"/>
                  </a:cubicBezTo>
                  <a:cubicBezTo>
                    <a:pt x="2701411" y="3024970"/>
                    <a:pt x="2685185" y="3012182"/>
                    <a:pt x="2667836" y="3001190"/>
                  </a:cubicBezTo>
                  <a:close/>
                  <a:moveTo>
                    <a:pt x="1484936" y="3001190"/>
                  </a:moveTo>
                  <a:cubicBezTo>
                    <a:pt x="1471625" y="3031475"/>
                    <a:pt x="1453754" y="3059891"/>
                    <a:pt x="1431994" y="3084940"/>
                  </a:cubicBezTo>
                  <a:cubicBezTo>
                    <a:pt x="1453754" y="3110066"/>
                    <a:pt x="1471625" y="3138406"/>
                    <a:pt x="1484936" y="3168692"/>
                  </a:cubicBezTo>
                  <a:cubicBezTo>
                    <a:pt x="1502284" y="3157698"/>
                    <a:pt x="1518511" y="3144912"/>
                    <a:pt x="1533317" y="3130107"/>
                  </a:cubicBezTo>
                  <a:cubicBezTo>
                    <a:pt x="1547076" y="3116272"/>
                    <a:pt x="1559414" y="3101167"/>
                    <a:pt x="1569957" y="3084940"/>
                  </a:cubicBezTo>
                  <a:cubicBezTo>
                    <a:pt x="1559414" y="3068789"/>
                    <a:pt x="1547076" y="3053609"/>
                    <a:pt x="1533242" y="3039700"/>
                  </a:cubicBezTo>
                  <a:cubicBezTo>
                    <a:pt x="1518511" y="3024970"/>
                    <a:pt x="1502284" y="3012182"/>
                    <a:pt x="1484936" y="3001190"/>
                  </a:cubicBezTo>
                  <a:close/>
                  <a:moveTo>
                    <a:pt x="6216612" y="3001116"/>
                  </a:moveTo>
                  <a:cubicBezTo>
                    <a:pt x="6203301" y="3031475"/>
                    <a:pt x="6185355" y="3059816"/>
                    <a:pt x="6163595" y="3084940"/>
                  </a:cubicBezTo>
                  <a:cubicBezTo>
                    <a:pt x="6185355" y="3110066"/>
                    <a:pt x="6203227" y="3138406"/>
                    <a:pt x="6216537" y="3168692"/>
                  </a:cubicBezTo>
                  <a:cubicBezTo>
                    <a:pt x="6233886" y="3157698"/>
                    <a:pt x="6250112" y="3144912"/>
                    <a:pt x="6264918" y="3130107"/>
                  </a:cubicBezTo>
                  <a:cubicBezTo>
                    <a:pt x="6278752" y="3116272"/>
                    <a:pt x="6291015" y="3101093"/>
                    <a:pt x="6301633" y="3084866"/>
                  </a:cubicBezTo>
                  <a:cubicBezTo>
                    <a:pt x="6291090" y="3068714"/>
                    <a:pt x="6278827" y="3053534"/>
                    <a:pt x="6264918" y="3039626"/>
                  </a:cubicBezTo>
                  <a:cubicBezTo>
                    <a:pt x="6250187" y="3024895"/>
                    <a:pt x="6233960" y="3012108"/>
                    <a:pt x="6216612" y="3001116"/>
                  </a:cubicBezTo>
                  <a:close/>
                  <a:moveTo>
                    <a:pt x="5033712" y="3001116"/>
                  </a:moveTo>
                  <a:cubicBezTo>
                    <a:pt x="5020326" y="3031475"/>
                    <a:pt x="5002455" y="3059816"/>
                    <a:pt x="4980769" y="3084866"/>
                  </a:cubicBezTo>
                  <a:cubicBezTo>
                    <a:pt x="5002455" y="3109992"/>
                    <a:pt x="5020326" y="3138332"/>
                    <a:pt x="5033712" y="3168692"/>
                  </a:cubicBezTo>
                  <a:cubicBezTo>
                    <a:pt x="5051060" y="3157698"/>
                    <a:pt x="5067362" y="3144838"/>
                    <a:pt x="5082092" y="3130107"/>
                  </a:cubicBezTo>
                  <a:cubicBezTo>
                    <a:pt x="5095851" y="3116272"/>
                    <a:pt x="5108189" y="3101167"/>
                    <a:pt x="5118809" y="3084866"/>
                  </a:cubicBezTo>
                  <a:cubicBezTo>
                    <a:pt x="5108265" y="3068714"/>
                    <a:pt x="5095927" y="3053534"/>
                    <a:pt x="5082092" y="3039626"/>
                  </a:cubicBezTo>
                  <a:cubicBezTo>
                    <a:pt x="5067362" y="3024970"/>
                    <a:pt x="5051060" y="3012108"/>
                    <a:pt x="5033712" y="3001116"/>
                  </a:cubicBezTo>
                  <a:close/>
                  <a:moveTo>
                    <a:pt x="4428315" y="3001116"/>
                  </a:moveTo>
                  <a:cubicBezTo>
                    <a:pt x="4410967" y="3012108"/>
                    <a:pt x="4394667" y="3024895"/>
                    <a:pt x="4379860" y="3039700"/>
                  </a:cubicBezTo>
                  <a:cubicBezTo>
                    <a:pt x="4366026" y="3053534"/>
                    <a:pt x="4353763" y="3068714"/>
                    <a:pt x="4343220" y="3084866"/>
                  </a:cubicBezTo>
                  <a:cubicBezTo>
                    <a:pt x="4353838" y="3101167"/>
                    <a:pt x="4366101" y="3116348"/>
                    <a:pt x="4379935" y="3130107"/>
                  </a:cubicBezTo>
                  <a:cubicBezTo>
                    <a:pt x="4394817" y="3144912"/>
                    <a:pt x="4411117" y="3157774"/>
                    <a:pt x="4428392" y="3168692"/>
                  </a:cubicBezTo>
                  <a:cubicBezTo>
                    <a:pt x="4441702" y="3138332"/>
                    <a:pt x="4459572" y="3109992"/>
                    <a:pt x="4481258" y="3084940"/>
                  </a:cubicBezTo>
                  <a:cubicBezTo>
                    <a:pt x="4459497" y="3059891"/>
                    <a:pt x="4441627" y="3031475"/>
                    <a:pt x="4428315" y="3001116"/>
                  </a:cubicBezTo>
                  <a:close/>
                  <a:moveTo>
                    <a:pt x="879540" y="3001116"/>
                  </a:moveTo>
                  <a:cubicBezTo>
                    <a:pt x="862117" y="3012182"/>
                    <a:pt x="845890" y="3024970"/>
                    <a:pt x="831084" y="3039700"/>
                  </a:cubicBezTo>
                  <a:cubicBezTo>
                    <a:pt x="817251" y="3053534"/>
                    <a:pt x="804987" y="3068714"/>
                    <a:pt x="794443" y="3084866"/>
                  </a:cubicBezTo>
                  <a:cubicBezTo>
                    <a:pt x="805062" y="3101167"/>
                    <a:pt x="817325" y="3116348"/>
                    <a:pt x="831159" y="3130107"/>
                  </a:cubicBezTo>
                  <a:cubicBezTo>
                    <a:pt x="846040" y="3144912"/>
                    <a:pt x="862340" y="3157698"/>
                    <a:pt x="879614" y="3168692"/>
                  </a:cubicBezTo>
                  <a:cubicBezTo>
                    <a:pt x="892925" y="3138332"/>
                    <a:pt x="910796" y="3109992"/>
                    <a:pt x="932482" y="3084866"/>
                  </a:cubicBezTo>
                  <a:cubicBezTo>
                    <a:pt x="910722" y="3059816"/>
                    <a:pt x="892850" y="3031475"/>
                    <a:pt x="879540" y="3001116"/>
                  </a:cubicBezTo>
                  <a:close/>
                  <a:moveTo>
                    <a:pt x="302035" y="3001116"/>
                  </a:moveTo>
                  <a:cubicBezTo>
                    <a:pt x="288650" y="3031475"/>
                    <a:pt x="270779" y="3059816"/>
                    <a:pt x="249093" y="3084866"/>
                  </a:cubicBezTo>
                  <a:cubicBezTo>
                    <a:pt x="270779" y="3109916"/>
                    <a:pt x="288725" y="3138332"/>
                    <a:pt x="302035" y="3168616"/>
                  </a:cubicBezTo>
                  <a:cubicBezTo>
                    <a:pt x="319309" y="3157625"/>
                    <a:pt x="335610" y="3144838"/>
                    <a:pt x="350416" y="3130031"/>
                  </a:cubicBezTo>
                  <a:cubicBezTo>
                    <a:pt x="364175" y="3116272"/>
                    <a:pt x="376513" y="3101093"/>
                    <a:pt x="387132" y="3084866"/>
                  </a:cubicBezTo>
                  <a:cubicBezTo>
                    <a:pt x="376588" y="3068714"/>
                    <a:pt x="364324" y="3053534"/>
                    <a:pt x="350416" y="3039626"/>
                  </a:cubicBezTo>
                  <a:cubicBezTo>
                    <a:pt x="335610" y="3024895"/>
                    <a:pt x="319384" y="3012108"/>
                    <a:pt x="302035" y="3001116"/>
                  </a:cubicBezTo>
                  <a:close/>
                  <a:moveTo>
                    <a:pt x="3245415" y="3001041"/>
                  </a:moveTo>
                  <a:cubicBezTo>
                    <a:pt x="3228067" y="3012108"/>
                    <a:pt x="3211765" y="3024895"/>
                    <a:pt x="3197034" y="3039626"/>
                  </a:cubicBezTo>
                  <a:cubicBezTo>
                    <a:pt x="3183125" y="3053534"/>
                    <a:pt x="3170863" y="3068714"/>
                    <a:pt x="3160319" y="3084866"/>
                  </a:cubicBezTo>
                  <a:cubicBezTo>
                    <a:pt x="3170937" y="3101167"/>
                    <a:pt x="3183201" y="3116348"/>
                    <a:pt x="3197034" y="3130107"/>
                  </a:cubicBezTo>
                  <a:cubicBezTo>
                    <a:pt x="3211840" y="3144912"/>
                    <a:pt x="3228067" y="3157774"/>
                    <a:pt x="3245415" y="3168692"/>
                  </a:cubicBezTo>
                  <a:cubicBezTo>
                    <a:pt x="3258725" y="3138406"/>
                    <a:pt x="3276597" y="3109992"/>
                    <a:pt x="3298358" y="3084866"/>
                  </a:cubicBezTo>
                  <a:cubicBezTo>
                    <a:pt x="3276597" y="3059741"/>
                    <a:pt x="3258725" y="3031325"/>
                    <a:pt x="3245415" y="3001041"/>
                  </a:cubicBezTo>
                  <a:close/>
                  <a:moveTo>
                    <a:pt x="2062515" y="3001041"/>
                  </a:moveTo>
                  <a:cubicBezTo>
                    <a:pt x="2045092" y="3012108"/>
                    <a:pt x="2028865" y="3024895"/>
                    <a:pt x="2014134" y="3039626"/>
                  </a:cubicBezTo>
                  <a:cubicBezTo>
                    <a:pt x="2001123" y="3052712"/>
                    <a:pt x="1989382" y="3067069"/>
                    <a:pt x="1979138" y="3082249"/>
                  </a:cubicBezTo>
                  <a:cubicBezTo>
                    <a:pt x="1978914" y="3082623"/>
                    <a:pt x="1978615" y="3082997"/>
                    <a:pt x="1978390" y="3083371"/>
                  </a:cubicBezTo>
                  <a:cubicBezTo>
                    <a:pt x="1978016" y="3083894"/>
                    <a:pt x="1977717" y="3084342"/>
                    <a:pt x="1977418" y="3084866"/>
                  </a:cubicBezTo>
                  <a:cubicBezTo>
                    <a:pt x="1977568" y="3085090"/>
                    <a:pt x="1977717" y="3085315"/>
                    <a:pt x="1977867" y="3085539"/>
                  </a:cubicBezTo>
                  <a:cubicBezTo>
                    <a:pt x="1978315" y="3086211"/>
                    <a:pt x="1978764" y="3086885"/>
                    <a:pt x="1979213" y="3087559"/>
                  </a:cubicBezTo>
                  <a:cubicBezTo>
                    <a:pt x="1989532" y="3102888"/>
                    <a:pt x="2001272" y="3117244"/>
                    <a:pt x="2014134" y="3130107"/>
                  </a:cubicBezTo>
                  <a:cubicBezTo>
                    <a:pt x="2028940" y="3144912"/>
                    <a:pt x="2045166" y="3157698"/>
                    <a:pt x="2062515" y="3168692"/>
                  </a:cubicBezTo>
                  <a:cubicBezTo>
                    <a:pt x="2075826" y="3138332"/>
                    <a:pt x="2093697" y="3109992"/>
                    <a:pt x="2115382" y="3084791"/>
                  </a:cubicBezTo>
                  <a:cubicBezTo>
                    <a:pt x="2093697" y="3059741"/>
                    <a:pt x="2075826" y="3031401"/>
                    <a:pt x="2062515" y="3001041"/>
                  </a:cubicBezTo>
                  <a:close/>
                  <a:moveTo>
                    <a:pt x="5611440" y="3000966"/>
                  </a:moveTo>
                  <a:cubicBezTo>
                    <a:pt x="5594017" y="3012033"/>
                    <a:pt x="5577791" y="3024820"/>
                    <a:pt x="5563059" y="3039551"/>
                  </a:cubicBezTo>
                  <a:cubicBezTo>
                    <a:pt x="5562087" y="3040523"/>
                    <a:pt x="5561190" y="3041495"/>
                    <a:pt x="5560293" y="3042467"/>
                  </a:cubicBezTo>
                  <a:cubicBezTo>
                    <a:pt x="5557751" y="3045084"/>
                    <a:pt x="5555209" y="3047776"/>
                    <a:pt x="5552740" y="3050468"/>
                  </a:cubicBezTo>
                  <a:cubicBezTo>
                    <a:pt x="5550870" y="3052562"/>
                    <a:pt x="5549076" y="3054731"/>
                    <a:pt x="5547282" y="3056824"/>
                  </a:cubicBezTo>
                  <a:cubicBezTo>
                    <a:pt x="5545711" y="3058619"/>
                    <a:pt x="5544215" y="3060414"/>
                    <a:pt x="5542720" y="3062209"/>
                  </a:cubicBezTo>
                  <a:cubicBezTo>
                    <a:pt x="5541150" y="3064153"/>
                    <a:pt x="5539654" y="3066172"/>
                    <a:pt x="5538084" y="3068190"/>
                  </a:cubicBezTo>
                  <a:cubicBezTo>
                    <a:pt x="5536514" y="3070359"/>
                    <a:pt x="5534869" y="3072453"/>
                    <a:pt x="5533298" y="3074622"/>
                  </a:cubicBezTo>
                  <a:cubicBezTo>
                    <a:pt x="5532027" y="3076491"/>
                    <a:pt x="5530757" y="3078285"/>
                    <a:pt x="5529484" y="3080155"/>
                  </a:cubicBezTo>
                  <a:cubicBezTo>
                    <a:pt x="5528437" y="3081726"/>
                    <a:pt x="5527392" y="3083296"/>
                    <a:pt x="5526344" y="3084866"/>
                  </a:cubicBezTo>
                  <a:cubicBezTo>
                    <a:pt x="5527392" y="3086437"/>
                    <a:pt x="5528437" y="3088007"/>
                    <a:pt x="5529484" y="3089577"/>
                  </a:cubicBezTo>
                  <a:cubicBezTo>
                    <a:pt x="5530757" y="3091446"/>
                    <a:pt x="5532027" y="3093315"/>
                    <a:pt x="5533298" y="3095110"/>
                  </a:cubicBezTo>
                  <a:cubicBezTo>
                    <a:pt x="5534944" y="3097354"/>
                    <a:pt x="5536589" y="3099598"/>
                    <a:pt x="5538309" y="3101766"/>
                  </a:cubicBezTo>
                  <a:cubicBezTo>
                    <a:pt x="5539804" y="3103635"/>
                    <a:pt x="5541224" y="3105579"/>
                    <a:pt x="5542720" y="3107449"/>
                  </a:cubicBezTo>
                  <a:cubicBezTo>
                    <a:pt x="5544290" y="3109468"/>
                    <a:pt x="5546010" y="3111412"/>
                    <a:pt x="5547730" y="3113431"/>
                  </a:cubicBezTo>
                  <a:cubicBezTo>
                    <a:pt x="5549300" y="3115300"/>
                    <a:pt x="5550947" y="3117244"/>
                    <a:pt x="5552590" y="3119114"/>
                  </a:cubicBezTo>
                  <a:cubicBezTo>
                    <a:pt x="5555955" y="3122853"/>
                    <a:pt x="5559395" y="3126517"/>
                    <a:pt x="5562909" y="3130031"/>
                  </a:cubicBezTo>
                  <a:cubicBezTo>
                    <a:pt x="5562909" y="3130107"/>
                    <a:pt x="5562909" y="3130107"/>
                    <a:pt x="5562909" y="3130107"/>
                  </a:cubicBezTo>
                  <a:cubicBezTo>
                    <a:pt x="5577716" y="3144912"/>
                    <a:pt x="5594017" y="3157698"/>
                    <a:pt x="5611291" y="3168692"/>
                  </a:cubicBezTo>
                  <a:cubicBezTo>
                    <a:pt x="5624601" y="3138332"/>
                    <a:pt x="5642473" y="3109992"/>
                    <a:pt x="5664308" y="3084717"/>
                  </a:cubicBezTo>
                  <a:cubicBezTo>
                    <a:pt x="5642622" y="3059666"/>
                    <a:pt x="5624750" y="3031325"/>
                    <a:pt x="5611440" y="3000966"/>
                  </a:cubicBezTo>
                  <a:close/>
                  <a:moveTo>
                    <a:pt x="6090163" y="2958717"/>
                  </a:moveTo>
                  <a:cubicBezTo>
                    <a:pt x="6088593" y="2977935"/>
                    <a:pt x="6085453" y="2997078"/>
                    <a:pt x="6080517" y="3015846"/>
                  </a:cubicBezTo>
                  <a:cubicBezTo>
                    <a:pt x="6097267" y="3025642"/>
                    <a:pt x="6113046" y="3036934"/>
                    <a:pt x="6127777" y="3049571"/>
                  </a:cubicBezTo>
                  <a:cubicBezTo>
                    <a:pt x="6146022" y="3028111"/>
                    <a:pt x="6160978" y="3003957"/>
                    <a:pt x="6171970" y="2978084"/>
                  </a:cubicBezTo>
                  <a:cubicBezTo>
                    <a:pt x="6145948" y="2967615"/>
                    <a:pt x="6118205" y="2961109"/>
                    <a:pt x="6090163" y="2958717"/>
                  </a:cubicBezTo>
                  <a:close/>
                  <a:moveTo>
                    <a:pt x="5737664" y="2958717"/>
                  </a:moveTo>
                  <a:cubicBezTo>
                    <a:pt x="5709548" y="2961035"/>
                    <a:pt x="5681881" y="2967541"/>
                    <a:pt x="5655932" y="2978009"/>
                  </a:cubicBezTo>
                  <a:cubicBezTo>
                    <a:pt x="5666925" y="3003883"/>
                    <a:pt x="5681881" y="3028035"/>
                    <a:pt x="5700051" y="3049496"/>
                  </a:cubicBezTo>
                  <a:cubicBezTo>
                    <a:pt x="5714857" y="3036859"/>
                    <a:pt x="5730637" y="3025568"/>
                    <a:pt x="5747237" y="3015846"/>
                  </a:cubicBezTo>
                  <a:cubicBezTo>
                    <a:pt x="5742301" y="2997152"/>
                    <a:pt x="5739235" y="2978009"/>
                    <a:pt x="5737664" y="2958717"/>
                  </a:cubicBezTo>
                  <a:close/>
                  <a:moveTo>
                    <a:pt x="4907189" y="2958717"/>
                  </a:moveTo>
                  <a:cubicBezTo>
                    <a:pt x="4905694" y="2977935"/>
                    <a:pt x="4902554" y="2997078"/>
                    <a:pt x="4897617" y="3015846"/>
                  </a:cubicBezTo>
                  <a:cubicBezTo>
                    <a:pt x="4914292" y="3025568"/>
                    <a:pt x="4930071" y="3036934"/>
                    <a:pt x="4944801" y="3049571"/>
                  </a:cubicBezTo>
                  <a:cubicBezTo>
                    <a:pt x="4962973" y="3028185"/>
                    <a:pt x="4977928" y="3003957"/>
                    <a:pt x="4988995" y="2978084"/>
                  </a:cubicBezTo>
                  <a:cubicBezTo>
                    <a:pt x="4962973" y="2967615"/>
                    <a:pt x="4935231" y="2961109"/>
                    <a:pt x="4907189" y="2958717"/>
                  </a:cubicBezTo>
                  <a:close/>
                  <a:moveTo>
                    <a:pt x="4554764" y="2958717"/>
                  </a:moveTo>
                  <a:cubicBezTo>
                    <a:pt x="4526647" y="2961035"/>
                    <a:pt x="4498980" y="2967541"/>
                    <a:pt x="4473032" y="2978009"/>
                  </a:cubicBezTo>
                  <a:cubicBezTo>
                    <a:pt x="4484026" y="3003883"/>
                    <a:pt x="4498980" y="3028035"/>
                    <a:pt x="4517151" y="3049496"/>
                  </a:cubicBezTo>
                  <a:cubicBezTo>
                    <a:pt x="4531883" y="3036934"/>
                    <a:pt x="4547660" y="3025568"/>
                    <a:pt x="4564335" y="3015846"/>
                  </a:cubicBezTo>
                  <a:cubicBezTo>
                    <a:pt x="4559400" y="2997078"/>
                    <a:pt x="4556335" y="2978009"/>
                    <a:pt x="4554764" y="2958717"/>
                  </a:cubicBezTo>
                  <a:close/>
                  <a:moveTo>
                    <a:pt x="3724288" y="2958717"/>
                  </a:moveTo>
                  <a:cubicBezTo>
                    <a:pt x="3722718" y="2978009"/>
                    <a:pt x="3719577" y="2997152"/>
                    <a:pt x="3714717" y="3015846"/>
                  </a:cubicBezTo>
                  <a:cubicBezTo>
                    <a:pt x="3731392" y="3025568"/>
                    <a:pt x="3747170" y="3036934"/>
                    <a:pt x="3761976" y="3049571"/>
                  </a:cubicBezTo>
                  <a:cubicBezTo>
                    <a:pt x="3780147" y="3028111"/>
                    <a:pt x="3795102" y="3003883"/>
                    <a:pt x="3806095" y="2978084"/>
                  </a:cubicBezTo>
                  <a:cubicBezTo>
                    <a:pt x="3780072" y="2967615"/>
                    <a:pt x="3752330" y="2961109"/>
                    <a:pt x="3724288" y="2958717"/>
                  </a:cubicBezTo>
                  <a:close/>
                  <a:moveTo>
                    <a:pt x="3371864" y="2958717"/>
                  </a:moveTo>
                  <a:cubicBezTo>
                    <a:pt x="3343672" y="2961035"/>
                    <a:pt x="3316080" y="2967541"/>
                    <a:pt x="3290132" y="2978009"/>
                  </a:cubicBezTo>
                  <a:cubicBezTo>
                    <a:pt x="3301050" y="3003807"/>
                    <a:pt x="3316080" y="3028035"/>
                    <a:pt x="3334251" y="3049496"/>
                  </a:cubicBezTo>
                  <a:cubicBezTo>
                    <a:pt x="3348982" y="3036859"/>
                    <a:pt x="3364760" y="3025568"/>
                    <a:pt x="3381434" y="3015846"/>
                  </a:cubicBezTo>
                  <a:cubicBezTo>
                    <a:pt x="3376574" y="2997152"/>
                    <a:pt x="3373434" y="2978009"/>
                    <a:pt x="3371864" y="2958717"/>
                  </a:cubicBezTo>
                  <a:close/>
                  <a:moveTo>
                    <a:pt x="2541462" y="2958717"/>
                  </a:moveTo>
                  <a:cubicBezTo>
                    <a:pt x="2539892" y="2977935"/>
                    <a:pt x="2536751" y="2997078"/>
                    <a:pt x="2531816" y="3015846"/>
                  </a:cubicBezTo>
                  <a:cubicBezTo>
                    <a:pt x="2548492" y="3025568"/>
                    <a:pt x="2564269" y="3036934"/>
                    <a:pt x="2579076" y="3049571"/>
                  </a:cubicBezTo>
                  <a:cubicBezTo>
                    <a:pt x="2597321" y="3028111"/>
                    <a:pt x="2612277" y="3003957"/>
                    <a:pt x="2623269" y="2978084"/>
                  </a:cubicBezTo>
                  <a:cubicBezTo>
                    <a:pt x="2597247" y="2967615"/>
                    <a:pt x="2569504" y="2961109"/>
                    <a:pt x="2541462" y="2958717"/>
                  </a:cubicBezTo>
                  <a:close/>
                  <a:moveTo>
                    <a:pt x="2188963" y="2958717"/>
                  </a:moveTo>
                  <a:cubicBezTo>
                    <a:pt x="2160772" y="2961035"/>
                    <a:pt x="2133105" y="2967541"/>
                    <a:pt x="2107157" y="2978009"/>
                  </a:cubicBezTo>
                  <a:cubicBezTo>
                    <a:pt x="2118149" y="3003883"/>
                    <a:pt x="2133105" y="3028035"/>
                    <a:pt x="2151276" y="3049496"/>
                  </a:cubicBezTo>
                  <a:cubicBezTo>
                    <a:pt x="2166081" y="3036859"/>
                    <a:pt x="2181859" y="3025568"/>
                    <a:pt x="2198534" y="3015846"/>
                  </a:cubicBezTo>
                  <a:cubicBezTo>
                    <a:pt x="2193674" y="2997078"/>
                    <a:pt x="2190533" y="2978009"/>
                    <a:pt x="2188963" y="2958717"/>
                  </a:cubicBezTo>
                  <a:close/>
                  <a:moveTo>
                    <a:pt x="1358487" y="2958717"/>
                  </a:moveTo>
                  <a:cubicBezTo>
                    <a:pt x="1356917" y="2977935"/>
                    <a:pt x="1353776" y="2997078"/>
                    <a:pt x="1348841" y="3015846"/>
                  </a:cubicBezTo>
                  <a:cubicBezTo>
                    <a:pt x="1365591" y="3025642"/>
                    <a:pt x="1381370" y="3036934"/>
                    <a:pt x="1396101" y="3049571"/>
                  </a:cubicBezTo>
                  <a:cubicBezTo>
                    <a:pt x="1414346" y="3028111"/>
                    <a:pt x="1429302" y="3003957"/>
                    <a:pt x="1440294" y="2978084"/>
                  </a:cubicBezTo>
                  <a:cubicBezTo>
                    <a:pt x="1414272" y="2967615"/>
                    <a:pt x="1386529" y="2961109"/>
                    <a:pt x="1358487" y="2958717"/>
                  </a:cubicBezTo>
                  <a:close/>
                  <a:moveTo>
                    <a:pt x="1005988" y="2958717"/>
                  </a:moveTo>
                  <a:cubicBezTo>
                    <a:pt x="977872" y="2961035"/>
                    <a:pt x="950204" y="2967541"/>
                    <a:pt x="924256" y="2978009"/>
                  </a:cubicBezTo>
                  <a:cubicBezTo>
                    <a:pt x="935249" y="3003883"/>
                    <a:pt x="950204" y="3028035"/>
                    <a:pt x="968375" y="3049496"/>
                  </a:cubicBezTo>
                  <a:cubicBezTo>
                    <a:pt x="983106" y="3036859"/>
                    <a:pt x="998884" y="3025568"/>
                    <a:pt x="1015560" y="3015846"/>
                  </a:cubicBezTo>
                  <a:cubicBezTo>
                    <a:pt x="1010624" y="2997078"/>
                    <a:pt x="1007558" y="2978009"/>
                    <a:pt x="1005988" y="2958717"/>
                  </a:cubicBezTo>
                  <a:close/>
                  <a:moveTo>
                    <a:pt x="175512" y="2958717"/>
                  </a:moveTo>
                  <a:cubicBezTo>
                    <a:pt x="174017" y="2977935"/>
                    <a:pt x="170876" y="2997002"/>
                    <a:pt x="165941" y="3015846"/>
                  </a:cubicBezTo>
                  <a:cubicBezTo>
                    <a:pt x="182691" y="3025568"/>
                    <a:pt x="198394" y="3036934"/>
                    <a:pt x="213125" y="3049571"/>
                  </a:cubicBezTo>
                  <a:cubicBezTo>
                    <a:pt x="231296" y="3028185"/>
                    <a:pt x="246252" y="3003957"/>
                    <a:pt x="257318" y="2978084"/>
                  </a:cubicBezTo>
                  <a:cubicBezTo>
                    <a:pt x="231296" y="2967615"/>
                    <a:pt x="203554" y="2961109"/>
                    <a:pt x="175512" y="2958717"/>
                  </a:cubicBezTo>
                  <a:close/>
                  <a:moveTo>
                    <a:pt x="4135638" y="2942640"/>
                  </a:moveTo>
                  <a:cubicBezTo>
                    <a:pt x="4121355" y="2951612"/>
                    <a:pt x="4095033" y="2974271"/>
                    <a:pt x="4095033" y="3019137"/>
                  </a:cubicBezTo>
                  <a:cubicBezTo>
                    <a:pt x="4095033" y="3033045"/>
                    <a:pt x="4083742" y="3044262"/>
                    <a:pt x="4069908" y="3044262"/>
                  </a:cubicBezTo>
                  <a:cubicBezTo>
                    <a:pt x="4043886" y="3044262"/>
                    <a:pt x="4022201" y="3052861"/>
                    <a:pt x="4005525" y="3069687"/>
                  </a:cubicBezTo>
                  <a:cubicBezTo>
                    <a:pt x="4000141" y="3075145"/>
                    <a:pt x="3996178" y="3080529"/>
                    <a:pt x="3993486" y="3084866"/>
                  </a:cubicBezTo>
                  <a:cubicBezTo>
                    <a:pt x="3996178" y="3089203"/>
                    <a:pt x="4000216" y="3094662"/>
                    <a:pt x="4005600" y="3100120"/>
                  </a:cubicBezTo>
                  <a:cubicBezTo>
                    <a:pt x="4022350" y="3117020"/>
                    <a:pt x="4043961" y="3125545"/>
                    <a:pt x="4069984" y="3125545"/>
                  </a:cubicBezTo>
                  <a:cubicBezTo>
                    <a:pt x="4083892" y="3125545"/>
                    <a:pt x="4095108" y="3136836"/>
                    <a:pt x="4095108" y="3150671"/>
                  </a:cubicBezTo>
                  <a:cubicBezTo>
                    <a:pt x="4095108" y="3176692"/>
                    <a:pt x="4103708" y="3198377"/>
                    <a:pt x="4120533" y="3215053"/>
                  </a:cubicBezTo>
                  <a:cubicBezTo>
                    <a:pt x="4125993" y="3220437"/>
                    <a:pt x="4131450" y="3224400"/>
                    <a:pt x="4135788" y="3227167"/>
                  </a:cubicBezTo>
                  <a:cubicBezTo>
                    <a:pt x="4140200" y="3224400"/>
                    <a:pt x="4145583" y="3220437"/>
                    <a:pt x="4151041" y="3215053"/>
                  </a:cubicBezTo>
                  <a:cubicBezTo>
                    <a:pt x="4167942" y="3198303"/>
                    <a:pt x="4176466" y="3176692"/>
                    <a:pt x="4176466" y="3150671"/>
                  </a:cubicBezTo>
                  <a:cubicBezTo>
                    <a:pt x="4176466" y="3136762"/>
                    <a:pt x="4187683" y="3125545"/>
                    <a:pt x="4201517" y="3125545"/>
                  </a:cubicBezTo>
                  <a:cubicBezTo>
                    <a:pt x="4227539" y="3125470"/>
                    <a:pt x="4249224" y="3116870"/>
                    <a:pt x="4265900" y="3100046"/>
                  </a:cubicBezTo>
                  <a:cubicBezTo>
                    <a:pt x="4271283" y="3094587"/>
                    <a:pt x="4275247" y="3089128"/>
                    <a:pt x="4277939" y="3084791"/>
                  </a:cubicBezTo>
                  <a:cubicBezTo>
                    <a:pt x="4268890" y="3070509"/>
                    <a:pt x="4246309" y="3044187"/>
                    <a:pt x="4201367" y="3044187"/>
                  </a:cubicBezTo>
                  <a:cubicBezTo>
                    <a:pt x="4187459" y="3044187"/>
                    <a:pt x="4176242" y="3032896"/>
                    <a:pt x="4176242" y="3019062"/>
                  </a:cubicBezTo>
                  <a:cubicBezTo>
                    <a:pt x="4176242" y="2974495"/>
                    <a:pt x="4150742" y="2951987"/>
                    <a:pt x="4135638" y="2942640"/>
                  </a:cubicBezTo>
                  <a:close/>
                  <a:moveTo>
                    <a:pt x="5318614" y="2942565"/>
                  </a:moveTo>
                  <a:cubicBezTo>
                    <a:pt x="5304330" y="2951539"/>
                    <a:pt x="5278009" y="2974196"/>
                    <a:pt x="5278009" y="3019062"/>
                  </a:cubicBezTo>
                  <a:cubicBezTo>
                    <a:pt x="5278009" y="3032971"/>
                    <a:pt x="5266717" y="3044187"/>
                    <a:pt x="5252883" y="3044187"/>
                  </a:cubicBezTo>
                  <a:cubicBezTo>
                    <a:pt x="5226936" y="3044187"/>
                    <a:pt x="5205251" y="3052787"/>
                    <a:pt x="5188575" y="3069611"/>
                  </a:cubicBezTo>
                  <a:cubicBezTo>
                    <a:pt x="5183191" y="3075070"/>
                    <a:pt x="5179228" y="3080455"/>
                    <a:pt x="5176462" y="3084866"/>
                  </a:cubicBezTo>
                  <a:cubicBezTo>
                    <a:pt x="5179228" y="3089203"/>
                    <a:pt x="5183191" y="3094662"/>
                    <a:pt x="5188575" y="3100120"/>
                  </a:cubicBezTo>
                  <a:cubicBezTo>
                    <a:pt x="5205251" y="3116946"/>
                    <a:pt x="5226862" y="3125470"/>
                    <a:pt x="5252883" y="3125470"/>
                  </a:cubicBezTo>
                  <a:cubicBezTo>
                    <a:pt x="5266792" y="3125470"/>
                    <a:pt x="5278009" y="3136762"/>
                    <a:pt x="5278009" y="3150595"/>
                  </a:cubicBezTo>
                  <a:cubicBezTo>
                    <a:pt x="5278009" y="3176618"/>
                    <a:pt x="5286535" y="3198228"/>
                    <a:pt x="5303433" y="3214904"/>
                  </a:cubicBezTo>
                  <a:cubicBezTo>
                    <a:pt x="5308891" y="3220288"/>
                    <a:pt x="5314352" y="3224251"/>
                    <a:pt x="5318687" y="3227017"/>
                  </a:cubicBezTo>
                  <a:cubicBezTo>
                    <a:pt x="5323025" y="3224326"/>
                    <a:pt x="5328409" y="3220362"/>
                    <a:pt x="5333793" y="3214978"/>
                  </a:cubicBezTo>
                  <a:cubicBezTo>
                    <a:pt x="5350767" y="3198303"/>
                    <a:pt x="5359292" y="3176618"/>
                    <a:pt x="5359292" y="3150595"/>
                  </a:cubicBezTo>
                  <a:cubicBezTo>
                    <a:pt x="5359292" y="3136686"/>
                    <a:pt x="5370508" y="3125470"/>
                    <a:pt x="5384342" y="3125470"/>
                  </a:cubicBezTo>
                  <a:cubicBezTo>
                    <a:pt x="5410439" y="3125395"/>
                    <a:pt x="5432124" y="3116870"/>
                    <a:pt x="5448725" y="3100046"/>
                  </a:cubicBezTo>
                  <a:cubicBezTo>
                    <a:pt x="5454184" y="3094587"/>
                    <a:pt x="5458148" y="3089128"/>
                    <a:pt x="5460914" y="3084717"/>
                  </a:cubicBezTo>
                  <a:cubicBezTo>
                    <a:pt x="5451865" y="3070359"/>
                    <a:pt x="5429208" y="3044112"/>
                    <a:pt x="5384417" y="3044112"/>
                  </a:cubicBezTo>
                  <a:cubicBezTo>
                    <a:pt x="5370508" y="3044112"/>
                    <a:pt x="5359292" y="3032896"/>
                    <a:pt x="5359292" y="3019062"/>
                  </a:cubicBezTo>
                  <a:cubicBezTo>
                    <a:pt x="5359292" y="2974420"/>
                    <a:pt x="5333718" y="2951912"/>
                    <a:pt x="5318614" y="2942565"/>
                  </a:cubicBezTo>
                  <a:close/>
                  <a:moveTo>
                    <a:pt x="2952812" y="2942565"/>
                  </a:moveTo>
                  <a:cubicBezTo>
                    <a:pt x="2948475" y="2945332"/>
                    <a:pt x="2943016" y="2949295"/>
                    <a:pt x="2937558" y="2954679"/>
                  </a:cubicBezTo>
                  <a:cubicBezTo>
                    <a:pt x="2920658" y="2971429"/>
                    <a:pt x="2912134" y="2993039"/>
                    <a:pt x="2912134" y="3019062"/>
                  </a:cubicBezTo>
                  <a:cubicBezTo>
                    <a:pt x="2912134" y="3032971"/>
                    <a:pt x="2900842" y="3044187"/>
                    <a:pt x="2887008" y="3044187"/>
                  </a:cubicBezTo>
                  <a:cubicBezTo>
                    <a:pt x="2860986" y="3044187"/>
                    <a:pt x="2839300" y="3052787"/>
                    <a:pt x="2822625" y="3069611"/>
                  </a:cubicBezTo>
                  <a:cubicBezTo>
                    <a:pt x="2821727" y="3070509"/>
                    <a:pt x="2820980" y="3071331"/>
                    <a:pt x="2820306" y="3072080"/>
                  </a:cubicBezTo>
                  <a:cubicBezTo>
                    <a:pt x="2818363" y="3074172"/>
                    <a:pt x="2816493" y="3076416"/>
                    <a:pt x="2814549" y="3079034"/>
                  </a:cubicBezTo>
                  <a:cubicBezTo>
                    <a:pt x="2813577" y="3080305"/>
                    <a:pt x="2812829" y="3081352"/>
                    <a:pt x="2812156" y="3082398"/>
                  </a:cubicBezTo>
                  <a:cubicBezTo>
                    <a:pt x="2811931" y="3082772"/>
                    <a:pt x="2811632" y="3083146"/>
                    <a:pt x="2811409" y="3083520"/>
                  </a:cubicBezTo>
                  <a:lnTo>
                    <a:pt x="2810511" y="3084866"/>
                  </a:lnTo>
                  <a:lnTo>
                    <a:pt x="2811409" y="3086211"/>
                  </a:lnTo>
                  <a:cubicBezTo>
                    <a:pt x="2812306" y="3087632"/>
                    <a:pt x="2813278" y="3089053"/>
                    <a:pt x="2814400" y="3090474"/>
                  </a:cubicBezTo>
                  <a:cubicBezTo>
                    <a:pt x="2816493" y="3093315"/>
                    <a:pt x="2818363" y="3095559"/>
                    <a:pt x="2820306" y="3097653"/>
                  </a:cubicBezTo>
                  <a:cubicBezTo>
                    <a:pt x="2821055" y="3098476"/>
                    <a:pt x="2821802" y="3099298"/>
                    <a:pt x="2822625" y="3100120"/>
                  </a:cubicBezTo>
                  <a:cubicBezTo>
                    <a:pt x="2839375" y="3117020"/>
                    <a:pt x="2860986" y="3125545"/>
                    <a:pt x="2887008" y="3125545"/>
                  </a:cubicBezTo>
                  <a:cubicBezTo>
                    <a:pt x="2900917" y="3125545"/>
                    <a:pt x="2912134" y="3136762"/>
                    <a:pt x="2912134" y="3150595"/>
                  </a:cubicBezTo>
                  <a:cubicBezTo>
                    <a:pt x="2912208" y="3176692"/>
                    <a:pt x="2920732" y="3198377"/>
                    <a:pt x="2937558" y="3214978"/>
                  </a:cubicBezTo>
                  <a:cubicBezTo>
                    <a:pt x="2943016" y="3220437"/>
                    <a:pt x="2948475" y="3224400"/>
                    <a:pt x="2952812" y="3227167"/>
                  </a:cubicBezTo>
                  <a:cubicBezTo>
                    <a:pt x="2967244" y="3218119"/>
                    <a:pt x="2993490" y="3195461"/>
                    <a:pt x="2993490" y="3150671"/>
                  </a:cubicBezTo>
                  <a:cubicBezTo>
                    <a:pt x="2993490" y="3136762"/>
                    <a:pt x="3004707" y="3125545"/>
                    <a:pt x="3018541" y="3125545"/>
                  </a:cubicBezTo>
                  <a:cubicBezTo>
                    <a:pt x="3044639" y="3125470"/>
                    <a:pt x="3066249" y="3116946"/>
                    <a:pt x="3082849" y="3100120"/>
                  </a:cubicBezTo>
                  <a:cubicBezTo>
                    <a:pt x="3084569" y="3098327"/>
                    <a:pt x="3086140" y="3096531"/>
                    <a:pt x="3087635" y="3094886"/>
                  </a:cubicBezTo>
                  <a:lnTo>
                    <a:pt x="3089355" y="3092793"/>
                  </a:lnTo>
                  <a:cubicBezTo>
                    <a:pt x="3090402" y="3091596"/>
                    <a:pt x="3091300" y="3090399"/>
                    <a:pt x="3092122" y="3089203"/>
                  </a:cubicBezTo>
                  <a:cubicBezTo>
                    <a:pt x="3092272" y="3088979"/>
                    <a:pt x="3092496" y="3088680"/>
                    <a:pt x="3092645" y="3088455"/>
                  </a:cubicBezTo>
                  <a:cubicBezTo>
                    <a:pt x="3093094" y="3087782"/>
                    <a:pt x="3093543" y="3087184"/>
                    <a:pt x="3093916" y="3086586"/>
                  </a:cubicBezTo>
                  <a:cubicBezTo>
                    <a:pt x="3094215" y="3086062"/>
                    <a:pt x="3094590" y="3085614"/>
                    <a:pt x="3094889" y="3085090"/>
                  </a:cubicBezTo>
                  <a:cubicBezTo>
                    <a:pt x="3094964" y="3084940"/>
                    <a:pt x="3094964" y="3084866"/>
                    <a:pt x="3095038" y="3084717"/>
                  </a:cubicBezTo>
                  <a:cubicBezTo>
                    <a:pt x="3086065" y="3070434"/>
                    <a:pt x="3063407" y="3044112"/>
                    <a:pt x="3018541" y="3044112"/>
                  </a:cubicBezTo>
                  <a:cubicBezTo>
                    <a:pt x="3004633" y="3044112"/>
                    <a:pt x="2993416" y="3032821"/>
                    <a:pt x="2993416" y="3018987"/>
                  </a:cubicBezTo>
                  <a:cubicBezTo>
                    <a:pt x="2993416" y="2974495"/>
                    <a:pt x="2967917" y="2951987"/>
                    <a:pt x="2952812" y="2942565"/>
                  </a:cubicBezTo>
                  <a:close/>
                  <a:moveTo>
                    <a:pt x="1769912" y="2942490"/>
                  </a:moveTo>
                  <a:cubicBezTo>
                    <a:pt x="1755555" y="2951539"/>
                    <a:pt x="1729233" y="2974196"/>
                    <a:pt x="1729233" y="3019062"/>
                  </a:cubicBezTo>
                  <a:cubicBezTo>
                    <a:pt x="1729233" y="3032971"/>
                    <a:pt x="1717942" y="3044187"/>
                    <a:pt x="1704108" y="3044187"/>
                  </a:cubicBezTo>
                  <a:cubicBezTo>
                    <a:pt x="1678160" y="3044187"/>
                    <a:pt x="1656474" y="3052787"/>
                    <a:pt x="1639799" y="3069611"/>
                  </a:cubicBezTo>
                  <a:cubicBezTo>
                    <a:pt x="1634415" y="3075070"/>
                    <a:pt x="1630452" y="3080455"/>
                    <a:pt x="1627685" y="3084866"/>
                  </a:cubicBezTo>
                  <a:cubicBezTo>
                    <a:pt x="1630452" y="3089203"/>
                    <a:pt x="1634415" y="3094662"/>
                    <a:pt x="1639799" y="3100120"/>
                  </a:cubicBezTo>
                  <a:cubicBezTo>
                    <a:pt x="1656474" y="3116946"/>
                    <a:pt x="1678085" y="3125470"/>
                    <a:pt x="1704108" y="3125470"/>
                  </a:cubicBezTo>
                  <a:cubicBezTo>
                    <a:pt x="1718016" y="3125470"/>
                    <a:pt x="1729233" y="3136762"/>
                    <a:pt x="1729233" y="3150595"/>
                  </a:cubicBezTo>
                  <a:cubicBezTo>
                    <a:pt x="1729233" y="3176618"/>
                    <a:pt x="1737757" y="3198228"/>
                    <a:pt x="1754657" y="3214904"/>
                  </a:cubicBezTo>
                  <a:cubicBezTo>
                    <a:pt x="1760116" y="3220362"/>
                    <a:pt x="1765649" y="3224326"/>
                    <a:pt x="1769986" y="3227092"/>
                  </a:cubicBezTo>
                  <a:cubicBezTo>
                    <a:pt x="1784418" y="3218044"/>
                    <a:pt x="1810591" y="3195387"/>
                    <a:pt x="1810591" y="3150595"/>
                  </a:cubicBezTo>
                  <a:cubicBezTo>
                    <a:pt x="1810591" y="3136686"/>
                    <a:pt x="1821807" y="3125470"/>
                    <a:pt x="1835640" y="3125470"/>
                  </a:cubicBezTo>
                  <a:cubicBezTo>
                    <a:pt x="1861738" y="3125395"/>
                    <a:pt x="1883349" y="3116870"/>
                    <a:pt x="1899949" y="3100046"/>
                  </a:cubicBezTo>
                  <a:cubicBezTo>
                    <a:pt x="1905408" y="3094587"/>
                    <a:pt x="1909371" y="3089128"/>
                    <a:pt x="1912212" y="3084717"/>
                  </a:cubicBezTo>
                  <a:cubicBezTo>
                    <a:pt x="1903164" y="3070359"/>
                    <a:pt x="1880582" y="3044112"/>
                    <a:pt x="1835716" y="3044112"/>
                  </a:cubicBezTo>
                  <a:cubicBezTo>
                    <a:pt x="1821807" y="3044112"/>
                    <a:pt x="1810591" y="3032821"/>
                    <a:pt x="1810591" y="3018987"/>
                  </a:cubicBezTo>
                  <a:cubicBezTo>
                    <a:pt x="1810591" y="2974346"/>
                    <a:pt x="1785016" y="2951838"/>
                    <a:pt x="1769912" y="2942490"/>
                  </a:cubicBezTo>
                  <a:close/>
                  <a:moveTo>
                    <a:pt x="586787" y="2942490"/>
                  </a:moveTo>
                  <a:cubicBezTo>
                    <a:pt x="572504" y="2951463"/>
                    <a:pt x="546183" y="2974121"/>
                    <a:pt x="546183" y="3018987"/>
                  </a:cubicBezTo>
                  <a:cubicBezTo>
                    <a:pt x="546183" y="3032896"/>
                    <a:pt x="534892" y="3044112"/>
                    <a:pt x="521057" y="3044112"/>
                  </a:cubicBezTo>
                  <a:cubicBezTo>
                    <a:pt x="495110" y="3044112"/>
                    <a:pt x="473425" y="3052712"/>
                    <a:pt x="456749" y="3069537"/>
                  </a:cubicBezTo>
                  <a:cubicBezTo>
                    <a:pt x="451365" y="3074995"/>
                    <a:pt x="447402" y="3080455"/>
                    <a:pt x="444636" y="3084791"/>
                  </a:cubicBezTo>
                  <a:cubicBezTo>
                    <a:pt x="447402" y="3089128"/>
                    <a:pt x="451365" y="3094587"/>
                    <a:pt x="456749" y="3100046"/>
                  </a:cubicBezTo>
                  <a:cubicBezTo>
                    <a:pt x="473499" y="3116946"/>
                    <a:pt x="495110" y="3125470"/>
                    <a:pt x="521133" y="3125470"/>
                  </a:cubicBezTo>
                  <a:cubicBezTo>
                    <a:pt x="535041" y="3125470"/>
                    <a:pt x="546258" y="3136762"/>
                    <a:pt x="546258" y="3150595"/>
                  </a:cubicBezTo>
                  <a:cubicBezTo>
                    <a:pt x="546258" y="3176618"/>
                    <a:pt x="554857" y="3198303"/>
                    <a:pt x="571682" y="3214978"/>
                  </a:cubicBezTo>
                  <a:cubicBezTo>
                    <a:pt x="577141" y="3220362"/>
                    <a:pt x="582599" y="3224326"/>
                    <a:pt x="586937" y="3227092"/>
                  </a:cubicBezTo>
                  <a:cubicBezTo>
                    <a:pt x="591273" y="3224326"/>
                    <a:pt x="596732" y="3220362"/>
                    <a:pt x="602191" y="3214978"/>
                  </a:cubicBezTo>
                  <a:cubicBezTo>
                    <a:pt x="619091" y="3198228"/>
                    <a:pt x="627616" y="3176618"/>
                    <a:pt x="627616" y="3150595"/>
                  </a:cubicBezTo>
                  <a:cubicBezTo>
                    <a:pt x="627616" y="3136686"/>
                    <a:pt x="638832" y="3125470"/>
                    <a:pt x="652665" y="3125470"/>
                  </a:cubicBezTo>
                  <a:cubicBezTo>
                    <a:pt x="678763" y="3125395"/>
                    <a:pt x="700448" y="3116870"/>
                    <a:pt x="717048" y="3100046"/>
                  </a:cubicBezTo>
                  <a:cubicBezTo>
                    <a:pt x="722508" y="3094587"/>
                    <a:pt x="726545" y="3089128"/>
                    <a:pt x="729088" y="3084642"/>
                  </a:cubicBezTo>
                  <a:cubicBezTo>
                    <a:pt x="720115" y="3070359"/>
                    <a:pt x="697457" y="3044038"/>
                    <a:pt x="652591" y="3044038"/>
                  </a:cubicBezTo>
                  <a:cubicBezTo>
                    <a:pt x="638683" y="3044038"/>
                    <a:pt x="627466" y="3032821"/>
                    <a:pt x="627466" y="3018987"/>
                  </a:cubicBezTo>
                  <a:cubicBezTo>
                    <a:pt x="627466" y="2974346"/>
                    <a:pt x="601892" y="2951838"/>
                    <a:pt x="586787" y="2942490"/>
                  </a:cubicBezTo>
                  <a:close/>
                  <a:moveTo>
                    <a:pt x="2365287" y="2906746"/>
                  </a:moveTo>
                  <a:cubicBezTo>
                    <a:pt x="2351902" y="2922973"/>
                    <a:pt x="2340387" y="2940546"/>
                    <a:pt x="2330965" y="2959316"/>
                  </a:cubicBezTo>
                  <a:cubicBezTo>
                    <a:pt x="2325357" y="2970457"/>
                    <a:pt x="2312495" y="2975767"/>
                    <a:pt x="2300680" y="2971877"/>
                  </a:cubicBezTo>
                  <a:cubicBezTo>
                    <a:pt x="2280640" y="2965222"/>
                    <a:pt x="2260076" y="2960960"/>
                    <a:pt x="2239288" y="2958941"/>
                  </a:cubicBezTo>
                  <a:cubicBezTo>
                    <a:pt x="2241307" y="2979804"/>
                    <a:pt x="2245644" y="3000368"/>
                    <a:pt x="2252224" y="3020333"/>
                  </a:cubicBezTo>
                  <a:cubicBezTo>
                    <a:pt x="2256113" y="3032148"/>
                    <a:pt x="2250729" y="3045010"/>
                    <a:pt x="2239587" y="3050618"/>
                  </a:cubicBezTo>
                  <a:cubicBezTo>
                    <a:pt x="2220967" y="3059965"/>
                    <a:pt x="2203395" y="3071406"/>
                    <a:pt x="2187093" y="3084866"/>
                  </a:cubicBezTo>
                  <a:cubicBezTo>
                    <a:pt x="2203245" y="3098177"/>
                    <a:pt x="2220892" y="3109692"/>
                    <a:pt x="2239662" y="3119114"/>
                  </a:cubicBezTo>
                  <a:cubicBezTo>
                    <a:pt x="2250803" y="3124722"/>
                    <a:pt x="2256113" y="3137584"/>
                    <a:pt x="2252224" y="3149399"/>
                  </a:cubicBezTo>
                  <a:cubicBezTo>
                    <a:pt x="2245644" y="3169364"/>
                    <a:pt x="2241307" y="3189928"/>
                    <a:pt x="2239288" y="3210791"/>
                  </a:cubicBezTo>
                  <a:cubicBezTo>
                    <a:pt x="2260076" y="3208847"/>
                    <a:pt x="2280640" y="3204509"/>
                    <a:pt x="2300680" y="3197854"/>
                  </a:cubicBezTo>
                  <a:cubicBezTo>
                    <a:pt x="2303222" y="3196957"/>
                    <a:pt x="2305915" y="3196583"/>
                    <a:pt x="2308531" y="3196583"/>
                  </a:cubicBezTo>
                  <a:cubicBezTo>
                    <a:pt x="2317804" y="3196583"/>
                    <a:pt x="2326628" y="3201743"/>
                    <a:pt x="2330965" y="3210417"/>
                  </a:cubicBezTo>
                  <a:cubicBezTo>
                    <a:pt x="2340461" y="3229186"/>
                    <a:pt x="2351902" y="3246834"/>
                    <a:pt x="2365287" y="3262985"/>
                  </a:cubicBezTo>
                  <a:cubicBezTo>
                    <a:pt x="2378598" y="3246759"/>
                    <a:pt x="2390113" y="3229186"/>
                    <a:pt x="2399460" y="3210417"/>
                  </a:cubicBezTo>
                  <a:cubicBezTo>
                    <a:pt x="2405069" y="3199275"/>
                    <a:pt x="2418005" y="3193966"/>
                    <a:pt x="2429820" y="3197854"/>
                  </a:cubicBezTo>
                  <a:cubicBezTo>
                    <a:pt x="2449711" y="3204509"/>
                    <a:pt x="2470275" y="3208847"/>
                    <a:pt x="2491212" y="3210866"/>
                  </a:cubicBezTo>
                  <a:cubicBezTo>
                    <a:pt x="2489193" y="3190003"/>
                    <a:pt x="2484856" y="3169439"/>
                    <a:pt x="2478201" y="3149473"/>
                  </a:cubicBezTo>
                  <a:cubicBezTo>
                    <a:pt x="2474238" y="3137659"/>
                    <a:pt x="2479622" y="3124722"/>
                    <a:pt x="2490764" y="3119114"/>
                  </a:cubicBezTo>
                  <a:cubicBezTo>
                    <a:pt x="2509608" y="3109692"/>
                    <a:pt x="2527180" y="3098177"/>
                    <a:pt x="2543332" y="3084866"/>
                  </a:cubicBezTo>
                  <a:cubicBezTo>
                    <a:pt x="2527105" y="3071481"/>
                    <a:pt x="2509533" y="3060040"/>
                    <a:pt x="2490764" y="3050618"/>
                  </a:cubicBezTo>
                  <a:cubicBezTo>
                    <a:pt x="2479622" y="3045010"/>
                    <a:pt x="2474313" y="3032148"/>
                    <a:pt x="2478201" y="3020333"/>
                  </a:cubicBezTo>
                  <a:cubicBezTo>
                    <a:pt x="2484856" y="3000293"/>
                    <a:pt x="2489193" y="2979730"/>
                    <a:pt x="2491212" y="2958941"/>
                  </a:cubicBezTo>
                  <a:cubicBezTo>
                    <a:pt x="2470425" y="2960886"/>
                    <a:pt x="2449861" y="2965222"/>
                    <a:pt x="2429746" y="2971877"/>
                  </a:cubicBezTo>
                  <a:cubicBezTo>
                    <a:pt x="2417931" y="2975767"/>
                    <a:pt x="2405069" y="2970382"/>
                    <a:pt x="2399460" y="2959240"/>
                  </a:cubicBezTo>
                  <a:cubicBezTo>
                    <a:pt x="2390113" y="2940546"/>
                    <a:pt x="2378673" y="2922973"/>
                    <a:pt x="2365287" y="2906746"/>
                  </a:cubicBezTo>
                  <a:close/>
                  <a:moveTo>
                    <a:pt x="5913914" y="2906672"/>
                  </a:moveTo>
                  <a:cubicBezTo>
                    <a:pt x="5900529" y="2922899"/>
                    <a:pt x="5889013" y="2940471"/>
                    <a:pt x="5879592" y="2959240"/>
                  </a:cubicBezTo>
                  <a:cubicBezTo>
                    <a:pt x="5873983" y="2970382"/>
                    <a:pt x="5861123" y="2975691"/>
                    <a:pt x="5849306" y="2971803"/>
                  </a:cubicBezTo>
                  <a:cubicBezTo>
                    <a:pt x="5829266" y="2965222"/>
                    <a:pt x="5808704" y="2960886"/>
                    <a:pt x="5787914" y="2958866"/>
                  </a:cubicBezTo>
                  <a:cubicBezTo>
                    <a:pt x="5789859" y="2979730"/>
                    <a:pt x="5794196" y="3000293"/>
                    <a:pt x="5800851" y="3020259"/>
                  </a:cubicBezTo>
                  <a:cubicBezTo>
                    <a:pt x="5804814" y="3032074"/>
                    <a:pt x="5799431" y="3045010"/>
                    <a:pt x="5788289" y="3050618"/>
                  </a:cubicBezTo>
                  <a:cubicBezTo>
                    <a:pt x="5769669" y="3059965"/>
                    <a:pt x="5752096" y="3071406"/>
                    <a:pt x="5735795" y="3084866"/>
                  </a:cubicBezTo>
                  <a:cubicBezTo>
                    <a:pt x="5751947" y="3098177"/>
                    <a:pt x="5769594" y="3109692"/>
                    <a:pt x="5788364" y="3119114"/>
                  </a:cubicBezTo>
                  <a:cubicBezTo>
                    <a:pt x="5799506" y="3124722"/>
                    <a:pt x="5804814" y="3137584"/>
                    <a:pt x="5800925" y="3149399"/>
                  </a:cubicBezTo>
                  <a:cubicBezTo>
                    <a:pt x="5794345" y="3169439"/>
                    <a:pt x="5790008" y="3190003"/>
                    <a:pt x="5787989" y="3210791"/>
                  </a:cubicBezTo>
                  <a:cubicBezTo>
                    <a:pt x="5808704" y="3208847"/>
                    <a:pt x="5829266" y="3204509"/>
                    <a:pt x="5849382" y="3197854"/>
                  </a:cubicBezTo>
                  <a:cubicBezTo>
                    <a:pt x="5851998" y="3196957"/>
                    <a:pt x="5854616" y="3196583"/>
                    <a:pt x="5857233" y="3196583"/>
                  </a:cubicBezTo>
                  <a:cubicBezTo>
                    <a:pt x="5866506" y="3196583"/>
                    <a:pt x="5875329" y="3201743"/>
                    <a:pt x="5879666" y="3210417"/>
                  </a:cubicBezTo>
                  <a:cubicBezTo>
                    <a:pt x="5889162" y="3229186"/>
                    <a:pt x="5900604" y="3246834"/>
                    <a:pt x="5913988" y="3262985"/>
                  </a:cubicBezTo>
                  <a:cubicBezTo>
                    <a:pt x="5927299" y="3246759"/>
                    <a:pt x="5938814" y="3229186"/>
                    <a:pt x="5948162" y="3210417"/>
                  </a:cubicBezTo>
                  <a:cubicBezTo>
                    <a:pt x="5953770" y="3199275"/>
                    <a:pt x="5966706" y="3193966"/>
                    <a:pt x="5978521" y="3197854"/>
                  </a:cubicBezTo>
                  <a:cubicBezTo>
                    <a:pt x="5998412" y="3204509"/>
                    <a:pt x="6018976" y="3208847"/>
                    <a:pt x="6039914" y="3210866"/>
                  </a:cubicBezTo>
                  <a:cubicBezTo>
                    <a:pt x="6037895" y="3190003"/>
                    <a:pt x="6033557" y="3169439"/>
                    <a:pt x="6026902" y="3149473"/>
                  </a:cubicBezTo>
                  <a:cubicBezTo>
                    <a:pt x="6023014" y="3137659"/>
                    <a:pt x="6028323" y="3124722"/>
                    <a:pt x="6039465" y="3119114"/>
                  </a:cubicBezTo>
                  <a:cubicBezTo>
                    <a:pt x="6058309" y="3109617"/>
                    <a:pt x="6075956" y="3098177"/>
                    <a:pt x="6092033" y="3084866"/>
                  </a:cubicBezTo>
                  <a:cubicBezTo>
                    <a:pt x="6075882" y="3071556"/>
                    <a:pt x="6058309" y="3060040"/>
                    <a:pt x="6039390" y="3050544"/>
                  </a:cubicBezTo>
                  <a:cubicBezTo>
                    <a:pt x="6028249" y="3044935"/>
                    <a:pt x="6022939" y="3032074"/>
                    <a:pt x="6026828" y="3020259"/>
                  </a:cubicBezTo>
                  <a:cubicBezTo>
                    <a:pt x="6033483" y="3000218"/>
                    <a:pt x="6037819" y="2979654"/>
                    <a:pt x="6039839" y="2958866"/>
                  </a:cubicBezTo>
                  <a:cubicBezTo>
                    <a:pt x="6019050" y="2960811"/>
                    <a:pt x="5998487" y="2965148"/>
                    <a:pt x="5978372" y="2971803"/>
                  </a:cubicBezTo>
                  <a:cubicBezTo>
                    <a:pt x="5966557" y="2975691"/>
                    <a:pt x="5953621" y="2970307"/>
                    <a:pt x="5948087" y="2959166"/>
                  </a:cubicBezTo>
                  <a:cubicBezTo>
                    <a:pt x="5938740" y="2940471"/>
                    <a:pt x="5927299" y="2922899"/>
                    <a:pt x="5913914" y="2906672"/>
                  </a:cubicBezTo>
                  <a:close/>
                  <a:moveTo>
                    <a:pt x="4730939" y="2906672"/>
                  </a:moveTo>
                  <a:cubicBezTo>
                    <a:pt x="4717629" y="2922824"/>
                    <a:pt x="4706114" y="2940471"/>
                    <a:pt x="4696691" y="2959240"/>
                  </a:cubicBezTo>
                  <a:cubicBezTo>
                    <a:pt x="4691083" y="2970382"/>
                    <a:pt x="4678221" y="2975691"/>
                    <a:pt x="4666407" y="2971803"/>
                  </a:cubicBezTo>
                  <a:cubicBezTo>
                    <a:pt x="4646366" y="2965148"/>
                    <a:pt x="4625802" y="2960886"/>
                    <a:pt x="4605014" y="2958866"/>
                  </a:cubicBezTo>
                  <a:cubicBezTo>
                    <a:pt x="4606960" y="2979730"/>
                    <a:pt x="4611295" y="3000293"/>
                    <a:pt x="4617950" y="3020259"/>
                  </a:cubicBezTo>
                  <a:cubicBezTo>
                    <a:pt x="4621914" y="3032074"/>
                    <a:pt x="4616530" y="3045010"/>
                    <a:pt x="4605388" y="3050618"/>
                  </a:cubicBezTo>
                  <a:cubicBezTo>
                    <a:pt x="4586618" y="3059965"/>
                    <a:pt x="4569046" y="3071481"/>
                    <a:pt x="4552820" y="3084866"/>
                  </a:cubicBezTo>
                  <a:cubicBezTo>
                    <a:pt x="4568896" y="3098177"/>
                    <a:pt x="4586470" y="3109617"/>
                    <a:pt x="4605388" y="3119114"/>
                  </a:cubicBezTo>
                  <a:cubicBezTo>
                    <a:pt x="4616530" y="3124722"/>
                    <a:pt x="4621839" y="3137584"/>
                    <a:pt x="4617950" y="3149399"/>
                  </a:cubicBezTo>
                  <a:cubicBezTo>
                    <a:pt x="4611370" y="3169439"/>
                    <a:pt x="4607033" y="3190003"/>
                    <a:pt x="4605014" y="3210791"/>
                  </a:cubicBezTo>
                  <a:cubicBezTo>
                    <a:pt x="4625728" y="3208847"/>
                    <a:pt x="4646291" y="3204509"/>
                    <a:pt x="4666407" y="3197854"/>
                  </a:cubicBezTo>
                  <a:cubicBezTo>
                    <a:pt x="4669024" y="3196957"/>
                    <a:pt x="4671642" y="3196583"/>
                    <a:pt x="4674258" y="3196583"/>
                  </a:cubicBezTo>
                  <a:cubicBezTo>
                    <a:pt x="4683530" y="3196583"/>
                    <a:pt x="4692354" y="3201743"/>
                    <a:pt x="4696691" y="3210417"/>
                  </a:cubicBezTo>
                  <a:cubicBezTo>
                    <a:pt x="4706189" y="3229261"/>
                    <a:pt x="4717629" y="3246908"/>
                    <a:pt x="4730939" y="3262985"/>
                  </a:cubicBezTo>
                  <a:cubicBezTo>
                    <a:pt x="4744249" y="3246834"/>
                    <a:pt x="4755766" y="3229186"/>
                    <a:pt x="4765188" y="3210417"/>
                  </a:cubicBezTo>
                  <a:cubicBezTo>
                    <a:pt x="4770795" y="3199275"/>
                    <a:pt x="4783732" y="3193891"/>
                    <a:pt x="4795546" y="3197854"/>
                  </a:cubicBezTo>
                  <a:cubicBezTo>
                    <a:pt x="4815512" y="3204509"/>
                    <a:pt x="4836076" y="3208847"/>
                    <a:pt x="4856938" y="3210866"/>
                  </a:cubicBezTo>
                  <a:cubicBezTo>
                    <a:pt x="4854994" y="3190003"/>
                    <a:pt x="4850657" y="3169439"/>
                    <a:pt x="4844002" y="3149473"/>
                  </a:cubicBezTo>
                  <a:cubicBezTo>
                    <a:pt x="4840113" y="3137659"/>
                    <a:pt x="4845423" y="3124722"/>
                    <a:pt x="4856565" y="3119114"/>
                  </a:cubicBezTo>
                  <a:cubicBezTo>
                    <a:pt x="4875409" y="3109692"/>
                    <a:pt x="4892981" y="3098177"/>
                    <a:pt x="4909059" y="3084791"/>
                  </a:cubicBezTo>
                  <a:cubicBezTo>
                    <a:pt x="4892831" y="3071406"/>
                    <a:pt x="4875184" y="3059965"/>
                    <a:pt x="4856490" y="3050544"/>
                  </a:cubicBezTo>
                  <a:cubicBezTo>
                    <a:pt x="4845348" y="3044935"/>
                    <a:pt x="4840040" y="3032074"/>
                    <a:pt x="4843927" y="3020259"/>
                  </a:cubicBezTo>
                  <a:cubicBezTo>
                    <a:pt x="4850508" y="3000218"/>
                    <a:pt x="4854845" y="2979654"/>
                    <a:pt x="4856863" y="2958866"/>
                  </a:cubicBezTo>
                  <a:cubicBezTo>
                    <a:pt x="4836150" y="2960811"/>
                    <a:pt x="4815587" y="2965148"/>
                    <a:pt x="4795473" y="2971803"/>
                  </a:cubicBezTo>
                  <a:cubicBezTo>
                    <a:pt x="4783657" y="2975691"/>
                    <a:pt x="4770795" y="2970382"/>
                    <a:pt x="4765188" y="2959240"/>
                  </a:cubicBezTo>
                  <a:cubicBezTo>
                    <a:pt x="4755839" y="2940471"/>
                    <a:pt x="4744324" y="2922899"/>
                    <a:pt x="4730939" y="2906672"/>
                  </a:cubicBezTo>
                  <a:close/>
                  <a:moveTo>
                    <a:pt x="3548113" y="2906597"/>
                  </a:moveTo>
                  <a:cubicBezTo>
                    <a:pt x="3534803" y="2922749"/>
                    <a:pt x="3523287" y="2940396"/>
                    <a:pt x="3513865" y="2959166"/>
                  </a:cubicBezTo>
                  <a:cubicBezTo>
                    <a:pt x="3508257" y="2970307"/>
                    <a:pt x="3495395" y="2975617"/>
                    <a:pt x="3483580" y="2971728"/>
                  </a:cubicBezTo>
                  <a:cubicBezTo>
                    <a:pt x="3463540" y="2965148"/>
                    <a:pt x="3442902" y="2960811"/>
                    <a:pt x="3422113" y="2958792"/>
                  </a:cubicBezTo>
                  <a:cubicBezTo>
                    <a:pt x="3424132" y="2979730"/>
                    <a:pt x="3428470" y="3000293"/>
                    <a:pt x="3435125" y="3020184"/>
                  </a:cubicBezTo>
                  <a:cubicBezTo>
                    <a:pt x="3439088" y="3031998"/>
                    <a:pt x="3433704" y="3044935"/>
                    <a:pt x="3422562" y="3050544"/>
                  </a:cubicBezTo>
                  <a:cubicBezTo>
                    <a:pt x="3403793" y="3059891"/>
                    <a:pt x="3386221" y="3071406"/>
                    <a:pt x="3369994" y="3084791"/>
                  </a:cubicBezTo>
                  <a:cubicBezTo>
                    <a:pt x="3386071" y="3098101"/>
                    <a:pt x="3403718" y="3109543"/>
                    <a:pt x="3422562" y="3119039"/>
                  </a:cubicBezTo>
                  <a:cubicBezTo>
                    <a:pt x="3433704" y="3124647"/>
                    <a:pt x="3439013" y="3137509"/>
                    <a:pt x="3435125" y="3149324"/>
                  </a:cubicBezTo>
                  <a:cubicBezTo>
                    <a:pt x="3428470" y="3169439"/>
                    <a:pt x="3424132" y="3190003"/>
                    <a:pt x="3422113" y="3210791"/>
                  </a:cubicBezTo>
                  <a:cubicBezTo>
                    <a:pt x="3442902" y="3208847"/>
                    <a:pt x="3463466" y="3204509"/>
                    <a:pt x="3483580" y="3197854"/>
                  </a:cubicBezTo>
                  <a:cubicBezTo>
                    <a:pt x="3486198" y="3196957"/>
                    <a:pt x="3488814" y="3196583"/>
                    <a:pt x="3491432" y="3196583"/>
                  </a:cubicBezTo>
                  <a:cubicBezTo>
                    <a:pt x="3500704" y="3196583"/>
                    <a:pt x="3509528" y="3201743"/>
                    <a:pt x="3513865" y="3210417"/>
                  </a:cubicBezTo>
                  <a:cubicBezTo>
                    <a:pt x="3523362" y="3229261"/>
                    <a:pt x="3534803" y="3246908"/>
                    <a:pt x="3548113" y="3262985"/>
                  </a:cubicBezTo>
                  <a:cubicBezTo>
                    <a:pt x="3561423" y="3246834"/>
                    <a:pt x="3572939" y="3229186"/>
                    <a:pt x="3582361" y="3210417"/>
                  </a:cubicBezTo>
                  <a:cubicBezTo>
                    <a:pt x="3587969" y="3199275"/>
                    <a:pt x="3600906" y="3193891"/>
                    <a:pt x="3612721" y="3197854"/>
                  </a:cubicBezTo>
                  <a:cubicBezTo>
                    <a:pt x="3632537" y="3204509"/>
                    <a:pt x="3653101" y="3208847"/>
                    <a:pt x="3674038" y="3210866"/>
                  </a:cubicBezTo>
                  <a:cubicBezTo>
                    <a:pt x="3672019" y="3189928"/>
                    <a:pt x="3667682" y="3169290"/>
                    <a:pt x="3661102" y="3149473"/>
                  </a:cubicBezTo>
                  <a:cubicBezTo>
                    <a:pt x="3657213" y="3137659"/>
                    <a:pt x="3662522" y="3124722"/>
                    <a:pt x="3673664" y="3119114"/>
                  </a:cubicBezTo>
                  <a:cubicBezTo>
                    <a:pt x="3692508" y="3109692"/>
                    <a:pt x="3710080" y="3098177"/>
                    <a:pt x="3726232" y="3084717"/>
                  </a:cubicBezTo>
                  <a:cubicBezTo>
                    <a:pt x="3710006" y="3071331"/>
                    <a:pt x="3692358" y="3059891"/>
                    <a:pt x="3673664" y="3050468"/>
                  </a:cubicBezTo>
                  <a:cubicBezTo>
                    <a:pt x="3662522" y="3044861"/>
                    <a:pt x="3657213" y="3031998"/>
                    <a:pt x="3661102" y="3020184"/>
                  </a:cubicBezTo>
                  <a:cubicBezTo>
                    <a:pt x="3667682" y="3000218"/>
                    <a:pt x="3672019" y="2979654"/>
                    <a:pt x="3674038" y="2958792"/>
                  </a:cubicBezTo>
                  <a:cubicBezTo>
                    <a:pt x="3653250" y="2960736"/>
                    <a:pt x="3632687" y="2965073"/>
                    <a:pt x="3612646" y="2971728"/>
                  </a:cubicBezTo>
                  <a:cubicBezTo>
                    <a:pt x="3600831" y="2975617"/>
                    <a:pt x="3587969" y="2970307"/>
                    <a:pt x="3582361" y="2959166"/>
                  </a:cubicBezTo>
                  <a:cubicBezTo>
                    <a:pt x="3573014" y="2940396"/>
                    <a:pt x="3561499" y="2922824"/>
                    <a:pt x="3548113" y="2906597"/>
                  </a:cubicBezTo>
                  <a:close/>
                  <a:moveTo>
                    <a:pt x="1182238" y="2906597"/>
                  </a:moveTo>
                  <a:cubicBezTo>
                    <a:pt x="1168852" y="2922824"/>
                    <a:pt x="1157412" y="2940471"/>
                    <a:pt x="1147989" y="2959166"/>
                  </a:cubicBezTo>
                  <a:cubicBezTo>
                    <a:pt x="1142382" y="2970307"/>
                    <a:pt x="1129520" y="2975617"/>
                    <a:pt x="1117705" y="2971728"/>
                  </a:cubicBezTo>
                  <a:cubicBezTo>
                    <a:pt x="1097665" y="2965073"/>
                    <a:pt x="1077101" y="2960811"/>
                    <a:pt x="1056313" y="2958792"/>
                  </a:cubicBezTo>
                  <a:cubicBezTo>
                    <a:pt x="1058257" y="2979654"/>
                    <a:pt x="1062594" y="3000218"/>
                    <a:pt x="1069249" y="3020184"/>
                  </a:cubicBezTo>
                  <a:cubicBezTo>
                    <a:pt x="1073212" y="3031998"/>
                    <a:pt x="1067828" y="3044935"/>
                    <a:pt x="1056687" y="3050544"/>
                  </a:cubicBezTo>
                  <a:cubicBezTo>
                    <a:pt x="1037917" y="3059891"/>
                    <a:pt x="1020345" y="3071406"/>
                    <a:pt x="1004118" y="3084791"/>
                  </a:cubicBezTo>
                  <a:cubicBezTo>
                    <a:pt x="1020195" y="3098101"/>
                    <a:pt x="1037768" y="3109543"/>
                    <a:pt x="1056687" y="3119039"/>
                  </a:cubicBezTo>
                  <a:cubicBezTo>
                    <a:pt x="1067828" y="3124647"/>
                    <a:pt x="1073138" y="3137509"/>
                    <a:pt x="1069249" y="3149324"/>
                  </a:cubicBezTo>
                  <a:cubicBezTo>
                    <a:pt x="1062669" y="3169439"/>
                    <a:pt x="1058332" y="3190003"/>
                    <a:pt x="1056313" y="3210791"/>
                  </a:cubicBezTo>
                  <a:cubicBezTo>
                    <a:pt x="1077101" y="3208847"/>
                    <a:pt x="1097665" y="3204509"/>
                    <a:pt x="1117705" y="3197854"/>
                  </a:cubicBezTo>
                  <a:cubicBezTo>
                    <a:pt x="1120248" y="3196957"/>
                    <a:pt x="1122940" y="3196583"/>
                    <a:pt x="1125556" y="3196583"/>
                  </a:cubicBezTo>
                  <a:cubicBezTo>
                    <a:pt x="1134829" y="3196583"/>
                    <a:pt x="1143653" y="3201743"/>
                    <a:pt x="1147989" y="3210417"/>
                  </a:cubicBezTo>
                  <a:cubicBezTo>
                    <a:pt x="1157412" y="3229186"/>
                    <a:pt x="1168852" y="3246834"/>
                    <a:pt x="1182238" y="3262985"/>
                  </a:cubicBezTo>
                  <a:cubicBezTo>
                    <a:pt x="1195548" y="3246908"/>
                    <a:pt x="1206989" y="3229261"/>
                    <a:pt x="1216485" y="3210417"/>
                  </a:cubicBezTo>
                  <a:cubicBezTo>
                    <a:pt x="1222094" y="3199275"/>
                    <a:pt x="1235030" y="3193891"/>
                    <a:pt x="1246845" y="3197854"/>
                  </a:cubicBezTo>
                  <a:cubicBezTo>
                    <a:pt x="1266736" y="3204509"/>
                    <a:pt x="1287300" y="3208847"/>
                    <a:pt x="1308237" y="3210866"/>
                  </a:cubicBezTo>
                  <a:cubicBezTo>
                    <a:pt x="1306218" y="3189928"/>
                    <a:pt x="1301881" y="3169364"/>
                    <a:pt x="1295226" y="3149473"/>
                  </a:cubicBezTo>
                  <a:cubicBezTo>
                    <a:pt x="1291338" y="3137659"/>
                    <a:pt x="1296647" y="3124722"/>
                    <a:pt x="1307789" y="3119114"/>
                  </a:cubicBezTo>
                  <a:cubicBezTo>
                    <a:pt x="1326707" y="3109617"/>
                    <a:pt x="1344280" y="3098177"/>
                    <a:pt x="1360357" y="3084717"/>
                  </a:cubicBezTo>
                  <a:cubicBezTo>
                    <a:pt x="1344205" y="3071406"/>
                    <a:pt x="1326557" y="3059891"/>
                    <a:pt x="1307789" y="3050468"/>
                  </a:cubicBezTo>
                  <a:cubicBezTo>
                    <a:pt x="1296647" y="3044861"/>
                    <a:pt x="1291338" y="3031998"/>
                    <a:pt x="1295226" y="3020184"/>
                  </a:cubicBezTo>
                  <a:cubicBezTo>
                    <a:pt x="1301881" y="3000143"/>
                    <a:pt x="1306218" y="2979580"/>
                    <a:pt x="1308237" y="2958792"/>
                  </a:cubicBezTo>
                  <a:cubicBezTo>
                    <a:pt x="1287449" y="2960736"/>
                    <a:pt x="1266886" y="2965073"/>
                    <a:pt x="1246771" y="2971728"/>
                  </a:cubicBezTo>
                  <a:cubicBezTo>
                    <a:pt x="1234956" y="2975617"/>
                    <a:pt x="1222094" y="2970307"/>
                    <a:pt x="1216485" y="2959166"/>
                  </a:cubicBezTo>
                  <a:cubicBezTo>
                    <a:pt x="1207064" y="2940322"/>
                    <a:pt x="1195548" y="2922749"/>
                    <a:pt x="1182238" y="2906597"/>
                  </a:cubicBezTo>
                  <a:close/>
                  <a:moveTo>
                    <a:pt x="6020771" y="2826885"/>
                  </a:moveTo>
                  <a:cubicBezTo>
                    <a:pt x="5994898" y="2837878"/>
                    <a:pt x="5970744" y="2852833"/>
                    <a:pt x="5949284" y="2871003"/>
                  </a:cubicBezTo>
                  <a:cubicBezTo>
                    <a:pt x="5961921" y="2885809"/>
                    <a:pt x="5973213" y="2901512"/>
                    <a:pt x="5982933" y="2918188"/>
                  </a:cubicBezTo>
                  <a:cubicBezTo>
                    <a:pt x="6001777" y="2913253"/>
                    <a:pt x="6020846" y="2910186"/>
                    <a:pt x="6040138" y="2908616"/>
                  </a:cubicBezTo>
                  <a:cubicBezTo>
                    <a:pt x="6037819" y="2880575"/>
                    <a:pt x="6031314" y="2852908"/>
                    <a:pt x="6020771" y="2826885"/>
                  </a:cubicBezTo>
                  <a:close/>
                  <a:moveTo>
                    <a:pt x="5807132" y="2826885"/>
                  </a:moveTo>
                  <a:cubicBezTo>
                    <a:pt x="5796589" y="2852908"/>
                    <a:pt x="5790083" y="2880575"/>
                    <a:pt x="5787765" y="2908616"/>
                  </a:cubicBezTo>
                  <a:cubicBezTo>
                    <a:pt x="5806983" y="2910112"/>
                    <a:pt x="5826126" y="2913253"/>
                    <a:pt x="5844894" y="2918188"/>
                  </a:cubicBezTo>
                  <a:cubicBezTo>
                    <a:pt x="5854690" y="2901512"/>
                    <a:pt x="5866056" y="2885809"/>
                    <a:pt x="5878619" y="2871003"/>
                  </a:cubicBezTo>
                  <a:cubicBezTo>
                    <a:pt x="5857159" y="2852833"/>
                    <a:pt x="5833006" y="2837878"/>
                    <a:pt x="5807132" y="2826885"/>
                  </a:cubicBezTo>
                  <a:close/>
                  <a:moveTo>
                    <a:pt x="4837870" y="2826885"/>
                  </a:moveTo>
                  <a:cubicBezTo>
                    <a:pt x="4811997" y="2837878"/>
                    <a:pt x="4787845" y="2852833"/>
                    <a:pt x="4766383" y="2871003"/>
                  </a:cubicBezTo>
                  <a:cubicBezTo>
                    <a:pt x="4778946" y="2885809"/>
                    <a:pt x="4790238" y="2901512"/>
                    <a:pt x="4800033" y="2918188"/>
                  </a:cubicBezTo>
                  <a:cubicBezTo>
                    <a:pt x="4818877" y="2913328"/>
                    <a:pt x="4838020" y="2910186"/>
                    <a:pt x="4857237" y="2908616"/>
                  </a:cubicBezTo>
                  <a:cubicBezTo>
                    <a:pt x="4854920" y="2880649"/>
                    <a:pt x="4848414" y="2852982"/>
                    <a:pt x="4837870" y="2826885"/>
                  </a:cubicBezTo>
                  <a:close/>
                  <a:moveTo>
                    <a:pt x="4624157" y="2826885"/>
                  </a:moveTo>
                  <a:cubicBezTo>
                    <a:pt x="4613613" y="2852908"/>
                    <a:pt x="4607108" y="2880575"/>
                    <a:pt x="4604790" y="2908616"/>
                  </a:cubicBezTo>
                  <a:cubicBezTo>
                    <a:pt x="4624082" y="2910112"/>
                    <a:pt x="4643225" y="2913253"/>
                    <a:pt x="4661995" y="2918188"/>
                  </a:cubicBezTo>
                  <a:cubicBezTo>
                    <a:pt x="4671790" y="2901512"/>
                    <a:pt x="4683081" y="2885734"/>
                    <a:pt x="4695644" y="2871003"/>
                  </a:cubicBezTo>
                  <a:cubicBezTo>
                    <a:pt x="4674183" y="2852833"/>
                    <a:pt x="4649956" y="2837878"/>
                    <a:pt x="4624157" y="2826885"/>
                  </a:cubicBezTo>
                  <a:close/>
                  <a:moveTo>
                    <a:pt x="3654970" y="2826885"/>
                  </a:moveTo>
                  <a:cubicBezTo>
                    <a:pt x="3629097" y="2837878"/>
                    <a:pt x="3604869" y="2852833"/>
                    <a:pt x="3583557" y="2871003"/>
                  </a:cubicBezTo>
                  <a:cubicBezTo>
                    <a:pt x="3596120" y="2885809"/>
                    <a:pt x="3607412" y="2901512"/>
                    <a:pt x="3617208" y="2918188"/>
                  </a:cubicBezTo>
                  <a:cubicBezTo>
                    <a:pt x="3635977" y="2913253"/>
                    <a:pt x="3655044" y="2910186"/>
                    <a:pt x="3674337" y="2908616"/>
                  </a:cubicBezTo>
                  <a:cubicBezTo>
                    <a:pt x="3671944" y="2880575"/>
                    <a:pt x="3665439" y="2852908"/>
                    <a:pt x="3654970" y="2826885"/>
                  </a:cubicBezTo>
                  <a:close/>
                  <a:moveTo>
                    <a:pt x="3441256" y="2826885"/>
                  </a:moveTo>
                  <a:cubicBezTo>
                    <a:pt x="3430713" y="2852908"/>
                    <a:pt x="3424208" y="2880575"/>
                    <a:pt x="3421890" y="2908616"/>
                  </a:cubicBezTo>
                  <a:cubicBezTo>
                    <a:pt x="3441182" y="2910112"/>
                    <a:pt x="3460325" y="2913253"/>
                    <a:pt x="3479094" y="2918188"/>
                  </a:cubicBezTo>
                  <a:cubicBezTo>
                    <a:pt x="3488890" y="2901512"/>
                    <a:pt x="3500181" y="2885734"/>
                    <a:pt x="3512743" y="2871003"/>
                  </a:cubicBezTo>
                  <a:cubicBezTo>
                    <a:pt x="3491283" y="2852833"/>
                    <a:pt x="3467055" y="2837878"/>
                    <a:pt x="3441256" y="2826885"/>
                  </a:cubicBezTo>
                  <a:close/>
                  <a:moveTo>
                    <a:pt x="2472069" y="2826885"/>
                  </a:moveTo>
                  <a:cubicBezTo>
                    <a:pt x="2446197" y="2837878"/>
                    <a:pt x="2422044" y="2852833"/>
                    <a:pt x="2400582" y="2871003"/>
                  </a:cubicBezTo>
                  <a:cubicBezTo>
                    <a:pt x="2413219" y="2885809"/>
                    <a:pt x="2424511" y="2901512"/>
                    <a:pt x="2434232" y="2918188"/>
                  </a:cubicBezTo>
                  <a:cubicBezTo>
                    <a:pt x="2453076" y="2913253"/>
                    <a:pt x="2472145" y="2910186"/>
                    <a:pt x="2491437" y="2908616"/>
                  </a:cubicBezTo>
                  <a:cubicBezTo>
                    <a:pt x="2489044" y="2880575"/>
                    <a:pt x="2482538" y="2852908"/>
                    <a:pt x="2472069" y="2826885"/>
                  </a:cubicBezTo>
                  <a:close/>
                  <a:moveTo>
                    <a:pt x="2258356" y="2826885"/>
                  </a:moveTo>
                  <a:cubicBezTo>
                    <a:pt x="2247813" y="2852908"/>
                    <a:pt x="2241307" y="2880575"/>
                    <a:pt x="2238989" y="2908616"/>
                  </a:cubicBezTo>
                  <a:cubicBezTo>
                    <a:pt x="2258207" y="2910112"/>
                    <a:pt x="2277349" y="2913253"/>
                    <a:pt x="2296119" y="2918188"/>
                  </a:cubicBezTo>
                  <a:cubicBezTo>
                    <a:pt x="2305915" y="2901512"/>
                    <a:pt x="2317206" y="2885809"/>
                    <a:pt x="2329843" y="2871003"/>
                  </a:cubicBezTo>
                  <a:cubicBezTo>
                    <a:pt x="2308382" y="2852833"/>
                    <a:pt x="2284229" y="2837878"/>
                    <a:pt x="2258356" y="2826885"/>
                  </a:cubicBezTo>
                  <a:close/>
                  <a:moveTo>
                    <a:pt x="1289094" y="2826885"/>
                  </a:moveTo>
                  <a:cubicBezTo>
                    <a:pt x="1263296" y="2837878"/>
                    <a:pt x="1239068" y="2852833"/>
                    <a:pt x="1217607" y="2871003"/>
                  </a:cubicBezTo>
                  <a:cubicBezTo>
                    <a:pt x="1230170" y="2885734"/>
                    <a:pt x="1241461" y="2901438"/>
                    <a:pt x="1251257" y="2918188"/>
                  </a:cubicBezTo>
                  <a:cubicBezTo>
                    <a:pt x="1270026" y="2913328"/>
                    <a:pt x="1289169" y="2910186"/>
                    <a:pt x="1308462" y="2908616"/>
                  </a:cubicBezTo>
                  <a:cubicBezTo>
                    <a:pt x="1306143" y="2880575"/>
                    <a:pt x="1299563" y="2852908"/>
                    <a:pt x="1289094" y="2826885"/>
                  </a:cubicBezTo>
                  <a:close/>
                  <a:moveTo>
                    <a:pt x="1075381" y="2826885"/>
                  </a:moveTo>
                  <a:cubicBezTo>
                    <a:pt x="1064837" y="2852982"/>
                    <a:pt x="1058332" y="2880649"/>
                    <a:pt x="1056014" y="2908616"/>
                  </a:cubicBezTo>
                  <a:cubicBezTo>
                    <a:pt x="1075306" y="2910112"/>
                    <a:pt x="1094449" y="2913253"/>
                    <a:pt x="1113218" y="2918188"/>
                  </a:cubicBezTo>
                  <a:cubicBezTo>
                    <a:pt x="1122940" y="2901512"/>
                    <a:pt x="1134306" y="2885809"/>
                    <a:pt x="1146868" y="2871003"/>
                  </a:cubicBezTo>
                  <a:cubicBezTo>
                    <a:pt x="1125407" y="2852833"/>
                    <a:pt x="1101254" y="2837878"/>
                    <a:pt x="1075381" y="2826885"/>
                  </a:cubicBezTo>
                  <a:close/>
                  <a:moveTo>
                    <a:pt x="106194" y="2826885"/>
                  </a:moveTo>
                  <a:cubicBezTo>
                    <a:pt x="80396" y="2837878"/>
                    <a:pt x="56242" y="2852833"/>
                    <a:pt x="34707" y="2871003"/>
                  </a:cubicBezTo>
                  <a:cubicBezTo>
                    <a:pt x="47269" y="2885809"/>
                    <a:pt x="58561" y="2901512"/>
                    <a:pt x="68357" y="2918188"/>
                  </a:cubicBezTo>
                  <a:cubicBezTo>
                    <a:pt x="87126" y="2913253"/>
                    <a:pt x="106269" y="2910186"/>
                    <a:pt x="125561" y="2908616"/>
                  </a:cubicBezTo>
                  <a:cubicBezTo>
                    <a:pt x="123168" y="2880649"/>
                    <a:pt x="116662" y="2852982"/>
                    <a:pt x="106194" y="2826885"/>
                  </a:cubicBezTo>
                  <a:close/>
                  <a:moveTo>
                    <a:pt x="5454783" y="2816865"/>
                  </a:moveTo>
                  <a:cubicBezTo>
                    <a:pt x="5440649" y="2841092"/>
                    <a:pt x="5423376" y="2863525"/>
                    <a:pt x="5403111" y="2883790"/>
                  </a:cubicBezTo>
                  <a:cubicBezTo>
                    <a:pt x="5391445" y="2895456"/>
                    <a:pt x="5378884" y="2906149"/>
                    <a:pt x="5365722" y="2915869"/>
                  </a:cubicBezTo>
                  <a:cubicBezTo>
                    <a:pt x="5385688" y="2934414"/>
                    <a:pt x="5402438" y="2961109"/>
                    <a:pt x="5407748" y="2995657"/>
                  </a:cubicBezTo>
                  <a:cubicBezTo>
                    <a:pt x="5450370" y="3001864"/>
                    <a:pt x="5477440" y="3024596"/>
                    <a:pt x="5493367" y="3044262"/>
                  </a:cubicBezTo>
                  <a:cubicBezTo>
                    <a:pt x="5502790" y="3031251"/>
                    <a:pt x="5513183" y="3018912"/>
                    <a:pt x="5524250" y="3007472"/>
                  </a:cubicBezTo>
                  <a:cubicBezTo>
                    <a:pt x="5525297" y="3006425"/>
                    <a:pt x="5526269" y="3005304"/>
                    <a:pt x="5527317" y="3004256"/>
                  </a:cubicBezTo>
                  <a:cubicBezTo>
                    <a:pt x="5547507" y="2984142"/>
                    <a:pt x="5569939" y="2966793"/>
                    <a:pt x="5594241" y="2952585"/>
                  </a:cubicBezTo>
                  <a:cubicBezTo>
                    <a:pt x="5587138" y="2925441"/>
                    <a:pt x="5583549" y="2897325"/>
                    <a:pt x="5583549" y="2868760"/>
                  </a:cubicBezTo>
                  <a:cubicBezTo>
                    <a:pt x="5583549" y="2853730"/>
                    <a:pt x="5584595" y="2838850"/>
                    <a:pt x="5586614" y="2824043"/>
                  </a:cubicBezTo>
                  <a:cubicBezTo>
                    <a:pt x="5542645" y="2830325"/>
                    <a:pt x="5497554" y="2828007"/>
                    <a:pt x="5454783" y="2816865"/>
                  </a:cubicBezTo>
                  <a:close/>
                  <a:moveTo>
                    <a:pt x="5190146" y="2816865"/>
                  </a:moveTo>
                  <a:cubicBezTo>
                    <a:pt x="5147373" y="2828007"/>
                    <a:pt x="5102207" y="2830325"/>
                    <a:pt x="5058314" y="2823969"/>
                  </a:cubicBezTo>
                  <a:cubicBezTo>
                    <a:pt x="5060333" y="2838699"/>
                    <a:pt x="5061379" y="2853655"/>
                    <a:pt x="5061379" y="2868686"/>
                  </a:cubicBezTo>
                  <a:cubicBezTo>
                    <a:pt x="5061379" y="2897250"/>
                    <a:pt x="5057790" y="2925367"/>
                    <a:pt x="5050687" y="2952511"/>
                  </a:cubicBezTo>
                  <a:cubicBezTo>
                    <a:pt x="5074914" y="2966718"/>
                    <a:pt x="5097347" y="2983992"/>
                    <a:pt x="5117537" y="3004106"/>
                  </a:cubicBezTo>
                  <a:cubicBezTo>
                    <a:pt x="5128604" y="3015248"/>
                    <a:pt x="5138774" y="3027138"/>
                    <a:pt x="5148121" y="3039551"/>
                  </a:cubicBezTo>
                  <a:cubicBezTo>
                    <a:pt x="5149691" y="3037831"/>
                    <a:pt x="5151186" y="3036037"/>
                    <a:pt x="5152907" y="3034316"/>
                  </a:cubicBezTo>
                  <a:cubicBezTo>
                    <a:pt x="5168088" y="3018987"/>
                    <a:pt x="5192913" y="3001265"/>
                    <a:pt x="5229478" y="2995807"/>
                  </a:cubicBezTo>
                  <a:cubicBezTo>
                    <a:pt x="5235386" y="2955352"/>
                    <a:pt x="5256100" y="2929030"/>
                    <a:pt x="5275018" y="2912804"/>
                  </a:cubicBezTo>
                  <a:cubicBezTo>
                    <a:pt x="5263352" y="2903906"/>
                    <a:pt x="5252211" y="2894259"/>
                    <a:pt x="5241818" y="2883790"/>
                  </a:cubicBezTo>
                  <a:cubicBezTo>
                    <a:pt x="5221703" y="2863601"/>
                    <a:pt x="5204353" y="2841168"/>
                    <a:pt x="5190146" y="2816865"/>
                  </a:cubicBezTo>
                  <a:close/>
                  <a:moveTo>
                    <a:pt x="4271882" y="2816865"/>
                  </a:moveTo>
                  <a:cubicBezTo>
                    <a:pt x="4257674" y="2841242"/>
                    <a:pt x="4240326" y="2863676"/>
                    <a:pt x="4220210" y="2883790"/>
                  </a:cubicBezTo>
                  <a:cubicBezTo>
                    <a:pt x="4208472" y="2895456"/>
                    <a:pt x="4195908" y="2906149"/>
                    <a:pt x="4182748" y="2915869"/>
                  </a:cubicBezTo>
                  <a:cubicBezTo>
                    <a:pt x="4202789" y="2934414"/>
                    <a:pt x="4219464" y="2961109"/>
                    <a:pt x="4224772" y="2995657"/>
                  </a:cubicBezTo>
                  <a:cubicBezTo>
                    <a:pt x="4267471" y="3001864"/>
                    <a:pt x="4294539" y="3024596"/>
                    <a:pt x="4310392" y="3044337"/>
                  </a:cubicBezTo>
                  <a:cubicBezTo>
                    <a:pt x="4320637" y="3030204"/>
                    <a:pt x="4331853" y="3016669"/>
                    <a:pt x="4344341" y="3004182"/>
                  </a:cubicBezTo>
                  <a:cubicBezTo>
                    <a:pt x="4364680" y="2983992"/>
                    <a:pt x="4387115" y="2966643"/>
                    <a:pt x="4411342" y="2952511"/>
                  </a:cubicBezTo>
                  <a:cubicBezTo>
                    <a:pt x="4404237" y="2925367"/>
                    <a:pt x="4400648" y="2897250"/>
                    <a:pt x="4400648" y="2868686"/>
                  </a:cubicBezTo>
                  <a:cubicBezTo>
                    <a:pt x="4400648" y="2853730"/>
                    <a:pt x="4401770" y="2838775"/>
                    <a:pt x="4403790" y="2823969"/>
                  </a:cubicBezTo>
                  <a:cubicBezTo>
                    <a:pt x="4359745" y="2830400"/>
                    <a:pt x="4314654" y="2828082"/>
                    <a:pt x="4271882" y="2816865"/>
                  </a:cubicBezTo>
                  <a:close/>
                  <a:moveTo>
                    <a:pt x="4007096" y="2816865"/>
                  </a:moveTo>
                  <a:cubicBezTo>
                    <a:pt x="3964248" y="2828007"/>
                    <a:pt x="3919083" y="2830325"/>
                    <a:pt x="3875264" y="2823969"/>
                  </a:cubicBezTo>
                  <a:cubicBezTo>
                    <a:pt x="3877282" y="2838699"/>
                    <a:pt x="3878330" y="2853655"/>
                    <a:pt x="3878330" y="2868686"/>
                  </a:cubicBezTo>
                  <a:cubicBezTo>
                    <a:pt x="3878330" y="2886631"/>
                    <a:pt x="3876909" y="2904578"/>
                    <a:pt x="3874067" y="2922002"/>
                  </a:cubicBezTo>
                  <a:cubicBezTo>
                    <a:pt x="3874067" y="2922076"/>
                    <a:pt x="3874067" y="2922076"/>
                    <a:pt x="3874067" y="2922076"/>
                  </a:cubicBezTo>
                  <a:cubicBezTo>
                    <a:pt x="3873468" y="2925515"/>
                    <a:pt x="3872871" y="2928806"/>
                    <a:pt x="3872273" y="2932021"/>
                  </a:cubicBezTo>
                  <a:cubicBezTo>
                    <a:pt x="3872048" y="2933517"/>
                    <a:pt x="3871749" y="2934938"/>
                    <a:pt x="3871450" y="2936359"/>
                  </a:cubicBezTo>
                  <a:cubicBezTo>
                    <a:pt x="3870627" y="2940322"/>
                    <a:pt x="3869730" y="2944135"/>
                    <a:pt x="3868833" y="2947874"/>
                  </a:cubicBezTo>
                  <a:cubicBezTo>
                    <a:pt x="3868459" y="2949370"/>
                    <a:pt x="3868010" y="2950940"/>
                    <a:pt x="3867636" y="2952511"/>
                  </a:cubicBezTo>
                  <a:cubicBezTo>
                    <a:pt x="3891864" y="2966643"/>
                    <a:pt x="3914297" y="2983992"/>
                    <a:pt x="3934487" y="3004106"/>
                  </a:cubicBezTo>
                  <a:cubicBezTo>
                    <a:pt x="3945629" y="3015173"/>
                    <a:pt x="3955799" y="3027063"/>
                    <a:pt x="3965146" y="3039476"/>
                  </a:cubicBezTo>
                  <a:cubicBezTo>
                    <a:pt x="3966716" y="3037757"/>
                    <a:pt x="3968211" y="3036037"/>
                    <a:pt x="3969931" y="3034316"/>
                  </a:cubicBezTo>
                  <a:cubicBezTo>
                    <a:pt x="3985111" y="3018987"/>
                    <a:pt x="4009937" y="3001265"/>
                    <a:pt x="4046429" y="2995807"/>
                  </a:cubicBezTo>
                  <a:cubicBezTo>
                    <a:pt x="4052336" y="2955426"/>
                    <a:pt x="4073049" y="2929030"/>
                    <a:pt x="4091968" y="2912804"/>
                  </a:cubicBezTo>
                  <a:cubicBezTo>
                    <a:pt x="4080303" y="2903906"/>
                    <a:pt x="4069236" y="2894185"/>
                    <a:pt x="4058767" y="2883790"/>
                  </a:cubicBezTo>
                  <a:cubicBezTo>
                    <a:pt x="4038577" y="2863525"/>
                    <a:pt x="4021228" y="2841092"/>
                    <a:pt x="4007096" y="2816865"/>
                  </a:cubicBezTo>
                  <a:close/>
                  <a:moveTo>
                    <a:pt x="3088981" y="2816865"/>
                  </a:moveTo>
                  <a:cubicBezTo>
                    <a:pt x="3074773" y="2841242"/>
                    <a:pt x="3057425" y="2863676"/>
                    <a:pt x="3037310" y="2883790"/>
                  </a:cubicBezTo>
                  <a:cubicBezTo>
                    <a:pt x="3025570" y="2895530"/>
                    <a:pt x="3013008" y="2906149"/>
                    <a:pt x="2999847" y="2915869"/>
                  </a:cubicBezTo>
                  <a:cubicBezTo>
                    <a:pt x="3019887" y="2934414"/>
                    <a:pt x="3036562" y="2961109"/>
                    <a:pt x="3041871" y="2995657"/>
                  </a:cubicBezTo>
                  <a:cubicBezTo>
                    <a:pt x="3084569" y="3001864"/>
                    <a:pt x="3111639" y="3024670"/>
                    <a:pt x="3127492" y="3044412"/>
                  </a:cubicBezTo>
                  <a:cubicBezTo>
                    <a:pt x="3137736" y="3030279"/>
                    <a:pt x="3148952" y="3016744"/>
                    <a:pt x="3161440" y="3004256"/>
                  </a:cubicBezTo>
                  <a:cubicBezTo>
                    <a:pt x="3181631" y="2984142"/>
                    <a:pt x="3204064" y="2966793"/>
                    <a:pt x="3228441" y="2952585"/>
                  </a:cubicBezTo>
                  <a:cubicBezTo>
                    <a:pt x="3221337" y="2925367"/>
                    <a:pt x="3217673" y="2897250"/>
                    <a:pt x="3217673" y="2868760"/>
                  </a:cubicBezTo>
                  <a:cubicBezTo>
                    <a:pt x="3217673" y="2853730"/>
                    <a:pt x="3218719" y="2838850"/>
                    <a:pt x="3220738" y="2824043"/>
                  </a:cubicBezTo>
                  <a:cubicBezTo>
                    <a:pt x="3176845" y="2830400"/>
                    <a:pt x="3131754" y="2828082"/>
                    <a:pt x="3088981" y="2816865"/>
                  </a:cubicBezTo>
                  <a:close/>
                  <a:moveTo>
                    <a:pt x="1906081" y="2816865"/>
                  </a:moveTo>
                  <a:cubicBezTo>
                    <a:pt x="1891873" y="2841242"/>
                    <a:pt x="1874525" y="2863676"/>
                    <a:pt x="1854335" y="2883790"/>
                  </a:cubicBezTo>
                  <a:cubicBezTo>
                    <a:pt x="1842670" y="2895530"/>
                    <a:pt x="1830107" y="2906149"/>
                    <a:pt x="1816947" y="2915869"/>
                  </a:cubicBezTo>
                  <a:cubicBezTo>
                    <a:pt x="1836987" y="2934414"/>
                    <a:pt x="1853662" y="2961109"/>
                    <a:pt x="1858972" y="2995657"/>
                  </a:cubicBezTo>
                  <a:cubicBezTo>
                    <a:pt x="1901594" y="3001864"/>
                    <a:pt x="1928663" y="3024596"/>
                    <a:pt x="1944591" y="3044412"/>
                  </a:cubicBezTo>
                  <a:cubicBezTo>
                    <a:pt x="1954910" y="3030204"/>
                    <a:pt x="1966276" y="3016744"/>
                    <a:pt x="1978615" y="3004331"/>
                  </a:cubicBezTo>
                  <a:cubicBezTo>
                    <a:pt x="1998805" y="2984142"/>
                    <a:pt x="2021238" y="2966793"/>
                    <a:pt x="2045540" y="2952585"/>
                  </a:cubicBezTo>
                  <a:cubicBezTo>
                    <a:pt x="2038362" y="2925292"/>
                    <a:pt x="2034772" y="2897175"/>
                    <a:pt x="2034772" y="2868760"/>
                  </a:cubicBezTo>
                  <a:cubicBezTo>
                    <a:pt x="2034772" y="2853730"/>
                    <a:pt x="2035820" y="2838850"/>
                    <a:pt x="2037838" y="2824043"/>
                  </a:cubicBezTo>
                  <a:cubicBezTo>
                    <a:pt x="1993869" y="2830400"/>
                    <a:pt x="1948779" y="2828007"/>
                    <a:pt x="1906081" y="2816865"/>
                  </a:cubicBezTo>
                  <a:close/>
                  <a:moveTo>
                    <a:pt x="723180" y="2816865"/>
                  </a:moveTo>
                  <a:cubicBezTo>
                    <a:pt x="708973" y="2841242"/>
                    <a:pt x="691625" y="2863676"/>
                    <a:pt x="671509" y="2883790"/>
                  </a:cubicBezTo>
                  <a:cubicBezTo>
                    <a:pt x="659769" y="2895456"/>
                    <a:pt x="647207" y="2906149"/>
                    <a:pt x="634046" y="2915869"/>
                  </a:cubicBezTo>
                  <a:cubicBezTo>
                    <a:pt x="654012" y="2934414"/>
                    <a:pt x="670762" y="2961109"/>
                    <a:pt x="676071" y="2995657"/>
                  </a:cubicBezTo>
                  <a:cubicBezTo>
                    <a:pt x="718694" y="3001864"/>
                    <a:pt x="745764" y="3024596"/>
                    <a:pt x="761691" y="3044337"/>
                  </a:cubicBezTo>
                  <a:cubicBezTo>
                    <a:pt x="771935" y="3030279"/>
                    <a:pt x="783152" y="3016744"/>
                    <a:pt x="795639" y="3004256"/>
                  </a:cubicBezTo>
                  <a:cubicBezTo>
                    <a:pt x="815904" y="2984142"/>
                    <a:pt x="838337" y="2966793"/>
                    <a:pt x="862640" y="2952585"/>
                  </a:cubicBezTo>
                  <a:cubicBezTo>
                    <a:pt x="855536" y="2925441"/>
                    <a:pt x="851947" y="2897325"/>
                    <a:pt x="851947" y="2868760"/>
                  </a:cubicBezTo>
                  <a:cubicBezTo>
                    <a:pt x="851947" y="2853805"/>
                    <a:pt x="853068" y="2838850"/>
                    <a:pt x="855087" y="2824043"/>
                  </a:cubicBezTo>
                  <a:cubicBezTo>
                    <a:pt x="811118" y="2830400"/>
                    <a:pt x="765953" y="2828082"/>
                    <a:pt x="723180" y="2816865"/>
                  </a:cubicBezTo>
                  <a:close/>
                  <a:moveTo>
                    <a:pt x="2824345" y="2816790"/>
                  </a:moveTo>
                  <a:cubicBezTo>
                    <a:pt x="2781498" y="2827931"/>
                    <a:pt x="2736257" y="2830250"/>
                    <a:pt x="2692512" y="2823894"/>
                  </a:cubicBezTo>
                  <a:cubicBezTo>
                    <a:pt x="2694532" y="2838699"/>
                    <a:pt x="2695653" y="2853655"/>
                    <a:pt x="2695653" y="2868610"/>
                  </a:cubicBezTo>
                  <a:cubicBezTo>
                    <a:pt x="2695653" y="2897026"/>
                    <a:pt x="2692063" y="2925142"/>
                    <a:pt x="2684886" y="2952436"/>
                  </a:cubicBezTo>
                  <a:cubicBezTo>
                    <a:pt x="2709113" y="2966643"/>
                    <a:pt x="2731546" y="2983917"/>
                    <a:pt x="2751736" y="3004106"/>
                  </a:cubicBezTo>
                  <a:cubicBezTo>
                    <a:pt x="2762803" y="3015323"/>
                    <a:pt x="2772973" y="3027138"/>
                    <a:pt x="2782320" y="3039551"/>
                  </a:cubicBezTo>
                  <a:cubicBezTo>
                    <a:pt x="2782769" y="3039028"/>
                    <a:pt x="2783142" y="3038505"/>
                    <a:pt x="2783591" y="3037981"/>
                  </a:cubicBezTo>
                  <a:cubicBezTo>
                    <a:pt x="2784638" y="3036784"/>
                    <a:pt x="2785909" y="3035513"/>
                    <a:pt x="2787181" y="3034242"/>
                  </a:cubicBezTo>
                  <a:cubicBezTo>
                    <a:pt x="2802285" y="3018987"/>
                    <a:pt x="2827111" y="3001190"/>
                    <a:pt x="2863753" y="2995731"/>
                  </a:cubicBezTo>
                  <a:cubicBezTo>
                    <a:pt x="2869286" y="2959090"/>
                    <a:pt x="2887008" y="2934265"/>
                    <a:pt x="2902338" y="2919085"/>
                  </a:cubicBezTo>
                  <a:cubicBezTo>
                    <a:pt x="2904581" y="2916767"/>
                    <a:pt x="2906899" y="2914673"/>
                    <a:pt x="2909217" y="2912729"/>
                  </a:cubicBezTo>
                  <a:cubicBezTo>
                    <a:pt x="2898000" y="2904204"/>
                    <a:pt x="2887308" y="2894857"/>
                    <a:pt x="2877212" y="2884837"/>
                  </a:cubicBezTo>
                  <a:cubicBezTo>
                    <a:pt x="2876839" y="2884463"/>
                    <a:pt x="2876390" y="2884089"/>
                    <a:pt x="2876016" y="2883716"/>
                  </a:cubicBezTo>
                  <a:cubicBezTo>
                    <a:pt x="2869735" y="2877434"/>
                    <a:pt x="2863902" y="2871078"/>
                    <a:pt x="2858593" y="2864796"/>
                  </a:cubicBezTo>
                  <a:cubicBezTo>
                    <a:pt x="2858369" y="2864423"/>
                    <a:pt x="2858070" y="2864124"/>
                    <a:pt x="2857770" y="2863824"/>
                  </a:cubicBezTo>
                  <a:cubicBezTo>
                    <a:pt x="2857696" y="2863750"/>
                    <a:pt x="2857620" y="2863750"/>
                    <a:pt x="2857620" y="2863676"/>
                  </a:cubicBezTo>
                  <a:cubicBezTo>
                    <a:pt x="2845208" y="2849094"/>
                    <a:pt x="2834065" y="2833390"/>
                    <a:pt x="2824345" y="2816790"/>
                  </a:cubicBezTo>
                  <a:close/>
                  <a:moveTo>
                    <a:pt x="1641370" y="2816790"/>
                  </a:moveTo>
                  <a:cubicBezTo>
                    <a:pt x="1598597" y="2827931"/>
                    <a:pt x="1553357" y="2830250"/>
                    <a:pt x="1509537" y="2823894"/>
                  </a:cubicBezTo>
                  <a:cubicBezTo>
                    <a:pt x="1511557" y="2838625"/>
                    <a:pt x="1512603" y="2853580"/>
                    <a:pt x="1512603" y="2868610"/>
                  </a:cubicBezTo>
                  <a:cubicBezTo>
                    <a:pt x="1512603" y="2897175"/>
                    <a:pt x="1509014" y="2925292"/>
                    <a:pt x="1501910" y="2952436"/>
                  </a:cubicBezTo>
                  <a:cubicBezTo>
                    <a:pt x="1526138" y="2966643"/>
                    <a:pt x="1548571" y="2983992"/>
                    <a:pt x="1568761" y="3004106"/>
                  </a:cubicBezTo>
                  <a:cubicBezTo>
                    <a:pt x="1579828" y="3015248"/>
                    <a:pt x="1589998" y="3027138"/>
                    <a:pt x="1599345" y="3039551"/>
                  </a:cubicBezTo>
                  <a:cubicBezTo>
                    <a:pt x="1600915" y="3037831"/>
                    <a:pt x="1602410" y="3036037"/>
                    <a:pt x="1604130" y="3034316"/>
                  </a:cubicBezTo>
                  <a:cubicBezTo>
                    <a:pt x="1619310" y="3018987"/>
                    <a:pt x="1644136" y="3001265"/>
                    <a:pt x="1680702" y="2995657"/>
                  </a:cubicBezTo>
                  <a:cubicBezTo>
                    <a:pt x="1686610" y="2955203"/>
                    <a:pt x="1707323" y="2928881"/>
                    <a:pt x="1726242" y="2912655"/>
                  </a:cubicBezTo>
                  <a:cubicBezTo>
                    <a:pt x="1714576" y="2903756"/>
                    <a:pt x="1703434" y="2894109"/>
                    <a:pt x="1693041" y="2883641"/>
                  </a:cubicBezTo>
                  <a:cubicBezTo>
                    <a:pt x="1689825" y="2880425"/>
                    <a:pt x="1686759" y="2877210"/>
                    <a:pt x="1683693" y="2873920"/>
                  </a:cubicBezTo>
                  <a:cubicBezTo>
                    <a:pt x="1675019" y="2864498"/>
                    <a:pt x="1666719" y="2854402"/>
                    <a:pt x="1659092" y="2843859"/>
                  </a:cubicBezTo>
                  <a:cubicBezTo>
                    <a:pt x="1658867" y="2843634"/>
                    <a:pt x="1658643" y="2843336"/>
                    <a:pt x="1658419" y="2843037"/>
                  </a:cubicBezTo>
                  <a:cubicBezTo>
                    <a:pt x="1658419" y="2842962"/>
                    <a:pt x="1658419" y="2842962"/>
                    <a:pt x="1658419" y="2842962"/>
                  </a:cubicBezTo>
                  <a:cubicBezTo>
                    <a:pt x="1658344" y="2842962"/>
                    <a:pt x="1658344" y="2842887"/>
                    <a:pt x="1658344" y="2842887"/>
                  </a:cubicBezTo>
                  <a:cubicBezTo>
                    <a:pt x="1652212" y="2834287"/>
                    <a:pt x="1646529" y="2825613"/>
                    <a:pt x="1641370" y="2816790"/>
                  </a:cubicBezTo>
                  <a:close/>
                  <a:moveTo>
                    <a:pt x="458395" y="2816790"/>
                  </a:moveTo>
                  <a:cubicBezTo>
                    <a:pt x="415622" y="2828007"/>
                    <a:pt x="370382" y="2830325"/>
                    <a:pt x="326562" y="2823969"/>
                  </a:cubicBezTo>
                  <a:cubicBezTo>
                    <a:pt x="328581" y="2838699"/>
                    <a:pt x="329628" y="2853655"/>
                    <a:pt x="329628" y="2868686"/>
                  </a:cubicBezTo>
                  <a:cubicBezTo>
                    <a:pt x="329628" y="2897100"/>
                    <a:pt x="326039" y="2925217"/>
                    <a:pt x="318935" y="2952511"/>
                  </a:cubicBezTo>
                  <a:cubicBezTo>
                    <a:pt x="343088" y="2966643"/>
                    <a:pt x="365521" y="2983992"/>
                    <a:pt x="385786" y="3004106"/>
                  </a:cubicBezTo>
                  <a:cubicBezTo>
                    <a:pt x="396927" y="3015248"/>
                    <a:pt x="407097" y="3027138"/>
                    <a:pt x="416445" y="3039551"/>
                  </a:cubicBezTo>
                  <a:cubicBezTo>
                    <a:pt x="418015" y="3037831"/>
                    <a:pt x="419510" y="3036037"/>
                    <a:pt x="421231" y="3034316"/>
                  </a:cubicBezTo>
                  <a:cubicBezTo>
                    <a:pt x="436410" y="3018987"/>
                    <a:pt x="461161" y="3001265"/>
                    <a:pt x="497727" y="2995731"/>
                  </a:cubicBezTo>
                  <a:cubicBezTo>
                    <a:pt x="503635" y="2955352"/>
                    <a:pt x="524348" y="2928956"/>
                    <a:pt x="543267" y="2912729"/>
                  </a:cubicBezTo>
                  <a:cubicBezTo>
                    <a:pt x="531602" y="2903830"/>
                    <a:pt x="520534" y="2894109"/>
                    <a:pt x="510066" y="2883716"/>
                  </a:cubicBezTo>
                  <a:cubicBezTo>
                    <a:pt x="506850" y="2880500"/>
                    <a:pt x="503785" y="2877285"/>
                    <a:pt x="500718" y="2873995"/>
                  </a:cubicBezTo>
                  <a:cubicBezTo>
                    <a:pt x="491745" y="2864274"/>
                    <a:pt x="483221" y="2853880"/>
                    <a:pt x="475369" y="2842962"/>
                  </a:cubicBezTo>
                  <a:cubicBezTo>
                    <a:pt x="469312" y="2834437"/>
                    <a:pt x="463629" y="2825689"/>
                    <a:pt x="458395" y="2816790"/>
                  </a:cubicBezTo>
                  <a:close/>
                  <a:moveTo>
                    <a:pt x="3333727" y="2804816"/>
                  </a:moveTo>
                  <a:cubicBezTo>
                    <a:pt x="3313649" y="2804639"/>
                    <a:pt x="3293534" y="2806583"/>
                    <a:pt x="3273905" y="2810733"/>
                  </a:cubicBezTo>
                  <a:cubicBezTo>
                    <a:pt x="3269868" y="2829726"/>
                    <a:pt x="3267848" y="2849094"/>
                    <a:pt x="3267848" y="2868686"/>
                  </a:cubicBezTo>
                  <a:cubicBezTo>
                    <a:pt x="3267848" y="2889473"/>
                    <a:pt x="3270241" y="2910112"/>
                    <a:pt x="3274727" y="2930152"/>
                  </a:cubicBezTo>
                  <a:cubicBezTo>
                    <a:pt x="3305611" y="2918188"/>
                    <a:pt x="3338363" y="2910710"/>
                    <a:pt x="3371489" y="2908317"/>
                  </a:cubicBezTo>
                  <a:cubicBezTo>
                    <a:pt x="3373882" y="2875191"/>
                    <a:pt x="3381285" y="2842439"/>
                    <a:pt x="3393324" y="2811630"/>
                  </a:cubicBezTo>
                  <a:cubicBezTo>
                    <a:pt x="3373845" y="2807293"/>
                    <a:pt x="3353805" y="2804994"/>
                    <a:pt x="3333727" y="2804816"/>
                  </a:cubicBezTo>
                  <a:close/>
                  <a:moveTo>
                    <a:pt x="6130169" y="2804751"/>
                  </a:moveTo>
                  <a:cubicBezTo>
                    <a:pt x="6109306" y="2804751"/>
                    <a:pt x="6088669" y="2807069"/>
                    <a:pt x="6068703" y="2811555"/>
                  </a:cubicBezTo>
                  <a:cubicBezTo>
                    <a:pt x="6080742" y="2842439"/>
                    <a:pt x="6088220" y="2875191"/>
                    <a:pt x="6090613" y="2908392"/>
                  </a:cubicBezTo>
                  <a:cubicBezTo>
                    <a:pt x="6123888" y="2910785"/>
                    <a:pt x="6156566" y="2918263"/>
                    <a:pt x="6187374" y="2930227"/>
                  </a:cubicBezTo>
                  <a:cubicBezTo>
                    <a:pt x="6191860" y="2910112"/>
                    <a:pt x="6194179" y="2889548"/>
                    <a:pt x="6194179" y="2868760"/>
                  </a:cubicBezTo>
                  <a:cubicBezTo>
                    <a:pt x="6194179" y="2849168"/>
                    <a:pt x="6192160" y="2829726"/>
                    <a:pt x="6188122" y="2810733"/>
                  </a:cubicBezTo>
                  <a:cubicBezTo>
                    <a:pt x="6169278" y="2806770"/>
                    <a:pt x="6149836" y="2804751"/>
                    <a:pt x="6130169" y="2804751"/>
                  </a:cubicBezTo>
                  <a:close/>
                  <a:moveTo>
                    <a:pt x="4516619" y="2804742"/>
                  </a:moveTo>
                  <a:cubicBezTo>
                    <a:pt x="4496550" y="2804564"/>
                    <a:pt x="4476435" y="2806508"/>
                    <a:pt x="4456806" y="2810658"/>
                  </a:cubicBezTo>
                  <a:cubicBezTo>
                    <a:pt x="4452844" y="2829502"/>
                    <a:pt x="4450824" y="2849019"/>
                    <a:pt x="4450824" y="2868610"/>
                  </a:cubicBezTo>
                  <a:cubicBezTo>
                    <a:pt x="4450824" y="2889548"/>
                    <a:pt x="4453141" y="2910186"/>
                    <a:pt x="4457628" y="2930152"/>
                  </a:cubicBezTo>
                  <a:cubicBezTo>
                    <a:pt x="4488511" y="2918188"/>
                    <a:pt x="4521263" y="2910710"/>
                    <a:pt x="4554390" y="2908317"/>
                  </a:cubicBezTo>
                  <a:cubicBezTo>
                    <a:pt x="4556783" y="2875191"/>
                    <a:pt x="4564185" y="2842513"/>
                    <a:pt x="4576150" y="2811555"/>
                  </a:cubicBezTo>
                  <a:cubicBezTo>
                    <a:pt x="4556708" y="2807219"/>
                    <a:pt x="4536687" y="2804919"/>
                    <a:pt x="4516619" y="2804742"/>
                  </a:cubicBezTo>
                  <a:close/>
                  <a:moveTo>
                    <a:pt x="967936" y="2804742"/>
                  </a:moveTo>
                  <a:cubicBezTo>
                    <a:pt x="947867" y="2804564"/>
                    <a:pt x="927771" y="2806508"/>
                    <a:pt x="908180" y="2810658"/>
                  </a:cubicBezTo>
                  <a:cubicBezTo>
                    <a:pt x="904141" y="2829577"/>
                    <a:pt x="902122" y="2849094"/>
                    <a:pt x="902122" y="2868610"/>
                  </a:cubicBezTo>
                  <a:cubicBezTo>
                    <a:pt x="902122" y="2889548"/>
                    <a:pt x="904440" y="2910186"/>
                    <a:pt x="908927" y="2930152"/>
                  </a:cubicBezTo>
                  <a:cubicBezTo>
                    <a:pt x="939810" y="2918188"/>
                    <a:pt x="972563" y="2910710"/>
                    <a:pt x="1005689" y="2908317"/>
                  </a:cubicBezTo>
                  <a:cubicBezTo>
                    <a:pt x="1008007" y="2875266"/>
                    <a:pt x="1015484" y="2842588"/>
                    <a:pt x="1027524" y="2811555"/>
                  </a:cubicBezTo>
                  <a:cubicBezTo>
                    <a:pt x="1008044" y="2807219"/>
                    <a:pt x="988004" y="2804919"/>
                    <a:pt x="967936" y="2804742"/>
                  </a:cubicBezTo>
                  <a:close/>
                  <a:moveTo>
                    <a:pt x="5697808" y="2804676"/>
                  </a:moveTo>
                  <a:cubicBezTo>
                    <a:pt x="5678216" y="2804676"/>
                    <a:pt x="5658849" y="2806696"/>
                    <a:pt x="5639856" y="2810733"/>
                  </a:cubicBezTo>
                  <a:cubicBezTo>
                    <a:pt x="5635817" y="2829726"/>
                    <a:pt x="5633799" y="2849168"/>
                    <a:pt x="5633799" y="2868686"/>
                  </a:cubicBezTo>
                  <a:cubicBezTo>
                    <a:pt x="5633799" y="2889622"/>
                    <a:pt x="5636117" y="2910262"/>
                    <a:pt x="5640603" y="2930227"/>
                  </a:cubicBezTo>
                  <a:cubicBezTo>
                    <a:pt x="5671488" y="2918188"/>
                    <a:pt x="5704239" y="2910710"/>
                    <a:pt x="5737365" y="2908317"/>
                  </a:cubicBezTo>
                  <a:cubicBezTo>
                    <a:pt x="5739758" y="2875116"/>
                    <a:pt x="5747237" y="2842363"/>
                    <a:pt x="5759349" y="2811481"/>
                  </a:cubicBezTo>
                  <a:cubicBezTo>
                    <a:pt x="5739310" y="2806994"/>
                    <a:pt x="5718746" y="2804676"/>
                    <a:pt x="5697808" y="2804676"/>
                  </a:cubicBezTo>
                  <a:close/>
                  <a:moveTo>
                    <a:pt x="4947194" y="2804676"/>
                  </a:moveTo>
                  <a:cubicBezTo>
                    <a:pt x="4926332" y="2804676"/>
                    <a:pt x="4905694" y="2806994"/>
                    <a:pt x="4885654" y="2811481"/>
                  </a:cubicBezTo>
                  <a:cubicBezTo>
                    <a:pt x="4897767" y="2842439"/>
                    <a:pt x="4905170" y="2875191"/>
                    <a:pt x="4907563" y="2908317"/>
                  </a:cubicBezTo>
                  <a:cubicBezTo>
                    <a:pt x="4940838" y="2910785"/>
                    <a:pt x="4973591" y="2918188"/>
                    <a:pt x="5004324" y="2930152"/>
                  </a:cubicBezTo>
                  <a:cubicBezTo>
                    <a:pt x="5008811" y="2910112"/>
                    <a:pt x="5011129" y="2889548"/>
                    <a:pt x="5011129" y="2868686"/>
                  </a:cubicBezTo>
                  <a:cubicBezTo>
                    <a:pt x="5011129" y="2849019"/>
                    <a:pt x="5009110" y="2829577"/>
                    <a:pt x="5005148" y="2810658"/>
                  </a:cubicBezTo>
                  <a:cubicBezTo>
                    <a:pt x="4986303" y="2806696"/>
                    <a:pt x="4966861" y="2804676"/>
                    <a:pt x="4947194" y="2804676"/>
                  </a:cubicBezTo>
                  <a:close/>
                  <a:moveTo>
                    <a:pt x="3764369" y="2804676"/>
                  </a:moveTo>
                  <a:cubicBezTo>
                    <a:pt x="3743431" y="2804676"/>
                    <a:pt x="3722793" y="2806994"/>
                    <a:pt x="3702753" y="2811481"/>
                  </a:cubicBezTo>
                  <a:cubicBezTo>
                    <a:pt x="3714792" y="2842439"/>
                    <a:pt x="3722269" y="2875191"/>
                    <a:pt x="3724662" y="2908317"/>
                  </a:cubicBezTo>
                  <a:cubicBezTo>
                    <a:pt x="3757938" y="2910785"/>
                    <a:pt x="3790690" y="2918188"/>
                    <a:pt x="3821424" y="2930152"/>
                  </a:cubicBezTo>
                  <a:cubicBezTo>
                    <a:pt x="3822545" y="2925067"/>
                    <a:pt x="3823667" y="2919758"/>
                    <a:pt x="3824639" y="2913850"/>
                  </a:cubicBezTo>
                  <a:cubicBezTo>
                    <a:pt x="3827032" y="2899195"/>
                    <a:pt x="3828228" y="2883940"/>
                    <a:pt x="3828228" y="2868686"/>
                  </a:cubicBezTo>
                  <a:cubicBezTo>
                    <a:pt x="3828228" y="2848944"/>
                    <a:pt x="3826209" y="2829502"/>
                    <a:pt x="3822246" y="2810658"/>
                  </a:cubicBezTo>
                  <a:cubicBezTo>
                    <a:pt x="3803477" y="2806696"/>
                    <a:pt x="3784036" y="2804676"/>
                    <a:pt x="3764369" y="2804676"/>
                  </a:cubicBezTo>
                  <a:close/>
                  <a:moveTo>
                    <a:pt x="2581468" y="2804676"/>
                  </a:moveTo>
                  <a:cubicBezTo>
                    <a:pt x="2560605" y="2804676"/>
                    <a:pt x="2539967" y="2806994"/>
                    <a:pt x="2519927" y="2811481"/>
                  </a:cubicBezTo>
                  <a:cubicBezTo>
                    <a:pt x="2531891" y="2842439"/>
                    <a:pt x="2539369" y="2875191"/>
                    <a:pt x="2541762" y="2908317"/>
                  </a:cubicBezTo>
                  <a:cubicBezTo>
                    <a:pt x="2575037" y="2910785"/>
                    <a:pt x="2607715" y="2918188"/>
                    <a:pt x="2638598" y="2930152"/>
                  </a:cubicBezTo>
                  <a:cubicBezTo>
                    <a:pt x="2643085" y="2910037"/>
                    <a:pt x="2645403" y="2889473"/>
                    <a:pt x="2645403" y="2868686"/>
                  </a:cubicBezTo>
                  <a:cubicBezTo>
                    <a:pt x="2645403" y="2849168"/>
                    <a:pt x="2643384" y="2829652"/>
                    <a:pt x="2639346" y="2810658"/>
                  </a:cubicBezTo>
                  <a:cubicBezTo>
                    <a:pt x="2620502" y="2806696"/>
                    <a:pt x="2601060" y="2804676"/>
                    <a:pt x="2581468" y="2804676"/>
                  </a:cubicBezTo>
                  <a:close/>
                  <a:moveTo>
                    <a:pt x="2149032" y="2804676"/>
                  </a:moveTo>
                  <a:cubicBezTo>
                    <a:pt x="2129441" y="2804676"/>
                    <a:pt x="2110073" y="2806696"/>
                    <a:pt x="2091080" y="2810733"/>
                  </a:cubicBezTo>
                  <a:cubicBezTo>
                    <a:pt x="2087042" y="2829726"/>
                    <a:pt x="2085023" y="2849168"/>
                    <a:pt x="2085023" y="2868686"/>
                  </a:cubicBezTo>
                  <a:cubicBezTo>
                    <a:pt x="2085023" y="2889473"/>
                    <a:pt x="2087341" y="2910037"/>
                    <a:pt x="2091828" y="2930152"/>
                  </a:cubicBezTo>
                  <a:cubicBezTo>
                    <a:pt x="2122710" y="2918188"/>
                    <a:pt x="2155463" y="2910710"/>
                    <a:pt x="2188589" y="2908317"/>
                  </a:cubicBezTo>
                  <a:cubicBezTo>
                    <a:pt x="2190982" y="2875116"/>
                    <a:pt x="2198459" y="2842363"/>
                    <a:pt x="2210574" y="2811481"/>
                  </a:cubicBezTo>
                  <a:cubicBezTo>
                    <a:pt x="2190533" y="2806994"/>
                    <a:pt x="2169970" y="2804676"/>
                    <a:pt x="2149032" y="2804676"/>
                  </a:cubicBezTo>
                  <a:close/>
                  <a:moveTo>
                    <a:pt x="1398493" y="2804676"/>
                  </a:moveTo>
                  <a:cubicBezTo>
                    <a:pt x="1377556" y="2804676"/>
                    <a:pt x="1356992" y="2806994"/>
                    <a:pt x="1336952" y="2811481"/>
                  </a:cubicBezTo>
                  <a:cubicBezTo>
                    <a:pt x="1348991" y="2842363"/>
                    <a:pt x="1356468" y="2875116"/>
                    <a:pt x="1358861" y="2908317"/>
                  </a:cubicBezTo>
                  <a:cubicBezTo>
                    <a:pt x="1392138" y="2910785"/>
                    <a:pt x="1424815" y="2918188"/>
                    <a:pt x="1455623" y="2930152"/>
                  </a:cubicBezTo>
                  <a:cubicBezTo>
                    <a:pt x="1460110" y="2910112"/>
                    <a:pt x="1462427" y="2889548"/>
                    <a:pt x="1462427" y="2868686"/>
                  </a:cubicBezTo>
                  <a:cubicBezTo>
                    <a:pt x="1462427" y="2849019"/>
                    <a:pt x="1460409" y="2829577"/>
                    <a:pt x="1456446" y="2810658"/>
                  </a:cubicBezTo>
                  <a:cubicBezTo>
                    <a:pt x="1437602" y="2806696"/>
                    <a:pt x="1418160" y="2804676"/>
                    <a:pt x="1398493" y="2804676"/>
                  </a:cubicBezTo>
                  <a:close/>
                  <a:moveTo>
                    <a:pt x="215518" y="2804676"/>
                  </a:moveTo>
                  <a:cubicBezTo>
                    <a:pt x="194655" y="2804676"/>
                    <a:pt x="174017" y="2806994"/>
                    <a:pt x="153976" y="2811481"/>
                  </a:cubicBezTo>
                  <a:cubicBezTo>
                    <a:pt x="166091" y="2842439"/>
                    <a:pt x="173493" y="2875191"/>
                    <a:pt x="175886" y="2908317"/>
                  </a:cubicBezTo>
                  <a:cubicBezTo>
                    <a:pt x="209162" y="2910785"/>
                    <a:pt x="241914" y="2918188"/>
                    <a:pt x="272573" y="2930152"/>
                  </a:cubicBezTo>
                  <a:cubicBezTo>
                    <a:pt x="277059" y="2910037"/>
                    <a:pt x="279378" y="2889473"/>
                    <a:pt x="279378" y="2868686"/>
                  </a:cubicBezTo>
                  <a:cubicBezTo>
                    <a:pt x="279378" y="2848944"/>
                    <a:pt x="277359" y="2829502"/>
                    <a:pt x="273395" y="2810658"/>
                  </a:cubicBezTo>
                  <a:cubicBezTo>
                    <a:pt x="254626" y="2806696"/>
                    <a:pt x="235185" y="2804676"/>
                    <a:pt x="215518" y="2804676"/>
                  </a:cubicBezTo>
                  <a:close/>
                  <a:moveTo>
                    <a:pt x="5322501" y="2746948"/>
                  </a:moveTo>
                  <a:cubicBezTo>
                    <a:pt x="5297377" y="2768708"/>
                    <a:pt x="5268961" y="2786580"/>
                    <a:pt x="5238676" y="2799890"/>
                  </a:cubicBezTo>
                  <a:cubicBezTo>
                    <a:pt x="5249743" y="2817314"/>
                    <a:pt x="5262530" y="2833540"/>
                    <a:pt x="5277262" y="2848272"/>
                  </a:cubicBezTo>
                  <a:cubicBezTo>
                    <a:pt x="5291095" y="2862105"/>
                    <a:pt x="5306275" y="2874443"/>
                    <a:pt x="5322501" y="2884987"/>
                  </a:cubicBezTo>
                  <a:cubicBezTo>
                    <a:pt x="5338654" y="2874443"/>
                    <a:pt x="5353833" y="2862105"/>
                    <a:pt x="5367667" y="2848272"/>
                  </a:cubicBezTo>
                  <a:cubicBezTo>
                    <a:pt x="5382473" y="2833466"/>
                    <a:pt x="5395259" y="2817239"/>
                    <a:pt x="5406252" y="2799890"/>
                  </a:cubicBezTo>
                  <a:cubicBezTo>
                    <a:pt x="5375894" y="2786505"/>
                    <a:pt x="5347552" y="2768634"/>
                    <a:pt x="5322501" y="2746948"/>
                  </a:cubicBezTo>
                  <a:close/>
                  <a:moveTo>
                    <a:pt x="4139601" y="2746948"/>
                  </a:moveTo>
                  <a:cubicBezTo>
                    <a:pt x="4114476" y="2768708"/>
                    <a:pt x="4086060" y="2786580"/>
                    <a:pt x="4055776" y="2799815"/>
                  </a:cubicBezTo>
                  <a:cubicBezTo>
                    <a:pt x="4066768" y="2817164"/>
                    <a:pt x="4079554" y="2833390"/>
                    <a:pt x="4094361" y="2848196"/>
                  </a:cubicBezTo>
                  <a:cubicBezTo>
                    <a:pt x="4108194" y="2862030"/>
                    <a:pt x="4123375" y="2874369"/>
                    <a:pt x="4139601" y="2884912"/>
                  </a:cubicBezTo>
                  <a:cubicBezTo>
                    <a:pt x="4155753" y="2874369"/>
                    <a:pt x="4170933" y="2862030"/>
                    <a:pt x="4184767" y="2848196"/>
                  </a:cubicBezTo>
                  <a:cubicBezTo>
                    <a:pt x="4199499" y="2833466"/>
                    <a:pt x="4212359" y="2817239"/>
                    <a:pt x="4223351" y="2799815"/>
                  </a:cubicBezTo>
                  <a:cubicBezTo>
                    <a:pt x="4192992" y="2786505"/>
                    <a:pt x="4164652" y="2768634"/>
                    <a:pt x="4139601" y="2746948"/>
                  </a:cubicBezTo>
                  <a:close/>
                  <a:moveTo>
                    <a:pt x="2956625" y="2746948"/>
                  </a:moveTo>
                  <a:cubicBezTo>
                    <a:pt x="2931426" y="2768708"/>
                    <a:pt x="2903085" y="2786580"/>
                    <a:pt x="2872875" y="2799890"/>
                  </a:cubicBezTo>
                  <a:cubicBezTo>
                    <a:pt x="2879830" y="2810808"/>
                    <a:pt x="2887457" y="2821351"/>
                    <a:pt x="2895906" y="2831297"/>
                  </a:cubicBezTo>
                  <a:cubicBezTo>
                    <a:pt x="2896131" y="2831596"/>
                    <a:pt x="2896355" y="2831820"/>
                    <a:pt x="2896579" y="2832119"/>
                  </a:cubicBezTo>
                  <a:cubicBezTo>
                    <a:pt x="2901515" y="2838027"/>
                    <a:pt x="2906451" y="2843261"/>
                    <a:pt x="2911385" y="2848196"/>
                  </a:cubicBezTo>
                  <a:cubicBezTo>
                    <a:pt x="2911385" y="2848196"/>
                    <a:pt x="2911460" y="2848272"/>
                    <a:pt x="2911460" y="2848272"/>
                  </a:cubicBezTo>
                  <a:cubicBezTo>
                    <a:pt x="2925294" y="2862105"/>
                    <a:pt x="2940474" y="2874443"/>
                    <a:pt x="2956625" y="2884987"/>
                  </a:cubicBezTo>
                  <a:cubicBezTo>
                    <a:pt x="2972777" y="2874443"/>
                    <a:pt x="2987957" y="2862180"/>
                    <a:pt x="3001866" y="2848272"/>
                  </a:cubicBezTo>
                  <a:cubicBezTo>
                    <a:pt x="3016597" y="2833540"/>
                    <a:pt x="3029384" y="2817314"/>
                    <a:pt x="3040376" y="2799890"/>
                  </a:cubicBezTo>
                  <a:cubicBezTo>
                    <a:pt x="3010091" y="2786505"/>
                    <a:pt x="2981751" y="2768634"/>
                    <a:pt x="2956625" y="2746948"/>
                  </a:cubicBezTo>
                  <a:close/>
                  <a:moveTo>
                    <a:pt x="1773725" y="2746948"/>
                  </a:moveTo>
                  <a:cubicBezTo>
                    <a:pt x="1748525" y="2768708"/>
                    <a:pt x="1720110" y="2786655"/>
                    <a:pt x="1689825" y="2799890"/>
                  </a:cubicBezTo>
                  <a:cubicBezTo>
                    <a:pt x="1692742" y="2804527"/>
                    <a:pt x="1695807" y="2809162"/>
                    <a:pt x="1699023" y="2813650"/>
                  </a:cubicBezTo>
                  <a:cubicBezTo>
                    <a:pt x="1699172" y="2813873"/>
                    <a:pt x="1699247" y="2814024"/>
                    <a:pt x="1699397" y="2814173"/>
                  </a:cubicBezTo>
                  <a:cubicBezTo>
                    <a:pt x="1705827" y="2822922"/>
                    <a:pt x="1712782" y="2831372"/>
                    <a:pt x="1719960" y="2839298"/>
                  </a:cubicBezTo>
                  <a:cubicBezTo>
                    <a:pt x="1720110" y="2839522"/>
                    <a:pt x="1720334" y="2839672"/>
                    <a:pt x="1720484" y="2839896"/>
                  </a:cubicBezTo>
                  <a:cubicBezTo>
                    <a:pt x="1720484" y="2839896"/>
                    <a:pt x="1720559" y="2839970"/>
                    <a:pt x="1720559" y="2839970"/>
                  </a:cubicBezTo>
                  <a:cubicBezTo>
                    <a:pt x="1723101" y="2842738"/>
                    <a:pt x="1725718" y="2845505"/>
                    <a:pt x="1728485" y="2848272"/>
                  </a:cubicBezTo>
                  <a:cubicBezTo>
                    <a:pt x="1742318" y="2862105"/>
                    <a:pt x="1757498" y="2874443"/>
                    <a:pt x="1773725" y="2884987"/>
                  </a:cubicBezTo>
                  <a:cubicBezTo>
                    <a:pt x="1789877" y="2874443"/>
                    <a:pt x="1805057" y="2862105"/>
                    <a:pt x="1818890" y="2848272"/>
                  </a:cubicBezTo>
                  <a:cubicBezTo>
                    <a:pt x="1833697" y="2833540"/>
                    <a:pt x="1846484" y="2817314"/>
                    <a:pt x="1857551" y="2799890"/>
                  </a:cubicBezTo>
                  <a:cubicBezTo>
                    <a:pt x="1827191" y="2786505"/>
                    <a:pt x="1798775" y="2768634"/>
                    <a:pt x="1773725" y="2746948"/>
                  </a:cubicBezTo>
                  <a:close/>
                  <a:moveTo>
                    <a:pt x="590825" y="2746948"/>
                  </a:moveTo>
                  <a:cubicBezTo>
                    <a:pt x="565700" y="2768708"/>
                    <a:pt x="537285" y="2786580"/>
                    <a:pt x="507075" y="2799815"/>
                  </a:cubicBezTo>
                  <a:cubicBezTo>
                    <a:pt x="509990" y="2804452"/>
                    <a:pt x="512907" y="2809088"/>
                    <a:pt x="516123" y="2813574"/>
                  </a:cubicBezTo>
                  <a:cubicBezTo>
                    <a:pt x="516422" y="2813948"/>
                    <a:pt x="516646" y="2814247"/>
                    <a:pt x="516945" y="2814621"/>
                  </a:cubicBezTo>
                  <a:cubicBezTo>
                    <a:pt x="523376" y="2823445"/>
                    <a:pt x="530405" y="2831969"/>
                    <a:pt x="537658" y="2839896"/>
                  </a:cubicBezTo>
                  <a:cubicBezTo>
                    <a:pt x="540200" y="2842663"/>
                    <a:pt x="542818" y="2845430"/>
                    <a:pt x="545584" y="2848196"/>
                  </a:cubicBezTo>
                  <a:cubicBezTo>
                    <a:pt x="559419" y="2862030"/>
                    <a:pt x="574598" y="2874369"/>
                    <a:pt x="590825" y="2884912"/>
                  </a:cubicBezTo>
                  <a:cubicBezTo>
                    <a:pt x="606977" y="2874369"/>
                    <a:pt x="622156" y="2862030"/>
                    <a:pt x="635991" y="2848196"/>
                  </a:cubicBezTo>
                  <a:cubicBezTo>
                    <a:pt x="650721" y="2833466"/>
                    <a:pt x="663583" y="2817239"/>
                    <a:pt x="674576" y="2799815"/>
                  </a:cubicBezTo>
                  <a:cubicBezTo>
                    <a:pt x="644216" y="2786505"/>
                    <a:pt x="615875" y="2768634"/>
                    <a:pt x="590825" y="2746948"/>
                  </a:cubicBezTo>
                  <a:close/>
                  <a:moveTo>
                    <a:pt x="5913914" y="2697147"/>
                  </a:moveTo>
                  <a:cubicBezTo>
                    <a:pt x="5897688" y="2707764"/>
                    <a:pt x="5882507" y="2720029"/>
                    <a:pt x="5868748" y="2733862"/>
                  </a:cubicBezTo>
                  <a:cubicBezTo>
                    <a:pt x="5853943" y="2748593"/>
                    <a:pt x="5841156" y="2764895"/>
                    <a:pt x="5830163" y="2782243"/>
                  </a:cubicBezTo>
                  <a:cubicBezTo>
                    <a:pt x="5860523" y="2795628"/>
                    <a:pt x="5888863" y="2813500"/>
                    <a:pt x="5913988" y="2835185"/>
                  </a:cubicBezTo>
                  <a:cubicBezTo>
                    <a:pt x="5939039" y="2813425"/>
                    <a:pt x="5967454" y="2795553"/>
                    <a:pt x="5997739" y="2782243"/>
                  </a:cubicBezTo>
                  <a:cubicBezTo>
                    <a:pt x="5986747" y="2764820"/>
                    <a:pt x="5973960" y="2748593"/>
                    <a:pt x="5959228" y="2733862"/>
                  </a:cubicBezTo>
                  <a:cubicBezTo>
                    <a:pt x="5945320" y="2720029"/>
                    <a:pt x="5930141" y="2707690"/>
                    <a:pt x="5913914" y="2697147"/>
                  </a:cubicBezTo>
                  <a:close/>
                  <a:moveTo>
                    <a:pt x="3548113" y="2697147"/>
                  </a:moveTo>
                  <a:cubicBezTo>
                    <a:pt x="3531886" y="2707764"/>
                    <a:pt x="3516707" y="2720029"/>
                    <a:pt x="3502948" y="2733862"/>
                  </a:cubicBezTo>
                  <a:cubicBezTo>
                    <a:pt x="3488217" y="2748593"/>
                    <a:pt x="3475355" y="2764820"/>
                    <a:pt x="3464363" y="2782243"/>
                  </a:cubicBezTo>
                  <a:cubicBezTo>
                    <a:pt x="3494648" y="2795553"/>
                    <a:pt x="3522988" y="2813425"/>
                    <a:pt x="3548113" y="2835260"/>
                  </a:cubicBezTo>
                  <a:cubicBezTo>
                    <a:pt x="3573164" y="2813500"/>
                    <a:pt x="3601504" y="2795628"/>
                    <a:pt x="3631864" y="2782318"/>
                  </a:cubicBezTo>
                  <a:cubicBezTo>
                    <a:pt x="3620871" y="2764895"/>
                    <a:pt x="3608084" y="2748668"/>
                    <a:pt x="3593353" y="2733937"/>
                  </a:cubicBezTo>
                  <a:cubicBezTo>
                    <a:pt x="3579520" y="2720103"/>
                    <a:pt x="3564414" y="2707764"/>
                    <a:pt x="3548113" y="2697147"/>
                  </a:cubicBezTo>
                  <a:close/>
                  <a:moveTo>
                    <a:pt x="2365213" y="2697147"/>
                  </a:moveTo>
                  <a:cubicBezTo>
                    <a:pt x="2348986" y="2707764"/>
                    <a:pt x="2333806" y="2720029"/>
                    <a:pt x="2320047" y="2733862"/>
                  </a:cubicBezTo>
                  <a:cubicBezTo>
                    <a:pt x="2305316" y="2748593"/>
                    <a:pt x="2292454" y="2764820"/>
                    <a:pt x="2281462" y="2782243"/>
                  </a:cubicBezTo>
                  <a:cubicBezTo>
                    <a:pt x="2311747" y="2795553"/>
                    <a:pt x="2340088" y="2813425"/>
                    <a:pt x="2365213" y="2835260"/>
                  </a:cubicBezTo>
                  <a:cubicBezTo>
                    <a:pt x="2390263" y="2813500"/>
                    <a:pt x="2418603" y="2795628"/>
                    <a:pt x="2448963" y="2782318"/>
                  </a:cubicBezTo>
                  <a:cubicBezTo>
                    <a:pt x="2437971" y="2764895"/>
                    <a:pt x="2425184" y="2748668"/>
                    <a:pt x="2410453" y="2733937"/>
                  </a:cubicBezTo>
                  <a:cubicBezTo>
                    <a:pt x="2396545" y="2720029"/>
                    <a:pt x="2381365" y="2707690"/>
                    <a:pt x="2365213" y="2697147"/>
                  </a:cubicBezTo>
                  <a:close/>
                  <a:moveTo>
                    <a:pt x="4731013" y="2697072"/>
                  </a:moveTo>
                  <a:cubicBezTo>
                    <a:pt x="4714787" y="2707690"/>
                    <a:pt x="4699682" y="2719953"/>
                    <a:pt x="4685774" y="2733862"/>
                  </a:cubicBezTo>
                  <a:cubicBezTo>
                    <a:pt x="4671117" y="2748593"/>
                    <a:pt x="4658255" y="2764820"/>
                    <a:pt x="4647264" y="2782243"/>
                  </a:cubicBezTo>
                  <a:cubicBezTo>
                    <a:pt x="4677548" y="2795553"/>
                    <a:pt x="4705889" y="2813425"/>
                    <a:pt x="4731089" y="2835185"/>
                  </a:cubicBezTo>
                  <a:cubicBezTo>
                    <a:pt x="4756139" y="2813425"/>
                    <a:pt x="4784555" y="2795553"/>
                    <a:pt x="4814839" y="2782243"/>
                  </a:cubicBezTo>
                  <a:cubicBezTo>
                    <a:pt x="4803772" y="2764820"/>
                    <a:pt x="4790985" y="2748593"/>
                    <a:pt x="4776255" y="2733862"/>
                  </a:cubicBezTo>
                  <a:cubicBezTo>
                    <a:pt x="4762420" y="2720029"/>
                    <a:pt x="4747316" y="2707690"/>
                    <a:pt x="4731013" y="2697072"/>
                  </a:cubicBezTo>
                  <a:close/>
                  <a:moveTo>
                    <a:pt x="1182238" y="2697072"/>
                  </a:moveTo>
                  <a:cubicBezTo>
                    <a:pt x="1166011" y="2707690"/>
                    <a:pt x="1150831" y="2720029"/>
                    <a:pt x="1136998" y="2733862"/>
                  </a:cubicBezTo>
                  <a:cubicBezTo>
                    <a:pt x="1122341" y="2748593"/>
                    <a:pt x="1109480" y="2764820"/>
                    <a:pt x="1098487" y="2782243"/>
                  </a:cubicBezTo>
                  <a:cubicBezTo>
                    <a:pt x="1128846" y="2795553"/>
                    <a:pt x="1157187" y="2813425"/>
                    <a:pt x="1182238" y="2835110"/>
                  </a:cubicBezTo>
                  <a:cubicBezTo>
                    <a:pt x="1207363" y="2813350"/>
                    <a:pt x="1235778" y="2795479"/>
                    <a:pt x="1266063" y="2782168"/>
                  </a:cubicBezTo>
                  <a:cubicBezTo>
                    <a:pt x="1255070" y="2764820"/>
                    <a:pt x="1242209" y="2748593"/>
                    <a:pt x="1227478" y="2733862"/>
                  </a:cubicBezTo>
                  <a:cubicBezTo>
                    <a:pt x="1213644" y="2720029"/>
                    <a:pt x="1198539" y="2707690"/>
                    <a:pt x="1182238" y="2697072"/>
                  </a:cubicBezTo>
                  <a:close/>
                  <a:moveTo>
                    <a:pt x="4208695" y="2663945"/>
                  </a:moveTo>
                  <a:cubicBezTo>
                    <a:pt x="4205555" y="2669255"/>
                    <a:pt x="4202339" y="2674489"/>
                    <a:pt x="4198899" y="2679649"/>
                  </a:cubicBezTo>
                  <a:cubicBezTo>
                    <a:pt x="4196357" y="2683462"/>
                    <a:pt x="4193739" y="2687127"/>
                    <a:pt x="4191197" y="2690715"/>
                  </a:cubicBezTo>
                  <a:cubicBezTo>
                    <a:pt x="4188580" y="2694230"/>
                    <a:pt x="4186038" y="2697670"/>
                    <a:pt x="4183421" y="2700960"/>
                  </a:cubicBezTo>
                  <a:cubicBezTo>
                    <a:pt x="4180803" y="2704325"/>
                    <a:pt x="4177962" y="2707764"/>
                    <a:pt x="4175045" y="2711204"/>
                  </a:cubicBezTo>
                  <a:cubicBezTo>
                    <a:pt x="4196431" y="2729300"/>
                    <a:pt x="4220585" y="2744256"/>
                    <a:pt x="4246532" y="2755248"/>
                  </a:cubicBezTo>
                  <a:cubicBezTo>
                    <a:pt x="4257001" y="2729226"/>
                    <a:pt x="4263507" y="2701558"/>
                    <a:pt x="4265900" y="2673517"/>
                  </a:cubicBezTo>
                  <a:cubicBezTo>
                    <a:pt x="4257001" y="2672844"/>
                    <a:pt x="4248177" y="2671871"/>
                    <a:pt x="4239654" y="2670526"/>
                  </a:cubicBezTo>
                  <a:cubicBezTo>
                    <a:pt x="4239654" y="2670526"/>
                    <a:pt x="4239579" y="2670526"/>
                    <a:pt x="4239504" y="2670526"/>
                  </a:cubicBezTo>
                  <a:cubicBezTo>
                    <a:pt x="4230231" y="2668956"/>
                    <a:pt x="4221857" y="2667236"/>
                    <a:pt x="4213854" y="2665291"/>
                  </a:cubicBezTo>
                  <a:cubicBezTo>
                    <a:pt x="4212135" y="2664843"/>
                    <a:pt x="4210415" y="2664394"/>
                    <a:pt x="4208695" y="2663945"/>
                  </a:cubicBezTo>
                  <a:close/>
                  <a:moveTo>
                    <a:pt x="5391521" y="2663871"/>
                  </a:moveTo>
                  <a:cubicBezTo>
                    <a:pt x="5381799" y="2680621"/>
                    <a:pt x="5370433" y="2696324"/>
                    <a:pt x="5357871" y="2711130"/>
                  </a:cubicBezTo>
                  <a:cubicBezTo>
                    <a:pt x="5379332" y="2729226"/>
                    <a:pt x="5403486" y="2744256"/>
                    <a:pt x="5429358" y="2755173"/>
                  </a:cubicBezTo>
                  <a:cubicBezTo>
                    <a:pt x="5439826" y="2729151"/>
                    <a:pt x="5446407" y="2701484"/>
                    <a:pt x="5448725" y="2673442"/>
                  </a:cubicBezTo>
                  <a:cubicBezTo>
                    <a:pt x="5439826" y="2672769"/>
                    <a:pt x="5431078" y="2671797"/>
                    <a:pt x="5422478" y="2670451"/>
                  </a:cubicBezTo>
                  <a:cubicBezTo>
                    <a:pt x="5422478" y="2670451"/>
                    <a:pt x="5422404" y="2670451"/>
                    <a:pt x="5422329" y="2670451"/>
                  </a:cubicBezTo>
                  <a:cubicBezTo>
                    <a:pt x="5422179" y="2670451"/>
                    <a:pt x="5422104" y="2670376"/>
                    <a:pt x="5421955" y="2670376"/>
                  </a:cubicBezTo>
                  <a:cubicBezTo>
                    <a:pt x="5417393" y="2669628"/>
                    <a:pt x="5413131" y="2668806"/>
                    <a:pt x="5409018" y="2667984"/>
                  </a:cubicBezTo>
                  <a:cubicBezTo>
                    <a:pt x="5408944" y="2667909"/>
                    <a:pt x="5408869" y="2667909"/>
                    <a:pt x="5408794" y="2667909"/>
                  </a:cubicBezTo>
                  <a:cubicBezTo>
                    <a:pt x="5404606" y="2667011"/>
                    <a:pt x="5400569" y="2666114"/>
                    <a:pt x="5396681" y="2665142"/>
                  </a:cubicBezTo>
                  <a:cubicBezTo>
                    <a:pt x="5394960" y="2664768"/>
                    <a:pt x="5393241" y="2664319"/>
                    <a:pt x="5391521" y="2663871"/>
                  </a:cubicBezTo>
                  <a:close/>
                  <a:moveTo>
                    <a:pt x="3025645" y="2663871"/>
                  </a:moveTo>
                  <a:cubicBezTo>
                    <a:pt x="3015849" y="2680621"/>
                    <a:pt x="3004557" y="2696399"/>
                    <a:pt x="2991996" y="2711130"/>
                  </a:cubicBezTo>
                  <a:cubicBezTo>
                    <a:pt x="3013531" y="2729300"/>
                    <a:pt x="3037684" y="2744256"/>
                    <a:pt x="3063407" y="2755173"/>
                  </a:cubicBezTo>
                  <a:cubicBezTo>
                    <a:pt x="3073951" y="2729151"/>
                    <a:pt x="3080456" y="2701484"/>
                    <a:pt x="3082775" y="2673442"/>
                  </a:cubicBezTo>
                  <a:cubicBezTo>
                    <a:pt x="3073951" y="2672769"/>
                    <a:pt x="3065202" y="2671797"/>
                    <a:pt x="3056602" y="2670451"/>
                  </a:cubicBezTo>
                  <a:cubicBezTo>
                    <a:pt x="3056602" y="2670451"/>
                    <a:pt x="3056528" y="2670451"/>
                    <a:pt x="3056453" y="2670451"/>
                  </a:cubicBezTo>
                  <a:cubicBezTo>
                    <a:pt x="3047181" y="2668881"/>
                    <a:pt x="3038806" y="2667161"/>
                    <a:pt x="3030804" y="2665217"/>
                  </a:cubicBezTo>
                  <a:cubicBezTo>
                    <a:pt x="3029084" y="2664768"/>
                    <a:pt x="3027365" y="2664319"/>
                    <a:pt x="3025645" y="2663871"/>
                  </a:cubicBezTo>
                  <a:close/>
                  <a:moveTo>
                    <a:pt x="1842744" y="2663871"/>
                  </a:moveTo>
                  <a:cubicBezTo>
                    <a:pt x="1833024" y="2680621"/>
                    <a:pt x="1821658" y="2696324"/>
                    <a:pt x="1809095" y="2711130"/>
                  </a:cubicBezTo>
                  <a:cubicBezTo>
                    <a:pt x="1830556" y="2729226"/>
                    <a:pt x="1854709" y="2744256"/>
                    <a:pt x="1880507" y="2755173"/>
                  </a:cubicBezTo>
                  <a:cubicBezTo>
                    <a:pt x="1891051" y="2729151"/>
                    <a:pt x="1897556" y="2701484"/>
                    <a:pt x="1899874" y="2673442"/>
                  </a:cubicBezTo>
                  <a:cubicBezTo>
                    <a:pt x="1891051" y="2672694"/>
                    <a:pt x="1882227" y="2671722"/>
                    <a:pt x="1873702" y="2670376"/>
                  </a:cubicBezTo>
                  <a:cubicBezTo>
                    <a:pt x="1873627" y="2670376"/>
                    <a:pt x="1873627" y="2670376"/>
                    <a:pt x="1873553" y="2670376"/>
                  </a:cubicBezTo>
                  <a:cubicBezTo>
                    <a:pt x="1873328" y="2670376"/>
                    <a:pt x="1873179" y="2670301"/>
                    <a:pt x="1872954" y="2670301"/>
                  </a:cubicBezTo>
                  <a:cubicBezTo>
                    <a:pt x="1868468" y="2669479"/>
                    <a:pt x="1864280" y="2668731"/>
                    <a:pt x="1860243" y="2667909"/>
                  </a:cubicBezTo>
                  <a:cubicBezTo>
                    <a:pt x="1860093" y="2667909"/>
                    <a:pt x="1860018" y="2667834"/>
                    <a:pt x="1859868" y="2667834"/>
                  </a:cubicBezTo>
                  <a:cubicBezTo>
                    <a:pt x="1855606" y="2667011"/>
                    <a:pt x="1851643" y="2666114"/>
                    <a:pt x="1847829" y="2665142"/>
                  </a:cubicBezTo>
                  <a:cubicBezTo>
                    <a:pt x="1846109" y="2664768"/>
                    <a:pt x="1844465" y="2664319"/>
                    <a:pt x="1842744" y="2663871"/>
                  </a:cubicBezTo>
                  <a:close/>
                  <a:moveTo>
                    <a:pt x="659844" y="2663871"/>
                  </a:moveTo>
                  <a:cubicBezTo>
                    <a:pt x="650123" y="2680546"/>
                    <a:pt x="638832" y="2696324"/>
                    <a:pt x="626195" y="2711130"/>
                  </a:cubicBezTo>
                  <a:cubicBezTo>
                    <a:pt x="647655" y="2729226"/>
                    <a:pt x="671808" y="2744256"/>
                    <a:pt x="697682" y="2755173"/>
                  </a:cubicBezTo>
                  <a:cubicBezTo>
                    <a:pt x="708150" y="2729151"/>
                    <a:pt x="714656" y="2701484"/>
                    <a:pt x="717048" y="2673442"/>
                  </a:cubicBezTo>
                  <a:cubicBezTo>
                    <a:pt x="708150" y="2672769"/>
                    <a:pt x="699326" y="2671797"/>
                    <a:pt x="690802" y="2670451"/>
                  </a:cubicBezTo>
                  <a:cubicBezTo>
                    <a:pt x="690802" y="2670451"/>
                    <a:pt x="690728" y="2670451"/>
                    <a:pt x="690652" y="2670451"/>
                  </a:cubicBezTo>
                  <a:cubicBezTo>
                    <a:pt x="681380" y="2668881"/>
                    <a:pt x="673005" y="2667161"/>
                    <a:pt x="665004" y="2665217"/>
                  </a:cubicBezTo>
                  <a:cubicBezTo>
                    <a:pt x="663284" y="2664768"/>
                    <a:pt x="661564" y="2664319"/>
                    <a:pt x="659844" y="2663871"/>
                  </a:cubicBezTo>
                  <a:close/>
                  <a:moveTo>
                    <a:pt x="5253482" y="2663796"/>
                  </a:moveTo>
                  <a:cubicBezTo>
                    <a:pt x="5234788" y="2668731"/>
                    <a:pt x="5215645" y="2671871"/>
                    <a:pt x="5196277" y="2673442"/>
                  </a:cubicBezTo>
                  <a:cubicBezTo>
                    <a:pt x="5198596" y="2701558"/>
                    <a:pt x="5205176" y="2729226"/>
                    <a:pt x="5215645" y="2755248"/>
                  </a:cubicBezTo>
                  <a:cubicBezTo>
                    <a:pt x="5241368" y="2744256"/>
                    <a:pt x="5265596" y="2729300"/>
                    <a:pt x="5287132" y="2711055"/>
                  </a:cubicBezTo>
                  <a:cubicBezTo>
                    <a:pt x="5274568" y="2696249"/>
                    <a:pt x="5263278" y="2680546"/>
                    <a:pt x="5253482" y="2663796"/>
                  </a:cubicBezTo>
                  <a:close/>
                  <a:moveTo>
                    <a:pt x="4070582" y="2663796"/>
                  </a:moveTo>
                  <a:cubicBezTo>
                    <a:pt x="4051813" y="2668731"/>
                    <a:pt x="4032744" y="2671871"/>
                    <a:pt x="4013377" y="2673442"/>
                  </a:cubicBezTo>
                  <a:cubicBezTo>
                    <a:pt x="4015695" y="2701558"/>
                    <a:pt x="4022201" y="2729226"/>
                    <a:pt x="4032744" y="2755248"/>
                  </a:cubicBezTo>
                  <a:cubicBezTo>
                    <a:pt x="4058542" y="2744256"/>
                    <a:pt x="4082695" y="2729300"/>
                    <a:pt x="4104231" y="2710980"/>
                  </a:cubicBezTo>
                  <a:cubicBezTo>
                    <a:pt x="4095708" y="2700960"/>
                    <a:pt x="4087631" y="2690417"/>
                    <a:pt x="4080377" y="2679499"/>
                  </a:cubicBezTo>
                  <a:cubicBezTo>
                    <a:pt x="4080078" y="2679050"/>
                    <a:pt x="4079854" y="2678602"/>
                    <a:pt x="4079554" y="2678153"/>
                  </a:cubicBezTo>
                  <a:cubicBezTo>
                    <a:pt x="4076414" y="2673442"/>
                    <a:pt x="4073423" y="2668656"/>
                    <a:pt x="4070582" y="2663796"/>
                  </a:cubicBezTo>
                  <a:close/>
                  <a:moveTo>
                    <a:pt x="2887531" y="2663796"/>
                  </a:moveTo>
                  <a:cubicBezTo>
                    <a:pt x="2868837" y="2668731"/>
                    <a:pt x="2849694" y="2671871"/>
                    <a:pt x="2830402" y="2673442"/>
                  </a:cubicBezTo>
                  <a:cubicBezTo>
                    <a:pt x="2832122" y="2693557"/>
                    <a:pt x="2835786" y="2713373"/>
                    <a:pt x="2841768" y="2732741"/>
                  </a:cubicBezTo>
                  <a:cubicBezTo>
                    <a:pt x="2842291" y="2734385"/>
                    <a:pt x="2842740" y="2736030"/>
                    <a:pt x="2843189" y="2737526"/>
                  </a:cubicBezTo>
                  <a:cubicBezTo>
                    <a:pt x="2843263" y="2737751"/>
                    <a:pt x="2843338" y="2737975"/>
                    <a:pt x="2843413" y="2738199"/>
                  </a:cubicBezTo>
                  <a:cubicBezTo>
                    <a:pt x="2843861" y="2739620"/>
                    <a:pt x="2844310" y="2741041"/>
                    <a:pt x="2844833" y="2742386"/>
                  </a:cubicBezTo>
                  <a:cubicBezTo>
                    <a:pt x="2844833" y="2742386"/>
                    <a:pt x="2844909" y="2742462"/>
                    <a:pt x="2844909" y="2742537"/>
                  </a:cubicBezTo>
                  <a:lnTo>
                    <a:pt x="2844983" y="2742685"/>
                  </a:lnTo>
                  <a:cubicBezTo>
                    <a:pt x="2845656" y="2744555"/>
                    <a:pt x="2846105" y="2745901"/>
                    <a:pt x="2846628" y="2747172"/>
                  </a:cubicBezTo>
                  <a:cubicBezTo>
                    <a:pt x="2846628" y="2747322"/>
                    <a:pt x="2846703" y="2747471"/>
                    <a:pt x="2846778" y="2747621"/>
                  </a:cubicBezTo>
                  <a:cubicBezTo>
                    <a:pt x="2847750" y="2750089"/>
                    <a:pt x="2848797" y="2752631"/>
                    <a:pt x="2849769" y="2755099"/>
                  </a:cubicBezTo>
                  <a:cubicBezTo>
                    <a:pt x="2875492" y="2744107"/>
                    <a:pt x="2899570" y="2729226"/>
                    <a:pt x="2921106" y="2711055"/>
                  </a:cubicBezTo>
                  <a:cubicBezTo>
                    <a:pt x="2921106" y="2711055"/>
                    <a:pt x="2921032" y="2710980"/>
                    <a:pt x="2921032" y="2710980"/>
                  </a:cubicBezTo>
                  <a:cubicBezTo>
                    <a:pt x="2921032" y="2710980"/>
                    <a:pt x="2920957" y="2710905"/>
                    <a:pt x="2920957" y="2710905"/>
                  </a:cubicBezTo>
                  <a:cubicBezTo>
                    <a:pt x="2920957" y="2710831"/>
                    <a:pt x="2920882" y="2710756"/>
                    <a:pt x="2920808" y="2710681"/>
                  </a:cubicBezTo>
                  <a:cubicBezTo>
                    <a:pt x="2918564" y="2707989"/>
                    <a:pt x="2916171" y="2705073"/>
                    <a:pt x="2913778" y="2702007"/>
                  </a:cubicBezTo>
                  <a:cubicBezTo>
                    <a:pt x="2912956" y="2700960"/>
                    <a:pt x="2912134" y="2699838"/>
                    <a:pt x="2911311" y="2698791"/>
                  </a:cubicBezTo>
                  <a:cubicBezTo>
                    <a:pt x="2909217" y="2696099"/>
                    <a:pt x="2907123" y="2693333"/>
                    <a:pt x="2904954" y="2690342"/>
                  </a:cubicBezTo>
                  <a:cubicBezTo>
                    <a:pt x="2904880" y="2690267"/>
                    <a:pt x="2904880" y="2690267"/>
                    <a:pt x="2904805" y="2690192"/>
                  </a:cubicBezTo>
                  <a:cubicBezTo>
                    <a:pt x="2899945" y="2683612"/>
                    <a:pt x="2894934" y="2676134"/>
                    <a:pt x="2890223" y="2668282"/>
                  </a:cubicBezTo>
                  <a:cubicBezTo>
                    <a:pt x="2889326" y="2666787"/>
                    <a:pt x="2888429" y="2665291"/>
                    <a:pt x="2887531" y="2663796"/>
                  </a:cubicBezTo>
                  <a:close/>
                  <a:moveTo>
                    <a:pt x="1704706" y="2663796"/>
                  </a:moveTo>
                  <a:cubicBezTo>
                    <a:pt x="1685937" y="2668731"/>
                    <a:pt x="1666794" y="2671871"/>
                    <a:pt x="1647501" y="2673442"/>
                  </a:cubicBezTo>
                  <a:cubicBezTo>
                    <a:pt x="1649819" y="2701484"/>
                    <a:pt x="1656325" y="2729226"/>
                    <a:pt x="1666868" y="2755248"/>
                  </a:cubicBezTo>
                  <a:cubicBezTo>
                    <a:pt x="1692592" y="2744256"/>
                    <a:pt x="1716820" y="2729300"/>
                    <a:pt x="1738355" y="2711055"/>
                  </a:cubicBezTo>
                  <a:cubicBezTo>
                    <a:pt x="1725793" y="2696249"/>
                    <a:pt x="1714501" y="2680546"/>
                    <a:pt x="1704706" y="2663796"/>
                  </a:cubicBezTo>
                  <a:close/>
                  <a:moveTo>
                    <a:pt x="521806" y="2663796"/>
                  </a:moveTo>
                  <a:cubicBezTo>
                    <a:pt x="503111" y="2668731"/>
                    <a:pt x="483968" y="2671871"/>
                    <a:pt x="464601" y="2673442"/>
                  </a:cubicBezTo>
                  <a:cubicBezTo>
                    <a:pt x="466919" y="2701558"/>
                    <a:pt x="473499" y="2729226"/>
                    <a:pt x="483968" y="2755248"/>
                  </a:cubicBezTo>
                  <a:cubicBezTo>
                    <a:pt x="509691" y="2744256"/>
                    <a:pt x="533919" y="2729300"/>
                    <a:pt x="555455" y="2711055"/>
                  </a:cubicBezTo>
                  <a:cubicBezTo>
                    <a:pt x="542892" y="2696249"/>
                    <a:pt x="531526" y="2680471"/>
                    <a:pt x="521806" y="2663796"/>
                  </a:cubicBezTo>
                  <a:close/>
                  <a:moveTo>
                    <a:pt x="3229936" y="2652130"/>
                  </a:moveTo>
                  <a:cubicBezTo>
                    <a:pt x="3203615" y="2662375"/>
                    <a:pt x="3176097" y="2669255"/>
                    <a:pt x="3147756" y="2672545"/>
                  </a:cubicBezTo>
                  <a:cubicBezTo>
                    <a:pt x="3147681" y="2672545"/>
                    <a:pt x="3147681" y="2672545"/>
                    <a:pt x="3147606" y="2672545"/>
                  </a:cubicBezTo>
                  <a:cubicBezTo>
                    <a:pt x="3147532" y="2672545"/>
                    <a:pt x="3147532" y="2672545"/>
                    <a:pt x="3147457" y="2672545"/>
                  </a:cubicBezTo>
                  <a:lnTo>
                    <a:pt x="3138409" y="2673517"/>
                  </a:lnTo>
                  <a:cubicBezTo>
                    <a:pt x="3138259" y="2673517"/>
                    <a:pt x="3138110" y="2673517"/>
                    <a:pt x="3137960" y="2673517"/>
                  </a:cubicBezTo>
                  <a:cubicBezTo>
                    <a:pt x="3137885" y="2673517"/>
                    <a:pt x="3137885" y="2673517"/>
                    <a:pt x="3137811" y="2673517"/>
                  </a:cubicBezTo>
                  <a:cubicBezTo>
                    <a:pt x="3137662" y="2673517"/>
                    <a:pt x="3137437" y="2673517"/>
                    <a:pt x="3137287" y="2673517"/>
                  </a:cubicBezTo>
                  <a:cubicBezTo>
                    <a:pt x="3135867" y="2673592"/>
                    <a:pt x="3134521" y="2673741"/>
                    <a:pt x="3133174" y="2673816"/>
                  </a:cubicBezTo>
                  <a:cubicBezTo>
                    <a:pt x="3130857" y="2706943"/>
                    <a:pt x="3123454" y="2739620"/>
                    <a:pt x="3111339" y="2770578"/>
                  </a:cubicBezTo>
                  <a:cubicBezTo>
                    <a:pt x="3150448" y="2779327"/>
                    <a:pt x="3191426" y="2779775"/>
                    <a:pt x="3230759" y="2771550"/>
                  </a:cubicBezTo>
                  <a:cubicBezTo>
                    <a:pt x="3234722" y="2752855"/>
                    <a:pt x="3236741" y="2733339"/>
                    <a:pt x="3236741" y="2713673"/>
                  </a:cubicBezTo>
                  <a:cubicBezTo>
                    <a:pt x="3236741" y="2692734"/>
                    <a:pt x="3234423" y="2672171"/>
                    <a:pt x="3229936" y="2652130"/>
                  </a:cubicBezTo>
                  <a:close/>
                  <a:moveTo>
                    <a:pt x="5595662" y="2652055"/>
                  </a:moveTo>
                  <a:cubicBezTo>
                    <a:pt x="5590129" y="2654225"/>
                    <a:pt x="5584595" y="2656243"/>
                    <a:pt x="5578912" y="2658113"/>
                  </a:cubicBezTo>
                  <a:cubicBezTo>
                    <a:pt x="5578837" y="2658188"/>
                    <a:pt x="5578764" y="2658188"/>
                    <a:pt x="5578689" y="2658188"/>
                  </a:cubicBezTo>
                  <a:cubicBezTo>
                    <a:pt x="5578689" y="2658188"/>
                    <a:pt x="5578614" y="2658188"/>
                    <a:pt x="5578614" y="2658188"/>
                  </a:cubicBezTo>
                  <a:cubicBezTo>
                    <a:pt x="5578165" y="2658337"/>
                    <a:pt x="5577641" y="2658487"/>
                    <a:pt x="5577117" y="2658636"/>
                  </a:cubicBezTo>
                  <a:cubicBezTo>
                    <a:pt x="5574949" y="2659310"/>
                    <a:pt x="5572781" y="2660057"/>
                    <a:pt x="5570612" y="2660655"/>
                  </a:cubicBezTo>
                  <a:lnTo>
                    <a:pt x="5569565" y="2660954"/>
                  </a:lnTo>
                  <a:cubicBezTo>
                    <a:pt x="5569565" y="2661029"/>
                    <a:pt x="5569490" y="2661029"/>
                    <a:pt x="5569416" y="2661029"/>
                  </a:cubicBezTo>
                  <a:cubicBezTo>
                    <a:pt x="5548329" y="2667310"/>
                    <a:pt x="5526269" y="2671498"/>
                    <a:pt x="5503987" y="2673442"/>
                  </a:cubicBezTo>
                  <a:cubicBezTo>
                    <a:pt x="5503987" y="2673442"/>
                    <a:pt x="5503912" y="2673442"/>
                    <a:pt x="5503912" y="2673442"/>
                  </a:cubicBezTo>
                  <a:cubicBezTo>
                    <a:pt x="5502340" y="2673592"/>
                    <a:pt x="5500695" y="2673741"/>
                    <a:pt x="5499050" y="2673816"/>
                  </a:cubicBezTo>
                  <a:cubicBezTo>
                    <a:pt x="5496657" y="2706943"/>
                    <a:pt x="5489255" y="2739620"/>
                    <a:pt x="5477140" y="2770503"/>
                  </a:cubicBezTo>
                  <a:cubicBezTo>
                    <a:pt x="5516250" y="2779251"/>
                    <a:pt x="5557227" y="2779701"/>
                    <a:pt x="5596634" y="2771475"/>
                  </a:cubicBezTo>
                  <a:cubicBezTo>
                    <a:pt x="5600522" y="2752781"/>
                    <a:pt x="5602542" y="2733264"/>
                    <a:pt x="5602542" y="2713598"/>
                  </a:cubicBezTo>
                  <a:cubicBezTo>
                    <a:pt x="5602542" y="2692809"/>
                    <a:pt x="5600149" y="2672171"/>
                    <a:pt x="5595662" y="2652055"/>
                  </a:cubicBezTo>
                  <a:close/>
                  <a:moveTo>
                    <a:pt x="2046887" y="2652055"/>
                  </a:moveTo>
                  <a:cubicBezTo>
                    <a:pt x="2041353" y="2654225"/>
                    <a:pt x="2035820" y="2656243"/>
                    <a:pt x="2030136" y="2658113"/>
                  </a:cubicBezTo>
                  <a:cubicBezTo>
                    <a:pt x="2030061" y="2658188"/>
                    <a:pt x="2029987" y="2658188"/>
                    <a:pt x="2029912" y="2658188"/>
                  </a:cubicBezTo>
                  <a:cubicBezTo>
                    <a:pt x="2029912" y="2658188"/>
                    <a:pt x="2029838" y="2658188"/>
                    <a:pt x="2029838" y="2658188"/>
                  </a:cubicBezTo>
                  <a:cubicBezTo>
                    <a:pt x="2029389" y="2658337"/>
                    <a:pt x="2028865" y="2658487"/>
                    <a:pt x="2028342" y="2658636"/>
                  </a:cubicBezTo>
                  <a:cubicBezTo>
                    <a:pt x="2026173" y="2659310"/>
                    <a:pt x="2024005" y="2660057"/>
                    <a:pt x="2021836" y="2660655"/>
                  </a:cubicBezTo>
                  <a:lnTo>
                    <a:pt x="2020789" y="2660954"/>
                  </a:lnTo>
                  <a:cubicBezTo>
                    <a:pt x="2020789" y="2661029"/>
                    <a:pt x="2020714" y="2661029"/>
                    <a:pt x="2020640" y="2661029"/>
                  </a:cubicBezTo>
                  <a:cubicBezTo>
                    <a:pt x="1999552" y="2667310"/>
                    <a:pt x="1977494" y="2671498"/>
                    <a:pt x="1955209" y="2673442"/>
                  </a:cubicBezTo>
                  <a:cubicBezTo>
                    <a:pt x="1955209" y="2673442"/>
                    <a:pt x="1955135" y="2673442"/>
                    <a:pt x="1955135" y="2673442"/>
                  </a:cubicBezTo>
                  <a:cubicBezTo>
                    <a:pt x="1953490" y="2673592"/>
                    <a:pt x="1951919" y="2673741"/>
                    <a:pt x="1950275" y="2673816"/>
                  </a:cubicBezTo>
                  <a:cubicBezTo>
                    <a:pt x="1947882" y="2706943"/>
                    <a:pt x="1940478" y="2739620"/>
                    <a:pt x="1928364" y="2770503"/>
                  </a:cubicBezTo>
                  <a:cubicBezTo>
                    <a:pt x="1967473" y="2779251"/>
                    <a:pt x="2008451" y="2779701"/>
                    <a:pt x="2047858" y="2771475"/>
                  </a:cubicBezTo>
                  <a:cubicBezTo>
                    <a:pt x="2051747" y="2752781"/>
                    <a:pt x="2053766" y="2733264"/>
                    <a:pt x="2053766" y="2713598"/>
                  </a:cubicBezTo>
                  <a:cubicBezTo>
                    <a:pt x="2053766" y="2692809"/>
                    <a:pt x="2051373" y="2672171"/>
                    <a:pt x="2046887" y="2652055"/>
                  </a:cubicBezTo>
                  <a:close/>
                  <a:moveTo>
                    <a:pt x="5049116" y="2651981"/>
                  </a:moveTo>
                  <a:cubicBezTo>
                    <a:pt x="5044629" y="2672096"/>
                    <a:pt x="5042236" y="2692660"/>
                    <a:pt x="5042162" y="2713523"/>
                  </a:cubicBezTo>
                  <a:cubicBezTo>
                    <a:pt x="5042162" y="2733040"/>
                    <a:pt x="5044180" y="2752407"/>
                    <a:pt x="5048144" y="2771400"/>
                  </a:cubicBezTo>
                  <a:cubicBezTo>
                    <a:pt x="5087477" y="2779701"/>
                    <a:pt x="5128454" y="2779251"/>
                    <a:pt x="5167637" y="2770503"/>
                  </a:cubicBezTo>
                  <a:cubicBezTo>
                    <a:pt x="5155599" y="2739620"/>
                    <a:pt x="5148195" y="2706943"/>
                    <a:pt x="5145804" y="2673816"/>
                  </a:cubicBezTo>
                  <a:cubicBezTo>
                    <a:pt x="5112527" y="2671423"/>
                    <a:pt x="5079849" y="2663945"/>
                    <a:pt x="5049116" y="2651981"/>
                  </a:cubicBezTo>
                  <a:close/>
                  <a:moveTo>
                    <a:pt x="4412912" y="2651981"/>
                  </a:moveTo>
                  <a:cubicBezTo>
                    <a:pt x="4383600" y="2663497"/>
                    <a:pt x="4352791" y="2670675"/>
                    <a:pt x="4321011" y="2673442"/>
                  </a:cubicBezTo>
                  <a:cubicBezTo>
                    <a:pt x="4319365" y="2673592"/>
                    <a:pt x="4317796" y="2673741"/>
                    <a:pt x="4316149" y="2673816"/>
                  </a:cubicBezTo>
                  <a:cubicBezTo>
                    <a:pt x="4313757" y="2706943"/>
                    <a:pt x="4306354" y="2739620"/>
                    <a:pt x="4294241" y="2770353"/>
                  </a:cubicBezTo>
                  <a:cubicBezTo>
                    <a:pt x="4333275" y="2779102"/>
                    <a:pt x="4374177" y="2779551"/>
                    <a:pt x="4413660" y="2771325"/>
                  </a:cubicBezTo>
                  <a:cubicBezTo>
                    <a:pt x="4417697" y="2752333"/>
                    <a:pt x="4419716" y="2732889"/>
                    <a:pt x="4419716" y="2713447"/>
                  </a:cubicBezTo>
                  <a:cubicBezTo>
                    <a:pt x="4419716" y="2692734"/>
                    <a:pt x="4417398" y="2672096"/>
                    <a:pt x="4412912" y="2651981"/>
                  </a:cubicBezTo>
                  <a:close/>
                  <a:moveTo>
                    <a:pt x="3866215" y="2651981"/>
                  </a:moveTo>
                  <a:cubicBezTo>
                    <a:pt x="3861729" y="2672096"/>
                    <a:pt x="3859336" y="2692734"/>
                    <a:pt x="3859336" y="2713523"/>
                  </a:cubicBezTo>
                  <a:cubicBezTo>
                    <a:pt x="3859336" y="2725786"/>
                    <a:pt x="3860159" y="2738199"/>
                    <a:pt x="3861729" y="2750313"/>
                  </a:cubicBezTo>
                  <a:cubicBezTo>
                    <a:pt x="3862551" y="2756669"/>
                    <a:pt x="3863523" y="2762577"/>
                    <a:pt x="3864645" y="2768260"/>
                  </a:cubicBezTo>
                  <a:cubicBezTo>
                    <a:pt x="3864870" y="2769307"/>
                    <a:pt x="3865093" y="2770353"/>
                    <a:pt x="3865318" y="2771400"/>
                  </a:cubicBezTo>
                  <a:cubicBezTo>
                    <a:pt x="3904501" y="2779701"/>
                    <a:pt x="3945554" y="2779251"/>
                    <a:pt x="3984812" y="2770503"/>
                  </a:cubicBezTo>
                  <a:cubicBezTo>
                    <a:pt x="3972773" y="2739620"/>
                    <a:pt x="3965370" y="2706943"/>
                    <a:pt x="3962977" y="2673816"/>
                  </a:cubicBezTo>
                  <a:cubicBezTo>
                    <a:pt x="3929701" y="2671423"/>
                    <a:pt x="3897023" y="2663945"/>
                    <a:pt x="3866215" y="2651981"/>
                  </a:cubicBezTo>
                  <a:close/>
                  <a:moveTo>
                    <a:pt x="2683315" y="2651981"/>
                  </a:moveTo>
                  <a:cubicBezTo>
                    <a:pt x="2678828" y="2672021"/>
                    <a:pt x="2676510" y="2692585"/>
                    <a:pt x="2676510" y="2713447"/>
                  </a:cubicBezTo>
                  <a:cubicBezTo>
                    <a:pt x="2676510" y="2733114"/>
                    <a:pt x="2678529" y="2752556"/>
                    <a:pt x="2682493" y="2771325"/>
                  </a:cubicBezTo>
                  <a:cubicBezTo>
                    <a:pt x="2721601" y="2779625"/>
                    <a:pt x="2762654" y="2779177"/>
                    <a:pt x="2801912" y="2770428"/>
                  </a:cubicBezTo>
                  <a:cubicBezTo>
                    <a:pt x="2801239" y="2768634"/>
                    <a:pt x="2800565" y="2766913"/>
                    <a:pt x="2799967" y="2765269"/>
                  </a:cubicBezTo>
                  <a:cubicBezTo>
                    <a:pt x="2799294" y="2763474"/>
                    <a:pt x="2798621" y="2761679"/>
                    <a:pt x="2798023" y="2759885"/>
                  </a:cubicBezTo>
                  <a:lnTo>
                    <a:pt x="2797650" y="2758763"/>
                  </a:lnTo>
                  <a:cubicBezTo>
                    <a:pt x="2797650" y="2758688"/>
                    <a:pt x="2797574" y="2758613"/>
                    <a:pt x="2797574" y="2758539"/>
                  </a:cubicBezTo>
                  <a:cubicBezTo>
                    <a:pt x="2797425" y="2758090"/>
                    <a:pt x="2797200" y="2757641"/>
                    <a:pt x="2797051" y="2757118"/>
                  </a:cubicBezTo>
                  <a:cubicBezTo>
                    <a:pt x="2796602" y="2755996"/>
                    <a:pt x="2796229" y="2754949"/>
                    <a:pt x="2795855" y="2753828"/>
                  </a:cubicBezTo>
                  <a:cubicBezTo>
                    <a:pt x="2795780" y="2753678"/>
                    <a:pt x="2795705" y="2753453"/>
                    <a:pt x="2795630" y="2753304"/>
                  </a:cubicBezTo>
                  <a:lnTo>
                    <a:pt x="2793985" y="2747845"/>
                  </a:lnTo>
                  <a:cubicBezTo>
                    <a:pt x="2793910" y="2747696"/>
                    <a:pt x="2793910" y="2747546"/>
                    <a:pt x="2793836" y="2747397"/>
                  </a:cubicBezTo>
                  <a:cubicBezTo>
                    <a:pt x="2786433" y="2723468"/>
                    <a:pt x="2781871" y="2698791"/>
                    <a:pt x="2780077" y="2673816"/>
                  </a:cubicBezTo>
                  <a:cubicBezTo>
                    <a:pt x="2746801" y="2671423"/>
                    <a:pt x="2714123" y="2663945"/>
                    <a:pt x="2683315" y="2651981"/>
                  </a:cubicBezTo>
                  <a:close/>
                  <a:moveTo>
                    <a:pt x="1500340" y="2651981"/>
                  </a:moveTo>
                  <a:cubicBezTo>
                    <a:pt x="1495853" y="2672096"/>
                    <a:pt x="1493535" y="2692660"/>
                    <a:pt x="1493460" y="2713523"/>
                  </a:cubicBezTo>
                  <a:cubicBezTo>
                    <a:pt x="1493460" y="2733114"/>
                    <a:pt x="1495479" y="2752481"/>
                    <a:pt x="1499518" y="2771400"/>
                  </a:cubicBezTo>
                  <a:cubicBezTo>
                    <a:pt x="1538701" y="2779701"/>
                    <a:pt x="1579753" y="2779251"/>
                    <a:pt x="1618937" y="2770503"/>
                  </a:cubicBezTo>
                  <a:cubicBezTo>
                    <a:pt x="1606898" y="2739620"/>
                    <a:pt x="1599495" y="2706943"/>
                    <a:pt x="1597102" y="2673816"/>
                  </a:cubicBezTo>
                  <a:cubicBezTo>
                    <a:pt x="1563826" y="2671423"/>
                    <a:pt x="1531073" y="2663945"/>
                    <a:pt x="1500340" y="2651981"/>
                  </a:cubicBezTo>
                  <a:close/>
                  <a:moveTo>
                    <a:pt x="864135" y="2651981"/>
                  </a:moveTo>
                  <a:cubicBezTo>
                    <a:pt x="834823" y="2663497"/>
                    <a:pt x="804014" y="2670675"/>
                    <a:pt x="772234" y="2673442"/>
                  </a:cubicBezTo>
                  <a:cubicBezTo>
                    <a:pt x="770589" y="2673592"/>
                    <a:pt x="769019" y="2673741"/>
                    <a:pt x="767374" y="2673816"/>
                  </a:cubicBezTo>
                  <a:cubicBezTo>
                    <a:pt x="764981" y="2706943"/>
                    <a:pt x="757578" y="2739620"/>
                    <a:pt x="745464" y="2770353"/>
                  </a:cubicBezTo>
                  <a:cubicBezTo>
                    <a:pt x="784572" y="2779102"/>
                    <a:pt x="825550" y="2779551"/>
                    <a:pt x="864958" y="2771325"/>
                  </a:cubicBezTo>
                  <a:cubicBezTo>
                    <a:pt x="868921" y="2752333"/>
                    <a:pt x="870940" y="2732889"/>
                    <a:pt x="870940" y="2713447"/>
                  </a:cubicBezTo>
                  <a:cubicBezTo>
                    <a:pt x="870940" y="2692734"/>
                    <a:pt x="868622" y="2672096"/>
                    <a:pt x="864135" y="2651981"/>
                  </a:cubicBezTo>
                  <a:close/>
                  <a:moveTo>
                    <a:pt x="317440" y="2651981"/>
                  </a:moveTo>
                  <a:cubicBezTo>
                    <a:pt x="312953" y="2672096"/>
                    <a:pt x="310560" y="2692660"/>
                    <a:pt x="310560" y="2713523"/>
                  </a:cubicBezTo>
                  <a:cubicBezTo>
                    <a:pt x="310560" y="2733040"/>
                    <a:pt x="312579" y="2752407"/>
                    <a:pt x="316542" y="2771400"/>
                  </a:cubicBezTo>
                  <a:cubicBezTo>
                    <a:pt x="355726" y="2779701"/>
                    <a:pt x="396778" y="2779251"/>
                    <a:pt x="436036" y="2770503"/>
                  </a:cubicBezTo>
                  <a:cubicBezTo>
                    <a:pt x="423997" y="2739620"/>
                    <a:pt x="416594" y="2706943"/>
                    <a:pt x="414201" y="2673816"/>
                  </a:cubicBezTo>
                  <a:cubicBezTo>
                    <a:pt x="380851" y="2671423"/>
                    <a:pt x="348173" y="2663945"/>
                    <a:pt x="317440" y="2651981"/>
                  </a:cubicBezTo>
                  <a:close/>
                  <a:moveTo>
                    <a:pt x="4556635" y="2542657"/>
                  </a:moveTo>
                  <a:cubicBezTo>
                    <a:pt x="4547286" y="2555070"/>
                    <a:pt x="4537191" y="2566884"/>
                    <a:pt x="4526125" y="2577952"/>
                  </a:cubicBezTo>
                  <a:cubicBezTo>
                    <a:pt x="4505860" y="2598141"/>
                    <a:pt x="4483427" y="2615415"/>
                    <a:pt x="4459199" y="2629623"/>
                  </a:cubicBezTo>
                  <a:cubicBezTo>
                    <a:pt x="4466377" y="2656991"/>
                    <a:pt x="4469967" y="2685107"/>
                    <a:pt x="4469967" y="2713523"/>
                  </a:cubicBezTo>
                  <a:cubicBezTo>
                    <a:pt x="4469967" y="2728478"/>
                    <a:pt x="4468845" y="2743358"/>
                    <a:pt x="4466826" y="2758165"/>
                  </a:cubicBezTo>
                  <a:cubicBezTo>
                    <a:pt x="4510796" y="2751734"/>
                    <a:pt x="4556185" y="2754126"/>
                    <a:pt x="4598733" y="2765269"/>
                  </a:cubicBezTo>
                  <a:cubicBezTo>
                    <a:pt x="4612941" y="2740966"/>
                    <a:pt x="4630289" y="2718532"/>
                    <a:pt x="4650404" y="2698418"/>
                  </a:cubicBezTo>
                  <a:cubicBezTo>
                    <a:pt x="4660873" y="2687874"/>
                    <a:pt x="4672014" y="2678153"/>
                    <a:pt x="4683681" y="2669255"/>
                  </a:cubicBezTo>
                  <a:cubicBezTo>
                    <a:pt x="4681362" y="2667310"/>
                    <a:pt x="4679119" y="2665217"/>
                    <a:pt x="4676800" y="2662973"/>
                  </a:cubicBezTo>
                  <a:cubicBezTo>
                    <a:pt x="4661472" y="2647794"/>
                    <a:pt x="4643674" y="2623042"/>
                    <a:pt x="4638140" y="2586402"/>
                  </a:cubicBezTo>
                  <a:cubicBezTo>
                    <a:pt x="4598957" y="2580719"/>
                    <a:pt x="4573010" y="2561052"/>
                    <a:pt x="4556635" y="2542657"/>
                  </a:cubicBezTo>
                  <a:close/>
                  <a:moveTo>
                    <a:pt x="3373658" y="2542657"/>
                  </a:moveTo>
                  <a:cubicBezTo>
                    <a:pt x="3364311" y="2555070"/>
                    <a:pt x="3354216" y="2566884"/>
                    <a:pt x="3343149" y="2577952"/>
                  </a:cubicBezTo>
                  <a:cubicBezTo>
                    <a:pt x="3322735" y="2598141"/>
                    <a:pt x="3300301" y="2615490"/>
                    <a:pt x="3276224" y="2629623"/>
                  </a:cubicBezTo>
                  <a:cubicBezTo>
                    <a:pt x="3283327" y="2656841"/>
                    <a:pt x="3286916" y="2684958"/>
                    <a:pt x="3286916" y="2713523"/>
                  </a:cubicBezTo>
                  <a:cubicBezTo>
                    <a:pt x="3286916" y="2728553"/>
                    <a:pt x="3285870" y="2743434"/>
                    <a:pt x="3283850" y="2758165"/>
                  </a:cubicBezTo>
                  <a:cubicBezTo>
                    <a:pt x="3327819" y="2751809"/>
                    <a:pt x="3373209" y="2754126"/>
                    <a:pt x="3415683" y="2765269"/>
                  </a:cubicBezTo>
                  <a:cubicBezTo>
                    <a:pt x="3429890" y="2740966"/>
                    <a:pt x="3447238" y="2718532"/>
                    <a:pt x="3467354" y="2698418"/>
                  </a:cubicBezTo>
                  <a:cubicBezTo>
                    <a:pt x="3477747" y="2687949"/>
                    <a:pt x="3488890" y="2678228"/>
                    <a:pt x="3500630" y="2669255"/>
                  </a:cubicBezTo>
                  <a:cubicBezTo>
                    <a:pt x="3498387" y="2667236"/>
                    <a:pt x="3496068" y="2665142"/>
                    <a:pt x="3493750" y="2662898"/>
                  </a:cubicBezTo>
                  <a:cubicBezTo>
                    <a:pt x="3478496" y="2647868"/>
                    <a:pt x="3460699" y="2623042"/>
                    <a:pt x="3455165" y="2586402"/>
                  </a:cubicBezTo>
                  <a:cubicBezTo>
                    <a:pt x="3416056" y="2580719"/>
                    <a:pt x="3390034" y="2561052"/>
                    <a:pt x="3373658" y="2542657"/>
                  </a:cubicBezTo>
                  <a:close/>
                  <a:moveTo>
                    <a:pt x="1007857" y="2542657"/>
                  </a:moveTo>
                  <a:cubicBezTo>
                    <a:pt x="998585" y="2555070"/>
                    <a:pt x="988415" y="2566884"/>
                    <a:pt x="977348" y="2577952"/>
                  </a:cubicBezTo>
                  <a:cubicBezTo>
                    <a:pt x="957083" y="2598141"/>
                    <a:pt x="934650" y="2615415"/>
                    <a:pt x="910423" y="2629623"/>
                  </a:cubicBezTo>
                  <a:cubicBezTo>
                    <a:pt x="917601" y="2656991"/>
                    <a:pt x="921190" y="2685107"/>
                    <a:pt x="921190" y="2713523"/>
                  </a:cubicBezTo>
                  <a:cubicBezTo>
                    <a:pt x="921190" y="2728478"/>
                    <a:pt x="920144" y="2743358"/>
                    <a:pt x="918125" y="2758165"/>
                  </a:cubicBezTo>
                  <a:cubicBezTo>
                    <a:pt x="962019" y="2751809"/>
                    <a:pt x="1007334" y="2754126"/>
                    <a:pt x="1049882" y="2765193"/>
                  </a:cubicBezTo>
                  <a:cubicBezTo>
                    <a:pt x="1064090" y="2740891"/>
                    <a:pt x="1081438" y="2718458"/>
                    <a:pt x="1101553" y="2698343"/>
                  </a:cubicBezTo>
                  <a:cubicBezTo>
                    <a:pt x="1112022" y="2687949"/>
                    <a:pt x="1123163" y="2678228"/>
                    <a:pt x="1134904" y="2669255"/>
                  </a:cubicBezTo>
                  <a:cubicBezTo>
                    <a:pt x="1132660" y="2667310"/>
                    <a:pt x="1130342" y="2665217"/>
                    <a:pt x="1128025" y="2662973"/>
                  </a:cubicBezTo>
                  <a:cubicBezTo>
                    <a:pt x="1112695" y="2647794"/>
                    <a:pt x="1094898" y="2622968"/>
                    <a:pt x="1089364" y="2586326"/>
                  </a:cubicBezTo>
                  <a:cubicBezTo>
                    <a:pt x="1052425" y="2580719"/>
                    <a:pt x="1025654" y="2562323"/>
                    <a:pt x="1007857" y="2542657"/>
                  </a:cubicBezTo>
                  <a:close/>
                  <a:moveTo>
                    <a:pt x="5739459" y="2542582"/>
                  </a:moveTo>
                  <a:cubicBezTo>
                    <a:pt x="5730112" y="2555144"/>
                    <a:pt x="5719868" y="2566959"/>
                    <a:pt x="5708875" y="2577952"/>
                  </a:cubicBezTo>
                  <a:cubicBezTo>
                    <a:pt x="5688685" y="2598141"/>
                    <a:pt x="5666252" y="2615415"/>
                    <a:pt x="5642024" y="2629623"/>
                  </a:cubicBezTo>
                  <a:cubicBezTo>
                    <a:pt x="5649203" y="2656991"/>
                    <a:pt x="5652792" y="2685107"/>
                    <a:pt x="5652792" y="2713523"/>
                  </a:cubicBezTo>
                  <a:cubicBezTo>
                    <a:pt x="5652792" y="2728553"/>
                    <a:pt x="5651745" y="2743434"/>
                    <a:pt x="5649726" y="2758165"/>
                  </a:cubicBezTo>
                  <a:cubicBezTo>
                    <a:pt x="5693695" y="2751809"/>
                    <a:pt x="5739085" y="2754126"/>
                    <a:pt x="5781559" y="2765269"/>
                  </a:cubicBezTo>
                  <a:cubicBezTo>
                    <a:pt x="5795766" y="2740966"/>
                    <a:pt x="5813114" y="2718532"/>
                    <a:pt x="5833154" y="2698343"/>
                  </a:cubicBezTo>
                  <a:cubicBezTo>
                    <a:pt x="5843549" y="2687874"/>
                    <a:pt x="5854690" y="2678228"/>
                    <a:pt x="5866356" y="2669255"/>
                  </a:cubicBezTo>
                  <a:cubicBezTo>
                    <a:pt x="5864113" y="2667310"/>
                    <a:pt x="5861794" y="2665217"/>
                    <a:pt x="5859476" y="2662898"/>
                  </a:cubicBezTo>
                  <a:cubicBezTo>
                    <a:pt x="5844221" y="2647719"/>
                    <a:pt x="5826499" y="2622893"/>
                    <a:pt x="5820966" y="2586402"/>
                  </a:cubicBezTo>
                  <a:cubicBezTo>
                    <a:pt x="5781782" y="2580643"/>
                    <a:pt x="5755761" y="2560978"/>
                    <a:pt x="5739459" y="2542582"/>
                  </a:cubicBezTo>
                  <a:close/>
                  <a:moveTo>
                    <a:pt x="2190758" y="2542582"/>
                  </a:moveTo>
                  <a:cubicBezTo>
                    <a:pt x="2181336" y="2555070"/>
                    <a:pt x="2171166" y="2566884"/>
                    <a:pt x="2160099" y="2577952"/>
                  </a:cubicBezTo>
                  <a:cubicBezTo>
                    <a:pt x="2139910" y="2598141"/>
                    <a:pt x="2117476" y="2615415"/>
                    <a:pt x="2093248" y="2629623"/>
                  </a:cubicBezTo>
                  <a:cubicBezTo>
                    <a:pt x="2100427" y="2656991"/>
                    <a:pt x="2104017" y="2685107"/>
                    <a:pt x="2104017" y="2713523"/>
                  </a:cubicBezTo>
                  <a:cubicBezTo>
                    <a:pt x="2104017" y="2728553"/>
                    <a:pt x="2102969" y="2743434"/>
                    <a:pt x="2100950" y="2758165"/>
                  </a:cubicBezTo>
                  <a:cubicBezTo>
                    <a:pt x="2144994" y="2751809"/>
                    <a:pt x="2190309" y="2754126"/>
                    <a:pt x="2232782" y="2765193"/>
                  </a:cubicBezTo>
                  <a:cubicBezTo>
                    <a:pt x="2246990" y="2740891"/>
                    <a:pt x="2264339" y="2718458"/>
                    <a:pt x="2284453" y="2698343"/>
                  </a:cubicBezTo>
                  <a:cubicBezTo>
                    <a:pt x="2294848" y="2687874"/>
                    <a:pt x="2305989" y="2678153"/>
                    <a:pt x="2317729" y="2669180"/>
                  </a:cubicBezTo>
                  <a:cubicBezTo>
                    <a:pt x="2315486" y="2667161"/>
                    <a:pt x="2313168" y="2665067"/>
                    <a:pt x="2310850" y="2662824"/>
                  </a:cubicBezTo>
                  <a:cubicBezTo>
                    <a:pt x="2295595" y="2647719"/>
                    <a:pt x="2277799" y="2622893"/>
                    <a:pt x="2272265" y="2586326"/>
                  </a:cubicBezTo>
                  <a:cubicBezTo>
                    <a:pt x="2233081" y="2580643"/>
                    <a:pt x="2207133" y="2560978"/>
                    <a:pt x="2190758" y="2542582"/>
                  </a:cubicBezTo>
                  <a:close/>
                  <a:moveTo>
                    <a:pt x="3718904" y="2537796"/>
                  </a:moveTo>
                  <a:cubicBezTo>
                    <a:pt x="3716213" y="2541086"/>
                    <a:pt x="3713371" y="2544376"/>
                    <a:pt x="3710006" y="2547741"/>
                  </a:cubicBezTo>
                  <a:cubicBezTo>
                    <a:pt x="3694900" y="2562997"/>
                    <a:pt x="3670075" y="2580868"/>
                    <a:pt x="3633359" y="2586326"/>
                  </a:cubicBezTo>
                  <a:cubicBezTo>
                    <a:pt x="3628125" y="2620948"/>
                    <a:pt x="3611375" y="2647644"/>
                    <a:pt x="3591334" y="2666264"/>
                  </a:cubicBezTo>
                  <a:cubicBezTo>
                    <a:pt x="3604570" y="2676059"/>
                    <a:pt x="3617208" y="2686678"/>
                    <a:pt x="3628873" y="2698418"/>
                  </a:cubicBezTo>
                  <a:cubicBezTo>
                    <a:pt x="3648913" y="2718532"/>
                    <a:pt x="3666261" y="2740966"/>
                    <a:pt x="3680469" y="2765269"/>
                  </a:cubicBezTo>
                  <a:cubicBezTo>
                    <a:pt x="3723017" y="2754126"/>
                    <a:pt x="3768557" y="2751809"/>
                    <a:pt x="3812227" y="2758090"/>
                  </a:cubicBezTo>
                  <a:cubicBezTo>
                    <a:pt x="3812227" y="2757940"/>
                    <a:pt x="3812152" y="2757716"/>
                    <a:pt x="3812152" y="2757567"/>
                  </a:cubicBezTo>
                  <a:cubicBezTo>
                    <a:pt x="3812152" y="2757342"/>
                    <a:pt x="3812077" y="2757192"/>
                    <a:pt x="3812077" y="2756968"/>
                  </a:cubicBezTo>
                  <a:cubicBezTo>
                    <a:pt x="3812077" y="2756894"/>
                    <a:pt x="3812077" y="2756894"/>
                    <a:pt x="3812077" y="2756894"/>
                  </a:cubicBezTo>
                  <a:cubicBezTo>
                    <a:pt x="3812077" y="2756818"/>
                    <a:pt x="3812077" y="2756744"/>
                    <a:pt x="3812077" y="2756669"/>
                  </a:cubicBezTo>
                  <a:cubicBezTo>
                    <a:pt x="3810207" y="2742386"/>
                    <a:pt x="3809235" y="2727880"/>
                    <a:pt x="3809235" y="2713523"/>
                  </a:cubicBezTo>
                  <a:cubicBezTo>
                    <a:pt x="3809235" y="2685107"/>
                    <a:pt x="3812825" y="2656916"/>
                    <a:pt x="3820003" y="2629623"/>
                  </a:cubicBezTo>
                  <a:cubicBezTo>
                    <a:pt x="3795701" y="2615415"/>
                    <a:pt x="3773268" y="2598141"/>
                    <a:pt x="3753152" y="2578026"/>
                  </a:cubicBezTo>
                  <a:cubicBezTo>
                    <a:pt x="3753078" y="2577952"/>
                    <a:pt x="3753078" y="2577952"/>
                    <a:pt x="3753078" y="2577952"/>
                  </a:cubicBezTo>
                  <a:cubicBezTo>
                    <a:pt x="3743207" y="2568230"/>
                    <a:pt x="3733561" y="2557164"/>
                    <a:pt x="3724438" y="2545348"/>
                  </a:cubicBezTo>
                  <a:cubicBezTo>
                    <a:pt x="3722568" y="2542881"/>
                    <a:pt x="3720774" y="2540339"/>
                    <a:pt x="3718904" y="2537796"/>
                  </a:cubicBezTo>
                  <a:close/>
                  <a:moveTo>
                    <a:pt x="2535929" y="2537796"/>
                  </a:moveTo>
                  <a:cubicBezTo>
                    <a:pt x="2533237" y="2541012"/>
                    <a:pt x="2530395" y="2544302"/>
                    <a:pt x="2527105" y="2547667"/>
                  </a:cubicBezTo>
                  <a:cubicBezTo>
                    <a:pt x="2511925" y="2562997"/>
                    <a:pt x="2487100" y="2580793"/>
                    <a:pt x="2450459" y="2586326"/>
                  </a:cubicBezTo>
                  <a:cubicBezTo>
                    <a:pt x="2445000" y="2622968"/>
                    <a:pt x="2427128" y="2647794"/>
                    <a:pt x="2411799" y="2662973"/>
                  </a:cubicBezTo>
                  <a:cubicBezTo>
                    <a:pt x="2410677" y="2664170"/>
                    <a:pt x="2409481" y="2665217"/>
                    <a:pt x="2408359" y="2666264"/>
                  </a:cubicBezTo>
                  <a:cubicBezTo>
                    <a:pt x="2421594" y="2675984"/>
                    <a:pt x="2434157" y="2686678"/>
                    <a:pt x="2445898" y="2698418"/>
                  </a:cubicBezTo>
                  <a:cubicBezTo>
                    <a:pt x="2466013" y="2718532"/>
                    <a:pt x="2483361" y="2740966"/>
                    <a:pt x="2497568" y="2765343"/>
                  </a:cubicBezTo>
                  <a:cubicBezTo>
                    <a:pt x="2540117" y="2754202"/>
                    <a:pt x="2585581" y="2751883"/>
                    <a:pt x="2629326" y="2758165"/>
                  </a:cubicBezTo>
                  <a:cubicBezTo>
                    <a:pt x="2627381" y="2743508"/>
                    <a:pt x="2626335" y="2728628"/>
                    <a:pt x="2626335" y="2713598"/>
                  </a:cubicBezTo>
                  <a:cubicBezTo>
                    <a:pt x="2626335" y="2685033"/>
                    <a:pt x="2629924" y="2656841"/>
                    <a:pt x="2637028" y="2629697"/>
                  </a:cubicBezTo>
                  <a:cubicBezTo>
                    <a:pt x="2613174" y="2615789"/>
                    <a:pt x="2591189" y="2598814"/>
                    <a:pt x="2571299" y="2579149"/>
                  </a:cubicBezTo>
                  <a:cubicBezTo>
                    <a:pt x="2570850" y="2578774"/>
                    <a:pt x="2570476" y="2578400"/>
                    <a:pt x="2570102" y="2578026"/>
                  </a:cubicBezTo>
                  <a:cubicBezTo>
                    <a:pt x="2567784" y="2575783"/>
                    <a:pt x="2565541" y="2573390"/>
                    <a:pt x="2563372" y="2571072"/>
                  </a:cubicBezTo>
                  <a:cubicBezTo>
                    <a:pt x="2563073" y="2570698"/>
                    <a:pt x="2562774" y="2570399"/>
                    <a:pt x="2562475" y="2570100"/>
                  </a:cubicBezTo>
                  <a:cubicBezTo>
                    <a:pt x="2562400" y="2570025"/>
                    <a:pt x="2562251" y="2569875"/>
                    <a:pt x="2562176" y="2569801"/>
                  </a:cubicBezTo>
                  <a:cubicBezTo>
                    <a:pt x="2552829" y="2559781"/>
                    <a:pt x="2544080" y="2549088"/>
                    <a:pt x="2535929" y="2537796"/>
                  </a:cubicBezTo>
                  <a:close/>
                  <a:moveTo>
                    <a:pt x="1353178" y="2537721"/>
                  </a:moveTo>
                  <a:cubicBezTo>
                    <a:pt x="1350487" y="2541012"/>
                    <a:pt x="1347645" y="2544302"/>
                    <a:pt x="1344280" y="2547667"/>
                  </a:cubicBezTo>
                  <a:cubicBezTo>
                    <a:pt x="1323492" y="2568680"/>
                    <a:pt x="1297245" y="2581765"/>
                    <a:pt x="1267633" y="2586252"/>
                  </a:cubicBezTo>
                  <a:cubicBezTo>
                    <a:pt x="1262324" y="2620874"/>
                    <a:pt x="1245649" y="2647569"/>
                    <a:pt x="1225534" y="2666264"/>
                  </a:cubicBezTo>
                  <a:cubicBezTo>
                    <a:pt x="1238769" y="2676059"/>
                    <a:pt x="1251332" y="2686678"/>
                    <a:pt x="1262997" y="2698418"/>
                  </a:cubicBezTo>
                  <a:cubicBezTo>
                    <a:pt x="1283112" y="2718532"/>
                    <a:pt x="1300460" y="2740966"/>
                    <a:pt x="1314743" y="2765269"/>
                  </a:cubicBezTo>
                  <a:cubicBezTo>
                    <a:pt x="1357291" y="2754126"/>
                    <a:pt x="1402756" y="2751809"/>
                    <a:pt x="1446500" y="2758090"/>
                  </a:cubicBezTo>
                  <a:cubicBezTo>
                    <a:pt x="1444482" y="2743358"/>
                    <a:pt x="1443434" y="2728478"/>
                    <a:pt x="1443434" y="2713523"/>
                  </a:cubicBezTo>
                  <a:cubicBezTo>
                    <a:pt x="1443434" y="2685033"/>
                    <a:pt x="1447024" y="2656916"/>
                    <a:pt x="1454202" y="2629623"/>
                  </a:cubicBezTo>
                  <a:cubicBezTo>
                    <a:pt x="1429900" y="2615415"/>
                    <a:pt x="1407392" y="2598067"/>
                    <a:pt x="1387276" y="2577952"/>
                  </a:cubicBezTo>
                  <a:cubicBezTo>
                    <a:pt x="1374789" y="2565464"/>
                    <a:pt x="1363498" y="2551929"/>
                    <a:pt x="1353178" y="2537721"/>
                  </a:cubicBezTo>
                  <a:close/>
                  <a:moveTo>
                    <a:pt x="170203" y="2537721"/>
                  </a:moveTo>
                  <a:cubicBezTo>
                    <a:pt x="167511" y="2541012"/>
                    <a:pt x="164595" y="2544376"/>
                    <a:pt x="161230" y="2547741"/>
                  </a:cubicBezTo>
                  <a:cubicBezTo>
                    <a:pt x="146200" y="2562997"/>
                    <a:pt x="121374" y="2580793"/>
                    <a:pt x="84733" y="2586326"/>
                  </a:cubicBezTo>
                  <a:cubicBezTo>
                    <a:pt x="79424" y="2620948"/>
                    <a:pt x="62748" y="2647569"/>
                    <a:pt x="42633" y="2666264"/>
                  </a:cubicBezTo>
                  <a:cubicBezTo>
                    <a:pt x="55869" y="2676059"/>
                    <a:pt x="68431" y="2686678"/>
                    <a:pt x="80097" y="2698418"/>
                  </a:cubicBezTo>
                  <a:cubicBezTo>
                    <a:pt x="100137" y="2718532"/>
                    <a:pt x="117485" y="2740966"/>
                    <a:pt x="131768" y="2765343"/>
                  </a:cubicBezTo>
                  <a:cubicBezTo>
                    <a:pt x="174316" y="2754202"/>
                    <a:pt x="219855" y="2751883"/>
                    <a:pt x="263525" y="2758165"/>
                  </a:cubicBezTo>
                  <a:cubicBezTo>
                    <a:pt x="261506" y="2743434"/>
                    <a:pt x="260459" y="2728553"/>
                    <a:pt x="260459" y="2713598"/>
                  </a:cubicBezTo>
                  <a:cubicBezTo>
                    <a:pt x="260459" y="2685107"/>
                    <a:pt x="264048" y="2656991"/>
                    <a:pt x="271227" y="2629697"/>
                  </a:cubicBezTo>
                  <a:cubicBezTo>
                    <a:pt x="246925" y="2615490"/>
                    <a:pt x="224417" y="2598141"/>
                    <a:pt x="204301" y="2578026"/>
                  </a:cubicBezTo>
                  <a:cubicBezTo>
                    <a:pt x="191814" y="2565539"/>
                    <a:pt x="180522" y="2552004"/>
                    <a:pt x="170203" y="2537721"/>
                  </a:cubicBezTo>
                  <a:close/>
                  <a:moveTo>
                    <a:pt x="4901880" y="2537647"/>
                  </a:moveTo>
                  <a:cubicBezTo>
                    <a:pt x="4899189" y="2540937"/>
                    <a:pt x="4896346" y="2544302"/>
                    <a:pt x="4892981" y="2547667"/>
                  </a:cubicBezTo>
                  <a:cubicBezTo>
                    <a:pt x="4877877" y="2562997"/>
                    <a:pt x="4853050" y="2580868"/>
                    <a:pt x="4816410" y="2586326"/>
                  </a:cubicBezTo>
                  <a:cubicBezTo>
                    <a:pt x="4811100" y="2620948"/>
                    <a:pt x="4794425" y="2647569"/>
                    <a:pt x="4774309" y="2666264"/>
                  </a:cubicBezTo>
                  <a:cubicBezTo>
                    <a:pt x="4787546" y="2676059"/>
                    <a:pt x="4800108" y="2686678"/>
                    <a:pt x="4811773" y="2698418"/>
                  </a:cubicBezTo>
                  <a:cubicBezTo>
                    <a:pt x="4831814" y="2718532"/>
                    <a:pt x="4849162" y="2740966"/>
                    <a:pt x="4863444" y="2765269"/>
                  </a:cubicBezTo>
                  <a:cubicBezTo>
                    <a:pt x="4905992" y="2754126"/>
                    <a:pt x="4951458" y="2751809"/>
                    <a:pt x="4995203" y="2758090"/>
                  </a:cubicBezTo>
                  <a:cubicBezTo>
                    <a:pt x="4993182" y="2743358"/>
                    <a:pt x="4992136" y="2728478"/>
                    <a:pt x="4992136" y="2713523"/>
                  </a:cubicBezTo>
                  <a:cubicBezTo>
                    <a:pt x="4992136" y="2685033"/>
                    <a:pt x="4995725" y="2656916"/>
                    <a:pt x="5002905" y="2629623"/>
                  </a:cubicBezTo>
                  <a:cubicBezTo>
                    <a:pt x="4978601" y="2615415"/>
                    <a:pt x="4956093" y="2598067"/>
                    <a:pt x="4935979" y="2577952"/>
                  </a:cubicBezTo>
                  <a:cubicBezTo>
                    <a:pt x="4923491" y="2565464"/>
                    <a:pt x="4912199" y="2551929"/>
                    <a:pt x="4901880" y="2537647"/>
                  </a:cubicBezTo>
                  <a:close/>
                  <a:moveTo>
                    <a:pt x="2742688" y="2532711"/>
                  </a:moveTo>
                  <a:cubicBezTo>
                    <a:pt x="2742688" y="2532786"/>
                    <a:pt x="2742614" y="2532861"/>
                    <a:pt x="2742538" y="2532936"/>
                  </a:cubicBezTo>
                  <a:cubicBezTo>
                    <a:pt x="2742538" y="2532936"/>
                    <a:pt x="2742464" y="2533010"/>
                    <a:pt x="2742464" y="2533010"/>
                  </a:cubicBezTo>
                  <a:cubicBezTo>
                    <a:pt x="2742389" y="2533086"/>
                    <a:pt x="2742314" y="2533235"/>
                    <a:pt x="2742239" y="2533310"/>
                  </a:cubicBezTo>
                  <a:cubicBezTo>
                    <a:pt x="2740594" y="2535254"/>
                    <a:pt x="2739023" y="2537123"/>
                    <a:pt x="2737529" y="2539067"/>
                  </a:cubicBezTo>
                  <a:cubicBezTo>
                    <a:pt x="2736332" y="2540563"/>
                    <a:pt x="2735659" y="2541460"/>
                    <a:pt x="2734986" y="2542357"/>
                  </a:cubicBezTo>
                  <a:cubicBezTo>
                    <a:pt x="2734612" y="2542881"/>
                    <a:pt x="2734163" y="2543330"/>
                    <a:pt x="2733789" y="2543854"/>
                  </a:cubicBezTo>
                  <a:cubicBezTo>
                    <a:pt x="2733416" y="2544302"/>
                    <a:pt x="2733042" y="2544826"/>
                    <a:pt x="2732668" y="2545274"/>
                  </a:cubicBezTo>
                  <a:cubicBezTo>
                    <a:pt x="2732593" y="2545348"/>
                    <a:pt x="2732444" y="2545498"/>
                    <a:pt x="2732368" y="2545647"/>
                  </a:cubicBezTo>
                  <a:cubicBezTo>
                    <a:pt x="2730873" y="2547667"/>
                    <a:pt x="2729452" y="2549686"/>
                    <a:pt x="2727957" y="2551705"/>
                  </a:cubicBezTo>
                  <a:cubicBezTo>
                    <a:pt x="2727733" y="2551929"/>
                    <a:pt x="2727583" y="2552153"/>
                    <a:pt x="2727359" y="2552453"/>
                  </a:cubicBezTo>
                  <a:lnTo>
                    <a:pt x="2727434" y="2552453"/>
                  </a:lnTo>
                  <a:cubicBezTo>
                    <a:pt x="2725938" y="2554546"/>
                    <a:pt x="2724442" y="2556640"/>
                    <a:pt x="2723022" y="2558809"/>
                  </a:cubicBezTo>
                  <a:cubicBezTo>
                    <a:pt x="2722947" y="2558884"/>
                    <a:pt x="2722947" y="2558958"/>
                    <a:pt x="2722872" y="2559033"/>
                  </a:cubicBezTo>
                  <a:cubicBezTo>
                    <a:pt x="2721301" y="2561351"/>
                    <a:pt x="2719881" y="2563669"/>
                    <a:pt x="2718386" y="2565987"/>
                  </a:cubicBezTo>
                  <a:cubicBezTo>
                    <a:pt x="2718386" y="2566062"/>
                    <a:pt x="2718386" y="2566062"/>
                    <a:pt x="2718386" y="2566062"/>
                  </a:cubicBezTo>
                  <a:lnTo>
                    <a:pt x="2718460" y="2566062"/>
                  </a:lnTo>
                  <a:cubicBezTo>
                    <a:pt x="2717039" y="2568230"/>
                    <a:pt x="2715768" y="2570474"/>
                    <a:pt x="2714422" y="2572717"/>
                  </a:cubicBezTo>
                  <a:cubicBezTo>
                    <a:pt x="2714422" y="2572792"/>
                    <a:pt x="2714347" y="2572867"/>
                    <a:pt x="2714347" y="2572942"/>
                  </a:cubicBezTo>
                  <a:lnTo>
                    <a:pt x="2714198" y="2573166"/>
                  </a:lnTo>
                  <a:cubicBezTo>
                    <a:pt x="2713002" y="2575185"/>
                    <a:pt x="2711805" y="2577204"/>
                    <a:pt x="2710683" y="2579297"/>
                  </a:cubicBezTo>
                  <a:lnTo>
                    <a:pt x="2709263" y="2581990"/>
                  </a:lnTo>
                  <a:cubicBezTo>
                    <a:pt x="2708963" y="2582513"/>
                    <a:pt x="2708739" y="2583036"/>
                    <a:pt x="2708440" y="2583485"/>
                  </a:cubicBezTo>
                  <a:cubicBezTo>
                    <a:pt x="2708141" y="2584009"/>
                    <a:pt x="2707842" y="2584533"/>
                    <a:pt x="2707542" y="2585130"/>
                  </a:cubicBezTo>
                  <a:lnTo>
                    <a:pt x="2706645" y="2586925"/>
                  </a:lnTo>
                  <a:cubicBezTo>
                    <a:pt x="2706571" y="2587075"/>
                    <a:pt x="2706496" y="2587149"/>
                    <a:pt x="2706421" y="2587299"/>
                  </a:cubicBezTo>
                  <a:cubicBezTo>
                    <a:pt x="2706421" y="2587374"/>
                    <a:pt x="2706346" y="2587374"/>
                    <a:pt x="2706346" y="2587448"/>
                  </a:cubicBezTo>
                  <a:cubicBezTo>
                    <a:pt x="2706271" y="2587673"/>
                    <a:pt x="2706122" y="2587897"/>
                    <a:pt x="2706047" y="2588121"/>
                  </a:cubicBezTo>
                  <a:cubicBezTo>
                    <a:pt x="2705748" y="2588645"/>
                    <a:pt x="2705449" y="2589168"/>
                    <a:pt x="2705225" y="2589692"/>
                  </a:cubicBezTo>
                  <a:cubicBezTo>
                    <a:pt x="2704926" y="2590365"/>
                    <a:pt x="2704627" y="2591037"/>
                    <a:pt x="2704252" y="2591710"/>
                  </a:cubicBezTo>
                  <a:cubicBezTo>
                    <a:pt x="2703879" y="2592384"/>
                    <a:pt x="2703505" y="2593057"/>
                    <a:pt x="2703206" y="2593730"/>
                  </a:cubicBezTo>
                  <a:cubicBezTo>
                    <a:pt x="2703131" y="2594029"/>
                    <a:pt x="2702981" y="2594328"/>
                    <a:pt x="2702832" y="2594627"/>
                  </a:cubicBezTo>
                  <a:cubicBezTo>
                    <a:pt x="2702832" y="2594701"/>
                    <a:pt x="2702757" y="2594777"/>
                    <a:pt x="2702757" y="2594851"/>
                  </a:cubicBezTo>
                  <a:cubicBezTo>
                    <a:pt x="2701710" y="2597020"/>
                    <a:pt x="2700663" y="2599263"/>
                    <a:pt x="2699691" y="2601581"/>
                  </a:cubicBezTo>
                  <a:cubicBezTo>
                    <a:pt x="2699616" y="2601805"/>
                    <a:pt x="2699466" y="2602030"/>
                    <a:pt x="2699392" y="2602254"/>
                  </a:cubicBezTo>
                  <a:cubicBezTo>
                    <a:pt x="2699167" y="2602852"/>
                    <a:pt x="2698944" y="2603525"/>
                    <a:pt x="2698645" y="2604198"/>
                  </a:cubicBezTo>
                  <a:cubicBezTo>
                    <a:pt x="2724667" y="2614667"/>
                    <a:pt x="2752334" y="2621173"/>
                    <a:pt x="2780376" y="2623566"/>
                  </a:cubicBezTo>
                  <a:cubicBezTo>
                    <a:pt x="2781871" y="2604273"/>
                    <a:pt x="2785012" y="2585205"/>
                    <a:pt x="2789947" y="2566361"/>
                  </a:cubicBezTo>
                  <a:cubicBezTo>
                    <a:pt x="2773272" y="2556640"/>
                    <a:pt x="2757494" y="2545274"/>
                    <a:pt x="2742688" y="2532711"/>
                  </a:cubicBezTo>
                  <a:close/>
                  <a:moveTo>
                    <a:pt x="5536289" y="2532637"/>
                  </a:moveTo>
                  <a:cubicBezTo>
                    <a:pt x="5521483" y="2545274"/>
                    <a:pt x="5505780" y="2556565"/>
                    <a:pt x="5489105" y="2566287"/>
                  </a:cubicBezTo>
                  <a:cubicBezTo>
                    <a:pt x="5492843" y="2580643"/>
                    <a:pt x="5495685" y="2595449"/>
                    <a:pt x="5497405" y="2610256"/>
                  </a:cubicBezTo>
                  <a:cubicBezTo>
                    <a:pt x="5497405" y="2610256"/>
                    <a:pt x="5497405" y="2610330"/>
                    <a:pt x="5497405" y="2610330"/>
                  </a:cubicBezTo>
                  <a:cubicBezTo>
                    <a:pt x="5497929" y="2614368"/>
                    <a:pt x="5498377" y="2618481"/>
                    <a:pt x="5498676" y="2622743"/>
                  </a:cubicBezTo>
                  <a:cubicBezTo>
                    <a:pt x="5498751" y="2623042"/>
                    <a:pt x="5498751" y="2623267"/>
                    <a:pt x="5498751" y="2623566"/>
                  </a:cubicBezTo>
                  <a:cubicBezTo>
                    <a:pt x="5499050" y="2623491"/>
                    <a:pt x="5499350" y="2623491"/>
                    <a:pt x="5499648" y="2623491"/>
                  </a:cubicBezTo>
                  <a:cubicBezTo>
                    <a:pt x="5518493" y="2621846"/>
                    <a:pt x="5537262" y="2618256"/>
                    <a:pt x="5555282" y="2612947"/>
                  </a:cubicBezTo>
                  <a:lnTo>
                    <a:pt x="5555432" y="2612872"/>
                  </a:lnTo>
                  <a:cubicBezTo>
                    <a:pt x="5558124" y="2612125"/>
                    <a:pt x="5560667" y="2611302"/>
                    <a:pt x="5563134" y="2610479"/>
                  </a:cubicBezTo>
                  <a:cubicBezTo>
                    <a:pt x="5568967" y="2608536"/>
                    <a:pt x="5574799" y="2606442"/>
                    <a:pt x="5580483" y="2604124"/>
                  </a:cubicBezTo>
                  <a:cubicBezTo>
                    <a:pt x="5569490" y="2578326"/>
                    <a:pt x="5554460" y="2554172"/>
                    <a:pt x="5536289" y="2532637"/>
                  </a:cubicBezTo>
                  <a:close/>
                  <a:moveTo>
                    <a:pt x="3925663" y="2532637"/>
                  </a:moveTo>
                  <a:cubicBezTo>
                    <a:pt x="3907492" y="2554098"/>
                    <a:pt x="3892537" y="2578326"/>
                    <a:pt x="3881470" y="2604124"/>
                  </a:cubicBezTo>
                  <a:cubicBezTo>
                    <a:pt x="3907492" y="2614592"/>
                    <a:pt x="3935235" y="2621098"/>
                    <a:pt x="3963276" y="2623491"/>
                  </a:cubicBezTo>
                  <a:cubicBezTo>
                    <a:pt x="3964847" y="2604124"/>
                    <a:pt x="3967912" y="2585055"/>
                    <a:pt x="3972848" y="2566287"/>
                  </a:cubicBezTo>
                  <a:cubicBezTo>
                    <a:pt x="3956172" y="2556565"/>
                    <a:pt x="3940469" y="2545199"/>
                    <a:pt x="3925663" y="2532637"/>
                  </a:cubicBezTo>
                  <a:close/>
                  <a:moveTo>
                    <a:pt x="1987513" y="2532637"/>
                  </a:moveTo>
                  <a:cubicBezTo>
                    <a:pt x="1972708" y="2545274"/>
                    <a:pt x="1957004" y="2556565"/>
                    <a:pt x="1940329" y="2566287"/>
                  </a:cubicBezTo>
                  <a:cubicBezTo>
                    <a:pt x="1945264" y="2584981"/>
                    <a:pt x="1948330" y="2604124"/>
                    <a:pt x="1949900" y="2623566"/>
                  </a:cubicBezTo>
                  <a:cubicBezTo>
                    <a:pt x="1950275" y="2623491"/>
                    <a:pt x="1950574" y="2623491"/>
                    <a:pt x="1950873" y="2623491"/>
                  </a:cubicBezTo>
                  <a:cubicBezTo>
                    <a:pt x="1969717" y="2621846"/>
                    <a:pt x="1988485" y="2618256"/>
                    <a:pt x="2006507" y="2612947"/>
                  </a:cubicBezTo>
                  <a:lnTo>
                    <a:pt x="2006656" y="2612872"/>
                  </a:lnTo>
                  <a:cubicBezTo>
                    <a:pt x="2009348" y="2612125"/>
                    <a:pt x="2011891" y="2611302"/>
                    <a:pt x="2014359" y="2610479"/>
                  </a:cubicBezTo>
                  <a:cubicBezTo>
                    <a:pt x="2020191" y="2608536"/>
                    <a:pt x="2026024" y="2606442"/>
                    <a:pt x="2031707" y="2604124"/>
                  </a:cubicBezTo>
                  <a:cubicBezTo>
                    <a:pt x="2020714" y="2578251"/>
                    <a:pt x="2005759" y="2554098"/>
                    <a:pt x="1987513" y="2532637"/>
                  </a:cubicBezTo>
                  <a:close/>
                  <a:moveTo>
                    <a:pt x="1559788" y="2532637"/>
                  </a:moveTo>
                  <a:cubicBezTo>
                    <a:pt x="1541542" y="2554172"/>
                    <a:pt x="1526587" y="2578326"/>
                    <a:pt x="1515669" y="2604124"/>
                  </a:cubicBezTo>
                  <a:cubicBezTo>
                    <a:pt x="1541692" y="2614592"/>
                    <a:pt x="1569359" y="2621098"/>
                    <a:pt x="1597475" y="2623491"/>
                  </a:cubicBezTo>
                  <a:cubicBezTo>
                    <a:pt x="1598971" y="2604198"/>
                    <a:pt x="1602112" y="2585130"/>
                    <a:pt x="1607047" y="2566287"/>
                  </a:cubicBezTo>
                  <a:cubicBezTo>
                    <a:pt x="1590371" y="2556491"/>
                    <a:pt x="1574593" y="2545199"/>
                    <a:pt x="1559788" y="2532637"/>
                  </a:cubicBezTo>
                  <a:close/>
                  <a:moveTo>
                    <a:pt x="376887" y="2532637"/>
                  </a:moveTo>
                  <a:cubicBezTo>
                    <a:pt x="358716" y="2554172"/>
                    <a:pt x="343761" y="2578326"/>
                    <a:pt x="332769" y="2604124"/>
                  </a:cubicBezTo>
                  <a:cubicBezTo>
                    <a:pt x="358791" y="2614592"/>
                    <a:pt x="386459" y="2621098"/>
                    <a:pt x="414500" y="2623491"/>
                  </a:cubicBezTo>
                  <a:cubicBezTo>
                    <a:pt x="416070" y="2604124"/>
                    <a:pt x="419211" y="2584981"/>
                    <a:pt x="424146" y="2566287"/>
                  </a:cubicBezTo>
                  <a:cubicBezTo>
                    <a:pt x="407472" y="2556565"/>
                    <a:pt x="391693" y="2545274"/>
                    <a:pt x="376887" y="2532637"/>
                  </a:cubicBezTo>
                  <a:close/>
                  <a:moveTo>
                    <a:pt x="5108489" y="2532562"/>
                  </a:moveTo>
                  <a:cubicBezTo>
                    <a:pt x="5108489" y="2532637"/>
                    <a:pt x="5108414" y="2532711"/>
                    <a:pt x="5108339" y="2532786"/>
                  </a:cubicBezTo>
                  <a:cubicBezTo>
                    <a:pt x="5108189" y="2532936"/>
                    <a:pt x="5108115" y="2533086"/>
                    <a:pt x="5107967" y="2533235"/>
                  </a:cubicBezTo>
                  <a:cubicBezTo>
                    <a:pt x="5106395" y="2535104"/>
                    <a:pt x="5104825" y="2536973"/>
                    <a:pt x="5103329" y="2538918"/>
                  </a:cubicBezTo>
                  <a:cubicBezTo>
                    <a:pt x="5103180" y="2539143"/>
                    <a:pt x="5102955" y="2539366"/>
                    <a:pt x="5102806" y="2539591"/>
                  </a:cubicBezTo>
                  <a:cubicBezTo>
                    <a:pt x="5102134" y="2540414"/>
                    <a:pt x="5101460" y="2541311"/>
                    <a:pt x="5100787" y="2542208"/>
                  </a:cubicBezTo>
                  <a:cubicBezTo>
                    <a:pt x="5100338" y="2542732"/>
                    <a:pt x="5099964" y="2543255"/>
                    <a:pt x="5099515" y="2543778"/>
                  </a:cubicBezTo>
                  <a:lnTo>
                    <a:pt x="5098992" y="2544451"/>
                  </a:lnTo>
                  <a:cubicBezTo>
                    <a:pt x="5098769" y="2544675"/>
                    <a:pt x="5098619" y="2544975"/>
                    <a:pt x="5098394" y="2545199"/>
                  </a:cubicBezTo>
                  <a:cubicBezTo>
                    <a:pt x="5098320" y="2545348"/>
                    <a:pt x="5098244" y="2545498"/>
                    <a:pt x="5098095" y="2545647"/>
                  </a:cubicBezTo>
                  <a:cubicBezTo>
                    <a:pt x="5096749" y="2547442"/>
                    <a:pt x="5095479" y="2549162"/>
                    <a:pt x="5094282" y="2550882"/>
                  </a:cubicBezTo>
                  <a:cubicBezTo>
                    <a:pt x="5093982" y="2551406"/>
                    <a:pt x="5093608" y="2551854"/>
                    <a:pt x="5093234" y="2552378"/>
                  </a:cubicBezTo>
                  <a:cubicBezTo>
                    <a:pt x="5092114" y="2554023"/>
                    <a:pt x="5090992" y="2555594"/>
                    <a:pt x="5089795" y="2557164"/>
                  </a:cubicBezTo>
                  <a:lnTo>
                    <a:pt x="5088374" y="2559257"/>
                  </a:lnTo>
                  <a:cubicBezTo>
                    <a:pt x="5079101" y="2573241"/>
                    <a:pt x="5071025" y="2588271"/>
                    <a:pt x="5064370" y="2604049"/>
                  </a:cubicBezTo>
                  <a:cubicBezTo>
                    <a:pt x="5090393" y="2614518"/>
                    <a:pt x="5118060" y="2621024"/>
                    <a:pt x="5146102" y="2623416"/>
                  </a:cubicBezTo>
                  <a:cubicBezTo>
                    <a:pt x="5147673" y="2604049"/>
                    <a:pt x="5150813" y="2584906"/>
                    <a:pt x="5155749" y="2566211"/>
                  </a:cubicBezTo>
                  <a:cubicBezTo>
                    <a:pt x="5138999" y="2556491"/>
                    <a:pt x="5123295" y="2545125"/>
                    <a:pt x="5108489" y="2532562"/>
                  </a:cubicBezTo>
                  <a:close/>
                  <a:moveTo>
                    <a:pt x="4353315" y="2532562"/>
                  </a:moveTo>
                  <a:cubicBezTo>
                    <a:pt x="4338583" y="2545199"/>
                    <a:pt x="4322805" y="2556491"/>
                    <a:pt x="4306130" y="2566211"/>
                  </a:cubicBezTo>
                  <a:cubicBezTo>
                    <a:pt x="4311066" y="2584981"/>
                    <a:pt x="4314206" y="2604124"/>
                    <a:pt x="4315776" y="2623491"/>
                  </a:cubicBezTo>
                  <a:cubicBezTo>
                    <a:pt x="4316149" y="2623416"/>
                    <a:pt x="4316449" y="2623416"/>
                    <a:pt x="4316748" y="2623416"/>
                  </a:cubicBezTo>
                  <a:cubicBezTo>
                    <a:pt x="4344715" y="2621024"/>
                    <a:pt x="4371784" y="2614518"/>
                    <a:pt x="4397582" y="2604124"/>
                  </a:cubicBezTo>
                  <a:cubicBezTo>
                    <a:pt x="4386590" y="2578326"/>
                    <a:pt x="4371635" y="2554098"/>
                    <a:pt x="4353315" y="2532562"/>
                  </a:cubicBezTo>
                  <a:close/>
                  <a:moveTo>
                    <a:pt x="3170489" y="2532562"/>
                  </a:moveTo>
                  <a:cubicBezTo>
                    <a:pt x="3155757" y="2545125"/>
                    <a:pt x="3139979" y="2556491"/>
                    <a:pt x="3123304" y="2566211"/>
                  </a:cubicBezTo>
                  <a:cubicBezTo>
                    <a:pt x="3128239" y="2584981"/>
                    <a:pt x="3131305" y="2604124"/>
                    <a:pt x="3132875" y="2623491"/>
                  </a:cubicBezTo>
                  <a:cubicBezTo>
                    <a:pt x="3133174" y="2623416"/>
                    <a:pt x="3133474" y="2623416"/>
                    <a:pt x="3133772" y="2623416"/>
                  </a:cubicBezTo>
                  <a:lnTo>
                    <a:pt x="3142073" y="2622594"/>
                  </a:lnTo>
                  <a:cubicBezTo>
                    <a:pt x="3167049" y="2619752"/>
                    <a:pt x="3191426" y="2613546"/>
                    <a:pt x="3214682" y="2604124"/>
                  </a:cubicBezTo>
                  <a:cubicBezTo>
                    <a:pt x="3203689" y="2578326"/>
                    <a:pt x="3188734" y="2554098"/>
                    <a:pt x="3170489" y="2532562"/>
                  </a:cubicBezTo>
                  <a:close/>
                  <a:moveTo>
                    <a:pt x="804613" y="2532562"/>
                  </a:moveTo>
                  <a:cubicBezTo>
                    <a:pt x="789807" y="2545199"/>
                    <a:pt x="774029" y="2556491"/>
                    <a:pt x="757353" y="2566211"/>
                  </a:cubicBezTo>
                  <a:cubicBezTo>
                    <a:pt x="762289" y="2584981"/>
                    <a:pt x="765429" y="2604124"/>
                    <a:pt x="767000" y="2623491"/>
                  </a:cubicBezTo>
                  <a:cubicBezTo>
                    <a:pt x="767374" y="2623416"/>
                    <a:pt x="767673" y="2623416"/>
                    <a:pt x="767972" y="2623416"/>
                  </a:cubicBezTo>
                  <a:cubicBezTo>
                    <a:pt x="795938" y="2621024"/>
                    <a:pt x="823008" y="2614518"/>
                    <a:pt x="848806" y="2604124"/>
                  </a:cubicBezTo>
                  <a:cubicBezTo>
                    <a:pt x="837889" y="2578326"/>
                    <a:pt x="822858" y="2554172"/>
                    <a:pt x="804613" y="2532562"/>
                  </a:cubicBezTo>
                  <a:close/>
                  <a:moveTo>
                    <a:pt x="5625125" y="2413517"/>
                  </a:moveTo>
                  <a:cubicBezTo>
                    <a:pt x="5611814" y="2443801"/>
                    <a:pt x="5593942" y="2472142"/>
                    <a:pt x="5572182" y="2497267"/>
                  </a:cubicBezTo>
                  <a:cubicBezTo>
                    <a:pt x="5593942" y="2522392"/>
                    <a:pt x="5611814" y="2550732"/>
                    <a:pt x="5625125" y="2581092"/>
                  </a:cubicBezTo>
                  <a:cubicBezTo>
                    <a:pt x="5642473" y="2570100"/>
                    <a:pt x="5658699" y="2557238"/>
                    <a:pt x="5673506" y="2542507"/>
                  </a:cubicBezTo>
                  <a:cubicBezTo>
                    <a:pt x="5687189" y="2528823"/>
                    <a:pt x="5699527" y="2513643"/>
                    <a:pt x="5710222" y="2497267"/>
                  </a:cubicBezTo>
                  <a:cubicBezTo>
                    <a:pt x="5699527" y="2480966"/>
                    <a:pt x="5687264" y="2465786"/>
                    <a:pt x="5673506" y="2452102"/>
                  </a:cubicBezTo>
                  <a:cubicBezTo>
                    <a:pt x="5658774" y="2437371"/>
                    <a:pt x="5642548" y="2424509"/>
                    <a:pt x="5625125" y="2413517"/>
                  </a:cubicBezTo>
                  <a:close/>
                  <a:moveTo>
                    <a:pt x="4442224" y="2413517"/>
                  </a:moveTo>
                  <a:cubicBezTo>
                    <a:pt x="4428914" y="2443801"/>
                    <a:pt x="4411042" y="2472142"/>
                    <a:pt x="4389282" y="2497267"/>
                  </a:cubicBezTo>
                  <a:cubicBezTo>
                    <a:pt x="4411042" y="2522317"/>
                    <a:pt x="4428914" y="2550732"/>
                    <a:pt x="4442224" y="2581018"/>
                  </a:cubicBezTo>
                  <a:cubicBezTo>
                    <a:pt x="4459572" y="2570025"/>
                    <a:pt x="4475799" y="2557164"/>
                    <a:pt x="4490606" y="2542433"/>
                  </a:cubicBezTo>
                  <a:cubicBezTo>
                    <a:pt x="4504439" y="2528598"/>
                    <a:pt x="4516702" y="2513419"/>
                    <a:pt x="4527321" y="2497193"/>
                  </a:cubicBezTo>
                  <a:cubicBezTo>
                    <a:pt x="4516777" y="2481041"/>
                    <a:pt x="4504439" y="2465861"/>
                    <a:pt x="4490606" y="2452027"/>
                  </a:cubicBezTo>
                  <a:cubicBezTo>
                    <a:pt x="4475874" y="2437371"/>
                    <a:pt x="4459647" y="2424509"/>
                    <a:pt x="4442224" y="2413517"/>
                  </a:cubicBezTo>
                  <a:close/>
                  <a:moveTo>
                    <a:pt x="3259324" y="2413517"/>
                  </a:moveTo>
                  <a:cubicBezTo>
                    <a:pt x="3246014" y="2443801"/>
                    <a:pt x="3228142" y="2472142"/>
                    <a:pt x="3206381" y="2497267"/>
                  </a:cubicBezTo>
                  <a:cubicBezTo>
                    <a:pt x="3228142" y="2522317"/>
                    <a:pt x="3246014" y="2550732"/>
                    <a:pt x="3259324" y="2580942"/>
                  </a:cubicBezTo>
                  <a:cubicBezTo>
                    <a:pt x="3276597" y="2569951"/>
                    <a:pt x="3292899" y="2557164"/>
                    <a:pt x="3307779" y="2542357"/>
                  </a:cubicBezTo>
                  <a:cubicBezTo>
                    <a:pt x="3321538" y="2528598"/>
                    <a:pt x="3333802" y="2513494"/>
                    <a:pt x="3344420" y="2497193"/>
                  </a:cubicBezTo>
                  <a:cubicBezTo>
                    <a:pt x="3333877" y="2481041"/>
                    <a:pt x="3321538" y="2465861"/>
                    <a:pt x="3307705" y="2452027"/>
                  </a:cubicBezTo>
                  <a:cubicBezTo>
                    <a:pt x="3292899" y="2437296"/>
                    <a:pt x="3276672" y="2424509"/>
                    <a:pt x="3259324" y="2413517"/>
                  </a:cubicBezTo>
                  <a:close/>
                  <a:moveTo>
                    <a:pt x="2653927" y="2413517"/>
                  </a:moveTo>
                  <a:cubicBezTo>
                    <a:pt x="2636579" y="2424509"/>
                    <a:pt x="2620278" y="2437371"/>
                    <a:pt x="2605546" y="2452102"/>
                  </a:cubicBezTo>
                  <a:cubicBezTo>
                    <a:pt x="2603378" y="2454270"/>
                    <a:pt x="2601210" y="2456514"/>
                    <a:pt x="2599116" y="2458757"/>
                  </a:cubicBezTo>
                  <a:cubicBezTo>
                    <a:pt x="2587824" y="2470870"/>
                    <a:pt x="2577729" y="2483732"/>
                    <a:pt x="2568831" y="2497342"/>
                  </a:cubicBezTo>
                  <a:cubicBezTo>
                    <a:pt x="2577729" y="2510952"/>
                    <a:pt x="2587899" y="2523888"/>
                    <a:pt x="2599041" y="2535777"/>
                  </a:cubicBezTo>
                  <a:cubicBezTo>
                    <a:pt x="2601210" y="2538020"/>
                    <a:pt x="2603378" y="2540263"/>
                    <a:pt x="2605622" y="2542507"/>
                  </a:cubicBezTo>
                  <a:cubicBezTo>
                    <a:pt x="2620353" y="2557238"/>
                    <a:pt x="2636579" y="2570025"/>
                    <a:pt x="2653778" y="2580868"/>
                  </a:cubicBezTo>
                  <a:cubicBezTo>
                    <a:pt x="2654750" y="2578774"/>
                    <a:pt x="2655722" y="2576680"/>
                    <a:pt x="2656694" y="2574586"/>
                  </a:cubicBezTo>
                  <a:cubicBezTo>
                    <a:pt x="2656769" y="2574512"/>
                    <a:pt x="2656769" y="2574362"/>
                    <a:pt x="2656844" y="2574213"/>
                  </a:cubicBezTo>
                  <a:cubicBezTo>
                    <a:pt x="2657143" y="2573465"/>
                    <a:pt x="2657442" y="2572792"/>
                    <a:pt x="2657816" y="2572119"/>
                  </a:cubicBezTo>
                  <a:cubicBezTo>
                    <a:pt x="2658938" y="2569801"/>
                    <a:pt x="2659984" y="2567632"/>
                    <a:pt x="2661031" y="2565539"/>
                  </a:cubicBezTo>
                  <a:cubicBezTo>
                    <a:pt x="2661181" y="2565165"/>
                    <a:pt x="2661405" y="2564791"/>
                    <a:pt x="2661555" y="2564417"/>
                  </a:cubicBezTo>
                  <a:cubicBezTo>
                    <a:pt x="2662152" y="2563220"/>
                    <a:pt x="2662751" y="2562099"/>
                    <a:pt x="2663350" y="2560978"/>
                  </a:cubicBezTo>
                  <a:cubicBezTo>
                    <a:pt x="2664023" y="2559631"/>
                    <a:pt x="2664695" y="2558360"/>
                    <a:pt x="2665368" y="2557089"/>
                  </a:cubicBezTo>
                  <a:cubicBezTo>
                    <a:pt x="2665593" y="2556715"/>
                    <a:pt x="2665743" y="2556266"/>
                    <a:pt x="2665966" y="2555893"/>
                  </a:cubicBezTo>
                  <a:cubicBezTo>
                    <a:pt x="2667387" y="2553275"/>
                    <a:pt x="2668808" y="2550732"/>
                    <a:pt x="2670304" y="2548190"/>
                  </a:cubicBezTo>
                  <a:cubicBezTo>
                    <a:pt x="2670528" y="2547891"/>
                    <a:pt x="2670677" y="2547592"/>
                    <a:pt x="2670827" y="2547293"/>
                  </a:cubicBezTo>
                  <a:cubicBezTo>
                    <a:pt x="2672398" y="2544750"/>
                    <a:pt x="2673743" y="2542433"/>
                    <a:pt x="2675090" y="2540263"/>
                  </a:cubicBezTo>
                  <a:cubicBezTo>
                    <a:pt x="2675314" y="2539815"/>
                    <a:pt x="2675538" y="2539442"/>
                    <a:pt x="2675837" y="2538992"/>
                  </a:cubicBezTo>
                  <a:cubicBezTo>
                    <a:pt x="2677258" y="2536749"/>
                    <a:pt x="2678679" y="2534581"/>
                    <a:pt x="2680174" y="2532337"/>
                  </a:cubicBezTo>
                  <a:cubicBezTo>
                    <a:pt x="2680399" y="2531888"/>
                    <a:pt x="2680623" y="2531440"/>
                    <a:pt x="2680922" y="2531066"/>
                  </a:cubicBezTo>
                  <a:cubicBezTo>
                    <a:pt x="2682493" y="2528748"/>
                    <a:pt x="2684063" y="2526504"/>
                    <a:pt x="2685633" y="2524261"/>
                  </a:cubicBezTo>
                  <a:cubicBezTo>
                    <a:pt x="2685932" y="2523888"/>
                    <a:pt x="2686157" y="2523439"/>
                    <a:pt x="2686456" y="2523065"/>
                  </a:cubicBezTo>
                  <a:cubicBezTo>
                    <a:pt x="2688026" y="2520897"/>
                    <a:pt x="2689596" y="2518878"/>
                    <a:pt x="2691167" y="2516709"/>
                  </a:cubicBezTo>
                  <a:cubicBezTo>
                    <a:pt x="2691466" y="2516335"/>
                    <a:pt x="2691765" y="2515887"/>
                    <a:pt x="2692063" y="2515437"/>
                  </a:cubicBezTo>
                  <a:cubicBezTo>
                    <a:pt x="2692213" y="2515288"/>
                    <a:pt x="2692288" y="2515214"/>
                    <a:pt x="2692363" y="2515064"/>
                  </a:cubicBezTo>
                  <a:cubicBezTo>
                    <a:pt x="2693560" y="2513494"/>
                    <a:pt x="2694756" y="2511849"/>
                    <a:pt x="2696027" y="2510278"/>
                  </a:cubicBezTo>
                  <a:lnTo>
                    <a:pt x="2697672" y="2508184"/>
                  </a:lnTo>
                  <a:cubicBezTo>
                    <a:pt x="2697747" y="2508035"/>
                    <a:pt x="2697896" y="2507960"/>
                    <a:pt x="2697971" y="2507811"/>
                  </a:cubicBezTo>
                  <a:cubicBezTo>
                    <a:pt x="2698046" y="2507811"/>
                    <a:pt x="2698046" y="2507736"/>
                    <a:pt x="2698121" y="2507662"/>
                  </a:cubicBezTo>
                  <a:cubicBezTo>
                    <a:pt x="2698944" y="2506614"/>
                    <a:pt x="2699841" y="2505642"/>
                    <a:pt x="2700663" y="2504595"/>
                  </a:cubicBezTo>
                  <a:cubicBezTo>
                    <a:pt x="2700813" y="2504371"/>
                    <a:pt x="2701037" y="2504147"/>
                    <a:pt x="2701187" y="2503922"/>
                  </a:cubicBezTo>
                  <a:cubicBezTo>
                    <a:pt x="2701859" y="2503100"/>
                    <a:pt x="2702458" y="2502352"/>
                    <a:pt x="2703131" y="2501529"/>
                  </a:cubicBezTo>
                  <a:cubicBezTo>
                    <a:pt x="2703505" y="2501081"/>
                    <a:pt x="2703804" y="2500632"/>
                    <a:pt x="2704178" y="2500258"/>
                  </a:cubicBezTo>
                  <a:lnTo>
                    <a:pt x="2706795" y="2497267"/>
                  </a:lnTo>
                  <a:cubicBezTo>
                    <a:pt x="2705449" y="2495697"/>
                    <a:pt x="2704178" y="2494126"/>
                    <a:pt x="2702907" y="2492556"/>
                  </a:cubicBezTo>
                  <a:cubicBezTo>
                    <a:pt x="2701935" y="2491434"/>
                    <a:pt x="2700887" y="2490238"/>
                    <a:pt x="2699990" y="2489116"/>
                  </a:cubicBezTo>
                  <a:cubicBezTo>
                    <a:pt x="2697224" y="2485751"/>
                    <a:pt x="2694532" y="2482386"/>
                    <a:pt x="2691989" y="2478947"/>
                  </a:cubicBezTo>
                  <a:cubicBezTo>
                    <a:pt x="2678753" y="2461374"/>
                    <a:pt x="2667313" y="2442381"/>
                    <a:pt x="2657966" y="2422565"/>
                  </a:cubicBezTo>
                  <a:cubicBezTo>
                    <a:pt x="2657816" y="2422116"/>
                    <a:pt x="2657591" y="2421742"/>
                    <a:pt x="2657368" y="2421293"/>
                  </a:cubicBezTo>
                  <a:cubicBezTo>
                    <a:pt x="2657368" y="2421293"/>
                    <a:pt x="2657368" y="2421219"/>
                    <a:pt x="2657368" y="2421219"/>
                  </a:cubicBezTo>
                  <a:cubicBezTo>
                    <a:pt x="2656171" y="2418751"/>
                    <a:pt x="2655049" y="2416134"/>
                    <a:pt x="2653927" y="2413517"/>
                  </a:cubicBezTo>
                  <a:close/>
                  <a:moveTo>
                    <a:pt x="2076349" y="2413517"/>
                  </a:moveTo>
                  <a:cubicBezTo>
                    <a:pt x="2063038" y="2443801"/>
                    <a:pt x="2045166" y="2472217"/>
                    <a:pt x="2023481" y="2497267"/>
                  </a:cubicBezTo>
                  <a:cubicBezTo>
                    <a:pt x="2045166" y="2522317"/>
                    <a:pt x="2063038" y="2550658"/>
                    <a:pt x="2076349" y="2581092"/>
                  </a:cubicBezTo>
                  <a:cubicBezTo>
                    <a:pt x="2093697" y="2570100"/>
                    <a:pt x="2109923" y="2557238"/>
                    <a:pt x="2124730" y="2542507"/>
                  </a:cubicBezTo>
                  <a:cubicBezTo>
                    <a:pt x="2138563" y="2528748"/>
                    <a:pt x="2150901" y="2513568"/>
                    <a:pt x="2161520" y="2497267"/>
                  </a:cubicBezTo>
                  <a:cubicBezTo>
                    <a:pt x="2150901" y="2481041"/>
                    <a:pt x="2138563" y="2465936"/>
                    <a:pt x="2124730" y="2452102"/>
                  </a:cubicBezTo>
                  <a:cubicBezTo>
                    <a:pt x="2109999" y="2437371"/>
                    <a:pt x="2093771" y="2424509"/>
                    <a:pt x="2076349" y="2413517"/>
                  </a:cubicBezTo>
                  <a:close/>
                  <a:moveTo>
                    <a:pt x="893448" y="2413517"/>
                  </a:moveTo>
                  <a:cubicBezTo>
                    <a:pt x="880138" y="2443801"/>
                    <a:pt x="862266" y="2472142"/>
                    <a:pt x="840506" y="2497267"/>
                  </a:cubicBezTo>
                  <a:cubicBezTo>
                    <a:pt x="862266" y="2522392"/>
                    <a:pt x="880138" y="2550732"/>
                    <a:pt x="893448" y="2581018"/>
                  </a:cubicBezTo>
                  <a:cubicBezTo>
                    <a:pt x="910722" y="2570025"/>
                    <a:pt x="927023" y="2557164"/>
                    <a:pt x="941829" y="2542433"/>
                  </a:cubicBezTo>
                  <a:cubicBezTo>
                    <a:pt x="955663" y="2528598"/>
                    <a:pt x="968001" y="2513494"/>
                    <a:pt x="978545" y="2497267"/>
                  </a:cubicBezTo>
                  <a:cubicBezTo>
                    <a:pt x="968001" y="2481041"/>
                    <a:pt x="955663" y="2465861"/>
                    <a:pt x="941829" y="2452027"/>
                  </a:cubicBezTo>
                  <a:cubicBezTo>
                    <a:pt x="927098" y="2437371"/>
                    <a:pt x="910872" y="2424509"/>
                    <a:pt x="893448" y="2413517"/>
                  </a:cubicBezTo>
                  <a:close/>
                  <a:moveTo>
                    <a:pt x="1471027" y="2413442"/>
                  </a:moveTo>
                  <a:cubicBezTo>
                    <a:pt x="1453679" y="2424509"/>
                    <a:pt x="1437378" y="2437296"/>
                    <a:pt x="1422647" y="2452027"/>
                  </a:cubicBezTo>
                  <a:cubicBezTo>
                    <a:pt x="1408812" y="2465861"/>
                    <a:pt x="1396549" y="2481041"/>
                    <a:pt x="1385931" y="2497267"/>
                  </a:cubicBezTo>
                  <a:cubicBezTo>
                    <a:pt x="1396549" y="2513568"/>
                    <a:pt x="1408812" y="2528674"/>
                    <a:pt x="1422647" y="2542507"/>
                  </a:cubicBezTo>
                  <a:cubicBezTo>
                    <a:pt x="1437378" y="2557238"/>
                    <a:pt x="1453679" y="2570025"/>
                    <a:pt x="1471027" y="2581018"/>
                  </a:cubicBezTo>
                  <a:cubicBezTo>
                    <a:pt x="1484338" y="2550658"/>
                    <a:pt x="1502210" y="2522317"/>
                    <a:pt x="1523969" y="2497193"/>
                  </a:cubicBezTo>
                  <a:cubicBezTo>
                    <a:pt x="1502210" y="2472067"/>
                    <a:pt x="1484263" y="2443727"/>
                    <a:pt x="1471027" y="2413442"/>
                  </a:cubicBezTo>
                  <a:close/>
                  <a:moveTo>
                    <a:pt x="288127" y="2413442"/>
                  </a:moveTo>
                  <a:cubicBezTo>
                    <a:pt x="270779" y="2424509"/>
                    <a:pt x="254477" y="2437296"/>
                    <a:pt x="239746" y="2452027"/>
                  </a:cubicBezTo>
                  <a:cubicBezTo>
                    <a:pt x="225987" y="2465786"/>
                    <a:pt x="213649" y="2480966"/>
                    <a:pt x="203030" y="2497267"/>
                  </a:cubicBezTo>
                  <a:cubicBezTo>
                    <a:pt x="213649" y="2513568"/>
                    <a:pt x="225987" y="2528748"/>
                    <a:pt x="239746" y="2542507"/>
                  </a:cubicBezTo>
                  <a:cubicBezTo>
                    <a:pt x="254477" y="2557238"/>
                    <a:pt x="270779" y="2570025"/>
                    <a:pt x="288127" y="2581018"/>
                  </a:cubicBezTo>
                  <a:cubicBezTo>
                    <a:pt x="301362" y="2550658"/>
                    <a:pt x="319234" y="2522317"/>
                    <a:pt x="340994" y="2497193"/>
                  </a:cubicBezTo>
                  <a:cubicBezTo>
                    <a:pt x="319234" y="2472067"/>
                    <a:pt x="301362" y="2443652"/>
                    <a:pt x="288127" y="2413442"/>
                  </a:cubicBezTo>
                  <a:close/>
                  <a:moveTo>
                    <a:pt x="5019952" y="2413367"/>
                  </a:moveTo>
                  <a:cubicBezTo>
                    <a:pt x="5002455" y="2424434"/>
                    <a:pt x="4986154" y="2437296"/>
                    <a:pt x="4971423" y="2452027"/>
                  </a:cubicBezTo>
                  <a:cubicBezTo>
                    <a:pt x="4957589" y="2465861"/>
                    <a:pt x="4945251" y="2481041"/>
                    <a:pt x="4934707" y="2497267"/>
                  </a:cubicBezTo>
                  <a:cubicBezTo>
                    <a:pt x="4945325" y="2513568"/>
                    <a:pt x="4957589" y="2528674"/>
                    <a:pt x="4971423" y="2542507"/>
                  </a:cubicBezTo>
                  <a:cubicBezTo>
                    <a:pt x="4986154" y="2557238"/>
                    <a:pt x="5002455" y="2570100"/>
                    <a:pt x="5020028" y="2581092"/>
                  </a:cubicBezTo>
                  <a:cubicBezTo>
                    <a:pt x="5027655" y="2563669"/>
                    <a:pt x="5036553" y="2546919"/>
                    <a:pt x="5047022" y="2531141"/>
                  </a:cubicBezTo>
                  <a:lnTo>
                    <a:pt x="5047322" y="2530617"/>
                  </a:lnTo>
                  <a:lnTo>
                    <a:pt x="5047397" y="2530468"/>
                  </a:lnTo>
                  <a:lnTo>
                    <a:pt x="5048443" y="2528898"/>
                  </a:lnTo>
                  <a:cubicBezTo>
                    <a:pt x="5049640" y="2527253"/>
                    <a:pt x="5050762" y="2525532"/>
                    <a:pt x="5051958" y="2523888"/>
                  </a:cubicBezTo>
                  <a:cubicBezTo>
                    <a:pt x="5052107" y="2523738"/>
                    <a:pt x="5052182" y="2523589"/>
                    <a:pt x="5052256" y="2523439"/>
                  </a:cubicBezTo>
                  <a:cubicBezTo>
                    <a:pt x="5053230" y="2521943"/>
                    <a:pt x="5054424" y="2520448"/>
                    <a:pt x="5055472" y="2519027"/>
                  </a:cubicBezTo>
                  <a:cubicBezTo>
                    <a:pt x="5055995" y="2518279"/>
                    <a:pt x="5056595" y="2517457"/>
                    <a:pt x="5057192" y="2516634"/>
                  </a:cubicBezTo>
                  <a:cubicBezTo>
                    <a:pt x="5057417" y="2516260"/>
                    <a:pt x="5057715" y="2515887"/>
                    <a:pt x="5058015" y="2515513"/>
                  </a:cubicBezTo>
                  <a:cubicBezTo>
                    <a:pt x="5059958" y="2512970"/>
                    <a:pt x="5061902" y="2510353"/>
                    <a:pt x="5063997" y="2507811"/>
                  </a:cubicBezTo>
                  <a:cubicBezTo>
                    <a:pt x="5065492" y="2505866"/>
                    <a:pt x="5067287" y="2503698"/>
                    <a:pt x="5069156" y="2501529"/>
                  </a:cubicBezTo>
                  <a:cubicBezTo>
                    <a:pt x="5069380" y="2501230"/>
                    <a:pt x="5069605" y="2500931"/>
                    <a:pt x="5069830" y="2500632"/>
                  </a:cubicBezTo>
                  <a:cubicBezTo>
                    <a:pt x="5070802" y="2499436"/>
                    <a:pt x="5071774" y="2498314"/>
                    <a:pt x="5072745" y="2497193"/>
                  </a:cubicBezTo>
                  <a:cubicBezTo>
                    <a:pt x="5067587" y="2491210"/>
                    <a:pt x="5062726" y="2485153"/>
                    <a:pt x="5058089" y="2479022"/>
                  </a:cubicBezTo>
                  <a:cubicBezTo>
                    <a:pt x="5058015" y="2479022"/>
                    <a:pt x="5058015" y="2478947"/>
                    <a:pt x="5058015" y="2478947"/>
                  </a:cubicBezTo>
                  <a:cubicBezTo>
                    <a:pt x="5057940" y="2478872"/>
                    <a:pt x="5057940" y="2478872"/>
                    <a:pt x="5057940" y="2478872"/>
                  </a:cubicBezTo>
                  <a:cubicBezTo>
                    <a:pt x="5054649" y="2474535"/>
                    <a:pt x="5051060" y="2469525"/>
                    <a:pt x="5046947" y="2463318"/>
                  </a:cubicBezTo>
                  <a:cubicBezTo>
                    <a:pt x="5036480" y="2447465"/>
                    <a:pt x="5027580" y="2430715"/>
                    <a:pt x="5019952" y="2413367"/>
                  </a:cubicBezTo>
                  <a:close/>
                  <a:moveTo>
                    <a:pt x="3837053" y="2413367"/>
                  </a:moveTo>
                  <a:cubicBezTo>
                    <a:pt x="3819630" y="2424434"/>
                    <a:pt x="3803402" y="2437221"/>
                    <a:pt x="3788672" y="2451952"/>
                  </a:cubicBezTo>
                  <a:cubicBezTo>
                    <a:pt x="3780222" y="2460327"/>
                    <a:pt x="3771996" y="2469674"/>
                    <a:pt x="3764219" y="2479769"/>
                  </a:cubicBezTo>
                  <a:cubicBezTo>
                    <a:pt x="3762051" y="2482611"/>
                    <a:pt x="3759883" y="2485602"/>
                    <a:pt x="3757789" y="2488593"/>
                  </a:cubicBezTo>
                  <a:cubicBezTo>
                    <a:pt x="3756368" y="2490612"/>
                    <a:pt x="3754947" y="2492706"/>
                    <a:pt x="3753526" y="2494800"/>
                  </a:cubicBezTo>
                  <a:cubicBezTo>
                    <a:pt x="3753003" y="2495547"/>
                    <a:pt x="3752479" y="2496370"/>
                    <a:pt x="3751956" y="2497193"/>
                  </a:cubicBezTo>
                  <a:cubicBezTo>
                    <a:pt x="3752479" y="2498015"/>
                    <a:pt x="3753003" y="2498837"/>
                    <a:pt x="3753526" y="2499660"/>
                  </a:cubicBezTo>
                  <a:cubicBezTo>
                    <a:pt x="3754872" y="2501754"/>
                    <a:pt x="3756293" y="2503848"/>
                    <a:pt x="3757713" y="2505866"/>
                  </a:cubicBezTo>
                  <a:cubicBezTo>
                    <a:pt x="3759508" y="2508409"/>
                    <a:pt x="3761303" y="2510876"/>
                    <a:pt x="3763098" y="2513269"/>
                  </a:cubicBezTo>
                  <a:cubicBezTo>
                    <a:pt x="3763397" y="2513718"/>
                    <a:pt x="3763771" y="2514242"/>
                    <a:pt x="3764145" y="2514690"/>
                  </a:cubicBezTo>
                  <a:cubicBezTo>
                    <a:pt x="3771921" y="2524860"/>
                    <a:pt x="3780072" y="2534132"/>
                    <a:pt x="3788447" y="2542433"/>
                  </a:cubicBezTo>
                  <a:cubicBezTo>
                    <a:pt x="3803253" y="2557164"/>
                    <a:pt x="3819480" y="2570025"/>
                    <a:pt x="3837053" y="2580868"/>
                  </a:cubicBezTo>
                  <a:cubicBezTo>
                    <a:pt x="3850363" y="2550583"/>
                    <a:pt x="3868234" y="2522243"/>
                    <a:pt x="3889995" y="2497117"/>
                  </a:cubicBezTo>
                  <a:cubicBezTo>
                    <a:pt x="3868234" y="2471992"/>
                    <a:pt x="3850363" y="2443652"/>
                    <a:pt x="3837053" y="2413367"/>
                  </a:cubicBezTo>
                  <a:close/>
                  <a:moveTo>
                    <a:pt x="5498826" y="2371043"/>
                  </a:moveTo>
                  <a:cubicBezTo>
                    <a:pt x="5498452" y="2375305"/>
                    <a:pt x="5498003" y="2379717"/>
                    <a:pt x="5497480" y="2384204"/>
                  </a:cubicBezTo>
                  <a:cubicBezTo>
                    <a:pt x="5495685" y="2398935"/>
                    <a:pt x="5492843" y="2413741"/>
                    <a:pt x="5489105" y="2428173"/>
                  </a:cubicBezTo>
                  <a:cubicBezTo>
                    <a:pt x="5505780" y="2437969"/>
                    <a:pt x="5521559" y="2449260"/>
                    <a:pt x="5536364" y="2461898"/>
                  </a:cubicBezTo>
                  <a:cubicBezTo>
                    <a:pt x="5554535" y="2440362"/>
                    <a:pt x="5569490" y="2416209"/>
                    <a:pt x="5580483" y="2390410"/>
                  </a:cubicBezTo>
                  <a:cubicBezTo>
                    <a:pt x="5554535" y="2379941"/>
                    <a:pt x="5526867" y="2373436"/>
                    <a:pt x="5498826" y="2371043"/>
                  </a:cubicBezTo>
                  <a:close/>
                  <a:moveTo>
                    <a:pt x="3963351" y="2371043"/>
                  </a:moveTo>
                  <a:cubicBezTo>
                    <a:pt x="3935160" y="2373436"/>
                    <a:pt x="3907492" y="2379941"/>
                    <a:pt x="3881544" y="2390410"/>
                  </a:cubicBezTo>
                  <a:cubicBezTo>
                    <a:pt x="3892537" y="2416209"/>
                    <a:pt x="3907492" y="2440362"/>
                    <a:pt x="3925663" y="2461898"/>
                  </a:cubicBezTo>
                  <a:cubicBezTo>
                    <a:pt x="3940469" y="2449260"/>
                    <a:pt x="3956172" y="2437969"/>
                    <a:pt x="3972923" y="2428173"/>
                  </a:cubicBezTo>
                  <a:cubicBezTo>
                    <a:pt x="3968062" y="2409479"/>
                    <a:pt x="3964921" y="2390336"/>
                    <a:pt x="3963351" y="2371043"/>
                  </a:cubicBezTo>
                  <a:close/>
                  <a:moveTo>
                    <a:pt x="2780376" y="2371043"/>
                  </a:moveTo>
                  <a:cubicBezTo>
                    <a:pt x="2752185" y="2373436"/>
                    <a:pt x="2724592" y="2379941"/>
                    <a:pt x="2698645" y="2390410"/>
                  </a:cubicBezTo>
                  <a:cubicBezTo>
                    <a:pt x="2699990" y="2393626"/>
                    <a:pt x="2701337" y="2396841"/>
                    <a:pt x="2702832" y="2399907"/>
                  </a:cubicBezTo>
                  <a:cubicBezTo>
                    <a:pt x="2711057" y="2417405"/>
                    <a:pt x="2720928" y="2433856"/>
                    <a:pt x="2732219" y="2448886"/>
                  </a:cubicBezTo>
                  <a:cubicBezTo>
                    <a:pt x="2735509" y="2453224"/>
                    <a:pt x="2739023" y="2457560"/>
                    <a:pt x="2742688" y="2461898"/>
                  </a:cubicBezTo>
                  <a:cubicBezTo>
                    <a:pt x="2757494" y="2449334"/>
                    <a:pt x="2773197" y="2437969"/>
                    <a:pt x="2789947" y="2428173"/>
                  </a:cubicBezTo>
                  <a:cubicBezTo>
                    <a:pt x="2785012" y="2409479"/>
                    <a:pt x="2781946" y="2390336"/>
                    <a:pt x="2780376" y="2371043"/>
                  </a:cubicBezTo>
                  <a:close/>
                  <a:moveTo>
                    <a:pt x="1597475" y="2371043"/>
                  </a:moveTo>
                  <a:cubicBezTo>
                    <a:pt x="1569210" y="2373436"/>
                    <a:pt x="1541617" y="2379941"/>
                    <a:pt x="1515669" y="2390410"/>
                  </a:cubicBezTo>
                  <a:cubicBezTo>
                    <a:pt x="1526661" y="2416134"/>
                    <a:pt x="1541617" y="2440362"/>
                    <a:pt x="1559863" y="2461898"/>
                  </a:cubicBezTo>
                  <a:cubicBezTo>
                    <a:pt x="1574593" y="2449334"/>
                    <a:pt x="1590297" y="2437969"/>
                    <a:pt x="1607047" y="2428173"/>
                  </a:cubicBezTo>
                  <a:cubicBezTo>
                    <a:pt x="1602112" y="2409479"/>
                    <a:pt x="1599045" y="2390336"/>
                    <a:pt x="1597475" y="2371043"/>
                  </a:cubicBezTo>
                  <a:close/>
                  <a:moveTo>
                    <a:pt x="414500" y="2371043"/>
                  </a:moveTo>
                  <a:cubicBezTo>
                    <a:pt x="386309" y="2373436"/>
                    <a:pt x="358716" y="2379941"/>
                    <a:pt x="332769" y="2390410"/>
                  </a:cubicBezTo>
                  <a:cubicBezTo>
                    <a:pt x="343761" y="2416209"/>
                    <a:pt x="358716" y="2440362"/>
                    <a:pt x="376887" y="2461898"/>
                  </a:cubicBezTo>
                  <a:cubicBezTo>
                    <a:pt x="391693" y="2449260"/>
                    <a:pt x="407396" y="2437969"/>
                    <a:pt x="424146" y="2428173"/>
                  </a:cubicBezTo>
                  <a:cubicBezTo>
                    <a:pt x="419211" y="2409479"/>
                    <a:pt x="416070" y="2390410"/>
                    <a:pt x="414500" y="2371043"/>
                  </a:cubicBezTo>
                  <a:close/>
                  <a:moveTo>
                    <a:pt x="5146176" y="2370968"/>
                  </a:moveTo>
                  <a:cubicBezTo>
                    <a:pt x="5117985" y="2373361"/>
                    <a:pt x="5090393" y="2379867"/>
                    <a:pt x="5064445" y="2390336"/>
                  </a:cubicBezTo>
                  <a:cubicBezTo>
                    <a:pt x="5071175" y="2406114"/>
                    <a:pt x="5079251" y="2421219"/>
                    <a:pt x="5088674" y="2435426"/>
                  </a:cubicBezTo>
                  <a:cubicBezTo>
                    <a:pt x="5088747" y="2435501"/>
                    <a:pt x="5088747" y="2435575"/>
                    <a:pt x="5088824" y="2435651"/>
                  </a:cubicBezTo>
                  <a:cubicBezTo>
                    <a:pt x="5091814" y="2440062"/>
                    <a:pt x="5094954" y="2444474"/>
                    <a:pt x="5098095" y="2448737"/>
                  </a:cubicBezTo>
                  <a:cubicBezTo>
                    <a:pt x="5098842" y="2449784"/>
                    <a:pt x="5099741" y="2450756"/>
                    <a:pt x="5100488" y="2451727"/>
                  </a:cubicBezTo>
                  <a:cubicBezTo>
                    <a:pt x="5103105" y="2455168"/>
                    <a:pt x="5105872" y="2458532"/>
                    <a:pt x="5108639" y="2461748"/>
                  </a:cubicBezTo>
                  <a:cubicBezTo>
                    <a:pt x="5123369" y="2449185"/>
                    <a:pt x="5139074" y="2437894"/>
                    <a:pt x="5155824" y="2428098"/>
                  </a:cubicBezTo>
                  <a:cubicBezTo>
                    <a:pt x="5150887" y="2409479"/>
                    <a:pt x="5147747" y="2390336"/>
                    <a:pt x="5146176" y="2370968"/>
                  </a:cubicBezTo>
                  <a:close/>
                  <a:moveTo>
                    <a:pt x="4315851" y="2370968"/>
                  </a:moveTo>
                  <a:cubicBezTo>
                    <a:pt x="4314281" y="2390336"/>
                    <a:pt x="4311141" y="2409479"/>
                    <a:pt x="4306204" y="2428173"/>
                  </a:cubicBezTo>
                  <a:cubicBezTo>
                    <a:pt x="4322880" y="2437969"/>
                    <a:pt x="4338658" y="2449260"/>
                    <a:pt x="4353463" y="2461823"/>
                  </a:cubicBezTo>
                  <a:cubicBezTo>
                    <a:pt x="4371709" y="2440287"/>
                    <a:pt x="4386665" y="2416134"/>
                    <a:pt x="4397657" y="2390336"/>
                  </a:cubicBezTo>
                  <a:cubicBezTo>
                    <a:pt x="4371635" y="2379867"/>
                    <a:pt x="4343892" y="2373361"/>
                    <a:pt x="4315851" y="2370968"/>
                  </a:cubicBezTo>
                  <a:close/>
                  <a:moveTo>
                    <a:pt x="3132875" y="2370968"/>
                  </a:moveTo>
                  <a:cubicBezTo>
                    <a:pt x="3131380" y="2390261"/>
                    <a:pt x="3128239" y="2409329"/>
                    <a:pt x="3123304" y="2428173"/>
                  </a:cubicBezTo>
                  <a:cubicBezTo>
                    <a:pt x="3139979" y="2437969"/>
                    <a:pt x="3155757" y="2449260"/>
                    <a:pt x="3170489" y="2461823"/>
                  </a:cubicBezTo>
                  <a:cubicBezTo>
                    <a:pt x="3188734" y="2440287"/>
                    <a:pt x="3203689" y="2416134"/>
                    <a:pt x="3214682" y="2390336"/>
                  </a:cubicBezTo>
                  <a:cubicBezTo>
                    <a:pt x="3188659" y="2379867"/>
                    <a:pt x="3160992" y="2373361"/>
                    <a:pt x="3132875" y="2370968"/>
                  </a:cubicBezTo>
                  <a:close/>
                  <a:moveTo>
                    <a:pt x="1949900" y="2370968"/>
                  </a:moveTo>
                  <a:cubicBezTo>
                    <a:pt x="1948330" y="2390336"/>
                    <a:pt x="1945190" y="2409404"/>
                    <a:pt x="1940329" y="2428173"/>
                  </a:cubicBezTo>
                  <a:cubicBezTo>
                    <a:pt x="1957079" y="2437969"/>
                    <a:pt x="1972782" y="2449260"/>
                    <a:pt x="1987588" y="2461823"/>
                  </a:cubicBezTo>
                  <a:cubicBezTo>
                    <a:pt x="2005759" y="2440362"/>
                    <a:pt x="2020714" y="2416134"/>
                    <a:pt x="2031707" y="2390336"/>
                  </a:cubicBezTo>
                  <a:cubicBezTo>
                    <a:pt x="2005684" y="2379867"/>
                    <a:pt x="1978016" y="2373361"/>
                    <a:pt x="1949900" y="2370968"/>
                  </a:cubicBezTo>
                  <a:close/>
                  <a:moveTo>
                    <a:pt x="767075" y="2370968"/>
                  </a:moveTo>
                  <a:cubicBezTo>
                    <a:pt x="765505" y="2390336"/>
                    <a:pt x="762364" y="2409479"/>
                    <a:pt x="757429" y="2428173"/>
                  </a:cubicBezTo>
                  <a:cubicBezTo>
                    <a:pt x="774104" y="2437969"/>
                    <a:pt x="789882" y="2449260"/>
                    <a:pt x="804763" y="2461823"/>
                  </a:cubicBezTo>
                  <a:cubicBezTo>
                    <a:pt x="822934" y="2440287"/>
                    <a:pt x="837889" y="2416134"/>
                    <a:pt x="848881" y="2390336"/>
                  </a:cubicBezTo>
                  <a:cubicBezTo>
                    <a:pt x="822858" y="2379867"/>
                    <a:pt x="795116" y="2373361"/>
                    <a:pt x="767075" y="2370968"/>
                  </a:cubicBezTo>
                  <a:close/>
                  <a:moveTo>
                    <a:pt x="4727948" y="2355490"/>
                  </a:moveTo>
                  <a:lnTo>
                    <a:pt x="4710899" y="2368276"/>
                  </a:lnTo>
                  <a:cubicBezTo>
                    <a:pt x="4694747" y="2384727"/>
                    <a:pt x="4686596" y="2406039"/>
                    <a:pt x="4686596" y="2431463"/>
                  </a:cubicBezTo>
                  <a:cubicBezTo>
                    <a:pt x="4686596" y="2445372"/>
                    <a:pt x="4675304" y="2456588"/>
                    <a:pt x="4661472" y="2456588"/>
                  </a:cubicBezTo>
                  <a:cubicBezTo>
                    <a:pt x="4635448" y="2456588"/>
                    <a:pt x="4613838" y="2465113"/>
                    <a:pt x="4597163" y="2482013"/>
                  </a:cubicBezTo>
                  <a:cubicBezTo>
                    <a:pt x="4591779" y="2487471"/>
                    <a:pt x="4587740" y="2492930"/>
                    <a:pt x="4585049" y="2497417"/>
                  </a:cubicBezTo>
                  <a:cubicBezTo>
                    <a:pt x="4594171" y="2511849"/>
                    <a:pt x="4616830" y="2538020"/>
                    <a:pt x="4661545" y="2538020"/>
                  </a:cubicBezTo>
                  <a:cubicBezTo>
                    <a:pt x="4675454" y="2538020"/>
                    <a:pt x="4686671" y="2549312"/>
                    <a:pt x="4686671" y="2563146"/>
                  </a:cubicBezTo>
                  <a:cubicBezTo>
                    <a:pt x="4686671" y="2589093"/>
                    <a:pt x="4695196" y="2610704"/>
                    <a:pt x="4712095" y="2627379"/>
                  </a:cubicBezTo>
                  <a:cubicBezTo>
                    <a:pt x="4717553" y="2632838"/>
                    <a:pt x="4723087" y="2636801"/>
                    <a:pt x="4727424" y="2639568"/>
                  </a:cubicBezTo>
                  <a:cubicBezTo>
                    <a:pt x="4742604" y="2630072"/>
                    <a:pt x="4768028" y="2607563"/>
                    <a:pt x="4768028" y="2563071"/>
                  </a:cubicBezTo>
                  <a:cubicBezTo>
                    <a:pt x="4768028" y="2549162"/>
                    <a:pt x="4779320" y="2537946"/>
                    <a:pt x="4793155" y="2537946"/>
                  </a:cubicBezTo>
                  <a:cubicBezTo>
                    <a:pt x="4819101" y="2537946"/>
                    <a:pt x="4840712" y="2529421"/>
                    <a:pt x="4857387" y="2512522"/>
                  </a:cubicBezTo>
                  <a:cubicBezTo>
                    <a:pt x="4862771" y="2507063"/>
                    <a:pt x="4866734" y="2501678"/>
                    <a:pt x="4869501" y="2497342"/>
                  </a:cubicBezTo>
                  <a:cubicBezTo>
                    <a:pt x="4866734" y="2493004"/>
                    <a:pt x="4862771" y="2487546"/>
                    <a:pt x="4857387" y="2482162"/>
                  </a:cubicBezTo>
                  <a:cubicBezTo>
                    <a:pt x="4840712" y="2465187"/>
                    <a:pt x="4819027" y="2456663"/>
                    <a:pt x="4793005" y="2456663"/>
                  </a:cubicBezTo>
                  <a:cubicBezTo>
                    <a:pt x="4779095" y="2456663"/>
                    <a:pt x="4767879" y="2445372"/>
                    <a:pt x="4767879" y="2431538"/>
                  </a:cubicBezTo>
                  <a:cubicBezTo>
                    <a:pt x="4767879" y="2388691"/>
                    <a:pt x="4744698" y="2366182"/>
                    <a:pt x="4727948" y="2355490"/>
                  </a:cubicBezTo>
                  <a:close/>
                  <a:moveTo>
                    <a:pt x="1179172" y="2355490"/>
                  </a:moveTo>
                  <a:lnTo>
                    <a:pt x="1162123" y="2368276"/>
                  </a:lnTo>
                  <a:cubicBezTo>
                    <a:pt x="1145970" y="2384727"/>
                    <a:pt x="1137820" y="2406039"/>
                    <a:pt x="1137820" y="2431463"/>
                  </a:cubicBezTo>
                  <a:cubicBezTo>
                    <a:pt x="1137820" y="2445372"/>
                    <a:pt x="1126529" y="2456588"/>
                    <a:pt x="1112695" y="2456588"/>
                  </a:cubicBezTo>
                  <a:cubicBezTo>
                    <a:pt x="1086672" y="2456588"/>
                    <a:pt x="1065062" y="2465113"/>
                    <a:pt x="1048386" y="2482013"/>
                  </a:cubicBezTo>
                  <a:cubicBezTo>
                    <a:pt x="1042928" y="2487471"/>
                    <a:pt x="1038965" y="2492930"/>
                    <a:pt x="1036198" y="2497417"/>
                  </a:cubicBezTo>
                  <a:cubicBezTo>
                    <a:pt x="1045321" y="2511923"/>
                    <a:pt x="1067978" y="2538020"/>
                    <a:pt x="1112695" y="2538020"/>
                  </a:cubicBezTo>
                  <a:cubicBezTo>
                    <a:pt x="1126604" y="2538020"/>
                    <a:pt x="1137820" y="2549312"/>
                    <a:pt x="1137820" y="2563146"/>
                  </a:cubicBezTo>
                  <a:cubicBezTo>
                    <a:pt x="1137820" y="2589093"/>
                    <a:pt x="1146345" y="2610704"/>
                    <a:pt x="1163244" y="2627379"/>
                  </a:cubicBezTo>
                  <a:cubicBezTo>
                    <a:pt x="1168703" y="2632838"/>
                    <a:pt x="1174236" y="2636801"/>
                    <a:pt x="1178573" y="2639568"/>
                  </a:cubicBezTo>
                  <a:cubicBezTo>
                    <a:pt x="1193753" y="2630072"/>
                    <a:pt x="1219177" y="2607563"/>
                    <a:pt x="1219177" y="2563071"/>
                  </a:cubicBezTo>
                  <a:cubicBezTo>
                    <a:pt x="1219177" y="2549162"/>
                    <a:pt x="1230469" y="2537946"/>
                    <a:pt x="1244302" y="2537946"/>
                  </a:cubicBezTo>
                  <a:cubicBezTo>
                    <a:pt x="1270325" y="2537946"/>
                    <a:pt x="1291936" y="2529346"/>
                    <a:pt x="1308685" y="2512447"/>
                  </a:cubicBezTo>
                  <a:cubicBezTo>
                    <a:pt x="1313995" y="2507063"/>
                    <a:pt x="1317959" y="2501604"/>
                    <a:pt x="1320725" y="2497267"/>
                  </a:cubicBezTo>
                  <a:cubicBezTo>
                    <a:pt x="1318033" y="2492930"/>
                    <a:pt x="1314070" y="2487471"/>
                    <a:pt x="1308685" y="2482087"/>
                  </a:cubicBezTo>
                  <a:cubicBezTo>
                    <a:pt x="1291936" y="2465187"/>
                    <a:pt x="1270250" y="2456588"/>
                    <a:pt x="1244228" y="2456588"/>
                  </a:cubicBezTo>
                  <a:cubicBezTo>
                    <a:pt x="1230320" y="2456588"/>
                    <a:pt x="1219103" y="2445297"/>
                    <a:pt x="1219103" y="2431463"/>
                  </a:cubicBezTo>
                  <a:cubicBezTo>
                    <a:pt x="1219103" y="2388691"/>
                    <a:pt x="1195922" y="2366182"/>
                    <a:pt x="1179172" y="2355490"/>
                  </a:cubicBezTo>
                  <a:close/>
                  <a:moveTo>
                    <a:pt x="5910624" y="2355414"/>
                  </a:moveTo>
                  <a:lnTo>
                    <a:pt x="5893574" y="2368201"/>
                  </a:lnTo>
                  <a:cubicBezTo>
                    <a:pt x="5877498" y="2384727"/>
                    <a:pt x="5869347" y="2405964"/>
                    <a:pt x="5869347" y="2431388"/>
                  </a:cubicBezTo>
                  <a:cubicBezTo>
                    <a:pt x="5869347" y="2445297"/>
                    <a:pt x="5858056" y="2456514"/>
                    <a:pt x="5844221" y="2456514"/>
                  </a:cubicBezTo>
                  <a:cubicBezTo>
                    <a:pt x="5818199" y="2456514"/>
                    <a:pt x="5796589" y="2465113"/>
                    <a:pt x="5779839" y="2482013"/>
                  </a:cubicBezTo>
                  <a:cubicBezTo>
                    <a:pt x="5774455" y="2487471"/>
                    <a:pt x="5770492" y="2492930"/>
                    <a:pt x="5767724" y="2497267"/>
                  </a:cubicBezTo>
                  <a:cubicBezTo>
                    <a:pt x="5776773" y="2511699"/>
                    <a:pt x="5799356" y="2537871"/>
                    <a:pt x="5844221" y="2537871"/>
                  </a:cubicBezTo>
                  <a:cubicBezTo>
                    <a:pt x="5858130" y="2537871"/>
                    <a:pt x="5869347" y="2549162"/>
                    <a:pt x="5869347" y="2562997"/>
                  </a:cubicBezTo>
                  <a:cubicBezTo>
                    <a:pt x="5869347" y="2588944"/>
                    <a:pt x="5877946" y="2610630"/>
                    <a:pt x="5894771" y="2627305"/>
                  </a:cubicBezTo>
                  <a:cubicBezTo>
                    <a:pt x="5900230" y="2632689"/>
                    <a:pt x="5905690" y="2636652"/>
                    <a:pt x="5910025" y="2639418"/>
                  </a:cubicBezTo>
                  <a:cubicBezTo>
                    <a:pt x="5925205" y="2629921"/>
                    <a:pt x="5950704" y="2607489"/>
                    <a:pt x="5950704" y="2562921"/>
                  </a:cubicBezTo>
                  <a:cubicBezTo>
                    <a:pt x="5950704" y="2549013"/>
                    <a:pt x="5961996" y="2537796"/>
                    <a:pt x="5975829" y="2537796"/>
                  </a:cubicBezTo>
                  <a:cubicBezTo>
                    <a:pt x="6001852" y="2537796"/>
                    <a:pt x="6023462" y="2529272"/>
                    <a:pt x="6040138" y="2512372"/>
                  </a:cubicBezTo>
                  <a:cubicBezTo>
                    <a:pt x="6045522" y="2506988"/>
                    <a:pt x="6049485" y="2501529"/>
                    <a:pt x="6052251" y="2497193"/>
                  </a:cubicBezTo>
                  <a:cubicBezTo>
                    <a:pt x="6049560" y="2492930"/>
                    <a:pt x="6045597" y="2487471"/>
                    <a:pt x="6040212" y="2482087"/>
                  </a:cubicBezTo>
                  <a:cubicBezTo>
                    <a:pt x="6023538" y="2465113"/>
                    <a:pt x="6001852" y="2456588"/>
                    <a:pt x="5975829" y="2456588"/>
                  </a:cubicBezTo>
                  <a:cubicBezTo>
                    <a:pt x="5961996" y="2456588"/>
                    <a:pt x="5950704" y="2445297"/>
                    <a:pt x="5950555" y="2431463"/>
                  </a:cubicBezTo>
                  <a:cubicBezTo>
                    <a:pt x="5950555" y="2388615"/>
                    <a:pt x="5927374" y="2366108"/>
                    <a:pt x="5910624" y="2355414"/>
                  </a:cubicBezTo>
                  <a:close/>
                  <a:moveTo>
                    <a:pt x="3544375" y="2355041"/>
                  </a:moveTo>
                  <a:cubicBezTo>
                    <a:pt x="3527325" y="2365659"/>
                    <a:pt x="3503695" y="2388167"/>
                    <a:pt x="3503695" y="2431463"/>
                  </a:cubicBezTo>
                  <a:cubicBezTo>
                    <a:pt x="3503695" y="2445372"/>
                    <a:pt x="3492405" y="2456588"/>
                    <a:pt x="3478570" y="2456588"/>
                  </a:cubicBezTo>
                  <a:cubicBezTo>
                    <a:pt x="3452548" y="2456588"/>
                    <a:pt x="3430937" y="2465113"/>
                    <a:pt x="3414262" y="2482013"/>
                  </a:cubicBezTo>
                  <a:cubicBezTo>
                    <a:pt x="3408803" y="2487471"/>
                    <a:pt x="3404840" y="2492930"/>
                    <a:pt x="3402073" y="2497342"/>
                  </a:cubicBezTo>
                  <a:cubicBezTo>
                    <a:pt x="3411196" y="2511774"/>
                    <a:pt x="3433778" y="2537946"/>
                    <a:pt x="3478570" y="2537946"/>
                  </a:cubicBezTo>
                  <a:cubicBezTo>
                    <a:pt x="3492479" y="2537946"/>
                    <a:pt x="3503695" y="2549162"/>
                    <a:pt x="3503695" y="2562997"/>
                  </a:cubicBezTo>
                  <a:cubicBezTo>
                    <a:pt x="3503770" y="2589093"/>
                    <a:pt x="3512295" y="2610704"/>
                    <a:pt x="3529120" y="2627305"/>
                  </a:cubicBezTo>
                  <a:cubicBezTo>
                    <a:pt x="3534578" y="2632763"/>
                    <a:pt x="3540037" y="2636727"/>
                    <a:pt x="3544449" y="2639493"/>
                  </a:cubicBezTo>
                  <a:cubicBezTo>
                    <a:pt x="3559554" y="2629996"/>
                    <a:pt x="3584978" y="2607563"/>
                    <a:pt x="3584978" y="2562997"/>
                  </a:cubicBezTo>
                  <a:cubicBezTo>
                    <a:pt x="3584978" y="2549088"/>
                    <a:pt x="3596269" y="2537871"/>
                    <a:pt x="3610103" y="2537871"/>
                  </a:cubicBezTo>
                  <a:cubicBezTo>
                    <a:pt x="3636126" y="2537871"/>
                    <a:pt x="3657736" y="2529346"/>
                    <a:pt x="3674412" y="2512447"/>
                  </a:cubicBezTo>
                  <a:cubicBezTo>
                    <a:pt x="3679796" y="2506988"/>
                    <a:pt x="3683759" y="2501529"/>
                    <a:pt x="3686525" y="2497193"/>
                  </a:cubicBezTo>
                  <a:cubicBezTo>
                    <a:pt x="3683833" y="2492855"/>
                    <a:pt x="3679870" y="2487471"/>
                    <a:pt x="3674486" y="2482087"/>
                  </a:cubicBezTo>
                  <a:cubicBezTo>
                    <a:pt x="3657812" y="2465113"/>
                    <a:pt x="3636126" y="2456588"/>
                    <a:pt x="3610103" y="2456588"/>
                  </a:cubicBezTo>
                  <a:cubicBezTo>
                    <a:pt x="3596195" y="2456588"/>
                    <a:pt x="3584978" y="2445297"/>
                    <a:pt x="3584978" y="2431463"/>
                  </a:cubicBezTo>
                  <a:cubicBezTo>
                    <a:pt x="3584978" y="2388017"/>
                    <a:pt x="3561200" y="2365510"/>
                    <a:pt x="3544375" y="2355041"/>
                  </a:cubicBezTo>
                  <a:close/>
                  <a:moveTo>
                    <a:pt x="2361399" y="2354966"/>
                  </a:moveTo>
                  <a:cubicBezTo>
                    <a:pt x="2344500" y="2365510"/>
                    <a:pt x="2320720" y="2388017"/>
                    <a:pt x="2320720" y="2431388"/>
                  </a:cubicBezTo>
                  <a:cubicBezTo>
                    <a:pt x="2320720" y="2445297"/>
                    <a:pt x="2309429" y="2456514"/>
                    <a:pt x="2295595" y="2456514"/>
                  </a:cubicBezTo>
                  <a:cubicBezTo>
                    <a:pt x="2269573" y="2456514"/>
                    <a:pt x="2247962" y="2465113"/>
                    <a:pt x="2231212" y="2482013"/>
                  </a:cubicBezTo>
                  <a:cubicBezTo>
                    <a:pt x="2225903" y="2487471"/>
                    <a:pt x="2221940" y="2492930"/>
                    <a:pt x="2219248" y="2497267"/>
                  </a:cubicBezTo>
                  <a:cubicBezTo>
                    <a:pt x="2228296" y="2511699"/>
                    <a:pt x="2250953" y="2537871"/>
                    <a:pt x="2295744" y="2537871"/>
                  </a:cubicBezTo>
                  <a:cubicBezTo>
                    <a:pt x="2309653" y="2537871"/>
                    <a:pt x="2320870" y="2549162"/>
                    <a:pt x="2320870" y="2562997"/>
                  </a:cubicBezTo>
                  <a:cubicBezTo>
                    <a:pt x="2320870" y="2588944"/>
                    <a:pt x="2329394" y="2610554"/>
                    <a:pt x="2346294" y="2627229"/>
                  </a:cubicBezTo>
                  <a:cubicBezTo>
                    <a:pt x="2351828" y="2632614"/>
                    <a:pt x="2357211" y="2636576"/>
                    <a:pt x="2361549" y="2639344"/>
                  </a:cubicBezTo>
                  <a:cubicBezTo>
                    <a:pt x="2365811" y="2636652"/>
                    <a:pt x="2371195" y="2632689"/>
                    <a:pt x="2376654" y="2627305"/>
                  </a:cubicBezTo>
                  <a:cubicBezTo>
                    <a:pt x="2393628" y="2610630"/>
                    <a:pt x="2402152" y="2588944"/>
                    <a:pt x="2402152" y="2562921"/>
                  </a:cubicBezTo>
                  <a:cubicBezTo>
                    <a:pt x="2402152" y="2549013"/>
                    <a:pt x="2413444" y="2537796"/>
                    <a:pt x="2427278" y="2537796"/>
                  </a:cubicBezTo>
                  <a:cubicBezTo>
                    <a:pt x="2453300" y="2537796"/>
                    <a:pt x="2474911" y="2529272"/>
                    <a:pt x="2491586" y="2512372"/>
                  </a:cubicBezTo>
                  <a:cubicBezTo>
                    <a:pt x="2496970" y="2506913"/>
                    <a:pt x="2500934" y="2501529"/>
                    <a:pt x="2503700" y="2497193"/>
                  </a:cubicBezTo>
                  <a:cubicBezTo>
                    <a:pt x="2500934" y="2492855"/>
                    <a:pt x="2496970" y="2487397"/>
                    <a:pt x="2491586" y="2482013"/>
                  </a:cubicBezTo>
                  <a:cubicBezTo>
                    <a:pt x="2474911" y="2465038"/>
                    <a:pt x="2453225" y="2456514"/>
                    <a:pt x="2427203" y="2456514"/>
                  </a:cubicBezTo>
                  <a:cubicBezTo>
                    <a:pt x="2413295" y="2456514"/>
                    <a:pt x="2402078" y="2445297"/>
                    <a:pt x="2402078" y="2431463"/>
                  </a:cubicBezTo>
                  <a:cubicBezTo>
                    <a:pt x="2402078" y="2388017"/>
                    <a:pt x="2378224" y="2365435"/>
                    <a:pt x="2361399" y="2354966"/>
                  </a:cubicBezTo>
                  <a:close/>
                  <a:moveTo>
                    <a:pt x="4139601" y="2319297"/>
                  </a:moveTo>
                  <a:cubicBezTo>
                    <a:pt x="4133320" y="2326775"/>
                    <a:pt x="4127562" y="2334627"/>
                    <a:pt x="4122178" y="2342703"/>
                  </a:cubicBezTo>
                  <a:cubicBezTo>
                    <a:pt x="4121505" y="2343675"/>
                    <a:pt x="4120907" y="2344722"/>
                    <a:pt x="4120310" y="2345694"/>
                  </a:cubicBezTo>
                  <a:cubicBezTo>
                    <a:pt x="4114775" y="2354218"/>
                    <a:pt x="4109765" y="2362968"/>
                    <a:pt x="4105353" y="2371791"/>
                  </a:cubicBezTo>
                  <a:cubicBezTo>
                    <a:pt x="4101166" y="2380316"/>
                    <a:pt x="4092418" y="2385700"/>
                    <a:pt x="4082920" y="2385700"/>
                  </a:cubicBezTo>
                  <a:cubicBezTo>
                    <a:pt x="4080228" y="2385700"/>
                    <a:pt x="4077461" y="2385251"/>
                    <a:pt x="4074919" y="2384428"/>
                  </a:cubicBezTo>
                  <a:cubicBezTo>
                    <a:pt x="4055028" y="2377773"/>
                    <a:pt x="4034464" y="2373436"/>
                    <a:pt x="4013601" y="2371417"/>
                  </a:cubicBezTo>
                  <a:cubicBezTo>
                    <a:pt x="4015621" y="2392355"/>
                    <a:pt x="4019957" y="2412843"/>
                    <a:pt x="4026539" y="2432809"/>
                  </a:cubicBezTo>
                  <a:cubicBezTo>
                    <a:pt x="4030427" y="2444624"/>
                    <a:pt x="4025117" y="2457486"/>
                    <a:pt x="4013975" y="2463094"/>
                  </a:cubicBezTo>
                  <a:cubicBezTo>
                    <a:pt x="3995207" y="2472516"/>
                    <a:pt x="3977633" y="2484032"/>
                    <a:pt x="3961406" y="2497417"/>
                  </a:cubicBezTo>
                  <a:cubicBezTo>
                    <a:pt x="3977633" y="2510802"/>
                    <a:pt x="3995207" y="2522243"/>
                    <a:pt x="4013900" y="2531589"/>
                  </a:cubicBezTo>
                  <a:cubicBezTo>
                    <a:pt x="4025042" y="2537123"/>
                    <a:pt x="4030427" y="2550059"/>
                    <a:pt x="4026539" y="2561875"/>
                  </a:cubicBezTo>
                  <a:cubicBezTo>
                    <a:pt x="4019957" y="2581840"/>
                    <a:pt x="4015621" y="2602479"/>
                    <a:pt x="4013601" y="2623341"/>
                  </a:cubicBezTo>
                  <a:cubicBezTo>
                    <a:pt x="4034464" y="2621322"/>
                    <a:pt x="4055028" y="2616985"/>
                    <a:pt x="4074919" y="2610330"/>
                  </a:cubicBezTo>
                  <a:cubicBezTo>
                    <a:pt x="4077461" y="2609507"/>
                    <a:pt x="4080153" y="2609059"/>
                    <a:pt x="4082845" y="2609059"/>
                  </a:cubicBezTo>
                  <a:cubicBezTo>
                    <a:pt x="4092343" y="2609059"/>
                    <a:pt x="4101091" y="2614443"/>
                    <a:pt x="4105353" y="2622968"/>
                  </a:cubicBezTo>
                  <a:cubicBezTo>
                    <a:pt x="4110213" y="2632763"/>
                    <a:pt x="4115823" y="2642484"/>
                    <a:pt x="4122103" y="2651981"/>
                  </a:cubicBezTo>
                  <a:cubicBezTo>
                    <a:pt x="4127487" y="2660057"/>
                    <a:pt x="4133320" y="2667834"/>
                    <a:pt x="4139526" y="2675386"/>
                  </a:cubicBezTo>
                  <a:cubicBezTo>
                    <a:pt x="4141022" y="2673666"/>
                    <a:pt x="4142518" y="2671871"/>
                    <a:pt x="4143865" y="2670078"/>
                  </a:cubicBezTo>
                  <a:cubicBezTo>
                    <a:pt x="4148349" y="2664394"/>
                    <a:pt x="4152687" y="2658337"/>
                    <a:pt x="4157025" y="2651907"/>
                  </a:cubicBezTo>
                  <a:cubicBezTo>
                    <a:pt x="4163305" y="2642484"/>
                    <a:pt x="4168913" y="2632763"/>
                    <a:pt x="4173775" y="2622968"/>
                  </a:cubicBezTo>
                  <a:cubicBezTo>
                    <a:pt x="4179382" y="2611676"/>
                    <a:pt x="4192394" y="2606292"/>
                    <a:pt x="4204284" y="2610330"/>
                  </a:cubicBezTo>
                  <a:cubicBezTo>
                    <a:pt x="4211013" y="2612573"/>
                    <a:pt x="4218192" y="2614667"/>
                    <a:pt x="4225744" y="2616537"/>
                  </a:cubicBezTo>
                  <a:cubicBezTo>
                    <a:pt x="4232549" y="2618182"/>
                    <a:pt x="4239729" y="2619677"/>
                    <a:pt x="4247803" y="2621024"/>
                  </a:cubicBezTo>
                  <a:cubicBezTo>
                    <a:pt x="4253561" y="2621921"/>
                    <a:pt x="4259544" y="2622669"/>
                    <a:pt x="4265600" y="2623267"/>
                  </a:cubicBezTo>
                  <a:cubicBezTo>
                    <a:pt x="4263582" y="2602329"/>
                    <a:pt x="4259244" y="2581765"/>
                    <a:pt x="4252589" y="2561799"/>
                  </a:cubicBezTo>
                  <a:cubicBezTo>
                    <a:pt x="4248626" y="2549911"/>
                    <a:pt x="4254011" y="2536973"/>
                    <a:pt x="4265226" y="2531589"/>
                  </a:cubicBezTo>
                  <a:cubicBezTo>
                    <a:pt x="4283996" y="2522243"/>
                    <a:pt x="4301568" y="2510802"/>
                    <a:pt x="4317796" y="2497417"/>
                  </a:cubicBezTo>
                  <a:cubicBezTo>
                    <a:pt x="4301568" y="2483956"/>
                    <a:pt x="4283996" y="2472516"/>
                    <a:pt x="4265226" y="2463169"/>
                  </a:cubicBezTo>
                  <a:cubicBezTo>
                    <a:pt x="4254011" y="2457635"/>
                    <a:pt x="4248626" y="2444699"/>
                    <a:pt x="4252589" y="2432809"/>
                  </a:cubicBezTo>
                  <a:cubicBezTo>
                    <a:pt x="4259244" y="2412919"/>
                    <a:pt x="4263582" y="2392355"/>
                    <a:pt x="4265600" y="2371417"/>
                  </a:cubicBezTo>
                  <a:cubicBezTo>
                    <a:pt x="4244738" y="2373436"/>
                    <a:pt x="4224174" y="2377773"/>
                    <a:pt x="4204208" y="2384428"/>
                  </a:cubicBezTo>
                  <a:cubicBezTo>
                    <a:pt x="4192394" y="2388392"/>
                    <a:pt x="4179382" y="2383008"/>
                    <a:pt x="4173850" y="2371791"/>
                  </a:cubicBezTo>
                  <a:cubicBezTo>
                    <a:pt x="4168988" y="2361995"/>
                    <a:pt x="4163380" y="2352274"/>
                    <a:pt x="4157098" y="2342852"/>
                  </a:cubicBezTo>
                  <a:cubicBezTo>
                    <a:pt x="4155229" y="2340010"/>
                    <a:pt x="4153285" y="2337319"/>
                    <a:pt x="4151417" y="2334701"/>
                  </a:cubicBezTo>
                  <a:cubicBezTo>
                    <a:pt x="4148948" y="2331262"/>
                    <a:pt x="4146480" y="2327896"/>
                    <a:pt x="4144013" y="2324756"/>
                  </a:cubicBezTo>
                  <a:cubicBezTo>
                    <a:pt x="4142593" y="2322886"/>
                    <a:pt x="4141096" y="2321092"/>
                    <a:pt x="4139601" y="2319297"/>
                  </a:cubicBezTo>
                  <a:close/>
                  <a:moveTo>
                    <a:pt x="1773650" y="2319297"/>
                  </a:moveTo>
                  <a:cubicBezTo>
                    <a:pt x="1760265" y="2335449"/>
                    <a:pt x="1748824" y="2353021"/>
                    <a:pt x="1739403" y="2371865"/>
                  </a:cubicBezTo>
                  <a:cubicBezTo>
                    <a:pt x="1733794" y="2383008"/>
                    <a:pt x="1720858" y="2388392"/>
                    <a:pt x="1709043" y="2384428"/>
                  </a:cubicBezTo>
                  <a:cubicBezTo>
                    <a:pt x="1689152" y="2377773"/>
                    <a:pt x="1668589" y="2373436"/>
                    <a:pt x="1647651" y="2371417"/>
                  </a:cubicBezTo>
                  <a:cubicBezTo>
                    <a:pt x="1649596" y="2392279"/>
                    <a:pt x="1653932" y="2412843"/>
                    <a:pt x="1660587" y="2432734"/>
                  </a:cubicBezTo>
                  <a:cubicBezTo>
                    <a:pt x="1664476" y="2444549"/>
                    <a:pt x="1659166" y="2457486"/>
                    <a:pt x="1648025" y="2463094"/>
                  </a:cubicBezTo>
                  <a:cubicBezTo>
                    <a:pt x="1629255" y="2472591"/>
                    <a:pt x="1611608" y="2484032"/>
                    <a:pt x="1595456" y="2497417"/>
                  </a:cubicBezTo>
                  <a:cubicBezTo>
                    <a:pt x="1611683" y="2510727"/>
                    <a:pt x="1629255" y="2522243"/>
                    <a:pt x="1648025" y="2531589"/>
                  </a:cubicBezTo>
                  <a:cubicBezTo>
                    <a:pt x="1659166" y="2537123"/>
                    <a:pt x="1664551" y="2550059"/>
                    <a:pt x="1660662" y="2561875"/>
                  </a:cubicBezTo>
                  <a:cubicBezTo>
                    <a:pt x="1654007" y="2581990"/>
                    <a:pt x="1649745" y="2602553"/>
                    <a:pt x="1647726" y="2623341"/>
                  </a:cubicBezTo>
                  <a:cubicBezTo>
                    <a:pt x="1668589" y="2621322"/>
                    <a:pt x="1689152" y="2616985"/>
                    <a:pt x="1709117" y="2610330"/>
                  </a:cubicBezTo>
                  <a:cubicBezTo>
                    <a:pt x="1711735" y="2609507"/>
                    <a:pt x="1714427" y="2609059"/>
                    <a:pt x="1717044" y="2609059"/>
                  </a:cubicBezTo>
                  <a:cubicBezTo>
                    <a:pt x="1726317" y="2609059"/>
                    <a:pt x="1735140" y="2614219"/>
                    <a:pt x="1739477" y="2622893"/>
                  </a:cubicBezTo>
                  <a:cubicBezTo>
                    <a:pt x="1748899" y="2641661"/>
                    <a:pt x="1760415" y="2659310"/>
                    <a:pt x="1773725" y="2675462"/>
                  </a:cubicBezTo>
                  <a:cubicBezTo>
                    <a:pt x="1787110" y="2659234"/>
                    <a:pt x="1798551" y="2641587"/>
                    <a:pt x="1807973" y="2622893"/>
                  </a:cubicBezTo>
                  <a:cubicBezTo>
                    <a:pt x="1813582" y="2611676"/>
                    <a:pt x="1826593" y="2606366"/>
                    <a:pt x="1838408" y="2610330"/>
                  </a:cubicBezTo>
                  <a:cubicBezTo>
                    <a:pt x="1845436" y="2612723"/>
                    <a:pt x="1852466" y="2614742"/>
                    <a:pt x="1859868" y="2616537"/>
                  </a:cubicBezTo>
                  <a:cubicBezTo>
                    <a:pt x="1866449" y="2618182"/>
                    <a:pt x="1873627" y="2619603"/>
                    <a:pt x="1881928" y="2621024"/>
                  </a:cubicBezTo>
                  <a:cubicBezTo>
                    <a:pt x="1887761" y="2621921"/>
                    <a:pt x="1893668" y="2622669"/>
                    <a:pt x="1899725" y="2623267"/>
                  </a:cubicBezTo>
                  <a:cubicBezTo>
                    <a:pt x="1897706" y="2602254"/>
                    <a:pt x="1893368" y="2581691"/>
                    <a:pt x="1886788" y="2561799"/>
                  </a:cubicBezTo>
                  <a:cubicBezTo>
                    <a:pt x="1882825" y="2549985"/>
                    <a:pt x="1888209" y="2537049"/>
                    <a:pt x="1899201" y="2531665"/>
                  </a:cubicBezTo>
                  <a:cubicBezTo>
                    <a:pt x="1917895" y="2522317"/>
                    <a:pt x="1935468" y="2510876"/>
                    <a:pt x="1951695" y="2497491"/>
                  </a:cubicBezTo>
                  <a:cubicBezTo>
                    <a:pt x="1935468" y="2484032"/>
                    <a:pt x="1917895" y="2472591"/>
                    <a:pt x="1899201" y="2463243"/>
                  </a:cubicBezTo>
                  <a:cubicBezTo>
                    <a:pt x="1888134" y="2457710"/>
                    <a:pt x="1882750" y="2444773"/>
                    <a:pt x="1886639" y="2432959"/>
                  </a:cubicBezTo>
                  <a:cubicBezTo>
                    <a:pt x="1893219" y="2412993"/>
                    <a:pt x="1897556" y="2392429"/>
                    <a:pt x="1899575" y="2371492"/>
                  </a:cubicBezTo>
                  <a:cubicBezTo>
                    <a:pt x="1878712" y="2373436"/>
                    <a:pt x="1858149" y="2377773"/>
                    <a:pt x="1838258" y="2384428"/>
                  </a:cubicBezTo>
                  <a:cubicBezTo>
                    <a:pt x="1826443" y="2388392"/>
                    <a:pt x="1813506" y="2383008"/>
                    <a:pt x="1807899" y="2371865"/>
                  </a:cubicBezTo>
                  <a:cubicBezTo>
                    <a:pt x="1798551" y="2353172"/>
                    <a:pt x="1787036" y="2335524"/>
                    <a:pt x="1773650" y="2319297"/>
                  </a:cubicBezTo>
                  <a:close/>
                  <a:moveTo>
                    <a:pt x="5322576" y="2319148"/>
                  </a:moveTo>
                  <a:cubicBezTo>
                    <a:pt x="5309191" y="2335300"/>
                    <a:pt x="5297750" y="2352872"/>
                    <a:pt x="5288328" y="2371716"/>
                  </a:cubicBezTo>
                  <a:cubicBezTo>
                    <a:pt x="5282720" y="2382858"/>
                    <a:pt x="5269785" y="2388242"/>
                    <a:pt x="5257968" y="2384279"/>
                  </a:cubicBezTo>
                  <a:cubicBezTo>
                    <a:pt x="5238078" y="2377624"/>
                    <a:pt x="5217514" y="2373286"/>
                    <a:pt x="5196576" y="2371267"/>
                  </a:cubicBezTo>
                  <a:cubicBezTo>
                    <a:pt x="5198520" y="2392205"/>
                    <a:pt x="5202858" y="2412694"/>
                    <a:pt x="5209513" y="2432585"/>
                  </a:cubicBezTo>
                  <a:cubicBezTo>
                    <a:pt x="5213401" y="2444400"/>
                    <a:pt x="5208093" y="2457336"/>
                    <a:pt x="5196951" y="2462944"/>
                  </a:cubicBezTo>
                  <a:cubicBezTo>
                    <a:pt x="5178183" y="2472441"/>
                    <a:pt x="5160533" y="2483882"/>
                    <a:pt x="5144382" y="2497267"/>
                  </a:cubicBezTo>
                  <a:cubicBezTo>
                    <a:pt x="5160609" y="2510577"/>
                    <a:pt x="5178183" y="2522093"/>
                    <a:pt x="5196951" y="2531440"/>
                  </a:cubicBezTo>
                  <a:cubicBezTo>
                    <a:pt x="5208093" y="2537049"/>
                    <a:pt x="5213476" y="2549985"/>
                    <a:pt x="5209513" y="2561799"/>
                  </a:cubicBezTo>
                  <a:cubicBezTo>
                    <a:pt x="5202858" y="2581691"/>
                    <a:pt x="5198520" y="2602254"/>
                    <a:pt x="5196501" y="2623192"/>
                  </a:cubicBezTo>
                  <a:cubicBezTo>
                    <a:pt x="5217365" y="2621173"/>
                    <a:pt x="5237928" y="2616836"/>
                    <a:pt x="5257894" y="2610180"/>
                  </a:cubicBezTo>
                  <a:cubicBezTo>
                    <a:pt x="5260511" y="2609359"/>
                    <a:pt x="5263203" y="2608909"/>
                    <a:pt x="5265820" y="2608909"/>
                  </a:cubicBezTo>
                  <a:cubicBezTo>
                    <a:pt x="5275092" y="2608909"/>
                    <a:pt x="5283917" y="2614069"/>
                    <a:pt x="5288253" y="2622743"/>
                  </a:cubicBezTo>
                  <a:cubicBezTo>
                    <a:pt x="5297675" y="2641512"/>
                    <a:pt x="5309191" y="2659160"/>
                    <a:pt x="5322501" y="2675311"/>
                  </a:cubicBezTo>
                  <a:cubicBezTo>
                    <a:pt x="5335887" y="2659085"/>
                    <a:pt x="5347327" y="2641512"/>
                    <a:pt x="5356751" y="2622743"/>
                  </a:cubicBezTo>
                  <a:cubicBezTo>
                    <a:pt x="5362357" y="2611601"/>
                    <a:pt x="5375369" y="2606218"/>
                    <a:pt x="5387183" y="2610256"/>
                  </a:cubicBezTo>
                  <a:cubicBezTo>
                    <a:pt x="5394212" y="2612648"/>
                    <a:pt x="5401241" y="2614667"/>
                    <a:pt x="5408645" y="2616462"/>
                  </a:cubicBezTo>
                  <a:cubicBezTo>
                    <a:pt x="5415300" y="2618107"/>
                    <a:pt x="5422478" y="2619603"/>
                    <a:pt x="5430629" y="2620948"/>
                  </a:cubicBezTo>
                  <a:cubicBezTo>
                    <a:pt x="5436387" y="2621846"/>
                    <a:pt x="5442295" y="2622594"/>
                    <a:pt x="5448351" y="2623192"/>
                  </a:cubicBezTo>
                  <a:cubicBezTo>
                    <a:pt x="5448128" y="2620874"/>
                    <a:pt x="5447978" y="2618556"/>
                    <a:pt x="5447678" y="2616387"/>
                  </a:cubicBezTo>
                  <a:cubicBezTo>
                    <a:pt x="5445885" y="2601506"/>
                    <a:pt x="5442892" y="2586850"/>
                    <a:pt x="5438855" y="2572568"/>
                  </a:cubicBezTo>
                  <a:lnTo>
                    <a:pt x="5438555" y="2571671"/>
                  </a:lnTo>
                  <a:cubicBezTo>
                    <a:pt x="5437509" y="2568381"/>
                    <a:pt x="5436536" y="2565015"/>
                    <a:pt x="5435414" y="2561650"/>
                  </a:cubicBezTo>
                  <a:cubicBezTo>
                    <a:pt x="5435116" y="2560827"/>
                    <a:pt x="5435041" y="2559930"/>
                    <a:pt x="5434893" y="2559108"/>
                  </a:cubicBezTo>
                  <a:cubicBezTo>
                    <a:pt x="5434743" y="2558360"/>
                    <a:pt x="5434518" y="2557613"/>
                    <a:pt x="5434443" y="2556865"/>
                  </a:cubicBezTo>
                  <a:cubicBezTo>
                    <a:pt x="5434368" y="2555893"/>
                    <a:pt x="5434293" y="2554920"/>
                    <a:pt x="5434518" y="2553724"/>
                  </a:cubicBezTo>
                  <a:cubicBezTo>
                    <a:pt x="5434518" y="2552976"/>
                    <a:pt x="5434518" y="2552228"/>
                    <a:pt x="5434593" y="2551481"/>
                  </a:cubicBezTo>
                  <a:cubicBezTo>
                    <a:pt x="5434668" y="2550509"/>
                    <a:pt x="5434743" y="2549611"/>
                    <a:pt x="5434966" y="2548639"/>
                  </a:cubicBezTo>
                  <a:cubicBezTo>
                    <a:pt x="5435116" y="2547891"/>
                    <a:pt x="5435340" y="2547144"/>
                    <a:pt x="5435564" y="2546396"/>
                  </a:cubicBezTo>
                  <a:cubicBezTo>
                    <a:pt x="5436013" y="2545050"/>
                    <a:pt x="5436536" y="2543704"/>
                    <a:pt x="5437209" y="2542357"/>
                  </a:cubicBezTo>
                  <a:cubicBezTo>
                    <a:pt x="5437658" y="2541535"/>
                    <a:pt x="5438108" y="2540638"/>
                    <a:pt x="5438630" y="2539815"/>
                  </a:cubicBezTo>
                  <a:cubicBezTo>
                    <a:pt x="5438780" y="2539591"/>
                    <a:pt x="5438855" y="2539291"/>
                    <a:pt x="5439078" y="2538992"/>
                  </a:cubicBezTo>
                  <a:cubicBezTo>
                    <a:pt x="5439378" y="2538544"/>
                    <a:pt x="5439752" y="2538170"/>
                    <a:pt x="5440126" y="2537796"/>
                  </a:cubicBezTo>
                  <a:cubicBezTo>
                    <a:pt x="5440724" y="2537049"/>
                    <a:pt x="5441398" y="2536376"/>
                    <a:pt x="5442070" y="2535702"/>
                  </a:cubicBezTo>
                  <a:cubicBezTo>
                    <a:pt x="5442668" y="2535104"/>
                    <a:pt x="5443266" y="2534581"/>
                    <a:pt x="5443865" y="2534058"/>
                  </a:cubicBezTo>
                  <a:cubicBezTo>
                    <a:pt x="5444688" y="2533385"/>
                    <a:pt x="5445660" y="2532786"/>
                    <a:pt x="5446631" y="2532189"/>
                  </a:cubicBezTo>
                  <a:cubicBezTo>
                    <a:pt x="5447155" y="2531888"/>
                    <a:pt x="5447603" y="2531515"/>
                    <a:pt x="5448201" y="2531216"/>
                  </a:cubicBezTo>
                  <a:cubicBezTo>
                    <a:pt x="5466896" y="2521869"/>
                    <a:pt x="5484468" y="2510428"/>
                    <a:pt x="5500695" y="2497043"/>
                  </a:cubicBezTo>
                  <a:cubicBezTo>
                    <a:pt x="5484468" y="2483583"/>
                    <a:pt x="5466896" y="2472142"/>
                    <a:pt x="5448201" y="2462795"/>
                  </a:cubicBezTo>
                  <a:cubicBezTo>
                    <a:pt x="5448201" y="2462720"/>
                    <a:pt x="5448128" y="2462720"/>
                    <a:pt x="5448128" y="2462720"/>
                  </a:cubicBezTo>
                  <a:cubicBezTo>
                    <a:pt x="5447903" y="2462645"/>
                    <a:pt x="5447678" y="2462421"/>
                    <a:pt x="5447380" y="2462271"/>
                  </a:cubicBezTo>
                  <a:cubicBezTo>
                    <a:pt x="5446033" y="2461599"/>
                    <a:pt x="5444838" y="2460776"/>
                    <a:pt x="5443716" y="2459879"/>
                  </a:cubicBezTo>
                  <a:cubicBezTo>
                    <a:pt x="5443192" y="2459505"/>
                    <a:pt x="5442743" y="2459056"/>
                    <a:pt x="5442295" y="2458608"/>
                  </a:cubicBezTo>
                  <a:cubicBezTo>
                    <a:pt x="5441398" y="2457859"/>
                    <a:pt x="5440649" y="2456962"/>
                    <a:pt x="5439902" y="2456065"/>
                  </a:cubicBezTo>
                  <a:cubicBezTo>
                    <a:pt x="5439677" y="2455766"/>
                    <a:pt x="5439305" y="2455541"/>
                    <a:pt x="5439078" y="2455168"/>
                  </a:cubicBezTo>
                  <a:cubicBezTo>
                    <a:pt x="5438929" y="2454943"/>
                    <a:pt x="5438855" y="2454718"/>
                    <a:pt x="5438705" y="2454495"/>
                  </a:cubicBezTo>
                  <a:cubicBezTo>
                    <a:pt x="5437958" y="2453298"/>
                    <a:pt x="5437284" y="2452102"/>
                    <a:pt x="5436686" y="2450831"/>
                  </a:cubicBezTo>
                  <a:cubicBezTo>
                    <a:pt x="5436312" y="2450083"/>
                    <a:pt x="5436088" y="2449260"/>
                    <a:pt x="5435788" y="2448437"/>
                  </a:cubicBezTo>
                  <a:cubicBezTo>
                    <a:pt x="5435414" y="2447465"/>
                    <a:pt x="5435116" y="2446419"/>
                    <a:pt x="5434893" y="2445372"/>
                  </a:cubicBezTo>
                  <a:cubicBezTo>
                    <a:pt x="5434668" y="2444549"/>
                    <a:pt x="5434593" y="2443727"/>
                    <a:pt x="5434518" y="2442830"/>
                  </a:cubicBezTo>
                  <a:cubicBezTo>
                    <a:pt x="5434443" y="2442007"/>
                    <a:pt x="5434443" y="2441184"/>
                    <a:pt x="5434443" y="2440362"/>
                  </a:cubicBezTo>
                  <a:cubicBezTo>
                    <a:pt x="5434443" y="2439465"/>
                    <a:pt x="5434443" y="2438567"/>
                    <a:pt x="5434593" y="2437595"/>
                  </a:cubicBezTo>
                  <a:cubicBezTo>
                    <a:pt x="5434668" y="2436772"/>
                    <a:pt x="5434893" y="2436025"/>
                    <a:pt x="5435041" y="2435202"/>
                  </a:cubicBezTo>
                  <a:cubicBezTo>
                    <a:pt x="5435265" y="2434379"/>
                    <a:pt x="5435265" y="2433557"/>
                    <a:pt x="5435564" y="2432734"/>
                  </a:cubicBezTo>
                  <a:cubicBezTo>
                    <a:pt x="5436612" y="2429444"/>
                    <a:pt x="5437658" y="2426079"/>
                    <a:pt x="5438705" y="2422714"/>
                  </a:cubicBezTo>
                  <a:lnTo>
                    <a:pt x="5438929" y="2421966"/>
                  </a:lnTo>
                  <a:cubicBezTo>
                    <a:pt x="5442967" y="2407684"/>
                    <a:pt x="5445960" y="2392953"/>
                    <a:pt x="5447753" y="2378222"/>
                  </a:cubicBezTo>
                  <a:cubicBezTo>
                    <a:pt x="5447753" y="2378222"/>
                    <a:pt x="5447753" y="2378146"/>
                    <a:pt x="5447753" y="2378072"/>
                  </a:cubicBezTo>
                  <a:cubicBezTo>
                    <a:pt x="5448053" y="2375754"/>
                    <a:pt x="5448201" y="2373585"/>
                    <a:pt x="5448426" y="2371342"/>
                  </a:cubicBezTo>
                  <a:cubicBezTo>
                    <a:pt x="5427563" y="2373361"/>
                    <a:pt x="5407074" y="2377698"/>
                    <a:pt x="5387183" y="2384279"/>
                  </a:cubicBezTo>
                  <a:cubicBezTo>
                    <a:pt x="5375369" y="2388242"/>
                    <a:pt x="5362432" y="2382858"/>
                    <a:pt x="5356823" y="2371716"/>
                  </a:cubicBezTo>
                  <a:cubicBezTo>
                    <a:pt x="5347477" y="2353021"/>
                    <a:pt x="5335961" y="2335374"/>
                    <a:pt x="5322576" y="2319148"/>
                  </a:cubicBezTo>
                  <a:close/>
                  <a:moveTo>
                    <a:pt x="590900" y="2319148"/>
                  </a:moveTo>
                  <a:cubicBezTo>
                    <a:pt x="577440" y="2335374"/>
                    <a:pt x="565999" y="2353021"/>
                    <a:pt x="556651" y="2371716"/>
                  </a:cubicBezTo>
                  <a:cubicBezTo>
                    <a:pt x="551118" y="2382932"/>
                    <a:pt x="538107" y="2388316"/>
                    <a:pt x="526292" y="2384353"/>
                  </a:cubicBezTo>
                  <a:cubicBezTo>
                    <a:pt x="506401" y="2377698"/>
                    <a:pt x="485838" y="2373361"/>
                    <a:pt x="464900" y="2371342"/>
                  </a:cubicBezTo>
                  <a:cubicBezTo>
                    <a:pt x="466844" y="2392205"/>
                    <a:pt x="471182" y="2412769"/>
                    <a:pt x="477837" y="2432660"/>
                  </a:cubicBezTo>
                  <a:cubicBezTo>
                    <a:pt x="481800" y="2444474"/>
                    <a:pt x="476416" y="2457411"/>
                    <a:pt x="465274" y="2463019"/>
                  </a:cubicBezTo>
                  <a:cubicBezTo>
                    <a:pt x="446579" y="2472441"/>
                    <a:pt x="428932" y="2483956"/>
                    <a:pt x="412706" y="2497342"/>
                  </a:cubicBezTo>
                  <a:cubicBezTo>
                    <a:pt x="429007" y="2510727"/>
                    <a:pt x="446579" y="2522168"/>
                    <a:pt x="465274" y="2531515"/>
                  </a:cubicBezTo>
                  <a:cubicBezTo>
                    <a:pt x="476490" y="2537049"/>
                    <a:pt x="481874" y="2550059"/>
                    <a:pt x="477911" y="2561875"/>
                  </a:cubicBezTo>
                  <a:cubicBezTo>
                    <a:pt x="471256" y="2581765"/>
                    <a:pt x="466919" y="2602329"/>
                    <a:pt x="464900" y="2623267"/>
                  </a:cubicBezTo>
                  <a:cubicBezTo>
                    <a:pt x="485763" y="2621247"/>
                    <a:pt x="506327" y="2616911"/>
                    <a:pt x="526292" y="2610256"/>
                  </a:cubicBezTo>
                  <a:cubicBezTo>
                    <a:pt x="528910" y="2609433"/>
                    <a:pt x="531602" y="2608984"/>
                    <a:pt x="534218" y="2608984"/>
                  </a:cubicBezTo>
                  <a:cubicBezTo>
                    <a:pt x="543491" y="2608984"/>
                    <a:pt x="552315" y="2614144"/>
                    <a:pt x="556651" y="2622893"/>
                  </a:cubicBezTo>
                  <a:cubicBezTo>
                    <a:pt x="565999" y="2641587"/>
                    <a:pt x="577514" y="2659234"/>
                    <a:pt x="590900" y="2675462"/>
                  </a:cubicBezTo>
                  <a:cubicBezTo>
                    <a:pt x="604285" y="2659160"/>
                    <a:pt x="615726" y="2641587"/>
                    <a:pt x="625073" y="2622893"/>
                  </a:cubicBezTo>
                  <a:cubicBezTo>
                    <a:pt x="630607" y="2611676"/>
                    <a:pt x="643692" y="2606366"/>
                    <a:pt x="655507" y="2610330"/>
                  </a:cubicBezTo>
                  <a:cubicBezTo>
                    <a:pt x="662237" y="2612573"/>
                    <a:pt x="669415" y="2614667"/>
                    <a:pt x="676968" y="2616537"/>
                  </a:cubicBezTo>
                  <a:cubicBezTo>
                    <a:pt x="683773" y="2618182"/>
                    <a:pt x="690951" y="2619677"/>
                    <a:pt x="699027" y="2621024"/>
                  </a:cubicBezTo>
                  <a:cubicBezTo>
                    <a:pt x="704785" y="2621921"/>
                    <a:pt x="710768" y="2622669"/>
                    <a:pt x="716825" y="2623267"/>
                  </a:cubicBezTo>
                  <a:cubicBezTo>
                    <a:pt x="714805" y="2602329"/>
                    <a:pt x="710469" y="2581765"/>
                    <a:pt x="703813" y="2561799"/>
                  </a:cubicBezTo>
                  <a:cubicBezTo>
                    <a:pt x="699850" y="2549911"/>
                    <a:pt x="705234" y="2536973"/>
                    <a:pt x="716451" y="2531515"/>
                  </a:cubicBezTo>
                  <a:cubicBezTo>
                    <a:pt x="735145" y="2522168"/>
                    <a:pt x="752792" y="2510727"/>
                    <a:pt x="769019" y="2497342"/>
                  </a:cubicBezTo>
                  <a:cubicBezTo>
                    <a:pt x="752792" y="2483882"/>
                    <a:pt x="735145" y="2472441"/>
                    <a:pt x="716451" y="2463094"/>
                  </a:cubicBezTo>
                  <a:cubicBezTo>
                    <a:pt x="705234" y="2457560"/>
                    <a:pt x="699850" y="2444624"/>
                    <a:pt x="703813" y="2432734"/>
                  </a:cubicBezTo>
                  <a:cubicBezTo>
                    <a:pt x="710469" y="2412843"/>
                    <a:pt x="714805" y="2392279"/>
                    <a:pt x="716825" y="2371342"/>
                  </a:cubicBezTo>
                  <a:cubicBezTo>
                    <a:pt x="695962" y="2373361"/>
                    <a:pt x="675397" y="2377698"/>
                    <a:pt x="655433" y="2384353"/>
                  </a:cubicBezTo>
                  <a:cubicBezTo>
                    <a:pt x="643618" y="2388242"/>
                    <a:pt x="630681" y="2382932"/>
                    <a:pt x="625073" y="2371716"/>
                  </a:cubicBezTo>
                  <a:cubicBezTo>
                    <a:pt x="615726" y="2353021"/>
                    <a:pt x="604285" y="2335374"/>
                    <a:pt x="590900" y="2319148"/>
                  </a:cubicBezTo>
                  <a:close/>
                  <a:moveTo>
                    <a:pt x="2956625" y="2319073"/>
                  </a:moveTo>
                  <a:cubicBezTo>
                    <a:pt x="2956551" y="2319148"/>
                    <a:pt x="2956476" y="2319297"/>
                    <a:pt x="2956401" y="2319372"/>
                  </a:cubicBezTo>
                  <a:cubicBezTo>
                    <a:pt x="2952737" y="2323784"/>
                    <a:pt x="2949223" y="2328420"/>
                    <a:pt x="2945708" y="2333206"/>
                  </a:cubicBezTo>
                  <a:cubicBezTo>
                    <a:pt x="2945558" y="2333356"/>
                    <a:pt x="2945484" y="2333430"/>
                    <a:pt x="2945409" y="2333579"/>
                  </a:cubicBezTo>
                  <a:cubicBezTo>
                    <a:pt x="2945335" y="2333655"/>
                    <a:pt x="2945335" y="2333655"/>
                    <a:pt x="2945259" y="2333729"/>
                  </a:cubicBezTo>
                  <a:cubicBezTo>
                    <a:pt x="2941296" y="2339262"/>
                    <a:pt x="2937183" y="2345469"/>
                    <a:pt x="2933146" y="2351975"/>
                  </a:cubicBezTo>
                  <a:cubicBezTo>
                    <a:pt x="2929033" y="2358780"/>
                    <a:pt x="2925518" y="2365210"/>
                    <a:pt x="2922303" y="2371642"/>
                  </a:cubicBezTo>
                  <a:cubicBezTo>
                    <a:pt x="2916695" y="2382783"/>
                    <a:pt x="2903758" y="2388167"/>
                    <a:pt x="2891943" y="2384204"/>
                  </a:cubicBezTo>
                  <a:cubicBezTo>
                    <a:pt x="2872052" y="2377549"/>
                    <a:pt x="2851489" y="2373212"/>
                    <a:pt x="2830551" y="2371193"/>
                  </a:cubicBezTo>
                  <a:cubicBezTo>
                    <a:pt x="2832495" y="2392055"/>
                    <a:pt x="2836833" y="2412620"/>
                    <a:pt x="2843488" y="2432510"/>
                  </a:cubicBezTo>
                  <a:cubicBezTo>
                    <a:pt x="2847376" y="2444325"/>
                    <a:pt x="2842067" y="2457261"/>
                    <a:pt x="2830925" y="2462870"/>
                  </a:cubicBezTo>
                  <a:cubicBezTo>
                    <a:pt x="2812081" y="2472367"/>
                    <a:pt x="2794508" y="2483807"/>
                    <a:pt x="2778357" y="2497193"/>
                  </a:cubicBezTo>
                  <a:cubicBezTo>
                    <a:pt x="2794583" y="2510503"/>
                    <a:pt x="2812156" y="2522018"/>
                    <a:pt x="2830925" y="2531366"/>
                  </a:cubicBezTo>
                  <a:cubicBezTo>
                    <a:pt x="2842067" y="2536899"/>
                    <a:pt x="2847451" y="2549835"/>
                    <a:pt x="2843562" y="2561650"/>
                  </a:cubicBezTo>
                  <a:cubicBezTo>
                    <a:pt x="2836982" y="2581765"/>
                    <a:pt x="2832645" y="2602329"/>
                    <a:pt x="2830626" y="2623117"/>
                  </a:cubicBezTo>
                  <a:cubicBezTo>
                    <a:pt x="2851564" y="2621098"/>
                    <a:pt x="2872052" y="2616761"/>
                    <a:pt x="2892018" y="2610106"/>
                  </a:cubicBezTo>
                  <a:cubicBezTo>
                    <a:pt x="2894635" y="2609283"/>
                    <a:pt x="2897327" y="2608835"/>
                    <a:pt x="2899945" y="2608835"/>
                  </a:cubicBezTo>
                  <a:cubicBezTo>
                    <a:pt x="2909217" y="2608835"/>
                    <a:pt x="2918040" y="2614069"/>
                    <a:pt x="2922378" y="2622743"/>
                  </a:cubicBezTo>
                  <a:cubicBezTo>
                    <a:pt x="2925593" y="2629174"/>
                    <a:pt x="2929107" y="2635605"/>
                    <a:pt x="2933220" y="2642410"/>
                  </a:cubicBezTo>
                  <a:cubicBezTo>
                    <a:pt x="2937333" y="2649139"/>
                    <a:pt x="2941521" y="2655346"/>
                    <a:pt x="2945558" y="2660954"/>
                  </a:cubicBezTo>
                  <a:cubicBezTo>
                    <a:pt x="2945633" y="2661029"/>
                    <a:pt x="2945783" y="2661179"/>
                    <a:pt x="2945858" y="2661328"/>
                  </a:cubicBezTo>
                  <a:cubicBezTo>
                    <a:pt x="2947129" y="2663048"/>
                    <a:pt x="2948400" y="2664768"/>
                    <a:pt x="2949671" y="2666413"/>
                  </a:cubicBezTo>
                  <a:cubicBezTo>
                    <a:pt x="2950494" y="2667609"/>
                    <a:pt x="2951391" y="2668731"/>
                    <a:pt x="2952213" y="2669779"/>
                  </a:cubicBezTo>
                  <a:cubicBezTo>
                    <a:pt x="2953560" y="2671498"/>
                    <a:pt x="2954906" y="2673218"/>
                    <a:pt x="2956252" y="2674863"/>
                  </a:cubicBezTo>
                  <a:cubicBezTo>
                    <a:pt x="2956326" y="2675087"/>
                    <a:pt x="2956476" y="2675237"/>
                    <a:pt x="2956625" y="2675386"/>
                  </a:cubicBezTo>
                  <a:cubicBezTo>
                    <a:pt x="2970011" y="2659234"/>
                    <a:pt x="2981451" y="2641661"/>
                    <a:pt x="2990874" y="2622818"/>
                  </a:cubicBezTo>
                  <a:cubicBezTo>
                    <a:pt x="2996482" y="2611601"/>
                    <a:pt x="3009493" y="2606292"/>
                    <a:pt x="3021308" y="2610256"/>
                  </a:cubicBezTo>
                  <a:cubicBezTo>
                    <a:pt x="3028038" y="2612499"/>
                    <a:pt x="3035291" y="2614592"/>
                    <a:pt x="3042769" y="2616462"/>
                  </a:cubicBezTo>
                  <a:cubicBezTo>
                    <a:pt x="3046134" y="2617359"/>
                    <a:pt x="3049648" y="2618107"/>
                    <a:pt x="3053312" y="2618855"/>
                  </a:cubicBezTo>
                  <a:cubicBezTo>
                    <a:pt x="3056977" y="2619603"/>
                    <a:pt x="3060790" y="2620350"/>
                    <a:pt x="3064828" y="2621024"/>
                  </a:cubicBezTo>
                  <a:cubicBezTo>
                    <a:pt x="3070660" y="2621921"/>
                    <a:pt x="3076568" y="2622669"/>
                    <a:pt x="3082625" y="2623267"/>
                  </a:cubicBezTo>
                  <a:cubicBezTo>
                    <a:pt x="3080681" y="2602329"/>
                    <a:pt x="3076344" y="2581765"/>
                    <a:pt x="3069689" y="2561799"/>
                  </a:cubicBezTo>
                  <a:cubicBezTo>
                    <a:pt x="3065726" y="2549985"/>
                    <a:pt x="3071110" y="2537049"/>
                    <a:pt x="3082326" y="2531366"/>
                  </a:cubicBezTo>
                  <a:cubicBezTo>
                    <a:pt x="3101095" y="2522018"/>
                    <a:pt x="3118742" y="2510577"/>
                    <a:pt x="3134894" y="2497193"/>
                  </a:cubicBezTo>
                  <a:cubicBezTo>
                    <a:pt x="3118742" y="2483807"/>
                    <a:pt x="3101095" y="2472367"/>
                    <a:pt x="3082326" y="2462944"/>
                  </a:cubicBezTo>
                  <a:cubicBezTo>
                    <a:pt x="3071184" y="2457411"/>
                    <a:pt x="3065800" y="2444474"/>
                    <a:pt x="3069689" y="2432660"/>
                  </a:cubicBezTo>
                  <a:cubicBezTo>
                    <a:pt x="3076269" y="2412545"/>
                    <a:pt x="3080606" y="2391981"/>
                    <a:pt x="3082625" y="2371193"/>
                  </a:cubicBezTo>
                  <a:cubicBezTo>
                    <a:pt x="3061763" y="2373212"/>
                    <a:pt x="3041199" y="2377549"/>
                    <a:pt x="3021233" y="2384204"/>
                  </a:cubicBezTo>
                  <a:cubicBezTo>
                    <a:pt x="3009344" y="2388167"/>
                    <a:pt x="2996482" y="2382783"/>
                    <a:pt x="2990874" y="2371642"/>
                  </a:cubicBezTo>
                  <a:cubicBezTo>
                    <a:pt x="2981451" y="2352872"/>
                    <a:pt x="2970011" y="2335225"/>
                    <a:pt x="2956625" y="2319073"/>
                  </a:cubicBezTo>
                  <a:close/>
                  <a:moveTo>
                    <a:pt x="5429358" y="2239211"/>
                  </a:moveTo>
                  <a:cubicBezTo>
                    <a:pt x="5403561" y="2250203"/>
                    <a:pt x="5379332" y="2265158"/>
                    <a:pt x="5357945" y="2283255"/>
                  </a:cubicBezTo>
                  <a:cubicBezTo>
                    <a:pt x="5370508" y="2298061"/>
                    <a:pt x="5381799" y="2313838"/>
                    <a:pt x="5391595" y="2330514"/>
                  </a:cubicBezTo>
                  <a:cubicBezTo>
                    <a:pt x="5410289" y="2325653"/>
                    <a:pt x="5429358" y="2322512"/>
                    <a:pt x="5448725" y="2320942"/>
                  </a:cubicBezTo>
                  <a:cubicBezTo>
                    <a:pt x="5446332" y="2292900"/>
                    <a:pt x="5439826" y="2265233"/>
                    <a:pt x="5429358" y="2239211"/>
                  </a:cubicBezTo>
                  <a:close/>
                  <a:moveTo>
                    <a:pt x="5215645" y="2239211"/>
                  </a:moveTo>
                  <a:cubicBezTo>
                    <a:pt x="5205101" y="2265233"/>
                    <a:pt x="5198596" y="2292900"/>
                    <a:pt x="5196277" y="2320942"/>
                  </a:cubicBezTo>
                  <a:cubicBezTo>
                    <a:pt x="5215645" y="2322512"/>
                    <a:pt x="5234788" y="2325653"/>
                    <a:pt x="5253482" y="2330588"/>
                  </a:cubicBezTo>
                  <a:cubicBezTo>
                    <a:pt x="5263278" y="2313838"/>
                    <a:pt x="5274568" y="2298061"/>
                    <a:pt x="5287132" y="2283329"/>
                  </a:cubicBezTo>
                  <a:cubicBezTo>
                    <a:pt x="5265596" y="2265084"/>
                    <a:pt x="5241443" y="2250128"/>
                    <a:pt x="5215645" y="2239211"/>
                  </a:cubicBezTo>
                  <a:close/>
                  <a:moveTo>
                    <a:pt x="4246457" y="2239211"/>
                  </a:moveTo>
                  <a:cubicBezTo>
                    <a:pt x="4220659" y="2250128"/>
                    <a:pt x="4196506" y="2265084"/>
                    <a:pt x="4175045" y="2283255"/>
                  </a:cubicBezTo>
                  <a:cubicBezTo>
                    <a:pt x="4177962" y="2286695"/>
                    <a:pt x="4180803" y="2290134"/>
                    <a:pt x="4183495" y="2293574"/>
                  </a:cubicBezTo>
                  <a:cubicBezTo>
                    <a:pt x="4188580" y="2300005"/>
                    <a:pt x="4193815" y="2307183"/>
                    <a:pt x="4198824" y="2314736"/>
                  </a:cubicBezTo>
                  <a:cubicBezTo>
                    <a:pt x="4202264" y="2319896"/>
                    <a:pt x="4205480" y="2325205"/>
                    <a:pt x="4208620" y="2330514"/>
                  </a:cubicBezTo>
                  <a:cubicBezTo>
                    <a:pt x="4227314" y="2325653"/>
                    <a:pt x="4246457" y="2322512"/>
                    <a:pt x="4265825" y="2320942"/>
                  </a:cubicBezTo>
                  <a:cubicBezTo>
                    <a:pt x="4263432" y="2292900"/>
                    <a:pt x="4256927" y="2265233"/>
                    <a:pt x="4246457" y="2239211"/>
                  </a:cubicBezTo>
                  <a:close/>
                  <a:moveTo>
                    <a:pt x="4032744" y="2239211"/>
                  </a:moveTo>
                  <a:cubicBezTo>
                    <a:pt x="4022201" y="2265233"/>
                    <a:pt x="4015695" y="2292900"/>
                    <a:pt x="4013377" y="2320942"/>
                  </a:cubicBezTo>
                  <a:cubicBezTo>
                    <a:pt x="4032744" y="2322512"/>
                    <a:pt x="4051887" y="2325653"/>
                    <a:pt x="4070582" y="2330588"/>
                  </a:cubicBezTo>
                  <a:cubicBezTo>
                    <a:pt x="4073722" y="2325280"/>
                    <a:pt x="4076938" y="2320045"/>
                    <a:pt x="4080377" y="2314885"/>
                  </a:cubicBezTo>
                  <a:cubicBezTo>
                    <a:pt x="4087631" y="2303893"/>
                    <a:pt x="4095633" y="2293424"/>
                    <a:pt x="4104231" y="2283329"/>
                  </a:cubicBezTo>
                  <a:cubicBezTo>
                    <a:pt x="4082695" y="2265084"/>
                    <a:pt x="4058542" y="2250128"/>
                    <a:pt x="4032744" y="2239211"/>
                  </a:cubicBezTo>
                  <a:close/>
                  <a:moveTo>
                    <a:pt x="3063483" y="2239211"/>
                  </a:moveTo>
                  <a:cubicBezTo>
                    <a:pt x="3037758" y="2250203"/>
                    <a:pt x="3013531" y="2265158"/>
                    <a:pt x="2991996" y="2283329"/>
                  </a:cubicBezTo>
                  <a:cubicBezTo>
                    <a:pt x="3004557" y="2298136"/>
                    <a:pt x="3015849" y="2313838"/>
                    <a:pt x="3025645" y="2330588"/>
                  </a:cubicBezTo>
                  <a:cubicBezTo>
                    <a:pt x="3044414" y="2325653"/>
                    <a:pt x="3063483" y="2322512"/>
                    <a:pt x="3082849" y="2320942"/>
                  </a:cubicBezTo>
                  <a:cubicBezTo>
                    <a:pt x="3080531" y="2292900"/>
                    <a:pt x="3074026" y="2265233"/>
                    <a:pt x="3063483" y="2239211"/>
                  </a:cubicBezTo>
                  <a:close/>
                  <a:moveTo>
                    <a:pt x="2849919" y="2239211"/>
                  </a:moveTo>
                  <a:cubicBezTo>
                    <a:pt x="2848647" y="2242426"/>
                    <a:pt x="2847302" y="2245567"/>
                    <a:pt x="2846105" y="2248782"/>
                  </a:cubicBezTo>
                  <a:cubicBezTo>
                    <a:pt x="2844235" y="2253867"/>
                    <a:pt x="2842590" y="2259027"/>
                    <a:pt x="2841020" y="2264186"/>
                  </a:cubicBezTo>
                  <a:cubicBezTo>
                    <a:pt x="2835486" y="2282731"/>
                    <a:pt x="2832047" y="2301725"/>
                    <a:pt x="2830476" y="2320868"/>
                  </a:cubicBezTo>
                  <a:cubicBezTo>
                    <a:pt x="2849769" y="2322363"/>
                    <a:pt x="2868912" y="2325504"/>
                    <a:pt x="2887607" y="2330439"/>
                  </a:cubicBezTo>
                  <a:cubicBezTo>
                    <a:pt x="2888504" y="2328944"/>
                    <a:pt x="2889401" y="2327448"/>
                    <a:pt x="2890298" y="2325952"/>
                  </a:cubicBezTo>
                  <a:cubicBezTo>
                    <a:pt x="2890373" y="2325878"/>
                    <a:pt x="2890448" y="2325803"/>
                    <a:pt x="2890448" y="2325728"/>
                  </a:cubicBezTo>
                  <a:cubicBezTo>
                    <a:pt x="2890598" y="2325579"/>
                    <a:pt x="2890672" y="2325429"/>
                    <a:pt x="2890822" y="2325205"/>
                  </a:cubicBezTo>
                  <a:cubicBezTo>
                    <a:pt x="2895308" y="2317877"/>
                    <a:pt x="2899945" y="2310773"/>
                    <a:pt x="2904805" y="2304118"/>
                  </a:cubicBezTo>
                  <a:cubicBezTo>
                    <a:pt x="2904880" y="2304118"/>
                    <a:pt x="2904880" y="2304043"/>
                    <a:pt x="2904954" y="2303968"/>
                  </a:cubicBezTo>
                  <a:cubicBezTo>
                    <a:pt x="2904954" y="2303893"/>
                    <a:pt x="2905030" y="2303893"/>
                    <a:pt x="2905030" y="2303819"/>
                  </a:cubicBezTo>
                  <a:cubicBezTo>
                    <a:pt x="2905253" y="2303519"/>
                    <a:pt x="2905403" y="2303295"/>
                    <a:pt x="2905628" y="2302996"/>
                  </a:cubicBezTo>
                  <a:cubicBezTo>
                    <a:pt x="2907647" y="2300304"/>
                    <a:pt x="2909516" y="2297836"/>
                    <a:pt x="2911311" y="2295443"/>
                  </a:cubicBezTo>
                  <a:cubicBezTo>
                    <a:pt x="2912208" y="2294322"/>
                    <a:pt x="2913031" y="2293200"/>
                    <a:pt x="2913928" y="2292079"/>
                  </a:cubicBezTo>
                  <a:cubicBezTo>
                    <a:pt x="2916396" y="2288938"/>
                    <a:pt x="2918789" y="2286021"/>
                    <a:pt x="2921106" y="2283255"/>
                  </a:cubicBezTo>
                  <a:cubicBezTo>
                    <a:pt x="2921106" y="2283255"/>
                    <a:pt x="2921181" y="2283180"/>
                    <a:pt x="2921181" y="2283180"/>
                  </a:cubicBezTo>
                  <a:cubicBezTo>
                    <a:pt x="2899720" y="2265009"/>
                    <a:pt x="2875567" y="2250128"/>
                    <a:pt x="2849919" y="2239211"/>
                  </a:cubicBezTo>
                  <a:close/>
                  <a:moveTo>
                    <a:pt x="1880582" y="2239211"/>
                  </a:moveTo>
                  <a:cubicBezTo>
                    <a:pt x="1854783" y="2250203"/>
                    <a:pt x="1830556" y="2265158"/>
                    <a:pt x="1809170" y="2283255"/>
                  </a:cubicBezTo>
                  <a:cubicBezTo>
                    <a:pt x="1821732" y="2298061"/>
                    <a:pt x="1833098" y="2313838"/>
                    <a:pt x="1842819" y="2330514"/>
                  </a:cubicBezTo>
                  <a:cubicBezTo>
                    <a:pt x="1861514" y="2325653"/>
                    <a:pt x="1880582" y="2322512"/>
                    <a:pt x="1899949" y="2320942"/>
                  </a:cubicBezTo>
                  <a:cubicBezTo>
                    <a:pt x="1897556" y="2292900"/>
                    <a:pt x="1891051" y="2265233"/>
                    <a:pt x="1880582" y="2239211"/>
                  </a:cubicBezTo>
                  <a:close/>
                  <a:moveTo>
                    <a:pt x="1666868" y="2239211"/>
                  </a:moveTo>
                  <a:cubicBezTo>
                    <a:pt x="1656325" y="2265233"/>
                    <a:pt x="1649819" y="2292900"/>
                    <a:pt x="1647501" y="2320942"/>
                  </a:cubicBezTo>
                  <a:cubicBezTo>
                    <a:pt x="1666868" y="2322512"/>
                    <a:pt x="1686011" y="2325653"/>
                    <a:pt x="1704706" y="2330588"/>
                  </a:cubicBezTo>
                  <a:cubicBezTo>
                    <a:pt x="1714501" y="2313838"/>
                    <a:pt x="1725793" y="2298061"/>
                    <a:pt x="1738355" y="2283329"/>
                  </a:cubicBezTo>
                  <a:cubicBezTo>
                    <a:pt x="1716820" y="2265084"/>
                    <a:pt x="1692666" y="2250128"/>
                    <a:pt x="1666868" y="2239211"/>
                  </a:cubicBezTo>
                  <a:close/>
                  <a:moveTo>
                    <a:pt x="697682" y="2239211"/>
                  </a:moveTo>
                  <a:cubicBezTo>
                    <a:pt x="671884" y="2250203"/>
                    <a:pt x="647730" y="2265158"/>
                    <a:pt x="626195" y="2283255"/>
                  </a:cubicBezTo>
                  <a:cubicBezTo>
                    <a:pt x="638832" y="2298136"/>
                    <a:pt x="650123" y="2313838"/>
                    <a:pt x="659844" y="2330514"/>
                  </a:cubicBezTo>
                  <a:cubicBezTo>
                    <a:pt x="678539" y="2325653"/>
                    <a:pt x="697682" y="2322512"/>
                    <a:pt x="717048" y="2320942"/>
                  </a:cubicBezTo>
                  <a:cubicBezTo>
                    <a:pt x="714656" y="2292900"/>
                    <a:pt x="708150" y="2265233"/>
                    <a:pt x="697682" y="2239211"/>
                  </a:cubicBezTo>
                  <a:close/>
                  <a:moveTo>
                    <a:pt x="483968" y="2239211"/>
                  </a:moveTo>
                  <a:cubicBezTo>
                    <a:pt x="473425" y="2265233"/>
                    <a:pt x="466919" y="2292900"/>
                    <a:pt x="464601" y="2321017"/>
                  </a:cubicBezTo>
                  <a:cubicBezTo>
                    <a:pt x="483968" y="2322512"/>
                    <a:pt x="503111" y="2325653"/>
                    <a:pt x="521806" y="2330588"/>
                  </a:cubicBezTo>
                  <a:cubicBezTo>
                    <a:pt x="531526" y="2313913"/>
                    <a:pt x="542818" y="2298136"/>
                    <a:pt x="555455" y="2283329"/>
                  </a:cubicBezTo>
                  <a:cubicBezTo>
                    <a:pt x="533919" y="2265084"/>
                    <a:pt x="509767" y="2250128"/>
                    <a:pt x="483968" y="2239211"/>
                  </a:cubicBezTo>
                  <a:close/>
                  <a:moveTo>
                    <a:pt x="5781634" y="2229191"/>
                  </a:moveTo>
                  <a:cubicBezTo>
                    <a:pt x="5739085" y="2240333"/>
                    <a:pt x="5693396" y="2242650"/>
                    <a:pt x="5649801" y="2236294"/>
                  </a:cubicBezTo>
                  <a:cubicBezTo>
                    <a:pt x="5651820" y="2250951"/>
                    <a:pt x="5652866" y="2265906"/>
                    <a:pt x="5652866" y="2280936"/>
                  </a:cubicBezTo>
                  <a:cubicBezTo>
                    <a:pt x="5652866" y="2309351"/>
                    <a:pt x="5649278" y="2337543"/>
                    <a:pt x="5642099" y="2364837"/>
                  </a:cubicBezTo>
                  <a:cubicBezTo>
                    <a:pt x="5666476" y="2379044"/>
                    <a:pt x="5688910" y="2396392"/>
                    <a:pt x="5709025" y="2416508"/>
                  </a:cubicBezTo>
                  <a:cubicBezTo>
                    <a:pt x="5720017" y="2427500"/>
                    <a:pt x="5730187" y="2439389"/>
                    <a:pt x="5739608" y="2451877"/>
                  </a:cubicBezTo>
                  <a:cubicBezTo>
                    <a:pt x="5741104" y="2450157"/>
                    <a:pt x="5742600" y="2448437"/>
                    <a:pt x="5744319" y="2446718"/>
                  </a:cubicBezTo>
                  <a:cubicBezTo>
                    <a:pt x="5765182" y="2425630"/>
                    <a:pt x="5791355" y="2412545"/>
                    <a:pt x="5820966" y="2408058"/>
                  </a:cubicBezTo>
                  <a:cubicBezTo>
                    <a:pt x="5826499" y="2371417"/>
                    <a:pt x="5844221" y="2346591"/>
                    <a:pt x="5859551" y="2331411"/>
                  </a:cubicBezTo>
                  <a:cubicBezTo>
                    <a:pt x="5860373" y="2330588"/>
                    <a:pt x="5861271" y="2329841"/>
                    <a:pt x="5862168" y="2329168"/>
                  </a:cubicBezTo>
                  <a:lnTo>
                    <a:pt x="5867029" y="2325504"/>
                  </a:lnTo>
                  <a:cubicBezTo>
                    <a:pt x="5855214" y="2316530"/>
                    <a:pt x="5843923" y="2306735"/>
                    <a:pt x="5833304" y="2296116"/>
                  </a:cubicBezTo>
                  <a:cubicBezTo>
                    <a:pt x="5813041" y="2275777"/>
                    <a:pt x="5795691" y="2253344"/>
                    <a:pt x="5781634" y="2229191"/>
                  </a:cubicBezTo>
                  <a:close/>
                  <a:moveTo>
                    <a:pt x="4598658" y="2229191"/>
                  </a:moveTo>
                  <a:cubicBezTo>
                    <a:pt x="4556110" y="2240407"/>
                    <a:pt x="4510496" y="2242725"/>
                    <a:pt x="4466826" y="2236369"/>
                  </a:cubicBezTo>
                  <a:cubicBezTo>
                    <a:pt x="4468845" y="2251175"/>
                    <a:pt x="4469891" y="2266056"/>
                    <a:pt x="4469891" y="2280936"/>
                  </a:cubicBezTo>
                  <a:cubicBezTo>
                    <a:pt x="4469891" y="2309351"/>
                    <a:pt x="4466304" y="2337543"/>
                    <a:pt x="4459124" y="2364837"/>
                  </a:cubicBezTo>
                  <a:cubicBezTo>
                    <a:pt x="4483501" y="2379044"/>
                    <a:pt x="4505934" y="2396392"/>
                    <a:pt x="4526049" y="2416508"/>
                  </a:cubicBezTo>
                  <a:cubicBezTo>
                    <a:pt x="4537116" y="2427575"/>
                    <a:pt x="4547286" y="2439465"/>
                    <a:pt x="4556635" y="2451877"/>
                  </a:cubicBezTo>
                  <a:cubicBezTo>
                    <a:pt x="4558204" y="2450157"/>
                    <a:pt x="4559700" y="2448437"/>
                    <a:pt x="4561419" y="2446718"/>
                  </a:cubicBezTo>
                  <a:cubicBezTo>
                    <a:pt x="4576525" y="2431388"/>
                    <a:pt x="4601350" y="2413591"/>
                    <a:pt x="4638067" y="2408058"/>
                  </a:cubicBezTo>
                  <a:cubicBezTo>
                    <a:pt x="4643524" y="2371417"/>
                    <a:pt x="4661397" y="2346591"/>
                    <a:pt x="4676725" y="2331411"/>
                  </a:cubicBezTo>
                  <a:cubicBezTo>
                    <a:pt x="4677548" y="2330664"/>
                    <a:pt x="4678370" y="2329916"/>
                    <a:pt x="4679267" y="2329243"/>
                  </a:cubicBezTo>
                  <a:lnTo>
                    <a:pt x="4684129" y="2325579"/>
                  </a:lnTo>
                  <a:cubicBezTo>
                    <a:pt x="4672314" y="2316606"/>
                    <a:pt x="4661022" y="2306809"/>
                    <a:pt x="4650329" y="2296191"/>
                  </a:cubicBezTo>
                  <a:cubicBezTo>
                    <a:pt x="4630140" y="2275852"/>
                    <a:pt x="4612791" y="2253344"/>
                    <a:pt x="4598658" y="2229191"/>
                  </a:cubicBezTo>
                  <a:close/>
                  <a:moveTo>
                    <a:pt x="3680394" y="2229191"/>
                  </a:moveTo>
                  <a:cubicBezTo>
                    <a:pt x="3666261" y="2253418"/>
                    <a:pt x="3648913" y="2275852"/>
                    <a:pt x="3628723" y="2296116"/>
                  </a:cubicBezTo>
                  <a:cubicBezTo>
                    <a:pt x="3616983" y="2307781"/>
                    <a:pt x="3604495" y="2318400"/>
                    <a:pt x="3591334" y="2328121"/>
                  </a:cubicBezTo>
                  <a:cubicBezTo>
                    <a:pt x="3609056" y="2344347"/>
                    <a:pt x="3627825" y="2369996"/>
                    <a:pt x="3633434" y="2408058"/>
                  </a:cubicBezTo>
                  <a:cubicBezTo>
                    <a:pt x="3670075" y="2413591"/>
                    <a:pt x="3694900" y="2431388"/>
                    <a:pt x="3710006" y="2446792"/>
                  </a:cubicBezTo>
                  <a:cubicBezTo>
                    <a:pt x="3713296" y="2450083"/>
                    <a:pt x="3716137" y="2453373"/>
                    <a:pt x="3718829" y="2456663"/>
                  </a:cubicBezTo>
                  <a:cubicBezTo>
                    <a:pt x="3720176" y="2454869"/>
                    <a:pt x="3721521" y="2452999"/>
                    <a:pt x="3722867" y="2451204"/>
                  </a:cubicBezTo>
                  <a:cubicBezTo>
                    <a:pt x="3723317" y="2450606"/>
                    <a:pt x="3723765" y="2449933"/>
                    <a:pt x="3724214" y="2449334"/>
                  </a:cubicBezTo>
                  <a:cubicBezTo>
                    <a:pt x="3726531" y="2446344"/>
                    <a:pt x="3728850" y="2443353"/>
                    <a:pt x="3731243" y="2440511"/>
                  </a:cubicBezTo>
                  <a:cubicBezTo>
                    <a:pt x="3738346" y="2431987"/>
                    <a:pt x="3745600" y="2423910"/>
                    <a:pt x="3753078" y="2416508"/>
                  </a:cubicBezTo>
                  <a:cubicBezTo>
                    <a:pt x="3773192" y="2396467"/>
                    <a:pt x="3795626" y="2379119"/>
                    <a:pt x="3819929" y="2364911"/>
                  </a:cubicBezTo>
                  <a:cubicBezTo>
                    <a:pt x="3812749" y="2337543"/>
                    <a:pt x="3809161" y="2309427"/>
                    <a:pt x="3809161" y="2281012"/>
                  </a:cubicBezTo>
                  <a:cubicBezTo>
                    <a:pt x="3809161" y="2266056"/>
                    <a:pt x="3810207" y="2251101"/>
                    <a:pt x="3812227" y="2236369"/>
                  </a:cubicBezTo>
                  <a:cubicBezTo>
                    <a:pt x="3768481" y="2242650"/>
                    <a:pt x="3722942" y="2240333"/>
                    <a:pt x="3680394" y="2229191"/>
                  </a:cubicBezTo>
                  <a:close/>
                  <a:moveTo>
                    <a:pt x="2497568" y="2229191"/>
                  </a:moveTo>
                  <a:cubicBezTo>
                    <a:pt x="2483361" y="2253493"/>
                    <a:pt x="2466013" y="2275927"/>
                    <a:pt x="2445898" y="2296116"/>
                  </a:cubicBezTo>
                  <a:cubicBezTo>
                    <a:pt x="2434157" y="2307856"/>
                    <a:pt x="2421594" y="2318475"/>
                    <a:pt x="2408434" y="2328195"/>
                  </a:cubicBezTo>
                  <a:cubicBezTo>
                    <a:pt x="2426156" y="2344497"/>
                    <a:pt x="2444925" y="2370146"/>
                    <a:pt x="2450533" y="2408058"/>
                  </a:cubicBezTo>
                  <a:cubicBezTo>
                    <a:pt x="2487175" y="2413591"/>
                    <a:pt x="2512001" y="2431388"/>
                    <a:pt x="2527330" y="2446792"/>
                  </a:cubicBezTo>
                  <a:cubicBezTo>
                    <a:pt x="2530620" y="2450157"/>
                    <a:pt x="2533461" y="2453447"/>
                    <a:pt x="2536153" y="2456738"/>
                  </a:cubicBezTo>
                  <a:cubicBezTo>
                    <a:pt x="2544304" y="2445447"/>
                    <a:pt x="2553128" y="2434678"/>
                    <a:pt x="2562625" y="2424509"/>
                  </a:cubicBezTo>
                  <a:cubicBezTo>
                    <a:pt x="2564793" y="2422116"/>
                    <a:pt x="2567485" y="2419349"/>
                    <a:pt x="2570177" y="2416657"/>
                  </a:cubicBezTo>
                  <a:cubicBezTo>
                    <a:pt x="2570551" y="2416283"/>
                    <a:pt x="2570925" y="2415910"/>
                    <a:pt x="2571373" y="2415536"/>
                  </a:cubicBezTo>
                  <a:cubicBezTo>
                    <a:pt x="2591264" y="2395869"/>
                    <a:pt x="2613249" y="2378895"/>
                    <a:pt x="2637103" y="2364986"/>
                  </a:cubicBezTo>
                  <a:cubicBezTo>
                    <a:pt x="2629924" y="2337767"/>
                    <a:pt x="2626335" y="2309651"/>
                    <a:pt x="2626335" y="2281086"/>
                  </a:cubicBezTo>
                  <a:cubicBezTo>
                    <a:pt x="2626335" y="2266056"/>
                    <a:pt x="2627457" y="2251175"/>
                    <a:pt x="2629475" y="2236369"/>
                  </a:cubicBezTo>
                  <a:cubicBezTo>
                    <a:pt x="2585431" y="2242725"/>
                    <a:pt x="2540042" y="2240333"/>
                    <a:pt x="2497568" y="2229191"/>
                  </a:cubicBezTo>
                  <a:close/>
                  <a:moveTo>
                    <a:pt x="2232782" y="2229191"/>
                  </a:moveTo>
                  <a:cubicBezTo>
                    <a:pt x="2190234" y="2240407"/>
                    <a:pt x="2144545" y="2242650"/>
                    <a:pt x="2100950" y="2236369"/>
                  </a:cubicBezTo>
                  <a:cubicBezTo>
                    <a:pt x="2102969" y="2251026"/>
                    <a:pt x="2104017" y="2265981"/>
                    <a:pt x="2103941" y="2281086"/>
                  </a:cubicBezTo>
                  <a:cubicBezTo>
                    <a:pt x="2103941" y="2309501"/>
                    <a:pt x="2100352" y="2337692"/>
                    <a:pt x="2093173" y="2364986"/>
                  </a:cubicBezTo>
                  <a:cubicBezTo>
                    <a:pt x="2117551" y="2379194"/>
                    <a:pt x="2139984" y="2396542"/>
                    <a:pt x="2160099" y="2416657"/>
                  </a:cubicBezTo>
                  <a:cubicBezTo>
                    <a:pt x="2171240" y="2427649"/>
                    <a:pt x="2181410" y="2439539"/>
                    <a:pt x="2190758" y="2451952"/>
                  </a:cubicBezTo>
                  <a:cubicBezTo>
                    <a:pt x="2192254" y="2450232"/>
                    <a:pt x="2193749" y="2448513"/>
                    <a:pt x="2195469" y="2446792"/>
                  </a:cubicBezTo>
                  <a:cubicBezTo>
                    <a:pt x="2216331" y="2425780"/>
                    <a:pt x="2242504" y="2412620"/>
                    <a:pt x="2272115" y="2408133"/>
                  </a:cubicBezTo>
                  <a:cubicBezTo>
                    <a:pt x="2278098" y="2367678"/>
                    <a:pt x="2298960" y="2341282"/>
                    <a:pt x="2317655" y="2325130"/>
                  </a:cubicBezTo>
                  <a:cubicBezTo>
                    <a:pt x="2305989" y="2316231"/>
                    <a:pt x="2294922" y="2306585"/>
                    <a:pt x="2284453" y="2296116"/>
                  </a:cubicBezTo>
                  <a:cubicBezTo>
                    <a:pt x="2264263" y="2275927"/>
                    <a:pt x="2246990" y="2253493"/>
                    <a:pt x="2232782" y="2229191"/>
                  </a:cubicBezTo>
                  <a:close/>
                  <a:moveTo>
                    <a:pt x="1314668" y="2229191"/>
                  </a:moveTo>
                  <a:cubicBezTo>
                    <a:pt x="1300460" y="2253493"/>
                    <a:pt x="1283112" y="2275927"/>
                    <a:pt x="1262997" y="2296116"/>
                  </a:cubicBezTo>
                  <a:cubicBezTo>
                    <a:pt x="1251332" y="2307856"/>
                    <a:pt x="1238695" y="2318475"/>
                    <a:pt x="1225534" y="2328195"/>
                  </a:cubicBezTo>
                  <a:cubicBezTo>
                    <a:pt x="1243181" y="2344497"/>
                    <a:pt x="1261950" y="2370072"/>
                    <a:pt x="1267558" y="2408133"/>
                  </a:cubicBezTo>
                  <a:cubicBezTo>
                    <a:pt x="1297245" y="2412545"/>
                    <a:pt x="1323417" y="2425705"/>
                    <a:pt x="1344280" y="2446718"/>
                  </a:cubicBezTo>
                  <a:cubicBezTo>
                    <a:pt x="1347570" y="2450083"/>
                    <a:pt x="1350487" y="2453447"/>
                    <a:pt x="1353178" y="2456738"/>
                  </a:cubicBezTo>
                  <a:cubicBezTo>
                    <a:pt x="1363423" y="2442530"/>
                    <a:pt x="1374714" y="2429071"/>
                    <a:pt x="1387202" y="2416582"/>
                  </a:cubicBezTo>
                  <a:cubicBezTo>
                    <a:pt x="1407317" y="2396467"/>
                    <a:pt x="1429750" y="2379119"/>
                    <a:pt x="1454128" y="2364911"/>
                  </a:cubicBezTo>
                  <a:cubicBezTo>
                    <a:pt x="1447024" y="2337618"/>
                    <a:pt x="1443360" y="2309501"/>
                    <a:pt x="1443360" y="2281012"/>
                  </a:cubicBezTo>
                  <a:cubicBezTo>
                    <a:pt x="1443360" y="2266056"/>
                    <a:pt x="1444406" y="2251101"/>
                    <a:pt x="1446425" y="2236369"/>
                  </a:cubicBezTo>
                  <a:cubicBezTo>
                    <a:pt x="1402756" y="2242650"/>
                    <a:pt x="1357216" y="2240333"/>
                    <a:pt x="1314668" y="2229191"/>
                  </a:cubicBezTo>
                  <a:close/>
                  <a:moveTo>
                    <a:pt x="1049882" y="2229191"/>
                  </a:moveTo>
                  <a:cubicBezTo>
                    <a:pt x="1007259" y="2240407"/>
                    <a:pt x="961645" y="2242725"/>
                    <a:pt x="918050" y="2236369"/>
                  </a:cubicBezTo>
                  <a:cubicBezTo>
                    <a:pt x="920069" y="2251175"/>
                    <a:pt x="921116" y="2266056"/>
                    <a:pt x="921116" y="2280936"/>
                  </a:cubicBezTo>
                  <a:cubicBezTo>
                    <a:pt x="921116" y="2309351"/>
                    <a:pt x="917527" y="2337543"/>
                    <a:pt x="910348" y="2364837"/>
                  </a:cubicBezTo>
                  <a:cubicBezTo>
                    <a:pt x="934725" y="2379044"/>
                    <a:pt x="957158" y="2396392"/>
                    <a:pt x="977274" y="2416508"/>
                  </a:cubicBezTo>
                  <a:cubicBezTo>
                    <a:pt x="988341" y="2427575"/>
                    <a:pt x="998510" y="2439465"/>
                    <a:pt x="1007857" y="2451877"/>
                  </a:cubicBezTo>
                  <a:cubicBezTo>
                    <a:pt x="1009428" y="2450157"/>
                    <a:pt x="1010923" y="2448437"/>
                    <a:pt x="1012643" y="2446718"/>
                  </a:cubicBezTo>
                  <a:cubicBezTo>
                    <a:pt x="1027748" y="2431388"/>
                    <a:pt x="1052574" y="2413591"/>
                    <a:pt x="1089290" y="2408058"/>
                  </a:cubicBezTo>
                  <a:cubicBezTo>
                    <a:pt x="1094748" y="2371417"/>
                    <a:pt x="1112620" y="2346591"/>
                    <a:pt x="1127949" y="2331411"/>
                  </a:cubicBezTo>
                  <a:cubicBezTo>
                    <a:pt x="1128772" y="2330664"/>
                    <a:pt x="1129595" y="2329916"/>
                    <a:pt x="1130492" y="2329243"/>
                  </a:cubicBezTo>
                  <a:lnTo>
                    <a:pt x="1135352" y="2325579"/>
                  </a:lnTo>
                  <a:cubicBezTo>
                    <a:pt x="1123537" y="2316606"/>
                    <a:pt x="1112172" y="2306809"/>
                    <a:pt x="1101553" y="2296191"/>
                  </a:cubicBezTo>
                  <a:cubicBezTo>
                    <a:pt x="1081363" y="2275852"/>
                    <a:pt x="1064015" y="2253344"/>
                    <a:pt x="1049882" y="2229191"/>
                  </a:cubicBezTo>
                  <a:close/>
                  <a:moveTo>
                    <a:pt x="131693" y="2229191"/>
                  </a:moveTo>
                  <a:cubicBezTo>
                    <a:pt x="117485" y="2253493"/>
                    <a:pt x="100137" y="2276001"/>
                    <a:pt x="79947" y="2296191"/>
                  </a:cubicBezTo>
                  <a:cubicBezTo>
                    <a:pt x="68207" y="2307856"/>
                    <a:pt x="55720" y="2318475"/>
                    <a:pt x="42559" y="2328195"/>
                  </a:cubicBezTo>
                  <a:cubicBezTo>
                    <a:pt x="60205" y="2344423"/>
                    <a:pt x="78975" y="2370072"/>
                    <a:pt x="84583" y="2408133"/>
                  </a:cubicBezTo>
                  <a:cubicBezTo>
                    <a:pt x="121299" y="2413666"/>
                    <a:pt x="146125" y="2431463"/>
                    <a:pt x="161230" y="2446792"/>
                  </a:cubicBezTo>
                  <a:cubicBezTo>
                    <a:pt x="164595" y="2450157"/>
                    <a:pt x="167511" y="2453522"/>
                    <a:pt x="170203" y="2456812"/>
                  </a:cubicBezTo>
                  <a:cubicBezTo>
                    <a:pt x="180522" y="2442530"/>
                    <a:pt x="191814" y="2428995"/>
                    <a:pt x="204227" y="2416582"/>
                  </a:cubicBezTo>
                  <a:cubicBezTo>
                    <a:pt x="224342" y="2396467"/>
                    <a:pt x="246850" y="2379119"/>
                    <a:pt x="271152" y="2364911"/>
                  </a:cubicBezTo>
                  <a:cubicBezTo>
                    <a:pt x="264048" y="2337618"/>
                    <a:pt x="260385" y="2309501"/>
                    <a:pt x="260385" y="2281012"/>
                  </a:cubicBezTo>
                  <a:cubicBezTo>
                    <a:pt x="260385" y="2266056"/>
                    <a:pt x="261431" y="2251101"/>
                    <a:pt x="263450" y="2236369"/>
                  </a:cubicBezTo>
                  <a:cubicBezTo>
                    <a:pt x="219706" y="2242650"/>
                    <a:pt x="174167" y="2240333"/>
                    <a:pt x="131693" y="2229191"/>
                  </a:cubicBezTo>
                  <a:close/>
                  <a:moveTo>
                    <a:pt x="4863444" y="2229116"/>
                  </a:moveTo>
                  <a:cubicBezTo>
                    <a:pt x="4855966" y="2241903"/>
                    <a:pt x="4847667" y="2254166"/>
                    <a:pt x="4838543" y="2265832"/>
                  </a:cubicBezTo>
                  <a:cubicBezTo>
                    <a:pt x="4838543" y="2265906"/>
                    <a:pt x="4838469" y="2265906"/>
                    <a:pt x="4838469" y="2265981"/>
                  </a:cubicBezTo>
                  <a:cubicBezTo>
                    <a:pt x="4838394" y="2266131"/>
                    <a:pt x="4838244" y="2266205"/>
                    <a:pt x="4838170" y="2266355"/>
                  </a:cubicBezTo>
                  <a:cubicBezTo>
                    <a:pt x="4832187" y="2273833"/>
                    <a:pt x="4826730" y="2280264"/>
                    <a:pt x="4821344" y="2286097"/>
                  </a:cubicBezTo>
                  <a:cubicBezTo>
                    <a:pt x="4821270" y="2286171"/>
                    <a:pt x="4821270" y="2286171"/>
                    <a:pt x="4821195" y="2286246"/>
                  </a:cubicBezTo>
                  <a:cubicBezTo>
                    <a:pt x="4821120" y="2286320"/>
                    <a:pt x="4821120" y="2286320"/>
                    <a:pt x="4821120" y="2286320"/>
                  </a:cubicBezTo>
                  <a:cubicBezTo>
                    <a:pt x="4821047" y="2286396"/>
                    <a:pt x="4821047" y="2286396"/>
                    <a:pt x="4821047" y="2286396"/>
                  </a:cubicBezTo>
                  <a:cubicBezTo>
                    <a:pt x="4817979" y="2289686"/>
                    <a:pt x="4814914" y="2292900"/>
                    <a:pt x="4811698" y="2296116"/>
                  </a:cubicBezTo>
                  <a:cubicBezTo>
                    <a:pt x="4811324" y="2296490"/>
                    <a:pt x="4810950" y="2296865"/>
                    <a:pt x="4810502" y="2297238"/>
                  </a:cubicBezTo>
                  <a:cubicBezTo>
                    <a:pt x="4799135" y="2308454"/>
                    <a:pt x="4787022" y="2318774"/>
                    <a:pt x="4774309" y="2328121"/>
                  </a:cubicBezTo>
                  <a:cubicBezTo>
                    <a:pt x="4791958" y="2344423"/>
                    <a:pt x="4810726" y="2369996"/>
                    <a:pt x="4816335" y="2408058"/>
                  </a:cubicBezTo>
                  <a:cubicBezTo>
                    <a:pt x="4852976" y="2413591"/>
                    <a:pt x="4877802" y="2431388"/>
                    <a:pt x="4893056" y="2446718"/>
                  </a:cubicBezTo>
                  <a:cubicBezTo>
                    <a:pt x="4896346" y="2450083"/>
                    <a:pt x="4899262" y="2453447"/>
                    <a:pt x="4901954" y="2456738"/>
                  </a:cubicBezTo>
                  <a:cubicBezTo>
                    <a:pt x="4912199" y="2442530"/>
                    <a:pt x="4923491" y="2428995"/>
                    <a:pt x="4935979" y="2416508"/>
                  </a:cubicBezTo>
                  <a:cubicBezTo>
                    <a:pt x="4956093" y="2396392"/>
                    <a:pt x="4978526" y="2379044"/>
                    <a:pt x="5002905" y="2364837"/>
                  </a:cubicBezTo>
                  <a:cubicBezTo>
                    <a:pt x="4995800" y="2337543"/>
                    <a:pt x="4992136" y="2309427"/>
                    <a:pt x="4992136" y="2280936"/>
                  </a:cubicBezTo>
                  <a:cubicBezTo>
                    <a:pt x="4992136" y="2265981"/>
                    <a:pt x="4993182" y="2251026"/>
                    <a:pt x="4995203" y="2236294"/>
                  </a:cubicBezTo>
                  <a:cubicBezTo>
                    <a:pt x="4951458" y="2242576"/>
                    <a:pt x="4905992" y="2240258"/>
                    <a:pt x="4863444" y="2229116"/>
                  </a:cubicBezTo>
                  <a:close/>
                  <a:moveTo>
                    <a:pt x="3415683" y="2229116"/>
                  </a:moveTo>
                  <a:cubicBezTo>
                    <a:pt x="3373135" y="2240333"/>
                    <a:pt x="3327521" y="2242650"/>
                    <a:pt x="3283850" y="2236294"/>
                  </a:cubicBezTo>
                  <a:cubicBezTo>
                    <a:pt x="3285870" y="2251101"/>
                    <a:pt x="3286916" y="2265981"/>
                    <a:pt x="3286916" y="2280862"/>
                  </a:cubicBezTo>
                  <a:cubicBezTo>
                    <a:pt x="3286916" y="2309427"/>
                    <a:pt x="3283327" y="2337543"/>
                    <a:pt x="3276224" y="2364762"/>
                  </a:cubicBezTo>
                  <a:cubicBezTo>
                    <a:pt x="3300451" y="2378969"/>
                    <a:pt x="3322884" y="2396243"/>
                    <a:pt x="3343074" y="2416433"/>
                  </a:cubicBezTo>
                  <a:cubicBezTo>
                    <a:pt x="3354216" y="2427500"/>
                    <a:pt x="3364386" y="2439389"/>
                    <a:pt x="3373733" y="2451803"/>
                  </a:cubicBezTo>
                  <a:cubicBezTo>
                    <a:pt x="3375228" y="2450083"/>
                    <a:pt x="3376799" y="2448288"/>
                    <a:pt x="3378519" y="2446568"/>
                  </a:cubicBezTo>
                  <a:cubicBezTo>
                    <a:pt x="3393623" y="2431313"/>
                    <a:pt x="3418449" y="2413517"/>
                    <a:pt x="3455091" y="2407983"/>
                  </a:cubicBezTo>
                  <a:cubicBezTo>
                    <a:pt x="3460998" y="2367603"/>
                    <a:pt x="3481860" y="2341207"/>
                    <a:pt x="3500555" y="2325055"/>
                  </a:cubicBezTo>
                  <a:cubicBezTo>
                    <a:pt x="3488890" y="2316156"/>
                    <a:pt x="3477823" y="2306510"/>
                    <a:pt x="3467354" y="2296042"/>
                  </a:cubicBezTo>
                  <a:cubicBezTo>
                    <a:pt x="3447165" y="2275777"/>
                    <a:pt x="3429815" y="2253269"/>
                    <a:pt x="3415683" y="2229116"/>
                  </a:cubicBezTo>
                  <a:close/>
                  <a:moveTo>
                    <a:pt x="4353884" y="2217180"/>
                  </a:moveTo>
                  <a:cubicBezTo>
                    <a:pt x="4333835" y="2217357"/>
                    <a:pt x="4313832" y="2219657"/>
                    <a:pt x="4294316" y="2224031"/>
                  </a:cubicBezTo>
                  <a:cubicBezTo>
                    <a:pt x="4306354" y="2254839"/>
                    <a:pt x="4313757" y="2287517"/>
                    <a:pt x="4316149" y="2320643"/>
                  </a:cubicBezTo>
                  <a:cubicBezTo>
                    <a:pt x="4349426" y="2323110"/>
                    <a:pt x="4382103" y="2330514"/>
                    <a:pt x="4412912" y="2342553"/>
                  </a:cubicBezTo>
                  <a:cubicBezTo>
                    <a:pt x="4417473" y="2322438"/>
                    <a:pt x="4419791" y="2301799"/>
                    <a:pt x="4419791" y="2281012"/>
                  </a:cubicBezTo>
                  <a:cubicBezTo>
                    <a:pt x="4419791" y="2261494"/>
                    <a:pt x="4417772" y="2242052"/>
                    <a:pt x="4413734" y="2223059"/>
                  </a:cubicBezTo>
                  <a:cubicBezTo>
                    <a:pt x="4394031" y="2218946"/>
                    <a:pt x="4373934" y="2217002"/>
                    <a:pt x="4353884" y="2217180"/>
                  </a:cubicBezTo>
                  <a:close/>
                  <a:moveTo>
                    <a:pt x="5536841" y="2217152"/>
                  </a:moveTo>
                  <a:cubicBezTo>
                    <a:pt x="5516791" y="2217339"/>
                    <a:pt x="5496771" y="2219657"/>
                    <a:pt x="5477215" y="2224031"/>
                  </a:cubicBezTo>
                  <a:cubicBezTo>
                    <a:pt x="5489255" y="2254839"/>
                    <a:pt x="5496657" y="2287517"/>
                    <a:pt x="5499050" y="2320643"/>
                  </a:cubicBezTo>
                  <a:cubicBezTo>
                    <a:pt x="5532326" y="2323110"/>
                    <a:pt x="5565079" y="2330514"/>
                    <a:pt x="5595812" y="2342553"/>
                  </a:cubicBezTo>
                  <a:cubicBezTo>
                    <a:pt x="5600298" y="2322438"/>
                    <a:pt x="5602617" y="2301799"/>
                    <a:pt x="5602617" y="2281012"/>
                  </a:cubicBezTo>
                  <a:cubicBezTo>
                    <a:pt x="5602617" y="2261345"/>
                    <a:pt x="5600598" y="2241829"/>
                    <a:pt x="5596634" y="2223059"/>
                  </a:cubicBezTo>
                  <a:cubicBezTo>
                    <a:pt x="5576968" y="2218909"/>
                    <a:pt x="5556890" y="2216965"/>
                    <a:pt x="5536841" y="2217152"/>
                  </a:cubicBezTo>
                  <a:close/>
                  <a:moveTo>
                    <a:pt x="2742080" y="2217152"/>
                  </a:moveTo>
                  <a:cubicBezTo>
                    <a:pt x="2722031" y="2216983"/>
                    <a:pt x="2702009" y="2218946"/>
                    <a:pt x="2682493" y="2223059"/>
                  </a:cubicBezTo>
                  <a:cubicBezTo>
                    <a:pt x="2678454" y="2241977"/>
                    <a:pt x="2676435" y="2261494"/>
                    <a:pt x="2676435" y="2281012"/>
                  </a:cubicBezTo>
                  <a:cubicBezTo>
                    <a:pt x="2676435" y="2301949"/>
                    <a:pt x="2678753" y="2322512"/>
                    <a:pt x="2683240" y="2342553"/>
                  </a:cubicBezTo>
                  <a:cubicBezTo>
                    <a:pt x="2714123" y="2330514"/>
                    <a:pt x="2746876" y="2323036"/>
                    <a:pt x="2780002" y="2320643"/>
                  </a:cubicBezTo>
                  <a:cubicBezTo>
                    <a:pt x="2781721" y="2296640"/>
                    <a:pt x="2786059" y="2272936"/>
                    <a:pt x="2792938" y="2249904"/>
                  </a:cubicBezTo>
                  <a:cubicBezTo>
                    <a:pt x="2794583" y="2244221"/>
                    <a:pt x="2796602" y="2238239"/>
                    <a:pt x="2798921" y="2231733"/>
                  </a:cubicBezTo>
                  <a:cubicBezTo>
                    <a:pt x="2799892" y="2229041"/>
                    <a:pt x="2800864" y="2226498"/>
                    <a:pt x="2801837" y="2224031"/>
                  </a:cubicBezTo>
                  <a:cubicBezTo>
                    <a:pt x="2782208" y="2219619"/>
                    <a:pt x="2762130" y="2217320"/>
                    <a:pt x="2742080" y="2217152"/>
                  </a:cubicBezTo>
                  <a:close/>
                  <a:moveTo>
                    <a:pt x="1988065" y="2217152"/>
                  </a:moveTo>
                  <a:cubicBezTo>
                    <a:pt x="1968015" y="2217339"/>
                    <a:pt x="1947994" y="2219657"/>
                    <a:pt x="1928439" y="2224031"/>
                  </a:cubicBezTo>
                  <a:cubicBezTo>
                    <a:pt x="1940478" y="2254839"/>
                    <a:pt x="1947882" y="2287517"/>
                    <a:pt x="1950275" y="2320643"/>
                  </a:cubicBezTo>
                  <a:cubicBezTo>
                    <a:pt x="1983550" y="2323110"/>
                    <a:pt x="2016302" y="2330514"/>
                    <a:pt x="2047036" y="2342553"/>
                  </a:cubicBezTo>
                  <a:cubicBezTo>
                    <a:pt x="2051522" y="2322438"/>
                    <a:pt x="2053841" y="2301799"/>
                    <a:pt x="2053841" y="2281012"/>
                  </a:cubicBezTo>
                  <a:cubicBezTo>
                    <a:pt x="2053841" y="2261345"/>
                    <a:pt x="2051821" y="2241829"/>
                    <a:pt x="2047858" y="2223059"/>
                  </a:cubicBezTo>
                  <a:cubicBezTo>
                    <a:pt x="2028192" y="2218909"/>
                    <a:pt x="2008115" y="2216965"/>
                    <a:pt x="1988065" y="2217152"/>
                  </a:cubicBezTo>
                  <a:close/>
                  <a:moveTo>
                    <a:pt x="805165" y="2217152"/>
                  </a:moveTo>
                  <a:cubicBezTo>
                    <a:pt x="785115" y="2217339"/>
                    <a:pt x="765093" y="2219657"/>
                    <a:pt x="745539" y="2224031"/>
                  </a:cubicBezTo>
                  <a:cubicBezTo>
                    <a:pt x="757578" y="2254839"/>
                    <a:pt x="764981" y="2287517"/>
                    <a:pt x="767374" y="2320643"/>
                  </a:cubicBezTo>
                  <a:cubicBezTo>
                    <a:pt x="800650" y="2323110"/>
                    <a:pt x="833327" y="2330514"/>
                    <a:pt x="864135" y="2342553"/>
                  </a:cubicBezTo>
                  <a:cubicBezTo>
                    <a:pt x="868697" y="2322438"/>
                    <a:pt x="871015" y="2301799"/>
                    <a:pt x="871015" y="2281012"/>
                  </a:cubicBezTo>
                  <a:cubicBezTo>
                    <a:pt x="871015" y="2261494"/>
                    <a:pt x="868996" y="2242052"/>
                    <a:pt x="864958" y="2223059"/>
                  </a:cubicBezTo>
                  <a:cubicBezTo>
                    <a:pt x="845292" y="2218909"/>
                    <a:pt x="825214" y="2216965"/>
                    <a:pt x="805165" y="2217152"/>
                  </a:cubicBezTo>
                  <a:close/>
                  <a:moveTo>
                    <a:pt x="5108031" y="2217124"/>
                  </a:moveTo>
                  <a:cubicBezTo>
                    <a:pt x="5087963" y="2216946"/>
                    <a:pt x="5067885" y="2218909"/>
                    <a:pt x="5048293" y="2223059"/>
                  </a:cubicBezTo>
                  <a:cubicBezTo>
                    <a:pt x="5044257" y="2242052"/>
                    <a:pt x="5042236" y="2261419"/>
                    <a:pt x="5042236" y="2281012"/>
                  </a:cubicBezTo>
                  <a:cubicBezTo>
                    <a:pt x="5042236" y="2301874"/>
                    <a:pt x="5044555" y="2322438"/>
                    <a:pt x="5049116" y="2342553"/>
                  </a:cubicBezTo>
                  <a:cubicBezTo>
                    <a:pt x="5079999" y="2330514"/>
                    <a:pt x="5112751" y="2323036"/>
                    <a:pt x="5145879" y="2320643"/>
                  </a:cubicBezTo>
                  <a:cubicBezTo>
                    <a:pt x="5148271" y="2287517"/>
                    <a:pt x="5155674" y="2254839"/>
                    <a:pt x="5167712" y="2224031"/>
                  </a:cubicBezTo>
                  <a:cubicBezTo>
                    <a:pt x="5148158" y="2219619"/>
                    <a:pt x="5128100" y="2217301"/>
                    <a:pt x="5108031" y="2217124"/>
                  </a:cubicBezTo>
                  <a:close/>
                  <a:moveTo>
                    <a:pt x="3925205" y="2217124"/>
                  </a:moveTo>
                  <a:cubicBezTo>
                    <a:pt x="3905137" y="2216946"/>
                    <a:pt x="3885059" y="2218909"/>
                    <a:pt x="3865467" y="2223059"/>
                  </a:cubicBezTo>
                  <a:cubicBezTo>
                    <a:pt x="3861430" y="2242052"/>
                    <a:pt x="3859410" y="2261494"/>
                    <a:pt x="3859410" y="2281012"/>
                  </a:cubicBezTo>
                  <a:cubicBezTo>
                    <a:pt x="3859410" y="2301799"/>
                    <a:pt x="3861729" y="2322438"/>
                    <a:pt x="3866215" y="2342553"/>
                  </a:cubicBezTo>
                  <a:cubicBezTo>
                    <a:pt x="3897099" y="2330514"/>
                    <a:pt x="3929851" y="2323036"/>
                    <a:pt x="3962977" y="2320643"/>
                  </a:cubicBezTo>
                  <a:cubicBezTo>
                    <a:pt x="3965370" y="2287517"/>
                    <a:pt x="3972773" y="2254839"/>
                    <a:pt x="3984887" y="2224031"/>
                  </a:cubicBezTo>
                  <a:cubicBezTo>
                    <a:pt x="3965332" y="2219619"/>
                    <a:pt x="3945274" y="2217301"/>
                    <a:pt x="3925205" y="2217124"/>
                  </a:cubicBezTo>
                  <a:close/>
                  <a:moveTo>
                    <a:pt x="1559330" y="2217124"/>
                  </a:moveTo>
                  <a:cubicBezTo>
                    <a:pt x="1539261" y="2216946"/>
                    <a:pt x="1519184" y="2218909"/>
                    <a:pt x="1499592" y="2223059"/>
                  </a:cubicBezTo>
                  <a:cubicBezTo>
                    <a:pt x="1495554" y="2242052"/>
                    <a:pt x="1493535" y="2261419"/>
                    <a:pt x="1493535" y="2281012"/>
                  </a:cubicBezTo>
                  <a:cubicBezTo>
                    <a:pt x="1493535" y="2301874"/>
                    <a:pt x="1495853" y="2322438"/>
                    <a:pt x="1500415" y="2342553"/>
                  </a:cubicBezTo>
                  <a:cubicBezTo>
                    <a:pt x="1531223" y="2330514"/>
                    <a:pt x="1563975" y="2323036"/>
                    <a:pt x="1597176" y="2320643"/>
                  </a:cubicBezTo>
                  <a:cubicBezTo>
                    <a:pt x="1599495" y="2287517"/>
                    <a:pt x="1606898" y="2254839"/>
                    <a:pt x="1619011" y="2224031"/>
                  </a:cubicBezTo>
                  <a:cubicBezTo>
                    <a:pt x="1599457" y="2219619"/>
                    <a:pt x="1579398" y="2217301"/>
                    <a:pt x="1559330" y="2217124"/>
                  </a:cubicBezTo>
                  <a:close/>
                  <a:moveTo>
                    <a:pt x="376355" y="2217124"/>
                  </a:moveTo>
                  <a:cubicBezTo>
                    <a:pt x="356286" y="2216946"/>
                    <a:pt x="336209" y="2218909"/>
                    <a:pt x="316617" y="2223059"/>
                  </a:cubicBezTo>
                  <a:cubicBezTo>
                    <a:pt x="312579" y="2242052"/>
                    <a:pt x="310560" y="2261494"/>
                    <a:pt x="310560" y="2281012"/>
                  </a:cubicBezTo>
                  <a:cubicBezTo>
                    <a:pt x="310560" y="2301874"/>
                    <a:pt x="312878" y="2322438"/>
                    <a:pt x="317440" y="2342553"/>
                  </a:cubicBezTo>
                  <a:cubicBezTo>
                    <a:pt x="348322" y="2330514"/>
                    <a:pt x="381000" y="2323036"/>
                    <a:pt x="414201" y="2320643"/>
                  </a:cubicBezTo>
                  <a:cubicBezTo>
                    <a:pt x="416594" y="2287517"/>
                    <a:pt x="423997" y="2254839"/>
                    <a:pt x="436036" y="2224031"/>
                  </a:cubicBezTo>
                  <a:cubicBezTo>
                    <a:pt x="416482" y="2219619"/>
                    <a:pt x="396423" y="2217301"/>
                    <a:pt x="376355" y="2217124"/>
                  </a:cubicBezTo>
                  <a:close/>
                  <a:moveTo>
                    <a:pt x="3170909" y="2217105"/>
                  </a:moveTo>
                  <a:cubicBezTo>
                    <a:pt x="3150859" y="2217283"/>
                    <a:pt x="3130856" y="2219582"/>
                    <a:pt x="3111339" y="2223956"/>
                  </a:cubicBezTo>
                  <a:cubicBezTo>
                    <a:pt x="3123379" y="2254839"/>
                    <a:pt x="3130781" y="2287517"/>
                    <a:pt x="3133174" y="2320643"/>
                  </a:cubicBezTo>
                  <a:cubicBezTo>
                    <a:pt x="3166525" y="2323110"/>
                    <a:pt x="3199203" y="2330514"/>
                    <a:pt x="3229936" y="2342478"/>
                  </a:cubicBezTo>
                  <a:cubicBezTo>
                    <a:pt x="3234423" y="2322363"/>
                    <a:pt x="3236741" y="2301799"/>
                    <a:pt x="3236741" y="2280936"/>
                  </a:cubicBezTo>
                  <a:cubicBezTo>
                    <a:pt x="3236741" y="2261345"/>
                    <a:pt x="3234722" y="2241903"/>
                    <a:pt x="3230759" y="2222984"/>
                  </a:cubicBezTo>
                  <a:cubicBezTo>
                    <a:pt x="3211055" y="2218872"/>
                    <a:pt x="3190959" y="2216927"/>
                    <a:pt x="3170909" y="2217105"/>
                  </a:cubicBezTo>
                  <a:close/>
                  <a:moveTo>
                    <a:pt x="5914064" y="2159349"/>
                  </a:moveTo>
                  <a:cubicBezTo>
                    <a:pt x="5888940" y="2181034"/>
                    <a:pt x="5860598" y="2198906"/>
                    <a:pt x="5830238" y="2212216"/>
                  </a:cubicBezTo>
                  <a:cubicBezTo>
                    <a:pt x="5841156" y="2229490"/>
                    <a:pt x="5854018" y="2245791"/>
                    <a:pt x="5868824" y="2260672"/>
                  </a:cubicBezTo>
                  <a:cubicBezTo>
                    <a:pt x="5882582" y="2274506"/>
                    <a:pt x="5897763" y="2286769"/>
                    <a:pt x="5913988" y="2297313"/>
                  </a:cubicBezTo>
                  <a:cubicBezTo>
                    <a:pt x="5930141" y="2286844"/>
                    <a:pt x="5945246" y="2274581"/>
                    <a:pt x="5959155" y="2260672"/>
                  </a:cubicBezTo>
                  <a:cubicBezTo>
                    <a:pt x="5973886" y="2245866"/>
                    <a:pt x="5986673" y="2229565"/>
                    <a:pt x="5997814" y="2212216"/>
                  </a:cubicBezTo>
                  <a:cubicBezTo>
                    <a:pt x="5967454" y="2198906"/>
                    <a:pt x="5939114" y="2181034"/>
                    <a:pt x="5914064" y="2159349"/>
                  </a:cubicBezTo>
                  <a:close/>
                  <a:moveTo>
                    <a:pt x="3548113" y="2159349"/>
                  </a:moveTo>
                  <a:cubicBezTo>
                    <a:pt x="3522988" y="2181034"/>
                    <a:pt x="3494648" y="2198906"/>
                    <a:pt x="3464363" y="2212291"/>
                  </a:cubicBezTo>
                  <a:cubicBezTo>
                    <a:pt x="3475355" y="2229639"/>
                    <a:pt x="3488142" y="2245941"/>
                    <a:pt x="3502948" y="2260821"/>
                  </a:cubicBezTo>
                  <a:cubicBezTo>
                    <a:pt x="3516707" y="2274581"/>
                    <a:pt x="3531886" y="2286844"/>
                    <a:pt x="3548113" y="2297388"/>
                  </a:cubicBezTo>
                  <a:cubicBezTo>
                    <a:pt x="3564265" y="2286918"/>
                    <a:pt x="3579444" y="2274655"/>
                    <a:pt x="3593279" y="2260747"/>
                  </a:cubicBezTo>
                  <a:cubicBezTo>
                    <a:pt x="3608084" y="2245866"/>
                    <a:pt x="3620871" y="2229565"/>
                    <a:pt x="3631864" y="2212291"/>
                  </a:cubicBezTo>
                  <a:cubicBezTo>
                    <a:pt x="3601504" y="2198981"/>
                    <a:pt x="3573164" y="2181034"/>
                    <a:pt x="3548113" y="2159349"/>
                  </a:cubicBezTo>
                  <a:close/>
                  <a:moveTo>
                    <a:pt x="2365213" y="2159349"/>
                  </a:moveTo>
                  <a:cubicBezTo>
                    <a:pt x="2340088" y="2181034"/>
                    <a:pt x="2311747" y="2198906"/>
                    <a:pt x="2281462" y="2212216"/>
                  </a:cubicBezTo>
                  <a:cubicBezTo>
                    <a:pt x="2292454" y="2229565"/>
                    <a:pt x="2305316" y="2245866"/>
                    <a:pt x="2320047" y="2260672"/>
                  </a:cubicBezTo>
                  <a:cubicBezTo>
                    <a:pt x="2333806" y="2274506"/>
                    <a:pt x="2348986" y="2286769"/>
                    <a:pt x="2365213" y="2297313"/>
                  </a:cubicBezTo>
                  <a:cubicBezTo>
                    <a:pt x="2381365" y="2286844"/>
                    <a:pt x="2396469" y="2274581"/>
                    <a:pt x="2410378" y="2260672"/>
                  </a:cubicBezTo>
                  <a:cubicBezTo>
                    <a:pt x="2425109" y="2245866"/>
                    <a:pt x="2437971" y="2229639"/>
                    <a:pt x="2448963" y="2212216"/>
                  </a:cubicBezTo>
                  <a:cubicBezTo>
                    <a:pt x="2418603" y="2198906"/>
                    <a:pt x="2390263" y="2181034"/>
                    <a:pt x="2365213" y="2159349"/>
                  </a:cubicBezTo>
                  <a:close/>
                  <a:moveTo>
                    <a:pt x="1182238" y="2159349"/>
                  </a:moveTo>
                  <a:cubicBezTo>
                    <a:pt x="1157187" y="2181034"/>
                    <a:pt x="1128846" y="2198906"/>
                    <a:pt x="1098487" y="2212216"/>
                  </a:cubicBezTo>
                  <a:cubicBezTo>
                    <a:pt x="1109480" y="2229565"/>
                    <a:pt x="1122266" y="2245866"/>
                    <a:pt x="1137072" y="2260747"/>
                  </a:cubicBezTo>
                  <a:cubicBezTo>
                    <a:pt x="1150906" y="2274506"/>
                    <a:pt x="1166086" y="2286769"/>
                    <a:pt x="1182238" y="2297313"/>
                  </a:cubicBezTo>
                  <a:cubicBezTo>
                    <a:pt x="1198390" y="2286769"/>
                    <a:pt x="1213569" y="2274506"/>
                    <a:pt x="1227403" y="2260672"/>
                  </a:cubicBezTo>
                  <a:cubicBezTo>
                    <a:pt x="1242134" y="2245866"/>
                    <a:pt x="1254996" y="2229639"/>
                    <a:pt x="1265988" y="2212216"/>
                  </a:cubicBezTo>
                  <a:cubicBezTo>
                    <a:pt x="1235704" y="2198981"/>
                    <a:pt x="1207363" y="2181109"/>
                    <a:pt x="1182238" y="2159349"/>
                  </a:cubicBezTo>
                  <a:close/>
                  <a:moveTo>
                    <a:pt x="4731013" y="2159274"/>
                  </a:moveTo>
                  <a:cubicBezTo>
                    <a:pt x="4705889" y="2181034"/>
                    <a:pt x="4677548" y="2198906"/>
                    <a:pt x="4647264" y="2212216"/>
                  </a:cubicBezTo>
                  <a:cubicBezTo>
                    <a:pt x="4658255" y="2229565"/>
                    <a:pt x="4671042" y="2245866"/>
                    <a:pt x="4685849" y="2260747"/>
                  </a:cubicBezTo>
                  <a:cubicBezTo>
                    <a:pt x="4699757" y="2274581"/>
                    <a:pt x="4714861" y="2286844"/>
                    <a:pt x="4731013" y="2297313"/>
                  </a:cubicBezTo>
                  <a:cubicBezTo>
                    <a:pt x="4747166" y="2286844"/>
                    <a:pt x="4762271" y="2274581"/>
                    <a:pt x="4776180" y="2260672"/>
                  </a:cubicBezTo>
                  <a:cubicBezTo>
                    <a:pt x="4778946" y="2257906"/>
                    <a:pt x="4781638" y="2255138"/>
                    <a:pt x="4784255" y="2252297"/>
                  </a:cubicBezTo>
                  <a:cubicBezTo>
                    <a:pt x="4789190" y="2246913"/>
                    <a:pt x="4794201" y="2241006"/>
                    <a:pt x="4799061" y="2234874"/>
                  </a:cubicBezTo>
                  <a:cubicBezTo>
                    <a:pt x="4804744" y="2227620"/>
                    <a:pt x="4810053" y="2220068"/>
                    <a:pt x="4814988" y="2212291"/>
                  </a:cubicBezTo>
                  <a:cubicBezTo>
                    <a:pt x="4784629" y="2198981"/>
                    <a:pt x="4756139" y="2181034"/>
                    <a:pt x="4731013" y="2159274"/>
                  </a:cubicBezTo>
                  <a:close/>
                  <a:moveTo>
                    <a:pt x="5322501" y="2109472"/>
                  </a:moveTo>
                  <a:cubicBezTo>
                    <a:pt x="5306200" y="2120166"/>
                    <a:pt x="5291020" y="2132504"/>
                    <a:pt x="5277337" y="2146263"/>
                  </a:cubicBezTo>
                  <a:cubicBezTo>
                    <a:pt x="5262605" y="2160994"/>
                    <a:pt x="5249743" y="2177221"/>
                    <a:pt x="5238751" y="2194644"/>
                  </a:cubicBezTo>
                  <a:cubicBezTo>
                    <a:pt x="5268961" y="2207879"/>
                    <a:pt x="5297302" y="2225751"/>
                    <a:pt x="5322501" y="2247436"/>
                  </a:cubicBezTo>
                  <a:cubicBezTo>
                    <a:pt x="5347626" y="2225676"/>
                    <a:pt x="5376042" y="2207879"/>
                    <a:pt x="5406327" y="2194569"/>
                  </a:cubicBezTo>
                  <a:cubicBezTo>
                    <a:pt x="5395259" y="2177221"/>
                    <a:pt x="5382473" y="2160919"/>
                    <a:pt x="5367741" y="2146188"/>
                  </a:cubicBezTo>
                  <a:cubicBezTo>
                    <a:pt x="5353983" y="2132429"/>
                    <a:pt x="5338802" y="2120091"/>
                    <a:pt x="5322501" y="2109472"/>
                  </a:cubicBezTo>
                  <a:close/>
                  <a:moveTo>
                    <a:pt x="4139601" y="2109472"/>
                  </a:moveTo>
                  <a:cubicBezTo>
                    <a:pt x="4123300" y="2120166"/>
                    <a:pt x="4108120" y="2132504"/>
                    <a:pt x="4094436" y="2146263"/>
                  </a:cubicBezTo>
                  <a:cubicBezTo>
                    <a:pt x="4079630" y="2161069"/>
                    <a:pt x="4066843" y="2177370"/>
                    <a:pt x="4055850" y="2194644"/>
                  </a:cubicBezTo>
                  <a:cubicBezTo>
                    <a:pt x="4086060" y="2207879"/>
                    <a:pt x="4114476" y="2225751"/>
                    <a:pt x="4139601" y="2247436"/>
                  </a:cubicBezTo>
                  <a:cubicBezTo>
                    <a:pt x="4164727" y="2225676"/>
                    <a:pt x="4193067" y="2207805"/>
                    <a:pt x="4223351" y="2194569"/>
                  </a:cubicBezTo>
                  <a:cubicBezTo>
                    <a:pt x="4212359" y="2177145"/>
                    <a:pt x="4199572" y="2160919"/>
                    <a:pt x="4184842" y="2146188"/>
                  </a:cubicBezTo>
                  <a:cubicBezTo>
                    <a:pt x="4171007" y="2132354"/>
                    <a:pt x="4155827" y="2120091"/>
                    <a:pt x="4139601" y="2109472"/>
                  </a:cubicBezTo>
                  <a:close/>
                  <a:moveTo>
                    <a:pt x="2956625" y="2109472"/>
                  </a:moveTo>
                  <a:cubicBezTo>
                    <a:pt x="2940399" y="2120091"/>
                    <a:pt x="2925294" y="2132429"/>
                    <a:pt x="2911535" y="2146263"/>
                  </a:cubicBezTo>
                  <a:cubicBezTo>
                    <a:pt x="2911535" y="2146263"/>
                    <a:pt x="2911460" y="2146337"/>
                    <a:pt x="2911460" y="2146337"/>
                  </a:cubicBezTo>
                  <a:cubicBezTo>
                    <a:pt x="2908843" y="2149029"/>
                    <a:pt x="2906151" y="2151721"/>
                    <a:pt x="2903609" y="2154489"/>
                  </a:cubicBezTo>
                  <a:cubicBezTo>
                    <a:pt x="2903085" y="2155087"/>
                    <a:pt x="2902562" y="2155760"/>
                    <a:pt x="2901963" y="2156358"/>
                  </a:cubicBezTo>
                  <a:cubicBezTo>
                    <a:pt x="2897253" y="2161517"/>
                    <a:pt x="2892766" y="2166827"/>
                    <a:pt x="2888653" y="2171986"/>
                  </a:cubicBezTo>
                  <a:cubicBezTo>
                    <a:pt x="2882970" y="2179239"/>
                    <a:pt x="2877661" y="2186792"/>
                    <a:pt x="2872726" y="2194569"/>
                  </a:cubicBezTo>
                  <a:cubicBezTo>
                    <a:pt x="2903010" y="2207805"/>
                    <a:pt x="2931426" y="2225751"/>
                    <a:pt x="2956625" y="2247511"/>
                  </a:cubicBezTo>
                  <a:cubicBezTo>
                    <a:pt x="2981825" y="2225751"/>
                    <a:pt x="3010166" y="2207805"/>
                    <a:pt x="3040451" y="2194569"/>
                  </a:cubicBezTo>
                  <a:cubicBezTo>
                    <a:pt x="3029459" y="2177221"/>
                    <a:pt x="3016672" y="2160994"/>
                    <a:pt x="3001866" y="2146188"/>
                  </a:cubicBezTo>
                  <a:cubicBezTo>
                    <a:pt x="2988107" y="2132429"/>
                    <a:pt x="2972927" y="2120091"/>
                    <a:pt x="2956625" y="2109472"/>
                  </a:cubicBezTo>
                  <a:close/>
                  <a:moveTo>
                    <a:pt x="1773725" y="2109472"/>
                  </a:moveTo>
                  <a:cubicBezTo>
                    <a:pt x="1757424" y="2120166"/>
                    <a:pt x="1742244" y="2132504"/>
                    <a:pt x="1728559" y="2146263"/>
                  </a:cubicBezTo>
                  <a:cubicBezTo>
                    <a:pt x="1713829" y="2160994"/>
                    <a:pt x="1700967" y="2177221"/>
                    <a:pt x="1689974" y="2194644"/>
                  </a:cubicBezTo>
                  <a:cubicBezTo>
                    <a:pt x="1720184" y="2207879"/>
                    <a:pt x="1748525" y="2225751"/>
                    <a:pt x="1773725" y="2247436"/>
                  </a:cubicBezTo>
                  <a:cubicBezTo>
                    <a:pt x="1798850" y="2225676"/>
                    <a:pt x="1827265" y="2207879"/>
                    <a:pt x="1857551" y="2194569"/>
                  </a:cubicBezTo>
                  <a:cubicBezTo>
                    <a:pt x="1846484" y="2177221"/>
                    <a:pt x="1833697" y="2160919"/>
                    <a:pt x="1818966" y="2146188"/>
                  </a:cubicBezTo>
                  <a:cubicBezTo>
                    <a:pt x="1805207" y="2132429"/>
                    <a:pt x="1790027" y="2120091"/>
                    <a:pt x="1773725" y="2109472"/>
                  </a:cubicBezTo>
                  <a:close/>
                  <a:moveTo>
                    <a:pt x="590825" y="2109472"/>
                  </a:moveTo>
                  <a:cubicBezTo>
                    <a:pt x="574523" y="2120166"/>
                    <a:pt x="559343" y="2132504"/>
                    <a:pt x="545660" y="2146263"/>
                  </a:cubicBezTo>
                  <a:cubicBezTo>
                    <a:pt x="530928" y="2160994"/>
                    <a:pt x="518066" y="2177221"/>
                    <a:pt x="507075" y="2194644"/>
                  </a:cubicBezTo>
                  <a:cubicBezTo>
                    <a:pt x="537285" y="2207879"/>
                    <a:pt x="565625" y="2225751"/>
                    <a:pt x="590825" y="2247436"/>
                  </a:cubicBezTo>
                  <a:cubicBezTo>
                    <a:pt x="615950" y="2225676"/>
                    <a:pt x="644290" y="2207805"/>
                    <a:pt x="674576" y="2194569"/>
                  </a:cubicBezTo>
                  <a:cubicBezTo>
                    <a:pt x="663583" y="2177145"/>
                    <a:pt x="650796" y="2160919"/>
                    <a:pt x="636065" y="2146188"/>
                  </a:cubicBezTo>
                  <a:cubicBezTo>
                    <a:pt x="622232" y="2132354"/>
                    <a:pt x="607052" y="2120091"/>
                    <a:pt x="590825" y="2109472"/>
                  </a:cubicBezTo>
                  <a:close/>
                  <a:moveTo>
                    <a:pt x="5983008" y="2076271"/>
                  </a:moveTo>
                  <a:cubicBezTo>
                    <a:pt x="5973213" y="2092947"/>
                    <a:pt x="5961921" y="2108650"/>
                    <a:pt x="5949359" y="2123456"/>
                  </a:cubicBezTo>
                  <a:cubicBezTo>
                    <a:pt x="5970744" y="2141627"/>
                    <a:pt x="5994898" y="2156582"/>
                    <a:pt x="6020771" y="2167574"/>
                  </a:cubicBezTo>
                  <a:cubicBezTo>
                    <a:pt x="6031314" y="2141627"/>
                    <a:pt x="6037819" y="2113959"/>
                    <a:pt x="6040212" y="2085843"/>
                  </a:cubicBezTo>
                  <a:cubicBezTo>
                    <a:pt x="6020846" y="2084347"/>
                    <a:pt x="6001703" y="2081207"/>
                    <a:pt x="5983008" y="2076271"/>
                  </a:cubicBezTo>
                  <a:close/>
                  <a:moveTo>
                    <a:pt x="5844820" y="2076271"/>
                  </a:moveTo>
                  <a:cubicBezTo>
                    <a:pt x="5826051" y="2081131"/>
                    <a:pt x="5806907" y="2084273"/>
                    <a:pt x="5787691" y="2085843"/>
                  </a:cubicBezTo>
                  <a:cubicBezTo>
                    <a:pt x="5790083" y="2113959"/>
                    <a:pt x="5796589" y="2141627"/>
                    <a:pt x="5807057" y="2167649"/>
                  </a:cubicBezTo>
                  <a:cubicBezTo>
                    <a:pt x="5832931" y="2156657"/>
                    <a:pt x="5857083" y="2141702"/>
                    <a:pt x="5878544" y="2123530"/>
                  </a:cubicBezTo>
                  <a:cubicBezTo>
                    <a:pt x="5865982" y="2108725"/>
                    <a:pt x="5854616" y="2093021"/>
                    <a:pt x="5844820" y="2076271"/>
                  </a:cubicBezTo>
                  <a:close/>
                  <a:moveTo>
                    <a:pt x="4800033" y="2076271"/>
                  </a:moveTo>
                  <a:cubicBezTo>
                    <a:pt x="4790238" y="2092947"/>
                    <a:pt x="4778946" y="2108725"/>
                    <a:pt x="4766383" y="2123456"/>
                  </a:cubicBezTo>
                  <a:cubicBezTo>
                    <a:pt x="4787919" y="2141627"/>
                    <a:pt x="4812072" y="2156657"/>
                    <a:pt x="4837870" y="2167649"/>
                  </a:cubicBezTo>
                  <a:cubicBezTo>
                    <a:pt x="4848414" y="2141551"/>
                    <a:pt x="4854920" y="2113884"/>
                    <a:pt x="4857237" y="2085918"/>
                  </a:cubicBezTo>
                  <a:cubicBezTo>
                    <a:pt x="4837870" y="2084347"/>
                    <a:pt x="4818728" y="2081207"/>
                    <a:pt x="4800033" y="2076271"/>
                  </a:cubicBezTo>
                  <a:close/>
                  <a:moveTo>
                    <a:pt x="4661995" y="2076271"/>
                  </a:moveTo>
                  <a:cubicBezTo>
                    <a:pt x="4643150" y="2081131"/>
                    <a:pt x="4624007" y="2084273"/>
                    <a:pt x="4604790" y="2085843"/>
                  </a:cubicBezTo>
                  <a:cubicBezTo>
                    <a:pt x="4607108" y="2113884"/>
                    <a:pt x="4613613" y="2141551"/>
                    <a:pt x="4624157" y="2167574"/>
                  </a:cubicBezTo>
                  <a:cubicBezTo>
                    <a:pt x="4649956" y="2156582"/>
                    <a:pt x="4674108" y="2141627"/>
                    <a:pt x="4695644" y="2123530"/>
                  </a:cubicBezTo>
                  <a:cubicBezTo>
                    <a:pt x="4683081" y="2108799"/>
                    <a:pt x="4671790" y="2093021"/>
                    <a:pt x="4661995" y="2076271"/>
                  </a:cubicBezTo>
                  <a:close/>
                  <a:moveTo>
                    <a:pt x="3617133" y="2076271"/>
                  </a:moveTo>
                  <a:cubicBezTo>
                    <a:pt x="3607337" y="2092947"/>
                    <a:pt x="3596045" y="2108725"/>
                    <a:pt x="3583483" y="2123456"/>
                  </a:cubicBezTo>
                  <a:cubicBezTo>
                    <a:pt x="3604944" y="2141627"/>
                    <a:pt x="3629097" y="2156582"/>
                    <a:pt x="3654970" y="2167574"/>
                  </a:cubicBezTo>
                  <a:cubicBezTo>
                    <a:pt x="3665439" y="2141627"/>
                    <a:pt x="3671944" y="2113884"/>
                    <a:pt x="3674337" y="2085843"/>
                  </a:cubicBezTo>
                  <a:cubicBezTo>
                    <a:pt x="3654970" y="2084347"/>
                    <a:pt x="3635827" y="2081207"/>
                    <a:pt x="3617133" y="2076271"/>
                  </a:cubicBezTo>
                  <a:close/>
                  <a:moveTo>
                    <a:pt x="3479094" y="2076271"/>
                  </a:moveTo>
                  <a:cubicBezTo>
                    <a:pt x="3460325" y="2081131"/>
                    <a:pt x="3441182" y="2084273"/>
                    <a:pt x="3421890" y="2085843"/>
                  </a:cubicBezTo>
                  <a:cubicBezTo>
                    <a:pt x="3424208" y="2113884"/>
                    <a:pt x="3430788" y="2141551"/>
                    <a:pt x="3441256" y="2167574"/>
                  </a:cubicBezTo>
                  <a:cubicBezTo>
                    <a:pt x="3467055" y="2156582"/>
                    <a:pt x="3491207" y="2141627"/>
                    <a:pt x="3512743" y="2123530"/>
                  </a:cubicBezTo>
                  <a:cubicBezTo>
                    <a:pt x="3500181" y="2108799"/>
                    <a:pt x="3488890" y="2093021"/>
                    <a:pt x="3479094" y="2076271"/>
                  </a:cubicBezTo>
                  <a:close/>
                  <a:moveTo>
                    <a:pt x="2434232" y="2076271"/>
                  </a:moveTo>
                  <a:cubicBezTo>
                    <a:pt x="2424436" y="2092947"/>
                    <a:pt x="2413145" y="2108650"/>
                    <a:pt x="2400582" y="2123456"/>
                  </a:cubicBezTo>
                  <a:cubicBezTo>
                    <a:pt x="2422044" y="2141627"/>
                    <a:pt x="2446197" y="2156582"/>
                    <a:pt x="2472069" y="2167574"/>
                  </a:cubicBezTo>
                  <a:cubicBezTo>
                    <a:pt x="2482538" y="2141627"/>
                    <a:pt x="2489044" y="2113959"/>
                    <a:pt x="2491437" y="2085843"/>
                  </a:cubicBezTo>
                  <a:cubicBezTo>
                    <a:pt x="2472069" y="2084347"/>
                    <a:pt x="2452926" y="2081207"/>
                    <a:pt x="2434232" y="2076271"/>
                  </a:cubicBezTo>
                  <a:close/>
                  <a:moveTo>
                    <a:pt x="2296119" y="2076271"/>
                  </a:moveTo>
                  <a:cubicBezTo>
                    <a:pt x="2277349" y="2081207"/>
                    <a:pt x="2258281" y="2084273"/>
                    <a:pt x="2238989" y="2085843"/>
                  </a:cubicBezTo>
                  <a:cubicBezTo>
                    <a:pt x="2241307" y="2113959"/>
                    <a:pt x="2247888" y="2141627"/>
                    <a:pt x="2258356" y="2167574"/>
                  </a:cubicBezTo>
                  <a:cubicBezTo>
                    <a:pt x="2284154" y="2156582"/>
                    <a:pt x="2308308" y="2141627"/>
                    <a:pt x="2329843" y="2123530"/>
                  </a:cubicBezTo>
                  <a:cubicBezTo>
                    <a:pt x="2317281" y="2108725"/>
                    <a:pt x="2305915" y="2093021"/>
                    <a:pt x="2296119" y="2076271"/>
                  </a:cubicBezTo>
                  <a:close/>
                  <a:moveTo>
                    <a:pt x="1251257" y="2076271"/>
                  </a:moveTo>
                  <a:cubicBezTo>
                    <a:pt x="1241461" y="2093021"/>
                    <a:pt x="1230170" y="2108725"/>
                    <a:pt x="1217607" y="2123456"/>
                  </a:cubicBezTo>
                  <a:cubicBezTo>
                    <a:pt x="1239143" y="2141702"/>
                    <a:pt x="1263296" y="2156657"/>
                    <a:pt x="1289169" y="2167649"/>
                  </a:cubicBezTo>
                  <a:cubicBezTo>
                    <a:pt x="1299638" y="2141702"/>
                    <a:pt x="1306143" y="2113959"/>
                    <a:pt x="1308536" y="2085918"/>
                  </a:cubicBezTo>
                  <a:cubicBezTo>
                    <a:pt x="1289169" y="2084347"/>
                    <a:pt x="1270026" y="2081207"/>
                    <a:pt x="1251257" y="2076271"/>
                  </a:cubicBezTo>
                  <a:close/>
                  <a:moveTo>
                    <a:pt x="1113218" y="2076271"/>
                  </a:moveTo>
                  <a:cubicBezTo>
                    <a:pt x="1094374" y="2081207"/>
                    <a:pt x="1075306" y="2084273"/>
                    <a:pt x="1056014" y="2085843"/>
                  </a:cubicBezTo>
                  <a:cubicBezTo>
                    <a:pt x="1058332" y="2113810"/>
                    <a:pt x="1064837" y="2141477"/>
                    <a:pt x="1075381" y="2167574"/>
                  </a:cubicBezTo>
                  <a:cubicBezTo>
                    <a:pt x="1101254" y="2156582"/>
                    <a:pt x="1125407" y="2141627"/>
                    <a:pt x="1146868" y="2123530"/>
                  </a:cubicBezTo>
                  <a:cubicBezTo>
                    <a:pt x="1134306" y="2108725"/>
                    <a:pt x="1123014" y="2093021"/>
                    <a:pt x="1113218" y="2076271"/>
                  </a:cubicBezTo>
                  <a:close/>
                  <a:moveTo>
                    <a:pt x="68357" y="2076271"/>
                  </a:moveTo>
                  <a:cubicBezTo>
                    <a:pt x="58561" y="2092947"/>
                    <a:pt x="47269" y="2108725"/>
                    <a:pt x="34707" y="2123456"/>
                  </a:cubicBezTo>
                  <a:cubicBezTo>
                    <a:pt x="56242" y="2141627"/>
                    <a:pt x="80396" y="2156582"/>
                    <a:pt x="106194" y="2167574"/>
                  </a:cubicBezTo>
                  <a:cubicBezTo>
                    <a:pt x="116738" y="2141551"/>
                    <a:pt x="123243" y="2113884"/>
                    <a:pt x="125561" y="2085918"/>
                  </a:cubicBezTo>
                  <a:cubicBezTo>
                    <a:pt x="106194" y="2084347"/>
                    <a:pt x="87051" y="2081207"/>
                    <a:pt x="68357" y="2076271"/>
                  </a:cubicBezTo>
                  <a:close/>
                  <a:moveTo>
                    <a:pt x="6187299" y="2064381"/>
                  </a:moveTo>
                  <a:cubicBezTo>
                    <a:pt x="6156416" y="2076421"/>
                    <a:pt x="6123664" y="2083899"/>
                    <a:pt x="6090538" y="2086292"/>
                  </a:cubicBezTo>
                  <a:cubicBezTo>
                    <a:pt x="6088145" y="2119418"/>
                    <a:pt x="6080667" y="2152170"/>
                    <a:pt x="6068628" y="2182978"/>
                  </a:cubicBezTo>
                  <a:cubicBezTo>
                    <a:pt x="6088669" y="2187465"/>
                    <a:pt x="6109233" y="2189784"/>
                    <a:pt x="6130169" y="2189784"/>
                  </a:cubicBezTo>
                  <a:cubicBezTo>
                    <a:pt x="6149836" y="2189784"/>
                    <a:pt x="6169278" y="2187764"/>
                    <a:pt x="6188122" y="2183801"/>
                  </a:cubicBezTo>
                  <a:cubicBezTo>
                    <a:pt x="6192085" y="2164807"/>
                    <a:pt x="6194104" y="2145365"/>
                    <a:pt x="6194179" y="2125923"/>
                  </a:cubicBezTo>
                  <a:cubicBezTo>
                    <a:pt x="6194179" y="2105136"/>
                    <a:pt x="6191786" y="2084497"/>
                    <a:pt x="6187299" y="2064381"/>
                  </a:cubicBezTo>
                  <a:close/>
                  <a:moveTo>
                    <a:pt x="5640528" y="2064307"/>
                  </a:moveTo>
                  <a:cubicBezTo>
                    <a:pt x="5636042" y="2084347"/>
                    <a:pt x="5633724" y="2104911"/>
                    <a:pt x="5633724" y="2125849"/>
                  </a:cubicBezTo>
                  <a:cubicBezTo>
                    <a:pt x="5633724" y="2145515"/>
                    <a:pt x="5635743" y="2164958"/>
                    <a:pt x="5639706" y="2183726"/>
                  </a:cubicBezTo>
                  <a:cubicBezTo>
                    <a:pt x="5658550" y="2187690"/>
                    <a:pt x="5677993" y="2189708"/>
                    <a:pt x="5697733" y="2189708"/>
                  </a:cubicBezTo>
                  <a:cubicBezTo>
                    <a:pt x="5718670" y="2189708"/>
                    <a:pt x="5739235" y="2187465"/>
                    <a:pt x="5759200" y="2182903"/>
                  </a:cubicBezTo>
                  <a:cubicBezTo>
                    <a:pt x="5747162" y="2152096"/>
                    <a:pt x="5739683" y="2119343"/>
                    <a:pt x="5737290" y="2086142"/>
                  </a:cubicBezTo>
                  <a:cubicBezTo>
                    <a:pt x="5704164" y="2083824"/>
                    <a:pt x="5671411" y="2076346"/>
                    <a:pt x="5640528" y="2064307"/>
                  </a:cubicBezTo>
                  <a:close/>
                  <a:moveTo>
                    <a:pt x="5004324" y="2064307"/>
                  </a:moveTo>
                  <a:cubicBezTo>
                    <a:pt x="4973516" y="2076346"/>
                    <a:pt x="4940764" y="2083824"/>
                    <a:pt x="4907563" y="2086216"/>
                  </a:cubicBezTo>
                  <a:cubicBezTo>
                    <a:pt x="4905245" y="2119268"/>
                    <a:pt x="4897767" y="2152020"/>
                    <a:pt x="4885727" y="2182903"/>
                  </a:cubicBezTo>
                  <a:cubicBezTo>
                    <a:pt x="4905769" y="2187390"/>
                    <a:pt x="4926332" y="2189708"/>
                    <a:pt x="4947271" y="2189708"/>
                  </a:cubicBezTo>
                  <a:cubicBezTo>
                    <a:pt x="4966936" y="2189708"/>
                    <a:pt x="4986378" y="2187764"/>
                    <a:pt x="5005148" y="2183801"/>
                  </a:cubicBezTo>
                  <a:cubicBezTo>
                    <a:pt x="5009110" y="2165032"/>
                    <a:pt x="5011129" y="2145515"/>
                    <a:pt x="5011129" y="2125849"/>
                  </a:cubicBezTo>
                  <a:cubicBezTo>
                    <a:pt x="5011129" y="2104986"/>
                    <a:pt x="5008811" y="2084347"/>
                    <a:pt x="5004324" y="2064307"/>
                  </a:cubicBezTo>
                  <a:close/>
                  <a:moveTo>
                    <a:pt x="4457703" y="2064307"/>
                  </a:moveTo>
                  <a:cubicBezTo>
                    <a:pt x="4453217" y="2084347"/>
                    <a:pt x="4450898" y="2104911"/>
                    <a:pt x="4450824" y="2125849"/>
                  </a:cubicBezTo>
                  <a:cubicBezTo>
                    <a:pt x="4450824" y="2145515"/>
                    <a:pt x="4452844" y="2164958"/>
                    <a:pt x="4456806" y="2183726"/>
                  </a:cubicBezTo>
                  <a:cubicBezTo>
                    <a:pt x="4475650" y="2187690"/>
                    <a:pt x="4495016" y="2189708"/>
                    <a:pt x="4514758" y="2189708"/>
                  </a:cubicBezTo>
                  <a:cubicBezTo>
                    <a:pt x="4535695" y="2189708"/>
                    <a:pt x="4556260" y="2187390"/>
                    <a:pt x="4576300" y="2182903"/>
                  </a:cubicBezTo>
                  <a:cubicBezTo>
                    <a:pt x="4564261" y="2152020"/>
                    <a:pt x="4556857" y="2119343"/>
                    <a:pt x="4554465" y="2086142"/>
                  </a:cubicBezTo>
                  <a:cubicBezTo>
                    <a:pt x="4521338" y="2083824"/>
                    <a:pt x="4488586" y="2076346"/>
                    <a:pt x="4457703" y="2064307"/>
                  </a:cubicBezTo>
                  <a:close/>
                  <a:moveTo>
                    <a:pt x="3821424" y="2064307"/>
                  </a:moveTo>
                  <a:cubicBezTo>
                    <a:pt x="3790616" y="2076346"/>
                    <a:pt x="3757863" y="2083824"/>
                    <a:pt x="3724662" y="2086216"/>
                  </a:cubicBezTo>
                  <a:cubicBezTo>
                    <a:pt x="3722269" y="2119343"/>
                    <a:pt x="3714792" y="2152096"/>
                    <a:pt x="3702753" y="2182903"/>
                  </a:cubicBezTo>
                  <a:cubicBezTo>
                    <a:pt x="3722793" y="2187390"/>
                    <a:pt x="3743431" y="2189708"/>
                    <a:pt x="3764369" y="2189708"/>
                  </a:cubicBezTo>
                  <a:cubicBezTo>
                    <a:pt x="3784036" y="2189708"/>
                    <a:pt x="3803477" y="2187764"/>
                    <a:pt x="3822322" y="2183801"/>
                  </a:cubicBezTo>
                  <a:cubicBezTo>
                    <a:pt x="3826285" y="2165106"/>
                    <a:pt x="3828303" y="2145590"/>
                    <a:pt x="3828303" y="2125849"/>
                  </a:cubicBezTo>
                  <a:cubicBezTo>
                    <a:pt x="3828303" y="2110594"/>
                    <a:pt x="3827032" y="2095340"/>
                    <a:pt x="3824639" y="2080534"/>
                  </a:cubicBezTo>
                  <a:cubicBezTo>
                    <a:pt x="3823593" y="2074627"/>
                    <a:pt x="3822545" y="2069317"/>
                    <a:pt x="3821424" y="2064307"/>
                  </a:cubicBezTo>
                  <a:close/>
                  <a:moveTo>
                    <a:pt x="3274727" y="2064307"/>
                  </a:moveTo>
                  <a:cubicBezTo>
                    <a:pt x="3270241" y="2084422"/>
                    <a:pt x="3267848" y="2104986"/>
                    <a:pt x="3267848" y="2125849"/>
                  </a:cubicBezTo>
                  <a:cubicBezTo>
                    <a:pt x="3267848" y="2145365"/>
                    <a:pt x="3269868" y="2164807"/>
                    <a:pt x="3273905" y="2183726"/>
                  </a:cubicBezTo>
                  <a:cubicBezTo>
                    <a:pt x="3292675" y="2187690"/>
                    <a:pt x="3312116" y="2189708"/>
                    <a:pt x="3331858" y="2189708"/>
                  </a:cubicBezTo>
                  <a:cubicBezTo>
                    <a:pt x="3352795" y="2189708"/>
                    <a:pt x="3373359" y="2187390"/>
                    <a:pt x="3393400" y="2182903"/>
                  </a:cubicBezTo>
                  <a:cubicBezTo>
                    <a:pt x="3381360" y="2152096"/>
                    <a:pt x="3373882" y="2119343"/>
                    <a:pt x="3371489" y="2086142"/>
                  </a:cubicBezTo>
                  <a:cubicBezTo>
                    <a:pt x="3338288" y="2083824"/>
                    <a:pt x="3305611" y="2076346"/>
                    <a:pt x="3274727" y="2064307"/>
                  </a:cubicBezTo>
                  <a:close/>
                  <a:moveTo>
                    <a:pt x="2638524" y="2064307"/>
                  </a:moveTo>
                  <a:cubicBezTo>
                    <a:pt x="2607640" y="2076346"/>
                    <a:pt x="2574888" y="2083824"/>
                    <a:pt x="2541762" y="2086216"/>
                  </a:cubicBezTo>
                  <a:cubicBezTo>
                    <a:pt x="2539369" y="2119343"/>
                    <a:pt x="2531891" y="2152096"/>
                    <a:pt x="2519852" y="2182903"/>
                  </a:cubicBezTo>
                  <a:cubicBezTo>
                    <a:pt x="2539892" y="2187390"/>
                    <a:pt x="2560531" y="2189708"/>
                    <a:pt x="2581468" y="2189708"/>
                  </a:cubicBezTo>
                  <a:cubicBezTo>
                    <a:pt x="2600985" y="2189708"/>
                    <a:pt x="2620427" y="2187764"/>
                    <a:pt x="2639271" y="2183801"/>
                  </a:cubicBezTo>
                  <a:cubicBezTo>
                    <a:pt x="2643309" y="2164807"/>
                    <a:pt x="2645328" y="2145365"/>
                    <a:pt x="2645328" y="2125849"/>
                  </a:cubicBezTo>
                  <a:cubicBezTo>
                    <a:pt x="2645328" y="2105060"/>
                    <a:pt x="2643010" y="2084422"/>
                    <a:pt x="2638524" y="2064307"/>
                  </a:cubicBezTo>
                  <a:close/>
                  <a:moveTo>
                    <a:pt x="2091828" y="2064307"/>
                  </a:moveTo>
                  <a:cubicBezTo>
                    <a:pt x="2087341" y="2084422"/>
                    <a:pt x="2084948" y="2105060"/>
                    <a:pt x="2084948" y="2125849"/>
                  </a:cubicBezTo>
                  <a:cubicBezTo>
                    <a:pt x="2084948" y="2145515"/>
                    <a:pt x="2086967" y="2164958"/>
                    <a:pt x="2090930" y="2183726"/>
                  </a:cubicBezTo>
                  <a:cubicBezTo>
                    <a:pt x="2109774" y="2187690"/>
                    <a:pt x="2129216" y="2189708"/>
                    <a:pt x="2148957" y="2189708"/>
                  </a:cubicBezTo>
                  <a:cubicBezTo>
                    <a:pt x="2169895" y="2189708"/>
                    <a:pt x="2190459" y="2187390"/>
                    <a:pt x="2210499" y="2182903"/>
                  </a:cubicBezTo>
                  <a:cubicBezTo>
                    <a:pt x="2198459" y="2152096"/>
                    <a:pt x="2190982" y="2119343"/>
                    <a:pt x="2188589" y="2086142"/>
                  </a:cubicBezTo>
                  <a:cubicBezTo>
                    <a:pt x="2155463" y="2083824"/>
                    <a:pt x="2122710" y="2076346"/>
                    <a:pt x="2091828" y="2064307"/>
                  </a:cubicBezTo>
                  <a:close/>
                  <a:moveTo>
                    <a:pt x="1455623" y="2064307"/>
                  </a:moveTo>
                  <a:cubicBezTo>
                    <a:pt x="1424740" y="2076346"/>
                    <a:pt x="1391988" y="2083824"/>
                    <a:pt x="1358861" y="2086216"/>
                  </a:cubicBezTo>
                  <a:cubicBezTo>
                    <a:pt x="1356468" y="2119343"/>
                    <a:pt x="1348991" y="2152096"/>
                    <a:pt x="1336952" y="2182903"/>
                  </a:cubicBezTo>
                  <a:cubicBezTo>
                    <a:pt x="1356992" y="2187390"/>
                    <a:pt x="1377556" y="2189708"/>
                    <a:pt x="1398493" y="2189708"/>
                  </a:cubicBezTo>
                  <a:cubicBezTo>
                    <a:pt x="1418160" y="2189708"/>
                    <a:pt x="1437602" y="2187764"/>
                    <a:pt x="1456446" y="2183801"/>
                  </a:cubicBezTo>
                  <a:cubicBezTo>
                    <a:pt x="1460409" y="2164958"/>
                    <a:pt x="1462427" y="2145515"/>
                    <a:pt x="1462427" y="2125849"/>
                  </a:cubicBezTo>
                  <a:cubicBezTo>
                    <a:pt x="1462427" y="2104986"/>
                    <a:pt x="1460110" y="2084347"/>
                    <a:pt x="1455623" y="2064307"/>
                  </a:cubicBezTo>
                  <a:close/>
                  <a:moveTo>
                    <a:pt x="908927" y="2064307"/>
                  </a:moveTo>
                  <a:cubicBezTo>
                    <a:pt x="904440" y="2084347"/>
                    <a:pt x="902122" y="2104911"/>
                    <a:pt x="902122" y="2125849"/>
                  </a:cubicBezTo>
                  <a:cubicBezTo>
                    <a:pt x="902122" y="2145515"/>
                    <a:pt x="904141" y="2164958"/>
                    <a:pt x="908104" y="2183726"/>
                  </a:cubicBezTo>
                  <a:cubicBezTo>
                    <a:pt x="926948" y="2187690"/>
                    <a:pt x="946390" y="2189708"/>
                    <a:pt x="966131" y="2189708"/>
                  </a:cubicBezTo>
                  <a:cubicBezTo>
                    <a:pt x="986994" y="2189708"/>
                    <a:pt x="1007558" y="2187390"/>
                    <a:pt x="1027599" y="2182903"/>
                  </a:cubicBezTo>
                  <a:cubicBezTo>
                    <a:pt x="1015484" y="2152020"/>
                    <a:pt x="1008082" y="2119268"/>
                    <a:pt x="1005689" y="2086142"/>
                  </a:cubicBezTo>
                  <a:cubicBezTo>
                    <a:pt x="972563" y="2083824"/>
                    <a:pt x="939810" y="2076346"/>
                    <a:pt x="908927" y="2064307"/>
                  </a:cubicBezTo>
                  <a:close/>
                  <a:moveTo>
                    <a:pt x="272648" y="2064307"/>
                  </a:moveTo>
                  <a:cubicBezTo>
                    <a:pt x="241765" y="2076346"/>
                    <a:pt x="209012" y="2083824"/>
                    <a:pt x="175886" y="2086216"/>
                  </a:cubicBezTo>
                  <a:cubicBezTo>
                    <a:pt x="173568" y="2119268"/>
                    <a:pt x="166091" y="2152020"/>
                    <a:pt x="153976" y="2182978"/>
                  </a:cubicBezTo>
                  <a:cubicBezTo>
                    <a:pt x="173942" y="2187465"/>
                    <a:pt x="194581" y="2189784"/>
                    <a:pt x="215518" y="2189784"/>
                  </a:cubicBezTo>
                  <a:cubicBezTo>
                    <a:pt x="235185" y="2189784"/>
                    <a:pt x="254626" y="2187764"/>
                    <a:pt x="273471" y="2183801"/>
                  </a:cubicBezTo>
                  <a:cubicBezTo>
                    <a:pt x="277434" y="2165106"/>
                    <a:pt x="279453" y="2145590"/>
                    <a:pt x="279453" y="2125849"/>
                  </a:cubicBezTo>
                  <a:cubicBezTo>
                    <a:pt x="279453" y="2105060"/>
                    <a:pt x="277135" y="2084497"/>
                    <a:pt x="272648" y="2064307"/>
                  </a:cubicBezTo>
                  <a:close/>
                  <a:moveTo>
                    <a:pt x="2782320" y="1954908"/>
                  </a:moveTo>
                  <a:cubicBezTo>
                    <a:pt x="2772973" y="1967321"/>
                    <a:pt x="2762803" y="1979211"/>
                    <a:pt x="2751736" y="1990278"/>
                  </a:cubicBezTo>
                  <a:cubicBezTo>
                    <a:pt x="2731546" y="2010393"/>
                    <a:pt x="2709113" y="2027741"/>
                    <a:pt x="2684810" y="2041949"/>
                  </a:cubicBezTo>
                  <a:cubicBezTo>
                    <a:pt x="2691989" y="2069317"/>
                    <a:pt x="2695578" y="2097433"/>
                    <a:pt x="2695578" y="2125849"/>
                  </a:cubicBezTo>
                  <a:cubicBezTo>
                    <a:pt x="2695578" y="2140804"/>
                    <a:pt x="2694457" y="2155685"/>
                    <a:pt x="2692438" y="2170490"/>
                  </a:cubicBezTo>
                  <a:cubicBezTo>
                    <a:pt x="2736182" y="2164135"/>
                    <a:pt x="2781498" y="2166377"/>
                    <a:pt x="2824195" y="2177745"/>
                  </a:cubicBezTo>
                  <a:cubicBezTo>
                    <a:pt x="2831673" y="2164958"/>
                    <a:pt x="2839973" y="2152694"/>
                    <a:pt x="2849095" y="2141029"/>
                  </a:cubicBezTo>
                  <a:cubicBezTo>
                    <a:pt x="2849095" y="2141029"/>
                    <a:pt x="2849171" y="2140953"/>
                    <a:pt x="2849171" y="2140953"/>
                  </a:cubicBezTo>
                  <a:cubicBezTo>
                    <a:pt x="2849769" y="2140206"/>
                    <a:pt x="2850442" y="2139458"/>
                    <a:pt x="2851040" y="2138710"/>
                  </a:cubicBezTo>
                  <a:cubicBezTo>
                    <a:pt x="2855900" y="2132654"/>
                    <a:pt x="2860612" y="2127120"/>
                    <a:pt x="2865397" y="2121886"/>
                  </a:cubicBezTo>
                  <a:cubicBezTo>
                    <a:pt x="2865771" y="2121511"/>
                    <a:pt x="2866071" y="2121138"/>
                    <a:pt x="2866445" y="2120764"/>
                  </a:cubicBezTo>
                  <a:cubicBezTo>
                    <a:pt x="2866445" y="2120764"/>
                    <a:pt x="2866519" y="2120689"/>
                    <a:pt x="2866519" y="2120689"/>
                  </a:cubicBezTo>
                  <a:cubicBezTo>
                    <a:pt x="2866519" y="2120614"/>
                    <a:pt x="2866519" y="2120614"/>
                    <a:pt x="2866519" y="2120614"/>
                  </a:cubicBezTo>
                  <a:cubicBezTo>
                    <a:pt x="2869361" y="2117474"/>
                    <a:pt x="2872576" y="2114183"/>
                    <a:pt x="2875866" y="2110893"/>
                  </a:cubicBezTo>
                  <a:cubicBezTo>
                    <a:pt x="2876240" y="2110520"/>
                    <a:pt x="2876689" y="2110145"/>
                    <a:pt x="2877063" y="2109771"/>
                  </a:cubicBezTo>
                  <a:cubicBezTo>
                    <a:pt x="2887158" y="2099752"/>
                    <a:pt x="2897851" y="2090329"/>
                    <a:pt x="2909142" y="2081730"/>
                  </a:cubicBezTo>
                  <a:cubicBezTo>
                    <a:pt x="2906824" y="2079712"/>
                    <a:pt x="2904581" y="2077618"/>
                    <a:pt x="2902263" y="2075374"/>
                  </a:cubicBezTo>
                  <a:cubicBezTo>
                    <a:pt x="2887008" y="2060269"/>
                    <a:pt x="2869211" y="2035443"/>
                    <a:pt x="2863677" y="1998728"/>
                  </a:cubicBezTo>
                  <a:cubicBezTo>
                    <a:pt x="2827037" y="1993269"/>
                    <a:pt x="2802211" y="1975397"/>
                    <a:pt x="2787031" y="1960068"/>
                  </a:cubicBezTo>
                  <a:cubicBezTo>
                    <a:pt x="2785760" y="1958797"/>
                    <a:pt x="2784638" y="1957600"/>
                    <a:pt x="2783591" y="1956403"/>
                  </a:cubicBezTo>
                  <a:cubicBezTo>
                    <a:pt x="2783591" y="1956403"/>
                    <a:pt x="2783516" y="1956329"/>
                    <a:pt x="2783516" y="1956329"/>
                  </a:cubicBezTo>
                  <a:cubicBezTo>
                    <a:pt x="2783516" y="1956254"/>
                    <a:pt x="2783441" y="1956180"/>
                    <a:pt x="2783367" y="1956104"/>
                  </a:cubicBezTo>
                  <a:cubicBezTo>
                    <a:pt x="2783292" y="1956030"/>
                    <a:pt x="2783217" y="1955880"/>
                    <a:pt x="2783142" y="1955805"/>
                  </a:cubicBezTo>
                  <a:cubicBezTo>
                    <a:pt x="2782843" y="1955506"/>
                    <a:pt x="2782619" y="1955207"/>
                    <a:pt x="2782320" y="1954908"/>
                  </a:cubicBezTo>
                  <a:close/>
                  <a:moveTo>
                    <a:pt x="5148121" y="1954833"/>
                  </a:moveTo>
                  <a:cubicBezTo>
                    <a:pt x="5138774" y="1967321"/>
                    <a:pt x="5128604" y="1979211"/>
                    <a:pt x="5117537" y="1990278"/>
                  </a:cubicBezTo>
                  <a:cubicBezTo>
                    <a:pt x="5097422" y="2010393"/>
                    <a:pt x="5074988" y="2027667"/>
                    <a:pt x="5050612" y="2041949"/>
                  </a:cubicBezTo>
                  <a:cubicBezTo>
                    <a:pt x="5057715" y="2069167"/>
                    <a:pt x="5061305" y="2097359"/>
                    <a:pt x="5061305" y="2125849"/>
                  </a:cubicBezTo>
                  <a:cubicBezTo>
                    <a:pt x="5061305" y="2140879"/>
                    <a:pt x="5060257" y="2155760"/>
                    <a:pt x="5058238" y="2170490"/>
                  </a:cubicBezTo>
                  <a:cubicBezTo>
                    <a:pt x="5102134" y="2164135"/>
                    <a:pt x="5147447" y="2166453"/>
                    <a:pt x="5190146" y="2177669"/>
                  </a:cubicBezTo>
                  <a:cubicBezTo>
                    <a:pt x="5204353" y="2153367"/>
                    <a:pt x="5221703" y="2130934"/>
                    <a:pt x="5241818" y="2110819"/>
                  </a:cubicBezTo>
                  <a:cubicBezTo>
                    <a:pt x="5252211" y="2100350"/>
                    <a:pt x="5263352" y="2090629"/>
                    <a:pt x="5275092" y="2081655"/>
                  </a:cubicBezTo>
                  <a:cubicBezTo>
                    <a:pt x="5272850" y="2079636"/>
                    <a:pt x="5270532" y="2077542"/>
                    <a:pt x="5268213" y="2075300"/>
                  </a:cubicBezTo>
                  <a:cubicBezTo>
                    <a:pt x="5252883" y="2060194"/>
                    <a:pt x="5235088" y="2035368"/>
                    <a:pt x="5229553" y="1998653"/>
                  </a:cubicBezTo>
                  <a:cubicBezTo>
                    <a:pt x="5192913" y="1993119"/>
                    <a:pt x="5168088" y="1975322"/>
                    <a:pt x="5152907" y="1959992"/>
                  </a:cubicBezTo>
                  <a:cubicBezTo>
                    <a:pt x="5151186" y="1958273"/>
                    <a:pt x="5149691" y="1956553"/>
                    <a:pt x="5148121" y="1954833"/>
                  </a:cubicBezTo>
                  <a:close/>
                  <a:moveTo>
                    <a:pt x="3965296" y="1954833"/>
                  </a:moveTo>
                  <a:cubicBezTo>
                    <a:pt x="3955873" y="1967321"/>
                    <a:pt x="3945704" y="1979211"/>
                    <a:pt x="3934562" y="1990278"/>
                  </a:cubicBezTo>
                  <a:cubicBezTo>
                    <a:pt x="3914447" y="2010393"/>
                    <a:pt x="3892014" y="2027741"/>
                    <a:pt x="3867711" y="2041949"/>
                  </a:cubicBezTo>
                  <a:cubicBezTo>
                    <a:pt x="3868085" y="2043594"/>
                    <a:pt x="3868534" y="2045164"/>
                    <a:pt x="3868907" y="2046809"/>
                  </a:cubicBezTo>
                  <a:cubicBezTo>
                    <a:pt x="3871001" y="2055408"/>
                    <a:pt x="3872796" y="2064158"/>
                    <a:pt x="3874142" y="2072607"/>
                  </a:cubicBezTo>
                  <a:cubicBezTo>
                    <a:pt x="3876983" y="2090105"/>
                    <a:pt x="3878404" y="2107977"/>
                    <a:pt x="3878404" y="2125849"/>
                  </a:cubicBezTo>
                  <a:cubicBezTo>
                    <a:pt x="3878404" y="2140879"/>
                    <a:pt x="3877357" y="2155760"/>
                    <a:pt x="3875338" y="2170490"/>
                  </a:cubicBezTo>
                  <a:cubicBezTo>
                    <a:pt x="3919232" y="2164135"/>
                    <a:pt x="3964473" y="2166453"/>
                    <a:pt x="4007245" y="2177520"/>
                  </a:cubicBezTo>
                  <a:cubicBezTo>
                    <a:pt x="4021378" y="2153292"/>
                    <a:pt x="4038726" y="2130859"/>
                    <a:pt x="4058918" y="2110669"/>
                  </a:cubicBezTo>
                  <a:cubicBezTo>
                    <a:pt x="4069310" y="2100274"/>
                    <a:pt x="4080452" y="2090554"/>
                    <a:pt x="4092193" y="2081581"/>
                  </a:cubicBezTo>
                  <a:cubicBezTo>
                    <a:pt x="4089949" y="2079636"/>
                    <a:pt x="4087631" y="2077542"/>
                    <a:pt x="4085313" y="2075300"/>
                  </a:cubicBezTo>
                  <a:cubicBezTo>
                    <a:pt x="4069984" y="2060120"/>
                    <a:pt x="4052186" y="2035294"/>
                    <a:pt x="4046729" y="1998653"/>
                  </a:cubicBezTo>
                  <a:cubicBezTo>
                    <a:pt x="4010087" y="1993119"/>
                    <a:pt x="3985261" y="1975322"/>
                    <a:pt x="3970081" y="1959992"/>
                  </a:cubicBezTo>
                  <a:cubicBezTo>
                    <a:pt x="3968361" y="1958273"/>
                    <a:pt x="3966866" y="1956553"/>
                    <a:pt x="3965296" y="1954833"/>
                  </a:cubicBezTo>
                  <a:close/>
                  <a:moveTo>
                    <a:pt x="1599345" y="1954833"/>
                  </a:moveTo>
                  <a:cubicBezTo>
                    <a:pt x="1589998" y="1967321"/>
                    <a:pt x="1579828" y="1979211"/>
                    <a:pt x="1568761" y="1990278"/>
                  </a:cubicBezTo>
                  <a:cubicBezTo>
                    <a:pt x="1548571" y="2010393"/>
                    <a:pt x="1526138" y="2027741"/>
                    <a:pt x="1501835" y="2041949"/>
                  </a:cubicBezTo>
                  <a:cubicBezTo>
                    <a:pt x="1508939" y="2069243"/>
                    <a:pt x="1512528" y="2097359"/>
                    <a:pt x="1512528" y="2125849"/>
                  </a:cubicBezTo>
                  <a:cubicBezTo>
                    <a:pt x="1512528" y="2140879"/>
                    <a:pt x="1511482" y="2155760"/>
                    <a:pt x="1509463" y="2170490"/>
                  </a:cubicBezTo>
                  <a:cubicBezTo>
                    <a:pt x="1553357" y="2164135"/>
                    <a:pt x="1598672" y="2166453"/>
                    <a:pt x="1641370" y="2177669"/>
                  </a:cubicBezTo>
                  <a:cubicBezTo>
                    <a:pt x="1655577" y="2153367"/>
                    <a:pt x="1672925" y="2130934"/>
                    <a:pt x="1693041" y="2110819"/>
                  </a:cubicBezTo>
                  <a:cubicBezTo>
                    <a:pt x="1703434" y="2100350"/>
                    <a:pt x="1714576" y="2090629"/>
                    <a:pt x="1726317" y="2081655"/>
                  </a:cubicBezTo>
                  <a:cubicBezTo>
                    <a:pt x="1724073" y="2079636"/>
                    <a:pt x="1721755" y="2077542"/>
                    <a:pt x="1719437" y="2075300"/>
                  </a:cubicBezTo>
                  <a:cubicBezTo>
                    <a:pt x="1704108" y="2060194"/>
                    <a:pt x="1686311" y="2035368"/>
                    <a:pt x="1680777" y="1998653"/>
                  </a:cubicBezTo>
                  <a:cubicBezTo>
                    <a:pt x="1644136" y="1993119"/>
                    <a:pt x="1619310" y="1975322"/>
                    <a:pt x="1604130" y="1959992"/>
                  </a:cubicBezTo>
                  <a:cubicBezTo>
                    <a:pt x="1602410" y="1958273"/>
                    <a:pt x="1600915" y="1956553"/>
                    <a:pt x="1599345" y="1954833"/>
                  </a:cubicBezTo>
                  <a:close/>
                  <a:moveTo>
                    <a:pt x="416445" y="1954833"/>
                  </a:moveTo>
                  <a:cubicBezTo>
                    <a:pt x="407097" y="1967321"/>
                    <a:pt x="396927" y="1979211"/>
                    <a:pt x="385860" y="1990278"/>
                  </a:cubicBezTo>
                  <a:cubicBezTo>
                    <a:pt x="365671" y="2010393"/>
                    <a:pt x="343238" y="2027741"/>
                    <a:pt x="318935" y="2041949"/>
                  </a:cubicBezTo>
                  <a:cubicBezTo>
                    <a:pt x="326039" y="2069317"/>
                    <a:pt x="329628" y="2097508"/>
                    <a:pt x="329628" y="2125849"/>
                  </a:cubicBezTo>
                  <a:cubicBezTo>
                    <a:pt x="329628" y="2140879"/>
                    <a:pt x="328581" y="2155760"/>
                    <a:pt x="326562" y="2170490"/>
                  </a:cubicBezTo>
                  <a:cubicBezTo>
                    <a:pt x="370457" y="2164135"/>
                    <a:pt x="415771" y="2166453"/>
                    <a:pt x="458395" y="2177520"/>
                  </a:cubicBezTo>
                  <a:cubicBezTo>
                    <a:pt x="472602" y="2153218"/>
                    <a:pt x="489950" y="2130784"/>
                    <a:pt x="510066" y="2110669"/>
                  </a:cubicBezTo>
                  <a:cubicBezTo>
                    <a:pt x="520459" y="2100274"/>
                    <a:pt x="531602" y="2090554"/>
                    <a:pt x="543341" y="2081581"/>
                  </a:cubicBezTo>
                  <a:cubicBezTo>
                    <a:pt x="541098" y="2079636"/>
                    <a:pt x="538780" y="2077542"/>
                    <a:pt x="536462" y="2075300"/>
                  </a:cubicBezTo>
                  <a:cubicBezTo>
                    <a:pt x="521133" y="2060120"/>
                    <a:pt x="503335" y="2035294"/>
                    <a:pt x="497877" y="1998653"/>
                  </a:cubicBezTo>
                  <a:cubicBezTo>
                    <a:pt x="461236" y="1993119"/>
                    <a:pt x="436410" y="1975322"/>
                    <a:pt x="421231" y="1959992"/>
                  </a:cubicBezTo>
                  <a:cubicBezTo>
                    <a:pt x="419510" y="1958273"/>
                    <a:pt x="418015" y="1956553"/>
                    <a:pt x="416445" y="1954833"/>
                  </a:cubicBezTo>
                  <a:close/>
                  <a:moveTo>
                    <a:pt x="5493218" y="1950122"/>
                  </a:moveTo>
                  <a:cubicBezTo>
                    <a:pt x="5490527" y="1953413"/>
                    <a:pt x="5487684" y="1956703"/>
                    <a:pt x="5484394" y="1960068"/>
                  </a:cubicBezTo>
                  <a:cubicBezTo>
                    <a:pt x="5469290" y="1975397"/>
                    <a:pt x="5444463" y="1993194"/>
                    <a:pt x="5407748" y="1998728"/>
                  </a:cubicBezTo>
                  <a:cubicBezTo>
                    <a:pt x="5402289" y="2035368"/>
                    <a:pt x="5384417" y="2060194"/>
                    <a:pt x="5369089" y="2075374"/>
                  </a:cubicBezTo>
                  <a:cubicBezTo>
                    <a:pt x="5367966" y="2076496"/>
                    <a:pt x="5366769" y="2077542"/>
                    <a:pt x="5365647" y="2078589"/>
                  </a:cubicBezTo>
                  <a:cubicBezTo>
                    <a:pt x="5378884" y="2088386"/>
                    <a:pt x="5391521" y="2099078"/>
                    <a:pt x="5403186" y="2110743"/>
                  </a:cubicBezTo>
                  <a:cubicBezTo>
                    <a:pt x="5423301" y="2130859"/>
                    <a:pt x="5440649" y="2153292"/>
                    <a:pt x="5454783" y="2177669"/>
                  </a:cubicBezTo>
                  <a:cubicBezTo>
                    <a:pt x="5497480" y="2166453"/>
                    <a:pt x="5542645" y="2164135"/>
                    <a:pt x="5586541" y="2170490"/>
                  </a:cubicBezTo>
                  <a:cubicBezTo>
                    <a:pt x="5584595" y="2155760"/>
                    <a:pt x="5583549" y="2140879"/>
                    <a:pt x="5583549" y="2125849"/>
                  </a:cubicBezTo>
                  <a:cubicBezTo>
                    <a:pt x="5583549" y="2097284"/>
                    <a:pt x="5587212" y="2069167"/>
                    <a:pt x="5594317" y="2041949"/>
                  </a:cubicBezTo>
                  <a:cubicBezTo>
                    <a:pt x="5570013" y="2027741"/>
                    <a:pt x="5547580" y="2010468"/>
                    <a:pt x="5527465" y="1990353"/>
                  </a:cubicBezTo>
                  <a:cubicBezTo>
                    <a:pt x="5514977" y="1977939"/>
                    <a:pt x="5503537" y="1964405"/>
                    <a:pt x="5493218" y="1950122"/>
                  </a:cubicBezTo>
                  <a:close/>
                  <a:moveTo>
                    <a:pt x="3127641" y="1950122"/>
                  </a:moveTo>
                  <a:cubicBezTo>
                    <a:pt x="3127117" y="1950720"/>
                    <a:pt x="3126669" y="1951244"/>
                    <a:pt x="3126220" y="1951842"/>
                  </a:cubicBezTo>
                  <a:cubicBezTo>
                    <a:pt x="3125996" y="1952141"/>
                    <a:pt x="3125772" y="1952366"/>
                    <a:pt x="3125547" y="1952665"/>
                  </a:cubicBezTo>
                  <a:cubicBezTo>
                    <a:pt x="3125473" y="1952739"/>
                    <a:pt x="3125473" y="1952739"/>
                    <a:pt x="3125397" y="1952814"/>
                  </a:cubicBezTo>
                  <a:cubicBezTo>
                    <a:pt x="3125323" y="1952889"/>
                    <a:pt x="3125248" y="1952964"/>
                    <a:pt x="3125173" y="1953038"/>
                  </a:cubicBezTo>
                  <a:cubicBezTo>
                    <a:pt x="3124725" y="1953488"/>
                    <a:pt x="3124276" y="1953936"/>
                    <a:pt x="3123902" y="1954385"/>
                  </a:cubicBezTo>
                  <a:cubicBezTo>
                    <a:pt x="3122332" y="1956180"/>
                    <a:pt x="3120687" y="1957974"/>
                    <a:pt x="3118892" y="1959844"/>
                  </a:cubicBezTo>
                  <a:cubicBezTo>
                    <a:pt x="3118668" y="1960068"/>
                    <a:pt x="3118443" y="1960217"/>
                    <a:pt x="3118219" y="1960442"/>
                  </a:cubicBezTo>
                  <a:cubicBezTo>
                    <a:pt x="3102815" y="1975846"/>
                    <a:pt x="3078138" y="1993269"/>
                    <a:pt x="3041946" y="1998728"/>
                  </a:cubicBezTo>
                  <a:cubicBezTo>
                    <a:pt x="3036712" y="2033349"/>
                    <a:pt x="3019962" y="2060045"/>
                    <a:pt x="2999847" y="2078664"/>
                  </a:cubicBezTo>
                  <a:cubicBezTo>
                    <a:pt x="3013082" y="2088460"/>
                    <a:pt x="3025645" y="2099078"/>
                    <a:pt x="3037310" y="2110743"/>
                  </a:cubicBezTo>
                  <a:cubicBezTo>
                    <a:pt x="3057575" y="2130934"/>
                    <a:pt x="3074923" y="2153441"/>
                    <a:pt x="3089131" y="2177745"/>
                  </a:cubicBezTo>
                  <a:cubicBezTo>
                    <a:pt x="3131829" y="2166528"/>
                    <a:pt x="3176919" y="2164209"/>
                    <a:pt x="3220888" y="2170565"/>
                  </a:cubicBezTo>
                  <a:cubicBezTo>
                    <a:pt x="3218869" y="2155834"/>
                    <a:pt x="3217822" y="2140879"/>
                    <a:pt x="3217822" y="2125923"/>
                  </a:cubicBezTo>
                  <a:cubicBezTo>
                    <a:pt x="3217822" y="2097433"/>
                    <a:pt x="3221412" y="2069317"/>
                    <a:pt x="3228590" y="2042024"/>
                  </a:cubicBezTo>
                  <a:cubicBezTo>
                    <a:pt x="3204287" y="2027816"/>
                    <a:pt x="3181780" y="2010468"/>
                    <a:pt x="3161665" y="1990353"/>
                  </a:cubicBezTo>
                  <a:cubicBezTo>
                    <a:pt x="3149177" y="1977864"/>
                    <a:pt x="3137960" y="1964330"/>
                    <a:pt x="3127641" y="1950122"/>
                  </a:cubicBezTo>
                  <a:close/>
                  <a:moveTo>
                    <a:pt x="1944516" y="1950122"/>
                  </a:moveTo>
                  <a:cubicBezTo>
                    <a:pt x="1941899" y="1953413"/>
                    <a:pt x="1938983" y="1956703"/>
                    <a:pt x="1935693" y="1960068"/>
                  </a:cubicBezTo>
                  <a:cubicBezTo>
                    <a:pt x="1920513" y="1975397"/>
                    <a:pt x="1895687" y="1993194"/>
                    <a:pt x="1859046" y="1998728"/>
                  </a:cubicBezTo>
                  <a:cubicBezTo>
                    <a:pt x="1853811" y="2033349"/>
                    <a:pt x="1837061" y="2060045"/>
                    <a:pt x="1816947" y="2078664"/>
                  </a:cubicBezTo>
                  <a:cubicBezTo>
                    <a:pt x="1830182" y="2088460"/>
                    <a:pt x="1842744" y="2099078"/>
                    <a:pt x="1854410" y="2110743"/>
                  </a:cubicBezTo>
                  <a:cubicBezTo>
                    <a:pt x="1874525" y="2130859"/>
                    <a:pt x="1891873" y="2153292"/>
                    <a:pt x="1906081" y="2177745"/>
                  </a:cubicBezTo>
                  <a:cubicBezTo>
                    <a:pt x="1948779" y="2166528"/>
                    <a:pt x="1993944" y="2164209"/>
                    <a:pt x="2037838" y="2170565"/>
                  </a:cubicBezTo>
                  <a:cubicBezTo>
                    <a:pt x="2035894" y="2155834"/>
                    <a:pt x="2034847" y="2140953"/>
                    <a:pt x="2034847" y="2125923"/>
                  </a:cubicBezTo>
                  <a:cubicBezTo>
                    <a:pt x="2034847" y="2097508"/>
                    <a:pt x="2038437" y="2069392"/>
                    <a:pt x="2045615" y="2042024"/>
                  </a:cubicBezTo>
                  <a:cubicBezTo>
                    <a:pt x="2021238" y="2027816"/>
                    <a:pt x="1998805" y="2010468"/>
                    <a:pt x="1978690" y="1990353"/>
                  </a:cubicBezTo>
                  <a:cubicBezTo>
                    <a:pt x="1966351" y="1978015"/>
                    <a:pt x="1954910" y="1964479"/>
                    <a:pt x="1944516" y="1950122"/>
                  </a:cubicBezTo>
                  <a:close/>
                  <a:moveTo>
                    <a:pt x="4310392" y="1950048"/>
                  </a:moveTo>
                  <a:cubicBezTo>
                    <a:pt x="4307774" y="1953263"/>
                    <a:pt x="4304859" y="1956628"/>
                    <a:pt x="4301568" y="1959992"/>
                  </a:cubicBezTo>
                  <a:cubicBezTo>
                    <a:pt x="4280706" y="1981080"/>
                    <a:pt x="4254533" y="1994166"/>
                    <a:pt x="4224922" y="1998653"/>
                  </a:cubicBezTo>
                  <a:cubicBezTo>
                    <a:pt x="4219389" y="2035294"/>
                    <a:pt x="4201667" y="2060120"/>
                    <a:pt x="4186337" y="2075300"/>
                  </a:cubicBezTo>
                  <a:cubicBezTo>
                    <a:pt x="4185140" y="2076421"/>
                    <a:pt x="4184019" y="2077542"/>
                    <a:pt x="4182822" y="2078589"/>
                  </a:cubicBezTo>
                  <a:cubicBezTo>
                    <a:pt x="4195984" y="2088386"/>
                    <a:pt x="4208547" y="2099003"/>
                    <a:pt x="4220285" y="2110669"/>
                  </a:cubicBezTo>
                  <a:cubicBezTo>
                    <a:pt x="4240400" y="2130859"/>
                    <a:pt x="4257749" y="2153292"/>
                    <a:pt x="4271882" y="2177669"/>
                  </a:cubicBezTo>
                  <a:cubicBezTo>
                    <a:pt x="4314581" y="2166453"/>
                    <a:pt x="4359670" y="2164135"/>
                    <a:pt x="4403640" y="2170490"/>
                  </a:cubicBezTo>
                  <a:cubicBezTo>
                    <a:pt x="4401695" y="2155760"/>
                    <a:pt x="4400648" y="2140879"/>
                    <a:pt x="4400648" y="2125849"/>
                  </a:cubicBezTo>
                  <a:cubicBezTo>
                    <a:pt x="4400648" y="2097284"/>
                    <a:pt x="4404313" y="2069167"/>
                    <a:pt x="4411417" y="2041949"/>
                  </a:cubicBezTo>
                  <a:cubicBezTo>
                    <a:pt x="4387188" y="2027741"/>
                    <a:pt x="4364755" y="2010468"/>
                    <a:pt x="4344491" y="1990278"/>
                  </a:cubicBezTo>
                  <a:cubicBezTo>
                    <a:pt x="4332003" y="1977790"/>
                    <a:pt x="4320711" y="1964255"/>
                    <a:pt x="4310392" y="1950048"/>
                  </a:cubicBezTo>
                  <a:close/>
                  <a:moveTo>
                    <a:pt x="761691" y="1949973"/>
                  </a:moveTo>
                  <a:cubicBezTo>
                    <a:pt x="758999" y="1953263"/>
                    <a:pt x="756157" y="1956628"/>
                    <a:pt x="752792" y="1959992"/>
                  </a:cubicBezTo>
                  <a:cubicBezTo>
                    <a:pt x="737612" y="1975322"/>
                    <a:pt x="712862" y="1993119"/>
                    <a:pt x="676146" y="1998653"/>
                  </a:cubicBezTo>
                  <a:cubicBezTo>
                    <a:pt x="670612" y="2035294"/>
                    <a:pt x="652890" y="2060120"/>
                    <a:pt x="637561" y="2075300"/>
                  </a:cubicBezTo>
                  <a:cubicBezTo>
                    <a:pt x="636364" y="2076421"/>
                    <a:pt x="635242" y="2077468"/>
                    <a:pt x="634046" y="2078589"/>
                  </a:cubicBezTo>
                  <a:cubicBezTo>
                    <a:pt x="647207" y="2088386"/>
                    <a:pt x="659769" y="2099003"/>
                    <a:pt x="671509" y="2110669"/>
                  </a:cubicBezTo>
                  <a:cubicBezTo>
                    <a:pt x="691625" y="2130859"/>
                    <a:pt x="708973" y="2153292"/>
                    <a:pt x="723180" y="2177595"/>
                  </a:cubicBezTo>
                  <a:cubicBezTo>
                    <a:pt x="765878" y="2166377"/>
                    <a:pt x="811044" y="2164060"/>
                    <a:pt x="854938" y="2170416"/>
                  </a:cubicBezTo>
                  <a:cubicBezTo>
                    <a:pt x="852994" y="2155685"/>
                    <a:pt x="851947" y="2140804"/>
                    <a:pt x="851947" y="2125774"/>
                  </a:cubicBezTo>
                  <a:cubicBezTo>
                    <a:pt x="851947" y="2097209"/>
                    <a:pt x="855611" y="2069093"/>
                    <a:pt x="862715" y="2041874"/>
                  </a:cubicBezTo>
                  <a:cubicBezTo>
                    <a:pt x="838412" y="2027667"/>
                    <a:pt x="815979" y="2010318"/>
                    <a:pt x="795789" y="1990202"/>
                  </a:cubicBezTo>
                  <a:cubicBezTo>
                    <a:pt x="783301" y="1977715"/>
                    <a:pt x="772010" y="1964180"/>
                    <a:pt x="761691" y="1949973"/>
                  </a:cubicBezTo>
                  <a:close/>
                  <a:moveTo>
                    <a:pt x="6127702" y="1944962"/>
                  </a:moveTo>
                  <a:cubicBezTo>
                    <a:pt x="6112971" y="1957525"/>
                    <a:pt x="6097267" y="1968817"/>
                    <a:pt x="6080517" y="1978613"/>
                  </a:cubicBezTo>
                  <a:cubicBezTo>
                    <a:pt x="6085453" y="1997306"/>
                    <a:pt x="6088593" y="2016450"/>
                    <a:pt x="6090163" y="2035817"/>
                  </a:cubicBezTo>
                  <a:cubicBezTo>
                    <a:pt x="6118355" y="2033424"/>
                    <a:pt x="6146022" y="2026918"/>
                    <a:pt x="6171970" y="2016450"/>
                  </a:cubicBezTo>
                  <a:cubicBezTo>
                    <a:pt x="6160978" y="1990651"/>
                    <a:pt x="6146022" y="1966498"/>
                    <a:pt x="6127702" y="1944962"/>
                  </a:cubicBezTo>
                  <a:close/>
                  <a:moveTo>
                    <a:pt x="5700051" y="1944962"/>
                  </a:moveTo>
                  <a:cubicBezTo>
                    <a:pt x="5681881" y="1966424"/>
                    <a:pt x="5666925" y="1990651"/>
                    <a:pt x="5655932" y="2016450"/>
                  </a:cubicBezTo>
                  <a:cubicBezTo>
                    <a:pt x="5681955" y="2026993"/>
                    <a:pt x="5709623" y="2033499"/>
                    <a:pt x="5737664" y="2035817"/>
                  </a:cubicBezTo>
                  <a:cubicBezTo>
                    <a:pt x="5739235" y="2016599"/>
                    <a:pt x="5742375" y="1997457"/>
                    <a:pt x="5747237" y="1978613"/>
                  </a:cubicBezTo>
                  <a:cubicBezTo>
                    <a:pt x="5730560" y="1968891"/>
                    <a:pt x="5714857" y="1957525"/>
                    <a:pt x="5700051" y="1944962"/>
                  </a:cubicBezTo>
                  <a:close/>
                  <a:moveTo>
                    <a:pt x="4944877" y="1944962"/>
                  </a:moveTo>
                  <a:cubicBezTo>
                    <a:pt x="4930071" y="1957525"/>
                    <a:pt x="4914367" y="1968817"/>
                    <a:pt x="4897692" y="1978687"/>
                  </a:cubicBezTo>
                  <a:cubicBezTo>
                    <a:pt x="4902627" y="1997381"/>
                    <a:pt x="4905694" y="2016524"/>
                    <a:pt x="4907264" y="2035892"/>
                  </a:cubicBezTo>
                  <a:cubicBezTo>
                    <a:pt x="4935455" y="2033499"/>
                    <a:pt x="4963122" y="2026993"/>
                    <a:pt x="4989070" y="2016524"/>
                  </a:cubicBezTo>
                  <a:cubicBezTo>
                    <a:pt x="4978078" y="1990651"/>
                    <a:pt x="4963047" y="1966424"/>
                    <a:pt x="4944877" y="1944962"/>
                  </a:cubicBezTo>
                  <a:close/>
                  <a:moveTo>
                    <a:pt x="4517151" y="1944962"/>
                  </a:moveTo>
                  <a:cubicBezTo>
                    <a:pt x="4498980" y="1966424"/>
                    <a:pt x="4484026" y="1990651"/>
                    <a:pt x="4473032" y="2016450"/>
                  </a:cubicBezTo>
                  <a:cubicBezTo>
                    <a:pt x="4499055" y="2026993"/>
                    <a:pt x="4526723" y="2033499"/>
                    <a:pt x="4554764" y="2035817"/>
                  </a:cubicBezTo>
                  <a:cubicBezTo>
                    <a:pt x="4556260" y="2016524"/>
                    <a:pt x="4559400" y="1997457"/>
                    <a:pt x="4564335" y="1978613"/>
                  </a:cubicBezTo>
                  <a:cubicBezTo>
                    <a:pt x="4547660" y="1968817"/>
                    <a:pt x="4531883" y="1957525"/>
                    <a:pt x="4517151" y="1944962"/>
                  </a:cubicBezTo>
                  <a:close/>
                  <a:moveTo>
                    <a:pt x="3761976" y="1944962"/>
                  </a:moveTo>
                  <a:cubicBezTo>
                    <a:pt x="3747170" y="1957525"/>
                    <a:pt x="3731467" y="1968817"/>
                    <a:pt x="3714792" y="1978613"/>
                  </a:cubicBezTo>
                  <a:cubicBezTo>
                    <a:pt x="3719652" y="1997306"/>
                    <a:pt x="3722793" y="2016450"/>
                    <a:pt x="3724363" y="2035817"/>
                  </a:cubicBezTo>
                  <a:cubicBezTo>
                    <a:pt x="3752629" y="2033424"/>
                    <a:pt x="3780222" y="2026918"/>
                    <a:pt x="3806169" y="2016450"/>
                  </a:cubicBezTo>
                  <a:cubicBezTo>
                    <a:pt x="3795177" y="1990726"/>
                    <a:pt x="3780147" y="1966498"/>
                    <a:pt x="3761976" y="1944962"/>
                  </a:cubicBezTo>
                  <a:close/>
                  <a:moveTo>
                    <a:pt x="3334251" y="1944962"/>
                  </a:moveTo>
                  <a:cubicBezTo>
                    <a:pt x="3316005" y="1966498"/>
                    <a:pt x="3301050" y="1990651"/>
                    <a:pt x="3290057" y="2016450"/>
                  </a:cubicBezTo>
                  <a:cubicBezTo>
                    <a:pt x="3316005" y="2026993"/>
                    <a:pt x="3343748" y="2033499"/>
                    <a:pt x="3371788" y="2035817"/>
                  </a:cubicBezTo>
                  <a:cubicBezTo>
                    <a:pt x="3373359" y="2016524"/>
                    <a:pt x="3376500" y="1997381"/>
                    <a:pt x="3381434" y="1978613"/>
                  </a:cubicBezTo>
                  <a:cubicBezTo>
                    <a:pt x="3364760" y="1968817"/>
                    <a:pt x="3348982" y="1957525"/>
                    <a:pt x="3334251" y="1944962"/>
                  </a:cubicBezTo>
                  <a:close/>
                  <a:moveTo>
                    <a:pt x="2579001" y="1944962"/>
                  </a:moveTo>
                  <a:cubicBezTo>
                    <a:pt x="2564195" y="1957525"/>
                    <a:pt x="2548492" y="1968891"/>
                    <a:pt x="2531741" y="1978613"/>
                  </a:cubicBezTo>
                  <a:cubicBezTo>
                    <a:pt x="2536677" y="1997306"/>
                    <a:pt x="2539818" y="2016450"/>
                    <a:pt x="2541388" y="2035817"/>
                  </a:cubicBezTo>
                  <a:cubicBezTo>
                    <a:pt x="2569579" y="2033424"/>
                    <a:pt x="2597247" y="2026918"/>
                    <a:pt x="2623194" y="2016450"/>
                  </a:cubicBezTo>
                  <a:cubicBezTo>
                    <a:pt x="2612202" y="1990651"/>
                    <a:pt x="2597247" y="1966498"/>
                    <a:pt x="2579001" y="1944962"/>
                  </a:cubicBezTo>
                  <a:close/>
                  <a:moveTo>
                    <a:pt x="2151276" y="1944962"/>
                  </a:moveTo>
                  <a:cubicBezTo>
                    <a:pt x="2133105" y="1966424"/>
                    <a:pt x="2118149" y="1990651"/>
                    <a:pt x="2107082" y="2016450"/>
                  </a:cubicBezTo>
                  <a:cubicBezTo>
                    <a:pt x="2133105" y="2026993"/>
                    <a:pt x="2160847" y="2033499"/>
                    <a:pt x="2188888" y="2035817"/>
                  </a:cubicBezTo>
                  <a:cubicBezTo>
                    <a:pt x="2190459" y="2016524"/>
                    <a:pt x="2193524" y="1997381"/>
                    <a:pt x="2198459" y="1978613"/>
                  </a:cubicBezTo>
                  <a:cubicBezTo>
                    <a:pt x="2181785" y="1968891"/>
                    <a:pt x="2166081" y="1957525"/>
                    <a:pt x="2151276" y="1944962"/>
                  </a:cubicBezTo>
                  <a:close/>
                  <a:moveTo>
                    <a:pt x="1396101" y="1944962"/>
                  </a:moveTo>
                  <a:cubicBezTo>
                    <a:pt x="1381370" y="1957525"/>
                    <a:pt x="1365591" y="1968817"/>
                    <a:pt x="1348841" y="1978613"/>
                  </a:cubicBezTo>
                  <a:cubicBezTo>
                    <a:pt x="1353776" y="1997306"/>
                    <a:pt x="1356917" y="2016450"/>
                    <a:pt x="1358487" y="2035817"/>
                  </a:cubicBezTo>
                  <a:cubicBezTo>
                    <a:pt x="1386678" y="2033424"/>
                    <a:pt x="1414346" y="2026918"/>
                    <a:pt x="1440294" y="2016450"/>
                  </a:cubicBezTo>
                  <a:cubicBezTo>
                    <a:pt x="1429302" y="1990651"/>
                    <a:pt x="1414346" y="1966498"/>
                    <a:pt x="1396101" y="1944962"/>
                  </a:cubicBezTo>
                  <a:close/>
                  <a:moveTo>
                    <a:pt x="968375" y="1944962"/>
                  </a:moveTo>
                  <a:cubicBezTo>
                    <a:pt x="950204" y="1966498"/>
                    <a:pt x="935249" y="1990651"/>
                    <a:pt x="924256" y="2016450"/>
                  </a:cubicBezTo>
                  <a:cubicBezTo>
                    <a:pt x="950279" y="2026993"/>
                    <a:pt x="977947" y="2033499"/>
                    <a:pt x="1005988" y="2035817"/>
                  </a:cubicBezTo>
                  <a:cubicBezTo>
                    <a:pt x="1007484" y="2016524"/>
                    <a:pt x="1010624" y="1997457"/>
                    <a:pt x="1015560" y="1978613"/>
                  </a:cubicBezTo>
                  <a:cubicBezTo>
                    <a:pt x="998884" y="1968817"/>
                    <a:pt x="983106" y="1957525"/>
                    <a:pt x="968375" y="1944962"/>
                  </a:cubicBezTo>
                  <a:close/>
                  <a:moveTo>
                    <a:pt x="213200" y="1944962"/>
                  </a:moveTo>
                  <a:cubicBezTo>
                    <a:pt x="198394" y="1957525"/>
                    <a:pt x="182691" y="1968817"/>
                    <a:pt x="166015" y="1978613"/>
                  </a:cubicBezTo>
                  <a:cubicBezTo>
                    <a:pt x="170951" y="1997381"/>
                    <a:pt x="174017" y="2016450"/>
                    <a:pt x="175587" y="2035817"/>
                  </a:cubicBezTo>
                  <a:cubicBezTo>
                    <a:pt x="203778" y="2033424"/>
                    <a:pt x="231446" y="2026918"/>
                    <a:pt x="257393" y="2016450"/>
                  </a:cubicBezTo>
                  <a:cubicBezTo>
                    <a:pt x="246326" y="1990651"/>
                    <a:pt x="231371" y="1966424"/>
                    <a:pt x="213200" y="1944962"/>
                  </a:cubicBezTo>
                  <a:close/>
                  <a:moveTo>
                    <a:pt x="6216612" y="1825843"/>
                  </a:moveTo>
                  <a:cubicBezTo>
                    <a:pt x="6203301" y="1856127"/>
                    <a:pt x="6185355" y="1884468"/>
                    <a:pt x="6163595" y="1909668"/>
                  </a:cubicBezTo>
                  <a:cubicBezTo>
                    <a:pt x="6185355" y="1934793"/>
                    <a:pt x="6203227" y="1963134"/>
                    <a:pt x="6216537" y="1993418"/>
                  </a:cubicBezTo>
                  <a:cubicBezTo>
                    <a:pt x="6233960" y="1982351"/>
                    <a:pt x="6250187" y="1969564"/>
                    <a:pt x="6264918" y="1954833"/>
                  </a:cubicBezTo>
                  <a:cubicBezTo>
                    <a:pt x="6278752" y="1940999"/>
                    <a:pt x="6291015" y="1925819"/>
                    <a:pt x="6301633" y="1909593"/>
                  </a:cubicBezTo>
                  <a:cubicBezTo>
                    <a:pt x="6291090" y="1893441"/>
                    <a:pt x="6278827" y="1878261"/>
                    <a:pt x="6264918" y="1864353"/>
                  </a:cubicBezTo>
                  <a:cubicBezTo>
                    <a:pt x="6250187" y="1849621"/>
                    <a:pt x="6233960" y="1836834"/>
                    <a:pt x="6216612" y="1825843"/>
                  </a:cubicBezTo>
                  <a:close/>
                  <a:moveTo>
                    <a:pt x="5033637" y="1825843"/>
                  </a:moveTo>
                  <a:cubicBezTo>
                    <a:pt x="5020252" y="1856127"/>
                    <a:pt x="5002380" y="1884542"/>
                    <a:pt x="4980696" y="1909593"/>
                  </a:cubicBezTo>
                  <a:cubicBezTo>
                    <a:pt x="5002455" y="1934644"/>
                    <a:pt x="5020326" y="1963059"/>
                    <a:pt x="5033637" y="1993418"/>
                  </a:cubicBezTo>
                  <a:cubicBezTo>
                    <a:pt x="5051060" y="1982351"/>
                    <a:pt x="5067362" y="1969490"/>
                    <a:pt x="5082018" y="1954833"/>
                  </a:cubicBezTo>
                  <a:cubicBezTo>
                    <a:pt x="5095851" y="1940999"/>
                    <a:pt x="5108115" y="1925819"/>
                    <a:pt x="5118734" y="1909593"/>
                  </a:cubicBezTo>
                  <a:cubicBezTo>
                    <a:pt x="5108189" y="1893441"/>
                    <a:pt x="5095851" y="1878261"/>
                    <a:pt x="5082018" y="1864353"/>
                  </a:cubicBezTo>
                  <a:cubicBezTo>
                    <a:pt x="5067287" y="1849697"/>
                    <a:pt x="5050985" y="1836834"/>
                    <a:pt x="5033637" y="1825843"/>
                  </a:cubicBezTo>
                  <a:close/>
                  <a:moveTo>
                    <a:pt x="4428315" y="1825843"/>
                  </a:moveTo>
                  <a:cubicBezTo>
                    <a:pt x="4410967" y="1836834"/>
                    <a:pt x="4394667" y="1849621"/>
                    <a:pt x="4379860" y="1864428"/>
                  </a:cubicBezTo>
                  <a:cubicBezTo>
                    <a:pt x="4366026" y="1878261"/>
                    <a:pt x="4353763" y="1893441"/>
                    <a:pt x="4343220" y="1909593"/>
                  </a:cubicBezTo>
                  <a:cubicBezTo>
                    <a:pt x="4353838" y="1925894"/>
                    <a:pt x="4366101" y="1941074"/>
                    <a:pt x="4379935" y="1954833"/>
                  </a:cubicBezTo>
                  <a:cubicBezTo>
                    <a:pt x="4394740" y="1969564"/>
                    <a:pt x="4411042" y="1982426"/>
                    <a:pt x="4428315" y="1993344"/>
                  </a:cubicBezTo>
                  <a:cubicBezTo>
                    <a:pt x="4441627" y="1963059"/>
                    <a:pt x="4459497" y="1934718"/>
                    <a:pt x="4481258" y="1909593"/>
                  </a:cubicBezTo>
                  <a:cubicBezTo>
                    <a:pt x="4459497" y="1884542"/>
                    <a:pt x="4441627" y="1856127"/>
                    <a:pt x="4428315" y="1825843"/>
                  </a:cubicBezTo>
                  <a:close/>
                  <a:moveTo>
                    <a:pt x="3850736" y="1825843"/>
                  </a:moveTo>
                  <a:cubicBezTo>
                    <a:pt x="3837426" y="1856053"/>
                    <a:pt x="3819554" y="1884468"/>
                    <a:pt x="3797794" y="1909593"/>
                  </a:cubicBezTo>
                  <a:cubicBezTo>
                    <a:pt x="3819554" y="1934718"/>
                    <a:pt x="3837426" y="1963134"/>
                    <a:pt x="3850736" y="1993418"/>
                  </a:cubicBezTo>
                  <a:cubicBezTo>
                    <a:pt x="3868160" y="1982351"/>
                    <a:pt x="3884386" y="1969564"/>
                    <a:pt x="3899117" y="1954833"/>
                  </a:cubicBezTo>
                  <a:cubicBezTo>
                    <a:pt x="3912952" y="1940999"/>
                    <a:pt x="3925289" y="1925894"/>
                    <a:pt x="3935908" y="1909593"/>
                  </a:cubicBezTo>
                  <a:cubicBezTo>
                    <a:pt x="3925289" y="1893367"/>
                    <a:pt x="3913026" y="1878261"/>
                    <a:pt x="3899117" y="1864353"/>
                  </a:cubicBezTo>
                  <a:cubicBezTo>
                    <a:pt x="3884312" y="1849621"/>
                    <a:pt x="3868085" y="1836834"/>
                    <a:pt x="3850736" y="1825843"/>
                  </a:cubicBezTo>
                  <a:close/>
                  <a:moveTo>
                    <a:pt x="2667761" y="1825843"/>
                  </a:moveTo>
                  <a:cubicBezTo>
                    <a:pt x="2654451" y="1856127"/>
                    <a:pt x="2636579" y="1884468"/>
                    <a:pt x="2614819" y="1909593"/>
                  </a:cubicBezTo>
                  <a:cubicBezTo>
                    <a:pt x="2636579" y="1934718"/>
                    <a:pt x="2654526" y="1963059"/>
                    <a:pt x="2667761" y="1993418"/>
                  </a:cubicBezTo>
                  <a:cubicBezTo>
                    <a:pt x="2685185" y="1982351"/>
                    <a:pt x="2701411" y="1969564"/>
                    <a:pt x="2716142" y="1954833"/>
                  </a:cubicBezTo>
                  <a:cubicBezTo>
                    <a:pt x="2729976" y="1940925"/>
                    <a:pt x="2742314" y="1925819"/>
                    <a:pt x="2752858" y="1909593"/>
                  </a:cubicBezTo>
                  <a:cubicBezTo>
                    <a:pt x="2742314" y="1893516"/>
                    <a:pt x="2729976" y="1878336"/>
                    <a:pt x="2716067" y="1864353"/>
                  </a:cubicBezTo>
                  <a:cubicBezTo>
                    <a:pt x="2701337" y="1849621"/>
                    <a:pt x="2685109" y="1836834"/>
                    <a:pt x="2667761" y="1825843"/>
                  </a:cubicBezTo>
                  <a:close/>
                  <a:moveTo>
                    <a:pt x="2062515" y="1825843"/>
                  </a:moveTo>
                  <a:cubicBezTo>
                    <a:pt x="2045092" y="1836910"/>
                    <a:pt x="2028865" y="1849697"/>
                    <a:pt x="2014134" y="1864428"/>
                  </a:cubicBezTo>
                  <a:cubicBezTo>
                    <a:pt x="2001272" y="1877289"/>
                    <a:pt x="1989458" y="1891647"/>
                    <a:pt x="1979138" y="1907050"/>
                  </a:cubicBezTo>
                  <a:cubicBezTo>
                    <a:pt x="1979064" y="1907126"/>
                    <a:pt x="1979064" y="1907200"/>
                    <a:pt x="1978989" y="1907275"/>
                  </a:cubicBezTo>
                  <a:cubicBezTo>
                    <a:pt x="1978465" y="1908023"/>
                    <a:pt x="1978016" y="1908845"/>
                    <a:pt x="1977494" y="1909668"/>
                  </a:cubicBezTo>
                  <a:cubicBezTo>
                    <a:pt x="1978016" y="1910416"/>
                    <a:pt x="1978465" y="1911238"/>
                    <a:pt x="1979064" y="1912060"/>
                  </a:cubicBezTo>
                  <a:cubicBezTo>
                    <a:pt x="1989532" y="1927614"/>
                    <a:pt x="2001272" y="1941971"/>
                    <a:pt x="2014134" y="1954833"/>
                  </a:cubicBezTo>
                  <a:cubicBezTo>
                    <a:pt x="2028865" y="1969564"/>
                    <a:pt x="2045092" y="1982351"/>
                    <a:pt x="2062515" y="1993344"/>
                  </a:cubicBezTo>
                  <a:cubicBezTo>
                    <a:pt x="2075900" y="1963059"/>
                    <a:pt x="2093771" y="1934718"/>
                    <a:pt x="2115457" y="1909593"/>
                  </a:cubicBezTo>
                  <a:cubicBezTo>
                    <a:pt x="2093697" y="1884542"/>
                    <a:pt x="2075826" y="1856127"/>
                    <a:pt x="2062515" y="1825843"/>
                  </a:cubicBezTo>
                  <a:close/>
                  <a:moveTo>
                    <a:pt x="1484860" y="1825843"/>
                  </a:moveTo>
                  <a:cubicBezTo>
                    <a:pt x="1471551" y="1856127"/>
                    <a:pt x="1453679" y="1884468"/>
                    <a:pt x="1431919" y="1909593"/>
                  </a:cubicBezTo>
                  <a:cubicBezTo>
                    <a:pt x="1453679" y="1934718"/>
                    <a:pt x="1471625" y="1963059"/>
                    <a:pt x="1484786" y="1993418"/>
                  </a:cubicBezTo>
                  <a:cubicBezTo>
                    <a:pt x="1502210" y="1982351"/>
                    <a:pt x="1518436" y="1969564"/>
                    <a:pt x="1533167" y="1954833"/>
                  </a:cubicBezTo>
                  <a:cubicBezTo>
                    <a:pt x="1547001" y="1940999"/>
                    <a:pt x="1559264" y="1925819"/>
                    <a:pt x="1569883" y="1909593"/>
                  </a:cubicBezTo>
                  <a:cubicBezTo>
                    <a:pt x="1559339" y="1893441"/>
                    <a:pt x="1547001" y="1878261"/>
                    <a:pt x="1533167" y="1864353"/>
                  </a:cubicBezTo>
                  <a:cubicBezTo>
                    <a:pt x="1518436" y="1849621"/>
                    <a:pt x="1502210" y="1836834"/>
                    <a:pt x="1484860" y="1825843"/>
                  </a:cubicBezTo>
                  <a:close/>
                  <a:moveTo>
                    <a:pt x="879540" y="1825843"/>
                  </a:moveTo>
                  <a:cubicBezTo>
                    <a:pt x="862117" y="1836834"/>
                    <a:pt x="845890" y="1849697"/>
                    <a:pt x="831084" y="1864428"/>
                  </a:cubicBezTo>
                  <a:cubicBezTo>
                    <a:pt x="817251" y="1878261"/>
                    <a:pt x="804987" y="1893441"/>
                    <a:pt x="794443" y="1909593"/>
                  </a:cubicBezTo>
                  <a:cubicBezTo>
                    <a:pt x="805062" y="1925894"/>
                    <a:pt x="817325" y="1941074"/>
                    <a:pt x="831159" y="1954833"/>
                  </a:cubicBezTo>
                  <a:cubicBezTo>
                    <a:pt x="845965" y="1969564"/>
                    <a:pt x="862191" y="1982351"/>
                    <a:pt x="879540" y="1993344"/>
                  </a:cubicBezTo>
                  <a:cubicBezTo>
                    <a:pt x="892850" y="1963059"/>
                    <a:pt x="910722" y="1934718"/>
                    <a:pt x="932482" y="1909593"/>
                  </a:cubicBezTo>
                  <a:cubicBezTo>
                    <a:pt x="910722" y="1884542"/>
                    <a:pt x="892850" y="1856127"/>
                    <a:pt x="879540" y="1825843"/>
                  </a:cubicBezTo>
                  <a:close/>
                  <a:moveTo>
                    <a:pt x="301961" y="1825843"/>
                  </a:moveTo>
                  <a:cubicBezTo>
                    <a:pt x="288650" y="1856127"/>
                    <a:pt x="270779" y="1884542"/>
                    <a:pt x="249018" y="1909593"/>
                  </a:cubicBezTo>
                  <a:cubicBezTo>
                    <a:pt x="270703" y="1934644"/>
                    <a:pt x="288650" y="1963059"/>
                    <a:pt x="301961" y="1993344"/>
                  </a:cubicBezTo>
                  <a:cubicBezTo>
                    <a:pt x="319384" y="1982276"/>
                    <a:pt x="335685" y="1969490"/>
                    <a:pt x="350416" y="1954759"/>
                  </a:cubicBezTo>
                  <a:cubicBezTo>
                    <a:pt x="364175" y="1940999"/>
                    <a:pt x="376439" y="1925819"/>
                    <a:pt x="387057" y="1909593"/>
                  </a:cubicBezTo>
                  <a:cubicBezTo>
                    <a:pt x="376513" y="1893441"/>
                    <a:pt x="364250" y="1878261"/>
                    <a:pt x="350342" y="1864353"/>
                  </a:cubicBezTo>
                  <a:cubicBezTo>
                    <a:pt x="335535" y="1849621"/>
                    <a:pt x="319309" y="1836834"/>
                    <a:pt x="301961" y="1825843"/>
                  </a:cubicBezTo>
                  <a:close/>
                  <a:moveTo>
                    <a:pt x="5611366" y="1825768"/>
                  </a:moveTo>
                  <a:cubicBezTo>
                    <a:pt x="5593942" y="1836834"/>
                    <a:pt x="5577716" y="1849621"/>
                    <a:pt x="5562985" y="1864353"/>
                  </a:cubicBezTo>
                  <a:cubicBezTo>
                    <a:pt x="5562014" y="1865325"/>
                    <a:pt x="5561115" y="1866297"/>
                    <a:pt x="5560218" y="1867269"/>
                  </a:cubicBezTo>
                  <a:cubicBezTo>
                    <a:pt x="5557675" y="1869886"/>
                    <a:pt x="5555134" y="1872578"/>
                    <a:pt x="5552665" y="1875270"/>
                  </a:cubicBezTo>
                  <a:cubicBezTo>
                    <a:pt x="5550797" y="1877364"/>
                    <a:pt x="5549001" y="1879532"/>
                    <a:pt x="5547207" y="1881626"/>
                  </a:cubicBezTo>
                  <a:cubicBezTo>
                    <a:pt x="5545636" y="1883421"/>
                    <a:pt x="5544142" y="1885215"/>
                    <a:pt x="5542645" y="1887010"/>
                  </a:cubicBezTo>
                  <a:cubicBezTo>
                    <a:pt x="5541075" y="1888955"/>
                    <a:pt x="5539580" y="1890974"/>
                    <a:pt x="5538009" y="1892992"/>
                  </a:cubicBezTo>
                  <a:cubicBezTo>
                    <a:pt x="5536439" y="1895161"/>
                    <a:pt x="5534794" y="1897255"/>
                    <a:pt x="5533223" y="1899423"/>
                  </a:cubicBezTo>
                  <a:cubicBezTo>
                    <a:pt x="5531952" y="1901293"/>
                    <a:pt x="5530682" y="1903087"/>
                    <a:pt x="5529410" y="1904956"/>
                  </a:cubicBezTo>
                  <a:cubicBezTo>
                    <a:pt x="5528364" y="1906527"/>
                    <a:pt x="5527317" y="1908097"/>
                    <a:pt x="5526269" y="1909668"/>
                  </a:cubicBezTo>
                  <a:cubicBezTo>
                    <a:pt x="5527317" y="1911163"/>
                    <a:pt x="5528289" y="1912733"/>
                    <a:pt x="5529335" y="1914229"/>
                  </a:cubicBezTo>
                  <a:cubicBezTo>
                    <a:pt x="5530682" y="1916173"/>
                    <a:pt x="5531952" y="1918117"/>
                    <a:pt x="5533298" y="1919987"/>
                  </a:cubicBezTo>
                  <a:cubicBezTo>
                    <a:pt x="5534794" y="1922006"/>
                    <a:pt x="5536364" y="1924099"/>
                    <a:pt x="5537934" y="1926119"/>
                  </a:cubicBezTo>
                  <a:cubicBezTo>
                    <a:pt x="5539505" y="1928212"/>
                    <a:pt x="5541075" y="1930306"/>
                    <a:pt x="5542720" y="1932325"/>
                  </a:cubicBezTo>
                  <a:cubicBezTo>
                    <a:pt x="5544142" y="1934045"/>
                    <a:pt x="5545636" y="1935765"/>
                    <a:pt x="5547057" y="1937485"/>
                  </a:cubicBezTo>
                  <a:cubicBezTo>
                    <a:pt x="5548852" y="1939653"/>
                    <a:pt x="5550722" y="1941897"/>
                    <a:pt x="5552590" y="1943991"/>
                  </a:cubicBezTo>
                  <a:cubicBezTo>
                    <a:pt x="5555955" y="1947654"/>
                    <a:pt x="5559321" y="1951319"/>
                    <a:pt x="5562909" y="1954833"/>
                  </a:cubicBezTo>
                  <a:cubicBezTo>
                    <a:pt x="5577641" y="1969564"/>
                    <a:pt x="5593867" y="1982351"/>
                    <a:pt x="5611366" y="1993269"/>
                  </a:cubicBezTo>
                  <a:cubicBezTo>
                    <a:pt x="5624676" y="1962984"/>
                    <a:pt x="5642548" y="1934644"/>
                    <a:pt x="5664308" y="1909518"/>
                  </a:cubicBezTo>
                  <a:cubicBezTo>
                    <a:pt x="5642548" y="1884468"/>
                    <a:pt x="5624676" y="1856053"/>
                    <a:pt x="5611366" y="1825768"/>
                  </a:cubicBezTo>
                  <a:close/>
                  <a:moveTo>
                    <a:pt x="3245415" y="1825768"/>
                  </a:moveTo>
                  <a:cubicBezTo>
                    <a:pt x="3228067" y="1836834"/>
                    <a:pt x="3211765" y="1849621"/>
                    <a:pt x="3197034" y="1864353"/>
                  </a:cubicBezTo>
                  <a:cubicBezTo>
                    <a:pt x="3183125" y="1878261"/>
                    <a:pt x="3170863" y="1893441"/>
                    <a:pt x="3160319" y="1909593"/>
                  </a:cubicBezTo>
                  <a:cubicBezTo>
                    <a:pt x="3170937" y="1925894"/>
                    <a:pt x="3183201" y="1941074"/>
                    <a:pt x="3197034" y="1954833"/>
                  </a:cubicBezTo>
                  <a:cubicBezTo>
                    <a:pt x="3211765" y="1969564"/>
                    <a:pt x="3228067" y="1982351"/>
                    <a:pt x="3245415" y="1993269"/>
                  </a:cubicBezTo>
                  <a:cubicBezTo>
                    <a:pt x="3258725" y="1963059"/>
                    <a:pt x="3276597" y="1934644"/>
                    <a:pt x="3298358" y="1909518"/>
                  </a:cubicBezTo>
                  <a:cubicBezTo>
                    <a:pt x="3276597" y="1884393"/>
                    <a:pt x="3258651" y="1856053"/>
                    <a:pt x="3245415" y="1825768"/>
                  </a:cubicBezTo>
                  <a:close/>
                  <a:moveTo>
                    <a:pt x="2541462" y="1783444"/>
                  </a:moveTo>
                  <a:cubicBezTo>
                    <a:pt x="2539892" y="1802661"/>
                    <a:pt x="2536751" y="1821804"/>
                    <a:pt x="2531816" y="1840573"/>
                  </a:cubicBezTo>
                  <a:cubicBezTo>
                    <a:pt x="2548567" y="1850295"/>
                    <a:pt x="2564269" y="1861661"/>
                    <a:pt x="2579076" y="1874298"/>
                  </a:cubicBezTo>
                  <a:cubicBezTo>
                    <a:pt x="2597321" y="1852762"/>
                    <a:pt x="2612277" y="1828609"/>
                    <a:pt x="2623269" y="1802811"/>
                  </a:cubicBezTo>
                  <a:cubicBezTo>
                    <a:pt x="2597247" y="1792268"/>
                    <a:pt x="2569504" y="1785762"/>
                    <a:pt x="2541462" y="1783444"/>
                  </a:cubicBezTo>
                  <a:close/>
                  <a:moveTo>
                    <a:pt x="6090163" y="1783369"/>
                  </a:moveTo>
                  <a:cubicBezTo>
                    <a:pt x="6088593" y="1802661"/>
                    <a:pt x="6085453" y="1821804"/>
                    <a:pt x="6080517" y="1840573"/>
                  </a:cubicBezTo>
                  <a:cubicBezTo>
                    <a:pt x="6097343" y="1850369"/>
                    <a:pt x="6113046" y="1861661"/>
                    <a:pt x="6127777" y="1874223"/>
                  </a:cubicBezTo>
                  <a:cubicBezTo>
                    <a:pt x="6146022" y="1852688"/>
                    <a:pt x="6160978" y="1828535"/>
                    <a:pt x="6171970" y="1802737"/>
                  </a:cubicBezTo>
                  <a:cubicBezTo>
                    <a:pt x="6145948" y="1792192"/>
                    <a:pt x="6118205" y="1785687"/>
                    <a:pt x="6090163" y="1783369"/>
                  </a:cubicBezTo>
                  <a:close/>
                  <a:moveTo>
                    <a:pt x="5737664" y="1783369"/>
                  </a:moveTo>
                  <a:cubicBezTo>
                    <a:pt x="5709623" y="1785762"/>
                    <a:pt x="5681955" y="1792268"/>
                    <a:pt x="5655932" y="1802737"/>
                  </a:cubicBezTo>
                  <a:cubicBezTo>
                    <a:pt x="5666925" y="1828535"/>
                    <a:pt x="5681881" y="1852688"/>
                    <a:pt x="5700051" y="1874223"/>
                  </a:cubicBezTo>
                  <a:cubicBezTo>
                    <a:pt x="5714783" y="1861586"/>
                    <a:pt x="5730560" y="1850295"/>
                    <a:pt x="5747237" y="1840499"/>
                  </a:cubicBezTo>
                  <a:cubicBezTo>
                    <a:pt x="5742301" y="1821804"/>
                    <a:pt x="5739235" y="1802661"/>
                    <a:pt x="5737664" y="1783369"/>
                  </a:cubicBezTo>
                  <a:close/>
                  <a:moveTo>
                    <a:pt x="4907189" y="1783369"/>
                  </a:moveTo>
                  <a:cubicBezTo>
                    <a:pt x="4905694" y="1802661"/>
                    <a:pt x="4902554" y="1821730"/>
                    <a:pt x="4897617" y="1840573"/>
                  </a:cubicBezTo>
                  <a:cubicBezTo>
                    <a:pt x="4914367" y="1850369"/>
                    <a:pt x="4930071" y="1861661"/>
                    <a:pt x="4944801" y="1874223"/>
                  </a:cubicBezTo>
                  <a:cubicBezTo>
                    <a:pt x="4962973" y="1852762"/>
                    <a:pt x="4978003" y="1828609"/>
                    <a:pt x="4988995" y="1802737"/>
                  </a:cubicBezTo>
                  <a:cubicBezTo>
                    <a:pt x="4962973" y="1792192"/>
                    <a:pt x="4935231" y="1785687"/>
                    <a:pt x="4907189" y="1783369"/>
                  </a:cubicBezTo>
                  <a:close/>
                  <a:moveTo>
                    <a:pt x="4554764" y="1783369"/>
                  </a:moveTo>
                  <a:cubicBezTo>
                    <a:pt x="4526723" y="1785687"/>
                    <a:pt x="4499055" y="1792192"/>
                    <a:pt x="4473032" y="1802737"/>
                  </a:cubicBezTo>
                  <a:cubicBezTo>
                    <a:pt x="4484026" y="1828535"/>
                    <a:pt x="4498980" y="1852762"/>
                    <a:pt x="4517151" y="1874223"/>
                  </a:cubicBezTo>
                  <a:cubicBezTo>
                    <a:pt x="4531883" y="1861661"/>
                    <a:pt x="4547585" y="1850295"/>
                    <a:pt x="4564335" y="1840499"/>
                  </a:cubicBezTo>
                  <a:cubicBezTo>
                    <a:pt x="4559400" y="1821804"/>
                    <a:pt x="4556335" y="1802661"/>
                    <a:pt x="4554764" y="1783369"/>
                  </a:cubicBezTo>
                  <a:close/>
                  <a:moveTo>
                    <a:pt x="3724288" y="1783369"/>
                  </a:moveTo>
                  <a:cubicBezTo>
                    <a:pt x="3722718" y="1802737"/>
                    <a:pt x="3719577" y="1821804"/>
                    <a:pt x="3714717" y="1840573"/>
                  </a:cubicBezTo>
                  <a:cubicBezTo>
                    <a:pt x="3731467" y="1850369"/>
                    <a:pt x="3747170" y="1861661"/>
                    <a:pt x="3761976" y="1874223"/>
                  </a:cubicBezTo>
                  <a:cubicBezTo>
                    <a:pt x="3780147" y="1852688"/>
                    <a:pt x="3795102" y="1828535"/>
                    <a:pt x="3806095" y="1802737"/>
                  </a:cubicBezTo>
                  <a:cubicBezTo>
                    <a:pt x="3780072" y="1792192"/>
                    <a:pt x="3752405" y="1785687"/>
                    <a:pt x="3724288" y="1783369"/>
                  </a:cubicBezTo>
                  <a:close/>
                  <a:moveTo>
                    <a:pt x="3371788" y="1783369"/>
                  </a:moveTo>
                  <a:cubicBezTo>
                    <a:pt x="3343748" y="1785687"/>
                    <a:pt x="3316080" y="1792192"/>
                    <a:pt x="3290057" y="1802737"/>
                  </a:cubicBezTo>
                  <a:cubicBezTo>
                    <a:pt x="3300974" y="1828535"/>
                    <a:pt x="3315930" y="1852688"/>
                    <a:pt x="3334175" y="1874223"/>
                  </a:cubicBezTo>
                  <a:cubicBezTo>
                    <a:pt x="3348907" y="1861661"/>
                    <a:pt x="3364610" y="1850295"/>
                    <a:pt x="3381360" y="1840499"/>
                  </a:cubicBezTo>
                  <a:cubicBezTo>
                    <a:pt x="3376500" y="1821804"/>
                    <a:pt x="3373359" y="1802737"/>
                    <a:pt x="3371788" y="1783369"/>
                  </a:cubicBezTo>
                  <a:close/>
                  <a:moveTo>
                    <a:pt x="2188888" y="1783369"/>
                  </a:moveTo>
                  <a:cubicBezTo>
                    <a:pt x="2160847" y="1785687"/>
                    <a:pt x="2133179" y="1792192"/>
                    <a:pt x="2107082" y="1802737"/>
                  </a:cubicBezTo>
                  <a:cubicBezTo>
                    <a:pt x="2118075" y="1828535"/>
                    <a:pt x="2133030" y="1852762"/>
                    <a:pt x="2151200" y="1874223"/>
                  </a:cubicBezTo>
                  <a:cubicBezTo>
                    <a:pt x="2166007" y="1861586"/>
                    <a:pt x="2181785" y="1850295"/>
                    <a:pt x="2198459" y="1840499"/>
                  </a:cubicBezTo>
                  <a:cubicBezTo>
                    <a:pt x="2193599" y="1821804"/>
                    <a:pt x="2190459" y="1802661"/>
                    <a:pt x="2188888" y="1783369"/>
                  </a:cubicBezTo>
                  <a:close/>
                  <a:moveTo>
                    <a:pt x="1358487" y="1783369"/>
                  </a:moveTo>
                  <a:cubicBezTo>
                    <a:pt x="1356917" y="1802661"/>
                    <a:pt x="1353776" y="1821804"/>
                    <a:pt x="1348841" y="1840573"/>
                  </a:cubicBezTo>
                  <a:cubicBezTo>
                    <a:pt x="1365666" y="1850369"/>
                    <a:pt x="1381370" y="1861661"/>
                    <a:pt x="1396101" y="1874223"/>
                  </a:cubicBezTo>
                  <a:cubicBezTo>
                    <a:pt x="1414346" y="1852688"/>
                    <a:pt x="1429302" y="1828535"/>
                    <a:pt x="1440294" y="1802737"/>
                  </a:cubicBezTo>
                  <a:cubicBezTo>
                    <a:pt x="1414272" y="1792192"/>
                    <a:pt x="1386529" y="1785687"/>
                    <a:pt x="1358487" y="1783369"/>
                  </a:cubicBezTo>
                  <a:close/>
                  <a:moveTo>
                    <a:pt x="1005988" y="1783369"/>
                  </a:moveTo>
                  <a:cubicBezTo>
                    <a:pt x="977947" y="1785687"/>
                    <a:pt x="950279" y="1792192"/>
                    <a:pt x="924256" y="1802737"/>
                  </a:cubicBezTo>
                  <a:cubicBezTo>
                    <a:pt x="935249" y="1828535"/>
                    <a:pt x="950204" y="1852688"/>
                    <a:pt x="968375" y="1874223"/>
                  </a:cubicBezTo>
                  <a:cubicBezTo>
                    <a:pt x="983106" y="1861661"/>
                    <a:pt x="998810" y="1850295"/>
                    <a:pt x="1015560" y="1840499"/>
                  </a:cubicBezTo>
                  <a:cubicBezTo>
                    <a:pt x="1010624" y="1821804"/>
                    <a:pt x="1007558" y="1802661"/>
                    <a:pt x="1005988" y="1783369"/>
                  </a:cubicBezTo>
                  <a:close/>
                  <a:moveTo>
                    <a:pt x="175587" y="1783369"/>
                  </a:moveTo>
                  <a:cubicBezTo>
                    <a:pt x="174017" y="1802661"/>
                    <a:pt x="170876" y="1821730"/>
                    <a:pt x="166015" y="1840573"/>
                  </a:cubicBezTo>
                  <a:cubicBezTo>
                    <a:pt x="182691" y="1850369"/>
                    <a:pt x="198469" y="1861661"/>
                    <a:pt x="213200" y="1874223"/>
                  </a:cubicBezTo>
                  <a:cubicBezTo>
                    <a:pt x="231371" y="1852762"/>
                    <a:pt x="246401" y="1828609"/>
                    <a:pt x="257393" y="1802737"/>
                  </a:cubicBezTo>
                  <a:cubicBezTo>
                    <a:pt x="231371" y="1792192"/>
                    <a:pt x="203629" y="1785687"/>
                    <a:pt x="175587" y="1783369"/>
                  </a:cubicBezTo>
                  <a:close/>
                  <a:moveTo>
                    <a:pt x="2952887" y="1767442"/>
                  </a:moveTo>
                  <a:cubicBezTo>
                    <a:pt x="2948550" y="1770208"/>
                    <a:pt x="2943016" y="1774246"/>
                    <a:pt x="2937558" y="1779630"/>
                  </a:cubicBezTo>
                  <a:cubicBezTo>
                    <a:pt x="2920732" y="1796305"/>
                    <a:pt x="2912208" y="1817916"/>
                    <a:pt x="2912208" y="1843938"/>
                  </a:cubicBezTo>
                  <a:cubicBezTo>
                    <a:pt x="2912208" y="1857847"/>
                    <a:pt x="2900917" y="1869064"/>
                    <a:pt x="2887083" y="1869064"/>
                  </a:cubicBezTo>
                  <a:cubicBezTo>
                    <a:pt x="2861061" y="1869064"/>
                    <a:pt x="2839449" y="1877588"/>
                    <a:pt x="2822775" y="1894488"/>
                  </a:cubicBezTo>
                  <a:cubicBezTo>
                    <a:pt x="2822101" y="1895161"/>
                    <a:pt x="2821503" y="1895609"/>
                    <a:pt x="2821055" y="1896208"/>
                  </a:cubicBezTo>
                  <a:cubicBezTo>
                    <a:pt x="2820830" y="1896432"/>
                    <a:pt x="2820606" y="1896731"/>
                    <a:pt x="2820382" y="1896956"/>
                  </a:cubicBezTo>
                  <a:cubicBezTo>
                    <a:pt x="2818288" y="1899199"/>
                    <a:pt x="2816343" y="1901517"/>
                    <a:pt x="2814623" y="1903835"/>
                  </a:cubicBezTo>
                  <a:cubicBezTo>
                    <a:pt x="2813801" y="1904956"/>
                    <a:pt x="2812979" y="1906153"/>
                    <a:pt x="2812156" y="1907349"/>
                  </a:cubicBezTo>
                  <a:lnTo>
                    <a:pt x="2811483" y="1908322"/>
                  </a:lnTo>
                  <a:cubicBezTo>
                    <a:pt x="2811184" y="1908770"/>
                    <a:pt x="2810885" y="1909144"/>
                    <a:pt x="2810586" y="1909892"/>
                  </a:cubicBezTo>
                  <a:cubicBezTo>
                    <a:pt x="2810885" y="1910340"/>
                    <a:pt x="2811109" y="1910715"/>
                    <a:pt x="2811409" y="1911163"/>
                  </a:cubicBezTo>
                  <a:lnTo>
                    <a:pt x="2812007" y="1911986"/>
                  </a:lnTo>
                  <a:cubicBezTo>
                    <a:pt x="2812829" y="1913182"/>
                    <a:pt x="2813726" y="1914453"/>
                    <a:pt x="2814699" y="1915800"/>
                  </a:cubicBezTo>
                  <a:cubicBezTo>
                    <a:pt x="2816343" y="1917968"/>
                    <a:pt x="2818288" y="1920286"/>
                    <a:pt x="2820382" y="1922529"/>
                  </a:cubicBezTo>
                  <a:cubicBezTo>
                    <a:pt x="2820606" y="1922754"/>
                    <a:pt x="2820755" y="1922978"/>
                    <a:pt x="2820980" y="1923202"/>
                  </a:cubicBezTo>
                  <a:cubicBezTo>
                    <a:pt x="2821503" y="1923726"/>
                    <a:pt x="2822027" y="1924249"/>
                    <a:pt x="2822550" y="1924773"/>
                  </a:cubicBezTo>
                  <a:cubicBezTo>
                    <a:pt x="2839375" y="1941897"/>
                    <a:pt x="2861061" y="1950421"/>
                    <a:pt x="2887083" y="1950421"/>
                  </a:cubicBezTo>
                  <a:cubicBezTo>
                    <a:pt x="2900991" y="1950421"/>
                    <a:pt x="2912208" y="1961638"/>
                    <a:pt x="2912208" y="1975472"/>
                  </a:cubicBezTo>
                  <a:cubicBezTo>
                    <a:pt x="2912283" y="2001569"/>
                    <a:pt x="2920808" y="2023254"/>
                    <a:pt x="2937632" y="2039854"/>
                  </a:cubicBezTo>
                  <a:cubicBezTo>
                    <a:pt x="2943166" y="2045238"/>
                    <a:pt x="2948550" y="2049202"/>
                    <a:pt x="2952887" y="2051969"/>
                  </a:cubicBezTo>
                  <a:cubicBezTo>
                    <a:pt x="2968066" y="2042547"/>
                    <a:pt x="2993566" y="2020039"/>
                    <a:pt x="2993566" y="1975546"/>
                  </a:cubicBezTo>
                  <a:cubicBezTo>
                    <a:pt x="2993566" y="1961638"/>
                    <a:pt x="3004857" y="1950421"/>
                    <a:pt x="3018691" y="1950421"/>
                  </a:cubicBezTo>
                  <a:cubicBezTo>
                    <a:pt x="3044639" y="1950421"/>
                    <a:pt x="3066249" y="1941897"/>
                    <a:pt x="3082925" y="1924997"/>
                  </a:cubicBezTo>
                  <a:cubicBezTo>
                    <a:pt x="3084345" y="1923502"/>
                    <a:pt x="3085840" y="1921931"/>
                    <a:pt x="3087261" y="1920286"/>
                  </a:cubicBezTo>
                  <a:cubicBezTo>
                    <a:pt x="3088009" y="1919389"/>
                    <a:pt x="3088682" y="1918492"/>
                    <a:pt x="3089430" y="1917669"/>
                  </a:cubicBezTo>
                  <a:cubicBezTo>
                    <a:pt x="3090477" y="1916323"/>
                    <a:pt x="3091374" y="1915126"/>
                    <a:pt x="3092272" y="1913930"/>
                  </a:cubicBezTo>
                  <a:lnTo>
                    <a:pt x="3092870" y="1913108"/>
                  </a:lnTo>
                  <a:cubicBezTo>
                    <a:pt x="3093693" y="1911911"/>
                    <a:pt x="3094365" y="1910789"/>
                    <a:pt x="3095113" y="1909593"/>
                  </a:cubicBezTo>
                  <a:cubicBezTo>
                    <a:pt x="3086065" y="1895236"/>
                    <a:pt x="3063407" y="1868989"/>
                    <a:pt x="3018616" y="1868989"/>
                  </a:cubicBezTo>
                  <a:cubicBezTo>
                    <a:pt x="3004707" y="1868989"/>
                    <a:pt x="2993490" y="1857697"/>
                    <a:pt x="2993490" y="1843864"/>
                  </a:cubicBezTo>
                  <a:cubicBezTo>
                    <a:pt x="2993490" y="1799297"/>
                    <a:pt x="2967992" y="1776863"/>
                    <a:pt x="2952887" y="1767442"/>
                  </a:cubicBezTo>
                  <a:close/>
                  <a:moveTo>
                    <a:pt x="5318687" y="1767292"/>
                  </a:moveTo>
                  <a:cubicBezTo>
                    <a:pt x="5304330" y="1776340"/>
                    <a:pt x="5278009" y="1798997"/>
                    <a:pt x="5278009" y="1843864"/>
                  </a:cubicBezTo>
                  <a:cubicBezTo>
                    <a:pt x="5278009" y="1857773"/>
                    <a:pt x="5266717" y="1868989"/>
                    <a:pt x="5252883" y="1868989"/>
                  </a:cubicBezTo>
                  <a:cubicBezTo>
                    <a:pt x="5226936" y="1868989"/>
                    <a:pt x="5205325" y="1877514"/>
                    <a:pt x="5188650" y="1894413"/>
                  </a:cubicBezTo>
                  <a:cubicBezTo>
                    <a:pt x="5183267" y="1899797"/>
                    <a:pt x="5179303" y="1905256"/>
                    <a:pt x="5176387" y="1909518"/>
                  </a:cubicBezTo>
                  <a:cubicBezTo>
                    <a:pt x="5179154" y="1913855"/>
                    <a:pt x="5183117" y="1919314"/>
                    <a:pt x="5188501" y="1924698"/>
                  </a:cubicBezTo>
                  <a:cubicBezTo>
                    <a:pt x="5205176" y="1941672"/>
                    <a:pt x="5226862" y="1950197"/>
                    <a:pt x="5252883" y="1950197"/>
                  </a:cubicBezTo>
                  <a:cubicBezTo>
                    <a:pt x="5266792" y="1950197"/>
                    <a:pt x="5278009" y="1961488"/>
                    <a:pt x="5278009" y="1975322"/>
                  </a:cubicBezTo>
                  <a:cubicBezTo>
                    <a:pt x="5278009" y="2001344"/>
                    <a:pt x="5286535" y="2022955"/>
                    <a:pt x="5303433" y="2039631"/>
                  </a:cubicBezTo>
                  <a:cubicBezTo>
                    <a:pt x="5308891" y="2045015"/>
                    <a:pt x="5314352" y="2048978"/>
                    <a:pt x="5318687" y="2051745"/>
                  </a:cubicBezTo>
                  <a:cubicBezTo>
                    <a:pt x="5323025" y="2049052"/>
                    <a:pt x="5328484" y="2045090"/>
                    <a:pt x="5333867" y="2039706"/>
                  </a:cubicBezTo>
                  <a:cubicBezTo>
                    <a:pt x="5350842" y="2023030"/>
                    <a:pt x="5359366" y="2001344"/>
                    <a:pt x="5359366" y="1975322"/>
                  </a:cubicBezTo>
                  <a:cubicBezTo>
                    <a:pt x="5359366" y="1961413"/>
                    <a:pt x="5370658" y="1950197"/>
                    <a:pt x="5384491" y="1950197"/>
                  </a:cubicBezTo>
                  <a:cubicBezTo>
                    <a:pt x="5410514" y="1950197"/>
                    <a:pt x="5432124" y="1941672"/>
                    <a:pt x="5448800" y="1924773"/>
                  </a:cubicBezTo>
                  <a:cubicBezTo>
                    <a:pt x="5454184" y="1919314"/>
                    <a:pt x="5458221" y="1913855"/>
                    <a:pt x="5460989" y="1909443"/>
                  </a:cubicBezTo>
                  <a:cubicBezTo>
                    <a:pt x="5451941" y="1895086"/>
                    <a:pt x="5429283" y="1868839"/>
                    <a:pt x="5384491" y="1868839"/>
                  </a:cubicBezTo>
                  <a:cubicBezTo>
                    <a:pt x="5370583" y="1868839"/>
                    <a:pt x="5359366" y="1857623"/>
                    <a:pt x="5359366" y="1843789"/>
                  </a:cubicBezTo>
                  <a:cubicBezTo>
                    <a:pt x="5359366" y="1799147"/>
                    <a:pt x="5333793" y="1776639"/>
                    <a:pt x="5318687" y="1767292"/>
                  </a:cubicBezTo>
                  <a:close/>
                  <a:moveTo>
                    <a:pt x="4135713" y="1767292"/>
                  </a:moveTo>
                  <a:cubicBezTo>
                    <a:pt x="4121430" y="1776340"/>
                    <a:pt x="4095108" y="1798997"/>
                    <a:pt x="4095108" y="1843864"/>
                  </a:cubicBezTo>
                  <a:cubicBezTo>
                    <a:pt x="4095108" y="1857773"/>
                    <a:pt x="4083817" y="1868989"/>
                    <a:pt x="4069984" y="1868989"/>
                  </a:cubicBezTo>
                  <a:cubicBezTo>
                    <a:pt x="4043961" y="1868989"/>
                    <a:pt x="4022350" y="1877514"/>
                    <a:pt x="4005675" y="1894413"/>
                  </a:cubicBezTo>
                  <a:cubicBezTo>
                    <a:pt x="4000291" y="1899797"/>
                    <a:pt x="3996328" y="1905256"/>
                    <a:pt x="3993486" y="1909593"/>
                  </a:cubicBezTo>
                  <a:cubicBezTo>
                    <a:pt x="3996178" y="1913930"/>
                    <a:pt x="4000141" y="1919389"/>
                    <a:pt x="4005525" y="1924773"/>
                  </a:cubicBezTo>
                  <a:cubicBezTo>
                    <a:pt x="4022201" y="1941747"/>
                    <a:pt x="4043886" y="1950272"/>
                    <a:pt x="4069908" y="1950272"/>
                  </a:cubicBezTo>
                  <a:cubicBezTo>
                    <a:pt x="4083817" y="1950272"/>
                    <a:pt x="4095033" y="1961564"/>
                    <a:pt x="4095033" y="1975397"/>
                  </a:cubicBezTo>
                  <a:cubicBezTo>
                    <a:pt x="4095033" y="2001419"/>
                    <a:pt x="4103633" y="2023105"/>
                    <a:pt x="4120458" y="2039780"/>
                  </a:cubicBezTo>
                  <a:cubicBezTo>
                    <a:pt x="4125916" y="2045090"/>
                    <a:pt x="4131376" y="2049052"/>
                    <a:pt x="4135713" y="2051819"/>
                  </a:cubicBezTo>
                  <a:cubicBezTo>
                    <a:pt x="4139975" y="2049052"/>
                    <a:pt x="4145508" y="2045090"/>
                    <a:pt x="4150967" y="2039706"/>
                  </a:cubicBezTo>
                  <a:cubicBezTo>
                    <a:pt x="4167792" y="2023030"/>
                    <a:pt x="4176316" y="2001419"/>
                    <a:pt x="4176316" y="1975397"/>
                  </a:cubicBezTo>
                  <a:cubicBezTo>
                    <a:pt x="4176316" y="1961488"/>
                    <a:pt x="4187608" y="1950272"/>
                    <a:pt x="4201442" y="1950272"/>
                  </a:cubicBezTo>
                  <a:cubicBezTo>
                    <a:pt x="4227390" y="1950272"/>
                    <a:pt x="4249074" y="1941672"/>
                    <a:pt x="4265825" y="1924773"/>
                  </a:cubicBezTo>
                  <a:cubicBezTo>
                    <a:pt x="4271209" y="1919314"/>
                    <a:pt x="4275172" y="1913855"/>
                    <a:pt x="4277939" y="1909518"/>
                  </a:cubicBezTo>
                  <a:cubicBezTo>
                    <a:pt x="4268966" y="1895161"/>
                    <a:pt x="4246309" y="1868914"/>
                    <a:pt x="4201442" y="1868914"/>
                  </a:cubicBezTo>
                  <a:cubicBezTo>
                    <a:pt x="4187533" y="1868914"/>
                    <a:pt x="4176316" y="1857623"/>
                    <a:pt x="4176316" y="1843789"/>
                  </a:cubicBezTo>
                  <a:cubicBezTo>
                    <a:pt x="4176316" y="1799147"/>
                    <a:pt x="4150818" y="1776639"/>
                    <a:pt x="4135713" y="1767292"/>
                  </a:cubicBezTo>
                  <a:close/>
                  <a:moveTo>
                    <a:pt x="1769912" y="1767292"/>
                  </a:moveTo>
                  <a:cubicBezTo>
                    <a:pt x="1755555" y="1776340"/>
                    <a:pt x="1729233" y="1798997"/>
                    <a:pt x="1729233" y="1843864"/>
                  </a:cubicBezTo>
                  <a:cubicBezTo>
                    <a:pt x="1729233" y="1857773"/>
                    <a:pt x="1717942" y="1868989"/>
                    <a:pt x="1704108" y="1868989"/>
                  </a:cubicBezTo>
                  <a:cubicBezTo>
                    <a:pt x="1678160" y="1868989"/>
                    <a:pt x="1656550" y="1877514"/>
                    <a:pt x="1639874" y="1894413"/>
                  </a:cubicBezTo>
                  <a:cubicBezTo>
                    <a:pt x="1634490" y="1899797"/>
                    <a:pt x="1630527" y="1905256"/>
                    <a:pt x="1627685" y="1909593"/>
                  </a:cubicBezTo>
                  <a:cubicBezTo>
                    <a:pt x="1630452" y="1913930"/>
                    <a:pt x="1634415" y="1919389"/>
                    <a:pt x="1639799" y="1924773"/>
                  </a:cubicBezTo>
                  <a:cubicBezTo>
                    <a:pt x="1656474" y="1941747"/>
                    <a:pt x="1678160" y="1950272"/>
                    <a:pt x="1704183" y="1950272"/>
                  </a:cubicBezTo>
                  <a:cubicBezTo>
                    <a:pt x="1718091" y="1950272"/>
                    <a:pt x="1729308" y="1961564"/>
                    <a:pt x="1729308" y="1975397"/>
                  </a:cubicBezTo>
                  <a:cubicBezTo>
                    <a:pt x="1729308" y="2001419"/>
                    <a:pt x="1737832" y="2023030"/>
                    <a:pt x="1754732" y="2039706"/>
                  </a:cubicBezTo>
                  <a:cubicBezTo>
                    <a:pt x="1760190" y="2045090"/>
                    <a:pt x="1765649" y="2049052"/>
                    <a:pt x="1769986" y="2051819"/>
                  </a:cubicBezTo>
                  <a:cubicBezTo>
                    <a:pt x="1785166" y="2042397"/>
                    <a:pt x="1810665" y="2019890"/>
                    <a:pt x="1810665" y="1975397"/>
                  </a:cubicBezTo>
                  <a:cubicBezTo>
                    <a:pt x="1810665" y="1961488"/>
                    <a:pt x="1821957" y="1950272"/>
                    <a:pt x="1835790" y="1950272"/>
                  </a:cubicBezTo>
                  <a:cubicBezTo>
                    <a:pt x="1861738" y="1950272"/>
                    <a:pt x="1883349" y="1941747"/>
                    <a:pt x="1900024" y="1924848"/>
                  </a:cubicBezTo>
                  <a:cubicBezTo>
                    <a:pt x="1905408" y="1919389"/>
                    <a:pt x="1909446" y="1913930"/>
                    <a:pt x="1912212" y="1909518"/>
                  </a:cubicBezTo>
                  <a:cubicBezTo>
                    <a:pt x="1903164" y="1895161"/>
                    <a:pt x="1880507" y="1868914"/>
                    <a:pt x="1835716" y="1868914"/>
                  </a:cubicBezTo>
                  <a:cubicBezTo>
                    <a:pt x="1821807" y="1868914"/>
                    <a:pt x="1810591" y="1857623"/>
                    <a:pt x="1810591" y="1843789"/>
                  </a:cubicBezTo>
                  <a:cubicBezTo>
                    <a:pt x="1810591" y="1799147"/>
                    <a:pt x="1785016" y="1776639"/>
                    <a:pt x="1769912" y="1767292"/>
                  </a:cubicBezTo>
                  <a:close/>
                  <a:moveTo>
                    <a:pt x="587011" y="1767292"/>
                  </a:moveTo>
                  <a:cubicBezTo>
                    <a:pt x="572654" y="1776340"/>
                    <a:pt x="546332" y="1798997"/>
                    <a:pt x="546332" y="1843864"/>
                  </a:cubicBezTo>
                  <a:cubicBezTo>
                    <a:pt x="546332" y="1857773"/>
                    <a:pt x="535041" y="1868989"/>
                    <a:pt x="521207" y="1868989"/>
                  </a:cubicBezTo>
                  <a:cubicBezTo>
                    <a:pt x="495260" y="1868989"/>
                    <a:pt x="473649" y="1877514"/>
                    <a:pt x="456974" y="1894413"/>
                  </a:cubicBezTo>
                  <a:cubicBezTo>
                    <a:pt x="451590" y="1899797"/>
                    <a:pt x="447552" y="1905256"/>
                    <a:pt x="444860" y="1909593"/>
                  </a:cubicBezTo>
                  <a:cubicBezTo>
                    <a:pt x="447552" y="1913855"/>
                    <a:pt x="451515" y="1919314"/>
                    <a:pt x="456899" y="1924698"/>
                  </a:cubicBezTo>
                  <a:cubicBezTo>
                    <a:pt x="473575" y="1941672"/>
                    <a:pt x="495260" y="1950197"/>
                    <a:pt x="521282" y="1950197"/>
                  </a:cubicBezTo>
                  <a:cubicBezTo>
                    <a:pt x="535191" y="1950197"/>
                    <a:pt x="546407" y="1961488"/>
                    <a:pt x="546407" y="1975322"/>
                  </a:cubicBezTo>
                  <a:cubicBezTo>
                    <a:pt x="546407" y="2001344"/>
                    <a:pt x="555007" y="2023030"/>
                    <a:pt x="571831" y="2039706"/>
                  </a:cubicBezTo>
                  <a:cubicBezTo>
                    <a:pt x="577290" y="2045090"/>
                    <a:pt x="582749" y="2049052"/>
                    <a:pt x="587086" y="2051745"/>
                  </a:cubicBezTo>
                  <a:cubicBezTo>
                    <a:pt x="591348" y="2048978"/>
                    <a:pt x="596882" y="2045015"/>
                    <a:pt x="602340" y="2039631"/>
                  </a:cubicBezTo>
                  <a:cubicBezTo>
                    <a:pt x="619165" y="2022955"/>
                    <a:pt x="627690" y="2001344"/>
                    <a:pt x="627690" y="1975322"/>
                  </a:cubicBezTo>
                  <a:cubicBezTo>
                    <a:pt x="627690" y="1961413"/>
                    <a:pt x="638982" y="1950197"/>
                    <a:pt x="652815" y="1950197"/>
                  </a:cubicBezTo>
                  <a:cubicBezTo>
                    <a:pt x="678838" y="1950197"/>
                    <a:pt x="700448" y="1941672"/>
                    <a:pt x="717124" y="1924773"/>
                  </a:cubicBezTo>
                  <a:cubicBezTo>
                    <a:pt x="722582" y="1919314"/>
                    <a:pt x="726545" y="1913781"/>
                    <a:pt x="729312" y="1909443"/>
                  </a:cubicBezTo>
                  <a:cubicBezTo>
                    <a:pt x="720264" y="1895086"/>
                    <a:pt x="697682" y="1868839"/>
                    <a:pt x="652815" y="1868839"/>
                  </a:cubicBezTo>
                  <a:cubicBezTo>
                    <a:pt x="638906" y="1868839"/>
                    <a:pt x="627690" y="1857623"/>
                    <a:pt x="627690" y="1843789"/>
                  </a:cubicBezTo>
                  <a:cubicBezTo>
                    <a:pt x="627690" y="1799147"/>
                    <a:pt x="602116" y="1776639"/>
                    <a:pt x="587011" y="1767292"/>
                  </a:cubicBezTo>
                  <a:close/>
                  <a:moveTo>
                    <a:pt x="2365287" y="1731399"/>
                  </a:moveTo>
                  <a:cubicBezTo>
                    <a:pt x="2351902" y="1747551"/>
                    <a:pt x="2340461" y="1765124"/>
                    <a:pt x="2330965" y="1783967"/>
                  </a:cubicBezTo>
                  <a:cubicBezTo>
                    <a:pt x="2325357" y="1795109"/>
                    <a:pt x="2312495" y="1800418"/>
                    <a:pt x="2300680" y="1796530"/>
                  </a:cubicBezTo>
                  <a:cubicBezTo>
                    <a:pt x="2280640" y="1789875"/>
                    <a:pt x="2260076" y="1785612"/>
                    <a:pt x="2239288" y="1783594"/>
                  </a:cubicBezTo>
                  <a:cubicBezTo>
                    <a:pt x="2241307" y="1804456"/>
                    <a:pt x="2245644" y="1824945"/>
                    <a:pt x="2252224" y="1844911"/>
                  </a:cubicBezTo>
                  <a:cubicBezTo>
                    <a:pt x="2256113" y="1856725"/>
                    <a:pt x="2250803" y="1869587"/>
                    <a:pt x="2239662" y="1875196"/>
                  </a:cubicBezTo>
                  <a:cubicBezTo>
                    <a:pt x="2220892" y="1884617"/>
                    <a:pt x="2203321" y="1896133"/>
                    <a:pt x="2187093" y="1909518"/>
                  </a:cubicBezTo>
                  <a:cubicBezTo>
                    <a:pt x="2203321" y="1922978"/>
                    <a:pt x="2220967" y="1934419"/>
                    <a:pt x="2239662" y="1943841"/>
                  </a:cubicBezTo>
                  <a:cubicBezTo>
                    <a:pt x="2250803" y="1949449"/>
                    <a:pt x="2256113" y="1962311"/>
                    <a:pt x="2252224" y="1974126"/>
                  </a:cubicBezTo>
                  <a:cubicBezTo>
                    <a:pt x="2245644" y="1994091"/>
                    <a:pt x="2241307" y="2014655"/>
                    <a:pt x="2239288" y="2035518"/>
                  </a:cubicBezTo>
                  <a:cubicBezTo>
                    <a:pt x="2260076" y="2033574"/>
                    <a:pt x="2280640" y="2029237"/>
                    <a:pt x="2300680" y="2022582"/>
                  </a:cubicBezTo>
                  <a:cubicBezTo>
                    <a:pt x="2303222" y="2021684"/>
                    <a:pt x="2305915" y="2021310"/>
                    <a:pt x="2308531" y="2021310"/>
                  </a:cubicBezTo>
                  <a:cubicBezTo>
                    <a:pt x="2317804" y="2021310"/>
                    <a:pt x="2326628" y="2026470"/>
                    <a:pt x="2330965" y="2035144"/>
                  </a:cubicBezTo>
                  <a:cubicBezTo>
                    <a:pt x="2340461" y="2053913"/>
                    <a:pt x="2351902" y="2071560"/>
                    <a:pt x="2365287" y="2087712"/>
                  </a:cubicBezTo>
                  <a:cubicBezTo>
                    <a:pt x="2378598" y="2071486"/>
                    <a:pt x="2390113" y="2053913"/>
                    <a:pt x="2399460" y="2035144"/>
                  </a:cubicBezTo>
                  <a:cubicBezTo>
                    <a:pt x="2405069" y="2024002"/>
                    <a:pt x="2418005" y="2018693"/>
                    <a:pt x="2429820" y="2022582"/>
                  </a:cubicBezTo>
                  <a:cubicBezTo>
                    <a:pt x="2449711" y="2029237"/>
                    <a:pt x="2470275" y="2033574"/>
                    <a:pt x="2491212" y="2035593"/>
                  </a:cubicBezTo>
                  <a:cubicBezTo>
                    <a:pt x="2489193" y="2014729"/>
                    <a:pt x="2484856" y="1994166"/>
                    <a:pt x="2478201" y="1974201"/>
                  </a:cubicBezTo>
                  <a:cubicBezTo>
                    <a:pt x="2474238" y="1962386"/>
                    <a:pt x="2479622" y="1949449"/>
                    <a:pt x="2490764" y="1943841"/>
                  </a:cubicBezTo>
                  <a:cubicBezTo>
                    <a:pt x="2509533" y="1934494"/>
                    <a:pt x="2527105" y="1922978"/>
                    <a:pt x="2543332" y="1909593"/>
                  </a:cubicBezTo>
                  <a:cubicBezTo>
                    <a:pt x="2527180" y="1896282"/>
                    <a:pt x="2509608" y="1884767"/>
                    <a:pt x="2490764" y="1875345"/>
                  </a:cubicBezTo>
                  <a:cubicBezTo>
                    <a:pt x="2479622" y="1869737"/>
                    <a:pt x="2474313" y="1856875"/>
                    <a:pt x="2478201" y="1845060"/>
                  </a:cubicBezTo>
                  <a:cubicBezTo>
                    <a:pt x="2484856" y="1825020"/>
                    <a:pt x="2489193" y="1804456"/>
                    <a:pt x="2491212" y="1783668"/>
                  </a:cubicBezTo>
                  <a:cubicBezTo>
                    <a:pt x="2470425" y="1785612"/>
                    <a:pt x="2449861" y="1789950"/>
                    <a:pt x="2429746" y="1796605"/>
                  </a:cubicBezTo>
                  <a:cubicBezTo>
                    <a:pt x="2417931" y="1800493"/>
                    <a:pt x="2405069" y="1795109"/>
                    <a:pt x="2399460" y="1783967"/>
                  </a:cubicBezTo>
                  <a:cubicBezTo>
                    <a:pt x="2390113" y="1765198"/>
                    <a:pt x="2378673" y="1747551"/>
                    <a:pt x="2365287" y="1731399"/>
                  </a:cubicBezTo>
                  <a:close/>
                  <a:moveTo>
                    <a:pt x="5913988" y="1731324"/>
                  </a:moveTo>
                  <a:cubicBezTo>
                    <a:pt x="5900604" y="1747476"/>
                    <a:pt x="5889162" y="1765049"/>
                    <a:pt x="5879666" y="1783893"/>
                  </a:cubicBezTo>
                  <a:cubicBezTo>
                    <a:pt x="5874058" y="1795034"/>
                    <a:pt x="5861196" y="1800344"/>
                    <a:pt x="5849382" y="1796455"/>
                  </a:cubicBezTo>
                  <a:cubicBezTo>
                    <a:pt x="5829341" y="1789875"/>
                    <a:pt x="5808777" y="1785537"/>
                    <a:pt x="5787989" y="1783518"/>
                  </a:cubicBezTo>
                  <a:cubicBezTo>
                    <a:pt x="5789934" y="1804381"/>
                    <a:pt x="5794270" y="1824945"/>
                    <a:pt x="5800925" y="1844836"/>
                  </a:cubicBezTo>
                  <a:cubicBezTo>
                    <a:pt x="5804814" y="1856651"/>
                    <a:pt x="5799506" y="1869587"/>
                    <a:pt x="5788364" y="1875196"/>
                  </a:cubicBezTo>
                  <a:cubicBezTo>
                    <a:pt x="5769594" y="1884617"/>
                    <a:pt x="5752021" y="1896133"/>
                    <a:pt x="5735795" y="1909518"/>
                  </a:cubicBezTo>
                  <a:cubicBezTo>
                    <a:pt x="5752021" y="1922978"/>
                    <a:pt x="5769669" y="1934419"/>
                    <a:pt x="5788364" y="1943841"/>
                  </a:cubicBezTo>
                  <a:cubicBezTo>
                    <a:pt x="5799506" y="1949449"/>
                    <a:pt x="5804814" y="1962311"/>
                    <a:pt x="5800925" y="1974126"/>
                  </a:cubicBezTo>
                  <a:cubicBezTo>
                    <a:pt x="5794345" y="1994166"/>
                    <a:pt x="5790008" y="2014729"/>
                    <a:pt x="5787989" y="2035518"/>
                  </a:cubicBezTo>
                  <a:cubicBezTo>
                    <a:pt x="5808704" y="2033574"/>
                    <a:pt x="5829266" y="2029237"/>
                    <a:pt x="5849382" y="2022582"/>
                  </a:cubicBezTo>
                  <a:cubicBezTo>
                    <a:pt x="5851998" y="2021684"/>
                    <a:pt x="5854616" y="2021310"/>
                    <a:pt x="5857233" y="2021310"/>
                  </a:cubicBezTo>
                  <a:cubicBezTo>
                    <a:pt x="5866506" y="2021310"/>
                    <a:pt x="5875329" y="2026470"/>
                    <a:pt x="5879666" y="2035144"/>
                  </a:cubicBezTo>
                  <a:cubicBezTo>
                    <a:pt x="5889162" y="2053913"/>
                    <a:pt x="5900604" y="2071560"/>
                    <a:pt x="5913988" y="2087712"/>
                  </a:cubicBezTo>
                  <a:cubicBezTo>
                    <a:pt x="5927299" y="2071486"/>
                    <a:pt x="5938814" y="2053913"/>
                    <a:pt x="5948162" y="2035144"/>
                  </a:cubicBezTo>
                  <a:cubicBezTo>
                    <a:pt x="5953770" y="2024002"/>
                    <a:pt x="5966706" y="2018693"/>
                    <a:pt x="5978521" y="2022582"/>
                  </a:cubicBezTo>
                  <a:cubicBezTo>
                    <a:pt x="5998412" y="2029237"/>
                    <a:pt x="6018976" y="2033574"/>
                    <a:pt x="6039914" y="2035593"/>
                  </a:cubicBezTo>
                  <a:cubicBezTo>
                    <a:pt x="6037895" y="2014729"/>
                    <a:pt x="6033557" y="1994166"/>
                    <a:pt x="6026902" y="1974201"/>
                  </a:cubicBezTo>
                  <a:cubicBezTo>
                    <a:pt x="6023014" y="1962386"/>
                    <a:pt x="6028323" y="1949449"/>
                    <a:pt x="6039465" y="1943841"/>
                  </a:cubicBezTo>
                  <a:cubicBezTo>
                    <a:pt x="6058234" y="1934419"/>
                    <a:pt x="6075882" y="1922978"/>
                    <a:pt x="6092033" y="1909593"/>
                  </a:cubicBezTo>
                  <a:cubicBezTo>
                    <a:pt x="6075956" y="1896282"/>
                    <a:pt x="6058383" y="1884842"/>
                    <a:pt x="6039465" y="1875270"/>
                  </a:cubicBezTo>
                  <a:cubicBezTo>
                    <a:pt x="6028323" y="1869662"/>
                    <a:pt x="6023014" y="1856800"/>
                    <a:pt x="6026902" y="1844986"/>
                  </a:cubicBezTo>
                  <a:cubicBezTo>
                    <a:pt x="6033557" y="1824945"/>
                    <a:pt x="6037895" y="1804381"/>
                    <a:pt x="6039914" y="1783594"/>
                  </a:cubicBezTo>
                  <a:cubicBezTo>
                    <a:pt x="6019126" y="1785537"/>
                    <a:pt x="5998562" y="1789875"/>
                    <a:pt x="5978447" y="1796530"/>
                  </a:cubicBezTo>
                  <a:cubicBezTo>
                    <a:pt x="5966632" y="1800418"/>
                    <a:pt x="5953695" y="1795034"/>
                    <a:pt x="5948162" y="1783893"/>
                  </a:cubicBezTo>
                  <a:cubicBezTo>
                    <a:pt x="5938814" y="1765124"/>
                    <a:pt x="5927374" y="1747476"/>
                    <a:pt x="5913988" y="1731324"/>
                  </a:cubicBezTo>
                  <a:close/>
                  <a:moveTo>
                    <a:pt x="4731013" y="1731324"/>
                  </a:moveTo>
                  <a:cubicBezTo>
                    <a:pt x="4717703" y="1747402"/>
                    <a:pt x="4706262" y="1765049"/>
                    <a:pt x="4696766" y="1783893"/>
                  </a:cubicBezTo>
                  <a:cubicBezTo>
                    <a:pt x="4691157" y="1795034"/>
                    <a:pt x="4678296" y="1800344"/>
                    <a:pt x="4666481" y="1796455"/>
                  </a:cubicBezTo>
                  <a:cubicBezTo>
                    <a:pt x="4646440" y="1789800"/>
                    <a:pt x="4625877" y="1785537"/>
                    <a:pt x="4605089" y="1783518"/>
                  </a:cubicBezTo>
                  <a:cubicBezTo>
                    <a:pt x="4607033" y="1804381"/>
                    <a:pt x="4611370" y="1824945"/>
                    <a:pt x="4618027" y="1844836"/>
                  </a:cubicBezTo>
                  <a:cubicBezTo>
                    <a:pt x="4621914" y="1856651"/>
                    <a:pt x="4616605" y="1869587"/>
                    <a:pt x="4605463" y="1875196"/>
                  </a:cubicBezTo>
                  <a:cubicBezTo>
                    <a:pt x="4586618" y="1884692"/>
                    <a:pt x="4569046" y="1896133"/>
                    <a:pt x="4552894" y="1909518"/>
                  </a:cubicBezTo>
                  <a:cubicBezTo>
                    <a:pt x="4569046" y="1922903"/>
                    <a:pt x="4586618" y="1934419"/>
                    <a:pt x="4605463" y="1943841"/>
                  </a:cubicBezTo>
                  <a:cubicBezTo>
                    <a:pt x="4616605" y="1949449"/>
                    <a:pt x="4621914" y="1962311"/>
                    <a:pt x="4618027" y="1974126"/>
                  </a:cubicBezTo>
                  <a:cubicBezTo>
                    <a:pt x="4611445" y="1994166"/>
                    <a:pt x="4607108" y="2014729"/>
                    <a:pt x="4605089" y="2035518"/>
                  </a:cubicBezTo>
                  <a:cubicBezTo>
                    <a:pt x="4625802" y="2033574"/>
                    <a:pt x="4646366" y="2029237"/>
                    <a:pt x="4666481" y="2022582"/>
                  </a:cubicBezTo>
                  <a:cubicBezTo>
                    <a:pt x="4669099" y="2021684"/>
                    <a:pt x="4671715" y="2021310"/>
                    <a:pt x="4674333" y="2021310"/>
                  </a:cubicBezTo>
                  <a:cubicBezTo>
                    <a:pt x="4683605" y="2021310"/>
                    <a:pt x="4692429" y="2026470"/>
                    <a:pt x="4696766" y="2035144"/>
                  </a:cubicBezTo>
                  <a:cubicBezTo>
                    <a:pt x="4706262" y="2053988"/>
                    <a:pt x="4717703" y="2071635"/>
                    <a:pt x="4731013" y="2087712"/>
                  </a:cubicBezTo>
                  <a:cubicBezTo>
                    <a:pt x="4744324" y="2071560"/>
                    <a:pt x="4755839" y="2053913"/>
                    <a:pt x="4765263" y="2035144"/>
                  </a:cubicBezTo>
                  <a:cubicBezTo>
                    <a:pt x="4770870" y="2024002"/>
                    <a:pt x="4783806" y="2018619"/>
                    <a:pt x="4795621" y="2022582"/>
                  </a:cubicBezTo>
                  <a:cubicBezTo>
                    <a:pt x="4815587" y="2029237"/>
                    <a:pt x="4836150" y="2033574"/>
                    <a:pt x="4857013" y="2035593"/>
                  </a:cubicBezTo>
                  <a:cubicBezTo>
                    <a:pt x="4855069" y="2014729"/>
                    <a:pt x="4850732" y="1994166"/>
                    <a:pt x="4844077" y="1974201"/>
                  </a:cubicBezTo>
                  <a:cubicBezTo>
                    <a:pt x="4840113" y="1962386"/>
                    <a:pt x="4845423" y="1949449"/>
                    <a:pt x="4856565" y="1943691"/>
                  </a:cubicBezTo>
                  <a:cubicBezTo>
                    <a:pt x="4875334" y="1934344"/>
                    <a:pt x="4892906" y="1922828"/>
                    <a:pt x="4909134" y="1909443"/>
                  </a:cubicBezTo>
                  <a:cubicBezTo>
                    <a:pt x="4892981" y="1896133"/>
                    <a:pt x="4875334" y="1884617"/>
                    <a:pt x="4856565" y="1875196"/>
                  </a:cubicBezTo>
                  <a:cubicBezTo>
                    <a:pt x="4845423" y="1869587"/>
                    <a:pt x="4840113" y="1856725"/>
                    <a:pt x="4844002" y="1844911"/>
                  </a:cubicBezTo>
                  <a:cubicBezTo>
                    <a:pt x="4850582" y="1824871"/>
                    <a:pt x="4854920" y="1804307"/>
                    <a:pt x="4856938" y="1783518"/>
                  </a:cubicBezTo>
                  <a:cubicBezTo>
                    <a:pt x="4836225" y="1785463"/>
                    <a:pt x="4815661" y="1789800"/>
                    <a:pt x="4795546" y="1796455"/>
                  </a:cubicBezTo>
                  <a:cubicBezTo>
                    <a:pt x="4783732" y="1800344"/>
                    <a:pt x="4770870" y="1795034"/>
                    <a:pt x="4765263" y="1783893"/>
                  </a:cubicBezTo>
                  <a:cubicBezTo>
                    <a:pt x="4755839" y="1765124"/>
                    <a:pt x="4744399" y="1747476"/>
                    <a:pt x="4731013" y="1731324"/>
                  </a:cubicBezTo>
                  <a:close/>
                  <a:moveTo>
                    <a:pt x="3548263" y="1731250"/>
                  </a:moveTo>
                  <a:cubicBezTo>
                    <a:pt x="3534953" y="1747326"/>
                    <a:pt x="3523511" y="1764899"/>
                    <a:pt x="3514014" y="1783817"/>
                  </a:cubicBezTo>
                  <a:cubicBezTo>
                    <a:pt x="3508407" y="1794960"/>
                    <a:pt x="3495545" y="1800268"/>
                    <a:pt x="3483730" y="1796381"/>
                  </a:cubicBezTo>
                  <a:cubicBezTo>
                    <a:pt x="3463689" y="1789800"/>
                    <a:pt x="3443051" y="1785463"/>
                    <a:pt x="3422263" y="1783444"/>
                  </a:cubicBezTo>
                  <a:cubicBezTo>
                    <a:pt x="3424208" y="1804381"/>
                    <a:pt x="3428544" y="1824871"/>
                    <a:pt x="3435199" y="1844761"/>
                  </a:cubicBezTo>
                  <a:cubicBezTo>
                    <a:pt x="3439088" y="1856576"/>
                    <a:pt x="3433778" y="1869512"/>
                    <a:pt x="3422637" y="1875121"/>
                  </a:cubicBezTo>
                  <a:cubicBezTo>
                    <a:pt x="3403868" y="1884617"/>
                    <a:pt x="3386221" y="1896059"/>
                    <a:pt x="3370068" y="1909443"/>
                  </a:cubicBezTo>
                  <a:cubicBezTo>
                    <a:pt x="3386221" y="1922828"/>
                    <a:pt x="3403868" y="1934344"/>
                    <a:pt x="3422637" y="1943766"/>
                  </a:cubicBezTo>
                  <a:cubicBezTo>
                    <a:pt x="3433778" y="1949375"/>
                    <a:pt x="3439088" y="1962236"/>
                    <a:pt x="3435199" y="1974051"/>
                  </a:cubicBezTo>
                  <a:cubicBezTo>
                    <a:pt x="3428544" y="1994166"/>
                    <a:pt x="3424208" y="2014729"/>
                    <a:pt x="3422189" y="2035518"/>
                  </a:cubicBezTo>
                  <a:cubicBezTo>
                    <a:pt x="3442976" y="2033574"/>
                    <a:pt x="3463540" y="2029237"/>
                    <a:pt x="3483655" y="2022582"/>
                  </a:cubicBezTo>
                  <a:cubicBezTo>
                    <a:pt x="3486272" y="2021684"/>
                    <a:pt x="3488890" y="2021310"/>
                    <a:pt x="3491507" y="2021310"/>
                  </a:cubicBezTo>
                  <a:cubicBezTo>
                    <a:pt x="3500780" y="2021310"/>
                    <a:pt x="3509603" y="2026470"/>
                    <a:pt x="3513940" y="2035144"/>
                  </a:cubicBezTo>
                  <a:cubicBezTo>
                    <a:pt x="3523437" y="2053988"/>
                    <a:pt x="3534878" y="2071635"/>
                    <a:pt x="3548188" y="2087712"/>
                  </a:cubicBezTo>
                  <a:cubicBezTo>
                    <a:pt x="3561499" y="2071560"/>
                    <a:pt x="3573014" y="2053913"/>
                    <a:pt x="3582436" y="2035144"/>
                  </a:cubicBezTo>
                  <a:cubicBezTo>
                    <a:pt x="3588044" y="2024002"/>
                    <a:pt x="3600980" y="2018619"/>
                    <a:pt x="3612795" y="2022582"/>
                  </a:cubicBezTo>
                  <a:cubicBezTo>
                    <a:pt x="3632687" y="2029237"/>
                    <a:pt x="3653175" y="2033574"/>
                    <a:pt x="3674113" y="2035593"/>
                  </a:cubicBezTo>
                  <a:cubicBezTo>
                    <a:pt x="3672094" y="2014655"/>
                    <a:pt x="3667757" y="1994016"/>
                    <a:pt x="3661177" y="1974201"/>
                  </a:cubicBezTo>
                  <a:cubicBezTo>
                    <a:pt x="3657213" y="1962386"/>
                    <a:pt x="3662522" y="1949449"/>
                    <a:pt x="3673814" y="1943616"/>
                  </a:cubicBezTo>
                  <a:cubicBezTo>
                    <a:pt x="3692583" y="1934269"/>
                    <a:pt x="3710156" y="1922754"/>
                    <a:pt x="3726382" y="1909369"/>
                  </a:cubicBezTo>
                  <a:cubicBezTo>
                    <a:pt x="3710230" y="1896059"/>
                    <a:pt x="3692583" y="1884542"/>
                    <a:pt x="3673814" y="1875121"/>
                  </a:cubicBezTo>
                  <a:cubicBezTo>
                    <a:pt x="3662672" y="1869512"/>
                    <a:pt x="3657363" y="1856651"/>
                    <a:pt x="3661251" y="1844836"/>
                  </a:cubicBezTo>
                  <a:cubicBezTo>
                    <a:pt x="3667831" y="1824871"/>
                    <a:pt x="3672168" y="1804307"/>
                    <a:pt x="3674187" y="1783444"/>
                  </a:cubicBezTo>
                  <a:cubicBezTo>
                    <a:pt x="3653400" y="1785388"/>
                    <a:pt x="3632836" y="1789725"/>
                    <a:pt x="3612795" y="1796381"/>
                  </a:cubicBezTo>
                  <a:cubicBezTo>
                    <a:pt x="3600980" y="1800268"/>
                    <a:pt x="3588119" y="1794960"/>
                    <a:pt x="3582511" y="1783817"/>
                  </a:cubicBezTo>
                  <a:cubicBezTo>
                    <a:pt x="3573089" y="1765049"/>
                    <a:pt x="3561648" y="1747402"/>
                    <a:pt x="3548263" y="1731250"/>
                  </a:cubicBezTo>
                  <a:close/>
                  <a:moveTo>
                    <a:pt x="1182312" y="1731250"/>
                  </a:moveTo>
                  <a:cubicBezTo>
                    <a:pt x="1169002" y="1747402"/>
                    <a:pt x="1157486" y="1765049"/>
                    <a:pt x="1148065" y="1783817"/>
                  </a:cubicBezTo>
                  <a:cubicBezTo>
                    <a:pt x="1142456" y="1794960"/>
                    <a:pt x="1129595" y="1800268"/>
                    <a:pt x="1117779" y="1796381"/>
                  </a:cubicBezTo>
                  <a:cubicBezTo>
                    <a:pt x="1097739" y="1789725"/>
                    <a:pt x="1077176" y="1785463"/>
                    <a:pt x="1056388" y="1783444"/>
                  </a:cubicBezTo>
                  <a:cubicBezTo>
                    <a:pt x="1058332" y="1804307"/>
                    <a:pt x="1062669" y="1824871"/>
                    <a:pt x="1069324" y="1844761"/>
                  </a:cubicBezTo>
                  <a:cubicBezTo>
                    <a:pt x="1073212" y="1856576"/>
                    <a:pt x="1067904" y="1869512"/>
                    <a:pt x="1056761" y="1875121"/>
                  </a:cubicBezTo>
                  <a:cubicBezTo>
                    <a:pt x="1037917" y="1884617"/>
                    <a:pt x="1020345" y="1896059"/>
                    <a:pt x="1004194" y="1909443"/>
                  </a:cubicBezTo>
                  <a:cubicBezTo>
                    <a:pt x="1020345" y="1922828"/>
                    <a:pt x="1037917" y="1934344"/>
                    <a:pt x="1056761" y="1943766"/>
                  </a:cubicBezTo>
                  <a:cubicBezTo>
                    <a:pt x="1067904" y="1949375"/>
                    <a:pt x="1073212" y="1962236"/>
                    <a:pt x="1069324" y="1974051"/>
                  </a:cubicBezTo>
                  <a:cubicBezTo>
                    <a:pt x="1062743" y="1994166"/>
                    <a:pt x="1058407" y="2014729"/>
                    <a:pt x="1056388" y="2035518"/>
                  </a:cubicBezTo>
                  <a:cubicBezTo>
                    <a:pt x="1077176" y="2033574"/>
                    <a:pt x="1097739" y="2029237"/>
                    <a:pt x="1117779" y="2022582"/>
                  </a:cubicBezTo>
                  <a:cubicBezTo>
                    <a:pt x="1120322" y="2021684"/>
                    <a:pt x="1123014" y="2021310"/>
                    <a:pt x="1125632" y="2021310"/>
                  </a:cubicBezTo>
                  <a:cubicBezTo>
                    <a:pt x="1134904" y="2021310"/>
                    <a:pt x="1143727" y="2026470"/>
                    <a:pt x="1148065" y="2035144"/>
                  </a:cubicBezTo>
                  <a:cubicBezTo>
                    <a:pt x="1157486" y="2053913"/>
                    <a:pt x="1168927" y="2071560"/>
                    <a:pt x="1182312" y="2087712"/>
                  </a:cubicBezTo>
                  <a:cubicBezTo>
                    <a:pt x="1195622" y="2071635"/>
                    <a:pt x="1207064" y="2053988"/>
                    <a:pt x="1216561" y="2035144"/>
                  </a:cubicBezTo>
                  <a:cubicBezTo>
                    <a:pt x="1222168" y="2024002"/>
                    <a:pt x="1235105" y="2018619"/>
                    <a:pt x="1246920" y="2022582"/>
                  </a:cubicBezTo>
                  <a:cubicBezTo>
                    <a:pt x="1266811" y="2029237"/>
                    <a:pt x="1287374" y="2033574"/>
                    <a:pt x="1308312" y="2035593"/>
                  </a:cubicBezTo>
                  <a:cubicBezTo>
                    <a:pt x="1306293" y="2014655"/>
                    <a:pt x="1301956" y="1994091"/>
                    <a:pt x="1295301" y="1974201"/>
                  </a:cubicBezTo>
                  <a:cubicBezTo>
                    <a:pt x="1291338" y="1962386"/>
                    <a:pt x="1296647" y="1949449"/>
                    <a:pt x="1307863" y="1943616"/>
                  </a:cubicBezTo>
                  <a:cubicBezTo>
                    <a:pt x="1326633" y="1934195"/>
                    <a:pt x="1344280" y="1922754"/>
                    <a:pt x="1360432" y="1909369"/>
                  </a:cubicBezTo>
                  <a:cubicBezTo>
                    <a:pt x="1344355" y="1896059"/>
                    <a:pt x="1326707" y="1884617"/>
                    <a:pt x="1307863" y="1875121"/>
                  </a:cubicBezTo>
                  <a:cubicBezTo>
                    <a:pt x="1296722" y="1869512"/>
                    <a:pt x="1291412" y="1856651"/>
                    <a:pt x="1295301" y="1844836"/>
                  </a:cubicBezTo>
                  <a:cubicBezTo>
                    <a:pt x="1301956" y="1824795"/>
                    <a:pt x="1306293" y="1804232"/>
                    <a:pt x="1308312" y="1783444"/>
                  </a:cubicBezTo>
                  <a:cubicBezTo>
                    <a:pt x="1287524" y="1785388"/>
                    <a:pt x="1266960" y="1789725"/>
                    <a:pt x="1246845" y="1796381"/>
                  </a:cubicBezTo>
                  <a:cubicBezTo>
                    <a:pt x="1235030" y="1800268"/>
                    <a:pt x="1222168" y="1794960"/>
                    <a:pt x="1216561" y="1783817"/>
                  </a:cubicBezTo>
                  <a:cubicBezTo>
                    <a:pt x="1207064" y="1764974"/>
                    <a:pt x="1195622" y="1747326"/>
                    <a:pt x="1182312" y="1731250"/>
                  </a:cubicBezTo>
                  <a:close/>
                  <a:moveTo>
                    <a:pt x="5807132" y="1651611"/>
                  </a:moveTo>
                  <a:cubicBezTo>
                    <a:pt x="5796589" y="1677559"/>
                    <a:pt x="5790083" y="1705302"/>
                    <a:pt x="5787765" y="1733418"/>
                  </a:cubicBezTo>
                  <a:cubicBezTo>
                    <a:pt x="5806983" y="1734914"/>
                    <a:pt x="5826126" y="1738054"/>
                    <a:pt x="5844894" y="1742989"/>
                  </a:cubicBezTo>
                  <a:cubicBezTo>
                    <a:pt x="5854690" y="1726239"/>
                    <a:pt x="5866056" y="1710461"/>
                    <a:pt x="5878619" y="1695730"/>
                  </a:cubicBezTo>
                  <a:cubicBezTo>
                    <a:pt x="5857083" y="1677559"/>
                    <a:pt x="5832931" y="1662529"/>
                    <a:pt x="5807132" y="1651611"/>
                  </a:cubicBezTo>
                  <a:close/>
                  <a:moveTo>
                    <a:pt x="4837870" y="1651611"/>
                  </a:moveTo>
                  <a:cubicBezTo>
                    <a:pt x="4812072" y="1662529"/>
                    <a:pt x="4787919" y="1677485"/>
                    <a:pt x="4766383" y="1695656"/>
                  </a:cubicBezTo>
                  <a:cubicBezTo>
                    <a:pt x="4778946" y="1710461"/>
                    <a:pt x="4790238" y="1726165"/>
                    <a:pt x="4800033" y="1742915"/>
                  </a:cubicBezTo>
                  <a:cubicBezTo>
                    <a:pt x="4818877" y="1738054"/>
                    <a:pt x="4838020" y="1734914"/>
                    <a:pt x="4857237" y="1733343"/>
                  </a:cubicBezTo>
                  <a:cubicBezTo>
                    <a:pt x="4854920" y="1705376"/>
                    <a:pt x="4848414" y="1677709"/>
                    <a:pt x="4837870" y="1651611"/>
                  </a:cubicBezTo>
                  <a:close/>
                  <a:moveTo>
                    <a:pt x="3654970" y="1651611"/>
                  </a:moveTo>
                  <a:cubicBezTo>
                    <a:pt x="3629097" y="1662529"/>
                    <a:pt x="3604944" y="1677485"/>
                    <a:pt x="3583557" y="1695656"/>
                  </a:cubicBezTo>
                  <a:cubicBezTo>
                    <a:pt x="3596120" y="1710461"/>
                    <a:pt x="3607412" y="1726165"/>
                    <a:pt x="3617208" y="1742915"/>
                  </a:cubicBezTo>
                  <a:cubicBezTo>
                    <a:pt x="3635977" y="1737979"/>
                    <a:pt x="3655044" y="1734914"/>
                    <a:pt x="3674337" y="1733343"/>
                  </a:cubicBezTo>
                  <a:cubicBezTo>
                    <a:pt x="3671944" y="1705302"/>
                    <a:pt x="3665439" y="1677634"/>
                    <a:pt x="3654970" y="1651611"/>
                  </a:cubicBezTo>
                  <a:close/>
                  <a:moveTo>
                    <a:pt x="2258356" y="1651611"/>
                  </a:moveTo>
                  <a:cubicBezTo>
                    <a:pt x="2247813" y="1677559"/>
                    <a:pt x="2241307" y="1705302"/>
                    <a:pt x="2238989" y="1733418"/>
                  </a:cubicBezTo>
                  <a:cubicBezTo>
                    <a:pt x="2258207" y="1734914"/>
                    <a:pt x="2277349" y="1738054"/>
                    <a:pt x="2296119" y="1742989"/>
                  </a:cubicBezTo>
                  <a:cubicBezTo>
                    <a:pt x="2305915" y="1726239"/>
                    <a:pt x="2317281" y="1710461"/>
                    <a:pt x="2329843" y="1695730"/>
                  </a:cubicBezTo>
                  <a:cubicBezTo>
                    <a:pt x="2308308" y="1677559"/>
                    <a:pt x="2284154" y="1662529"/>
                    <a:pt x="2258356" y="1651611"/>
                  </a:cubicBezTo>
                  <a:close/>
                  <a:moveTo>
                    <a:pt x="1075381" y="1651611"/>
                  </a:moveTo>
                  <a:cubicBezTo>
                    <a:pt x="1064837" y="1677709"/>
                    <a:pt x="1058332" y="1705376"/>
                    <a:pt x="1056014" y="1733418"/>
                  </a:cubicBezTo>
                  <a:cubicBezTo>
                    <a:pt x="1075306" y="1734914"/>
                    <a:pt x="1094449" y="1738054"/>
                    <a:pt x="1113218" y="1742989"/>
                  </a:cubicBezTo>
                  <a:cubicBezTo>
                    <a:pt x="1123014" y="1726239"/>
                    <a:pt x="1134306" y="1710461"/>
                    <a:pt x="1146868" y="1695730"/>
                  </a:cubicBezTo>
                  <a:cubicBezTo>
                    <a:pt x="1125407" y="1677559"/>
                    <a:pt x="1101179" y="1662529"/>
                    <a:pt x="1075381" y="1651611"/>
                  </a:cubicBezTo>
                  <a:close/>
                  <a:moveTo>
                    <a:pt x="106194" y="1651611"/>
                  </a:moveTo>
                  <a:cubicBezTo>
                    <a:pt x="80396" y="1662529"/>
                    <a:pt x="56242" y="1677485"/>
                    <a:pt x="34707" y="1695730"/>
                  </a:cubicBezTo>
                  <a:cubicBezTo>
                    <a:pt x="47269" y="1710461"/>
                    <a:pt x="58561" y="1726165"/>
                    <a:pt x="68357" y="1742915"/>
                  </a:cubicBezTo>
                  <a:cubicBezTo>
                    <a:pt x="87201" y="1737979"/>
                    <a:pt x="106269" y="1734914"/>
                    <a:pt x="125561" y="1733343"/>
                  </a:cubicBezTo>
                  <a:cubicBezTo>
                    <a:pt x="123168" y="1705376"/>
                    <a:pt x="116662" y="1677709"/>
                    <a:pt x="106194" y="1651611"/>
                  </a:cubicBezTo>
                  <a:close/>
                  <a:moveTo>
                    <a:pt x="6020696" y="1651537"/>
                  </a:moveTo>
                  <a:cubicBezTo>
                    <a:pt x="5994972" y="1662455"/>
                    <a:pt x="5970820" y="1677410"/>
                    <a:pt x="5949284" y="1695656"/>
                  </a:cubicBezTo>
                  <a:cubicBezTo>
                    <a:pt x="5961847" y="1710461"/>
                    <a:pt x="5973213" y="1726165"/>
                    <a:pt x="5982933" y="1742915"/>
                  </a:cubicBezTo>
                  <a:cubicBezTo>
                    <a:pt x="6001777" y="1737979"/>
                    <a:pt x="6020846" y="1734914"/>
                    <a:pt x="6040138" y="1733343"/>
                  </a:cubicBezTo>
                  <a:cubicBezTo>
                    <a:pt x="6037819" y="1705302"/>
                    <a:pt x="6031239" y="1677559"/>
                    <a:pt x="6020696" y="1651537"/>
                  </a:cubicBezTo>
                  <a:close/>
                  <a:moveTo>
                    <a:pt x="4624157" y="1651537"/>
                  </a:moveTo>
                  <a:cubicBezTo>
                    <a:pt x="4613613" y="1677634"/>
                    <a:pt x="4607108" y="1705302"/>
                    <a:pt x="4604790" y="1733268"/>
                  </a:cubicBezTo>
                  <a:cubicBezTo>
                    <a:pt x="4624082" y="1734764"/>
                    <a:pt x="4643225" y="1737905"/>
                    <a:pt x="4661995" y="1742840"/>
                  </a:cubicBezTo>
                  <a:cubicBezTo>
                    <a:pt x="4671790" y="1726089"/>
                    <a:pt x="4683081" y="1710387"/>
                    <a:pt x="4695644" y="1695656"/>
                  </a:cubicBezTo>
                  <a:cubicBezTo>
                    <a:pt x="4674108" y="1677485"/>
                    <a:pt x="4649956" y="1662455"/>
                    <a:pt x="4624157" y="1651537"/>
                  </a:cubicBezTo>
                  <a:close/>
                  <a:moveTo>
                    <a:pt x="3441256" y="1651537"/>
                  </a:moveTo>
                  <a:cubicBezTo>
                    <a:pt x="3430713" y="1677559"/>
                    <a:pt x="3424208" y="1705302"/>
                    <a:pt x="3421890" y="1733343"/>
                  </a:cubicBezTo>
                  <a:cubicBezTo>
                    <a:pt x="3441182" y="1734839"/>
                    <a:pt x="3460325" y="1737979"/>
                    <a:pt x="3479094" y="1742915"/>
                  </a:cubicBezTo>
                  <a:cubicBezTo>
                    <a:pt x="3488890" y="1726089"/>
                    <a:pt x="3500181" y="1710387"/>
                    <a:pt x="3512743" y="1695656"/>
                  </a:cubicBezTo>
                  <a:cubicBezTo>
                    <a:pt x="3491207" y="1677485"/>
                    <a:pt x="3467055" y="1662455"/>
                    <a:pt x="3441256" y="1651537"/>
                  </a:cubicBezTo>
                  <a:close/>
                  <a:moveTo>
                    <a:pt x="2472069" y="1651537"/>
                  </a:moveTo>
                  <a:cubicBezTo>
                    <a:pt x="2446197" y="1662529"/>
                    <a:pt x="2422044" y="1677485"/>
                    <a:pt x="2400582" y="1695656"/>
                  </a:cubicBezTo>
                  <a:cubicBezTo>
                    <a:pt x="2413145" y="1710461"/>
                    <a:pt x="2424511" y="1726165"/>
                    <a:pt x="2434232" y="1742915"/>
                  </a:cubicBezTo>
                  <a:cubicBezTo>
                    <a:pt x="2453076" y="1737979"/>
                    <a:pt x="2472145" y="1734914"/>
                    <a:pt x="2491437" y="1733343"/>
                  </a:cubicBezTo>
                  <a:cubicBezTo>
                    <a:pt x="2489044" y="1705227"/>
                    <a:pt x="2482538" y="1677559"/>
                    <a:pt x="2472069" y="1651537"/>
                  </a:cubicBezTo>
                  <a:close/>
                  <a:moveTo>
                    <a:pt x="1289094" y="1651537"/>
                  </a:moveTo>
                  <a:cubicBezTo>
                    <a:pt x="1263296" y="1662529"/>
                    <a:pt x="1239143" y="1677485"/>
                    <a:pt x="1217607" y="1695656"/>
                  </a:cubicBezTo>
                  <a:cubicBezTo>
                    <a:pt x="1230170" y="1710387"/>
                    <a:pt x="1241461" y="1726165"/>
                    <a:pt x="1251257" y="1742915"/>
                  </a:cubicBezTo>
                  <a:cubicBezTo>
                    <a:pt x="1270026" y="1738054"/>
                    <a:pt x="1289169" y="1734914"/>
                    <a:pt x="1308462" y="1733343"/>
                  </a:cubicBezTo>
                  <a:cubicBezTo>
                    <a:pt x="1306143" y="1705227"/>
                    <a:pt x="1299638" y="1677559"/>
                    <a:pt x="1289094" y="1651537"/>
                  </a:cubicBezTo>
                  <a:close/>
                  <a:moveTo>
                    <a:pt x="5454783" y="1641592"/>
                  </a:moveTo>
                  <a:cubicBezTo>
                    <a:pt x="5440649" y="1665819"/>
                    <a:pt x="5423376" y="1688253"/>
                    <a:pt x="5403111" y="1708517"/>
                  </a:cubicBezTo>
                  <a:cubicBezTo>
                    <a:pt x="5391445" y="1720183"/>
                    <a:pt x="5378884" y="1730875"/>
                    <a:pt x="5365722" y="1740597"/>
                  </a:cubicBezTo>
                  <a:cubicBezTo>
                    <a:pt x="5385688" y="1759141"/>
                    <a:pt x="5402438" y="1785837"/>
                    <a:pt x="5407748" y="1820384"/>
                  </a:cubicBezTo>
                  <a:cubicBezTo>
                    <a:pt x="5450370" y="1826590"/>
                    <a:pt x="5477365" y="1849248"/>
                    <a:pt x="5493292" y="1868914"/>
                  </a:cubicBezTo>
                  <a:cubicBezTo>
                    <a:pt x="5502790" y="1855978"/>
                    <a:pt x="5513108" y="1843639"/>
                    <a:pt x="5524325" y="1832124"/>
                  </a:cubicBezTo>
                  <a:cubicBezTo>
                    <a:pt x="5525372" y="1831077"/>
                    <a:pt x="5526344" y="1829956"/>
                    <a:pt x="5527392" y="1828908"/>
                  </a:cubicBezTo>
                  <a:cubicBezTo>
                    <a:pt x="5547580" y="1808793"/>
                    <a:pt x="5570013" y="1791445"/>
                    <a:pt x="5594317" y="1777237"/>
                  </a:cubicBezTo>
                  <a:cubicBezTo>
                    <a:pt x="5587138" y="1750018"/>
                    <a:pt x="5583549" y="1721902"/>
                    <a:pt x="5583549" y="1693337"/>
                  </a:cubicBezTo>
                  <a:cubicBezTo>
                    <a:pt x="5583549" y="1678382"/>
                    <a:pt x="5584595" y="1663427"/>
                    <a:pt x="5586614" y="1648696"/>
                  </a:cubicBezTo>
                  <a:cubicBezTo>
                    <a:pt x="5542795" y="1655126"/>
                    <a:pt x="5497554" y="1652808"/>
                    <a:pt x="5454783" y="1641592"/>
                  </a:cubicBezTo>
                  <a:close/>
                  <a:moveTo>
                    <a:pt x="5190071" y="1641592"/>
                  </a:moveTo>
                  <a:cubicBezTo>
                    <a:pt x="5147298" y="1652733"/>
                    <a:pt x="5102134" y="1655051"/>
                    <a:pt x="5058238" y="1648696"/>
                  </a:cubicBezTo>
                  <a:cubicBezTo>
                    <a:pt x="5060257" y="1663427"/>
                    <a:pt x="5061305" y="1678307"/>
                    <a:pt x="5061379" y="1693412"/>
                  </a:cubicBezTo>
                  <a:cubicBezTo>
                    <a:pt x="5061379" y="1721977"/>
                    <a:pt x="5057790" y="1750093"/>
                    <a:pt x="5050687" y="1777312"/>
                  </a:cubicBezTo>
                  <a:cubicBezTo>
                    <a:pt x="5074914" y="1791594"/>
                    <a:pt x="5097347" y="1808868"/>
                    <a:pt x="5117537" y="1828983"/>
                  </a:cubicBezTo>
                  <a:cubicBezTo>
                    <a:pt x="5128604" y="1840125"/>
                    <a:pt x="5138774" y="1852014"/>
                    <a:pt x="5148121" y="1864428"/>
                  </a:cubicBezTo>
                  <a:cubicBezTo>
                    <a:pt x="5149616" y="1862708"/>
                    <a:pt x="5151186" y="1860913"/>
                    <a:pt x="5152907" y="1859193"/>
                  </a:cubicBezTo>
                  <a:cubicBezTo>
                    <a:pt x="5168011" y="1843864"/>
                    <a:pt x="5192837" y="1826067"/>
                    <a:pt x="5229405" y="1820533"/>
                  </a:cubicBezTo>
                  <a:cubicBezTo>
                    <a:pt x="5235311" y="1780079"/>
                    <a:pt x="5256025" y="1753757"/>
                    <a:pt x="5274943" y="1737531"/>
                  </a:cubicBezTo>
                  <a:cubicBezTo>
                    <a:pt x="5263278" y="1728632"/>
                    <a:pt x="5252135" y="1718986"/>
                    <a:pt x="5241743" y="1708517"/>
                  </a:cubicBezTo>
                  <a:cubicBezTo>
                    <a:pt x="5221628" y="1688327"/>
                    <a:pt x="5204279" y="1665894"/>
                    <a:pt x="5190071" y="1641592"/>
                  </a:cubicBezTo>
                  <a:close/>
                  <a:moveTo>
                    <a:pt x="4271882" y="1641592"/>
                  </a:moveTo>
                  <a:cubicBezTo>
                    <a:pt x="4257674" y="1665969"/>
                    <a:pt x="4240326" y="1688402"/>
                    <a:pt x="4220210" y="1708517"/>
                  </a:cubicBezTo>
                  <a:cubicBezTo>
                    <a:pt x="4208547" y="1720183"/>
                    <a:pt x="4195984" y="1730875"/>
                    <a:pt x="4182822" y="1740597"/>
                  </a:cubicBezTo>
                  <a:cubicBezTo>
                    <a:pt x="4202789" y="1759141"/>
                    <a:pt x="4219464" y="1785837"/>
                    <a:pt x="4224772" y="1820384"/>
                  </a:cubicBezTo>
                  <a:cubicBezTo>
                    <a:pt x="4267471" y="1826590"/>
                    <a:pt x="4294539" y="1849322"/>
                    <a:pt x="4310466" y="1869064"/>
                  </a:cubicBezTo>
                  <a:cubicBezTo>
                    <a:pt x="4320711" y="1854931"/>
                    <a:pt x="4331928" y="1841396"/>
                    <a:pt x="4344416" y="1828908"/>
                  </a:cubicBezTo>
                  <a:cubicBezTo>
                    <a:pt x="4364680" y="1808719"/>
                    <a:pt x="4387188" y="1791370"/>
                    <a:pt x="4411417" y="1777237"/>
                  </a:cubicBezTo>
                  <a:cubicBezTo>
                    <a:pt x="4404237" y="1750018"/>
                    <a:pt x="4400648" y="1721902"/>
                    <a:pt x="4400648" y="1693337"/>
                  </a:cubicBezTo>
                  <a:cubicBezTo>
                    <a:pt x="4400648" y="1678382"/>
                    <a:pt x="4401770" y="1663501"/>
                    <a:pt x="4403790" y="1648696"/>
                  </a:cubicBezTo>
                  <a:cubicBezTo>
                    <a:pt x="4359820" y="1655126"/>
                    <a:pt x="4314654" y="1652808"/>
                    <a:pt x="4271882" y="1641592"/>
                  </a:cubicBezTo>
                  <a:close/>
                  <a:moveTo>
                    <a:pt x="4007170" y="1641592"/>
                  </a:moveTo>
                  <a:cubicBezTo>
                    <a:pt x="3964323" y="1652733"/>
                    <a:pt x="3919158" y="1655051"/>
                    <a:pt x="3875338" y="1648696"/>
                  </a:cubicBezTo>
                  <a:cubicBezTo>
                    <a:pt x="3877357" y="1663427"/>
                    <a:pt x="3878404" y="1678307"/>
                    <a:pt x="3878404" y="1693337"/>
                  </a:cubicBezTo>
                  <a:cubicBezTo>
                    <a:pt x="3878404" y="1711209"/>
                    <a:pt x="3876983" y="1729156"/>
                    <a:pt x="3874142" y="1746579"/>
                  </a:cubicBezTo>
                  <a:cubicBezTo>
                    <a:pt x="3874142" y="1746579"/>
                    <a:pt x="3874142" y="1746653"/>
                    <a:pt x="3874142" y="1746653"/>
                  </a:cubicBezTo>
                  <a:cubicBezTo>
                    <a:pt x="3874142" y="1746728"/>
                    <a:pt x="3874142" y="1746728"/>
                    <a:pt x="3874142" y="1746728"/>
                  </a:cubicBezTo>
                  <a:cubicBezTo>
                    <a:pt x="3873544" y="1750168"/>
                    <a:pt x="3872945" y="1753384"/>
                    <a:pt x="3872347" y="1756524"/>
                  </a:cubicBezTo>
                  <a:cubicBezTo>
                    <a:pt x="3872048" y="1758094"/>
                    <a:pt x="3871749" y="1759740"/>
                    <a:pt x="3871376" y="1761310"/>
                  </a:cubicBezTo>
                  <a:cubicBezTo>
                    <a:pt x="3870553" y="1765198"/>
                    <a:pt x="3869730" y="1768937"/>
                    <a:pt x="3868833" y="1772527"/>
                  </a:cubicBezTo>
                  <a:cubicBezTo>
                    <a:pt x="3868459" y="1774097"/>
                    <a:pt x="3868085" y="1775667"/>
                    <a:pt x="3867636" y="1777237"/>
                  </a:cubicBezTo>
                  <a:cubicBezTo>
                    <a:pt x="3891864" y="1791445"/>
                    <a:pt x="3914297" y="1808793"/>
                    <a:pt x="3934487" y="1828908"/>
                  </a:cubicBezTo>
                  <a:cubicBezTo>
                    <a:pt x="3945629" y="1840050"/>
                    <a:pt x="3955799" y="1851940"/>
                    <a:pt x="3965146" y="1864353"/>
                  </a:cubicBezTo>
                  <a:cubicBezTo>
                    <a:pt x="3966716" y="1862633"/>
                    <a:pt x="3968211" y="1860913"/>
                    <a:pt x="3969931" y="1859193"/>
                  </a:cubicBezTo>
                  <a:cubicBezTo>
                    <a:pt x="3985037" y="1843864"/>
                    <a:pt x="4009864" y="1826067"/>
                    <a:pt x="4046504" y="1820533"/>
                  </a:cubicBezTo>
                  <a:cubicBezTo>
                    <a:pt x="4052410" y="1780154"/>
                    <a:pt x="4073124" y="1753757"/>
                    <a:pt x="4092043" y="1737531"/>
                  </a:cubicBezTo>
                  <a:cubicBezTo>
                    <a:pt x="4080377" y="1728632"/>
                    <a:pt x="4069310" y="1718911"/>
                    <a:pt x="4058841" y="1708517"/>
                  </a:cubicBezTo>
                  <a:cubicBezTo>
                    <a:pt x="4038652" y="1688253"/>
                    <a:pt x="4021304" y="1665819"/>
                    <a:pt x="4007170" y="1641592"/>
                  </a:cubicBezTo>
                  <a:close/>
                  <a:moveTo>
                    <a:pt x="2824270" y="1641592"/>
                  </a:moveTo>
                  <a:cubicBezTo>
                    <a:pt x="2781422" y="1652733"/>
                    <a:pt x="2736182" y="1655051"/>
                    <a:pt x="2692438" y="1648696"/>
                  </a:cubicBezTo>
                  <a:cubicBezTo>
                    <a:pt x="2694457" y="1663501"/>
                    <a:pt x="2695578" y="1678382"/>
                    <a:pt x="2695504" y="1693412"/>
                  </a:cubicBezTo>
                  <a:cubicBezTo>
                    <a:pt x="2695504" y="1721827"/>
                    <a:pt x="2691914" y="1749944"/>
                    <a:pt x="2684736" y="1777312"/>
                  </a:cubicBezTo>
                  <a:cubicBezTo>
                    <a:pt x="2708963" y="1791520"/>
                    <a:pt x="2731397" y="1808793"/>
                    <a:pt x="2751587" y="1828983"/>
                  </a:cubicBezTo>
                  <a:cubicBezTo>
                    <a:pt x="2762728" y="1840125"/>
                    <a:pt x="2772898" y="1852014"/>
                    <a:pt x="2782245" y="1864428"/>
                  </a:cubicBezTo>
                  <a:cubicBezTo>
                    <a:pt x="2782544" y="1864054"/>
                    <a:pt x="2782843" y="1863605"/>
                    <a:pt x="2783217" y="1863231"/>
                  </a:cubicBezTo>
                  <a:cubicBezTo>
                    <a:pt x="2783367" y="1863081"/>
                    <a:pt x="2783441" y="1863007"/>
                    <a:pt x="2783516" y="1862932"/>
                  </a:cubicBezTo>
                  <a:cubicBezTo>
                    <a:pt x="2783591" y="1862857"/>
                    <a:pt x="2783591" y="1862857"/>
                    <a:pt x="2783591" y="1862857"/>
                  </a:cubicBezTo>
                  <a:cubicBezTo>
                    <a:pt x="2784712" y="1861586"/>
                    <a:pt x="2785909" y="1860389"/>
                    <a:pt x="2787181" y="1859118"/>
                  </a:cubicBezTo>
                  <a:cubicBezTo>
                    <a:pt x="2802285" y="1843864"/>
                    <a:pt x="2827037" y="1826067"/>
                    <a:pt x="2863753" y="1820533"/>
                  </a:cubicBezTo>
                  <a:cubicBezTo>
                    <a:pt x="2869211" y="1783893"/>
                    <a:pt x="2886933" y="1759067"/>
                    <a:pt x="2902263" y="1743887"/>
                  </a:cubicBezTo>
                  <a:cubicBezTo>
                    <a:pt x="2904506" y="1741568"/>
                    <a:pt x="2906824" y="1739475"/>
                    <a:pt x="2909142" y="1737531"/>
                  </a:cubicBezTo>
                  <a:cubicBezTo>
                    <a:pt x="2897926" y="1729006"/>
                    <a:pt x="2887232" y="1719659"/>
                    <a:pt x="2877137" y="1709638"/>
                  </a:cubicBezTo>
                  <a:cubicBezTo>
                    <a:pt x="2876689" y="1709190"/>
                    <a:pt x="2876240" y="1708816"/>
                    <a:pt x="2875791" y="1708367"/>
                  </a:cubicBezTo>
                  <a:cubicBezTo>
                    <a:pt x="2868538" y="1701114"/>
                    <a:pt x="2862781" y="1694833"/>
                    <a:pt x="2857696" y="1688701"/>
                  </a:cubicBezTo>
                  <a:cubicBezTo>
                    <a:pt x="2857696" y="1688701"/>
                    <a:pt x="2857620" y="1688626"/>
                    <a:pt x="2857620" y="1688626"/>
                  </a:cubicBezTo>
                  <a:cubicBezTo>
                    <a:pt x="2857620" y="1688552"/>
                    <a:pt x="2857546" y="1688552"/>
                    <a:pt x="2857546" y="1688477"/>
                  </a:cubicBezTo>
                  <a:cubicBezTo>
                    <a:pt x="2845132" y="1673895"/>
                    <a:pt x="2833991" y="1658192"/>
                    <a:pt x="2824270" y="1641592"/>
                  </a:cubicBezTo>
                  <a:close/>
                  <a:moveTo>
                    <a:pt x="1906081" y="1641592"/>
                  </a:moveTo>
                  <a:cubicBezTo>
                    <a:pt x="1891873" y="1665969"/>
                    <a:pt x="1874525" y="1688402"/>
                    <a:pt x="1854335" y="1708517"/>
                  </a:cubicBezTo>
                  <a:cubicBezTo>
                    <a:pt x="1842670" y="1720183"/>
                    <a:pt x="1830107" y="1730801"/>
                    <a:pt x="1816947" y="1740522"/>
                  </a:cubicBezTo>
                  <a:cubicBezTo>
                    <a:pt x="1836987" y="1759141"/>
                    <a:pt x="1853662" y="1785837"/>
                    <a:pt x="1858972" y="1820384"/>
                  </a:cubicBezTo>
                  <a:cubicBezTo>
                    <a:pt x="1901594" y="1826590"/>
                    <a:pt x="1928663" y="1849322"/>
                    <a:pt x="1944516" y="1868989"/>
                  </a:cubicBezTo>
                  <a:cubicBezTo>
                    <a:pt x="1954910" y="1854706"/>
                    <a:pt x="1966351" y="1841172"/>
                    <a:pt x="1978615" y="1828908"/>
                  </a:cubicBezTo>
                  <a:cubicBezTo>
                    <a:pt x="1998805" y="1808793"/>
                    <a:pt x="2021238" y="1791445"/>
                    <a:pt x="2045540" y="1777237"/>
                  </a:cubicBezTo>
                  <a:cubicBezTo>
                    <a:pt x="2038362" y="1749869"/>
                    <a:pt x="2034772" y="1721753"/>
                    <a:pt x="2034772" y="1693337"/>
                  </a:cubicBezTo>
                  <a:cubicBezTo>
                    <a:pt x="2034772" y="1678382"/>
                    <a:pt x="2035820" y="1663427"/>
                    <a:pt x="2037838" y="1648696"/>
                  </a:cubicBezTo>
                  <a:cubicBezTo>
                    <a:pt x="1994019" y="1655126"/>
                    <a:pt x="1948779" y="1652808"/>
                    <a:pt x="1906081" y="1641592"/>
                  </a:cubicBezTo>
                  <a:close/>
                  <a:moveTo>
                    <a:pt x="1641295" y="1641592"/>
                  </a:moveTo>
                  <a:cubicBezTo>
                    <a:pt x="1598523" y="1652733"/>
                    <a:pt x="1553282" y="1655051"/>
                    <a:pt x="1509463" y="1648696"/>
                  </a:cubicBezTo>
                  <a:cubicBezTo>
                    <a:pt x="1511482" y="1663427"/>
                    <a:pt x="1512528" y="1678382"/>
                    <a:pt x="1512603" y="1693412"/>
                  </a:cubicBezTo>
                  <a:cubicBezTo>
                    <a:pt x="1512603" y="1721977"/>
                    <a:pt x="1509014" y="1750093"/>
                    <a:pt x="1501910" y="1777312"/>
                  </a:cubicBezTo>
                  <a:cubicBezTo>
                    <a:pt x="1526138" y="1791520"/>
                    <a:pt x="1548571" y="1808793"/>
                    <a:pt x="1568761" y="1828983"/>
                  </a:cubicBezTo>
                  <a:cubicBezTo>
                    <a:pt x="1579828" y="1840125"/>
                    <a:pt x="1589998" y="1852014"/>
                    <a:pt x="1599345" y="1864428"/>
                  </a:cubicBezTo>
                  <a:cubicBezTo>
                    <a:pt x="1600840" y="1862708"/>
                    <a:pt x="1602410" y="1860913"/>
                    <a:pt x="1604130" y="1859193"/>
                  </a:cubicBezTo>
                  <a:cubicBezTo>
                    <a:pt x="1619236" y="1843864"/>
                    <a:pt x="1644062" y="1826067"/>
                    <a:pt x="1680627" y="1820533"/>
                  </a:cubicBezTo>
                  <a:cubicBezTo>
                    <a:pt x="1686535" y="1780079"/>
                    <a:pt x="1707248" y="1753757"/>
                    <a:pt x="1726167" y="1737531"/>
                  </a:cubicBezTo>
                  <a:cubicBezTo>
                    <a:pt x="1714501" y="1728632"/>
                    <a:pt x="1703360" y="1718986"/>
                    <a:pt x="1692966" y="1708517"/>
                  </a:cubicBezTo>
                  <a:cubicBezTo>
                    <a:pt x="1689751" y="1705302"/>
                    <a:pt x="1686684" y="1702086"/>
                    <a:pt x="1683619" y="1698796"/>
                  </a:cubicBezTo>
                  <a:cubicBezTo>
                    <a:pt x="1674944" y="1689374"/>
                    <a:pt x="1666644" y="1679279"/>
                    <a:pt x="1659017" y="1668736"/>
                  </a:cubicBezTo>
                  <a:cubicBezTo>
                    <a:pt x="1658793" y="1668437"/>
                    <a:pt x="1658568" y="1668138"/>
                    <a:pt x="1658344" y="1667839"/>
                  </a:cubicBezTo>
                  <a:cubicBezTo>
                    <a:pt x="1658344" y="1667763"/>
                    <a:pt x="1658344" y="1667763"/>
                    <a:pt x="1658344" y="1667763"/>
                  </a:cubicBezTo>
                  <a:cubicBezTo>
                    <a:pt x="1658269" y="1667763"/>
                    <a:pt x="1658269" y="1667689"/>
                    <a:pt x="1658269" y="1667689"/>
                  </a:cubicBezTo>
                  <a:cubicBezTo>
                    <a:pt x="1652138" y="1659164"/>
                    <a:pt x="1646455" y="1650490"/>
                    <a:pt x="1641295" y="1641592"/>
                  </a:cubicBezTo>
                  <a:close/>
                  <a:moveTo>
                    <a:pt x="723106" y="1641592"/>
                  </a:moveTo>
                  <a:cubicBezTo>
                    <a:pt x="708898" y="1665969"/>
                    <a:pt x="691549" y="1688402"/>
                    <a:pt x="671435" y="1708517"/>
                  </a:cubicBezTo>
                  <a:cubicBezTo>
                    <a:pt x="659769" y="1720183"/>
                    <a:pt x="647207" y="1730875"/>
                    <a:pt x="634046" y="1740597"/>
                  </a:cubicBezTo>
                  <a:cubicBezTo>
                    <a:pt x="654012" y="1759141"/>
                    <a:pt x="670762" y="1785837"/>
                    <a:pt x="676071" y="1820384"/>
                  </a:cubicBezTo>
                  <a:cubicBezTo>
                    <a:pt x="718694" y="1826590"/>
                    <a:pt x="745764" y="1849322"/>
                    <a:pt x="761691" y="1868989"/>
                  </a:cubicBezTo>
                  <a:cubicBezTo>
                    <a:pt x="771935" y="1854856"/>
                    <a:pt x="783152" y="1841396"/>
                    <a:pt x="795639" y="1828908"/>
                  </a:cubicBezTo>
                  <a:cubicBezTo>
                    <a:pt x="815904" y="1808793"/>
                    <a:pt x="838337" y="1791445"/>
                    <a:pt x="862640" y="1777237"/>
                  </a:cubicBezTo>
                  <a:cubicBezTo>
                    <a:pt x="855461" y="1750018"/>
                    <a:pt x="851872" y="1721902"/>
                    <a:pt x="851872" y="1693337"/>
                  </a:cubicBezTo>
                  <a:cubicBezTo>
                    <a:pt x="851872" y="1678382"/>
                    <a:pt x="852994" y="1663501"/>
                    <a:pt x="855013" y="1648696"/>
                  </a:cubicBezTo>
                  <a:cubicBezTo>
                    <a:pt x="811118" y="1655126"/>
                    <a:pt x="765878" y="1652808"/>
                    <a:pt x="723106" y="1641592"/>
                  </a:cubicBezTo>
                  <a:close/>
                  <a:moveTo>
                    <a:pt x="3088981" y="1641517"/>
                  </a:moveTo>
                  <a:cubicBezTo>
                    <a:pt x="3074773" y="1665894"/>
                    <a:pt x="3057425" y="1688327"/>
                    <a:pt x="3037310" y="1708442"/>
                  </a:cubicBezTo>
                  <a:cubicBezTo>
                    <a:pt x="3025570" y="1720183"/>
                    <a:pt x="3013008" y="1730801"/>
                    <a:pt x="2999847" y="1740522"/>
                  </a:cubicBezTo>
                  <a:cubicBezTo>
                    <a:pt x="3019887" y="1759141"/>
                    <a:pt x="3036562" y="1785837"/>
                    <a:pt x="3041871" y="1820384"/>
                  </a:cubicBezTo>
                  <a:cubicBezTo>
                    <a:pt x="3084569" y="1826590"/>
                    <a:pt x="3111639" y="1849398"/>
                    <a:pt x="3127492" y="1869139"/>
                  </a:cubicBezTo>
                  <a:cubicBezTo>
                    <a:pt x="3137736" y="1855005"/>
                    <a:pt x="3148952" y="1841471"/>
                    <a:pt x="3161440" y="1828983"/>
                  </a:cubicBezTo>
                  <a:cubicBezTo>
                    <a:pt x="3181631" y="1808793"/>
                    <a:pt x="3204064" y="1791445"/>
                    <a:pt x="3228441" y="1777237"/>
                  </a:cubicBezTo>
                  <a:cubicBezTo>
                    <a:pt x="3221337" y="1749944"/>
                    <a:pt x="3217673" y="1721827"/>
                    <a:pt x="3217673" y="1693337"/>
                  </a:cubicBezTo>
                  <a:cubicBezTo>
                    <a:pt x="3217673" y="1678382"/>
                    <a:pt x="3218719" y="1663427"/>
                    <a:pt x="3220738" y="1648696"/>
                  </a:cubicBezTo>
                  <a:cubicBezTo>
                    <a:pt x="3176919" y="1655051"/>
                    <a:pt x="3131754" y="1652733"/>
                    <a:pt x="3088981" y="1641517"/>
                  </a:cubicBezTo>
                  <a:close/>
                  <a:moveTo>
                    <a:pt x="458469" y="1641517"/>
                  </a:moveTo>
                  <a:cubicBezTo>
                    <a:pt x="415622" y="1652733"/>
                    <a:pt x="370382" y="1655051"/>
                    <a:pt x="326562" y="1648696"/>
                  </a:cubicBezTo>
                  <a:cubicBezTo>
                    <a:pt x="328581" y="1663427"/>
                    <a:pt x="329628" y="1678307"/>
                    <a:pt x="329628" y="1693337"/>
                  </a:cubicBezTo>
                  <a:cubicBezTo>
                    <a:pt x="329628" y="1721753"/>
                    <a:pt x="326039" y="1749869"/>
                    <a:pt x="318935" y="1777237"/>
                  </a:cubicBezTo>
                  <a:cubicBezTo>
                    <a:pt x="343088" y="1791370"/>
                    <a:pt x="365521" y="1808719"/>
                    <a:pt x="385786" y="1828834"/>
                  </a:cubicBezTo>
                  <a:cubicBezTo>
                    <a:pt x="396927" y="1839975"/>
                    <a:pt x="407097" y="1851865"/>
                    <a:pt x="416445" y="1864278"/>
                  </a:cubicBezTo>
                  <a:cubicBezTo>
                    <a:pt x="418015" y="1862558"/>
                    <a:pt x="419585" y="1860764"/>
                    <a:pt x="421305" y="1859044"/>
                  </a:cubicBezTo>
                  <a:cubicBezTo>
                    <a:pt x="436410" y="1843789"/>
                    <a:pt x="461161" y="1825992"/>
                    <a:pt x="497802" y="1820459"/>
                  </a:cubicBezTo>
                  <a:cubicBezTo>
                    <a:pt x="503709" y="1780079"/>
                    <a:pt x="524423" y="1753683"/>
                    <a:pt x="543341" y="1737456"/>
                  </a:cubicBezTo>
                  <a:cubicBezTo>
                    <a:pt x="531676" y="1728558"/>
                    <a:pt x="520609" y="1718836"/>
                    <a:pt x="510140" y="1708442"/>
                  </a:cubicBezTo>
                  <a:cubicBezTo>
                    <a:pt x="506925" y="1705227"/>
                    <a:pt x="503859" y="1702012"/>
                    <a:pt x="500793" y="1698721"/>
                  </a:cubicBezTo>
                  <a:cubicBezTo>
                    <a:pt x="500569" y="1698422"/>
                    <a:pt x="500344" y="1698123"/>
                    <a:pt x="500045" y="1697824"/>
                  </a:cubicBezTo>
                  <a:cubicBezTo>
                    <a:pt x="491371" y="1688402"/>
                    <a:pt x="483071" y="1678232"/>
                    <a:pt x="475444" y="1667689"/>
                  </a:cubicBezTo>
                  <a:cubicBezTo>
                    <a:pt x="469387" y="1659239"/>
                    <a:pt x="463704" y="1650490"/>
                    <a:pt x="458469" y="1641517"/>
                  </a:cubicBezTo>
                  <a:close/>
                  <a:moveTo>
                    <a:pt x="968010" y="1629571"/>
                  </a:moveTo>
                  <a:cubicBezTo>
                    <a:pt x="947960" y="1629403"/>
                    <a:pt x="927845" y="1631347"/>
                    <a:pt x="908104" y="1635459"/>
                  </a:cubicBezTo>
                  <a:cubicBezTo>
                    <a:pt x="904141" y="1654379"/>
                    <a:pt x="902122" y="1673821"/>
                    <a:pt x="902122" y="1693337"/>
                  </a:cubicBezTo>
                  <a:cubicBezTo>
                    <a:pt x="902122" y="1714275"/>
                    <a:pt x="904440" y="1734839"/>
                    <a:pt x="908927" y="1754879"/>
                  </a:cubicBezTo>
                  <a:cubicBezTo>
                    <a:pt x="939810" y="1742840"/>
                    <a:pt x="972563" y="1735437"/>
                    <a:pt x="1005689" y="1733044"/>
                  </a:cubicBezTo>
                  <a:cubicBezTo>
                    <a:pt x="1008082" y="1699992"/>
                    <a:pt x="1015484" y="1667240"/>
                    <a:pt x="1027524" y="1636357"/>
                  </a:cubicBezTo>
                  <a:cubicBezTo>
                    <a:pt x="1008044" y="1632020"/>
                    <a:pt x="988060" y="1629739"/>
                    <a:pt x="968010" y="1629571"/>
                  </a:cubicBezTo>
                  <a:close/>
                  <a:moveTo>
                    <a:pt x="5699716" y="1629543"/>
                  </a:moveTo>
                  <a:cubicBezTo>
                    <a:pt x="5679656" y="1629366"/>
                    <a:pt x="5659522" y="1631310"/>
                    <a:pt x="5639781" y="1635459"/>
                  </a:cubicBezTo>
                  <a:cubicBezTo>
                    <a:pt x="5635743" y="1654379"/>
                    <a:pt x="5633724" y="1673821"/>
                    <a:pt x="5633724" y="1693337"/>
                  </a:cubicBezTo>
                  <a:cubicBezTo>
                    <a:pt x="5633724" y="1714275"/>
                    <a:pt x="5636042" y="1734839"/>
                    <a:pt x="5640528" y="1754879"/>
                  </a:cubicBezTo>
                  <a:cubicBezTo>
                    <a:pt x="5671488" y="1742840"/>
                    <a:pt x="5704239" y="1735437"/>
                    <a:pt x="5737365" y="1733044"/>
                  </a:cubicBezTo>
                  <a:cubicBezTo>
                    <a:pt x="5739758" y="1699918"/>
                    <a:pt x="5747237" y="1667166"/>
                    <a:pt x="5759200" y="1636357"/>
                  </a:cubicBezTo>
                  <a:cubicBezTo>
                    <a:pt x="5739758" y="1632020"/>
                    <a:pt x="5719774" y="1629721"/>
                    <a:pt x="5699716" y="1629543"/>
                  </a:cubicBezTo>
                  <a:close/>
                  <a:moveTo>
                    <a:pt x="4516805" y="1629543"/>
                  </a:moveTo>
                  <a:cubicBezTo>
                    <a:pt x="4496755" y="1629366"/>
                    <a:pt x="4476621" y="1631310"/>
                    <a:pt x="4456880" y="1635459"/>
                  </a:cubicBezTo>
                  <a:cubicBezTo>
                    <a:pt x="4452919" y="1654304"/>
                    <a:pt x="4450898" y="1673745"/>
                    <a:pt x="4450824" y="1693337"/>
                  </a:cubicBezTo>
                  <a:cubicBezTo>
                    <a:pt x="4450824" y="1714275"/>
                    <a:pt x="4453141" y="1734839"/>
                    <a:pt x="4457628" y="1754879"/>
                  </a:cubicBezTo>
                  <a:cubicBezTo>
                    <a:pt x="4488511" y="1742840"/>
                    <a:pt x="4521263" y="1735437"/>
                    <a:pt x="4554390" y="1733044"/>
                  </a:cubicBezTo>
                  <a:cubicBezTo>
                    <a:pt x="4556783" y="1699918"/>
                    <a:pt x="4564185" y="1667240"/>
                    <a:pt x="4576225" y="1636357"/>
                  </a:cubicBezTo>
                  <a:cubicBezTo>
                    <a:pt x="4556820" y="1632020"/>
                    <a:pt x="4536854" y="1629721"/>
                    <a:pt x="4516805" y="1629543"/>
                  </a:cubicBezTo>
                  <a:close/>
                  <a:moveTo>
                    <a:pt x="3333839" y="1629543"/>
                  </a:moveTo>
                  <a:cubicBezTo>
                    <a:pt x="3313780" y="1629366"/>
                    <a:pt x="3293647" y="1631310"/>
                    <a:pt x="3273905" y="1635459"/>
                  </a:cubicBezTo>
                  <a:cubicBezTo>
                    <a:pt x="3269942" y="1654379"/>
                    <a:pt x="3267848" y="1673821"/>
                    <a:pt x="3267848" y="1693337"/>
                  </a:cubicBezTo>
                  <a:cubicBezTo>
                    <a:pt x="3267848" y="1714200"/>
                    <a:pt x="3270241" y="1734764"/>
                    <a:pt x="3274727" y="1754879"/>
                  </a:cubicBezTo>
                  <a:cubicBezTo>
                    <a:pt x="3305611" y="1742840"/>
                    <a:pt x="3338363" y="1735437"/>
                    <a:pt x="3371489" y="1733044"/>
                  </a:cubicBezTo>
                  <a:cubicBezTo>
                    <a:pt x="3373882" y="1699918"/>
                    <a:pt x="3381285" y="1667166"/>
                    <a:pt x="3393324" y="1636357"/>
                  </a:cubicBezTo>
                  <a:cubicBezTo>
                    <a:pt x="3373882" y="1632020"/>
                    <a:pt x="3353898" y="1629721"/>
                    <a:pt x="3333839" y="1629543"/>
                  </a:cubicBezTo>
                  <a:close/>
                  <a:moveTo>
                    <a:pt x="2150939" y="1629543"/>
                  </a:moveTo>
                  <a:cubicBezTo>
                    <a:pt x="2130880" y="1629366"/>
                    <a:pt x="2110746" y="1631310"/>
                    <a:pt x="2091005" y="1635459"/>
                  </a:cubicBezTo>
                  <a:cubicBezTo>
                    <a:pt x="2087042" y="1654379"/>
                    <a:pt x="2084948" y="1673821"/>
                    <a:pt x="2084948" y="1693337"/>
                  </a:cubicBezTo>
                  <a:cubicBezTo>
                    <a:pt x="2084948" y="1714126"/>
                    <a:pt x="2087341" y="1734764"/>
                    <a:pt x="2091828" y="1754879"/>
                  </a:cubicBezTo>
                  <a:cubicBezTo>
                    <a:pt x="2122710" y="1742840"/>
                    <a:pt x="2155463" y="1735437"/>
                    <a:pt x="2188589" y="1733044"/>
                  </a:cubicBezTo>
                  <a:cubicBezTo>
                    <a:pt x="2190982" y="1699918"/>
                    <a:pt x="2198385" y="1667166"/>
                    <a:pt x="2210424" y="1636357"/>
                  </a:cubicBezTo>
                  <a:cubicBezTo>
                    <a:pt x="2190982" y="1632020"/>
                    <a:pt x="2170998" y="1629721"/>
                    <a:pt x="2150939" y="1629543"/>
                  </a:cubicBezTo>
                  <a:close/>
                  <a:moveTo>
                    <a:pt x="6130169" y="1629477"/>
                  </a:moveTo>
                  <a:cubicBezTo>
                    <a:pt x="6109306" y="1629477"/>
                    <a:pt x="6088669" y="1631796"/>
                    <a:pt x="6068628" y="1636357"/>
                  </a:cubicBezTo>
                  <a:cubicBezTo>
                    <a:pt x="6080667" y="1667240"/>
                    <a:pt x="6088145" y="1699992"/>
                    <a:pt x="6090538" y="1733119"/>
                  </a:cubicBezTo>
                  <a:cubicBezTo>
                    <a:pt x="6123664" y="1735437"/>
                    <a:pt x="6156416" y="1742915"/>
                    <a:pt x="6187299" y="1754954"/>
                  </a:cubicBezTo>
                  <a:cubicBezTo>
                    <a:pt x="6191860" y="1734839"/>
                    <a:pt x="6194179" y="1714200"/>
                    <a:pt x="6194179" y="1693412"/>
                  </a:cubicBezTo>
                  <a:cubicBezTo>
                    <a:pt x="6194179" y="1673821"/>
                    <a:pt x="6192160" y="1654453"/>
                    <a:pt x="6188122" y="1635459"/>
                  </a:cubicBezTo>
                  <a:cubicBezTo>
                    <a:pt x="6169278" y="1631496"/>
                    <a:pt x="6149836" y="1629477"/>
                    <a:pt x="6130169" y="1629477"/>
                  </a:cubicBezTo>
                  <a:close/>
                  <a:moveTo>
                    <a:pt x="4947194" y="1629477"/>
                  </a:moveTo>
                  <a:cubicBezTo>
                    <a:pt x="4926332" y="1629477"/>
                    <a:pt x="4905694" y="1631796"/>
                    <a:pt x="4885654" y="1636282"/>
                  </a:cubicBezTo>
                  <a:cubicBezTo>
                    <a:pt x="4897767" y="1667240"/>
                    <a:pt x="4905170" y="1699992"/>
                    <a:pt x="4907563" y="1733044"/>
                  </a:cubicBezTo>
                  <a:cubicBezTo>
                    <a:pt x="4940764" y="1735362"/>
                    <a:pt x="4973516" y="1742840"/>
                    <a:pt x="5004324" y="1754954"/>
                  </a:cubicBezTo>
                  <a:cubicBezTo>
                    <a:pt x="5008811" y="1734839"/>
                    <a:pt x="5011129" y="1714275"/>
                    <a:pt x="5011129" y="1693412"/>
                  </a:cubicBezTo>
                  <a:cubicBezTo>
                    <a:pt x="5011129" y="1673821"/>
                    <a:pt x="5009110" y="1654379"/>
                    <a:pt x="5005148" y="1635459"/>
                  </a:cubicBezTo>
                  <a:cubicBezTo>
                    <a:pt x="4986228" y="1631496"/>
                    <a:pt x="4966861" y="1629477"/>
                    <a:pt x="4947194" y="1629477"/>
                  </a:cubicBezTo>
                  <a:close/>
                  <a:moveTo>
                    <a:pt x="3764444" y="1629477"/>
                  </a:moveTo>
                  <a:cubicBezTo>
                    <a:pt x="3743506" y="1629477"/>
                    <a:pt x="3722867" y="1631796"/>
                    <a:pt x="3702827" y="1636282"/>
                  </a:cubicBezTo>
                  <a:cubicBezTo>
                    <a:pt x="3714792" y="1667166"/>
                    <a:pt x="3722269" y="1699918"/>
                    <a:pt x="3724662" y="1733044"/>
                  </a:cubicBezTo>
                  <a:cubicBezTo>
                    <a:pt x="3757863" y="1735362"/>
                    <a:pt x="3790616" y="1742840"/>
                    <a:pt x="3821499" y="1754954"/>
                  </a:cubicBezTo>
                  <a:cubicBezTo>
                    <a:pt x="3822620" y="1749869"/>
                    <a:pt x="3823742" y="1744560"/>
                    <a:pt x="3824715" y="1738652"/>
                  </a:cubicBezTo>
                  <a:cubicBezTo>
                    <a:pt x="3827107" y="1723921"/>
                    <a:pt x="3828303" y="1708667"/>
                    <a:pt x="3828303" y="1693412"/>
                  </a:cubicBezTo>
                  <a:cubicBezTo>
                    <a:pt x="3828303" y="1673671"/>
                    <a:pt x="3826285" y="1654229"/>
                    <a:pt x="3822322" y="1635459"/>
                  </a:cubicBezTo>
                  <a:cubicBezTo>
                    <a:pt x="3803477" y="1631496"/>
                    <a:pt x="3784110" y="1629477"/>
                    <a:pt x="3764444" y="1629477"/>
                  </a:cubicBezTo>
                  <a:close/>
                  <a:moveTo>
                    <a:pt x="2581468" y="1629477"/>
                  </a:moveTo>
                  <a:cubicBezTo>
                    <a:pt x="2560605" y="1629477"/>
                    <a:pt x="2539967" y="1631796"/>
                    <a:pt x="2519927" y="1636282"/>
                  </a:cubicBezTo>
                  <a:cubicBezTo>
                    <a:pt x="2531891" y="1667166"/>
                    <a:pt x="2539369" y="1699918"/>
                    <a:pt x="2541762" y="1733044"/>
                  </a:cubicBezTo>
                  <a:cubicBezTo>
                    <a:pt x="2574888" y="1735362"/>
                    <a:pt x="2607640" y="1742840"/>
                    <a:pt x="2638598" y="1754954"/>
                  </a:cubicBezTo>
                  <a:cubicBezTo>
                    <a:pt x="2643085" y="1734839"/>
                    <a:pt x="2645403" y="1714200"/>
                    <a:pt x="2645403" y="1693412"/>
                  </a:cubicBezTo>
                  <a:cubicBezTo>
                    <a:pt x="2645403" y="1673895"/>
                    <a:pt x="2643384" y="1654453"/>
                    <a:pt x="2639346" y="1635459"/>
                  </a:cubicBezTo>
                  <a:cubicBezTo>
                    <a:pt x="2620502" y="1631496"/>
                    <a:pt x="2601060" y="1629477"/>
                    <a:pt x="2581468" y="1629477"/>
                  </a:cubicBezTo>
                  <a:close/>
                  <a:moveTo>
                    <a:pt x="1398493" y="1629477"/>
                  </a:moveTo>
                  <a:cubicBezTo>
                    <a:pt x="1377556" y="1629477"/>
                    <a:pt x="1356992" y="1631796"/>
                    <a:pt x="1336952" y="1636282"/>
                  </a:cubicBezTo>
                  <a:cubicBezTo>
                    <a:pt x="1348991" y="1667166"/>
                    <a:pt x="1356468" y="1699918"/>
                    <a:pt x="1358861" y="1733044"/>
                  </a:cubicBezTo>
                  <a:cubicBezTo>
                    <a:pt x="1391988" y="1735362"/>
                    <a:pt x="1424740" y="1742840"/>
                    <a:pt x="1455623" y="1754954"/>
                  </a:cubicBezTo>
                  <a:cubicBezTo>
                    <a:pt x="1460110" y="1734839"/>
                    <a:pt x="1462427" y="1714275"/>
                    <a:pt x="1462427" y="1693412"/>
                  </a:cubicBezTo>
                  <a:cubicBezTo>
                    <a:pt x="1462427" y="1673821"/>
                    <a:pt x="1460409" y="1654379"/>
                    <a:pt x="1456446" y="1635459"/>
                  </a:cubicBezTo>
                  <a:cubicBezTo>
                    <a:pt x="1437527" y="1631496"/>
                    <a:pt x="1418160" y="1629477"/>
                    <a:pt x="1398493" y="1629477"/>
                  </a:cubicBezTo>
                  <a:close/>
                  <a:moveTo>
                    <a:pt x="215593" y="1629477"/>
                  </a:moveTo>
                  <a:cubicBezTo>
                    <a:pt x="194655" y="1629477"/>
                    <a:pt x="174091" y="1631796"/>
                    <a:pt x="153976" y="1636357"/>
                  </a:cubicBezTo>
                  <a:cubicBezTo>
                    <a:pt x="166091" y="1667315"/>
                    <a:pt x="173493" y="1700067"/>
                    <a:pt x="175886" y="1733119"/>
                  </a:cubicBezTo>
                  <a:cubicBezTo>
                    <a:pt x="209012" y="1735512"/>
                    <a:pt x="241765" y="1742915"/>
                    <a:pt x="272648" y="1754954"/>
                  </a:cubicBezTo>
                  <a:cubicBezTo>
                    <a:pt x="277135" y="1734764"/>
                    <a:pt x="279453" y="1714200"/>
                    <a:pt x="279453" y="1693412"/>
                  </a:cubicBezTo>
                  <a:cubicBezTo>
                    <a:pt x="279453" y="1673671"/>
                    <a:pt x="277434" y="1654229"/>
                    <a:pt x="273471" y="1635459"/>
                  </a:cubicBezTo>
                  <a:cubicBezTo>
                    <a:pt x="254626" y="1631496"/>
                    <a:pt x="235259" y="1629477"/>
                    <a:pt x="215593" y="1629477"/>
                  </a:cubicBezTo>
                  <a:close/>
                  <a:moveTo>
                    <a:pt x="5322501" y="1571675"/>
                  </a:moveTo>
                  <a:cubicBezTo>
                    <a:pt x="5297377" y="1593435"/>
                    <a:pt x="5269035" y="1611307"/>
                    <a:pt x="5238676" y="1624617"/>
                  </a:cubicBezTo>
                  <a:cubicBezTo>
                    <a:pt x="5249743" y="1642040"/>
                    <a:pt x="5262530" y="1658267"/>
                    <a:pt x="5277262" y="1672998"/>
                  </a:cubicBezTo>
                  <a:cubicBezTo>
                    <a:pt x="5291095" y="1686832"/>
                    <a:pt x="5306275" y="1699170"/>
                    <a:pt x="5322501" y="1709713"/>
                  </a:cubicBezTo>
                  <a:cubicBezTo>
                    <a:pt x="5338654" y="1699170"/>
                    <a:pt x="5353833" y="1686832"/>
                    <a:pt x="5367667" y="1672998"/>
                  </a:cubicBezTo>
                  <a:cubicBezTo>
                    <a:pt x="5382473" y="1658192"/>
                    <a:pt x="5395259" y="1641965"/>
                    <a:pt x="5406252" y="1624617"/>
                  </a:cubicBezTo>
                  <a:cubicBezTo>
                    <a:pt x="5375894" y="1611232"/>
                    <a:pt x="5347552" y="1593361"/>
                    <a:pt x="5322501" y="1571675"/>
                  </a:cubicBezTo>
                  <a:close/>
                  <a:moveTo>
                    <a:pt x="4139601" y="1571675"/>
                  </a:moveTo>
                  <a:cubicBezTo>
                    <a:pt x="4114476" y="1593361"/>
                    <a:pt x="4086060" y="1611307"/>
                    <a:pt x="4055776" y="1624617"/>
                  </a:cubicBezTo>
                  <a:cubicBezTo>
                    <a:pt x="4066768" y="1641965"/>
                    <a:pt x="4079554" y="1658192"/>
                    <a:pt x="4094361" y="1672998"/>
                  </a:cubicBezTo>
                  <a:cubicBezTo>
                    <a:pt x="4108194" y="1686832"/>
                    <a:pt x="4123375" y="1699170"/>
                    <a:pt x="4139601" y="1709713"/>
                  </a:cubicBezTo>
                  <a:cubicBezTo>
                    <a:pt x="4155753" y="1699170"/>
                    <a:pt x="4170933" y="1686832"/>
                    <a:pt x="4184767" y="1672998"/>
                  </a:cubicBezTo>
                  <a:cubicBezTo>
                    <a:pt x="4199499" y="1658267"/>
                    <a:pt x="4212359" y="1642040"/>
                    <a:pt x="4223351" y="1624617"/>
                  </a:cubicBezTo>
                  <a:cubicBezTo>
                    <a:pt x="4192992" y="1611232"/>
                    <a:pt x="4164652" y="1593361"/>
                    <a:pt x="4139601" y="1571675"/>
                  </a:cubicBezTo>
                  <a:close/>
                  <a:moveTo>
                    <a:pt x="1773725" y="1571675"/>
                  </a:moveTo>
                  <a:cubicBezTo>
                    <a:pt x="1748525" y="1593435"/>
                    <a:pt x="1720184" y="1611382"/>
                    <a:pt x="1689825" y="1624617"/>
                  </a:cubicBezTo>
                  <a:cubicBezTo>
                    <a:pt x="1692742" y="1629254"/>
                    <a:pt x="1695807" y="1633889"/>
                    <a:pt x="1699023" y="1638376"/>
                  </a:cubicBezTo>
                  <a:cubicBezTo>
                    <a:pt x="1699172" y="1638601"/>
                    <a:pt x="1699247" y="1638750"/>
                    <a:pt x="1699397" y="1638900"/>
                  </a:cubicBezTo>
                  <a:cubicBezTo>
                    <a:pt x="1705827" y="1647648"/>
                    <a:pt x="1712782" y="1656098"/>
                    <a:pt x="1719960" y="1664025"/>
                  </a:cubicBezTo>
                  <a:cubicBezTo>
                    <a:pt x="1720110" y="1664249"/>
                    <a:pt x="1720334" y="1664398"/>
                    <a:pt x="1720484" y="1664623"/>
                  </a:cubicBezTo>
                  <a:cubicBezTo>
                    <a:pt x="1720484" y="1664623"/>
                    <a:pt x="1720559" y="1664698"/>
                    <a:pt x="1720559" y="1664698"/>
                  </a:cubicBezTo>
                  <a:cubicBezTo>
                    <a:pt x="1723101" y="1667464"/>
                    <a:pt x="1725718" y="1670231"/>
                    <a:pt x="1728485" y="1672998"/>
                  </a:cubicBezTo>
                  <a:cubicBezTo>
                    <a:pt x="1742318" y="1686832"/>
                    <a:pt x="1757498" y="1699170"/>
                    <a:pt x="1773725" y="1709713"/>
                  </a:cubicBezTo>
                  <a:cubicBezTo>
                    <a:pt x="1789877" y="1699170"/>
                    <a:pt x="1805057" y="1686832"/>
                    <a:pt x="1818890" y="1672998"/>
                  </a:cubicBezTo>
                  <a:cubicBezTo>
                    <a:pt x="1833697" y="1658267"/>
                    <a:pt x="1846484" y="1642040"/>
                    <a:pt x="1857551" y="1624617"/>
                  </a:cubicBezTo>
                  <a:cubicBezTo>
                    <a:pt x="1827116" y="1611307"/>
                    <a:pt x="1798775" y="1593361"/>
                    <a:pt x="1773725" y="1571675"/>
                  </a:cubicBezTo>
                  <a:close/>
                  <a:moveTo>
                    <a:pt x="590825" y="1571675"/>
                  </a:moveTo>
                  <a:cubicBezTo>
                    <a:pt x="565700" y="1593435"/>
                    <a:pt x="537359" y="1611307"/>
                    <a:pt x="507075" y="1624617"/>
                  </a:cubicBezTo>
                  <a:cubicBezTo>
                    <a:pt x="509990" y="1629254"/>
                    <a:pt x="512982" y="1633964"/>
                    <a:pt x="516123" y="1638376"/>
                  </a:cubicBezTo>
                  <a:cubicBezTo>
                    <a:pt x="516422" y="1638750"/>
                    <a:pt x="516646" y="1639049"/>
                    <a:pt x="516945" y="1639423"/>
                  </a:cubicBezTo>
                  <a:cubicBezTo>
                    <a:pt x="523376" y="1648247"/>
                    <a:pt x="530405" y="1656772"/>
                    <a:pt x="537658" y="1664698"/>
                  </a:cubicBezTo>
                  <a:cubicBezTo>
                    <a:pt x="540200" y="1667464"/>
                    <a:pt x="542818" y="1670231"/>
                    <a:pt x="545584" y="1672998"/>
                  </a:cubicBezTo>
                  <a:cubicBezTo>
                    <a:pt x="559419" y="1686832"/>
                    <a:pt x="574598" y="1699170"/>
                    <a:pt x="590825" y="1709713"/>
                  </a:cubicBezTo>
                  <a:cubicBezTo>
                    <a:pt x="606977" y="1699170"/>
                    <a:pt x="622156" y="1686832"/>
                    <a:pt x="635991" y="1672998"/>
                  </a:cubicBezTo>
                  <a:cubicBezTo>
                    <a:pt x="650721" y="1658267"/>
                    <a:pt x="663583" y="1642040"/>
                    <a:pt x="674576" y="1624617"/>
                  </a:cubicBezTo>
                  <a:cubicBezTo>
                    <a:pt x="644216" y="1611232"/>
                    <a:pt x="615875" y="1593361"/>
                    <a:pt x="590825" y="1571675"/>
                  </a:cubicBezTo>
                  <a:close/>
                  <a:moveTo>
                    <a:pt x="2956625" y="1571600"/>
                  </a:moveTo>
                  <a:cubicBezTo>
                    <a:pt x="2931500" y="1593361"/>
                    <a:pt x="2903085" y="1611307"/>
                    <a:pt x="2872800" y="1624617"/>
                  </a:cubicBezTo>
                  <a:cubicBezTo>
                    <a:pt x="2879754" y="1635535"/>
                    <a:pt x="2887382" y="1646078"/>
                    <a:pt x="2895832" y="1656023"/>
                  </a:cubicBezTo>
                  <a:cubicBezTo>
                    <a:pt x="2895906" y="1656098"/>
                    <a:pt x="2895982" y="1656173"/>
                    <a:pt x="2896056" y="1656248"/>
                  </a:cubicBezTo>
                  <a:cubicBezTo>
                    <a:pt x="2900842" y="1661931"/>
                    <a:pt x="2905852" y="1667390"/>
                    <a:pt x="2911460" y="1672998"/>
                  </a:cubicBezTo>
                  <a:cubicBezTo>
                    <a:pt x="2925294" y="1686832"/>
                    <a:pt x="2940474" y="1699095"/>
                    <a:pt x="2956625" y="1709638"/>
                  </a:cubicBezTo>
                  <a:cubicBezTo>
                    <a:pt x="2972777" y="1699095"/>
                    <a:pt x="2987957" y="1686832"/>
                    <a:pt x="3001866" y="1672923"/>
                  </a:cubicBezTo>
                  <a:cubicBezTo>
                    <a:pt x="3016597" y="1658192"/>
                    <a:pt x="3029384" y="1641965"/>
                    <a:pt x="3040376" y="1624542"/>
                  </a:cubicBezTo>
                  <a:cubicBezTo>
                    <a:pt x="3010091" y="1611232"/>
                    <a:pt x="2981751" y="1593361"/>
                    <a:pt x="2956625" y="1571600"/>
                  </a:cubicBezTo>
                  <a:close/>
                  <a:moveTo>
                    <a:pt x="4731013" y="1521874"/>
                  </a:moveTo>
                  <a:cubicBezTo>
                    <a:pt x="4714787" y="1532491"/>
                    <a:pt x="4699682" y="1544755"/>
                    <a:pt x="4685774" y="1558664"/>
                  </a:cubicBezTo>
                  <a:cubicBezTo>
                    <a:pt x="4671117" y="1573320"/>
                    <a:pt x="4658255" y="1589621"/>
                    <a:pt x="4647264" y="1606970"/>
                  </a:cubicBezTo>
                  <a:cubicBezTo>
                    <a:pt x="4677548" y="1620205"/>
                    <a:pt x="4705889" y="1638077"/>
                    <a:pt x="4731013" y="1659912"/>
                  </a:cubicBezTo>
                  <a:cubicBezTo>
                    <a:pt x="4756139" y="1638151"/>
                    <a:pt x="4784479" y="1620280"/>
                    <a:pt x="4814764" y="1606970"/>
                  </a:cubicBezTo>
                  <a:cubicBezTo>
                    <a:pt x="4803772" y="1589547"/>
                    <a:pt x="4790985" y="1573320"/>
                    <a:pt x="4776255" y="1558589"/>
                  </a:cubicBezTo>
                  <a:cubicBezTo>
                    <a:pt x="4762420" y="1544755"/>
                    <a:pt x="4747241" y="1532491"/>
                    <a:pt x="4731013" y="1521874"/>
                  </a:cubicBezTo>
                  <a:close/>
                  <a:moveTo>
                    <a:pt x="3548113" y="1521874"/>
                  </a:moveTo>
                  <a:cubicBezTo>
                    <a:pt x="3531886" y="1532491"/>
                    <a:pt x="3516707" y="1544755"/>
                    <a:pt x="3502948" y="1558589"/>
                  </a:cubicBezTo>
                  <a:cubicBezTo>
                    <a:pt x="3488217" y="1573320"/>
                    <a:pt x="3475355" y="1589547"/>
                    <a:pt x="3464363" y="1606970"/>
                  </a:cubicBezTo>
                  <a:cubicBezTo>
                    <a:pt x="3494573" y="1620205"/>
                    <a:pt x="3522988" y="1638077"/>
                    <a:pt x="3548188" y="1659912"/>
                  </a:cubicBezTo>
                  <a:cubicBezTo>
                    <a:pt x="3573239" y="1638151"/>
                    <a:pt x="3601654" y="1620280"/>
                    <a:pt x="3631938" y="1606970"/>
                  </a:cubicBezTo>
                  <a:cubicBezTo>
                    <a:pt x="3620871" y="1589547"/>
                    <a:pt x="3608084" y="1573320"/>
                    <a:pt x="3593353" y="1558589"/>
                  </a:cubicBezTo>
                  <a:cubicBezTo>
                    <a:pt x="3579520" y="1544755"/>
                    <a:pt x="3564340" y="1532491"/>
                    <a:pt x="3548113" y="1521874"/>
                  </a:cubicBezTo>
                  <a:close/>
                  <a:moveTo>
                    <a:pt x="2365213" y="1521874"/>
                  </a:moveTo>
                  <a:cubicBezTo>
                    <a:pt x="2348986" y="1532491"/>
                    <a:pt x="2333806" y="1544755"/>
                    <a:pt x="2320047" y="1558589"/>
                  </a:cubicBezTo>
                  <a:cubicBezTo>
                    <a:pt x="2305316" y="1573320"/>
                    <a:pt x="2292454" y="1589547"/>
                    <a:pt x="2281462" y="1606970"/>
                  </a:cubicBezTo>
                  <a:cubicBezTo>
                    <a:pt x="2311747" y="1620205"/>
                    <a:pt x="2340088" y="1638151"/>
                    <a:pt x="2365213" y="1659912"/>
                  </a:cubicBezTo>
                  <a:cubicBezTo>
                    <a:pt x="2390263" y="1638151"/>
                    <a:pt x="2418679" y="1620205"/>
                    <a:pt x="2448963" y="1606970"/>
                  </a:cubicBezTo>
                  <a:cubicBezTo>
                    <a:pt x="2437971" y="1589547"/>
                    <a:pt x="2425109" y="1573245"/>
                    <a:pt x="2410453" y="1558589"/>
                  </a:cubicBezTo>
                  <a:cubicBezTo>
                    <a:pt x="2396545" y="1544681"/>
                    <a:pt x="2381365" y="1532417"/>
                    <a:pt x="2365213" y="1521874"/>
                  </a:cubicBezTo>
                  <a:close/>
                  <a:moveTo>
                    <a:pt x="1182238" y="1521874"/>
                  </a:moveTo>
                  <a:cubicBezTo>
                    <a:pt x="1166011" y="1532491"/>
                    <a:pt x="1150831" y="1544830"/>
                    <a:pt x="1136998" y="1558664"/>
                  </a:cubicBezTo>
                  <a:cubicBezTo>
                    <a:pt x="1122341" y="1573320"/>
                    <a:pt x="1109480" y="1589547"/>
                    <a:pt x="1098487" y="1606970"/>
                  </a:cubicBezTo>
                  <a:cubicBezTo>
                    <a:pt x="1128772" y="1620205"/>
                    <a:pt x="1157187" y="1638077"/>
                    <a:pt x="1182238" y="1659912"/>
                  </a:cubicBezTo>
                  <a:cubicBezTo>
                    <a:pt x="1207438" y="1638151"/>
                    <a:pt x="1235778" y="1620280"/>
                    <a:pt x="1266063" y="1606970"/>
                  </a:cubicBezTo>
                  <a:cubicBezTo>
                    <a:pt x="1254996" y="1589547"/>
                    <a:pt x="1242209" y="1573245"/>
                    <a:pt x="1227478" y="1558589"/>
                  </a:cubicBezTo>
                  <a:cubicBezTo>
                    <a:pt x="1213644" y="1544755"/>
                    <a:pt x="1198464" y="1532491"/>
                    <a:pt x="1182238" y="1521874"/>
                  </a:cubicBezTo>
                  <a:close/>
                  <a:moveTo>
                    <a:pt x="5913988" y="1521798"/>
                  </a:moveTo>
                  <a:cubicBezTo>
                    <a:pt x="5897763" y="1532417"/>
                    <a:pt x="5882582" y="1544681"/>
                    <a:pt x="5868824" y="1558514"/>
                  </a:cubicBezTo>
                  <a:cubicBezTo>
                    <a:pt x="5854018" y="1573245"/>
                    <a:pt x="5841230" y="1589547"/>
                    <a:pt x="5830238" y="1606895"/>
                  </a:cubicBezTo>
                  <a:cubicBezTo>
                    <a:pt x="5860523" y="1620205"/>
                    <a:pt x="5888863" y="1638077"/>
                    <a:pt x="5913988" y="1659837"/>
                  </a:cubicBezTo>
                  <a:cubicBezTo>
                    <a:pt x="5939114" y="1638077"/>
                    <a:pt x="5967454" y="1620205"/>
                    <a:pt x="5997739" y="1606895"/>
                  </a:cubicBezTo>
                  <a:cubicBezTo>
                    <a:pt x="5986747" y="1589472"/>
                    <a:pt x="5973960" y="1573245"/>
                    <a:pt x="5959228" y="1558514"/>
                  </a:cubicBezTo>
                  <a:cubicBezTo>
                    <a:pt x="5945320" y="1544681"/>
                    <a:pt x="5930141" y="1532342"/>
                    <a:pt x="5913988" y="1521798"/>
                  </a:cubicBezTo>
                  <a:close/>
                  <a:moveTo>
                    <a:pt x="5391521" y="1488597"/>
                  </a:moveTo>
                  <a:cubicBezTo>
                    <a:pt x="5381725" y="1505273"/>
                    <a:pt x="5370433" y="1521051"/>
                    <a:pt x="5357871" y="1535782"/>
                  </a:cubicBezTo>
                  <a:cubicBezTo>
                    <a:pt x="5379257" y="1553953"/>
                    <a:pt x="5403411" y="1568908"/>
                    <a:pt x="5429358" y="1579975"/>
                  </a:cubicBezTo>
                  <a:cubicBezTo>
                    <a:pt x="5439826" y="1553953"/>
                    <a:pt x="5446332" y="1526285"/>
                    <a:pt x="5448725" y="1498244"/>
                  </a:cubicBezTo>
                  <a:cubicBezTo>
                    <a:pt x="5429432" y="1496673"/>
                    <a:pt x="5410289" y="1493533"/>
                    <a:pt x="5391521" y="1488597"/>
                  </a:cubicBezTo>
                  <a:close/>
                  <a:moveTo>
                    <a:pt x="3025645" y="1488597"/>
                  </a:moveTo>
                  <a:cubicBezTo>
                    <a:pt x="3015849" y="1505347"/>
                    <a:pt x="3004483" y="1521051"/>
                    <a:pt x="2991996" y="1535782"/>
                  </a:cubicBezTo>
                  <a:cubicBezTo>
                    <a:pt x="3013531" y="1553953"/>
                    <a:pt x="3037684" y="1568983"/>
                    <a:pt x="3063483" y="1579975"/>
                  </a:cubicBezTo>
                  <a:cubicBezTo>
                    <a:pt x="3074026" y="1553953"/>
                    <a:pt x="3080531" y="1526285"/>
                    <a:pt x="3082849" y="1498244"/>
                  </a:cubicBezTo>
                  <a:cubicBezTo>
                    <a:pt x="3063557" y="1496673"/>
                    <a:pt x="3044414" y="1493533"/>
                    <a:pt x="3025645" y="1488597"/>
                  </a:cubicBezTo>
                  <a:close/>
                  <a:moveTo>
                    <a:pt x="1842744" y="1488597"/>
                  </a:moveTo>
                  <a:cubicBezTo>
                    <a:pt x="1832948" y="1505273"/>
                    <a:pt x="1821658" y="1521051"/>
                    <a:pt x="1809095" y="1535782"/>
                  </a:cubicBezTo>
                  <a:cubicBezTo>
                    <a:pt x="1830556" y="1553953"/>
                    <a:pt x="1854709" y="1568908"/>
                    <a:pt x="1880582" y="1579975"/>
                  </a:cubicBezTo>
                  <a:cubicBezTo>
                    <a:pt x="1891051" y="1553953"/>
                    <a:pt x="1897556" y="1526285"/>
                    <a:pt x="1899949" y="1498244"/>
                  </a:cubicBezTo>
                  <a:cubicBezTo>
                    <a:pt x="1880657" y="1496673"/>
                    <a:pt x="1861514" y="1493533"/>
                    <a:pt x="1842744" y="1488597"/>
                  </a:cubicBezTo>
                  <a:close/>
                  <a:moveTo>
                    <a:pt x="659844" y="1488597"/>
                  </a:moveTo>
                  <a:cubicBezTo>
                    <a:pt x="650049" y="1505273"/>
                    <a:pt x="638757" y="1521051"/>
                    <a:pt x="626195" y="1535782"/>
                  </a:cubicBezTo>
                  <a:cubicBezTo>
                    <a:pt x="647581" y="1553953"/>
                    <a:pt x="671808" y="1568908"/>
                    <a:pt x="697682" y="1579975"/>
                  </a:cubicBezTo>
                  <a:cubicBezTo>
                    <a:pt x="708150" y="1553953"/>
                    <a:pt x="714656" y="1526285"/>
                    <a:pt x="717048" y="1498244"/>
                  </a:cubicBezTo>
                  <a:cubicBezTo>
                    <a:pt x="697756" y="1496673"/>
                    <a:pt x="678613" y="1493533"/>
                    <a:pt x="659844" y="1488597"/>
                  </a:cubicBezTo>
                  <a:close/>
                  <a:moveTo>
                    <a:pt x="5253482" y="1488523"/>
                  </a:moveTo>
                  <a:cubicBezTo>
                    <a:pt x="5234713" y="1493458"/>
                    <a:pt x="5215570" y="1496598"/>
                    <a:pt x="5196277" y="1498169"/>
                  </a:cubicBezTo>
                  <a:cubicBezTo>
                    <a:pt x="5198596" y="1526285"/>
                    <a:pt x="5205101" y="1553953"/>
                    <a:pt x="5215645" y="1579975"/>
                  </a:cubicBezTo>
                  <a:cubicBezTo>
                    <a:pt x="5241443" y="1568983"/>
                    <a:pt x="5265596" y="1554027"/>
                    <a:pt x="5287132" y="1535782"/>
                  </a:cubicBezTo>
                  <a:cubicBezTo>
                    <a:pt x="5274568" y="1521051"/>
                    <a:pt x="5263278" y="1505273"/>
                    <a:pt x="5253482" y="1488523"/>
                  </a:cubicBezTo>
                  <a:close/>
                  <a:moveTo>
                    <a:pt x="4208620" y="1488523"/>
                  </a:moveTo>
                  <a:cubicBezTo>
                    <a:pt x="4205480" y="1493906"/>
                    <a:pt x="4202264" y="1499066"/>
                    <a:pt x="4198899" y="1504151"/>
                  </a:cubicBezTo>
                  <a:cubicBezTo>
                    <a:pt x="4198899" y="1504226"/>
                    <a:pt x="4198824" y="1504301"/>
                    <a:pt x="4198824" y="1504301"/>
                  </a:cubicBezTo>
                  <a:cubicBezTo>
                    <a:pt x="4193964" y="1511704"/>
                    <a:pt x="4188730" y="1518957"/>
                    <a:pt x="4183421" y="1525687"/>
                  </a:cubicBezTo>
                  <a:cubicBezTo>
                    <a:pt x="4180730" y="1529052"/>
                    <a:pt x="4177962" y="1532491"/>
                    <a:pt x="4175045" y="1535856"/>
                  </a:cubicBezTo>
                  <a:cubicBezTo>
                    <a:pt x="4196431" y="1553953"/>
                    <a:pt x="4220585" y="1568983"/>
                    <a:pt x="4246457" y="1579901"/>
                  </a:cubicBezTo>
                  <a:cubicBezTo>
                    <a:pt x="4256927" y="1553878"/>
                    <a:pt x="4263432" y="1526210"/>
                    <a:pt x="4265825" y="1498169"/>
                  </a:cubicBezTo>
                  <a:cubicBezTo>
                    <a:pt x="4246532" y="1496598"/>
                    <a:pt x="4227390" y="1493458"/>
                    <a:pt x="4208620" y="1488523"/>
                  </a:cubicBezTo>
                  <a:close/>
                  <a:moveTo>
                    <a:pt x="4070582" y="1488523"/>
                  </a:moveTo>
                  <a:cubicBezTo>
                    <a:pt x="4051738" y="1493458"/>
                    <a:pt x="4032670" y="1496598"/>
                    <a:pt x="4013377" y="1498169"/>
                  </a:cubicBezTo>
                  <a:cubicBezTo>
                    <a:pt x="4015695" y="1526285"/>
                    <a:pt x="4022201" y="1553953"/>
                    <a:pt x="4032744" y="1579975"/>
                  </a:cubicBezTo>
                  <a:cubicBezTo>
                    <a:pt x="4058542" y="1568983"/>
                    <a:pt x="4082695" y="1554027"/>
                    <a:pt x="4104231" y="1535782"/>
                  </a:cubicBezTo>
                  <a:cubicBezTo>
                    <a:pt x="4095708" y="1525837"/>
                    <a:pt x="4087706" y="1515292"/>
                    <a:pt x="4080377" y="1504301"/>
                  </a:cubicBezTo>
                  <a:cubicBezTo>
                    <a:pt x="4079779" y="1503329"/>
                    <a:pt x="4079181" y="1502207"/>
                    <a:pt x="4078508" y="1501235"/>
                  </a:cubicBezTo>
                  <a:cubicBezTo>
                    <a:pt x="4075816" y="1497048"/>
                    <a:pt x="4073124" y="1492859"/>
                    <a:pt x="4070582" y="1488523"/>
                  </a:cubicBezTo>
                  <a:close/>
                  <a:moveTo>
                    <a:pt x="2887531" y="1488523"/>
                  </a:moveTo>
                  <a:cubicBezTo>
                    <a:pt x="2868762" y="1493458"/>
                    <a:pt x="2849694" y="1496598"/>
                    <a:pt x="2830402" y="1498169"/>
                  </a:cubicBezTo>
                  <a:cubicBezTo>
                    <a:pt x="2831972" y="1517461"/>
                    <a:pt x="2835412" y="1536454"/>
                    <a:pt x="2840945" y="1554925"/>
                  </a:cubicBezTo>
                  <a:cubicBezTo>
                    <a:pt x="2842516" y="1560084"/>
                    <a:pt x="2844161" y="1565244"/>
                    <a:pt x="2846031" y="1570329"/>
                  </a:cubicBezTo>
                  <a:cubicBezTo>
                    <a:pt x="2847077" y="1573096"/>
                    <a:pt x="2848049" y="1575638"/>
                    <a:pt x="2849021" y="1578106"/>
                  </a:cubicBezTo>
                  <a:cubicBezTo>
                    <a:pt x="2849245" y="1578704"/>
                    <a:pt x="2849545" y="1579377"/>
                    <a:pt x="2849769" y="1579975"/>
                  </a:cubicBezTo>
                  <a:cubicBezTo>
                    <a:pt x="2875492" y="1568983"/>
                    <a:pt x="2899646" y="1554027"/>
                    <a:pt x="2921106" y="1535932"/>
                  </a:cubicBezTo>
                  <a:cubicBezTo>
                    <a:pt x="2921032" y="1535856"/>
                    <a:pt x="2921032" y="1535856"/>
                    <a:pt x="2921032" y="1535856"/>
                  </a:cubicBezTo>
                  <a:cubicBezTo>
                    <a:pt x="2921032" y="1535782"/>
                    <a:pt x="2920957" y="1535782"/>
                    <a:pt x="2920957" y="1535707"/>
                  </a:cubicBezTo>
                  <a:cubicBezTo>
                    <a:pt x="2919760" y="1534286"/>
                    <a:pt x="2918639" y="1532716"/>
                    <a:pt x="2917442" y="1531295"/>
                  </a:cubicBezTo>
                  <a:cubicBezTo>
                    <a:pt x="2912881" y="1525762"/>
                    <a:pt x="2908619" y="1520378"/>
                    <a:pt x="2904805" y="1514994"/>
                  </a:cubicBezTo>
                  <a:cubicBezTo>
                    <a:pt x="2899646" y="1507965"/>
                    <a:pt x="2894710" y="1500487"/>
                    <a:pt x="2890223" y="1493084"/>
                  </a:cubicBezTo>
                  <a:cubicBezTo>
                    <a:pt x="2889326" y="1491514"/>
                    <a:pt x="2888429" y="1490018"/>
                    <a:pt x="2887531" y="1488523"/>
                  </a:cubicBezTo>
                  <a:close/>
                  <a:moveTo>
                    <a:pt x="1704706" y="1488523"/>
                  </a:moveTo>
                  <a:cubicBezTo>
                    <a:pt x="1685862" y="1493458"/>
                    <a:pt x="1666794" y="1496598"/>
                    <a:pt x="1647501" y="1498169"/>
                  </a:cubicBezTo>
                  <a:cubicBezTo>
                    <a:pt x="1649819" y="1526210"/>
                    <a:pt x="1656325" y="1553953"/>
                    <a:pt x="1666868" y="1579975"/>
                  </a:cubicBezTo>
                  <a:cubicBezTo>
                    <a:pt x="1692666" y="1568983"/>
                    <a:pt x="1716820" y="1554027"/>
                    <a:pt x="1738355" y="1535782"/>
                  </a:cubicBezTo>
                  <a:cubicBezTo>
                    <a:pt x="1725793" y="1521051"/>
                    <a:pt x="1714501" y="1505273"/>
                    <a:pt x="1704706" y="1488523"/>
                  </a:cubicBezTo>
                  <a:close/>
                  <a:moveTo>
                    <a:pt x="521806" y="1488523"/>
                  </a:moveTo>
                  <a:cubicBezTo>
                    <a:pt x="503036" y="1493458"/>
                    <a:pt x="483893" y="1496598"/>
                    <a:pt x="464601" y="1498169"/>
                  </a:cubicBezTo>
                  <a:cubicBezTo>
                    <a:pt x="466919" y="1526285"/>
                    <a:pt x="473499" y="1553953"/>
                    <a:pt x="483968" y="1579975"/>
                  </a:cubicBezTo>
                  <a:cubicBezTo>
                    <a:pt x="509767" y="1568983"/>
                    <a:pt x="533919" y="1554027"/>
                    <a:pt x="555455" y="1535782"/>
                  </a:cubicBezTo>
                  <a:cubicBezTo>
                    <a:pt x="542892" y="1520976"/>
                    <a:pt x="531602" y="1505273"/>
                    <a:pt x="521806" y="1488523"/>
                  </a:cubicBezTo>
                  <a:close/>
                  <a:moveTo>
                    <a:pt x="5595812" y="1476708"/>
                  </a:moveTo>
                  <a:cubicBezTo>
                    <a:pt x="5564929" y="1488747"/>
                    <a:pt x="5532251" y="1496150"/>
                    <a:pt x="5499050" y="1498543"/>
                  </a:cubicBezTo>
                  <a:cubicBezTo>
                    <a:pt x="5496657" y="1531594"/>
                    <a:pt x="5489255" y="1564347"/>
                    <a:pt x="5477215" y="1595155"/>
                  </a:cubicBezTo>
                  <a:cubicBezTo>
                    <a:pt x="5516398" y="1603904"/>
                    <a:pt x="5557452" y="1604428"/>
                    <a:pt x="5596709" y="1596127"/>
                  </a:cubicBezTo>
                  <a:cubicBezTo>
                    <a:pt x="5600672" y="1577433"/>
                    <a:pt x="5602692" y="1557916"/>
                    <a:pt x="5602692" y="1538249"/>
                  </a:cubicBezTo>
                  <a:cubicBezTo>
                    <a:pt x="5602692" y="1517461"/>
                    <a:pt x="5600298" y="1496823"/>
                    <a:pt x="5595812" y="1476708"/>
                  </a:cubicBezTo>
                  <a:close/>
                  <a:moveTo>
                    <a:pt x="5049116" y="1476708"/>
                  </a:moveTo>
                  <a:cubicBezTo>
                    <a:pt x="5044629" y="1496823"/>
                    <a:pt x="5042236" y="1517386"/>
                    <a:pt x="5042236" y="1538249"/>
                  </a:cubicBezTo>
                  <a:cubicBezTo>
                    <a:pt x="5042236" y="1557691"/>
                    <a:pt x="5044257" y="1577133"/>
                    <a:pt x="5048219" y="1596127"/>
                  </a:cubicBezTo>
                  <a:cubicBezTo>
                    <a:pt x="5087477" y="1604428"/>
                    <a:pt x="5128454" y="1603978"/>
                    <a:pt x="5167637" y="1595230"/>
                  </a:cubicBezTo>
                  <a:cubicBezTo>
                    <a:pt x="5155599" y="1564347"/>
                    <a:pt x="5148195" y="1531669"/>
                    <a:pt x="5145804" y="1498543"/>
                  </a:cubicBezTo>
                  <a:cubicBezTo>
                    <a:pt x="5112527" y="1496150"/>
                    <a:pt x="5079849" y="1488672"/>
                    <a:pt x="5049116" y="1476708"/>
                  </a:cubicBezTo>
                  <a:close/>
                  <a:moveTo>
                    <a:pt x="4412912" y="1476708"/>
                  </a:moveTo>
                  <a:cubicBezTo>
                    <a:pt x="4382029" y="1488672"/>
                    <a:pt x="4349276" y="1496150"/>
                    <a:pt x="4316149" y="1498543"/>
                  </a:cubicBezTo>
                  <a:cubicBezTo>
                    <a:pt x="4313757" y="1531594"/>
                    <a:pt x="4306354" y="1564347"/>
                    <a:pt x="4294316" y="1595155"/>
                  </a:cubicBezTo>
                  <a:cubicBezTo>
                    <a:pt x="4333423" y="1603904"/>
                    <a:pt x="4374402" y="1604428"/>
                    <a:pt x="4413734" y="1596127"/>
                  </a:cubicBezTo>
                  <a:cubicBezTo>
                    <a:pt x="4417772" y="1577133"/>
                    <a:pt x="4419791" y="1557691"/>
                    <a:pt x="4419791" y="1538249"/>
                  </a:cubicBezTo>
                  <a:cubicBezTo>
                    <a:pt x="4419791" y="1517461"/>
                    <a:pt x="4417398" y="1496898"/>
                    <a:pt x="4412912" y="1476708"/>
                  </a:cubicBezTo>
                  <a:close/>
                  <a:moveTo>
                    <a:pt x="3866215" y="1476708"/>
                  </a:moveTo>
                  <a:cubicBezTo>
                    <a:pt x="3861729" y="1496823"/>
                    <a:pt x="3859336" y="1517461"/>
                    <a:pt x="3859336" y="1538249"/>
                  </a:cubicBezTo>
                  <a:cubicBezTo>
                    <a:pt x="3859336" y="1550513"/>
                    <a:pt x="3860159" y="1562926"/>
                    <a:pt x="3861729" y="1575040"/>
                  </a:cubicBezTo>
                  <a:cubicBezTo>
                    <a:pt x="3862551" y="1581396"/>
                    <a:pt x="3863523" y="1587303"/>
                    <a:pt x="3864645" y="1592986"/>
                  </a:cubicBezTo>
                  <a:cubicBezTo>
                    <a:pt x="3864870" y="1594033"/>
                    <a:pt x="3865093" y="1595080"/>
                    <a:pt x="3865318" y="1596127"/>
                  </a:cubicBezTo>
                  <a:cubicBezTo>
                    <a:pt x="3904501" y="1604428"/>
                    <a:pt x="3945554" y="1603978"/>
                    <a:pt x="3984812" y="1595230"/>
                  </a:cubicBezTo>
                  <a:cubicBezTo>
                    <a:pt x="3972773" y="1564347"/>
                    <a:pt x="3965370" y="1531669"/>
                    <a:pt x="3962977" y="1498543"/>
                  </a:cubicBezTo>
                  <a:cubicBezTo>
                    <a:pt x="3929701" y="1496150"/>
                    <a:pt x="3897023" y="1488672"/>
                    <a:pt x="3866215" y="1476708"/>
                  </a:cubicBezTo>
                  <a:close/>
                  <a:moveTo>
                    <a:pt x="3230011" y="1476708"/>
                  </a:moveTo>
                  <a:cubicBezTo>
                    <a:pt x="3199128" y="1488672"/>
                    <a:pt x="3166375" y="1496150"/>
                    <a:pt x="3133250" y="1498543"/>
                  </a:cubicBezTo>
                  <a:cubicBezTo>
                    <a:pt x="3130857" y="1531594"/>
                    <a:pt x="3123454" y="1564272"/>
                    <a:pt x="3111415" y="1595155"/>
                  </a:cubicBezTo>
                  <a:cubicBezTo>
                    <a:pt x="3150598" y="1603904"/>
                    <a:pt x="3191650" y="1604428"/>
                    <a:pt x="3230834" y="1596127"/>
                  </a:cubicBezTo>
                  <a:cubicBezTo>
                    <a:pt x="3234797" y="1577433"/>
                    <a:pt x="3236816" y="1557916"/>
                    <a:pt x="3236816" y="1538249"/>
                  </a:cubicBezTo>
                  <a:cubicBezTo>
                    <a:pt x="3236816" y="1517386"/>
                    <a:pt x="3234497" y="1496823"/>
                    <a:pt x="3230011" y="1476708"/>
                  </a:cubicBezTo>
                  <a:close/>
                  <a:moveTo>
                    <a:pt x="2683315" y="1476708"/>
                  </a:moveTo>
                  <a:cubicBezTo>
                    <a:pt x="2678828" y="1496748"/>
                    <a:pt x="2676510" y="1517312"/>
                    <a:pt x="2676435" y="1538249"/>
                  </a:cubicBezTo>
                  <a:cubicBezTo>
                    <a:pt x="2676435" y="1557916"/>
                    <a:pt x="2678454" y="1577283"/>
                    <a:pt x="2682417" y="1596127"/>
                  </a:cubicBezTo>
                  <a:cubicBezTo>
                    <a:pt x="2721526" y="1604428"/>
                    <a:pt x="2762504" y="1603978"/>
                    <a:pt x="2801762" y="1595230"/>
                  </a:cubicBezTo>
                  <a:cubicBezTo>
                    <a:pt x="2800790" y="1592762"/>
                    <a:pt x="2799818" y="1590145"/>
                    <a:pt x="2798845" y="1587453"/>
                  </a:cubicBezTo>
                  <a:cubicBezTo>
                    <a:pt x="2796602" y="1581321"/>
                    <a:pt x="2794583" y="1574890"/>
                    <a:pt x="2792938" y="1569506"/>
                  </a:cubicBezTo>
                  <a:cubicBezTo>
                    <a:pt x="2792938" y="1569432"/>
                    <a:pt x="2792864" y="1569282"/>
                    <a:pt x="2792864" y="1569207"/>
                  </a:cubicBezTo>
                  <a:cubicBezTo>
                    <a:pt x="2786059" y="1546250"/>
                    <a:pt x="2781796" y="1522546"/>
                    <a:pt x="2780077" y="1498543"/>
                  </a:cubicBezTo>
                  <a:cubicBezTo>
                    <a:pt x="2746801" y="1496150"/>
                    <a:pt x="2714123" y="1488672"/>
                    <a:pt x="2683315" y="1476708"/>
                  </a:cubicBezTo>
                  <a:close/>
                  <a:moveTo>
                    <a:pt x="2047036" y="1476708"/>
                  </a:moveTo>
                  <a:cubicBezTo>
                    <a:pt x="2016153" y="1488747"/>
                    <a:pt x="1983400" y="1496150"/>
                    <a:pt x="1950275" y="1498543"/>
                  </a:cubicBezTo>
                  <a:cubicBezTo>
                    <a:pt x="1947882" y="1531594"/>
                    <a:pt x="1940478" y="1564272"/>
                    <a:pt x="1928439" y="1595155"/>
                  </a:cubicBezTo>
                  <a:cubicBezTo>
                    <a:pt x="1967623" y="1603904"/>
                    <a:pt x="2008675" y="1604428"/>
                    <a:pt x="2047933" y="1596127"/>
                  </a:cubicBezTo>
                  <a:cubicBezTo>
                    <a:pt x="2051896" y="1577433"/>
                    <a:pt x="2053915" y="1557916"/>
                    <a:pt x="2053915" y="1538249"/>
                  </a:cubicBezTo>
                  <a:cubicBezTo>
                    <a:pt x="2053915" y="1517461"/>
                    <a:pt x="2051522" y="1496823"/>
                    <a:pt x="2047036" y="1476708"/>
                  </a:cubicBezTo>
                  <a:close/>
                  <a:moveTo>
                    <a:pt x="1500340" y="1476708"/>
                  </a:moveTo>
                  <a:cubicBezTo>
                    <a:pt x="1495853" y="1496823"/>
                    <a:pt x="1493535" y="1517386"/>
                    <a:pt x="1493460" y="1538249"/>
                  </a:cubicBezTo>
                  <a:cubicBezTo>
                    <a:pt x="1493460" y="1557767"/>
                    <a:pt x="1495479" y="1577208"/>
                    <a:pt x="1499518" y="1596127"/>
                  </a:cubicBezTo>
                  <a:cubicBezTo>
                    <a:pt x="1538701" y="1604428"/>
                    <a:pt x="1579753" y="1603978"/>
                    <a:pt x="1618937" y="1595230"/>
                  </a:cubicBezTo>
                  <a:cubicBezTo>
                    <a:pt x="1606898" y="1564347"/>
                    <a:pt x="1599495" y="1531669"/>
                    <a:pt x="1597102" y="1498543"/>
                  </a:cubicBezTo>
                  <a:cubicBezTo>
                    <a:pt x="1563826" y="1496150"/>
                    <a:pt x="1531073" y="1488672"/>
                    <a:pt x="1500340" y="1476708"/>
                  </a:cubicBezTo>
                  <a:close/>
                  <a:moveTo>
                    <a:pt x="864135" y="1476708"/>
                  </a:moveTo>
                  <a:cubicBezTo>
                    <a:pt x="833252" y="1488672"/>
                    <a:pt x="800500" y="1496150"/>
                    <a:pt x="767374" y="1498543"/>
                  </a:cubicBezTo>
                  <a:cubicBezTo>
                    <a:pt x="764981" y="1531594"/>
                    <a:pt x="757578" y="1564347"/>
                    <a:pt x="745539" y="1595155"/>
                  </a:cubicBezTo>
                  <a:cubicBezTo>
                    <a:pt x="784722" y="1603904"/>
                    <a:pt x="825775" y="1604428"/>
                    <a:pt x="865033" y="1596127"/>
                  </a:cubicBezTo>
                  <a:cubicBezTo>
                    <a:pt x="868996" y="1577059"/>
                    <a:pt x="871015" y="1557691"/>
                    <a:pt x="871015" y="1538249"/>
                  </a:cubicBezTo>
                  <a:cubicBezTo>
                    <a:pt x="871015" y="1517461"/>
                    <a:pt x="868622" y="1496898"/>
                    <a:pt x="864135" y="1476708"/>
                  </a:cubicBezTo>
                  <a:close/>
                  <a:moveTo>
                    <a:pt x="317514" y="1476708"/>
                  </a:moveTo>
                  <a:cubicBezTo>
                    <a:pt x="312953" y="1496823"/>
                    <a:pt x="310635" y="1517386"/>
                    <a:pt x="310635" y="1538249"/>
                  </a:cubicBezTo>
                  <a:cubicBezTo>
                    <a:pt x="310635" y="1557691"/>
                    <a:pt x="312654" y="1577133"/>
                    <a:pt x="316617" y="1596127"/>
                  </a:cubicBezTo>
                  <a:cubicBezTo>
                    <a:pt x="355726" y="1604428"/>
                    <a:pt x="396778" y="1603978"/>
                    <a:pt x="436036" y="1595230"/>
                  </a:cubicBezTo>
                  <a:cubicBezTo>
                    <a:pt x="423997" y="1564347"/>
                    <a:pt x="416594" y="1531669"/>
                    <a:pt x="414201" y="1498543"/>
                  </a:cubicBezTo>
                  <a:cubicBezTo>
                    <a:pt x="380925" y="1496075"/>
                    <a:pt x="348248" y="1488672"/>
                    <a:pt x="317514" y="1476708"/>
                  </a:cubicBezTo>
                  <a:close/>
                  <a:moveTo>
                    <a:pt x="4556558" y="1367309"/>
                  </a:moveTo>
                  <a:cubicBezTo>
                    <a:pt x="4547585" y="1379273"/>
                    <a:pt x="4537790" y="1390714"/>
                    <a:pt x="4527171" y="1401407"/>
                  </a:cubicBezTo>
                  <a:cubicBezTo>
                    <a:pt x="4526723" y="1401856"/>
                    <a:pt x="4526348" y="1402305"/>
                    <a:pt x="4525900" y="1402753"/>
                  </a:cubicBezTo>
                  <a:cubicBezTo>
                    <a:pt x="4518571" y="1410007"/>
                    <a:pt x="4512290" y="1415765"/>
                    <a:pt x="4506159" y="1420924"/>
                  </a:cubicBezTo>
                  <a:cubicBezTo>
                    <a:pt x="4506084" y="1420999"/>
                    <a:pt x="4506084" y="1421074"/>
                    <a:pt x="4506009" y="1421074"/>
                  </a:cubicBezTo>
                  <a:cubicBezTo>
                    <a:pt x="4491503" y="1433487"/>
                    <a:pt x="4475799" y="1444628"/>
                    <a:pt x="4459199" y="1454350"/>
                  </a:cubicBezTo>
                  <a:cubicBezTo>
                    <a:pt x="4466304" y="1481718"/>
                    <a:pt x="4469891" y="1509834"/>
                    <a:pt x="4469967" y="1538249"/>
                  </a:cubicBezTo>
                  <a:cubicBezTo>
                    <a:pt x="4469967" y="1553205"/>
                    <a:pt x="4468845" y="1568085"/>
                    <a:pt x="4466826" y="1582892"/>
                  </a:cubicBezTo>
                  <a:cubicBezTo>
                    <a:pt x="4510946" y="1576535"/>
                    <a:pt x="4556185" y="1578853"/>
                    <a:pt x="4598658" y="1589995"/>
                  </a:cubicBezTo>
                  <a:cubicBezTo>
                    <a:pt x="4612865" y="1565693"/>
                    <a:pt x="4630215" y="1543259"/>
                    <a:pt x="4650329" y="1523145"/>
                  </a:cubicBezTo>
                  <a:cubicBezTo>
                    <a:pt x="4660798" y="1512601"/>
                    <a:pt x="4671940" y="1502880"/>
                    <a:pt x="4683605" y="1493981"/>
                  </a:cubicBezTo>
                  <a:cubicBezTo>
                    <a:pt x="4681362" y="1492037"/>
                    <a:pt x="4679044" y="1489943"/>
                    <a:pt x="4676725" y="1487625"/>
                  </a:cubicBezTo>
                  <a:cubicBezTo>
                    <a:pt x="4661397" y="1472520"/>
                    <a:pt x="4643600" y="1447695"/>
                    <a:pt x="4638067" y="1411053"/>
                  </a:cubicBezTo>
                  <a:cubicBezTo>
                    <a:pt x="4598883" y="1405296"/>
                    <a:pt x="4572935" y="1385704"/>
                    <a:pt x="4556558" y="1367309"/>
                  </a:cubicBezTo>
                  <a:close/>
                  <a:moveTo>
                    <a:pt x="3373658" y="1367309"/>
                  </a:moveTo>
                  <a:cubicBezTo>
                    <a:pt x="3364684" y="1379273"/>
                    <a:pt x="3354889" y="1390714"/>
                    <a:pt x="3344270" y="1401407"/>
                  </a:cubicBezTo>
                  <a:cubicBezTo>
                    <a:pt x="3343822" y="1401856"/>
                    <a:pt x="3343448" y="1402305"/>
                    <a:pt x="3342999" y="1402753"/>
                  </a:cubicBezTo>
                  <a:cubicBezTo>
                    <a:pt x="3336120" y="1409558"/>
                    <a:pt x="3329689" y="1415540"/>
                    <a:pt x="3323184" y="1420999"/>
                  </a:cubicBezTo>
                  <a:cubicBezTo>
                    <a:pt x="3308452" y="1433561"/>
                    <a:pt x="3292675" y="1444703"/>
                    <a:pt x="3276224" y="1454350"/>
                  </a:cubicBezTo>
                  <a:cubicBezTo>
                    <a:pt x="3283327" y="1481568"/>
                    <a:pt x="3286916" y="1509759"/>
                    <a:pt x="3286916" y="1538100"/>
                  </a:cubicBezTo>
                  <a:cubicBezTo>
                    <a:pt x="3286916" y="1553130"/>
                    <a:pt x="3285870" y="1568011"/>
                    <a:pt x="3283850" y="1582742"/>
                  </a:cubicBezTo>
                  <a:cubicBezTo>
                    <a:pt x="3327969" y="1576386"/>
                    <a:pt x="3373209" y="1578704"/>
                    <a:pt x="3415683" y="1589846"/>
                  </a:cubicBezTo>
                  <a:cubicBezTo>
                    <a:pt x="3429890" y="1565543"/>
                    <a:pt x="3447238" y="1543110"/>
                    <a:pt x="3467354" y="1522995"/>
                  </a:cubicBezTo>
                  <a:cubicBezTo>
                    <a:pt x="3477747" y="1512601"/>
                    <a:pt x="3488890" y="1502880"/>
                    <a:pt x="3500630" y="1493906"/>
                  </a:cubicBezTo>
                  <a:cubicBezTo>
                    <a:pt x="3498387" y="1491963"/>
                    <a:pt x="3496068" y="1489869"/>
                    <a:pt x="3493750" y="1487551"/>
                  </a:cubicBezTo>
                  <a:cubicBezTo>
                    <a:pt x="3478496" y="1472520"/>
                    <a:pt x="3460699" y="1447769"/>
                    <a:pt x="3455165" y="1411053"/>
                  </a:cubicBezTo>
                  <a:cubicBezTo>
                    <a:pt x="3416056" y="1405296"/>
                    <a:pt x="3390034" y="1385704"/>
                    <a:pt x="3373658" y="1367309"/>
                  </a:cubicBezTo>
                  <a:close/>
                  <a:moveTo>
                    <a:pt x="1007932" y="1367309"/>
                  </a:moveTo>
                  <a:cubicBezTo>
                    <a:pt x="998959" y="1379273"/>
                    <a:pt x="989163" y="1390714"/>
                    <a:pt x="978545" y="1401407"/>
                  </a:cubicBezTo>
                  <a:cubicBezTo>
                    <a:pt x="978096" y="1401856"/>
                    <a:pt x="977722" y="1402305"/>
                    <a:pt x="977274" y="1402753"/>
                  </a:cubicBezTo>
                  <a:cubicBezTo>
                    <a:pt x="969871" y="1410007"/>
                    <a:pt x="963589" y="1415765"/>
                    <a:pt x="957533" y="1420849"/>
                  </a:cubicBezTo>
                  <a:cubicBezTo>
                    <a:pt x="957533" y="1420849"/>
                    <a:pt x="957457" y="1420924"/>
                    <a:pt x="957457" y="1420924"/>
                  </a:cubicBezTo>
                  <a:cubicBezTo>
                    <a:pt x="957383" y="1420999"/>
                    <a:pt x="957383" y="1421074"/>
                    <a:pt x="957308" y="1421074"/>
                  </a:cubicBezTo>
                  <a:cubicBezTo>
                    <a:pt x="942726" y="1433487"/>
                    <a:pt x="927023" y="1444628"/>
                    <a:pt x="910423" y="1454350"/>
                  </a:cubicBezTo>
                  <a:cubicBezTo>
                    <a:pt x="917527" y="1481718"/>
                    <a:pt x="921116" y="1509834"/>
                    <a:pt x="921340" y="1538175"/>
                  </a:cubicBezTo>
                  <a:cubicBezTo>
                    <a:pt x="921340" y="1553130"/>
                    <a:pt x="920293" y="1568011"/>
                    <a:pt x="918274" y="1582817"/>
                  </a:cubicBezTo>
                  <a:cubicBezTo>
                    <a:pt x="962318" y="1576461"/>
                    <a:pt x="1007558" y="1578779"/>
                    <a:pt x="1050032" y="1589920"/>
                  </a:cubicBezTo>
                  <a:cubicBezTo>
                    <a:pt x="1064239" y="1565618"/>
                    <a:pt x="1081587" y="1543185"/>
                    <a:pt x="1101703" y="1523070"/>
                  </a:cubicBezTo>
                  <a:cubicBezTo>
                    <a:pt x="1112096" y="1512601"/>
                    <a:pt x="1123239" y="1502954"/>
                    <a:pt x="1134979" y="1493981"/>
                  </a:cubicBezTo>
                  <a:cubicBezTo>
                    <a:pt x="1132735" y="1492037"/>
                    <a:pt x="1130417" y="1489943"/>
                    <a:pt x="1128099" y="1487625"/>
                  </a:cubicBezTo>
                  <a:cubicBezTo>
                    <a:pt x="1112770" y="1472520"/>
                    <a:pt x="1094973" y="1447695"/>
                    <a:pt x="1089439" y="1410979"/>
                  </a:cubicBezTo>
                  <a:cubicBezTo>
                    <a:pt x="1052499" y="1405370"/>
                    <a:pt x="1025654" y="1386900"/>
                    <a:pt x="1007932" y="1367309"/>
                  </a:cubicBezTo>
                  <a:close/>
                  <a:moveTo>
                    <a:pt x="5739459" y="1367234"/>
                  </a:moveTo>
                  <a:cubicBezTo>
                    <a:pt x="5730412" y="1379273"/>
                    <a:pt x="5720615" y="1390714"/>
                    <a:pt x="5709997" y="1401407"/>
                  </a:cubicBezTo>
                  <a:cubicBezTo>
                    <a:pt x="5709623" y="1401856"/>
                    <a:pt x="5709250" y="1402230"/>
                    <a:pt x="5708875" y="1402604"/>
                  </a:cubicBezTo>
                  <a:cubicBezTo>
                    <a:pt x="5702520" y="1408960"/>
                    <a:pt x="5696088" y="1414867"/>
                    <a:pt x="5689807" y="1420176"/>
                  </a:cubicBezTo>
                  <a:cubicBezTo>
                    <a:pt x="5689508" y="1420476"/>
                    <a:pt x="5689283" y="1420699"/>
                    <a:pt x="5688985" y="1420924"/>
                  </a:cubicBezTo>
                  <a:cubicBezTo>
                    <a:pt x="5688910" y="1420999"/>
                    <a:pt x="5688910" y="1421074"/>
                    <a:pt x="5688835" y="1421074"/>
                  </a:cubicBezTo>
                  <a:cubicBezTo>
                    <a:pt x="5674328" y="1433487"/>
                    <a:pt x="5658625" y="1444628"/>
                    <a:pt x="5642024" y="1454350"/>
                  </a:cubicBezTo>
                  <a:cubicBezTo>
                    <a:pt x="5649203" y="1481718"/>
                    <a:pt x="5652792" y="1509834"/>
                    <a:pt x="5652792" y="1538249"/>
                  </a:cubicBezTo>
                  <a:cubicBezTo>
                    <a:pt x="5652792" y="1553280"/>
                    <a:pt x="5651745" y="1568160"/>
                    <a:pt x="5649726" y="1582892"/>
                  </a:cubicBezTo>
                  <a:cubicBezTo>
                    <a:pt x="5693844" y="1576535"/>
                    <a:pt x="5739085" y="1578853"/>
                    <a:pt x="5781559" y="1589995"/>
                  </a:cubicBezTo>
                  <a:cubicBezTo>
                    <a:pt x="5795766" y="1565693"/>
                    <a:pt x="5813114" y="1543259"/>
                    <a:pt x="5833229" y="1522995"/>
                  </a:cubicBezTo>
                  <a:cubicBezTo>
                    <a:pt x="5843623" y="1512526"/>
                    <a:pt x="5854765" y="1502880"/>
                    <a:pt x="5866431" y="1493906"/>
                  </a:cubicBezTo>
                  <a:cubicBezTo>
                    <a:pt x="5864113" y="1491887"/>
                    <a:pt x="5861794" y="1489794"/>
                    <a:pt x="5859476" y="1487475"/>
                  </a:cubicBezTo>
                  <a:cubicBezTo>
                    <a:pt x="5844221" y="1472371"/>
                    <a:pt x="5826499" y="1447545"/>
                    <a:pt x="5820966" y="1410979"/>
                  </a:cubicBezTo>
                  <a:cubicBezTo>
                    <a:pt x="5781782" y="1405220"/>
                    <a:pt x="5755761" y="1385629"/>
                    <a:pt x="5739459" y="1367234"/>
                  </a:cubicBezTo>
                  <a:close/>
                  <a:moveTo>
                    <a:pt x="2190832" y="1367234"/>
                  </a:moveTo>
                  <a:cubicBezTo>
                    <a:pt x="2181785" y="1379273"/>
                    <a:pt x="2171989" y="1390714"/>
                    <a:pt x="2161295" y="1401407"/>
                  </a:cubicBezTo>
                  <a:cubicBezTo>
                    <a:pt x="2160922" y="1401856"/>
                    <a:pt x="2160548" y="1402230"/>
                    <a:pt x="2160173" y="1402604"/>
                  </a:cubicBezTo>
                  <a:cubicBezTo>
                    <a:pt x="2153818" y="1408960"/>
                    <a:pt x="2147387" y="1414867"/>
                    <a:pt x="2141106" y="1420176"/>
                  </a:cubicBezTo>
                  <a:cubicBezTo>
                    <a:pt x="2140806" y="1420476"/>
                    <a:pt x="2140582" y="1420699"/>
                    <a:pt x="2140283" y="1420924"/>
                  </a:cubicBezTo>
                  <a:cubicBezTo>
                    <a:pt x="2140209" y="1420999"/>
                    <a:pt x="2140209" y="1421074"/>
                    <a:pt x="2140133" y="1421074"/>
                  </a:cubicBezTo>
                  <a:cubicBezTo>
                    <a:pt x="2125627" y="1433487"/>
                    <a:pt x="2109923" y="1444628"/>
                    <a:pt x="2093323" y="1454350"/>
                  </a:cubicBezTo>
                  <a:cubicBezTo>
                    <a:pt x="2100427" y="1481718"/>
                    <a:pt x="2104017" y="1509834"/>
                    <a:pt x="2104091" y="1538175"/>
                  </a:cubicBezTo>
                  <a:cubicBezTo>
                    <a:pt x="2104091" y="1553205"/>
                    <a:pt x="2103044" y="1568085"/>
                    <a:pt x="2101025" y="1582817"/>
                  </a:cubicBezTo>
                  <a:cubicBezTo>
                    <a:pt x="2145143" y="1576461"/>
                    <a:pt x="2190383" y="1578779"/>
                    <a:pt x="2232858" y="1589920"/>
                  </a:cubicBezTo>
                  <a:cubicBezTo>
                    <a:pt x="2247065" y="1565618"/>
                    <a:pt x="2264413" y="1543185"/>
                    <a:pt x="2284528" y="1523070"/>
                  </a:cubicBezTo>
                  <a:cubicBezTo>
                    <a:pt x="2294922" y="1512676"/>
                    <a:pt x="2306064" y="1502954"/>
                    <a:pt x="2317804" y="1493981"/>
                  </a:cubicBezTo>
                  <a:cubicBezTo>
                    <a:pt x="2315561" y="1491963"/>
                    <a:pt x="2313243" y="1489869"/>
                    <a:pt x="2310924" y="1487551"/>
                  </a:cubicBezTo>
                  <a:cubicBezTo>
                    <a:pt x="2295670" y="1472445"/>
                    <a:pt x="2277873" y="1447619"/>
                    <a:pt x="2272339" y="1410979"/>
                  </a:cubicBezTo>
                  <a:cubicBezTo>
                    <a:pt x="2233156" y="1405220"/>
                    <a:pt x="2207209" y="1385629"/>
                    <a:pt x="2190832" y="1367234"/>
                  </a:cubicBezTo>
                  <a:close/>
                  <a:moveTo>
                    <a:pt x="3718680" y="1362598"/>
                  </a:moveTo>
                  <a:cubicBezTo>
                    <a:pt x="3716063" y="1365888"/>
                    <a:pt x="3713221" y="1369178"/>
                    <a:pt x="3709931" y="1372468"/>
                  </a:cubicBezTo>
                  <a:cubicBezTo>
                    <a:pt x="3694751" y="1387797"/>
                    <a:pt x="3669925" y="1405595"/>
                    <a:pt x="3633284" y="1411053"/>
                  </a:cubicBezTo>
                  <a:cubicBezTo>
                    <a:pt x="3628050" y="1445675"/>
                    <a:pt x="3611300" y="1472371"/>
                    <a:pt x="3591260" y="1490990"/>
                  </a:cubicBezTo>
                  <a:cubicBezTo>
                    <a:pt x="3604495" y="1500786"/>
                    <a:pt x="3617058" y="1511405"/>
                    <a:pt x="3628723" y="1523070"/>
                  </a:cubicBezTo>
                  <a:cubicBezTo>
                    <a:pt x="3648838" y="1543110"/>
                    <a:pt x="3666111" y="1565618"/>
                    <a:pt x="3680394" y="1589995"/>
                  </a:cubicBezTo>
                  <a:cubicBezTo>
                    <a:pt x="3722942" y="1578779"/>
                    <a:pt x="3768481" y="1576535"/>
                    <a:pt x="3812152" y="1582817"/>
                  </a:cubicBezTo>
                  <a:cubicBezTo>
                    <a:pt x="3812152" y="1582667"/>
                    <a:pt x="3812077" y="1582443"/>
                    <a:pt x="3812077" y="1582293"/>
                  </a:cubicBezTo>
                  <a:cubicBezTo>
                    <a:pt x="3812077" y="1582069"/>
                    <a:pt x="3812002" y="1581919"/>
                    <a:pt x="3812002" y="1581695"/>
                  </a:cubicBezTo>
                  <a:cubicBezTo>
                    <a:pt x="3812002" y="1581620"/>
                    <a:pt x="3812002" y="1581620"/>
                    <a:pt x="3812002" y="1581620"/>
                  </a:cubicBezTo>
                  <a:cubicBezTo>
                    <a:pt x="3812002" y="1581545"/>
                    <a:pt x="3812002" y="1581471"/>
                    <a:pt x="3812002" y="1581396"/>
                  </a:cubicBezTo>
                  <a:cubicBezTo>
                    <a:pt x="3810133" y="1567114"/>
                    <a:pt x="3809161" y="1552606"/>
                    <a:pt x="3809011" y="1538025"/>
                  </a:cubicBezTo>
                  <a:cubicBezTo>
                    <a:pt x="3809011" y="1509685"/>
                    <a:pt x="3812600" y="1481568"/>
                    <a:pt x="3819779" y="1454200"/>
                  </a:cubicBezTo>
                  <a:cubicBezTo>
                    <a:pt x="3806992" y="1446722"/>
                    <a:pt x="3794728" y="1438422"/>
                    <a:pt x="3783063" y="1429299"/>
                  </a:cubicBezTo>
                  <a:cubicBezTo>
                    <a:pt x="3783063" y="1429299"/>
                    <a:pt x="3782988" y="1429224"/>
                    <a:pt x="3782988" y="1429224"/>
                  </a:cubicBezTo>
                  <a:cubicBezTo>
                    <a:pt x="3781418" y="1428028"/>
                    <a:pt x="3779848" y="1426682"/>
                    <a:pt x="3778277" y="1425411"/>
                  </a:cubicBezTo>
                  <a:cubicBezTo>
                    <a:pt x="3773268" y="1421298"/>
                    <a:pt x="3768481" y="1417260"/>
                    <a:pt x="3763995" y="1413147"/>
                  </a:cubicBezTo>
                  <a:cubicBezTo>
                    <a:pt x="3763546" y="1412773"/>
                    <a:pt x="3763173" y="1412400"/>
                    <a:pt x="3762724" y="1412025"/>
                  </a:cubicBezTo>
                  <a:cubicBezTo>
                    <a:pt x="3762724" y="1412025"/>
                    <a:pt x="3762649" y="1411951"/>
                    <a:pt x="3762649" y="1411951"/>
                  </a:cubicBezTo>
                  <a:cubicBezTo>
                    <a:pt x="3762574" y="1411951"/>
                    <a:pt x="3762574" y="1411951"/>
                    <a:pt x="3762574" y="1411951"/>
                  </a:cubicBezTo>
                  <a:cubicBezTo>
                    <a:pt x="3759433" y="1409110"/>
                    <a:pt x="3756143" y="1405894"/>
                    <a:pt x="3752853" y="1402604"/>
                  </a:cubicBezTo>
                  <a:cubicBezTo>
                    <a:pt x="3752479" y="1402305"/>
                    <a:pt x="3752180" y="1401931"/>
                    <a:pt x="3751881" y="1401632"/>
                  </a:cubicBezTo>
                  <a:cubicBezTo>
                    <a:pt x="3750759" y="1400510"/>
                    <a:pt x="3749713" y="1399314"/>
                    <a:pt x="3748591" y="1398192"/>
                  </a:cubicBezTo>
                  <a:cubicBezTo>
                    <a:pt x="3747469" y="1396995"/>
                    <a:pt x="3746273" y="1395873"/>
                    <a:pt x="3745151" y="1394677"/>
                  </a:cubicBezTo>
                  <a:cubicBezTo>
                    <a:pt x="3744777" y="1394303"/>
                    <a:pt x="3744403" y="1393855"/>
                    <a:pt x="3744104" y="1393481"/>
                  </a:cubicBezTo>
                  <a:cubicBezTo>
                    <a:pt x="3742085" y="1391238"/>
                    <a:pt x="3740141" y="1389069"/>
                    <a:pt x="3738122" y="1386900"/>
                  </a:cubicBezTo>
                  <a:cubicBezTo>
                    <a:pt x="3737674" y="1386377"/>
                    <a:pt x="3737225" y="1385854"/>
                    <a:pt x="3736851" y="1385330"/>
                  </a:cubicBezTo>
                  <a:cubicBezTo>
                    <a:pt x="3735206" y="1383386"/>
                    <a:pt x="3733561" y="1381516"/>
                    <a:pt x="3731915" y="1379572"/>
                  </a:cubicBezTo>
                  <a:lnTo>
                    <a:pt x="3731168" y="1378675"/>
                  </a:lnTo>
                  <a:cubicBezTo>
                    <a:pt x="3731018" y="1378525"/>
                    <a:pt x="3730943" y="1378376"/>
                    <a:pt x="3730794" y="1378226"/>
                  </a:cubicBezTo>
                  <a:cubicBezTo>
                    <a:pt x="3730719" y="1378226"/>
                    <a:pt x="3730719" y="1378151"/>
                    <a:pt x="3730644" y="1378077"/>
                  </a:cubicBezTo>
                  <a:cubicBezTo>
                    <a:pt x="3728476" y="1375309"/>
                    <a:pt x="3726307" y="1372693"/>
                    <a:pt x="3724214" y="1369926"/>
                  </a:cubicBezTo>
                  <a:cubicBezTo>
                    <a:pt x="3723989" y="1369627"/>
                    <a:pt x="3723690" y="1369253"/>
                    <a:pt x="3723466" y="1368954"/>
                  </a:cubicBezTo>
                  <a:cubicBezTo>
                    <a:pt x="3722045" y="1367084"/>
                    <a:pt x="3720549" y="1365215"/>
                    <a:pt x="3719203" y="1363346"/>
                  </a:cubicBezTo>
                  <a:close/>
                  <a:moveTo>
                    <a:pt x="1353103" y="1362523"/>
                  </a:moveTo>
                  <a:cubicBezTo>
                    <a:pt x="1350487" y="1365738"/>
                    <a:pt x="1347570" y="1369104"/>
                    <a:pt x="1344280" y="1372468"/>
                  </a:cubicBezTo>
                  <a:cubicBezTo>
                    <a:pt x="1323343" y="1393481"/>
                    <a:pt x="1297170" y="1406567"/>
                    <a:pt x="1267558" y="1411053"/>
                  </a:cubicBezTo>
                  <a:cubicBezTo>
                    <a:pt x="1262249" y="1445675"/>
                    <a:pt x="1245573" y="1472296"/>
                    <a:pt x="1225459" y="1490990"/>
                  </a:cubicBezTo>
                  <a:cubicBezTo>
                    <a:pt x="1238695" y="1500786"/>
                    <a:pt x="1251257" y="1511405"/>
                    <a:pt x="1262923" y="1523070"/>
                  </a:cubicBezTo>
                  <a:cubicBezTo>
                    <a:pt x="1283037" y="1543110"/>
                    <a:pt x="1300386" y="1565618"/>
                    <a:pt x="1314593" y="1589995"/>
                  </a:cubicBezTo>
                  <a:cubicBezTo>
                    <a:pt x="1357142" y="1578779"/>
                    <a:pt x="1402606" y="1576535"/>
                    <a:pt x="1446351" y="1582817"/>
                  </a:cubicBezTo>
                  <a:cubicBezTo>
                    <a:pt x="1444406" y="1568085"/>
                    <a:pt x="1443284" y="1553205"/>
                    <a:pt x="1443284" y="1538175"/>
                  </a:cubicBezTo>
                  <a:cubicBezTo>
                    <a:pt x="1443284" y="1509759"/>
                    <a:pt x="1446874" y="1481643"/>
                    <a:pt x="1454053" y="1454350"/>
                  </a:cubicBezTo>
                  <a:cubicBezTo>
                    <a:pt x="1441266" y="1446946"/>
                    <a:pt x="1428928" y="1438571"/>
                    <a:pt x="1417263" y="1429449"/>
                  </a:cubicBezTo>
                  <a:cubicBezTo>
                    <a:pt x="1417263" y="1429449"/>
                    <a:pt x="1417187" y="1429374"/>
                    <a:pt x="1417187" y="1429374"/>
                  </a:cubicBezTo>
                  <a:cubicBezTo>
                    <a:pt x="1416589" y="1428925"/>
                    <a:pt x="1415991" y="1428327"/>
                    <a:pt x="1415393" y="1427879"/>
                  </a:cubicBezTo>
                  <a:cubicBezTo>
                    <a:pt x="1409187" y="1422943"/>
                    <a:pt x="1403504" y="1418082"/>
                    <a:pt x="1398194" y="1413222"/>
                  </a:cubicBezTo>
                  <a:cubicBezTo>
                    <a:pt x="1397821" y="1412923"/>
                    <a:pt x="1397372" y="1412549"/>
                    <a:pt x="1396998" y="1412175"/>
                  </a:cubicBezTo>
                  <a:cubicBezTo>
                    <a:pt x="1396998" y="1412175"/>
                    <a:pt x="1396923" y="1412101"/>
                    <a:pt x="1396923" y="1412101"/>
                  </a:cubicBezTo>
                  <a:cubicBezTo>
                    <a:pt x="1396848" y="1412101"/>
                    <a:pt x="1396848" y="1412101"/>
                    <a:pt x="1396848" y="1412101"/>
                  </a:cubicBezTo>
                  <a:cubicBezTo>
                    <a:pt x="1393708" y="1409259"/>
                    <a:pt x="1390417" y="1406043"/>
                    <a:pt x="1387127" y="1402753"/>
                  </a:cubicBezTo>
                  <a:cubicBezTo>
                    <a:pt x="1386754" y="1402379"/>
                    <a:pt x="1386379" y="1402006"/>
                    <a:pt x="1386005" y="1401556"/>
                  </a:cubicBezTo>
                  <a:cubicBezTo>
                    <a:pt x="1373967" y="1389368"/>
                    <a:pt x="1363049" y="1376282"/>
                    <a:pt x="1353103" y="1362523"/>
                  </a:cubicBezTo>
                  <a:close/>
                  <a:moveTo>
                    <a:pt x="4901880" y="1362449"/>
                  </a:moveTo>
                  <a:cubicBezTo>
                    <a:pt x="4899189" y="1365738"/>
                    <a:pt x="4896346" y="1369104"/>
                    <a:pt x="4892981" y="1372468"/>
                  </a:cubicBezTo>
                  <a:cubicBezTo>
                    <a:pt x="4877727" y="1387797"/>
                    <a:pt x="4852900" y="1405595"/>
                    <a:pt x="4816335" y="1411053"/>
                  </a:cubicBezTo>
                  <a:cubicBezTo>
                    <a:pt x="4811025" y="1445675"/>
                    <a:pt x="4794275" y="1472296"/>
                    <a:pt x="4774235" y="1490990"/>
                  </a:cubicBezTo>
                  <a:cubicBezTo>
                    <a:pt x="4787470" y="1500786"/>
                    <a:pt x="4800033" y="1511405"/>
                    <a:pt x="4811698" y="1523070"/>
                  </a:cubicBezTo>
                  <a:cubicBezTo>
                    <a:pt x="4831814" y="1543110"/>
                    <a:pt x="4849087" y="1565618"/>
                    <a:pt x="4863369" y="1589995"/>
                  </a:cubicBezTo>
                  <a:cubicBezTo>
                    <a:pt x="4905917" y="1578779"/>
                    <a:pt x="4951383" y="1576535"/>
                    <a:pt x="4995126" y="1582817"/>
                  </a:cubicBezTo>
                  <a:cubicBezTo>
                    <a:pt x="4993182" y="1568085"/>
                    <a:pt x="4992061" y="1553205"/>
                    <a:pt x="4992136" y="1538100"/>
                  </a:cubicBezTo>
                  <a:cubicBezTo>
                    <a:pt x="4992136" y="1509685"/>
                    <a:pt x="4995725" y="1481568"/>
                    <a:pt x="5002905" y="1454275"/>
                  </a:cubicBezTo>
                  <a:cubicBezTo>
                    <a:pt x="4990117" y="1446872"/>
                    <a:pt x="4977778" y="1438497"/>
                    <a:pt x="4966113" y="1429374"/>
                  </a:cubicBezTo>
                  <a:cubicBezTo>
                    <a:pt x="4966038" y="1429374"/>
                    <a:pt x="4966038" y="1429299"/>
                    <a:pt x="4965964" y="1429299"/>
                  </a:cubicBezTo>
                  <a:cubicBezTo>
                    <a:pt x="4965739" y="1429150"/>
                    <a:pt x="4965440" y="1428925"/>
                    <a:pt x="4965215" y="1428701"/>
                  </a:cubicBezTo>
                  <a:cubicBezTo>
                    <a:pt x="4958635" y="1423467"/>
                    <a:pt x="4952653" y="1418307"/>
                    <a:pt x="4946971" y="1413147"/>
                  </a:cubicBezTo>
                  <a:cubicBezTo>
                    <a:pt x="4946596" y="1412773"/>
                    <a:pt x="4946222" y="1412474"/>
                    <a:pt x="4945849" y="1412101"/>
                  </a:cubicBezTo>
                  <a:cubicBezTo>
                    <a:pt x="4945849" y="1412101"/>
                    <a:pt x="4945774" y="1412025"/>
                    <a:pt x="4945774" y="1412025"/>
                  </a:cubicBezTo>
                  <a:cubicBezTo>
                    <a:pt x="4945699" y="1412025"/>
                    <a:pt x="4945699" y="1412025"/>
                    <a:pt x="4945699" y="1412025"/>
                  </a:cubicBezTo>
                  <a:cubicBezTo>
                    <a:pt x="4942559" y="1409184"/>
                    <a:pt x="4939269" y="1405968"/>
                    <a:pt x="4935979" y="1402678"/>
                  </a:cubicBezTo>
                  <a:cubicBezTo>
                    <a:pt x="4935604" y="1402305"/>
                    <a:pt x="4935231" y="1401931"/>
                    <a:pt x="4934856" y="1401482"/>
                  </a:cubicBezTo>
                  <a:cubicBezTo>
                    <a:pt x="4922742" y="1389293"/>
                    <a:pt x="4911825" y="1376208"/>
                    <a:pt x="4901880" y="1362449"/>
                  </a:cubicBezTo>
                  <a:close/>
                  <a:moveTo>
                    <a:pt x="2536004" y="1362449"/>
                  </a:moveTo>
                  <a:cubicBezTo>
                    <a:pt x="2533312" y="1365738"/>
                    <a:pt x="2530470" y="1369029"/>
                    <a:pt x="2527180" y="1372394"/>
                  </a:cubicBezTo>
                  <a:cubicBezTo>
                    <a:pt x="2512001" y="1387723"/>
                    <a:pt x="2487175" y="1405520"/>
                    <a:pt x="2450533" y="1410979"/>
                  </a:cubicBezTo>
                  <a:cubicBezTo>
                    <a:pt x="2445075" y="1447619"/>
                    <a:pt x="2427203" y="1472445"/>
                    <a:pt x="2411874" y="1487625"/>
                  </a:cubicBezTo>
                  <a:cubicBezTo>
                    <a:pt x="2410752" y="1488822"/>
                    <a:pt x="2409556" y="1489869"/>
                    <a:pt x="2408434" y="1490915"/>
                  </a:cubicBezTo>
                  <a:cubicBezTo>
                    <a:pt x="2421594" y="1500637"/>
                    <a:pt x="2434157" y="1511329"/>
                    <a:pt x="2445898" y="1522995"/>
                  </a:cubicBezTo>
                  <a:cubicBezTo>
                    <a:pt x="2466013" y="1543110"/>
                    <a:pt x="2483286" y="1565618"/>
                    <a:pt x="2497568" y="1589995"/>
                  </a:cubicBezTo>
                  <a:cubicBezTo>
                    <a:pt x="2540117" y="1578779"/>
                    <a:pt x="2585581" y="1576535"/>
                    <a:pt x="2629326" y="1582817"/>
                  </a:cubicBezTo>
                  <a:cubicBezTo>
                    <a:pt x="2627307" y="1568160"/>
                    <a:pt x="2626260" y="1553280"/>
                    <a:pt x="2626484" y="1538175"/>
                  </a:cubicBezTo>
                  <a:cubicBezTo>
                    <a:pt x="2626484" y="1509685"/>
                    <a:pt x="2630073" y="1481494"/>
                    <a:pt x="2637177" y="1454350"/>
                  </a:cubicBezTo>
                  <a:cubicBezTo>
                    <a:pt x="2624466" y="1446946"/>
                    <a:pt x="2612202" y="1438646"/>
                    <a:pt x="2600461" y="1429449"/>
                  </a:cubicBezTo>
                  <a:cubicBezTo>
                    <a:pt x="2600461" y="1429449"/>
                    <a:pt x="2600387" y="1429374"/>
                    <a:pt x="2600387" y="1429374"/>
                  </a:cubicBezTo>
                  <a:cubicBezTo>
                    <a:pt x="2600088" y="1429150"/>
                    <a:pt x="2599863" y="1429000"/>
                    <a:pt x="2599640" y="1428775"/>
                  </a:cubicBezTo>
                  <a:cubicBezTo>
                    <a:pt x="2596723" y="1426532"/>
                    <a:pt x="2594031" y="1424289"/>
                    <a:pt x="2591264" y="1421971"/>
                  </a:cubicBezTo>
                  <a:cubicBezTo>
                    <a:pt x="2591115" y="1421821"/>
                    <a:pt x="2590965" y="1421747"/>
                    <a:pt x="2590815" y="1421597"/>
                  </a:cubicBezTo>
                  <a:cubicBezTo>
                    <a:pt x="2590068" y="1420999"/>
                    <a:pt x="2589320" y="1420326"/>
                    <a:pt x="2588573" y="1419653"/>
                  </a:cubicBezTo>
                  <a:cubicBezTo>
                    <a:pt x="2585881" y="1417335"/>
                    <a:pt x="2583412" y="1415166"/>
                    <a:pt x="2581019" y="1412923"/>
                  </a:cubicBezTo>
                  <a:cubicBezTo>
                    <a:pt x="2580646" y="1412623"/>
                    <a:pt x="2580347" y="1412250"/>
                    <a:pt x="2579973" y="1411951"/>
                  </a:cubicBezTo>
                  <a:cubicBezTo>
                    <a:pt x="2579898" y="1411876"/>
                    <a:pt x="2579823" y="1411802"/>
                    <a:pt x="2579748" y="1411726"/>
                  </a:cubicBezTo>
                  <a:cubicBezTo>
                    <a:pt x="2579674" y="1411652"/>
                    <a:pt x="2579674" y="1411652"/>
                    <a:pt x="2579599" y="1411577"/>
                  </a:cubicBezTo>
                  <a:cubicBezTo>
                    <a:pt x="2579375" y="1411427"/>
                    <a:pt x="2579150" y="1411203"/>
                    <a:pt x="2578926" y="1410979"/>
                  </a:cubicBezTo>
                  <a:cubicBezTo>
                    <a:pt x="2576234" y="1408511"/>
                    <a:pt x="2573617" y="1405968"/>
                    <a:pt x="2571000" y="1403351"/>
                  </a:cubicBezTo>
                  <a:cubicBezTo>
                    <a:pt x="2570476" y="1402903"/>
                    <a:pt x="2570028" y="1402379"/>
                    <a:pt x="2569579" y="1401931"/>
                  </a:cubicBezTo>
                  <a:cubicBezTo>
                    <a:pt x="2567560" y="1399986"/>
                    <a:pt x="2565690" y="1398043"/>
                    <a:pt x="2563821" y="1396023"/>
                  </a:cubicBezTo>
                  <a:cubicBezTo>
                    <a:pt x="2563597" y="1395799"/>
                    <a:pt x="2563372" y="1395574"/>
                    <a:pt x="2563073" y="1395275"/>
                  </a:cubicBezTo>
                  <a:cubicBezTo>
                    <a:pt x="2562774" y="1394976"/>
                    <a:pt x="2562475" y="1394752"/>
                    <a:pt x="2562251" y="1394453"/>
                  </a:cubicBezTo>
                  <a:cubicBezTo>
                    <a:pt x="2552829" y="1384358"/>
                    <a:pt x="2544080" y="1373665"/>
                    <a:pt x="2536004" y="1362449"/>
                  </a:cubicBezTo>
                  <a:close/>
                  <a:moveTo>
                    <a:pt x="170203" y="1362449"/>
                  </a:moveTo>
                  <a:cubicBezTo>
                    <a:pt x="167511" y="1365738"/>
                    <a:pt x="164595" y="1369104"/>
                    <a:pt x="161230" y="1372468"/>
                  </a:cubicBezTo>
                  <a:cubicBezTo>
                    <a:pt x="146050" y="1387797"/>
                    <a:pt x="121224" y="1405595"/>
                    <a:pt x="84658" y="1411053"/>
                  </a:cubicBezTo>
                  <a:cubicBezTo>
                    <a:pt x="79349" y="1445675"/>
                    <a:pt x="62674" y="1472296"/>
                    <a:pt x="42559" y="1490990"/>
                  </a:cubicBezTo>
                  <a:cubicBezTo>
                    <a:pt x="55794" y="1500786"/>
                    <a:pt x="68357" y="1511405"/>
                    <a:pt x="80022" y="1523070"/>
                  </a:cubicBezTo>
                  <a:cubicBezTo>
                    <a:pt x="100137" y="1543110"/>
                    <a:pt x="117485" y="1565618"/>
                    <a:pt x="131842" y="1589846"/>
                  </a:cubicBezTo>
                  <a:cubicBezTo>
                    <a:pt x="174390" y="1578629"/>
                    <a:pt x="219929" y="1576386"/>
                    <a:pt x="263599" y="1582667"/>
                  </a:cubicBezTo>
                  <a:cubicBezTo>
                    <a:pt x="261581" y="1567936"/>
                    <a:pt x="260534" y="1553055"/>
                    <a:pt x="260534" y="1538100"/>
                  </a:cubicBezTo>
                  <a:cubicBezTo>
                    <a:pt x="260534" y="1509685"/>
                    <a:pt x="264123" y="1481568"/>
                    <a:pt x="271302" y="1454275"/>
                  </a:cubicBezTo>
                  <a:cubicBezTo>
                    <a:pt x="258515" y="1446872"/>
                    <a:pt x="246176" y="1438497"/>
                    <a:pt x="234511" y="1429374"/>
                  </a:cubicBezTo>
                  <a:cubicBezTo>
                    <a:pt x="234511" y="1429374"/>
                    <a:pt x="234437" y="1429299"/>
                    <a:pt x="234437" y="1429299"/>
                  </a:cubicBezTo>
                  <a:cubicBezTo>
                    <a:pt x="232867" y="1428103"/>
                    <a:pt x="231296" y="1426757"/>
                    <a:pt x="229726" y="1425485"/>
                  </a:cubicBezTo>
                  <a:cubicBezTo>
                    <a:pt x="224715" y="1421373"/>
                    <a:pt x="219929" y="1417335"/>
                    <a:pt x="215444" y="1413222"/>
                  </a:cubicBezTo>
                  <a:cubicBezTo>
                    <a:pt x="214995" y="1412848"/>
                    <a:pt x="214621" y="1412474"/>
                    <a:pt x="214172" y="1412101"/>
                  </a:cubicBezTo>
                  <a:cubicBezTo>
                    <a:pt x="214172" y="1412101"/>
                    <a:pt x="214097" y="1412025"/>
                    <a:pt x="214097" y="1412025"/>
                  </a:cubicBezTo>
                  <a:cubicBezTo>
                    <a:pt x="214023" y="1412025"/>
                    <a:pt x="214023" y="1412025"/>
                    <a:pt x="214023" y="1412025"/>
                  </a:cubicBezTo>
                  <a:cubicBezTo>
                    <a:pt x="210882" y="1409184"/>
                    <a:pt x="207591" y="1405968"/>
                    <a:pt x="204301" y="1402678"/>
                  </a:cubicBezTo>
                  <a:cubicBezTo>
                    <a:pt x="203928" y="1402305"/>
                    <a:pt x="203554" y="1401931"/>
                    <a:pt x="203180" y="1401482"/>
                  </a:cubicBezTo>
                  <a:cubicBezTo>
                    <a:pt x="191140" y="1389368"/>
                    <a:pt x="180223" y="1376208"/>
                    <a:pt x="170203" y="1362449"/>
                  </a:cubicBezTo>
                  <a:close/>
                  <a:moveTo>
                    <a:pt x="5536439" y="1357438"/>
                  </a:moveTo>
                  <a:cubicBezTo>
                    <a:pt x="5532998" y="1360354"/>
                    <a:pt x="5529559" y="1363196"/>
                    <a:pt x="5526120" y="1365888"/>
                  </a:cubicBezTo>
                  <a:cubicBezTo>
                    <a:pt x="5522979" y="1368431"/>
                    <a:pt x="5519465" y="1371123"/>
                    <a:pt x="5515800" y="1373739"/>
                  </a:cubicBezTo>
                  <a:cubicBezTo>
                    <a:pt x="5515352" y="1374038"/>
                    <a:pt x="5514977" y="1374338"/>
                    <a:pt x="5514529" y="1374637"/>
                  </a:cubicBezTo>
                  <a:cubicBezTo>
                    <a:pt x="5511313" y="1376880"/>
                    <a:pt x="5508099" y="1379049"/>
                    <a:pt x="5504883" y="1381217"/>
                  </a:cubicBezTo>
                  <a:cubicBezTo>
                    <a:pt x="5499725" y="1384657"/>
                    <a:pt x="5494414" y="1387873"/>
                    <a:pt x="5489105" y="1391013"/>
                  </a:cubicBezTo>
                  <a:cubicBezTo>
                    <a:pt x="5492920" y="1405446"/>
                    <a:pt x="5495685" y="1420251"/>
                    <a:pt x="5497480" y="1435057"/>
                  </a:cubicBezTo>
                  <a:cubicBezTo>
                    <a:pt x="5498003" y="1439469"/>
                    <a:pt x="5498452" y="1443806"/>
                    <a:pt x="5498826" y="1448143"/>
                  </a:cubicBezTo>
                  <a:cubicBezTo>
                    <a:pt x="5526942" y="1445750"/>
                    <a:pt x="5554610" y="1439244"/>
                    <a:pt x="5580558" y="1428851"/>
                  </a:cubicBezTo>
                  <a:cubicBezTo>
                    <a:pt x="5569565" y="1403052"/>
                    <a:pt x="5554610" y="1378974"/>
                    <a:pt x="5536439" y="1357438"/>
                  </a:cubicBezTo>
                  <a:close/>
                  <a:moveTo>
                    <a:pt x="5108489" y="1357438"/>
                  </a:moveTo>
                  <a:cubicBezTo>
                    <a:pt x="5104975" y="1361551"/>
                    <a:pt x="5101534" y="1365738"/>
                    <a:pt x="5098170" y="1370151"/>
                  </a:cubicBezTo>
                  <a:cubicBezTo>
                    <a:pt x="5098170" y="1370225"/>
                    <a:pt x="5098095" y="1370225"/>
                    <a:pt x="5098095" y="1370300"/>
                  </a:cubicBezTo>
                  <a:cubicBezTo>
                    <a:pt x="5094805" y="1374712"/>
                    <a:pt x="5091739" y="1379123"/>
                    <a:pt x="5088674" y="1383685"/>
                  </a:cubicBezTo>
                  <a:cubicBezTo>
                    <a:pt x="5079251" y="1397893"/>
                    <a:pt x="5071175" y="1412998"/>
                    <a:pt x="5064147" y="1428775"/>
                  </a:cubicBezTo>
                  <a:cubicBezTo>
                    <a:pt x="5090094" y="1439244"/>
                    <a:pt x="5117837" y="1445750"/>
                    <a:pt x="5145879" y="1448143"/>
                  </a:cubicBezTo>
                  <a:cubicBezTo>
                    <a:pt x="5147447" y="1428775"/>
                    <a:pt x="5150588" y="1409632"/>
                    <a:pt x="5155524" y="1390938"/>
                  </a:cubicBezTo>
                  <a:cubicBezTo>
                    <a:pt x="5147597" y="1386302"/>
                    <a:pt x="5139896" y="1381367"/>
                    <a:pt x="5132642" y="1376208"/>
                  </a:cubicBezTo>
                  <a:cubicBezTo>
                    <a:pt x="5131820" y="1375684"/>
                    <a:pt x="5130922" y="1375086"/>
                    <a:pt x="5130101" y="1374487"/>
                  </a:cubicBezTo>
                  <a:cubicBezTo>
                    <a:pt x="5129651" y="1374114"/>
                    <a:pt x="5129129" y="1373815"/>
                    <a:pt x="5128679" y="1373440"/>
                  </a:cubicBezTo>
                  <a:lnTo>
                    <a:pt x="5126884" y="1372095"/>
                  </a:lnTo>
                  <a:cubicBezTo>
                    <a:pt x="5124342" y="1370225"/>
                    <a:pt x="5121724" y="1368281"/>
                    <a:pt x="5119257" y="1366262"/>
                  </a:cubicBezTo>
                  <a:cubicBezTo>
                    <a:pt x="5119034" y="1366112"/>
                    <a:pt x="5118809" y="1365888"/>
                    <a:pt x="5118584" y="1365738"/>
                  </a:cubicBezTo>
                  <a:cubicBezTo>
                    <a:pt x="5118584" y="1365663"/>
                    <a:pt x="5118509" y="1365663"/>
                    <a:pt x="5118434" y="1365589"/>
                  </a:cubicBezTo>
                  <a:cubicBezTo>
                    <a:pt x="5118434" y="1365589"/>
                    <a:pt x="5118360" y="1365514"/>
                    <a:pt x="5118360" y="1365514"/>
                  </a:cubicBezTo>
                  <a:cubicBezTo>
                    <a:pt x="5118135" y="1365290"/>
                    <a:pt x="5117912" y="1365065"/>
                    <a:pt x="5117687" y="1364916"/>
                  </a:cubicBezTo>
                  <a:cubicBezTo>
                    <a:pt x="5114696" y="1362598"/>
                    <a:pt x="5111704" y="1360130"/>
                    <a:pt x="5108714" y="1357663"/>
                  </a:cubicBezTo>
                  <a:cubicBezTo>
                    <a:pt x="5108639" y="1357587"/>
                    <a:pt x="5108564" y="1357513"/>
                    <a:pt x="5108489" y="1357438"/>
                  </a:cubicBezTo>
                  <a:close/>
                  <a:moveTo>
                    <a:pt x="3925589" y="1357438"/>
                  </a:moveTo>
                  <a:cubicBezTo>
                    <a:pt x="3907418" y="1378900"/>
                    <a:pt x="3892462" y="1403052"/>
                    <a:pt x="3881544" y="1428851"/>
                  </a:cubicBezTo>
                  <a:cubicBezTo>
                    <a:pt x="3907567" y="1439320"/>
                    <a:pt x="3935309" y="1445825"/>
                    <a:pt x="3963351" y="1448217"/>
                  </a:cubicBezTo>
                  <a:cubicBezTo>
                    <a:pt x="3964921" y="1428925"/>
                    <a:pt x="3968062" y="1409782"/>
                    <a:pt x="3972923" y="1391013"/>
                  </a:cubicBezTo>
                  <a:cubicBezTo>
                    <a:pt x="3967613" y="1387873"/>
                    <a:pt x="3962379" y="1384657"/>
                    <a:pt x="3957219" y="1381217"/>
                  </a:cubicBezTo>
                  <a:cubicBezTo>
                    <a:pt x="3953331" y="1378600"/>
                    <a:pt x="3949592" y="1376058"/>
                    <a:pt x="3946077" y="1373516"/>
                  </a:cubicBezTo>
                  <a:cubicBezTo>
                    <a:pt x="3942563" y="1370973"/>
                    <a:pt x="3939123" y="1368431"/>
                    <a:pt x="3935833" y="1365813"/>
                  </a:cubicBezTo>
                  <a:cubicBezTo>
                    <a:pt x="3932468" y="1363121"/>
                    <a:pt x="3929028" y="1360354"/>
                    <a:pt x="3925589" y="1357438"/>
                  </a:cubicBezTo>
                  <a:close/>
                  <a:moveTo>
                    <a:pt x="2742614" y="1357438"/>
                  </a:moveTo>
                  <a:cubicBezTo>
                    <a:pt x="2741716" y="1358485"/>
                    <a:pt x="2740819" y="1359457"/>
                    <a:pt x="2739922" y="1360579"/>
                  </a:cubicBezTo>
                  <a:cubicBezTo>
                    <a:pt x="2737304" y="1363720"/>
                    <a:pt x="2734761" y="1367010"/>
                    <a:pt x="2732219" y="1370300"/>
                  </a:cubicBezTo>
                  <a:cubicBezTo>
                    <a:pt x="2720928" y="1385480"/>
                    <a:pt x="2711057" y="1401931"/>
                    <a:pt x="2702907" y="1419204"/>
                  </a:cubicBezTo>
                  <a:cubicBezTo>
                    <a:pt x="2702907" y="1419279"/>
                    <a:pt x="2702832" y="1419279"/>
                    <a:pt x="2702832" y="1419354"/>
                  </a:cubicBezTo>
                  <a:cubicBezTo>
                    <a:pt x="2701337" y="1422419"/>
                    <a:pt x="2699990" y="1425560"/>
                    <a:pt x="2698645" y="1428775"/>
                  </a:cubicBezTo>
                  <a:cubicBezTo>
                    <a:pt x="2724667" y="1439244"/>
                    <a:pt x="2752334" y="1445750"/>
                    <a:pt x="2780376" y="1448143"/>
                  </a:cubicBezTo>
                  <a:cubicBezTo>
                    <a:pt x="2781871" y="1428851"/>
                    <a:pt x="2785012" y="1409782"/>
                    <a:pt x="2789947" y="1390938"/>
                  </a:cubicBezTo>
                  <a:cubicBezTo>
                    <a:pt x="2784489" y="1387797"/>
                    <a:pt x="2779254" y="1384507"/>
                    <a:pt x="2774169" y="1381142"/>
                  </a:cubicBezTo>
                  <a:cubicBezTo>
                    <a:pt x="2771103" y="1379123"/>
                    <a:pt x="2768187" y="1377105"/>
                    <a:pt x="2765346" y="1375086"/>
                  </a:cubicBezTo>
                  <a:cubicBezTo>
                    <a:pt x="2764822" y="1374712"/>
                    <a:pt x="2764299" y="1374338"/>
                    <a:pt x="2763776" y="1373964"/>
                  </a:cubicBezTo>
                  <a:cubicBezTo>
                    <a:pt x="2761681" y="1372468"/>
                    <a:pt x="2759663" y="1370973"/>
                    <a:pt x="2757718" y="1369477"/>
                  </a:cubicBezTo>
                  <a:cubicBezTo>
                    <a:pt x="2756073" y="1368281"/>
                    <a:pt x="2754503" y="1367084"/>
                    <a:pt x="2752858" y="1365813"/>
                  </a:cubicBezTo>
                  <a:cubicBezTo>
                    <a:pt x="2752858" y="1365813"/>
                    <a:pt x="2752783" y="1365738"/>
                    <a:pt x="2752783" y="1365738"/>
                  </a:cubicBezTo>
                  <a:cubicBezTo>
                    <a:pt x="2752708" y="1365663"/>
                    <a:pt x="2752633" y="1365589"/>
                    <a:pt x="2752559" y="1365514"/>
                  </a:cubicBezTo>
                  <a:cubicBezTo>
                    <a:pt x="2749642" y="1363196"/>
                    <a:pt x="2746801" y="1360878"/>
                    <a:pt x="2743959" y="1358485"/>
                  </a:cubicBezTo>
                  <a:cubicBezTo>
                    <a:pt x="2743511" y="1358186"/>
                    <a:pt x="2743062" y="1357887"/>
                    <a:pt x="2742688" y="1357513"/>
                  </a:cubicBezTo>
                  <a:cubicBezTo>
                    <a:pt x="2742688" y="1357513"/>
                    <a:pt x="2742688" y="1357438"/>
                    <a:pt x="2742614" y="1357438"/>
                  </a:cubicBezTo>
                  <a:close/>
                  <a:moveTo>
                    <a:pt x="1559788" y="1357438"/>
                  </a:moveTo>
                  <a:cubicBezTo>
                    <a:pt x="1541542" y="1378900"/>
                    <a:pt x="1526587" y="1403052"/>
                    <a:pt x="1515669" y="1428851"/>
                  </a:cubicBezTo>
                  <a:cubicBezTo>
                    <a:pt x="1541692" y="1439320"/>
                    <a:pt x="1569359" y="1445825"/>
                    <a:pt x="1597475" y="1448217"/>
                  </a:cubicBezTo>
                  <a:cubicBezTo>
                    <a:pt x="1598971" y="1429000"/>
                    <a:pt x="1602112" y="1409857"/>
                    <a:pt x="1607047" y="1391013"/>
                  </a:cubicBezTo>
                  <a:cubicBezTo>
                    <a:pt x="1601663" y="1387947"/>
                    <a:pt x="1596503" y="1384657"/>
                    <a:pt x="1591419" y="1381293"/>
                  </a:cubicBezTo>
                  <a:cubicBezTo>
                    <a:pt x="1591344" y="1381293"/>
                    <a:pt x="1591344" y="1381293"/>
                    <a:pt x="1591344" y="1381293"/>
                  </a:cubicBezTo>
                  <a:cubicBezTo>
                    <a:pt x="1591344" y="1381217"/>
                    <a:pt x="1591269" y="1381217"/>
                    <a:pt x="1591269" y="1381217"/>
                  </a:cubicBezTo>
                  <a:cubicBezTo>
                    <a:pt x="1583866" y="1376282"/>
                    <a:pt x="1576688" y="1371123"/>
                    <a:pt x="1569957" y="1365813"/>
                  </a:cubicBezTo>
                  <a:cubicBezTo>
                    <a:pt x="1566518" y="1363121"/>
                    <a:pt x="1563152" y="1360279"/>
                    <a:pt x="1559788" y="1357438"/>
                  </a:cubicBezTo>
                  <a:close/>
                  <a:moveTo>
                    <a:pt x="376812" y="1357438"/>
                  </a:moveTo>
                  <a:cubicBezTo>
                    <a:pt x="358641" y="1378900"/>
                    <a:pt x="343686" y="1403052"/>
                    <a:pt x="332769" y="1428925"/>
                  </a:cubicBezTo>
                  <a:cubicBezTo>
                    <a:pt x="358716" y="1439394"/>
                    <a:pt x="386459" y="1445900"/>
                    <a:pt x="414500" y="1448293"/>
                  </a:cubicBezTo>
                  <a:cubicBezTo>
                    <a:pt x="416070" y="1428925"/>
                    <a:pt x="419211" y="1409782"/>
                    <a:pt x="424146" y="1391088"/>
                  </a:cubicBezTo>
                  <a:cubicBezTo>
                    <a:pt x="418838" y="1387947"/>
                    <a:pt x="413603" y="1384732"/>
                    <a:pt x="408443" y="1381293"/>
                  </a:cubicBezTo>
                  <a:cubicBezTo>
                    <a:pt x="408443" y="1381217"/>
                    <a:pt x="408368" y="1381217"/>
                    <a:pt x="408368" y="1381217"/>
                  </a:cubicBezTo>
                  <a:cubicBezTo>
                    <a:pt x="400592" y="1375983"/>
                    <a:pt x="393637" y="1370973"/>
                    <a:pt x="387057" y="1365813"/>
                  </a:cubicBezTo>
                  <a:cubicBezTo>
                    <a:pt x="383617" y="1363121"/>
                    <a:pt x="380253" y="1360354"/>
                    <a:pt x="376812" y="1357438"/>
                  </a:cubicBezTo>
                  <a:close/>
                  <a:moveTo>
                    <a:pt x="4353463" y="1357364"/>
                  </a:moveTo>
                  <a:cubicBezTo>
                    <a:pt x="4350248" y="1360130"/>
                    <a:pt x="4346883" y="1362897"/>
                    <a:pt x="4343295" y="1365738"/>
                  </a:cubicBezTo>
                  <a:cubicBezTo>
                    <a:pt x="4337013" y="1370599"/>
                    <a:pt x="4331405" y="1374712"/>
                    <a:pt x="4326020" y="1378301"/>
                  </a:cubicBezTo>
                  <a:cubicBezTo>
                    <a:pt x="4319814" y="1382638"/>
                    <a:pt x="4313159" y="1386900"/>
                    <a:pt x="4306130" y="1390864"/>
                  </a:cubicBezTo>
                  <a:cubicBezTo>
                    <a:pt x="4311066" y="1409632"/>
                    <a:pt x="4314206" y="1428701"/>
                    <a:pt x="4315776" y="1448068"/>
                  </a:cubicBezTo>
                  <a:cubicBezTo>
                    <a:pt x="4343967" y="1445750"/>
                    <a:pt x="4371635" y="1439244"/>
                    <a:pt x="4397582" y="1428775"/>
                  </a:cubicBezTo>
                  <a:cubicBezTo>
                    <a:pt x="4386590" y="1402977"/>
                    <a:pt x="4371635" y="1378824"/>
                    <a:pt x="4353463" y="1357364"/>
                  </a:cubicBezTo>
                  <a:close/>
                  <a:moveTo>
                    <a:pt x="3170489" y="1357364"/>
                  </a:moveTo>
                  <a:cubicBezTo>
                    <a:pt x="3167123" y="1360279"/>
                    <a:pt x="3163759" y="1363047"/>
                    <a:pt x="3160319" y="1365738"/>
                  </a:cubicBezTo>
                  <a:cubicBezTo>
                    <a:pt x="3153664" y="1371047"/>
                    <a:pt x="3146410" y="1376208"/>
                    <a:pt x="3138857" y="1381217"/>
                  </a:cubicBezTo>
                  <a:cubicBezTo>
                    <a:pt x="3133848" y="1384583"/>
                    <a:pt x="3128688" y="1387797"/>
                    <a:pt x="3123229" y="1390864"/>
                  </a:cubicBezTo>
                  <a:cubicBezTo>
                    <a:pt x="3128165" y="1409632"/>
                    <a:pt x="3131305" y="1428775"/>
                    <a:pt x="3132800" y="1448068"/>
                  </a:cubicBezTo>
                  <a:cubicBezTo>
                    <a:pt x="3160992" y="1445750"/>
                    <a:pt x="3188659" y="1439244"/>
                    <a:pt x="3214607" y="1428775"/>
                  </a:cubicBezTo>
                  <a:cubicBezTo>
                    <a:pt x="3203615" y="1402977"/>
                    <a:pt x="3188659" y="1378824"/>
                    <a:pt x="3170489" y="1357364"/>
                  </a:cubicBezTo>
                  <a:close/>
                  <a:moveTo>
                    <a:pt x="1987663" y="1357364"/>
                  </a:moveTo>
                  <a:cubicBezTo>
                    <a:pt x="1984223" y="1360279"/>
                    <a:pt x="1980858" y="1363121"/>
                    <a:pt x="1977343" y="1365813"/>
                  </a:cubicBezTo>
                  <a:cubicBezTo>
                    <a:pt x="1970763" y="1370973"/>
                    <a:pt x="1963809" y="1375983"/>
                    <a:pt x="1956107" y="1381142"/>
                  </a:cubicBezTo>
                  <a:cubicBezTo>
                    <a:pt x="1950947" y="1384583"/>
                    <a:pt x="1945713" y="1387873"/>
                    <a:pt x="1940329" y="1390864"/>
                  </a:cubicBezTo>
                  <a:cubicBezTo>
                    <a:pt x="1945190" y="1409558"/>
                    <a:pt x="1948330" y="1428701"/>
                    <a:pt x="1949900" y="1448068"/>
                  </a:cubicBezTo>
                  <a:cubicBezTo>
                    <a:pt x="1978166" y="1445750"/>
                    <a:pt x="2005759" y="1439244"/>
                    <a:pt x="2031707" y="1428775"/>
                  </a:cubicBezTo>
                  <a:cubicBezTo>
                    <a:pt x="2020789" y="1402977"/>
                    <a:pt x="2005834" y="1378824"/>
                    <a:pt x="1987663" y="1357364"/>
                  </a:cubicBezTo>
                  <a:close/>
                  <a:moveTo>
                    <a:pt x="804687" y="1357364"/>
                  </a:moveTo>
                  <a:cubicBezTo>
                    <a:pt x="801248" y="1360279"/>
                    <a:pt x="797808" y="1363121"/>
                    <a:pt x="794368" y="1365813"/>
                  </a:cubicBezTo>
                  <a:cubicBezTo>
                    <a:pt x="787938" y="1370973"/>
                    <a:pt x="780983" y="1375983"/>
                    <a:pt x="773206" y="1381142"/>
                  </a:cubicBezTo>
                  <a:cubicBezTo>
                    <a:pt x="767972" y="1384583"/>
                    <a:pt x="762737" y="1387873"/>
                    <a:pt x="757279" y="1390864"/>
                  </a:cubicBezTo>
                  <a:cubicBezTo>
                    <a:pt x="762215" y="1409632"/>
                    <a:pt x="765355" y="1428701"/>
                    <a:pt x="766925" y="1448068"/>
                  </a:cubicBezTo>
                  <a:cubicBezTo>
                    <a:pt x="795116" y="1445750"/>
                    <a:pt x="822784" y="1439244"/>
                    <a:pt x="848732" y="1428775"/>
                  </a:cubicBezTo>
                  <a:cubicBezTo>
                    <a:pt x="837814" y="1402977"/>
                    <a:pt x="822858" y="1378824"/>
                    <a:pt x="804687" y="1357364"/>
                  </a:cubicBezTo>
                  <a:close/>
                  <a:moveTo>
                    <a:pt x="3836678" y="1238318"/>
                  </a:moveTo>
                  <a:cubicBezTo>
                    <a:pt x="3819330" y="1249310"/>
                    <a:pt x="3803103" y="1262097"/>
                    <a:pt x="3788298" y="1276903"/>
                  </a:cubicBezTo>
                  <a:cubicBezTo>
                    <a:pt x="3779624" y="1285577"/>
                    <a:pt x="3771398" y="1294999"/>
                    <a:pt x="3763920" y="1304721"/>
                  </a:cubicBezTo>
                  <a:cubicBezTo>
                    <a:pt x="3761677" y="1307562"/>
                    <a:pt x="3759508" y="1310553"/>
                    <a:pt x="3757415" y="1313544"/>
                  </a:cubicBezTo>
                  <a:cubicBezTo>
                    <a:pt x="3755994" y="1315638"/>
                    <a:pt x="3754573" y="1317731"/>
                    <a:pt x="3753152" y="1319825"/>
                  </a:cubicBezTo>
                  <a:cubicBezTo>
                    <a:pt x="3752629" y="1320573"/>
                    <a:pt x="3752106" y="1321395"/>
                    <a:pt x="3751582" y="1322218"/>
                  </a:cubicBezTo>
                  <a:cubicBezTo>
                    <a:pt x="3751807" y="1322517"/>
                    <a:pt x="3751956" y="1322816"/>
                    <a:pt x="3752180" y="1323115"/>
                  </a:cubicBezTo>
                  <a:cubicBezTo>
                    <a:pt x="3752554" y="1323564"/>
                    <a:pt x="3752853" y="1324013"/>
                    <a:pt x="3753152" y="1324462"/>
                  </a:cubicBezTo>
                  <a:cubicBezTo>
                    <a:pt x="3753377" y="1324761"/>
                    <a:pt x="3753526" y="1324985"/>
                    <a:pt x="3753676" y="1325209"/>
                  </a:cubicBezTo>
                  <a:cubicBezTo>
                    <a:pt x="3755246" y="1327527"/>
                    <a:pt x="3756891" y="1329846"/>
                    <a:pt x="3758536" y="1332163"/>
                  </a:cubicBezTo>
                  <a:cubicBezTo>
                    <a:pt x="3758910" y="1332612"/>
                    <a:pt x="3759210" y="1333061"/>
                    <a:pt x="3759508" y="1333510"/>
                  </a:cubicBezTo>
                  <a:cubicBezTo>
                    <a:pt x="3761004" y="1335529"/>
                    <a:pt x="3762574" y="1337547"/>
                    <a:pt x="3764069" y="1339566"/>
                  </a:cubicBezTo>
                  <a:cubicBezTo>
                    <a:pt x="3764069" y="1339641"/>
                    <a:pt x="3764145" y="1339641"/>
                    <a:pt x="3764145" y="1339716"/>
                  </a:cubicBezTo>
                  <a:cubicBezTo>
                    <a:pt x="3766014" y="1342109"/>
                    <a:pt x="3767883" y="1344502"/>
                    <a:pt x="3769753" y="1346745"/>
                  </a:cubicBezTo>
                  <a:cubicBezTo>
                    <a:pt x="3769902" y="1346895"/>
                    <a:pt x="3770052" y="1347119"/>
                    <a:pt x="3770201" y="1347269"/>
                  </a:cubicBezTo>
                  <a:lnTo>
                    <a:pt x="3771323" y="1348614"/>
                  </a:lnTo>
                  <a:cubicBezTo>
                    <a:pt x="3772744" y="1350185"/>
                    <a:pt x="3774090" y="1351830"/>
                    <a:pt x="3775511" y="1353400"/>
                  </a:cubicBezTo>
                  <a:cubicBezTo>
                    <a:pt x="3775585" y="1353475"/>
                    <a:pt x="3775734" y="1353625"/>
                    <a:pt x="3775810" y="1353699"/>
                  </a:cubicBezTo>
                  <a:cubicBezTo>
                    <a:pt x="3777754" y="1355943"/>
                    <a:pt x="3779773" y="1358111"/>
                    <a:pt x="3781792" y="1360205"/>
                  </a:cubicBezTo>
                  <a:cubicBezTo>
                    <a:pt x="3781867" y="1360279"/>
                    <a:pt x="3781941" y="1360354"/>
                    <a:pt x="3782017" y="1360429"/>
                  </a:cubicBezTo>
                  <a:cubicBezTo>
                    <a:pt x="3782017" y="1360429"/>
                    <a:pt x="3782091" y="1360504"/>
                    <a:pt x="3782091" y="1360504"/>
                  </a:cubicBezTo>
                  <a:cubicBezTo>
                    <a:pt x="3782316" y="1360803"/>
                    <a:pt x="3782615" y="1361102"/>
                    <a:pt x="3782914" y="1361401"/>
                  </a:cubicBezTo>
                  <a:cubicBezTo>
                    <a:pt x="3784633" y="1363196"/>
                    <a:pt x="3786429" y="1365065"/>
                    <a:pt x="3788298" y="1366860"/>
                  </a:cubicBezTo>
                  <a:cubicBezTo>
                    <a:pt x="3788372" y="1367010"/>
                    <a:pt x="3788447" y="1367084"/>
                    <a:pt x="3788522" y="1367159"/>
                  </a:cubicBezTo>
                  <a:cubicBezTo>
                    <a:pt x="3791214" y="1369851"/>
                    <a:pt x="3793980" y="1372468"/>
                    <a:pt x="3796747" y="1375086"/>
                  </a:cubicBezTo>
                  <a:cubicBezTo>
                    <a:pt x="3797420" y="1375759"/>
                    <a:pt x="3798168" y="1376357"/>
                    <a:pt x="3798841" y="1376955"/>
                  </a:cubicBezTo>
                  <a:cubicBezTo>
                    <a:pt x="3803926" y="1381592"/>
                    <a:pt x="3809161" y="1386003"/>
                    <a:pt x="3814245" y="1390041"/>
                  </a:cubicBezTo>
                  <a:cubicBezTo>
                    <a:pt x="3821499" y="1395724"/>
                    <a:pt x="3829051" y="1401034"/>
                    <a:pt x="3836604" y="1406118"/>
                  </a:cubicBezTo>
                  <a:cubicBezTo>
                    <a:pt x="3849914" y="1375759"/>
                    <a:pt x="3867861" y="1347269"/>
                    <a:pt x="3889621" y="1322143"/>
                  </a:cubicBezTo>
                  <a:cubicBezTo>
                    <a:pt x="3867861" y="1296944"/>
                    <a:pt x="3849989" y="1268603"/>
                    <a:pt x="3836678" y="1238318"/>
                  </a:cubicBezTo>
                  <a:close/>
                  <a:moveTo>
                    <a:pt x="3259324" y="1238243"/>
                  </a:moveTo>
                  <a:cubicBezTo>
                    <a:pt x="3246014" y="1268528"/>
                    <a:pt x="3228142" y="1296868"/>
                    <a:pt x="3206381" y="1321994"/>
                  </a:cubicBezTo>
                  <a:cubicBezTo>
                    <a:pt x="3228142" y="1347119"/>
                    <a:pt x="3246014" y="1375459"/>
                    <a:pt x="3259324" y="1405819"/>
                  </a:cubicBezTo>
                  <a:cubicBezTo>
                    <a:pt x="3270241" y="1398864"/>
                    <a:pt x="3280785" y="1391238"/>
                    <a:pt x="3290730" y="1382787"/>
                  </a:cubicBezTo>
                  <a:cubicBezTo>
                    <a:pt x="3296937" y="1377479"/>
                    <a:pt x="3302545" y="1372319"/>
                    <a:pt x="3307705" y="1367159"/>
                  </a:cubicBezTo>
                  <a:cubicBezTo>
                    <a:pt x="3321538" y="1353325"/>
                    <a:pt x="3333877" y="1338146"/>
                    <a:pt x="3344420" y="1321994"/>
                  </a:cubicBezTo>
                  <a:cubicBezTo>
                    <a:pt x="3333877" y="1305842"/>
                    <a:pt x="3321538" y="1290662"/>
                    <a:pt x="3307705" y="1276828"/>
                  </a:cubicBezTo>
                  <a:cubicBezTo>
                    <a:pt x="3292824" y="1262023"/>
                    <a:pt x="3276597" y="1249161"/>
                    <a:pt x="3259324" y="1238243"/>
                  </a:cubicBezTo>
                  <a:close/>
                  <a:moveTo>
                    <a:pt x="2076349" y="1238243"/>
                  </a:moveTo>
                  <a:cubicBezTo>
                    <a:pt x="2063038" y="1268528"/>
                    <a:pt x="2045166" y="1296868"/>
                    <a:pt x="2023481" y="1321994"/>
                  </a:cubicBezTo>
                  <a:cubicBezTo>
                    <a:pt x="2045166" y="1347044"/>
                    <a:pt x="2063038" y="1375459"/>
                    <a:pt x="2076349" y="1405894"/>
                  </a:cubicBezTo>
                  <a:cubicBezTo>
                    <a:pt x="2087341" y="1398940"/>
                    <a:pt x="2097810" y="1391312"/>
                    <a:pt x="2107755" y="1382863"/>
                  </a:cubicBezTo>
                  <a:cubicBezTo>
                    <a:pt x="2108054" y="1382563"/>
                    <a:pt x="2108353" y="1382264"/>
                    <a:pt x="2108652" y="1382040"/>
                  </a:cubicBezTo>
                  <a:cubicBezTo>
                    <a:pt x="2111344" y="1379722"/>
                    <a:pt x="2114036" y="1377404"/>
                    <a:pt x="2116504" y="1375086"/>
                  </a:cubicBezTo>
                  <a:cubicBezTo>
                    <a:pt x="2116654" y="1374936"/>
                    <a:pt x="2116728" y="1374861"/>
                    <a:pt x="2116803" y="1374787"/>
                  </a:cubicBezTo>
                  <a:cubicBezTo>
                    <a:pt x="2119495" y="1372319"/>
                    <a:pt x="2122112" y="1369851"/>
                    <a:pt x="2124580" y="1367309"/>
                  </a:cubicBezTo>
                  <a:cubicBezTo>
                    <a:pt x="2124655" y="1367234"/>
                    <a:pt x="2124655" y="1367234"/>
                    <a:pt x="2124730" y="1367159"/>
                  </a:cubicBezTo>
                  <a:cubicBezTo>
                    <a:pt x="2138638" y="1353325"/>
                    <a:pt x="2150977" y="1338221"/>
                    <a:pt x="2161520" y="1321994"/>
                  </a:cubicBezTo>
                  <a:cubicBezTo>
                    <a:pt x="2150901" y="1305767"/>
                    <a:pt x="2138563" y="1290662"/>
                    <a:pt x="2124730" y="1276828"/>
                  </a:cubicBezTo>
                  <a:cubicBezTo>
                    <a:pt x="2109923" y="1262023"/>
                    <a:pt x="2093697" y="1249236"/>
                    <a:pt x="2076349" y="1238243"/>
                  </a:cubicBezTo>
                  <a:close/>
                  <a:moveTo>
                    <a:pt x="5625125" y="1238168"/>
                  </a:moveTo>
                  <a:cubicBezTo>
                    <a:pt x="5611814" y="1268453"/>
                    <a:pt x="5593942" y="1296868"/>
                    <a:pt x="5572182" y="1321994"/>
                  </a:cubicBezTo>
                  <a:cubicBezTo>
                    <a:pt x="5593942" y="1347119"/>
                    <a:pt x="5611889" y="1375535"/>
                    <a:pt x="5625125" y="1405819"/>
                  </a:cubicBezTo>
                  <a:cubicBezTo>
                    <a:pt x="5636117" y="1398864"/>
                    <a:pt x="5646586" y="1391238"/>
                    <a:pt x="5656531" y="1382787"/>
                  </a:cubicBezTo>
                  <a:cubicBezTo>
                    <a:pt x="5656830" y="1382489"/>
                    <a:pt x="5657129" y="1382190"/>
                    <a:pt x="5657428" y="1381965"/>
                  </a:cubicBezTo>
                  <a:cubicBezTo>
                    <a:pt x="5660120" y="1379647"/>
                    <a:pt x="5662738" y="1377329"/>
                    <a:pt x="5665280" y="1375011"/>
                  </a:cubicBezTo>
                  <a:cubicBezTo>
                    <a:pt x="5665430" y="1374861"/>
                    <a:pt x="5665505" y="1374787"/>
                    <a:pt x="5665580" y="1374712"/>
                  </a:cubicBezTo>
                  <a:cubicBezTo>
                    <a:pt x="5668271" y="1372244"/>
                    <a:pt x="5670888" y="1369776"/>
                    <a:pt x="5673356" y="1367234"/>
                  </a:cubicBezTo>
                  <a:cubicBezTo>
                    <a:pt x="5673430" y="1367159"/>
                    <a:pt x="5673430" y="1367159"/>
                    <a:pt x="5673506" y="1367084"/>
                  </a:cubicBezTo>
                  <a:cubicBezTo>
                    <a:pt x="5687264" y="1353400"/>
                    <a:pt x="5699527" y="1338221"/>
                    <a:pt x="5710222" y="1321919"/>
                  </a:cubicBezTo>
                  <a:cubicBezTo>
                    <a:pt x="5699527" y="1305618"/>
                    <a:pt x="5687264" y="1290438"/>
                    <a:pt x="5673506" y="1276754"/>
                  </a:cubicBezTo>
                  <a:cubicBezTo>
                    <a:pt x="5658699" y="1261948"/>
                    <a:pt x="5642473" y="1249161"/>
                    <a:pt x="5625125" y="1238168"/>
                  </a:cubicBezTo>
                  <a:close/>
                  <a:moveTo>
                    <a:pt x="4442224" y="1238168"/>
                  </a:moveTo>
                  <a:cubicBezTo>
                    <a:pt x="4428914" y="1268528"/>
                    <a:pt x="4411042" y="1296868"/>
                    <a:pt x="4389282" y="1321994"/>
                  </a:cubicBezTo>
                  <a:cubicBezTo>
                    <a:pt x="4411042" y="1347119"/>
                    <a:pt x="4428914" y="1375459"/>
                    <a:pt x="4442224" y="1405744"/>
                  </a:cubicBezTo>
                  <a:cubicBezTo>
                    <a:pt x="4453217" y="1398790"/>
                    <a:pt x="4463685" y="1391163"/>
                    <a:pt x="4473631" y="1382713"/>
                  </a:cubicBezTo>
                  <a:cubicBezTo>
                    <a:pt x="4473706" y="1382638"/>
                    <a:pt x="4473781" y="1382563"/>
                    <a:pt x="4473856" y="1382489"/>
                  </a:cubicBezTo>
                  <a:cubicBezTo>
                    <a:pt x="4479539" y="1377703"/>
                    <a:pt x="4484997" y="1372693"/>
                    <a:pt x="4490606" y="1367084"/>
                  </a:cubicBezTo>
                  <a:cubicBezTo>
                    <a:pt x="4504439" y="1353251"/>
                    <a:pt x="4516777" y="1338071"/>
                    <a:pt x="4527321" y="1321919"/>
                  </a:cubicBezTo>
                  <a:cubicBezTo>
                    <a:pt x="4516777" y="1305767"/>
                    <a:pt x="4504439" y="1290587"/>
                    <a:pt x="4490606" y="1276754"/>
                  </a:cubicBezTo>
                  <a:cubicBezTo>
                    <a:pt x="4475799" y="1261948"/>
                    <a:pt x="4459572" y="1249161"/>
                    <a:pt x="4442224" y="1238168"/>
                  </a:cubicBezTo>
                  <a:close/>
                  <a:moveTo>
                    <a:pt x="2653927" y="1238168"/>
                  </a:moveTo>
                  <a:cubicBezTo>
                    <a:pt x="2636654" y="1249086"/>
                    <a:pt x="2620353" y="1261948"/>
                    <a:pt x="2605546" y="1276754"/>
                  </a:cubicBezTo>
                  <a:cubicBezTo>
                    <a:pt x="2603378" y="1278922"/>
                    <a:pt x="2601210" y="1281166"/>
                    <a:pt x="2599116" y="1283408"/>
                  </a:cubicBezTo>
                  <a:cubicBezTo>
                    <a:pt x="2587824" y="1295523"/>
                    <a:pt x="2577729" y="1308384"/>
                    <a:pt x="2568831" y="1321994"/>
                  </a:cubicBezTo>
                  <a:cubicBezTo>
                    <a:pt x="2577729" y="1335529"/>
                    <a:pt x="2587824" y="1348390"/>
                    <a:pt x="2599041" y="1360429"/>
                  </a:cubicBezTo>
                  <a:cubicBezTo>
                    <a:pt x="2601359" y="1362897"/>
                    <a:pt x="2603453" y="1364991"/>
                    <a:pt x="2605622" y="1367159"/>
                  </a:cubicBezTo>
                  <a:cubicBezTo>
                    <a:pt x="2606744" y="1368281"/>
                    <a:pt x="2607790" y="1369403"/>
                    <a:pt x="2608912" y="1370449"/>
                  </a:cubicBezTo>
                  <a:cubicBezTo>
                    <a:pt x="2609659" y="1371197"/>
                    <a:pt x="2610407" y="1371870"/>
                    <a:pt x="2611080" y="1372543"/>
                  </a:cubicBezTo>
                  <a:cubicBezTo>
                    <a:pt x="2611828" y="1373216"/>
                    <a:pt x="2612576" y="1373889"/>
                    <a:pt x="2613249" y="1374562"/>
                  </a:cubicBezTo>
                  <a:cubicBezTo>
                    <a:pt x="2613399" y="1374712"/>
                    <a:pt x="2613622" y="1374861"/>
                    <a:pt x="2613772" y="1375011"/>
                  </a:cubicBezTo>
                  <a:cubicBezTo>
                    <a:pt x="2616689" y="1377703"/>
                    <a:pt x="2619604" y="1380320"/>
                    <a:pt x="2622596" y="1382863"/>
                  </a:cubicBezTo>
                  <a:lnTo>
                    <a:pt x="2622596" y="1382787"/>
                  </a:lnTo>
                  <a:cubicBezTo>
                    <a:pt x="2625512" y="1385255"/>
                    <a:pt x="2628354" y="1387723"/>
                    <a:pt x="2631345" y="1390041"/>
                  </a:cubicBezTo>
                  <a:cubicBezTo>
                    <a:pt x="2638598" y="1395724"/>
                    <a:pt x="2646151" y="1401034"/>
                    <a:pt x="2653778" y="1405894"/>
                  </a:cubicBezTo>
                  <a:cubicBezTo>
                    <a:pt x="2654975" y="1403202"/>
                    <a:pt x="2656096" y="1400435"/>
                    <a:pt x="2657368" y="1397818"/>
                  </a:cubicBezTo>
                  <a:cubicBezTo>
                    <a:pt x="2666714" y="1377852"/>
                    <a:pt x="2678380" y="1358410"/>
                    <a:pt x="2691989" y="1340165"/>
                  </a:cubicBezTo>
                  <a:cubicBezTo>
                    <a:pt x="2694681" y="1336575"/>
                    <a:pt x="2697523" y="1333061"/>
                    <a:pt x="2700289" y="1329621"/>
                  </a:cubicBezTo>
                  <a:cubicBezTo>
                    <a:pt x="2701112" y="1328574"/>
                    <a:pt x="2702009" y="1327527"/>
                    <a:pt x="2702907" y="1326480"/>
                  </a:cubicBezTo>
                  <a:cubicBezTo>
                    <a:pt x="2704178" y="1324985"/>
                    <a:pt x="2705449" y="1323414"/>
                    <a:pt x="2706720" y="1321919"/>
                  </a:cubicBezTo>
                  <a:cubicBezTo>
                    <a:pt x="2705374" y="1320423"/>
                    <a:pt x="2704103" y="1318853"/>
                    <a:pt x="2702832" y="1317283"/>
                  </a:cubicBezTo>
                  <a:cubicBezTo>
                    <a:pt x="2702009" y="1316310"/>
                    <a:pt x="2701112" y="1315339"/>
                    <a:pt x="2700289" y="1314292"/>
                  </a:cubicBezTo>
                  <a:cubicBezTo>
                    <a:pt x="2697523" y="1310852"/>
                    <a:pt x="2694756" y="1307413"/>
                    <a:pt x="2691989" y="1303748"/>
                  </a:cubicBezTo>
                  <a:cubicBezTo>
                    <a:pt x="2678604" y="1285802"/>
                    <a:pt x="2667238" y="1266808"/>
                    <a:pt x="2657966" y="1247216"/>
                  </a:cubicBezTo>
                  <a:cubicBezTo>
                    <a:pt x="2657816" y="1246768"/>
                    <a:pt x="2657591" y="1246394"/>
                    <a:pt x="2657368" y="1245945"/>
                  </a:cubicBezTo>
                  <a:cubicBezTo>
                    <a:pt x="2657368" y="1245945"/>
                    <a:pt x="2657368" y="1245871"/>
                    <a:pt x="2657368" y="1245871"/>
                  </a:cubicBezTo>
                  <a:cubicBezTo>
                    <a:pt x="2656545" y="1244151"/>
                    <a:pt x="2655797" y="1242356"/>
                    <a:pt x="2655049" y="1240636"/>
                  </a:cubicBezTo>
                  <a:cubicBezTo>
                    <a:pt x="2654675" y="1239814"/>
                    <a:pt x="2654301" y="1238991"/>
                    <a:pt x="2653927" y="1238168"/>
                  </a:cubicBezTo>
                  <a:close/>
                  <a:moveTo>
                    <a:pt x="1471027" y="1238168"/>
                  </a:moveTo>
                  <a:cubicBezTo>
                    <a:pt x="1453754" y="1249161"/>
                    <a:pt x="1437452" y="1261948"/>
                    <a:pt x="1422647" y="1276754"/>
                  </a:cubicBezTo>
                  <a:cubicBezTo>
                    <a:pt x="1408812" y="1290587"/>
                    <a:pt x="1396549" y="1305767"/>
                    <a:pt x="1385931" y="1321994"/>
                  </a:cubicBezTo>
                  <a:cubicBezTo>
                    <a:pt x="1396474" y="1338146"/>
                    <a:pt x="1408812" y="1353325"/>
                    <a:pt x="1422647" y="1367159"/>
                  </a:cubicBezTo>
                  <a:cubicBezTo>
                    <a:pt x="1425413" y="1369851"/>
                    <a:pt x="1428105" y="1372543"/>
                    <a:pt x="1430872" y="1375086"/>
                  </a:cubicBezTo>
                  <a:cubicBezTo>
                    <a:pt x="1431545" y="1375759"/>
                    <a:pt x="1432293" y="1376357"/>
                    <a:pt x="1432966" y="1376955"/>
                  </a:cubicBezTo>
                  <a:cubicBezTo>
                    <a:pt x="1438050" y="1381592"/>
                    <a:pt x="1443284" y="1386003"/>
                    <a:pt x="1448370" y="1390041"/>
                  </a:cubicBezTo>
                  <a:cubicBezTo>
                    <a:pt x="1455623" y="1395724"/>
                    <a:pt x="1463175" y="1401034"/>
                    <a:pt x="1470952" y="1405968"/>
                  </a:cubicBezTo>
                  <a:cubicBezTo>
                    <a:pt x="1484263" y="1375609"/>
                    <a:pt x="1502134" y="1347194"/>
                    <a:pt x="1523969" y="1321994"/>
                  </a:cubicBezTo>
                  <a:cubicBezTo>
                    <a:pt x="1502210" y="1296794"/>
                    <a:pt x="1484338" y="1268453"/>
                    <a:pt x="1471027" y="1238168"/>
                  </a:cubicBezTo>
                  <a:close/>
                  <a:moveTo>
                    <a:pt x="893448" y="1238168"/>
                  </a:moveTo>
                  <a:cubicBezTo>
                    <a:pt x="880138" y="1268453"/>
                    <a:pt x="862266" y="1296868"/>
                    <a:pt x="840506" y="1321994"/>
                  </a:cubicBezTo>
                  <a:cubicBezTo>
                    <a:pt x="862266" y="1347119"/>
                    <a:pt x="880138" y="1375459"/>
                    <a:pt x="893448" y="1405819"/>
                  </a:cubicBezTo>
                  <a:cubicBezTo>
                    <a:pt x="904366" y="1398864"/>
                    <a:pt x="914909" y="1391238"/>
                    <a:pt x="924854" y="1382787"/>
                  </a:cubicBezTo>
                  <a:cubicBezTo>
                    <a:pt x="924930" y="1382713"/>
                    <a:pt x="924930" y="1382713"/>
                    <a:pt x="924930" y="1382713"/>
                  </a:cubicBezTo>
                  <a:cubicBezTo>
                    <a:pt x="930687" y="1377927"/>
                    <a:pt x="936146" y="1372842"/>
                    <a:pt x="941829" y="1367159"/>
                  </a:cubicBezTo>
                  <a:cubicBezTo>
                    <a:pt x="955663" y="1353325"/>
                    <a:pt x="968001" y="1338146"/>
                    <a:pt x="978545" y="1321994"/>
                  </a:cubicBezTo>
                  <a:cubicBezTo>
                    <a:pt x="968001" y="1305767"/>
                    <a:pt x="955663" y="1290587"/>
                    <a:pt x="941829" y="1276754"/>
                  </a:cubicBezTo>
                  <a:cubicBezTo>
                    <a:pt x="927023" y="1261948"/>
                    <a:pt x="910796" y="1249161"/>
                    <a:pt x="893448" y="1238168"/>
                  </a:cubicBezTo>
                  <a:close/>
                  <a:moveTo>
                    <a:pt x="288202" y="1238168"/>
                  </a:moveTo>
                  <a:cubicBezTo>
                    <a:pt x="270928" y="1249086"/>
                    <a:pt x="254626" y="1261948"/>
                    <a:pt x="239821" y="1276754"/>
                  </a:cubicBezTo>
                  <a:cubicBezTo>
                    <a:pt x="226062" y="1290513"/>
                    <a:pt x="213724" y="1305692"/>
                    <a:pt x="203105" y="1321994"/>
                  </a:cubicBezTo>
                  <a:cubicBezTo>
                    <a:pt x="213724" y="1338221"/>
                    <a:pt x="225987" y="1353325"/>
                    <a:pt x="239821" y="1367159"/>
                  </a:cubicBezTo>
                  <a:cubicBezTo>
                    <a:pt x="239821" y="1367159"/>
                    <a:pt x="239895" y="1367234"/>
                    <a:pt x="239895" y="1367234"/>
                  </a:cubicBezTo>
                  <a:cubicBezTo>
                    <a:pt x="242587" y="1369926"/>
                    <a:pt x="245279" y="1372543"/>
                    <a:pt x="248046" y="1375086"/>
                  </a:cubicBezTo>
                  <a:cubicBezTo>
                    <a:pt x="248719" y="1375759"/>
                    <a:pt x="249467" y="1376357"/>
                    <a:pt x="250140" y="1376955"/>
                  </a:cubicBezTo>
                  <a:cubicBezTo>
                    <a:pt x="255225" y="1381592"/>
                    <a:pt x="260459" y="1386003"/>
                    <a:pt x="265544" y="1390041"/>
                  </a:cubicBezTo>
                  <a:cubicBezTo>
                    <a:pt x="272797" y="1395724"/>
                    <a:pt x="280350" y="1401034"/>
                    <a:pt x="288127" y="1405968"/>
                  </a:cubicBezTo>
                  <a:cubicBezTo>
                    <a:pt x="301362" y="1375609"/>
                    <a:pt x="319234" y="1347194"/>
                    <a:pt x="341069" y="1321994"/>
                  </a:cubicBezTo>
                  <a:cubicBezTo>
                    <a:pt x="319309" y="1296794"/>
                    <a:pt x="301437" y="1268453"/>
                    <a:pt x="288202" y="1238168"/>
                  </a:cubicBezTo>
                  <a:close/>
                  <a:moveTo>
                    <a:pt x="5019952" y="1238094"/>
                  </a:moveTo>
                  <a:cubicBezTo>
                    <a:pt x="5002530" y="1249086"/>
                    <a:pt x="4986228" y="1261948"/>
                    <a:pt x="4971423" y="1276754"/>
                  </a:cubicBezTo>
                  <a:cubicBezTo>
                    <a:pt x="4957589" y="1290587"/>
                    <a:pt x="4945251" y="1305767"/>
                    <a:pt x="4934707" y="1321994"/>
                  </a:cubicBezTo>
                  <a:cubicBezTo>
                    <a:pt x="4945251" y="1338146"/>
                    <a:pt x="4957589" y="1353325"/>
                    <a:pt x="4971423" y="1367159"/>
                  </a:cubicBezTo>
                  <a:cubicBezTo>
                    <a:pt x="4974189" y="1369851"/>
                    <a:pt x="4976881" y="1372543"/>
                    <a:pt x="4979647" y="1375086"/>
                  </a:cubicBezTo>
                  <a:cubicBezTo>
                    <a:pt x="4980321" y="1375759"/>
                    <a:pt x="4981068" y="1376357"/>
                    <a:pt x="4981743" y="1376955"/>
                  </a:cubicBezTo>
                  <a:cubicBezTo>
                    <a:pt x="4986827" y="1381516"/>
                    <a:pt x="4992061" y="1386003"/>
                    <a:pt x="4997145" y="1390041"/>
                  </a:cubicBezTo>
                  <a:cubicBezTo>
                    <a:pt x="5004399" y="1395724"/>
                    <a:pt x="5012026" y="1401034"/>
                    <a:pt x="5019878" y="1405968"/>
                  </a:cubicBezTo>
                  <a:cubicBezTo>
                    <a:pt x="5027505" y="1388546"/>
                    <a:pt x="5036480" y="1371721"/>
                    <a:pt x="5046947" y="1355868"/>
                  </a:cubicBezTo>
                  <a:cubicBezTo>
                    <a:pt x="5046947" y="1355793"/>
                    <a:pt x="5046947" y="1355793"/>
                    <a:pt x="5046947" y="1355793"/>
                  </a:cubicBezTo>
                  <a:cubicBezTo>
                    <a:pt x="5050687" y="1350260"/>
                    <a:pt x="5054275" y="1345175"/>
                    <a:pt x="5058015" y="1340165"/>
                  </a:cubicBezTo>
                  <a:cubicBezTo>
                    <a:pt x="5062650" y="1333958"/>
                    <a:pt x="5067587" y="1327901"/>
                    <a:pt x="5072745" y="1321919"/>
                  </a:cubicBezTo>
                  <a:cubicBezTo>
                    <a:pt x="5067587" y="1316011"/>
                    <a:pt x="5062726" y="1309880"/>
                    <a:pt x="5058089" y="1303748"/>
                  </a:cubicBezTo>
                  <a:cubicBezTo>
                    <a:pt x="5058015" y="1303748"/>
                    <a:pt x="5058015" y="1303673"/>
                    <a:pt x="5058015" y="1303673"/>
                  </a:cubicBezTo>
                  <a:cubicBezTo>
                    <a:pt x="5057940" y="1303599"/>
                    <a:pt x="5057940" y="1303599"/>
                    <a:pt x="5057940" y="1303599"/>
                  </a:cubicBezTo>
                  <a:cubicBezTo>
                    <a:pt x="5054275" y="1298663"/>
                    <a:pt x="5050687" y="1293578"/>
                    <a:pt x="5046947" y="1288045"/>
                  </a:cubicBezTo>
                  <a:cubicBezTo>
                    <a:pt x="5036480" y="1272267"/>
                    <a:pt x="5027505" y="1255442"/>
                    <a:pt x="5019952" y="1238094"/>
                  </a:cubicBezTo>
                  <a:close/>
                  <a:moveTo>
                    <a:pt x="4315851" y="1195770"/>
                  </a:moveTo>
                  <a:cubicBezTo>
                    <a:pt x="4314281" y="1215063"/>
                    <a:pt x="4311141" y="1234206"/>
                    <a:pt x="4306204" y="1252899"/>
                  </a:cubicBezTo>
                  <a:cubicBezTo>
                    <a:pt x="4322880" y="1262695"/>
                    <a:pt x="4338658" y="1274062"/>
                    <a:pt x="4353390" y="1286624"/>
                  </a:cubicBezTo>
                  <a:cubicBezTo>
                    <a:pt x="4371635" y="1265088"/>
                    <a:pt x="4386590" y="1240936"/>
                    <a:pt x="4397582" y="1215137"/>
                  </a:cubicBezTo>
                  <a:cubicBezTo>
                    <a:pt x="4371635" y="1204668"/>
                    <a:pt x="4343892" y="1198163"/>
                    <a:pt x="4315851" y="1195770"/>
                  </a:cubicBezTo>
                  <a:close/>
                  <a:moveTo>
                    <a:pt x="3132800" y="1195770"/>
                  </a:moveTo>
                  <a:cubicBezTo>
                    <a:pt x="3131305" y="1214988"/>
                    <a:pt x="3128165" y="1234131"/>
                    <a:pt x="3123229" y="1252899"/>
                  </a:cubicBezTo>
                  <a:cubicBezTo>
                    <a:pt x="3139979" y="1262695"/>
                    <a:pt x="3155757" y="1274062"/>
                    <a:pt x="3170489" y="1286624"/>
                  </a:cubicBezTo>
                  <a:cubicBezTo>
                    <a:pt x="3188734" y="1265088"/>
                    <a:pt x="3203689" y="1240936"/>
                    <a:pt x="3214607" y="1215137"/>
                  </a:cubicBezTo>
                  <a:cubicBezTo>
                    <a:pt x="3188585" y="1204668"/>
                    <a:pt x="3160917" y="1198163"/>
                    <a:pt x="3132800" y="1195770"/>
                  </a:cubicBezTo>
                  <a:close/>
                  <a:moveTo>
                    <a:pt x="1949900" y="1195770"/>
                  </a:moveTo>
                  <a:cubicBezTo>
                    <a:pt x="1948330" y="1215063"/>
                    <a:pt x="1945190" y="1234206"/>
                    <a:pt x="1940329" y="1252899"/>
                  </a:cubicBezTo>
                  <a:cubicBezTo>
                    <a:pt x="1957079" y="1262695"/>
                    <a:pt x="1972782" y="1273987"/>
                    <a:pt x="1987588" y="1286624"/>
                  </a:cubicBezTo>
                  <a:cubicBezTo>
                    <a:pt x="2005759" y="1265163"/>
                    <a:pt x="2020714" y="1240936"/>
                    <a:pt x="2031707" y="1215137"/>
                  </a:cubicBezTo>
                  <a:cubicBezTo>
                    <a:pt x="2005684" y="1204668"/>
                    <a:pt x="1978016" y="1198163"/>
                    <a:pt x="1949900" y="1195770"/>
                  </a:cubicBezTo>
                  <a:close/>
                  <a:moveTo>
                    <a:pt x="767075" y="1195770"/>
                  </a:moveTo>
                  <a:cubicBezTo>
                    <a:pt x="765505" y="1215063"/>
                    <a:pt x="762364" y="1234206"/>
                    <a:pt x="757429" y="1252899"/>
                  </a:cubicBezTo>
                  <a:cubicBezTo>
                    <a:pt x="774179" y="1262695"/>
                    <a:pt x="789882" y="1273987"/>
                    <a:pt x="804687" y="1286624"/>
                  </a:cubicBezTo>
                  <a:cubicBezTo>
                    <a:pt x="822858" y="1265088"/>
                    <a:pt x="837814" y="1240936"/>
                    <a:pt x="848806" y="1215137"/>
                  </a:cubicBezTo>
                  <a:cubicBezTo>
                    <a:pt x="822858" y="1204668"/>
                    <a:pt x="795116" y="1198163"/>
                    <a:pt x="767075" y="1195770"/>
                  </a:cubicBezTo>
                  <a:close/>
                  <a:moveTo>
                    <a:pt x="414500" y="1195770"/>
                  </a:moveTo>
                  <a:cubicBezTo>
                    <a:pt x="386309" y="1198163"/>
                    <a:pt x="358716" y="1204668"/>
                    <a:pt x="332843" y="1215063"/>
                  </a:cubicBezTo>
                  <a:cubicBezTo>
                    <a:pt x="343836" y="1240786"/>
                    <a:pt x="358716" y="1264939"/>
                    <a:pt x="376887" y="1286475"/>
                  </a:cubicBezTo>
                  <a:cubicBezTo>
                    <a:pt x="383543" y="1280792"/>
                    <a:pt x="390422" y="1275408"/>
                    <a:pt x="397526" y="1270248"/>
                  </a:cubicBezTo>
                  <a:cubicBezTo>
                    <a:pt x="397601" y="1270248"/>
                    <a:pt x="397601" y="1270173"/>
                    <a:pt x="397676" y="1270173"/>
                  </a:cubicBezTo>
                  <a:cubicBezTo>
                    <a:pt x="397750" y="1270099"/>
                    <a:pt x="397900" y="1270024"/>
                    <a:pt x="397975" y="1269949"/>
                  </a:cubicBezTo>
                  <a:cubicBezTo>
                    <a:pt x="404630" y="1265088"/>
                    <a:pt x="411808" y="1260377"/>
                    <a:pt x="419286" y="1255816"/>
                  </a:cubicBezTo>
                  <a:cubicBezTo>
                    <a:pt x="419360" y="1255741"/>
                    <a:pt x="419436" y="1255741"/>
                    <a:pt x="419510" y="1255666"/>
                  </a:cubicBezTo>
                  <a:cubicBezTo>
                    <a:pt x="419585" y="1255666"/>
                    <a:pt x="419585" y="1255591"/>
                    <a:pt x="419660" y="1255591"/>
                  </a:cubicBezTo>
                  <a:cubicBezTo>
                    <a:pt x="421155" y="1254619"/>
                    <a:pt x="422651" y="1253722"/>
                    <a:pt x="424146" y="1252899"/>
                  </a:cubicBezTo>
                  <a:cubicBezTo>
                    <a:pt x="419211" y="1234206"/>
                    <a:pt x="416070" y="1215137"/>
                    <a:pt x="414500" y="1195770"/>
                  </a:cubicBezTo>
                  <a:close/>
                  <a:moveTo>
                    <a:pt x="5498826" y="1195695"/>
                  </a:moveTo>
                  <a:cubicBezTo>
                    <a:pt x="5498452" y="1200033"/>
                    <a:pt x="5498003" y="1204444"/>
                    <a:pt x="5497480" y="1208930"/>
                  </a:cubicBezTo>
                  <a:cubicBezTo>
                    <a:pt x="5495685" y="1223737"/>
                    <a:pt x="5492843" y="1238468"/>
                    <a:pt x="5489105" y="1252899"/>
                  </a:cubicBezTo>
                  <a:cubicBezTo>
                    <a:pt x="5505855" y="1262695"/>
                    <a:pt x="5521559" y="1273987"/>
                    <a:pt x="5536364" y="1286624"/>
                  </a:cubicBezTo>
                  <a:cubicBezTo>
                    <a:pt x="5554535" y="1265088"/>
                    <a:pt x="5569490" y="1240936"/>
                    <a:pt x="5580483" y="1215063"/>
                  </a:cubicBezTo>
                  <a:cubicBezTo>
                    <a:pt x="5554535" y="1204594"/>
                    <a:pt x="5526867" y="1198088"/>
                    <a:pt x="5498826" y="1195695"/>
                  </a:cubicBezTo>
                  <a:close/>
                  <a:moveTo>
                    <a:pt x="5146176" y="1195695"/>
                  </a:moveTo>
                  <a:cubicBezTo>
                    <a:pt x="5117985" y="1198088"/>
                    <a:pt x="5090318" y="1204594"/>
                    <a:pt x="5064445" y="1215063"/>
                  </a:cubicBezTo>
                  <a:cubicBezTo>
                    <a:pt x="5071175" y="1230841"/>
                    <a:pt x="5079251" y="1245945"/>
                    <a:pt x="5088674" y="1260153"/>
                  </a:cubicBezTo>
                  <a:cubicBezTo>
                    <a:pt x="5091217" y="1263966"/>
                    <a:pt x="5093908" y="1267706"/>
                    <a:pt x="5096600" y="1271370"/>
                  </a:cubicBezTo>
                  <a:cubicBezTo>
                    <a:pt x="5097122" y="1272118"/>
                    <a:pt x="5097647" y="1272865"/>
                    <a:pt x="5098170" y="1273613"/>
                  </a:cubicBezTo>
                  <a:cubicBezTo>
                    <a:pt x="5099217" y="1275033"/>
                    <a:pt x="5100413" y="1276380"/>
                    <a:pt x="5101534" y="1277801"/>
                  </a:cubicBezTo>
                  <a:cubicBezTo>
                    <a:pt x="5103853" y="1280717"/>
                    <a:pt x="5106171" y="1283708"/>
                    <a:pt x="5108639" y="1286550"/>
                  </a:cubicBezTo>
                  <a:cubicBezTo>
                    <a:pt x="5117463" y="1279072"/>
                    <a:pt x="5126661" y="1271968"/>
                    <a:pt x="5136231" y="1265387"/>
                  </a:cubicBezTo>
                  <a:lnTo>
                    <a:pt x="5136756" y="1264789"/>
                  </a:lnTo>
                  <a:cubicBezTo>
                    <a:pt x="5137951" y="1263966"/>
                    <a:pt x="5139149" y="1263069"/>
                    <a:pt x="5140344" y="1262322"/>
                  </a:cubicBezTo>
                  <a:cubicBezTo>
                    <a:pt x="5140643" y="1262097"/>
                    <a:pt x="5140942" y="1261873"/>
                    <a:pt x="5141241" y="1261724"/>
                  </a:cubicBezTo>
                  <a:cubicBezTo>
                    <a:pt x="5144532" y="1259630"/>
                    <a:pt x="5147822" y="1257536"/>
                    <a:pt x="5151112" y="1255517"/>
                  </a:cubicBezTo>
                  <a:cubicBezTo>
                    <a:pt x="5152682" y="1254619"/>
                    <a:pt x="5154253" y="1253722"/>
                    <a:pt x="5155749" y="1252825"/>
                  </a:cubicBezTo>
                  <a:cubicBezTo>
                    <a:pt x="5150887" y="1234131"/>
                    <a:pt x="5147747" y="1215063"/>
                    <a:pt x="5146176" y="1195695"/>
                  </a:cubicBezTo>
                  <a:close/>
                  <a:moveTo>
                    <a:pt x="3963276" y="1195695"/>
                  </a:moveTo>
                  <a:cubicBezTo>
                    <a:pt x="3935086" y="1198088"/>
                    <a:pt x="3907492" y="1204594"/>
                    <a:pt x="3881544" y="1215063"/>
                  </a:cubicBezTo>
                  <a:cubicBezTo>
                    <a:pt x="3892537" y="1240860"/>
                    <a:pt x="3907418" y="1264939"/>
                    <a:pt x="3925589" y="1286475"/>
                  </a:cubicBezTo>
                  <a:cubicBezTo>
                    <a:pt x="3932244" y="1280792"/>
                    <a:pt x="3939198" y="1275408"/>
                    <a:pt x="3946302" y="1270173"/>
                  </a:cubicBezTo>
                  <a:cubicBezTo>
                    <a:pt x="3952808" y="1265463"/>
                    <a:pt x="3959836" y="1260826"/>
                    <a:pt x="3967090" y="1256340"/>
                  </a:cubicBezTo>
                  <a:cubicBezTo>
                    <a:pt x="3967389" y="1256115"/>
                    <a:pt x="3967689" y="1255891"/>
                    <a:pt x="3968062" y="1255666"/>
                  </a:cubicBezTo>
                  <a:cubicBezTo>
                    <a:pt x="3968137" y="1255666"/>
                    <a:pt x="3968137" y="1255591"/>
                    <a:pt x="3968211" y="1255591"/>
                  </a:cubicBezTo>
                  <a:cubicBezTo>
                    <a:pt x="3969781" y="1254619"/>
                    <a:pt x="3971352" y="1253722"/>
                    <a:pt x="3972848" y="1252825"/>
                  </a:cubicBezTo>
                  <a:cubicBezTo>
                    <a:pt x="3967987" y="1234131"/>
                    <a:pt x="3964847" y="1214988"/>
                    <a:pt x="3963276" y="1195695"/>
                  </a:cubicBezTo>
                  <a:close/>
                  <a:moveTo>
                    <a:pt x="2780376" y="1195695"/>
                  </a:moveTo>
                  <a:cubicBezTo>
                    <a:pt x="2752185" y="1198088"/>
                    <a:pt x="2724592" y="1204594"/>
                    <a:pt x="2698645" y="1215063"/>
                  </a:cubicBezTo>
                  <a:cubicBezTo>
                    <a:pt x="2699990" y="1218277"/>
                    <a:pt x="2701337" y="1221493"/>
                    <a:pt x="2702832" y="1224559"/>
                  </a:cubicBezTo>
                  <a:cubicBezTo>
                    <a:pt x="2710983" y="1241832"/>
                    <a:pt x="2720853" y="1258359"/>
                    <a:pt x="2732219" y="1273538"/>
                  </a:cubicBezTo>
                  <a:cubicBezTo>
                    <a:pt x="2735659" y="1278025"/>
                    <a:pt x="2739099" y="1282362"/>
                    <a:pt x="2742614" y="1286475"/>
                  </a:cubicBezTo>
                  <a:cubicBezTo>
                    <a:pt x="2749343" y="1280717"/>
                    <a:pt x="2756223" y="1275258"/>
                    <a:pt x="2763327" y="1270173"/>
                  </a:cubicBezTo>
                  <a:cubicBezTo>
                    <a:pt x="2770505" y="1265014"/>
                    <a:pt x="2777758" y="1260153"/>
                    <a:pt x="2785012" y="1255816"/>
                  </a:cubicBezTo>
                  <a:cubicBezTo>
                    <a:pt x="2785087" y="1255816"/>
                    <a:pt x="2785162" y="1255741"/>
                    <a:pt x="2785311" y="1255666"/>
                  </a:cubicBezTo>
                  <a:cubicBezTo>
                    <a:pt x="2785386" y="1255591"/>
                    <a:pt x="2785386" y="1255591"/>
                    <a:pt x="2785461" y="1255517"/>
                  </a:cubicBezTo>
                  <a:cubicBezTo>
                    <a:pt x="2786956" y="1254619"/>
                    <a:pt x="2788452" y="1253722"/>
                    <a:pt x="2789947" y="1252825"/>
                  </a:cubicBezTo>
                  <a:cubicBezTo>
                    <a:pt x="2785012" y="1234131"/>
                    <a:pt x="2781946" y="1214988"/>
                    <a:pt x="2780376" y="1195695"/>
                  </a:cubicBezTo>
                  <a:close/>
                  <a:moveTo>
                    <a:pt x="1597401" y="1195695"/>
                  </a:moveTo>
                  <a:cubicBezTo>
                    <a:pt x="1569210" y="1198088"/>
                    <a:pt x="1541542" y="1204594"/>
                    <a:pt x="1515669" y="1215063"/>
                  </a:cubicBezTo>
                  <a:cubicBezTo>
                    <a:pt x="1526587" y="1240860"/>
                    <a:pt x="1541542" y="1264939"/>
                    <a:pt x="1559713" y="1286475"/>
                  </a:cubicBezTo>
                  <a:cubicBezTo>
                    <a:pt x="1566443" y="1280717"/>
                    <a:pt x="1573322" y="1275258"/>
                    <a:pt x="1580426" y="1270173"/>
                  </a:cubicBezTo>
                  <a:cubicBezTo>
                    <a:pt x="1587605" y="1265014"/>
                    <a:pt x="1594858" y="1260153"/>
                    <a:pt x="1602112" y="1255816"/>
                  </a:cubicBezTo>
                  <a:cubicBezTo>
                    <a:pt x="1602186" y="1255816"/>
                    <a:pt x="1602261" y="1255741"/>
                    <a:pt x="1602410" y="1255666"/>
                  </a:cubicBezTo>
                  <a:cubicBezTo>
                    <a:pt x="1602486" y="1255591"/>
                    <a:pt x="1602486" y="1255591"/>
                    <a:pt x="1602486" y="1255517"/>
                  </a:cubicBezTo>
                  <a:cubicBezTo>
                    <a:pt x="1603981" y="1254545"/>
                    <a:pt x="1605477" y="1253722"/>
                    <a:pt x="1606972" y="1252825"/>
                  </a:cubicBezTo>
                  <a:cubicBezTo>
                    <a:pt x="1602037" y="1234131"/>
                    <a:pt x="1598971" y="1214988"/>
                    <a:pt x="1597401" y="1195695"/>
                  </a:cubicBezTo>
                  <a:close/>
                  <a:moveTo>
                    <a:pt x="4727349" y="1179842"/>
                  </a:moveTo>
                  <a:cubicBezTo>
                    <a:pt x="4723013" y="1182609"/>
                    <a:pt x="4717553" y="1186573"/>
                    <a:pt x="4712170" y="1191957"/>
                  </a:cubicBezTo>
                  <a:cubicBezTo>
                    <a:pt x="4695196" y="1208631"/>
                    <a:pt x="4686671" y="1230317"/>
                    <a:pt x="4686671" y="1256340"/>
                  </a:cubicBezTo>
                  <a:cubicBezTo>
                    <a:pt x="4686671" y="1270248"/>
                    <a:pt x="4675380" y="1281465"/>
                    <a:pt x="4661545" y="1281465"/>
                  </a:cubicBezTo>
                  <a:cubicBezTo>
                    <a:pt x="4652124" y="1281465"/>
                    <a:pt x="4643076" y="1282587"/>
                    <a:pt x="4634702" y="1284904"/>
                  </a:cubicBezTo>
                  <a:cubicBezTo>
                    <a:pt x="4631710" y="1285802"/>
                    <a:pt x="4628718" y="1286774"/>
                    <a:pt x="4625802" y="1287896"/>
                  </a:cubicBezTo>
                  <a:cubicBezTo>
                    <a:pt x="4624457" y="1288419"/>
                    <a:pt x="4623260" y="1288942"/>
                    <a:pt x="4621989" y="1289541"/>
                  </a:cubicBezTo>
                  <a:cubicBezTo>
                    <a:pt x="4619596" y="1290587"/>
                    <a:pt x="4617203" y="1291784"/>
                    <a:pt x="4614585" y="1293280"/>
                  </a:cubicBezTo>
                  <a:cubicBezTo>
                    <a:pt x="4611968" y="1294850"/>
                    <a:pt x="4609575" y="1296495"/>
                    <a:pt x="4607182" y="1298289"/>
                  </a:cubicBezTo>
                  <a:cubicBezTo>
                    <a:pt x="4606585" y="1298738"/>
                    <a:pt x="4605986" y="1299038"/>
                    <a:pt x="4605388" y="1299486"/>
                  </a:cubicBezTo>
                  <a:cubicBezTo>
                    <a:pt x="4605313" y="1299486"/>
                    <a:pt x="4605313" y="1299560"/>
                    <a:pt x="4605238" y="1299560"/>
                  </a:cubicBezTo>
                  <a:cubicBezTo>
                    <a:pt x="4602397" y="1301729"/>
                    <a:pt x="4599705" y="1304122"/>
                    <a:pt x="4597163" y="1306739"/>
                  </a:cubicBezTo>
                  <a:cubicBezTo>
                    <a:pt x="4591704" y="1312273"/>
                    <a:pt x="4587666" y="1317807"/>
                    <a:pt x="4584899" y="1322143"/>
                  </a:cubicBezTo>
                  <a:cubicBezTo>
                    <a:pt x="4594022" y="1336501"/>
                    <a:pt x="4616605" y="1362673"/>
                    <a:pt x="4661397" y="1362673"/>
                  </a:cubicBezTo>
                  <a:cubicBezTo>
                    <a:pt x="4675304" y="1362673"/>
                    <a:pt x="4686521" y="1373964"/>
                    <a:pt x="4686521" y="1387797"/>
                  </a:cubicBezTo>
                  <a:cubicBezTo>
                    <a:pt x="4686521" y="1413820"/>
                    <a:pt x="4695046" y="1435431"/>
                    <a:pt x="4711946" y="1452106"/>
                  </a:cubicBezTo>
                  <a:cubicBezTo>
                    <a:pt x="4717404" y="1457565"/>
                    <a:pt x="4722863" y="1461528"/>
                    <a:pt x="4727201" y="1464295"/>
                  </a:cubicBezTo>
                  <a:cubicBezTo>
                    <a:pt x="4742379" y="1454798"/>
                    <a:pt x="4767804" y="1432290"/>
                    <a:pt x="4767804" y="1387797"/>
                  </a:cubicBezTo>
                  <a:cubicBezTo>
                    <a:pt x="4767804" y="1373889"/>
                    <a:pt x="4779095" y="1362673"/>
                    <a:pt x="4792930" y="1362673"/>
                  </a:cubicBezTo>
                  <a:cubicBezTo>
                    <a:pt x="4818877" y="1362673"/>
                    <a:pt x="4840562" y="1354074"/>
                    <a:pt x="4857237" y="1337248"/>
                  </a:cubicBezTo>
                  <a:cubicBezTo>
                    <a:pt x="4862622" y="1331790"/>
                    <a:pt x="4866585" y="1326331"/>
                    <a:pt x="4869351" y="1321994"/>
                  </a:cubicBezTo>
                  <a:cubicBezTo>
                    <a:pt x="4866585" y="1317582"/>
                    <a:pt x="4862622" y="1312123"/>
                    <a:pt x="4857237" y="1306664"/>
                  </a:cubicBezTo>
                  <a:cubicBezTo>
                    <a:pt x="4852900" y="1302328"/>
                    <a:pt x="4848115" y="1298364"/>
                    <a:pt x="4843105" y="1295149"/>
                  </a:cubicBezTo>
                  <a:cubicBezTo>
                    <a:pt x="4840787" y="1293654"/>
                    <a:pt x="4838469" y="1292307"/>
                    <a:pt x="4835926" y="1290961"/>
                  </a:cubicBezTo>
                  <a:lnTo>
                    <a:pt x="4832412" y="1289242"/>
                  </a:lnTo>
                  <a:cubicBezTo>
                    <a:pt x="4829271" y="1287896"/>
                    <a:pt x="4826653" y="1286849"/>
                    <a:pt x="4824112" y="1286026"/>
                  </a:cubicBezTo>
                  <a:cubicBezTo>
                    <a:pt x="4814615" y="1282886"/>
                    <a:pt x="4804146" y="1281315"/>
                    <a:pt x="4792930" y="1281315"/>
                  </a:cubicBezTo>
                  <a:cubicBezTo>
                    <a:pt x="4779021" y="1281315"/>
                    <a:pt x="4767804" y="1270024"/>
                    <a:pt x="4767804" y="1256190"/>
                  </a:cubicBezTo>
                  <a:cubicBezTo>
                    <a:pt x="4767804" y="1211622"/>
                    <a:pt x="4742305" y="1189115"/>
                    <a:pt x="4727349" y="1179842"/>
                  </a:cubicBezTo>
                  <a:close/>
                  <a:moveTo>
                    <a:pt x="5910025" y="1179768"/>
                  </a:moveTo>
                  <a:cubicBezTo>
                    <a:pt x="5905690" y="1182460"/>
                    <a:pt x="5900230" y="1186497"/>
                    <a:pt x="5894771" y="1191881"/>
                  </a:cubicBezTo>
                  <a:cubicBezTo>
                    <a:pt x="5877873" y="1208557"/>
                    <a:pt x="5869347" y="1230243"/>
                    <a:pt x="5869347" y="1256265"/>
                  </a:cubicBezTo>
                  <a:cubicBezTo>
                    <a:pt x="5869347" y="1270173"/>
                    <a:pt x="5858056" y="1281390"/>
                    <a:pt x="5844221" y="1281390"/>
                  </a:cubicBezTo>
                  <a:cubicBezTo>
                    <a:pt x="5834800" y="1281390"/>
                    <a:pt x="5825827" y="1282511"/>
                    <a:pt x="5817452" y="1284829"/>
                  </a:cubicBezTo>
                  <a:cubicBezTo>
                    <a:pt x="5814461" y="1285727"/>
                    <a:pt x="5811469" y="1286774"/>
                    <a:pt x="5808554" y="1287821"/>
                  </a:cubicBezTo>
                  <a:cubicBezTo>
                    <a:pt x="5807431" y="1288270"/>
                    <a:pt x="5806386" y="1288792"/>
                    <a:pt x="5805264" y="1289242"/>
                  </a:cubicBezTo>
                  <a:cubicBezTo>
                    <a:pt x="5802721" y="1290363"/>
                    <a:pt x="5800178" y="1291634"/>
                    <a:pt x="5797561" y="1293130"/>
                  </a:cubicBezTo>
                  <a:cubicBezTo>
                    <a:pt x="5794645" y="1294850"/>
                    <a:pt x="5791877" y="1296719"/>
                    <a:pt x="5789185" y="1298738"/>
                  </a:cubicBezTo>
                  <a:cubicBezTo>
                    <a:pt x="5788886" y="1298962"/>
                    <a:pt x="5788514" y="1299187"/>
                    <a:pt x="5788214" y="1299411"/>
                  </a:cubicBezTo>
                  <a:cubicBezTo>
                    <a:pt x="5788064" y="1299560"/>
                    <a:pt x="5787914" y="1299710"/>
                    <a:pt x="5787765" y="1299859"/>
                  </a:cubicBezTo>
                  <a:cubicBezTo>
                    <a:pt x="5784999" y="1302029"/>
                    <a:pt x="5782381" y="1304272"/>
                    <a:pt x="5779913" y="1306814"/>
                  </a:cubicBezTo>
                  <a:cubicBezTo>
                    <a:pt x="5774529" y="1312273"/>
                    <a:pt x="5770567" y="1317731"/>
                    <a:pt x="5767800" y="1322069"/>
                  </a:cubicBezTo>
                  <a:cubicBezTo>
                    <a:pt x="5776847" y="1336426"/>
                    <a:pt x="5799431" y="1362598"/>
                    <a:pt x="5844296" y="1362598"/>
                  </a:cubicBezTo>
                  <a:cubicBezTo>
                    <a:pt x="5858205" y="1362598"/>
                    <a:pt x="5869422" y="1373889"/>
                    <a:pt x="5869422" y="1387723"/>
                  </a:cubicBezTo>
                  <a:cubicBezTo>
                    <a:pt x="5869422" y="1413745"/>
                    <a:pt x="5878021" y="1435431"/>
                    <a:pt x="5894845" y="1452106"/>
                  </a:cubicBezTo>
                  <a:cubicBezTo>
                    <a:pt x="5900305" y="1457490"/>
                    <a:pt x="5905690" y="1461454"/>
                    <a:pt x="5910025" y="1464220"/>
                  </a:cubicBezTo>
                  <a:cubicBezTo>
                    <a:pt x="5925205" y="1454798"/>
                    <a:pt x="5950704" y="1432290"/>
                    <a:pt x="5950704" y="1387723"/>
                  </a:cubicBezTo>
                  <a:cubicBezTo>
                    <a:pt x="5950704" y="1373815"/>
                    <a:pt x="5961996" y="1362598"/>
                    <a:pt x="5975829" y="1362598"/>
                  </a:cubicBezTo>
                  <a:cubicBezTo>
                    <a:pt x="6001852" y="1362598"/>
                    <a:pt x="6023538" y="1353998"/>
                    <a:pt x="6040212" y="1337173"/>
                  </a:cubicBezTo>
                  <a:cubicBezTo>
                    <a:pt x="6045522" y="1331715"/>
                    <a:pt x="6049485" y="1326256"/>
                    <a:pt x="6052251" y="1321919"/>
                  </a:cubicBezTo>
                  <a:cubicBezTo>
                    <a:pt x="6049485" y="1317582"/>
                    <a:pt x="6045522" y="1312123"/>
                    <a:pt x="6040138" y="1306664"/>
                  </a:cubicBezTo>
                  <a:cubicBezTo>
                    <a:pt x="6035801" y="1302328"/>
                    <a:pt x="6031015" y="1298439"/>
                    <a:pt x="6026005" y="1295149"/>
                  </a:cubicBezTo>
                  <a:cubicBezTo>
                    <a:pt x="6023687" y="1293654"/>
                    <a:pt x="6021369" y="1292307"/>
                    <a:pt x="6018826" y="1290961"/>
                  </a:cubicBezTo>
                  <a:lnTo>
                    <a:pt x="6015312" y="1289242"/>
                  </a:lnTo>
                  <a:cubicBezTo>
                    <a:pt x="6012246" y="1287896"/>
                    <a:pt x="6009554" y="1286923"/>
                    <a:pt x="6007011" y="1286026"/>
                  </a:cubicBezTo>
                  <a:cubicBezTo>
                    <a:pt x="5997515" y="1282886"/>
                    <a:pt x="5987046" y="1281315"/>
                    <a:pt x="5975829" y="1281315"/>
                  </a:cubicBezTo>
                  <a:cubicBezTo>
                    <a:pt x="5961996" y="1281315"/>
                    <a:pt x="5950704" y="1270024"/>
                    <a:pt x="5950630" y="1256265"/>
                  </a:cubicBezTo>
                  <a:cubicBezTo>
                    <a:pt x="5950630" y="1211772"/>
                    <a:pt x="5925130" y="1189265"/>
                    <a:pt x="5910025" y="1179768"/>
                  </a:cubicBezTo>
                  <a:close/>
                  <a:moveTo>
                    <a:pt x="3544225" y="1179768"/>
                  </a:moveTo>
                  <a:cubicBezTo>
                    <a:pt x="3529868" y="1188741"/>
                    <a:pt x="3503621" y="1211399"/>
                    <a:pt x="3503621" y="1256265"/>
                  </a:cubicBezTo>
                  <a:cubicBezTo>
                    <a:pt x="3503621" y="1270173"/>
                    <a:pt x="3492329" y="1281390"/>
                    <a:pt x="3478496" y="1281390"/>
                  </a:cubicBezTo>
                  <a:cubicBezTo>
                    <a:pt x="3469148" y="1281390"/>
                    <a:pt x="3460101" y="1282511"/>
                    <a:pt x="3451726" y="1284829"/>
                  </a:cubicBezTo>
                  <a:cubicBezTo>
                    <a:pt x="3448809" y="1285652"/>
                    <a:pt x="3445818" y="1286699"/>
                    <a:pt x="3442976" y="1287746"/>
                  </a:cubicBezTo>
                  <a:cubicBezTo>
                    <a:pt x="3442004" y="1288120"/>
                    <a:pt x="3441182" y="1288569"/>
                    <a:pt x="3440284" y="1288942"/>
                  </a:cubicBezTo>
                  <a:cubicBezTo>
                    <a:pt x="3437518" y="1290213"/>
                    <a:pt x="3434601" y="1291560"/>
                    <a:pt x="3431610" y="1293280"/>
                  </a:cubicBezTo>
                  <a:cubicBezTo>
                    <a:pt x="3429143" y="1294775"/>
                    <a:pt x="3426750" y="1296420"/>
                    <a:pt x="3424432" y="1298140"/>
                  </a:cubicBezTo>
                  <a:cubicBezTo>
                    <a:pt x="3420768" y="1300758"/>
                    <a:pt x="3417328" y="1303599"/>
                    <a:pt x="3414262" y="1306739"/>
                  </a:cubicBezTo>
                  <a:cubicBezTo>
                    <a:pt x="3408803" y="1312273"/>
                    <a:pt x="3404765" y="1317731"/>
                    <a:pt x="3401998" y="1322069"/>
                  </a:cubicBezTo>
                  <a:cubicBezTo>
                    <a:pt x="3411047" y="1336501"/>
                    <a:pt x="3433704" y="1362673"/>
                    <a:pt x="3478496" y="1362673"/>
                  </a:cubicBezTo>
                  <a:cubicBezTo>
                    <a:pt x="3492405" y="1362673"/>
                    <a:pt x="3503621" y="1373889"/>
                    <a:pt x="3503621" y="1387723"/>
                  </a:cubicBezTo>
                  <a:cubicBezTo>
                    <a:pt x="3503695" y="1413820"/>
                    <a:pt x="3512220" y="1435506"/>
                    <a:pt x="3529045" y="1452106"/>
                  </a:cubicBezTo>
                  <a:cubicBezTo>
                    <a:pt x="3534504" y="1457565"/>
                    <a:pt x="3539963" y="1461528"/>
                    <a:pt x="3544300" y="1464295"/>
                  </a:cubicBezTo>
                  <a:cubicBezTo>
                    <a:pt x="3559480" y="1454873"/>
                    <a:pt x="3584904" y="1432365"/>
                    <a:pt x="3584904" y="1387797"/>
                  </a:cubicBezTo>
                  <a:cubicBezTo>
                    <a:pt x="3584904" y="1373889"/>
                    <a:pt x="3596195" y="1362673"/>
                    <a:pt x="3610029" y="1362673"/>
                  </a:cubicBezTo>
                  <a:cubicBezTo>
                    <a:pt x="3636051" y="1362673"/>
                    <a:pt x="3657736" y="1354074"/>
                    <a:pt x="3674412" y="1337248"/>
                  </a:cubicBezTo>
                  <a:cubicBezTo>
                    <a:pt x="3679796" y="1331715"/>
                    <a:pt x="3683759" y="1326331"/>
                    <a:pt x="3686525" y="1321994"/>
                  </a:cubicBezTo>
                  <a:cubicBezTo>
                    <a:pt x="3683759" y="1317657"/>
                    <a:pt x="3679796" y="1312198"/>
                    <a:pt x="3674412" y="1306739"/>
                  </a:cubicBezTo>
                  <a:cubicBezTo>
                    <a:pt x="3670075" y="1302402"/>
                    <a:pt x="3665289" y="1298514"/>
                    <a:pt x="3660279" y="1295224"/>
                  </a:cubicBezTo>
                  <a:cubicBezTo>
                    <a:pt x="3658035" y="1293728"/>
                    <a:pt x="3655643" y="1292382"/>
                    <a:pt x="3653101" y="1291036"/>
                  </a:cubicBezTo>
                  <a:cubicBezTo>
                    <a:pt x="3652427" y="1290662"/>
                    <a:pt x="3651530" y="1290288"/>
                    <a:pt x="3650632" y="1289840"/>
                  </a:cubicBezTo>
                  <a:lnTo>
                    <a:pt x="3649212" y="1289167"/>
                  </a:lnTo>
                  <a:cubicBezTo>
                    <a:pt x="3648988" y="1289092"/>
                    <a:pt x="3648763" y="1288942"/>
                    <a:pt x="3648539" y="1288868"/>
                  </a:cubicBezTo>
                  <a:cubicBezTo>
                    <a:pt x="3646445" y="1287970"/>
                    <a:pt x="3643903" y="1286998"/>
                    <a:pt x="3641135" y="1286026"/>
                  </a:cubicBezTo>
                  <a:cubicBezTo>
                    <a:pt x="3631714" y="1282886"/>
                    <a:pt x="3621245" y="1281315"/>
                    <a:pt x="3610029" y="1281315"/>
                  </a:cubicBezTo>
                  <a:cubicBezTo>
                    <a:pt x="3596120" y="1281315"/>
                    <a:pt x="3584904" y="1270024"/>
                    <a:pt x="3584904" y="1256190"/>
                  </a:cubicBezTo>
                  <a:cubicBezTo>
                    <a:pt x="3584904" y="1211548"/>
                    <a:pt x="3559330" y="1189040"/>
                    <a:pt x="3544225" y="1179768"/>
                  </a:cubicBezTo>
                  <a:close/>
                  <a:moveTo>
                    <a:pt x="1178499" y="1179693"/>
                  </a:moveTo>
                  <a:cubicBezTo>
                    <a:pt x="1174162" y="1182460"/>
                    <a:pt x="1168703" y="1186423"/>
                    <a:pt x="1163319" y="1191807"/>
                  </a:cubicBezTo>
                  <a:cubicBezTo>
                    <a:pt x="1146345" y="1208482"/>
                    <a:pt x="1137820" y="1230167"/>
                    <a:pt x="1137820" y="1256190"/>
                  </a:cubicBezTo>
                  <a:cubicBezTo>
                    <a:pt x="1137820" y="1270099"/>
                    <a:pt x="1126529" y="1281315"/>
                    <a:pt x="1112695" y="1281315"/>
                  </a:cubicBezTo>
                  <a:cubicBezTo>
                    <a:pt x="1103273" y="1281315"/>
                    <a:pt x="1094225" y="1282437"/>
                    <a:pt x="1085850" y="1284755"/>
                  </a:cubicBezTo>
                  <a:cubicBezTo>
                    <a:pt x="1082859" y="1285652"/>
                    <a:pt x="1079868" y="1286699"/>
                    <a:pt x="1076952" y="1287746"/>
                  </a:cubicBezTo>
                  <a:cubicBezTo>
                    <a:pt x="1075755" y="1288194"/>
                    <a:pt x="1074633" y="1288718"/>
                    <a:pt x="1073511" y="1289242"/>
                  </a:cubicBezTo>
                  <a:cubicBezTo>
                    <a:pt x="1071044" y="1290288"/>
                    <a:pt x="1068501" y="1291560"/>
                    <a:pt x="1065810" y="1293130"/>
                  </a:cubicBezTo>
                  <a:cubicBezTo>
                    <a:pt x="1063193" y="1294700"/>
                    <a:pt x="1060800" y="1296346"/>
                    <a:pt x="1058407" y="1298140"/>
                  </a:cubicBezTo>
                  <a:cubicBezTo>
                    <a:pt x="1057809" y="1298588"/>
                    <a:pt x="1057210" y="1298888"/>
                    <a:pt x="1056612" y="1299337"/>
                  </a:cubicBezTo>
                  <a:cubicBezTo>
                    <a:pt x="1056538" y="1299337"/>
                    <a:pt x="1056538" y="1299411"/>
                    <a:pt x="1056462" y="1299411"/>
                  </a:cubicBezTo>
                  <a:cubicBezTo>
                    <a:pt x="1053621" y="1301580"/>
                    <a:pt x="1050929" y="1303972"/>
                    <a:pt x="1048386" y="1306590"/>
                  </a:cubicBezTo>
                  <a:cubicBezTo>
                    <a:pt x="1042928" y="1312123"/>
                    <a:pt x="1038890" y="1317582"/>
                    <a:pt x="1036123" y="1321994"/>
                  </a:cubicBezTo>
                  <a:cubicBezTo>
                    <a:pt x="1045246" y="1336426"/>
                    <a:pt x="1067904" y="1362523"/>
                    <a:pt x="1112620" y="1362523"/>
                  </a:cubicBezTo>
                  <a:cubicBezTo>
                    <a:pt x="1126529" y="1362523"/>
                    <a:pt x="1137745" y="1373815"/>
                    <a:pt x="1137745" y="1387649"/>
                  </a:cubicBezTo>
                  <a:cubicBezTo>
                    <a:pt x="1137745" y="1413671"/>
                    <a:pt x="1146270" y="1435281"/>
                    <a:pt x="1163169" y="1451957"/>
                  </a:cubicBezTo>
                  <a:cubicBezTo>
                    <a:pt x="1168628" y="1457415"/>
                    <a:pt x="1174087" y="1461378"/>
                    <a:pt x="1178424" y="1464146"/>
                  </a:cubicBezTo>
                  <a:cubicBezTo>
                    <a:pt x="1193604" y="1454649"/>
                    <a:pt x="1219028" y="1432141"/>
                    <a:pt x="1219028" y="1387649"/>
                  </a:cubicBezTo>
                  <a:cubicBezTo>
                    <a:pt x="1219028" y="1373739"/>
                    <a:pt x="1230320" y="1362523"/>
                    <a:pt x="1244153" y="1362523"/>
                  </a:cubicBezTo>
                  <a:cubicBezTo>
                    <a:pt x="1270101" y="1362523"/>
                    <a:pt x="1291712" y="1353998"/>
                    <a:pt x="1308536" y="1337099"/>
                  </a:cubicBezTo>
                  <a:cubicBezTo>
                    <a:pt x="1313920" y="1331715"/>
                    <a:pt x="1317809" y="1326256"/>
                    <a:pt x="1320576" y="1321919"/>
                  </a:cubicBezTo>
                  <a:cubicBezTo>
                    <a:pt x="1317809" y="1317582"/>
                    <a:pt x="1313846" y="1312123"/>
                    <a:pt x="1308462" y="1306664"/>
                  </a:cubicBezTo>
                  <a:cubicBezTo>
                    <a:pt x="1304124" y="1302328"/>
                    <a:pt x="1299338" y="1298439"/>
                    <a:pt x="1294404" y="1295224"/>
                  </a:cubicBezTo>
                  <a:cubicBezTo>
                    <a:pt x="1292011" y="1293654"/>
                    <a:pt x="1289692" y="1292307"/>
                    <a:pt x="1287150" y="1290961"/>
                  </a:cubicBezTo>
                  <a:lnTo>
                    <a:pt x="1283636" y="1289242"/>
                  </a:lnTo>
                  <a:cubicBezTo>
                    <a:pt x="1280495" y="1287896"/>
                    <a:pt x="1277878" y="1286849"/>
                    <a:pt x="1275335" y="1286026"/>
                  </a:cubicBezTo>
                  <a:cubicBezTo>
                    <a:pt x="1265764" y="1282886"/>
                    <a:pt x="1255519" y="1281315"/>
                    <a:pt x="1244153" y="1281315"/>
                  </a:cubicBezTo>
                  <a:cubicBezTo>
                    <a:pt x="1230244" y="1281315"/>
                    <a:pt x="1219028" y="1270024"/>
                    <a:pt x="1219028" y="1256190"/>
                  </a:cubicBezTo>
                  <a:cubicBezTo>
                    <a:pt x="1219028" y="1211622"/>
                    <a:pt x="1193529" y="1189115"/>
                    <a:pt x="1178499" y="1179693"/>
                  </a:cubicBezTo>
                  <a:close/>
                  <a:moveTo>
                    <a:pt x="2361324" y="1179543"/>
                  </a:moveTo>
                  <a:cubicBezTo>
                    <a:pt x="2346967" y="1188592"/>
                    <a:pt x="2320646" y="1211249"/>
                    <a:pt x="2320646" y="1256115"/>
                  </a:cubicBezTo>
                  <a:cubicBezTo>
                    <a:pt x="2320646" y="1270024"/>
                    <a:pt x="2309354" y="1281240"/>
                    <a:pt x="2295521" y="1281240"/>
                  </a:cubicBezTo>
                  <a:cubicBezTo>
                    <a:pt x="2286098" y="1281240"/>
                    <a:pt x="2277125" y="1282362"/>
                    <a:pt x="2268750" y="1284680"/>
                  </a:cubicBezTo>
                  <a:cubicBezTo>
                    <a:pt x="2265759" y="1285577"/>
                    <a:pt x="2262768" y="1286624"/>
                    <a:pt x="2259852" y="1287671"/>
                  </a:cubicBezTo>
                  <a:cubicBezTo>
                    <a:pt x="2258730" y="1288120"/>
                    <a:pt x="2257683" y="1288643"/>
                    <a:pt x="2256562" y="1289092"/>
                  </a:cubicBezTo>
                  <a:cubicBezTo>
                    <a:pt x="2254019" y="1290213"/>
                    <a:pt x="2251477" y="1291484"/>
                    <a:pt x="2248860" y="1292980"/>
                  </a:cubicBezTo>
                  <a:cubicBezTo>
                    <a:pt x="2245719" y="1294775"/>
                    <a:pt x="2242803" y="1296794"/>
                    <a:pt x="2239961" y="1298962"/>
                  </a:cubicBezTo>
                  <a:cubicBezTo>
                    <a:pt x="2239812" y="1299038"/>
                    <a:pt x="2239662" y="1299112"/>
                    <a:pt x="2239513" y="1299261"/>
                  </a:cubicBezTo>
                  <a:cubicBezTo>
                    <a:pt x="2239288" y="1299486"/>
                    <a:pt x="2239064" y="1299710"/>
                    <a:pt x="2238764" y="1299935"/>
                  </a:cubicBezTo>
                  <a:cubicBezTo>
                    <a:pt x="2236147" y="1302103"/>
                    <a:pt x="2233530" y="1304272"/>
                    <a:pt x="2231138" y="1306739"/>
                  </a:cubicBezTo>
                  <a:cubicBezTo>
                    <a:pt x="2225754" y="1312198"/>
                    <a:pt x="2221790" y="1317657"/>
                    <a:pt x="2219024" y="1321994"/>
                  </a:cubicBezTo>
                  <a:cubicBezTo>
                    <a:pt x="2228071" y="1336426"/>
                    <a:pt x="2250729" y="1362598"/>
                    <a:pt x="2295521" y="1362598"/>
                  </a:cubicBezTo>
                  <a:cubicBezTo>
                    <a:pt x="2309429" y="1362598"/>
                    <a:pt x="2320646" y="1373889"/>
                    <a:pt x="2320646" y="1387723"/>
                  </a:cubicBezTo>
                  <a:cubicBezTo>
                    <a:pt x="2320646" y="1413745"/>
                    <a:pt x="2329170" y="1435357"/>
                    <a:pt x="2346070" y="1452031"/>
                  </a:cubicBezTo>
                  <a:cubicBezTo>
                    <a:pt x="2351528" y="1457490"/>
                    <a:pt x="2356912" y="1461454"/>
                    <a:pt x="2361250" y="1464220"/>
                  </a:cubicBezTo>
                  <a:cubicBezTo>
                    <a:pt x="2365512" y="1461528"/>
                    <a:pt x="2370971" y="1457490"/>
                    <a:pt x="2376429" y="1452106"/>
                  </a:cubicBezTo>
                  <a:cubicBezTo>
                    <a:pt x="2393404" y="1435431"/>
                    <a:pt x="2401929" y="1413745"/>
                    <a:pt x="2401929" y="1387723"/>
                  </a:cubicBezTo>
                  <a:cubicBezTo>
                    <a:pt x="2401929" y="1373815"/>
                    <a:pt x="2413219" y="1362598"/>
                    <a:pt x="2427053" y="1362598"/>
                  </a:cubicBezTo>
                  <a:cubicBezTo>
                    <a:pt x="2453076" y="1362598"/>
                    <a:pt x="2474761" y="1353998"/>
                    <a:pt x="2491437" y="1337173"/>
                  </a:cubicBezTo>
                  <a:cubicBezTo>
                    <a:pt x="2496821" y="1331715"/>
                    <a:pt x="2500784" y="1326256"/>
                    <a:pt x="2503550" y="1321919"/>
                  </a:cubicBezTo>
                  <a:cubicBezTo>
                    <a:pt x="2500784" y="1317507"/>
                    <a:pt x="2496821" y="1312048"/>
                    <a:pt x="2491437" y="1306590"/>
                  </a:cubicBezTo>
                  <a:cubicBezTo>
                    <a:pt x="2487100" y="1302252"/>
                    <a:pt x="2482314" y="1298289"/>
                    <a:pt x="2477303" y="1295074"/>
                  </a:cubicBezTo>
                  <a:cubicBezTo>
                    <a:pt x="2474986" y="1293578"/>
                    <a:pt x="2472667" y="1292233"/>
                    <a:pt x="2470125" y="1290886"/>
                  </a:cubicBezTo>
                  <a:lnTo>
                    <a:pt x="2466611" y="1289167"/>
                  </a:lnTo>
                  <a:cubicBezTo>
                    <a:pt x="2463470" y="1287821"/>
                    <a:pt x="2460853" y="1286774"/>
                    <a:pt x="2458310" y="1285951"/>
                  </a:cubicBezTo>
                  <a:cubicBezTo>
                    <a:pt x="2448813" y="1282810"/>
                    <a:pt x="2438345" y="1281240"/>
                    <a:pt x="2427128" y="1281240"/>
                  </a:cubicBezTo>
                  <a:cubicBezTo>
                    <a:pt x="2413219" y="1281240"/>
                    <a:pt x="2402003" y="1270024"/>
                    <a:pt x="2402003" y="1256190"/>
                  </a:cubicBezTo>
                  <a:cubicBezTo>
                    <a:pt x="2402003" y="1211548"/>
                    <a:pt x="2376429" y="1189040"/>
                    <a:pt x="2361324" y="1179543"/>
                  </a:cubicBezTo>
                  <a:close/>
                  <a:moveTo>
                    <a:pt x="4139825" y="1144099"/>
                  </a:moveTo>
                  <a:cubicBezTo>
                    <a:pt x="4133545" y="1151577"/>
                    <a:pt x="4127786" y="1159428"/>
                    <a:pt x="4122403" y="1167504"/>
                  </a:cubicBezTo>
                  <a:cubicBezTo>
                    <a:pt x="4121430" y="1169000"/>
                    <a:pt x="4120458" y="1170645"/>
                    <a:pt x="4119486" y="1172215"/>
                  </a:cubicBezTo>
                  <a:cubicBezTo>
                    <a:pt x="4114401" y="1180141"/>
                    <a:pt x="4109690" y="1188292"/>
                    <a:pt x="4105578" y="1196518"/>
                  </a:cubicBezTo>
                  <a:cubicBezTo>
                    <a:pt x="4101315" y="1204967"/>
                    <a:pt x="4092641" y="1210351"/>
                    <a:pt x="4083145" y="1210351"/>
                  </a:cubicBezTo>
                  <a:cubicBezTo>
                    <a:pt x="4080452" y="1210351"/>
                    <a:pt x="4077761" y="1209903"/>
                    <a:pt x="4075218" y="1209080"/>
                  </a:cubicBezTo>
                  <a:cubicBezTo>
                    <a:pt x="4055252" y="1202500"/>
                    <a:pt x="4034688" y="1198163"/>
                    <a:pt x="4013826" y="1196144"/>
                  </a:cubicBezTo>
                  <a:cubicBezTo>
                    <a:pt x="4015845" y="1217082"/>
                    <a:pt x="4020182" y="1237570"/>
                    <a:pt x="4026762" y="1257536"/>
                  </a:cubicBezTo>
                  <a:cubicBezTo>
                    <a:pt x="4030651" y="1269350"/>
                    <a:pt x="4025267" y="1282212"/>
                    <a:pt x="4014125" y="1287821"/>
                  </a:cubicBezTo>
                  <a:cubicBezTo>
                    <a:pt x="4007694" y="1291036"/>
                    <a:pt x="4001263" y="1294551"/>
                    <a:pt x="3994458" y="1298663"/>
                  </a:cubicBezTo>
                  <a:cubicBezTo>
                    <a:pt x="3994384" y="1298738"/>
                    <a:pt x="3994234" y="1298813"/>
                    <a:pt x="3994159" y="1298888"/>
                  </a:cubicBezTo>
                  <a:cubicBezTo>
                    <a:pt x="3987729" y="1302851"/>
                    <a:pt x="3981522" y="1307038"/>
                    <a:pt x="3975839" y="1311076"/>
                  </a:cubicBezTo>
                  <a:cubicBezTo>
                    <a:pt x="3970979" y="1314591"/>
                    <a:pt x="3966268" y="1318255"/>
                    <a:pt x="3961631" y="1322069"/>
                  </a:cubicBezTo>
                  <a:cubicBezTo>
                    <a:pt x="3963426" y="1323489"/>
                    <a:pt x="3965220" y="1324985"/>
                    <a:pt x="3967015" y="1326406"/>
                  </a:cubicBezTo>
                  <a:cubicBezTo>
                    <a:pt x="3970455" y="1329023"/>
                    <a:pt x="3973969" y="1331640"/>
                    <a:pt x="3977633" y="1334257"/>
                  </a:cubicBezTo>
                  <a:cubicBezTo>
                    <a:pt x="3980101" y="1335977"/>
                    <a:pt x="3982569" y="1337772"/>
                    <a:pt x="3985186" y="1339492"/>
                  </a:cubicBezTo>
                  <a:cubicBezTo>
                    <a:pt x="3994533" y="1345624"/>
                    <a:pt x="4004254" y="1351306"/>
                    <a:pt x="4014125" y="1356242"/>
                  </a:cubicBezTo>
                  <a:cubicBezTo>
                    <a:pt x="4025267" y="1361775"/>
                    <a:pt x="4030576" y="1374712"/>
                    <a:pt x="4026689" y="1386526"/>
                  </a:cubicBezTo>
                  <a:cubicBezTo>
                    <a:pt x="4020107" y="1406492"/>
                    <a:pt x="4015770" y="1427131"/>
                    <a:pt x="4013750" y="1447993"/>
                  </a:cubicBezTo>
                  <a:cubicBezTo>
                    <a:pt x="4034539" y="1445974"/>
                    <a:pt x="4055103" y="1441562"/>
                    <a:pt x="4075143" y="1434982"/>
                  </a:cubicBezTo>
                  <a:cubicBezTo>
                    <a:pt x="4077686" y="1434159"/>
                    <a:pt x="4080303" y="1433711"/>
                    <a:pt x="4082995" y="1433711"/>
                  </a:cubicBezTo>
                  <a:cubicBezTo>
                    <a:pt x="4092491" y="1433711"/>
                    <a:pt x="4101240" y="1439020"/>
                    <a:pt x="4105503" y="1447545"/>
                  </a:cubicBezTo>
                  <a:cubicBezTo>
                    <a:pt x="4110587" y="1457640"/>
                    <a:pt x="4116196" y="1467436"/>
                    <a:pt x="4122253" y="1476484"/>
                  </a:cubicBezTo>
                  <a:cubicBezTo>
                    <a:pt x="4127711" y="1484709"/>
                    <a:pt x="4133470" y="1492561"/>
                    <a:pt x="4139676" y="1500039"/>
                  </a:cubicBezTo>
                  <a:cubicBezTo>
                    <a:pt x="4141172" y="1498244"/>
                    <a:pt x="4142666" y="1496449"/>
                    <a:pt x="4144087" y="1494655"/>
                  </a:cubicBezTo>
                  <a:cubicBezTo>
                    <a:pt x="4148499" y="1489046"/>
                    <a:pt x="4152837" y="1482989"/>
                    <a:pt x="4157025" y="1476633"/>
                  </a:cubicBezTo>
                  <a:cubicBezTo>
                    <a:pt x="4163156" y="1467436"/>
                    <a:pt x="4168764" y="1457640"/>
                    <a:pt x="4173850" y="1447545"/>
                  </a:cubicBezTo>
                  <a:cubicBezTo>
                    <a:pt x="4179458" y="1436403"/>
                    <a:pt x="4192394" y="1431019"/>
                    <a:pt x="4204208" y="1434982"/>
                  </a:cubicBezTo>
                  <a:cubicBezTo>
                    <a:pt x="4224248" y="1441637"/>
                    <a:pt x="4244812" y="1445974"/>
                    <a:pt x="4265600" y="1447993"/>
                  </a:cubicBezTo>
                  <a:cubicBezTo>
                    <a:pt x="4263582" y="1427056"/>
                    <a:pt x="4259244" y="1406492"/>
                    <a:pt x="4252589" y="1386526"/>
                  </a:cubicBezTo>
                  <a:cubicBezTo>
                    <a:pt x="4248626" y="1374637"/>
                    <a:pt x="4254011" y="1361775"/>
                    <a:pt x="4265451" y="1356316"/>
                  </a:cubicBezTo>
                  <a:cubicBezTo>
                    <a:pt x="4276966" y="1350559"/>
                    <a:pt x="4287959" y="1344053"/>
                    <a:pt x="4298054" y="1337024"/>
                  </a:cubicBezTo>
                  <a:cubicBezTo>
                    <a:pt x="4302839" y="1333883"/>
                    <a:pt x="4307476" y="1330519"/>
                    <a:pt x="4312635" y="1326480"/>
                  </a:cubicBezTo>
                  <a:cubicBezTo>
                    <a:pt x="4314506" y="1325060"/>
                    <a:pt x="4316149" y="1323564"/>
                    <a:pt x="4317944" y="1322143"/>
                  </a:cubicBezTo>
                  <a:cubicBezTo>
                    <a:pt x="4301793" y="1308758"/>
                    <a:pt x="4284219" y="1297317"/>
                    <a:pt x="4265451" y="1287896"/>
                  </a:cubicBezTo>
                  <a:cubicBezTo>
                    <a:pt x="4254309" y="1282287"/>
                    <a:pt x="4248925" y="1269350"/>
                    <a:pt x="4252889" y="1257536"/>
                  </a:cubicBezTo>
                  <a:cubicBezTo>
                    <a:pt x="4259469" y="1237645"/>
                    <a:pt x="4263806" y="1217156"/>
                    <a:pt x="4265825" y="1196219"/>
                  </a:cubicBezTo>
                  <a:cubicBezTo>
                    <a:pt x="4244962" y="1198238"/>
                    <a:pt x="4224324" y="1202575"/>
                    <a:pt x="4204358" y="1209155"/>
                  </a:cubicBezTo>
                  <a:cubicBezTo>
                    <a:pt x="4192543" y="1213119"/>
                    <a:pt x="4179607" y="1207734"/>
                    <a:pt x="4174073" y="1196593"/>
                  </a:cubicBezTo>
                  <a:cubicBezTo>
                    <a:pt x="4169212" y="1186796"/>
                    <a:pt x="4163530" y="1177001"/>
                    <a:pt x="4157323" y="1167653"/>
                  </a:cubicBezTo>
                  <a:cubicBezTo>
                    <a:pt x="4155453" y="1164812"/>
                    <a:pt x="4153510" y="1162120"/>
                    <a:pt x="4151640" y="1159503"/>
                  </a:cubicBezTo>
                  <a:cubicBezTo>
                    <a:pt x="4149172" y="1156064"/>
                    <a:pt x="4146705" y="1152698"/>
                    <a:pt x="4144237" y="1149558"/>
                  </a:cubicBezTo>
                  <a:cubicBezTo>
                    <a:pt x="4142816" y="1147689"/>
                    <a:pt x="4141321" y="1145894"/>
                    <a:pt x="4139825" y="1144099"/>
                  </a:cubicBezTo>
                  <a:close/>
                  <a:moveTo>
                    <a:pt x="1773725" y="1143949"/>
                  </a:moveTo>
                  <a:cubicBezTo>
                    <a:pt x="1760415" y="1160101"/>
                    <a:pt x="1748899" y="1177749"/>
                    <a:pt x="1739477" y="1196518"/>
                  </a:cubicBezTo>
                  <a:cubicBezTo>
                    <a:pt x="1733869" y="1207659"/>
                    <a:pt x="1721007" y="1212969"/>
                    <a:pt x="1709192" y="1209080"/>
                  </a:cubicBezTo>
                  <a:cubicBezTo>
                    <a:pt x="1689302" y="1202500"/>
                    <a:pt x="1668738" y="1198163"/>
                    <a:pt x="1647800" y="1196144"/>
                  </a:cubicBezTo>
                  <a:cubicBezTo>
                    <a:pt x="1649745" y="1217006"/>
                    <a:pt x="1654081" y="1237570"/>
                    <a:pt x="1660737" y="1257461"/>
                  </a:cubicBezTo>
                  <a:cubicBezTo>
                    <a:pt x="1664700" y="1269276"/>
                    <a:pt x="1659316" y="1282212"/>
                    <a:pt x="1648175" y="1287821"/>
                  </a:cubicBezTo>
                  <a:cubicBezTo>
                    <a:pt x="1641743" y="1290961"/>
                    <a:pt x="1635313" y="1294551"/>
                    <a:pt x="1628508" y="1298663"/>
                  </a:cubicBezTo>
                  <a:cubicBezTo>
                    <a:pt x="1622376" y="1302402"/>
                    <a:pt x="1616095" y="1306590"/>
                    <a:pt x="1609888" y="1311002"/>
                  </a:cubicBezTo>
                  <a:cubicBezTo>
                    <a:pt x="1605103" y="1314441"/>
                    <a:pt x="1600316" y="1318180"/>
                    <a:pt x="1595681" y="1321994"/>
                  </a:cubicBezTo>
                  <a:cubicBezTo>
                    <a:pt x="1597475" y="1323489"/>
                    <a:pt x="1599270" y="1325060"/>
                    <a:pt x="1601139" y="1326480"/>
                  </a:cubicBezTo>
                  <a:cubicBezTo>
                    <a:pt x="1606748" y="1330892"/>
                    <a:pt x="1612804" y="1335230"/>
                    <a:pt x="1619161" y="1339417"/>
                  </a:cubicBezTo>
                  <a:cubicBezTo>
                    <a:pt x="1628284" y="1345549"/>
                    <a:pt x="1638080" y="1351157"/>
                    <a:pt x="1648175" y="1356242"/>
                  </a:cubicBezTo>
                  <a:cubicBezTo>
                    <a:pt x="1659316" y="1361775"/>
                    <a:pt x="1664700" y="1374712"/>
                    <a:pt x="1660812" y="1386526"/>
                  </a:cubicBezTo>
                  <a:cubicBezTo>
                    <a:pt x="1654231" y="1406641"/>
                    <a:pt x="1649894" y="1427205"/>
                    <a:pt x="1647876" y="1447993"/>
                  </a:cubicBezTo>
                  <a:cubicBezTo>
                    <a:pt x="1668663" y="1445974"/>
                    <a:pt x="1689227" y="1441637"/>
                    <a:pt x="1709267" y="1434982"/>
                  </a:cubicBezTo>
                  <a:cubicBezTo>
                    <a:pt x="1711885" y="1434085"/>
                    <a:pt x="1714501" y="1433711"/>
                    <a:pt x="1717119" y="1433711"/>
                  </a:cubicBezTo>
                  <a:cubicBezTo>
                    <a:pt x="1726391" y="1433711"/>
                    <a:pt x="1735215" y="1438870"/>
                    <a:pt x="1739552" y="1447545"/>
                  </a:cubicBezTo>
                  <a:cubicBezTo>
                    <a:pt x="1749049" y="1466388"/>
                    <a:pt x="1760490" y="1484036"/>
                    <a:pt x="1773800" y="1500113"/>
                  </a:cubicBezTo>
                  <a:cubicBezTo>
                    <a:pt x="1787110" y="1483961"/>
                    <a:pt x="1798626" y="1466388"/>
                    <a:pt x="1808048" y="1447545"/>
                  </a:cubicBezTo>
                  <a:cubicBezTo>
                    <a:pt x="1813656" y="1436403"/>
                    <a:pt x="1826593" y="1431019"/>
                    <a:pt x="1838408" y="1434982"/>
                  </a:cubicBezTo>
                  <a:cubicBezTo>
                    <a:pt x="1858373" y="1441637"/>
                    <a:pt x="1878937" y="1445974"/>
                    <a:pt x="1899725" y="1447993"/>
                  </a:cubicBezTo>
                  <a:cubicBezTo>
                    <a:pt x="1897706" y="1426981"/>
                    <a:pt x="1893368" y="1406418"/>
                    <a:pt x="1886788" y="1386526"/>
                  </a:cubicBezTo>
                  <a:cubicBezTo>
                    <a:pt x="1882825" y="1374712"/>
                    <a:pt x="1888209" y="1361775"/>
                    <a:pt x="1899276" y="1356316"/>
                  </a:cubicBezTo>
                  <a:cubicBezTo>
                    <a:pt x="1909147" y="1351382"/>
                    <a:pt x="1918868" y="1345698"/>
                    <a:pt x="1928290" y="1339492"/>
                  </a:cubicBezTo>
                  <a:cubicBezTo>
                    <a:pt x="1931580" y="1337323"/>
                    <a:pt x="1934646" y="1335154"/>
                    <a:pt x="1937637" y="1332986"/>
                  </a:cubicBezTo>
                  <a:cubicBezTo>
                    <a:pt x="1940628" y="1330818"/>
                    <a:pt x="1943544" y="1328649"/>
                    <a:pt x="1946311" y="1326480"/>
                  </a:cubicBezTo>
                  <a:cubicBezTo>
                    <a:pt x="1948181" y="1325060"/>
                    <a:pt x="1949975" y="1323564"/>
                    <a:pt x="1951769" y="1322069"/>
                  </a:cubicBezTo>
                  <a:cubicBezTo>
                    <a:pt x="1935618" y="1308684"/>
                    <a:pt x="1917971" y="1297243"/>
                    <a:pt x="1899276" y="1287821"/>
                  </a:cubicBezTo>
                  <a:cubicBezTo>
                    <a:pt x="1888134" y="1282212"/>
                    <a:pt x="1882825" y="1269350"/>
                    <a:pt x="1886713" y="1257536"/>
                  </a:cubicBezTo>
                  <a:cubicBezTo>
                    <a:pt x="1893294" y="1237570"/>
                    <a:pt x="1897631" y="1217082"/>
                    <a:pt x="1899650" y="1196144"/>
                  </a:cubicBezTo>
                  <a:cubicBezTo>
                    <a:pt x="1878712" y="1198163"/>
                    <a:pt x="1858224" y="1202500"/>
                    <a:pt x="1838258" y="1209080"/>
                  </a:cubicBezTo>
                  <a:cubicBezTo>
                    <a:pt x="1826518" y="1212969"/>
                    <a:pt x="1813582" y="1207659"/>
                    <a:pt x="1807973" y="1196518"/>
                  </a:cubicBezTo>
                  <a:cubicBezTo>
                    <a:pt x="1798626" y="1177749"/>
                    <a:pt x="1787110" y="1160176"/>
                    <a:pt x="1773725" y="1143949"/>
                  </a:cubicBezTo>
                  <a:close/>
                  <a:moveTo>
                    <a:pt x="2956476" y="1143875"/>
                  </a:moveTo>
                  <a:cubicBezTo>
                    <a:pt x="2956401" y="1143949"/>
                    <a:pt x="2956326" y="1144099"/>
                    <a:pt x="2956252" y="1144174"/>
                  </a:cubicBezTo>
                  <a:cubicBezTo>
                    <a:pt x="2952588" y="1148586"/>
                    <a:pt x="2949073" y="1153222"/>
                    <a:pt x="2945558" y="1158007"/>
                  </a:cubicBezTo>
                  <a:cubicBezTo>
                    <a:pt x="2945409" y="1158157"/>
                    <a:pt x="2945335" y="1158232"/>
                    <a:pt x="2945259" y="1158381"/>
                  </a:cubicBezTo>
                  <a:cubicBezTo>
                    <a:pt x="2945185" y="1158456"/>
                    <a:pt x="2945185" y="1158456"/>
                    <a:pt x="2945110" y="1158531"/>
                  </a:cubicBezTo>
                  <a:cubicBezTo>
                    <a:pt x="2941296" y="1163915"/>
                    <a:pt x="2937109" y="1170196"/>
                    <a:pt x="2932996" y="1176851"/>
                  </a:cubicBezTo>
                  <a:cubicBezTo>
                    <a:pt x="2928958" y="1183582"/>
                    <a:pt x="2925444" y="1190012"/>
                    <a:pt x="2922228" y="1196368"/>
                  </a:cubicBezTo>
                  <a:cubicBezTo>
                    <a:pt x="2916695" y="1207585"/>
                    <a:pt x="2903758" y="1212894"/>
                    <a:pt x="2891943" y="1209006"/>
                  </a:cubicBezTo>
                  <a:cubicBezTo>
                    <a:pt x="2872052" y="1202425"/>
                    <a:pt x="2851489" y="1198088"/>
                    <a:pt x="2830551" y="1196070"/>
                  </a:cubicBezTo>
                  <a:cubicBezTo>
                    <a:pt x="2832495" y="1216932"/>
                    <a:pt x="2836833" y="1237496"/>
                    <a:pt x="2843488" y="1257386"/>
                  </a:cubicBezTo>
                  <a:cubicBezTo>
                    <a:pt x="2847451" y="1269127"/>
                    <a:pt x="2842141" y="1282063"/>
                    <a:pt x="2831000" y="1287671"/>
                  </a:cubicBezTo>
                  <a:cubicBezTo>
                    <a:pt x="2824345" y="1291036"/>
                    <a:pt x="2817690" y="1294700"/>
                    <a:pt x="2811259" y="1298588"/>
                  </a:cubicBezTo>
                  <a:cubicBezTo>
                    <a:pt x="2811184" y="1298663"/>
                    <a:pt x="2811034" y="1298738"/>
                    <a:pt x="2810959" y="1298813"/>
                  </a:cubicBezTo>
                  <a:cubicBezTo>
                    <a:pt x="2804977" y="1302551"/>
                    <a:pt x="2798771" y="1306664"/>
                    <a:pt x="2792714" y="1311002"/>
                  </a:cubicBezTo>
                  <a:cubicBezTo>
                    <a:pt x="2787928" y="1314516"/>
                    <a:pt x="2783142" y="1318180"/>
                    <a:pt x="2778506" y="1321994"/>
                  </a:cubicBezTo>
                  <a:cubicBezTo>
                    <a:pt x="2780301" y="1323489"/>
                    <a:pt x="2782096" y="1324985"/>
                    <a:pt x="2783965" y="1326480"/>
                  </a:cubicBezTo>
                  <a:cubicBezTo>
                    <a:pt x="2784937" y="1327228"/>
                    <a:pt x="2785834" y="1327901"/>
                    <a:pt x="2786806" y="1328574"/>
                  </a:cubicBezTo>
                  <a:cubicBezTo>
                    <a:pt x="2787255" y="1328798"/>
                    <a:pt x="2787629" y="1329098"/>
                    <a:pt x="2788003" y="1329397"/>
                  </a:cubicBezTo>
                  <a:cubicBezTo>
                    <a:pt x="2792041" y="1332538"/>
                    <a:pt x="2796677" y="1335827"/>
                    <a:pt x="2801986" y="1339342"/>
                  </a:cubicBezTo>
                  <a:cubicBezTo>
                    <a:pt x="2811109" y="1345474"/>
                    <a:pt x="2820905" y="1351082"/>
                    <a:pt x="2831000" y="1356167"/>
                  </a:cubicBezTo>
                  <a:cubicBezTo>
                    <a:pt x="2842141" y="1361700"/>
                    <a:pt x="2847451" y="1374637"/>
                    <a:pt x="2843562" y="1386452"/>
                  </a:cubicBezTo>
                  <a:cubicBezTo>
                    <a:pt x="2836982" y="1406567"/>
                    <a:pt x="2832645" y="1427131"/>
                    <a:pt x="2830626" y="1447918"/>
                  </a:cubicBezTo>
                  <a:cubicBezTo>
                    <a:pt x="2851414" y="1445900"/>
                    <a:pt x="2871978" y="1441562"/>
                    <a:pt x="2892018" y="1434907"/>
                  </a:cubicBezTo>
                  <a:cubicBezTo>
                    <a:pt x="2894635" y="1434010"/>
                    <a:pt x="2897253" y="1433636"/>
                    <a:pt x="2899869" y="1433636"/>
                  </a:cubicBezTo>
                  <a:cubicBezTo>
                    <a:pt x="2909142" y="1433636"/>
                    <a:pt x="2917966" y="1438870"/>
                    <a:pt x="2922303" y="1447545"/>
                  </a:cubicBezTo>
                  <a:cubicBezTo>
                    <a:pt x="2925518" y="1453900"/>
                    <a:pt x="2929033" y="1460332"/>
                    <a:pt x="2933146" y="1467137"/>
                  </a:cubicBezTo>
                  <a:cubicBezTo>
                    <a:pt x="2936959" y="1473343"/>
                    <a:pt x="2941146" y="1479624"/>
                    <a:pt x="2945484" y="1485681"/>
                  </a:cubicBezTo>
                  <a:cubicBezTo>
                    <a:pt x="2945633" y="1485980"/>
                    <a:pt x="2945858" y="1486204"/>
                    <a:pt x="2946007" y="1486429"/>
                  </a:cubicBezTo>
                  <a:cubicBezTo>
                    <a:pt x="2948026" y="1489195"/>
                    <a:pt x="2950045" y="1491887"/>
                    <a:pt x="2952064" y="1494505"/>
                  </a:cubicBezTo>
                  <a:cubicBezTo>
                    <a:pt x="2952438" y="1495028"/>
                    <a:pt x="2952887" y="1495477"/>
                    <a:pt x="2953261" y="1496000"/>
                  </a:cubicBezTo>
                  <a:cubicBezTo>
                    <a:pt x="2954383" y="1497421"/>
                    <a:pt x="2955504" y="1498767"/>
                    <a:pt x="2956625" y="1500113"/>
                  </a:cubicBezTo>
                  <a:cubicBezTo>
                    <a:pt x="2969936" y="1484036"/>
                    <a:pt x="2981377" y="1466388"/>
                    <a:pt x="2990874" y="1447545"/>
                  </a:cubicBezTo>
                  <a:cubicBezTo>
                    <a:pt x="2996482" y="1436403"/>
                    <a:pt x="3009419" y="1431094"/>
                    <a:pt x="3021233" y="1434982"/>
                  </a:cubicBezTo>
                  <a:cubicBezTo>
                    <a:pt x="3041273" y="1441637"/>
                    <a:pt x="3061837" y="1445974"/>
                    <a:pt x="3082625" y="1447993"/>
                  </a:cubicBezTo>
                  <a:cubicBezTo>
                    <a:pt x="3080681" y="1427056"/>
                    <a:pt x="3076344" y="1406492"/>
                    <a:pt x="3069689" y="1386526"/>
                  </a:cubicBezTo>
                  <a:cubicBezTo>
                    <a:pt x="3065726" y="1374712"/>
                    <a:pt x="3071110" y="1361775"/>
                    <a:pt x="3082102" y="1356167"/>
                  </a:cubicBezTo>
                  <a:cubicBezTo>
                    <a:pt x="3092272" y="1351082"/>
                    <a:pt x="3101992" y="1345474"/>
                    <a:pt x="3111040" y="1339417"/>
                  </a:cubicBezTo>
                  <a:cubicBezTo>
                    <a:pt x="3117471" y="1335154"/>
                    <a:pt x="3123528" y="1330818"/>
                    <a:pt x="3129137" y="1326406"/>
                  </a:cubicBezTo>
                  <a:cubicBezTo>
                    <a:pt x="3131006" y="1324985"/>
                    <a:pt x="3132800" y="1323489"/>
                    <a:pt x="3134595" y="1321994"/>
                  </a:cubicBezTo>
                  <a:cubicBezTo>
                    <a:pt x="3118443" y="1308684"/>
                    <a:pt x="3100871" y="1297167"/>
                    <a:pt x="3082027" y="1287746"/>
                  </a:cubicBezTo>
                  <a:cubicBezTo>
                    <a:pt x="3070885" y="1282137"/>
                    <a:pt x="3065576" y="1269276"/>
                    <a:pt x="3069464" y="1257461"/>
                  </a:cubicBezTo>
                  <a:cubicBezTo>
                    <a:pt x="3076120" y="1237421"/>
                    <a:pt x="3080382" y="1216857"/>
                    <a:pt x="3082401" y="1196070"/>
                  </a:cubicBezTo>
                  <a:cubicBezTo>
                    <a:pt x="3061538" y="1198088"/>
                    <a:pt x="3040974" y="1202425"/>
                    <a:pt x="3021009" y="1209006"/>
                  </a:cubicBezTo>
                  <a:cubicBezTo>
                    <a:pt x="3009194" y="1212894"/>
                    <a:pt x="2996332" y="1207585"/>
                    <a:pt x="2990724" y="1196443"/>
                  </a:cubicBezTo>
                  <a:cubicBezTo>
                    <a:pt x="2981302" y="1177599"/>
                    <a:pt x="2969786" y="1160027"/>
                    <a:pt x="2956476" y="1143875"/>
                  </a:cubicBezTo>
                  <a:close/>
                  <a:moveTo>
                    <a:pt x="590974" y="1143875"/>
                  </a:moveTo>
                  <a:cubicBezTo>
                    <a:pt x="577514" y="1160101"/>
                    <a:pt x="566074" y="1177674"/>
                    <a:pt x="556727" y="1196368"/>
                  </a:cubicBezTo>
                  <a:cubicBezTo>
                    <a:pt x="551193" y="1207510"/>
                    <a:pt x="538257" y="1212894"/>
                    <a:pt x="526441" y="1209006"/>
                  </a:cubicBezTo>
                  <a:cubicBezTo>
                    <a:pt x="506477" y="1202425"/>
                    <a:pt x="485838" y="1198088"/>
                    <a:pt x="464975" y="1196070"/>
                  </a:cubicBezTo>
                  <a:cubicBezTo>
                    <a:pt x="466919" y="1216932"/>
                    <a:pt x="471256" y="1237496"/>
                    <a:pt x="477911" y="1257386"/>
                  </a:cubicBezTo>
                  <a:cubicBezTo>
                    <a:pt x="481874" y="1269201"/>
                    <a:pt x="476490" y="1282137"/>
                    <a:pt x="465349" y="1287746"/>
                  </a:cubicBezTo>
                  <a:cubicBezTo>
                    <a:pt x="458993" y="1290886"/>
                    <a:pt x="452562" y="1294476"/>
                    <a:pt x="445682" y="1298588"/>
                  </a:cubicBezTo>
                  <a:cubicBezTo>
                    <a:pt x="445533" y="1298663"/>
                    <a:pt x="445458" y="1298738"/>
                    <a:pt x="445308" y="1298813"/>
                  </a:cubicBezTo>
                  <a:cubicBezTo>
                    <a:pt x="438878" y="1302776"/>
                    <a:pt x="432671" y="1306889"/>
                    <a:pt x="427137" y="1310927"/>
                  </a:cubicBezTo>
                  <a:cubicBezTo>
                    <a:pt x="422202" y="1314441"/>
                    <a:pt x="417417" y="1318180"/>
                    <a:pt x="412780" y="1321994"/>
                  </a:cubicBezTo>
                  <a:cubicBezTo>
                    <a:pt x="414575" y="1323414"/>
                    <a:pt x="416369" y="1324910"/>
                    <a:pt x="418164" y="1326331"/>
                  </a:cubicBezTo>
                  <a:cubicBezTo>
                    <a:pt x="423773" y="1330743"/>
                    <a:pt x="429680" y="1335005"/>
                    <a:pt x="436335" y="1339417"/>
                  </a:cubicBezTo>
                  <a:cubicBezTo>
                    <a:pt x="445682" y="1345624"/>
                    <a:pt x="455478" y="1351306"/>
                    <a:pt x="465274" y="1356167"/>
                  </a:cubicBezTo>
                  <a:cubicBezTo>
                    <a:pt x="476490" y="1361700"/>
                    <a:pt x="481874" y="1374637"/>
                    <a:pt x="477911" y="1386526"/>
                  </a:cubicBezTo>
                  <a:cubicBezTo>
                    <a:pt x="471256" y="1406418"/>
                    <a:pt x="466919" y="1426981"/>
                    <a:pt x="464900" y="1447918"/>
                  </a:cubicBezTo>
                  <a:cubicBezTo>
                    <a:pt x="485763" y="1445900"/>
                    <a:pt x="506327" y="1441562"/>
                    <a:pt x="526367" y="1434907"/>
                  </a:cubicBezTo>
                  <a:cubicBezTo>
                    <a:pt x="528984" y="1434010"/>
                    <a:pt x="531602" y="1433636"/>
                    <a:pt x="534218" y="1433636"/>
                  </a:cubicBezTo>
                  <a:cubicBezTo>
                    <a:pt x="543491" y="1433636"/>
                    <a:pt x="552315" y="1438870"/>
                    <a:pt x="556651" y="1447545"/>
                  </a:cubicBezTo>
                  <a:cubicBezTo>
                    <a:pt x="566074" y="1466388"/>
                    <a:pt x="577514" y="1483961"/>
                    <a:pt x="590900" y="1500113"/>
                  </a:cubicBezTo>
                  <a:cubicBezTo>
                    <a:pt x="604210" y="1483887"/>
                    <a:pt x="615726" y="1466314"/>
                    <a:pt x="625073" y="1447545"/>
                  </a:cubicBezTo>
                  <a:cubicBezTo>
                    <a:pt x="630681" y="1436403"/>
                    <a:pt x="643618" y="1431094"/>
                    <a:pt x="655433" y="1434982"/>
                  </a:cubicBezTo>
                  <a:cubicBezTo>
                    <a:pt x="675473" y="1441637"/>
                    <a:pt x="696036" y="1445974"/>
                    <a:pt x="716825" y="1447993"/>
                  </a:cubicBezTo>
                  <a:cubicBezTo>
                    <a:pt x="714805" y="1427056"/>
                    <a:pt x="710469" y="1406492"/>
                    <a:pt x="703813" y="1386526"/>
                  </a:cubicBezTo>
                  <a:cubicBezTo>
                    <a:pt x="699850" y="1374637"/>
                    <a:pt x="705234" y="1361700"/>
                    <a:pt x="716675" y="1356167"/>
                  </a:cubicBezTo>
                  <a:cubicBezTo>
                    <a:pt x="726471" y="1351306"/>
                    <a:pt x="736192" y="1345698"/>
                    <a:pt x="745614" y="1339417"/>
                  </a:cubicBezTo>
                  <a:cubicBezTo>
                    <a:pt x="752194" y="1335005"/>
                    <a:pt x="758101" y="1330743"/>
                    <a:pt x="763635" y="1326406"/>
                  </a:cubicBezTo>
                  <a:cubicBezTo>
                    <a:pt x="765429" y="1324985"/>
                    <a:pt x="767299" y="1323489"/>
                    <a:pt x="769094" y="1321994"/>
                  </a:cubicBezTo>
                  <a:cubicBezTo>
                    <a:pt x="752867" y="1308609"/>
                    <a:pt x="735295" y="1297167"/>
                    <a:pt x="716525" y="1287746"/>
                  </a:cubicBezTo>
                  <a:cubicBezTo>
                    <a:pt x="705384" y="1282137"/>
                    <a:pt x="699999" y="1269201"/>
                    <a:pt x="703963" y="1257386"/>
                  </a:cubicBezTo>
                  <a:cubicBezTo>
                    <a:pt x="710543" y="1237496"/>
                    <a:pt x="714880" y="1217006"/>
                    <a:pt x="716899" y="1196070"/>
                  </a:cubicBezTo>
                  <a:cubicBezTo>
                    <a:pt x="696036" y="1198088"/>
                    <a:pt x="675397" y="1202425"/>
                    <a:pt x="655433" y="1209006"/>
                  </a:cubicBezTo>
                  <a:cubicBezTo>
                    <a:pt x="643618" y="1212894"/>
                    <a:pt x="630756" y="1207510"/>
                    <a:pt x="625147" y="1196368"/>
                  </a:cubicBezTo>
                  <a:cubicBezTo>
                    <a:pt x="615800" y="1177674"/>
                    <a:pt x="604360" y="1160101"/>
                    <a:pt x="590974" y="1143875"/>
                  </a:cubicBezTo>
                  <a:close/>
                  <a:moveTo>
                    <a:pt x="5322501" y="1143726"/>
                  </a:moveTo>
                  <a:cubicBezTo>
                    <a:pt x="5309191" y="1159877"/>
                    <a:pt x="5297675" y="1177524"/>
                    <a:pt x="5288253" y="1196293"/>
                  </a:cubicBezTo>
                  <a:cubicBezTo>
                    <a:pt x="5282645" y="1207435"/>
                    <a:pt x="5269785" y="1212744"/>
                    <a:pt x="5257968" y="1208856"/>
                  </a:cubicBezTo>
                  <a:cubicBezTo>
                    <a:pt x="5238003" y="1202276"/>
                    <a:pt x="5217365" y="1197939"/>
                    <a:pt x="5196501" y="1195920"/>
                  </a:cubicBezTo>
                  <a:cubicBezTo>
                    <a:pt x="5198446" y="1216857"/>
                    <a:pt x="5202783" y="1237346"/>
                    <a:pt x="5209438" y="1257237"/>
                  </a:cubicBezTo>
                  <a:cubicBezTo>
                    <a:pt x="5213401" y="1269051"/>
                    <a:pt x="5208018" y="1281988"/>
                    <a:pt x="5196876" y="1287596"/>
                  </a:cubicBezTo>
                  <a:cubicBezTo>
                    <a:pt x="5190444" y="1290812"/>
                    <a:pt x="5184088" y="1294326"/>
                    <a:pt x="5177284" y="1298439"/>
                  </a:cubicBezTo>
                  <a:cubicBezTo>
                    <a:pt x="5176911" y="1298663"/>
                    <a:pt x="5176611" y="1298888"/>
                    <a:pt x="5176237" y="1299112"/>
                  </a:cubicBezTo>
                  <a:cubicBezTo>
                    <a:pt x="5173546" y="1300832"/>
                    <a:pt x="5170704" y="1302627"/>
                    <a:pt x="5167937" y="1304496"/>
                  </a:cubicBezTo>
                  <a:cubicBezTo>
                    <a:pt x="5167563" y="1304795"/>
                    <a:pt x="5167114" y="1305094"/>
                    <a:pt x="5166666" y="1305319"/>
                  </a:cubicBezTo>
                  <a:cubicBezTo>
                    <a:pt x="5166366" y="1305543"/>
                    <a:pt x="5165993" y="1305767"/>
                    <a:pt x="5165619" y="1306066"/>
                  </a:cubicBezTo>
                  <a:cubicBezTo>
                    <a:pt x="5158216" y="1311076"/>
                    <a:pt x="5151186" y="1316386"/>
                    <a:pt x="5144457" y="1321919"/>
                  </a:cubicBezTo>
                  <a:cubicBezTo>
                    <a:pt x="5146176" y="1323414"/>
                    <a:pt x="5147971" y="1324910"/>
                    <a:pt x="5149841" y="1326331"/>
                  </a:cubicBezTo>
                  <a:cubicBezTo>
                    <a:pt x="5152607" y="1328574"/>
                    <a:pt x="5155524" y="1330743"/>
                    <a:pt x="5158440" y="1332837"/>
                  </a:cubicBezTo>
                  <a:cubicBezTo>
                    <a:pt x="5158590" y="1332911"/>
                    <a:pt x="5158664" y="1332986"/>
                    <a:pt x="5158739" y="1333061"/>
                  </a:cubicBezTo>
                  <a:cubicBezTo>
                    <a:pt x="5158964" y="1333210"/>
                    <a:pt x="5159112" y="1333285"/>
                    <a:pt x="5159337" y="1333435"/>
                  </a:cubicBezTo>
                  <a:cubicBezTo>
                    <a:pt x="5159711" y="1333809"/>
                    <a:pt x="5160161" y="1334108"/>
                    <a:pt x="5160609" y="1334407"/>
                  </a:cubicBezTo>
                  <a:cubicBezTo>
                    <a:pt x="5160983" y="1334631"/>
                    <a:pt x="5161356" y="1334855"/>
                    <a:pt x="5161655" y="1335080"/>
                  </a:cubicBezTo>
                  <a:cubicBezTo>
                    <a:pt x="5172499" y="1342782"/>
                    <a:pt x="5184388" y="1349886"/>
                    <a:pt x="5196876" y="1356167"/>
                  </a:cubicBezTo>
                  <a:cubicBezTo>
                    <a:pt x="5208018" y="1361775"/>
                    <a:pt x="5213401" y="1374712"/>
                    <a:pt x="5209438" y="1386526"/>
                  </a:cubicBezTo>
                  <a:cubicBezTo>
                    <a:pt x="5202783" y="1406418"/>
                    <a:pt x="5198446" y="1426981"/>
                    <a:pt x="5196427" y="1447918"/>
                  </a:cubicBezTo>
                  <a:cubicBezTo>
                    <a:pt x="5217215" y="1445900"/>
                    <a:pt x="5237853" y="1441562"/>
                    <a:pt x="5257894" y="1434907"/>
                  </a:cubicBezTo>
                  <a:cubicBezTo>
                    <a:pt x="5260511" y="1434010"/>
                    <a:pt x="5263130" y="1433636"/>
                    <a:pt x="5265745" y="1433636"/>
                  </a:cubicBezTo>
                  <a:cubicBezTo>
                    <a:pt x="5275018" y="1433636"/>
                    <a:pt x="5283842" y="1438796"/>
                    <a:pt x="5288178" y="1447470"/>
                  </a:cubicBezTo>
                  <a:cubicBezTo>
                    <a:pt x="5297675" y="1466314"/>
                    <a:pt x="5309117" y="1483961"/>
                    <a:pt x="5322427" y="1500039"/>
                  </a:cubicBezTo>
                  <a:cubicBezTo>
                    <a:pt x="5335811" y="1483887"/>
                    <a:pt x="5347253" y="1466314"/>
                    <a:pt x="5356751" y="1447470"/>
                  </a:cubicBezTo>
                  <a:cubicBezTo>
                    <a:pt x="5362357" y="1436328"/>
                    <a:pt x="5375294" y="1430944"/>
                    <a:pt x="5387109" y="1434907"/>
                  </a:cubicBezTo>
                  <a:cubicBezTo>
                    <a:pt x="5407074" y="1441562"/>
                    <a:pt x="5427563" y="1445900"/>
                    <a:pt x="5448351" y="1447918"/>
                  </a:cubicBezTo>
                  <a:cubicBezTo>
                    <a:pt x="5448128" y="1445675"/>
                    <a:pt x="5447978" y="1443357"/>
                    <a:pt x="5447678" y="1441039"/>
                  </a:cubicBezTo>
                  <a:cubicBezTo>
                    <a:pt x="5445885" y="1426233"/>
                    <a:pt x="5442892" y="1411577"/>
                    <a:pt x="5438855" y="1397294"/>
                  </a:cubicBezTo>
                  <a:lnTo>
                    <a:pt x="5438555" y="1396397"/>
                  </a:lnTo>
                  <a:cubicBezTo>
                    <a:pt x="5437509" y="1393107"/>
                    <a:pt x="5436536" y="1389742"/>
                    <a:pt x="5435414" y="1386377"/>
                  </a:cubicBezTo>
                  <a:cubicBezTo>
                    <a:pt x="5435116" y="1385555"/>
                    <a:pt x="5435041" y="1384657"/>
                    <a:pt x="5434893" y="1383834"/>
                  </a:cubicBezTo>
                  <a:cubicBezTo>
                    <a:pt x="5434743" y="1383087"/>
                    <a:pt x="5434518" y="1382339"/>
                    <a:pt x="5434443" y="1381592"/>
                  </a:cubicBezTo>
                  <a:cubicBezTo>
                    <a:pt x="5434368" y="1380619"/>
                    <a:pt x="5434293" y="1379647"/>
                    <a:pt x="5434518" y="1378450"/>
                  </a:cubicBezTo>
                  <a:cubicBezTo>
                    <a:pt x="5434518" y="1377703"/>
                    <a:pt x="5434518" y="1376955"/>
                    <a:pt x="5434593" y="1376208"/>
                  </a:cubicBezTo>
                  <a:cubicBezTo>
                    <a:pt x="5434668" y="1375235"/>
                    <a:pt x="5434743" y="1374338"/>
                    <a:pt x="5434966" y="1373366"/>
                  </a:cubicBezTo>
                  <a:cubicBezTo>
                    <a:pt x="5435116" y="1372618"/>
                    <a:pt x="5435340" y="1371870"/>
                    <a:pt x="5435564" y="1371123"/>
                  </a:cubicBezTo>
                  <a:cubicBezTo>
                    <a:pt x="5436013" y="1369702"/>
                    <a:pt x="5436536" y="1368355"/>
                    <a:pt x="5437209" y="1367010"/>
                  </a:cubicBezTo>
                  <a:cubicBezTo>
                    <a:pt x="5437658" y="1366112"/>
                    <a:pt x="5438108" y="1365290"/>
                    <a:pt x="5438630" y="1364467"/>
                  </a:cubicBezTo>
                  <a:cubicBezTo>
                    <a:pt x="5438780" y="1364243"/>
                    <a:pt x="5438855" y="1363944"/>
                    <a:pt x="5439078" y="1363645"/>
                  </a:cubicBezTo>
                  <a:cubicBezTo>
                    <a:pt x="5439453" y="1363196"/>
                    <a:pt x="5439826" y="1362897"/>
                    <a:pt x="5440200" y="1362449"/>
                  </a:cubicBezTo>
                  <a:cubicBezTo>
                    <a:pt x="5440799" y="1361775"/>
                    <a:pt x="5441398" y="1361102"/>
                    <a:pt x="5442070" y="1360429"/>
                  </a:cubicBezTo>
                  <a:cubicBezTo>
                    <a:pt x="5442668" y="1359831"/>
                    <a:pt x="5443266" y="1359308"/>
                    <a:pt x="5443939" y="1358784"/>
                  </a:cubicBezTo>
                  <a:cubicBezTo>
                    <a:pt x="5444763" y="1358111"/>
                    <a:pt x="5445660" y="1357513"/>
                    <a:pt x="5446556" y="1356989"/>
                  </a:cubicBezTo>
                  <a:cubicBezTo>
                    <a:pt x="5447155" y="1356616"/>
                    <a:pt x="5447753" y="1356167"/>
                    <a:pt x="5448351" y="1355868"/>
                  </a:cubicBezTo>
                  <a:cubicBezTo>
                    <a:pt x="5458148" y="1350932"/>
                    <a:pt x="5467943" y="1345324"/>
                    <a:pt x="5477290" y="1339118"/>
                  </a:cubicBezTo>
                  <a:cubicBezTo>
                    <a:pt x="5477365" y="1339118"/>
                    <a:pt x="5477440" y="1339043"/>
                    <a:pt x="5477440" y="1339043"/>
                  </a:cubicBezTo>
                  <a:cubicBezTo>
                    <a:pt x="5480432" y="1337099"/>
                    <a:pt x="5483347" y="1335080"/>
                    <a:pt x="5486188" y="1332986"/>
                  </a:cubicBezTo>
                  <a:cubicBezTo>
                    <a:pt x="5486712" y="1332538"/>
                    <a:pt x="5487237" y="1332163"/>
                    <a:pt x="5487834" y="1331790"/>
                  </a:cubicBezTo>
                  <a:cubicBezTo>
                    <a:pt x="5490302" y="1329995"/>
                    <a:pt x="5492770" y="1328051"/>
                    <a:pt x="5495236" y="1326181"/>
                  </a:cubicBezTo>
                  <a:cubicBezTo>
                    <a:pt x="5495461" y="1326106"/>
                    <a:pt x="5495610" y="1325957"/>
                    <a:pt x="5495760" y="1325807"/>
                  </a:cubicBezTo>
                  <a:cubicBezTo>
                    <a:pt x="5497405" y="1324462"/>
                    <a:pt x="5499125" y="1323041"/>
                    <a:pt x="5500770" y="1321694"/>
                  </a:cubicBezTo>
                  <a:cubicBezTo>
                    <a:pt x="5484544" y="1308310"/>
                    <a:pt x="5466971" y="1296868"/>
                    <a:pt x="5448278" y="1287447"/>
                  </a:cubicBezTo>
                  <a:cubicBezTo>
                    <a:pt x="5448201" y="1287447"/>
                    <a:pt x="5448201" y="1287447"/>
                    <a:pt x="5448201" y="1287447"/>
                  </a:cubicBezTo>
                  <a:cubicBezTo>
                    <a:pt x="5447978" y="1287297"/>
                    <a:pt x="5447753" y="1287148"/>
                    <a:pt x="5447529" y="1286998"/>
                  </a:cubicBezTo>
                  <a:cubicBezTo>
                    <a:pt x="5446182" y="1286250"/>
                    <a:pt x="5444911" y="1285428"/>
                    <a:pt x="5443789" y="1284530"/>
                  </a:cubicBezTo>
                  <a:cubicBezTo>
                    <a:pt x="5443266" y="1284157"/>
                    <a:pt x="5442818" y="1283708"/>
                    <a:pt x="5442370" y="1283259"/>
                  </a:cubicBezTo>
                  <a:cubicBezTo>
                    <a:pt x="5441473" y="1282437"/>
                    <a:pt x="5440724" y="1281614"/>
                    <a:pt x="5439976" y="1280717"/>
                  </a:cubicBezTo>
                  <a:cubicBezTo>
                    <a:pt x="5439752" y="1280418"/>
                    <a:pt x="5439378" y="1280194"/>
                    <a:pt x="5439155" y="1279819"/>
                  </a:cubicBezTo>
                  <a:cubicBezTo>
                    <a:pt x="5439004" y="1279595"/>
                    <a:pt x="5438929" y="1279371"/>
                    <a:pt x="5438780" y="1279146"/>
                  </a:cubicBezTo>
                  <a:cubicBezTo>
                    <a:pt x="5438033" y="1277950"/>
                    <a:pt x="5437359" y="1276754"/>
                    <a:pt x="5436761" y="1275483"/>
                  </a:cubicBezTo>
                  <a:cubicBezTo>
                    <a:pt x="5436462" y="1274660"/>
                    <a:pt x="5436163" y="1273912"/>
                    <a:pt x="5435863" y="1273090"/>
                  </a:cubicBezTo>
                  <a:cubicBezTo>
                    <a:pt x="5435490" y="1272042"/>
                    <a:pt x="5435191" y="1270996"/>
                    <a:pt x="5434966" y="1269949"/>
                  </a:cubicBezTo>
                  <a:cubicBezTo>
                    <a:pt x="5434743" y="1269127"/>
                    <a:pt x="5434668" y="1268304"/>
                    <a:pt x="5434593" y="1267407"/>
                  </a:cubicBezTo>
                  <a:cubicBezTo>
                    <a:pt x="5434518" y="1266584"/>
                    <a:pt x="5434518" y="1265687"/>
                    <a:pt x="5434518" y="1264864"/>
                  </a:cubicBezTo>
                  <a:cubicBezTo>
                    <a:pt x="5434518" y="1263892"/>
                    <a:pt x="5434518" y="1262995"/>
                    <a:pt x="5434668" y="1262097"/>
                  </a:cubicBezTo>
                  <a:cubicBezTo>
                    <a:pt x="5434743" y="1261350"/>
                    <a:pt x="5434966" y="1260527"/>
                    <a:pt x="5435116" y="1259704"/>
                  </a:cubicBezTo>
                  <a:cubicBezTo>
                    <a:pt x="5435265" y="1258957"/>
                    <a:pt x="5435265" y="1258134"/>
                    <a:pt x="5435564" y="1257311"/>
                  </a:cubicBezTo>
                  <a:cubicBezTo>
                    <a:pt x="5436612" y="1254021"/>
                    <a:pt x="5437658" y="1250656"/>
                    <a:pt x="5438705" y="1247292"/>
                  </a:cubicBezTo>
                  <a:lnTo>
                    <a:pt x="5438929" y="1246544"/>
                  </a:lnTo>
                  <a:cubicBezTo>
                    <a:pt x="5442967" y="1232336"/>
                    <a:pt x="5445960" y="1217680"/>
                    <a:pt x="5447753" y="1202874"/>
                  </a:cubicBezTo>
                  <a:cubicBezTo>
                    <a:pt x="5447753" y="1202799"/>
                    <a:pt x="5447753" y="1202725"/>
                    <a:pt x="5447753" y="1202649"/>
                  </a:cubicBezTo>
                  <a:cubicBezTo>
                    <a:pt x="5448053" y="1200332"/>
                    <a:pt x="5448201" y="1198163"/>
                    <a:pt x="5448426" y="1195920"/>
                  </a:cubicBezTo>
                  <a:cubicBezTo>
                    <a:pt x="5427563" y="1197939"/>
                    <a:pt x="5406999" y="1202276"/>
                    <a:pt x="5387109" y="1208856"/>
                  </a:cubicBezTo>
                  <a:cubicBezTo>
                    <a:pt x="5375294" y="1212744"/>
                    <a:pt x="5362432" y="1207435"/>
                    <a:pt x="5356823" y="1196293"/>
                  </a:cubicBezTo>
                  <a:cubicBezTo>
                    <a:pt x="5347402" y="1177524"/>
                    <a:pt x="5335887" y="1159952"/>
                    <a:pt x="5322501" y="1143726"/>
                  </a:cubicBezTo>
                  <a:close/>
                  <a:moveTo>
                    <a:pt x="4246457" y="1063938"/>
                  </a:moveTo>
                  <a:cubicBezTo>
                    <a:pt x="4220585" y="1074930"/>
                    <a:pt x="4196431" y="1089811"/>
                    <a:pt x="4175045" y="1107982"/>
                  </a:cubicBezTo>
                  <a:cubicBezTo>
                    <a:pt x="4177962" y="1111496"/>
                    <a:pt x="4180803" y="1114936"/>
                    <a:pt x="4183495" y="1118376"/>
                  </a:cubicBezTo>
                  <a:cubicBezTo>
                    <a:pt x="4188580" y="1124806"/>
                    <a:pt x="4193815" y="1131985"/>
                    <a:pt x="4198824" y="1139537"/>
                  </a:cubicBezTo>
                  <a:cubicBezTo>
                    <a:pt x="4202264" y="1144772"/>
                    <a:pt x="4205480" y="1150006"/>
                    <a:pt x="4208620" y="1155315"/>
                  </a:cubicBezTo>
                  <a:cubicBezTo>
                    <a:pt x="4227390" y="1150455"/>
                    <a:pt x="4246532" y="1147314"/>
                    <a:pt x="4265825" y="1145744"/>
                  </a:cubicBezTo>
                  <a:cubicBezTo>
                    <a:pt x="4263432" y="1117628"/>
                    <a:pt x="4256927" y="1089961"/>
                    <a:pt x="4246457" y="1063938"/>
                  </a:cubicBezTo>
                  <a:close/>
                  <a:moveTo>
                    <a:pt x="4032670" y="1063938"/>
                  </a:moveTo>
                  <a:cubicBezTo>
                    <a:pt x="4022201" y="1089961"/>
                    <a:pt x="4015695" y="1117628"/>
                    <a:pt x="4013302" y="1145744"/>
                  </a:cubicBezTo>
                  <a:cubicBezTo>
                    <a:pt x="4032595" y="1147314"/>
                    <a:pt x="4051738" y="1150381"/>
                    <a:pt x="4070507" y="1155315"/>
                  </a:cubicBezTo>
                  <a:cubicBezTo>
                    <a:pt x="4073648" y="1150006"/>
                    <a:pt x="4076862" y="1144772"/>
                    <a:pt x="4080303" y="1139613"/>
                  </a:cubicBezTo>
                  <a:cubicBezTo>
                    <a:pt x="4087631" y="1128620"/>
                    <a:pt x="4095633" y="1118151"/>
                    <a:pt x="4104231" y="1108056"/>
                  </a:cubicBezTo>
                  <a:cubicBezTo>
                    <a:pt x="4082695" y="1089885"/>
                    <a:pt x="4058542" y="1074930"/>
                    <a:pt x="4032670" y="1063938"/>
                  </a:cubicBezTo>
                  <a:close/>
                  <a:moveTo>
                    <a:pt x="3063483" y="1063938"/>
                  </a:moveTo>
                  <a:cubicBezTo>
                    <a:pt x="3037684" y="1074930"/>
                    <a:pt x="3013456" y="1089885"/>
                    <a:pt x="2991996" y="1108056"/>
                  </a:cubicBezTo>
                  <a:cubicBezTo>
                    <a:pt x="3004557" y="1122863"/>
                    <a:pt x="3015849" y="1138565"/>
                    <a:pt x="3025645" y="1155315"/>
                  </a:cubicBezTo>
                  <a:cubicBezTo>
                    <a:pt x="3044414" y="1150455"/>
                    <a:pt x="3063557" y="1147314"/>
                    <a:pt x="3082849" y="1145744"/>
                  </a:cubicBezTo>
                  <a:cubicBezTo>
                    <a:pt x="3080531" y="1117628"/>
                    <a:pt x="3074026" y="1089961"/>
                    <a:pt x="3063483" y="1063938"/>
                  </a:cubicBezTo>
                  <a:close/>
                  <a:moveTo>
                    <a:pt x="1880582" y="1063938"/>
                  </a:moveTo>
                  <a:cubicBezTo>
                    <a:pt x="1854709" y="1074930"/>
                    <a:pt x="1830481" y="1089885"/>
                    <a:pt x="1809170" y="1108056"/>
                  </a:cubicBezTo>
                  <a:cubicBezTo>
                    <a:pt x="1821732" y="1122863"/>
                    <a:pt x="1833024" y="1138640"/>
                    <a:pt x="1842819" y="1155315"/>
                  </a:cubicBezTo>
                  <a:cubicBezTo>
                    <a:pt x="1861514" y="1150455"/>
                    <a:pt x="1880657" y="1147314"/>
                    <a:pt x="1899949" y="1145744"/>
                  </a:cubicBezTo>
                  <a:cubicBezTo>
                    <a:pt x="1897556" y="1117628"/>
                    <a:pt x="1891051" y="1089961"/>
                    <a:pt x="1880582" y="1063938"/>
                  </a:cubicBezTo>
                  <a:close/>
                  <a:moveTo>
                    <a:pt x="697682" y="1063938"/>
                  </a:moveTo>
                  <a:cubicBezTo>
                    <a:pt x="671808" y="1074930"/>
                    <a:pt x="647655" y="1089885"/>
                    <a:pt x="626195" y="1108056"/>
                  </a:cubicBezTo>
                  <a:cubicBezTo>
                    <a:pt x="638832" y="1122937"/>
                    <a:pt x="650123" y="1138640"/>
                    <a:pt x="659844" y="1155315"/>
                  </a:cubicBezTo>
                  <a:cubicBezTo>
                    <a:pt x="678613" y="1150455"/>
                    <a:pt x="697756" y="1147314"/>
                    <a:pt x="717048" y="1145744"/>
                  </a:cubicBezTo>
                  <a:cubicBezTo>
                    <a:pt x="714656" y="1117628"/>
                    <a:pt x="708150" y="1089961"/>
                    <a:pt x="697682" y="1063938"/>
                  </a:cubicBezTo>
                  <a:close/>
                  <a:moveTo>
                    <a:pt x="483968" y="1063938"/>
                  </a:moveTo>
                  <a:cubicBezTo>
                    <a:pt x="473499" y="1089961"/>
                    <a:pt x="466994" y="1117628"/>
                    <a:pt x="464601" y="1145744"/>
                  </a:cubicBezTo>
                  <a:cubicBezTo>
                    <a:pt x="483893" y="1147314"/>
                    <a:pt x="503036" y="1150455"/>
                    <a:pt x="521806" y="1155315"/>
                  </a:cubicBezTo>
                  <a:cubicBezTo>
                    <a:pt x="531526" y="1138565"/>
                    <a:pt x="542818" y="1122863"/>
                    <a:pt x="555455" y="1108056"/>
                  </a:cubicBezTo>
                  <a:cubicBezTo>
                    <a:pt x="533919" y="1089885"/>
                    <a:pt x="509767" y="1074930"/>
                    <a:pt x="483968" y="1063938"/>
                  </a:cubicBezTo>
                  <a:close/>
                  <a:moveTo>
                    <a:pt x="5429358" y="1063863"/>
                  </a:moveTo>
                  <a:cubicBezTo>
                    <a:pt x="5403486" y="1074855"/>
                    <a:pt x="5379332" y="1089811"/>
                    <a:pt x="5357871" y="1107982"/>
                  </a:cubicBezTo>
                  <a:cubicBezTo>
                    <a:pt x="5370433" y="1122787"/>
                    <a:pt x="5381725" y="1138565"/>
                    <a:pt x="5391521" y="1155241"/>
                  </a:cubicBezTo>
                  <a:cubicBezTo>
                    <a:pt x="5410216" y="1150381"/>
                    <a:pt x="5429358" y="1147240"/>
                    <a:pt x="5448725" y="1145669"/>
                  </a:cubicBezTo>
                  <a:cubicBezTo>
                    <a:pt x="5446332" y="1117553"/>
                    <a:pt x="5439826" y="1089885"/>
                    <a:pt x="5429358" y="1063863"/>
                  </a:cubicBezTo>
                  <a:close/>
                  <a:moveTo>
                    <a:pt x="5215570" y="1063863"/>
                  </a:moveTo>
                  <a:cubicBezTo>
                    <a:pt x="5205101" y="1089885"/>
                    <a:pt x="5198596" y="1117628"/>
                    <a:pt x="5196203" y="1145669"/>
                  </a:cubicBezTo>
                  <a:cubicBezTo>
                    <a:pt x="5215570" y="1147240"/>
                    <a:pt x="5234713" y="1150381"/>
                    <a:pt x="5253407" y="1155241"/>
                  </a:cubicBezTo>
                  <a:cubicBezTo>
                    <a:pt x="5263203" y="1138491"/>
                    <a:pt x="5274495" y="1122713"/>
                    <a:pt x="5287057" y="1107982"/>
                  </a:cubicBezTo>
                  <a:cubicBezTo>
                    <a:pt x="5265596" y="1089811"/>
                    <a:pt x="5241368" y="1074855"/>
                    <a:pt x="5215570" y="1063863"/>
                  </a:cubicBezTo>
                  <a:close/>
                  <a:moveTo>
                    <a:pt x="1666868" y="1063863"/>
                  </a:moveTo>
                  <a:cubicBezTo>
                    <a:pt x="1656325" y="1089961"/>
                    <a:pt x="1649819" y="1117628"/>
                    <a:pt x="1647501" y="1145669"/>
                  </a:cubicBezTo>
                  <a:cubicBezTo>
                    <a:pt x="1666868" y="1147240"/>
                    <a:pt x="1686011" y="1150305"/>
                    <a:pt x="1704706" y="1155241"/>
                  </a:cubicBezTo>
                  <a:cubicBezTo>
                    <a:pt x="1714501" y="1138565"/>
                    <a:pt x="1725793" y="1122787"/>
                    <a:pt x="1738355" y="1108056"/>
                  </a:cubicBezTo>
                  <a:cubicBezTo>
                    <a:pt x="1716895" y="1089885"/>
                    <a:pt x="1692666" y="1074930"/>
                    <a:pt x="1666868" y="1063863"/>
                  </a:cubicBezTo>
                  <a:close/>
                  <a:moveTo>
                    <a:pt x="2849919" y="1063788"/>
                  </a:moveTo>
                  <a:cubicBezTo>
                    <a:pt x="2849619" y="1064461"/>
                    <a:pt x="2849320" y="1065135"/>
                    <a:pt x="2849095" y="1065733"/>
                  </a:cubicBezTo>
                  <a:cubicBezTo>
                    <a:pt x="2848124" y="1068200"/>
                    <a:pt x="2847152" y="1070742"/>
                    <a:pt x="2846180" y="1073360"/>
                  </a:cubicBezTo>
                  <a:cubicBezTo>
                    <a:pt x="2844310" y="1078520"/>
                    <a:pt x="2842665" y="1083754"/>
                    <a:pt x="2841095" y="1088839"/>
                  </a:cubicBezTo>
                  <a:cubicBezTo>
                    <a:pt x="2835561" y="1107383"/>
                    <a:pt x="2832122" y="1126376"/>
                    <a:pt x="2830551" y="1145595"/>
                  </a:cubicBezTo>
                  <a:cubicBezTo>
                    <a:pt x="2849844" y="1147165"/>
                    <a:pt x="2868987" y="1150305"/>
                    <a:pt x="2887681" y="1155166"/>
                  </a:cubicBezTo>
                  <a:cubicBezTo>
                    <a:pt x="2888579" y="1153745"/>
                    <a:pt x="2889476" y="1152175"/>
                    <a:pt x="2890373" y="1150680"/>
                  </a:cubicBezTo>
                  <a:cubicBezTo>
                    <a:pt x="2890373" y="1150530"/>
                    <a:pt x="2890448" y="1150455"/>
                    <a:pt x="2890522" y="1150381"/>
                  </a:cubicBezTo>
                  <a:cubicBezTo>
                    <a:pt x="2890822" y="1149857"/>
                    <a:pt x="2891195" y="1149408"/>
                    <a:pt x="2891495" y="1148884"/>
                  </a:cubicBezTo>
                  <a:cubicBezTo>
                    <a:pt x="2895906" y="1141781"/>
                    <a:pt x="2900318" y="1135126"/>
                    <a:pt x="2904805" y="1128919"/>
                  </a:cubicBezTo>
                  <a:cubicBezTo>
                    <a:pt x="2904880" y="1128919"/>
                    <a:pt x="2904880" y="1128845"/>
                    <a:pt x="2904954" y="1128770"/>
                  </a:cubicBezTo>
                  <a:cubicBezTo>
                    <a:pt x="2904954" y="1128695"/>
                    <a:pt x="2905030" y="1128695"/>
                    <a:pt x="2905030" y="1128620"/>
                  </a:cubicBezTo>
                  <a:cubicBezTo>
                    <a:pt x="2905253" y="1128321"/>
                    <a:pt x="2905403" y="1128097"/>
                    <a:pt x="2905628" y="1127797"/>
                  </a:cubicBezTo>
                  <a:cubicBezTo>
                    <a:pt x="2907647" y="1125105"/>
                    <a:pt x="2909516" y="1122638"/>
                    <a:pt x="2911311" y="1120245"/>
                  </a:cubicBezTo>
                  <a:cubicBezTo>
                    <a:pt x="2912208" y="1119123"/>
                    <a:pt x="2913031" y="1118001"/>
                    <a:pt x="2913928" y="1116880"/>
                  </a:cubicBezTo>
                  <a:cubicBezTo>
                    <a:pt x="2916396" y="1113739"/>
                    <a:pt x="2918789" y="1110823"/>
                    <a:pt x="2921106" y="1108056"/>
                  </a:cubicBezTo>
                  <a:cubicBezTo>
                    <a:pt x="2921106" y="1108056"/>
                    <a:pt x="2921181" y="1107982"/>
                    <a:pt x="2921181" y="1107982"/>
                  </a:cubicBezTo>
                  <a:cubicBezTo>
                    <a:pt x="2899720" y="1089811"/>
                    <a:pt x="2875567" y="1074930"/>
                    <a:pt x="2849919" y="1063788"/>
                  </a:cubicBezTo>
                  <a:close/>
                  <a:moveTo>
                    <a:pt x="4863369" y="1053993"/>
                  </a:moveTo>
                  <a:cubicBezTo>
                    <a:pt x="4855892" y="1066779"/>
                    <a:pt x="4847592" y="1079043"/>
                    <a:pt x="4838469" y="1090708"/>
                  </a:cubicBezTo>
                  <a:cubicBezTo>
                    <a:pt x="4838469" y="1090708"/>
                    <a:pt x="4838394" y="1090783"/>
                    <a:pt x="4838394" y="1090783"/>
                  </a:cubicBezTo>
                  <a:cubicBezTo>
                    <a:pt x="4837272" y="1092129"/>
                    <a:pt x="4836150" y="1093475"/>
                    <a:pt x="4835029" y="1094821"/>
                  </a:cubicBezTo>
                  <a:cubicBezTo>
                    <a:pt x="4830692" y="1100130"/>
                    <a:pt x="4826430" y="1105140"/>
                    <a:pt x="4822167" y="1109851"/>
                  </a:cubicBezTo>
                  <a:cubicBezTo>
                    <a:pt x="4821793" y="1110225"/>
                    <a:pt x="4821494" y="1110599"/>
                    <a:pt x="4821120" y="1110973"/>
                  </a:cubicBezTo>
                  <a:cubicBezTo>
                    <a:pt x="4821120" y="1110973"/>
                    <a:pt x="4821047" y="1111047"/>
                    <a:pt x="4821047" y="1111047"/>
                  </a:cubicBezTo>
                  <a:cubicBezTo>
                    <a:pt x="4821047" y="1111122"/>
                    <a:pt x="4821047" y="1111122"/>
                    <a:pt x="4821047" y="1111122"/>
                  </a:cubicBezTo>
                  <a:cubicBezTo>
                    <a:pt x="4817979" y="1114412"/>
                    <a:pt x="4814914" y="1117628"/>
                    <a:pt x="4811698" y="1120843"/>
                  </a:cubicBezTo>
                  <a:cubicBezTo>
                    <a:pt x="4811324" y="1121217"/>
                    <a:pt x="4810950" y="1121591"/>
                    <a:pt x="4810502" y="1121965"/>
                  </a:cubicBezTo>
                  <a:cubicBezTo>
                    <a:pt x="4799135" y="1133256"/>
                    <a:pt x="4786947" y="1143500"/>
                    <a:pt x="4774235" y="1152923"/>
                  </a:cubicBezTo>
                  <a:cubicBezTo>
                    <a:pt x="4794275" y="1171542"/>
                    <a:pt x="4810950" y="1198238"/>
                    <a:pt x="4816260" y="1232859"/>
                  </a:cubicBezTo>
                  <a:cubicBezTo>
                    <a:pt x="4824412" y="1234056"/>
                    <a:pt x="4832337" y="1235926"/>
                    <a:pt x="4839965" y="1238468"/>
                  </a:cubicBezTo>
                  <a:cubicBezTo>
                    <a:pt x="4840562" y="1238617"/>
                    <a:pt x="4841162" y="1238841"/>
                    <a:pt x="4841759" y="1239066"/>
                  </a:cubicBezTo>
                  <a:cubicBezTo>
                    <a:pt x="4845423" y="1240337"/>
                    <a:pt x="4848713" y="1241683"/>
                    <a:pt x="4851854" y="1243030"/>
                  </a:cubicBezTo>
                  <a:cubicBezTo>
                    <a:pt x="4852228" y="1243179"/>
                    <a:pt x="4852526" y="1243328"/>
                    <a:pt x="4852900" y="1243478"/>
                  </a:cubicBezTo>
                  <a:cubicBezTo>
                    <a:pt x="4852976" y="1243478"/>
                    <a:pt x="4853050" y="1243552"/>
                    <a:pt x="4853125" y="1243552"/>
                  </a:cubicBezTo>
                  <a:cubicBezTo>
                    <a:pt x="4853125" y="1243552"/>
                    <a:pt x="4853200" y="1243627"/>
                    <a:pt x="4853275" y="1243627"/>
                  </a:cubicBezTo>
                  <a:cubicBezTo>
                    <a:pt x="4853573" y="1243777"/>
                    <a:pt x="4853798" y="1243852"/>
                    <a:pt x="4854097" y="1244002"/>
                  </a:cubicBezTo>
                  <a:lnTo>
                    <a:pt x="4859107" y="1246394"/>
                  </a:lnTo>
                  <a:cubicBezTo>
                    <a:pt x="4859182" y="1246394"/>
                    <a:pt x="4859182" y="1246469"/>
                    <a:pt x="4859256" y="1246469"/>
                  </a:cubicBezTo>
                  <a:cubicBezTo>
                    <a:pt x="4859705" y="1246693"/>
                    <a:pt x="4860154" y="1246993"/>
                    <a:pt x="4860603" y="1247216"/>
                  </a:cubicBezTo>
                  <a:cubicBezTo>
                    <a:pt x="4861425" y="1247665"/>
                    <a:pt x="4862174" y="1248114"/>
                    <a:pt x="4862920" y="1248488"/>
                  </a:cubicBezTo>
                  <a:cubicBezTo>
                    <a:pt x="4863968" y="1249086"/>
                    <a:pt x="4865089" y="1249685"/>
                    <a:pt x="4866136" y="1250357"/>
                  </a:cubicBezTo>
                  <a:cubicBezTo>
                    <a:pt x="4867707" y="1251329"/>
                    <a:pt x="4869202" y="1252227"/>
                    <a:pt x="4870622" y="1253199"/>
                  </a:cubicBezTo>
                  <a:cubicBezTo>
                    <a:pt x="4878399" y="1258283"/>
                    <a:pt x="4885952" y="1264415"/>
                    <a:pt x="4892831" y="1271295"/>
                  </a:cubicBezTo>
                  <a:cubicBezTo>
                    <a:pt x="4896271" y="1274734"/>
                    <a:pt x="4899189" y="1278174"/>
                    <a:pt x="4901880" y="1281539"/>
                  </a:cubicBezTo>
                  <a:cubicBezTo>
                    <a:pt x="4912124" y="1267332"/>
                    <a:pt x="4923416" y="1253797"/>
                    <a:pt x="4935904" y="1241310"/>
                  </a:cubicBezTo>
                  <a:cubicBezTo>
                    <a:pt x="4956168" y="1221119"/>
                    <a:pt x="4978601" y="1203771"/>
                    <a:pt x="5002830" y="1189638"/>
                  </a:cubicBezTo>
                  <a:cubicBezTo>
                    <a:pt x="4995725" y="1162419"/>
                    <a:pt x="4992061" y="1134303"/>
                    <a:pt x="4992061" y="1105813"/>
                  </a:cubicBezTo>
                  <a:cubicBezTo>
                    <a:pt x="4992061" y="1090858"/>
                    <a:pt x="4993108" y="1075902"/>
                    <a:pt x="4995126" y="1061171"/>
                  </a:cubicBezTo>
                  <a:cubicBezTo>
                    <a:pt x="4951533" y="1067452"/>
                    <a:pt x="4906216" y="1065209"/>
                    <a:pt x="4863369" y="1053993"/>
                  </a:cubicBezTo>
                  <a:close/>
                  <a:moveTo>
                    <a:pt x="5781634" y="1053918"/>
                  </a:moveTo>
                  <a:cubicBezTo>
                    <a:pt x="5738711" y="1065135"/>
                    <a:pt x="5693247" y="1067377"/>
                    <a:pt x="5649801" y="1061096"/>
                  </a:cubicBezTo>
                  <a:cubicBezTo>
                    <a:pt x="5651820" y="1075753"/>
                    <a:pt x="5652866" y="1090708"/>
                    <a:pt x="5652866" y="1105738"/>
                  </a:cubicBezTo>
                  <a:cubicBezTo>
                    <a:pt x="5652866" y="1134153"/>
                    <a:pt x="5649203" y="1162270"/>
                    <a:pt x="5642099" y="1189564"/>
                  </a:cubicBezTo>
                  <a:cubicBezTo>
                    <a:pt x="5666326" y="1203696"/>
                    <a:pt x="5688760" y="1221045"/>
                    <a:pt x="5708950" y="1241234"/>
                  </a:cubicBezTo>
                  <a:cubicBezTo>
                    <a:pt x="5719942" y="1252227"/>
                    <a:pt x="5730112" y="1264116"/>
                    <a:pt x="5739533" y="1276604"/>
                  </a:cubicBezTo>
                  <a:cubicBezTo>
                    <a:pt x="5740954" y="1275033"/>
                    <a:pt x="5742301" y="1273463"/>
                    <a:pt x="5743872" y="1271893"/>
                  </a:cubicBezTo>
                  <a:cubicBezTo>
                    <a:pt x="5744020" y="1271669"/>
                    <a:pt x="5744170" y="1271444"/>
                    <a:pt x="5744394" y="1271220"/>
                  </a:cubicBezTo>
                  <a:cubicBezTo>
                    <a:pt x="5748507" y="1267107"/>
                    <a:pt x="5752844" y="1263294"/>
                    <a:pt x="5757405" y="1259779"/>
                  </a:cubicBezTo>
                  <a:cubicBezTo>
                    <a:pt x="5757480" y="1259779"/>
                    <a:pt x="5757555" y="1259704"/>
                    <a:pt x="5757630" y="1259630"/>
                  </a:cubicBezTo>
                  <a:cubicBezTo>
                    <a:pt x="5759425" y="1258209"/>
                    <a:pt x="5761369" y="1256938"/>
                    <a:pt x="5763238" y="1255591"/>
                  </a:cubicBezTo>
                  <a:cubicBezTo>
                    <a:pt x="5763762" y="1255218"/>
                    <a:pt x="5764285" y="1254844"/>
                    <a:pt x="5764809" y="1254470"/>
                  </a:cubicBezTo>
                  <a:cubicBezTo>
                    <a:pt x="5767277" y="1252825"/>
                    <a:pt x="5769743" y="1251255"/>
                    <a:pt x="5772285" y="1249759"/>
                  </a:cubicBezTo>
                  <a:cubicBezTo>
                    <a:pt x="5777670" y="1246544"/>
                    <a:pt x="5783877" y="1243478"/>
                    <a:pt x="5790606" y="1240860"/>
                  </a:cubicBezTo>
                  <a:cubicBezTo>
                    <a:pt x="5794794" y="1239216"/>
                    <a:pt x="5798981" y="1237869"/>
                    <a:pt x="5803244" y="1236673"/>
                  </a:cubicBezTo>
                  <a:cubicBezTo>
                    <a:pt x="5803543" y="1236598"/>
                    <a:pt x="5803842" y="1236448"/>
                    <a:pt x="5804141" y="1236374"/>
                  </a:cubicBezTo>
                  <a:cubicBezTo>
                    <a:pt x="5804141" y="1236299"/>
                    <a:pt x="5804215" y="1236299"/>
                    <a:pt x="5804291" y="1236299"/>
                  </a:cubicBezTo>
                  <a:cubicBezTo>
                    <a:pt x="5804440" y="1236299"/>
                    <a:pt x="5804515" y="1236225"/>
                    <a:pt x="5804590" y="1236225"/>
                  </a:cubicBezTo>
                  <a:cubicBezTo>
                    <a:pt x="5809974" y="1234804"/>
                    <a:pt x="5815432" y="1233607"/>
                    <a:pt x="5820966" y="1232785"/>
                  </a:cubicBezTo>
                  <a:cubicBezTo>
                    <a:pt x="5826499" y="1196144"/>
                    <a:pt x="5844221" y="1171317"/>
                    <a:pt x="5859551" y="1156138"/>
                  </a:cubicBezTo>
                  <a:cubicBezTo>
                    <a:pt x="5861869" y="1153894"/>
                    <a:pt x="5864188" y="1151726"/>
                    <a:pt x="5866506" y="1149782"/>
                  </a:cubicBezTo>
                  <a:cubicBezTo>
                    <a:pt x="5854840" y="1140884"/>
                    <a:pt x="5843699" y="1131162"/>
                    <a:pt x="5833304" y="1120769"/>
                  </a:cubicBezTo>
                  <a:cubicBezTo>
                    <a:pt x="5813041" y="1100579"/>
                    <a:pt x="5795691" y="1078145"/>
                    <a:pt x="5781634" y="1053918"/>
                  </a:cubicBezTo>
                  <a:close/>
                  <a:moveTo>
                    <a:pt x="4598658" y="1053918"/>
                  </a:moveTo>
                  <a:cubicBezTo>
                    <a:pt x="4555736" y="1065135"/>
                    <a:pt x="4510346" y="1067377"/>
                    <a:pt x="4466826" y="1061096"/>
                  </a:cubicBezTo>
                  <a:cubicBezTo>
                    <a:pt x="4468845" y="1075902"/>
                    <a:pt x="4469891" y="1090783"/>
                    <a:pt x="4470041" y="1105813"/>
                  </a:cubicBezTo>
                  <a:cubicBezTo>
                    <a:pt x="4470041" y="1134229"/>
                    <a:pt x="4466452" y="1162345"/>
                    <a:pt x="4459274" y="1189638"/>
                  </a:cubicBezTo>
                  <a:cubicBezTo>
                    <a:pt x="4483501" y="1203771"/>
                    <a:pt x="4505934" y="1221119"/>
                    <a:pt x="4526125" y="1241310"/>
                  </a:cubicBezTo>
                  <a:cubicBezTo>
                    <a:pt x="4537191" y="1252377"/>
                    <a:pt x="4547361" y="1264266"/>
                    <a:pt x="4556707" y="1276679"/>
                  </a:cubicBezTo>
                  <a:cubicBezTo>
                    <a:pt x="4558054" y="1275109"/>
                    <a:pt x="4559475" y="1273613"/>
                    <a:pt x="4560970" y="1272042"/>
                  </a:cubicBezTo>
                  <a:cubicBezTo>
                    <a:pt x="4561120" y="1271819"/>
                    <a:pt x="4561269" y="1271594"/>
                    <a:pt x="4561494" y="1271370"/>
                  </a:cubicBezTo>
                  <a:cubicBezTo>
                    <a:pt x="4565233" y="1267631"/>
                    <a:pt x="4569196" y="1264116"/>
                    <a:pt x="4573308" y="1260826"/>
                  </a:cubicBezTo>
                  <a:cubicBezTo>
                    <a:pt x="4573832" y="1260377"/>
                    <a:pt x="4574281" y="1260003"/>
                    <a:pt x="4574729" y="1259630"/>
                  </a:cubicBezTo>
                  <a:cubicBezTo>
                    <a:pt x="4575778" y="1258882"/>
                    <a:pt x="4576898" y="1258060"/>
                    <a:pt x="4577945" y="1257311"/>
                  </a:cubicBezTo>
                  <a:cubicBezTo>
                    <a:pt x="4579291" y="1256340"/>
                    <a:pt x="4580562" y="1255368"/>
                    <a:pt x="4581908" y="1254470"/>
                  </a:cubicBezTo>
                  <a:cubicBezTo>
                    <a:pt x="4584375" y="1252825"/>
                    <a:pt x="4586845" y="1251255"/>
                    <a:pt x="4589386" y="1249759"/>
                  </a:cubicBezTo>
                  <a:cubicBezTo>
                    <a:pt x="4594844" y="1246544"/>
                    <a:pt x="4601052" y="1243478"/>
                    <a:pt x="4607557" y="1240936"/>
                  </a:cubicBezTo>
                  <a:cubicBezTo>
                    <a:pt x="4611893" y="1239216"/>
                    <a:pt x="4616081" y="1237869"/>
                    <a:pt x="4620343" y="1236673"/>
                  </a:cubicBezTo>
                  <a:cubicBezTo>
                    <a:pt x="4620643" y="1236598"/>
                    <a:pt x="4620942" y="1236448"/>
                    <a:pt x="4621240" y="1236374"/>
                  </a:cubicBezTo>
                  <a:cubicBezTo>
                    <a:pt x="4621240" y="1236299"/>
                    <a:pt x="4621317" y="1236299"/>
                    <a:pt x="4621390" y="1236299"/>
                  </a:cubicBezTo>
                  <a:cubicBezTo>
                    <a:pt x="4621540" y="1236299"/>
                    <a:pt x="4621615" y="1236225"/>
                    <a:pt x="4621689" y="1236225"/>
                  </a:cubicBezTo>
                  <a:cubicBezTo>
                    <a:pt x="4627073" y="1234804"/>
                    <a:pt x="4632606" y="1233607"/>
                    <a:pt x="4638140" y="1232785"/>
                  </a:cubicBezTo>
                  <a:cubicBezTo>
                    <a:pt x="4643600" y="1196144"/>
                    <a:pt x="4661472" y="1171317"/>
                    <a:pt x="4676800" y="1156138"/>
                  </a:cubicBezTo>
                  <a:cubicBezTo>
                    <a:pt x="4679044" y="1153894"/>
                    <a:pt x="4681362" y="1151801"/>
                    <a:pt x="4683605" y="1149857"/>
                  </a:cubicBezTo>
                  <a:cubicBezTo>
                    <a:pt x="4672014" y="1140958"/>
                    <a:pt x="4660873" y="1131312"/>
                    <a:pt x="4650404" y="1120843"/>
                  </a:cubicBezTo>
                  <a:cubicBezTo>
                    <a:pt x="4630140" y="1100579"/>
                    <a:pt x="4612865" y="1078145"/>
                    <a:pt x="4598658" y="1053918"/>
                  </a:cubicBezTo>
                  <a:close/>
                  <a:moveTo>
                    <a:pt x="3680394" y="1053918"/>
                  </a:moveTo>
                  <a:cubicBezTo>
                    <a:pt x="3666261" y="1078145"/>
                    <a:pt x="3648988" y="1100579"/>
                    <a:pt x="3628723" y="1120843"/>
                  </a:cubicBezTo>
                  <a:cubicBezTo>
                    <a:pt x="3617058" y="1132509"/>
                    <a:pt x="3604495" y="1143202"/>
                    <a:pt x="3591334" y="1152923"/>
                  </a:cubicBezTo>
                  <a:cubicBezTo>
                    <a:pt x="3611375" y="1171542"/>
                    <a:pt x="3628050" y="1198238"/>
                    <a:pt x="3633359" y="1232859"/>
                  </a:cubicBezTo>
                  <a:cubicBezTo>
                    <a:pt x="3641510" y="1234056"/>
                    <a:pt x="3649437" y="1235926"/>
                    <a:pt x="3657064" y="1238468"/>
                  </a:cubicBezTo>
                  <a:cubicBezTo>
                    <a:pt x="3657138" y="1238468"/>
                    <a:pt x="3657213" y="1238542"/>
                    <a:pt x="3657288" y="1238542"/>
                  </a:cubicBezTo>
                  <a:cubicBezTo>
                    <a:pt x="3661924" y="1240113"/>
                    <a:pt x="3665588" y="1241609"/>
                    <a:pt x="3669028" y="1243104"/>
                  </a:cubicBezTo>
                  <a:cubicBezTo>
                    <a:pt x="3669327" y="1243253"/>
                    <a:pt x="3669701" y="1243403"/>
                    <a:pt x="3670075" y="1243552"/>
                  </a:cubicBezTo>
                  <a:lnTo>
                    <a:pt x="3670374" y="1243702"/>
                  </a:lnTo>
                  <a:cubicBezTo>
                    <a:pt x="3670449" y="1243702"/>
                    <a:pt x="3670449" y="1243777"/>
                    <a:pt x="3670523" y="1243777"/>
                  </a:cubicBezTo>
                  <a:lnTo>
                    <a:pt x="3672019" y="1244450"/>
                  </a:lnTo>
                  <a:cubicBezTo>
                    <a:pt x="3673515" y="1245123"/>
                    <a:pt x="3674936" y="1245796"/>
                    <a:pt x="3676281" y="1246544"/>
                  </a:cubicBezTo>
                  <a:cubicBezTo>
                    <a:pt x="3676281" y="1246544"/>
                    <a:pt x="3676356" y="1246544"/>
                    <a:pt x="3676356" y="1246544"/>
                  </a:cubicBezTo>
                  <a:cubicBezTo>
                    <a:pt x="3676431" y="1246544"/>
                    <a:pt x="3676506" y="1246618"/>
                    <a:pt x="3676580" y="1246618"/>
                  </a:cubicBezTo>
                  <a:cubicBezTo>
                    <a:pt x="3681217" y="1249161"/>
                    <a:pt x="3684656" y="1251105"/>
                    <a:pt x="3687797" y="1253199"/>
                  </a:cubicBezTo>
                  <a:cubicBezTo>
                    <a:pt x="3695649" y="1258283"/>
                    <a:pt x="3703126" y="1264415"/>
                    <a:pt x="3710006" y="1271295"/>
                  </a:cubicBezTo>
                  <a:cubicBezTo>
                    <a:pt x="3713371" y="1274660"/>
                    <a:pt x="3716287" y="1278025"/>
                    <a:pt x="3718979" y="1281390"/>
                  </a:cubicBezTo>
                  <a:cubicBezTo>
                    <a:pt x="3720624" y="1279146"/>
                    <a:pt x="3722269" y="1276828"/>
                    <a:pt x="3723914" y="1274660"/>
                  </a:cubicBezTo>
                  <a:cubicBezTo>
                    <a:pt x="3724064" y="1274435"/>
                    <a:pt x="3724214" y="1274211"/>
                    <a:pt x="3724363" y="1273987"/>
                  </a:cubicBezTo>
                  <a:cubicBezTo>
                    <a:pt x="3724363" y="1273912"/>
                    <a:pt x="3724363" y="1273912"/>
                    <a:pt x="3724363" y="1273912"/>
                  </a:cubicBezTo>
                  <a:cubicBezTo>
                    <a:pt x="3724363" y="1273912"/>
                    <a:pt x="3724438" y="1273837"/>
                    <a:pt x="3724438" y="1273837"/>
                  </a:cubicBezTo>
                  <a:cubicBezTo>
                    <a:pt x="3727878" y="1269426"/>
                    <a:pt x="3731542" y="1265088"/>
                    <a:pt x="3735206" y="1260752"/>
                  </a:cubicBezTo>
                  <a:cubicBezTo>
                    <a:pt x="3740964" y="1254021"/>
                    <a:pt x="3746871" y="1247515"/>
                    <a:pt x="3753003" y="1241234"/>
                  </a:cubicBezTo>
                  <a:cubicBezTo>
                    <a:pt x="3773268" y="1221045"/>
                    <a:pt x="3795701" y="1203696"/>
                    <a:pt x="3819929" y="1189564"/>
                  </a:cubicBezTo>
                  <a:cubicBezTo>
                    <a:pt x="3812749" y="1162270"/>
                    <a:pt x="3809161" y="1134153"/>
                    <a:pt x="3809161" y="1105738"/>
                  </a:cubicBezTo>
                  <a:cubicBezTo>
                    <a:pt x="3809161" y="1090783"/>
                    <a:pt x="3810207" y="1075827"/>
                    <a:pt x="3812227" y="1061096"/>
                  </a:cubicBezTo>
                  <a:cubicBezTo>
                    <a:pt x="3768631" y="1067377"/>
                    <a:pt x="3723241" y="1065135"/>
                    <a:pt x="3680394" y="1053918"/>
                  </a:cubicBezTo>
                  <a:close/>
                  <a:moveTo>
                    <a:pt x="3415683" y="1053918"/>
                  </a:moveTo>
                  <a:cubicBezTo>
                    <a:pt x="3372761" y="1065135"/>
                    <a:pt x="3327371" y="1067452"/>
                    <a:pt x="3283850" y="1061096"/>
                  </a:cubicBezTo>
                  <a:cubicBezTo>
                    <a:pt x="3285870" y="1075827"/>
                    <a:pt x="3286916" y="1090708"/>
                    <a:pt x="3286916" y="1105962"/>
                  </a:cubicBezTo>
                  <a:cubicBezTo>
                    <a:pt x="3286916" y="1134452"/>
                    <a:pt x="3283327" y="1162569"/>
                    <a:pt x="3276224" y="1189788"/>
                  </a:cubicBezTo>
                  <a:cubicBezTo>
                    <a:pt x="3300301" y="1203846"/>
                    <a:pt x="3322735" y="1221194"/>
                    <a:pt x="3343074" y="1241459"/>
                  </a:cubicBezTo>
                  <a:cubicBezTo>
                    <a:pt x="3354141" y="1252526"/>
                    <a:pt x="3364311" y="1264415"/>
                    <a:pt x="3373658" y="1276828"/>
                  </a:cubicBezTo>
                  <a:cubicBezTo>
                    <a:pt x="3375004" y="1275333"/>
                    <a:pt x="3376350" y="1273762"/>
                    <a:pt x="3377846" y="1272267"/>
                  </a:cubicBezTo>
                  <a:cubicBezTo>
                    <a:pt x="3378070" y="1272042"/>
                    <a:pt x="3378220" y="1271743"/>
                    <a:pt x="3378444" y="1271520"/>
                  </a:cubicBezTo>
                  <a:cubicBezTo>
                    <a:pt x="3384126" y="1265761"/>
                    <a:pt x="3390409" y="1260602"/>
                    <a:pt x="3397063" y="1255891"/>
                  </a:cubicBezTo>
                  <a:cubicBezTo>
                    <a:pt x="3397661" y="1255517"/>
                    <a:pt x="3398185" y="1255069"/>
                    <a:pt x="3398708" y="1254694"/>
                  </a:cubicBezTo>
                  <a:cubicBezTo>
                    <a:pt x="3401176" y="1253049"/>
                    <a:pt x="3403718" y="1251404"/>
                    <a:pt x="3406260" y="1249908"/>
                  </a:cubicBezTo>
                  <a:cubicBezTo>
                    <a:pt x="3411944" y="1246544"/>
                    <a:pt x="3418150" y="1243552"/>
                    <a:pt x="3424731" y="1241010"/>
                  </a:cubicBezTo>
                  <a:cubicBezTo>
                    <a:pt x="3428694" y="1239365"/>
                    <a:pt x="3433180" y="1237869"/>
                    <a:pt x="3437891" y="1236598"/>
                  </a:cubicBezTo>
                  <a:cubicBezTo>
                    <a:pt x="3438041" y="1236524"/>
                    <a:pt x="3438116" y="1236448"/>
                    <a:pt x="3438266" y="1236448"/>
                  </a:cubicBezTo>
                  <a:cubicBezTo>
                    <a:pt x="3438340" y="1236374"/>
                    <a:pt x="3438415" y="1236374"/>
                    <a:pt x="3438490" y="1236374"/>
                  </a:cubicBezTo>
                  <a:cubicBezTo>
                    <a:pt x="3438565" y="1236374"/>
                    <a:pt x="3438640" y="1236299"/>
                    <a:pt x="3438714" y="1236299"/>
                  </a:cubicBezTo>
                  <a:cubicBezTo>
                    <a:pt x="3444098" y="1234878"/>
                    <a:pt x="3449482" y="1233682"/>
                    <a:pt x="3455016" y="1232859"/>
                  </a:cubicBezTo>
                  <a:cubicBezTo>
                    <a:pt x="3460923" y="1192480"/>
                    <a:pt x="3481637" y="1166083"/>
                    <a:pt x="3500555" y="1149857"/>
                  </a:cubicBezTo>
                  <a:cubicBezTo>
                    <a:pt x="3488890" y="1140958"/>
                    <a:pt x="3477823" y="1131312"/>
                    <a:pt x="3467354" y="1120843"/>
                  </a:cubicBezTo>
                  <a:cubicBezTo>
                    <a:pt x="3447165" y="1100579"/>
                    <a:pt x="3429890" y="1078145"/>
                    <a:pt x="3415683" y="1053918"/>
                  </a:cubicBezTo>
                  <a:close/>
                  <a:moveTo>
                    <a:pt x="2497643" y="1053918"/>
                  </a:moveTo>
                  <a:cubicBezTo>
                    <a:pt x="2483435" y="1078295"/>
                    <a:pt x="2466087" y="1100728"/>
                    <a:pt x="2445972" y="1120843"/>
                  </a:cubicBezTo>
                  <a:cubicBezTo>
                    <a:pt x="2434232" y="1132509"/>
                    <a:pt x="2421670" y="1143202"/>
                    <a:pt x="2408509" y="1152923"/>
                  </a:cubicBezTo>
                  <a:cubicBezTo>
                    <a:pt x="2428474" y="1171542"/>
                    <a:pt x="2445224" y="1198238"/>
                    <a:pt x="2450533" y="1232859"/>
                  </a:cubicBezTo>
                  <a:cubicBezTo>
                    <a:pt x="2458684" y="1234056"/>
                    <a:pt x="2466611" y="1235926"/>
                    <a:pt x="2474238" y="1238468"/>
                  </a:cubicBezTo>
                  <a:cubicBezTo>
                    <a:pt x="2474836" y="1238617"/>
                    <a:pt x="2475434" y="1238841"/>
                    <a:pt x="2476032" y="1239066"/>
                  </a:cubicBezTo>
                  <a:cubicBezTo>
                    <a:pt x="2479697" y="1240337"/>
                    <a:pt x="2482987" y="1241683"/>
                    <a:pt x="2486127" y="1243030"/>
                  </a:cubicBezTo>
                  <a:cubicBezTo>
                    <a:pt x="2486501" y="1243179"/>
                    <a:pt x="2486800" y="1243328"/>
                    <a:pt x="2487175" y="1243478"/>
                  </a:cubicBezTo>
                  <a:cubicBezTo>
                    <a:pt x="2487249" y="1243478"/>
                    <a:pt x="2487324" y="1243552"/>
                    <a:pt x="2487398" y="1243552"/>
                  </a:cubicBezTo>
                  <a:cubicBezTo>
                    <a:pt x="2487474" y="1243552"/>
                    <a:pt x="2487548" y="1243627"/>
                    <a:pt x="2487623" y="1243627"/>
                  </a:cubicBezTo>
                  <a:cubicBezTo>
                    <a:pt x="2487847" y="1243702"/>
                    <a:pt x="2488147" y="1243852"/>
                    <a:pt x="2488446" y="1244002"/>
                  </a:cubicBezTo>
                  <a:lnTo>
                    <a:pt x="2493381" y="1246394"/>
                  </a:lnTo>
                  <a:cubicBezTo>
                    <a:pt x="2493456" y="1246394"/>
                    <a:pt x="2493456" y="1246469"/>
                    <a:pt x="2493531" y="1246469"/>
                  </a:cubicBezTo>
                  <a:cubicBezTo>
                    <a:pt x="2493979" y="1246693"/>
                    <a:pt x="2494428" y="1246993"/>
                    <a:pt x="2494876" y="1247216"/>
                  </a:cubicBezTo>
                  <a:cubicBezTo>
                    <a:pt x="2495624" y="1247665"/>
                    <a:pt x="2496447" y="1248114"/>
                    <a:pt x="2497194" y="1248488"/>
                  </a:cubicBezTo>
                  <a:cubicBezTo>
                    <a:pt x="2498242" y="1249086"/>
                    <a:pt x="2499363" y="1249685"/>
                    <a:pt x="2500410" y="1250357"/>
                  </a:cubicBezTo>
                  <a:cubicBezTo>
                    <a:pt x="2501980" y="1251329"/>
                    <a:pt x="2503476" y="1252227"/>
                    <a:pt x="2504897" y="1253199"/>
                  </a:cubicBezTo>
                  <a:cubicBezTo>
                    <a:pt x="2512673" y="1258283"/>
                    <a:pt x="2520226" y="1264415"/>
                    <a:pt x="2527105" y="1271295"/>
                  </a:cubicBezTo>
                  <a:cubicBezTo>
                    <a:pt x="2530470" y="1274660"/>
                    <a:pt x="2533387" y="1278099"/>
                    <a:pt x="2536079" y="1281390"/>
                  </a:cubicBezTo>
                  <a:cubicBezTo>
                    <a:pt x="2544229" y="1270099"/>
                    <a:pt x="2552979" y="1259331"/>
                    <a:pt x="2562550" y="1249161"/>
                  </a:cubicBezTo>
                  <a:cubicBezTo>
                    <a:pt x="2564718" y="1246693"/>
                    <a:pt x="2567410" y="1244002"/>
                    <a:pt x="2570177" y="1241310"/>
                  </a:cubicBezTo>
                  <a:cubicBezTo>
                    <a:pt x="2570551" y="1240936"/>
                    <a:pt x="2570925" y="1240561"/>
                    <a:pt x="2571373" y="1240188"/>
                  </a:cubicBezTo>
                  <a:cubicBezTo>
                    <a:pt x="2591339" y="1220447"/>
                    <a:pt x="2613399" y="1203472"/>
                    <a:pt x="2637103" y="1189638"/>
                  </a:cubicBezTo>
                  <a:cubicBezTo>
                    <a:pt x="2629999" y="1162494"/>
                    <a:pt x="2626409" y="1134378"/>
                    <a:pt x="2626409" y="1105813"/>
                  </a:cubicBezTo>
                  <a:cubicBezTo>
                    <a:pt x="2626409" y="1090783"/>
                    <a:pt x="2627531" y="1075902"/>
                    <a:pt x="2629550" y="1061096"/>
                  </a:cubicBezTo>
                  <a:cubicBezTo>
                    <a:pt x="2585656" y="1067377"/>
                    <a:pt x="2540416" y="1065135"/>
                    <a:pt x="2497643" y="1053918"/>
                  </a:cubicBezTo>
                  <a:close/>
                  <a:moveTo>
                    <a:pt x="2232782" y="1053918"/>
                  </a:moveTo>
                  <a:cubicBezTo>
                    <a:pt x="2189861" y="1065135"/>
                    <a:pt x="2144471" y="1067377"/>
                    <a:pt x="2100950" y="1061096"/>
                  </a:cubicBezTo>
                  <a:cubicBezTo>
                    <a:pt x="2102969" y="1075753"/>
                    <a:pt x="2104017" y="1090708"/>
                    <a:pt x="2104017" y="1105888"/>
                  </a:cubicBezTo>
                  <a:cubicBezTo>
                    <a:pt x="2104017" y="1134303"/>
                    <a:pt x="2100352" y="1162419"/>
                    <a:pt x="2093248" y="1189713"/>
                  </a:cubicBezTo>
                  <a:cubicBezTo>
                    <a:pt x="2117476" y="1203846"/>
                    <a:pt x="2139910" y="1221194"/>
                    <a:pt x="2160099" y="1241384"/>
                  </a:cubicBezTo>
                  <a:cubicBezTo>
                    <a:pt x="2171240" y="1252377"/>
                    <a:pt x="2181410" y="1264266"/>
                    <a:pt x="2190758" y="1276679"/>
                  </a:cubicBezTo>
                  <a:cubicBezTo>
                    <a:pt x="2192104" y="1275183"/>
                    <a:pt x="2193524" y="1273613"/>
                    <a:pt x="2195020" y="1272042"/>
                  </a:cubicBezTo>
                  <a:cubicBezTo>
                    <a:pt x="2195244" y="1271819"/>
                    <a:pt x="2195394" y="1271594"/>
                    <a:pt x="2195618" y="1271370"/>
                  </a:cubicBezTo>
                  <a:cubicBezTo>
                    <a:pt x="2201450" y="1265612"/>
                    <a:pt x="2207732" y="1260377"/>
                    <a:pt x="2214388" y="1255741"/>
                  </a:cubicBezTo>
                  <a:cubicBezTo>
                    <a:pt x="2214986" y="1255292"/>
                    <a:pt x="2215509" y="1254919"/>
                    <a:pt x="2216032" y="1254545"/>
                  </a:cubicBezTo>
                  <a:cubicBezTo>
                    <a:pt x="2218500" y="1252899"/>
                    <a:pt x="2220967" y="1251329"/>
                    <a:pt x="2223510" y="1249834"/>
                  </a:cubicBezTo>
                  <a:cubicBezTo>
                    <a:pt x="2228894" y="1246618"/>
                    <a:pt x="2235101" y="1243552"/>
                    <a:pt x="2241830" y="1240936"/>
                  </a:cubicBezTo>
                  <a:cubicBezTo>
                    <a:pt x="2246018" y="1239290"/>
                    <a:pt x="2250205" y="1237944"/>
                    <a:pt x="2254468" y="1236748"/>
                  </a:cubicBezTo>
                  <a:cubicBezTo>
                    <a:pt x="2254767" y="1236673"/>
                    <a:pt x="2255065" y="1236524"/>
                    <a:pt x="2255365" y="1236448"/>
                  </a:cubicBezTo>
                  <a:cubicBezTo>
                    <a:pt x="2255365" y="1236374"/>
                    <a:pt x="2255440" y="1236374"/>
                    <a:pt x="2255515" y="1236374"/>
                  </a:cubicBezTo>
                  <a:cubicBezTo>
                    <a:pt x="2255664" y="1236374"/>
                    <a:pt x="2255739" y="1236299"/>
                    <a:pt x="2255814" y="1236299"/>
                  </a:cubicBezTo>
                  <a:cubicBezTo>
                    <a:pt x="2261198" y="1234878"/>
                    <a:pt x="2266582" y="1233682"/>
                    <a:pt x="2272115" y="1232859"/>
                  </a:cubicBezTo>
                  <a:cubicBezTo>
                    <a:pt x="2278022" y="1192480"/>
                    <a:pt x="2298736" y="1166083"/>
                    <a:pt x="2317655" y="1149857"/>
                  </a:cubicBezTo>
                  <a:cubicBezTo>
                    <a:pt x="2305989" y="1140958"/>
                    <a:pt x="2294922" y="1131238"/>
                    <a:pt x="2284453" y="1120843"/>
                  </a:cubicBezTo>
                  <a:cubicBezTo>
                    <a:pt x="2264339" y="1100653"/>
                    <a:pt x="2246990" y="1078220"/>
                    <a:pt x="2232782" y="1053918"/>
                  </a:cubicBezTo>
                  <a:close/>
                  <a:moveTo>
                    <a:pt x="1314668" y="1053918"/>
                  </a:moveTo>
                  <a:cubicBezTo>
                    <a:pt x="1300460" y="1078295"/>
                    <a:pt x="1283112" y="1100728"/>
                    <a:pt x="1262997" y="1120843"/>
                  </a:cubicBezTo>
                  <a:cubicBezTo>
                    <a:pt x="1251332" y="1132509"/>
                    <a:pt x="1238769" y="1143127"/>
                    <a:pt x="1225534" y="1152923"/>
                  </a:cubicBezTo>
                  <a:cubicBezTo>
                    <a:pt x="1245573" y="1171542"/>
                    <a:pt x="1262249" y="1198238"/>
                    <a:pt x="1267558" y="1232859"/>
                  </a:cubicBezTo>
                  <a:cubicBezTo>
                    <a:pt x="1275710" y="1234056"/>
                    <a:pt x="1283636" y="1235926"/>
                    <a:pt x="1291263" y="1238468"/>
                  </a:cubicBezTo>
                  <a:cubicBezTo>
                    <a:pt x="1291263" y="1238468"/>
                    <a:pt x="1291338" y="1238468"/>
                    <a:pt x="1291338" y="1238468"/>
                  </a:cubicBezTo>
                  <a:cubicBezTo>
                    <a:pt x="1295600" y="1239889"/>
                    <a:pt x="1299414" y="1241459"/>
                    <a:pt x="1303078" y="1243030"/>
                  </a:cubicBezTo>
                  <a:cubicBezTo>
                    <a:pt x="1303451" y="1243179"/>
                    <a:pt x="1303751" y="1243328"/>
                    <a:pt x="1304124" y="1243478"/>
                  </a:cubicBezTo>
                  <a:cubicBezTo>
                    <a:pt x="1304200" y="1243478"/>
                    <a:pt x="1304274" y="1243552"/>
                    <a:pt x="1304349" y="1243552"/>
                  </a:cubicBezTo>
                  <a:cubicBezTo>
                    <a:pt x="1304349" y="1243552"/>
                    <a:pt x="1304423" y="1243627"/>
                    <a:pt x="1304499" y="1243627"/>
                  </a:cubicBezTo>
                  <a:cubicBezTo>
                    <a:pt x="1304798" y="1243777"/>
                    <a:pt x="1305022" y="1243852"/>
                    <a:pt x="1305321" y="1244002"/>
                  </a:cubicBezTo>
                  <a:lnTo>
                    <a:pt x="1310331" y="1246394"/>
                  </a:lnTo>
                  <a:cubicBezTo>
                    <a:pt x="1310406" y="1246394"/>
                    <a:pt x="1310406" y="1246469"/>
                    <a:pt x="1310481" y="1246469"/>
                  </a:cubicBezTo>
                  <a:cubicBezTo>
                    <a:pt x="1310929" y="1246693"/>
                    <a:pt x="1311378" y="1246993"/>
                    <a:pt x="1311826" y="1247216"/>
                  </a:cubicBezTo>
                  <a:cubicBezTo>
                    <a:pt x="1312575" y="1247665"/>
                    <a:pt x="1313397" y="1248114"/>
                    <a:pt x="1314145" y="1248488"/>
                  </a:cubicBezTo>
                  <a:cubicBezTo>
                    <a:pt x="1315191" y="1249086"/>
                    <a:pt x="1316313" y="1249685"/>
                    <a:pt x="1317360" y="1250357"/>
                  </a:cubicBezTo>
                  <a:cubicBezTo>
                    <a:pt x="1318930" y="1251329"/>
                    <a:pt x="1320426" y="1252227"/>
                    <a:pt x="1321847" y="1253199"/>
                  </a:cubicBezTo>
                  <a:cubicBezTo>
                    <a:pt x="1329624" y="1258209"/>
                    <a:pt x="1337176" y="1264341"/>
                    <a:pt x="1344130" y="1271295"/>
                  </a:cubicBezTo>
                  <a:cubicBezTo>
                    <a:pt x="1347570" y="1274734"/>
                    <a:pt x="1350487" y="1278099"/>
                    <a:pt x="1353178" y="1281390"/>
                  </a:cubicBezTo>
                  <a:cubicBezTo>
                    <a:pt x="1363498" y="1267182"/>
                    <a:pt x="1374714" y="1253722"/>
                    <a:pt x="1387202" y="1241234"/>
                  </a:cubicBezTo>
                  <a:cubicBezTo>
                    <a:pt x="1407467" y="1221045"/>
                    <a:pt x="1429900" y="1203696"/>
                    <a:pt x="1454128" y="1189564"/>
                  </a:cubicBezTo>
                  <a:cubicBezTo>
                    <a:pt x="1447024" y="1162345"/>
                    <a:pt x="1443360" y="1134229"/>
                    <a:pt x="1443360" y="1105738"/>
                  </a:cubicBezTo>
                  <a:cubicBezTo>
                    <a:pt x="1443360" y="1090783"/>
                    <a:pt x="1444406" y="1075827"/>
                    <a:pt x="1446425" y="1061096"/>
                  </a:cubicBezTo>
                  <a:cubicBezTo>
                    <a:pt x="1402831" y="1067377"/>
                    <a:pt x="1357516" y="1065135"/>
                    <a:pt x="1314668" y="1053918"/>
                  </a:cubicBezTo>
                  <a:close/>
                  <a:moveTo>
                    <a:pt x="1049882" y="1053918"/>
                  </a:moveTo>
                  <a:cubicBezTo>
                    <a:pt x="1006960" y="1065135"/>
                    <a:pt x="961496" y="1067377"/>
                    <a:pt x="918050" y="1061096"/>
                  </a:cubicBezTo>
                  <a:cubicBezTo>
                    <a:pt x="920069" y="1075902"/>
                    <a:pt x="921116" y="1090783"/>
                    <a:pt x="921190" y="1105888"/>
                  </a:cubicBezTo>
                  <a:cubicBezTo>
                    <a:pt x="921190" y="1134303"/>
                    <a:pt x="917601" y="1162419"/>
                    <a:pt x="910423" y="1189713"/>
                  </a:cubicBezTo>
                  <a:cubicBezTo>
                    <a:pt x="934650" y="1203846"/>
                    <a:pt x="957083" y="1221194"/>
                    <a:pt x="977348" y="1241384"/>
                  </a:cubicBezTo>
                  <a:cubicBezTo>
                    <a:pt x="988415" y="1252451"/>
                    <a:pt x="998585" y="1264341"/>
                    <a:pt x="1007932" y="1276754"/>
                  </a:cubicBezTo>
                  <a:cubicBezTo>
                    <a:pt x="1009278" y="1275183"/>
                    <a:pt x="1010699" y="1273688"/>
                    <a:pt x="1012194" y="1272118"/>
                  </a:cubicBezTo>
                  <a:cubicBezTo>
                    <a:pt x="1012344" y="1271893"/>
                    <a:pt x="1012493" y="1271669"/>
                    <a:pt x="1012718" y="1271444"/>
                  </a:cubicBezTo>
                  <a:cubicBezTo>
                    <a:pt x="1016457" y="1267706"/>
                    <a:pt x="1020420" y="1264191"/>
                    <a:pt x="1024533" y="1260901"/>
                  </a:cubicBezTo>
                  <a:cubicBezTo>
                    <a:pt x="1025056" y="1260452"/>
                    <a:pt x="1025505" y="1260078"/>
                    <a:pt x="1025953" y="1259704"/>
                  </a:cubicBezTo>
                  <a:cubicBezTo>
                    <a:pt x="1027000" y="1258957"/>
                    <a:pt x="1028122" y="1258134"/>
                    <a:pt x="1029169" y="1257386"/>
                  </a:cubicBezTo>
                  <a:cubicBezTo>
                    <a:pt x="1030515" y="1256414"/>
                    <a:pt x="1031786" y="1255442"/>
                    <a:pt x="1033132" y="1254545"/>
                  </a:cubicBezTo>
                  <a:cubicBezTo>
                    <a:pt x="1035600" y="1252899"/>
                    <a:pt x="1038067" y="1251329"/>
                    <a:pt x="1040609" y="1249834"/>
                  </a:cubicBezTo>
                  <a:cubicBezTo>
                    <a:pt x="1046143" y="1246618"/>
                    <a:pt x="1052350" y="1243552"/>
                    <a:pt x="1058855" y="1241010"/>
                  </a:cubicBezTo>
                  <a:cubicBezTo>
                    <a:pt x="1063193" y="1239290"/>
                    <a:pt x="1067380" y="1237944"/>
                    <a:pt x="1071642" y="1236748"/>
                  </a:cubicBezTo>
                  <a:cubicBezTo>
                    <a:pt x="1071941" y="1236673"/>
                    <a:pt x="1072240" y="1236524"/>
                    <a:pt x="1072539" y="1236448"/>
                  </a:cubicBezTo>
                  <a:cubicBezTo>
                    <a:pt x="1072539" y="1236374"/>
                    <a:pt x="1072614" y="1236374"/>
                    <a:pt x="1072689" y="1236374"/>
                  </a:cubicBezTo>
                  <a:cubicBezTo>
                    <a:pt x="1072839" y="1236374"/>
                    <a:pt x="1072913" y="1236299"/>
                    <a:pt x="1072989" y="1236299"/>
                  </a:cubicBezTo>
                  <a:cubicBezTo>
                    <a:pt x="1078372" y="1234878"/>
                    <a:pt x="1083906" y="1233682"/>
                    <a:pt x="1089439" y="1232859"/>
                  </a:cubicBezTo>
                  <a:cubicBezTo>
                    <a:pt x="1094898" y="1196219"/>
                    <a:pt x="1112770" y="1171393"/>
                    <a:pt x="1128099" y="1156213"/>
                  </a:cubicBezTo>
                  <a:cubicBezTo>
                    <a:pt x="1130342" y="1153894"/>
                    <a:pt x="1132660" y="1151801"/>
                    <a:pt x="1134904" y="1149857"/>
                  </a:cubicBezTo>
                  <a:cubicBezTo>
                    <a:pt x="1123239" y="1140958"/>
                    <a:pt x="1112096" y="1131238"/>
                    <a:pt x="1101628" y="1120843"/>
                  </a:cubicBezTo>
                  <a:cubicBezTo>
                    <a:pt x="1081363" y="1100579"/>
                    <a:pt x="1064090" y="1078145"/>
                    <a:pt x="1049882" y="1053918"/>
                  </a:cubicBezTo>
                  <a:close/>
                  <a:moveTo>
                    <a:pt x="131768" y="1053918"/>
                  </a:moveTo>
                  <a:cubicBezTo>
                    <a:pt x="117560" y="1078295"/>
                    <a:pt x="100211" y="1100728"/>
                    <a:pt x="80022" y="1120843"/>
                  </a:cubicBezTo>
                  <a:cubicBezTo>
                    <a:pt x="68357" y="1132583"/>
                    <a:pt x="55794" y="1143202"/>
                    <a:pt x="42633" y="1152923"/>
                  </a:cubicBezTo>
                  <a:cubicBezTo>
                    <a:pt x="62674" y="1171542"/>
                    <a:pt x="79349" y="1198238"/>
                    <a:pt x="84658" y="1232859"/>
                  </a:cubicBezTo>
                  <a:cubicBezTo>
                    <a:pt x="92808" y="1234056"/>
                    <a:pt x="100735" y="1235926"/>
                    <a:pt x="108363" y="1238468"/>
                  </a:cubicBezTo>
                  <a:cubicBezTo>
                    <a:pt x="108437" y="1238468"/>
                    <a:pt x="108512" y="1238542"/>
                    <a:pt x="108586" y="1238542"/>
                  </a:cubicBezTo>
                  <a:cubicBezTo>
                    <a:pt x="113298" y="1240188"/>
                    <a:pt x="117111" y="1241683"/>
                    <a:pt x="120551" y="1243253"/>
                  </a:cubicBezTo>
                  <a:cubicBezTo>
                    <a:pt x="120775" y="1243328"/>
                    <a:pt x="121074" y="1243478"/>
                    <a:pt x="121299" y="1243552"/>
                  </a:cubicBezTo>
                  <a:cubicBezTo>
                    <a:pt x="121374" y="1243552"/>
                    <a:pt x="121448" y="1243627"/>
                    <a:pt x="121523" y="1243627"/>
                  </a:cubicBezTo>
                  <a:cubicBezTo>
                    <a:pt x="121598" y="1243627"/>
                    <a:pt x="121673" y="1243702"/>
                    <a:pt x="121823" y="1243702"/>
                  </a:cubicBezTo>
                  <a:cubicBezTo>
                    <a:pt x="121972" y="1243777"/>
                    <a:pt x="122046" y="1243777"/>
                    <a:pt x="122122" y="1243852"/>
                  </a:cubicBezTo>
                  <a:lnTo>
                    <a:pt x="123393" y="1244450"/>
                  </a:lnTo>
                  <a:cubicBezTo>
                    <a:pt x="124814" y="1245123"/>
                    <a:pt x="126159" y="1245796"/>
                    <a:pt x="127505" y="1246469"/>
                  </a:cubicBezTo>
                  <a:cubicBezTo>
                    <a:pt x="127505" y="1246469"/>
                    <a:pt x="127580" y="1246469"/>
                    <a:pt x="127580" y="1246469"/>
                  </a:cubicBezTo>
                  <a:cubicBezTo>
                    <a:pt x="127655" y="1246469"/>
                    <a:pt x="127729" y="1246544"/>
                    <a:pt x="127804" y="1246544"/>
                  </a:cubicBezTo>
                  <a:cubicBezTo>
                    <a:pt x="130945" y="1248264"/>
                    <a:pt x="134983" y="1250507"/>
                    <a:pt x="139021" y="1253124"/>
                  </a:cubicBezTo>
                  <a:cubicBezTo>
                    <a:pt x="146872" y="1258209"/>
                    <a:pt x="154350" y="1264341"/>
                    <a:pt x="161230" y="1271220"/>
                  </a:cubicBezTo>
                  <a:cubicBezTo>
                    <a:pt x="164595" y="1274660"/>
                    <a:pt x="167585" y="1278025"/>
                    <a:pt x="170277" y="1281390"/>
                  </a:cubicBezTo>
                  <a:cubicBezTo>
                    <a:pt x="180597" y="1267182"/>
                    <a:pt x="191889" y="1253648"/>
                    <a:pt x="204301" y="1241234"/>
                  </a:cubicBezTo>
                  <a:cubicBezTo>
                    <a:pt x="224566" y="1221045"/>
                    <a:pt x="246999" y="1203696"/>
                    <a:pt x="271227" y="1189564"/>
                  </a:cubicBezTo>
                  <a:cubicBezTo>
                    <a:pt x="264123" y="1162345"/>
                    <a:pt x="260459" y="1134229"/>
                    <a:pt x="260459" y="1105738"/>
                  </a:cubicBezTo>
                  <a:cubicBezTo>
                    <a:pt x="260459" y="1090783"/>
                    <a:pt x="261506" y="1075827"/>
                    <a:pt x="263525" y="1061096"/>
                  </a:cubicBezTo>
                  <a:cubicBezTo>
                    <a:pt x="219929" y="1067377"/>
                    <a:pt x="174540" y="1065135"/>
                    <a:pt x="131768" y="1053918"/>
                  </a:cubicBezTo>
                  <a:close/>
                  <a:moveTo>
                    <a:pt x="5108003" y="1041888"/>
                  </a:moveTo>
                  <a:cubicBezTo>
                    <a:pt x="5087945" y="1041710"/>
                    <a:pt x="5067885" y="1043636"/>
                    <a:pt x="5048293" y="1047711"/>
                  </a:cubicBezTo>
                  <a:cubicBezTo>
                    <a:pt x="5044257" y="1066705"/>
                    <a:pt x="5042236" y="1086147"/>
                    <a:pt x="5042236" y="1105663"/>
                  </a:cubicBezTo>
                  <a:cubicBezTo>
                    <a:pt x="5042236" y="1126526"/>
                    <a:pt x="5044555" y="1147090"/>
                    <a:pt x="5049116" y="1167205"/>
                  </a:cubicBezTo>
                  <a:cubicBezTo>
                    <a:pt x="5079999" y="1155166"/>
                    <a:pt x="5112677" y="1147689"/>
                    <a:pt x="5145879" y="1145296"/>
                  </a:cubicBezTo>
                  <a:cubicBezTo>
                    <a:pt x="5148271" y="1112244"/>
                    <a:pt x="5155674" y="1079492"/>
                    <a:pt x="5167712" y="1048684"/>
                  </a:cubicBezTo>
                  <a:cubicBezTo>
                    <a:pt x="5148121" y="1044346"/>
                    <a:pt x="5128062" y="1042066"/>
                    <a:pt x="5108003" y="1041888"/>
                  </a:cubicBezTo>
                  <a:close/>
                  <a:moveTo>
                    <a:pt x="3925112" y="1041888"/>
                  </a:moveTo>
                  <a:cubicBezTo>
                    <a:pt x="3905062" y="1041710"/>
                    <a:pt x="3885022" y="1043636"/>
                    <a:pt x="3865467" y="1047711"/>
                  </a:cubicBezTo>
                  <a:cubicBezTo>
                    <a:pt x="3861430" y="1066705"/>
                    <a:pt x="3859410" y="1086147"/>
                    <a:pt x="3859410" y="1105663"/>
                  </a:cubicBezTo>
                  <a:cubicBezTo>
                    <a:pt x="3859410" y="1126451"/>
                    <a:pt x="3861729" y="1147090"/>
                    <a:pt x="3866215" y="1167205"/>
                  </a:cubicBezTo>
                  <a:cubicBezTo>
                    <a:pt x="3897099" y="1155166"/>
                    <a:pt x="3929851" y="1147689"/>
                    <a:pt x="3962977" y="1145296"/>
                  </a:cubicBezTo>
                  <a:cubicBezTo>
                    <a:pt x="3965370" y="1112244"/>
                    <a:pt x="3972773" y="1079492"/>
                    <a:pt x="3984812" y="1048684"/>
                  </a:cubicBezTo>
                  <a:cubicBezTo>
                    <a:pt x="3965221" y="1044346"/>
                    <a:pt x="3945162" y="1042066"/>
                    <a:pt x="3925112" y="1041888"/>
                  </a:cubicBezTo>
                  <a:close/>
                  <a:moveTo>
                    <a:pt x="1559227" y="1041888"/>
                  </a:moveTo>
                  <a:cubicBezTo>
                    <a:pt x="1539168" y="1041710"/>
                    <a:pt x="1519109" y="1043636"/>
                    <a:pt x="1499518" y="1047711"/>
                  </a:cubicBezTo>
                  <a:cubicBezTo>
                    <a:pt x="1495479" y="1066705"/>
                    <a:pt x="1493460" y="1086147"/>
                    <a:pt x="1493460" y="1105663"/>
                  </a:cubicBezTo>
                  <a:cubicBezTo>
                    <a:pt x="1493460" y="1126526"/>
                    <a:pt x="1495778" y="1147090"/>
                    <a:pt x="1500340" y="1167205"/>
                  </a:cubicBezTo>
                  <a:cubicBezTo>
                    <a:pt x="1531148" y="1155166"/>
                    <a:pt x="1563901" y="1147689"/>
                    <a:pt x="1597102" y="1145296"/>
                  </a:cubicBezTo>
                  <a:cubicBezTo>
                    <a:pt x="1599495" y="1112244"/>
                    <a:pt x="1606898" y="1079566"/>
                    <a:pt x="1618937" y="1048684"/>
                  </a:cubicBezTo>
                  <a:cubicBezTo>
                    <a:pt x="1599345" y="1044346"/>
                    <a:pt x="1579286" y="1042066"/>
                    <a:pt x="1559227" y="1041888"/>
                  </a:cubicBezTo>
                  <a:close/>
                  <a:moveTo>
                    <a:pt x="376327" y="1041888"/>
                  </a:moveTo>
                  <a:cubicBezTo>
                    <a:pt x="356268" y="1041710"/>
                    <a:pt x="336209" y="1043636"/>
                    <a:pt x="316617" y="1047711"/>
                  </a:cubicBezTo>
                  <a:cubicBezTo>
                    <a:pt x="312579" y="1066705"/>
                    <a:pt x="310560" y="1086147"/>
                    <a:pt x="310560" y="1105663"/>
                  </a:cubicBezTo>
                  <a:cubicBezTo>
                    <a:pt x="310560" y="1126526"/>
                    <a:pt x="312878" y="1147090"/>
                    <a:pt x="317440" y="1167205"/>
                  </a:cubicBezTo>
                  <a:cubicBezTo>
                    <a:pt x="348322" y="1155166"/>
                    <a:pt x="381000" y="1147689"/>
                    <a:pt x="414201" y="1145296"/>
                  </a:cubicBezTo>
                  <a:cubicBezTo>
                    <a:pt x="416594" y="1112244"/>
                    <a:pt x="423997" y="1079492"/>
                    <a:pt x="436036" y="1048684"/>
                  </a:cubicBezTo>
                  <a:cubicBezTo>
                    <a:pt x="416444" y="1044346"/>
                    <a:pt x="396385" y="1042066"/>
                    <a:pt x="376327" y="1041888"/>
                  </a:cubicBezTo>
                  <a:close/>
                  <a:moveTo>
                    <a:pt x="4354184" y="1041860"/>
                  </a:moveTo>
                  <a:cubicBezTo>
                    <a:pt x="4334115" y="1042028"/>
                    <a:pt x="4313981" y="1044309"/>
                    <a:pt x="4294316" y="1048684"/>
                  </a:cubicBezTo>
                  <a:cubicBezTo>
                    <a:pt x="4306354" y="1079566"/>
                    <a:pt x="4313757" y="1112244"/>
                    <a:pt x="4316149" y="1145370"/>
                  </a:cubicBezTo>
                  <a:cubicBezTo>
                    <a:pt x="4349426" y="1147838"/>
                    <a:pt x="4382103" y="1155241"/>
                    <a:pt x="4412837" y="1167280"/>
                  </a:cubicBezTo>
                  <a:cubicBezTo>
                    <a:pt x="4417398" y="1147165"/>
                    <a:pt x="4419716" y="1126526"/>
                    <a:pt x="4419716" y="1105738"/>
                  </a:cubicBezTo>
                  <a:cubicBezTo>
                    <a:pt x="4419716" y="1086221"/>
                    <a:pt x="4417697" y="1066705"/>
                    <a:pt x="4413660" y="1047711"/>
                  </a:cubicBezTo>
                  <a:cubicBezTo>
                    <a:pt x="4394256" y="1043636"/>
                    <a:pt x="4374252" y="1041691"/>
                    <a:pt x="4354184" y="1041860"/>
                  </a:cubicBezTo>
                  <a:close/>
                  <a:moveTo>
                    <a:pt x="2742006" y="1041860"/>
                  </a:moveTo>
                  <a:cubicBezTo>
                    <a:pt x="2721956" y="1041691"/>
                    <a:pt x="2701934" y="1043636"/>
                    <a:pt x="2682417" y="1047711"/>
                  </a:cubicBezTo>
                  <a:cubicBezTo>
                    <a:pt x="2678380" y="1066629"/>
                    <a:pt x="2676361" y="1086147"/>
                    <a:pt x="2676361" y="1105663"/>
                  </a:cubicBezTo>
                  <a:cubicBezTo>
                    <a:pt x="2676361" y="1126601"/>
                    <a:pt x="2678679" y="1147165"/>
                    <a:pt x="2683165" y="1167205"/>
                  </a:cubicBezTo>
                  <a:cubicBezTo>
                    <a:pt x="2714048" y="1155166"/>
                    <a:pt x="2746801" y="1147689"/>
                    <a:pt x="2779927" y="1145296"/>
                  </a:cubicBezTo>
                  <a:cubicBezTo>
                    <a:pt x="2781647" y="1121292"/>
                    <a:pt x="2785909" y="1097587"/>
                    <a:pt x="2792788" y="1074556"/>
                  </a:cubicBezTo>
                  <a:cubicBezTo>
                    <a:pt x="2792864" y="1074556"/>
                    <a:pt x="2792864" y="1074482"/>
                    <a:pt x="2792864" y="1074407"/>
                  </a:cubicBezTo>
                  <a:cubicBezTo>
                    <a:pt x="2794508" y="1069023"/>
                    <a:pt x="2796528" y="1062592"/>
                    <a:pt x="2798845" y="1056310"/>
                  </a:cubicBezTo>
                  <a:cubicBezTo>
                    <a:pt x="2799818" y="1053693"/>
                    <a:pt x="2800790" y="1051151"/>
                    <a:pt x="2801762" y="1048684"/>
                  </a:cubicBezTo>
                  <a:cubicBezTo>
                    <a:pt x="2782133" y="1044309"/>
                    <a:pt x="2762055" y="1042028"/>
                    <a:pt x="2742006" y="1041860"/>
                  </a:cubicBezTo>
                  <a:close/>
                  <a:moveTo>
                    <a:pt x="3171273" y="1041832"/>
                  </a:moveTo>
                  <a:cubicBezTo>
                    <a:pt x="3151196" y="1042009"/>
                    <a:pt x="3131043" y="1044309"/>
                    <a:pt x="3111339" y="1048684"/>
                  </a:cubicBezTo>
                  <a:cubicBezTo>
                    <a:pt x="3123379" y="1079566"/>
                    <a:pt x="3130781" y="1112244"/>
                    <a:pt x="3133174" y="1145370"/>
                  </a:cubicBezTo>
                  <a:cubicBezTo>
                    <a:pt x="3166525" y="1147838"/>
                    <a:pt x="3199203" y="1155241"/>
                    <a:pt x="3229936" y="1167280"/>
                  </a:cubicBezTo>
                  <a:cubicBezTo>
                    <a:pt x="3234423" y="1147165"/>
                    <a:pt x="3236741" y="1126601"/>
                    <a:pt x="3236741" y="1105738"/>
                  </a:cubicBezTo>
                  <a:cubicBezTo>
                    <a:pt x="3236741" y="1086072"/>
                    <a:pt x="3234722" y="1066629"/>
                    <a:pt x="3230759" y="1047711"/>
                  </a:cubicBezTo>
                  <a:cubicBezTo>
                    <a:pt x="3211354" y="1043598"/>
                    <a:pt x="3191351" y="1041654"/>
                    <a:pt x="3171273" y="1041832"/>
                  </a:cubicBezTo>
                  <a:close/>
                  <a:moveTo>
                    <a:pt x="5538757" y="1041729"/>
                  </a:moveTo>
                  <a:cubicBezTo>
                    <a:pt x="5517969" y="1041729"/>
                    <a:pt x="5497405" y="1044122"/>
                    <a:pt x="5477215" y="1048609"/>
                  </a:cubicBezTo>
                  <a:cubicBezTo>
                    <a:pt x="5489255" y="1079492"/>
                    <a:pt x="5496657" y="1112244"/>
                    <a:pt x="5499050" y="1145370"/>
                  </a:cubicBezTo>
                  <a:cubicBezTo>
                    <a:pt x="5532401" y="1147838"/>
                    <a:pt x="5565079" y="1155241"/>
                    <a:pt x="5595812" y="1167280"/>
                  </a:cubicBezTo>
                  <a:cubicBezTo>
                    <a:pt x="5600298" y="1147090"/>
                    <a:pt x="5602617" y="1126526"/>
                    <a:pt x="5602617" y="1105738"/>
                  </a:cubicBezTo>
                  <a:cubicBezTo>
                    <a:pt x="5602617" y="1085998"/>
                    <a:pt x="5600598" y="1066555"/>
                    <a:pt x="5596634" y="1047711"/>
                  </a:cubicBezTo>
                  <a:cubicBezTo>
                    <a:pt x="5577791" y="1043748"/>
                    <a:pt x="5558424" y="1041729"/>
                    <a:pt x="5538757" y="1041729"/>
                  </a:cubicBezTo>
                  <a:close/>
                  <a:moveTo>
                    <a:pt x="1989981" y="1041729"/>
                  </a:moveTo>
                  <a:cubicBezTo>
                    <a:pt x="1969193" y="1041729"/>
                    <a:pt x="1948554" y="1044122"/>
                    <a:pt x="1928439" y="1048609"/>
                  </a:cubicBezTo>
                  <a:cubicBezTo>
                    <a:pt x="1940478" y="1079492"/>
                    <a:pt x="1947882" y="1112244"/>
                    <a:pt x="1950275" y="1145370"/>
                  </a:cubicBezTo>
                  <a:cubicBezTo>
                    <a:pt x="1983625" y="1147838"/>
                    <a:pt x="2016302" y="1155241"/>
                    <a:pt x="2047036" y="1167280"/>
                  </a:cubicBezTo>
                  <a:cubicBezTo>
                    <a:pt x="2051522" y="1147090"/>
                    <a:pt x="2053841" y="1126526"/>
                    <a:pt x="2053841" y="1105738"/>
                  </a:cubicBezTo>
                  <a:cubicBezTo>
                    <a:pt x="2053841" y="1085998"/>
                    <a:pt x="2051821" y="1066555"/>
                    <a:pt x="2047858" y="1047711"/>
                  </a:cubicBezTo>
                  <a:cubicBezTo>
                    <a:pt x="2029015" y="1043748"/>
                    <a:pt x="2009647" y="1041729"/>
                    <a:pt x="1989981" y="1041729"/>
                  </a:cubicBezTo>
                  <a:close/>
                  <a:moveTo>
                    <a:pt x="807081" y="1041729"/>
                  </a:moveTo>
                  <a:cubicBezTo>
                    <a:pt x="786292" y="1041729"/>
                    <a:pt x="765728" y="1044122"/>
                    <a:pt x="745539" y="1048609"/>
                  </a:cubicBezTo>
                  <a:cubicBezTo>
                    <a:pt x="757578" y="1079492"/>
                    <a:pt x="764981" y="1112244"/>
                    <a:pt x="767374" y="1145370"/>
                  </a:cubicBezTo>
                  <a:cubicBezTo>
                    <a:pt x="800650" y="1147838"/>
                    <a:pt x="833327" y="1155241"/>
                    <a:pt x="864135" y="1167280"/>
                  </a:cubicBezTo>
                  <a:cubicBezTo>
                    <a:pt x="868697" y="1147165"/>
                    <a:pt x="871015" y="1126526"/>
                    <a:pt x="871015" y="1105738"/>
                  </a:cubicBezTo>
                  <a:cubicBezTo>
                    <a:pt x="871015" y="1086221"/>
                    <a:pt x="868996" y="1066705"/>
                    <a:pt x="864958" y="1047711"/>
                  </a:cubicBezTo>
                  <a:cubicBezTo>
                    <a:pt x="846114" y="1043748"/>
                    <a:pt x="826747" y="1041729"/>
                    <a:pt x="807081" y="1041729"/>
                  </a:cubicBezTo>
                  <a:close/>
                  <a:moveTo>
                    <a:pt x="4730939" y="984151"/>
                  </a:moveTo>
                  <a:cubicBezTo>
                    <a:pt x="4705814" y="1005836"/>
                    <a:pt x="4677473" y="1023708"/>
                    <a:pt x="4647188" y="1037018"/>
                  </a:cubicBezTo>
                  <a:cubicBezTo>
                    <a:pt x="4658182" y="1054291"/>
                    <a:pt x="4671042" y="1070593"/>
                    <a:pt x="4685774" y="1085399"/>
                  </a:cubicBezTo>
                  <a:cubicBezTo>
                    <a:pt x="4699609" y="1099233"/>
                    <a:pt x="4714787" y="1111496"/>
                    <a:pt x="4730939" y="1122040"/>
                  </a:cubicBezTo>
                  <a:cubicBezTo>
                    <a:pt x="4747091" y="1111496"/>
                    <a:pt x="4762271" y="1099158"/>
                    <a:pt x="4776105" y="1085324"/>
                  </a:cubicBezTo>
                  <a:cubicBezTo>
                    <a:pt x="4776105" y="1085324"/>
                    <a:pt x="4776180" y="1085249"/>
                    <a:pt x="4776180" y="1085249"/>
                  </a:cubicBezTo>
                  <a:cubicBezTo>
                    <a:pt x="4778871" y="1082483"/>
                    <a:pt x="4781563" y="1079791"/>
                    <a:pt x="4784180" y="1076949"/>
                  </a:cubicBezTo>
                  <a:cubicBezTo>
                    <a:pt x="4789415" y="1071266"/>
                    <a:pt x="4794425" y="1065358"/>
                    <a:pt x="4798986" y="1059601"/>
                  </a:cubicBezTo>
                  <a:cubicBezTo>
                    <a:pt x="4804669" y="1052347"/>
                    <a:pt x="4809980" y="1044795"/>
                    <a:pt x="4814914" y="1037018"/>
                  </a:cubicBezTo>
                  <a:cubicBezTo>
                    <a:pt x="4784555" y="1023708"/>
                    <a:pt x="4756139" y="1005836"/>
                    <a:pt x="4730939" y="984151"/>
                  </a:cubicBezTo>
                  <a:close/>
                  <a:moveTo>
                    <a:pt x="3548113" y="984151"/>
                  </a:moveTo>
                  <a:cubicBezTo>
                    <a:pt x="3522988" y="1005836"/>
                    <a:pt x="3494648" y="1023708"/>
                    <a:pt x="3464363" y="1037018"/>
                  </a:cubicBezTo>
                  <a:cubicBezTo>
                    <a:pt x="3475355" y="1054291"/>
                    <a:pt x="3488217" y="1070593"/>
                    <a:pt x="3502948" y="1085399"/>
                  </a:cubicBezTo>
                  <a:cubicBezTo>
                    <a:pt x="3516707" y="1099158"/>
                    <a:pt x="3531886" y="1111421"/>
                    <a:pt x="3548113" y="1122040"/>
                  </a:cubicBezTo>
                  <a:cubicBezTo>
                    <a:pt x="3564265" y="1111496"/>
                    <a:pt x="3579444" y="1099158"/>
                    <a:pt x="3593279" y="1085324"/>
                  </a:cubicBezTo>
                  <a:cubicBezTo>
                    <a:pt x="3608084" y="1070519"/>
                    <a:pt x="3620871" y="1054291"/>
                    <a:pt x="3631864" y="1036943"/>
                  </a:cubicBezTo>
                  <a:cubicBezTo>
                    <a:pt x="3601504" y="1023633"/>
                    <a:pt x="3573164" y="1005761"/>
                    <a:pt x="3548113" y="984151"/>
                  </a:cubicBezTo>
                  <a:close/>
                  <a:moveTo>
                    <a:pt x="5913988" y="984076"/>
                  </a:moveTo>
                  <a:cubicBezTo>
                    <a:pt x="5888863" y="1005761"/>
                    <a:pt x="5860523" y="1023633"/>
                    <a:pt x="5830163" y="1036943"/>
                  </a:cubicBezTo>
                  <a:cubicBezTo>
                    <a:pt x="5841156" y="1054291"/>
                    <a:pt x="5853943" y="1070519"/>
                    <a:pt x="5868748" y="1085324"/>
                  </a:cubicBezTo>
                  <a:cubicBezTo>
                    <a:pt x="5882582" y="1099158"/>
                    <a:pt x="5897763" y="1111421"/>
                    <a:pt x="5913988" y="1122040"/>
                  </a:cubicBezTo>
                  <a:cubicBezTo>
                    <a:pt x="5930141" y="1111496"/>
                    <a:pt x="5945320" y="1099158"/>
                    <a:pt x="5959155" y="1085324"/>
                  </a:cubicBezTo>
                  <a:cubicBezTo>
                    <a:pt x="5973886" y="1070593"/>
                    <a:pt x="5986673" y="1054291"/>
                    <a:pt x="5997664" y="1036943"/>
                  </a:cubicBezTo>
                  <a:cubicBezTo>
                    <a:pt x="5967380" y="1023633"/>
                    <a:pt x="5939039" y="1005761"/>
                    <a:pt x="5913988" y="984076"/>
                  </a:cubicBezTo>
                  <a:close/>
                  <a:moveTo>
                    <a:pt x="2365137" y="984076"/>
                  </a:moveTo>
                  <a:cubicBezTo>
                    <a:pt x="2340088" y="1005761"/>
                    <a:pt x="2311672" y="1023633"/>
                    <a:pt x="2281388" y="1036943"/>
                  </a:cubicBezTo>
                  <a:cubicBezTo>
                    <a:pt x="2292454" y="1054367"/>
                    <a:pt x="2305241" y="1070593"/>
                    <a:pt x="2319973" y="1085324"/>
                  </a:cubicBezTo>
                  <a:cubicBezTo>
                    <a:pt x="2333806" y="1099158"/>
                    <a:pt x="2348986" y="1111421"/>
                    <a:pt x="2365213" y="1122040"/>
                  </a:cubicBezTo>
                  <a:cubicBezTo>
                    <a:pt x="2381365" y="1111496"/>
                    <a:pt x="2396545" y="1099158"/>
                    <a:pt x="2410378" y="1085324"/>
                  </a:cubicBezTo>
                  <a:cubicBezTo>
                    <a:pt x="2425035" y="1070593"/>
                    <a:pt x="2437896" y="1054367"/>
                    <a:pt x="2448889" y="1036943"/>
                  </a:cubicBezTo>
                  <a:cubicBezTo>
                    <a:pt x="2418603" y="1023633"/>
                    <a:pt x="2390263" y="1005761"/>
                    <a:pt x="2365137" y="984076"/>
                  </a:cubicBezTo>
                  <a:close/>
                  <a:moveTo>
                    <a:pt x="1182238" y="984076"/>
                  </a:moveTo>
                  <a:cubicBezTo>
                    <a:pt x="1157187" y="1005761"/>
                    <a:pt x="1128846" y="1023633"/>
                    <a:pt x="1098487" y="1036943"/>
                  </a:cubicBezTo>
                  <a:cubicBezTo>
                    <a:pt x="1109480" y="1054217"/>
                    <a:pt x="1122341" y="1070519"/>
                    <a:pt x="1137072" y="1085324"/>
                  </a:cubicBezTo>
                  <a:cubicBezTo>
                    <a:pt x="1150906" y="1099083"/>
                    <a:pt x="1166086" y="1111346"/>
                    <a:pt x="1182312" y="1121965"/>
                  </a:cubicBezTo>
                  <a:cubicBezTo>
                    <a:pt x="1198539" y="1111421"/>
                    <a:pt x="1213644" y="1099083"/>
                    <a:pt x="1227478" y="1085324"/>
                  </a:cubicBezTo>
                  <a:cubicBezTo>
                    <a:pt x="1242134" y="1070593"/>
                    <a:pt x="1254996" y="1054367"/>
                    <a:pt x="1265988" y="1036943"/>
                  </a:cubicBezTo>
                  <a:cubicBezTo>
                    <a:pt x="1235704" y="1023633"/>
                    <a:pt x="1207363" y="1005761"/>
                    <a:pt x="1182238" y="984076"/>
                  </a:cubicBezTo>
                  <a:close/>
                  <a:moveTo>
                    <a:pt x="5322501" y="934200"/>
                  </a:moveTo>
                  <a:cubicBezTo>
                    <a:pt x="5316519" y="938088"/>
                    <a:pt x="5310612" y="942201"/>
                    <a:pt x="5305003" y="946538"/>
                  </a:cubicBezTo>
                  <a:cubicBezTo>
                    <a:pt x="5294983" y="954240"/>
                    <a:pt x="5285636" y="962465"/>
                    <a:pt x="5277337" y="970840"/>
                  </a:cubicBezTo>
                  <a:cubicBezTo>
                    <a:pt x="5262605" y="985646"/>
                    <a:pt x="5249743" y="1001947"/>
                    <a:pt x="5238751" y="1019296"/>
                  </a:cubicBezTo>
                  <a:cubicBezTo>
                    <a:pt x="5269035" y="1032606"/>
                    <a:pt x="5297452" y="1050478"/>
                    <a:pt x="5322501" y="1072163"/>
                  </a:cubicBezTo>
                  <a:cubicBezTo>
                    <a:pt x="5347552" y="1050478"/>
                    <a:pt x="5375894" y="1032606"/>
                    <a:pt x="5406252" y="1019371"/>
                  </a:cubicBezTo>
                  <a:cubicBezTo>
                    <a:pt x="5395259" y="1001947"/>
                    <a:pt x="5382473" y="985721"/>
                    <a:pt x="5367741" y="970990"/>
                  </a:cubicBezTo>
                  <a:cubicBezTo>
                    <a:pt x="5359292" y="962540"/>
                    <a:pt x="5350019" y="954314"/>
                    <a:pt x="5339924" y="946538"/>
                  </a:cubicBezTo>
                  <a:cubicBezTo>
                    <a:pt x="5334317" y="942201"/>
                    <a:pt x="5328484" y="938088"/>
                    <a:pt x="5322501" y="934200"/>
                  </a:cubicBezTo>
                  <a:close/>
                  <a:moveTo>
                    <a:pt x="4139601" y="934200"/>
                  </a:moveTo>
                  <a:cubicBezTo>
                    <a:pt x="4133695" y="938088"/>
                    <a:pt x="4127861" y="942201"/>
                    <a:pt x="4122253" y="946538"/>
                  </a:cubicBezTo>
                  <a:cubicBezTo>
                    <a:pt x="4112456" y="954015"/>
                    <a:pt x="4103109" y="962241"/>
                    <a:pt x="4094361" y="970990"/>
                  </a:cubicBezTo>
                  <a:cubicBezTo>
                    <a:pt x="4079554" y="985795"/>
                    <a:pt x="4066768" y="1002097"/>
                    <a:pt x="4055776" y="1019371"/>
                  </a:cubicBezTo>
                  <a:cubicBezTo>
                    <a:pt x="4086060" y="1032681"/>
                    <a:pt x="4114476" y="1050553"/>
                    <a:pt x="4139526" y="1072238"/>
                  </a:cubicBezTo>
                  <a:cubicBezTo>
                    <a:pt x="4164577" y="1050478"/>
                    <a:pt x="4192917" y="1032606"/>
                    <a:pt x="4223277" y="1019296"/>
                  </a:cubicBezTo>
                  <a:cubicBezTo>
                    <a:pt x="4212284" y="1001873"/>
                    <a:pt x="4199499" y="985646"/>
                    <a:pt x="4184767" y="970915"/>
                  </a:cubicBezTo>
                  <a:cubicBezTo>
                    <a:pt x="4181550" y="967700"/>
                    <a:pt x="4178260" y="964559"/>
                    <a:pt x="4174897" y="961568"/>
                  </a:cubicBezTo>
                  <a:cubicBezTo>
                    <a:pt x="4174897" y="961568"/>
                    <a:pt x="4174822" y="961493"/>
                    <a:pt x="4174822" y="961493"/>
                  </a:cubicBezTo>
                  <a:cubicBezTo>
                    <a:pt x="4171605" y="958576"/>
                    <a:pt x="4168315" y="955735"/>
                    <a:pt x="4165100" y="953043"/>
                  </a:cubicBezTo>
                  <a:cubicBezTo>
                    <a:pt x="4164800" y="952819"/>
                    <a:pt x="4164577" y="952670"/>
                    <a:pt x="4164352" y="952445"/>
                  </a:cubicBezTo>
                  <a:cubicBezTo>
                    <a:pt x="4164278" y="952371"/>
                    <a:pt x="4164128" y="952295"/>
                    <a:pt x="4164053" y="952221"/>
                  </a:cubicBezTo>
                  <a:cubicBezTo>
                    <a:pt x="4161735" y="950277"/>
                    <a:pt x="4159267" y="948332"/>
                    <a:pt x="4156875" y="946463"/>
                  </a:cubicBezTo>
                  <a:cubicBezTo>
                    <a:pt x="4155304" y="945267"/>
                    <a:pt x="4153585" y="943996"/>
                    <a:pt x="4151940" y="942799"/>
                  </a:cubicBezTo>
                  <a:lnTo>
                    <a:pt x="4150145" y="941453"/>
                  </a:lnTo>
                  <a:cubicBezTo>
                    <a:pt x="4149920" y="941304"/>
                    <a:pt x="4149770" y="941154"/>
                    <a:pt x="4149547" y="941079"/>
                  </a:cubicBezTo>
                  <a:cubicBezTo>
                    <a:pt x="4147155" y="939284"/>
                    <a:pt x="4144686" y="937639"/>
                    <a:pt x="4142293" y="935994"/>
                  </a:cubicBezTo>
                  <a:cubicBezTo>
                    <a:pt x="4141395" y="935396"/>
                    <a:pt x="4140498" y="934798"/>
                    <a:pt x="4139601" y="934200"/>
                  </a:cubicBezTo>
                  <a:close/>
                  <a:moveTo>
                    <a:pt x="1773725" y="934200"/>
                  </a:moveTo>
                  <a:cubicBezTo>
                    <a:pt x="1767743" y="938088"/>
                    <a:pt x="1761836" y="942201"/>
                    <a:pt x="1756227" y="946538"/>
                  </a:cubicBezTo>
                  <a:cubicBezTo>
                    <a:pt x="1746207" y="954240"/>
                    <a:pt x="1736860" y="962465"/>
                    <a:pt x="1728559" y="970840"/>
                  </a:cubicBezTo>
                  <a:cubicBezTo>
                    <a:pt x="1713829" y="985646"/>
                    <a:pt x="1700967" y="1001947"/>
                    <a:pt x="1689974" y="1019296"/>
                  </a:cubicBezTo>
                  <a:cubicBezTo>
                    <a:pt x="1720260" y="1032606"/>
                    <a:pt x="1748675" y="1050478"/>
                    <a:pt x="1773725" y="1072163"/>
                  </a:cubicBezTo>
                  <a:cubicBezTo>
                    <a:pt x="1798775" y="1050478"/>
                    <a:pt x="1827116" y="1032606"/>
                    <a:pt x="1857475" y="1019371"/>
                  </a:cubicBezTo>
                  <a:cubicBezTo>
                    <a:pt x="1846484" y="1001947"/>
                    <a:pt x="1833697" y="985721"/>
                    <a:pt x="1818966" y="970990"/>
                  </a:cubicBezTo>
                  <a:cubicBezTo>
                    <a:pt x="1810515" y="962540"/>
                    <a:pt x="1801243" y="954314"/>
                    <a:pt x="1791149" y="946538"/>
                  </a:cubicBezTo>
                  <a:cubicBezTo>
                    <a:pt x="1785540" y="942201"/>
                    <a:pt x="1779707" y="938088"/>
                    <a:pt x="1773725" y="934200"/>
                  </a:cubicBezTo>
                  <a:close/>
                  <a:moveTo>
                    <a:pt x="590825" y="934124"/>
                  </a:moveTo>
                  <a:cubicBezTo>
                    <a:pt x="584918" y="938013"/>
                    <a:pt x="579085" y="942125"/>
                    <a:pt x="573477" y="946463"/>
                  </a:cubicBezTo>
                  <a:cubicBezTo>
                    <a:pt x="563681" y="953941"/>
                    <a:pt x="554334" y="962166"/>
                    <a:pt x="545584" y="970915"/>
                  </a:cubicBezTo>
                  <a:cubicBezTo>
                    <a:pt x="530928" y="985646"/>
                    <a:pt x="518066" y="1001947"/>
                    <a:pt x="507075" y="1019296"/>
                  </a:cubicBezTo>
                  <a:cubicBezTo>
                    <a:pt x="537359" y="1032606"/>
                    <a:pt x="565775" y="1050478"/>
                    <a:pt x="590825" y="1072163"/>
                  </a:cubicBezTo>
                  <a:cubicBezTo>
                    <a:pt x="615875" y="1050478"/>
                    <a:pt x="644216" y="1032606"/>
                    <a:pt x="674576" y="1019296"/>
                  </a:cubicBezTo>
                  <a:cubicBezTo>
                    <a:pt x="663583" y="1001873"/>
                    <a:pt x="650796" y="985646"/>
                    <a:pt x="636065" y="970915"/>
                  </a:cubicBezTo>
                  <a:cubicBezTo>
                    <a:pt x="627316" y="962166"/>
                    <a:pt x="617969" y="953941"/>
                    <a:pt x="608248" y="946538"/>
                  </a:cubicBezTo>
                  <a:cubicBezTo>
                    <a:pt x="602565" y="942125"/>
                    <a:pt x="596732" y="938013"/>
                    <a:pt x="590825" y="934124"/>
                  </a:cubicBezTo>
                  <a:close/>
                  <a:moveTo>
                    <a:pt x="2956551" y="934050"/>
                  </a:moveTo>
                  <a:cubicBezTo>
                    <a:pt x="2950643" y="937938"/>
                    <a:pt x="2944811" y="942051"/>
                    <a:pt x="2939203" y="946388"/>
                  </a:cubicBezTo>
                  <a:cubicBezTo>
                    <a:pt x="2936810" y="948258"/>
                    <a:pt x="2934417" y="950201"/>
                    <a:pt x="2932024" y="952146"/>
                  </a:cubicBezTo>
                  <a:cubicBezTo>
                    <a:pt x="2929706" y="954165"/>
                    <a:pt x="2927313" y="956109"/>
                    <a:pt x="2925070" y="958128"/>
                  </a:cubicBezTo>
                  <a:cubicBezTo>
                    <a:pt x="2924995" y="958203"/>
                    <a:pt x="2924995" y="958203"/>
                    <a:pt x="2924920" y="958277"/>
                  </a:cubicBezTo>
                  <a:cubicBezTo>
                    <a:pt x="2922677" y="960222"/>
                    <a:pt x="2920583" y="962166"/>
                    <a:pt x="2918489" y="964185"/>
                  </a:cubicBezTo>
                  <a:cubicBezTo>
                    <a:pt x="2918415" y="964260"/>
                    <a:pt x="2918340" y="964335"/>
                    <a:pt x="2918265" y="964409"/>
                  </a:cubicBezTo>
                  <a:cubicBezTo>
                    <a:pt x="2918265" y="964409"/>
                    <a:pt x="2918190" y="964484"/>
                    <a:pt x="2918190" y="964484"/>
                  </a:cubicBezTo>
                  <a:cubicBezTo>
                    <a:pt x="2917891" y="964709"/>
                    <a:pt x="2917592" y="965008"/>
                    <a:pt x="2917293" y="965307"/>
                  </a:cubicBezTo>
                  <a:cubicBezTo>
                    <a:pt x="2915424" y="967027"/>
                    <a:pt x="2913554" y="968822"/>
                    <a:pt x="2911759" y="970691"/>
                  </a:cubicBezTo>
                  <a:cubicBezTo>
                    <a:pt x="2911610" y="970765"/>
                    <a:pt x="2911535" y="970840"/>
                    <a:pt x="2911460" y="970915"/>
                  </a:cubicBezTo>
                  <a:cubicBezTo>
                    <a:pt x="2908768" y="973682"/>
                    <a:pt x="2906076" y="976374"/>
                    <a:pt x="2903459" y="978990"/>
                  </a:cubicBezTo>
                  <a:cubicBezTo>
                    <a:pt x="2903310" y="979140"/>
                    <a:pt x="2903160" y="979290"/>
                    <a:pt x="2903010" y="979440"/>
                  </a:cubicBezTo>
                  <a:cubicBezTo>
                    <a:pt x="2899272" y="983627"/>
                    <a:pt x="2895458" y="988039"/>
                    <a:pt x="2891794" y="992526"/>
                  </a:cubicBezTo>
                  <a:cubicBezTo>
                    <a:pt x="2884914" y="1001125"/>
                    <a:pt x="2878558" y="1010023"/>
                    <a:pt x="2872726" y="1019146"/>
                  </a:cubicBezTo>
                  <a:cubicBezTo>
                    <a:pt x="2903010" y="1032456"/>
                    <a:pt x="2931426" y="1050328"/>
                    <a:pt x="2956551" y="1072089"/>
                  </a:cubicBezTo>
                  <a:cubicBezTo>
                    <a:pt x="2981676" y="1050328"/>
                    <a:pt x="3010091" y="1032456"/>
                    <a:pt x="3040376" y="1019146"/>
                  </a:cubicBezTo>
                  <a:cubicBezTo>
                    <a:pt x="3029384" y="1001873"/>
                    <a:pt x="3016597" y="985646"/>
                    <a:pt x="3001791" y="970840"/>
                  </a:cubicBezTo>
                  <a:cubicBezTo>
                    <a:pt x="2993042" y="962091"/>
                    <a:pt x="2983695" y="953866"/>
                    <a:pt x="2973974" y="946463"/>
                  </a:cubicBezTo>
                  <a:cubicBezTo>
                    <a:pt x="2968291" y="942051"/>
                    <a:pt x="2962458" y="937938"/>
                    <a:pt x="2956551" y="934050"/>
                  </a:cubicBezTo>
                  <a:close/>
                  <a:moveTo>
                    <a:pt x="4800033" y="900998"/>
                  </a:moveTo>
                  <a:cubicBezTo>
                    <a:pt x="4790312" y="917674"/>
                    <a:pt x="4778946" y="933377"/>
                    <a:pt x="4766383" y="948183"/>
                  </a:cubicBezTo>
                  <a:cubicBezTo>
                    <a:pt x="4787845" y="966354"/>
                    <a:pt x="4812072" y="981384"/>
                    <a:pt x="4837870" y="992376"/>
                  </a:cubicBezTo>
                  <a:cubicBezTo>
                    <a:pt x="4848414" y="966279"/>
                    <a:pt x="4854920" y="938612"/>
                    <a:pt x="4857237" y="910644"/>
                  </a:cubicBezTo>
                  <a:cubicBezTo>
                    <a:pt x="4837945" y="909074"/>
                    <a:pt x="4818802" y="905933"/>
                    <a:pt x="4800033" y="900998"/>
                  </a:cubicBezTo>
                  <a:close/>
                  <a:moveTo>
                    <a:pt x="68357" y="900998"/>
                  </a:moveTo>
                  <a:cubicBezTo>
                    <a:pt x="58635" y="917674"/>
                    <a:pt x="47269" y="933377"/>
                    <a:pt x="34707" y="948183"/>
                  </a:cubicBezTo>
                  <a:cubicBezTo>
                    <a:pt x="56168" y="966354"/>
                    <a:pt x="80396" y="981310"/>
                    <a:pt x="106194" y="992301"/>
                  </a:cubicBezTo>
                  <a:cubicBezTo>
                    <a:pt x="116738" y="966279"/>
                    <a:pt x="123243" y="938612"/>
                    <a:pt x="125561" y="910644"/>
                  </a:cubicBezTo>
                  <a:cubicBezTo>
                    <a:pt x="106269" y="909074"/>
                    <a:pt x="87126" y="905933"/>
                    <a:pt x="68357" y="900998"/>
                  </a:cubicBezTo>
                  <a:close/>
                  <a:moveTo>
                    <a:pt x="5982933" y="900924"/>
                  </a:moveTo>
                  <a:cubicBezTo>
                    <a:pt x="5973213" y="917599"/>
                    <a:pt x="5961921" y="933377"/>
                    <a:pt x="5949284" y="948183"/>
                  </a:cubicBezTo>
                  <a:cubicBezTo>
                    <a:pt x="5970744" y="966354"/>
                    <a:pt x="5994898" y="981310"/>
                    <a:pt x="6020771" y="992301"/>
                  </a:cubicBezTo>
                  <a:cubicBezTo>
                    <a:pt x="6031314" y="966354"/>
                    <a:pt x="6037819" y="938686"/>
                    <a:pt x="6040138" y="910570"/>
                  </a:cubicBezTo>
                  <a:cubicBezTo>
                    <a:pt x="6020846" y="909000"/>
                    <a:pt x="6001703" y="905859"/>
                    <a:pt x="5982933" y="900924"/>
                  </a:cubicBezTo>
                  <a:close/>
                  <a:moveTo>
                    <a:pt x="5844820" y="900924"/>
                  </a:moveTo>
                  <a:cubicBezTo>
                    <a:pt x="5826126" y="905784"/>
                    <a:pt x="5806983" y="908924"/>
                    <a:pt x="5787691" y="910495"/>
                  </a:cubicBezTo>
                  <a:cubicBezTo>
                    <a:pt x="5790083" y="938612"/>
                    <a:pt x="5796589" y="966354"/>
                    <a:pt x="5807057" y="992301"/>
                  </a:cubicBezTo>
                  <a:cubicBezTo>
                    <a:pt x="5832856" y="981310"/>
                    <a:pt x="5857083" y="966354"/>
                    <a:pt x="5878544" y="948183"/>
                  </a:cubicBezTo>
                  <a:cubicBezTo>
                    <a:pt x="5865907" y="933377"/>
                    <a:pt x="5854616" y="917599"/>
                    <a:pt x="5844820" y="900924"/>
                  </a:cubicBezTo>
                  <a:close/>
                  <a:moveTo>
                    <a:pt x="4661995" y="900924"/>
                  </a:moveTo>
                  <a:cubicBezTo>
                    <a:pt x="4643225" y="905784"/>
                    <a:pt x="4624082" y="908924"/>
                    <a:pt x="4604790" y="910495"/>
                  </a:cubicBezTo>
                  <a:cubicBezTo>
                    <a:pt x="4607108" y="938612"/>
                    <a:pt x="4613613" y="966279"/>
                    <a:pt x="4624157" y="992301"/>
                  </a:cubicBezTo>
                  <a:cubicBezTo>
                    <a:pt x="4649956" y="981310"/>
                    <a:pt x="4674108" y="966354"/>
                    <a:pt x="4695644" y="948183"/>
                  </a:cubicBezTo>
                  <a:cubicBezTo>
                    <a:pt x="4683081" y="933377"/>
                    <a:pt x="4671790" y="917674"/>
                    <a:pt x="4661995" y="900924"/>
                  </a:cubicBezTo>
                  <a:close/>
                  <a:moveTo>
                    <a:pt x="3617133" y="900924"/>
                  </a:moveTo>
                  <a:cubicBezTo>
                    <a:pt x="3607412" y="917674"/>
                    <a:pt x="3596045" y="933377"/>
                    <a:pt x="3583483" y="948183"/>
                  </a:cubicBezTo>
                  <a:cubicBezTo>
                    <a:pt x="3604869" y="966354"/>
                    <a:pt x="3629097" y="981310"/>
                    <a:pt x="3654895" y="992301"/>
                  </a:cubicBezTo>
                  <a:cubicBezTo>
                    <a:pt x="3665364" y="966354"/>
                    <a:pt x="3671870" y="938612"/>
                    <a:pt x="3674263" y="910570"/>
                  </a:cubicBezTo>
                  <a:cubicBezTo>
                    <a:pt x="3655044" y="909000"/>
                    <a:pt x="3635901" y="905859"/>
                    <a:pt x="3617133" y="900924"/>
                  </a:cubicBezTo>
                  <a:close/>
                  <a:moveTo>
                    <a:pt x="3479094" y="900924"/>
                  </a:moveTo>
                  <a:cubicBezTo>
                    <a:pt x="3460399" y="905784"/>
                    <a:pt x="3441256" y="908924"/>
                    <a:pt x="3421890" y="910495"/>
                  </a:cubicBezTo>
                  <a:cubicBezTo>
                    <a:pt x="3424208" y="938612"/>
                    <a:pt x="3430788" y="966279"/>
                    <a:pt x="3441256" y="992301"/>
                  </a:cubicBezTo>
                  <a:cubicBezTo>
                    <a:pt x="3467055" y="981310"/>
                    <a:pt x="3491207" y="966354"/>
                    <a:pt x="3512743" y="948183"/>
                  </a:cubicBezTo>
                  <a:cubicBezTo>
                    <a:pt x="3500181" y="933377"/>
                    <a:pt x="3488890" y="917674"/>
                    <a:pt x="3479094" y="900924"/>
                  </a:cubicBezTo>
                  <a:close/>
                  <a:moveTo>
                    <a:pt x="2434157" y="900924"/>
                  </a:moveTo>
                  <a:cubicBezTo>
                    <a:pt x="2424436" y="917599"/>
                    <a:pt x="2413145" y="933377"/>
                    <a:pt x="2400508" y="948183"/>
                  </a:cubicBezTo>
                  <a:cubicBezTo>
                    <a:pt x="2421969" y="966354"/>
                    <a:pt x="2446197" y="981310"/>
                    <a:pt x="2471995" y="992301"/>
                  </a:cubicBezTo>
                  <a:cubicBezTo>
                    <a:pt x="2482463" y="966354"/>
                    <a:pt x="2488969" y="938686"/>
                    <a:pt x="2491362" y="910570"/>
                  </a:cubicBezTo>
                  <a:cubicBezTo>
                    <a:pt x="2472069" y="909000"/>
                    <a:pt x="2452926" y="905859"/>
                    <a:pt x="2434157" y="900924"/>
                  </a:cubicBezTo>
                  <a:close/>
                  <a:moveTo>
                    <a:pt x="2296119" y="900924"/>
                  </a:moveTo>
                  <a:cubicBezTo>
                    <a:pt x="2277424" y="905784"/>
                    <a:pt x="2258281" y="908924"/>
                    <a:pt x="2238989" y="910495"/>
                  </a:cubicBezTo>
                  <a:cubicBezTo>
                    <a:pt x="2241307" y="938612"/>
                    <a:pt x="2247888" y="966354"/>
                    <a:pt x="2258356" y="992301"/>
                  </a:cubicBezTo>
                  <a:cubicBezTo>
                    <a:pt x="2284154" y="981310"/>
                    <a:pt x="2308308" y="966354"/>
                    <a:pt x="2329843" y="948183"/>
                  </a:cubicBezTo>
                  <a:cubicBezTo>
                    <a:pt x="2317206" y="933377"/>
                    <a:pt x="2305915" y="917599"/>
                    <a:pt x="2296119" y="900924"/>
                  </a:cubicBezTo>
                  <a:close/>
                  <a:moveTo>
                    <a:pt x="1251257" y="900924"/>
                  </a:moveTo>
                  <a:cubicBezTo>
                    <a:pt x="1241461" y="917674"/>
                    <a:pt x="1230170" y="933451"/>
                    <a:pt x="1217607" y="948183"/>
                  </a:cubicBezTo>
                  <a:cubicBezTo>
                    <a:pt x="1239143" y="966354"/>
                    <a:pt x="1263296" y="981384"/>
                    <a:pt x="1289094" y="992301"/>
                  </a:cubicBezTo>
                  <a:cubicBezTo>
                    <a:pt x="1299563" y="966354"/>
                    <a:pt x="1306069" y="938612"/>
                    <a:pt x="1308462" y="910570"/>
                  </a:cubicBezTo>
                  <a:cubicBezTo>
                    <a:pt x="1289169" y="909000"/>
                    <a:pt x="1270026" y="905859"/>
                    <a:pt x="1251257" y="900924"/>
                  </a:cubicBezTo>
                  <a:close/>
                  <a:moveTo>
                    <a:pt x="1113218" y="900924"/>
                  </a:moveTo>
                  <a:cubicBezTo>
                    <a:pt x="1094449" y="905784"/>
                    <a:pt x="1075381" y="908924"/>
                    <a:pt x="1056014" y="910495"/>
                  </a:cubicBezTo>
                  <a:cubicBezTo>
                    <a:pt x="1058332" y="938536"/>
                    <a:pt x="1064837" y="966204"/>
                    <a:pt x="1075381" y="992301"/>
                  </a:cubicBezTo>
                  <a:cubicBezTo>
                    <a:pt x="1101254" y="981310"/>
                    <a:pt x="1125407" y="966354"/>
                    <a:pt x="1146868" y="948183"/>
                  </a:cubicBezTo>
                  <a:cubicBezTo>
                    <a:pt x="1134306" y="933377"/>
                    <a:pt x="1123014" y="917599"/>
                    <a:pt x="1113218" y="900924"/>
                  </a:cubicBezTo>
                  <a:close/>
                  <a:moveTo>
                    <a:pt x="4457553" y="889109"/>
                  </a:moveTo>
                  <a:cubicBezTo>
                    <a:pt x="4453067" y="909149"/>
                    <a:pt x="4450748" y="929713"/>
                    <a:pt x="4450748" y="950650"/>
                  </a:cubicBezTo>
                  <a:cubicBezTo>
                    <a:pt x="4450748" y="970317"/>
                    <a:pt x="4452769" y="989759"/>
                    <a:pt x="4456731" y="1008528"/>
                  </a:cubicBezTo>
                  <a:cubicBezTo>
                    <a:pt x="4475574" y="1012491"/>
                    <a:pt x="4495016" y="1014510"/>
                    <a:pt x="4514683" y="1014510"/>
                  </a:cubicBezTo>
                  <a:cubicBezTo>
                    <a:pt x="4535473" y="1014510"/>
                    <a:pt x="4556110" y="1012117"/>
                    <a:pt x="4576225" y="1007630"/>
                  </a:cubicBezTo>
                  <a:cubicBezTo>
                    <a:pt x="4564185" y="976822"/>
                    <a:pt x="4556783" y="944070"/>
                    <a:pt x="4554390" y="910869"/>
                  </a:cubicBezTo>
                  <a:cubicBezTo>
                    <a:pt x="4521189" y="908402"/>
                    <a:pt x="4488437" y="900998"/>
                    <a:pt x="4457553" y="889109"/>
                  </a:cubicBezTo>
                  <a:close/>
                  <a:moveTo>
                    <a:pt x="3274727" y="889109"/>
                  </a:moveTo>
                  <a:cubicBezTo>
                    <a:pt x="3270166" y="909224"/>
                    <a:pt x="3267848" y="929787"/>
                    <a:pt x="3267848" y="950650"/>
                  </a:cubicBezTo>
                  <a:cubicBezTo>
                    <a:pt x="3267848" y="970242"/>
                    <a:pt x="3269868" y="989609"/>
                    <a:pt x="3273905" y="1008528"/>
                  </a:cubicBezTo>
                  <a:cubicBezTo>
                    <a:pt x="3292749" y="1012491"/>
                    <a:pt x="3312116" y="1014510"/>
                    <a:pt x="3331858" y="1014510"/>
                  </a:cubicBezTo>
                  <a:cubicBezTo>
                    <a:pt x="3352645" y="1014510"/>
                    <a:pt x="3373284" y="1012117"/>
                    <a:pt x="3393400" y="1007630"/>
                  </a:cubicBezTo>
                  <a:cubicBezTo>
                    <a:pt x="3381360" y="976822"/>
                    <a:pt x="3373882" y="944070"/>
                    <a:pt x="3371489" y="910869"/>
                  </a:cubicBezTo>
                  <a:cubicBezTo>
                    <a:pt x="3338214" y="908402"/>
                    <a:pt x="3305536" y="900998"/>
                    <a:pt x="3274727" y="889109"/>
                  </a:cubicBezTo>
                  <a:close/>
                  <a:moveTo>
                    <a:pt x="2091828" y="889109"/>
                  </a:moveTo>
                  <a:cubicBezTo>
                    <a:pt x="2087266" y="909224"/>
                    <a:pt x="2084948" y="929862"/>
                    <a:pt x="2084948" y="950650"/>
                  </a:cubicBezTo>
                  <a:cubicBezTo>
                    <a:pt x="2084948" y="970317"/>
                    <a:pt x="2086967" y="989759"/>
                    <a:pt x="2090930" y="1008528"/>
                  </a:cubicBezTo>
                  <a:cubicBezTo>
                    <a:pt x="2109774" y="1012491"/>
                    <a:pt x="2129216" y="1014510"/>
                    <a:pt x="2148957" y="1014510"/>
                  </a:cubicBezTo>
                  <a:cubicBezTo>
                    <a:pt x="2169745" y="1014510"/>
                    <a:pt x="2190383" y="1012117"/>
                    <a:pt x="2210499" y="1007630"/>
                  </a:cubicBezTo>
                  <a:cubicBezTo>
                    <a:pt x="2198459" y="976822"/>
                    <a:pt x="2190982" y="944070"/>
                    <a:pt x="2188589" y="910869"/>
                  </a:cubicBezTo>
                  <a:cubicBezTo>
                    <a:pt x="2155313" y="908402"/>
                    <a:pt x="2122636" y="900998"/>
                    <a:pt x="2091828" y="889109"/>
                  </a:cubicBezTo>
                  <a:close/>
                  <a:moveTo>
                    <a:pt x="908852" y="889109"/>
                  </a:moveTo>
                  <a:cubicBezTo>
                    <a:pt x="904366" y="909149"/>
                    <a:pt x="902047" y="929713"/>
                    <a:pt x="902047" y="950650"/>
                  </a:cubicBezTo>
                  <a:cubicBezTo>
                    <a:pt x="902047" y="970317"/>
                    <a:pt x="904067" y="989684"/>
                    <a:pt x="908030" y="1008528"/>
                  </a:cubicBezTo>
                  <a:cubicBezTo>
                    <a:pt x="926873" y="1012491"/>
                    <a:pt x="946316" y="1014510"/>
                    <a:pt x="966057" y="1014510"/>
                  </a:cubicBezTo>
                  <a:cubicBezTo>
                    <a:pt x="986770" y="1014510"/>
                    <a:pt x="1007408" y="1012117"/>
                    <a:pt x="1027524" y="1007630"/>
                  </a:cubicBezTo>
                  <a:cubicBezTo>
                    <a:pt x="1015410" y="976748"/>
                    <a:pt x="1008007" y="943996"/>
                    <a:pt x="1005614" y="910869"/>
                  </a:cubicBezTo>
                  <a:cubicBezTo>
                    <a:pt x="972413" y="908402"/>
                    <a:pt x="939661" y="900998"/>
                    <a:pt x="908852" y="889109"/>
                  </a:cubicBezTo>
                  <a:close/>
                  <a:moveTo>
                    <a:pt x="6187299" y="889034"/>
                  </a:moveTo>
                  <a:cubicBezTo>
                    <a:pt x="6156416" y="901073"/>
                    <a:pt x="6123664" y="908476"/>
                    <a:pt x="6090538" y="910944"/>
                  </a:cubicBezTo>
                  <a:cubicBezTo>
                    <a:pt x="6088145" y="944070"/>
                    <a:pt x="6080742" y="976748"/>
                    <a:pt x="6068703" y="1007556"/>
                  </a:cubicBezTo>
                  <a:cubicBezTo>
                    <a:pt x="6108111" y="1016304"/>
                    <a:pt x="6149312" y="1016679"/>
                    <a:pt x="6188122" y="1008528"/>
                  </a:cubicBezTo>
                  <a:cubicBezTo>
                    <a:pt x="6192085" y="989535"/>
                    <a:pt x="6194104" y="970093"/>
                    <a:pt x="6194179" y="950576"/>
                  </a:cubicBezTo>
                  <a:cubicBezTo>
                    <a:pt x="6194179" y="929787"/>
                    <a:pt x="6191786" y="909149"/>
                    <a:pt x="6187299" y="889034"/>
                  </a:cubicBezTo>
                  <a:close/>
                  <a:moveTo>
                    <a:pt x="5640528" y="889034"/>
                  </a:moveTo>
                  <a:cubicBezTo>
                    <a:pt x="5636042" y="909074"/>
                    <a:pt x="5633724" y="929638"/>
                    <a:pt x="5633724" y="950576"/>
                  </a:cubicBezTo>
                  <a:cubicBezTo>
                    <a:pt x="5633724" y="970242"/>
                    <a:pt x="5635743" y="989684"/>
                    <a:pt x="5639706" y="1008453"/>
                  </a:cubicBezTo>
                  <a:cubicBezTo>
                    <a:pt x="5658550" y="1012416"/>
                    <a:pt x="5677993" y="1014435"/>
                    <a:pt x="5697733" y="1014435"/>
                  </a:cubicBezTo>
                  <a:cubicBezTo>
                    <a:pt x="5718521" y="1014435"/>
                    <a:pt x="5739085" y="1012117"/>
                    <a:pt x="5759200" y="1007630"/>
                  </a:cubicBezTo>
                  <a:cubicBezTo>
                    <a:pt x="5747162" y="976822"/>
                    <a:pt x="5739683" y="944070"/>
                    <a:pt x="5737290" y="910869"/>
                  </a:cubicBezTo>
                  <a:cubicBezTo>
                    <a:pt x="5704015" y="908476"/>
                    <a:pt x="5671338" y="900998"/>
                    <a:pt x="5640528" y="889034"/>
                  </a:cubicBezTo>
                  <a:close/>
                  <a:moveTo>
                    <a:pt x="2638524" y="889034"/>
                  </a:moveTo>
                  <a:cubicBezTo>
                    <a:pt x="2607640" y="901073"/>
                    <a:pt x="2574888" y="908476"/>
                    <a:pt x="2541762" y="910944"/>
                  </a:cubicBezTo>
                  <a:cubicBezTo>
                    <a:pt x="2539369" y="944070"/>
                    <a:pt x="2531966" y="976748"/>
                    <a:pt x="2519927" y="1007556"/>
                  </a:cubicBezTo>
                  <a:cubicBezTo>
                    <a:pt x="2559184" y="1016230"/>
                    <a:pt x="2600312" y="1016679"/>
                    <a:pt x="2639346" y="1008528"/>
                  </a:cubicBezTo>
                  <a:cubicBezTo>
                    <a:pt x="2643384" y="989535"/>
                    <a:pt x="2645403" y="970093"/>
                    <a:pt x="2645403" y="950576"/>
                  </a:cubicBezTo>
                  <a:cubicBezTo>
                    <a:pt x="2645403" y="929787"/>
                    <a:pt x="2643010" y="909149"/>
                    <a:pt x="2638524" y="889034"/>
                  </a:cubicBezTo>
                  <a:close/>
                  <a:moveTo>
                    <a:pt x="272648" y="889034"/>
                  </a:moveTo>
                  <a:cubicBezTo>
                    <a:pt x="241765" y="901073"/>
                    <a:pt x="209087" y="908476"/>
                    <a:pt x="175886" y="910944"/>
                  </a:cubicBezTo>
                  <a:cubicBezTo>
                    <a:pt x="173568" y="943996"/>
                    <a:pt x="166091" y="976748"/>
                    <a:pt x="153976" y="1007706"/>
                  </a:cubicBezTo>
                  <a:cubicBezTo>
                    <a:pt x="174091" y="1012192"/>
                    <a:pt x="194655" y="1014510"/>
                    <a:pt x="215518" y="1014510"/>
                  </a:cubicBezTo>
                  <a:cubicBezTo>
                    <a:pt x="235185" y="1014510"/>
                    <a:pt x="254626" y="1012491"/>
                    <a:pt x="273471" y="1008528"/>
                  </a:cubicBezTo>
                  <a:cubicBezTo>
                    <a:pt x="277434" y="989759"/>
                    <a:pt x="279453" y="970242"/>
                    <a:pt x="279453" y="950576"/>
                  </a:cubicBezTo>
                  <a:cubicBezTo>
                    <a:pt x="279453" y="929787"/>
                    <a:pt x="277135" y="909224"/>
                    <a:pt x="272648" y="889034"/>
                  </a:cubicBezTo>
                  <a:close/>
                  <a:moveTo>
                    <a:pt x="5004399" y="888960"/>
                  </a:moveTo>
                  <a:cubicBezTo>
                    <a:pt x="4973591" y="900998"/>
                    <a:pt x="4940838" y="908402"/>
                    <a:pt x="4907637" y="910869"/>
                  </a:cubicBezTo>
                  <a:cubicBezTo>
                    <a:pt x="4905245" y="943921"/>
                    <a:pt x="4897842" y="976598"/>
                    <a:pt x="4885802" y="1007481"/>
                  </a:cubicBezTo>
                  <a:cubicBezTo>
                    <a:pt x="4925135" y="1016304"/>
                    <a:pt x="4966337" y="1016679"/>
                    <a:pt x="5005221" y="1008453"/>
                  </a:cubicBezTo>
                  <a:cubicBezTo>
                    <a:pt x="5009185" y="989684"/>
                    <a:pt x="5011204" y="970167"/>
                    <a:pt x="5011204" y="950501"/>
                  </a:cubicBezTo>
                  <a:cubicBezTo>
                    <a:pt x="5011204" y="929638"/>
                    <a:pt x="5008886" y="909000"/>
                    <a:pt x="5004399" y="888960"/>
                  </a:cubicBezTo>
                  <a:close/>
                  <a:moveTo>
                    <a:pt x="3821424" y="888960"/>
                  </a:moveTo>
                  <a:cubicBezTo>
                    <a:pt x="3790616" y="900998"/>
                    <a:pt x="3757863" y="908402"/>
                    <a:pt x="3724662" y="910869"/>
                  </a:cubicBezTo>
                  <a:cubicBezTo>
                    <a:pt x="3722269" y="943996"/>
                    <a:pt x="3714792" y="976748"/>
                    <a:pt x="3702753" y="1007556"/>
                  </a:cubicBezTo>
                  <a:cubicBezTo>
                    <a:pt x="3722942" y="1012117"/>
                    <a:pt x="3743581" y="1014435"/>
                    <a:pt x="3764369" y="1014435"/>
                  </a:cubicBezTo>
                  <a:cubicBezTo>
                    <a:pt x="3784036" y="1014435"/>
                    <a:pt x="3803477" y="1012491"/>
                    <a:pt x="3822322" y="1008453"/>
                  </a:cubicBezTo>
                  <a:cubicBezTo>
                    <a:pt x="3826285" y="989759"/>
                    <a:pt x="3828303" y="970167"/>
                    <a:pt x="3828303" y="950501"/>
                  </a:cubicBezTo>
                  <a:cubicBezTo>
                    <a:pt x="3828303" y="935171"/>
                    <a:pt x="3827032" y="919917"/>
                    <a:pt x="3824639" y="905186"/>
                  </a:cubicBezTo>
                  <a:cubicBezTo>
                    <a:pt x="3823667" y="899278"/>
                    <a:pt x="3822545" y="894044"/>
                    <a:pt x="3821424" y="888960"/>
                  </a:cubicBezTo>
                  <a:close/>
                  <a:moveTo>
                    <a:pt x="1455623" y="888960"/>
                  </a:moveTo>
                  <a:cubicBezTo>
                    <a:pt x="1424740" y="900998"/>
                    <a:pt x="1391988" y="908402"/>
                    <a:pt x="1358861" y="910869"/>
                  </a:cubicBezTo>
                  <a:cubicBezTo>
                    <a:pt x="1356468" y="943996"/>
                    <a:pt x="1349066" y="976673"/>
                    <a:pt x="1337026" y="1007481"/>
                  </a:cubicBezTo>
                  <a:cubicBezTo>
                    <a:pt x="1376359" y="1016230"/>
                    <a:pt x="1417561" y="1016679"/>
                    <a:pt x="1456446" y="1008453"/>
                  </a:cubicBezTo>
                  <a:cubicBezTo>
                    <a:pt x="1460409" y="989609"/>
                    <a:pt x="1462427" y="970167"/>
                    <a:pt x="1462427" y="950501"/>
                  </a:cubicBezTo>
                  <a:cubicBezTo>
                    <a:pt x="1462427" y="929638"/>
                    <a:pt x="1460110" y="909000"/>
                    <a:pt x="1455623" y="888960"/>
                  </a:cubicBezTo>
                  <a:close/>
                  <a:moveTo>
                    <a:pt x="5147971" y="779709"/>
                  </a:moveTo>
                  <a:cubicBezTo>
                    <a:pt x="5138624" y="792123"/>
                    <a:pt x="5128530" y="803937"/>
                    <a:pt x="5117463" y="815004"/>
                  </a:cubicBezTo>
                  <a:cubicBezTo>
                    <a:pt x="5097272" y="835120"/>
                    <a:pt x="5074839" y="852468"/>
                    <a:pt x="5050537" y="866676"/>
                  </a:cubicBezTo>
                  <a:cubicBezTo>
                    <a:pt x="5057642" y="893894"/>
                    <a:pt x="5061230" y="922011"/>
                    <a:pt x="5061230" y="950576"/>
                  </a:cubicBezTo>
                  <a:cubicBezTo>
                    <a:pt x="5061230" y="965606"/>
                    <a:pt x="5060183" y="980487"/>
                    <a:pt x="5058164" y="995218"/>
                  </a:cubicBezTo>
                  <a:cubicBezTo>
                    <a:pt x="5101984" y="988787"/>
                    <a:pt x="5147149" y="991105"/>
                    <a:pt x="5189996" y="1002322"/>
                  </a:cubicBezTo>
                  <a:cubicBezTo>
                    <a:pt x="5204279" y="978094"/>
                    <a:pt x="5221553" y="955661"/>
                    <a:pt x="5241668" y="935471"/>
                  </a:cubicBezTo>
                  <a:cubicBezTo>
                    <a:pt x="5251538" y="925525"/>
                    <a:pt x="5262530" y="915879"/>
                    <a:pt x="5274345" y="906756"/>
                  </a:cubicBezTo>
                  <a:cubicBezTo>
                    <a:pt x="5274568" y="906607"/>
                    <a:pt x="5274718" y="906457"/>
                    <a:pt x="5274943" y="906308"/>
                  </a:cubicBezTo>
                  <a:cubicBezTo>
                    <a:pt x="5272700" y="904363"/>
                    <a:pt x="5270382" y="902269"/>
                    <a:pt x="5268138" y="900027"/>
                  </a:cubicBezTo>
                  <a:cubicBezTo>
                    <a:pt x="5247126" y="879238"/>
                    <a:pt x="5234040" y="853066"/>
                    <a:pt x="5229553" y="823455"/>
                  </a:cubicBezTo>
                  <a:cubicBezTo>
                    <a:pt x="5190444" y="817772"/>
                    <a:pt x="5164422" y="798105"/>
                    <a:pt x="5147971" y="779709"/>
                  </a:cubicBezTo>
                  <a:close/>
                  <a:moveTo>
                    <a:pt x="2782544" y="779709"/>
                  </a:moveTo>
                  <a:cubicBezTo>
                    <a:pt x="2773197" y="792047"/>
                    <a:pt x="2763027" y="803937"/>
                    <a:pt x="2751960" y="815004"/>
                  </a:cubicBezTo>
                  <a:cubicBezTo>
                    <a:pt x="2731696" y="835195"/>
                    <a:pt x="2709263" y="852468"/>
                    <a:pt x="2685035" y="866676"/>
                  </a:cubicBezTo>
                  <a:cubicBezTo>
                    <a:pt x="2692213" y="894044"/>
                    <a:pt x="2695803" y="922161"/>
                    <a:pt x="2695803" y="950576"/>
                  </a:cubicBezTo>
                  <a:cubicBezTo>
                    <a:pt x="2695803" y="965531"/>
                    <a:pt x="2694681" y="980411"/>
                    <a:pt x="2692662" y="995218"/>
                  </a:cubicBezTo>
                  <a:cubicBezTo>
                    <a:pt x="2736407" y="988787"/>
                    <a:pt x="2781647" y="991105"/>
                    <a:pt x="2824494" y="1002322"/>
                  </a:cubicBezTo>
                  <a:cubicBezTo>
                    <a:pt x="2832869" y="987964"/>
                    <a:pt x="2842516" y="974056"/>
                    <a:pt x="2853134" y="960969"/>
                  </a:cubicBezTo>
                  <a:cubicBezTo>
                    <a:pt x="2853134" y="960969"/>
                    <a:pt x="2853209" y="960895"/>
                    <a:pt x="2853209" y="960895"/>
                  </a:cubicBezTo>
                  <a:cubicBezTo>
                    <a:pt x="2853209" y="960820"/>
                    <a:pt x="2853284" y="960746"/>
                    <a:pt x="2853358" y="960670"/>
                  </a:cubicBezTo>
                  <a:cubicBezTo>
                    <a:pt x="2857546" y="955511"/>
                    <a:pt x="2861958" y="950351"/>
                    <a:pt x="2866519" y="945416"/>
                  </a:cubicBezTo>
                  <a:cubicBezTo>
                    <a:pt x="2866594" y="945416"/>
                    <a:pt x="2866594" y="945341"/>
                    <a:pt x="2866594" y="945341"/>
                  </a:cubicBezTo>
                  <a:cubicBezTo>
                    <a:pt x="2866594" y="945267"/>
                    <a:pt x="2866668" y="945267"/>
                    <a:pt x="2866668" y="945192"/>
                  </a:cubicBezTo>
                  <a:cubicBezTo>
                    <a:pt x="2869510" y="941976"/>
                    <a:pt x="2872726" y="938686"/>
                    <a:pt x="2876016" y="935396"/>
                  </a:cubicBezTo>
                  <a:cubicBezTo>
                    <a:pt x="2876315" y="935022"/>
                    <a:pt x="2876689" y="934723"/>
                    <a:pt x="2876988" y="934424"/>
                  </a:cubicBezTo>
                  <a:cubicBezTo>
                    <a:pt x="2878035" y="933377"/>
                    <a:pt x="2879082" y="932405"/>
                    <a:pt x="2880129" y="931358"/>
                  </a:cubicBezTo>
                  <a:cubicBezTo>
                    <a:pt x="2881325" y="930161"/>
                    <a:pt x="2882596" y="928890"/>
                    <a:pt x="2883867" y="927694"/>
                  </a:cubicBezTo>
                  <a:cubicBezTo>
                    <a:pt x="2884241" y="927320"/>
                    <a:pt x="2884690" y="926946"/>
                    <a:pt x="2885064" y="926646"/>
                  </a:cubicBezTo>
                  <a:cubicBezTo>
                    <a:pt x="2887308" y="924628"/>
                    <a:pt x="2889476" y="922683"/>
                    <a:pt x="2891644" y="920665"/>
                  </a:cubicBezTo>
                  <a:cubicBezTo>
                    <a:pt x="2892093" y="920216"/>
                    <a:pt x="2892616" y="919768"/>
                    <a:pt x="2893140" y="919394"/>
                  </a:cubicBezTo>
                  <a:cubicBezTo>
                    <a:pt x="2895084" y="917674"/>
                    <a:pt x="2897028" y="916028"/>
                    <a:pt x="2898973" y="914384"/>
                  </a:cubicBezTo>
                  <a:lnTo>
                    <a:pt x="2899869" y="913636"/>
                  </a:lnTo>
                  <a:cubicBezTo>
                    <a:pt x="2900019" y="913486"/>
                    <a:pt x="2900244" y="913411"/>
                    <a:pt x="2900393" y="913262"/>
                  </a:cubicBezTo>
                  <a:cubicBezTo>
                    <a:pt x="2900468" y="913187"/>
                    <a:pt x="2900468" y="913187"/>
                    <a:pt x="2900543" y="913112"/>
                  </a:cubicBezTo>
                  <a:cubicBezTo>
                    <a:pt x="2903235" y="910944"/>
                    <a:pt x="2905927" y="908850"/>
                    <a:pt x="2908619" y="906756"/>
                  </a:cubicBezTo>
                  <a:cubicBezTo>
                    <a:pt x="2908843" y="906681"/>
                    <a:pt x="2909067" y="906532"/>
                    <a:pt x="2909217" y="906382"/>
                  </a:cubicBezTo>
                  <a:cubicBezTo>
                    <a:pt x="2906899" y="904363"/>
                    <a:pt x="2904656" y="902269"/>
                    <a:pt x="2902338" y="900027"/>
                  </a:cubicBezTo>
                  <a:cubicBezTo>
                    <a:pt x="2887083" y="884921"/>
                    <a:pt x="2869286" y="860095"/>
                    <a:pt x="2863753" y="823455"/>
                  </a:cubicBezTo>
                  <a:cubicBezTo>
                    <a:pt x="2824868" y="817696"/>
                    <a:pt x="2799070" y="798105"/>
                    <a:pt x="2783890" y="781205"/>
                  </a:cubicBezTo>
                  <a:cubicBezTo>
                    <a:pt x="2783815" y="781130"/>
                    <a:pt x="2783815" y="781130"/>
                    <a:pt x="2783815" y="781130"/>
                  </a:cubicBezTo>
                  <a:cubicBezTo>
                    <a:pt x="2783367" y="780682"/>
                    <a:pt x="2782993" y="780158"/>
                    <a:pt x="2782544" y="779709"/>
                  </a:cubicBezTo>
                  <a:close/>
                  <a:moveTo>
                    <a:pt x="1599195" y="779709"/>
                  </a:moveTo>
                  <a:cubicBezTo>
                    <a:pt x="1589848" y="792123"/>
                    <a:pt x="1579753" y="803937"/>
                    <a:pt x="1568686" y="815004"/>
                  </a:cubicBezTo>
                  <a:cubicBezTo>
                    <a:pt x="1548421" y="835195"/>
                    <a:pt x="1525988" y="852468"/>
                    <a:pt x="1501761" y="866676"/>
                  </a:cubicBezTo>
                  <a:cubicBezTo>
                    <a:pt x="1508865" y="893894"/>
                    <a:pt x="1512454" y="922085"/>
                    <a:pt x="1512454" y="950576"/>
                  </a:cubicBezTo>
                  <a:cubicBezTo>
                    <a:pt x="1512454" y="965606"/>
                    <a:pt x="1511407" y="980487"/>
                    <a:pt x="1509388" y="995218"/>
                  </a:cubicBezTo>
                  <a:cubicBezTo>
                    <a:pt x="1553207" y="988787"/>
                    <a:pt x="1598373" y="991105"/>
                    <a:pt x="1641220" y="1002322"/>
                  </a:cubicBezTo>
                  <a:cubicBezTo>
                    <a:pt x="1655502" y="978094"/>
                    <a:pt x="1672776" y="955661"/>
                    <a:pt x="1692891" y="935471"/>
                  </a:cubicBezTo>
                  <a:cubicBezTo>
                    <a:pt x="1702762" y="925525"/>
                    <a:pt x="1713754" y="915879"/>
                    <a:pt x="1725568" y="906756"/>
                  </a:cubicBezTo>
                  <a:cubicBezTo>
                    <a:pt x="1725793" y="906607"/>
                    <a:pt x="1725943" y="906457"/>
                    <a:pt x="1726167" y="906308"/>
                  </a:cubicBezTo>
                  <a:cubicBezTo>
                    <a:pt x="1723924" y="904363"/>
                    <a:pt x="1721680" y="902269"/>
                    <a:pt x="1719362" y="900027"/>
                  </a:cubicBezTo>
                  <a:cubicBezTo>
                    <a:pt x="1698349" y="879238"/>
                    <a:pt x="1685264" y="853066"/>
                    <a:pt x="1680777" y="823455"/>
                  </a:cubicBezTo>
                  <a:cubicBezTo>
                    <a:pt x="1641669" y="817772"/>
                    <a:pt x="1615646" y="798105"/>
                    <a:pt x="1599195" y="779709"/>
                  </a:cubicBezTo>
                  <a:close/>
                  <a:moveTo>
                    <a:pt x="3965220" y="779635"/>
                  </a:moveTo>
                  <a:cubicBezTo>
                    <a:pt x="3955799" y="792123"/>
                    <a:pt x="3945629" y="803937"/>
                    <a:pt x="3934562" y="815004"/>
                  </a:cubicBezTo>
                  <a:cubicBezTo>
                    <a:pt x="3914372" y="835120"/>
                    <a:pt x="3891939" y="852393"/>
                    <a:pt x="3867711" y="866601"/>
                  </a:cubicBezTo>
                  <a:cubicBezTo>
                    <a:pt x="3868085" y="868246"/>
                    <a:pt x="3868534" y="869817"/>
                    <a:pt x="3868907" y="871461"/>
                  </a:cubicBezTo>
                  <a:cubicBezTo>
                    <a:pt x="3871076" y="880061"/>
                    <a:pt x="3872871" y="888809"/>
                    <a:pt x="3874217" y="897259"/>
                  </a:cubicBezTo>
                  <a:cubicBezTo>
                    <a:pt x="3877059" y="914683"/>
                    <a:pt x="3878479" y="932554"/>
                    <a:pt x="3878479" y="950501"/>
                  </a:cubicBezTo>
                  <a:cubicBezTo>
                    <a:pt x="3878479" y="965531"/>
                    <a:pt x="3877432" y="980411"/>
                    <a:pt x="3875413" y="995143"/>
                  </a:cubicBezTo>
                  <a:cubicBezTo>
                    <a:pt x="3919232" y="988712"/>
                    <a:pt x="3964473" y="991030"/>
                    <a:pt x="4007245" y="1002246"/>
                  </a:cubicBezTo>
                  <a:cubicBezTo>
                    <a:pt x="4021378" y="978094"/>
                    <a:pt x="4038726" y="955661"/>
                    <a:pt x="4058918" y="935396"/>
                  </a:cubicBezTo>
                  <a:cubicBezTo>
                    <a:pt x="4069236" y="925076"/>
                    <a:pt x="4080303" y="915430"/>
                    <a:pt x="4091743" y="906681"/>
                  </a:cubicBezTo>
                  <a:cubicBezTo>
                    <a:pt x="4091893" y="906607"/>
                    <a:pt x="4092043" y="906532"/>
                    <a:pt x="4092193" y="906382"/>
                  </a:cubicBezTo>
                  <a:cubicBezTo>
                    <a:pt x="4089874" y="904439"/>
                    <a:pt x="4087631" y="902344"/>
                    <a:pt x="4085313" y="900101"/>
                  </a:cubicBezTo>
                  <a:cubicBezTo>
                    <a:pt x="4064301" y="879163"/>
                    <a:pt x="4051214" y="852991"/>
                    <a:pt x="4046729" y="823455"/>
                  </a:cubicBezTo>
                  <a:cubicBezTo>
                    <a:pt x="4007544" y="817772"/>
                    <a:pt x="3981522" y="798105"/>
                    <a:pt x="3965220" y="779635"/>
                  </a:cubicBezTo>
                  <a:close/>
                  <a:moveTo>
                    <a:pt x="416519" y="779635"/>
                  </a:moveTo>
                  <a:cubicBezTo>
                    <a:pt x="407247" y="792047"/>
                    <a:pt x="397077" y="803863"/>
                    <a:pt x="386010" y="814930"/>
                  </a:cubicBezTo>
                  <a:cubicBezTo>
                    <a:pt x="365745" y="835120"/>
                    <a:pt x="343238" y="852393"/>
                    <a:pt x="319084" y="866601"/>
                  </a:cubicBezTo>
                  <a:cubicBezTo>
                    <a:pt x="326188" y="893969"/>
                    <a:pt x="329778" y="922085"/>
                    <a:pt x="329778" y="950501"/>
                  </a:cubicBezTo>
                  <a:cubicBezTo>
                    <a:pt x="329778" y="965531"/>
                    <a:pt x="328730" y="980411"/>
                    <a:pt x="326711" y="995143"/>
                  </a:cubicBezTo>
                  <a:cubicBezTo>
                    <a:pt x="370531" y="988712"/>
                    <a:pt x="415697" y="991030"/>
                    <a:pt x="458544" y="1002246"/>
                  </a:cubicBezTo>
                  <a:cubicBezTo>
                    <a:pt x="472752" y="978019"/>
                    <a:pt x="490026" y="955585"/>
                    <a:pt x="510140" y="935396"/>
                  </a:cubicBezTo>
                  <a:cubicBezTo>
                    <a:pt x="520459" y="925076"/>
                    <a:pt x="531526" y="915430"/>
                    <a:pt x="542967" y="906681"/>
                  </a:cubicBezTo>
                  <a:cubicBezTo>
                    <a:pt x="543117" y="906607"/>
                    <a:pt x="543267" y="906532"/>
                    <a:pt x="543416" y="906382"/>
                  </a:cubicBezTo>
                  <a:cubicBezTo>
                    <a:pt x="541098" y="904439"/>
                    <a:pt x="538855" y="902344"/>
                    <a:pt x="536537" y="900101"/>
                  </a:cubicBezTo>
                  <a:cubicBezTo>
                    <a:pt x="515524" y="879163"/>
                    <a:pt x="502438" y="852991"/>
                    <a:pt x="497952" y="823455"/>
                  </a:cubicBezTo>
                  <a:cubicBezTo>
                    <a:pt x="458768" y="817772"/>
                    <a:pt x="432746" y="798105"/>
                    <a:pt x="416519" y="779635"/>
                  </a:cubicBezTo>
                  <a:close/>
                  <a:moveTo>
                    <a:pt x="5493292" y="774849"/>
                  </a:moveTo>
                  <a:cubicBezTo>
                    <a:pt x="5490600" y="778065"/>
                    <a:pt x="5487758" y="781355"/>
                    <a:pt x="5484468" y="784720"/>
                  </a:cubicBezTo>
                  <a:cubicBezTo>
                    <a:pt x="5469365" y="800049"/>
                    <a:pt x="5444538" y="817846"/>
                    <a:pt x="5407823" y="823379"/>
                  </a:cubicBezTo>
                  <a:cubicBezTo>
                    <a:pt x="5402289" y="860021"/>
                    <a:pt x="5384491" y="884847"/>
                    <a:pt x="5369162" y="900027"/>
                  </a:cubicBezTo>
                  <a:cubicBezTo>
                    <a:pt x="5368040" y="901148"/>
                    <a:pt x="5366844" y="902195"/>
                    <a:pt x="5365722" y="903241"/>
                  </a:cubicBezTo>
                  <a:cubicBezTo>
                    <a:pt x="5367368" y="904363"/>
                    <a:pt x="5369012" y="905485"/>
                    <a:pt x="5370583" y="906681"/>
                  </a:cubicBezTo>
                  <a:cubicBezTo>
                    <a:pt x="5382473" y="915879"/>
                    <a:pt x="5393466" y="925525"/>
                    <a:pt x="5403336" y="935471"/>
                  </a:cubicBezTo>
                  <a:cubicBezTo>
                    <a:pt x="5423376" y="955585"/>
                    <a:pt x="5440724" y="978019"/>
                    <a:pt x="5454933" y="1002322"/>
                  </a:cubicBezTo>
                  <a:cubicBezTo>
                    <a:pt x="5497779" y="991105"/>
                    <a:pt x="5543094" y="988862"/>
                    <a:pt x="5586614" y="995143"/>
                  </a:cubicBezTo>
                  <a:cubicBezTo>
                    <a:pt x="5584595" y="980487"/>
                    <a:pt x="5583549" y="965606"/>
                    <a:pt x="5583549" y="950576"/>
                  </a:cubicBezTo>
                  <a:cubicBezTo>
                    <a:pt x="5583549" y="922011"/>
                    <a:pt x="5587212" y="893820"/>
                    <a:pt x="5594317" y="866676"/>
                  </a:cubicBezTo>
                  <a:cubicBezTo>
                    <a:pt x="5570013" y="852468"/>
                    <a:pt x="5547580" y="835195"/>
                    <a:pt x="5527465" y="815080"/>
                  </a:cubicBezTo>
                  <a:cubicBezTo>
                    <a:pt x="5527242" y="814855"/>
                    <a:pt x="5527017" y="814556"/>
                    <a:pt x="5526793" y="814331"/>
                  </a:cubicBezTo>
                  <a:cubicBezTo>
                    <a:pt x="5514604" y="802068"/>
                    <a:pt x="5503462" y="788833"/>
                    <a:pt x="5493292" y="774849"/>
                  </a:cubicBezTo>
                  <a:close/>
                  <a:moveTo>
                    <a:pt x="3127566" y="774775"/>
                  </a:moveTo>
                  <a:lnTo>
                    <a:pt x="3125623" y="777093"/>
                  </a:lnTo>
                  <a:cubicBezTo>
                    <a:pt x="3125547" y="777167"/>
                    <a:pt x="3125547" y="777167"/>
                    <a:pt x="3125473" y="777242"/>
                  </a:cubicBezTo>
                  <a:cubicBezTo>
                    <a:pt x="3125323" y="777392"/>
                    <a:pt x="3125173" y="777541"/>
                    <a:pt x="3125099" y="777691"/>
                  </a:cubicBezTo>
                  <a:cubicBezTo>
                    <a:pt x="3123454" y="779560"/>
                    <a:pt x="3121958" y="781205"/>
                    <a:pt x="3120388" y="782850"/>
                  </a:cubicBezTo>
                  <a:cubicBezTo>
                    <a:pt x="3119714" y="783523"/>
                    <a:pt x="3119191" y="784121"/>
                    <a:pt x="3118593" y="784795"/>
                  </a:cubicBezTo>
                  <a:cubicBezTo>
                    <a:pt x="3118443" y="784944"/>
                    <a:pt x="3118219" y="785093"/>
                    <a:pt x="3118070" y="785243"/>
                  </a:cubicBezTo>
                  <a:cubicBezTo>
                    <a:pt x="3102964" y="800423"/>
                    <a:pt x="3078363" y="817921"/>
                    <a:pt x="3042021" y="823379"/>
                  </a:cubicBezTo>
                  <a:cubicBezTo>
                    <a:pt x="3036712" y="858076"/>
                    <a:pt x="3020036" y="884696"/>
                    <a:pt x="2999922" y="903391"/>
                  </a:cubicBezTo>
                  <a:cubicBezTo>
                    <a:pt x="3001492" y="904588"/>
                    <a:pt x="3003137" y="905634"/>
                    <a:pt x="3004707" y="906831"/>
                  </a:cubicBezTo>
                  <a:cubicBezTo>
                    <a:pt x="3016074" y="915505"/>
                    <a:pt x="3027066" y="925152"/>
                    <a:pt x="3037385" y="935471"/>
                  </a:cubicBezTo>
                  <a:cubicBezTo>
                    <a:pt x="3057650" y="955661"/>
                    <a:pt x="3074998" y="978094"/>
                    <a:pt x="3089131" y="1002322"/>
                  </a:cubicBezTo>
                  <a:cubicBezTo>
                    <a:pt x="3131979" y="991105"/>
                    <a:pt x="3177293" y="988862"/>
                    <a:pt x="3220888" y="995143"/>
                  </a:cubicBezTo>
                  <a:cubicBezTo>
                    <a:pt x="3218869" y="980411"/>
                    <a:pt x="3217822" y="965531"/>
                    <a:pt x="3217822" y="950576"/>
                  </a:cubicBezTo>
                  <a:cubicBezTo>
                    <a:pt x="3217822" y="922085"/>
                    <a:pt x="3221412" y="893969"/>
                    <a:pt x="3228590" y="866676"/>
                  </a:cubicBezTo>
                  <a:cubicBezTo>
                    <a:pt x="3204287" y="852468"/>
                    <a:pt x="3181780" y="835120"/>
                    <a:pt x="3161665" y="815004"/>
                  </a:cubicBezTo>
                  <a:cubicBezTo>
                    <a:pt x="3149177" y="802517"/>
                    <a:pt x="3137885" y="788982"/>
                    <a:pt x="3127566" y="774775"/>
                  </a:cubicBezTo>
                  <a:close/>
                  <a:moveTo>
                    <a:pt x="4310466" y="774700"/>
                  </a:moveTo>
                  <a:cubicBezTo>
                    <a:pt x="4307774" y="777990"/>
                    <a:pt x="4304933" y="781280"/>
                    <a:pt x="4301568" y="784645"/>
                  </a:cubicBezTo>
                  <a:cubicBezTo>
                    <a:pt x="4280706" y="805657"/>
                    <a:pt x="4254533" y="818744"/>
                    <a:pt x="4224922" y="823230"/>
                  </a:cubicBezTo>
                  <a:cubicBezTo>
                    <a:pt x="4219389" y="859870"/>
                    <a:pt x="4201667" y="884696"/>
                    <a:pt x="4186337" y="899877"/>
                  </a:cubicBezTo>
                  <a:cubicBezTo>
                    <a:pt x="4185215" y="900998"/>
                    <a:pt x="4184019" y="902045"/>
                    <a:pt x="4182897" y="903092"/>
                  </a:cubicBezTo>
                  <a:cubicBezTo>
                    <a:pt x="4184019" y="903990"/>
                    <a:pt x="4185215" y="904812"/>
                    <a:pt x="4186337" y="905710"/>
                  </a:cubicBezTo>
                  <a:cubicBezTo>
                    <a:pt x="4186785" y="906083"/>
                    <a:pt x="4187160" y="906382"/>
                    <a:pt x="4187608" y="906681"/>
                  </a:cubicBezTo>
                  <a:cubicBezTo>
                    <a:pt x="4190375" y="908850"/>
                    <a:pt x="4193067" y="910944"/>
                    <a:pt x="4195759" y="913112"/>
                  </a:cubicBezTo>
                  <a:cubicBezTo>
                    <a:pt x="4195833" y="913187"/>
                    <a:pt x="4195833" y="913262"/>
                    <a:pt x="4195908" y="913262"/>
                  </a:cubicBezTo>
                  <a:cubicBezTo>
                    <a:pt x="4196059" y="913411"/>
                    <a:pt x="4196282" y="913486"/>
                    <a:pt x="4196431" y="913636"/>
                  </a:cubicBezTo>
                  <a:lnTo>
                    <a:pt x="4203385" y="919543"/>
                  </a:lnTo>
                  <a:cubicBezTo>
                    <a:pt x="4203385" y="919543"/>
                    <a:pt x="4203461" y="919618"/>
                    <a:pt x="4203461" y="919618"/>
                  </a:cubicBezTo>
                  <a:lnTo>
                    <a:pt x="4204059" y="920141"/>
                  </a:lnTo>
                  <a:cubicBezTo>
                    <a:pt x="4210564" y="925974"/>
                    <a:pt x="4215500" y="930610"/>
                    <a:pt x="4219986" y="935097"/>
                  </a:cubicBezTo>
                  <a:cubicBezTo>
                    <a:pt x="4220061" y="935171"/>
                    <a:pt x="4220136" y="935246"/>
                    <a:pt x="4220210" y="935321"/>
                  </a:cubicBezTo>
                  <a:cubicBezTo>
                    <a:pt x="4240400" y="955511"/>
                    <a:pt x="4257749" y="978019"/>
                    <a:pt x="4271957" y="1002322"/>
                  </a:cubicBezTo>
                  <a:cubicBezTo>
                    <a:pt x="4314878" y="991105"/>
                    <a:pt x="4360118" y="988862"/>
                    <a:pt x="4403715" y="995143"/>
                  </a:cubicBezTo>
                  <a:cubicBezTo>
                    <a:pt x="4401695" y="980487"/>
                    <a:pt x="4400648" y="965606"/>
                    <a:pt x="4400723" y="950576"/>
                  </a:cubicBezTo>
                  <a:cubicBezTo>
                    <a:pt x="4400723" y="922011"/>
                    <a:pt x="4404387" y="893820"/>
                    <a:pt x="4411492" y="866676"/>
                  </a:cubicBezTo>
                  <a:cubicBezTo>
                    <a:pt x="4387263" y="852468"/>
                    <a:pt x="4364830" y="835195"/>
                    <a:pt x="4344565" y="815004"/>
                  </a:cubicBezTo>
                  <a:cubicBezTo>
                    <a:pt x="4332078" y="802442"/>
                    <a:pt x="4320786" y="788907"/>
                    <a:pt x="4310466" y="774700"/>
                  </a:cubicBezTo>
                  <a:close/>
                  <a:moveTo>
                    <a:pt x="1944591" y="774700"/>
                  </a:moveTo>
                  <a:cubicBezTo>
                    <a:pt x="1941899" y="777990"/>
                    <a:pt x="1938983" y="781280"/>
                    <a:pt x="1935693" y="784645"/>
                  </a:cubicBezTo>
                  <a:cubicBezTo>
                    <a:pt x="1920588" y="799974"/>
                    <a:pt x="1895761" y="817772"/>
                    <a:pt x="1859121" y="823305"/>
                  </a:cubicBezTo>
                  <a:cubicBezTo>
                    <a:pt x="1853811" y="857927"/>
                    <a:pt x="1837136" y="884622"/>
                    <a:pt x="1817021" y="903241"/>
                  </a:cubicBezTo>
                  <a:cubicBezTo>
                    <a:pt x="1818591" y="904439"/>
                    <a:pt x="1820237" y="905485"/>
                    <a:pt x="1821807" y="906681"/>
                  </a:cubicBezTo>
                  <a:cubicBezTo>
                    <a:pt x="1833697" y="915879"/>
                    <a:pt x="1844689" y="925525"/>
                    <a:pt x="1854559" y="935471"/>
                  </a:cubicBezTo>
                  <a:cubicBezTo>
                    <a:pt x="1874600" y="955585"/>
                    <a:pt x="1891947" y="978019"/>
                    <a:pt x="1906155" y="1002322"/>
                  </a:cubicBezTo>
                  <a:cubicBezTo>
                    <a:pt x="1949003" y="991105"/>
                    <a:pt x="1994318" y="988862"/>
                    <a:pt x="2037838" y="995143"/>
                  </a:cubicBezTo>
                  <a:cubicBezTo>
                    <a:pt x="2035820" y="980487"/>
                    <a:pt x="2034772" y="965606"/>
                    <a:pt x="2034922" y="950501"/>
                  </a:cubicBezTo>
                  <a:cubicBezTo>
                    <a:pt x="2034922" y="922085"/>
                    <a:pt x="2038512" y="893894"/>
                    <a:pt x="2045690" y="866601"/>
                  </a:cubicBezTo>
                  <a:cubicBezTo>
                    <a:pt x="2021313" y="852393"/>
                    <a:pt x="1998879" y="835045"/>
                    <a:pt x="1978764" y="814930"/>
                  </a:cubicBezTo>
                  <a:cubicBezTo>
                    <a:pt x="1966427" y="802592"/>
                    <a:pt x="1954985" y="789057"/>
                    <a:pt x="1944591" y="774700"/>
                  </a:cubicBezTo>
                  <a:close/>
                  <a:moveTo>
                    <a:pt x="761765" y="774700"/>
                  </a:moveTo>
                  <a:cubicBezTo>
                    <a:pt x="759073" y="777990"/>
                    <a:pt x="756232" y="781355"/>
                    <a:pt x="752867" y="784720"/>
                  </a:cubicBezTo>
                  <a:cubicBezTo>
                    <a:pt x="737762" y="799974"/>
                    <a:pt x="713011" y="817772"/>
                    <a:pt x="676295" y="823305"/>
                  </a:cubicBezTo>
                  <a:cubicBezTo>
                    <a:pt x="670762" y="859946"/>
                    <a:pt x="653040" y="884772"/>
                    <a:pt x="637710" y="899951"/>
                  </a:cubicBezTo>
                  <a:cubicBezTo>
                    <a:pt x="636513" y="901148"/>
                    <a:pt x="635317" y="902195"/>
                    <a:pt x="634120" y="903317"/>
                  </a:cubicBezTo>
                  <a:cubicBezTo>
                    <a:pt x="635692" y="904439"/>
                    <a:pt x="637336" y="905560"/>
                    <a:pt x="638906" y="906756"/>
                  </a:cubicBezTo>
                  <a:cubicBezTo>
                    <a:pt x="650272" y="915430"/>
                    <a:pt x="661265" y="925076"/>
                    <a:pt x="671585" y="935396"/>
                  </a:cubicBezTo>
                  <a:cubicBezTo>
                    <a:pt x="691699" y="955511"/>
                    <a:pt x="709048" y="977944"/>
                    <a:pt x="723255" y="1002322"/>
                  </a:cubicBezTo>
                  <a:cubicBezTo>
                    <a:pt x="766103" y="991105"/>
                    <a:pt x="811418" y="988862"/>
                    <a:pt x="854938" y="995143"/>
                  </a:cubicBezTo>
                  <a:cubicBezTo>
                    <a:pt x="852919" y="980487"/>
                    <a:pt x="851872" y="965606"/>
                    <a:pt x="852022" y="950501"/>
                  </a:cubicBezTo>
                  <a:cubicBezTo>
                    <a:pt x="852022" y="921936"/>
                    <a:pt x="855686" y="893745"/>
                    <a:pt x="862790" y="866601"/>
                  </a:cubicBezTo>
                  <a:cubicBezTo>
                    <a:pt x="838487" y="852318"/>
                    <a:pt x="816054" y="835045"/>
                    <a:pt x="795864" y="814930"/>
                  </a:cubicBezTo>
                  <a:cubicBezTo>
                    <a:pt x="783376" y="802442"/>
                    <a:pt x="772084" y="788907"/>
                    <a:pt x="761765" y="774700"/>
                  </a:cubicBezTo>
                  <a:close/>
                  <a:moveTo>
                    <a:pt x="6127777" y="769690"/>
                  </a:moveTo>
                  <a:cubicBezTo>
                    <a:pt x="6113046" y="782252"/>
                    <a:pt x="6097343" y="793544"/>
                    <a:pt x="6080593" y="803339"/>
                  </a:cubicBezTo>
                  <a:cubicBezTo>
                    <a:pt x="6085453" y="822034"/>
                    <a:pt x="6088593" y="841177"/>
                    <a:pt x="6090163" y="860544"/>
                  </a:cubicBezTo>
                  <a:cubicBezTo>
                    <a:pt x="6118280" y="858151"/>
                    <a:pt x="6145948" y="851645"/>
                    <a:pt x="6171970" y="841177"/>
                  </a:cubicBezTo>
                  <a:cubicBezTo>
                    <a:pt x="6160978" y="815303"/>
                    <a:pt x="6146022" y="791151"/>
                    <a:pt x="6127777" y="769690"/>
                  </a:cubicBezTo>
                  <a:close/>
                  <a:moveTo>
                    <a:pt x="4944877" y="769690"/>
                  </a:moveTo>
                  <a:cubicBezTo>
                    <a:pt x="4930071" y="782252"/>
                    <a:pt x="4914367" y="793544"/>
                    <a:pt x="4897692" y="803339"/>
                  </a:cubicBezTo>
                  <a:cubicBezTo>
                    <a:pt x="4902627" y="822034"/>
                    <a:pt x="4905694" y="841177"/>
                    <a:pt x="4907264" y="860544"/>
                  </a:cubicBezTo>
                  <a:cubicBezTo>
                    <a:pt x="4935380" y="858151"/>
                    <a:pt x="4963047" y="851645"/>
                    <a:pt x="4989070" y="841177"/>
                  </a:cubicBezTo>
                  <a:cubicBezTo>
                    <a:pt x="4978003" y="815303"/>
                    <a:pt x="4963047" y="791151"/>
                    <a:pt x="4944877" y="769690"/>
                  </a:cubicBezTo>
                  <a:close/>
                  <a:moveTo>
                    <a:pt x="4517151" y="769690"/>
                  </a:moveTo>
                  <a:cubicBezTo>
                    <a:pt x="4498980" y="791151"/>
                    <a:pt x="4484026" y="815303"/>
                    <a:pt x="4473107" y="841102"/>
                  </a:cubicBezTo>
                  <a:cubicBezTo>
                    <a:pt x="4499129" y="851571"/>
                    <a:pt x="4526797" y="858076"/>
                    <a:pt x="4554838" y="860469"/>
                  </a:cubicBezTo>
                  <a:cubicBezTo>
                    <a:pt x="4556335" y="841251"/>
                    <a:pt x="4559475" y="822108"/>
                    <a:pt x="4564410" y="803339"/>
                  </a:cubicBezTo>
                  <a:cubicBezTo>
                    <a:pt x="4547660" y="793544"/>
                    <a:pt x="4531883" y="782252"/>
                    <a:pt x="4517151" y="769690"/>
                  </a:cubicBezTo>
                  <a:close/>
                  <a:moveTo>
                    <a:pt x="3761976" y="769690"/>
                  </a:moveTo>
                  <a:cubicBezTo>
                    <a:pt x="3747170" y="782252"/>
                    <a:pt x="3731467" y="793618"/>
                    <a:pt x="3714792" y="803339"/>
                  </a:cubicBezTo>
                  <a:cubicBezTo>
                    <a:pt x="3719726" y="821958"/>
                    <a:pt x="3722793" y="841102"/>
                    <a:pt x="3724363" y="860544"/>
                  </a:cubicBezTo>
                  <a:cubicBezTo>
                    <a:pt x="3752405" y="858151"/>
                    <a:pt x="3780147" y="851645"/>
                    <a:pt x="3806095" y="841177"/>
                  </a:cubicBezTo>
                  <a:cubicBezTo>
                    <a:pt x="3795102" y="815379"/>
                    <a:pt x="3780147" y="791225"/>
                    <a:pt x="3761976" y="769690"/>
                  </a:cubicBezTo>
                  <a:close/>
                  <a:moveTo>
                    <a:pt x="2579001" y="769690"/>
                  </a:moveTo>
                  <a:cubicBezTo>
                    <a:pt x="2564269" y="782252"/>
                    <a:pt x="2548492" y="793544"/>
                    <a:pt x="2531816" y="803339"/>
                  </a:cubicBezTo>
                  <a:cubicBezTo>
                    <a:pt x="2536677" y="822034"/>
                    <a:pt x="2539818" y="841177"/>
                    <a:pt x="2541388" y="860544"/>
                  </a:cubicBezTo>
                  <a:cubicBezTo>
                    <a:pt x="2569504" y="858151"/>
                    <a:pt x="2597171" y="851645"/>
                    <a:pt x="2623194" y="841177"/>
                  </a:cubicBezTo>
                  <a:cubicBezTo>
                    <a:pt x="2612202" y="815303"/>
                    <a:pt x="2597171" y="791151"/>
                    <a:pt x="2579001" y="769690"/>
                  </a:cubicBezTo>
                  <a:close/>
                  <a:moveTo>
                    <a:pt x="2151276" y="769690"/>
                  </a:moveTo>
                  <a:cubicBezTo>
                    <a:pt x="2133105" y="791076"/>
                    <a:pt x="2118149" y="815303"/>
                    <a:pt x="2107157" y="841102"/>
                  </a:cubicBezTo>
                  <a:cubicBezTo>
                    <a:pt x="2133179" y="851571"/>
                    <a:pt x="2160922" y="858076"/>
                    <a:pt x="2188963" y="860469"/>
                  </a:cubicBezTo>
                  <a:cubicBezTo>
                    <a:pt x="2190533" y="841177"/>
                    <a:pt x="2193674" y="822034"/>
                    <a:pt x="2198534" y="803339"/>
                  </a:cubicBezTo>
                  <a:cubicBezTo>
                    <a:pt x="2181785" y="793618"/>
                    <a:pt x="2166081" y="782252"/>
                    <a:pt x="2151276" y="769690"/>
                  </a:cubicBezTo>
                  <a:close/>
                  <a:moveTo>
                    <a:pt x="1396026" y="769690"/>
                  </a:moveTo>
                  <a:cubicBezTo>
                    <a:pt x="1381294" y="782252"/>
                    <a:pt x="1365591" y="793544"/>
                    <a:pt x="1348841" y="803339"/>
                  </a:cubicBezTo>
                  <a:cubicBezTo>
                    <a:pt x="1353776" y="822034"/>
                    <a:pt x="1356917" y="841177"/>
                    <a:pt x="1358487" y="860544"/>
                  </a:cubicBezTo>
                  <a:cubicBezTo>
                    <a:pt x="1386604" y="858151"/>
                    <a:pt x="1414272" y="851645"/>
                    <a:pt x="1440219" y="841177"/>
                  </a:cubicBezTo>
                  <a:cubicBezTo>
                    <a:pt x="1429227" y="815379"/>
                    <a:pt x="1414196" y="791151"/>
                    <a:pt x="1396026" y="769690"/>
                  </a:cubicBezTo>
                  <a:close/>
                  <a:moveTo>
                    <a:pt x="968375" y="769690"/>
                  </a:moveTo>
                  <a:cubicBezTo>
                    <a:pt x="950204" y="791151"/>
                    <a:pt x="935249" y="815303"/>
                    <a:pt x="924331" y="841102"/>
                  </a:cubicBezTo>
                  <a:cubicBezTo>
                    <a:pt x="950354" y="851571"/>
                    <a:pt x="978021" y="858076"/>
                    <a:pt x="1006063" y="860469"/>
                  </a:cubicBezTo>
                  <a:cubicBezTo>
                    <a:pt x="1007558" y="841251"/>
                    <a:pt x="1010699" y="822108"/>
                    <a:pt x="1015634" y="803339"/>
                  </a:cubicBezTo>
                  <a:cubicBezTo>
                    <a:pt x="998884" y="793544"/>
                    <a:pt x="983106" y="782252"/>
                    <a:pt x="968375" y="769690"/>
                  </a:cubicBezTo>
                  <a:close/>
                  <a:moveTo>
                    <a:pt x="213200" y="769690"/>
                  </a:moveTo>
                  <a:cubicBezTo>
                    <a:pt x="198394" y="782252"/>
                    <a:pt x="182691" y="793544"/>
                    <a:pt x="166015" y="803339"/>
                  </a:cubicBezTo>
                  <a:cubicBezTo>
                    <a:pt x="170951" y="822034"/>
                    <a:pt x="174017" y="841177"/>
                    <a:pt x="175587" y="860544"/>
                  </a:cubicBezTo>
                  <a:cubicBezTo>
                    <a:pt x="203703" y="858151"/>
                    <a:pt x="231371" y="851645"/>
                    <a:pt x="257393" y="841177"/>
                  </a:cubicBezTo>
                  <a:cubicBezTo>
                    <a:pt x="246326" y="815303"/>
                    <a:pt x="231371" y="791076"/>
                    <a:pt x="213200" y="769690"/>
                  </a:cubicBezTo>
                  <a:close/>
                  <a:moveTo>
                    <a:pt x="5700051" y="769615"/>
                  </a:moveTo>
                  <a:cubicBezTo>
                    <a:pt x="5681881" y="791076"/>
                    <a:pt x="5666925" y="815229"/>
                    <a:pt x="5655932" y="841102"/>
                  </a:cubicBezTo>
                  <a:cubicBezTo>
                    <a:pt x="5681955" y="851571"/>
                    <a:pt x="5709623" y="858076"/>
                    <a:pt x="5737664" y="860469"/>
                  </a:cubicBezTo>
                  <a:cubicBezTo>
                    <a:pt x="5739235" y="841251"/>
                    <a:pt x="5742301" y="822108"/>
                    <a:pt x="5747237" y="803264"/>
                  </a:cubicBezTo>
                  <a:cubicBezTo>
                    <a:pt x="5730560" y="793544"/>
                    <a:pt x="5714857" y="782178"/>
                    <a:pt x="5700051" y="769615"/>
                  </a:cubicBezTo>
                  <a:close/>
                  <a:moveTo>
                    <a:pt x="3334175" y="769615"/>
                  </a:moveTo>
                  <a:cubicBezTo>
                    <a:pt x="3316005" y="791076"/>
                    <a:pt x="3300974" y="815303"/>
                    <a:pt x="3290057" y="841102"/>
                  </a:cubicBezTo>
                  <a:cubicBezTo>
                    <a:pt x="3316005" y="851571"/>
                    <a:pt x="3343748" y="858076"/>
                    <a:pt x="3371788" y="860469"/>
                  </a:cubicBezTo>
                  <a:cubicBezTo>
                    <a:pt x="3373359" y="841251"/>
                    <a:pt x="3376500" y="822108"/>
                    <a:pt x="3381434" y="803339"/>
                  </a:cubicBezTo>
                  <a:cubicBezTo>
                    <a:pt x="3364760" y="793544"/>
                    <a:pt x="3348982" y="782252"/>
                    <a:pt x="3334175" y="769615"/>
                  </a:cubicBezTo>
                  <a:close/>
                  <a:moveTo>
                    <a:pt x="3850736" y="650644"/>
                  </a:moveTo>
                  <a:cubicBezTo>
                    <a:pt x="3837426" y="680929"/>
                    <a:pt x="3819554" y="709270"/>
                    <a:pt x="3797794" y="734395"/>
                  </a:cubicBezTo>
                  <a:cubicBezTo>
                    <a:pt x="3819554" y="759445"/>
                    <a:pt x="3837426" y="787861"/>
                    <a:pt x="3850736" y="818145"/>
                  </a:cubicBezTo>
                  <a:cubicBezTo>
                    <a:pt x="3868085" y="807153"/>
                    <a:pt x="3884312" y="794291"/>
                    <a:pt x="3899117" y="779560"/>
                  </a:cubicBezTo>
                  <a:cubicBezTo>
                    <a:pt x="3912952" y="765801"/>
                    <a:pt x="3925289" y="750621"/>
                    <a:pt x="3935908" y="734320"/>
                  </a:cubicBezTo>
                  <a:cubicBezTo>
                    <a:pt x="3925289" y="718093"/>
                    <a:pt x="3912952" y="702988"/>
                    <a:pt x="3899117" y="689155"/>
                  </a:cubicBezTo>
                  <a:cubicBezTo>
                    <a:pt x="3884312" y="674349"/>
                    <a:pt x="3868085" y="661561"/>
                    <a:pt x="3850736" y="650644"/>
                  </a:cubicBezTo>
                  <a:close/>
                  <a:moveTo>
                    <a:pt x="6216612" y="650570"/>
                  </a:moveTo>
                  <a:cubicBezTo>
                    <a:pt x="6203301" y="680854"/>
                    <a:pt x="6185429" y="709195"/>
                    <a:pt x="6163670" y="734320"/>
                  </a:cubicBezTo>
                  <a:cubicBezTo>
                    <a:pt x="6185429" y="759370"/>
                    <a:pt x="6203301" y="787785"/>
                    <a:pt x="6216612" y="818071"/>
                  </a:cubicBezTo>
                  <a:cubicBezTo>
                    <a:pt x="6233960" y="807078"/>
                    <a:pt x="6250187" y="794291"/>
                    <a:pt x="6265067" y="779486"/>
                  </a:cubicBezTo>
                  <a:cubicBezTo>
                    <a:pt x="6278827" y="765727"/>
                    <a:pt x="6291090" y="750547"/>
                    <a:pt x="6301709" y="734320"/>
                  </a:cubicBezTo>
                  <a:cubicBezTo>
                    <a:pt x="6291090" y="718093"/>
                    <a:pt x="6278827" y="702914"/>
                    <a:pt x="6264993" y="689080"/>
                  </a:cubicBezTo>
                  <a:cubicBezTo>
                    <a:pt x="6250187" y="674349"/>
                    <a:pt x="6233960" y="661561"/>
                    <a:pt x="6216612" y="650570"/>
                  </a:cubicBezTo>
                  <a:close/>
                  <a:moveTo>
                    <a:pt x="5033637" y="650570"/>
                  </a:moveTo>
                  <a:cubicBezTo>
                    <a:pt x="5020252" y="680854"/>
                    <a:pt x="5002380" y="709270"/>
                    <a:pt x="4980696" y="734320"/>
                  </a:cubicBezTo>
                  <a:cubicBezTo>
                    <a:pt x="5002380" y="759295"/>
                    <a:pt x="5020252" y="787711"/>
                    <a:pt x="5033637" y="818071"/>
                  </a:cubicBezTo>
                  <a:cubicBezTo>
                    <a:pt x="5051060" y="807003"/>
                    <a:pt x="5067287" y="794217"/>
                    <a:pt x="5082092" y="779486"/>
                  </a:cubicBezTo>
                  <a:cubicBezTo>
                    <a:pt x="5095927" y="765651"/>
                    <a:pt x="5108189" y="750547"/>
                    <a:pt x="5118809" y="734245"/>
                  </a:cubicBezTo>
                  <a:cubicBezTo>
                    <a:pt x="5108265" y="718093"/>
                    <a:pt x="5095927" y="702914"/>
                    <a:pt x="5082092" y="689080"/>
                  </a:cubicBezTo>
                  <a:cubicBezTo>
                    <a:pt x="5067287" y="674423"/>
                    <a:pt x="5051060" y="661561"/>
                    <a:pt x="5033637" y="650570"/>
                  </a:cubicBezTo>
                  <a:close/>
                  <a:moveTo>
                    <a:pt x="2667836" y="650570"/>
                  </a:moveTo>
                  <a:cubicBezTo>
                    <a:pt x="2654526" y="680854"/>
                    <a:pt x="2636654" y="709195"/>
                    <a:pt x="2614894" y="734320"/>
                  </a:cubicBezTo>
                  <a:cubicBezTo>
                    <a:pt x="2636654" y="759370"/>
                    <a:pt x="2654526" y="787711"/>
                    <a:pt x="2667836" y="818071"/>
                  </a:cubicBezTo>
                  <a:cubicBezTo>
                    <a:pt x="2685109" y="807078"/>
                    <a:pt x="2701411" y="794217"/>
                    <a:pt x="2716217" y="779486"/>
                  </a:cubicBezTo>
                  <a:cubicBezTo>
                    <a:pt x="2730051" y="765651"/>
                    <a:pt x="2742389" y="750472"/>
                    <a:pt x="2752932" y="734320"/>
                  </a:cubicBezTo>
                  <a:cubicBezTo>
                    <a:pt x="2742389" y="718093"/>
                    <a:pt x="2730051" y="702914"/>
                    <a:pt x="2716217" y="689080"/>
                  </a:cubicBezTo>
                  <a:cubicBezTo>
                    <a:pt x="2701411" y="674349"/>
                    <a:pt x="2685185" y="661561"/>
                    <a:pt x="2667836" y="650570"/>
                  </a:cubicBezTo>
                  <a:close/>
                  <a:moveTo>
                    <a:pt x="2062515" y="650570"/>
                  </a:moveTo>
                  <a:cubicBezTo>
                    <a:pt x="2045092" y="661637"/>
                    <a:pt x="2028865" y="674423"/>
                    <a:pt x="2014134" y="689155"/>
                  </a:cubicBezTo>
                  <a:cubicBezTo>
                    <a:pt x="2001272" y="702017"/>
                    <a:pt x="1989458" y="716374"/>
                    <a:pt x="1979138" y="731777"/>
                  </a:cubicBezTo>
                  <a:cubicBezTo>
                    <a:pt x="1979064" y="731852"/>
                    <a:pt x="1979064" y="731927"/>
                    <a:pt x="1978989" y="732002"/>
                  </a:cubicBezTo>
                  <a:cubicBezTo>
                    <a:pt x="1978465" y="732749"/>
                    <a:pt x="1978016" y="733572"/>
                    <a:pt x="1977494" y="734395"/>
                  </a:cubicBezTo>
                  <a:cubicBezTo>
                    <a:pt x="1978016" y="735218"/>
                    <a:pt x="1978540" y="736115"/>
                    <a:pt x="1979138" y="736937"/>
                  </a:cubicBezTo>
                  <a:cubicBezTo>
                    <a:pt x="1989532" y="752341"/>
                    <a:pt x="2001272" y="766699"/>
                    <a:pt x="2014134" y="779560"/>
                  </a:cubicBezTo>
                  <a:cubicBezTo>
                    <a:pt x="2028865" y="794217"/>
                    <a:pt x="2045092" y="807078"/>
                    <a:pt x="2062515" y="818071"/>
                  </a:cubicBezTo>
                  <a:cubicBezTo>
                    <a:pt x="2075826" y="787711"/>
                    <a:pt x="2093697" y="759370"/>
                    <a:pt x="2115382" y="734320"/>
                  </a:cubicBezTo>
                  <a:cubicBezTo>
                    <a:pt x="2093697" y="709195"/>
                    <a:pt x="2075826" y="680854"/>
                    <a:pt x="2062515" y="650570"/>
                  </a:cubicBezTo>
                  <a:close/>
                  <a:moveTo>
                    <a:pt x="1484936" y="650570"/>
                  </a:moveTo>
                  <a:cubicBezTo>
                    <a:pt x="1471625" y="680854"/>
                    <a:pt x="1453754" y="709195"/>
                    <a:pt x="1431994" y="734320"/>
                  </a:cubicBezTo>
                  <a:cubicBezTo>
                    <a:pt x="1453754" y="759370"/>
                    <a:pt x="1471625" y="787785"/>
                    <a:pt x="1484936" y="818071"/>
                  </a:cubicBezTo>
                  <a:cubicBezTo>
                    <a:pt x="1502284" y="807078"/>
                    <a:pt x="1518511" y="794217"/>
                    <a:pt x="1533317" y="779486"/>
                  </a:cubicBezTo>
                  <a:cubicBezTo>
                    <a:pt x="1547150" y="765651"/>
                    <a:pt x="1559414" y="750547"/>
                    <a:pt x="1570032" y="734245"/>
                  </a:cubicBezTo>
                  <a:cubicBezTo>
                    <a:pt x="1559489" y="718093"/>
                    <a:pt x="1547150" y="702914"/>
                    <a:pt x="1533317" y="689080"/>
                  </a:cubicBezTo>
                  <a:cubicBezTo>
                    <a:pt x="1518511" y="674349"/>
                    <a:pt x="1502284" y="661561"/>
                    <a:pt x="1484936" y="650570"/>
                  </a:cubicBezTo>
                  <a:close/>
                  <a:moveTo>
                    <a:pt x="879464" y="650570"/>
                  </a:moveTo>
                  <a:cubicBezTo>
                    <a:pt x="862041" y="661561"/>
                    <a:pt x="845815" y="674423"/>
                    <a:pt x="831010" y="689155"/>
                  </a:cubicBezTo>
                  <a:cubicBezTo>
                    <a:pt x="817251" y="702914"/>
                    <a:pt x="804987" y="718093"/>
                    <a:pt x="794368" y="734320"/>
                  </a:cubicBezTo>
                  <a:cubicBezTo>
                    <a:pt x="804987" y="750621"/>
                    <a:pt x="817251" y="765727"/>
                    <a:pt x="831084" y="779560"/>
                  </a:cubicBezTo>
                  <a:cubicBezTo>
                    <a:pt x="845890" y="794217"/>
                    <a:pt x="862117" y="807078"/>
                    <a:pt x="879540" y="818071"/>
                  </a:cubicBezTo>
                  <a:cubicBezTo>
                    <a:pt x="892925" y="787711"/>
                    <a:pt x="910796" y="759370"/>
                    <a:pt x="932482" y="734320"/>
                  </a:cubicBezTo>
                  <a:cubicBezTo>
                    <a:pt x="910796" y="709195"/>
                    <a:pt x="892925" y="680854"/>
                    <a:pt x="879464" y="650570"/>
                  </a:cubicBezTo>
                  <a:close/>
                  <a:moveTo>
                    <a:pt x="4428242" y="650494"/>
                  </a:moveTo>
                  <a:cubicBezTo>
                    <a:pt x="4410892" y="661487"/>
                    <a:pt x="4394592" y="674274"/>
                    <a:pt x="4379785" y="689080"/>
                  </a:cubicBezTo>
                  <a:cubicBezTo>
                    <a:pt x="4366026" y="702838"/>
                    <a:pt x="4353763" y="718018"/>
                    <a:pt x="4343145" y="734245"/>
                  </a:cubicBezTo>
                  <a:cubicBezTo>
                    <a:pt x="4353763" y="750547"/>
                    <a:pt x="4366026" y="765651"/>
                    <a:pt x="4379860" y="779486"/>
                  </a:cubicBezTo>
                  <a:cubicBezTo>
                    <a:pt x="4394667" y="794291"/>
                    <a:pt x="4410967" y="807078"/>
                    <a:pt x="4428315" y="818071"/>
                  </a:cubicBezTo>
                  <a:cubicBezTo>
                    <a:pt x="4441702" y="787711"/>
                    <a:pt x="4459572" y="759370"/>
                    <a:pt x="4481258" y="734320"/>
                  </a:cubicBezTo>
                  <a:cubicBezTo>
                    <a:pt x="4459572" y="709195"/>
                    <a:pt x="4441702" y="680854"/>
                    <a:pt x="4428242" y="650494"/>
                  </a:cubicBezTo>
                  <a:close/>
                  <a:moveTo>
                    <a:pt x="302035" y="650494"/>
                  </a:moveTo>
                  <a:cubicBezTo>
                    <a:pt x="288650" y="680780"/>
                    <a:pt x="270779" y="709195"/>
                    <a:pt x="249093" y="734245"/>
                  </a:cubicBezTo>
                  <a:cubicBezTo>
                    <a:pt x="270779" y="759295"/>
                    <a:pt x="288650" y="787636"/>
                    <a:pt x="302035" y="817995"/>
                  </a:cubicBezTo>
                  <a:cubicBezTo>
                    <a:pt x="319384" y="807003"/>
                    <a:pt x="335610" y="794142"/>
                    <a:pt x="350491" y="779411"/>
                  </a:cubicBezTo>
                  <a:cubicBezTo>
                    <a:pt x="364250" y="765651"/>
                    <a:pt x="376513" y="750472"/>
                    <a:pt x="387132" y="734245"/>
                  </a:cubicBezTo>
                  <a:cubicBezTo>
                    <a:pt x="376588" y="718093"/>
                    <a:pt x="364250" y="702914"/>
                    <a:pt x="350416" y="689080"/>
                  </a:cubicBezTo>
                  <a:cubicBezTo>
                    <a:pt x="335610" y="674349"/>
                    <a:pt x="319309" y="661561"/>
                    <a:pt x="302035" y="650494"/>
                  </a:cubicBezTo>
                  <a:close/>
                  <a:moveTo>
                    <a:pt x="5611440" y="650420"/>
                  </a:moveTo>
                  <a:cubicBezTo>
                    <a:pt x="5594017" y="661487"/>
                    <a:pt x="5577791" y="674274"/>
                    <a:pt x="5563059" y="689005"/>
                  </a:cubicBezTo>
                  <a:cubicBezTo>
                    <a:pt x="5562760" y="689379"/>
                    <a:pt x="5562461" y="689678"/>
                    <a:pt x="5562162" y="689977"/>
                  </a:cubicBezTo>
                  <a:cubicBezTo>
                    <a:pt x="5558947" y="693267"/>
                    <a:pt x="5555806" y="696557"/>
                    <a:pt x="5552740" y="699922"/>
                  </a:cubicBezTo>
                  <a:cubicBezTo>
                    <a:pt x="5550870" y="702017"/>
                    <a:pt x="5549076" y="704185"/>
                    <a:pt x="5547207" y="706353"/>
                  </a:cubicBezTo>
                  <a:cubicBezTo>
                    <a:pt x="5545711" y="708073"/>
                    <a:pt x="5544215" y="709793"/>
                    <a:pt x="5542795" y="711588"/>
                  </a:cubicBezTo>
                  <a:cubicBezTo>
                    <a:pt x="5541150" y="713606"/>
                    <a:pt x="5539654" y="715625"/>
                    <a:pt x="5538084" y="717645"/>
                  </a:cubicBezTo>
                  <a:cubicBezTo>
                    <a:pt x="5536439" y="719738"/>
                    <a:pt x="5534869" y="721832"/>
                    <a:pt x="5533298" y="724001"/>
                  </a:cubicBezTo>
                  <a:cubicBezTo>
                    <a:pt x="5532027" y="725795"/>
                    <a:pt x="5530757" y="727664"/>
                    <a:pt x="5529484" y="729535"/>
                  </a:cubicBezTo>
                  <a:cubicBezTo>
                    <a:pt x="5528364" y="731105"/>
                    <a:pt x="5527392" y="732675"/>
                    <a:pt x="5526344" y="734245"/>
                  </a:cubicBezTo>
                  <a:cubicBezTo>
                    <a:pt x="5527317" y="735816"/>
                    <a:pt x="5528364" y="737386"/>
                    <a:pt x="5529410" y="738956"/>
                  </a:cubicBezTo>
                  <a:cubicBezTo>
                    <a:pt x="5530682" y="740825"/>
                    <a:pt x="5531952" y="742695"/>
                    <a:pt x="5533298" y="744565"/>
                  </a:cubicBezTo>
                  <a:cubicBezTo>
                    <a:pt x="5534794" y="746733"/>
                    <a:pt x="5536439" y="748827"/>
                    <a:pt x="5538009" y="750920"/>
                  </a:cubicBezTo>
                  <a:cubicBezTo>
                    <a:pt x="5539580" y="752940"/>
                    <a:pt x="5541150" y="754959"/>
                    <a:pt x="5542720" y="756977"/>
                  </a:cubicBezTo>
                  <a:cubicBezTo>
                    <a:pt x="5544215" y="758847"/>
                    <a:pt x="5545711" y="760642"/>
                    <a:pt x="5547282" y="762437"/>
                  </a:cubicBezTo>
                  <a:cubicBezTo>
                    <a:pt x="5549076" y="764530"/>
                    <a:pt x="5550797" y="766624"/>
                    <a:pt x="5552590" y="768642"/>
                  </a:cubicBezTo>
                  <a:cubicBezTo>
                    <a:pt x="5555955" y="772307"/>
                    <a:pt x="5559395" y="775971"/>
                    <a:pt x="5562909" y="779486"/>
                  </a:cubicBezTo>
                  <a:cubicBezTo>
                    <a:pt x="5562909" y="779560"/>
                    <a:pt x="5562909" y="779560"/>
                    <a:pt x="5562909" y="779560"/>
                  </a:cubicBezTo>
                  <a:cubicBezTo>
                    <a:pt x="5577641" y="794217"/>
                    <a:pt x="5593867" y="807078"/>
                    <a:pt x="5611291" y="818071"/>
                  </a:cubicBezTo>
                  <a:cubicBezTo>
                    <a:pt x="5624601" y="787711"/>
                    <a:pt x="5642473" y="759370"/>
                    <a:pt x="5664308" y="734170"/>
                  </a:cubicBezTo>
                  <a:cubicBezTo>
                    <a:pt x="5642622" y="709045"/>
                    <a:pt x="5624750" y="680704"/>
                    <a:pt x="5611440" y="650420"/>
                  </a:cubicBezTo>
                  <a:close/>
                  <a:moveTo>
                    <a:pt x="3245415" y="650420"/>
                  </a:moveTo>
                  <a:cubicBezTo>
                    <a:pt x="3228067" y="661487"/>
                    <a:pt x="3211765" y="674274"/>
                    <a:pt x="3197034" y="689005"/>
                  </a:cubicBezTo>
                  <a:cubicBezTo>
                    <a:pt x="3183201" y="702838"/>
                    <a:pt x="3170937" y="718018"/>
                    <a:pt x="3160319" y="734245"/>
                  </a:cubicBezTo>
                  <a:cubicBezTo>
                    <a:pt x="3170937" y="750472"/>
                    <a:pt x="3183201" y="765651"/>
                    <a:pt x="3197034" y="779486"/>
                  </a:cubicBezTo>
                  <a:cubicBezTo>
                    <a:pt x="3211765" y="794217"/>
                    <a:pt x="3227992" y="807078"/>
                    <a:pt x="3245415" y="818071"/>
                  </a:cubicBezTo>
                  <a:cubicBezTo>
                    <a:pt x="3258725" y="787785"/>
                    <a:pt x="3276597" y="759445"/>
                    <a:pt x="3298358" y="734320"/>
                  </a:cubicBezTo>
                  <a:cubicBezTo>
                    <a:pt x="3276597" y="709195"/>
                    <a:pt x="3258725" y="680780"/>
                    <a:pt x="3245415" y="650420"/>
                  </a:cubicBezTo>
                  <a:close/>
                  <a:moveTo>
                    <a:pt x="5737664" y="608096"/>
                  </a:moveTo>
                  <a:cubicBezTo>
                    <a:pt x="5709473" y="610489"/>
                    <a:pt x="5681881" y="616994"/>
                    <a:pt x="5655932" y="627463"/>
                  </a:cubicBezTo>
                  <a:cubicBezTo>
                    <a:pt x="5666925" y="653262"/>
                    <a:pt x="5681881" y="677414"/>
                    <a:pt x="5700051" y="698950"/>
                  </a:cubicBezTo>
                  <a:cubicBezTo>
                    <a:pt x="5714783" y="686313"/>
                    <a:pt x="5730560" y="675021"/>
                    <a:pt x="5747237" y="665226"/>
                  </a:cubicBezTo>
                  <a:cubicBezTo>
                    <a:pt x="5742301" y="646531"/>
                    <a:pt x="5739235" y="627463"/>
                    <a:pt x="5737664" y="608096"/>
                  </a:cubicBezTo>
                  <a:close/>
                  <a:moveTo>
                    <a:pt x="4554764" y="608096"/>
                  </a:moveTo>
                  <a:cubicBezTo>
                    <a:pt x="4526573" y="610489"/>
                    <a:pt x="4498980" y="616994"/>
                    <a:pt x="4473032" y="627463"/>
                  </a:cubicBezTo>
                  <a:cubicBezTo>
                    <a:pt x="4484026" y="653262"/>
                    <a:pt x="4498980" y="677489"/>
                    <a:pt x="4517151" y="698950"/>
                  </a:cubicBezTo>
                  <a:cubicBezTo>
                    <a:pt x="4531883" y="686388"/>
                    <a:pt x="4547585" y="675021"/>
                    <a:pt x="4564335" y="665226"/>
                  </a:cubicBezTo>
                  <a:cubicBezTo>
                    <a:pt x="4559400" y="646531"/>
                    <a:pt x="4556335" y="627389"/>
                    <a:pt x="4554764" y="608096"/>
                  </a:cubicBezTo>
                  <a:close/>
                  <a:moveTo>
                    <a:pt x="3371864" y="608096"/>
                  </a:moveTo>
                  <a:cubicBezTo>
                    <a:pt x="3343672" y="610489"/>
                    <a:pt x="3316080" y="616994"/>
                    <a:pt x="3290132" y="627463"/>
                  </a:cubicBezTo>
                  <a:cubicBezTo>
                    <a:pt x="3301050" y="653262"/>
                    <a:pt x="3316005" y="677414"/>
                    <a:pt x="3334251" y="698950"/>
                  </a:cubicBezTo>
                  <a:cubicBezTo>
                    <a:pt x="3348982" y="686388"/>
                    <a:pt x="3364684" y="675021"/>
                    <a:pt x="3381510" y="665226"/>
                  </a:cubicBezTo>
                  <a:cubicBezTo>
                    <a:pt x="3376574" y="646531"/>
                    <a:pt x="3373434" y="627463"/>
                    <a:pt x="3371864" y="608096"/>
                  </a:cubicBezTo>
                  <a:close/>
                  <a:moveTo>
                    <a:pt x="2188963" y="608096"/>
                  </a:moveTo>
                  <a:cubicBezTo>
                    <a:pt x="2160772" y="610489"/>
                    <a:pt x="2133105" y="616994"/>
                    <a:pt x="2107157" y="627463"/>
                  </a:cubicBezTo>
                  <a:cubicBezTo>
                    <a:pt x="2118149" y="653262"/>
                    <a:pt x="2133105" y="677489"/>
                    <a:pt x="2151276" y="698950"/>
                  </a:cubicBezTo>
                  <a:cubicBezTo>
                    <a:pt x="2166081" y="686313"/>
                    <a:pt x="2181785" y="675021"/>
                    <a:pt x="2198534" y="665226"/>
                  </a:cubicBezTo>
                  <a:cubicBezTo>
                    <a:pt x="2193674" y="646531"/>
                    <a:pt x="2190533" y="627389"/>
                    <a:pt x="2188963" y="608096"/>
                  </a:cubicBezTo>
                  <a:close/>
                  <a:moveTo>
                    <a:pt x="1005988" y="608096"/>
                  </a:moveTo>
                  <a:cubicBezTo>
                    <a:pt x="977797" y="610489"/>
                    <a:pt x="950204" y="616994"/>
                    <a:pt x="924256" y="627463"/>
                  </a:cubicBezTo>
                  <a:cubicBezTo>
                    <a:pt x="935249" y="653262"/>
                    <a:pt x="950204" y="677414"/>
                    <a:pt x="968375" y="698950"/>
                  </a:cubicBezTo>
                  <a:cubicBezTo>
                    <a:pt x="983106" y="686388"/>
                    <a:pt x="998810" y="675021"/>
                    <a:pt x="1015560" y="665226"/>
                  </a:cubicBezTo>
                  <a:cubicBezTo>
                    <a:pt x="1010624" y="646531"/>
                    <a:pt x="1007558" y="627389"/>
                    <a:pt x="1005988" y="608096"/>
                  </a:cubicBezTo>
                  <a:close/>
                  <a:moveTo>
                    <a:pt x="175587" y="608096"/>
                  </a:moveTo>
                  <a:cubicBezTo>
                    <a:pt x="174017" y="627314"/>
                    <a:pt x="170876" y="646457"/>
                    <a:pt x="166015" y="665301"/>
                  </a:cubicBezTo>
                  <a:cubicBezTo>
                    <a:pt x="182691" y="675021"/>
                    <a:pt x="198394" y="686313"/>
                    <a:pt x="213200" y="698950"/>
                  </a:cubicBezTo>
                  <a:cubicBezTo>
                    <a:pt x="231371" y="677489"/>
                    <a:pt x="246401" y="653336"/>
                    <a:pt x="257393" y="627463"/>
                  </a:cubicBezTo>
                  <a:cubicBezTo>
                    <a:pt x="231371" y="616994"/>
                    <a:pt x="203703" y="610489"/>
                    <a:pt x="175587" y="608096"/>
                  </a:cubicBezTo>
                  <a:close/>
                  <a:moveTo>
                    <a:pt x="6090239" y="608021"/>
                  </a:moveTo>
                  <a:cubicBezTo>
                    <a:pt x="6088669" y="627314"/>
                    <a:pt x="6085528" y="646457"/>
                    <a:pt x="6080593" y="665226"/>
                  </a:cubicBezTo>
                  <a:cubicBezTo>
                    <a:pt x="6097267" y="675021"/>
                    <a:pt x="6113046" y="686313"/>
                    <a:pt x="6127852" y="698876"/>
                  </a:cubicBezTo>
                  <a:cubicBezTo>
                    <a:pt x="6146097" y="677340"/>
                    <a:pt x="6161052" y="653186"/>
                    <a:pt x="6172045" y="627389"/>
                  </a:cubicBezTo>
                  <a:cubicBezTo>
                    <a:pt x="6146022" y="616920"/>
                    <a:pt x="6118355" y="610414"/>
                    <a:pt x="6090239" y="608021"/>
                  </a:cubicBezTo>
                  <a:close/>
                  <a:moveTo>
                    <a:pt x="4907264" y="608021"/>
                  </a:moveTo>
                  <a:cubicBezTo>
                    <a:pt x="4905769" y="627314"/>
                    <a:pt x="4902627" y="646382"/>
                    <a:pt x="4897692" y="665226"/>
                  </a:cubicBezTo>
                  <a:cubicBezTo>
                    <a:pt x="4914367" y="675021"/>
                    <a:pt x="4930071" y="686313"/>
                    <a:pt x="4944877" y="698876"/>
                  </a:cubicBezTo>
                  <a:cubicBezTo>
                    <a:pt x="4963047" y="677414"/>
                    <a:pt x="4978078" y="653262"/>
                    <a:pt x="4989070" y="627389"/>
                  </a:cubicBezTo>
                  <a:cubicBezTo>
                    <a:pt x="4963047" y="616920"/>
                    <a:pt x="4935380" y="610414"/>
                    <a:pt x="4907264" y="608021"/>
                  </a:cubicBezTo>
                  <a:close/>
                  <a:moveTo>
                    <a:pt x="3724288" y="608021"/>
                  </a:moveTo>
                  <a:cubicBezTo>
                    <a:pt x="3722718" y="627389"/>
                    <a:pt x="3719577" y="646457"/>
                    <a:pt x="3714717" y="665226"/>
                  </a:cubicBezTo>
                  <a:cubicBezTo>
                    <a:pt x="3731392" y="675021"/>
                    <a:pt x="3747170" y="686313"/>
                    <a:pt x="3761976" y="698876"/>
                  </a:cubicBezTo>
                  <a:cubicBezTo>
                    <a:pt x="3780147" y="677340"/>
                    <a:pt x="3795102" y="653186"/>
                    <a:pt x="3806095" y="627389"/>
                  </a:cubicBezTo>
                  <a:cubicBezTo>
                    <a:pt x="3780072" y="616920"/>
                    <a:pt x="3752405" y="610414"/>
                    <a:pt x="3724288" y="608021"/>
                  </a:cubicBezTo>
                  <a:close/>
                  <a:moveTo>
                    <a:pt x="2541462" y="608021"/>
                  </a:moveTo>
                  <a:cubicBezTo>
                    <a:pt x="2539892" y="627314"/>
                    <a:pt x="2536751" y="646457"/>
                    <a:pt x="2531816" y="665226"/>
                  </a:cubicBezTo>
                  <a:cubicBezTo>
                    <a:pt x="2548492" y="675021"/>
                    <a:pt x="2564269" y="686313"/>
                    <a:pt x="2579076" y="698876"/>
                  </a:cubicBezTo>
                  <a:cubicBezTo>
                    <a:pt x="2597321" y="677340"/>
                    <a:pt x="2612277" y="653186"/>
                    <a:pt x="2623269" y="627389"/>
                  </a:cubicBezTo>
                  <a:cubicBezTo>
                    <a:pt x="2597247" y="616920"/>
                    <a:pt x="2569579" y="610414"/>
                    <a:pt x="2541462" y="608021"/>
                  </a:cubicBezTo>
                  <a:close/>
                  <a:moveTo>
                    <a:pt x="1358562" y="608021"/>
                  </a:moveTo>
                  <a:cubicBezTo>
                    <a:pt x="1356992" y="627314"/>
                    <a:pt x="1353852" y="646457"/>
                    <a:pt x="1348916" y="665226"/>
                  </a:cubicBezTo>
                  <a:cubicBezTo>
                    <a:pt x="1365591" y="675021"/>
                    <a:pt x="1381370" y="686313"/>
                    <a:pt x="1396175" y="698876"/>
                  </a:cubicBezTo>
                  <a:cubicBezTo>
                    <a:pt x="1414421" y="677340"/>
                    <a:pt x="1429376" y="653186"/>
                    <a:pt x="1440369" y="627389"/>
                  </a:cubicBezTo>
                  <a:cubicBezTo>
                    <a:pt x="1414346" y="616920"/>
                    <a:pt x="1386678" y="610414"/>
                    <a:pt x="1358562" y="608021"/>
                  </a:cubicBezTo>
                  <a:close/>
                  <a:moveTo>
                    <a:pt x="2952812" y="592318"/>
                  </a:moveTo>
                  <a:cubicBezTo>
                    <a:pt x="2948400" y="595085"/>
                    <a:pt x="2942942" y="599048"/>
                    <a:pt x="2937482" y="604432"/>
                  </a:cubicBezTo>
                  <a:cubicBezTo>
                    <a:pt x="2920658" y="621107"/>
                    <a:pt x="2912134" y="642718"/>
                    <a:pt x="2912134" y="668740"/>
                  </a:cubicBezTo>
                  <a:cubicBezTo>
                    <a:pt x="2912134" y="682649"/>
                    <a:pt x="2900842" y="693865"/>
                    <a:pt x="2887008" y="693865"/>
                  </a:cubicBezTo>
                  <a:cubicBezTo>
                    <a:pt x="2860986" y="693865"/>
                    <a:pt x="2839375" y="702390"/>
                    <a:pt x="2822699" y="719289"/>
                  </a:cubicBezTo>
                  <a:cubicBezTo>
                    <a:pt x="2821877" y="720038"/>
                    <a:pt x="2821354" y="720561"/>
                    <a:pt x="2820905" y="721084"/>
                  </a:cubicBezTo>
                  <a:cubicBezTo>
                    <a:pt x="2820681" y="721309"/>
                    <a:pt x="2820531" y="721533"/>
                    <a:pt x="2820306" y="721758"/>
                  </a:cubicBezTo>
                  <a:cubicBezTo>
                    <a:pt x="2818363" y="723776"/>
                    <a:pt x="2816493" y="726094"/>
                    <a:pt x="2814324" y="728936"/>
                  </a:cubicBezTo>
                  <a:cubicBezTo>
                    <a:pt x="2813427" y="730207"/>
                    <a:pt x="2812306" y="731777"/>
                    <a:pt x="2811333" y="733273"/>
                  </a:cubicBezTo>
                  <a:cubicBezTo>
                    <a:pt x="2811184" y="733498"/>
                    <a:pt x="2811034" y="733722"/>
                    <a:pt x="2810885" y="733946"/>
                  </a:cubicBezTo>
                  <a:lnTo>
                    <a:pt x="2810511" y="734544"/>
                  </a:lnTo>
                  <a:lnTo>
                    <a:pt x="2811409" y="735890"/>
                  </a:lnTo>
                  <a:cubicBezTo>
                    <a:pt x="2812306" y="737311"/>
                    <a:pt x="2813278" y="738732"/>
                    <a:pt x="2814400" y="740153"/>
                  </a:cubicBezTo>
                  <a:cubicBezTo>
                    <a:pt x="2816493" y="742919"/>
                    <a:pt x="2818363" y="745237"/>
                    <a:pt x="2820306" y="747331"/>
                  </a:cubicBezTo>
                  <a:cubicBezTo>
                    <a:pt x="2837281" y="765801"/>
                    <a:pt x="2859714" y="775148"/>
                    <a:pt x="2887008" y="775148"/>
                  </a:cubicBezTo>
                  <a:cubicBezTo>
                    <a:pt x="2900917" y="775148"/>
                    <a:pt x="2912134" y="786365"/>
                    <a:pt x="2912134" y="800199"/>
                  </a:cubicBezTo>
                  <a:cubicBezTo>
                    <a:pt x="2912208" y="826221"/>
                    <a:pt x="2920808" y="847906"/>
                    <a:pt x="2937632" y="864582"/>
                  </a:cubicBezTo>
                  <a:cubicBezTo>
                    <a:pt x="2943091" y="869966"/>
                    <a:pt x="2948475" y="873929"/>
                    <a:pt x="2952812" y="876621"/>
                  </a:cubicBezTo>
                  <a:cubicBezTo>
                    <a:pt x="2968066" y="867125"/>
                    <a:pt x="2993490" y="844691"/>
                    <a:pt x="2993490" y="800124"/>
                  </a:cubicBezTo>
                  <a:cubicBezTo>
                    <a:pt x="2993490" y="786215"/>
                    <a:pt x="3004782" y="774999"/>
                    <a:pt x="3018616" y="774999"/>
                  </a:cubicBezTo>
                  <a:cubicBezTo>
                    <a:pt x="3044563" y="774999"/>
                    <a:pt x="3066174" y="766474"/>
                    <a:pt x="3082849" y="749574"/>
                  </a:cubicBezTo>
                  <a:cubicBezTo>
                    <a:pt x="3084644" y="747780"/>
                    <a:pt x="3086140" y="745986"/>
                    <a:pt x="3087635" y="744340"/>
                  </a:cubicBezTo>
                  <a:lnTo>
                    <a:pt x="3089355" y="742246"/>
                  </a:lnTo>
                  <a:cubicBezTo>
                    <a:pt x="3090327" y="740975"/>
                    <a:pt x="3091300" y="739779"/>
                    <a:pt x="3092122" y="738582"/>
                  </a:cubicBezTo>
                  <a:cubicBezTo>
                    <a:pt x="3092272" y="738358"/>
                    <a:pt x="3092496" y="738133"/>
                    <a:pt x="3092645" y="737910"/>
                  </a:cubicBezTo>
                  <a:cubicBezTo>
                    <a:pt x="3093244" y="737012"/>
                    <a:pt x="3093767" y="736190"/>
                    <a:pt x="3094290" y="735441"/>
                  </a:cubicBezTo>
                  <a:cubicBezTo>
                    <a:pt x="3094440" y="735142"/>
                    <a:pt x="3094665" y="734919"/>
                    <a:pt x="3094814" y="734618"/>
                  </a:cubicBezTo>
                  <a:cubicBezTo>
                    <a:pt x="3094889" y="734469"/>
                    <a:pt x="3094964" y="734395"/>
                    <a:pt x="3094964" y="734469"/>
                  </a:cubicBezTo>
                  <a:cubicBezTo>
                    <a:pt x="3092272" y="730207"/>
                    <a:pt x="3088309" y="724749"/>
                    <a:pt x="3082925" y="719365"/>
                  </a:cubicBezTo>
                  <a:cubicBezTo>
                    <a:pt x="3066249" y="702390"/>
                    <a:pt x="3044563" y="693865"/>
                    <a:pt x="3018541" y="693865"/>
                  </a:cubicBezTo>
                  <a:cubicBezTo>
                    <a:pt x="3004633" y="693865"/>
                    <a:pt x="2993416" y="682574"/>
                    <a:pt x="2993416" y="668740"/>
                  </a:cubicBezTo>
                  <a:cubicBezTo>
                    <a:pt x="2993416" y="624248"/>
                    <a:pt x="2967917" y="601740"/>
                    <a:pt x="2952812" y="592318"/>
                  </a:cubicBezTo>
                  <a:close/>
                  <a:moveTo>
                    <a:pt x="4135638" y="592019"/>
                  </a:moveTo>
                  <a:cubicBezTo>
                    <a:pt x="4121355" y="601067"/>
                    <a:pt x="4095033" y="623650"/>
                    <a:pt x="4095033" y="668516"/>
                  </a:cubicBezTo>
                  <a:cubicBezTo>
                    <a:pt x="4095033" y="682425"/>
                    <a:pt x="4083742" y="693641"/>
                    <a:pt x="4069908" y="693641"/>
                  </a:cubicBezTo>
                  <a:cubicBezTo>
                    <a:pt x="4043886" y="693641"/>
                    <a:pt x="4022275" y="702166"/>
                    <a:pt x="4005600" y="719066"/>
                  </a:cubicBezTo>
                  <a:cubicBezTo>
                    <a:pt x="4000216" y="724524"/>
                    <a:pt x="3996253" y="729983"/>
                    <a:pt x="3993486" y="734320"/>
                  </a:cubicBezTo>
                  <a:cubicBezTo>
                    <a:pt x="4002534" y="748752"/>
                    <a:pt x="4025192" y="774999"/>
                    <a:pt x="4069984" y="774999"/>
                  </a:cubicBezTo>
                  <a:cubicBezTo>
                    <a:pt x="4083892" y="774999"/>
                    <a:pt x="4095108" y="786290"/>
                    <a:pt x="4095108" y="800124"/>
                  </a:cubicBezTo>
                  <a:cubicBezTo>
                    <a:pt x="4095108" y="825997"/>
                    <a:pt x="4103633" y="847682"/>
                    <a:pt x="4120533" y="864507"/>
                  </a:cubicBezTo>
                  <a:cubicBezTo>
                    <a:pt x="4125993" y="869891"/>
                    <a:pt x="4131376" y="873854"/>
                    <a:pt x="4135713" y="876546"/>
                  </a:cubicBezTo>
                  <a:cubicBezTo>
                    <a:pt x="4140050" y="873780"/>
                    <a:pt x="4145508" y="869817"/>
                    <a:pt x="4151041" y="864357"/>
                  </a:cubicBezTo>
                  <a:cubicBezTo>
                    <a:pt x="4167867" y="847682"/>
                    <a:pt x="4176391" y="826071"/>
                    <a:pt x="4176391" y="800049"/>
                  </a:cubicBezTo>
                  <a:cubicBezTo>
                    <a:pt x="4176391" y="786141"/>
                    <a:pt x="4187683" y="774924"/>
                    <a:pt x="4201517" y="774924"/>
                  </a:cubicBezTo>
                  <a:cubicBezTo>
                    <a:pt x="4227464" y="774924"/>
                    <a:pt x="4249150" y="766325"/>
                    <a:pt x="4265900" y="749425"/>
                  </a:cubicBezTo>
                  <a:cubicBezTo>
                    <a:pt x="4271209" y="744041"/>
                    <a:pt x="4275172" y="738582"/>
                    <a:pt x="4277939" y="734320"/>
                  </a:cubicBezTo>
                  <a:cubicBezTo>
                    <a:pt x="4275247" y="729983"/>
                    <a:pt x="4271283" y="724524"/>
                    <a:pt x="4265900" y="719140"/>
                  </a:cubicBezTo>
                  <a:cubicBezTo>
                    <a:pt x="4249150" y="702240"/>
                    <a:pt x="4227464" y="693641"/>
                    <a:pt x="4201442" y="693641"/>
                  </a:cubicBezTo>
                  <a:cubicBezTo>
                    <a:pt x="4187533" y="693641"/>
                    <a:pt x="4176316" y="682350"/>
                    <a:pt x="4176316" y="668516"/>
                  </a:cubicBezTo>
                  <a:cubicBezTo>
                    <a:pt x="4176316" y="623874"/>
                    <a:pt x="4150742" y="601366"/>
                    <a:pt x="4135638" y="592019"/>
                  </a:cubicBezTo>
                  <a:close/>
                  <a:moveTo>
                    <a:pt x="5318614" y="591944"/>
                  </a:moveTo>
                  <a:cubicBezTo>
                    <a:pt x="5304330" y="600992"/>
                    <a:pt x="5278009" y="623575"/>
                    <a:pt x="5278009" y="668441"/>
                  </a:cubicBezTo>
                  <a:cubicBezTo>
                    <a:pt x="5278009" y="682350"/>
                    <a:pt x="5266717" y="693566"/>
                    <a:pt x="5252883" y="693566"/>
                  </a:cubicBezTo>
                  <a:cubicBezTo>
                    <a:pt x="5226936" y="693566"/>
                    <a:pt x="5205325" y="702091"/>
                    <a:pt x="5188650" y="718990"/>
                  </a:cubicBezTo>
                  <a:cubicBezTo>
                    <a:pt x="5183191" y="724524"/>
                    <a:pt x="5179228" y="729983"/>
                    <a:pt x="5176462" y="734320"/>
                  </a:cubicBezTo>
                  <a:cubicBezTo>
                    <a:pt x="5185584" y="748752"/>
                    <a:pt x="5208168" y="774924"/>
                    <a:pt x="5252960" y="774924"/>
                  </a:cubicBezTo>
                  <a:cubicBezTo>
                    <a:pt x="5266867" y="774924"/>
                    <a:pt x="5278084" y="786215"/>
                    <a:pt x="5278084" y="800049"/>
                  </a:cubicBezTo>
                  <a:cubicBezTo>
                    <a:pt x="5278084" y="825997"/>
                    <a:pt x="5286685" y="847682"/>
                    <a:pt x="5303583" y="864433"/>
                  </a:cubicBezTo>
                  <a:cubicBezTo>
                    <a:pt x="5308967" y="869817"/>
                    <a:pt x="5314352" y="873780"/>
                    <a:pt x="5318687" y="876471"/>
                  </a:cubicBezTo>
                  <a:cubicBezTo>
                    <a:pt x="5322950" y="873780"/>
                    <a:pt x="5328409" y="869817"/>
                    <a:pt x="5333867" y="864357"/>
                  </a:cubicBezTo>
                  <a:cubicBezTo>
                    <a:pt x="5350767" y="847682"/>
                    <a:pt x="5359292" y="825997"/>
                    <a:pt x="5359442" y="799900"/>
                  </a:cubicBezTo>
                  <a:cubicBezTo>
                    <a:pt x="5359442" y="785991"/>
                    <a:pt x="5370732" y="774775"/>
                    <a:pt x="5384566" y="774775"/>
                  </a:cubicBezTo>
                  <a:cubicBezTo>
                    <a:pt x="5410588" y="774775"/>
                    <a:pt x="5432200" y="766250"/>
                    <a:pt x="5448875" y="749350"/>
                  </a:cubicBezTo>
                  <a:cubicBezTo>
                    <a:pt x="5454259" y="743892"/>
                    <a:pt x="5458221" y="738508"/>
                    <a:pt x="5460989" y="734170"/>
                  </a:cubicBezTo>
                  <a:cubicBezTo>
                    <a:pt x="5458221" y="729833"/>
                    <a:pt x="5454259" y="724374"/>
                    <a:pt x="5448875" y="718990"/>
                  </a:cubicBezTo>
                  <a:cubicBezTo>
                    <a:pt x="5432200" y="702017"/>
                    <a:pt x="5410514" y="693492"/>
                    <a:pt x="5384491" y="693492"/>
                  </a:cubicBezTo>
                  <a:cubicBezTo>
                    <a:pt x="5370583" y="693492"/>
                    <a:pt x="5359366" y="682275"/>
                    <a:pt x="5359366" y="668441"/>
                  </a:cubicBezTo>
                  <a:cubicBezTo>
                    <a:pt x="5359292" y="623799"/>
                    <a:pt x="5333718" y="601291"/>
                    <a:pt x="5318614" y="591944"/>
                  </a:cubicBezTo>
                  <a:close/>
                  <a:moveTo>
                    <a:pt x="586861" y="591944"/>
                  </a:moveTo>
                  <a:cubicBezTo>
                    <a:pt x="572579" y="600992"/>
                    <a:pt x="546258" y="623575"/>
                    <a:pt x="546258" y="668441"/>
                  </a:cubicBezTo>
                  <a:cubicBezTo>
                    <a:pt x="546258" y="682350"/>
                    <a:pt x="534966" y="693566"/>
                    <a:pt x="521133" y="693566"/>
                  </a:cubicBezTo>
                  <a:cubicBezTo>
                    <a:pt x="495185" y="693566"/>
                    <a:pt x="473575" y="702091"/>
                    <a:pt x="456899" y="718990"/>
                  </a:cubicBezTo>
                  <a:cubicBezTo>
                    <a:pt x="451440" y="724450"/>
                    <a:pt x="447477" y="729983"/>
                    <a:pt x="444710" y="734320"/>
                  </a:cubicBezTo>
                  <a:cubicBezTo>
                    <a:pt x="453758" y="748677"/>
                    <a:pt x="476341" y="774924"/>
                    <a:pt x="521207" y="774924"/>
                  </a:cubicBezTo>
                  <a:cubicBezTo>
                    <a:pt x="535116" y="774924"/>
                    <a:pt x="546332" y="786215"/>
                    <a:pt x="546332" y="800049"/>
                  </a:cubicBezTo>
                  <a:cubicBezTo>
                    <a:pt x="546332" y="825922"/>
                    <a:pt x="554857" y="847607"/>
                    <a:pt x="571757" y="864433"/>
                  </a:cubicBezTo>
                  <a:cubicBezTo>
                    <a:pt x="577215" y="869817"/>
                    <a:pt x="582599" y="873780"/>
                    <a:pt x="586937" y="876471"/>
                  </a:cubicBezTo>
                  <a:cubicBezTo>
                    <a:pt x="591273" y="873705"/>
                    <a:pt x="596732" y="869741"/>
                    <a:pt x="602266" y="864283"/>
                  </a:cubicBezTo>
                  <a:cubicBezTo>
                    <a:pt x="619091" y="847607"/>
                    <a:pt x="627616" y="825997"/>
                    <a:pt x="627616" y="799974"/>
                  </a:cubicBezTo>
                  <a:cubicBezTo>
                    <a:pt x="627616" y="786066"/>
                    <a:pt x="638906" y="774849"/>
                    <a:pt x="652741" y="774849"/>
                  </a:cubicBezTo>
                  <a:cubicBezTo>
                    <a:pt x="678763" y="774849"/>
                    <a:pt x="700374" y="766325"/>
                    <a:pt x="717048" y="749425"/>
                  </a:cubicBezTo>
                  <a:cubicBezTo>
                    <a:pt x="722432" y="744041"/>
                    <a:pt x="726471" y="738582"/>
                    <a:pt x="729163" y="734096"/>
                  </a:cubicBezTo>
                  <a:cubicBezTo>
                    <a:pt x="726471" y="729833"/>
                    <a:pt x="722508" y="724374"/>
                    <a:pt x="717124" y="718990"/>
                  </a:cubicBezTo>
                  <a:cubicBezTo>
                    <a:pt x="700448" y="702017"/>
                    <a:pt x="678763" y="693492"/>
                    <a:pt x="652741" y="693492"/>
                  </a:cubicBezTo>
                  <a:cubicBezTo>
                    <a:pt x="638832" y="693492"/>
                    <a:pt x="627616" y="682275"/>
                    <a:pt x="627616" y="668441"/>
                  </a:cubicBezTo>
                  <a:cubicBezTo>
                    <a:pt x="627540" y="623799"/>
                    <a:pt x="601967" y="601291"/>
                    <a:pt x="586861" y="591944"/>
                  </a:cubicBezTo>
                  <a:close/>
                  <a:moveTo>
                    <a:pt x="1769762" y="591869"/>
                  </a:moveTo>
                  <a:cubicBezTo>
                    <a:pt x="1755479" y="600842"/>
                    <a:pt x="1729158" y="623500"/>
                    <a:pt x="1729158" y="668366"/>
                  </a:cubicBezTo>
                  <a:cubicBezTo>
                    <a:pt x="1729158" y="682275"/>
                    <a:pt x="1717867" y="693492"/>
                    <a:pt x="1704033" y="693492"/>
                  </a:cubicBezTo>
                  <a:cubicBezTo>
                    <a:pt x="1678085" y="693492"/>
                    <a:pt x="1656474" y="702017"/>
                    <a:pt x="1639799" y="718916"/>
                  </a:cubicBezTo>
                  <a:cubicBezTo>
                    <a:pt x="1634340" y="724450"/>
                    <a:pt x="1630377" y="729908"/>
                    <a:pt x="1627611" y="734245"/>
                  </a:cubicBezTo>
                  <a:cubicBezTo>
                    <a:pt x="1636733" y="748677"/>
                    <a:pt x="1659316" y="774849"/>
                    <a:pt x="1704108" y="774849"/>
                  </a:cubicBezTo>
                  <a:cubicBezTo>
                    <a:pt x="1718016" y="774849"/>
                    <a:pt x="1729233" y="786141"/>
                    <a:pt x="1729233" y="799974"/>
                  </a:cubicBezTo>
                  <a:cubicBezTo>
                    <a:pt x="1729233" y="825922"/>
                    <a:pt x="1737832" y="847607"/>
                    <a:pt x="1754732" y="864357"/>
                  </a:cubicBezTo>
                  <a:cubicBezTo>
                    <a:pt x="1760190" y="869817"/>
                    <a:pt x="1765574" y="873780"/>
                    <a:pt x="1769912" y="876471"/>
                  </a:cubicBezTo>
                  <a:cubicBezTo>
                    <a:pt x="1785091" y="867050"/>
                    <a:pt x="1810591" y="844541"/>
                    <a:pt x="1810591" y="799974"/>
                  </a:cubicBezTo>
                  <a:cubicBezTo>
                    <a:pt x="1810591" y="786066"/>
                    <a:pt x="1821881" y="774849"/>
                    <a:pt x="1835716" y="774849"/>
                  </a:cubicBezTo>
                  <a:cubicBezTo>
                    <a:pt x="1861663" y="774849"/>
                    <a:pt x="1883274" y="766325"/>
                    <a:pt x="1899949" y="749425"/>
                  </a:cubicBezTo>
                  <a:cubicBezTo>
                    <a:pt x="1905333" y="743966"/>
                    <a:pt x="1909297" y="738582"/>
                    <a:pt x="1912063" y="734170"/>
                  </a:cubicBezTo>
                  <a:cubicBezTo>
                    <a:pt x="1909297" y="729833"/>
                    <a:pt x="1905333" y="724374"/>
                    <a:pt x="1899949" y="718990"/>
                  </a:cubicBezTo>
                  <a:cubicBezTo>
                    <a:pt x="1883274" y="702017"/>
                    <a:pt x="1861588" y="693492"/>
                    <a:pt x="1835566" y="693492"/>
                  </a:cubicBezTo>
                  <a:cubicBezTo>
                    <a:pt x="1821658" y="693492"/>
                    <a:pt x="1810441" y="682200"/>
                    <a:pt x="1810441" y="668366"/>
                  </a:cubicBezTo>
                  <a:cubicBezTo>
                    <a:pt x="1810441" y="623725"/>
                    <a:pt x="1784867" y="601217"/>
                    <a:pt x="1769762" y="591869"/>
                  </a:cubicBezTo>
                  <a:close/>
                  <a:moveTo>
                    <a:pt x="4730939" y="556201"/>
                  </a:moveTo>
                  <a:cubicBezTo>
                    <a:pt x="4717629" y="572278"/>
                    <a:pt x="4706189" y="589925"/>
                    <a:pt x="4696691" y="608769"/>
                  </a:cubicBezTo>
                  <a:cubicBezTo>
                    <a:pt x="4691083" y="619911"/>
                    <a:pt x="4678221" y="625220"/>
                    <a:pt x="4666407" y="621332"/>
                  </a:cubicBezTo>
                  <a:cubicBezTo>
                    <a:pt x="4646440" y="614677"/>
                    <a:pt x="4625877" y="610339"/>
                    <a:pt x="4605014" y="608320"/>
                  </a:cubicBezTo>
                  <a:cubicBezTo>
                    <a:pt x="4606960" y="629183"/>
                    <a:pt x="4611295" y="649747"/>
                    <a:pt x="4617950" y="669637"/>
                  </a:cubicBezTo>
                  <a:cubicBezTo>
                    <a:pt x="4621914" y="681453"/>
                    <a:pt x="4616605" y="694389"/>
                    <a:pt x="4605313" y="699997"/>
                  </a:cubicBezTo>
                  <a:cubicBezTo>
                    <a:pt x="4586470" y="709494"/>
                    <a:pt x="4568896" y="720935"/>
                    <a:pt x="4552745" y="734320"/>
                  </a:cubicBezTo>
                  <a:cubicBezTo>
                    <a:pt x="4568896" y="747705"/>
                    <a:pt x="4586470" y="759221"/>
                    <a:pt x="4605313" y="768642"/>
                  </a:cubicBezTo>
                  <a:cubicBezTo>
                    <a:pt x="4616455" y="774251"/>
                    <a:pt x="4621764" y="787112"/>
                    <a:pt x="4617877" y="798928"/>
                  </a:cubicBezTo>
                  <a:cubicBezTo>
                    <a:pt x="4611222" y="818968"/>
                    <a:pt x="4606960" y="839531"/>
                    <a:pt x="4604939" y="860320"/>
                  </a:cubicBezTo>
                  <a:cubicBezTo>
                    <a:pt x="4625802" y="858300"/>
                    <a:pt x="4646366" y="853964"/>
                    <a:pt x="4666331" y="847383"/>
                  </a:cubicBezTo>
                  <a:cubicBezTo>
                    <a:pt x="4668949" y="846486"/>
                    <a:pt x="4671567" y="846112"/>
                    <a:pt x="4674183" y="846112"/>
                  </a:cubicBezTo>
                  <a:cubicBezTo>
                    <a:pt x="4683455" y="846112"/>
                    <a:pt x="4692279" y="851272"/>
                    <a:pt x="4696616" y="859946"/>
                  </a:cubicBezTo>
                  <a:cubicBezTo>
                    <a:pt x="4706039" y="878790"/>
                    <a:pt x="4717553" y="896362"/>
                    <a:pt x="4730864" y="912514"/>
                  </a:cubicBezTo>
                  <a:cubicBezTo>
                    <a:pt x="4744249" y="896287"/>
                    <a:pt x="4755690" y="878640"/>
                    <a:pt x="4765113" y="859946"/>
                  </a:cubicBezTo>
                  <a:cubicBezTo>
                    <a:pt x="4770721" y="848803"/>
                    <a:pt x="4783582" y="843420"/>
                    <a:pt x="4795398" y="847383"/>
                  </a:cubicBezTo>
                  <a:cubicBezTo>
                    <a:pt x="4815512" y="854038"/>
                    <a:pt x="4836076" y="858375"/>
                    <a:pt x="4856863" y="860394"/>
                  </a:cubicBezTo>
                  <a:cubicBezTo>
                    <a:pt x="4854920" y="839457"/>
                    <a:pt x="4850582" y="818893"/>
                    <a:pt x="4843927" y="799002"/>
                  </a:cubicBezTo>
                  <a:cubicBezTo>
                    <a:pt x="4840040" y="787187"/>
                    <a:pt x="4845348" y="774251"/>
                    <a:pt x="4856490" y="768642"/>
                  </a:cubicBezTo>
                  <a:cubicBezTo>
                    <a:pt x="4875184" y="759221"/>
                    <a:pt x="4892831" y="747705"/>
                    <a:pt x="4909059" y="734320"/>
                  </a:cubicBezTo>
                  <a:cubicBezTo>
                    <a:pt x="4892831" y="720860"/>
                    <a:pt x="4875259" y="709419"/>
                    <a:pt x="4856565" y="700072"/>
                  </a:cubicBezTo>
                  <a:cubicBezTo>
                    <a:pt x="4845423" y="694539"/>
                    <a:pt x="4840040" y="681602"/>
                    <a:pt x="4843927" y="669787"/>
                  </a:cubicBezTo>
                  <a:cubicBezTo>
                    <a:pt x="4850508" y="649673"/>
                    <a:pt x="4854845" y="629108"/>
                    <a:pt x="4856863" y="608320"/>
                  </a:cubicBezTo>
                  <a:cubicBezTo>
                    <a:pt x="4836076" y="610339"/>
                    <a:pt x="4815512" y="614677"/>
                    <a:pt x="4795473" y="621332"/>
                  </a:cubicBezTo>
                  <a:cubicBezTo>
                    <a:pt x="4783657" y="625220"/>
                    <a:pt x="4770795" y="619911"/>
                    <a:pt x="4765188" y="608769"/>
                  </a:cubicBezTo>
                  <a:cubicBezTo>
                    <a:pt x="4755766" y="590000"/>
                    <a:pt x="4744324" y="572353"/>
                    <a:pt x="4730939" y="556201"/>
                  </a:cubicBezTo>
                  <a:close/>
                  <a:moveTo>
                    <a:pt x="3548113" y="556201"/>
                  </a:moveTo>
                  <a:cubicBezTo>
                    <a:pt x="3534803" y="572278"/>
                    <a:pt x="3523362" y="589851"/>
                    <a:pt x="3513865" y="608769"/>
                  </a:cubicBezTo>
                  <a:cubicBezTo>
                    <a:pt x="3508257" y="619911"/>
                    <a:pt x="3495395" y="625220"/>
                    <a:pt x="3483580" y="621332"/>
                  </a:cubicBezTo>
                  <a:cubicBezTo>
                    <a:pt x="3463540" y="614677"/>
                    <a:pt x="3442976" y="610339"/>
                    <a:pt x="3422113" y="608320"/>
                  </a:cubicBezTo>
                  <a:cubicBezTo>
                    <a:pt x="3424058" y="629258"/>
                    <a:pt x="3428395" y="649747"/>
                    <a:pt x="3435050" y="669637"/>
                  </a:cubicBezTo>
                  <a:cubicBezTo>
                    <a:pt x="3439013" y="681453"/>
                    <a:pt x="3433629" y="694389"/>
                    <a:pt x="3422488" y="699997"/>
                  </a:cubicBezTo>
                  <a:cubicBezTo>
                    <a:pt x="3403718" y="709494"/>
                    <a:pt x="3386071" y="720935"/>
                    <a:pt x="3369919" y="734320"/>
                  </a:cubicBezTo>
                  <a:cubicBezTo>
                    <a:pt x="3386071" y="747705"/>
                    <a:pt x="3403718" y="759221"/>
                    <a:pt x="3422488" y="768642"/>
                  </a:cubicBezTo>
                  <a:cubicBezTo>
                    <a:pt x="3433629" y="774251"/>
                    <a:pt x="3438939" y="787112"/>
                    <a:pt x="3435050" y="798928"/>
                  </a:cubicBezTo>
                  <a:cubicBezTo>
                    <a:pt x="3428395" y="818968"/>
                    <a:pt x="3424058" y="839531"/>
                    <a:pt x="3422039" y="860320"/>
                  </a:cubicBezTo>
                  <a:cubicBezTo>
                    <a:pt x="3442976" y="858300"/>
                    <a:pt x="3463540" y="853964"/>
                    <a:pt x="3483506" y="847383"/>
                  </a:cubicBezTo>
                  <a:cubicBezTo>
                    <a:pt x="3486123" y="846486"/>
                    <a:pt x="3488740" y="846112"/>
                    <a:pt x="3491357" y="846112"/>
                  </a:cubicBezTo>
                  <a:cubicBezTo>
                    <a:pt x="3500630" y="846112"/>
                    <a:pt x="3509453" y="851272"/>
                    <a:pt x="3513790" y="859946"/>
                  </a:cubicBezTo>
                  <a:cubicBezTo>
                    <a:pt x="3523213" y="878790"/>
                    <a:pt x="3534728" y="896362"/>
                    <a:pt x="3548039" y="912514"/>
                  </a:cubicBezTo>
                  <a:cubicBezTo>
                    <a:pt x="3561423" y="896287"/>
                    <a:pt x="3572865" y="878640"/>
                    <a:pt x="3582286" y="859946"/>
                  </a:cubicBezTo>
                  <a:cubicBezTo>
                    <a:pt x="3587895" y="848803"/>
                    <a:pt x="3600757" y="843495"/>
                    <a:pt x="3612571" y="847383"/>
                  </a:cubicBezTo>
                  <a:cubicBezTo>
                    <a:pt x="3632611" y="854038"/>
                    <a:pt x="3653175" y="858375"/>
                    <a:pt x="3673963" y="860394"/>
                  </a:cubicBezTo>
                  <a:cubicBezTo>
                    <a:pt x="3671944" y="839382"/>
                    <a:pt x="3667607" y="818818"/>
                    <a:pt x="3661027" y="799002"/>
                  </a:cubicBezTo>
                  <a:cubicBezTo>
                    <a:pt x="3657138" y="787187"/>
                    <a:pt x="3662448" y="774251"/>
                    <a:pt x="3673589" y="768642"/>
                  </a:cubicBezTo>
                  <a:cubicBezTo>
                    <a:pt x="3692358" y="759221"/>
                    <a:pt x="3709931" y="747705"/>
                    <a:pt x="3726158" y="734320"/>
                  </a:cubicBezTo>
                  <a:cubicBezTo>
                    <a:pt x="3709931" y="720860"/>
                    <a:pt x="3692358" y="709419"/>
                    <a:pt x="3673664" y="700072"/>
                  </a:cubicBezTo>
                  <a:cubicBezTo>
                    <a:pt x="3662597" y="694539"/>
                    <a:pt x="3657213" y="681602"/>
                    <a:pt x="3661102" y="669787"/>
                  </a:cubicBezTo>
                  <a:cubicBezTo>
                    <a:pt x="3667682" y="649822"/>
                    <a:pt x="3672019" y="629258"/>
                    <a:pt x="3674038" y="608320"/>
                  </a:cubicBezTo>
                  <a:cubicBezTo>
                    <a:pt x="3653175" y="610339"/>
                    <a:pt x="3632687" y="614677"/>
                    <a:pt x="3612646" y="621332"/>
                  </a:cubicBezTo>
                  <a:cubicBezTo>
                    <a:pt x="3600831" y="625220"/>
                    <a:pt x="3587969" y="619911"/>
                    <a:pt x="3582361" y="608769"/>
                  </a:cubicBezTo>
                  <a:cubicBezTo>
                    <a:pt x="3572939" y="590000"/>
                    <a:pt x="3561499" y="572353"/>
                    <a:pt x="3548113" y="556201"/>
                  </a:cubicBezTo>
                  <a:close/>
                  <a:moveTo>
                    <a:pt x="2365213" y="556201"/>
                  </a:moveTo>
                  <a:cubicBezTo>
                    <a:pt x="2351828" y="572353"/>
                    <a:pt x="2340387" y="589925"/>
                    <a:pt x="2330890" y="608769"/>
                  </a:cubicBezTo>
                  <a:cubicBezTo>
                    <a:pt x="2325281" y="619911"/>
                    <a:pt x="2312420" y="625220"/>
                    <a:pt x="2300605" y="621332"/>
                  </a:cubicBezTo>
                  <a:cubicBezTo>
                    <a:pt x="2280565" y="614677"/>
                    <a:pt x="2260001" y="610339"/>
                    <a:pt x="2239213" y="608320"/>
                  </a:cubicBezTo>
                  <a:cubicBezTo>
                    <a:pt x="2241232" y="629258"/>
                    <a:pt x="2245569" y="649747"/>
                    <a:pt x="2252150" y="669713"/>
                  </a:cubicBezTo>
                  <a:cubicBezTo>
                    <a:pt x="2256038" y="681527"/>
                    <a:pt x="2250654" y="694389"/>
                    <a:pt x="2239662" y="699997"/>
                  </a:cubicBezTo>
                  <a:cubicBezTo>
                    <a:pt x="2220892" y="709419"/>
                    <a:pt x="2203321" y="720935"/>
                    <a:pt x="2187093" y="734320"/>
                  </a:cubicBezTo>
                  <a:cubicBezTo>
                    <a:pt x="2203321" y="747780"/>
                    <a:pt x="2220967" y="759221"/>
                    <a:pt x="2239662" y="768642"/>
                  </a:cubicBezTo>
                  <a:cubicBezTo>
                    <a:pt x="2250803" y="774251"/>
                    <a:pt x="2256113" y="787112"/>
                    <a:pt x="2252224" y="798928"/>
                  </a:cubicBezTo>
                  <a:cubicBezTo>
                    <a:pt x="2245644" y="818893"/>
                    <a:pt x="2241307" y="839457"/>
                    <a:pt x="2239288" y="860320"/>
                  </a:cubicBezTo>
                  <a:cubicBezTo>
                    <a:pt x="2260151" y="858300"/>
                    <a:pt x="2280714" y="853964"/>
                    <a:pt x="2300680" y="847383"/>
                  </a:cubicBezTo>
                  <a:cubicBezTo>
                    <a:pt x="2303222" y="846486"/>
                    <a:pt x="2305915" y="846112"/>
                    <a:pt x="2308531" y="846112"/>
                  </a:cubicBezTo>
                  <a:cubicBezTo>
                    <a:pt x="2317804" y="846112"/>
                    <a:pt x="2326628" y="851272"/>
                    <a:pt x="2330965" y="859946"/>
                  </a:cubicBezTo>
                  <a:cubicBezTo>
                    <a:pt x="2340387" y="878714"/>
                    <a:pt x="2351902" y="896287"/>
                    <a:pt x="2365287" y="912514"/>
                  </a:cubicBezTo>
                  <a:cubicBezTo>
                    <a:pt x="2378673" y="896287"/>
                    <a:pt x="2390113" y="878714"/>
                    <a:pt x="2399460" y="860021"/>
                  </a:cubicBezTo>
                  <a:cubicBezTo>
                    <a:pt x="2404994" y="848803"/>
                    <a:pt x="2417931" y="843495"/>
                    <a:pt x="2429746" y="847383"/>
                  </a:cubicBezTo>
                  <a:cubicBezTo>
                    <a:pt x="2449786" y="854038"/>
                    <a:pt x="2470349" y="858375"/>
                    <a:pt x="2491212" y="860394"/>
                  </a:cubicBezTo>
                  <a:cubicBezTo>
                    <a:pt x="2489193" y="839457"/>
                    <a:pt x="2484856" y="818893"/>
                    <a:pt x="2478201" y="799002"/>
                  </a:cubicBezTo>
                  <a:cubicBezTo>
                    <a:pt x="2474238" y="787187"/>
                    <a:pt x="2479622" y="774251"/>
                    <a:pt x="2490764" y="768642"/>
                  </a:cubicBezTo>
                  <a:cubicBezTo>
                    <a:pt x="2509533" y="759295"/>
                    <a:pt x="2527105" y="747780"/>
                    <a:pt x="2543332" y="734395"/>
                  </a:cubicBezTo>
                  <a:cubicBezTo>
                    <a:pt x="2527105" y="720935"/>
                    <a:pt x="2509533" y="709494"/>
                    <a:pt x="2490764" y="700147"/>
                  </a:cubicBezTo>
                  <a:cubicBezTo>
                    <a:pt x="2479622" y="694613"/>
                    <a:pt x="2474238" y="681677"/>
                    <a:pt x="2478126" y="669862"/>
                  </a:cubicBezTo>
                  <a:cubicBezTo>
                    <a:pt x="2484781" y="649822"/>
                    <a:pt x="2489118" y="629183"/>
                    <a:pt x="2491138" y="608396"/>
                  </a:cubicBezTo>
                  <a:cubicBezTo>
                    <a:pt x="2470275" y="610414"/>
                    <a:pt x="2449711" y="614826"/>
                    <a:pt x="2429670" y="621406"/>
                  </a:cubicBezTo>
                  <a:cubicBezTo>
                    <a:pt x="2417856" y="625295"/>
                    <a:pt x="2404994" y="619911"/>
                    <a:pt x="2399386" y="608769"/>
                  </a:cubicBezTo>
                  <a:cubicBezTo>
                    <a:pt x="2390039" y="590000"/>
                    <a:pt x="2378598" y="572353"/>
                    <a:pt x="2365213" y="556201"/>
                  </a:cubicBezTo>
                  <a:close/>
                  <a:moveTo>
                    <a:pt x="1182163" y="556201"/>
                  </a:moveTo>
                  <a:cubicBezTo>
                    <a:pt x="1168852" y="572353"/>
                    <a:pt x="1157337" y="590000"/>
                    <a:pt x="1147915" y="608769"/>
                  </a:cubicBezTo>
                  <a:cubicBezTo>
                    <a:pt x="1142306" y="619911"/>
                    <a:pt x="1129445" y="625220"/>
                    <a:pt x="1117630" y="621332"/>
                  </a:cubicBezTo>
                  <a:cubicBezTo>
                    <a:pt x="1097665" y="614677"/>
                    <a:pt x="1077101" y="610339"/>
                    <a:pt x="1056238" y="608320"/>
                  </a:cubicBezTo>
                  <a:cubicBezTo>
                    <a:pt x="1058182" y="629183"/>
                    <a:pt x="1062520" y="649747"/>
                    <a:pt x="1069175" y="669637"/>
                  </a:cubicBezTo>
                  <a:cubicBezTo>
                    <a:pt x="1073138" y="681453"/>
                    <a:pt x="1067828" y="694389"/>
                    <a:pt x="1056687" y="699997"/>
                  </a:cubicBezTo>
                  <a:cubicBezTo>
                    <a:pt x="1037843" y="709494"/>
                    <a:pt x="1020270" y="720935"/>
                    <a:pt x="1004118" y="734320"/>
                  </a:cubicBezTo>
                  <a:cubicBezTo>
                    <a:pt x="1020270" y="747705"/>
                    <a:pt x="1037843" y="759221"/>
                    <a:pt x="1056687" y="768642"/>
                  </a:cubicBezTo>
                  <a:cubicBezTo>
                    <a:pt x="1067828" y="774251"/>
                    <a:pt x="1073138" y="787112"/>
                    <a:pt x="1069249" y="798928"/>
                  </a:cubicBezTo>
                  <a:cubicBezTo>
                    <a:pt x="1062594" y="818968"/>
                    <a:pt x="1058332" y="839531"/>
                    <a:pt x="1056313" y="860320"/>
                  </a:cubicBezTo>
                  <a:cubicBezTo>
                    <a:pt x="1077176" y="858300"/>
                    <a:pt x="1097739" y="853964"/>
                    <a:pt x="1117705" y="847383"/>
                  </a:cubicBezTo>
                  <a:cubicBezTo>
                    <a:pt x="1120248" y="846486"/>
                    <a:pt x="1122940" y="846112"/>
                    <a:pt x="1125556" y="846112"/>
                  </a:cubicBezTo>
                  <a:cubicBezTo>
                    <a:pt x="1134829" y="846112"/>
                    <a:pt x="1143653" y="851272"/>
                    <a:pt x="1147989" y="859946"/>
                  </a:cubicBezTo>
                  <a:cubicBezTo>
                    <a:pt x="1157337" y="878714"/>
                    <a:pt x="1168852" y="896287"/>
                    <a:pt x="1182238" y="912514"/>
                  </a:cubicBezTo>
                  <a:cubicBezTo>
                    <a:pt x="1195548" y="896362"/>
                    <a:pt x="1207064" y="878714"/>
                    <a:pt x="1216485" y="859946"/>
                  </a:cubicBezTo>
                  <a:cubicBezTo>
                    <a:pt x="1222094" y="848803"/>
                    <a:pt x="1234956" y="843420"/>
                    <a:pt x="1246771" y="847383"/>
                  </a:cubicBezTo>
                  <a:cubicBezTo>
                    <a:pt x="1266811" y="854038"/>
                    <a:pt x="1287374" y="858375"/>
                    <a:pt x="1308237" y="860394"/>
                  </a:cubicBezTo>
                  <a:cubicBezTo>
                    <a:pt x="1306218" y="839457"/>
                    <a:pt x="1301881" y="818893"/>
                    <a:pt x="1295226" y="799002"/>
                  </a:cubicBezTo>
                  <a:cubicBezTo>
                    <a:pt x="1291338" y="787187"/>
                    <a:pt x="1296647" y="774251"/>
                    <a:pt x="1307789" y="768642"/>
                  </a:cubicBezTo>
                  <a:cubicBezTo>
                    <a:pt x="1326557" y="759146"/>
                    <a:pt x="1344205" y="747705"/>
                    <a:pt x="1360357" y="734320"/>
                  </a:cubicBezTo>
                  <a:cubicBezTo>
                    <a:pt x="1344205" y="720935"/>
                    <a:pt x="1326557" y="709494"/>
                    <a:pt x="1307789" y="700072"/>
                  </a:cubicBezTo>
                  <a:cubicBezTo>
                    <a:pt x="1296647" y="694539"/>
                    <a:pt x="1291263" y="681602"/>
                    <a:pt x="1295151" y="669787"/>
                  </a:cubicBezTo>
                  <a:cubicBezTo>
                    <a:pt x="1301807" y="649747"/>
                    <a:pt x="1306143" y="629108"/>
                    <a:pt x="1308163" y="608320"/>
                  </a:cubicBezTo>
                  <a:cubicBezTo>
                    <a:pt x="1287300" y="610339"/>
                    <a:pt x="1266736" y="614751"/>
                    <a:pt x="1246695" y="621332"/>
                  </a:cubicBezTo>
                  <a:cubicBezTo>
                    <a:pt x="1234881" y="625220"/>
                    <a:pt x="1222019" y="619911"/>
                    <a:pt x="1216411" y="608769"/>
                  </a:cubicBezTo>
                  <a:cubicBezTo>
                    <a:pt x="1206914" y="589925"/>
                    <a:pt x="1195473" y="572278"/>
                    <a:pt x="1182163" y="556201"/>
                  </a:cubicBezTo>
                  <a:close/>
                  <a:moveTo>
                    <a:pt x="5913988" y="556126"/>
                  </a:moveTo>
                  <a:cubicBezTo>
                    <a:pt x="5900604" y="572278"/>
                    <a:pt x="5889162" y="589851"/>
                    <a:pt x="5879666" y="608695"/>
                  </a:cubicBezTo>
                  <a:cubicBezTo>
                    <a:pt x="5874058" y="619836"/>
                    <a:pt x="5861196" y="625145"/>
                    <a:pt x="5849382" y="621257"/>
                  </a:cubicBezTo>
                  <a:cubicBezTo>
                    <a:pt x="5829416" y="614601"/>
                    <a:pt x="5808852" y="610265"/>
                    <a:pt x="5787989" y="608246"/>
                  </a:cubicBezTo>
                  <a:cubicBezTo>
                    <a:pt x="5789934" y="629108"/>
                    <a:pt x="5794270" y="649673"/>
                    <a:pt x="5800925" y="669563"/>
                  </a:cubicBezTo>
                  <a:cubicBezTo>
                    <a:pt x="5804814" y="681378"/>
                    <a:pt x="5799506" y="694314"/>
                    <a:pt x="5788364" y="699922"/>
                  </a:cubicBezTo>
                  <a:cubicBezTo>
                    <a:pt x="5769594" y="709344"/>
                    <a:pt x="5752021" y="720860"/>
                    <a:pt x="5735795" y="734245"/>
                  </a:cubicBezTo>
                  <a:cubicBezTo>
                    <a:pt x="5752021" y="747705"/>
                    <a:pt x="5769669" y="759146"/>
                    <a:pt x="5788364" y="768568"/>
                  </a:cubicBezTo>
                  <a:cubicBezTo>
                    <a:pt x="5799506" y="774176"/>
                    <a:pt x="5804814" y="787038"/>
                    <a:pt x="5800925" y="798852"/>
                  </a:cubicBezTo>
                  <a:cubicBezTo>
                    <a:pt x="5794270" y="818893"/>
                    <a:pt x="5790008" y="839457"/>
                    <a:pt x="5787989" y="860245"/>
                  </a:cubicBezTo>
                  <a:cubicBezTo>
                    <a:pt x="5808852" y="858226"/>
                    <a:pt x="5829416" y="853888"/>
                    <a:pt x="5849382" y="847308"/>
                  </a:cubicBezTo>
                  <a:cubicBezTo>
                    <a:pt x="5851998" y="846411"/>
                    <a:pt x="5854616" y="846037"/>
                    <a:pt x="5857233" y="846037"/>
                  </a:cubicBezTo>
                  <a:cubicBezTo>
                    <a:pt x="5866506" y="846037"/>
                    <a:pt x="5875329" y="851196"/>
                    <a:pt x="5879666" y="859870"/>
                  </a:cubicBezTo>
                  <a:cubicBezTo>
                    <a:pt x="5889088" y="878640"/>
                    <a:pt x="5900604" y="896213"/>
                    <a:pt x="5913988" y="912439"/>
                  </a:cubicBezTo>
                  <a:cubicBezTo>
                    <a:pt x="5927374" y="896213"/>
                    <a:pt x="5938814" y="878640"/>
                    <a:pt x="5948162" y="859946"/>
                  </a:cubicBezTo>
                  <a:cubicBezTo>
                    <a:pt x="5953695" y="848729"/>
                    <a:pt x="5966632" y="843420"/>
                    <a:pt x="5978447" y="847308"/>
                  </a:cubicBezTo>
                  <a:cubicBezTo>
                    <a:pt x="5998487" y="853964"/>
                    <a:pt x="6019050" y="858300"/>
                    <a:pt x="6039914" y="860320"/>
                  </a:cubicBezTo>
                  <a:cubicBezTo>
                    <a:pt x="6037895" y="839382"/>
                    <a:pt x="6033557" y="818818"/>
                    <a:pt x="6026902" y="798928"/>
                  </a:cubicBezTo>
                  <a:cubicBezTo>
                    <a:pt x="6023014" y="787112"/>
                    <a:pt x="6028323" y="774176"/>
                    <a:pt x="6039465" y="768568"/>
                  </a:cubicBezTo>
                  <a:cubicBezTo>
                    <a:pt x="6058309" y="759146"/>
                    <a:pt x="6075882" y="747630"/>
                    <a:pt x="6092108" y="734320"/>
                  </a:cubicBezTo>
                  <a:cubicBezTo>
                    <a:pt x="6075956" y="720935"/>
                    <a:pt x="6058309" y="709494"/>
                    <a:pt x="6039539" y="700072"/>
                  </a:cubicBezTo>
                  <a:cubicBezTo>
                    <a:pt x="6028398" y="694539"/>
                    <a:pt x="6023014" y="681602"/>
                    <a:pt x="6026902" y="669787"/>
                  </a:cubicBezTo>
                  <a:cubicBezTo>
                    <a:pt x="6033557" y="649747"/>
                    <a:pt x="6037895" y="629108"/>
                    <a:pt x="6039914" y="608320"/>
                  </a:cubicBezTo>
                  <a:cubicBezTo>
                    <a:pt x="6019050" y="610339"/>
                    <a:pt x="5998487" y="614751"/>
                    <a:pt x="5978447" y="621332"/>
                  </a:cubicBezTo>
                  <a:cubicBezTo>
                    <a:pt x="5966632" y="625220"/>
                    <a:pt x="5953695" y="619836"/>
                    <a:pt x="5948162" y="608695"/>
                  </a:cubicBezTo>
                  <a:cubicBezTo>
                    <a:pt x="5938814" y="589925"/>
                    <a:pt x="5927374" y="572278"/>
                    <a:pt x="5913988" y="556126"/>
                  </a:cubicBezTo>
                  <a:close/>
                  <a:moveTo>
                    <a:pt x="106194" y="476413"/>
                  </a:moveTo>
                  <a:cubicBezTo>
                    <a:pt x="80396" y="487331"/>
                    <a:pt x="56242" y="502286"/>
                    <a:pt x="34707" y="520532"/>
                  </a:cubicBezTo>
                  <a:cubicBezTo>
                    <a:pt x="47269" y="535263"/>
                    <a:pt x="58561" y="550967"/>
                    <a:pt x="68357" y="567717"/>
                  </a:cubicBezTo>
                  <a:cubicBezTo>
                    <a:pt x="87126" y="562781"/>
                    <a:pt x="106269" y="559641"/>
                    <a:pt x="125561" y="558070"/>
                  </a:cubicBezTo>
                  <a:cubicBezTo>
                    <a:pt x="123243" y="530029"/>
                    <a:pt x="116738" y="502361"/>
                    <a:pt x="106194" y="476413"/>
                  </a:cubicBezTo>
                  <a:close/>
                  <a:moveTo>
                    <a:pt x="6020696" y="476339"/>
                  </a:moveTo>
                  <a:cubicBezTo>
                    <a:pt x="5994972" y="487256"/>
                    <a:pt x="5970820" y="502212"/>
                    <a:pt x="5949284" y="520457"/>
                  </a:cubicBezTo>
                  <a:cubicBezTo>
                    <a:pt x="5961847" y="535263"/>
                    <a:pt x="5973213" y="550967"/>
                    <a:pt x="5982933" y="567717"/>
                  </a:cubicBezTo>
                  <a:cubicBezTo>
                    <a:pt x="6001703" y="562781"/>
                    <a:pt x="6020846" y="559641"/>
                    <a:pt x="6040138" y="558070"/>
                  </a:cubicBezTo>
                  <a:cubicBezTo>
                    <a:pt x="6037819" y="529954"/>
                    <a:pt x="6031314" y="502286"/>
                    <a:pt x="6020696" y="476339"/>
                  </a:cubicBezTo>
                  <a:close/>
                  <a:moveTo>
                    <a:pt x="4837870" y="476339"/>
                  </a:moveTo>
                  <a:cubicBezTo>
                    <a:pt x="4812072" y="487256"/>
                    <a:pt x="4787919" y="502212"/>
                    <a:pt x="4766383" y="520457"/>
                  </a:cubicBezTo>
                  <a:cubicBezTo>
                    <a:pt x="4778946" y="535263"/>
                    <a:pt x="4790238" y="550967"/>
                    <a:pt x="4800033" y="567717"/>
                  </a:cubicBezTo>
                  <a:cubicBezTo>
                    <a:pt x="4818877" y="562781"/>
                    <a:pt x="4837945" y="559641"/>
                    <a:pt x="4857237" y="558070"/>
                  </a:cubicBezTo>
                  <a:cubicBezTo>
                    <a:pt x="4854920" y="530104"/>
                    <a:pt x="4848414" y="502436"/>
                    <a:pt x="4837870" y="476339"/>
                  </a:cubicBezTo>
                  <a:close/>
                  <a:moveTo>
                    <a:pt x="3441256" y="476339"/>
                  </a:moveTo>
                  <a:cubicBezTo>
                    <a:pt x="3430788" y="502286"/>
                    <a:pt x="3424282" y="529954"/>
                    <a:pt x="3421890" y="558070"/>
                  </a:cubicBezTo>
                  <a:cubicBezTo>
                    <a:pt x="3441182" y="559641"/>
                    <a:pt x="3460325" y="562781"/>
                    <a:pt x="3479094" y="567717"/>
                  </a:cubicBezTo>
                  <a:cubicBezTo>
                    <a:pt x="3488890" y="550891"/>
                    <a:pt x="3500181" y="535188"/>
                    <a:pt x="3512743" y="520457"/>
                  </a:cubicBezTo>
                  <a:cubicBezTo>
                    <a:pt x="3491207" y="502212"/>
                    <a:pt x="3466980" y="487256"/>
                    <a:pt x="3441256" y="476339"/>
                  </a:cubicBezTo>
                  <a:close/>
                  <a:moveTo>
                    <a:pt x="2258356" y="476339"/>
                  </a:moveTo>
                  <a:cubicBezTo>
                    <a:pt x="2247888" y="502286"/>
                    <a:pt x="2241382" y="529954"/>
                    <a:pt x="2238989" y="558070"/>
                  </a:cubicBezTo>
                  <a:cubicBezTo>
                    <a:pt x="2258207" y="559641"/>
                    <a:pt x="2277349" y="562781"/>
                    <a:pt x="2296119" y="567717"/>
                  </a:cubicBezTo>
                  <a:cubicBezTo>
                    <a:pt x="2305915" y="550967"/>
                    <a:pt x="2317281" y="535188"/>
                    <a:pt x="2329843" y="520457"/>
                  </a:cubicBezTo>
                  <a:cubicBezTo>
                    <a:pt x="2308308" y="502212"/>
                    <a:pt x="2284154" y="487256"/>
                    <a:pt x="2258356" y="476339"/>
                  </a:cubicBezTo>
                  <a:close/>
                  <a:moveTo>
                    <a:pt x="1075381" y="476339"/>
                  </a:moveTo>
                  <a:cubicBezTo>
                    <a:pt x="1064837" y="502361"/>
                    <a:pt x="1058332" y="530029"/>
                    <a:pt x="1056014" y="558070"/>
                  </a:cubicBezTo>
                  <a:cubicBezTo>
                    <a:pt x="1075306" y="559641"/>
                    <a:pt x="1094449" y="562781"/>
                    <a:pt x="1113218" y="567717"/>
                  </a:cubicBezTo>
                  <a:cubicBezTo>
                    <a:pt x="1123014" y="550967"/>
                    <a:pt x="1134306" y="535188"/>
                    <a:pt x="1146868" y="520457"/>
                  </a:cubicBezTo>
                  <a:cubicBezTo>
                    <a:pt x="1125407" y="502212"/>
                    <a:pt x="1101179" y="487256"/>
                    <a:pt x="1075381" y="476339"/>
                  </a:cubicBezTo>
                  <a:close/>
                  <a:moveTo>
                    <a:pt x="5807132" y="476264"/>
                  </a:moveTo>
                  <a:cubicBezTo>
                    <a:pt x="5796589" y="502286"/>
                    <a:pt x="5790083" y="529954"/>
                    <a:pt x="5787765" y="557995"/>
                  </a:cubicBezTo>
                  <a:cubicBezTo>
                    <a:pt x="5806983" y="559565"/>
                    <a:pt x="5826126" y="562706"/>
                    <a:pt x="5844894" y="567641"/>
                  </a:cubicBezTo>
                  <a:cubicBezTo>
                    <a:pt x="5854690" y="550891"/>
                    <a:pt x="5866056" y="535114"/>
                    <a:pt x="5878619" y="520382"/>
                  </a:cubicBezTo>
                  <a:cubicBezTo>
                    <a:pt x="5857083" y="502212"/>
                    <a:pt x="5832931" y="487181"/>
                    <a:pt x="5807132" y="476264"/>
                  </a:cubicBezTo>
                  <a:close/>
                  <a:moveTo>
                    <a:pt x="4624157" y="476264"/>
                  </a:moveTo>
                  <a:cubicBezTo>
                    <a:pt x="4613613" y="502212"/>
                    <a:pt x="4607108" y="529954"/>
                    <a:pt x="4604790" y="557995"/>
                  </a:cubicBezTo>
                  <a:cubicBezTo>
                    <a:pt x="4624082" y="559565"/>
                    <a:pt x="4643225" y="562706"/>
                    <a:pt x="4661995" y="567641"/>
                  </a:cubicBezTo>
                  <a:cubicBezTo>
                    <a:pt x="4671790" y="550891"/>
                    <a:pt x="4683081" y="535188"/>
                    <a:pt x="4695644" y="520457"/>
                  </a:cubicBezTo>
                  <a:cubicBezTo>
                    <a:pt x="4674108" y="502212"/>
                    <a:pt x="4649880" y="487256"/>
                    <a:pt x="4624157" y="476264"/>
                  </a:cubicBezTo>
                  <a:close/>
                  <a:moveTo>
                    <a:pt x="3654970" y="476264"/>
                  </a:moveTo>
                  <a:cubicBezTo>
                    <a:pt x="3629097" y="487256"/>
                    <a:pt x="3604944" y="502212"/>
                    <a:pt x="3583557" y="520382"/>
                  </a:cubicBezTo>
                  <a:cubicBezTo>
                    <a:pt x="3596120" y="535188"/>
                    <a:pt x="3607412" y="550891"/>
                    <a:pt x="3617208" y="567641"/>
                  </a:cubicBezTo>
                  <a:cubicBezTo>
                    <a:pt x="3635901" y="562706"/>
                    <a:pt x="3655044" y="559565"/>
                    <a:pt x="3674337" y="557995"/>
                  </a:cubicBezTo>
                  <a:cubicBezTo>
                    <a:pt x="3671944" y="529954"/>
                    <a:pt x="3665439" y="502286"/>
                    <a:pt x="3654970" y="476264"/>
                  </a:cubicBezTo>
                  <a:close/>
                  <a:moveTo>
                    <a:pt x="2472069" y="476264"/>
                  </a:moveTo>
                  <a:cubicBezTo>
                    <a:pt x="2446271" y="487256"/>
                    <a:pt x="2422044" y="502212"/>
                    <a:pt x="2400582" y="520382"/>
                  </a:cubicBezTo>
                  <a:cubicBezTo>
                    <a:pt x="2413145" y="535188"/>
                    <a:pt x="2424511" y="550891"/>
                    <a:pt x="2434232" y="567641"/>
                  </a:cubicBezTo>
                  <a:cubicBezTo>
                    <a:pt x="2453001" y="562706"/>
                    <a:pt x="2472145" y="559565"/>
                    <a:pt x="2491437" y="557995"/>
                  </a:cubicBezTo>
                  <a:cubicBezTo>
                    <a:pt x="2489044" y="529954"/>
                    <a:pt x="2482538" y="502286"/>
                    <a:pt x="2472069" y="476264"/>
                  </a:cubicBezTo>
                  <a:close/>
                  <a:moveTo>
                    <a:pt x="1289094" y="476264"/>
                  </a:moveTo>
                  <a:cubicBezTo>
                    <a:pt x="1263296" y="487256"/>
                    <a:pt x="1239143" y="502212"/>
                    <a:pt x="1217607" y="520382"/>
                  </a:cubicBezTo>
                  <a:cubicBezTo>
                    <a:pt x="1230170" y="535114"/>
                    <a:pt x="1241461" y="550891"/>
                    <a:pt x="1251257" y="567641"/>
                  </a:cubicBezTo>
                  <a:cubicBezTo>
                    <a:pt x="1270026" y="562706"/>
                    <a:pt x="1289169" y="559565"/>
                    <a:pt x="1308462" y="557995"/>
                  </a:cubicBezTo>
                  <a:cubicBezTo>
                    <a:pt x="1306143" y="529954"/>
                    <a:pt x="1299638" y="502286"/>
                    <a:pt x="1289094" y="476264"/>
                  </a:cubicBezTo>
                  <a:close/>
                  <a:moveTo>
                    <a:pt x="2824120" y="466319"/>
                  </a:moveTo>
                  <a:cubicBezTo>
                    <a:pt x="2818288" y="467814"/>
                    <a:pt x="2812530" y="469160"/>
                    <a:pt x="2806772" y="470356"/>
                  </a:cubicBezTo>
                  <a:cubicBezTo>
                    <a:pt x="2806697" y="470356"/>
                    <a:pt x="2806697" y="470356"/>
                    <a:pt x="2806623" y="470356"/>
                  </a:cubicBezTo>
                  <a:cubicBezTo>
                    <a:pt x="2806623" y="470356"/>
                    <a:pt x="2806547" y="470356"/>
                    <a:pt x="2806547" y="470356"/>
                  </a:cubicBezTo>
                  <a:cubicBezTo>
                    <a:pt x="2796528" y="472376"/>
                    <a:pt x="2786433" y="473871"/>
                    <a:pt x="2775964" y="474918"/>
                  </a:cubicBezTo>
                  <a:cubicBezTo>
                    <a:pt x="2773645" y="475217"/>
                    <a:pt x="2771328" y="475516"/>
                    <a:pt x="2769010" y="475740"/>
                  </a:cubicBezTo>
                  <a:lnTo>
                    <a:pt x="2767589" y="475890"/>
                  </a:lnTo>
                  <a:cubicBezTo>
                    <a:pt x="2767290" y="475890"/>
                    <a:pt x="2766990" y="475965"/>
                    <a:pt x="2766691" y="475965"/>
                  </a:cubicBezTo>
                  <a:cubicBezTo>
                    <a:pt x="2766617" y="475965"/>
                    <a:pt x="2766542" y="475965"/>
                    <a:pt x="2766467" y="475965"/>
                  </a:cubicBezTo>
                  <a:cubicBezTo>
                    <a:pt x="2766318" y="475965"/>
                    <a:pt x="2766168" y="475965"/>
                    <a:pt x="2766019" y="475965"/>
                  </a:cubicBezTo>
                  <a:cubicBezTo>
                    <a:pt x="2757793" y="476638"/>
                    <a:pt x="2749194" y="477011"/>
                    <a:pt x="2740370" y="477011"/>
                  </a:cubicBezTo>
                  <a:cubicBezTo>
                    <a:pt x="2729303" y="477011"/>
                    <a:pt x="2718087" y="476339"/>
                    <a:pt x="2707019" y="475217"/>
                  </a:cubicBezTo>
                  <a:cubicBezTo>
                    <a:pt x="2706346" y="475142"/>
                    <a:pt x="2705599" y="475068"/>
                    <a:pt x="2704926" y="474993"/>
                  </a:cubicBezTo>
                  <a:cubicBezTo>
                    <a:pt x="2700738" y="474544"/>
                    <a:pt x="2696625" y="474020"/>
                    <a:pt x="2692438" y="473422"/>
                  </a:cubicBezTo>
                  <a:cubicBezTo>
                    <a:pt x="2694457" y="488228"/>
                    <a:pt x="2695578" y="503109"/>
                    <a:pt x="2695578" y="517989"/>
                  </a:cubicBezTo>
                  <a:cubicBezTo>
                    <a:pt x="2695578" y="546405"/>
                    <a:pt x="2691989" y="574521"/>
                    <a:pt x="2684810" y="601890"/>
                  </a:cubicBezTo>
                  <a:cubicBezTo>
                    <a:pt x="2709038" y="616097"/>
                    <a:pt x="2731471" y="633371"/>
                    <a:pt x="2751661" y="653561"/>
                  </a:cubicBezTo>
                  <a:cubicBezTo>
                    <a:pt x="2762728" y="664628"/>
                    <a:pt x="2772898" y="676517"/>
                    <a:pt x="2782245" y="688930"/>
                  </a:cubicBezTo>
                  <a:cubicBezTo>
                    <a:pt x="2782544" y="688557"/>
                    <a:pt x="2782918" y="688108"/>
                    <a:pt x="2783292" y="687734"/>
                  </a:cubicBezTo>
                  <a:cubicBezTo>
                    <a:pt x="2783367" y="687659"/>
                    <a:pt x="2783441" y="687584"/>
                    <a:pt x="2783516" y="687509"/>
                  </a:cubicBezTo>
                  <a:cubicBezTo>
                    <a:pt x="2783516" y="687509"/>
                    <a:pt x="2783591" y="687435"/>
                    <a:pt x="2783591" y="687435"/>
                  </a:cubicBezTo>
                  <a:cubicBezTo>
                    <a:pt x="2784638" y="686238"/>
                    <a:pt x="2785760" y="685042"/>
                    <a:pt x="2786956" y="683845"/>
                  </a:cubicBezTo>
                  <a:cubicBezTo>
                    <a:pt x="2802136" y="668441"/>
                    <a:pt x="2826962" y="650644"/>
                    <a:pt x="2863677" y="645111"/>
                  </a:cubicBezTo>
                  <a:cubicBezTo>
                    <a:pt x="2869211" y="608470"/>
                    <a:pt x="2886933" y="583644"/>
                    <a:pt x="2902263" y="568464"/>
                  </a:cubicBezTo>
                  <a:cubicBezTo>
                    <a:pt x="2904581" y="566221"/>
                    <a:pt x="2906899" y="564127"/>
                    <a:pt x="2909142" y="562183"/>
                  </a:cubicBezTo>
                  <a:cubicBezTo>
                    <a:pt x="2897926" y="553583"/>
                    <a:pt x="2887232" y="544311"/>
                    <a:pt x="2877137" y="534291"/>
                  </a:cubicBezTo>
                  <a:cubicBezTo>
                    <a:pt x="2876763" y="533917"/>
                    <a:pt x="2876315" y="533543"/>
                    <a:pt x="2875941" y="533169"/>
                  </a:cubicBezTo>
                  <a:cubicBezTo>
                    <a:pt x="2869659" y="526888"/>
                    <a:pt x="2863827" y="520532"/>
                    <a:pt x="2858518" y="514251"/>
                  </a:cubicBezTo>
                  <a:cubicBezTo>
                    <a:pt x="2858293" y="513877"/>
                    <a:pt x="2857994" y="513578"/>
                    <a:pt x="2857696" y="513279"/>
                  </a:cubicBezTo>
                  <a:cubicBezTo>
                    <a:pt x="2857620" y="513204"/>
                    <a:pt x="2857546" y="513204"/>
                    <a:pt x="2857546" y="513129"/>
                  </a:cubicBezTo>
                  <a:cubicBezTo>
                    <a:pt x="2845058" y="498547"/>
                    <a:pt x="2833916" y="482844"/>
                    <a:pt x="2824120" y="466319"/>
                  </a:cubicBezTo>
                  <a:close/>
                  <a:moveTo>
                    <a:pt x="5190146" y="466243"/>
                  </a:moveTo>
                  <a:cubicBezTo>
                    <a:pt x="5184313" y="467739"/>
                    <a:pt x="5178480" y="469085"/>
                    <a:pt x="5172722" y="470282"/>
                  </a:cubicBezTo>
                  <a:cubicBezTo>
                    <a:pt x="5172648" y="470282"/>
                    <a:pt x="5172648" y="470282"/>
                    <a:pt x="5172648" y="470282"/>
                  </a:cubicBezTo>
                  <a:cubicBezTo>
                    <a:pt x="5172648" y="470282"/>
                    <a:pt x="5172573" y="470282"/>
                    <a:pt x="5172573" y="470282"/>
                  </a:cubicBezTo>
                  <a:cubicBezTo>
                    <a:pt x="5171975" y="470431"/>
                    <a:pt x="5171451" y="470506"/>
                    <a:pt x="5170928" y="470581"/>
                  </a:cubicBezTo>
                  <a:cubicBezTo>
                    <a:pt x="5158889" y="473048"/>
                    <a:pt x="5146401" y="474768"/>
                    <a:pt x="5133913" y="475815"/>
                  </a:cubicBezTo>
                  <a:cubicBezTo>
                    <a:pt x="5133764" y="475815"/>
                    <a:pt x="5133539" y="475890"/>
                    <a:pt x="5133391" y="475890"/>
                  </a:cubicBezTo>
                  <a:cubicBezTo>
                    <a:pt x="5133316" y="475890"/>
                    <a:pt x="5133241" y="475890"/>
                    <a:pt x="5133241" y="475890"/>
                  </a:cubicBezTo>
                  <a:cubicBezTo>
                    <a:pt x="5132717" y="475890"/>
                    <a:pt x="5132194" y="475965"/>
                    <a:pt x="5131670" y="475965"/>
                  </a:cubicBezTo>
                  <a:cubicBezTo>
                    <a:pt x="5129277" y="476114"/>
                    <a:pt x="5127033" y="476264"/>
                    <a:pt x="5124790" y="476413"/>
                  </a:cubicBezTo>
                  <a:cubicBezTo>
                    <a:pt x="5118509" y="476788"/>
                    <a:pt x="5112302" y="477011"/>
                    <a:pt x="5106246" y="477011"/>
                  </a:cubicBezTo>
                  <a:cubicBezTo>
                    <a:pt x="5090318" y="477011"/>
                    <a:pt x="5074167" y="475740"/>
                    <a:pt x="5058314" y="473422"/>
                  </a:cubicBezTo>
                  <a:cubicBezTo>
                    <a:pt x="5060333" y="488078"/>
                    <a:pt x="5061379" y="503034"/>
                    <a:pt x="5061379" y="517989"/>
                  </a:cubicBezTo>
                  <a:cubicBezTo>
                    <a:pt x="5061379" y="546555"/>
                    <a:pt x="5057790" y="574671"/>
                    <a:pt x="5050687" y="601890"/>
                  </a:cubicBezTo>
                  <a:cubicBezTo>
                    <a:pt x="5074914" y="616172"/>
                    <a:pt x="5097347" y="633445"/>
                    <a:pt x="5117537" y="653561"/>
                  </a:cubicBezTo>
                  <a:cubicBezTo>
                    <a:pt x="5128604" y="664628"/>
                    <a:pt x="5138774" y="676517"/>
                    <a:pt x="5148121" y="688930"/>
                  </a:cubicBezTo>
                  <a:cubicBezTo>
                    <a:pt x="5149691" y="687210"/>
                    <a:pt x="5151186" y="685490"/>
                    <a:pt x="5152907" y="683771"/>
                  </a:cubicBezTo>
                  <a:cubicBezTo>
                    <a:pt x="5168088" y="668441"/>
                    <a:pt x="5192913" y="650644"/>
                    <a:pt x="5229478" y="645111"/>
                  </a:cubicBezTo>
                  <a:cubicBezTo>
                    <a:pt x="5235386" y="604731"/>
                    <a:pt x="5256100" y="578409"/>
                    <a:pt x="5275018" y="562183"/>
                  </a:cubicBezTo>
                  <a:cubicBezTo>
                    <a:pt x="5263352" y="553284"/>
                    <a:pt x="5252211" y="543563"/>
                    <a:pt x="5241818" y="533169"/>
                  </a:cubicBezTo>
                  <a:cubicBezTo>
                    <a:pt x="5221628" y="513054"/>
                    <a:pt x="5204353" y="490621"/>
                    <a:pt x="5190146" y="466243"/>
                  </a:cubicBezTo>
                  <a:close/>
                  <a:moveTo>
                    <a:pt x="4272031" y="466243"/>
                  </a:moveTo>
                  <a:cubicBezTo>
                    <a:pt x="4257824" y="490621"/>
                    <a:pt x="4240475" y="513054"/>
                    <a:pt x="4220360" y="533169"/>
                  </a:cubicBezTo>
                  <a:cubicBezTo>
                    <a:pt x="4208620" y="544835"/>
                    <a:pt x="4196059" y="555528"/>
                    <a:pt x="4182897" y="565248"/>
                  </a:cubicBezTo>
                  <a:cubicBezTo>
                    <a:pt x="4202937" y="583869"/>
                    <a:pt x="4219614" y="610489"/>
                    <a:pt x="4224922" y="645111"/>
                  </a:cubicBezTo>
                  <a:cubicBezTo>
                    <a:pt x="4254608" y="649523"/>
                    <a:pt x="4280781" y="662683"/>
                    <a:pt x="4301643" y="683696"/>
                  </a:cubicBezTo>
                  <a:cubicBezTo>
                    <a:pt x="4304933" y="687061"/>
                    <a:pt x="4307851" y="690426"/>
                    <a:pt x="4310542" y="693716"/>
                  </a:cubicBezTo>
                  <a:cubicBezTo>
                    <a:pt x="4320786" y="679508"/>
                    <a:pt x="4332078" y="666048"/>
                    <a:pt x="4344565" y="653561"/>
                  </a:cubicBezTo>
                  <a:cubicBezTo>
                    <a:pt x="4364830" y="633371"/>
                    <a:pt x="4387263" y="616022"/>
                    <a:pt x="4411492" y="601890"/>
                  </a:cubicBezTo>
                  <a:cubicBezTo>
                    <a:pt x="4404313" y="574671"/>
                    <a:pt x="4400723" y="546555"/>
                    <a:pt x="4400723" y="517989"/>
                  </a:cubicBezTo>
                  <a:cubicBezTo>
                    <a:pt x="4400723" y="503034"/>
                    <a:pt x="4401770" y="488154"/>
                    <a:pt x="4403790" y="473422"/>
                  </a:cubicBezTo>
                  <a:cubicBezTo>
                    <a:pt x="4387862" y="475740"/>
                    <a:pt x="4371784" y="477011"/>
                    <a:pt x="4355783" y="477011"/>
                  </a:cubicBezTo>
                  <a:cubicBezTo>
                    <a:pt x="4346958" y="477011"/>
                    <a:pt x="4337835" y="476638"/>
                    <a:pt x="4328713" y="475890"/>
                  </a:cubicBezTo>
                  <a:cubicBezTo>
                    <a:pt x="4316075" y="474918"/>
                    <a:pt x="4303363" y="473123"/>
                    <a:pt x="4291174" y="470581"/>
                  </a:cubicBezTo>
                  <a:cubicBezTo>
                    <a:pt x="4290651" y="470431"/>
                    <a:pt x="4290128" y="470356"/>
                    <a:pt x="4289604" y="470282"/>
                  </a:cubicBezTo>
                  <a:cubicBezTo>
                    <a:pt x="4289604" y="470282"/>
                    <a:pt x="4289529" y="470282"/>
                    <a:pt x="4289529" y="470282"/>
                  </a:cubicBezTo>
                  <a:cubicBezTo>
                    <a:pt x="4289454" y="470282"/>
                    <a:pt x="4289454" y="470282"/>
                    <a:pt x="4289454" y="470282"/>
                  </a:cubicBezTo>
                  <a:cubicBezTo>
                    <a:pt x="4283697" y="469085"/>
                    <a:pt x="4277864" y="467739"/>
                    <a:pt x="4272031" y="466243"/>
                  </a:cubicBezTo>
                  <a:close/>
                  <a:moveTo>
                    <a:pt x="4007170" y="466243"/>
                  </a:moveTo>
                  <a:cubicBezTo>
                    <a:pt x="4001338" y="467739"/>
                    <a:pt x="3995505" y="469085"/>
                    <a:pt x="3989747" y="470282"/>
                  </a:cubicBezTo>
                  <a:cubicBezTo>
                    <a:pt x="3989673" y="470282"/>
                    <a:pt x="3989673" y="470282"/>
                    <a:pt x="3989673" y="470282"/>
                  </a:cubicBezTo>
                  <a:cubicBezTo>
                    <a:pt x="3989673" y="470282"/>
                    <a:pt x="3989598" y="470282"/>
                    <a:pt x="3989598" y="470282"/>
                  </a:cubicBezTo>
                  <a:cubicBezTo>
                    <a:pt x="3989000" y="470431"/>
                    <a:pt x="3988401" y="470506"/>
                    <a:pt x="3987878" y="470581"/>
                  </a:cubicBezTo>
                  <a:cubicBezTo>
                    <a:pt x="3975839" y="473048"/>
                    <a:pt x="3963426" y="474768"/>
                    <a:pt x="3950938" y="475815"/>
                  </a:cubicBezTo>
                  <a:cubicBezTo>
                    <a:pt x="3950788" y="475815"/>
                    <a:pt x="3950564" y="475890"/>
                    <a:pt x="3950415" y="475890"/>
                  </a:cubicBezTo>
                  <a:cubicBezTo>
                    <a:pt x="3950415" y="475890"/>
                    <a:pt x="3950340" y="475890"/>
                    <a:pt x="3950340" y="475890"/>
                  </a:cubicBezTo>
                  <a:cubicBezTo>
                    <a:pt x="3949817" y="475890"/>
                    <a:pt x="3949293" y="475965"/>
                    <a:pt x="3948769" y="475965"/>
                  </a:cubicBezTo>
                  <a:cubicBezTo>
                    <a:pt x="3946376" y="476114"/>
                    <a:pt x="3944134" y="476264"/>
                    <a:pt x="3941890" y="476413"/>
                  </a:cubicBezTo>
                  <a:cubicBezTo>
                    <a:pt x="3935609" y="476788"/>
                    <a:pt x="3929403" y="477011"/>
                    <a:pt x="3923345" y="477011"/>
                  </a:cubicBezTo>
                  <a:cubicBezTo>
                    <a:pt x="3907343" y="477011"/>
                    <a:pt x="3891266" y="475740"/>
                    <a:pt x="3875413" y="473422"/>
                  </a:cubicBezTo>
                  <a:cubicBezTo>
                    <a:pt x="3877432" y="488078"/>
                    <a:pt x="3878479" y="502959"/>
                    <a:pt x="3878479" y="517989"/>
                  </a:cubicBezTo>
                  <a:cubicBezTo>
                    <a:pt x="3878479" y="535936"/>
                    <a:pt x="3877059" y="553882"/>
                    <a:pt x="3874217" y="571231"/>
                  </a:cubicBezTo>
                  <a:cubicBezTo>
                    <a:pt x="3874217" y="571306"/>
                    <a:pt x="3874217" y="571381"/>
                    <a:pt x="3874217" y="571381"/>
                  </a:cubicBezTo>
                  <a:cubicBezTo>
                    <a:pt x="3874142" y="571754"/>
                    <a:pt x="3874067" y="572128"/>
                    <a:pt x="3873992" y="572502"/>
                  </a:cubicBezTo>
                  <a:cubicBezTo>
                    <a:pt x="3872647" y="580578"/>
                    <a:pt x="3871001" y="588878"/>
                    <a:pt x="3868907" y="597179"/>
                  </a:cubicBezTo>
                  <a:cubicBezTo>
                    <a:pt x="3868534" y="598749"/>
                    <a:pt x="3868085" y="600320"/>
                    <a:pt x="3867711" y="601890"/>
                  </a:cubicBezTo>
                  <a:cubicBezTo>
                    <a:pt x="3891939" y="616097"/>
                    <a:pt x="3914372" y="633445"/>
                    <a:pt x="3934562" y="653561"/>
                  </a:cubicBezTo>
                  <a:cubicBezTo>
                    <a:pt x="3945704" y="664628"/>
                    <a:pt x="3955873" y="676517"/>
                    <a:pt x="3965220" y="688930"/>
                  </a:cubicBezTo>
                  <a:cubicBezTo>
                    <a:pt x="3966716" y="687210"/>
                    <a:pt x="3968211" y="685490"/>
                    <a:pt x="3969931" y="683771"/>
                  </a:cubicBezTo>
                  <a:cubicBezTo>
                    <a:pt x="3985111" y="668441"/>
                    <a:pt x="4009937" y="650644"/>
                    <a:pt x="4046579" y="645111"/>
                  </a:cubicBezTo>
                  <a:cubicBezTo>
                    <a:pt x="4052485" y="604731"/>
                    <a:pt x="4073199" y="578409"/>
                    <a:pt x="4092118" y="562183"/>
                  </a:cubicBezTo>
                  <a:cubicBezTo>
                    <a:pt x="4080452" y="553284"/>
                    <a:pt x="4069310" y="543563"/>
                    <a:pt x="4058918" y="533169"/>
                  </a:cubicBezTo>
                  <a:cubicBezTo>
                    <a:pt x="4038652" y="512979"/>
                    <a:pt x="4021304" y="490471"/>
                    <a:pt x="4007170" y="466243"/>
                  </a:cubicBezTo>
                  <a:close/>
                  <a:moveTo>
                    <a:pt x="3088906" y="466243"/>
                  </a:moveTo>
                  <a:cubicBezTo>
                    <a:pt x="3074699" y="490621"/>
                    <a:pt x="3057351" y="513054"/>
                    <a:pt x="3037236" y="533169"/>
                  </a:cubicBezTo>
                  <a:cubicBezTo>
                    <a:pt x="3025496" y="544909"/>
                    <a:pt x="3012932" y="555528"/>
                    <a:pt x="2999772" y="565248"/>
                  </a:cubicBezTo>
                  <a:cubicBezTo>
                    <a:pt x="3019813" y="583869"/>
                    <a:pt x="3036487" y="610564"/>
                    <a:pt x="3041797" y="645111"/>
                  </a:cubicBezTo>
                  <a:cubicBezTo>
                    <a:pt x="3078513" y="650570"/>
                    <a:pt x="3103339" y="668441"/>
                    <a:pt x="3118519" y="683771"/>
                  </a:cubicBezTo>
                  <a:cubicBezTo>
                    <a:pt x="3121883" y="687136"/>
                    <a:pt x="3124799" y="690500"/>
                    <a:pt x="3127492" y="693791"/>
                  </a:cubicBezTo>
                  <a:cubicBezTo>
                    <a:pt x="3137736" y="679583"/>
                    <a:pt x="3149027" y="666048"/>
                    <a:pt x="3161515" y="653561"/>
                  </a:cubicBezTo>
                  <a:cubicBezTo>
                    <a:pt x="3181631" y="633445"/>
                    <a:pt x="3204064" y="616097"/>
                    <a:pt x="3228441" y="601890"/>
                  </a:cubicBezTo>
                  <a:cubicBezTo>
                    <a:pt x="3221337" y="574596"/>
                    <a:pt x="3217673" y="546480"/>
                    <a:pt x="3217673" y="517989"/>
                  </a:cubicBezTo>
                  <a:cubicBezTo>
                    <a:pt x="3217673" y="503034"/>
                    <a:pt x="3218719" y="488154"/>
                    <a:pt x="3220738" y="473422"/>
                  </a:cubicBezTo>
                  <a:cubicBezTo>
                    <a:pt x="3204961" y="475740"/>
                    <a:pt x="3188884" y="477011"/>
                    <a:pt x="3172881" y="477011"/>
                  </a:cubicBezTo>
                  <a:cubicBezTo>
                    <a:pt x="3163908" y="477011"/>
                    <a:pt x="3155084" y="476638"/>
                    <a:pt x="3145812" y="475890"/>
                  </a:cubicBezTo>
                  <a:cubicBezTo>
                    <a:pt x="3133174" y="474918"/>
                    <a:pt x="3120462" y="473123"/>
                    <a:pt x="3107974" y="470506"/>
                  </a:cubicBezTo>
                  <a:cubicBezTo>
                    <a:pt x="3107452" y="470431"/>
                    <a:pt x="3107003" y="470356"/>
                    <a:pt x="3106479" y="470282"/>
                  </a:cubicBezTo>
                  <a:cubicBezTo>
                    <a:pt x="3106479" y="470282"/>
                    <a:pt x="3106404" y="470282"/>
                    <a:pt x="3106404" y="470282"/>
                  </a:cubicBezTo>
                  <a:cubicBezTo>
                    <a:pt x="3106330" y="470282"/>
                    <a:pt x="3106330" y="470282"/>
                    <a:pt x="3106330" y="470282"/>
                  </a:cubicBezTo>
                  <a:cubicBezTo>
                    <a:pt x="3100571" y="469085"/>
                    <a:pt x="3094739" y="467739"/>
                    <a:pt x="3088906" y="466243"/>
                  </a:cubicBezTo>
                  <a:close/>
                  <a:moveTo>
                    <a:pt x="1906006" y="466243"/>
                  </a:moveTo>
                  <a:cubicBezTo>
                    <a:pt x="1891798" y="490621"/>
                    <a:pt x="1874450" y="513054"/>
                    <a:pt x="1854261" y="533169"/>
                  </a:cubicBezTo>
                  <a:cubicBezTo>
                    <a:pt x="1842595" y="544909"/>
                    <a:pt x="1830033" y="555528"/>
                    <a:pt x="1816872" y="565248"/>
                  </a:cubicBezTo>
                  <a:cubicBezTo>
                    <a:pt x="1836912" y="583869"/>
                    <a:pt x="1853587" y="610564"/>
                    <a:pt x="1858896" y="645111"/>
                  </a:cubicBezTo>
                  <a:cubicBezTo>
                    <a:pt x="1895612" y="650570"/>
                    <a:pt x="1920438" y="668441"/>
                    <a:pt x="1935618" y="683771"/>
                  </a:cubicBezTo>
                  <a:cubicBezTo>
                    <a:pt x="1938983" y="687061"/>
                    <a:pt x="1941824" y="690426"/>
                    <a:pt x="1944516" y="693716"/>
                  </a:cubicBezTo>
                  <a:cubicBezTo>
                    <a:pt x="1954910" y="679359"/>
                    <a:pt x="1966276" y="665899"/>
                    <a:pt x="1978615" y="653561"/>
                  </a:cubicBezTo>
                  <a:cubicBezTo>
                    <a:pt x="1998805" y="633445"/>
                    <a:pt x="2021238" y="616097"/>
                    <a:pt x="2045540" y="601890"/>
                  </a:cubicBezTo>
                  <a:cubicBezTo>
                    <a:pt x="2038362" y="574521"/>
                    <a:pt x="2034772" y="546405"/>
                    <a:pt x="2034772" y="517989"/>
                  </a:cubicBezTo>
                  <a:cubicBezTo>
                    <a:pt x="2034772" y="503034"/>
                    <a:pt x="2035820" y="488154"/>
                    <a:pt x="2037838" y="473422"/>
                  </a:cubicBezTo>
                  <a:cubicBezTo>
                    <a:pt x="2022061" y="475740"/>
                    <a:pt x="2005983" y="477011"/>
                    <a:pt x="1989981" y="477011"/>
                  </a:cubicBezTo>
                  <a:cubicBezTo>
                    <a:pt x="1981157" y="477011"/>
                    <a:pt x="1972034" y="476638"/>
                    <a:pt x="1962912" y="475890"/>
                  </a:cubicBezTo>
                  <a:cubicBezTo>
                    <a:pt x="1950199" y="474918"/>
                    <a:pt x="1937487" y="473123"/>
                    <a:pt x="1925150" y="470581"/>
                  </a:cubicBezTo>
                  <a:cubicBezTo>
                    <a:pt x="1924626" y="470431"/>
                    <a:pt x="1924102" y="470356"/>
                    <a:pt x="1923579" y="470282"/>
                  </a:cubicBezTo>
                  <a:cubicBezTo>
                    <a:pt x="1923579" y="470282"/>
                    <a:pt x="1923504" y="470282"/>
                    <a:pt x="1923504" y="470282"/>
                  </a:cubicBezTo>
                  <a:cubicBezTo>
                    <a:pt x="1923429" y="470282"/>
                    <a:pt x="1923429" y="470282"/>
                    <a:pt x="1923429" y="470282"/>
                  </a:cubicBezTo>
                  <a:cubicBezTo>
                    <a:pt x="1917596" y="469085"/>
                    <a:pt x="1911839" y="467739"/>
                    <a:pt x="1906006" y="466243"/>
                  </a:cubicBezTo>
                  <a:close/>
                  <a:moveTo>
                    <a:pt x="1641370" y="466243"/>
                  </a:moveTo>
                  <a:cubicBezTo>
                    <a:pt x="1635537" y="467739"/>
                    <a:pt x="1629704" y="469085"/>
                    <a:pt x="1623947" y="470282"/>
                  </a:cubicBezTo>
                  <a:cubicBezTo>
                    <a:pt x="1623947" y="470282"/>
                    <a:pt x="1623871" y="470282"/>
                    <a:pt x="1623871" y="470282"/>
                  </a:cubicBezTo>
                  <a:cubicBezTo>
                    <a:pt x="1623871" y="470282"/>
                    <a:pt x="1623797" y="470282"/>
                    <a:pt x="1623797" y="470282"/>
                  </a:cubicBezTo>
                  <a:cubicBezTo>
                    <a:pt x="1623423" y="470356"/>
                    <a:pt x="1622974" y="470431"/>
                    <a:pt x="1622600" y="470506"/>
                  </a:cubicBezTo>
                  <a:cubicBezTo>
                    <a:pt x="1610337" y="472974"/>
                    <a:pt x="1597774" y="474768"/>
                    <a:pt x="1585137" y="475815"/>
                  </a:cubicBezTo>
                  <a:cubicBezTo>
                    <a:pt x="1584987" y="475815"/>
                    <a:pt x="1584764" y="475890"/>
                    <a:pt x="1584614" y="475890"/>
                  </a:cubicBezTo>
                  <a:cubicBezTo>
                    <a:pt x="1584539" y="475890"/>
                    <a:pt x="1584464" y="475890"/>
                    <a:pt x="1584464" y="475890"/>
                  </a:cubicBezTo>
                  <a:cubicBezTo>
                    <a:pt x="1583941" y="475890"/>
                    <a:pt x="1583417" y="475965"/>
                    <a:pt x="1582894" y="475965"/>
                  </a:cubicBezTo>
                  <a:cubicBezTo>
                    <a:pt x="1580501" y="476114"/>
                    <a:pt x="1578258" y="476264"/>
                    <a:pt x="1576014" y="476413"/>
                  </a:cubicBezTo>
                  <a:cubicBezTo>
                    <a:pt x="1569733" y="476788"/>
                    <a:pt x="1563527" y="477011"/>
                    <a:pt x="1557469" y="477011"/>
                  </a:cubicBezTo>
                  <a:cubicBezTo>
                    <a:pt x="1541467" y="477011"/>
                    <a:pt x="1525390" y="475740"/>
                    <a:pt x="1509537" y="473422"/>
                  </a:cubicBezTo>
                  <a:cubicBezTo>
                    <a:pt x="1511557" y="488154"/>
                    <a:pt x="1512603" y="503034"/>
                    <a:pt x="1512603" y="517989"/>
                  </a:cubicBezTo>
                  <a:cubicBezTo>
                    <a:pt x="1512603" y="546555"/>
                    <a:pt x="1509014" y="574671"/>
                    <a:pt x="1501910" y="601890"/>
                  </a:cubicBezTo>
                  <a:cubicBezTo>
                    <a:pt x="1526138" y="616097"/>
                    <a:pt x="1548571" y="633371"/>
                    <a:pt x="1568761" y="653561"/>
                  </a:cubicBezTo>
                  <a:cubicBezTo>
                    <a:pt x="1579828" y="664628"/>
                    <a:pt x="1589998" y="676517"/>
                    <a:pt x="1599345" y="688930"/>
                  </a:cubicBezTo>
                  <a:cubicBezTo>
                    <a:pt x="1600915" y="687210"/>
                    <a:pt x="1602410" y="685490"/>
                    <a:pt x="1604130" y="683771"/>
                  </a:cubicBezTo>
                  <a:cubicBezTo>
                    <a:pt x="1619310" y="668441"/>
                    <a:pt x="1644136" y="650644"/>
                    <a:pt x="1680702" y="645111"/>
                  </a:cubicBezTo>
                  <a:cubicBezTo>
                    <a:pt x="1686610" y="604731"/>
                    <a:pt x="1707323" y="578409"/>
                    <a:pt x="1726242" y="562183"/>
                  </a:cubicBezTo>
                  <a:cubicBezTo>
                    <a:pt x="1714576" y="553284"/>
                    <a:pt x="1703434" y="543563"/>
                    <a:pt x="1693041" y="533169"/>
                  </a:cubicBezTo>
                  <a:cubicBezTo>
                    <a:pt x="1689825" y="529954"/>
                    <a:pt x="1686759" y="526739"/>
                    <a:pt x="1683693" y="523449"/>
                  </a:cubicBezTo>
                  <a:cubicBezTo>
                    <a:pt x="1675019" y="514026"/>
                    <a:pt x="1666719" y="503931"/>
                    <a:pt x="1659092" y="493388"/>
                  </a:cubicBezTo>
                  <a:cubicBezTo>
                    <a:pt x="1658867" y="493089"/>
                    <a:pt x="1658643" y="492789"/>
                    <a:pt x="1658419" y="492490"/>
                  </a:cubicBezTo>
                  <a:cubicBezTo>
                    <a:pt x="1658419" y="492490"/>
                    <a:pt x="1658419" y="492490"/>
                    <a:pt x="1658344" y="492416"/>
                  </a:cubicBezTo>
                  <a:cubicBezTo>
                    <a:pt x="1652138" y="483816"/>
                    <a:pt x="1646455" y="475068"/>
                    <a:pt x="1641370" y="466243"/>
                  </a:cubicBezTo>
                  <a:close/>
                  <a:moveTo>
                    <a:pt x="723255" y="466243"/>
                  </a:moveTo>
                  <a:cubicBezTo>
                    <a:pt x="709048" y="490621"/>
                    <a:pt x="691699" y="513054"/>
                    <a:pt x="671585" y="533169"/>
                  </a:cubicBezTo>
                  <a:cubicBezTo>
                    <a:pt x="659844" y="544835"/>
                    <a:pt x="647281" y="555528"/>
                    <a:pt x="634120" y="565248"/>
                  </a:cubicBezTo>
                  <a:cubicBezTo>
                    <a:pt x="654161" y="583869"/>
                    <a:pt x="670836" y="610489"/>
                    <a:pt x="676146" y="645111"/>
                  </a:cubicBezTo>
                  <a:cubicBezTo>
                    <a:pt x="712862" y="650570"/>
                    <a:pt x="737688" y="668441"/>
                    <a:pt x="752867" y="683771"/>
                  </a:cubicBezTo>
                  <a:cubicBezTo>
                    <a:pt x="756232" y="687136"/>
                    <a:pt x="759073" y="690426"/>
                    <a:pt x="761765" y="693716"/>
                  </a:cubicBezTo>
                  <a:cubicBezTo>
                    <a:pt x="772084" y="679508"/>
                    <a:pt x="783301" y="666048"/>
                    <a:pt x="795789" y="653561"/>
                  </a:cubicBezTo>
                  <a:cubicBezTo>
                    <a:pt x="815979" y="633445"/>
                    <a:pt x="838412" y="616097"/>
                    <a:pt x="862715" y="601890"/>
                  </a:cubicBezTo>
                  <a:cubicBezTo>
                    <a:pt x="855536" y="574671"/>
                    <a:pt x="851947" y="546555"/>
                    <a:pt x="851947" y="517989"/>
                  </a:cubicBezTo>
                  <a:cubicBezTo>
                    <a:pt x="851947" y="503034"/>
                    <a:pt x="852994" y="488154"/>
                    <a:pt x="855013" y="473422"/>
                  </a:cubicBezTo>
                  <a:cubicBezTo>
                    <a:pt x="839160" y="475740"/>
                    <a:pt x="823083" y="477011"/>
                    <a:pt x="807081" y="477011"/>
                  </a:cubicBezTo>
                  <a:cubicBezTo>
                    <a:pt x="798257" y="477011"/>
                    <a:pt x="789134" y="476638"/>
                    <a:pt x="780011" y="475890"/>
                  </a:cubicBezTo>
                  <a:cubicBezTo>
                    <a:pt x="767299" y="474918"/>
                    <a:pt x="754587" y="473123"/>
                    <a:pt x="742398" y="470581"/>
                  </a:cubicBezTo>
                  <a:cubicBezTo>
                    <a:pt x="741875" y="470431"/>
                    <a:pt x="741351" y="470356"/>
                    <a:pt x="740828" y="470282"/>
                  </a:cubicBezTo>
                  <a:cubicBezTo>
                    <a:pt x="740828" y="470282"/>
                    <a:pt x="740753" y="470282"/>
                    <a:pt x="740753" y="470282"/>
                  </a:cubicBezTo>
                  <a:cubicBezTo>
                    <a:pt x="740679" y="470282"/>
                    <a:pt x="740679" y="470282"/>
                    <a:pt x="740679" y="470282"/>
                  </a:cubicBezTo>
                  <a:cubicBezTo>
                    <a:pt x="734920" y="469085"/>
                    <a:pt x="729088" y="467739"/>
                    <a:pt x="723255" y="466243"/>
                  </a:cubicBezTo>
                  <a:close/>
                  <a:moveTo>
                    <a:pt x="458469" y="466243"/>
                  </a:moveTo>
                  <a:cubicBezTo>
                    <a:pt x="452562" y="467739"/>
                    <a:pt x="446729" y="469085"/>
                    <a:pt x="440972" y="470282"/>
                  </a:cubicBezTo>
                  <a:cubicBezTo>
                    <a:pt x="440896" y="470282"/>
                    <a:pt x="440896" y="470282"/>
                    <a:pt x="440896" y="470282"/>
                  </a:cubicBezTo>
                  <a:cubicBezTo>
                    <a:pt x="440896" y="470282"/>
                    <a:pt x="440822" y="470282"/>
                    <a:pt x="440822" y="470282"/>
                  </a:cubicBezTo>
                  <a:cubicBezTo>
                    <a:pt x="440224" y="470431"/>
                    <a:pt x="439625" y="470506"/>
                    <a:pt x="439102" y="470581"/>
                  </a:cubicBezTo>
                  <a:cubicBezTo>
                    <a:pt x="427063" y="473048"/>
                    <a:pt x="414650" y="474768"/>
                    <a:pt x="402162" y="475815"/>
                  </a:cubicBezTo>
                  <a:cubicBezTo>
                    <a:pt x="402012" y="475815"/>
                    <a:pt x="401788" y="475890"/>
                    <a:pt x="401638" y="475890"/>
                  </a:cubicBezTo>
                  <a:cubicBezTo>
                    <a:pt x="401638" y="475890"/>
                    <a:pt x="401564" y="475890"/>
                    <a:pt x="401564" y="475890"/>
                  </a:cubicBezTo>
                  <a:cubicBezTo>
                    <a:pt x="401040" y="475890"/>
                    <a:pt x="400517" y="475965"/>
                    <a:pt x="399994" y="475965"/>
                  </a:cubicBezTo>
                  <a:cubicBezTo>
                    <a:pt x="397601" y="476114"/>
                    <a:pt x="395357" y="476264"/>
                    <a:pt x="393114" y="476413"/>
                  </a:cubicBezTo>
                  <a:cubicBezTo>
                    <a:pt x="386833" y="476788"/>
                    <a:pt x="380626" y="477011"/>
                    <a:pt x="374569" y="477011"/>
                  </a:cubicBezTo>
                  <a:cubicBezTo>
                    <a:pt x="358641" y="477011"/>
                    <a:pt x="342565" y="475740"/>
                    <a:pt x="326637" y="473422"/>
                  </a:cubicBezTo>
                  <a:cubicBezTo>
                    <a:pt x="328656" y="488078"/>
                    <a:pt x="329703" y="502959"/>
                    <a:pt x="329703" y="517989"/>
                  </a:cubicBezTo>
                  <a:cubicBezTo>
                    <a:pt x="329703" y="546405"/>
                    <a:pt x="326113" y="574521"/>
                    <a:pt x="319010" y="601890"/>
                  </a:cubicBezTo>
                  <a:cubicBezTo>
                    <a:pt x="343162" y="616022"/>
                    <a:pt x="365595" y="633371"/>
                    <a:pt x="385860" y="653486"/>
                  </a:cubicBezTo>
                  <a:cubicBezTo>
                    <a:pt x="397003" y="664628"/>
                    <a:pt x="407172" y="676517"/>
                    <a:pt x="416519" y="688930"/>
                  </a:cubicBezTo>
                  <a:cubicBezTo>
                    <a:pt x="418015" y="687210"/>
                    <a:pt x="419585" y="685415"/>
                    <a:pt x="421305" y="683696"/>
                  </a:cubicBezTo>
                  <a:cubicBezTo>
                    <a:pt x="436410" y="668441"/>
                    <a:pt x="461236" y="650644"/>
                    <a:pt x="497802" y="645111"/>
                  </a:cubicBezTo>
                  <a:cubicBezTo>
                    <a:pt x="503709" y="604731"/>
                    <a:pt x="524423" y="578409"/>
                    <a:pt x="543341" y="562183"/>
                  </a:cubicBezTo>
                  <a:cubicBezTo>
                    <a:pt x="531676" y="553284"/>
                    <a:pt x="520534" y="543563"/>
                    <a:pt x="510140" y="533169"/>
                  </a:cubicBezTo>
                  <a:cubicBezTo>
                    <a:pt x="506925" y="529954"/>
                    <a:pt x="503859" y="526739"/>
                    <a:pt x="500793" y="523449"/>
                  </a:cubicBezTo>
                  <a:cubicBezTo>
                    <a:pt x="500569" y="523150"/>
                    <a:pt x="500344" y="522850"/>
                    <a:pt x="500045" y="522551"/>
                  </a:cubicBezTo>
                  <a:cubicBezTo>
                    <a:pt x="491371" y="513129"/>
                    <a:pt x="483071" y="503034"/>
                    <a:pt x="475444" y="492416"/>
                  </a:cubicBezTo>
                  <a:cubicBezTo>
                    <a:pt x="469312" y="483966"/>
                    <a:pt x="463704" y="475217"/>
                    <a:pt x="458469" y="466243"/>
                  </a:cubicBezTo>
                  <a:close/>
                  <a:moveTo>
                    <a:pt x="5454858" y="466169"/>
                  </a:moveTo>
                  <a:cubicBezTo>
                    <a:pt x="5440649" y="490397"/>
                    <a:pt x="5423376" y="512830"/>
                    <a:pt x="5403111" y="533095"/>
                  </a:cubicBezTo>
                  <a:cubicBezTo>
                    <a:pt x="5391445" y="544760"/>
                    <a:pt x="5378884" y="555453"/>
                    <a:pt x="5365722" y="565174"/>
                  </a:cubicBezTo>
                  <a:cubicBezTo>
                    <a:pt x="5385763" y="583793"/>
                    <a:pt x="5402438" y="610414"/>
                    <a:pt x="5407748" y="645036"/>
                  </a:cubicBezTo>
                  <a:cubicBezTo>
                    <a:pt x="5444463" y="650494"/>
                    <a:pt x="5469290" y="668366"/>
                    <a:pt x="5484468" y="683696"/>
                  </a:cubicBezTo>
                  <a:cubicBezTo>
                    <a:pt x="5487758" y="687061"/>
                    <a:pt x="5490600" y="690351"/>
                    <a:pt x="5493292" y="693641"/>
                  </a:cubicBezTo>
                  <a:cubicBezTo>
                    <a:pt x="5503612" y="679359"/>
                    <a:pt x="5514977" y="665899"/>
                    <a:pt x="5527465" y="653486"/>
                  </a:cubicBezTo>
                  <a:cubicBezTo>
                    <a:pt x="5547580" y="633371"/>
                    <a:pt x="5570013" y="616097"/>
                    <a:pt x="5594317" y="601890"/>
                  </a:cubicBezTo>
                  <a:cubicBezTo>
                    <a:pt x="5587138" y="574671"/>
                    <a:pt x="5583549" y="546555"/>
                    <a:pt x="5583549" y="517989"/>
                  </a:cubicBezTo>
                  <a:cubicBezTo>
                    <a:pt x="5583549" y="503034"/>
                    <a:pt x="5584595" y="488154"/>
                    <a:pt x="5586614" y="473422"/>
                  </a:cubicBezTo>
                  <a:cubicBezTo>
                    <a:pt x="5570837" y="475740"/>
                    <a:pt x="5554760" y="477011"/>
                    <a:pt x="5538757" y="477011"/>
                  </a:cubicBezTo>
                  <a:cubicBezTo>
                    <a:pt x="5529933" y="477011"/>
                    <a:pt x="5520810" y="476638"/>
                    <a:pt x="5511687" y="475890"/>
                  </a:cubicBezTo>
                  <a:cubicBezTo>
                    <a:pt x="5498975" y="474918"/>
                    <a:pt x="5486263" y="473123"/>
                    <a:pt x="5474000" y="470506"/>
                  </a:cubicBezTo>
                  <a:cubicBezTo>
                    <a:pt x="5473477" y="470356"/>
                    <a:pt x="5472953" y="470282"/>
                    <a:pt x="5472430" y="470207"/>
                  </a:cubicBezTo>
                  <a:cubicBezTo>
                    <a:pt x="5472430" y="470207"/>
                    <a:pt x="5472355" y="470207"/>
                    <a:pt x="5472355" y="470207"/>
                  </a:cubicBezTo>
                  <a:cubicBezTo>
                    <a:pt x="5472280" y="470207"/>
                    <a:pt x="5472280" y="470207"/>
                    <a:pt x="5472280" y="470207"/>
                  </a:cubicBezTo>
                  <a:cubicBezTo>
                    <a:pt x="5466522" y="469011"/>
                    <a:pt x="5460689" y="467664"/>
                    <a:pt x="5454858" y="466169"/>
                  </a:cubicBezTo>
                  <a:close/>
                  <a:moveTo>
                    <a:pt x="4945485" y="454279"/>
                  </a:moveTo>
                  <a:cubicBezTo>
                    <a:pt x="4925416" y="454466"/>
                    <a:pt x="4905358" y="456784"/>
                    <a:pt x="4885802" y="461159"/>
                  </a:cubicBezTo>
                  <a:cubicBezTo>
                    <a:pt x="4897842" y="492042"/>
                    <a:pt x="4905245" y="524720"/>
                    <a:pt x="4907637" y="557771"/>
                  </a:cubicBezTo>
                  <a:cubicBezTo>
                    <a:pt x="4940913" y="560164"/>
                    <a:pt x="4973591" y="567567"/>
                    <a:pt x="5004399" y="579606"/>
                  </a:cubicBezTo>
                  <a:cubicBezTo>
                    <a:pt x="5008811" y="559491"/>
                    <a:pt x="5011129" y="538927"/>
                    <a:pt x="5011204" y="518139"/>
                  </a:cubicBezTo>
                  <a:cubicBezTo>
                    <a:pt x="5011204" y="498547"/>
                    <a:pt x="5009185" y="479105"/>
                    <a:pt x="5005221" y="460187"/>
                  </a:cubicBezTo>
                  <a:cubicBezTo>
                    <a:pt x="4985630" y="456036"/>
                    <a:pt x="4965552" y="454092"/>
                    <a:pt x="4945485" y="454279"/>
                  </a:cubicBezTo>
                  <a:close/>
                  <a:moveTo>
                    <a:pt x="3762565" y="454279"/>
                  </a:moveTo>
                  <a:cubicBezTo>
                    <a:pt x="3742496" y="454466"/>
                    <a:pt x="3722419" y="456784"/>
                    <a:pt x="3702827" y="461159"/>
                  </a:cubicBezTo>
                  <a:cubicBezTo>
                    <a:pt x="3714866" y="491967"/>
                    <a:pt x="3722269" y="524645"/>
                    <a:pt x="3724662" y="557771"/>
                  </a:cubicBezTo>
                  <a:cubicBezTo>
                    <a:pt x="3757938" y="560164"/>
                    <a:pt x="3790690" y="567567"/>
                    <a:pt x="3821424" y="579606"/>
                  </a:cubicBezTo>
                  <a:cubicBezTo>
                    <a:pt x="3822545" y="574521"/>
                    <a:pt x="3823667" y="569212"/>
                    <a:pt x="3824639" y="563305"/>
                  </a:cubicBezTo>
                  <a:cubicBezTo>
                    <a:pt x="3827032" y="548648"/>
                    <a:pt x="3828228" y="533394"/>
                    <a:pt x="3828228" y="518139"/>
                  </a:cubicBezTo>
                  <a:cubicBezTo>
                    <a:pt x="3828228" y="498398"/>
                    <a:pt x="3826209" y="479031"/>
                    <a:pt x="3822246" y="460187"/>
                  </a:cubicBezTo>
                  <a:cubicBezTo>
                    <a:pt x="3802692" y="456036"/>
                    <a:pt x="3782633" y="454092"/>
                    <a:pt x="3762565" y="454279"/>
                  </a:cubicBezTo>
                  <a:close/>
                  <a:moveTo>
                    <a:pt x="2579543" y="454279"/>
                  </a:moveTo>
                  <a:cubicBezTo>
                    <a:pt x="2559503" y="454466"/>
                    <a:pt x="2539481" y="456784"/>
                    <a:pt x="2519927" y="461159"/>
                  </a:cubicBezTo>
                  <a:cubicBezTo>
                    <a:pt x="2531966" y="491967"/>
                    <a:pt x="2539369" y="524645"/>
                    <a:pt x="2541762" y="557771"/>
                  </a:cubicBezTo>
                  <a:cubicBezTo>
                    <a:pt x="2575037" y="560164"/>
                    <a:pt x="2607715" y="567567"/>
                    <a:pt x="2638524" y="579606"/>
                  </a:cubicBezTo>
                  <a:cubicBezTo>
                    <a:pt x="2643010" y="559491"/>
                    <a:pt x="2645328" y="538852"/>
                    <a:pt x="2645328" y="518139"/>
                  </a:cubicBezTo>
                  <a:cubicBezTo>
                    <a:pt x="2645328" y="498623"/>
                    <a:pt x="2643309" y="479181"/>
                    <a:pt x="2639271" y="460187"/>
                  </a:cubicBezTo>
                  <a:cubicBezTo>
                    <a:pt x="2619642" y="456036"/>
                    <a:pt x="2599583" y="454092"/>
                    <a:pt x="2579543" y="454279"/>
                  </a:cubicBezTo>
                  <a:close/>
                  <a:moveTo>
                    <a:pt x="1396680" y="454279"/>
                  </a:moveTo>
                  <a:cubicBezTo>
                    <a:pt x="1376621" y="454466"/>
                    <a:pt x="1356581" y="456784"/>
                    <a:pt x="1337026" y="461159"/>
                  </a:cubicBezTo>
                  <a:cubicBezTo>
                    <a:pt x="1349066" y="491892"/>
                    <a:pt x="1356468" y="524645"/>
                    <a:pt x="1358861" y="557771"/>
                  </a:cubicBezTo>
                  <a:cubicBezTo>
                    <a:pt x="1392138" y="560164"/>
                    <a:pt x="1424815" y="567567"/>
                    <a:pt x="1455623" y="579606"/>
                  </a:cubicBezTo>
                  <a:cubicBezTo>
                    <a:pt x="1460035" y="559491"/>
                    <a:pt x="1462353" y="538927"/>
                    <a:pt x="1462427" y="518139"/>
                  </a:cubicBezTo>
                  <a:cubicBezTo>
                    <a:pt x="1462427" y="498547"/>
                    <a:pt x="1460409" y="479105"/>
                    <a:pt x="1456446" y="460187"/>
                  </a:cubicBezTo>
                  <a:cubicBezTo>
                    <a:pt x="1436817" y="456036"/>
                    <a:pt x="1416739" y="454092"/>
                    <a:pt x="1396680" y="454279"/>
                  </a:cubicBezTo>
                  <a:close/>
                  <a:moveTo>
                    <a:pt x="6128412" y="454242"/>
                  </a:moveTo>
                  <a:cubicBezTo>
                    <a:pt x="6108353" y="454429"/>
                    <a:pt x="6088294" y="456747"/>
                    <a:pt x="6068703" y="461159"/>
                  </a:cubicBezTo>
                  <a:cubicBezTo>
                    <a:pt x="6080742" y="491892"/>
                    <a:pt x="6088145" y="524645"/>
                    <a:pt x="6090538" y="557771"/>
                  </a:cubicBezTo>
                  <a:cubicBezTo>
                    <a:pt x="6123814" y="560164"/>
                    <a:pt x="6156491" y="567567"/>
                    <a:pt x="6187299" y="579606"/>
                  </a:cubicBezTo>
                  <a:cubicBezTo>
                    <a:pt x="6191860" y="559491"/>
                    <a:pt x="6194179" y="538852"/>
                    <a:pt x="6194179" y="518065"/>
                  </a:cubicBezTo>
                  <a:cubicBezTo>
                    <a:pt x="6194179" y="498547"/>
                    <a:pt x="6192160" y="479105"/>
                    <a:pt x="6188122" y="460112"/>
                  </a:cubicBezTo>
                  <a:cubicBezTo>
                    <a:pt x="6168530" y="455999"/>
                    <a:pt x="6148471" y="454055"/>
                    <a:pt x="6128412" y="454242"/>
                  </a:cubicBezTo>
                  <a:close/>
                  <a:moveTo>
                    <a:pt x="213789" y="454214"/>
                  </a:moveTo>
                  <a:cubicBezTo>
                    <a:pt x="193720" y="454410"/>
                    <a:pt x="173643" y="456747"/>
                    <a:pt x="154051" y="461159"/>
                  </a:cubicBezTo>
                  <a:cubicBezTo>
                    <a:pt x="166091" y="492042"/>
                    <a:pt x="173493" y="524720"/>
                    <a:pt x="175886" y="557771"/>
                  </a:cubicBezTo>
                  <a:cubicBezTo>
                    <a:pt x="209162" y="560164"/>
                    <a:pt x="241840" y="567567"/>
                    <a:pt x="272648" y="579606"/>
                  </a:cubicBezTo>
                  <a:cubicBezTo>
                    <a:pt x="277135" y="559416"/>
                    <a:pt x="279453" y="538852"/>
                    <a:pt x="279453" y="518065"/>
                  </a:cubicBezTo>
                  <a:cubicBezTo>
                    <a:pt x="279453" y="498323"/>
                    <a:pt x="277434" y="478956"/>
                    <a:pt x="273471" y="460112"/>
                  </a:cubicBezTo>
                  <a:cubicBezTo>
                    <a:pt x="253916" y="455962"/>
                    <a:pt x="233857" y="454018"/>
                    <a:pt x="213789" y="454214"/>
                  </a:cubicBezTo>
                  <a:close/>
                  <a:moveTo>
                    <a:pt x="4516627" y="454205"/>
                  </a:moveTo>
                  <a:cubicBezTo>
                    <a:pt x="4496568" y="454018"/>
                    <a:pt x="4476472" y="455962"/>
                    <a:pt x="4456806" y="460112"/>
                  </a:cubicBezTo>
                  <a:cubicBezTo>
                    <a:pt x="4452844" y="478956"/>
                    <a:pt x="4450824" y="498473"/>
                    <a:pt x="4450824" y="518065"/>
                  </a:cubicBezTo>
                  <a:cubicBezTo>
                    <a:pt x="4450824" y="539002"/>
                    <a:pt x="4453141" y="559565"/>
                    <a:pt x="4457628" y="579606"/>
                  </a:cubicBezTo>
                  <a:cubicBezTo>
                    <a:pt x="4488511" y="567567"/>
                    <a:pt x="4521263" y="560089"/>
                    <a:pt x="4554390" y="557696"/>
                  </a:cubicBezTo>
                  <a:cubicBezTo>
                    <a:pt x="4556783" y="524570"/>
                    <a:pt x="4564185" y="491892"/>
                    <a:pt x="4576225" y="461084"/>
                  </a:cubicBezTo>
                  <a:cubicBezTo>
                    <a:pt x="4556708" y="456710"/>
                    <a:pt x="4536686" y="454392"/>
                    <a:pt x="4516627" y="454205"/>
                  </a:cubicBezTo>
                  <a:close/>
                  <a:moveTo>
                    <a:pt x="3333643" y="454205"/>
                  </a:moveTo>
                  <a:cubicBezTo>
                    <a:pt x="3313574" y="454018"/>
                    <a:pt x="3293497" y="455962"/>
                    <a:pt x="3273905" y="460112"/>
                  </a:cubicBezTo>
                  <a:cubicBezTo>
                    <a:pt x="3269868" y="479105"/>
                    <a:pt x="3267848" y="498547"/>
                    <a:pt x="3267848" y="518065"/>
                  </a:cubicBezTo>
                  <a:cubicBezTo>
                    <a:pt x="3267848" y="538927"/>
                    <a:pt x="3270241" y="559491"/>
                    <a:pt x="3274727" y="579606"/>
                  </a:cubicBezTo>
                  <a:cubicBezTo>
                    <a:pt x="3305611" y="567567"/>
                    <a:pt x="3338288" y="560089"/>
                    <a:pt x="3371489" y="557696"/>
                  </a:cubicBezTo>
                  <a:cubicBezTo>
                    <a:pt x="3373882" y="524570"/>
                    <a:pt x="3381285" y="491892"/>
                    <a:pt x="3393324" y="461084"/>
                  </a:cubicBezTo>
                  <a:cubicBezTo>
                    <a:pt x="3373770" y="456710"/>
                    <a:pt x="3353711" y="454392"/>
                    <a:pt x="3333643" y="454205"/>
                  </a:cubicBezTo>
                  <a:close/>
                  <a:moveTo>
                    <a:pt x="2150771" y="454205"/>
                  </a:moveTo>
                  <a:cubicBezTo>
                    <a:pt x="2130712" y="454018"/>
                    <a:pt x="2110634" y="455962"/>
                    <a:pt x="2091005" y="460112"/>
                  </a:cubicBezTo>
                  <a:cubicBezTo>
                    <a:pt x="2086967" y="479105"/>
                    <a:pt x="2084948" y="498547"/>
                    <a:pt x="2084948" y="518065"/>
                  </a:cubicBezTo>
                  <a:cubicBezTo>
                    <a:pt x="2084948" y="538852"/>
                    <a:pt x="2087341" y="559491"/>
                    <a:pt x="2091828" y="579606"/>
                  </a:cubicBezTo>
                  <a:cubicBezTo>
                    <a:pt x="2122710" y="567567"/>
                    <a:pt x="2155463" y="560089"/>
                    <a:pt x="2188589" y="557696"/>
                  </a:cubicBezTo>
                  <a:cubicBezTo>
                    <a:pt x="2190982" y="524570"/>
                    <a:pt x="2198385" y="491892"/>
                    <a:pt x="2210424" y="461084"/>
                  </a:cubicBezTo>
                  <a:cubicBezTo>
                    <a:pt x="2190870" y="456710"/>
                    <a:pt x="2170830" y="454392"/>
                    <a:pt x="2150771" y="454205"/>
                  </a:cubicBezTo>
                  <a:close/>
                  <a:moveTo>
                    <a:pt x="967823" y="454205"/>
                  </a:moveTo>
                  <a:cubicBezTo>
                    <a:pt x="947774" y="454018"/>
                    <a:pt x="927733" y="455962"/>
                    <a:pt x="908180" y="460112"/>
                  </a:cubicBezTo>
                  <a:cubicBezTo>
                    <a:pt x="904141" y="479031"/>
                    <a:pt x="902122" y="498547"/>
                    <a:pt x="902122" y="518065"/>
                  </a:cubicBezTo>
                  <a:cubicBezTo>
                    <a:pt x="902122" y="539002"/>
                    <a:pt x="904440" y="559565"/>
                    <a:pt x="908927" y="579606"/>
                  </a:cubicBezTo>
                  <a:cubicBezTo>
                    <a:pt x="939810" y="567567"/>
                    <a:pt x="972563" y="560089"/>
                    <a:pt x="1005689" y="557696"/>
                  </a:cubicBezTo>
                  <a:cubicBezTo>
                    <a:pt x="1008082" y="524645"/>
                    <a:pt x="1015484" y="491967"/>
                    <a:pt x="1027524" y="461084"/>
                  </a:cubicBezTo>
                  <a:cubicBezTo>
                    <a:pt x="1007932" y="456710"/>
                    <a:pt x="987873" y="454392"/>
                    <a:pt x="967823" y="454205"/>
                  </a:cubicBezTo>
                  <a:close/>
                  <a:moveTo>
                    <a:pt x="5699621" y="454177"/>
                  </a:moveTo>
                  <a:cubicBezTo>
                    <a:pt x="5679562" y="453999"/>
                    <a:pt x="5659485" y="455962"/>
                    <a:pt x="5639856" y="460112"/>
                  </a:cubicBezTo>
                  <a:cubicBezTo>
                    <a:pt x="5635817" y="479105"/>
                    <a:pt x="5633799" y="498547"/>
                    <a:pt x="5633799" y="518065"/>
                  </a:cubicBezTo>
                  <a:cubicBezTo>
                    <a:pt x="5633799" y="539002"/>
                    <a:pt x="5636117" y="559565"/>
                    <a:pt x="5640603" y="579606"/>
                  </a:cubicBezTo>
                  <a:cubicBezTo>
                    <a:pt x="5671411" y="567567"/>
                    <a:pt x="5704164" y="560089"/>
                    <a:pt x="5737365" y="557696"/>
                  </a:cubicBezTo>
                  <a:cubicBezTo>
                    <a:pt x="5739758" y="524570"/>
                    <a:pt x="5747162" y="491892"/>
                    <a:pt x="5759275" y="461084"/>
                  </a:cubicBezTo>
                  <a:cubicBezTo>
                    <a:pt x="5739721" y="456672"/>
                    <a:pt x="5719681" y="454354"/>
                    <a:pt x="5699621" y="454177"/>
                  </a:cubicBezTo>
                  <a:close/>
                  <a:moveTo>
                    <a:pt x="5322427" y="396402"/>
                  </a:moveTo>
                  <a:cubicBezTo>
                    <a:pt x="5297302" y="418162"/>
                    <a:pt x="5268961" y="436034"/>
                    <a:pt x="5238676" y="449344"/>
                  </a:cubicBezTo>
                  <a:cubicBezTo>
                    <a:pt x="5249743" y="466767"/>
                    <a:pt x="5262530" y="482994"/>
                    <a:pt x="5277262" y="497725"/>
                  </a:cubicBezTo>
                  <a:cubicBezTo>
                    <a:pt x="5291095" y="511559"/>
                    <a:pt x="5306275" y="523897"/>
                    <a:pt x="5322501" y="534440"/>
                  </a:cubicBezTo>
                  <a:cubicBezTo>
                    <a:pt x="5338654" y="523897"/>
                    <a:pt x="5353833" y="511559"/>
                    <a:pt x="5367667" y="497725"/>
                  </a:cubicBezTo>
                  <a:cubicBezTo>
                    <a:pt x="5382473" y="482919"/>
                    <a:pt x="5395259" y="466692"/>
                    <a:pt x="5406252" y="449344"/>
                  </a:cubicBezTo>
                  <a:cubicBezTo>
                    <a:pt x="5375894" y="435959"/>
                    <a:pt x="5347552" y="418087"/>
                    <a:pt x="5322427" y="396402"/>
                  </a:cubicBezTo>
                  <a:close/>
                  <a:moveTo>
                    <a:pt x="4139526" y="396402"/>
                  </a:moveTo>
                  <a:cubicBezTo>
                    <a:pt x="4114401" y="418087"/>
                    <a:pt x="4085986" y="436034"/>
                    <a:pt x="4055700" y="449344"/>
                  </a:cubicBezTo>
                  <a:cubicBezTo>
                    <a:pt x="4066694" y="466692"/>
                    <a:pt x="4079480" y="482919"/>
                    <a:pt x="4094286" y="497725"/>
                  </a:cubicBezTo>
                  <a:cubicBezTo>
                    <a:pt x="4108120" y="511559"/>
                    <a:pt x="4123300" y="523897"/>
                    <a:pt x="4139526" y="534440"/>
                  </a:cubicBezTo>
                  <a:cubicBezTo>
                    <a:pt x="4155678" y="523897"/>
                    <a:pt x="4170858" y="511559"/>
                    <a:pt x="4184692" y="497725"/>
                  </a:cubicBezTo>
                  <a:cubicBezTo>
                    <a:pt x="4199422" y="482994"/>
                    <a:pt x="4212284" y="466767"/>
                    <a:pt x="4223277" y="449344"/>
                  </a:cubicBezTo>
                  <a:cubicBezTo>
                    <a:pt x="4192992" y="435959"/>
                    <a:pt x="4164652" y="418087"/>
                    <a:pt x="4139526" y="396402"/>
                  </a:cubicBezTo>
                  <a:close/>
                  <a:moveTo>
                    <a:pt x="590750" y="396402"/>
                  </a:moveTo>
                  <a:cubicBezTo>
                    <a:pt x="565625" y="418162"/>
                    <a:pt x="537285" y="436034"/>
                    <a:pt x="506999" y="449344"/>
                  </a:cubicBezTo>
                  <a:cubicBezTo>
                    <a:pt x="509916" y="453980"/>
                    <a:pt x="512832" y="458617"/>
                    <a:pt x="516048" y="463103"/>
                  </a:cubicBezTo>
                  <a:cubicBezTo>
                    <a:pt x="516347" y="463477"/>
                    <a:pt x="516571" y="463776"/>
                    <a:pt x="516870" y="464150"/>
                  </a:cubicBezTo>
                  <a:cubicBezTo>
                    <a:pt x="523301" y="472974"/>
                    <a:pt x="530330" y="481498"/>
                    <a:pt x="537583" y="489425"/>
                  </a:cubicBezTo>
                  <a:cubicBezTo>
                    <a:pt x="540126" y="492191"/>
                    <a:pt x="542743" y="494958"/>
                    <a:pt x="545510" y="497725"/>
                  </a:cubicBezTo>
                  <a:cubicBezTo>
                    <a:pt x="559343" y="511559"/>
                    <a:pt x="574523" y="523897"/>
                    <a:pt x="590750" y="534440"/>
                  </a:cubicBezTo>
                  <a:cubicBezTo>
                    <a:pt x="606902" y="523897"/>
                    <a:pt x="622082" y="511559"/>
                    <a:pt x="635915" y="497725"/>
                  </a:cubicBezTo>
                  <a:cubicBezTo>
                    <a:pt x="650647" y="482994"/>
                    <a:pt x="663509" y="466767"/>
                    <a:pt x="674500" y="449344"/>
                  </a:cubicBezTo>
                  <a:cubicBezTo>
                    <a:pt x="644216" y="435959"/>
                    <a:pt x="615875" y="418087"/>
                    <a:pt x="590750" y="396402"/>
                  </a:cubicBezTo>
                  <a:close/>
                  <a:moveTo>
                    <a:pt x="2956701" y="396327"/>
                  </a:moveTo>
                  <a:cubicBezTo>
                    <a:pt x="2931575" y="418087"/>
                    <a:pt x="2903160" y="436034"/>
                    <a:pt x="2872875" y="449344"/>
                  </a:cubicBezTo>
                  <a:cubicBezTo>
                    <a:pt x="2879830" y="460261"/>
                    <a:pt x="2887457" y="470805"/>
                    <a:pt x="2895906" y="480751"/>
                  </a:cubicBezTo>
                  <a:cubicBezTo>
                    <a:pt x="2896131" y="481050"/>
                    <a:pt x="2896355" y="481274"/>
                    <a:pt x="2896579" y="481573"/>
                  </a:cubicBezTo>
                  <a:cubicBezTo>
                    <a:pt x="2901515" y="487480"/>
                    <a:pt x="2906451" y="492715"/>
                    <a:pt x="2911385" y="497650"/>
                  </a:cubicBezTo>
                  <a:cubicBezTo>
                    <a:pt x="2911385" y="497650"/>
                    <a:pt x="2911460" y="497725"/>
                    <a:pt x="2911460" y="497725"/>
                  </a:cubicBezTo>
                  <a:cubicBezTo>
                    <a:pt x="2925294" y="511559"/>
                    <a:pt x="2940474" y="523897"/>
                    <a:pt x="2956625" y="534440"/>
                  </a:cubicBezTo>
                  <a:cubicBezTo>
                    <a:pt x="2972777" y="523897"/>
                    <a:pt x="2987957" y="511633"/>
                    <a:pt x="3001866" y="497725"/>
                  </a:cubicBezTo>
                  <a:cubicBezTo>
                    <a:pt x="3016597" y="482994"/>
                    <a:pt x="3029384" y="466767"/>
                    <a:pt x="3040376" y="449344"/>
                  </a:cubicBezTo>
                  <a:cubicBezTo>
                    <a:pt x="3010091" y="435959"/>
                    <a:pt x="2981751" y="418087"/>
                    <a:pt x="2956701" y="396327"/>
                  </a:cubicBezTo>
                  <a:close/>
                  <a:moveTo>
                    <a:pt x="1773650" y="396327"/>
                  </a:moveTo>
                  <a:cubicBezTo>
                    <a:pt x="1748451" y="418087"/>
                    <a:pt x="1720035" y="436034"/>
                    <a:pt x="1689751" y="449344"/>
                  </a:cubicBezTo>
                  <a:cubicBezTo>
                    <a:pt x="1692666" y="453980"/>
                    <a:pt x="1695733" y="458617"/>
                    <a:pt x="1698948" y="463103"/>
                  </a:cubicBezTo>
                  <a:cubicBezTo>
                    <a:pt x="1699098" y="463328"/>
                    <a:pt x="1699172" y="463477"/>
                    <a:pt x="1699322" y="463627"/>
                  </a:cubicBezTo>
                  <a:cubicBezTo>
                    <a:pt x="1705753" y="472376"/>
                    <a:pt x="1712707" y="480825"/>
                    <a:pt x="1719885" y="488752"/>
                  </a:cubicBezTo>
                  <a:cubicBezTo>
                    <a:pt x="1720035" y="488976"/>
                    <a:pt x="1720260" y="489126"/>
                    <a:pt x="1720409" y="489350"/>
                  </a:cubicBezTo>
                  <a:cubicBezTo>
                    <a:pt x="1720409" y="489350"/>
                    <a:pt x="1720484" y="489425"/>
                    <a:pt x="1720484" y="489425"/>
                  </a:cubicBezTo>
                  <a:cubicBezTo>
                    <a:pt x="1723026" y="492191"/>
                    <a:pt x="1725644" y="494958"/>
                    <a:pt x="1728410" y="497725"/>
                  </a:cubicBezTo>
                  <a:cubicBezTo>
                    <a:pt x="1742244" y="511559"/>
                    <a:pt x="1757424" y="523897"/>
                    <a:pt x="1773650" y="534440"/>
                  </a:cubicBezTo>
                  <a:cubicBezTo>
                    <a:pt x="1789802" y="523897"/>
                    <a:pt x="1804982" y="511559"/>
                    <a:pt x="1818816" y="497725"/>
                  </a:cubicBezTo>
                  <a:cubicBezTo>
                    <a:pt x="1833622" y="482994"/>
                    <a:pt x="1846408" y="466767"/>
                    <a:pt x="1857475" y="449344"/>
                  </a:cubicBezTo>
                  <a:cubicBezTo>
                    <a:pt x="1827116" y="435959"/>
                    <a:pt x="1798775" y="418087"/>
                    <a:pt x="1773650" y="396327"/>
                  </a:cubicBezTo>
                  <a:close/>
                  <a:moveTo>
                    <a:pt x="4731013" y="346600"/>
                  </a:moveTo>
                  <a:cubicBezTo>
                    <a:pt x="4714787" y="357219"/>
                    <a:pt x="4699682" y="369482"/>
                    <a:pt x="4685774" y="383390"/>
                  </a:cubicBezTo>
                  <a:cubicBezTo>
                    <a:pt x="4671117" y="398047"/>
                    <a:pt x="4658255" y="414349"/>
                    <a:pt x="4647264" y="431697"/>
                  </a:cubicBezTo>
                  <a:cubicBezTo>
                    <a:pt x="4677548" y="445007"/>
                    <a:pt x="4705889" y="462879"/>
                    <a:pt x="4731013" y="484639"/>
                  </a:cubicBezTo>
                  <a:cubicBezTo>
                    <a:pt x="4756139" y="462804"/>
                    <a:pt x="4784479" y="444932"/>
                    <a:pt x="4814839" y="431697"/>
                  </a:cubicBezTo>
                  <a:cubicBezTo>
                    <a:pt x="4803772" y="414349"/>
                    <a:pt x="4790985" y="398047"/>
                    <a:pt x="4776255" y="383316"/>
                  </a:cubicBezTo>
                  <a:cubicBezTo>
                    <a:pt x="4762420" y="369482"/>
                    <a:pt x="4747241" y="357219"/>
                    <a:pt x="4731013" y="346600"/>
                  </a:cubicBezTo>
                  <a:close/>
                  <a:moveTo>
                    <a:pt x="1182238" y="346600"/>
                  </a:moveTo>
                  <a:cubicBezTo>
                    <a:pt x="1166011" y="357144"/>
                    <a:pt x="1150831" y="369482"/>
                    <a:pt x="1136998" y="383316"/>
                  </a:cubicBezTo>
                  <a:cubicBezTo>
                    <a:pt x="1122341" y="397972"/>
                    <a:pt x="1109480" y="414198"/>
                    <a:pt x="1098487" y="431622"/>
                  </a:cubicBezTo>
                  <a:cubicBezTo>
                    <a:pt x="1128772" y="444932"/>
                    <a:pt x="1157187" y="462804"/>
                    <a:pt x="1182238" y="484564"/>
                  </a:cubicBezTo>
                  <a:cubicBezTo>
                    <a:pt x="1207363" y="462804"/>
                    <a:pt x="1235778" y="444932"/>
                    <a:pt x="1266063" y="431697"/>
                  </a:cubicBezTo>
                  <a:cubicBezTo>
                    <a:pt x="1255070" y="414274"/>
                    <a:pt x="1242284" y="398047"/>
                    <a:pt x="1227478" y="383316"/>
                  </a:cubicBezTo>
                  <a:cubicBezTo>
                    <a:pt x="1213644" y="369482"/>
                    <a:pt x="1198464" y="357144"/>
                    <a:pt x="1182238" y="346600"/>
                  </a:cubicBezTo>
                  <a:close/>
                  <a:moveTo>
                    <a:pt x="5913988" y="346525"/>
                  </a:moveTo>
                  <a:cubicBezTo>
                    <a:pt x="5897763" y="357144"/>
                    <a:pt x="5882582" y="369408"/>
                    <a:pt x="5868824" y="383241"/>
                  </a:cubicBezTo>
                  <a:cubicBezTo>
                    <a:pt x="5854018" y="397972"/>
                    <a:pt x="5841230" y="414274"/>
                    <a:pt x="5830238" y="431622"/>
                  </a:cubicBezTo>
                  <a:cubicBezTo>
                    <a:pt x="5860523" y="444932"/>
                    <a:pt x="5888863" y="462804"/>
                    <a:pt x="5913988" y="484564"/>
                  </a:cubicBezTo>
                  <a:cubicBezTo>
                    <a:pt x="5939114" y="462804"/>
                    <a:pt x="5967454" y="444932"/>
                    <a:pt x="5997739" y="431622"/>
                  </a:cubicBezTo>
                  <a:cubicBezTo>
                    <a:pt x="5986822" y="414274"/>
                    <a:pt x="5973960" y="397972"/>
                    <a:pt x="5959228" y="383241"/>
                  </a:cubicBezTo>
                  <a:cubicBezTo>
                    <a:pt x="5945320" y="369408"/>
                    <a:pt x="5930141" y="357069"/>
                    <a:pt x="5913988" y="346525"/>
                  </a:cubicBezTo>
                  <a:close/>
                  <a:moveTo>
                    <a:pt x="3548113" y="346525"/>
                  </a:moveTo>
                  <a:cubicBezTo>
                    <a:pt x="3531886" y="357144"/>
                    <a:pt x="3516707" y="369408"/>
                    <a:pt x="3502948" y="383241"/>
                  </a:cubicBezTo>
                  <a:cubicBezTo>
                    <a:pt x="3488217" y="397972"/>
                    <a:pt x="3475355" y="414198"/>
                    <a:pt x="3464363" y="431622"/>
                  </a:cubicBezTo>
                  <a:cubicBezTo>
                    <a:pt x="3494648" y="444932"/>
                    <a:pt x="3522988" y="462804"/>
                    <a:pt x="3548113" y="484564"/>
                  </a:cubicBezTo>
                  <a:cubicBezTo>
                    <a:pt x="3573164" y="462804"/>
                    <a:pt x="3601578" y="444932"/>
                    <a:pt x="3631938" y="431622"/>
                  </a:cubicBezTo>
                  <a:cubicBezTo>
                    <a:pt x="3620871" y="414274"/>
                    <a:pt x="3608084" y="397972"/>
                    <a:pt x="3593353" y="383241"/>
                  </a:cubicBezTo>
                  <a:cubicBezTo>
                    <a:pt x="3579520" y="369408"/>
                    <a:pt x="3564340" y="357144"/>
                    <a:pt x="3548113" y="346525"/>
                  </a:cubicBezTo>
                  <a:close/>
                  <a:moveTo>
                    <a:pt x="2365213" y="346525"/>
                  </a:moveTo>
                  <a:cubicBezTo>
                    <a:pt x="2348986" y="357144"/>
                    <a:pt x="2333806" y="369408"/>
                    <a:pt x="2320047" y="383241"/>
                  </a:cubicBezTo>
                  <a:cubicBezTo>
                    <a:pt x="2305316" y="397972"/>
                    <a:pt x="2292454" y="414198"/>
                    <a:pt x="2281462" y="431622"/>
                  </a:cubicBezTo>
                  <a:cubicBezTo>
                    <a:pt x="2311747" y="444932"/>
                    <a:pt x="2340088" y="462804"/>
                    <a:pt x="2365213" y="484564"/>
                  </a:cubicBezTo>
                  <a:cubicBezTo>
                    <a:pt x="2390263" y="462804"/>
                    <a:pt x="2418679" y="444932"/>
                    <a:pt x="2449038" y="431622"/>
                  </a:cubicBezTo>
                  <a:cubicBezTo>
                    <a:pt x="2437971" y="414274"/>
                    <a:pt x="2425184" y="397972"/>
                    <a:pt x="2410453" y="383241"/>
                  </a:cubicBezTo>
                  <a:cubicBezTo>
                    <a:pt x="2396545" y="369332"/>
                    <a:pt x="2381365" y="357069"/>
                    <a:pt x="2365213" y="346525"/>
                  </a:cubicBezTo>
                  <a:close/>
                  <a:moveTo>
                    <a:pt x="5391445" y="313324"/>
                  </a:moveTo>
                  <a:cubicBezTo>
                    <a:pt x="5381650" y="330000"/>
                    <a:pt x="5370359" y="345777"/>
                    <a:pt x="5357796" y="360509"/>
                  </a:cubicBezTo>
                  <a:cubicBezTo>
                    <a:pt x="5379257" y="378680"/>
                    <a:pt x="5403411" y="393710"/>
                    <a:pt x="5429283" y="404702"/>
                  </a:cubicBezTo>
                  <a:cubicBezTo>
                    <a:pt x="5439826" y="378680"/>
                    <a:pt x="5446332" y="351012"/>
                    <a:pt x="5448575" y="322970"/>
                  </a:cubicBezTo>
                  <a:cubicBezTo>
                    <a:pt x="5435490" y="321924"/>
                    <a:pt x="5422404" y="320129"/>
                    <a:pt x="5409393" y="317512"/>
                  </a:cubicBezTo>
                  <a:cubicBezTo>
                    <a:pt x="5403411" y="316241"/>
                    <a:pt x="5397428" y="314894"/>
                    <a:pt x="5391445" y="313324"/>
                  </a:cubicBezTo>
                  <a:close/>
                  <a:moveTo>
                    <a:pt x="4208547" y="313324"/>
                  </a:moveTo>
                  <a:cubicBezTo>
                    <a:pt x="4205405" y="318708"/>
                    <a:pt x="4202114" y="323943"/>
                    <a:pt x="4198750" y="329028"/>
                  </a:cubicBezTo>
                  <a:cubicBezTo>
                    <a:pt x="4193815" y="336506"/>
                    <a:pt x="4188655" y="343759"/>
                    <a:pt x="4183345" y="350414"/>
                  </a:cubicBezTo>
                  <a:cubicBezTo>
                    <a:pt x="4180653" y="353778"/>
                    <a:pt x="4177887" y="357219"/>
                    <a:pt x="4174970" y="360584"/>
                  </a:cubicBezTo>
                  <a:cubicBezTo>
                    <a:pt x="4196431" y="378755"/>
                    <a:pt x="4220585" y="393710"/>
                    <a:pt x="4246384" y="404702"/>
                  </a:cubicBezTo>
                  <a:cubicBezTo>
                    <a:pt x="4256927" y="378680"/>
                    <a:pt x="4263432" y="351012"/>
                    <a:pt x="4265825" y="322970"/>
                  </a:cubicBezTo>
                  <a:cubicBezTo>
                    <a:pt x="4252664" y="321924"/>
                    <a:pt x="4239579" y="320129"/>
                    <a:pt x="4226567" y="317512"/>
                  </a:cubicBezTo>
                  <a:cubicBezTo>
                    <a:pt x="4220510" y="316315"/>
                    <a:pt x="4214528" y="314894"/>
                    <a:pt x="4208547" y="313324"/>
                  </a:cubicBezTo>
                  <a:close/>
                  <a:moveTo>
                    <a:pt x="3025645" y="313324"/>
                  </a:moveTo>
                  <a:cubicBezTo>
                    <a:pt x="3015849" y="330074"/>
                    <a:pt x="3004483" y="345777"/>
                    <a:pt x="2991996" y="360509"/>
                  </a:cubicBezTo>
                  <a:cubicBezTo>
                    <a:pt x="3013456" y="378680"/>
                    <a:pt x="3037684" y="393710"/>
                    <a:pt x="3063483" y="404702"/>
                  </a:cubicBezTo>
                  <a:cubicBezTo>
                    <a:pt x="3074026" y="378680"/>
                    <a:pt x="3080531" y="351012"/>
                    <a:pt x="3082849" y="322970"/>
                  </a:cubicBezTo>
                  <a:cubicBezTo>
                    <a:pt x="3069614" y="321924"/>
                    <a:pt x="3056453" y="320129"/>
                    <a:pt x="3043592" y="317437"/>
                  </a:cubicBezTo>
                  <a:cubicBezTo>
                    <a:pt x="3037609" y="316241"/>
                    <a:pt x="3031627" y="314894"/>
                    <a:pt x="3025645" y="313324"/>
                  </a:cubicBezTo>
                  <a:close/>
                  <a:moveTo>
                    <a:pt x="1842744" y="313324"/>
                  </a:moveTo>
                  <a:cubicBezTo>
                    <a:pt x="1832948" y="330000"/>
                    <a:pt x="1821658" y="345777"/>
                    <a:pt x="1809095" y="360509"/>
                  </a:cubicBezTo>
                  <a:cubicBezTo>
                    <a:pt x="1830556" y="378680"/>
                    <a:pt x="1854709" y="393710"/>
                    <a:pt x="1880582" y="404702"/>
                  </a:cubicBezTo>
                  <a:cubicBezTo>
                    <a:pt x="1891051" y="378680"/>
                    <a:pt x="1897556" y="351012"/>
                    <a:pt x="1899949" y="322970"/>
                  </a:cubicBezTo>
                  <a:cubicBezTo>
                    <a:pt x="1886863" y="321924"/>
                    <a:pt x="1873777" y="320129"/>
                    <a:pt x="1860766" y="317512"/>
                  </a:cubicBezTo>
                  <a:cubicBezTo>
                    <a:pt x="1854783" y="316315"/>
                    <a:pt x="1848727" y="314894"/>
                    <a:pt x="1842744" y="313324"/>
                  </a:cubicBezTo>
                  <a:close/>
                  <a:moveTo>
                    <a:pt x="659769" y="313324"/>
                  </a:moveTo>
                  <a:cubicBezTo>
                    <a:pt x="649973" y="330000"/>
                    <a:pt x="638683" y="345777"/>
                    <a:pt x="626120" y="360509"/>
                  </a:cubicBezTo>
                  <a:cubicBezTo>
                    <a:pt x="647581" y="378680"/>
                    <a:pt x="671734" y="393710"/>
                    <a:pt x="697607" y="404702"/>
                  </a:cubicBezTo>
                  <a:cubicBezTo>
                    <a:pt x="708150" y="378680"/>
                    <a:pt x="714656" y="351012"/>
                    <a:pt x="717048" y="322970"/>
                  </a:cubicBezTo>
                  <a:cubicBezTo>
                    <a:pt x="703888" y="321924"/>
                    <a:pt x="690802" y="320129"/>
                    <a:pt x="677790" y="317512"/>
                  </a:cubicBezTo>
                  <a:cubicBezTo>
                    <a:pt x="671734" y="316315"/>
                    <a:pt x="665752" y="314894"/>
                    <a:pt x="659769" y="313324"/>
                  </a:cubicBezTo>
                  <a:close/>
                  <a:moveTo>
                    <a:pt x="5253482" y="313250"/>
                  </a:moveTo>
                  <a:cubicBezTo>
                    <a:pt x="5234788" y="318185"/>
                    <a:pt x="5215645" y="321326"/>
                    <a:pt x="5196277" y="322896"/>
                  </a:cubicBezTo>
                  <a:cubicBezTo>
                    <a:pt x="5198596" y="351012"/>
                    <a:pt x="5205176" y="378680"/>
                    <a:pt x="5215645" y="404702"/>
                  </a:cubicBezTo>
                  <a:cubicBezTo>
                    <a:pt x="5241443" y="393710"/>
                    <a:pt x="5265596" y="378755"/>
                    <a:pt x="5287132" y="360509"/>
                  </a:cubicBezTo>
                  <a:cubicBezTo>
                    <a:pt x="5274568" y="345777"/>
                    <a:pt x="5263278" y="330000"/>
                    <a:pt x="5253482" y="313250"/>
                  </a:cubicBezTo>
                  <a:close/>
                  <a:moveTo>
                    <a:pt x="4070582" y="313250"/>
                  </a:moveTo>
                  <a:cubicBezTo>
                    <a:pt x="4051887" y="318185"/>
                    <a:pt x="4032670" y="321326"/>
                    <a:pt x="4013377" y="322896"/>
                  </a:cubicBezTo>
                  <a:cubicBezTo>
                    <a:pt x="4015695" y="351012"/>
                    <a:pt x="4022275" y="378680"/>
                    <a:pt x="4032744" y="404702"/>
                  </a:cubicBezTo>
                  <a:cubicBezTo>
                    <a:pt x="4058542" y="393710"/>
                    <a:pt x="4082695" y="378755"/>
                    <a:pt x="4104231" y="360509"/>
                  </a:cubicBezTo>
                  <a:cubicBezTo>
                    <a:pt x="4095708" y="350564"/>
                    <a:pt x="4087706" y="340020"/>
                    <a:pt x="4080377" y="329028"/>
                  </a:cubicBezTo>
                  <a:cubicBezTo>
                    <a:pt x="4079779" y="328055"/>
                    <a:pt x="4079181" y="326934"/>
                    <a:pt x="4078508" y="325961"/>
                  </a:cubicBezTo>
                  <a:cubicBezTo>
                    <a:pt x="4075816" y="321774"/>
                    <a:pt x="4073124" y="317586"/>
                    <a:pt x="4070582" y="313250"/>
                  </a:cubicBezTo>
                  <a:close/>
                  <a:moveTo>
                    <a:pt x="2887531" y="313250"/>
                  </a:moveTo>
                  <a:cubicBezTo>
                    <a:pt x="2868837" y="318185"/>
                    <a:pt x="2849694" y="321326"/>
                    <a:pt x="2830402" y="322896"/>
                  </a:cubicBezTo>
                  <a:cubicBezTo>
                    <a:pt x="2831972" y="342189"/>
                    <a:pt x="2835486" y="361182"/>
                    <a:pt x="2840945" y="379652"/>
                  </a:cubicBezTo>
                  <a:cubicBezTo>
                    <a:pt x="2842516" y="384811"/>
                    <a:pt x="2844161" y="389971"/>
                    <a:pt x="2846031" y="395056"/>
                  </a:cubicBezTo>
                  <a:cubicBezTo>
                    <a:pt x="2847077" y="397823"/>
                    <a:pt x="2848049" y="400365"/>
                    <a:pt x="2849021" y="402832"/>
                  </a:cubicBezTo>
                  <a:cubicBezTo>
                    <a:pt x="2849245" y="403431"/>
                    <a:pt x="2849545" y="404104"/>
                    <a:pt x="2849769" y="404702"/>
                  </a:cubicBezTo>
                  <a:cubicBezTo>
                    <a:pt x="2875492" y="393710"/>
                    <a:pt x="2899646" y="378755"/>
                    <a:pt x="2921106" y="360658"/>
                  </a:cubicBezTo>
                  <a:cubicBezTo>
                    <a:pt x="2921032" y="360584"/>
                    <a:pt x="2921032" y="360584"/>
                    <a:pt x="2921032" y="360584"/>
                  </a:cubicBezTo>
                  <a:cubicBezTo>
                    <a:pt x="2921032" y="360509"/>
                    <a:pt x="2920957" y="360509"/>
                    <a:pt x="2920957" y="360434"/>
                  </a:cubicBezTo>
                  <a:cubicBezTo>
                    <a:pt x="2919760" y="359013"/>
                    <a:pt x="2918639" y="357443"/>
                    <a:pt x="2917442" y="356022"/>
                  </a:cubicBezTo>
                  <a:cubicBezTo>
                    <a:pt x="2912881" y="350488"/>
                    <a:pt x="2908619" y="345104"/>
                    <a:pt x="2904805" y="339720"/>
                  </a:cubicBezTo>
                  <a:cubicBezTo>
                    <a:pt x="2899646" y="332692"/>
                    <a:pt x="2894710" y="325214"/>
                    <a:pt x="2890223" y="317811"/>
                  </a:cubicBezTo>
                  <a:cubicBezTo>
                    <a:pt x="2889326" y="316315"/>
                    <a:pt x="2888429" y="314745"/>
                    <a:pt x="2887531" y="313250"/>
                  </a:cubicBezTo>
                  <a:close/>
                  <a:moveTo>
                    <a:pt x="1704706" y="313250"/>
                  </a:moveTo>
                  <a:cubicBezTo>
                    <a:pt x="1685937" y="318185"/>
                    <a:pt x="1666794" y="321326"/>
                    <a:pt x="1647501" y="322896"/>
                  </a:cubicBezTo>
                  <a:cubicBezTo>
                    <a:pt x="1649819" y="351012"/>
                    <a:pt x="1656400" y="378680"/>
                    <a:pt x="1666868" y="404702"/>
                  </a:cubicBezTo>
                  <a:cubicBezTo>
                    <a:pt x="1692666" y="393710"/>
                    <a:pt x="1716820" y="378755"/>
                    <a:pt x="1738355" y="360509"/>
                  </a:cubicBezTo>
                  <a:cubicBezTo>
                    <a:pt x="1725793" y="345777"/>
                    <a:pt x="1714501" y="330000"/>
                    <a:pt x="1704706" y="313250"/>
                  </a:cubicBezTo>
                  <a:close/>
                  <a:moveTo>
                    <a:pt x="521806" y="313250"/>
                  </a:moveTo>
                  <a:cubicBezTo>
                    <a:pt x="503111" y="318185"/>
                    <a:pt x="483968" y="321326"/>
                    <a:pt x="464601" y="322896"/>
                  </a:cubicBezTo>
                  <a:cubicBezTo>
                    <a:pt x="466919" y="351012"/>
                    <a:pt x="473499" y="378680"/>
                    <a:pt x="483968" y="404702"/>
                  </a:cubicBezTo>
                  <a:cubicBezTo>
                    <a:pt x="509767" y="393710"/>
                    <a:pt x="533919" y="378755"/>
                    <a:pt x="555455" y="360509"/>
                  </a:cubicBezTo>
                  <a:cubicBezTo>
                    <a:pt x="542892" y="345703"/>
                    <a:pt x="531602" y="330000"/>
                    <a:pt x="521806" y="313250"/>
                  </a:cubicBezTo>
                  <a:close/>
                  <a:moveTo>
                    <a:pt x="5595812" y="301360"/>
                  </a:moveTo>
                  <a:cubicBezTo>
                    <a:pt x="5565004" y="313399"/>
                    <a:pt x="5532251" y="320877"/>
                    <a:pt x="5499050" y="323269"/>
                  </a:cubicBezTo>
                  <a:cubicBezTo>
                    <a:pt x="5496657" y="356396"/>
                    <a:pt x="5489180" y="389149"/>
                    <a:pt x="5477066" y="419957"/>
                  </a:cubicBezTo>
                  <a:cubicBezTo>
                    <a:pt x="5478785" y="420331"/>
                    <a:pt x="5480505" y="420779"/>
                    <a:pt x="5482225" y="421153"/>
                  </a:cubicBezTo>
                  <a:cubicBezTo>
                    <a:pt x="5493068" y="423322"/>
                    <a:pt x="5504359" y="424892"/>
                    <a:pt x="5515725" y="425864"/>
                  </a:cubicBezTo>
                  <a:cubicBezTo>
                    <a:pt x="5520362" y="426313"/>
                    <a:pt x="5524923" y="426462"/>
                    <a:pt x="5529410" y="426612"/>
                  </a:cubicBezTo>
                  <a:cubicBezTo>
                    <a:pt x="5532251" y="426687"/>
                    <a:pt x="5535019" y="426761"/>
                    <a:pt x="5537710" y="426761"/>
                  </a:cubicBezTo>
                  <a:cubicBezTo>
                    <a:pt x="5539131" y="426761"/>
                    <a:pt x="5540552" y="426687"/>
                    <a:pt x="5541972" y="426687"/>
                  </a:cubicBezTo>
                  <a:cubicBezTo>
                    <a:pt x="5547282" y="426612"/>
                    <a:pt x="5552516" y="426462"/>
                    <a:pt x="5557751" y="426088"/>
                  </a:cubicBezTo>
                  <a:cubicBezTo>
                    <a:pt x="5559844" y="425939"/>
                    <a:pt x="5561939" y="425864"/>
                    <a:pt x="5564032" y="425640"/>
                  </a:cubicBezTo>
                  <a:cubicBezTo>
                    <a:pt x="5566275" y="425416"/>
                    <a:pt x="5568444" y="425191"/>
                    <a:pt x="5570687" y="424966"/>
                  </a:cubicBezTo>
                  <a:cubicBezTo>
                    <a:pt x="5575324" y="424444"/>
                    <a:pt x="5579959" y="423845"/>
                    <a:pt x="5584595" y="423097"/>
                  </a:cubicBezTo>
                  <a:cubicBezTo>
                    <a:pt x="5588709" y="422424"/>
                    <a:pt x="5592671" y="421527"/>
                    <a:pt x="5596709" y="420704"/>
                  </a:cubicBezTo>
                  <a:cubicBezTo>
                    <a:pt x="5600598" y="402010"/>
                    <a:pt x="5602617" y="382568"/>
                    <a:pt x="5602617" y="362902"/>
                  </a:cubicBezTo>
                  <a:cubicBezTo>
                    <a:pt x="5602617" y="342113"/>
                    <a:pt x="5600298" y="321475"/>
                    <a:pt x="5595812" y="301360"/>
                  </a:cubicBezTo>
                  <a:close/>
                  <a:moveTo>
                    <a:pt x="4412912" y="301360"/>
                  </a:moveTo>
                  <a:cubicBezTo>
                    <a:pt x="4382029" y="313399"/>
                    <a:pt x="4349276" y="320877"/>
                    <a:pt x="4316149" y="323269"/>
                  </a:cubicBezTo>
                  <a:cubicBezTo>
                    <a:pt x="4313757" y="356396"/>
                    <a:pt x="4306279" y="389149"/>
                    <a:pt x="4294316" y="420032"/>
                  </a:cubicBezTo>
                  <a:cubicBezTo>
                    <a:pt x="4296035" y="420405"/>
                    <a:pt x="4297756" y="420854"/>
                    <a:pt x="4299475" y="421228"/>
                  </a:cubicBezTo>
                  <a:cubicBezTo>
                    <a:pt x="4310243" y="423396"/>
                    <a:pt x="4321534" y="424966"/>
                    <a:pt x="4332825" y="425939"/>
                  </a:cubicBezTo>
                  <a:cubicBezTo>
                    <a:pt x="4337462" y="426387"/>
                    <a:pt x="4341948" y="426537"/>
                    <a:pt x="4346510" y="426687"/>
                  </a:cubicBezTo>
                  <a:cubicBezTo>
                    <a:pt x="4349276" y="426761"/>
                    <a:pt x="4352043" y="426837"/>
                    <a:pt x="4354660" y="426837"/>
                  </a:cubicBezTo>
                  <a:cubicBezTo>
                    <a:pt x="4356305" y="426837"/>
                    <a:pt x="4357876" y="426761"/>
                    <a:pt x="4359446" y="426761"/>
                  </a:cubicBezTo>
                  <a:cubicBezTo>
                    <a:pt x="4364530" y="426687"/>
                    <a:pt x="4369541" y="426462"/>
                    <a:pt x="4374552" y="426163"/>
                  </a:cubicBezTo>
                  <a:cubicBezTo>
                    <a:pt x="4376795" y="425939"/>
                    <a:pt x="4378963" y="425864"/>
                    <a:pt x="4381207" y="425640"/>
                  </a:cubicBezTo>
                  <a:cubicBezTo>
                    <a:pt x="4383375" y="425416"/>
                    <a:pt x="4385543" y="425191"/>
                    <a:pt x="4387712" y="424966"/>
                  </a:cubicBezTo>
                  <a:cubicBezTo>
                    <a:pt x="4392423" y="424444"/>
                    <a:pt x="4397060" y="423845"/>
                    <a:pt x="4401770" y="423097"/>
                  </a:cubicBezTo>
                  <a:cubicBezTo>
                    <a:pt x="4405882" y="422424"/>
                    <a:pt x="4409846" y="421527"/>
                    <a:pt x="4413809" y="420704"/>
                  </a:cubicBezTo>
                  <a:cubicBezTo>
                    <a:pt x="4417772" y="401711"/>
                    <a:pt x="4419791" y="382344"/>
                    <a:pt x="4419791" y="362902"/>
                  </a:cubicBezTo>
                  <a:cubicBezTo>
                    <a:pt x="4419791" y="342113"/>
                    <a:pt x="4417398" y="321475"/>
                    <a:pt x="4412912" y="301360"/>
                  </a:cubicBezTo>
                  <a:close/>
                  <a:moveTo>
                    <a:pt x="3229936" y="301360"/>
                  </a:moveTo>
                  <a:cubicBezTo>
                    <a:pt x="3199128" y="313399"/>
                    <a:pt x="3166375" y="320877"/>
                    <a:pt x="3133174" y="323269"/>
                  </a:cubicBezTo>
                  <a:cubicBezTo>
                    <a:pt x="3130857" y="356396"/>
                    <a:pt x="3123379" y="389073"/>
                    <a:pt x="3111265" y="419957"/>
                  </a:cubicBezTo>
                  <a:cubicBezTo>
                    <a:pt x="3112985" y="420331"/>
                    <a:pt x="3114705" y="420779"/>
                    <a:pt x="3116424" y="421153"/>
                  </a:cubicBezTo>
                  <a:cubicBezTo>
                    <a:pt x="3127267" y="423322"/>
                    <a:pt x="3138559" y="424892"/>
                    <a:pt x="3149850" y="425864"/>
                  </a:cubicBezTo>
                  <a:cubicBezTo>
                    <a:pt x="3150224" y="425939"/>
                    <a:pt x="3150522" y="425939"/>
                    <a:pt x="3150822" y="425939"/>
                  </a:cubicBezTo>
                  <a:cubicBezTo>
                    <a:pt x="3158674" y="426462"/>
                    <a:pt x="3166002" y="426761"/>
                    <a:pt x="3172881" y="426761"/>
                  </a:cubicBezTo>
                  <a:cubicBezTo>
                    <a:pt x="3188435" y="426761"/>
                    <a:pt x="3203914" y="425565"/>
                    <a:pt x="3218719" y="423097"/>
                  </a:cubicBezTo>
                  <a:cubicBezTo>
                    <a:pt x="3222833" y="422424"/>
                    <a:pt x="3226795" y="421527"/>
                    <a:pt x="3230834" y="420704"/>
                  </a:cubicBezTo>
                  <a:cubicBezTo>
                    <a:pt x="3234722" y="402010"/>
                    <a:pt x="3236741" y="382568"/>
                    <a:pt x="3236741" y="362902"/>
                  </a:cubicBezTo>
                  <a:cubicBezTo>
                    <a:pt x="3236741" y="342039"/>
                    <a:pt x="3234423" y="321400"/>
                    <a:pt x="3229936" y="301360"/>
                  </a:cubicBezTo>
                  <a:close/>
                  <a:moveTo>
                    <a:pt x="2047036" y="301360"/>
                  </a:moveTo>
                  <a:cubicBezTo>
                    <a:pt x="2016228" y="313399"/>
                    <a:pt x="1983476" y="320877"/>
                    <a:pt x="1950275" y="323269"/>
                  </a:cubicBezTo>
                  <a:cubicBezTo>
                    <a:pt x="1947882" y="356396"/>
                    <a:pt x="1940478" y="389073"/>
                    <a:pt x="1928439" y="419957"/>
                  </a:cubicBezTo>
                  <a:cubicBezTo>
                    <a:pt x="1930084" y="420331"/>
                    <a:pt x="1931805" y="420779"/>
                    <a:pt x="1933524" y="421153"/>
                  </a:cubicBezTo>
                  <a:cubicBezTo>
                    <a:pt x="1944292" y="423322"/>
                    <a:pt x="1955583" y="424892"/>
                    <a:pt x="1966949" y="425864"/>
                  </a:cubicBezTo>
                  <a:cubicBezTo>
                    <a:pt x="1971586" y="426313"/>
                    <a:pt x="1976147" y="426462"/>
                    <a:pt x="1980634" y="426612"/>
                  </a:cubicBezTo>
                  <a:cubicBezTo>
                    <a:pt x="1983476" y="426687"/>
                    <a:pt x="1986242" y="426761"/>
                    <a:pt x="1988934" y="426761"/>
                  </a:cubicBezTo>
                  <a:cubicBezTo>
                    <a:pt x="1990355" y="426761"/>
                    <a:pt x="1991775" y="426687"/>
                    <a:pt x="1993196" y="426687"/>
                  </a:cubicBezTo>
                  <a:cubicBezTo>
                    <a:pt x="1998506" y="426612"/>
                    <a:pt x="2003740" y="426462"/>
                    <a:pt x="2008974" y="426088"/>
                  </a:cubicBezTo>
                  <a:cubicBezTo>
                    <a:pt x="2011068" y="425939"/>
                    <a:pt x="2013087" y="425864"/>
                    <a:pt x="2015181" y="425640"/>
                  </a:cubicBezTo>
                  <a:cubicBezTo>
                    <a:pt x="2017424" y="425416"/>
                    <a:pt x="2019668" y="425191"/>
                    <a:pt x="2021911" y="424966"/>
                  </a:cubicBezTo>
                  <a:cubicBezTo>
                    <a:pt x="2026547" y="424444"/>
                    <a:pt x="2031183" y="423845"/>
                    <a:pt x="2035820" y="423097"/>
                  </a:cubicBezTo>
                  <a:cubicBezTo>
                    <a:pt x="2039932" y="422424"/>
                    <a:pt x="2043896" y="421527"/>
                    <a:pt x="2047933" y="420704"/>
                  </a:cubicBezTo>
                  <a:cubicBezTo>
                    <a:pt x="2051821" y="402010"/>
                    <a:pt x="2053841" y="382568"/>
                    <a:pt x="2053841" y="362902"/>
                  </a:cubicBezTo>
                  <a:cubicBezTo>
                    <a:pt x="2053841" y="342113"/>
                    <a:pt x="2051522" y="321475"/>
                    <a:pt x="2047036" y="301360"/>
                  </a:cubicBezTo>
                  <a:close/>
                  <a:moveTo>
                    <a:pt x="864135" y="301360"/>
                  </a:moveTo>
                  <a:cubicBezTo>
                    <a:pt x="833252" y="313399"/>
                    <a:pt x="800500" y="320877"/>
                    <a:pt x="767374" y="323269"/>
                  </a:cubicBezTo>
                  <a:cubicBezTo>
                    <a:pt x="764981" y="356396"/>
                    <a:pt x="757503" y="389149"/>
                    <a:pt x="745464" y="419957"/>
                  </a:cubicBezTo>
                  <a:cubicBezTo>
                    <a:pt x="747184" y="420331"/>
                    <a:pt x="748904" y="420779"/>
                    <a:pt x="750624" y="421153"/>
                  </a:cubicBezTo>
                  <a:cubicBezTo>
                    <a:pt x="761466" y="423322"/>
                    <a:pt x="772683" y="424892"/>
                    <a:pt x="784124" y="425864"/>
                  </a:cubicBezTo>
                  <a:cubicBezTo>
                    <a:pt x="784498" y="425939"/>
                    <a:pt x="784797" y="425939"/>
                    <a:pt x="785096" y="425939"/>
                  </a:cubicBezTo>
                  <a:cubicBezTo>
                    <a:pt x="792947" y="426462"/>
                    <a:pt x="800276" y="426761"/>
                    <a:pt x="807155" y="426761"/>
                  </a:cubicBezTo>
                  <a:cubicBezTo>
                    <a:pt x="822709" y="426761"/>
                    <a:pt x="838188" y="425565"/>
                    <a:pt x="852994" y="423097"/>
                  </a:cubicBezTo>
                  <a:cubicBezTo>
                    <a:pt x="857107" y="422424"/>
                    <a:pt x="861070" y="421527"/>
                    <a:pt x="865033" y="420704"/>
                  </a:cubicBezTo>
                  <a:cubicBezTo>
                    <a:pt x="868996" y="401711"/>
                    <a:pt x="871015" y="382344"/>
                    <a:pt x="871015" y="362902"/>
                  </a:cubicBezTo>
                  <a:cubicBezTo>
                    <a:pt x="871015" y="342113"/>
                    <a:pt x="868622" y="321475"/>
                    <a:pt x="864135" y="301360"/>
                  </a:cubicBezTo>
                  <a:close/>
                  <a:moveTo>
                    <a:pt x="3866365" y="301211"/>
                  </a:moveTo>
                  <a:cubicBezTo>
                    <a:pt x="3861803" y="321400"/>
                    <a:pt x="3859486" y="341964"/>
                    <a:pt x="3859486" y="362827"/>
                  </a:cubicBezTo>
                  <a:cubicBezTo>
                    <a:pt x="3859486" y="375091"/>
                    <a:pt x="3860308" y="387503"/>
                    <a:pt x="3861879" y="399692"/>
                  </a:cubicBezTo>
                  <a:cubicBezTo>
                    <a:pt x="3862701" y="406048"/>
                    <a:pt x="3863673" y="411956"/>
                    <a:pt x="3864795" y="417639"/>
                  </a:cubicBezTo>
                  <a:cubicBezTo>
                    <a:pt x="3865019" y="418685"/>
                    <a:pt x="3865169" y="419658"/>
                    <a:pt x="3865393" y="420630"/>
                  </a:cubicBezTo>
                  <a:cubicBezTo>
                    <a:pt x="3869356" y="421453"/>
                    <a:pt x="3873319" y="422350"/>
                    <a:pt x="3877357" y="423023"/>
                  </a:cubicBezTo>
                  <a:cubicBezTo>
                    <a:pt x="3892238" y="425490"/>
                    <a:pt x="3907717" y="426761"/>
                    <a:pt x="3923345" y="426761"/>
                  </a:cubicBezTo>
                  <a:cubicBezTo>
                    <a:pt x="3930449" y="426761"/>
                    <a:pt x="3937927" y="426462"/>
                    <a:pt x="3946302" y="425864"/>
                  </a:cubicBezTo>
                  <a:cubicBezTo>
                    <a:pt x="3947424" y="425789"/>
                    <a:pt x="3948546" y="425565"/>
                    <a:pt x="3949667" y="425490"/>
                  </a:cubicBezTo>
                  <a:cubicBezTo>
                    <a:pt x="3959687" y="424593"/>
                    <a:pt x="3969857" y="423172"/>
                    <a:pt x="3979727" y="421153"/>
                  </a:cubicBezTo>
                  <a:cubicBezTo>
                    <a:pt x="3981447" y="420854"/>
                    <a:pt x="3983167" y="420331"/>
                    <a:pt x="3984887" y="419957"/>
                  </a:cubicBezTo>
                  <a:cubicBezTo>
                    <a:pt x="3972773" y="389149"/>
                    <a:pt x="3965370" y="356396"/>
                    <a:pt x="3962977" y="323269"/>
                  </a:cubicBezTo>
                  <a:cubicBezTo>
                    <a:pt x="3961257" y="323195"/>
                    <a:pt x="3959537" y="323046"/>
                    <a:pt x="3957818" y="322896"/>
                  </a:cubicBezTo>
                  <a:cubicBezTo>
                    <a:pt x="3957743" y="322896"/>
                    <a:pt x="3957743" y="322896"/>
                    <a:pt x="3957668" y="322896"/>
                  </a:cubicBezTo>
                  <a:cubicBezTo>
                    <a:pt x="3932468" y="320653"/>
                    <a:pt x="3907717" y="315568"/>
                    <a:pt x="3883788" y="307716"/>
                  </a:cubicBezTo>
                  <a:cubicBezTo>
                    <a:pt x="3883639" y="307641"/>
                    <a:pt x="3883564" y="307567"/>
                    <a:pt x="3883414" y="307567"/>
                  </a:cubicBezTo>
                  <a:cubicBezTo>
                    <a:pt x="3883339" y="307567"/>
                    <a:pt x="3883264" y="307567"/>
                    <a:pt x="3883264" y="307567"/>
                  </a:cubicBezTo>
                  <a:cubicBezTo>
                    <a:pt x="3881544" y="307043"/>
                    <a:pt x="3879451" y="306296"/>
                    <a:pt x="3877432" y="305473"/>
                  </a:cubicBezTo>
                  <a:cubicBezTo>
                    <a:pt x="3877357" y="305473"/>
                    <a:pt x="3877282" y="305398"/>
                    <a:pt x="3877208" y="305398"/>
                  </a:cubicBezTo>
                  <a:cubicBezTo>
                    <a:pt x="3873544" y="304127"/>
                    <a:pt x="3869955" y="302631"/>
                    <a:pt x="3866365" y="301211"/>
                  </a:cubicBezTo>
                  <a:close/>
                  <a:moveTo>
                    <a:pt x="317514" y="301211"/>
                  </a:moveTo>
                  <a:cubicBezTo>
                    <a:pt x="312953" y="321326"/>
                    <a:pt x="310635" y="341964"/>
                    <a:pt x="310635" y="362827"/>
                  </a:cubicBezTo>
                  <a:cubicBezTo>
                    <a:pt x="310635" y="382269"/>
                    <a:pt x="312654" y="401636"/>
                    <a:pt x="316617" y="420630"/>
                  </a:cubicBezTo>
                  <a:cubicBezTo>
                    <a:pt x="320580" y="421453"/>
                    <a:pt x="324543" y="422350"/>
                    <a:pt x="328581" y="423023"/>
                  </a:cubicBezTo>
                  <a:cubicBezTo>
                    <a:pt x="343537" y="425490"/>
                    <a:pt x="359016" y="426761"/>
                    <a:pt x="374569" y="426761"/>
                  </a:cubicBezTo>
                  <a:cubicBezTo>
                    <a:pt x="381673" y="426761"/>
                    <a:pt x="389150" y="426462"/>
                    <a:pt x="397526" y="425864"/>
                  </a:cubicBezTo>
                  <a:cubicBezTo>
                    <a:pt x="398647" y="425789"/>
                    <a:pt x="399769" y="425565"/>
                    <a:pt x="400890" y="425490"/>
                  </a:cubicBezTo>
                  <a:cubicBezTo>
                    <a:pt x="410911" y="424593"/>
                    <a:pt x="421081" y="423172"/>
                    <a:pt x="430951" y="421153"/>
                  </a:cubicBezTo>
                  <a:cubicBezTo>
                    <a:pt x="432671" y="420854"/>
                    <a:pt x="434391" y="420331"/>
                    <a:pt x="436111" y="419957"/>
                  </a:cubicBezTo>
                  <a:cubicBezTo>
                    <a:pt x="423997" y="389149"/>
                    <a:pt x="416594" y="356396"/>
                    <a:pt x="414201" y="323269"/>
                  </a:cubicBezTo>
                  <a:cubicBezTo>
                    <a:pt x="412481" y="323195"/>
                    <a:pt x="410762" y="323046"/>
                    <a:pt x="409042" y="322896"/>
                  </a:cubicBezTo>
                  <a:cubicBezTo>
                    <a:pt x="408967" y="322896"/>
                    <a:pt x="408967" y="322896"/>
                    <a:pt x="408892" y="322896"/>
                  </a:cubicBezTo>
                  <a:cubicBezTo>
                    <a:pt x="383692" y="320653"/>
                    <a:pt x="358940" y="315568"/>
                    <a:pt x="335012" y="307716"/>
                  </a:cubicBezTo>
                  <a:cubicBezTo>
                    <a:pt x="334863" y="307641"/>
                    <a:pt x="334787" y="307567"/>
                    <a:pt x="334638" y="307567"/>
                  </a:cubicBezTo>
                  <a:cubicBezTo>
                    <a:pt x="334564" y="307567"/>
                    <a:pt x="334489" y="307567"/>
                    <a:pt x="334489" y="307567"/>
                  </a:cubicBezTo>
                  <a:cubicBezTo>
                    <a:pt x="332769" y="307043"/>
                    <a:pt x="330525" y="306220"/>
                    <a:pt x="328357" y="305398"/>
                  </a:cubicBezTo>
                  <a:cubicBezTo>
                    <a:pt x="324693" y="304127"/>
                    <a:pt x="321104" y="302631"/>
                    <a:pt x="317514" y="301211"/>
                  </a:cubicBezTo>
                  <a:close/>
                  <a:moveTo>
                    <a:pt x="5049116" y="301135"/>
                  </a:moveTo>
                  <a:cubicBezTo>
                    <a:pt x="5044555" y="321251"/>
                    <a:pt x="5042236" y="341890"/>
                    <a:pt x="5042236" y="362752"/>
                  </a:cubicBezTo>
                  <a:cubicBezTo>
                    <a:pt x="5042236" y="382269"/>
                    <a:pt x="5044257" y="401711"/>
                    <a:pt x="5048219" y="420704"/>
                  </a:cubicBezTo>
                  <a:cubicBezTo>
                    <a:pt x="5048668" y="420854"/>
                    <a:pt x="5049041" y="420929"/>
                    <a:pt x="5049490" y="421003"/>
                  </a:cubicBezTo>
                  <a:cubicBezTo>
                    <a:pt x="5053005" y="421752"/>
                    <a:pt x="5056595" y="422424"/>
                    <a:pt x="5060257" y="423023"/>
                  </a:cubicBezTo>
                  <a:cubicBezTo>
                    <a:pt x="5064894" y="423770"/>
                    <a:pt x="5069530" y="424368"/>
                    <a:pt x="5074167" y="424892"/>
                  </a:cubicBezTo>
                  <a:cubicBezTo>
                    <a:pt x="5076410" y="425116"/>
                    <a:pt x="5078728" y="425341"/>
                    <a:pt x="5080972" y="425565"/>
                  </a:cubicBezTo>
                  <a:cubicBezTo>
                    <a:pt x="5082990" y="425715"/>
                    <a:pt x="5085083" y="425864"/>
                    <a:pt x="5087103" y="426014"/>
                  </a:cubicBezTo>
                  <a:cubicBezTo>
                    <a:pt x="5092487" y="426313"/>
                    <a:pt x="5097872" y="426537"/>
                    <a:pt x="5103255" y="426612"/>
                  </a:cubicBezTo>
                  <a:cubicBezTo>
                    <a:pt x="5104600" y="426687"/>
                    <a:pt x="5105872" y="426687"/>
                    <a:pt x="5107143" y="426687"/>
                  </a:cubicBezTo>
                  <a:cubicBezTo>
                    <a:pt x="5109909" y="426687"/>
                    <a:pt x="5112826" y="426612"/>
                    <a:pt x="5115744" y="426537"/>
                  </a:cubicBezTo>
                  <a:cubicBezTo>
                    <a:pt x="5120155" y="426387"/>
                    <a:pt x="5124566" y="426238"/>
                    <a:pt x="5129052" y="425864"/>
                  </a:cubicBezTo>
                  <a:cubicBezTo>
                    <a:pt x="5129129" y="425864"/>
                    <a:pt x="5129129" y="425864"/>
                    <a:pt x="5129202" y="425864"/>
                  </a:cubicBezTo>
                  <a:cubicBezTo>
                    <a:pt x="5130323" y="425789"/>
                    <a:pt x="5131445" y="425565"/>
                    <a:pt x="5132567" y="425490"/>
                  </a:cubicBezTo>
                  <a:cubicBezTo>
                    <a:pt x="5142589" y="424593"/>
                    <a:pt x="5152757" y="423172"/>
                    <a:pt x="5162628" y="421153"/>
                  </a:cubicBezTo>
                  <a:cubicBezTo>
                    <a:pt x="5164347" y="420854"/>
                    <a:pt x="5166067" y="420331"/>
                    <a:pt x="5167787" y="419957"/>
                  </a:cubicBezTo>
                  <a:cubicBezTo>
                    <a:pt x="5155749" y="389149"/>
                    <a:pt x="5148271" y="356396"/>
                    <a:pt x="5145879" y="323269"/>
                  </a:cubicBezTo>
                  <a:cubicBezTo>
                    <a:pt x="5144232" y="323195"/>
                    <a:pt x="5142512" y="323046"/>
                    <a:pt x="5140793" y="322896"/>
                  </a:cubicBezTo>
                  <a:cubicBezTo>
                    <a:pt x="5140793" y="322896"/>
                    <a:pt x="5140718" y="322896"/>
                    <a:pt x="5140643" y="322896"/>
                  </a:cubicBezTo>
                  <a:cubicBezTo>
                    <a:pt x="5115444" y="320653"/>
                    <a:pt x="5090617" y="315568"/>
                    <a:pt x="5066690" y="307716"/>
                  </a:cubicBezTo>
                  <a:cubicBezTo>
                    <a:pt x="5066540" y="307641"/>
                    <a:pt x="5066465" y="307567"/>
                    <a:pt x="5066315" y="307567"/>
                  </a:cubicBezTo>
                  <a:cubicBezTo>
                    <a:pt x="5066240" y="307567"/>
                    <a:pt x="5066165" y="307567"/>
                    <a:pt x="5066165" y="307567"/>
                  </a:cubicBezTo>
                  <a:cubicBezTo>
                    <a:pt x="5064520" y="307043"/>
                    <a:pt x="5062501" y="306370"/>
                    <a:pt x="5060407" y="305473"/>
                  </a:cubicBezTo>
                  <a:cubicBezTo>
                    <a:pt x="5060333" y="305473"/>
                    <a:pt x="5060257" y="305398"/>
                    <a:pt x="5060183" y="305398"/>
                  </a:cubicBezTo>
                  <a:cubicBezTo>
                    <a:pt x="5056370" y="304127"/>
                    <a:pt x="5052780" y="302556"/>
                    <a:pt x="5049116" y="301135"/>
                  </a:cubicBezTo>
                  <a:close/>
                  <a:moveTo>
                    <a:pt x="2683240" y="301135"/>
                  </a:moveTo>
                  <a:cubicBezTo>
                    <a:pt x="2678753" y="321251"/>
                    <a:pt x="2676435" y="341890"/>
                    <a:pt x="2676435" y="362827"/>
                  </a:cubicBezTo>
                  <a:cubicBezTo>
                    <a:pt x="2676435" y="382418"/>
                    <a:pt x="2678380" y="401786"/>
                    <a:pt x="2682343" y="420630"/>
                  </a:cubicBezTo>
                  <a:cubicBezTo>
                    <a:pt x="2686381" y="421453"/>
                    <a:pt x="2690344" y="422350"/>
                    <a:pt x="2694382" y="423023"/>
                  </a:cubicBezTo>
                  <a:cubicBezTo>
                    <a:pt x="2699916" y="423995"/>
                    <a:pt x="2705524" y="424667"/>
                    <a:pt x="2711132" y="425266"/>
                  </a:cubicBezTo>
                  <a:cubicBezTo>
                    <a:pt x="2728032" y="426986"/>
                    <a:pt x="2745380" y="427210"/>
                    <a:pt x="2762205" y="426014"/>
                  </a:cubicBezTo>
                  <a:cubicBezTo>
                    <a:pt x="2762205" y="426014"/>
                    <a:pt x="2762279" y="426014"/>
                    <a:pt x="2762279" y="426014"/>
                  </a:cubicBezTo>
                  <a:lnTo>
                    <a:pt x="2763550" y="425864"/>
                  </a:lnTo>
                  <a:cubicBezTo>
                    <a:pt x="2763925" y="425864"/>
                    <a:pt x="2764299" y="425789"/>
                    <a:pt x="2764598" y="425789"/>
                  </a:cubicBezTo>
                  <a:cubicBezTo>
                    <a:pt x="2775141" y="424892"/>
                    <a:pt x="2785685" y="423396"/>
                    <a:pt x="2796827" y="421153"/>
                  </a:cubicBezTo>
                  <a:cubicBezTo>
                    <a:pt x="2798471" y="420779"/>
                    <a:pt x="2800192" y="420331"/>
                    <a:pt x="2801837" y="419957"/>
                  </a:cubicBezTo>
                  <a:cubicBezTo>
                    <a:pt x="2800790" y="417414"/>
                    <a:pt x="2799818" y="414872"/>
                    <a:pt x="2798845" y="412105"/>
                  </a:cubicBezTo>
                  <a:cubicBezTo>
                    <a:pt x="2796602" y="405973"/>
                    <a:pt x="2794583" y="399542"/>
                    <a:pt x="2792938" y="394158"/>
                  </a:cubicBezTo>
                  <a:cubicBezTo>
                    <a:pt x="2792938" y="394084"/>
                    <a:pt x="2792864" y="393934"/>
                    <a:pt x="2792864" y="393859"/>
                  </a:cubicBezTo>
                  <a:cubicBezTo>
                    <a:pt x="2785984" y="370902"/>
                    <a:pt x="2781721" y="347198"/>
                    <a:pt x="2780002" y="323195"/>
                  </a:cubicBezTo>
                  <a:cubicBezTo>
                    <a:pt x="2778282" y="323120"/>
                    <a:pt x="2776637" y="322970"/>
                    <a:pt x="2774917" y="322821"/>
                  </a:cubicBezTo>
                  <a:cubicBezTo>
                    <a:pt x="2774842" y="322821"/>
                    <a:pt x="2774767" y="322821"/>
                    <a:pt x="2774693" y="322821"/>
                  </a:cubicBezTo>
                  <a:cubicBezTo>
                    <a:pt x="2749493" y="320653"/>
                    <a:pt x="2724592" y="315493"/>
                    <a:pt x="2700588" y="307641"/>
                  </a:cubicBezTo>
                  <a:cubicBezTo>
                    <a:pt x="2700588" y="307641"/>
                    <a:pt x="2700514" y="307567"/>
                    <a:pt x="2700439" y="307567"/>
                  </a:cubicBezTo>
                  <a:cubicBezTo>
                    <a:pt x="2700439" y="307567"/>
                    <a:pt x="2700364" y="307567"/>
                    <a:pt x="2700364" y="307567"/>
                  </a:cubicBezTo>
                  <a:cubicBezTo>
                    <a:pt x="2698495" y="306968"/>
                    <a:pt x="2696775" y="306370"/>
                    <a:pt x="2695055" y="305622"/>
                  </a:cubicBezTo>
                  <a:cubicBezTo>
                    <a:pt x="2691091" y="304276"/>
                    <a:pt x="2687203" y="302631"/>
                    <a:pt x="2683240" y="301135"/>
                  </a:cubicBezTo>
                  <a:close/>
                  <a:moveTo>
                    <a:pt x="1500340" y="301061"/>
                  </a:moveTo>
                  <a:cubicBezTo>
                    <a:pt x="1495778" y="321176"/>
                    <a:pt x="1493460" y="341814"/>
                    <a:pt x="1493460" y="362677"/>
                  </a:cubicBezTo>
                  <a:cubicBezTo>
                    <a:pt x="1493460" y="382194"/>
                    <a:pt x="1495479" y="401561"/>
                    <a:pt x="1499442" y="420480"/>
                  </a:cubicBezTo>
                  <a:cubicBezTo>
                    <a:pt x="1503481" y="421303"/>
                    <a:pt x="1507444" y="422200"/>
                    <a:pt x="1511482" y="422873"/>
                  </a:cubicBezTo>
                  <a:cubicBezTo>
                    <a:pt x="1516118" y="423621"/>
                    <a:pt x="1520754" y="424219"/>
                    <a:pt x="1525390" y="424743"/>
                  </a:cubicBezTo>
                  <a:cubicBezTo>
                    <a:pt x="1527633" y="424966"/>
                    <a:pt x="1529952" y="425191"/>
                    <a:pt x="1532195" y="425416"/>
                  </a:cubicBezTo>
                  <a:cubicBezTo>
                    <a:pt x="1534214" y="425565"/>
                    <a:pt x="1536308" y="425715"/>
                    <a:pt x="1538326" y="425864"/>
                  </a:cubicBezTo>
                  <a:cubicBezTo>
                    <a:pt x="1543710" y="426163"/>
                    <a:pt x="1549094" y="426387"/>
                    <a:pt x="1554478" y="426462"/>
                  </a:cubicBezTo>
                  <a:cubicBezTo>
                    <a:pt x="1555825" y="426537"/>
                    <a:pt x="1557096" y="426537"/>
                    <a:pt x="1558367" y="426537"/>
                  </a:cubicBezTo>
                  <a:cubicBezTo>
                    <a:pt x="1561134" y="426537"/>
                    <a:pt x="1564050" y="426462"/>
                    <a:pt x="1566966" y="426387"/>
                  </a:cubicBezTo>
                  <a:cubicBezTo>
                    <a:pt x="1571378" y="426238"/>
                    <a:pt x="1575790" y="426088"/>
                    <a:pt x="1580277" y="425715"/>
                  </a:cubicBezTo>
                  <a:cubicBezTo>
                    <a:pt x="1580352" y="425715"/>
                    <a:pt x="1580352" y="425715"/>
                    <a:pt x="1580426" y="425715"/>
                  </a:cubicBezTo>
                  <a:cubicBezTo>
                    <a:pt x="1581548" y="425640"/>
                    <a:pt x="1582670" y="425416"/>
                    <a:pt x="1583791" y="425341"/>
                  </a:cubicBezTo>
                  <a:cubicBezTo>
                    <a:pt x="1593811" y="424444"/>
                    <a:pt x="1603981" y="423023"/>
                    <a:pt x="1613852" y="421003"/>
                  </a:cubicBezTo>
                  <a:cubicBezTo>
                    <a:pt x="1615572" y="420704"/>
                    <a:pt x="1617291" y="420181"/>
                    <a:pt x="1619011" y="419807"/>
                  </a:cubicBezTo>
                  <a:cubicBezTo>
                    <a:pt x="1606972" y="388999"/>
                    <a:pt x="1599569" y="356247"/>
                    <a:pt x="1597176" y="323120"/>
                  </a:cubicBezTo>
                  <a:cubicBezTo>
                    <a:pt x="1595532" y="323046"/>
                    <a:pt x="1593811" y="322896"/>
                    <a:pt x="1592091" y="322747"/>
                  </a:cubicBezTo>
                  <a:cubicBezTo>
                    <a:pt x="1592017" y="322747"/>
                    <a:pt x="1591942" y="322747"/>
                    <a:pt x="1591867" y="322747"/>
                  </a:cubicBezTo>
                  <a:cubicBezTo>
                    <a:pt x="1569584" y="320802"/>
                    <a:pt x="1547450" y="316540"/>
                    <a:pt x="1526138" y="310184"/>
                  </a:cubicBezTo>
                  <a:cubicBezTo>
                    <a:pt x="1526063" y="310184"/>
                    <a:pt x="1526063" y="310184"/>
                    <a:pt x="1526063" y="310184"/>
                  </a:cubicBezTo>
                  <a:cubicBezTo>
                    <a:pt x="1526063" y="310184"/>
                    <a:pt x="1525988" y="310184"/>
                    <a:pt x="1525988" y="310184"/>
                  </a:cubicBezTo>
                  <a:cubicBezTo>
                    <a:pt x="1520903" y="308688"/>
                    <a:pt x="1515669" y="307043"/>
                    <a:pt x="1510584" y="305024"/>
                  </a:cubicBezTo>
                  <a:cubicBezTo>
                    <a:pt x="1507144" y="303827"/>
                    <a:pt x="1503780" y="302407"/>
                    <a:pt x="1500340" y="301061"/>
                  </a:cubicBezTo>
                  <a:close/>
                  <a:moveTo>
                    <a:pt x="3373808" y="192036"/>
                  </a:moveTo>
                  <a:cubicBezTo>
                    <a:pt x="3364460" y="204523"/>
                    <a:pt x="3354291" y="216413"/>
                    <a:pt x="3343224" y="227480"/>
                  </a:cubicBezTo>
                  <a:cubicBezTo>
                    <a:pt x="3322810" y="247745"/>
                    <a:pt x="3300377" y="265093"/>
                    <a:pt x="3276298" y="279151"/>
                  </a:cubicBezTo>
                  <a:cubicBezTo>
                    <a:pt x="3283402" y="306370"/>
                    <a:pt x="3286991" y="334486"/>
                    <a:pt x="3286991" y="362976"/>
                  </a:cubicBezTo>
                  <a:cubicBezTo>
                    <a:pt x="3286991" y="378006"/>
                    <a:pt x="3285944" y="392887"/>
                    <a:pt x="3283926" y="407618"/>
                  </a:cubicBezTo>
                  <a:cubicBezTo>
                    <a:pt x="3327745" y="401262"/>
                    <a:pt x="3373059" y="403581"/>
                    <a:pt x="3415757" y="414797"/>
                  </a:cubicBezTo>
                  <a:cubicBezTo>
                    <a:pt x="3429965" y="390494"/>
                    <a:pt x="3447314" y="368061"/>
                    <a:pt x="3467429" y="347946"/>
                  </a:cubicBezTo>
                  <a:cubicBezTo>
                    <a:pt x="3477823" y="337478"/>
                    <a:pt x="3488964" y="327756"/>
                    <a:pt x="3500704" y="318783"/>
                  </a:cubicBezTo>
                  <a:cubicBezTo>
                    <a:pt x="3498461" y="316764"/>
                    <a:pt x="3496143" y="314671"/>
                    <a:pt x="3493825" y="312427"/>
                  </a:cubicBezTo>
                  <a:cubicBezTo>
                    <a:pt x="3478570" y="297322"/>
                    <a:pt x="3460774" y="272496"/>
                    <a:pt x="3455240" y="235781"/>
                  </a:cubicBezTo>
                  <a:cubicBezTo>
                    <a:pt x="3418525" y="230247"/>
                    <a:pt x="3393699" y="212450"/>
                    <a:pt x="3378593" y="197196"/>
                  </a:cubicBezTo>
                  <a:cubicBezTo>
                    <a:pt x="3376873" y="195475"/>
                    <a:pt x="3375378" y="193755"/>
                    <a:pt x="3373808" y="192036"/>
                  </a:cubicBezTo>
                  <a:close/>
                  <a:moveTo>
                    <a:pt x="2190907" y="192036"/>
                  </a:moveTo>
                  <a:cubicBezTo>
                    <a:pt x="2181486" y="204523"/>
                    <a:pt x="2171316" y="216413"/>
                    <a:pt x="2160173" y="227480"/>
                  </a:cubicBezTo>
                  <a:cubicBezTo>
                    <a:pt x="2139984" y="247670"/>
                    <a:pt x="2117551" y="265019"/>
                    <a:pt x="2093323" y="279151"/>
                  </a:cubicBezTo>
                  <a:cubicBezTo>
                    <a:pt x="2100502" y="306445"/>
                    <a:pt x="2104091" y="334561"/>
                    <a:pt x="2104091" y="362976"/>
                  </a:cubicBezTo>
                  <a:cubicBezTo>
                    <a:pt x="2104091" y="378006"/>
                    <a:pt x="2102969" y="392887"/>
                    <a:pt x="2101025" y="407618"/>
                  </a:cubicBezTo>
                  <a:cubicBezTo>
                    <a:pt x="2144919" y="401262"/>
                    <a:pt x="2190160" y="403581"/>
                    <a:pt x="2232858" y="414797"/>
                  </a:cubicBezTo>
                  <a:cubicBezTo>
                    <a:pt x="2247065" y="390494"/>
                    <a:pt x="2264413" y="368061"/>
                    <a:pt x="2284528" y="347946"/>
                  </a:cubicBezTo>
                  <a:cubicBezTo>
                    <a:pt x="2294922" y="337478"/>
                    <a:pt x="2306064" y="327756"/>
                    <a:pt x="2317804" y="318783"/>
                  </a:cubicBezTo>
                  <a:cubicBezTo>
                    <a:pt x="2315561" y="316839"/>
                    <a:pt x="2313243" y="314671"/>
                    <a:pt x="2310924" y="312427"/>
                  </a:cubicBezTo>
                  <a:cubicBezTo>
                    <a:pt x="2295595" y="297247"/>
                    <a:pt x="2277799" y="272496"/>
                    <a:pt x="2272265" y="235781"/>
                  </a:cubicBezTo>
                  <a:cubicBezTo>
                    <a:pt x="2235624" y="230247"/>
                    <a:pt x="2210798" y="212450"/>
                    <a:pt x="2195693" y="197196"/>
                  </a:cubicBezTo>
                  <a:cubicBezTo>
                    <a:pt x="2193973" y="195475"/>
                    <a:pt x="2192403" y="193755"/>
                    <a:pt x="2190907" y="192036"/>
                  </a:cubicBezTo>
                  <a:close/>
                  <a:moveTo>
                    <a:pt x="5739608" y="191961"/>
                  </a:moveTo>
                  <a:cubicBezTo>
                    <a:pt x="5730187" y="204523"/>
                    <a:pt x="5720017" y="216413"/>
                    <a:pt x="5708950" y="227406"/>
                  </a:cubicBezTo>
                  <a:cubicBezTo>
                    <a:pt x="5688760" y="247595"/>
                    <a:pt x="5666326" y="264943"/>
                    <a:pt x="5642099" y="279077"/>
                  </a:cubicBezTo>
                  <a:cubicBezTo>
                    <a:pt x="5649278" y="306370"/>
                    <a:pt x="5652866" y="334486"/>
                    <a:pt x="5652866" y="362902"/>
                  </a:cubicBezTo>
                  <a:cubicBezTo>
                    <a:pt x="5652866" y="377932"/>
                    <a:pt x="5651745" y="392813"/>
                    <a:pt x="5649801" y="407543"/>
                  </a:cubicBezTo>
                  <a:cubicBezTo>
                    <a:pt x="5693621" y="401188"/>
                    <a:pt x="5738861" y="403506"/>
                    <a:pt x="5781634" y="414648"/>
                  </a:cubicBezTo>
                  <a:cubicBezTo>
                    <a:pt x="5795840" y="390345"/>
                    <a:pt x="5813191" y="367912"/>
                    <a:pt x="5833379" y="347796"/>
                  </a:cubicBezTo>
                  <a:cubicBezTo>
                    <a:pt x="5843773" y="337328"/>
                    <a:pt x="5854915" y="327682"/>
                    <a:pt x="5866581" y="318708"/>
                  </a:cubicBezTo>
                  <a:cubicBezTo>
                    <a:pt x="5864338" y="316764"/>
                    <a:pt x="5862018" y="314671"/>
                    <a:pt x="5859701" y="312352"/>
                  </a:cubicBezTo>
                  <a:cubicBezTo>
                    <a:pt x="5844371" y="297172"/>
                    <a:pt x="5826574" y="272346"/>
                    <a:pt x="5821116" y="235706"/>
                  </a:cubicBezTo>
                  <a:cubicBezTo>
                    <a:pt x="5791429" y="231294"/>
                    <a:pt x="5765259" y="218133"/>
                    <a:pt x="5744394" y="197121"/>
                  </a:cubicBezTo>
                  <a:cubicBezTo>
                    <a:pt x="5742675" y="195401"/>
                    <a:pt x="5741179" y="193681"/>
                    <a:pt x="5739608" y="191961"/>
                  </a:cubicBezTo>
                  <a:close/>
                  <a:moveTo>
                    <a:pt x="4556635" y="191961"/>
                  </a:moveTo>
                  <a:cubicBezTo>
                    <a:pt x="4547286" y="204449"/>
                    <a:pt x="4537116" y="216339"/>
                    <a:pt x="4526049" y="227406"/>
                  </a:cubicBezTo>
                  <a:cubicBezTo>
                    <a:pt x="4505860" y="247595"/>
                    <a:pt x="4483427" y="264943"/>
                    <a:pt x="4459199" y="279077"/>
                  </a:cubicBezTo>
                  <a:cubicBezTo>
                    <a:pt x="4466377" y="306370"/>
                    <a:pt x="4469967" y="334486"/>
                    <a:pt x="4469967" y="362902"/>
                  </a:cubicBezTo>
                  <a:cubicBezTo>
                    <a:pt x="4469967" y="377857"/>
                    <a:pt x="4468845" y="392738"/>
                    <a:pt x="4466826" y="407543"/>
                  </a:cubicBezTo>
                  <a:cubicBezTo>
                    <a:pt x="4510721" y="401188"/>
                    <a:pt x="4555960" y="403506"/>
                    <a:pt x="4598658" y="414722"/>
                  </a:cubicBezTo>
                  <a:cubicBezTo>
                    <a:pt x="4612865" y="390420"/>
                    <a:pt x="4630215" y="367987"/>
                    <a:pt x="4650329" y="347872"/>
                  </a:cubicBezTo>
                  <a:cubicBezTo>
                    <a:pt x="4660798" y="337328"/>
                    <a:pt x="4671940" y="327607"/>
                    <a:pt x="4683605" y="318708"/>
                  </a:cubicBezTo>
                  <a:cubicBezTo>
                    <a:pt x="4681287" y="316764"/>
                    <a:pt x="4679044" y="314671"/>
                    <a:pt x="4676725" y="312427"/>
                  </a:cubicBezTo>
                  <a:cubicBezTo>
                    <a:pt x="4661397" y="297322"/>
                    <a:pt x="4643600" y="272496"/>
                    <a:pt x="4638067" y="235781"/>
                  </a:cubicBezTo>
                  <a:cubicBezTo>
                    <a:pt x="4601425" y="230247"/>
                    <a:pt x="4576600" y="212450"/>
                    <a:pt x="4561419" y="197121"/>
                  </a:cubicBezTo>
                  <a:cubicBezTo>
                    <a:pt x="4559700" y="195401"/>
                    <a:pt x="4558204" y="193681"/>
                    <a:pt x="4556635" y="191961"/>
                  </a:cubicBezTo>
                  <a:close/>
                  <a:moveTo>
                    <a:pt x="1007932" y="191886"/>
                  </a:moveTo>
                  <a:cubicBezTo>
                    <a:pt x="998585" y="204300"/>
                    <a:pt x="988415" y="216188"/>
                    <a:pt x="977274" y="227331"/>
                  </a:cubicBezTo>
                  <a:cubicBezTo>
                    <a:pt x="957009" y="247520"/>
                    <a:pt x="934576" y="264869"/>
                    <a:pt x="910348" y="279001"/>
                  </a:cubicBezTo>
                  <a:cubicBezTo>
                    <a:pt x="917527" y="306296"/>
                    <a:pt x="921116" y="334412"/>
                    <a:pt x="921116" y="362827"/>
                  </a:cubicBezTo>
                  <a:cubicBezTo>
                    <a:pt x="921116" y="377783"/>
                    <a:pt x="920069" y="392663"/>
                    <a:pt x="918050" y="407469"/>
                  </a:cubicBezTo>
                  <a:cubicBezTo>
                    <a:pt x="961869" y="401113"/>
                    <a:pt x="1007109" y="403431"/>
                    <a:pt x="1049807" y="414648"/>
                  </a:cubicBezTo>
                  <a:cubicBezTo>
                    <a:pt x="1064015" y="390345"/>
                    <a:pt x="1081363" y="367912"/>
                    <a:pt x="1101478" y="347796"/>
                  </a:cubicBezTo>
                  <a:cubicBezTo>
                    <a:pt x="1111947" y="337403"/>
                    <a:pt x="1123089" y="327682"/>
                    <a:pt x="1134829" y="318708"/>
                  </a:cubicBezTo>
                  <a:cubicBezTo>
                    <a:pt x="1132586" y="316764"/>
                    <a:pt x="1130267" y="314671"/>
                    <a:pt x="1127949" y="312427"/>
                  </a:cubicBezTo>
                  <a:cubicBezTo>
                    <a:pt x="1112620" y="297322"/>
                    <a:pt x="1094823" y="272496"/>
                    <a:pt x="1089290" y="235781"/>
                  </a:cubicBezTo>
                  <a:cubicBezTo>
                    <a:pt x="1052649" y="230247"/>
                    <a:pt x="1027823" y="212450"/>
                    <a:pt x="1012643" y="197046"/>
                  </a:cubicBezTo>
                  <a:cubicBezTo>
                    <a:pt x="1010998" y="195401"/>
                    <a:pt x="1009502" y="193606"/>
                    <a:pt x="1007932" y="191886"/>
                  </a:cubicBezTo>
                  <a:close/>
                  <a:moveTo>
                    <a:pt x="3718904" y="187175"/>
                  </a:moveTo>
                  <a:cubicBezTo>
                    <a:pt x="3716213" y="190465"/>
                    <a:pt x="3713296" y="193755"/>
                    <a:pt x="3710006" y="197121"/>
                  </a:cubicBezTo>
                  <a:cubicBezTo>
                    <a:pt x="3694900" y="212450"/>
                    <a:pt x="3670075" y="230322"/>
                    <a:pt x="3633359" y="235781"/>
                  </a:cubicBezTo>
                  <a:cubicBezTo>
                    <a:pt x="3628125" y="270403"/>
                    <a:pt x="3611375" y="297098"/>
                    <a:pt x="3591334" y="315717"/>
                  </a:cubicBezTo>
                  <a:cubicBezTo>
                    <a:pt x="3604570" y="325513"/>
                    <a:pt x="3617133" y="336131"/>
                    <a:pt x="3628798" y="347796"/>
                  </a:cubicBezTo>
                  <a:cubicBezTo>
                    <a:pt x="3648913" y="367912"/>
                    <a:pt x="3666261" y="390420"/>
                    <a:pt x="3680469" y="414722"/>
                  </a:cubicBezTo>
                  <a:cubicBezTo>
                    <a:pt x="3723092" y="403506"/>
                    <a:pt x="3768407" y="401188"/>
                    <a:pt x="3812152" y="407543"/>
                  </a:cubicBezTo>
                  <a:cubicBezTo>
                    <a:pt x="3812152" y="407394"/>
                    <a:pt x="3812077" y="407170"/>
                    <a:pt x="3812077" y="407020"/>
                  </a:cubicBezTo>
                  <a:cubicBezTo>
                    <a:pt x="3812077" y="406796"/>
                    <a:pt x="3812002" y="406646"/>
                    <a:pt x="3812002" y="406422"/>
                  </a:cubicBezTo>
                  <a:cubicBezTo>
                    <a:pt x="3812002" y="406347"/>
                    <a:pt x="3812002" y="406347"/>
                    <a:pt x="3812002" y="406347"/>
                  </a:cubicBezTo>
                  <a:cubicBezTo>
                    <a:pt x="3812002" y="406272"/>
                    <a:pt x="3812002" y="406198"/>
                    <a:pt x="3812002" y="406123"/>
                  </a:cubicBezTo>
                  <a:cubicBezTo>
                    <a:pt x="3810133" y="391765"/>
                    <a:pt x="3809161" y="377259"/>
                    <a:pt x="3809235" y="362827"/>
                  </a:cubicBezTo>
                  <a:cubicBezTo>
                    <a:pt x="3809235" y="334412"/>
                    <a:pt x="3812825" y="306296"/>
                    <a:pt x="3820003" y="279001"/>
                  </a:cubicBezTo>
                  <a:cubicBezTo>
                    <a:pt x="3795776" y="264869"/>
                    <a:pt x="3773342" y="247595"/>
                    <a:pt x="3753078" y="227331"/>
                  </a:cubicBezTo>
                  <a:cubicBezTo>
                    <a:pt x="3742833" y="217086"/>
                    <a:pt x="3733112" y="206019"/>
                    <a:pt x="3724363" y="194578"/>
                  </a:cubicBezTo>
                  <a:cubicBezTo>
                    <a:pt x="3722494" y="192260"/>
                    <a:pt x="3720699" y="189643"/>
                    <a:pt x="3718904" y="187175"/>
                  </a:cubicBezTo>
                  <a:close/>
                  <a:moveTo>
                    <a:pt x="1353029" y="187175"/>
                  </a:moveTo>
                  <a:cubicBezTo>
                    <a:pt x="1350411" y="190391"/>
                    <a:pt x="1347495" y="193755"/>
                    <a:pt x="1344205" y="197121"/>
                  </a:cubicBezTo>
                  <a:cubicBezTo>
                    <a:pt x="1323343" y="218208"/>
                    <a:pt x="1297096" y="231294"/>
                    <a:pt x="1267484" y="235781"/>
                  </a:cubicBezTo>
                  <a:cubicBezTo>
                    <a:pt x="1262174" y="270403"/>
                    <a:pt x="1245499" y="297023"/>
                    <a:pt x="1225384" y="315717"/>
                  </a:cubicBezTo>
                  <a:cubicBezTo>
                    <a:pt x="1238619" y="325513"/>
                    <a:pt x="1251182" y="336131"/>
                    <a:pt x="1262847" y="347796"/>
                  </a:cubicBezTo>
                  <a:cubicBezTo>
                    <a:pt x="1283112" y="367912"/>
                    <a:pt x="1300460" y="390420"/>
                    <a:pt x="1314593" y="414722"/>
                  </a:cubicBezTo>
                  <a:cubicBezTo>
                    <a:pt x="1357291" y="403506"/>
                    <a:pt x="1402531" y="401188"/>
                    <a:pt x="1446351" y="407543"/>
                  </a:cubicBezTo>
                  <a:cubicBezTo>
                    <a:pt x="1444406" y="392813"/>
                    <a:pt x="1443284" y="377857"/>
                    <a:pt x="1443284" y="362902"/>
                  </a:cubicBezTo>
                  <a:cubicBezTo>
                    <a:pt x="1443284" y="334412"/>
                    <a:pt x="1446874" y="306296"/>
                    <a:pt x="1454053" y="279077"/>
                  </a:cubicBezTo>
                  <a:cubicBezTo>
                    <a:pt x="1429825" y="265019"/>
                    <a:pt x="1407392" y="247670"/>
                    <a:pt x="1387127" y="227406"/>
                  </a:cubicBezTo>
                  <a:cubicBezTo>
                    <a:pt x="1374639" y="214917"/>
                    <a:pt x="1363348" y="201383"/>
                    <a:pt x="1353029" y="187175"/>
                  </a:cubicBezTo>
                  <a:close/>
                  <a:moveTo>
                    <a:pt x="4901880" y="187100"/>
                  </a:moveTo>
                  <a:cubicBezTo>
                    <a:pt x="4899189" y="190391"/>
                    <a:pt x="4896346" y="193755"/>
                    <a:pt x="4892981" y="197121"/>
                  </a:cubicBezTo>
                  <a:cubicBezTo>
                    <a:pt x="4877802" y="212450"/>
                    <a:pt x="4852976" y="230247"/>
                    <a:pt x="4816335" y="235781"/>
                  </a:cubicBezTo>
                  <a:cubicBezTo>
                    <a:pt x="4811025" y="270403"/>
                    <a:pt x="4794275" y="297023"/>
                    <a:pt x="4774235" y="315717"/>
                  </a:cubicBezTo>
                  <a:cubicBezTo>
                    <a:pt x="4787470" y="325513"/>
                    <a:pt x="4800033" y="336131"/>
                    <a:pt x="4811698" y="347796"/>
                  </a:cubicBezTo>
                  <a:cubicBezTo>
                    <a:pt x="4831814" y="367912"/>
                    <a:pt x="4849162" y="390420"/>
                    <a:pt x="4863369" y="414722"/>
                  </a:cubicBezTo>
                  <a:cubicBezTo>
                    <a:pt x="4906067" y="403506"/>
                    <a:pt x="4951307" y="401188"/>
                    <a:pt x="4995126" y="407543"/>
                  </a:cubicBezTo>
                  <a:cubicBezTo>
                    <a:pt x="4993182" y="392738"/>
                    <a:pt x="4992061" y="377857"/>
                    <a:pt x="4992136" y="362902"/>
                  </a:cubicBezTo>
                  <a:cubicBezTo>
                    <a:pt x="4992136" y="334412"/>
                    <a:pt x="4995725" y="306296"/>
                    <a:pt x="5002905" y="279077"/>
                  </a:cubicBezTo>
                  <a:cubicBezTo>
                    <a:pt x="4978676" y="265019"/>
                    <a:pt x="4956243" y="247670"/>
                    <a:pt x="4935979" y="227406"/>
                  </a:cubicBezTo>
                  <a:cubicBezTo>
                    <a:pt x="4923491" y="214917"/>
                    <a:pt x="4912199" y="201383"/>
                    <a:pt x="4901880" y="187100"/>
                  </a:cubicBezTo>
                  <a:close/>
                  <a:moveTo>
                    <a:pt x="170203" y="187100"/>
                  </a:moveTo>
                  <a:cubicBezTo>
                    <a:pt x="167511" y="190391"/>
                    <a:pt x="164595" y="193755"/>
                    <a:pt x="161230" y="197121"/>
                  </a:cubicBezTo>
                  <a:cubicBezTo>
                    <a:pt x="146125" y="212450"/>
                    <a:pt x="121299" y="230247"/>
                    <a:pt x="84658" y="235781"/>
                  </a:cubicBezTo>
                  <a:cubicBezTo>
                    <a:pt x="79349" y="270403"/>
                    <a:pt x="62674" y="297023"/>
                    <a:pt x="42559" y="315717"/>
                  </a:cubicBezTo>
                  <a:cubicBezTo>
                    <a:pt x="55794" y="325513"/>
                    <a:pt x="68357" y="336131"/>
                    <a:pt x="80022" y="347796"/>
                  </a:cubicBezTo>
                  <a:cubicBezTo>
                    <a:pt x="100211" y="367912"/>
                    <a:pt x="117485" y="390345"/>
                    <a:pt x="131768" y="414648"/>
                  </a:cubicBezTo>
                  <a:cubicBezTo>
                    <a:pt x="174466" y="403431"/>
                    <a:pt x="219706" y="401113"/>
                    <a:pt x="263525" y="407469"/>
                  </a:cubicBezTo>
                  <a:cubicBezTo>
                    <a:pt x="261506" y="392663"/>
                    <a:pt x="260459" y="377783"/>
                    <a:pt x="260459" y="362827"/>
                  </a:cubicBezTo>
                  <a:cubicBezTo>
                    <a:pt x="260459" y="334412"/>
                    <a:pt x="264048" y="306296"/>
                    <a:pt x="271227" y="279001"/>
                  </a:cubicBezTo>
                  <a:cubicBezTo>
                    <a:pt x="246999" y="264943"/>
                    <a:pt x="224566" y="247595"/>
                    <a:pt x="204301" y="227331"/>
                  </a:cubicBezTo>
                  <a:cubicBezTo>
                    <a:pt x="191814" y="214917"/>
                    <a:pt x="180522" y="201383"/>
                    <a:pt x="170203" y="187100"/>
                  </a:cubicBezTo>
                  <a:close/>
                  <a:moveTo>
                    <a:pt x="2535929" y="187026"/>
                  </a:moveTo>
                  <a:cubicBezTo>
                    <a:pt x="2533237" y="190316"/>
                    <a:pt x="2530395" y="193606"/>
                    <a:pt x="2527105" y="196971"/>
                  </a:cubicBezTo>
                  <a:cubicBezTo>
                    <a:pt x="2512001" y="212300"/>
                    <a:pt x="2487100" y="230098"/>
                    <a:pt x="2450459" y="235631"/>
                  </a:cubicBezTo>
                  <a:cubicBezTo>
                    <a:pt x="2445000" y="272272"/>
                    <a:pt x="2427128" y="297098"/>
                    <a:pt x="2411799" y="312278"/>
                  </a:cubicBezTo>
                  <a:cubicBezTo>
                    <a:pt x="2410677" y="313474"/>
                    <a:pt x="2409481" y="314521"/>
                    <a:pt x="2408359" y="315568"/>
                  </a:cubicBezTo>
                  <a:cubicBezTo>
                    <a:pt x="2421520" y="325289"/>
                    <a:pt x="2434082" y="335982"/>
                    <a:pt x="2445822" y="347647"/>
                  </a:cubicBezTo>
                  <a:cubicBezTo>
                    <a:pt x="2466013" y="367837"/>
                    <a:pt x="2483361" y="390345"/>
                    <a:pt x="2497568" y="414648"/>
                  </a:cubicBezTo>
                  <a:cubicBezTo>
                    <a:pt x="2540266" y="403431"/>
                    <a:pt x="2585431" y="401113"/>
                    <a:pt x="2629326" y="407469"/>
                  </a:cubicBezTo>
                  <a:cubicBezTo>
                    <a:pt x="2627381" y="392738"/>
                    <a:pt x="2626335" y="377857"/>
                    <a:pt x="2626335" y="362827"/>
                  </a:cubicBezTo>
                  <a:cubicBezTo>
                    <a:pt x="2626335" y="334262"/>
                    <a:pt x="2629924" y="306146"/>
                    <a:pt x="2637028" y="279001"/>
                  </a:cubicBezTo>
                  <a:cubicBezTo>
                    <a:pt x="2613323" y="265168"/>
                    <a:pt x="2591264" y="248268"/>
                    <a:pt x="2571299" y="228452"/>
                  </a:cubicBezTo>
                  <a:cubicBezTo>
                    <a:pt x="2570925" y="228078"/>
                    <a:pt x="2570476" y="227705"/>
                    <a:pt x="2570102" y="227331"/>
                  </a:cubicBezTo>
                  <a:cubicBezTo>
                    <a:pt x="2567859" y="225087"/>
                    <a:pt x="2565616" y="222694"/>
                    <a:pt x="2563447" y="220376"/>
                  </a:cubicBezTo>
                  <a:cubicBezTo>
                    <a:pt x="2563073" y="220077"/>
                    <a:pt x="2562774" y="219778"/>
                    <a:pt x="2562475" y="219329"/>
                  </a:cubicBezTo>
                  <a:cubicBezTo>
                    <a:pt x="2562326" y="219255"/>
                    <a:pt x="2562251" y="219105"/>
                    <a:pt x="2562176" y="219030"/>
                  </a:cubicBezTo>
                  <a:cubicBezTo>
                    <a:pt x="2552829" y="209010"/>
                    <a:pt x="2544080" y="198242"/>
                    <a:pt x="2535929" y="187026"/>
                  </a:cubicBezTo>
                  <a:close/>
                  <a:moveTo>
                    <a:pt x="1559788" y="182090"/>
                  </a:moveTo>
                  <a:cubicBezTo>
                    <a:pt x="1541617" y="203626"/>
                    <a:pt x="1526587" y="227779"/>
                    <a:pt x="1515669" y="253577"/>
                  </a:cubicBezTo>
                  <a:cubicBezTo>
                    <a:pt x="1519483" y="255148"/>
                    <a:pt x="1523222" y="256568"/>
                    <a:pt x="1526960" y="257915"/>
                  </a:cubicBezTo>
                  <a:cubicBezTo>
                    <a:pt x="1531298" y="259410"/>
                    <a:pt x="1535634" y="260831"/>
                    <a:pt x="1539972" y="262102"/>
                  </a:cubicBezTo>
                  <a:cubicBezTo>
                    <a:pt x="1540046" y="262102"/>
                    <a:pt x="1540196" y="262177"/>
                    <a:pt x="1540271" y="262177"/>
                  </a:cubicBezTo>
                  <a:cubicBezTo>
                    <a:pt x="1558517" y="267635"/>
                    <a:pt x="1577360" y="271225"/>
                    <a:pt x="1596279" y="272870"/>
                  </a:cubicBezTo>
                  <a:cubicBezTo>
                    <a:pt x="1596653" y="272870"/>
                    <a:pt x="1597102" y="272945"/>
                    <a:pt x="1597475" y="272945"/>
                  </a:cubicBezTo>
                  <a:cubicBezTo>
                    <a:pt x="1598971" y="253652"/>
                    <a:pt x="1602112" y="234510"/>
                    <a:pt x="1607047" y="215666"/>
                  </a:cubicBezTo>
                  <a:cubicBezTo>
                    <a:pt x="1590297" y="205870"/>
                    <a:pt x="1574519" y="194578"/>
                    <a:pt x="1559788" y="182090"/>
                  </a:cubicBezTo>
                  <a:close/>
                  <a:moveTo>
                    <a:pt x="5536364" y="182016"/>
                  </a:moveTo>
                  <a:cubicBezTo>
                    <a:pt x="5521559" y="194578"/>
                    <a:pt x="5505855" y="205870"/>
                    <a:pt x="5489105" y="215740"/>
                  </a:cubicBezTo>
                  <a:cubicBezTo>
                    <a:pt x="5492920" y="230172"/>
                    <a:pt x="5495685" y="244978"/>
                    <a:pt x="5497480" y="259709"/>
                  </a:cubicBezTo>
                  <a:cubicBezTo>
                    <a:pt x="5498003" y="264121"/>
                    <a:pt x="5498452" y="268533"/>
                    <a:pt x="5498826" y="272870"/>
                  </a:cubicBezTo>
                  <a:cubicBezTo>
                    <a:pt x="5526942" y="270477"/>
                    <a:pt x="5554610" y="263971"/>
                    <a:pt x="5580483" y="253503"/>
                  </a:cubicBezTo>
                  <a:cubicBezTo>
                    <a:pt x="5569565" y="227705"/>
                    <a:pt x="5554535" y="203551"/>
                    <a:pt x="5536364" y="182016"/>
                  </a:cubicBezTo>
                  <a:close/>
                  <a:moveTo>
                    <a:pt x="5108639" y="182016"/>
                  </a:moveTo>
                  <a:cubicBezTo>
                    <a:pt x="5105049" y="186278"/>
                    <a:pt x="5101534" y="190615"/>
                    <a:pt x="5098095" y="195102"/>
                  </a:cubicBezTo>
                  <a:cubicBezTo>
                    <a:pt x="5094879" y="199364"/>
                    <a:pt x="5091739" y="203851"/>
                    <a:pt x="5088747" y="208487"/>
                  </a:cubicBezTo>
                  <a:cubicBezTo>
                    <a:pt x="5079326" y="222694"/>
                    <a:pt x="5071175" y="237800"/>
                    <a:pt x="5064520" y="253577"/>
                  </a:cubicBezTo>
                  <a:cubicBezTo>
                    <a:pt x="5068483" y="255148"/>
                    <a:pt x="5072521" y="256718"/>
                    <a:pt x="5076559" y="258139"/>
                  </a:cubicBezTo>
                  <a:cubicBezTo>
                    <a:pt x="5078204" y="258736"/>
                    <a:pt x="5079774" y="259260"/>
                    <a:pt x="5081420" y="259784"/>
                  </a:cubicBezTo>
                  <a:cubicBezTo>
                    <a:pt x="5102284" y="266663"/>
                    <a:pt x="5123519" y="271000"/>
                    <a:pt x="5144981" y="272870"/>
                  </a:cubicBezTo>
                  <a:cubicBezTo>
                    <a:pt x="5145354" y="272945"/>
                    <a:pt x="5145804" y="272945"/>
                    <a:pt x="5146176" y="272945"/>
                  </a:cubicBezTo>
                  <a:cubicBezTo>
                    <a:pt x="5147747" y="253577"/>
                    <a:pt x="5150887" y="234434"/>
                    <a:pt x="5155824" y="215666"/>
                  </a:cubicBezTo>
                  <a:cubicBezTo>
                    <a:pt x="5139074" y="205870"/>
                    <a:pt x="5123369" y="194504"/>
                    <a:pt x="5108639" y="182016"/>
                  </a:cubicBezTo>
                  <a:close/>
                  <a:moveTo>
                    <a:pt x="4353390" y="182016"/>
                  </a:moveTo>
                  <a:cubicBezTo>
                    <a:pt x="4338658" y="194578"/>
                    <a:pt x="4322954" y="205870"/>
                    <a:pt x="4306130" y="215666"/>
                  </a:cubicBezTo>
                  <a:cubicBezTo>
                    <a:pt x="4311066" y="234360"/>
                    <a:pt x="4314206" y="253503"/>
                    <a:pt x="4315776" y="272870"/>
                  </a:cubicBezTo>
                  <a:cubicBezTo>
                    <a:pt x="4343967" y="270477"/>
                    <a:pt x="4371635" y="263971"/>
                    <a:pt x="4397582" y="253503"/>
                  </a:cubicBezTo>
                  <a:cubicBezTo>
                    <a:pt x="4386590" y="227705"/>
                    <a:pt x="4371635" y="203551"/>
                    <a:pt x="4353390" y="182016"/>
                  </a:cubicBezTo>
                  <a:close/>
                  <a:moveTo>
                    <a:pt x="3925663" y="182016"/>
                  </a:moveTo>
                  <a:cubicBezTo>
                    <a:pt x="3907492" y="203551"/>
                    <a:pt x="3892537" y="227705"/>
                    <a:pt x="3881544" y="253503"/>
                  </a:cubicBezTo>
                  <a:cubicBezTo>
                    <a:pt x="3885583" y="255148"/>
                    <a:pt x="3889621" y="256644"/>
                    <a:pt x="3893659" y="258064"/>
                  </a:cubicBezTo>
                  <a:cubicBezTo>
                    <a:pt x="3895154" y="258587"/>
                    <a:pt x="3896874" y="259186"/>
                    <a:pt x="3898519" y="259709"/>
                  </a:cubicBezTo>
                  <a:cubicBezTo>
                    <a:pt x="3919382" y="266589"/>
                    <a:pt x="3940619" y="270925"/>
                    <a:pt x="3962080" y="272795"/>
                  </a:cubicBezTo>
                  <a:cubicBezTo>
                    <a:pt x="3962528" y="272870"/>
                    <a:pt x="3962902" y="272870"/>
                    <a:pt x="3963351" y="272870"/>
                  </a:cubicBezTo>
                  <a:cubicBezTo>
                    <a:pt x="3964921" y="253577"/>
                    <a:pt x="3967987" y="234434"/>
                    <a:pt x="3972923" y="215666"/>
                  </a:cubicBezTo>
                  <a:cubicBezTo>
                    <a:pt x="3956172" y="205870"/>
                    <a:pt x="3940394" y="194578"/>
                    <a:pt x="3925663" y="182016"/>
                  </a:cubicBezTo>
                  <a:close/>
                  <a:moveTo>
                    <a:pt x="3170489" y="182016"/>
                  </a:moveTo>
                  <a:cubicBezTo>
                    <a:pt x="3155757" y="194578"/>
                    <a:pt x="3140054" y="205870"/>
                    <a:pt x="3123304" y="215666"/>
                  </a:cubicBezTo>
                  <a:cubicBezTo>
                    <a:pt x="3128239" y="234360"/>
                    <a:pt x="3131380" y="253503"/>
                    <a:pt x="3132875" y="272870"/>
                  </a:cubicBezTo>
                  <a:cubicBezTo>
                    <a:pt x="3161067" y="270477"/>
                    <a:pt x="3188734" y="263971"/>
                    <a:pt x="3214682" y="253503"/>
                  </a:cubicBezTo>
                  <a:cubicBezTo>
                    <a:pt x="3203689" y="227705"/>
                    <a:pt x="3188734" y="203551"/>
                    <a:pt x="3170489" y="182016"/>
                  </a:cubicBezTo>
                  <a:close/>
                  <a:moveTo>
                    <a:pt x="2742763" y="182016"/>
                  </a:moveTo>
                  <a:cubicBezTo>
                    <a:pt x="2739173" y="186203"/>
                    <a:pt x="2735659" y="190541"/>
                    <a:pt x="2732145" y="195102"/>
                  </a:cubicBezTo>
                  <a:cubicBezTo>
                    <a:pt x="2720928" y="210057"/>
                    <a:pt x="2711057" y="226508"/>
                    <a:pt x="2702832" y="244006"/>
                  </a:cubicBezTo>
                  <a:cubicBezTo>
                    <a:pt x="2702832" y="244006"/>
                    <a:pt x="2702757" y="244081"/>
                    <a:pt x="2702757" y="244156"/>
                  </a:cubicBezTo>
                  <a:cubicBezTo>
                    <a:pt x="2701261" y="247221"/>
                    <a:pt x="2699916" y="250362"/>
                    <a:pt x="2698569" y="253503"/>
                  </a:cubicBezTo>
                  <a:cubicBezTo>
                    <a:pt x="2702981" y="255297"/>
                    <a:pt x="2707468" y="256943"/>
                    <a:pt x="2711880" y="258438"/>
                  </a:cubicBezTo>
                  <a:cubicBezTo>
                    <a:pt x="2712328" y="258587"/>
                    <a:pt x="2712777" y="258736"/>
                    <a:pt x="2713151" y="258887"/>
                  </a:cubicBezTo>
                  <a:cubicBezTo>
                    <a:pt x="2713974" y="259186"/>
                    <a:pt x="2714796" y="259485"/>
                    <a:pt x="2715618" y="259709"/>
                  </a:cubicBezTo>
                  <a:cubicBezTo>
                    <a:pt x="2715843" y="259784"/>
                    <a:pt x="2715993" y="259858"/>
                    <a:pt x="2716067" y="259858"/>
                  </a:cubicBezTo>
                  <a:cubicBezTo>
                    <a:pt x="2736481" y="266589"/>
                    <a:pt x="2757718" y="270925"/>
                    <a:pt x="2779179" y="272795"/>
                  </a:cubicBezTo>
                  <a:cubicBezTo>
                    <a:pt x="2779553" y="272795"/>
                    <a:pt x="2780002" y="272870"/>
                    <a:pt x="2780376" y="272870"/>
                  </a:cubicBezTo>
                  <a:cubicBezTo>
                    <a:pt x="2781946" y="253652"/>
                    <a:pt x="2785087" y="234510"/>
                    <a:pt x="2790022" y="215666"/>
                  </a:cubicBezTo>
                  <a:cubicBezTo>
                    <a:pt x="2773197" y="205870"/>
                    <a:pt x="2757494" y="194578"/>
                    <a:pt x="2742763" y="182016"/>
                  </a:cubicBezTo>
                  <a:close/>
                  <a:moveTo>
                    <a:pt x="1987588" y="182016"/>
                  </a:moveTo>
                  <a:cubicBezTo>
                    <a:pt x="1972857" y="194578"/>
                    <a:pt x="1957079" y="205870"/>
                    <a:pt x="1940329" y="215666"/>
                  </a:cubicBezTo>
                  <a:cubicBezTo>
                    <a:pt x="1945190" y="234360"/>
                    <a:pt x="1948330" y="253503"/>
                    <a:pt x="1949900" y="272870"/>
                  </a:cubicBezTo>
                  <a:cubicBezTo>
                    <a:pt x="1978166" y="270477"/>
                    <a:pt x="2005759" y="263971"/>
                    <a:pt x="2031707" y="253503"/>
                  </a:cubicBezTo>
                  <a:cubicBezTo>
                    <a:pt x="2020714" y="227705"/>
                    <a:pt x="2005759" y="203551"/>
                    <a:pt x="1987588" y="182016"/>
                  </a:cubicBezTo>
                  <a:close/>
                  <a:moveTo>
                    <a:pt x="804687" y="182016"/>
                  </a:moveTo>
                  <a:cubicBezTo>
                    <a:pt x="789882" y="194578"/>
                    <a:pt x="774179" y="205870"/>
                    <a:pt x="757353" y="215666"/>
                  </a:cubicBezTo>
                  <a:cubicBezTo>
                    <a:pt x="762289" y="234360"/>
                    <a:pt x="765429" y="253503"/>
                    <a:pt x="767000" y="272870"/>
                  </a:cubicBezTo>
                  <a:cubicBezTo>
                    <a:pt x="795191" y="270477"/>
                    <a:pt x="822858" y="263971"/>
                    <a:pt x="848806" y="253503"/>
                  </a:cubicBezTo>
                  <a:cubicBezTo>
                    <a:pt x="837889" y="227705"/>
                    <a:pt x="822858" y="203551"/>
                    <a:pt x="804687" y="182016"/>
                  </a:cubicBezTo>
                  <a:close/>
                  <a:moveTo>
                    <a:pt x="376812" y="182016"/>
                  </a:moveTo>
                  <a:cubicBezTo>
                    <a:pt x="358567" y="203551"/>
                    <a:pt x="343611" y="227705"/>
                    <a:pt x="332694" y="253503"/>
                  </a:cubicBezTo>
                  <a:cubicBezTo>
                    <a:pt x="336657" y="255148"/>
                    <a:pt x="340620" y="256644"/>
                    <a:pt x="344659" y="258064"/>
                  </a:cubicBezTo>
                  <a:cubicBezTo>
                    <a:pt x="346378" y="258587"/>
                    <a:pt x="348024" y="259186"/>
                    <a:pt x="349668" y="259709"/>
                  </a:cubicBezTo>
                  <a:cubicBezTo>
                    <a:pt x="370531" y="266589"/>
                    <a:pt x="391768" y="270925"/>
                    <a:pt x="413229" y="272795"/>
                  </a:cubicBezTo>
                  <a:cubicBezTo>
                    <a:pt x="413677" y="272870"/>
                    <a:pt x="414052" y="272870"/>
                    <a:pt x="414500" y="272870"/>
                  </a:cubicBezTo>
                  <a:cubicBezTo>
                    <a:pt x="416070" y="253577"/>
                    <a:pt x="419211" y="234434"/>
                    <a:pt x="424146" y="215666"/>
                  </a:cubicBezTo>
                  <a:cubicBezTo>
                    <a:pt x="407396" y="205870"/>
                    <a:pt x="391693" y="194578"/>
                    <a:pt x="376812" y="182016"/>
                  </a:cubicBezTo>
                  <a:close/>
                  <a:moveTo>
                    <a:pt x="2653703" y="62896"/>
                  </a:moveTo>
                  <a:cubicBezTo>
                    <a:pt x="2652283" y="63793"/>
                    <a:pt x="2650787" y="64690"/>
                    <a:pt x="2649366" y="65662"/>
                  </a:cubicBezTo>
                  <a:cubicBezTo>
                    <a:pt x="2643159" y="69701"/>
                    <a:pt x="2637103" y="74112"/>
                    <a:pt x="2631121" y="78748"/>
                  </a:cubicBezTo>
                  <a:cubicBezTo>
                    <a:pt x="2628204" y="81067"/>
                    <a:pt x="2625288" y="83460"/>
                    <a:pt x="2622446" y="85927"/>
                  </a:cubicBezTo>
                  <a:lnTo>
                    <a:pt x="2622446" y="85852"/>
                  </a:lnTo>
                  <a:cubicBezTo>
                    <a:pt x="2622446" y="85927"/>
                    <a:pt x="2622372" y="85927"/>
                    <a:pt x="2622372" y="85927"/>
                  </a:cubicBezTo>
                  <a:cubicBezTo>
                    <a:pt x="2619455" y="88469"/>
                    <a:pt x="2616539" y="91087"/>
                    <a:pt x="2613622" y="93704"/>
                  </a:cubicBezTo>
                  <a:cubicBezTo>
                    <a:pt x="2613548" y="93853"/>
                    <a:pt x="2613399" y="93928"/>
                    <a:pt x="2613323" y="94003"/>
                  </a:cubicBezTo>
                  <a:cubicBezTo>
                    <a:pt x="2610707" y="96545"/>
                    <a:pt x="2608164" y="98938"/>
                    <a:pt x="2605771" y="101406"/>
                  </a:cubicBezTo>
                  <a:cubicBezTo>
                    <a:pt x="2603378" y="103874"/>
                    <a:pt x="2601210" y="106042"/>
                    <a:pt x="2599041" y="108286"/>
                  </a:cubicBezTo>
                  <a:cubicBezTo>
                    <a:pt x="2587675" y="120399"/>
                    <a:pt x="2577580" y="133335"/>
                    <a:pt x="2568756" y="146795"/>
                  </a:cubicBezTo>
                  <a:cubicBezTo>
                    <a:pt x="2577655" y="160480"/>
                    <a:pt x="2587824" y="173341"/>
                    <a:pt x="2598966" y="185231"/>
                  </a:cubicBezTo>
                  <a:cubicBezTo>
                    <a:pt x="2601135" y="187474"/>
                    <a:pt x="2603303" y="189718"/>
                    <a:pt x="2605472" y="191886"/>
                  </a:cubicBezTo>
                  <a:cubicBezTo>
                    <a:pt x="2605472" y="191886"/>
                    <a:pt x="2605546" y="191961"/>
                    <a:pt x="2605546" y="191961"/>
                  </a:cubicBezTo>
                  <a:cubicBezTo>
                    <a:pt x="2620427" y="206767"/>
                    <a:pt x="2636654" y="219629"/>
                    <a:pt x="2653927" y="230546"/>
                  </a:cubicBezTo>
                  <a:cubicBezTo>
                    <a:pt x="2655124" y="227929"/>
                    <a:pt x="2656246" y="225237"/>
                    <a:pt x="2657442" y="222694"/>
                  </a:cubicBezTo>
                  <a:cubicBezTo>
                    <a:pt x="2666864" y="202505"/>
                    <a:pt x="2678529" y="183063"/>
                    <a:pt x="2692063" y="165041"/>
                  </a:cubicBezTo>
                  <a:cubicBezTo>
                    <a:pt x="2694756" y="161377"/>
                    <a:pt x="2697597" y="157862"/>
                    <a:pt x="2700364" y="154423"/>
                  </a:cubicBezTo>
                  <a:cubicBezTo>
                    <a:pt x="2701187" y="153376"/>
                    <a:pt x="2702084" y="152329"/>
                    <a:pt x="2702907" y="151356"/>
                  </a:cubicBezTo>
                  <a:cubicBezTo>
                    <a:pt x="2704178" y="149862"/>
                    <a:pt x="2705524" y="148216"/>
                    <a:pt x="2706795" y="146721"/>
                  </a:cubicBezTo>
                  <a:cubicBezTo>
                    <a:pt x="2705524" y="145151"/>
                    <a:pt x="2704178" y="143581"/>
                    <a:pt x="2702907" y="142010"/>
                  </a:cubicBezTo>
                  <a:cubicBezTo>
                    <a:pt x="2702084" y="140963"/>
                    <a:pt x="2701261" y="139991"/>
                    <a:pt x="2700439" y="139019"/>
                  </a:cubicBezTo>
                  <a:cubicBezTo>
                    <a:pt x="2697672" y="135579"/>
                    <a:pt x="2694905" y="132064"/>
                    <a:pt x="2692139" y="128400"/>
                  </a:cubicBezTo>
                  <a:cubicBezTo>
                    <a:pt x="2678604" y="110304"/>
                    <a:pt x="2666939" y="90937"/>
                    <a:pt x="2657218" y="70673"/>
                  </a:cubicBezTo>
                  <a:cubicBezTo>
                    <a:pt x="2656096" y="68130"/>
                    <a:pt x="2654899" y="65513"/>
                    <a:pt x="2653703" y="62896"/>
                  </a:cubicBezTo>
                  <a:close/>
                  <a:moveTo>
                    <a:pt x="5625274" y="62821"/>
                  </a:moveTo>
                  <a:cubicBezTo>
                    <a:pt x="5611964" y="93106"/>
                    <a:pt x="5594017" y="121446"/>
                    <a:pt x="5572257" y="146646"/>
                  </a:cubicBezTo>
                  <a:cubicBezTo>
                    <a:pt x="5594017" y="171846"/>
                    <a:pt x="5611889" y="200187"/>
                    <a:pt x="5625199" y="230471"/>
                  </a:cubicBezTo>
                  <a:cubicBezTo>
                    <a:pt x="5642548" y="219479"/>
                    <a:pt x="5658774" y="206692"/>
                    <a:pt x="5673580" y="191886"/>
                  </a:cubicBezTo>
                  <a:cubicBezTo>
                    <a:pt x="5687264" y="178202"/>
                    <a:pt x="5699603" y="163023"/>
                    <a:pt x="5710295" y="146646"/>
                  </a:cubicBezTo>
                  <a:cubicBezTo>
                    <a:pt x="5699603" y="130344"/>
                    <a:pt x="5687339" y="115240"/>
                    <a:pt x="5673580" y="101555"/>
                  </a:cubicBezTo>
                  <a:cubicBezTo>
                    <a:pt x="5673506" y="101481"/>
                    <a:pt x="5673506" y="101481"/>
                    <a:pt x="5673430" y="101406"/>
                  </a:cubicBezTo>
                  <a:cubicBezTo>
                    <a:pt x="5668271" y="96246"/>
                    <a:pt x="5662812" y="91236"/>
                    <a:pt x="5656680" y="86002"/>
                  </a:cubicBezTo>
                  <a:cubicBezTo>
                    <a:pt x="5647783" y="78449"/>
                    <a:pt x="5638734" y="71644"/>
                    <a:pt x="5629761" y="65662"/>
                  </a:cubicBezTo>
                  <a:cubicBezTo>
                    <a:pt x="5629238" y="65289"/>
                    <a:pt x="5628639" y="64989"/>
                    <a:pt x="5628116" y="64616"/>
                  </a:cubicBezTo>
                  <a:cubicBezTo>
                    <a:pt x="5627218" y="64018"/>
                    <a:pt x="5626247" y="63419"/>
                    <a:pt x="5625274" y="62821"/>
                  </a:cubicBezTo>
                  <a:close/>
                  <a:moveTo>
                    <a:pt x="4442150" y="62821"/>
                  </a:moveTo>
                  <a:cubicBezTo>
                    <a:pt x="4428839" y="93106"/>
                    <a:pt x="4410967" y="121521"/>
                    <a:pt x="4389132" y="146646"/>
                  </a:cubicBezTo>
                  <a:cubicBezTo>
                    <a:pt x="4410967" y="171771"/>
                    <a:pt x="4428839" y="200187"/>
                    <a:pt x="4442150" y="230471"/>
                  </a:cubicBezTo>
                  <a:cubicBezTo>
                    <a:pt x="4459497" y="219479"/>
                    <a:pt x="4475724" y="206692"/>
                    <a:pt x="4490531" y="191886"/>
                  </a:cubicBezTo>
                  <a:cubicBezTo>
                    <a:pt x="4504363" y="178052"/>
                    <a:pt x="4516628" y="162873"/>
                    <a:pt x="4527246" y="146646"/>
                  </a:cubicBezTo>
                  <a:cubicBezTo>
                    <a:pt x="4516702" y="130494"/>
                    <a:pt x="4504363" y="115314"/>
                    <a:pt x="4490531" y="101481"/>
                  </a:cubicBezTo>
                  <a:cubicBezTo>
                    <a:pt x="4484922" y="95798"/>
                    <a:pt x="4479389" y="90713"/>
                    <a:pt x="4473706" y="85927"/>
                  </a:cubicBezTo>
                  <a:cubicBezTo>
                    <a:pt x="4464806" y="78375"/>
                    <a:pt x="4455834" y="71570"/>
                    <a:pt x="4446636" y="65662"/>
                  </a:cubicBezTo>
                  <a:cubicBezTo>
                    <a:pt x="4445215" y="64690"/>
                    <a:pt x="4443645" y="63793"/>
                    <a:pt x="4442150" y="62821"/>
                  </a:cubicBezTo>
                  <a:close/>
                  <a:moveTo>
                    <a:pt x="3836753" y="62821"/>
                  </a:moveTo>
                  <a:cubicBezTo>
                    <a:pt x="3836604" y="62970"/>
                    <a:pt x="3836454" y="63045"/>
                    <a:pt x="3836304" y="63120"/>
                  </a:cubicBezTo>
                  <a:cubicBezTo>
                    <a:pt x="3834959" y="64018"/>
                    <a:pt x="3833538" y="64839"/>
                    <a:pt x="3832192" y="65737"/>
                  </a:cubicBezTo>
                  <a:cubicBezTo>
                    <a:pt x="3826509" y="69402"/>
                    <a:pt x="3820601" y="73664"/>
                    <a:pt x="3814021" y="78748"/>
                  </a:cubicBezTo>
                  <a:cubicBezTo>
                    <a:pt x="3808338" y="83235"/>
                    <a:pt x="3802505" y="88245"/>
                    <a:pt x="3796673" y="93554"/>
                  </a:cubicBezTo>
                  <a:cubicBezTo>
                    <a:pt x="3796598" y="93629"/>
                    <a:pt x="3796598" y="93629"/>
                    <a:pt x="3796523" y="93704"/>
                  </a:cubicBezTo>
                  <a:cubicBezTo>
                    <a:pt x="3793906" y="96171"/>
                    <a:pt x="3791214" y="98863"/>
                    <a:pt x="3788447" y="101555"/>
                  </a:cubicBezTo>
                  <a:cubicBezTo>
                    <a:pt x="3788372" y="101704"/>
                    <a:pt x="3788298" y="101780"/>
                    <a:pt x="3788223" y="101854"/>
                  </a:cubicBezTo>
                  <a:cubicBezTo>
                    <a:pt x="3786502" y="103500"/>
                    <a:pt x="3784858" y="105145"/>
                    <a:pt x="3783288" y="106865"/>
                  </a:cubicBezTo>
                  <a:cubicBezTo>
                    <a:pt x="3782914" y="107313"/>
                    <a:pt x="3782465" y="107687"/>
                    <a:pt x="3782091" y="108136"/>
                  </a:cubicBezTo>
                  <a:cubicBezTo>
                    <a:pt x="3782091" y="108210"/>
                    <a:pt x="3782017" y="108286"/>
                    <a:pt x="3781941" y="108360"/>
                  </a:cubicBezTo>
                  <a:cubicBezTo>
                    <a:pt x="3781867" y="108509"/>
                    <a:pt x="3781792" y="108585"/>
                    <a:pt x="3781717" y="108659"/>
                  </a:cubicBezTo>
                  <a:cubicBezTo>
                    <a:pt x="3779773" y="110678"/>
                    <a:pt x="3777904" y="112772"/>
                    <a:pt x="3775959" y="114941"/>
                  </a:cubicBezTo>
                  <a:cubicBezTo>
                    <a:pt x="3775810" y="115090"/>
                    <a:pt x="3775661" y="115314"/>
                    <a:pt x="3775511" y="115464"/>
                  </a:cubicBezTo>
                  <a:cubicBezTo>
                    <a:pt x="3774015" y="117109"/>
                    <a:pt x="3772669" y="118754"/>
                    <a:pt x="3771249" y="120399"/>
                  </a:cubicBezTo>
                  <a:lnTo>
                    <a:pt x="3769902" y="121969"/>
                  </a:lnTo>
                  <a:cubicBezTo>
                    <a:pt x="3769902" y="122045"/>
                    <a:pt x="3769828" y="122119"/>
                    <a:pt x="3769753" y="122194"/>
                  </a:cubicBezTo>
                  <a:cubicBezTo>
                    <a:pt x="3767883" y="124587"/>
                    <a:pt x="3765939" y="126980"/>
                    <a:pt x="3764069" y="129372"/>
                  </a:cubicBezTo>
                  <a:cubicBezTo>
                    <a:pt x="3763696" y="129746"/>
                    <a:pt x="3763397" y="130270"/>
                    <a:pt x="3763098" y="130643"/>
                  </a:cubicBezTo>
                  <a:cubicBezTo>
                    <a:pt x="3761229" y="133036"/>
                    <a:pt x="3759433" y="135505"/>
                    <a:pt x="3757639" y="138047"/>
                  </a:cubicBezTo>
                  <a:cubicBezTo>
                    <a:pt x="3756218" y="140066"/>
                    <a:pt x="3754798" y="142159"/>
                    <a:pt x="3753377" y="144253"/>
                  </a:cubicBezTo>
                  <a:cubicBezTo>
                    <a:pt x="3752853" y="145001"/>
                    <a:pt x="3752330" y="145823"/>
                    <a:pt x="3751807" y="146646"/>
                  </a:cubicBezTo>
                  <a:cubicBezTo>
                    <a:pt x="3752405" y="147469"/>
                    <a:pt x="3752928" y="148291"/>
                    <a:pt x="3753451" y="149114"/>
                  </a:cubicBezTo>
                  <a:cubicBezTo>
                    <a:pt x="3754798" y="151133"/>
                    <a:pt x="3756218" y="153227"/>
                    <a:pt x="3757639" y="155246"/>
                  </a:cubicBezTo>
                  <a:cubicBezTo>
                    <a:pt x="3759060" y="157190"/>
                    <a:pt x="3760405" y="159059"/>
                    <a:pt x="3761826" y="160929"/>
                  </a:cubicBezTo>
                  <a:cubicBezTo>
                    <a:pt x="3762574" y="161901"/>
                    <a:pt x="3763322" y="163023"/>
                    <a:pt x="3764069" y="163994"/>
                  </a:cubicBezTo>
                  <a:cubicBezTo>
                    <a:pt x="3767809" y="168929"/>
                    <a:pt x="3771772" y="173715"/>
                    <a:pt x="3775810" y="178352"/>
                  </a:cubicBezTo>
                  <a:cubicBezTo>
                    <a:pt x="3779923" y="182988"/>
                    <a:pt x="3784185" y="187549"/>
                    <a:pt x="3788522" y="191886"/>
                  </a:cubicBezTo>
                  <a:cubicBezTo>
                    <a:pt x="3803328" y="206692"/>
                    <a:pt x="3819630" y="219554"/>
                    <a:pt x="3836903" y="230471"/>
                  </a:cubicBezTo>
                  <a:cubicBezTo>
                    <a:pt x="3850213" y="200187"/>
                    <a:pt x="3868085" y="171771"/>
                    <a:pt x="3889845" y="146646"/>
                  </a:cubicBezTo>
                  <a:cubicBezTo>
                    <a:pt x="3868085" y="121446"/>
                    <a:pt x="3850138" y="93106"/>
                    <a:pt x="3836753" y="62821"/>
                  </a:cubicBezTo>
                  <a:close/>
                  <a:moveTo>
                    <a:pt x="2076349" y="62821"/>
                  </a:moveTo>
                  <a:cubicBezTo>
                    <a:pt x="2063038" y="93106"/>
                    <a:pt x="2045166" y="121521"/>
                    <a:pt x="2023406" y="146646"/>
                  </a:cubicBezTo>
                  <a:cubicBezTo>
                    <a:pt x="2045166" y="171771"/>
                    <a:pt x="2063038" y="200187"/>
                    <a:pt x="2076349" y="230471"/>
                  </a:cubicBezTo>
                  <a:cubicBezTo>
                    <a:pt x="2093697" y="219479"/>
                    <a:pt x="2109923" y="206692"/>
                    <a:pt x="2124730" y="191886"/>
                  </a:cubicBezTo>
                  <a:cubicBezTo>
                    <a:pt x="2138563" y="178052"/>
                    <a:pt x="2150901" y="162947"/>
                    <a:pt x="2161520" y="146646"/>
                  </a:cubicBezTo>
                  <a:cubicBezTo>
                    <a:pt x="2150977" y="130494"/>
                    <a:pt x="2138638" y="115314"/>
                    <a:pt x="2124804" y="101555"/>
                  </a:cubicBezTo>
                  <a:cubicBezTo>
                    <a:pt x="2124730" y="101481"/>
                    <a:pt x="2124730" y="101481"/>
                    <a:pt x="2124655" y="101406"/>
                  </a:cubicBezTo>
                  <a:cubicBezTo>
                    <a:pt x="2119495" y="96246"/>
                    <a:pt x="2114036" y="91236"/>
                    <a:pt x="2107905" y="86002"/>
                  </a:cubicBezTo>
                  <a:cubicBezTo>
                    <a:pt x="2099006" y="78449"/>
                    <a:pt x="2089958" y="71644"/>
                    <a:pt x="2080835" y="65662"/>
                  </a:cubicBezTo>
                  <a:cubicBezTo>
                    <a:pt x="2080312" y="65289"/>
                    <a:pt x="2079713" y="64989"/>
                    <a:pt x="2079190" y="64616"/>
                  </a:cubicBezTo>
                  <a:cubicBezTo>
                    <a:pt x="2078293" y="64018"/>
                    <a:pt x="2077321" y="63419"/>
                    <a:pt x="2076349" y="62821"/>
                  </a:cubicBezTo>
                  <a:close/>
                  <a:moveTo>
                    <a:pt x="1470952" y="62821"/>
                  </a:moveTo>
                  <a:cubicBezTo>
                    <a:pt x="1469457" y="63718"/>
                    <a:pt x="1467961" y="64616"/>
                    <a:pt x="1466540" y="65588"/>
                  </a:cubicBezTo>
                  <a:cubicBezTo>
                    <a:pt x="1460708" y="69402"/>
                    <a:pt x="1454800" y="73589"/>
                    <a:pt x="1448220" y="78674"/>
                  </a:cubicBezTo>
                  <a:cubicBezTo>
                    <a:pt x="1442537" y="83161"/>
                    <a:pt x="1436705" y="88170"/>
                    <a:pt x="1430872" y="93479"/>
                  </a:cubicBezTo>
                  <a:cubicBezTo>
                    <a:pt x="1430797" y="93554"/>
                    <a:pt x="1430797" y="93554"/>
                    <a:pt x="1430723" y="93629"/>
                  </a:cubicBezTo>
                  <a:cubicBezTo>
                    <a:pt x="1428105" y="96097"/>
                    <a:pt x="1425339" y="98789"/>
                    <a:pt x="1422647" y="101481"/>
                  </a:cubicBezTo>
                  <a:cubicBezTo>
                    <a:pt x="1408738" y="115314"/>
                    <a:pt x="1396474" y="130494"/>
                    <a:pt x="1385931" y="146646"/>
                  </a:cubicBezTo>
                  <a:cubicBezTo>
                    <a:pt x="1396549" y="162873"/>
                    <a:pt x="1408812" y="178052"/>
                    <a:pt x="1422647" y="191886"/>
                  </a:cubicBezTo>
                  <a:cubicBezTo>
                    <a:pt x="1437452" y="206692"/>
                    <a:pt x="1453679" y="219554"/>
                    <a:pt x="1471027" y="230471"/>
                  </a:cubicBezTo>
                  <a:cubicBezTo>
                    <a:pt x="1484263" y="200187"/>
                    <a:pt x="1502210" y="171771"/>
                    <a:pt x="1523969" y="146646"/>
                  </a:cubicBezTo>
                  <a:cubicBezTo>
                    <a:pt x="1502210" y="121446"/>
                    <a:pt x="1484263" y="93106"/>
                    <a:pt x="1470952" y="62821"/>
                  </a:cubicBezTo>
                  <a:close/>
                  <a:moveTo>
                    <a:pt x="893448" y="62821"/>
                  </a:moveTo>
                  <a:cubicBezTo>
                    <a:pt x="880213" y="93106"/>
                    <a:pt x="862266" y="121446"/>
                    <a:pt x="840506" y="146646"/>
                  </a:cubicBezTo>
                  <a:cubicBezTo>
                    <a:pt x="862266" y="171846"/>
                    <a:pt x="880138" y="200187"/>
                    <a:pt x="893448" y="230471"/>
                  </a:cubicBezTo>
                  <a:cubicBezTo>
                    <a:pt x="910796" y="219479"/>
                    <a:pt x="927023" y="206692"/>
                    <a:pt x="941829" y="191886"/>
                  </a:cubicBezTo>
                  <a:cubicBezTo>
                    <a:pt x="955663" y="178052"/>
                    <a:pt x="968001" y="162947"/>
                    <a:pt x="978545" y="146721"/>
                  </a:cubicBezTo>
                  <a:cubicBezTo>
                    <a:pt x="968001" y="130569"/>
                    <a:pt x="955663" y="115389"/>
                    <a:pt x="941829" y="101555"/>
                  </a:cubicBezTo>
                  <a:cubicBezTo>
                    <a:pt x="936146" y="95872"/>
                    <a:pt x="930687" y="90787"/>
                    <a:pt x="925004" y="86002"/>
                  </a:cubicBezTo>
                  <a:cubicBezTo>
                    <a:pt x="916031" y="78375"/>
                    <a:pt x="907058" y="71570"/>
                    <a:pt x="897935" y="65662"/>
                  </a:cubicBezTo>
                  <a:cubicBezTo>
                    <a:pt x="896514" y="64690"/>
                    <a:pt x="894943" y="63793"/>
                    <a:pt x="893448" y="62821"/>
                  </a:cubicBezTo>
                  <a:close/>
                  <a:moveTo>
                    <a:pt x="288276" y="62821"/>
                  </a:moveTo>
                  <a:cubicBezTo>
                    <a:pt x="286781" y="63718"/>
                    <a:pt x="285285" y="64616"/>
                    <a:pt x="283864" y="65588"/>
                  </a:cubicBezTo>
                  <a:cubicBezTo>
                    <a:pt x="278032" y="69326"/>
                    <a:pt x="272124" y="73589"/>
                    <a:pt x="265469" y="78674"/>
                  </a:cubicBezTo>
                  <a:cubicBezTo>
                    <a:pt x="259786" y="83161"/>
                    <a:pt x="253953" y="88170"/>
                    <a:pt x="248121" y="93479"/>
                  </a:cubicBezTo>
                  <a:cubicBezTo>
                    <a:pt x="248046" y="93554"/>
                    <a:pt x="248046" y="93554"/>
                    <a:pt x="247971" y="93629"/>
                  </a:cubicBezTo>
                  <a:cubicBezTo>
                    <a:pt x="245279" y="96097"/>
                    <a:pt x="242587" y="98714"/>
                    <a:pt x="239895" y="101406"/>
                  </a:cubicBezTo>
                  <a:cubicBezTo>
                    <a:pt x="239895" y="101406"/>
                    <a:pt x="239821" y="101481"/>
                    <a:pt x="239821" y="101481"/>
                  </a:cubicBezTo>
                  <a:cubicBezTo>
                    <a:pt x="226062" y="115314"/>
                    <a:pt x="213724" y="130420"/>
                    <a:pt x="203105" y="146646"/>
                  </a:cubicBezTo>
                  <a:cubicBezTo>
                    <a:pt x="213724" y="162947"/>
                    <a:pt x="226062" y="178127"/>
                    <a:pt x="239821" y="191886"/>
                  </a:cubicBezTo>
                  <a:cubicBezTo>
                    <a:pt x="254626" y="206692"/>
                    <a:pt x="270853" y="219554"/>
                    <a:pt x="288202" y="230471"/>
                  </a:cubicBezTo>
                  <a:cubicBezTo>
                    <a:pt x="301437" y="200187"/>
                    <a:pt x="319309" y="171846"/>
                    <a:pt x="341069" y="146646"/>
                  </a:cubicBezTo>
                  <a:cubicBezTo>
                    <a:pt x="319234" y="121446"/>
                    <a:pt x="301362" y="93031"/>
                    <a:pt x="288276" y="62821"/>
                  </a:cubicBezTo>
                  <a:close/>
                  <a:moveTo>
                    <a:pt x="5019878" y="62746"/>
                  </a:moveTo>
                  <a:cubicBezTo>
                    <a:pt x="5018383" y="63718"/>
                    <a:pt x="5016812" y="64616"/>
                    <a:pt x="5015391" y="65588"/>
                  </a:cubicBezTo>
                  <a:cubicBezTo>
                    <a:pt x="5009558" y="69326"/>
                    <a:pt x="5003651" y="73589"/>
                    <a:pt x="4996996" y="78674"/>
                  </a:cubicBezTo>
                  <a:cubicBezTo>
                    <a:pt x="4991239" y="83235"/>
                    <a:pt x="4985480" y="88170"/>
                    <a:pt x="4979647" y="93479"/>
                  </a:cubicBezTo>
                  <a:cubicBezTo>
                    <a:pt x="4979573" y="93554"/>
                    <a:pt x="4979573" y="93554"/>
                    <a:pt x="4979498" y="93629"/>
                  </a:cubicBezTo>
                  <a:cubicBezTo>
                    <a:pt x="4976881" y="96097"/>
                    <a:pt x="4974114" y="98789"/>
                    <a:pt x="4971423" y="101481"/>
                  </a:cubicBezTo>
                  <a:cubicBezTo>
                    <a:pt x="4957514" y="115314"/>
                    <a:pt x="4945251" y="130494"/>
                    <a:pt x="4934707" y="146646"/>
                  </a:cubicBezTo>
                  <a:cubicBezTo>
                    <a:pt x="4945325" y="162873"/>
                    <a:pt x="4957589" y="178052"/>
                    <a:pt x="4971423" y="191886"/>
                  </a:cubicBezTo>
                  <a:cubicBezTo>
                    <a:pt x="4986303" y="206767"/>
                    <a:pt x="5002605" y="219554"/>
                    <a:pt x="5019952" y="230546"/>
                  </a:cubicBezTo>
                  <a:cubicBezTo>
                    <a:pt x="5027580" y="213198"/>
                    <a:pt x="5036480" y="196447"/>
                    <a:pt x="5046947" y="180670"/>
                  </a:cubicBezTo>
                  <a:cubicBezTo>
                    <a:pt x="5046947" y="180595"/>
                    <a:pt x="5046947" y="180595"/>
                    <a:pt x="5046947" y="180595"/>
                  </a:cubicBezTo>
                  <a:cubicBezTo>
                    <a:pt x="5051135" y="174389"/>
                    <a:pt x="5054649" y="169304"/>
                    <a:pt x="5058089" y="164817"/>
                  </a:cubicBezTo>
                  <a:cubicBezTo>
                    <a:pt x="5062650" y="158685"/>
                    <a:pt x="5067587" y="152628"/>
                    <a:pt x="5072745" y="146646"/>
                  </a:cubicBezTo>
                  <a:cubicBezTo>
                    <a:pt x="5067587" y="140739"/>
                    <a:pt x="5062726" y="134607"/>
                    <a:pt x="5058089" y="128475"/>
                  </a:cubicBezTo>
                  <a:cubicBezTo>
                    <a:pt x="5058015" y="128475"/>
                    <a:pt x="5058015" y="128400"/>
                    <a:pt x="5058015" y="128400"/>
                  </a:cubicBezTo>
                  <a:cubicBezTo>
                    <a:pt x="5057940" y="128326"/>
                    <a:pt x="5057940" y="128326"/>
                    <a:pt x="5057940" y="128326"/>
                  </a:cubicBezTo>
                  <a:cubicBezTo>
                    <a:pt x="5054275" y="123316"/>
                    <a:pt x="5050612" y="118231"/>
                    <a:pt x="5046947" y="112697"/>
                  </a:cubicBezTo>
                  <a:cubicBezTo>
                    <a:pt x="5036403" y="96844"/>
                    <a:pt x="5027505" y="80020"/>
                    <a:pt x="5019878" y="62746"/>
                  </a:cubicBezTo>
                  <a:close/>
                  <a:moveTo>
                    <a:pt x="3259324" y="62746"/>
                  </a:moveTo>
                  <a:cubicBezTo>
                    <a:pt x="3246014" y="93031"/>
                    <a:pt x="3228142" y="121446"/>
                    <a:pt x="3206307" y="146571"/>
                  </a:cubicBezTo>
                  <a:cubicBezTo>
                    <a:pt x="3228142" y="171771"/>
                    <a:pt x="3246014" y="200112"/>
                    <a:pt x="3259324" y="230397"/>
                  </a:cubicBezTo>
                  <a:cubicBezTo>
                    <a:pt x="3276523" y="219479"/>
                    <a:pt x="3292824" y="206617"/>
                    <a:pt x="3307705" y="191812"/>
                  </a:cubicBezTo>
                  <a:cubicBezTo>
                    <a:pt x="3321464" y="178052"/>
                    <a:pt x="3333727" y="162873"/>
                    <a:pt x="3344346" y="146646"/>
                  </a:cubicBezTo>
                  <a:cubicBezTo>
                    <a:pt x="3333727" y="130494"/>
                    <a:pt x="3321464" y="115314"/>
                    <a:pt x="3307630" y="101481"/>
                  </a:cubicBezTo>
                  <a:cubicBezTo>
                    <a:pt x="3302470" y="96246"/>
                    <a:pt x="3296937" y="91161"/>
                    <a:pt x="3290730" y="85852"/>
                  </a:cubicBezTo>
                  <a:cubicBezTo>
                    <a:pt x="3281907" y="78375"/>
                    <a:pt x="3272858" y="71570"/>
                    <a:pt x="3263885" y="65662"/>
                  </a:cubicBezTo>
                  <a:cubicBezTo>
                    <a:pt x="3263810" y="65588"/>
                    <a:pt x="3263736" y="65588"/>
                    <a:pt x="3263661" y="65513"/>
                  </a:cubicBezTo>
                  <a:cubicBezTo>
                    <a:pt x="3262240" y="64540"/>
                    <a:pt x="3260744" y="63643"/>
                    <a:pt x="3259324" y="62746"/>
                  </a:cubicBezTo>
                  <a:close/>
                  <a:moveTo>
                    <a:pt x="5498900" y="20571"/>
                  </a:moveTo>
                  <a:cubicBezTo>
                    <a:pt x="5498826" y="21245"/>
                    <a:pt x="5498751" y="21992"/>
                    <a:pt x="5498676" y="22665"/>
                  </a:cubicBezTo>
                  <a:cubicBezTo>
                    <a:pt x="5498526" y="25208"/>
                    <a:pt x="5498228" y="27825"/>
                    <a:pt x="5497929" y="30517"/>
                  </a:cubicBezTo>
                  <a:cubicBezTo>
                    <a:pt x="5497854" y="31190"/>
                    <a:pt x="5497779" y="31863"/>
                    <a:pt x="5497704" y="32536"/>
                  </a:cubicBezTo>
                  <a:cubicBezTo>
                    <a:pt x="5497704" y="32536"/>
                    <a:pt x="5497704" y="32611"/>
                    <a:pt x="5497704" y="32611"/>
                  </a:cubicBezTo>
                  <a:cubicBezTo>
                    <a:pt x="5497704" y="32910"/>
                    <a:pt x="5497629" y="33134"/>
                    <a:pt x="5497629" y="33358"/>
                  </a:cubicBezTo>
                  <a:cubicBezTo>
                    <a:pt x="5497554" y="33658"/>
                    <a:pt x="5497554" y="33957"/>
                    <a:pt x="5497480" y="34256"/>
                  </a:cubicBezTo>
                  <a:cubicBezTo>
                    <a:pt x="5495685" y="48763"/>
                    <a:pt x="5492920" y="63344"/>
                    <a:pt x="5489180" y="77627"/>
                  </a:cubicBezTo>
                  <a:cubicBezTo>
                    <a:pt x="5505855" y="87348"/>
                    <a:pt x="5521559" y="98714"/>
                    <a:pt x="5536364" y="111277"/>
                  </a:cubicBezTo>
                  <a:cubicBezTo>
                    <a:pt x="5554535" y="89741"/>
                    <a:pt x="5569565" y="65513"/>
                    <a:pt x="5580707" y="39939"/>
                  </a:cubicBezTo>
                  <a:cubicBezTo>
                    <a:pt x="5580034" y="39714"/>
                    <a:pt x="5579436" y="39415"/>
                    <a:pt x="5578764" y="39191"/>
                  </a:cubicBezTo>
                  <a:cubicBezTo>
                    <a:pt x="5578539" y="39116"/>
                    <a:pt x="5578389" y="39042"/>
                    <a:pt x="5578165" y="38967"/>
                  </a:cubicBezTo>
                  <a:cubicBezTo>
                    <a:pt x="5568519" y="35228"/>
                    <a:pt x="5558649" y="31938"/>
                    <a:pt x="5548777" y="29246"/>
                  </a:cubicBezTo>
                  <a:lnTo>
                    <a:pt x="5545562" y="28424"/>
                  </a:lnTo>
                  <a:cubicBezTo>
                    <a:pt x="5541374" y="27376"/>
                    <a:pt x="5537187" y="26404"/>
                    <a:pt x="5532998" y="25507"/>
                  </a:cubicBezTo>
                  <a:lnTo>
                    <a:pt x="5531654" y="25208"/>
                  </a:lnTo>
                  <a:cubicBezTo>
                    <a:pt x="5531055" y="25133"/>
                    <a:pt x="5530382" y="24983"/>
                    <a:pt x="5529784" y="24834"/>
                  </a:cubicBezTo>
                  <a:cubicBezTo>
                    <a:pt x="5522081" y="23263"/>
                    <a:pt x="5514903" y="22142"/>
                    <a:pt x="5507799" y="21394"/>
                  </a:cubicBezTo>
                  <a:cubicBezTo>
                    <a:pt x="5504808" y="21020"/>
                    <a:pt x="5501892" y="20796"/>
                    <a:pt x="5498900" y="20571"/>
                  </a:cubicBezTo>
                  <a:close/>
                  <a:moveTo>
                    <a:pt x="4315851" y="20497"/>
                  </a:moveTo>
                  <a:cubicBezTo>
                    <a:pt x="4314281" y="39790"/>
                    <a:pt x="4311141" y="58933"/>
                    <a:pt x="4306204" y="77627"/>
                  </a:cubicBezTo>
                  <a:cubicBezTo>
                    <a:pt x="4322880" y="87348"/>
                    <a:pt x="4338658" y="98714"/>
                    <a:pt x="4353390" y="111277"/>
                  </a:cubicBezTo>
                  <a:cubicBezTo>
                    <a:pt x="4371635" y="89741"/>
                    <a:pt x="4386665" y="65588"/>
                    <a:pt x="4397582" y="39790"/>
                  </a:cubicBezTo>
                  <a:cubicBezTo>
                    <a:pt x="4394367" y="38518"/>
                    <a:pt x="4391227" y="37247"/>
                    <a:pt x="4388012" y="36125"/>
                  </a:cubicBezTo>
                  <a:cubicBezTo>
                    <a:pt x="4387937" y="36125"/>
                    <a:pt x="4387862" y="36051"/>
                    <a:pt x="4387787" y="36051"/>
                  </a:cubicBezTo>
                  <a:cubicBezTo>
                    <a:pt x="4385319" y="35153"/>
                    <a:pt x="4382926" y="34256"/>
                    <a:pt x="4380460" y="33508"/>
                  </a:cubicBezTo>
                  <a:cubicBezTo>
                    <a:pt x="4375373" y="31863"/>
                    <a:pt x="4370588" y="30367"/>
                    <a:pt x="4365802" y="29096"/>
                  </a:cubicBezTo>
                  <a:lnTo>
                    <a:pt x="4362512" y="28274"/>
                  </a:lnTo>
                  <a:cubicBezTo>
                    <a:pt x="4358325" y="27227"/>
                    <a:pt x="4354137" y="26255"/>
                    <a:pt x="4349950" y="25357"/>
                  </a:cubicBezTo>
                  <a:lnTo>
                    <a:pt x="4348603" y="25058"/>
                  </a:lnTo>
                  <a:cubicBezTo>
                    <a:pt x="4347930" y="24983"/>
                    <a:pt x="4347182" y="24834"/>
                    <a:pt x="4346510" y="24684"/>
                  </a:cubicBezTo>
                  <a:cubicBezTo>
                    <a:pt x="4341873" y="23712"/>
                    <a:pt x="4337312" y="22964"/>
                    <a:pt x="4332676" y="22291"/>
                  </a:cubicBezTo>
                  <a:cubicBezTo>
                    <a:pt x="4330133" y="21918"/>
                    <a:pt x="4327591" y="21544"/>
                    <a:pt x="4325123" y="21320"/>
                  </a:cubicBezTo>
                  <a:cubicBezTo>
                    <a:pt x="4321983" y="20946"/>
                    <a:pt x="4318918" y="20796"/>
                    <a:pt x="4315851" y="20497"/>
                  </a:cubicBezTo>
                  <a:close/>
                  <a:moveTo>
                    <a:pt x="3132800" y="20497"/>
                  </a:moveTo>
                  <a:cubicBezTo>
                    <a:pt x="3131305" y="39714"/>
                    <a:pt x="3128165" y="58857"/>
                    <a:pt x="3123229" y="77627"/>
                  </a:cubicBezTo>
                  <a:cubicBezTo>
                    <a:pt x="3139979" y="87423"/>
                    <a:pt x="3155757" y="98714"/>
                    <a:pt x="3170489" y="111277"/>
                  </a:cubicBezTo>
                  <a:cubicBezTo>
                    <a:pt x="3188734" y="89741"/>
                    <a:pt x="3203764" y="65588"/>
                    <a:pt x="3214532" y="39714"/>
                  </a:cubicBezTo>
                  <a:cubicBezTo>
                    <a:pt x="3213934" y="39491"/>
                    <a:pt x="3213261" y="39191"/>
                    <a:pt x="3212663" y="38967"/>
                  </a:cubicBezTo>
                  <a:cubicBezTo>
                    <a:pt x="3212663" y="38967"/>
                    <a:pt x="3212588" y="38967"/>
                    <a:pt x="3212588" y="38967"/>
                  </a:cubicBezTo>
                  <a:cubicBezTo>
                    <a:pt x="3207503" y="37022"/>
                    <a:pt x="3202418" y="35153"/>
                    <a:pt x="3197259" y="33433"/>
                  </a:cubicBezTo>
                  <a:cubicBezTo>
                    <a:pt x="3192323" y="31863"/>
                    <a:pt x="3187537" y="30367"/>
                    <a:pt x="3182752" y="29096"/>
                  </a:cubicBezTo>
                  <a:lnTo>
                    <a:pt x="3179461" y="28274"/>
                  </a:lnTo>
                  <a:cubicBezTo>
                    <a:pt x="3175349" y="27152"/>
                    <a:pt x="3171161" y="26255"/>
                    <a:pt x="3166973" y="25357"/>
                  </a:cubicBezTo>
                  <a:lnTo>
                    <a:pt x="3165628" y="25058"/>
                  </a:lnTo>
                  <a:cubicBezTo>
                    <a:pt x="3165030" y="25058"/>
                    <a:pt x="3164357" y="24909"/>
                    <a:pt x="3163759" y="24759"/>
                  </a:cubicBezTo>
                  <a:cubicBezTo>
                    <a:pt x="3156056" y="23189"/>
                    <a:pt x="3148878" y="22067"/>
                    <a:pt x="3141774" y="21320"/>
                  </a:cubicBezTo>
                  <a:cubicBezTo>
                    <a:pt x="3138783" y="20946"/>
                    <a:pt x="3135792" y="20721"/>
                    <a:pt x="3132800" y="20497"/>
                  </a:cubicBezTo>
                  <a:close/>
                  <a:moveTo>
                    <a:pt x="2780376" y="20497"/>
                  </a:moveTo>
                  <a:cubicBezTo>
                    <a:pt x="2777459" y="20721"/>
                    <a:pt x="2774543" y="20871"/>
                    <a:pt x="2771627" y="21245"/>
                  </a:cubicBezTo>
                  <a:cubicBezTo>
                    <a:pt x="2770804" y="21320"/>
                    <a:pt x="2770132" y="21469"/>
                    <a:pt x="2769309" y="21544"/>
                  </a:cubicBezTo>
                  <a:cubicBezTo>
                    <a:pt x="2762878" y="22291"/>
                    <a:pt x="2756373" y="23339"/>
                    <a:pt x="2749418" y="24610"/>
                  </a:cubicBezTo>
                  <a:cubicBezTo>
                    <a:pt x="2748969" y="24684"/>
                    <a:pt x="2748446" y="24759"/>
                    <a:pt x="2747997" y="24834"/>
                  </a:cubicBezTo>
                  <a:lnTo>
                    <a:pt x="2746577" y="25133"/>
                  </a:lnTo>
                  <a:cubicBezTo>
                    <a:pt x="2742164" y="26105"/>
                    <a:pt x="2737752" y="27152"/>
                    <a:pt x="2733416" y="28274"/>
                  </a:cubicBezTo>
                  <a:cubicBezTo>
                    <a:pt x="2726910" y="29919"/>
                    <a:pt x="2721451" y="31489"/>
                    <a:pt x="2716217" y="33284"/>
                  </a:cubicBezTo>
                  <a:cubicBezTo>
                    <a:pt x="2716067" y="33358"/>
                    <a:pt x="2715917" y="33358"/>
                    <a:pt x="2715768" y="33433"/>
                  </a:cubicBezTo>
                  <a:cubicBezTo>
                    <a:pt x="2713301" y="34181"/>
                    <a:pt x="2710908" y="35079"/>
                    <a:pt x="2708440" y="35976"/>
                  </a:cubicBezTo>
                  <a:cubicBezTo>
                    <a:pt x="2708291" y="36051"/>
                    <a:pt x="2708141" y="36051"/>
                    <a:pt x="2707991" y="36125"/>
                  </a:cubicBezTo>
                  <a:cubicBezTo>
                    <a:pt x="2704926" y="37247"/>
                    <a:pt x="2701859" y="38518"/>
                    <a:pt x="2698794" y="39790"/>
                  </a:cubicBezTo>
                  <a:cubicBezTo>
                    <a:pt x="2700140" y="42930"/>
                    <a:pt x="2701486" y="46146"/>
                    <a:pt x="2702907" y="49211"/>
                  </a:cubicBezTo>
                  <a:cubicBezTo>
                    <a:pt x="2703206" y="49959"/>
                    <a:pt x="2703654" y="50781"/>
                    <a:pt x="2704028" y="51530"/>
                  </a:cubicBezTo>
                  <a:cubicBezTo>
                    <a:pt x="2711954" y="68130"/>
                    <a:pt x="2721451" y="83833"/>
                    <a:pt x="2732219" y="98190"/>
                  </a:cubicBezTo>
                  <a:cubicBezTo>
                    <a:pt x="2735734" y="102826"/>
                    <a:pt x="2739248" y="107089"/>
                    <a:pt x="2742763" y="111277"/>
                  </a:cubicBezTo>
                  <a:cubicBezTo>
                    <a:pt x="2757569" y="98714"/>
                    <a:pt x="2773272" y="87348"/>
                    <a:pt x="2789947" y="77627"/>
                  </a:cubicBezTo>
                  <a:cubicBezTo>
                    <a:pt x="2785012" y="58857"/>
                    <a:pt x="2781946" y="39790"/>
                    <a:pt x="2780376" y="20497"/>
                  </a:cubicBezTo>
                  <a:close/>
                  <a:moveTo>
                    <a:pt x="1949975" y="20497"/>
                  </a:moveTo>
                  <a:cubicBezTo>
                    <a:pt x="1948405" y="39790"/>
                    <a:pt x="1945264" y="58933"/>
                    <a:pt x="1940404" y="77627"/>
                  </a:cubicBezTo>
                  <a:cubicBezTo>
                    <a:pt x="1957079" y="87348"/>
                    <a:pt x="1972782" y="98714"/>
                    <a:pt x="1987588" y="111277"/>
                  </a:cubicBezTo>
                  <a:cubicBezTo>
                    <a:pt x="2005759" y="89741"/>
                    <a:pt x="2020789" y="65588"/>
                    <a:pt x="2031931" y="39864"/>
                  </a:cubicBezTo>
                  <a:cubicBezTo>
                    <a:pt x="2031258" y="39640"/>
                    <a:pt x="2030585" y="39341"/>
                    <a:pt x="2029987" y="39116"/>
                  </a:cubicBezTo>
                  <a:cubicBezTo>
                    <a:pt x="2029762" y="39042"/>
                    <a:pt x="2029613" y="38967"/>
                    <a:pt x="2029389" y="38892"/>
                  </a:cubicBezTo>
                  <a:cubicBezTo>
                    <a:pt x="2019742" y="35153"/>
                    <a:pt x="2009872" y="31863"/>
                    <a:pt x="2000001" y="29171"/>
                  </a:cubicBezTo>
                  <a:lnTo>
                    <a:pt x="1996786" y="28348"/>
                  </a:lnTo>
                  <a:cubicBezTo>
                    <a:pt x="1992598" y="27302"/>
                    <a:pt x="1988410" y="26330"/>
                    <a:pt x="1984223" y="25432"/>
                  </a:cubicBezTo>
                  <a:lnTo>
                    <a:pt x="1982877" y="25133"/>
                  </a:lnTo>
                  <a:cubicBezTo>
                    <a:pt x="1982279" y="25058"/>
                    <a:pt x="1981606" y="24909"/>
                    <a:pt x="1981007" y="24759"/>
                  </a:cubicBezTo>
                  <a:cubicBezTo>
                    <a:pt x="1973306" y="23189"/>
                    <a:pt x="1966127" y="22067"/>
                    <a:pt x="1959023" y="21320"/>
                  </a:cubicBezTo>
                  <a:cubicBezTo>
                    <a:pt x="1955957" y="20946"/>
                    <a:pt x="1952966" y="20796"/>
                    <a:pt x="1949975" y="20497"/>
                  </a:cubicBezTo>
                  <a:close/>
                  <a:moveTo>
                    <a:pt x="767075" y="20497"/>
                  </a:moveTo>
                  <a:cubicBezTo>
                    <a:pt x="765505" y="39790"/>
                    <a:pt x="762364" y="58933"/>
                    <a:pt x="757429" y="77627"/>
                  </a:cubicBezTo>
                  <a:cubicBezTo>
                    <a:pt x="774104" y="87348"/>
                    <a:pt x="789882" y="98714"/>
                    <a:pt x="804687" y="111277"/>
                  </a:cubicBezTo>
                  <a:cubicBezTo>
                    <a:pt x="822858" y="89741"/>
                    <a:pt x="837814" y="65588"/>
                    <a:pt x="848806" y="39939"/>
                  </a:cubicBezTo>
                  <a:cubicBezTo>
                    <a:pt x="845740" y="38742"/>
                    <a:pt x="842675" y="37397"/>
                    <a:pt x="839534" y="36275"/>
                  </a:cubicBezTo>
                  <a:cubicBezTo>
                    <a:pt x="839384" y="36200"/>
                    <a:pt x="839235" y="36200"/>
                    <a:pt x="839085" y="36125"/>
                  </a:cubicBezTo>
                  <a:cubicBezTo>
                    <a:pt x="836617" y="35228"/>
                    <a:pt x="834224" y="34405"/>
                    <a:pt x="831757" y="33583"/>
                  </a:cubicBezTo>
                  <a:cubicBezTo>
                    <a:pt x="825925" y="31564"/>
                    <a:pt x="820391" y="29994"/>
                    <a:pt x="814483" y="28498"/>
                  </a:cubicBezTo>
                  <a:cubicBezTo>
                    <a:pt x="814334" y="28498"/>
                    <a:pt x="814259" y="28424"/>
                    <a:pt x="814109" y="28424"/>
                  </a:cubicBezTo>
                  <a:cubicBezTo>
                    <a:pt x="809773" y="27227"/>
                    <a:pt x="805435" y="26255"/>
                    <a:pt x="801023" y="25283"/>
                  </a:cubicBezTo>
                  <a:lnTo>
                    <a:pt x="799453" y="24983"/>
                  </a:lnTo>
                  <a:cubicBezTo>
                    <a:pt x="799079" y="24909"/>
                    <a:pt x="798556" y="24834"/>
                    <a:pt x="798108" y="24759"/>
                  </a:cubicBezTo>
                  <a:cubicBezTo>
                    <a:pt x="790405" y="23189"/>
                    <a:pt x="783227" y="22067"/>
                    <a:pt x="776123" y="21320"/>
                  </a:cubicBezTo>
                  <a:cubicBezTo>
                    <a:pt x="773057" y="20946"/>
                    <a:pt x="770066" y="20796"/>
                    <a:pt x="767075" y="20497"/>
                  </a:cubicBezTo>
                  <a:close/>
                  <a:moveTo>
                    <a:pt x="414575" y="20497"/>
                  </a:moveTo>
                  <a:cubicBezTo>
                    <a:pt x="411584" y="20796"/>
                    <a:pt x="408668" y="20946"/>
                    <a:pt x="405751" y="21320"/>
                  </a:cubicBezTo>
                  <a:cubicBezTo>
                    <a:pt x="405452" y="21320"/>
                    <a:pt x="405228" y="21394"/>
                    <a:pt x="404929" y="21394"/>
                  </a:cubicBezTo>
                  <a:cubicBezTo>
                    <a:pt x="402536" y="21619"/>
                    <a:pt x="400217" y="21918"/>
                    <a:pt x="397825" y="22291"/>
                  </a:cubicBezTo>
                  <a:cubicBezTo>
                    <a:pt x="393114" y="22964"/>
                    <a:pt x="388478" y="23712"/>
                    <a:pt x="383842" y="24684"/>
                  </a:cubicBezTo>
                  <a:cubicBezTo>
                    <a:pt x="383168" y="24759"/>
                    <a:pt x="382496" y="24909"/>
                    <a:pt x="381823" y="24983"/>
                  </a:cubicBezTo>
                  <a:lnTo>
                    <a:pt x="380402" y="25283"/>
                  </a:lnTo>
                  <a:cubicBezTo>
                    <a:pt x="376140" y="26180"/>
                    <a:pt x="372027" y="27077"/>
                    <a:pt x="367839" y="28199"/>
                  </a:cubicBezTo>
                  <a:lnTo>
                    <a:pt x="364549" y="29096"/>
                  </a:lnTo>
                  <a:cubicBezTo>
                    <a:pt x="359763" y="30442"/>
                    <a:pt x="354978" y="31863"/>
                    <a:pt x="350192" y="33433"/>
                  </a:cubicBezTo>
                  <a:cubicBezTo>
                    <a:pt x="345032" y="35153"/>
                    <a:pt x="339873" y="37022"/>
                    <a:pt x="334713" y="39042"/>
                  </a:cubicBezTo>
                  <a:cubicBezTo>
                    <a:pt x="334040" y="39266"/>
                    <a:pt x="333442" y="39491"/>
                    <a:pt x="332769" y="39790"/>
                  </a:cubicBezTo>
                  <a:cubicBezTo>
                    <a:pt x="343686" y="65513"/>
                    <a:pt x="358641" y="89666"/>
                    <a:pt x="376887" y="111277"/>
                  </a:cubicBezTo>
                  <a:cubicBezTo>
                    <a:pt x="391768" y="98639"/>
                    <a:pt x="407546" y="87348"/>
                    <a:pt x="424146" y="77627"/>
                  </a:cubicBezTo>
                  <a:cubicBezTo>
                    <a:pt x="419286" y="58933"/>
                    <a:pt x="416146" y="39790"/>
                    <a:pt x="414575" y="20497"/>
                  </a:cubicBezTo>
                  <a:close/>
                  <a:moveTo>
                    <a:pt x="5146176" y="20422"/>
                  </a:moveTo>
                  <a:cubicBezTo>
                    <a:pt x="5143261" y="20721"/>
                    <a:pt x="5140344" y="20871"/>
                    <a:pt x="5137427" y="21245"/>
                  </a:cubicBezTo>
                  <a:cubicBezTo>
                    <a:pt x="5136679" y="21320"/>
                    <a:pt x="5135932" y="21469"/>
                    <a:pt x="5135185" y="21544"/>
                  </a:cubicBezTo>
                  <a:cubicBezTo>
                    <a:pt x="5128679" y="22291"/>
                    <a:pt x="5122174" y="23339"/>
                    <a:pt x="5115294" y="24610"/>
                  </a:cubicBezTo>
                  <a:cubicBezTo>
                    <a:pt x="5114845" y="24684"/>
                    <a:pt x="5114322" y="24759"/>
                    <a:pt x="5113872" y="24834"/>
                  </a:cubicBezTo>
                  <a:lnTo>
                    <a:pt x="5112452" y="25133"/>
                  </a:lnTo>
                  <a:cubicBezTo>
                    <a:pt x="5107967" y="26105"/>
                    <a:pt x="5103628" y="27077"/>
                    <a:pt x="5099217" y="28274"/>
                  </a:cubicBezTo>
                  <a:cubicBezTo>
                    <a:pt x="5098992" y="28348"/>
                    <a:pt x="5098694" y="28424"/>
                    <a:pt x="5098469" y="28498"/>
                  </a:cubicBezTo>
                  <a:lnTo>
                    <a:pt x="5096973" y="28872"/>
                  </a:lnTo>
                  <a:cubicBezTo>
                    <a:pt x="5096749" y="28872"/>
                    <a:pt x="5096524" y="28946"/>
                    <a:pt x="5096300" y="29022"/>
                  </a:cubicBezTo>
                  <a:cubicBezTo>
                    <a:pt x="5091515" y="30367"/>
                    <a:pt x="5086654" y="31788"/>
                    <a:pt x="5081869" y="33358"/>
                  </a:cubicBezTo>
                  <a:cubicBezTo>
                    <a:pt x="5076708" y="35079"/>
                    <a:pt x="5071549" y="36948"/>
                    <a:pt x="5066390" y="38967"/>
                  </a:cubicBezTo>
                  <a:cubicBezTo>
                    <a:pt x="5065716" y="39191"/>
                    <a:pt x="5065119" y="39415"/>
                    <a:pt x="5064445" y="39714"/>
                  </a:cubicBezTo>
                  <a:cubicBezTo>
                    <a:pt x="5071102" y="55418"/>
                    <a:pt x="5079177" y="70523"/>
                    <a:pt x="5088674" y="84805"/>
                  </a:cubicBezTo>
                  <a:cubicBezTo>
                    <a:pt x="5091217" y="88619"/>
                    <a:pt x="5093832" y="92283"/>
                    <a:pt x="5096524" y="95947"/>
                  </a:cubicBezTo>
                  <a:cubicBezTo>
                    <a:pt x="5097048" y="96695"/>
                    <a:pt x="5097572" y="97442"/>
                    <a:pt x="5098095" y="98190"/>
                  </a:cubicBezTo>
                  <a:cubicBezTo>
                    <a:pt x="5099142" y="99612"/>
                    <a:pt x="5100338" y="100957"/>
                    <a:pt x="5101460" y="102378"/>
                  </a:cubicBezTo>
                  <a:cubicBezTo>
                    <a:pt x="5103853" y="105369"/>
                    <a:pt x="5106171" y="108286"/>
                    <a:pt x="5108639" y="111201"/>
                  </a:cubicBezTo>
                  <a:cubicBezTo>
                    <a:pt x="5123446" y="98639"/>
                    <a:pt x="5139149" y="87273"/>
                    <a:pt x="5155824" y="77552"/>
                  </a:cubicBezTo>
                  <a:cubicBezTo>
                    <a:pt x="5150887" y="58857"/>
                    <a:pt x="5147747" y="39714"/>
                    <a:pt x="5146176" y="20422"/>
                  </a:cubicBezTo>
                  <a:close/>
                  <a:moveTo>
                    <a:pt x="3963276" y="20422"/>
                  </a:moveTo>
                  <a:cubicBezTo>
                    <a:pt x="3960360" y="20721"/>
                    <a:pt x="3957443" y="20871"/>
                    <a:pt x="3954528" y="21245"/>
                  </a:cubicBezTo>
                  <a:cubicBezTo>
                    <a:pt x="3953705" y="21320"/>
                    <a:pt x="3953031" y="21469"/>
                    <a:pt x="3952284" y="21544"/>
                  </a:cubicBezTo>
                  <a:cubicBezTo>
                    <a:pt x="3945853" y="22291"/>
                    <a:pt x="3939273" y="23339"/>
                    <a:pt x="3932318" y="24610"/>
                  </a:cubicBezTo>
                  <a:cubicBezTo>
                    <a:pt x="3931870" y="24684"/>
                    <a:pt x="3931421" y="24759"/>
                    <a:pt x="3930973" y="24834"/>
                  </a:cubicBezTo>
                  <a:lnTo>
                    <a:pt x="3929851" y="25058"/>
                  </a:lnTo>
                  <a:cubicBezTo>
                    <a:pt x="3929851" y="25058"/>
                    <a:pt x="3929701" y="25133"/>
                    <a:pt x="3929552" y="25133"/>
                  </a:cubicBezTo>
                  <a:cubicBezTo>
                    <a:pt x="3925065" y="26105"/>
                    <a:pt x="3920728" y="27152"/>
                    <a:pt x="3916316" y="28274"/>
                  </a:cubicBezTo>
                  <a:cubicBezTo>
                    <a:pt x="3909811" y="29919"/>
                    <a:pt x="3904352" y="31489"/>
                    <a:pt x="3899117" y="33284"/>
                  </a:cubicBezTo>
                  <a:cubicBezTo>
                    <a:pt x="3898744" y="33358"/>
                    <a:pt x="3898519" y="33508"/>
                    <a:pt x="3898220" y="33583"/>
                  </a:cubicBezTo>
                  <a:cubicBezTo>
                    <a:pt x="3895902" y="34330"/>
                    <a:pt x="3893584" y="35079"/>
                    <a:pt x="3891266" y="35976"/>
                  </a:cubicBezTo>
                  <a:cubicBezTo>
                    <a:pt x="3891117" y="36051"/>
                    <a:pt x="3890967" y="36051"/>
                    <a:pt x="3890817" y="36125"/>
                  </a:cubicBezTo>
                  <a:cubicBezTo>
                    <a:pt x="3887751" y="37322"/>
                    <a:pt x="3884611" y="38593"/>
                    <a:pt x="3881544" y="39864"/>
                  </a:cubicBezTo>
                  <a:cubicBezTo>
                    <a:pt x="3892537" y="65513"/>
                    <a:pt x="3907492" y="89666"/>
                    <a:pt x="3925663" y="111201"/>
                  </a:cubicBezTo>
                  <a:cubicBezTo>
                    <a:pt x="3940469" y="98564"/>
                    <a:pt x="3956247" y="87273"/>
                    <a:pt x="3972848" y="77552"/>
                  </a:cubicBezTo>
                  <a:cubicBezTo>
                    <a:pt x="3967987" y="58783"/>
                    <a:pt x="3964847" y="39714"/>
                    <a:pt x="3963276" y="20422"/>
                  </a:cubicBezTo>
                  <a:close/>
                  <a:moveTo>
                    <a:pt x="1597475" y="20422"/>
                  </a:moveTo>
                  <a:cubicBezTo>
                    <a:pt x="1594559" y="20721"/>
                    <a:pt x="1591643" y="20871"/>
                    <a:pt x="1588727" y="21245"/>
                  </a:cubicBezTo>
                  <a:cubicBezTo>
                    <a:pt x="1587978" y="21320"/>
                    <a:pt x="1587231" y="21469"/>
                    <a:pt x="1586483" y="21544"/>
                  </a:cubicBezTo>
                  <a:cubicBezTo>
                    <a:pt x="1579977" y="22291"/>
                    <a:pt x="1573472" y="23339"/>
                    <a:pt x="1566518" y="24684"/>
                  </a:cubicBezTo>
                  <a:cubicBezTo>
                    <a:pt x="1565920" y="24834"/>
                    <a:pt x="1565322" y="24909"/>
                    <a:pt x="1564723" y="24983"/>
                  </a:cubicBezTo>
                  <a:lnTo>
                    <a:pt x="1563302" y="25283"/>
                  </a:lnTo>
                  <a:cubicBezTo>
                    <a:pt x="1559115" y="26180"/>
                    <a:pt x="1554927" y="27077"/>
                    <a:pt x="1550814" y="28199"/>
                  </a:cubicBezTo>
                  <a:lnTo>
                    <a:pt x="1547599" y="29022"/>
                  </a:lnTo>
                  <a:cubicBezTo>
                    <a:pt x="1537579" y="31713"/>
                    <a:pt x="1527558" y="35079"/>
                    <a:pt x="1517763" y="38892"/>
                  </a:cubicBezTo>
                  <a:cubicBezTo>
                    <a:pt x="1517015" y="39191"/>
                    <a:pt x="1516342" y="39415"/>
                    <a:pt x="1515669" y="39714"/>
                  </a:cubicBezTo>
                  <a:cubicBezTo>
                    <a:pt x="1526661" y="65438"/>
                    <a:pt x="1541617" y="89666"/>
                    <a:pt x="1559863" y="111201"/>
                  </a:cubicBezTo>
                  <a:cubicBezTo>
                    <a:pt x="1574668" y="98639"/>
                    <a:pt x="1590371" y="87273"/>
                    <a:pt x="1607047" y="77552"/>
                  </a:cubicBezTo>
                  <a:cubicBezTo>
                    <a:pt x="1602112" y="58857"/>
                    <a:pt x="1599045" y="39714"/>
                    <a:pt x="1597475" y="20422"/>
                  </a:cubicBezTo>
                  <a:close/>
                  <a:moveTo>
                    <a:pt x="1178499" y="4494"/>
                  </a:moveTo>
                  <a:cubicBezTo>
                    <a:pt x="1174087" y="7261"/>
                    <a:pt x="1168703" y="11224"/>
                    <a:pt x="1163244" y="16608"/>
                  </a:cubicBezTo>
                  <a:cubicBezTo>
                    <a:pt x="1146270" y="33284"/>
                    <a:pt x="1137745" y="54969"/>
                    <a:pt x="1137745" y="80991"/>
                  </a:cubicBezTo>
                  <a:cubicBezTo>
                    <a:pt x="1137745" y="94900"/>
                    <a:pt x="1126454" y="106116"/>
                    <a:pt x="1112620" y="106116"/>
                  </a:cubicBezTo>
                  <a:cubicBezTo>
                    <a:pt x="1086598" y="106116"/>
                    <a:pt x="1064987" y="114642"/>
                    <a:pt x="1048312" y="131541"/>
                  </a:cubicBezTo>
                  <a:cubicBezTo>
                    <a:pt x="1042928" y="136925"/>
                    <a:pt x="1038965" y="142384"/>
                    <a:pt x="1036198" y="146721"/>
                  </a:cubicBezTo>
                  <a:cubicBezTo>
                    <a:pt x="1039563" y="152105"/>
                    <a:pt x="1043676" y="157264"/>
                    <a:pt x="1048237" y="161826"/>
                  </a:cubicBezTo>
                  <a:cubicBezTo>
                    <a:pt x="1064913" y="178800"/>
                    <a:pt x="1086598" y="187325"/>
                    <a:pt x="1112620" y="187325"/>
                  </a:cubicBezTo>
                  <a:cubicBezTo>
                    <a:pt x="1126529" y="187325"/>
                    <a:pt x="1137745" y="198617"/>
                    <a:pt x="1137745" y="212450"/>
                  </a:cubicBezTo>
                  <a:cubicBezTo>
                    <a:pt x="1137745" y="238472"/>
                    <a:pt x="1146270" y="260083"/>
                    <a:pt x="1163169" y="276759"/>
                  </a:cubicBezTo>
                  <a:cubicBezTo>
                    <a:pt x="1168628" y="282217"/>
                    <a:pt x="1174162" y="286180"/>
                    <a:pt x="1178499" y="288947"/>
                  </a:cubicBezTo>
                  <a:cubicBezTo>
                    <a:pt x="1193679" y="279450"/>
                    <a:pt x="1219103" y="256943"/>
                    <a:pt x="1219103" y="212450"/>
                  </a:cubicBezTo>
                  <a:cubicBezTo>
                    <a:pt x="1219103" y="198541"/>
                    <a:pt x="1230394" y="187325"/>
                    <a:pt x="1244228" y="187325"/>
                  </a:cubicBezTo>
                  <a:cubicBezTo>
                    <a:pt x="1270250" y="187325"/>
                    <a:pt x="1291861" y="178725"/>
                    <a:pt x="1308611" y="161826"/>
                  </a:cubicBezTo>
                  <a:cubicBezTo>
                    <a:pt x="1313995" y="156367"/>
                    <a:pt x="1317959" y="150908"/>
                    <a:pt x="1320725" y="146646"/>
                  </a:cubicBezTo>
                  <a:cubicBezTo>
                    <a:pt x="1311752" y="132289"/>
                    <a:pt x="1289094" y="106042"/>
                    <a:pt x="1244228" y="106042"/>
                  </a:cubicBezTo>
                  <a:cubicBezTo>
                    <a:pt x="1230320" y="106042"/>
                    <a:pt x="1219103" y="94750"/>
                    <a:pt x="1219103" y="80917"/>
                  </a:cubicBezTo>
                  <a:cubicBezTo>
                    <a:pt x="1219103" y="36424"/>
                    <a:pt x="1193604" y="13917"/>
                    <a:pt x="1178499" y="4494"/>
                  </a:cubicBezTo>
                  <a:close/>
                  <a:moveTo>
                    <a:pt x="3544300" y="4420"/>
                  </a:moveTo>
                  <a:cubicBezTo>
                    <a:pt x="3529942" y="13393"/>
                    <a:pt x="3503695" y="36051"/>
                    <a:pt x="3503695" y="80917"/>
                  </a:cubicBezTo>
                  <a:cubicBezTo>
                    <a:pt x="3503695" y="94826"/>
                    <a:pt x="3492405" y="106042"/>
                    <a:pt x="3478570" y="106042"/>
                  </a:cubicBezTo>
                  <a:cubicBezTo>
                    <a:pt x="3452548" y="106042"/>
                    <a:pt x="3430937" y="114567"/>
                    <a:pt x="3414262" y="131466"/>
                  </a:cubicBezTo>
                  <a:cubicBezTo>
                    <a:pt x="3408803" y="136925"/>
                    <a:pt x="3404840" y="142309"/>
                    <a:pt x="3402073" y="146646"/>
                  </a:cubicBezTo>
                  <a:cubicBezTo>
                    <a:pt x="3404765" y="150908"/>
                    <a:pt x="3408729" y="156367"/>
                    <a:pt x="3414113" y="161751"/>
                  </a:cubicBezTo>
                  <a:cubicBezTo>
                    <a:pt x="3430788" y="178725"/>
                    <a:pt x="3452473" y="187250"/>
                    <a:pt x="3478496" y="187250"/>
                  </a:cubicBezTo>
                  <a:cubicBezTo>
                    <a:pt x="3492405" y="187250"/>
                    <a:pt x="3503621" y="198467"/>
                    <a:pt x="3503621" y="212300"/>
                  </a:cubicBezTo>
                  <a:cubicBezTo>
                    <a:pt x="3503695" y="238398"/>
                    <a:pt x="3512220" y="260083"/>
                    <a:pt x="3529045" y="276684"/>
                  </a:cubicBezTo>
                  <a:cubicBezTo>
                    <a:pt x="3534504" y="282142"/>
                    <a:pt x="3539963" y="286105"/>
                    <a:pt x="3544375" y="288872"/>
                  </a:cubicBezTo>
                  <a:cubicBezTo>
                    <a:pt x="3559480" y="279376"/>
                    <a:pt x="3584904" y="256943"/>
                    <a:pt x="3584904" y="212375"/>
                  </a:cubicBezTo>
                  <a:cubicBezTo>
                    <a:pt x="3584904" y="198467"/>
                    <a:pt x="3596195" y="187250"/>
                    <a:pt x="3610029" y="187250"/>
                  </a:cubicBezTo>
                  <a:cubicBezTo>
                    <a:pt x="3636051" y="187250"/>
                    <a:pt x="3657662" y="178725"/>
                    <a:pt x="3674337" y="161826"/>
                  </a:cubicBezTo>
                  <a:cubicBezTo>
                    <a:pt x="3679796" y="156367"/>
                    <a:pt x="3683833" y="150908"/>
                    <a:pt x="3686601" y="146571"/>
                  </a:cubicBezTo>
                  <a:cubicBezTo>
                    <a:pt x="3677627" y="132214"/>
                    <a:pt x="3654970" y="105967"/>
                    <a:pt x="3610103" y="105967"/>
                  </a:cubicBezTo>
                  <a:cubicBezTo>
                    <a:pt x="3596195" y="105967"/>
                    <a:pt x="3584978" y="94676"/>
                    <a:pt x="3584978" y="80842"/>
                  </a:cubicBezTo>
                  <a:cubicBezTo>
                    <a:pt x="3584978" y="36275"/>
                    <a:pt x="3559404" y="13767"/>
                    <a:pt x="3544300" y="4420"/>
                  </a:cubicBezTo>
                  <a:close/>
                  <a:moveTo>
                    <a:pt x="5910101" y="4345"/>
                  </a:moveTo>
                  <a:cubicBezTo>
                    <a:pt x="5905763" y="7112"/>
                    <a:pt x="5900230" y="11150"/>
                    <a:pt x="5894771" y="16534"/>
                  </a:cubicBezTo>
                  <a:cubicBezTo>
                    <a:pt x="5877946" y="33134"/>
                    <a:pt x="5869422" y="54820"/>
                    <a:pt x="5869422" y="80842"/>
                  </a:cubicBezTo>
                  <a:cubicBezTo>
                    <a:pt x="5869422" y="94750"/>
                    <a:pt x="5858130" y="105967"/>
                    <a:pt x="5844296" y="105967"/>
                  </a:cubicBezTo>
                  <a:cubicBezTo>
                    <a:pt x="5818274" y="105967"/>
                    <a:pt x="5796663" y="114567"/>
                    <a:pt x="5779913" y="131466"/>
                  </a:cubicBezTo>
                  <a:cubicBezTo>
                    <a:pt x="5774529" y="136925"/>
                    <a:pt x="5770567" y="142309"/>
                    <a:pt x="5767874" y="146646"/>
                  </a:cubicBezTo>
                  <a:cubicBezTo>
                    <a:pt x="5770567" y="150983"/>
                    <a:pt x="5774529" y="156442"/>
                    <a:pt x="5779913" y="161826"/>
                  </a:cubicBezTo>
                  <a:cubicBezTo>
                    <a:pt x="5796663" y="178725"/>
                    <a:pt x="5818349" y="187325"/>
                    <a:pt x="5844371" y="187325"/>
                  </a:cubicBezTo>
                  <a:cubicBezTo>
                    <a:pt x="5858280" y="187325"/>
                    <a:pt x="5869496" y="198617"/>
                    <a:pt x="5869496" y="212450"/>
                  </a:cubicBezTo>
                  <a:cubicBezTo>
                    <a:pt x="5869496" y="238472"/>
                    <a:pt x="5878095" y="260158"/>
                    <a:pt x="5894921" y="276833"/>
                  </a:cubicBezTo>
                  <a:cubicBezTo>
                    <a:pt x="5900379" y="282217"/>
                    <a:pt x="5905838" y="286180"/>
                    <a:pt x="5910175" y="288947"/>
                  </a:cubicBezTo>
                  <a:cubicBezTo>
                    <a:pt x="5925355" y="279450"/>
                    <a:pt x="5950780" y="256943"/>
                    <a:pt x="5950780" y="212450"/>
                  </a:cubicBezTo>
                  <a:cubicBezTo>
                    <a:pt x="5950780" y="198541"/>
                    <a:pt x="5962070" y="187325"/>
                    <a:pt x="5975905" y="187325"/>
                  </a:cubicBezTo>
                  <a:cubicBezTo>
                    <a:pt x="6001926" y="187325"/>
                    <a:pt x="6023538" y="178800"/>
                    <a:pt x="6040212" y="161901"/>
                  </a:cubicBezTo>
                  <a:cubicBezTo>
                    <a:pt x="6045597" y="156442"/>
                    <a:pt x="6049560" y="150908"/>
                    <a:pt x="6052327" y="146571"/>
                  </a:cubicBezTo>
                  <a:cubicBezTo>
                    <a:pt x="6043353" y="132214"/>
                    <a:pt x="6020696" y="105967"/>
                    <a:pt x="5975829" y="105967"/>
                  </a:cubicBezTo>
                  <a:cubicBezTo>
                    <a:pt x="5961996" y="105967"/>
                    <a:pt x="5950704" y="94676"/>
                    <a:pt x="5950704" y="80768"/>
                  </a:cubicBezTo>
                  <a:cubicBezTo>
                    <a:pt x="5950704" y="36350"/>
                    <a:pt x="5925205" y="13767"/>
                    <a:pt x="5910101" y="4345"/>
                  </a:cubicBezTo>
                  <a:close/>
                  <a:moveTo>
                    <a:pt x="4727276" y="4270"/>
                  </a:moveTo>
                  <a:cubicBezTo>
                    <a:pt x="4722863" y="7037"/>
                    <a:pt x="4717479" y="11000"/>
                    <a:pt x="4712020" y="16384"/>
                  </a:cubicBezTo>
                  <a:cubicBezTo>
                    <a:pt x="4695046" y="33059"/>
                    <a:pt x="4686521" y="54745"/>
                    <a:pt x="4686521" y="80768"/>
                  </a:cubicBezTo>
                  <a:cubicBezTo>
                    <a:pt x="4686521" y="94676"/>
                    <a:pt x="4675230" y="105893"/>
                    <a:pt x="4661397" y="105893"/>
                  </a:cubicBezTo>
                  <a:cubicBezTo>
                    <a:pt x="4635374" y="105893"/>
                    <a:pt x="4613763" y="114417"/>
                    <a:pt x="4597088" y="131317"/>
                  </a:cubicBezTo>
                  <a:cubicBezTo>
                    <a:pt x="4591704" y="136776"/>
                    <a:pt x="4587740" y="142234"/>
                    <a:pt x="4584974" y="146571"/>
                  </a:cubicBezTo>
                  <a:cubicBezTo>
                    <a:pt x="4587666" y="150908"/>
                    <a:pt x="4591629" y="156367"/>
                    <a:pt x="4597013" y="161751"/>
                  </a:cubicBezTo>
                  <a:cubicBezTo>
                    <a:pt x="4613690" y="178725"/>
                    <a:pt x="4635374" y="187250"/>
                    <a:pt x="4661397" y="187250"/>
                  </a:cubicBezTo>
                  <a:cubicBezTo>
                    <a:pt x="4675304" y="187250"/>
                    <a:pt x="4686521" y="198541"/>
                    <a:pt x="4686521" y="212375"/>
                  </a:cubicBezTo>
                  <a:cubicBezTo>
                    <a:pt x="4686521" y="238398"/>
                    <a:pt x="4695046" y="260008"/>
                    <a:pt x="4711946" y="276684"/>
                  </a:cubicBezTo>
                  <a:cubicBezTo>
                    <a:pt x="4717404" y="282142"/>
                    <a:pt x="4722938" y="286105"/>
                    <a:pt x="4727276" y="288872"/>
                  </a:cubicBezTo>
                  <a:cubicBezTo>
                    <a:pt x="4742455" y="279376"/>
                    <a:pt x="4767879" y="256867"/>
                    <a:pt x="4767879" y="212375"/>
                  </a:cubicBezTo>
                  <a:cubicBezTo>
                    <a:pt x="4767879" y="198467"/>
                    <a:pt x="4779170" y="187250"/>
                    <a:pt x="4793005" y="187250"/>
                  </a:cubicBezTo>
                  <a:cubicBezTo>
                    <a:pt x="4818951" y="187250"/>
                    <a:pt x="4840562" y="178725"/>
                    <a:pt x="4857237" y="161826"/>
                  </a:cubicBezTo>
                  <a:cubicBezTo>
                    <a:pt x="4862622" y="156367"/>
                    <a:pt x="4866659" y="150908"/>
                    <a:pt x="4869501" y="146422"/>
                  </a:cubicBezTo>
                  <a:cubicBezTo>
                    <a:pt x="4860454" y="132064"/>
                    <a:pt x="4837795" y="105817"/>
                    <a:pt x="4793005" y="105817"/>
                  </a:cubicBezTo>
                  <a:cubicBezTo>
                    <a:pt x="4779095" y="105817"/>
                    <a:pt x="4767879" y="94527"/>
                    <a:pt x="4767879" y="80692"/>
                  </a:cubicBezTo>
                  <a:cubicBezTo>
                    <a:pt x="4767879" y="36200"/>
                    <a:pt x="4742379" y="13692"/>
                    <a:pt x="4727276" y="4270"/>
                  </a:cubicBezTo>
                  <a:close/>
                  <a:moveTo>
                    <a:pt x="2361324" y="4270"/>
                  </a:moveTo>
                  <a:cubicBezTo>
                    <a:pt x="2346967" y="13318"/>
                    <a:pt x="2320646" y="35976"/>
                    <a:pt x="2320646" y="80842"/>
                  </a:cubicBezTo>
                  <a:cubicBezTo>
                    <a:pt x="2320646" y="94750"/>
                    <a:pt x="2309354" y="105967"/>
                    <a:pt x="2295521" y="105967"/>
                  </a:cubicBezTo>
                  <a:cubicBezTo>
                    <a:pt x="2269498" y="105967"/>
                    <a:pt x="2247888" y="114567"/>
                    <a:pt x="2231138" y="131466"/>
                  </a:cubicBezTo>
                  <a:cubicBezTo>
                    <a:pt x="2225754" y="136850"/>
                    <a:pt x="2221865" y="142234"/>
                    <a:pt x="2219098" y="146571"/>
                  </a:cubicBezTo>
                  <a:cubicBezTo>
                    <a:pt x="2221865" y="150908"/>
                    <a:pt x="2225828" y="156367"/>
                    <a:pt x="2231212" y="161751"/>
                  </a:cubicBezTo>
                  <a:cubicBezTo>
                    <a:pt x="2247888" y="178725"/>
                    <a:pt x="2269573" y="187250"/>
                    <a:pt x="2295595" y="187250"/>
                  </a:cubicBezTo>
                  <a:cubicBezTo>
                    <a:pt x="2309504" y="187250"/>
                    <a:pt x="2320720" y="198541"/>
                    <a:pt x="2320720" y="212375"/>
                  </a:cubicBezTo>
                  <a:cubicBezTo>
                    <a:pt x="2320720" y="238398"/>
                    <a:pt x="2329245" y="260008"/>
                    <a:pt x="2346144" y="276684"/>
                  </a:cubicBezTo>
                  <a:cubicBezTo>
                    <a:pt x="2351603" y="282068"/>
                    <a:pt x="2357062" y="286031"/>
                    <a:pt x="2361399" y="288797"/>
                  </a:cubicBezTo>
                  <a:cubicBezTo>
                    <a:pt x="2365661" y="286105"/>
                    <a:pt x="2371045" y="282142"/>
                    <a:pt x="2376504" y="276759"/>
                  </a:cubicBezTo>
                  <a:cubicBezTo>
                    <a:pt x="2393478" y="260083"/>
                    <a:pt x="2402003" y="238398"/>
                    <a:pt x="2402003" y="212375"/>
                  </a:cubicBezTo>
                  <a:cubicBezTo>
                    <a:pt x="2402003" y="198467"/>
                    <a:pt x="2413295" y="187250"/>
                    <a:pt x="2427128" y="187250"/>
                  </a:cubicBezTo>
                  <a:cubicBezTo>
                    <a:pt x="2453151" y="187250"/>
                    <a:pt x="2474761" y="178725"/>
                    <a:pt x="2491437" y="161826"/>
                  </a:cubicBezTo>
                  <a:cubicBezTo>
                    <a:pt x="2496821" y="156367"/>
                    <a:pt x="2500858" y="150908"/>
                    <a:pt x="2503626" y="146422"/>
                  </a:cubicBezTo>
                  <a:cubicBezTo>
                    <a:pt x="2494578" y="132064"/>
                    <a:pt x="2471919" y="105817"/>
                    <a:pt x="2427128" y="105817"/>
                  </a:cubicBezTo>
                  <a:cubicBezTo>
                    <a:pt x="2413219" y="105817"/>
                    <a:pt x="2402003" y="94601"/>
                    <a:pt x="2402003" y="80768"/>
                  </a:cubicBezTo>
                  <a:cubicBezTo>
                    <a:pt x="2402003" y="36125"/>
                    <a:pt x="2376429" y="13617"/>
                    <a:pt x="2361324" y="4270"/>
                  </a:cubicBezTo>
                  <a:close/>
                  <a:moveTo>
                    <a:pt x="0" y="0"/>
                  </a:moveTo>
                  <a:lnTo>
                    <a:pt x="59894" y="0"/>
                  </a:lnTo>
                  <a:lnTo>
                    <a:pt x="68946" y="11571"/>
                  </a:lnTo>
                  <a:cubicBezTo>
                    <a:pt x="76283" y="24872"/>
                    <a:pt x="81780" y="40164"/>
                    <a:pt x="84434" y="57437"/>
                  </a:cubicBezTo>
                  <a:cubicBezTo>
                    <a:pt x="127131" y="63643"/>
                    <a:pt x="154201" y="86451"/>
                    <a:pt x="170128" y="106116"/>
                  </a:cubicBezTo>
                  <a:cubicBezTo>
                    <a:pt x="180148" y="92358"/>
                    <a:pt x="190991" y="79271"/>
                    <a:pt x="203030" y="67158"/>
                  </a:cubicBezTo>
                  <a:cubicBezTo>
                    <a:pt x="203404" y="66784"/>
                    <a:pt x="203778" y="66335"/>
                    <a:pt x="204152" y="65961"/>
                  </a:cubicBezTo>
                  <a:cubicBezTo>
                    <a:pt x="207218" y="62896"/>
                    <a:pt x="210209" y="60054"/>
                    <a:pt x="213274" y="57213"/>
                  </a:cubicBezTo>
                  <a:cubicBezTo>
                    <a:pt x="213425" y="56988"/>
                    <a:pt x="213649" y="56838"/>
                    <a:pt x="213873" y="56614"/>
                  </a:cubicBezTo>
                  <a:cubicBezTo>
                    <a:pt x="213873" y="56540"/>
                    <a:pt x="213948" y="56540"/>
                    <a:pt x="213948" y="56540"/>
                  </a:cubicBezTo>
                  <a:cubicBezTo>
                    <a:pt x="214023" y="56464"/>
                    <a:pt x="214023" y="56464"/>
                    <a:pt x="214097" y="56390"/>
                  </a:cubicBezTo>
                  <a:cubicBezTo>
                    <a:pt x="220154" y="50781"/>
                    <a:pt x="226810" y="45098"/>
                    <a:pt x="234212" y="39266"/>
                  </a:cubicBezTo>
                  <a:cubicBezTo>
                    <a:pt x="242139" y="33134"/>
                    <a:pt x="249093" y="28199"/>
                    <a:pt x="255748" y="23862"/>
                  </a:cubicBezTo>
                  <a:cubicBezTo>
                    <a:pt x="255823" y="23862"/>
                    <a:pt x="255823" y="23787"/>
                    <a:pt x="255898" y="23787"/>
                  </a:cubicBezTo>
                  <a:cubicBezTo>
                    <a:pt x="255973" y="23787"/>
                    <a:pt x="255973" y="23712"/>
                    <a:pt x="256047" y="23712"/>
                  </a:cubicBezTo>
                  <a:cubicBezTo>
                    <a:pt x="256197" y="23638"/>
                    <a:pt x="256272" y="23562"/>
                    <a:pt x="256422" y="23488"/>
                  </a:cubicBezTo>
                  <a:cubicBezTo>
                    <a:pt x="260385" y="20871"/>
                    <a:pt x="264572" y="18254"/>
                    <a:pt x="268909" y="15711"/>
                  </a:cubicBezTo>
                  <a:cubicBezTo>
                    <a:pt x="269657" y="15337"/>
                    <a:pt x="270404" y="14814"/>
                    <a:pt x="271152" y="14365"/>
                  </a:cubicBezTo>
                  <a:lnTo>
                    <a:pt x="269307" y="0"/>
                  </a:lnTo>
                  <a:lnTo>
                    <a:pt x="570148" y="0"/>
                  </a:lnTo>
                  <a:lnTo>
                    <a:pt x="556502" y="20946"/>
                  </a:lnTo>
                  <a:cubicBezTo>
                    <a:pt x="550968" y="32087"/>
                    <a:pt x="538032" y="37471"/>
                    <a:pt x="526218" y="33583"/>
                  </a:cubicBezTo>
                  <a:cubicBezTo>
                    <a:pt x="506102" y="27003"/>
                    <a:pt x="485539" y="22665"/>
                    <a:pt x="464750" y="20647"/>
                  </a:cubicBezTo>
                  <a:cubicBezTo>
                    <a:pt x="466770" y="41509"/>
                    <a:pt x="471106" y="62073"/>
                    <a:pt x="477761" y="82039"/>
                  </a:cubicBezTo>
                  <a:cubicBezTo>
                    <a:pt x="481725" y="93928"/>
                    <a:pt x="476341" y="106865"/>
                    <a:pt x="465199" y="112323"/>
                  </a:cubicBezTo>
                  <a:cubicBezTo>
                    <a:pt x="446505" y="121596"/>
                    <a:pt x="428932" y="133112"/>
                    <a:pt x="412631" y="146571"/>
                  </a:cubicBezTo>
                  <a:cubicBezTo>
                    <a:pt x="428783" y="159956"/>
                    <a:pt x="446430" y="171398"/>
                    <a:pt x="465199" y="180819"/>
                  </a:cubicBezTo>
                  <a:cubicBezTo>
                    <a:pt x="476341" y="186428"/>
                    <a:pt x="481725" y="199364"/>
                    <a:pt x="477761" y="211178"/>
                  </a:cubicBezTo>
                  <a:cubicBezTo>
                    <a:pt x="471106" y="231144"/>
                    <a:pt x="466770" y="251708"/>
                    <a:pt x="464750" y="272571"/>
                  </a:cubicBezTo>
                  <a:cubicBezTo>
                    <a:pt x="485688" y="270552"/>
                    <a:pt x="506252" y="266214"/>
                    <a:pt x="526218" y="259635"/>
                  </a:cubicBezTo>
                  <a:cubicBezTo>
                    <a:pt x="528760" y="258736"/>
                    <a:pt x="531452" y="258363"/>
                    <a:pt x="534069" y="258363"/>
                  </a:cubicBezTo>
                  <a:cubicBezTo>
                    <a:pt x="543341" y="258363"/>
                    <a:pt x="552165" y="263598"/>
                    <a:pt x="556502" y="272272"/>
                  </a:cubicBezTo>
                  <a:cubicBezTo>
                    <a:pt x="565924" y="291116"/>
                    <a:pt x="577365" y="308688"/>
                    <a:pt x="590750" y="324840"/>
                  </a:cubicBezTo>
                  <a:cubicBezTo>
                    <a:pt x="604061" y="308613"/>
                    <a:pt x="615576" y="291041"/>
                    <a:pt x="624923" y="272272"/>
                  </a:cubicBezTo>
                  <a:cubicBezTo>
                    <a:pt x="630457" y="261130"/>
                    <a:pt x="643393" y="255746"/>
                    <a:pt x="655283" y="259709"/>
                  </a:cubicBezTo>
                  <a:cubicBezTo>
                    <a:pt x="665901" y="263224"/>
                    <a:pt x="676744" y="266140"/>
                    <a:pt x="687661" y="268309"/>
                  </a:cubicBezTo>
                  <a:cubicBezTo>
                    <a:pt x="692372" y="269281"/>
                    <a:pt x="697158" y="270104"/>
                    <a:pt x="702018" y="270851"/>
                  </a:cubicBezTo>
                  <a:cubicBezTo>
                    <a:pt x="702168" y="270925"/>
                    <a:pt x="702243" y="270925"/>
                    <a:pt x="702393" y="270925"/>
                  </a:cubicBezTo>
                  <a:cubicBezTo>
                    <a:pt x="707103" y="271599"/>
                    <a:pt x="711889" y="272197"/>
                    <a:pt x="716675" y="272646"/>
                  </a:cubicBezTo>
                  <a:cubicBezTo>
                    <a:pt x="714656" y="251782"/>
                    <a:pt x="710319" y="231219"/>
                    <a:pt x="703664" y="211254"/>
                  </a:cubicBezTo>
                  <a:cubicBezTo>
                    <a:pt x="699701" y="199439"/>
                    <a:pt x="705085" y="186502"/>
                    <a:pt x="716226" y="180894"/>
                  </a:cubicBezTo>
                  <a:cubicBezTo>
                    <a:pt x="734996" y="171472"/>
                    <a:pt x="752643" y="159956"/>
                    <a:pt x="768795" y="146646"/>
                  </a:cubicBezTo>
                  <a:cubicBezTo>
                    <a:pt x="752568" y="133261"/>
                    <a:pt x="734920" y="121820"/>
                    <a:pt x="716226" y="112398"/>
                  </a:cubicBezTo>
                  <a:cubicBezTo>
                    <a:pt x="705085" y="106790"/>
                    <a:pt x="699701" y="93853"/>
                    <a:pt x="703664" y="82039"/>
                  </a:cubicBezTo>
                  <a:cubicBezTo>
                    <a:pt x="710319" y="62073"/>
                    <a:pt x="714656" y="41509"/>
                    <a:pt x="716675" y="20647"/>
                  </a:cubicBezTo>
                  <a:cubicBezTo>
                    <a:pt x="695887" y="22591"/>
                    <a:pt x="675323" y="26927"/>
                    <a:pt x="655208" y="33583"/>
                  </a:cubicBezTo>
                  <a:cubicBezTo>
                    <a:pt x="643393" y="37471"/>
                    <a:pt x="630531" y="32087"/>
                    <a:pt x="624923" y="20946"/>
                  </a:cubicBezTo>
                  <a:lnTo>
                    <a:pt x="611307" y="0"/>
                  </a:lnTo>
                  <a:lnTo>
                    <a:pt x="912109" y="0"/>
                  </a:lnTo>
                  <a:lnTo>
                    <a:pt x="910273" y="14290"/>
                  </a:lnTo>
                  <a:cubicBezTo>
                    <a:pt x="910872" y="14589"/>
                    <a:pt x="911394" y="15038"/>
                    <a:pt x="911993" y="15337"/>
                  </a:cubicBezTo>
                  <a:cubicBezTo>
                    <a:pt x="916853" y="18179"/>
                    <a:pt x="921340" y="20946"/>
                    <a:pt x="925602" y="23787"/>
                  </a:cubicBezTo>
                  <a:cubicBezTo>
                    <a:pt x="936296" y="30816"/>
                    <a:pt x="946988" y="38892"/>
                    <a:pt x="957308" y="47641"/>
                  </a:cubicBezTo>
                  <a:cubicBezTo>
                    <a:pt x="957308" y="47641"/>
                    <a:pt x="957383" y="47716"/>
                    <a:pt x="957383" y="47716"/>
                  </a:cubicBezTo>
                  <a:cubicBezTo>
                    <a:pt x="963439" y="52726"/>
                    <a:pt x="969721" y="58558"/>
                    <a:pt x="977124" y="65812"/>
                  </a:cubicBezTo>
                  <a:cubicBezTo>
                    <a:pt x="977573" y="66261"/>
                    <a:pt x="978021" y="66709"/>
                    <a:pt x="978395" y="67158"/>
                  </a:cubicBezTo>
                  <a:cubicBezTo>
                    <a:pt x="989014" y="77851"/>
                    <a:pt x="998810" y="89366"/>
                    <a:pt x="1007857" y="101331"/>
                  </a:cubicBezTo>
                  <a:cubicBezTo>
                    <a:pt x="1009353" y="99612"/>
                    <a:pt x="1010923" y="97891"/>
                    <a:pt x="1012643" y="96171"/>
                  </a:cubicBezTo>
                  <a:cubicBezTo>
                    <a:pt x="1027748" y="80842"/>
                    <a:pt x="1052574" y="63045"/>
                    <a:pt x="1089290" y="57512"/>
                  </a:cubicBezTo>
                  <a:cubicBezTo>
                    <a:pt x="1092019" y="39192"/>
                    <a:pt x="1097852" y="23825"/>
                    <a:pt x="1104918" y="11141"/>
                  </a:cubicBezTo>
                  <a:lnTo>
                    <a:pt x="1113393" y="0"/>
                  </a:lnTo>
                  <a:lnTo>
                    <a:pt x="1243019" y="0"/>
                  </a:lnTo>
                  <a:lnTo>
                    <a:pt x="1252070" y="11571"/>
                  </a:lnTo>
                  <a:cubicBezTo>
                    <a:pt x="1259408" y="24872"/>
                    <a:pt x="1264904" y="40164"/>
                    <a:pt x="1267558" y="57437"/>
                  </a:cubicBezTo>
                  <a:cubicBezTo>
                    <a:pt x="1310256" y="63643"/>
                    <a:pt x="1337325" y="86375"/>
                    <a:pt x="1353253" y="106116"/>
                  </a:cubicBezTo>
                  <a:cubicBezTo>
                    <a:pt x="1363199" y="92433"/>
                    <a:pt x="1374116" y="79347"/>
                    <a:pt x="1386155" y="67158"/>
                  </a:cubicBezTo>
                  <a:cubicBezTo>
                    <a:pt x="1386529" y="66784"/>
                    <a:pt x="1386903" y="66335"/>
                    <a:pt x="1387276" y="65961"/>
                  </a:cubicBezTo>
                  <a:cubicBezTo>
                    <a:pt x="1390268" y="62970"/>
                    <a:pt x="1393334" y="60054"/>
                    <a:pt x="1396400" y="57213"/>
                  </a:cubicBezTo>
                  <a:cubicBezTo>
                    <a:pt x="1396549" y="56988"/>
                    <a:pt x="1396773" y="56838"/>
                    <a:pt x="1396998" y="56614"/>
                  </a:cubicBezTo>
                  <a:cubicBezTo>
                    <a:pt x="1396998" y="56540"/>
                    <a:pt x="1397072" y="56540"/>
                    <a:pt x="1397072" y="56540"/>
                  </a:cubicBezTo>
                  <a:cubicBezTo>
                    <a:pt x="1397147" y="56464"/>
                    <a:pt x="1397147" y="56464"/>
                    <a:pt x="1397222" y="56390"/>
                  </a:cubicBezTo>
                  <a:cubicBezTo>
                    <a:pt x="1403279" y="50781"/>
                    <a:pt x="1409934" y="45098"/>
                    <a:pt x="1417337" y="39266"/>
                  </a:cubicBezTo>
                  <a:cubicBezTo>
                    <a:pt x="1425189" y="33209"/>
                    <a:pt x="1432218" y="28199"/>
                    <a:pt x="1438873" y="23862"/>
                  </a:cubicBezTo>
                  <a:cubicBezTo>
                    <a:pt x="1438873" y="23787"/>
                    <a:pt x="1438948" y="23787"/>
                    <a:pt x="1438948" y="23787"/>
                  </a:cubicBezTo>
                  <a:cubicBezTo>
                    <a:pt x="1438948" y="23712"/>
                    <a:pt x="1439022" y="23638"/>
                    <a:pt x="1439098" y="23638"/>
                  </a:cubicBezTo>
                  <a:cubicBezTo>
                    <a:pt x="1439321" y="23488"/>
                    <a:pt x="1439620" y="23339"/>
                    <a:pt x="1439845" y="23189"/>
                  </a:cubicBezTo>
                  <a:cubicBezTo>
                    <a:pt x="1443659" y="20647"/>
                    <a:pt x="1447697" y="18179"/>
                    <a:pt x="1451884" y="15711"/>
                  </a:cubicBezTo>
                  <a:cubicBezTo>
                    <a:pt x="1452632" y="15263"/>
                    <a:pt x="1453379" y="14739"/>
                    <a:pt x="1454128" y="14290"/>
                  </a:cubicBezTo>
                  <a:lnTo>
                    <a:pt x="1452293" y="0"/>
                  </a:lnTo>
                  <a:lnTo>
                    <a:pt x="1753097" y="0"/>
                  </a:lnTo>
                  <a:lnTo>
                    <a:pt x="1739403" y="21020"/>
                  </a:lnTo>
                  <a:cubicBezTo>
                    <a:pt x="1733794" y="32162"/>
                    <a:pt x="1720933" y="37471"/>
                    <a:pt x="1709117" y="33583"/>
                  </a:cubicBezTo>
                  <a:cubicBezTo>
                    <a:pt x="1689077" y="27003"/>
                    <a:pt x="1668514" y="22665"/>
                    <a:pt x="1647726" y="20647"/>
                  </a:cubicBezTo>
                  <a:cubicBezTo>
                    <a:pt x="1649670" y="41509"/>
                    <a:pt x="1654007" y="62073"/>
                    <a:pt x="1660662" y="82039"/>
                  </a:cubicBezTo>
                  <a:cubicBezTo>
                    <a:pt x="1664626" y="93853"/>
                    <a:pt x="1659242" y="106790"/>
                    <a:pt x="1648025" y="112323"/>
                  </a:cubicBezTo>
                  <a:cubicBezTo>
                    <a:pt x="1629255" y="121670"/>
                    <a:pt x="1611683" y="133186"/>
                    <a:pt x="1595456" y="146571"/>
                  </a:cubicBezTo>
                  <a:cubicBezTo>
                    <a:pt x="1611533" y="159881"/>
                    <a:pt x="1629181" y="171322"/>
                    <a:pt x="1648025" y="180819"/>
                  </a:cubicBezTo>
                  <a:cubicBezTo>
                    <a:pt x="1659166" y="186428"/>
                    <a:pt x="1664476" y="199289"/>
                    <a:pt x="1660587" y="211104"/>
                  </a:cubicBezTo>
                  <a:cubicBezTo>
                    <a:pt x="1653932" y="231144"/>
                    <a:pt x="1649670" y="251708"/>
                    <a:pt x="1647651" y="272496"/>
                  </a:cubicBezTo>
                  <a:cubicBezTo>
                    <a:pt x="1668514" y="270477"/>
                    <a:pt x="1689077" y="266140"/>
                    <a:pt x="1709043" y="259559"/>
                  </a:cubicBezTo>
                  <a:cubicBezTo>
                    <a:pt x="1711586" y="258662"/>
                    <a:pt x="1714278" y="258288"/>
                    <a:pt x="1716895" y="258288"/>
                  </a:cubicBezTo>
                  <a:cubicBezTo>
                    <a:pt x="1726167" y="258288"/>
                    <a:pt x="1734991" y="263448"/>
                    <a:pt x="1739328" y="272122"/>
                  </a:cubicBezTo>
                  <a:cubicBezTo>
                    <a:pt x="1748824" y="290966"/>
                    <a:pt x="1760265" y="308613"/>
                    <a:pt x="1773576" y="324690"/>
                  </a:cubicBezTo>
                  <a:cubicBezTo>
                    <a:pt x="1786886" y="308539"/>
                    <a:pt x="1798402" y="290966"/>
                    <a:pt x="1807823" y="272122"/>
                  </a:cubicBezTo>
                  <a:cubicBezTo>
                    <a:pt x="1813432" y="260980"/>
                    <a:pt x="1826443" y="255671"/>
                    <a:pt x="1838258" y="259635"/>
                  </a:cubicBezTo>
                  <a:cubicBezTo>
                    <a:pt x="1848727" y="263149"/>
                    <a:pt x="1859644" y="266065"/>
                    <a:pt x="1870562" y="268234"/>
                  </a:cubicBezTo>
                  <a:cubicBezTo>
                    <a:pt x="1875273" y="269206"/>
                    <a:pt x="1880133" y="270028"/>
                    <a:pt x="1884919" y="270776"/>
                  </a:cubicBezTo>
                  <a:cubicBezTo>
                    <a:pt x="1885069" y="270851"/>
                    <a:pt x="1885218" y="270851"/>
                    <a:pt x="1885368" y="270851"/>
                  </a:cubicBezTo>
                  <a:cubicBezTo>
                    <a:pt x="1890078" y="271524"/>
                    <a:pt x="1894789" y="272122"/>
                    <a:pt x="1899501" y="272571"/>
                  </a:cubicBezTo>
                  <a:cubicBezTo>
                    <a:pt x="1899501" y="272571"/>
                    <a:pt x="1899575" y="272571"/>
                    <a:pt x="1899575" y="272571"/>
                  </a:cubicBezTo>
                  <a:cubicBezTo>
                    <a:pt x="1897556" y="251559"/>
                    <a:pt x="1893219" y="230995"/>
                    <a:pt x="1886639" y="211178"/>
                  </a:cubicBezTo>
                  <a:cubicBezTo>
                    <a:pt x="1882750" y="199364"/>
                    <a:pt x="1888060" y="186428"/>
                    <a:pt x="1899201" y="180819"/>
                  </a:cubicBezTo>
                  <a:cubicBezTo>
                    <a:pt x="1918046" y="171398"/>
                    <a:pt x="1935618" y="159881"/>
                    <a:pt x="1951769" y="146571"/>
                  </a:cubicBezTo>
                  <a:cubicBezTo>
                    <a:pt x="1935543" y="133186"/>
                    <a:pt x="1917895" y="121746"/>
                    <a:pt x="1899201" y="112323"/>
                  </a:cubicBezTo>
                  <a:cubicBezTo>
                    <a:pt x="1888060" y="106715"/>
                    <a:pt x="1882750" y="93853"/>
                    <a:pt x="1886639" y="82039"/>
                  </a:cubicBezTo>
                  <a:cubicBezTo>
                    <a:pt x="1893219" y="62073"/>
                    <a:pt x="1897556" y="41509"/>
                    <a:pt x="1899575" y="20647"/>
                  </a:cubicBezTo>
                  <a:cubicBezTo>
                    <a:pt x="1878787" y="22591"/>
                    <a:pt x="1858224" y="26927"/>
                    <a:pt x="1838183" y="33583"/>
                  </a:cubicBezTo>
                  <a:cubicBezTo>
                    <a:pt x="1826443" y="37471"/>
                    <a:pt x="1813506" y="32162"/>
                    <a:pt x="1807899" y="21020"/>
                  </a:cubicBezTo>
                  <a:lnTo>
                    <a:pt x="1794204" y="0"/>
                  </a:lnTo>
                  <a:lnTo>
                    <a:pt x="2095075" y="0"/>
                  </a:lnTo>
                  <a:lnTo>
                    <a:pt x="2093248" y="14216"/>
                  </a:lnTo>
                  <a:cubicBezTo>
                    <a:pt x="2093996" y="14665"/>
                    <a:pt x="2094744" y="15188"/>
                    <a:pt x="2095492" y="15636"/>
                  </a:cubicBezTo>
                  <a:cubicBezTo>
                    <a:pt x="2099753" y="18179"/>
                    <a:pt x="2103866" y="20721"/>
                    <a:pt x="2107755" y="23263"/>
                  </a:cubicBezTo>
                  <a:cubicBezTo>
                    <a:pt x="2107980" y="23413"/>
                    <a:pt x="2108278" y="23562"/>
                    <a:pt x="2108503" y="23712"/>
                  </a:cubicBezTo>
                  <a:cubicBezTo>
                    <a:pt x="2119196" y="30741"/>
                    <a:pt x="2129889" y="38817"/>
                    <a:pt x="2140209" y="47567"/>
                  </a:cubicBezTo>
                  <a:cubicBezTo>
                    <a:pt x="2140432" y="47716"/>
                    <a:pt x="2140582" y="47866"/>
                    <a:pt x="2140731" y="48015"/>
                  </a:cubicBezTo>
                  <a:cubicBezTo>
                    <a:pt x="2147088" y="53324"/>
                    <a:pt x="2153668" y="59381"/>
                    <a:pt x="2160173" y="65887"/>
                  </a:cubicBezTo>
                  <a:cubicBezTo>
                    <a:pt x="2160548" y="66261"/>
                    <a:pt x="2160922" y="66709"/>
                    <a:pt x="2161295" y="67083"/>
                  </a:cubicBezTo>
                  <a:cubicBezTo>
                    <a:pt x="2171989" y="77777"/>
                    <a:pt x="2181785" y="89217"/>
                    <a:pt x="2190832" y="101256"/>
                  </a:cubicBezTo>
                  <a:cubicBezTo>
                    <a:pt x="2192403" y="99536"/>
                    <a:pt x="2193898" y="97817"/>
                    <a:pt x="2195618" y="96097"/>
                  </a:cubicBezTo>
                  <a:cubicBezTo>
                    <a:pt x="2216406" y="75085"/>
                    <a:pt x="2242578" y="61998"/>
                    <a:pt x="2272190" y="57512"/>
                  </a:cubicBezTo>
                  <a:cubicBezTo>
                    <a:pt x="2275144" y="37322"/>
                    <a:pt x="2281800" y="20628"/>
                    <a:pt x="2290081" y="6953"/>
                  </a:cubicBezTo>
                  <a:lnTo>
                    <a:pt x="2296006" y="0"/>
                  </a:lnTo>
                  <a:lnTo>
                    <a:pt x="2425802" y="0"/>
                  </a:lnTo>
                  <a:lnTo>
                    <a:pt x="2434971" y="11720"/>
                  </a:lnTo>
                  <a:cubicBezTo>
                    <a:pt x="2442308" y="25021"/>
                    <a:pt x="2447804" y="40313"/>
                    <a:pt x="2450459" y="57586"/>
                  </a:cubicBezTo>
                  <a:cubicBezTo>
                    <a:pt x="2493081" y="63793"/>
                    <a:pt x="2520151" y="86525"/>
                    <a:pt x="2536079" y="106192"/>
                  </a:cubicBezTo>
                  <a:cubicBezTo>
                    <a:pt x="2544154" y="94975"/>
                    <a:pt x="2552979" y="84207"/>
                    <a:pt x="2562475" y="74037"/>
                  </a:cubicBezTo>
                  <a:cubicBezTo>
                    <a:pt x="2562625" y="73813"/>
                    <a:pt x="2562849" y="73589"/>
                    <a:pt x="2562998" y="73439"/>
                  </a:cubicBezTo>
                  <a:cubicBezTo>
                    <a:pt x="2563073" y="73365"/>
                    <a:pt x="2563073" y="73365"/>
                    <a:pt x="2563148" y="73290"/>
                  </a:cubicBezTo>
                  <a:cubicBezTo>
                    <a:pt x="2565092" y="71121"/>
                    <a:pt x="2567186" y="68878"/>
                    <a:pt x="2569504" y="66634"/>
                  </a:cubicBezTo>
                  <a:cubicBezTo>
                    <a:pt x="2569952" y="66111"/>
                    <a:pt x="2570401" y="65662"/>
                    <a:pt x="2570925" y="65214"/>
                  </a:cubicBezTo>
                  <a:cubicBezTo>
                    <a:pt x="2571747" y="64391"/>
                    <a:pt x="2572644" y="63568"/>
                    <a:pt x="2573467" y="62746"/>
                  </a:cubicBezTo>
                  <a:cubicBezTo>
                    <a:pt x="2575336" y="60877"/>
                    <a:pt x="2577356" y="59007"/>
                    <a:pt x="2579375" y="57063"/>
                  </a:cubicBezTo>
                  <a:cubicBezTo>
                    <a:pt x="2579524" y="56913"/>
                    <a:pt x="2579599" y="56764"/>
                    <a:pt x="2579748" y="56689"/>
                  </a:cubicBezTo>
                  <a:cubicBezTo>
                    <a:pt x="2580048" y="56315"/>
                    <a:pt x="2580421" y="56016"/>
                    <a:pt x="2580796" y="55717"/>
                  </a:cubicBezTo>
                  <a:cubicBezTo>
                    <a:pt x="2583338" y="53324"/>
                    <a:pt x="2585881" y="51081"/>
                    <a:pt x="2588423" y="48912"/>
                  </a:cubicBezTo>
                  <a:cubicBezTo>
                    <a:pt x="2589095" y="48239"/>
                    <a:pt x="2589844" y="47641"/>
                    <a:pt x="2590591" y="47043"/>
                  </a:cubicBezTo>
                  <a:cubicBezTo>
                    <a:pt x="2590741" y="46893"/>
                    <a:pt x="2590890" y="46818"/>
                    <a:pt x="2591040" y="46668"/>
                  </a:cubicBezTo>
                  <a:cubicBezTo>
                    <a:pt x="2594031" y="44201"/>
                    <a:pt x="2597022" y="41734"/>
                    <a:pt x="2600088" y="39341"/>
                  </a:cubicBezTo>
                  <a:cubicBezTo>
                    <a:pt x="2607416" y="33658"/>
                    <a:pt x="2614595" y="28498"/>
                    <a:pt x="2621774" y="23787"/>
                  </a:cubicBezTo>
                  <a:cubicBezTo>
                    <a:pt x="2622073" y="23562"/>
                    <a:pt x="2622372" y="23413"/>
                    <a:pt x="2622671" y="23189"/>
                  </a:cubicBezTo>
                  <a:cubicBezTo>
                    <a:pt x="2626484" y="20647"/>
                    <a:pt x="2630522" y="18179"/>
                    <a:pt x="2634635" y="15711"/>
                  </a:cubicBezTo>
                  <a:cubicBezTo>
                    <a:pt x="2635457" y="15263"/>
                    <a:pt x="2636205" y="14739"/>
                    <a:pt x="2636953" y="14290"/>
                  </a:cubicBezTo>
                  <a:lnTo>
                    <a:pt x="2635130" y="0"/>
                  </a:lnTo>
                  <a:lnTo>
                    <a:pt x="2934117" y="0"/>
                  </a:lnTo>
                  <a:lnTo>
                    <a:pt x="2933220" y="1354"/>
                  </a:lnTo>
                  <a:cubicBezTo>
                    <a:pt x="2929332" y="7785"/>
                    <a:pt x="2925668" y="14365"/>
                    <a:pt x="2922303" y="21095"/>
                  </a:cubicBezTo>
                  <a:cubicBezTo>
                    <a:pt x="2916695" y="32162"/>
                    <a:pt x="2903758" y="37471"/>
                    <a:pt x="2892018" y="33583"/>
                  </a:cubicBezTo>
                  <a:cubicBezTo>
                    <a:pt x="2871978" y="26927"/>
                    <a:pt x="2851414" y="22665"/>
                    <a:pt x="2830626" y="20647"/>
                  </a:cubicBezTo>
                  <a:cubicBezTo>
                    <a:pt x="2832570" y="41509"/>
                    <a:pt x="2836907" y="62073"/>
                    <a:pt x="2843562" y="82039"/>
                  </a:cubicBezTo>
                  <a:cubicBezTo>
                    <a:pt x="2847525" y="93928"/>
                    <a:pt x="2842141" y="106790"/>
                    <a:pt x="2830850" y="112398"/>
                  </a:cubicBezTo>
                  <a:cubicBezTo>
                    <a:pt x="2812081" y="121746"/>
                    <a:pt x="2794508" y="133261"/>
                    <a:pt x="2778282" y="146646"/>
                  </a:cubicBezTo>
                  <a:cubicBezTo>
                    <a:pt x="2794359" y="159956"/>
                    <a:pt x="2812007" y="171398"/>
                    <a:pt x="2830850" y="180894"/>
                  </a:cubicBezTo>
                  <a:cubicBezTo>
                    <a:pt x="2841992" y="186502"/>
                    <a:pt x="2847302" y="199364"/>
                    <a:pt x="2843413" y="211178"/>
                  </a:cubicBezTo>
                  <a:cubicBezTo>
                    <a:pt x="2836833" y="231219"/>
                    <a:pt x="2832495" y="251782"/>
                    <a:pt x="2830476" y="272571"/>
                  </a:cubicBezTo>
                  <a:cubicBezTo>
                    <a:pt x="2851339" y="270552"/>
                    <a:pt x="2871903" y="266214"/>
                    <a:pt x="2891869" y="259635"/>
                  </a:cubicBezTo>
                  <a:cubicBezTo>
                    <a:pt x="2894485" y="258736"/>
                    <a:pt x="2897103" y="258363"/>
                    <a:pt x="2899720" y="258363"/>
                  </a:cubicBezTo>
                  <a:cubicBezTo>
                    <a:pt x="2908918" y="258363"/>
                    <a:pt x="2917741" y="263448"/>
                    <a:pt x="2922079" y="272122"/>
                  </a:cubicBezTo>
                  <a:cubicBezTo>
                    <a:pt x="2925518" y="278852"/>
                    <a:pt x="2929183" y="285433"/>
                    <a:pt x="2932996" y="291863"/>
                  </a:cubicBezTo>
                  <a:cubicBezTo>
                    <a:pt x="2936810" y="298070"/>
                    <a:pt x="2940997" y="304276"/>
                    <a:pt x="2945335" y="310408"/>
                  </a:cubicBezTo>
                  <a:cubicBezTo>
                    <a:pt x="2945484" y="310707"/>
                    <a:pt x="2945708" y="310931"/>
                    <a:pt x="2945858" y="311156"/>
                  </a:cubicBezTo>
                  <a:cubicBezTo>
                    <a:pt x="2947877" y="313923"/>
                    <a:pt x="2949896" y="316614"/>
                    <a:pt x="2951914" y="319232"/>
                  </a:cubicBezTo>
                  <a:cubicBezTo>
                    <a:pt x="2952289" y="319756"/>
                    <a:pt x="2952737" y="320204"/>
                    <a:pt x="2953111" y="320727"/>
                  </a:cubicBezTo>
                  <a:cubicBezTo>
                    <a:pt x="2954233" y="322148"/>
                    <a:pt x="2955354" y="323494"/>
                    <a:pt x="2956476" y="324840"/>
                  </a:cubicBezTo>
                  <a:cubicBezTo>
                    <a:pt x="2969786" y="308763"/>
                    <a:pt x="2981228" y="291116"/>
                    <a:pt x="2990724" y="272272"/>
                  </a:cubicBezTo>
                  <a:cubicBezTo>
                    <a:pt x="2996332" y="261130"/>
                    <a:pt x="3009269" y="255746"/>
                    <a:pt x="3021084" y="259709"/>
                  </a:cubicBezTo>
                  <a:cubicBezTo>
                    <a:pt x="3031702" y="263224"/>
                    <a:pt x="3042545" y="266140"/>
                    <a:pt x="3053462" y="268309"/>
                  </a:cubicBezTo>
                  <a:cubicBezTo>
                    <a:pt x="3063034" y="270253"/>
                    <a:pt x="3072680" y="271674"/>
                    <a:pt x="3082476" y="272646"/>
                  </a:cubicBezTo>
                  <a:cubicBezTo>
                    <a:pt x="3080531" y="251782"/>
                    <a:pt x="3076194" y="231219"/>
                    <a:pt x="3069539" y="211254"/>
                  </a:cubicBezTo>
                  <a:cubicBezTo>
                    <a:pt x="3065651" y="199439"/>
                    <a:pt x="3070960" y="186502"/>
                    <a:pt x="3082102" y="180894"/>
                  </a:cubicBezTo>
                  <a:cubicBezTo>
                    <a:pt x="3100946" y="171398"/>
                    <a:pt x="3118593" y="159956"/>
                    <a:pt x="3134670" y="146646"/>
                  </a:cubicBezTo>
                  <a:cubicBezTo>
                    <a:pt x="3118519" y="133335"/>
                    <a:pt x="3100871" y="121820"/>
                    <a:pt x="3082102" y="112398"/>
                  </a:cubicBezTo>
                  <a:cubicBezTo>
                    <a:pt x="3070960" y="106790"/>
                    <a:pt x="3065651" y="93928"/>
                    <a:pt x="3069539" y="82113"/>
                  </a:cubicBezTo>
                  <a:cubicBezTo>
                    <a:pt x="3076120" y="62073"/>
                    <a:pt x="3080456" y="41509"/>
                    <a:pt x="3082476" y="20721"/>
                  </a:cubicBezTo>
                  <a:cubicBezTo>
                    <a:pt x="3061763" y="22665"/>
                    <a:pt x="3041199" y="27003"/>
                    <a:pt x="3021084" y="33658"/>
                  </a:cubicBezTo>
                  <a:cubicBezTo>
                    <a:pt x="3009269" y="37546"/>
                    <a:pt x="2996407" y="32237"/>
                    <a:pt x="2990798" y="21095"/>
                  </a:cubicBezTo>
                  <a:lnTo>
                    <a:pt x="2977056" y="0"/>
                  </a:lnTo>
                  <a:lnTo>
                    <a:pt x="3278057" y="0"/>
                  </a:lnTo>
                  <a:lnTo>
                    <a:pt x="3276224" y="14365"/>
                  </a:lnTo>
                  <a:cubicBezTo>
                    <a:pt x="3277270" y="14964"/>
                    <a:pt x="3278392" y="15636"/>
                    <a:pt x="3279438" y="16309"/>
                  </a:cubicBezTo>
                  <a:cubicBezTo>
                    <a:pt x="3279738" y="16534"/>
                    <a:pt x="3280112" y="16683"/>
                    <a:pt x="3280486" y="16907"/>
                  </a:cubicBezTo>
                  <a:cubicBezTo>
                    <a:pt x="3282655" y="18104"/>
                    <a:pt x="3284823" y="19525"/>
                    <a:pt x="3287066" y="20946"/>
                  </a:cubicBezTo>
                  <a:cubicBezTo>
                    <a:pt x="3287141" y="20946"/>
                    <a:pt x="3287291" y="21020"/>
                    <a:pt x="3287365" y="21095"/>
                  </a:cubicBezTo>
                  <a:cubicBezTo>
                    <a:pt x="3288487" y="21768"/>
                    <a:pt x="3290057" y="22815"/>
                    <a:pt x="3291702" y="23937"/>
                  </a:cubicBezTo>
                  <a:cubicBezTo>
                    <a:pt x="3302321" y="30891"/>
                    <a:pt x="3312939" y="38892"/>
                    <a:pt x="3323258" y="47641"/>
                  </a:cubicBezTo>
                  <a:cubicBezTo>
                    <a:pt x="3323258" y="47641"/>
                    <a:pt x="3323333" y="47716"/>
                    <a:pt x="3323333" y="47716"/>
                  </a:cubicBezTo>
                  <a:cubicBezTo>
                    <a:pt x="3324006" y="48239"/>
                    <a:pt x="3324529" y="48838"/>
                    <a:pt x="3325202" y="49360"/>
                  </a:cubicBezTo>
                  <a:cubicBezTo>
                    <a:pt x="3330960" y="54371"/>
                    <a:pt x="3336943" y="59830"/>
                    <a:pt x="3342999" y="65812"/>
                  </a:cubicBezTo>
                  <a:cubicBezTo>
                    <a:pt x="3343448" y="66261"/>
                    <a:pt x="3343897" y="66709"/>
                    <a:pt x="3344270" y="67158"/>
                  </a:cubicBezTo>
                  <a:cubicBezTo>
                    <a:pt x="3354889" y="77851"/>
                    <a:pt x="3364684" y="89366"/>
                    <a:pt x="3373733" y="101331"/>
                  </a:cubicBezTo>
                  <a:cubicBezTo>
                    <a:pt x="3375303" y="99612"/>
                    <a:pt x="3376873" y="97817"/>
                    <a:pt x="3378593" y="96097"/>
                  </a:cubicBezTo>
                  <a:cubicBezTo>
                    <a:pt x="3393623" y="80842"/>
                    <a:pt x="3418449" y="63045"/>
                    <a:pt x="3455091" y="57512"/>
                  </a:cubicBezTo>
                  <a:cubicBezTo>
                    <a:pt x="3458082" y="37285"/>
                    <a:pt x="3464737" y="20591"/>
                    <a:pt x="3473009" y="6925"/>
                  </a:cubicBezTo>
                  <a:lnTo>
                    <a:pt x="3478910" y="0"/>
                  </a:lnTo>
                  <a:lnTo>
                    <a:pt x="3608804" y="0"/>
                  </a:lnTo>
                  <a:lnTo>
                    <a:pt x="3617796" y="11496"/>
                  </a:lnTo>
                  <a:cubicBezTo>
                    <a:pt x="3625134" y="24797"/>
                    <a:pt x="3630630" y="40089"/>
                    <a:pt x="3633284" y="57362"/>
                  </a:cubicBezTo>
                  <a:cubicBezTo>
                    <a:pt x="3675907" y="63568"/>
                    <a:pt x="3702976" y="86301"/>
                    <a:pt x="3718904" y="105967"/>
                  </a:cubicBezTo>
                  <a:cubicBezTo>
                    <a:pt x="3720250" y="104173"/>
                    <a:pt x="3721596" y="102304"/>
                    <a:pt x="3722942" y="100509"/>
                  </a:cubicBezTo>
                  <a:cubicBezTo>
                    <a:pt x="3723390" y="99911"/>
                    <a:pt x="3723840" y="99237"/>
                    <a:pt x="3724288" y="98639"/>
                  </a:cubicBezTo>
                  <a:cubicBezTo>
                    <a:pt x="3726457" y="95872"/>
                    <a:pt x="3728551" y="93255"/>
                    <a:pt x="3730719" y="90488"/>
                  </a:cubicBezTo>
                  <a:cubicBezTo>
                    <a:pt x="3730794" y="90488"/>
                    <a:pt x="3730794" y="90414"/>
                    <a:pt x="3730868" y="90339"/>
                  </a:cubicBezTo>
                  <a:cubicBezTo>
                    <a:pt x="3731018" y="90189"/>
                    <a:pt x="3731093" y="90040"/>
                    <a:pt x="3731243" y="89890"/>
                  </a:cubicBezTo>
                  <a:lnTo>
                    <a:pt x="3731990" y="88993"/>
                  </a:lnTo>
                  <a:cubicBezTo>
                    <a:pt x="3733710" y="87049"/>
                    <a:pt x="3735280" y="85179"/>
                    <a:pt x="3737000" y="83235"/>
                  </a:cubicBezTo>
                  <a:cubicBezTo>
                    <a:pt x="3737375" y="82711"/>
                    <a:pt x="3737823" y="82188"/>
                    <a:pt x="3738272" y="81665"/>
                  </a:cubicBezTo>
                  <a:cubicBezTo>
                    <a:pt x="3740216" y="79496"/>
                    <a:pt x="3742235" y="77328"/>
                    <a:pt x="3744254" y="75159"/>
                  </a:cubicBezTo>
                  <a:cubicBezTo>
                    <a:pt x="3744628" y="74710"/>
                    <a:pt x="3745002" y="74262"/>
                    <a:pt x="3745375" y="73888"/>
                  </a:cubicBezTo>
                  <a:cubicBezTo>
                    <a:pt x="3746497" y="72692"/>
                    <a:pt x="3747694" y="71570"/>
                    <a:pt x="3748815" y="70373"/>
                  </a:cubicBezTo>
                  <a:cubicBezTo>
                    <a:pt x="3749862" y="69252"/>
                    <a:pt x="3750984" y="68055"/>
                    <a:pt x="3752106" y="66933"/>
                  </a:cubicBezTo>
                  <a:cubicBezTo>
                    <a:pt x="3752405" y="66634"/>
                    <a:pt x="3752704" y="66261"/>
                    <a:pt x="3753003" y="65961"/>
                  </a:cubicBezTo>
                  <a:cubicBezTo>
                    <a:pt x="3756069" y="62896"/>
                    <a:pt x="3759060" y="60054"/>
                    <a:pt x="3762125" y="57213"/>
                  </a:cubicBezTo>
                  <a:cubicBezTo>
                    <a:pt x="3762275" y="56988"/>
                    <a:pt x="3762500" y="56838"/>
                    <a:pt x="3762724" y="56614"/>
                  </a:cubicBezTo>
                  <a:cubicBezTo>
                    <a:pt x="3762724" y="56540"/>
                    <a:pt x="3762798" y="56540"/>
                    <a:pt x="3762798" y="56540"/>
                  </a:cubicBezTo>
                  <a:cubicBezTo>
                    <a:pt x="3762874" y="56464"/>
                    <a:pt x="3762874" y="56464"/>
                    <a:pt x="3762948" y="56390"/>
                  </a:cubicBezTo>
                  <a:cubicBezTo>
                    <a:pt x="3769005" y="50781"/>
                    <a:pt x="3775661" y="45098"/>
                    <a:pt x="3783063" y="39266"/>
                  </a:cubicBezTo>
                  <a:cubicBezTo>
                    <a:pt x="3790990" y="33209"/>
                    <a:pt x="3797944" y="28199"/>
                    <a:pt x="3804674" y="23787"/>
                  </a:cubicBezTo>
                  <a:cubicBezTo>
                    <a:pt x="3804973" y="23638"/>
                    <a:pt x="3805197" y="23488"/>
                    <a:pt x="3805422" y="23339"/>
                  </a:cubicBezTo>
                  <a:cubicBezTo>
                    <a:pt x="3809310" y="20796"/>
                    <a:pt x="3813348" y="18254"/>
                    <a:pt x="3817535" y="15786"/>
                  </a:cubicBezTo>
                  <a:cubicBezTo>
                    <a:pt x="3818358" y="15263"/>
                    <a:pt x="3819181" y="14739"/>
                    <a:pt x="3819929" y="14290"/>
                  </a:cubicBezTo>
                  <a:lnTo>
                    <a:pt x="3818094" y="0"/>
                  </a:lnTo>
                  <a:lnTo>
                    <a:pt x="4117350" y="0"/>
                  </a:lnTo>
                  <a:lnTo>
                    <a:pt x="4105353" y="21095"/>
                  </a:lnTo>
                  <a:cubicBezTo>
                    <a:pt x="4101091" y="29545"/>
                    <a:pt x="4092418" y="34929"/>
                    <a:pt x="4082920" y="34929"/>
                  </a:cubicBezTo>
                  <a:cubicBezTo>
                    <a:pt x="4080228" y="34929"/>
                    <a:pt x="4077536" y="34480"/>
                    <a:pt x="4074993" y="33658"/>
                  </a:cubicBezTo>
                  <a:cubicBezTo>
                    <a:pt x="4054878" y="27077"/>
                    <a:pt x="4034314" y="22741"/>
                    <a:pt x="4013601" y="20721"/>
                  </a:cubicBezTo>
                  <a:cubicBezTo>
                    <a:pt x="4015621" y="41584"/>
                    <a:pt x="4019957" y="62148"/>
                    <a:pt x="4026539" y="82113"/>
                  </a:cubicBezTo>
                  <a:cubicBezTo>
                    <a:pt x="4030427" y="93928"/>
                    <a:pt x="4025042" y="106865"/>
                    <a:pt x="4013900" y="112398"/>
                  </a:cubicBezTo>
                  <a:cubicBezTo>
                    <a:pt x="3995281" y="121746"/>
                    <a:pt x="3977708" y="133186"/>
                    <a:pt x="3961406" y="146646"/>
                  </a:cubicBezTo>
                  <a:cubicBezTo>
                    <a:pt x="3977559" y="159956"/>
                    <a:pt x="3995207" y="171472"/>
                    <a:pt x="4013975" y="180894"/>
                  </a:cubicBezTo>
                  <a:cubicBezTo>
                    <a:pt x="4025117" y="186502"/>
                    <a:pt x="4030427" y="199364"/>
                    <a:pt x="4026539" y="211178"/>
                  </a:cubicBezTo>
                  <a:cubicBezTo>
                    <a:pt x="4019957" y="231144"/>
                    <a:pt x="4015621" y="251708"/>
                    <a:pt x="4013601" y="272571"/>
                  </a:cubicBezTo>
                  <a:cubicBezTo>
                    <a:pt x="4034464" y="270552"/>
                    <a:pt x="4055103" y="266214"/>
                    <a:pt x="4074993" y="259635"/>
                  </a:cubicBezTo>
                  <a:cubicBezTo>
                    <a:pt x="4077536" y="258812"/>
                    <a:pt x="4080153" y="258363"/>
                    <a:pt x="4082845" y="258363"/>
                  </a:cubicBezTo>
                  <a:cubicBezTo>
                    <a:pt x="4092343" y="258363"/>
                    <a:pt x="4101091" y="263672"/>
                    <a:pt x="4105353" y="272197"/>
                  </a:cubicBezTo>
                  <a:cubicBezTo>
                    <a:pt x="4110438" y="282291"/>
                    <a:pt x="4116046" y="292088"/>
                    <a:pt x="4122103" y="301135"/>
                  </a:cubicBezTo>
                  <a:cubicBezTo>
                    <a:pt x="4127562" y="309361"/>
                    <a:pt x="4133320" y="317213"/>
                    <a:pt x="4139526" y="324690"/>
                  </a:cubicBezTo>
                  <a:cubicBezTo>
                    <a:pt x="4141022" y="322896"/>
                    <a:pt x="4142518" y="321101"/>
                    <a:pt x="4143938" y="319307"/>
                  </a:cubicBezTo>
                  <a:cubicBezTo>
                    <a:pt x="4148275" y="313698"/>
                    <a:pt x="4152687" y="307641"/>
                    <a:pt x="4156875" y="301285"/>
                  </a:cubicBezTo>
                  <a:cubicBezTo>
                    <a:pt x="4163007" y="292162"/>
                    <a:pt x="4168614" y="282367"/>
                    <a:pt x="4173700" y="272272"/>
                  </a:cubicBezTo>
                  <a:cubicBezTo>
                    <a:pt x="4179233" y="261130"/>
                    <a:pt x="4192244" y="255746"/>
                    <a:pt x="4204059" y="259709"/>
                  </a:cubicBezTo>
                  <a:cubicBezTo>
                    <a:pt x="4214677" y="263224"/>
                    <a:pt x="4225519" y="266140"/>
                    <a:pt x="4236437" y="268309"/>
                  </a:cubicBezTo>
                  <a:cubicBezTo>
                    <a:pt x="4241149" y="269281"/>
                    <a:pt x="4245934" y="270104"/>
                    <a:pt x="4250796" y="270851"/>
                  </a:cubicBezTo>
                  <a:cubicBezTo>
                    <a:pt x="4250946" y="270925"/>
                    <a:pt x="4251019" y="270925"/>
                    <a:pt x="4251168" y="270925"/>
                  </a:cubicBezTo>
                  <a:cubicBezTo>
                    <a:pt x="4255879" y="271599"/>
                    <a:pt x="4260666" y="272197"/>
                    <a:pt x="4265451" y="272646"/>
                  </a:cubicBezTo>
                  <a:cubicBezTo>
                    <a:pt x="4263432" y="251782"/>
                    <a:pt x="4259095" y="231219"/>
                    <a:pt x="4252439" y="211254"/>
                  </a:cubicBezTo>
                  <a:cubicBezTo>
                    <a:pt x="4248476" y="199439"/>
                    <a:pt x="4253861" y="186502"/>
                    <a:pt x="4265003" y="180894"/>
                  </a:cubicBezTo>
                  <a:cubicBezTo>
                    <a:pt x="4283846" y="171472"/>
                    <a:pt x="4301419" y="159956"/>
                    <a:pt x="4317571" y="146646"/>
                  </a:cubicBezTo>
                  <a:cubicBezTo>
                    <a:pt x="4301344" y="133261"/>
                    <a:pt x="4283771" y="121820"/>
                    <a:pt x="4265003" y="112398"/>
                  </a:cubicBezTo>
                  <a:cubicBezTo>
                    <a:pt x="4253861" y="106790"/>
                    <a:pt x="4248476" y="93853"/>
                    <a:pt x="4252439" y="82039"/>
                  </a:cubicBezTo>
                  <a:cubicBezTo>
                    <a:pt x="4259095" y="62073"/>
                    <a:pt x="4263432" y="41509"/>
                    <a:pt x="4265451" y="20647"/>
                  </a:cubicBezTo>
                  <a:cubicBezTo>
                    <a:pt x="4244662" y="22591"/>
                    <a:pt x="4224099" y="26927"/>
                    <a:pt x="4203984" y="33583"/>
                  </a:cubicBezTo>
                  <a:cubicBezTo>
                    <a:pt x="4192169" y="37546"/>
                    <a:pt x="4179233" y="32162"/>
                    <a:pt x="4173700" y="21020"/>
                  </a:cubicBezTo>
                  <a:lnTo>
                    <a:pt x="4161533" y="0"/>
                  </a:lnTo>
                  <a:lnTo>
                    <a:pt x="4461045" y="0"/>
                  </a:lnTo>
                  <a:lnTo>
                    <a:pt x="4459199" y="14365"/>
                  </a:lnTo>
                  <a:cubicBezTo>
                    <a:pt x="4459797" y="14665"/>
                    <a:pt x="4460321" y="15038"/>
                    <a:pt x="4460918" y="15412"/>
                  </a:cubicBezTo>
                  <a:cubicBezTo>
                    <a:pt x="4465704" y="18254"/>
                    <a:pt x="4470191" y="21020"/>
                    <a:pt x="4474453" y="23862"/>
                  </a:cubicBezTo>
                  <a:cubicBezTo>
                    <a:pt x="4485147" y="30891"/>
                    <a:pt x="4495839" y="38967"/>
                    <a:pt x="4506159" y="47716"/>
                  </a:cubicBezTo>
                  <a:cubicBezTo>
                    <a:pt x="4506159" y="47790"/>
                    <a:pt x="4506233" y="47790"/>
                    <a:pt x="4506308" y="47866"/>
                  </a:cubicBezTo>
                  <a:cubicBezTo>
                    <a:pt x="4512365" y="52875"/>
                    <a:pt x="4518648" y="58634"/>
                    <a:pt x="4525975" y="65887"/>
                  </a:cubicBezTo>
                  <a:cubicBezTo>
                    <a:pt x="4526423" y="66335"/>
                    <a:pt x="4526872" y="66784"/>
                    <a:pt x="4527246" y="67232"/>
                  </a:cubicBezTo>
                  <a:cubicBezTo>
                    <a:pt x="4537864" y="77926"/>
                    <a:pt x="4547660" y="89442"/>
                    <a:pt x="4556707" y="101406"/>
                  </a:cubicBezTo>
                  <a:cubicBezTo>
                    <a:pt x="4558278" y="99612"/>
                    <a:pt x="4559775" y="97891"/>
                    <a:pt x="4561494" y="96171"/>
                  </a:cubicBezTo>
                  <a:cubicBezTo>
                    <a:pt x="4576600" y="80842"/>
                    <a:pt x="4601425" y="63045"/>
                    <a:pt x="4638140" y="57512"/>
                  </a:cubicBezTo>
                  <a:cubicBezTo>
                    <a:pt x="4640870" y="39192"/>
                    <a:pt x="4646703" y="23825"/>
                    <a:pt x="4653770" y="11141"/>
                  </a:cubicBezTo>
                  <a:lnTo>
                    <a:pt x="4662244" y="0"/>
                  </a:lnTo>
                  <a:lnTo>
                    <a:pt x="4791736" y="0"/>
                  </a:lnTo>
                  <a:lnTo>
                    <a:pt x="4800846" y="11645"/>
                  </a:lnTo>
                  <a:cubicBezTo>
                    <a:pt x="4808184" y="24946"/>
                    <a:pt x="4813680" y="40238"/>
                    <a:pt x="4816335" y="57512"/>
                  </a:cubicBezTo>
                  <a:cubicBezTo>
                    <a:pt x="4859034" y="63718"/>
                    <a:pt x="4886102" y="86525"/>
                    <a:pt x="4902029" y="106192"/>
                  </a:cubicBezTo>
                  <a:cubicBezTo>
                    <a:pt x="4911974" y="92507"/>
                    <a:pt x="4922892" y="79421"/>
                    <a:pt x="4934931" y="67232"/>
                  </a:cubicBezTo>
                  <a:cubicBezTo>
                    <a:pt x="4935305" y="66859"/>
                    <a:pt x="4935679" y="66410"/>
                    <a:pt x="4936054" y="66036"/>
                  </a:cubicBezTo>
                  <a:cubicBezTo>
                    <a:pt x="4939044" y="63045"/>
                    <a:pt x="4942109" y="60129"/>
                    <a:pt x="4945175" y="57287"/>
                  </a:cubicBezTo>
                  <a:cubicBezTo>
                    <a:pt x="4945325" y="57063"/>
                    <a:pt x="4945549" y="56913"/>
                    <a:pt x="4945774" y="56689"/>
                  </a:cubicBezTo>
                  <a:cubicBezTo>
                    <a:pt x="4945774" y="56614"/>
                    <a:pt x="4945849" y="56614"/>
                    <a:pt x="4945849" y="56614"/>
                  </a:cubicBezTo>
                  <a:cubicBezTo>
                    <a:pt x="4945923" y="56540"/>
                    <a:pt x="4945923" y="56540"/>
                    <a:pt x="4945998" y="56464"/>
                  </a:cubicBezTo>
                  <a:cubicBezTo>
                    <a:pt x="4951980" y="50857"/>
                    <a:pt x="4958635" y="45174"/>
                    <a:pt x="4966038" y="39341"/>
                  </a:cubicBezTo>
                  <a:cubicBezTo>
                    <a:pt x="4973966" y="33209"/>
                    <a:pt x="4980919" y="28274"/>
                    <a:pt x="4987575" y="23937"/>
                  </a:cubicBezTo>
                  <a:cubicBezTo>
                    <a:pt x="4987575" y="23862"/>
                    <a:pt x="4987649" y="23862"/>
                    <a:pt x="4987649" y="23862"/>
                  </a:cubicBezTo>
                  <a:cubicBezTo>
                    <a:pt x="4987724" y="23787"/>
                    <a:pt x="4987799" y="23787"/>
                    <a:pt x="4987873" y="23712"/>
                  </a:cubicBezTo>
                  <a:cubicBezTo>
                    <a:pt x="4988098" y="23562"/>
                    <a:pt x="4988248" y="23488"/>
                    <a:pt x="4988471" y="23339"/>
                  </a:cubicBezTo>
                  <a:cubicBezTo>
                    <a:pt x="4992360" y="20721"/>
                    <a:pt x="4996398" y="18254"/>
                    <a:pt x="5000660" y="15711"/>
                  </a:cubicBezTo>
                  <a:cubicBezTo>
                    <a:pt x="5001408" y="15263"/>
                    <a:pt x="5002156" y="14739"/>
                    <a:pt x="5002905" y="14290"/>
                  </a:cubicBezTo>
                  <a:lnTo>
                    <a:pt x="5001069" y="0"/>
                  </a:lnTo>
                  <a:lnTo>
                    <a:pt x="5301873" y="0"/>
                  </a:lnTo>
                  <a:lnTo>
                    <a:pt x="5288178" y="21020"/>
                  </a:lnTo>
                  <a:cubicBezTo>
                    <a:pt x="5282570" y="32162"/>
                    <a:pt x="5269710" y="37471"/>
                    <a:pt x="5257894" y="33583"/>
                  </a:cubicBezTo>
                  <a:cubicBezTo>
                    <a:pt x="5237779" y="27003"/>
                    <a:pt x="5217215" y="22665"/>
                    <a:pt x="5196427" y="20647"/>
                  </a:cubicBezTo>
                  <a:cubicBezTo>
                    <a:pt x="5198446" y="41584"/>
                    <a:pt x="5202783" y="62148"/>
                    <a:pt x="5209438" y="82039"/>
                  </a:cubicBezTo>
                  <a:cubicBezTo>
                    <a:pt x="5213401" y="93853"/>
                    <a:pt x="5208018" y="106790"/>
                    <a:pt x="5197026" y="112249"/>
                  </a:cubicBezTo>
                  <a:cubicBezTo>
                    <a:pt x="5178256" y="121596"/>
                    <a:pt x="5160683" y="133112"/>
                    <a:pt x="5144457" y="146496"/>
                  </a:cubicBezTo>
                  <a:cubicBezTo>
                    <a:pt x="5160533" y="159807"/>
                    <a:pt x="5178183" y="171248"/>
                    <a:pt x="5197026" y="180745"/>
                  </a:cubicBezTo>
                  <a:cubicBezTo>
                    <a:pt x="5208168" y="186353"/>
                    <a:pt x="5213551" y="199289"/>
                    <a:pt x="5209587" y="211104"/>
                  </a:cubicBezTo>
                  <a:cubicBezTo>
                    <a:pt x="5202932" y="231069"/>
                    <a:pt x="5198596" y="251633"/>
                    <a:pt x="5196576" y="272496"/>
                  </a:cubicBezTo>
                  <a:cubicBezTo>
                    <a:pt x="5217514" y="270477"/>
                    <a:pt x="5238078" y="266140"/>
                    <a:pt x="5258044" y="259559"/>
                  </a:cubicBezTo>
                  <a:cubicBezTo>
                    <a:pt x="5260587" y="258662"/>
                    <a:pt x="5263278" y="258288"/>
                    <a:pt x="5265895" y="258288"/>
                  </a:cubicBezTo>
                  <a:cubicBezTo>
                    <a:pt x="5275167" y="258288"/>
                    <a:pt x="5283992" y="263448"/>
                    <a:pt x="5288328" y="272122"/>
                  </a:cubicBezTo>
                  <a:cubicBezTo>
                    <a:pt x="5297825" y="290966"/>
                    <a:pt x="5309266" y="308613"/>
                    <a:pt x="5322576" y="324690"/>
                  </a:cubicBezTo>
                  <a:cubicBezTo>
                    <a:pt x="5335961" y="308539"/>
                    <a:pt x="5347402" y="290966"/>
                    <a:pt x="5356899" y="272122"/>
                  </a:cubicBezTo>
                  <a:cubicBezTo>
                    <a:pt x="5362507" y="260980"/>
                    <a:pt x="5375519" y="255671"/>
                    <a:pt x="5387333" y="259635"/>
                  </a:cubicBezTo>
                  <a:cubicBezTo>
                    <a:pt x="5397803" y="263149"/>
                    <a:pt x="5408645" y="266065"/>
                    <a:pt x="5419562" y="268234"/>
                  </a:cubicBezTo>
                  <a:cubicBezTo>
                    <a:pt x="5429059" y="270178"/>
                    <a:pt x="5438780" y="271599"/>
                    <a:pt x="5448501" y="272571"/>
                  </a:cubicBezTo>
                  <a:cubicBezTo>
                    <a:pt x="5448278" y="270253"/>
                    <a:pt x="5448128" y="268010"/>
                    <a:pt x="5447828" y="265617"/>
                  </a:cubicBezTo>
                  <a:cubicBezTo>
                    <a:pt x="5446033" y="250961"/>
                    <a:pt x="5443042" y="236229"/>
                    <a:pt x="5439004" y="221947"/>
                  </a:cubicBezTo>
                  <a:lnTo>
                    <a:pt x="5438705" y="221050"/>
                  </a:lnTo>
                  <a:cubicBezTo>
                    <a:pt x="5437658" y="217759"/>
                    <a:pt x="5436686" y="214394"/>
                    <a:pt x="5435564" y="211029"/>
                  </a:cubicBezTo>
                  <a:cubicBezTo>
                    <a:pt x="5435265" y="210206"/>
                    <a:pt x="5435191" y="209309"/>
                    <a:pt x="5435041" y="208487"/>
                  </a:cubicBezTo>
                  <a:cubicBezTo>
                    <a:pt x="5434893" y="207739"/>
                    <a:pt x="5434668" y="206916"/>
                    <a:pt x="5434593" y="206169"/>
                  </a:cubicBezTo>
                  <a:cubicBezTo>
                    <a:pt x="5434443" y="205197"/>
                    <a:pt x="5434443" y="204224"/>
                    <a:pt x="5434443" y="203252"/>
                  </a:cubicBezTo>
                  <a:cubicBezTo>
                    <a:pt x="5434443" y="202505"/>
                    <a:pt x="5434443" y="201757"/>
                    <a:pt x="5434518" y="201009"/>
                  </a:cubicBezTo>
                  <a:cubicBezTo>
                    <a:pt x="5434593" y="200037"/>
                    <a:pt x="5434668" y="199139"/>
                    <a:pt x="5434893" y="198167"/>
                  </a:cubicBezTo>
                  <a:cubicBezTo>
                    <a:pt x="5435116" y="197345"/>
                    <a:pt x="5435340" y="196597"/>
                    <a:pt x="5435564" y="195849"/>
                  </a:cubicBezTo>
                  <a:cubicBezTo>
                    <a:pt x="5436013" y="194429"/>
                    <a:pt x="5436536" y="193083"/>
                    <a:pt x="5437209" y="191812"/>
                  </a:cubicBezTo>
                  <a:cubicBezTo>
                    <a:pt x="5437658" y="190989"/>
                    <a:pt x="5438108" y="190091"/>
                    <a:pt x="5438630" y="189269"/>
                  </a:cubicBezTo>
                  <a:cubicBezTo>
                    <a:pt x="5438780" y="189045"/>
                    <a:pt x="5438855" y="188745"/>
                    <a:pt x="5439078" y="188447"/>
                  </a:cubicBezTo>
                  <a:cubicBezTo>
                    <a:pt x="5439378" y="187998"/>
                    <a:pt x="5439752" y="187624"/>
                    <a:pt x="5440126" y="187250"/>
                  </a:cubicBezTo>
                  <a:cubicBezTo>
                    <a:pt x="5440724" y="186502"/>
                    <a:pt x="5441398" y="185829"/>
                    <a:pt x="5442070" y="185157"/>
                  </a:cubicBezTo>
                  <a:cubicBezTo>
                    <a:pt x="5442668" y="184558"/>
                    <a:pt x="5443266" y="184035"/>
                    <a:pt x="5443865" y="183511"/>
                  </a:cubicBezTo>
                  <a:cubicBezTo>
                    <a:pt x="5444763" y="182838"/>
                    <a:pt x="5445735" y="182240"/>
                    <a:pt x="5446706" y="181642"/>
                  </a:cubicBezTo>
                  <a:cubicBezTo>
                    <a:pt x="5447230" y="181343"/>
                    <a:pt x="5447753" y="180969"/>
                    <a:pt x="5448278" y="180670"/>
                  </a:cubicBezTo>
                  <a:cubicBezTo>
                    <a:pt x="5467045" y="171173"/>
                    <a:pt x="5484618" y="159732"/>
                    <a:pt x="5500770" y="146422"/>
                  </a:cubicBezTo>
                  <a:cubicBezTo>
                    <a:pt x="5484544" y="133036"/>
                    <a:pt x="5466896" y="121596"/>
                    <a:pt x="5448201" y="112174"/>
                  </a:cubicBezTo>
                  <a:cubicBezTo>
                    <a:pt x="5448128" y="112174"/>
                    <a:pt x="5448128" y="112174"/>
                    <a:pt x="5448128" y="112174"/>
                  </a:cubicBezTo>
                  <a:cubicBezTo>
                    <a:pt x="5447903" y="112024"/>
                    <a:pt x="5447678" y="111875"/>
                    <a:pt x="5447454" y="111725"/>
                  </a:cubicBezTo>
                  <a:cubicBezTo>
                    <a:pt x="5446108" y="110978"/>
                    <a:pt x="5444838" y="110155"/>
                    <a:pt x="5443716" y="109258"/>
                  </a:cubicBezTo>
                  <a:cubicBezTo>
                    <a:pt x="5443192" y="108884"/>
                    <a:pt x="5442743" y="108435"/>
                    <a:pt x="5442295" y="107987"/>
                  </a:cubicBezTo>
                  <a:cubicBezTo>
                    <a:pt x="5441398" y="107164"/>
                    <a:pt x="5440649" y="106341"/>
                    <a:pt x="5439902" y="105444"/>
                  </a:cubicBezTo>
                  <a:cubicBezTo>
                    <a:pt x="5439677" y="105145"/>
                    <a:pt x="5439305" y="104920"/>
                    <a:pt x="5439078" y="104546"/>
                  </a:cubicBezTo>
                  <a:cubicBezTo>
                    <a:pt x="5438929" y="104322"/>
                    <a:pt x="5438855" y="104098"/>
                    <a:pt x="5438705" y="103874"/>
                  </a:cubicBezTo>
                  <a:cubicBezTo>
                    <a:pt x="5437958" y="102677"/>
                    <a:pt x="5437284" y="101481"/>
                    <a:pt x="5436686" y="100210"/>
                  </a:cubicBezTo>
                  <a:cubicBezTo>
                    <a:pt x="5436387" y="99387"/>
                    <a:pt x="5436088" y="98639"/>
                    <a:pt x="5435788" y="97817"/>
                  </a:cubicBezTo>
                  <a:cubicBezTo>
                    <a:pt x="5435414" y="96770"/>
                    <a:pt x="5435116" y="95723"/>
                    <a:pt x="5434893" y="94676"/>
                  </a:cubicBezTo>
                  <a:cubicBezTo>
                    <a:pt x="5434668" y="93853"/>
                    <a:pt x="5434593" y="93031"/>
                    <a:pt x="5434518" y="92134"/>
                  </a:cubicBezTo>
                  <a:cubicBezTo>
                    <a:pt x="5434443" y="91311"/>
                    <a:pt x="5434443" y="90414"/>
                    <a:pt x="5434443" y="89591"/>
                  </a:cubicBezTo>
                  <a:cubicBezTo>
                    <a:pt x="5434443" y="88619"/>
                    <a:pt x="5434443" y="87722"/>
                    <a:pt x="5434593" y="86824"/>
                  </a:cubicBezTo>
                  <a:cubicBezTo>
                    <a:pt x="5434668" y="86076"/>
                    <a:pt x="5434893" y="85254"/>
                    <a:pt x="5435041" y="84432"/>
                  </a:cubicBezTo>
                  <a:cubicBezTo>
                    <a:pt x="5435191" y="83683"/>
                    <a:pt x="5435191" y="82861"/>
                    <a:pt x="5435490" y="82039"/>
                  </a:cubicBezTo>
                  <a:cubicBezTo>
                    <a:pt x="5436536" y="78748"/>
                    <a:pt x="5437584" y="75384"/>
                    <a:pt x="5438630" y="72018"/>
                  </a:cubicBezTo>
                  <a:lnTo>
                    <a:pt x="5438855" y="71271"/>
                  </a:lnTo>
                  <a:cubicBezTo>
                    <a:pt x="5442892" y="56988"/>
                    <a:pt x="5445885" y="42257"/>
                    <a:pt x="5447678" y="27526"/>
                  </a:cubicBezTo>
                  <a:cubicBezTo>
                    <a:pt x="5447678" y="27451"/>
                    <a:pt x="5447678" y="27376"/>
                    <a:pt x="5447678" y="27302"/>
                  </a:cubicBezTo>
                  <a:cubicBezTo>
                    <a:pt x="5447978" y="25058"/>
                    <a:pt x="5448128" y="22890"/>
                    <a:pt x="5448351" y="20647"/>
                  </a:cubicBezTo>
                  <a:cubicBezTo>
                    <a:pt x="5427563" y="22665"/>
                    <a:pt x="5407074" y="26927"/>
                    <a:pt x="5387034" y="33583"/>
                  </a:cubicBezTo>
                  <a:cubicBezTo>
                    <a:pt x="5375219" y="37471"/>
                    <a:pt x="5362357" y="32162"/>
                    <a:pt x="5356751" y="21020"/>
                  </a:cubicBezTo>
                  <a:lnTo>
                    <a:pt x="5343026" y="0"/>
                  </a:lnTo>
                  <a:lnTo>
                    <a:pt x="5643766" y="0"/>
                  </a:lnTo>
                  <a:lnTo>
                    <a:pt x="5641949" y="14141"/>
                  </a:lnTo>
                  <a:cubicBezTo>
                    <a:pt x="5642698" y="14589"/>
                    <a:pt x="5643446" y="15113"/>
                    <a:pt x="5644193" y="15562"/>
                  </a:cubicBezTo>
                  <a:cubicBezTo>
                    <a:pt x="5648454" y="18104"/>
                    <a:pt x="5652568" y="20647"/>
                    <a:pt x="5656456" y="23189"/>
                  </a:cubicBezTo>
                  <a:cubicBezTo>
                    <a:pt x="5656680" y="23339"/>
                    <a:pt x="5656979" y="23488"/>
                    <a:pt x="5657204" y="23638"/>
                  </a:cubicBezTo>
                  <a:cubicBezTo>
                    <a:pt x="5667898" y="30667"/>
                    <a:pt x="5678591" y="38742"/>
                    <a:pt x="5688910" y="47491"/>
                  </a:cubicBezTo>
                  <a:cubicBezTo>
                    <a:pt x="5689135" y="47641"/>
                    <a:pt x="5689283" y="47790"/>
                    <a:pt x="5689433" y="47940"/>
                  </a:cubicBezTo>
                  <a:cubicBezTo>
                    <a:pt x="5695790" y="53250"/>
                    <a:pt x="5702370" y="59306"/>
                    <a:pt x="5708875" y="65812"/>
                  </a:cubicBezTo>
                  <a:cubicBezTo>
                    <a:pt x="5709250" y="66186"/>
                    <a:pt x="5709623" y="66634"/>
                    <a:pt x="5709997" y="67009"/>
                  </a:cubicBezTo>
                  <a:cubicBezTo>
                    <a:pt x="5720615" y="77701"/>
                    <a:pt x="5730487" y="89217"/>
                    <a:pt x="5739533" y="101256"/>
                  </a:cubicBezTo>
                  <a:cubicBezTo>
                    <a:pt x="5741104" y="99536"/>
                    <a:pt x="5742600" y="97817"/>
                    <a:pt x="5744319" y="96097"/>
                  </a:cubicBezTo>
                  <a:cubicBezTo>
                    <a:pt x="5765182" y="75085"/>
                    <a:pt x="5791355" y="61998"/>
                    <a:pt x="5820966" y="57512"/>
                  </a:cubicBezTo>
                  <a:cubicBezTo>
                    <a:pt x="5823733" y="39192"/>
                    <a:pt x="5829547" y="23825"/>
                    <a:pt x="5836585" y="11141"/>
                  </a:cubicBezTo>
                  <a:lnTo>
                    <a:pt x="5845036" y="0"/>
                  </a:lnTo>
                  <a:lnTo>
                    <a:pt x="5974739" y="0"/>
                  </a:lnTo>
                  <a:lnTo>
                    <a:pt x="5983747" y="11524"/>
                  </a:lnTo>
                  <a:cubicBezTo>
                    <a:pt x="5991085" y="24834"/>
                    <a:pt x="5996581" y="40126"/>
                    <a:pt x="5999235" y="57362"/>
                  </a:cubicBezTo>
                  <a:cubicBezTo>
                    <a:pt x="6076779" y="68653"/>
                    <a:pt x="6102876" y="134457"/>
                    <a:pt x="6104072" y="137523"/>
                  </a:cubicBezTo>
                  <a:cubicBezTo>
                    <a:pt x="6105119" y="140365"/>
                    <a:pt x="6105717" y="143430"/>
                    <a:pt x="6105717" y="146496"/>
                  </a:cubicBezTo>
                  <a:cubicBezTo>
                    <a:pt x="6105717" y="149563"/>
                    <a:pt x="6105194" y="152703"/>
                    <a:pt x="6104072" y="155545"/>
                  </a:cubicBezTo>
                  <a:cubicBezTo>
                    <a:pt x="6103250" y="157713"/>
                    <a:pt x="6095398" y="177380"/>
                    <a:pt x="6076031" y="196971"/>
                  </a:cubicBezTo>
                  <a:cubicBezTo>
                    <a:pt x="6060851" y="212300"/>
                    <a:pt x="6036025" y="230098"/>
                    <a:pt x="5999310" y="235631"/>
                  </a:cubicBezTo>
                  <a:cubicBezTo>
                    <a:pt x="5994000" y="270253"/>
                    <a:pt x="5977250" y="296873"/>
                    <a:pt x="5957210" y="315568"/>
                  </a:cubicBezTo>
                  <a:cubicBezTo>
                    <a:pt x="5970371" y="325289"/>
                    <a:pt x="5982933" y="335982"/>
                    <a:pt x="5994673" y="347647"/>
                  </a:cubicBezTo>
                  <a:cubicBezTo>
                    <a:pt x="6014863" y="367912"/>
                    <a:pt x="6032212" y="390345"/>
                    <a:pt x="6046344" y="414648"/>
                  </a:cubicBezTo>
                  <a:cubicBezTo>
                    <a:pt x="6101380" y="400216"/>
                    <a:pt x="6160454" y="400290"/>
                    <a:pt x="6215415" y="415021"/>
                  </a:cubicBezTo>
                  <a:cubicBezTo>
                    <a:pt x="6224090" y="417340"/>
                    <a:pt x="6230819" y="424069"/>
                    <a:pt x="6233137" y="432743"/>
                  </a:cubicBezTo>
                  <a:cubicBezTo>
                    <a:pt x="6240541" y="460486"/>
                    <a:pt x="6244280" y="489126"/>
                    <a:pt x="6244280" y="517989"/>
                  </a:cubicBezTo>
                  <a:cubicBezTo>
                    <a:pt x="6244280" y="546405"/>
                    <a:pt x="6240690" y="574521"/>
                    <a:pt x="6233512" y="601890"/>
                  </a:cubicBezTo>
                  <a:cubicBezTo>
                    <a:pt x="6257740" y="616097"/>
                    <a:pt x="6280173" y="633445"/>
                    <a:pt x="6300362" y="653561"/>
                  </a:cubicBezTo>
                  <a:cubicBezTo>
                    <a:pt x="6320776" y="674049"/>
                    <a:pt x="6338424" y="696932"/>
                    <a:pt x="6352781" y="721758"/>
                  </a:cubicBezTo>
                  <a:cubicBezTo>
                    <a:pt x="6357268" y="729535"/>
                    <a:pt x="6357268" y="739106"/>
                    <a:pt x="6352781" y="746883"/>
                  </a:cubicBezTo>
                  <a:cubicBezTo>
                    <a:pt x="6338424" y="771709"/>
                    <a:pt x="6320852" y="794590"/>
                    <a:pt x="6300661" y="814855"/>
                  </a:cubicBezTo>
                  <a:cubicBezTo>
                    <a:pt x="6280397" y="835045"/>
                    <a:pt x="6257963" y="852318"/>
                    <a:pt x="6233736" y="866526"/>
                  </a:cubicBezTo>
                  <a:cubicBezTo>
                    <a:pt x="6240914" y="893894"/>
                    <a:pt x="6244504" y="922011"/>
                    <a:pt x="6244504" y="950426"/>
                  </a:cubicBezTo>
                  <a:cubicBezTo>
                    <a:pt x="6244504" y="979290"/>
                    <a:pt x="6240765" y="1008005"/>
                    <a:pt x="6233362" y="1035672"/>
                  </a:cubicBezTo>
                  <a:cubicBezTo>
                    <a:pt x="6231044" y="1044346"/>
                    <a:pt x="6224314" y="1051076"/>
                    <a:pt x="6215640" y="1053394"/>
                  </a:cubicBezTo>
                  <a:cubicBezTo>
                    <a:pt x="6161202" y="1067976"/>
                    <a:pt x="6101829" y="1068200"/>
                    <a:pt x="6046569" y="1053768"/>
                  </a:cubicBezTo>
                  <a:cubicBezTo>
                    <a:pt x="6032361" y="1078145"/>
                    <a:pt x="6015013" y="1100579"/>
                    <a:pt x="5994898" y="1120693"/>
                  </a:cubicBezTo>
                  <a:cubicBezTo>
                    <a:pt x="5983232" y="1132359"/>
                    <a:pt x="5970595" y="1143052"/>
                    <a:pt x="5957435" y="1152773"/>
                  </a:cubicBezTo>
                  <a:cubicBezTo>
                    <a:pt x="5977474" y="1171467"/>
                    <a:pt x="5994150" y="1198163"/>
                    <a:pt x="5999459" y="1232710"/>
                  </a:cubicBezTo>
                  <a:cubicBezTo>
                    <a:pt x="6007610" y="1233906"/>
                    <a:pt x="6015536" y="1235776"/>
                    <a:pt x="6023164" y="1238318"/>
                  </a:cubicBezTo>
                  <a:cubicBezTo>
                    <a:pt x="6023164" y="1238318"/>
                    <a:pt x="6023238" y="1238318"/>
                    <a:pt x="6023238" y="1238318"/>
                  </a:cubicBezTo>
                  <a:cubicBezTo>
                    <a:pt x="6027575" y="1239739"/>
                    <a:pt x="6031389" y="1241234"/>
                    <a:pt x="6034978" y="1242805"/>
                  </a:cubicBezTo>
                  <a:cubicBezTo>
                    <a:pt x="6035352" y="1242954"/>
                    <a:pt x="6035726" y="1243104"/>
                    <a:pt x="6036100" y="1243253"/>
                  </a:cubicBezTo>
                  <a:cubicBezTo>
                    <a:pt x="6036175" y="1243253"/>
                    <a:pt x="6036249" y="1243328"/>
                    <a:pt x="6036325" y="1243328"/>
                  </a:cubicBezTo>
                  <a:cubicBezTo>
                    <a:pt x="6036399" y="1243328"/>
                    <a:pt x="6036474" y="1243403"/>
                    <a:pt x="6036548" y="1243403"/>
                  </a:cubicBezTo>
                  <a:cubicBezTo>
                    <a:pt x="6036773" y="1243478"/>
                    <a:pt x="6037072" y="1243627"/>
                    <a:pt x="6037371" y="1243777"/>
                  </a:cubicBezTo>
                  <a:lnTo>
                    <a:pt x="6042231" y="1246170"/>
                  </a:lnTo>
                  <a:cubicBezTo>
                    <a:pt x="6042307" y="1246170"/>
                    <a:pt x="6042381" y="1246244"/>
                    <a:pt x="6042456" y="1246244"/>
                  </a:cubicBezTo>
                  <a:cubicBezTo>
                    <a:pt x="6043054" y="1246544"/>
                    <a:pt x="6043578" y="1246843"/>
                    <a:pt x="6044101" y="1247142"/>
                  </a:cubicBezTo>
                  <a:cubicBezTo>
                    <a:pt x="6044774" y="1247515"/>
                    <a:pt x="6045522" y="1247890"/>
                    <a:pt x="6046120" y="1248264"/>
                  </a:cubicBezTo>
                  <a:cubicBezTo>
                    <a:pt x="6047167" y="1248936"/>
                    <a:pt x="6048289" y="1249535"/>
                    <a:pt x="6049411" y="1250207"/>
                  </a:cubicBezTo>
                  <a:cubicBezTo>
                    <a:pt x="6050980" y="1251105"/>
                    <a:pt x="6052477" y="1252002"/>
                    <a:pt x="6053897" y="1252975"/>
                  </a:cubicBezTo>
                  <a:cubicBezTo>
                    <a:pt x="6061748" y="1258060"/>
                    <a:pt x="6069226" y="1264191"/>
                    <a:pt x="6076105" y="1271070"/>
                  </a:cubicBezTo>
                  <a:cubicBezTo>
                    <a:pt x="6095623" y="1290812"/>
                    <a:pt x="6103549" y="1310627"/>
                    <a:pt x="6104372" y="1312797"/>
                  </a:cubicBezTo>
                  <a:cubicBezTo>
                    <a:pt x="6106540" y="1318554"/>
                    <a:pt x="6106540" y="1324910"/>
                    <a:pt x="6104372" y="1330668"/>
                  </a:cubicBezTo>
                  <a:cubicBezTo>
                    <a:pt x="6103474" y="1332837"/>
                    <a:pt x="6095623" y="1352578"/>
                    <a:pt x="6076255" y="1372244"/>
                  </a:cubicBezTo>
                  <a:cubicBezTo>
                    <a:pt x="6061001" y="1387574"/>
                    <a:pt x="6036175" y="1405370"/>
                    <a:pt x="5999534" y="1410829"/>
                  </a:cubicBezTo>
                  <a:cubicBezTo>
                    <a:pt x="5994225" y="1445451"/>
                    <a:pt x="5977474" y="1472072"/>
                    <a:pt x="5957435" y="1490766"/>
                  </a:cubicBezTo>
                  <a:cubicBezTo>
                    <a:pt x="5970595" y="1500487"/>
                    <a:pt x="5983158" y="1511180"/>
                    <a:pt x="5994898" y="1522845"/>
                  </a:cubicBezTo>
                  <a:cubicBezTo>
                    <a:pt x="6015088" y="1543035"/>
                    <a:pt x="6032361" y="1565468"/>
                    <a:pt x="6046569" y="1589846"/>
                  </a:cubicBezTo>
                  <a:cubicBezTo>
                    <a:pt x="6101530" y="1575489"/>
                    <a:pt x="6161127" y="1575638"/>
                    <a:pt x="6215640" y="1590219"/>
                  </a:cubicBezTo>
                  <a:cubicBezTo>
                    <a:pt x="6224314" y="1592538"/>
                    <a:pt x="6231044" y="1599267"/>
                    <a:pt x="6233362" y="1607941"/>
                  </a:cubicBezTo>
                  <a:cubicBezTo>
                    <a:pt x="6240765" y="1635684"/>
                    <a:pt x="6244504" y="1664324"/>
                    <a:pt x="6244504" y="1693187"/>
                  </a:cubicBezTo>
                  <a:cubicBezTo>
                    <a:pt x="6244504" y="1721604"/>
                    <a:pt x="6240914" y="1749719"/>
                    <a:pt x="6233736" y="1777088"/>
                  </a:cubicBezTo>
                  <a:cubicBezTo>
                    <a:pt x="6257963" y="1791295"/>
                    <a:pt x="6280397" y="1808643"/>
                    <a:pt x="6300587" y="1828759"/>
                  </a:cubicBezTo>
                  <a:cubicBezTo>
                    <a:pt x="6321150" y="1849398"/>
                    <a:pt x="6338723" y="1872354"/>
                    <a:pt x="6353005" y="1896956"/>
                  </a:cubicBezTo>
                  <a:cubicBezTo>
                    <a:pt x="6357492" y="1904733"/>
                    <a:pt x="6357492" y="1914304"/>
                    <a:pt x="6353005" y="1922081"/>
                  </a:cubicBezTo>
                  <a:cubicBezTo>
                    <a:pt x="6338648" y="1946907"/>
                    <a:pt x="6321075" y="1969789"/>
                    <a:pt x="6300661" y="1990202"/>
                  </a:cubicBezTo>
                  <a:cubicBezTo>
                    <a:pt x="6280471" y="2010318"/>
                    <a:pt x="6258038" y="2027667"/>
                    <a:pt x="6233736" y="2041874"/>
                  </a:cubicBezTo>
                  <a:cubicBezTo>
                    <a:pt x="6240914" y="2069243"/>
                    <a:pt x="6244504" y="2097359"/>
                    <a:pt x="6244504" y="2125774"/>
                  </a:cubicBezTo>
                  <a:cubicBezTo>
                    <a:pt x="6244504" y="2154638"/>
                    <a:pt x="6240765" y="2183352"/>
                    <a:pt x="6233362" y="2211020"/>
                  </a:cubicBezTo>
                  <a:cubicBezTo>
                    <a:pt x="6231044" y="2219694"/>
                    <a:pt x="6224314" y="2226424"/>
                    <a:pt x="6215640" y="2228742"/>
                  </a:cubicBezTo>
                  <a:cubicBezTo>
                    <a:pt x="6161127" y="2243324"/>
                    <a:pt x="6101305" y="2243473"/>
                    <a:pt x="6046494" y="2229116"/>
                  </a:cubicBezTo>
                  <a:cubicBezTo>
                    <a:pt x="6032286" y="2253418"/>
                    <a:pt x="6014938" y="2275852"/>
                    <a:pt x="5994823" y="2296042"/>
                  </a:cubicBezTo>
                  <a:cubicBezTo>
                    <a:pt x="5983083" y="2307781"/>
                    <a:pt x="5970520" y="2318400"/>
                    <a:pt x="5957359" y="2328121"/>
                  </a:cubicBezTo>
                  <a:cubicBezTo>
                    <a:pt x="5975082" y="2344423"/>
                    <a:pt x="5993776" y="2370072"/>
                    <a:pt x="5999384" y="2407983"/>
                  </a:cubicBezTo>
                  <a:cubicBezTo>
                    <a:pt x="6036100" y="2413517"/>
                    <a:pt x="6060926" y="2431313"/>
                    <a:pt x="6076031" y="2446643"/>
                  </a:cubicBezTo>
                  <a:cubicBezTo>
                    <a:pt x="6095473" y="2466160"/>
                    <a:pt x="6103400" y="2485976"/>
                    <a:pt x="6104222" y="2488144"/>
                  </a:cubicBezTo>
                  <a:cubicBezTo>
                    <a:pt x="6106391" y="2493903"/>
                    <a:pt x="6106391" y="2500258"/>
                    <a:pt x="6104222" y="2506016"/>
                  </a:cubicBezTo>
                  <a:cubicBezTo>
                    <a:pt x="6103400" y="2508259"/>
                    <a:pt x="6095473" y="2528001"/>
                    <a:pt x="6076105" y="2547592"/>
                  </a:cubicBezTo>
                  <a:cubicBezTo>
                    <a:pt x="6061001" y="2562921"/>
                    <a:pt x="6036175" y="2580793"/>
                    <a:pt x="5999459" y="2586252"/>
                  </a:cubicBezTo>
                  <a:cubicBezTo>
                    <a:pt x="5994150" y="2620874"/>
                    <a:pt x="5977400" y="2647495"/>
                    <a:pt x="5957359" y="2666188"/>
                  </a:cubicBezTo>
                  <a:cubicBezTo>
                    <a:pt x="5970595" y="2675910"/>
                    <a:pt x="5983158" y="2686603"/>
                    <a:pt x="5994898" y="2698343"/>
                  </a:cubicBezTo>
                  <a:cubicBezTo>
                    <a:pt x="6015013" y="2718458"/>
                    <a:pt x="6032361" y="2740891"/>
                    <a:pt x="6046494" y="2765193"/>
                  </a:cubicBezTo>
                  <a:cubicBezTo>
                    <a:pt x="6101455" y="2750836"/>
                    <a:pt x="6161127" y="2750986"/>
                    <a:pt x="6215565" y="2765568"/>
                  </a:cubicBezTo>
                  <a:cubicBezTo>
                    <a:pt x="6224239" y="2767886"/>
                    <a:pt x="6230969" y="2774616"/>
                    <a:pt x="6233287" y="2783290"/>
                  </a:cubicBezTo>
                  <a:cubicBezTo>
                    <a:pt x="6240690" y="2811032"/>
                    <a:pt x="6244429" y="2839672"/>
                    <a:pt x="6244429" y="2868610"/>
                  </a:cubicBezTo>
                  <a:cubicBezTo>
                    <a:pt x="6244429" y="2897026"/>
                    <a:pt x="6240840" y="2925142"/>
                    <a:pt x="6233661" y="2952436"/>
                  </a:cubicBezTo>
                  <a:cubicBezTo>
                    <a:pt x="6257889" y="2966643"/>
                    <a:pt x="6280322" y="2983992"/>
                    <a:pt x="6300511" y="3004106"/>
                  </a:cubicBezTo>
                  <a:cubicBezTo>
                    <a:pt x="6321075" y="3024745"/>
                    <a:pt x="6338648" y="3047702"/>
                    <a:pt x="6352931" y="3072303"/>
                  </a:cubicBezTo>
                  <a:cubicBezTo>
                    <a:pt x="6357417" y="3080081"/>
                    <a:pt x="6357417" y="3089652"/>
                    <a:pt x="6352931" y="3097428"/>
                  </a:cubicBezTo>
                  <a:cubicBezTo>
                    <a:pt x="6338574" y="3122254"/>
                    <a:pt x="6321001" y="3145137"/>
                    <a:pt x="6300587" y="3165551"/>
                  </a:cubicBezTo>
                  <a:cubicBezTo>
                    <a:pt x="6280397" y="3185740"/>
                    <a:pt x="6257963" y="3203088"/>
                    <a:pt x="6233736" y="3217222"/>
                  </a:cubicBezTo>
                  <a:cubicBezTo>
                    <a:pt x="6240914" y="3244515"/>
                    <a:pt x="6244504" y="3272632"/>
                    <a:pt x="6244504" y="3301047"/>
                  </a:cubicBezTo>
                  <a:cubicBezTo>
                    <a:pt x="6244504" y="3329911"/>
                    <a:pt x="6240765" y="3358626"/>
                    <a:pt x="6233362" y="3386293"/>
                  </a:cubicBezTo>
                  <a:cubicBezTo>
                    <a:pt x="6231044" y="3394967"/>
                    <a:pt x="6224314" y="3401697"/>
                    <a:pt x="6215640" y="3404015"/>
                  </a:cubicBezTo>
                  <a:cubicBezTo>
                    <a:pt x="6161127" y="3418597"/>
                    <a:pt x="6101455" y="3418747"/>
                    <a:pt x="6046494" y="3404389"/>
                  </a:cubicBezTo>
                  <a:cubicBezTo>
                    <a:pt x="6032286" y="3428766"/>
                    <a:pt x="6014938" y="3451200"/>
                    <a:pt x="5994823" y="3471314"/>
                  </a:cubicBezTo>
                  <a:cubicBezTo>
                    <a:pt x="5974334" y="3491878"/>
                    <a:pt x="5951377" y="3509451"/>
                    <a:pt x="5926701" y="3523658"/>
                  </a:cubicBezTo>
                  <a:cubicBezTo>
                    <a:pt x="5922813" y="3525902"/>
                    <a:pt x="5918550" y="3527023"/>
                    <a:pt x="5914213" y="3527023"/>
                  </a:cubicBezTo>
                  <a:cubicBezTo>
                    <a:pt x="5909876" y="3527023"/>
                    <a:pt x="5905613" y="3525902"/>
                    <a:pt x="5901726" y="3523658"/>
                  </a:cubicBezTo>
                  <a:cubicBezTo>
                    <a:pt x="5876900" y="3509376"/>
                    <a:pt x="5854018" y="3491804"/>
                    <a:pt x="5833528" y="3471314"/>
                  </a:cubicBezTo>
                  <a:cubicBezTo>
                    <a:pt x="5813264" y="3451050"/>
                    <a:pt x="5795916" y="3428617"/>
                    <a:pt x="5781782" y="3404389"/>
                  </a:cubicBezTo>
                  <a:cubicBezTo>
                    <a:pt x="5726822" y="3418671"/>
                    <a:pt x="5667075" y="3418522"/>
                    <a:pt x="5612637" y="3403940"/>
                  </a:cubicBezTo>
                  <a:cubicBezTo>
                    <a:pt x="5603963" y="3401623"/>
                    <a:pt x="5597232" y="3394893"/>
                    <a:pt x="5594915" y="3386218"/>
                  </a:cubicBezTo>
                  <a:cubicBezTo>
                    <a:pt x="5587512" y="3358700"/>
                    <a:pt x="5583773" y="3330061"/>
                    <a:pt x="5583773" y="3300972"/>
                  </a:cubicBezTo>
                  <a:cubicBezTo>
                    <a:pt x="5583773" y="3272407"/>
                    <a:pt x="5587437" y="3244291"/>
                    <a:pt x="5594541" y="3217146"/>
                  </a:cubicBezTo>
                  <a:cubicBezTo>
                    <a:pt x="5570313" y="3203015"/>
                    <a:pt x="5547880" y="3185665"/>
                    <a:pt x="5527690" y="3165476"/>
                  </a:cubicBezTo>
                  <a:cubicBezTo>
                    <a:pt x="5515202" y="3152988"/>
                    <a:pt x="5503762" y="3139528"/>
                    <a:pt x="5493442" y="3125246"/>
                  </a:cubicBezTo>
                  <a:cubicBezTo>
                    <a:pt x="5490825" y="3128536"/>
                    <a:pt x="5487908" y="3131826"/>
                    <a:pt x="5484618" y="3135191"/>
                  </a:cubicBezTo>
                  <a:cubicBezTo>
                    <a:pt x="5469513" y="3150445"/>
                    <a:pt x="5444688" y="3168243"/>
                    <a:pt x="5407973" y="3173776"/>
                  </a:cubicBezTo>
                  <a:cubicBezTo>
                    <a:pt x="5402513" y="3210417"/>
                    <a:pt x="5384641" y="3235243"/>
                    <a:pt x="5369312" y="3250423"/>
                  </a:cubicBezTo>
                  <a:cubicBezTo>
                    <a:pt x="5349796" y="3269864"/>
                    <a:pt x="5329979" y="3277792"/>
                    <a:pt x="5327812" y="3278614"/>
                  </a:cubicBezTo>
                  <a:cubicBezTo>
                    <a:pt x="5324894" y="3279736"/>
                    <a:pt x="5321904" y="3280258"/>
                    <a:pt x="5318837" y="3280258"/>
                  </a:cubicBezTo>
                  <a:cubicBezTo>
                    <a:pt x="5315771" y="3280258"/>
                    <a:pt x="5312781" y="3279736"/>
                    <a:pt x="5309864" y="3278614"/>
                  </a:cubicBezTo>
                  <a:cubicBezTo>
                    <a:pt x="5307697" y="3277716"/>
                    <a:pt x="5287879" y="3269864"/>
                    <a:pt x="5268288" y="3250348"/>
                  </a:cubicBezTo>
                  <a:cubicBezTo>
                    <a:pt x="5253033" y="3235243"/>
                    <a:pt x="5235236" y="3210492"/>
                    <a:pt x="5229702" y="3173776"/>
                  </a:cubicBezTo>
                  <a:cubicBezTo>
                    <a:pt x="5193062" y="3168243"/>
                    <a:pt x="5168236" y="3150521"/>
                    <a:pt x="5153056" y="3135191"/>
                  </a:cubicBezTo>
                  <a:cubicBezTo>
                    <a:pt x="5151261" y="3133471"/>
                    <a:pt x="5149766" y="3131677"/>
                    <a:pt x="5148195" y="3129957"/>
                  </a:cubicBezTo>
                  <a:cubicBezTo>
                    <a:pt x="5138849" y="3142369"/>
                    <a:pt x="5128679" y="3154259"/>
                    <a:pt x="5117612" y="3165326"/>
                  </a:cubicBezTo>
                  <a:cubicBezTo>
                    <a:pt x="5097422" y="3185516"/>
                    <a:pt x="5074988" y="3202789"/>
                    <a:pt x="5050687" y="3216997"/>
                  </a:cubicBezTo>
                  <a:cubicBezTo>
                    <a:pt x="5057790" y="3244216"/>
                    <a:pt x="5061379" y="3272332"/>
                    <a:pt x="5061379" y="3300822"/>
                  </a:cubicBezTo>
                  <a:cubicBezTo>
                    <a:pt x="5061379" y="3329911"/>
                    <a:pt x="5057642" y="3358550"/>
                    <a:pt x="5050237" y="3386068"/>
                  </a:cubicBezTo>
                  <a:cubicBezTo>
                    <a:pt x="5047919" y="3394743"/>
                    <a:pt x="5041190" y="3401473"/>
                    <a:pt x="5032515" y="3403791"/>
                  </a:cubicBezTo>
                  <a:cubicBezTo>
                    <a:pt x="4978078" y="3418448"/>
                    <a:pt x="4918405" y="3418597"/>
                    <a:pt x="4863444" y="3404240"/>
                  </a:cubicBezTo>
                  <a:cubicBezTo>
                    <a:pt x="4856042" y="3417027"/>
                    <a:pt x="4847667" y="3429290"/>
                    <a:pt x="4838543" y="3440955"/>
                  </a:cubicBezTo>
                  <a:cubicBezTo>
                    <a:pt x="4838543" y="3440955"/>
                    <a:pt x="4838469" y="3441030"/>
                    <a:pt x="4838469" y="3441030"/>
                  </a:cubicBezTo>
                  <a:cubicBezTo>
                    <a:pt x="4838094" y="3441554"/>
                    <a:pt x="4837647" y="3442002"/>
                    <a:pt x="4837272" y="3442525"/>
                  </a:cubicBezTo>
                  <a:cubicBezTo>
                    <a:pt x="4832187" y="3448881"/>
                    <a:pt x="4827252" y="3454639"/>
                    <a:pt x="4822241" y="3460097"/>
                  </a:cubicBezTo>
                  <a:cubicBezTo>
                    <a:pt x="4821868" y="3460472"/>
                    <a:pt x="4821569" y="3460846"/>
                    <a:pt x="4821195" y="3461219"/>
                  </a:cubicBezTo>
                  <a:cubicBezTo>
                    <a:pt x="4821195" y="3461219"/>
                    <a:pt x="4821120" y="3461295"/>
                    <a:pt x="4821120" y="3461295"/>
                  </a:cubicBezTo>
                  <a:cubicBezTo>
                    <a:pt x="4821120" y="3461369"/>
                    <a:pt x="4821120" y="3461369"/>
                    <a:pt x="4821120" y="3461369"/>
                  </a:cubicBezTo>
                  <a:cubicBezTo>
                    <a:pt x="4818054" y="3464659"/>
                    <a:pt x="4814988" y="3467875"/>
                    <a:pt x="4811773" y="3471091"/>
                  </a:cubicBezTo>
                  <a:cubicBezTo>
                    <a:pt x="4811399" y="3471464"/>
                    <a:pt x="4811025" y="3471838"/>
                    <a:pt x="4810576" y="3472213"/>
                  </a:cubicBezTo>
                  <a:cubicBezTo>
                    <a:pt x="4790312" y="3492252"/>
                    <a:pt x="4767804" y="3509451"/>
                    <a:pt x="4743577" y="3523359"/>
                  </a:cubicBezTo>
                  <a:cubicBezTo>
                    <a:pt x="4739688" y="3525603"/>
                    <a:pt x="4735425" y="3526725"/>
                    <a:pt x="4731089" y="3526725"/>
                  </a:cubicBezTo>
                  <a:cubicBezTo>
                    <a:pt x="4726751" y="3526725"/>
                    <a:pt x="4722489" y="3525603"/>
                    <a:pt x="4718601" y="3523359"/>
                  </a:cubicBezTo>
                  <a:cubicBezTo>
                    <a:pt x="4693999" y="3509227"/>
                    <a:pt x="4671042" y="3491654"/>
                    <a:pt x="4650404" y="3471091"/>
                  </a:cubicBezTo>
                  <a:cubicBezTo>
                    <a:pt x="4630140" y="3450826"/>
                    <a:pt x="4612865" y="3428393"/>
                    <a:pt x="4598658" y="3404165"/>
                  </a:cubicBezTo>
                  <a:cubicBezTo>
                    <a:pt x="4543697" y="3418522"/>
                    <a:pt x="4483949" y="3418372"/>
                    <a:pt x="4429512" y="3403791"/>
                  </a:cubicBezTo>
                  <a:cubicBezTo>
                    <a:pt x="4420838" y="3401473"/>
                    <a:pt x="4414108" y="3394743"/>
                    <a:pt x="4411790" y="3386068"/>
                  </a:cubicBezTo>
                  <a:cubicBezTo>
                    <a:pt x="4404462" y="3358550"/>
                    <a:pt x="4400723" y="3329911"/>
                    <a:pt x="4400723" y="3300822"/>
                  </a:cubicBezTo>
                  <a:cubicBezTo>
                    <a:pt x="4400723" y="3272258"/>
                    <a:pt x="4404313" y="3244142"/>
                    <a:pt x="4411417" y="3216997"/>
                  </a:cubicBezTo>
                  <a:cubicBezTo>
                    <a:pt x="4387263" y="3202939"/>
                    <a:pt x="4364830" y="3185591"/>
                    <a:pt x="4344491" y="3165326"/>
                  </a:cubicBezTo>
                  <a:cubicBezTo>
                    <a:pt x="4332003" y="3152839"/>
                    <a:pt x="4320711" y="3139304"/>
                    <a:pt x="4310392" y="3125096"/>
                  </a:cubicBezTo>
                  <a:cubicBezTo>
                    <a:pt x="4307701" y="3128387"/>
                    <a:pt x="4304859" y="3131751"/>
                    <a:pt x="4301494" y="3135116"/>
                  </a:cubicBezTo>
                  <a:cubicBezTo>
                    <a:pt x="4286314" y="3150445"/>
                    <a:pt x="4261488" y="3168168"/>
                    <a:pt x="4224847" y="3173701"/>
                  </a:cubicBezTo>
                  <a:cubicBezTo>
                    <a:pt x="4219314" y="3210342"/>
                    <a:pt x="4201592" y="3235168"/>
                    <a:pt x="4186262" y="3250348"/>
                  </a:cubicBezTo>
                  <a:cubicBezTo>
                    <a:pt x="4166670" y="3269790"/>
                    <a:pt x="4146855" y="3277716"/>
                    <a:pt x="4144686" y="3278539"/>
                  </a:cubicBezTo>
                  <a:cubicBezTo>
                    <a:pt x="4141769" y="3279661"/>
                    <a:pt x="4138779" y="3280184"/>
                    <a:pt x="4135713" y="3280184"/>
                  </a:cubicBezTo>
                  <a:cubicBezTo>
                    <a:pt x="4132648" y="3280184"/>
                    <a:pt x="4129581" y="3279661"/>
                    <a:pt x="4126740" y="3278539"/>
                  </a:cubicBezTo>
                  <a:cubicBezTo>
                    <a:pt x="4124496" y="3277716"/>
                    <a:pt x="4104754" y="3269790"/>
                    <a:pt x="4085088" y="3250348"/>
                  </a:cubicBezTo>
                  <a:cubicBezTo>
                    <a:pt x="4069759" y="3235168"/>
                    <a:pt x="4051962" y="3210342"/>
                    <a:pt x="4046504" y="3173701"/>
                  </a:cubicBezTo>
                  <a:cubicBezTo>
                    <a:pt x="4009864" y="3168168"/>
                    <a:pt x="3985037" y="3150445"/>
                    <a:pt x="3969857" y="3135116"/>
                  </a:cubicBezTo>
                  <a:cubicBezTo>
                    <a:pt x="3968062" y="3133396"/>
                    <a:pt x="3966567" y="3131601"/>
                    <a:pt x="3964997" y="3129882"/>
                  </a:cubicBezTo>
                  <a:cubicBezTo>
                    <a:pt x="3955650" y="3142369"/>
                    <a:pt x="3945405" y="3154259"/>
                    <a:pt x="3934338" y="3165326"/>
                  </a:cubicBezTo>
                  <a:cubicBezTo>
                    <a:pt x="3914147" y="3185516"/>
                    <a:pt x="3891714" y="3202865"/>
                    <a:pt x="3867486" y="3216997"/>
                  </a:cubicBezTo>
                  <a:cubicBezTo>
                    <a:pt x="3867861" y="3218567"/>
                    <a:pt x="3868309" y="3220213"/>
                    <a:pt x="3868684" y="3221783"/>
                  </a:cubicBezTo>
                  <a:cubicBezTo>
                    <a:pt x="3870777" y="3230383"/>
                    <a:pt x="3872571" y="3239131"/>
                    <a:pt x="3873918" y="3247581"/>
                  </a:cubicBezTo>
                  <a:cubicBezTo>
                    <a:pt x="3876759" y="3265005"/>
                    <a:pt x="3878180" y="3282876"/>
                    <a:pt x="3878180" y="3300822"/>
                  </a:cubicBezTo>
                  <a:cubicBezTo>
                    <a:pt x="3878180" y="3329911"/>
                    <a:pt x="3874441" y="3358550"/>
                    <a:pt x="3867038" y="3386068"/>
                  </a:cubicBezTo>
                  <a:cubicBezTo>
                    <a:pt x="3864720" y="3394743"/>
                    <a:pt x="3857989" y="3401473"/>
                    <a:pt x="3849316" y="3403791"/>
                  </a:cubicBezTo>
                  <a:cubicBezTo>
                    <a:pt x="3794804" y="3418448"/>
                    <a:pt x="3735131" y="3418597"/>
                    <a:pt x="3680170" y="3404240"/>
                  </a:cubicBezTo>
                  <a:cubicBezTo>
                    <a:pt x="3665962" y="3428467"/>
                    <a:pt x="3648613" y="3450900"/>
                    <a:pt x="3628424" y="3471165"/>
                  </a:cubicBezTo>
                  <a:cubicBezTo>
                    <a:pt x="3607935" y="3491729"/>
                    <a:pt x="3584978" y="3509301"/>
                    <a:pt x="3560301" y="3523509"/>
                  </a:cubicBezTo>
                  <a:cubicBezTo>
                    <a:pt x="3556414" y="3525752"/>
                    <a:pt x="3552151" y="3526874"/>
                    <a:pt x="3547814" y="3526874"/>
                  </a:cubicBezTo>
                  <a:cubicBezTo>
                    <a:pt x="3543477" y="3526874"/>
                    <a:pt x="3539215" y="3525752"/>
                    <a:pt x="3535326" y="3523509"/>
                  </a:cubicBezTo>
                  <a:cubicBezTo>
                    <a:pt x="3510500" y="3509227"/>
                    <a:pt x="3487619" y="3491654"/>
                    <a:pt x="3467130" y="3471165"/>
                  </a:cubicBezTo>
                  <a:cubicBezTo>
                    <a:pt x="3446939" y="3450900"/>
                    <a:pt x="3429666" y="3428467"/>
                    <a:pt x="3415458" y="3404240"/>
                  </a:cubicBezTo>
                  <a:cubicBezTo>
                    <a:pt x="3360498" y="3418597"/>
                    <a:pt x="3300825" y="3418448"/>
                    <a:pt x="3246387" y="3403866"/>
                  </a:cubicBezTo>
                  <a:cubicBezTo>
                    <a:pt x="3237713" y="3401548"/>
                    <a:pt x="3230983" y="3394817"/>
                    <a:pt x="3228665" y="3386144"/>
                  </a:cubicBezTo>
                  <a:cubicBezTo>
                    <a:pt x="3221188" y="3358476"/>
                    <a:pt x="3217448" y="3329761"/>
                    <a:pt x="3217448" y="3300897"/>
                  </a:cubicBezTo>
                  <a:cubicBezTo>
                    <a:pt x="3217448" y="3272482"/>
                    <a:pt x="3221038" y="3244365"/>
                    <a:pt x="3228216" y="3217072"/>
                  </a:cubicBezTo>
                  <a:cubicBezTo>
                    <a:pt x="3203988" y="3202939"/>
                    <a:pt x="3181555" y="3185591"/>
                    <a:pt x="3161290" y="3165326"/>
                  </a:cubicBezTo>
                  <a:cubicBezTo>
                    <a:pt x="3148803" y="3152839"/>
                    <a:pt x="3137586" y="3139304"/>
                    <a:pt x="3127267" y="3125096"/>
                  </a:cubicBezTo>
                  <a:lnTo>
                    <a:pt x="3125248" y="3127564"/>
                  </a:lnTo>
                  <a:cubicBezTo>
                    <a:pt x="3125173" y="3127638"/>
                    <a:pt x="3125173" y="3127638"/>
                    <a:pt x="3125173" y="3127638"/>
                  </a:cubicBezTo>
                  <a:cubicBezTo>
                    <a:pt x="3125099" y="3127788"/>
                    <a:pt x="3124949" y="3127937"/>
                    <a:pt x="3124799" y="3128087"/>
                  </a:cubicBezTo>
                  <a:cubicBezTo>
                    <a:pt x="3123154" y="3129957"/>
                    <a:pt x="3121659" y="3131601"/>
                    <a:pt x="3120089" y="3133247"/>
                  </a:cubicBezTo>
                  <a:cubicBezTo>
                    <a:pt x="3119491" y="3133920"/>
                    <a:pt x="3118967" y="3134518"/>
                    <a:pt x="3118294" y="3135191"/>
                  </a:cubicBezTo>
                  <a:cubicBezTo>
                    <a:pt x="3118145" y="3135341"/>
                    <a:pt x="3117920" y="3135490"/>
                    <a:pt x="3117770" y="3135640"/>
                  </a:cubicBezTo>
                  <a:cubicBezTo>
                    <a:pt x="3102665" y="3150744"/>
                    <a:pt x="3078064" y="3168243"/>
                    <a:pt x="3041797" y="3173701"/>
                  </a:cubicBezTo>
                  <a:cubicBezTo>
                    <a:pt x="3030431" y="3251170"/>
                    <a:pt x="2964701" y="3277342"/>
                    <a:pt x="2961636" y="3278539"/>
                  </a:cubicBezTo>
                  <a:cubicBezTo>
                    <a:pt x="2958795" y="3279586"/>
                    <a:pt x="2955728" y="3280184"/>
                    <a:pt x="2952662" y="3280184"/>
                  </a:cubicBezTo>
                  <a:lnTo>
                    <a:pt x="2952588" y="3280184"/>
                  </a:lnTo>
                  <a:cubicBezTo>
                    <a:pt x="2949522" y="3280184"/>
                    <a:pt x="2946456" y="3279661"/>
                    <a:pt x="2943615" y="3278539"/>
                  </a:cubicBezTo>
                  <a:cubicBezTo>
                    <a:pt x="2941445" y="3277642"/>
                    <a:pt x="2921630" y="3269790"/>
                    <a:pt x="2902038" y="3250273"/>
                  </a:cubicBezTo>
                  <a:cubicBezTo>
                    <a:pt x="2886784" y="3235243"/>
                    <a:pt x="2868987" y="3210417"/>
                    <a:pt x="2863453" y="3173701"/>
                  </a:cubicBezTo>
                  <a:cubicBezTo>
                    <a:pt x="2826812" y="3168168"/>
                    <a:pt x="2801986" y="3150445"/>
                    <a:pt x="2786806" y="3135116"/>
                  </a:cubicBezTo>
                  <a:cubicBezTo>
                    <a:pt x="2785535" y="3133920"/>
                    <a:pt x="2784413" y="3132649"/>
                    <a:pt x="2783292" y="3131452"/>
                  </a:cubicBezTo>
                  <a:cubicBezTo>
                    <a:pt x="2782843" y="3131004"/>
                    <a:pt x="2782395" y="3130480"/>
                    <a:pt x="2781946" y="3129957"/>
                  </a:cubicBezTo>
                  <a:cubicBezTo>
                    <a:pt x="2772599" y="3142369"/>
                    <a:pt x="2762429" y="3154259"/>
                    <a:pt x="2751362" y="3165326"/>
                  </a:cubicBezTo>
                  <a:cubicBezTo>
                    <a:pt x="2731097" y="3185591"/>
                    <a:pt x="2708664" y="3202939"/>
                    <a:pt x="2684436" y="3217072"/>
                  </a:cubicBezTo>
                  <a:cubicBezTo>
                    <a:pt x="2691615" y="3244365"/>
                    <a:pt x="2695204" y="3272482"/>
                    <a:pt x="2695204" y="3300897"/>
                  </a:cubicBezTo>
                  <a:cubicBezTo>
                    <a:pt x="2695204" y="3326098"/>
                    <a:pt x="2692288" y="3351297"/>
                    <a:pt x="2686605" y="3375824"/>
                  </a:cubicBezTo>
                  <a:cubicBezTo>
                    <a:pt x="2686530" y="3375824"/>
                    <a:pt x="2686530" y="3375899"/>
                    <a:pt x="2686530" y="3375973"/>
                  </a:cubicBezTo>
                  <a:cubicBezTo>
                    <a:pt x="2685857" y="3379040"/>
                    <a:pt x="2684960" y="3382480"/>
                    <a:pt x="2684063" y="3385994"/>
                  </a:cubicBezTo>
                  <a:cubicBezTo>
                    <a:pt x="2681595" y="3395192"/>
                    <a:pt x="2674267" y="3402071"/>
                    <a:pt x="2665219" y="3404090"/>
                  </a:cubicBezTo>
                  <a:cubicBezTo>
                    <a:pt x="2610781" y="3418448"/>
                    <a:pt x="2551632" y="3418448"/>
                    <a:pt x="2497120" y="3404240"/>
                  </a:cubicBezTo>
                  <a:cubicBezTo>
                    <a:pt x="2482912" y="3428617"/>
                    <a:pt x="2465563" y="3451050"/>
                    <a:pt x="2445449" y="3471165"/>
                  </a:cubicBezTo>
                  <a:cubicBezTo>
                    <a:pt x="2424959" y="3491729"/>
                    <a:pt x="2402003" y="3509301"/>
                    <a:pt x="2377326" y="3523509"/>
                  </a:cubicBezTo>
                  <a:cubicBezTo>
                    <a:pt x="2373438" y="3525752"/>
                    <a:pt x="2369176" y="3526874"/>
                    <a:pt x="2364839" y="3526874"/>
                  </a:cubicBezTo>
                  <a:cubicBezTo>
                    <a:pt x="2360502" y="3526874"/>
                    <a:pt x="2356240" y="3525752"/>
                    <a:pt x="2352351" y="3523509"/>
                  </a:cubicBezTo>
                  <a:cubicBezTo>
                    <a:pt x="2327525" y="3509227"/>
                    <a:pt x="2304643" y="3491654"/>
                    <a:pt x="2284154" y="3471165"/>
                  </a:cubicBezTo>
                  <a:cubicBezTo>
                    <a:pt x="2264040" y="3451050"/>
                    <a:pt x="2246691" y="3428542"/>
                    <a:pt x="2232483" y="3404240"/>
                  </a:cubicBezTo>
                  <a:cubicBezTo>
                    <a:pt x="2177522" y="3418597"/>
                    <a:pt x="2117775" y="3418448"/>
                    <a:pt x="2063338" y="3403866"/>
                  </a:cubicBezTo>
                  <a:cubicBezTo>
                    <a:pt x="2054664" y="3401548"/>
                    <a:pt x="2047933" y="3394817"/>
                    <a:pt x="2045615" y="3386144"/>
                  </a:cubicBezTo>
                  <a:cubicBezTo>
                    <a:pt x="2038212" y="3358626"/>
                    <a:pt x="2034473" y="3329986"/>
                    <a:pt x="2034473" y="3300897"/>
                  </a:cubicBezTo>
                  <a:cubicBezTo>
                    <a:pt x="2034473" y="3272482"/>
                    <a:pt x="2038063" y="3244365"/>
                    <a:pt x="2045241" y="3217072"/>
                  </a:cubicBezTo>
                  <a:cubicBezTo>
                    <a:pt x="2021014" y="3202865"/>
                    <a:pt x="1998580" y="3185591"/>
                    <a:pt x="1978315" y="3165326"/>
                  </a:cubicBezTo>
                  <a:cubicBezTo>
                    <a:pt x="1965977" y="3152988"/>
                    <a:pt x="1954537" y="3139454"/>
                    <a:pt x="1944142" y="3125096"/>
                  </a:cubicBezTo>
                  <a:cubicBezTo>
                    <a:pt x="1941450" y="3128311"/>
                    <a:pt x="1938609" y="3131677"/>
                    <a:pt x="1935244" y="3135042"/>
                  </a:cubicBezTo>
                  <a:cubicBezTo>
                    <a:pt x="1920139" y="3150296"/>
                    <a:pt x="1895388" y="3168093"/>
                    <a:pt x="1858746" y="3173627"/>
                  </a:cubicBezTo>
                  <a:cubicBezTo>
                    <a:pt x="1847381" y="3251096"/>
                    <a:pt x="1781652" y="3277268"/>
                    <a:pt x="1778586" y="3278464"/>
                  </a:cubicBezTo>
                  <a:cubicBezTo>
                    <a:pt x="1775744" y="3279511"/>
                    <a:pt x="1772678" y="3280109"/>
                    <a:pt x="1769613" y="3280109"/>
                  </a:cubicBezTo>
                  <a:lnTo>
                    <a:pt x="1769537" y="3280109"/>
                  </a:lnTo>
                  <a:cubicBezTo>
                    <a:pt x="1766472" y="3280109"/>
                    <a:pt x="1763406" y="3279586"/>
                    <a:pt x="1760564" y="3278464"/>
                  </a:cubicBezTo>
                  <a:cubicBezTo>
                    <a:pt x="1758396" y="3277566"/>
                    <a:pt x="1738580" y="3269715"/>
                    <a:pt x="1718988" y="3250198"/>
                  </a:cubicBezTo>
                  <a:cubicBezTo>
                    <a:pt x="1703733" y="3235094"/>
                    <a:pt x="1685937" y="3210342"/>
                    <a:pt x="1680403" y="3173627"/>
                  </a:cubicBezTo>
                  <a:cubicBezTo>
                    <a:pt x="1643763" y="3168093"/>
                    <a:pt x="1618937" y="3150371"/>
                    <a:pt x="1603757" y="3135042"/>
                  </a:cubicBezTo>
                  <a:cubicBezTo>
                    <a:pt x="1601962" y="3133321"/>
                    <a:pt x="1600466" y="3131527"/>
                    <a:pt x="1598896" y="3129807"/>
                  </a:cubicBezTo>
                  <a:cubicBezTo>
                    <a:pt x="1589549" y="3142220"/>
                    <a:pt x="1579380" y="3154110"/>
                    <a:pt x="1568313" y="3165176"/>
                  </a:cubicBezTo>
                  <a:cubicBezTo>
                    <a:pt x="1548048" y="3185366"/>
                    <a:pt x="1525615" y="3202715"/>
                    <a:pt x="1501387" y="3216848"/>
                  </a:cubicBezTo>
                  <a:cubicBezTo>
                    <a:pt x="1508491" y="3244067"/>
                    <a:pt x="1512080" y="3272183"/>
                    <a:pt x="1512080" y="3300673"/>
                  </a:cubicBezTo>
                  <a:cubicBezTo>
                    <a:pt x="1512080" y="3329761"/>
                    <a:pt x="1508341" y="3358401"/>
                    <a:pt x="1500938" y="3385919"/>
                  </a:cubicBezTo>
                  <a:cubicBezTo>
                    <a:pt x="1498620" y="3394593"/>
                    <a:pt x="1491890" y="3401323"/>
                    <a:pt x="1483216" y="3403641"/>
                  </a:cubicBezTo>
                  <a:cubicBezTo>
                    <a:pt x="1428778" y="3418223"/>
                    <a:pt x="1369106" y="3418372"/>
                    <a:pt x="1314145" y="3404015"/>
                  </a:cubicBezTo>
                  <a:cubicBezTo>
                    <a:pt x="1299937" y="3428393"/>
                    <a:pt x="1282588" y="3450826"/>
                    <a:pt x="1262474" y="3470941"/>
                  </a:cubicBezTo>
                  <a:cubicBezTo>
                    <a:pt x="1242060" y="3491429"/>
                    <a:pt x="1219103" y="3509002"/>
                    <a:pt x="1194277" y="3523285"/>
                  </a:cubicBezTo>
                  <a:cubicBezTo>
                    <a:pt x="1190388" y="3525528"/>
                    <a:pt x="1186126" y="3526650"/>
                    <a:pt x="1181789" y="3526650"/>
                  </a:cubicBezTo>
                  <a:cubicBezTo>
                    <a:pt x="1177452" y="3526650"/>
                    <a:pt x="1173115" y="3525528"/>
                    <a:pt x="1169226" y="3523285"/>
                  </a:cubicBezTo>
                  <a:cubicBezTo>
                    <a:pt x="1144550" y="3509002"/>
                    <a:pt x="1121593" y="3491429"/>
                    <a:pt x="1101104" y="3471015"/>
                  </a:cubicBezTo>
                  <a:cubicBezTo>
                    <a:pt x="1080915" y="3450751"/>
                    <a:pt x="1063641" y="3428317"/>
                    <a:pt x="1049434" y="3404090"/>
                  </a:cubicBezTo>
                  <a:cubicBezTo>
                    <a:pt x="994397" y="3418522"/>
                    <a:pt x="934650" y="3418298"/>
                    <a:pt x="880287" y="3403716"/>
                  </a:cubicBezTo>
                  <a:cubicBezTo>
                    <a:pt x="871613" y="3401398"/>
                    <a:pt x="864883" y="3394668"/>
                    <a:pt x="862565" y="3385994"/>
                  </a:cubicBezTo>
                  <a:cubicBezTo>
                    <a:pt x="855237" y="3358476"/>
                    <a:pt x="851498" y="3329836"/>
                    <a:pt x="851498" y="3300748"/>
                  </a:cubicBezTo>
                  <a:cubicBezTo>
                    <a:pt x="851498" y="3272258"/>
                    <a:pt x="855087" y="3244067"/>
                    <a:pt x="862191" y="3216923"/>
                  </a:cubicBezTo>
                  <a:cubicBezTo>
                    <a:pt x="837964" y="3202789"/>
                    <a:pt x="815530" y="3185441"/>
                    <a:pt x="795266" y="3165252"/>
                  </a:cubicBezTo>
                  <a:cubicBezTo>
                    <a:pt x="782853" y="3152764"/>
                    <a:pt x="771561" y="3139229"/>
                    <a:pt x="761242" y="3125021"/>
                  </a:cubicBezTo>
                  <a:cubicBezTo>
                    <a:pt x="758550" y="3128311"/>
                    <a:pt x="755634" y="3131677"/>
                    <a:pt x="752269" y="3135042"/>
                  </a:cubicBezTo>
                  <a:cubicBezTo>
                    <a:pt x="737239" y="3150296"/>
                    <a:pt x="712413" y="3168093"/>
                    <a:pt x="675697" y="3173627"/>
                  </a:cubicBezTo>
                  <a:cubicBezTo>
                    <a:pt x="670164" y="3210267"/>
                    <a:pt x="652441" y="3235094"/>
                    <a:pt x="637112" y="3250273"/>
                  </a:cubicBezTo>
                  <a:cubicBezTo>
                    <a:pt x="617520" y="3269715"/>
                    <a:pt x="597705" y="3277642"/>
                    <a:pt x="595536" y="3278464"/>
                  </a:cubicBezTo>
                  <a:cubicBezTo>
                    <a:pt x="592619" y="3279586"/>
                    <a:pt x="589629" y="3280109"/>
                    <a:pt x="586562" y="3280109"/>
                  </a:cubicBezTo>
                  <a:cubicBezTo>
                    <a:pt x="583497" y="3280109"/>
                    <a:pt x="580431" y="3279586"/>
                    <a:pt x="577589" y="3278464"/>
                  </a:cubicBezTo>
                  <a:cubicBezTo>
                    <a:pt x="575346" y="3277642"/>
                    <a:pt x="555605" y="3269715"/>
                    <a:pt x="535938" y="3250273"/>
                  </a:cubicBezTo>
                  <a:cubicBezTo>
                    <a:pt x="520609" y="3235094"/>
                    <a:pt x="502812" y="3210267"/>
                    <a:pt x="497353" y="3173627"/>
                  </a:cubicBezTo>
                  <a:cubicBezTo>
                    <a:pt x="460712" y="3168093"/>
                    <a:pt x="435887" y="3150371"/>
                    <a:pt x="420707" y="3135042"/>
                  </a:cubicBezTo>
                  <a:cubicBezTo>
                    <a:pt x="418912" y="3133321"/>
                    <a:pt x="417417" y="3131527"/>
                    <a:pt x="415846" y="3129807"/>
                  </a:cubicBezTo>
                  <a:cubicBezTo>
                    <a:pt x="406499" y="3142220"/>
                    <a:pt x="396329" y="3154110"/>
                    <a:pt x="385262" y="3165176"/>
                  </a:cubicBezTo>
                  <a:cubicBezTo>
                    <a:pt x="364998" y="3185366"/>
                    <a:pt x="342565" y="3202715"/>
                    <a:pt x="318337" y="3216848"/>
                  </a:cubicBezTo>
                  <a:cubicBezTo>
                    <a:pt x="325440" y="3244216"/>
                    <a:pt x="329030" y="3272332"/>
                    <a:pt x="329030" y="3300673"/>
                  </a:cubicBezTo>
                  <a:cubicBezTo>
                    <a:pt x="329030" y="3329761"/>
                    <a:pt x="325291" y="3358401"/>
                    <a:pt x="317963" y="3385919"/>
                  </a:cubicBezTo>
                  <a:cubicBezTo>
                    <a:pt x="315645" y="3394593"/>
                    <a:pt x="308915" y="3401323"/>
                    <a:pt x="300241" y="3403641"/>
                  </a:cubicBezTo>
                  <a:cubicBezTo>
                    <a:pt x="245728" y="3418298"/>
                    <a:pt x="185907" y="3418448"/>
                    <a:pt x="131095" y="3404090"/>
                  </a:cubicBezTo>
                  <a:cubicBezTo>
                    <a:pt x="116887" y="3428467"/>
                    <a:pt x="99539" y="3450900"/>
                    <a:pt x="79349" y="3471015"/>
                  </a:cubicBezTo>
                  <a:cubicBezTo>
                    <a:pt x="58860" y="3491505"/>
                    <a:pt x="35903" y="3509078"/>
                    <a:pt x="11227" y="3523285"/>
                  </a:cubicBezTo>
                  <a:lnTo>
                    <a:pt x="0" y="3526310"/>
                  </a:lnTo>
                  <a:lnTo>
                    <a:pt x="0" y="3472048"/>
                  </a:lnTo>
                  <a:lnTo>
                    <a:pt x="44503" y="3435945"/>
                  </a:lnTo>
                  <a:cubicBezTo>
                    <a:pt x="59233" y="3421214"/>
                    <a:pt x="72095" y="3404987"/>
                    <a:pt x="83088" y="3387564"/>
                  </a:cubicBezTo>
                  <a:lnTo>
                    <a:pt x="0" y="3335041"/>
                  </a:lnTo>
                  <a:lnTo>
                    <a:pt x="0" y="3261853"/>
                  </a:lnTo>
                  <a:lnTo>
                    <a:pt x="33510" y="3210417"/>
                  </a:lnTo>
                  <a:cubicBezTo>
                    <a:pt x="39119" y="3199275"/>
                    <a:pt x="52055" y="3193891"/>
                    <a:pt x="63870" y="3197854"/>
                  </a:cubicBezTo>
                  <a:cubicBezTo>
                    <a:pt x="83760" y="3204509"/>
                    <a:pt x="104324" y="3208847"/>
                    <a:pt x="125262" y="3210866"/>
                  </a:cubicBezTo>
                  <a:cubicBezTo>
                    <a:pt x="123318" y="3190003"/>
                    <a:pt x="118981" y="3169439"/>
                    <a:pt x="112326" y="3149473"/>
                  </a:cubicBezTo>
                  <a:cubicBezTo>
                    <a:pt x="108437" y="3137659"/>
                    <a:pt x="113747" y="3124722"/>
                    <a:pt x="124888" y="3119114"/>
                  </a:cubicBezTo>
                  <a:cubicBezTo>
                    <a:pt x="143732" y="3109692"/>
                    <a:pt x="161305" y="3098177"/>
                    <a:pt x="177382" y="3084866"/>
                  </a:cubicBezTo>
                  <a:cubicBezTo>
                    <a:pt x="161155" y="3071481"/>
                    <a:pt x="143508" y="3060040"/>
                    <a:pt x="124814" y="3050618"/>
                  </a:cubicBezTo>
                  <a:cubicBezTo>
                    <a:pt x="113671" y="3045010"/>
                    <a:pt x="108363" y="3032148"/>
                    <a:pt x="112251" y="3020333"/>
                  </a:cubicBezTo>
                  <a:cubicBezTo>
                    <a:pt x="118832" y="3000218"/>
                    <a:pt x="123168" y="2979654"/>
                    <a:pt x="125187" y="2958866"/>
                  </a:cubicBezTo>
                  <a:cubicBezTo>
                    <a:pt x="104399" y="2960811"/>
                    <a:pt x="83836" y="2965148"/>
                    <a:pt x="63796" y="2971803"/>
                  </a:cubicBezTo>
                  <a:cubicBezTo>
                    <a:pt x="51980" y="2975691"/>
                    <a:pt x="39119" y="2970382"/>
                    <a:pt x="33510" y="2959240"/>
                  </a:cubicBezTo>
                  <a:lnTo>
                    <a:pt x="0" y="2907804"/>
                  </a:lnTo>
                  <a:lnTo>
                    <a:pt x="0" y="2834766"/>
                  </a:lnTo>
                  <a:lnTo>
                    <a:pt x="83088" y="2782243"/>
                  </a:lnTo>
                  <a:cubicBezTo>
                    <a:pt x="72095" y="2764820"/>
                    <a:pt x="59309" y="2748593"/>
                    <a:pt x="44577" y="2733862"/>
                  </a:cubicBezTo>
                  <a:lnTo>
                    <a:pt x="0" y="2697611"/>
                  </a:lnTo>
                  <a:lnTo>
                    <a:pt x="0" y="2635238"/>
                  </a:lnTo>
                  <a:lnTo>
                    <a:pt x="21593" y="2614368"/>
                  </a:lnTo>
                  <a:cubicBezTo>
                    <a:pt x="29846" y="2601992"/>
                    <a:pt x="36202" y="2585243"/>
                    <a:pt x="36202" y="2562997"/>
                  </a:cubicBezTo>
                  <a:cubicBezTo>
                    <a:pt x="36202" y="2549088"/>
                    <a:pt x="47494" y="2537871"/>
                    <a:pt x="61327" y="2537871"/>
                  </a:cubicBezTo>
                  <a:cubicBezTo>
                    <a:pt x="87275" y="2537871"/>
                    <a:pt x="108886" y="2529346"/>
                    <a:pt x="125561" y="2512447"/>
                  </a:cubicBezTo>
                  <a:cubicBezTo>
                    <a:pt x="130945" y="2506988"/>
                    <a:pt x="134908" y="2501529"/>
                    <a:pt x="137675" y="2497193"/>
                  </a:cubicBezTo>
                  <a:cubicBezTo>
                    <a:pt x="134983" y="2492855"/>
                    <a:pt x="131020" y="2487471"/>
                    <a:pt x="125636" y="2482087"/>
                  </a:cubicBezTo>
                  <a:cubicBezTo>
                    <a:pt x="108961" y="2465113"/>
                    <a:pt x="87275" y="2456588"/>
                    <a:pt x="61253" y="2456588"/>
                  </a:cubicBezTo>
                  <a:cubicBezTo>
                    <a:pt x="47345" y="2456588"/>
                    <a:pt x="36128" y="2445297"/>
                    <a:pt x="36128" y="2431463"/>
                  </a:cubicBezTo>
                  <a:cubicBezTo>
                    <a:pt x="36128" y="2410039"/>
                    <a:pt x="30332" y="2393700"/>
                    <a:pt x="22443" y="2381381"/>
                  </a:cubicBezTo>
                  <a:lnTo>
                    <a:pt x="0" y="2359177"/>
                  </a:lnTo>
                  <a:lnTo>
                    <a:pt x="0" y="2296775"/>
                  </a:lnTo>
                  <a:lnTo>
                    <a:pt x="44503" y="2260672"/>
                  </a:lnTo>
                  <a:cubicBezTo>
                    <a:pt x="59233" y="2245866"/>
                    <a:pt x="72095" y="2229639"/>
                    <a:pt x="83088" y="2212216"/>
                  </a:cubicBezTo>
                  <a:lnTo>
                    <a:pt x="0" y="2159693"/>
                  </a:lnTo>
                  <a:lnTo>
                    <a:pt x="0" y="2086466"/>
                  </a:lnTo>
                  <a:lnTo>
                    <a:pt x="33436" y="2035144"/>
                  </a:lnTo>
                  <a:cubicBezTo>
                    <a:pt x="39044" y="2024002"/>
                    <a:pt x="51980" y="2018619"/>
                    <a:pt x="63796" y="2022582"/>
                  </a:cubicBezTo>
                  <a:cubicBezTo>
                    <a:pt x="83686" y="2029237"/>
                    <a:pt x="104250" y="2033574"/>
                    <a:pt x="125187" y="2035593"/>
                  </a:cubicBezTo>
                  <a:cubicBezTo>
                    <a:pt x="123243" y="2014729"/>
                    <a:pt x="118906" y="1994166"/>
                    <a:pt x="112251" y="1974201"/>
                  </a:cubicBezTo>
                  <a:cubicBezTo>
                    <a:pt x="108363" y="1962386"/>
                    <a:pt x="113671" y="1949449"/>
                    <a:pt x="124814" y="1943841"/>
                  </a:cubicBezTo>
                  <a:cubicBezTo>
                    <a:pt x="143582" y="1934494"/>
                    <a:pt x="161155" y="1922978"/>
                    <a:pt x="177382" y="1909593"/>
                  </a:cubicBezTo>
                  <a:cubicBezTo>
                    <a:pt x="161230" y="1896282"/>
                    <a:pt x="143582" y="1884767"/>
                    <a:pt x="124814" y="1875345"/>
                  </a:cubicBezTo>
                  <a:cubicBezTo>
                    <a:pt x="113671" y="1869737"/>
                    <a:pt x="108363" y="1856875"/>
                    <a:pt x="112251" y="1845060"/>
                  </a:cubicBezTo>
                  <a:cubicBezTo>
                    <a:pt x="118832" y="1824945"/>
                    <a:pt x="123168" y="1804381"/>
                    <a:pt x="125187" y="1783594"/>
                  </a:cubicBezTo>
                  <a:cubicBezTo>
                    <a:pt x="104399" y="1785537"/>
                    <a:pt x="83836" y="1789875"/>
                    <a:pt x="63796" y="1796530"/>
                  </a:cubicBezTo>
                  <a:cubicBezTo>
                    <a:pt x="51980" y="1800418"/>
                    <a:pt x="39119" y="1795109"/>
                    <a:pt x="33510" y="1783967"/>
                  </a:cubicBezTo>
                  <a:lnTo>
                    <a:pt x="0" y="1732531"/>
                  </a:lnTo>
                  <a:lnTo>
                    <a:pt x="0" y="1659465"/>
                  </a:lnTo>
                  <a:lnTo>
                    <a:pt x="83162" y="1606895"/>
                  </a:lnTo>
                  <a:cubicBezTo>
                    <a:pt x="72095" y="1589472"/>
                    <a:pt x="59309" y="1573245"/>
                    <a:pt x="44577" y="1558514"/>
                  </a:cubicBezTo>
                  <a:lnTo>
                    <a:pt x="0" y="1522336"/>
                  </a:lnTo>
                  <a:lnTo>
                    <a:pt x="0" y="1460270"/>
                  </a:lnTo>
                  <a:lnTo>
                    <a:pt x="21780" y="1439273"/>
                  </a:lnTo>
                  <a:cubicBezTo>
                    <a:pt x="30052" y="1426907"/>
                    <a:pt x="36427" y="1410157"/>
                    <a:pt x="36427" y="1387873"/>
                  </a:cubicBezTo>
                  <a:cubicBezTo>
                    <a:pt x="36427" y="1373964"/>
                    <a:pt x="47718" y="1362748"/>
                    <a:pt x="61552" y="1362748"/>
                  </a:cubicBezTo>
                  <a:cubicBezTo>
                    <a:pt x="87500" y="1362748"/>
                    <a:pt x="109185" y="1354148"/>
                    <a:pt x="125860" y="1337323"/>
                  </a:cubicBezTo>
                  <a:cubicBezTo>
                    <a:pt x="131244" y="1331864"/>
                    <a:pt x="135207" y="1326406"/>
                    <a:pt x="137975" y="1322069"/>
                  </a:cubicBezTo>
                  <a:cubicBezTo>
                    <a:pt x="135207" y="1317731"/>
                    <a:pt x="131244" y="1312273"/>
                    <a:pt x="125860" y="1306814"/>
                  </a:cubicBezTo>
                  <a:cubicBezTo>
                    <a:pt x="121523" y="1302477"/>
                    <a:pt x="116738" y="1298588"/>
                    <a:pt x="111728" y="1295298"/>
                  </a:cubicBezTo>
                  <a:cubicBezTo>
                    <a:pt x="109484" y="1293803"/>
                    <a:pt x="107091" y="1292457"/>
                    <a:pt x="104549" y="1291111"/>
                  </a:cubicBezTo>
                  <a:cubicBezTo>
                    <a:pt x="103876" y="1290737"/>
                    <a:pt x="103053" y="1290288"/>
                    <a:pt x="102156" y="1289914"/>
                  </a:cubicBezTo>
                  <a:lnTo>
                    <a:pt x="100960" y="1289316"/>
                  </a:lnTo>
                  <a:cubicBezTo>
                    <a:pt x="98268" y="1288120"/>
                    <a:pt x="95426" y="1286998"/>
                    <a:pt x="92585" y="1286026"/>
                  </a:cubicBezTo>
                  <a:cubicBezTo>
                    <a:pt x="83162" y="1282886"/>
                    <a:pt x="72693" y="1281315"/>
                    <a:pt x="61477" y="1281315"/>
                  </a:cubicBezTo>
                  <a:cubicBezTo>
                    <a:pt x="47568" y="1281315"/>
                    <a:pt x="36352" y="1270024"/>
                    <a:pt x="36352" y="1256190"/>
                  </a:cubicBezTo>
                  <a:cubicBezTo>
                    <a:pt x="36352" y="1233906"/>
                    <a:pt x="29977" y="1217137"/>
                    <a:pt x="21715" y="1204762"/>
                  </a:cubicBezTo>
                  <a:lnTo>
                    <a:pt x="0" y="1183798"/>
                  </a:lnTo>
                  <a:lnTo>
                    <a:pt x="0" y="1121575"/>
                  </a:lnTo>
                  <a:lnTo>
                    <a:pt x="44503" y="1085399"/>
                  </a:lnTo>
                  <a:cubicBezTo>
                    <a:pt x="59233" y="1070668"/>
                    <a:pt x="72095" y="1054441"/>
                    <a:pt x="83088" y="1037018"/>
                  </a:cubicBezTo>
                  <a:lnTo>
                    <a:pt x="0" y="984495"/>
                  </a:lnTo>
                  <a:lnTo>
                    <a:pt x="0" y="911382"/>
                  </a:lnTo>
                  <a:lnTo>
                    <a:pt x="33510" y="859946"/>
                  </a:lnTo>
                  <a:cubicBezTo>
                    <a:pt x="39119" y="848803"/>
                    <a:pt x="52055" y="843495"/>
                    <a:pt x="63796" y="847383"/>
                  </a:cubicBezTo>
                  <a:cubicBezTo>
                    <a:pt x="83760" y="854038"/>
                    <a:pt x="104324" y="858375"/>
                    <a:pt x="125187" y="860394"/>
                  </a:cubicBezTo>
                  <a:cubicBezTo>
                    <a:pt x="123243" y="839457"/>
                    <a:pt x="118906" y="818968"/>
                    <a:pt x="112251" y="799002"/>
                  </a:cubicBezTo>
                  <a:cubicBezTo>
                    <a:pt x="108363" y="787187"/>
                    <a:pt x="113671" y="774251"/>
                    <a:pt x="124814" y="768642"/>
                  </a:cubicBezTo>
                  <a:cubicBezTo>
                    <a:pt x="143582" y="759221"/>
                    <a:pt x="161155" y="747705"/>
                    <a:pt x="177382" y="734320"/>
                  </a:cubicBezTo>
                  <a:cubicBezTo>
                    <a:pt x="161155" y="720860"/>
                    <a:pt x="143582" y="709419"/>
                    <a:pt x="124888" y="700072"/>
                  </a:cubicBezTo>
                  <a:cubicBezTo>
                    <a:pt x="113747" y="694539"/>
                    <a:pt x="108363" y="681602"/>
                    <a:pt x="112251" y="669787"/>
                  </a:cubicBezTo>
                  <a:cubicBezTo>
                    <a:pt x="118832" y="649673"/>
                    <a:pt x="123168" y="629108"/>
                    <a:pt x="125187" y="608320"/>
                  </a:cubicBezTo>
                  <a:cubicBezTo>
                    <a:pt x="104399" y="610339"/>
                    <a:pt x="83836" y="614677"/>
                    <a:pt x="63796" y="621332"/>
                  </a:cubicBezTo>
                  <a:cubicBezTo>
                    <a:pt x="51980" y="625220"/>
                    <a:pt x="39119" y="619911"/>
                    <a:pt x="33510" y="608769"/>
                  </a:cubicBezTo>
                  <a:lnTo>
                    <a:pt x="0" y="557333"/>
                  </a:lnTo>
                  <a:lnTo>
                    <a:pt x="0" y="484193"/>
                  </a:lnTo>
                  <a:lnTo>
                    <a:pt x="83162" y="431622"/>
                  </a:lnTo>
                  <a:cubicBezTo>
                    <a:pt x="72095" y="414274"/>
                    <a:pt x="59309" y="397972"/>
                    <a:pt x="44577" y="383241"/>
                  </a:cubicBezTo>
                  <a:lnTo>
                    <a:pt x="0" y="347063"/>
                  </a:lnTo>
                  <a:lnTo>
                    <a:pt x="0" y="284837"/>
                  </a:lnTo>
                  <a:lnTo>
                    <a:pt x="21742" y="263822"/>
                  </a:lnTo>
                  <a:cubicBezTo>
                    <a:pt x="29996" y="251446"/>
                    <a:pt x="36352" y="234696"/>
                    <a:pt x="36352" y="212450"/>
                  </a:cubicBezTo>
                  <a:cubicBezTo>
                    <a:pt x="36352" y="198541"/>
                    <a:pt x="47644" y="187325"/>
                    <a:pt x="61477" y="187325"/>
                  </a:cubicBezTo>
                  <a:cubicBezTo>
                    <a:pt x="87425" y="187325"/>
                    <a:pt x="109035" y="178800"/>
                    <a:pt x="125711" y="161901"/>
                  </a:cubicBezTo>
                  <a:cubicBezTo>
                    <a:pt x="131170" y="156442"/>
                    <a:pt x="135133" y="150908"/>
                    <a:pt x="137899" y="146571"/>
                  </a:cubicBezTo>
                  <a:cubicBezTo>
                    <a:pt x="128926" y="132214"/>
                    <a:pt x="106269" y="105967"/>
                    <a:pt x="61403" y="105967"/>
                  </a:cubicBezTo>
                  <a:cubicBezTo>
                    <a:pt x="47494" y="105967"/>
                    <a:pt x="36278" y="94676"/>
                    <a:pt x="36278" y="80842"/>
                  </a:cubicBezTo>
                  <a:cubicBezTo>
                    <a:pt x="36278" y="58596"/>
                    <a:pt x="29903" y="41846"/>
                    <a:pt x="21640" y="29480"/>
                  </a:cubicBezTo>
                  <a:lnTo>
                    <a:pt x="0" y="85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3832C63-13A5-D693-8EDA-9B352E2F2624}"/>
                </a:ext>
              </a:extLst>
            </p:cNvPr>
            <p:cNvSpPr/>
            <p:nvPr userDrawn="1"/>
          </p:nvSpPr>
          <p:spPr>
            <a:xfrm>
              <a:off x="184561" y="2803187"/>
              <a:ext cx="6356371" cy="3927868"/>
            </a:xfrm>
            <a:custGeom>
              <a:avLst/>
              <a:gdLst>
                <a:gd name="connsiteX0" fmla="*/ 6020772 w 6356371"/>
                <a:gd name="connsiteY0" fmla="*/ 3710594 h 3927868"/>
                <a:gd name="connsiteX1" fmla="*/ 5949285 w 6356371"/>
                <a:gd name="connsiteY1" fmla="*/ 3754712 h 3927868"/>
                <a:gd name="connsiteX2" fmla="*/ 5982934 w 6356371"/>
                <a:gd name="connsiteY2" fmla="*/ 3801897 h 3927868"/>
                <a:gd name="connsiteX3" fmla="*/ 6040139 w 6356371"/>
                <a:gd name="connsiteY3" fmla="*/ 3792325 h 3927868"/>
                <a:gd name="connsiteX4" fmla="*/ 6020772 w 6356371"/>
                <a:gd name="connsiteY4" fmla="*/ 3710594 h 3927868"/>
                <a:gd name="connsiteX5" fmla="*/ 5807133 w 6356371"/>
                <a:gd name="connsiteY5" fmla="*/ 3710594 h 3927868"/>
                <a:gd name="connsiteX6" fmla="*/ 5787766 w 6356371"/>
                <a:gd name="connsiteY6" fmla="*/ 3792325 h 3927868"/>
                <a:gd name="connsiteX7" fmla="*/ 5844895 w 6356371"/>
                <a:gd name="connsiteY7" fmla="*/ 3801897 h 3927868"/>
                <a:gd name="connsiteX8" fmla="*/ 5878620 w 6356371"/>
                <a:gd name="connsiteY8" fmla="*/ 3754712 h 3927868"/>
                <a:gd name="connsiteX9" fmla="*/ 5807133 w 6356371"/>
                <a:gd name="connsiteY9" fmla="*/ 3710594 h 3927868"/>
                <a:gd name="connsiteX10" fmla="*/ 4837871 w 6356371"/>
                <a:gd name="connsiteY10" fmla="*/ 3710594 h 3927868"/>
                <a:gd name="connsiteX11" fmla="*/ 4766384 w 6356371"/>
                <a:gd name="connsiteY11" fmla="*/ 3754712 h 3927868"/>
                <a:gd name="connsiteX12" fmla="*/ 4800034 w 6356371"/>
                <a:gd name="connsiteY12" fmla="*/ 3801897 h 3927868"/>
                <a:gd name="connsiteX13" fmla="*/ 4857238 w 6356371"/>
                <a:gd name="connsiteY13" fmla="*/ 3792325 h 3927868"/>
                <a:gd name="connsiteX14" fmla="*/ 4837871 w 6356371"/>
                <a:gd name="connsiteY14" fmla="*/ 3710594 h 3927868"/>
                <a:gd name="connsiteX15" fmla="*/ 4624158 w 6356371"/>
                <a:gd name="connsiteY15" fmla="*/ 3710594 h 3927868"/>
                <a:gd name="connsiteX16" fmla="*/ 4604791 w 6356371"/>
                <a:gd name="connsiteY16" fmla="*/ 3792325 h 3927868"/>
                <a:gd name="connsiteX17" fmla="*/ 4661997 w 6356371"/>
                <a:gd name="connsiteY17" fmla="*/ 3801897 h 3927868"/>
                <a:gd name="connsiteX18" fmla="*/ 4695646 w 6356371"/>
                <a:gd name="connsiteY18" fmla="*/ 3754712 h 3927868"/>
                <a:gd name="connsiteX19" fmla="*/ 4624158 w 6356371"/>
                <a:gd name="connsiteY19" fmla="*/ 3710594 h 3927868"/>
                <a:gd name="connsiteX20" fmla="*/ 3654971 w 6356371"/>
                <a:gd name="connsiteY20" fmla="*/ 3710594 h 3927868"/>
                <a:gd name="connsiteX21" fmla="*/ 3583558 w 6356371"/>
                <a:gd name="connsiteY21" fmla="*/ 3754712 h 3927868"/>
                <a:gd name="connsiteX22" fmla="*/ 3617209 w 6356371"/>
                <a:gd name="connsiteY22" fmla="*/ 3801897 h 3927868"/>
                <a:gd name="connsiteX23" fmla="*/ 3674338 w 6356371"/>
                <a:gd name="connsiteY23" fmla="*/ 3792325 h 3927868"/>
                <a:gd name="connsiteX24" fmla="*/ 3654971 w 6356371"/>
                <a:gd name="connsiteY24" fmla="*/ 3710594 h 3927868"/>
                <a:gd name="connsiteX25" fmla="*/ 3441257 w 6356371"/>
                <a:gd name="connsiteY25" fmla="*/ 3710594 h 3927868"/>
                <a:gd name="connsiteX26" fmla="*/ 3421891 w 6356371"/>
                <a:gd name="connsiteY26" fmla="*/ 3792325 h 3927868"/>
                <a:gd name="connsiteX27" fmla="*/ 3479095 w 6356371"/>
                <a:gd name="connsiteY27" fmla="*/ 3801897 h 3927868"/>
                <a:gd name="connsiteX28" fmla="*/ 3512744 w 6356371"/>
                <a:gd name="connsiteY28" fmla="*/ 3754712 h 3927868"/>
                <a:gd name="connsiteX29" fmla="*/ 3441257 w 6356371"/>
                <a:gd name="connsiteY29" fmla="*/ 3710594 h 3927868"/>
                <a:gd name="connsiteX30" fmla="*/ 2472070 w 6356371"/>
                <a:gd name="connsiteY30" fmla="*/ 3710594 h 3927868"/>
                <a:gd name="connsiteX31" fmla="*/ 2400583 w 6356371"/>
                <a:gd name="connsiteY31" fmla="*/ 3754712 h 3927868"/>
                <a:gd name="connsiteX32" fmla="*/ 2434233 w 6356371"/>
                <a:gd name="connsiteY32" fmla="*/ 3801897 h 3927868"/>
                <a:gd name="connsiteX33" fmla="*/ 2491438 w 6356371"/>
                <a:gd name="connsiteY33" fmla="*/ 3792325 h 3927868"/>
                <a:gd name="connsiteX34" fmla="*/ 2472070 w 6356371"/>
                <a:gd name="connsiteY34" fmla="*/ 3710594 h 3927868"/>
                <a:gd name="connsiteX35" fmla="*/ 2258357 w 6356371"/>
                <a:gd name="connsiteY35" fmla="*/ 3710594 h 3927868"/>
                <a:gd name="connsiteX36" fmla="*/ 2238990 w 6356371"/>
                <a:gd name="connsiteY36" fmla="*/ 3792325 h 3927868"/>
                <a:gd name="connsiteX37" fmla="*/ 2296120 w 6356371"/>
                <a:gd name="connsiteY37" fmla="*/ 3801897 h 3927868"/>
                <a:gd name="connsiteX38" fmla="*/ 2329844 w 6356371"/>
                <a:gd name="connsiteY38" fmla="*/ 3754712 h 3927868"/>
                <a:gd name="connsiteX39" fmla="*/ 2258357 w 6356371"/>
                <a:gd name="connsiteY39" fmla="*/ 3710594 h 3927868"/>
                <a:gd name="connsiteX40" fmla="*/ 1289095 w 6356371"/>
                <a:gd name="connsiteY40" fmla="*/ 3710594 h 3927868"/>
                <a:gd name="connsiteX41" fmla="*/ 1217608 w 6356371"/>
                <a:gd name="connsiteY41" fmla="*/ 3754712 h 3927868"/>
                <a:gd name="connsiteX42" fmla="*/ 1251258 w 6356371"/>
                <a:gd name="connsiteY42" fmla="*/ 3801897 h 3927868"/>
                <a:gd name="connsiteX43" fmla="*/ 1308463 w 6356371"/>
                <a:gd name="connsiteY43" fmla="*/ 3792325 h 3927868"/>
                <a:gd name="connsiteX44" fmla="*/ 1289095 w 6356371"/>
                <a:gd name="connsiteY44" fmla="*/ 3710594 h 3927868"/>
                <a:gd name="connsiteX45" fmla="*/ 1075382 w 6356371"/>
                <a:gd name="connsiteY45" fmla="*/ 3710594 h 3927868"/>
                <a:gd name="connsiteX46" fmla="*/ 1056015 w 6356371"/>
                <a:gd name="connsiteY46" fmla="*/ 3792325 h 3927868"/>
                <a:gd name="connsiteX47" fmla="*/ 1113219 w 6356371"/>
                <a:gd name="connsiteY47" fmla="*/ 3801897 h 3927868"/>
                <a:gd name="connsiteX48" fmla="*/ 1146869 w 6356371"/>
                <a:gd name="connsiteY48" fmla="*/ 3754712 h 3927868"/>
                <a:gd name="connsiteX49" fmla="*/ 1075382 w 6356371"/>
                <a:gd name="connsiteY49" fmla="*/ 3710594 h 3927868"/>
                <a:gd name="connsiteX50" fmla="*/ 106195 w 6356371"/>
                <a:gd name="connsiteY50" fmla="*/ 3710594 h 3927868"/>
                <a:gd name="connsiteX51" fmla="*/ 34708 w 6356371"/>
                <a:gd name="connsiteY51" fmla="*/ 3754712 h 3927868"/>
                <a:gd name="connsiteX52" fmla="*/ 68358 w 6356371"/>
                <a:gd name="connsiteY52" fmla="*/ 3801897 h 3927868"/>
                <a:gd name="connsiteX53" fmla="*/ 125562 w 6356371"/>
                <a:gd name="connsiteY53" fmla="*/ 3792325 h 3927868"/>
                <a:gd name="connsiteX54" fmla="*/ 106195 w 6356371"/>
                <a:gd name="connsiteY54" fmla="*/ 3710594 h 3927868"/>
                <a:gd name="connsiteX55" fmla="*/ 5190146 w 6356371"/>
                <a:gd name="connsiteY55" fmla="*/ 3700573 h 3927868"/>
                <a:gd name="connsiteX56" fmla="*/ 5058315 w 6356371"/>
                <a:gd name="connsiteY56" fmla="*/ 3707677 h 3927868"/>
                <a:gd name="connsiteX57" fmla="*/ 5061380 w 6356371"/>
                <a:gd name="connsiteY57" fmla="*/ 3752395 h 3927868"/>
                <a:gd name="connsiteX58" fmla="*/ 5050687 w 6356371"/>
                <a:gd name="connsiteY58" fmla="*/ 3836220 h 3927868"/>
                <a:gd name="connsiteX59" fmla="*/ 5117537 w 6356371"/>
                <a:gd name="connsiteY59" fmla="*/ 3887815 h 3927868"/>
                <a:gd name="connsiteX60" fmla="*/ 5148122 w 6356371"/>
                <a:gd name="connsiteY60" fmla="*/ 3923260 h 3927868"/>
                <a:gd name="connsiteX61" fmla="*/ 5152908 w 6356371"/>
                <a:gd name="connsiteY61" fmla="*/ 3918025 h 3927868"/>
                <a:gd name="connsiteX62" fmla="*/ 5229479 w 6356371"/>
                <a:gd name="connsiteY62" fmla="*/ 3879516 h 3927868"/>
                <a:gd name="connsiteX63" fmla="*/ 5275019 w 6356371"/>
                <a:gd name="connsiteY63" fmla="*/ 3796513 h 3927868"/>
                <a:gd name="connsiteX64" fmla="*/ 5241818 w 6356371"/>
                <a:gd name="connsiteY64" fmla="*/ 3767499 h 3927868"/>
                <a:gd name="connsiteX65" fmla="*/ 5190146 w 6356371"/>
                <a:gd name="connsiteY65" fmla="*/ 3700573 h 3927868"/>
                <a:gd name="connsiteX66" fmla="*/ 4007097 w 6356371"/>
                <a:gd name="connsiteY66" fmla="*/ 3700573 h 3927868"/>
                <a:gd name="connsiteX67" fmla="*/ 3875265 w 6356371"/>
                <a:gd name="connsiteY67" fmla="*/ 3707677 h 3927868"/>
                <a:gd name="connsiteX68" fmla="*/ 3878331 w 6356371"/>
                <a:gd name="connsiteY68" fmla="*/ 3752395 h 3927868"/>
                <a:gd name="connsiteX69" fmla="*/ 3874068 w 6356371"/>
                <a:gd name="connsiteY69" fmla="*/ 3805711 h 3927868"/>
                <a:gd name="connsiteX70" fmla="*/ 3874068 w 6356371"/>
                <a:gd name="connsiteY70" fmla="*/ 3805785 h 3927868"/>
                <a:gd name="connsiteX71" fmla="*/ 3872274 w 6356371"/>
                <a:gd name="connsiteY71" fmla="*/ 3815730 h 3927868"/>
                <a:gd name="connsiteX72" fmla="*/ 3871451 w 6356371"/>
                <a:gd name="connsiteY72" fmla="*/ 3820068 h 3927868"/>
                <a:gd name="connsiteX73" fmla="*/ 3868834 w 6356371"/>
                <a:gd name="connsiteY73" fmla="*/ 3831583 h 3927868"/>
                <a:gd name="connsiteX74" fmla="*/ 3867637 w 6356371"/>
                <a:gd name="connsiteY74" fmla="*/ 3836220 h 3927868"/>
                <a:gd name="connsiteX75" fmla="*/ 3934488 w 6356371"/>
                <a:gd name="connsiteY75" fmla="*/ 3887815 h 3927868"/>
                <a:gd name="connsiteX76" fmla="*/ 3965147 w 6356371"/>
                <a:gd name="connsiteY76" fmla="*/ 3923185 h 3927868"/>
                <a:gd name="connsiteX77" fmla="*/ 3969932 w 6356371"/>
                <a:gd name="connsiteY77" fmla="*/ 3918025 h 3927868"/>
                <a:gd name="connsiteX78" fmla="*/ 4046430 w 6356371"/>
                <a:gd name="connsiteY78" fmla="*/ 3879516 h 3927868"/>
                <a:gd name="connsiteX79" fmla="*/ 4091969 w 6356371"/>
                <a:gd name="connsiteY79" fmla="*/ 3796513 h 3927868"/>
                <a:gd name="connsiteX80" fmla="*/ 4058768 w 6356371"/>
                <a:gd name="connsiteY80" fmla="*/ 3767499 h 3927868"/>
                <a:gd name="connsiteX81" fmla="*/ 4007097 w 6356371"/>
                <a:gd name="connsiteY81" fmla="*/ 3700573 h 3927868"/>
                <a:gd name="connsiteX82" fmla="*/ 2824346 w 6356371"/>
                <a:gd name="connsiteY82" fmla="*/ 3700499 h 3927868"/>
                <a:gd name="connsiteX83" fmla="*/ 2692513 w 6356371"/>
                <a:gd name="connsiteY83" fmla="*/ 3707603 h 3927868"/>
                <a:gd name="connsiteX84" fmla="*/ 2695654 w 6356371"/>
                <a:gd name="connsiteY84" fmla="*/ 3752319 h 3927868"/>
                <a:gd name="connsiteX85" fmla="*/ 2684887 w 6356371"/>
                <a:gd name="connsiteY85" fmla="*/ 3836145 h 3927868"/>
                <a:gd name="connsiteX86" fmla="*/ 2751737 w 6356371"/>
                <a:gd name="connsiteY86" fmla="*/ 3887815 h 3927868"/>
                <a:gd name="connsiteX87" fmla="*/ 2782321 w 6356371"/>
                <a:gd name="connsiteY87" fmla="*/ 3923260 h 3927868"/>
                <a:gd name="connsiteX88" fmla="*/ 2783592 w 6356371"/>
                <a:gd name="connsiteY88" fmla="*/ 3921690 h 3927868"/>
                <a:gd name="connsiteX89" fmla="*/ 2787182 w 6356371"/>
                <a:gd name="connsiteY89" fmla="*/ 3917951 h 3927868"/>
                <a:gd name="connsiteX90" fmla="*/ 2863754 w 6356371"/>
                <a:gd name="connsiteY90" fmla="*/ 3879440 h 3927868"/>
                <a:gd name="connsiteX91" fmla="*/ 2902339 w 6356371"/>
                <a:gd name="connsiteY91" fmla="*/ 3802794 h 3927868"/>
                <a:gd name="connsiteX92" fmla="*/ 2909218 w 6356371"/>
                <a:gd name="connsiteY92" fmla="*/ 3796438 h 3927868"/>
                <a:gd name="connsiteX93" fmla="*/ 2877213 w 6356371"/>
                <a:gd name="connsiteY93" fmla="*/ 3768546 h 3927868"/>
                <a:gd name="connsiteX94" fmla="*/ 2876017 w 6356371"/>
                <a:gd name="connsiteY94" fmla="*/ 3767425 h 3927868"/>
                <a:gd name="connsiteX95" fmla="*/ 2858594 w 6356371"/>
                <a:gd name="connsiteY95" fmla="*/ 3748505 h 3927868"/>
                <a:gd name="connsiteX96" fmla="*/ 2857771 w 6356371"/>
                <a:gd name="connsiteY96" fmla="*/ 3747533 h 3927868"/>
                <a:gd name="connsiteX97" fmla="*/ 2857621 w 6356371"/>
                <a:gd name="connsiteY97" fmla="*/ 3747384 h 3927868"/>
                <a:gd name="connsiteX98" fmla="*/ 2824346 w 6356371"/>
                <a:gd name="connsiteY98" fmla="*/ 3700499 h 3927868"/>
                <a:gd name="connsiteX99" fmla="*/ 1641371 w 6356371"/>
                <a:gd name="connsiteY99" fmla="*/ 3700499 h 3927868"/>
                <a:gd name="connsiteX100" fmla="*/ 1509538 w 6356371"/>
                <a:gd name="connsiteY100" fmla="*/ 3707603 h 3927868"/>
                <a:gd name="connsiteX101" fmla="*/ 1512604 w 6356371"/>
                <a:gd name="connsiteY101" fmla="*/ 3752319 h 3927868"/>
                <a:gd name="connsiteX102" fmla="*/ 1501911 w 6356371"/>
                <a:gd name="connsiteY102" fmla="*/ 3836145 h 3927868"/>
                <a:gd name="connsiteX103" fmla="*/ 1568762 w 6356371"/>
                <a:gd name="connsiteY103" fmla="*/ 3887815 h 3927868"/>
                <a:gd name="connsiteX104" fmla="*/ 1599346 w 6356371"/>
                <a:gd name="connsiteY104" fmla="*/ 3923260 h 3927868"/>
                <a:gd name="connsiteX105" fmla="*/ 1604131 w 6356371"/>
                <a:gd name="connsiteY105" fmla="*/ 3918025 h 3927868"/>
                <a:gd name="connsiteX106" fmla="*/ 1680703 w 6356371"/>
                <a:gd name="connsiteY106" fmla="*/ 3879366 h 3927868"/>
                <a:gd name="connsiteX107" fmla="*/ 1726243 w 6356371"/>
                <a:gd name="connsiteY107" fmla="*/ 3796364 h 3927868"/>
                <a:gd name="connsiteX108" fmla="*/ 1693042 w 6356371"/>
                <a:gd name="connsiteY108" fmla="*/ 3767350 h 3927868"/>
                <a:gd name="connsiteX109" fmla="*/ 1683694 w 6356371"/>
                <a:gd name="connsiteY109" fmla="*/ 3757629 h 3927868"/>
                <a:gd name="connsiteX110" fmla="*/ 1659093 w 6356371"/>
                <a:gd name="connsiteY110" fmla="*/ 3727568 h 3927868"/>
                <a:gd name="connsiteX111" fmla="*/ 1658420 w 6356371"/>
                <a:gd name="connsiteY111" fmla="*/ 3726746 h 3927868"/>
                <a:gd name="connsiteX112" fmla="*/ 1658420 w 6356371"/>
                <a:gd name="connsiteY112" fmla="*/ 3726671 h 3927868"/>
                <a:gd name="connsiteX113" fmla="*/ 1658345 w 6356371"/>
                <a:gd name="connsiteY113" fmla="*/ 3726596 h 3927868"/>
                <a:gd name="connsiteX114" fmla="*/ 1641371 w 6356371"/>
                <a:gd name="connsiteY114" fmla="*/ 3700499 h 3927868"/>
                <a:gd name="connsiteX115" fmla="*/ 458396 w 6356371"/>
                <a:gd name="connsiteY115" fmla="*/ 3700499 h 3927868"/>
                <a:gd name="connsiteX116" fmla="*/ 326563 w 6356371"/>
                <a:gd name="connsiteY116" fmla="*/ 3707677 h 3927868"/>
                <a:gd name="connsiteX117" fmla="*/ 329629 w 6356371"/>
                <a:gd name="connsiteY117" fmla="*/ 3752395 h 3927868"/>
                <a:gd name="connsiteX118" fmla="*/ 318936 w 6356371"/>
                <a:gd name="connsiteY118" fmla="*/ 3836220 h 3927868"/>
                <a:gd name="connsiteX119" fmla="*/ 385787 w 6356371"/>
                <a:gd name="connsiteY119" fmla="*/ 3887815 h 3927868"/>
                <a:gd name="connsiteX120" fmla="*/ 416446 w 6356371"/>
                <a:gd name="connsiteY120" fmla="*/ 3923260 h 3927868"/>
                <a:gd name="connsiteX121" fmla="*/ 421231 w 6356371"/>
                <a:gd name="connsiteY121" fmla="*/ 3918025 h 3927868"/>
                <a:gd name="connsiteX122" fmla="*/ 497728 w 6356371"/>
                <a:gd name="connsiteY122" fmla="*/ 3879440 h 3927868"/>
                <a:gd name="connsiteX123" fmla="*/ 543268 w 6356371"/>
                <a:gd name="connsiteY123" fmla="*/ 3796438 h 3927868"/>
                <a:gd name="connsiteX124" fmla="*/ 510067 w 6356371"/>
                <a:gd name="connsiteY124" fmla="*/ 3767425 h 3927868"/>
                <a:gd name="connsiteX125" fmla="*/ 500719 w 6356371"/>
                <a:gd name="connsiteY125" fmla="*/ 3757704 h 3927868"/>
                <a:gd name="connsiteX126" fmla="*/ 475370 w 6356371"/>
                <a:gd name="connsiteY126" fmla="*/ 3726671 h 3927868"/>
                <a:gd name="connsiteX127" fmla="*/ 458396 w 6356371"/>
                <a:gd name="connsiteY127" fmla="*/ 3700499 h 3927868"/>
                <a:gd name="connsiteX128" fmla="*/ 3333728 w 6356371"/>
                <a:gd name="connsiteY128" fmla="*/ 3688525 h 3927868"/>
                <a:gd name="connsiteX129" fmla="*/ 3273906 w 6356371"/>
                <a:gd name="connsiteY129" fmla="*/ 3694442 h 3927868"/>
                <a:gd name="connsiteX130" fmla="*/ 3267849 w 6356371"/>
                <a:gd name="connsiteY130" fmla="*/ 3752395 h 3927868"/>
                <a:gd name="connsiteX131" fmla="*/ 3274728 w 6356371"/>
                <a:gd name="connsiteY131" fmla="*/ 3813861 h 3927868"/>
                <a:gd name="connsiteX132" fmla="*/ 3371490 w 6356371"/>
                <a:gd name="connsiteY132" fmla="*/ 3792026 h 3927868"/>
                <a:gd name="connsiteX133" fmla="*/ 3393325 w 6356371"/>
                <a:gd name="connsiteY133" fmla="*/ 3695339 h 3927868"/>
                <a:gd name="connsiteX134" fmla="*/ 3333728 w 6356371"/>
                <a:gd name="connsiteY134" fmla="*/ 3688525 h 3927868"/>
                <a:gd name="connsiteX135" fmla="*/ 6130170 w 6356371"/>
                <a:gd name="connsiteY135" fmla="*/ 3688460 h 3927868"/>
                <a:gd name="connsiteX136" fmla="*/ 6068704 w 6356371"/>
                <a:gd name="connsiteY136" fmla="*/ 3695264 h 3927868"/>
                <a:gd name="connsiteX137" fmla="*/ 6090614 w 6356371"/>
                <a:gd name="connsiteY137" fmla="*/ 3792101 h 3927868"/>
                <a:gd name="connsiteX138" fmla="*/ 6187375 w 6356371"/>
                <a:gd name="connsiteY138" fmla="*/ 3813936 h 3927868"/>
                <a:gd name="connsiteX139" fmla="*/ 6194180 w 6356371"/>
                <a:gd name="connsiteY139" fmla="*/ 3752469 h 3927868"/>
                <a:gd name="connsiteX140" fmla="*/ 6188123 w 6356371"/>
                <a:gd name="connsiteY140" fmla="*/ 3694442 h 3927868"/>
                <a:gd name="connsiteX141" fmla="*/ 6130170 w 6356371"/>
                <a:gd name="connsiteY141" fmla="*/ 3688460 h 3927868"/>
                <a:gd name="connsiteX142" fmla="*/ 4516620 w 6356371"/>
                <a:gd name="connsiteY142" fmla="*/ 3688451 h 3927868"/>
                <a:gd name="connsiteX143" fmla="*/ 4456807 w 6356371"/>
                <a:gd name="connsiteY143" fmla="*/ 3694367 h 3927868"/>
                <a:gd name="connsiteX144" fmla="*/ 4450825 w 6356371"/>
                <a:gd name="connsiteY144" fmla="*/ 3752319 h 3927868"/>
                <a:gd name="connsiteX145" fmla="*/ 4457629 w 6356371"/>
                <a:gd name="connsiteY145" fmla="*/ 3813861 h 3927868"/>
                <a:gd name="connsiteX146" fmla="*/ 4554392 w 6356371"/>
                <a:gd name="connsiteY146" fmla="*/ 3792026 h 3927868"/>
                <a:gd name="connsiteX147" fmla="*/ 4576152 w 6356371"/>
                <a:gd name="connsiteY147" fmla="*/ 3695264 h 3927868"/>
                <a:gd name="connsiteX148" fmla="*/ 4516620 w 6356371"/>
                <a:gd name="connsiteY148" fmla="*/ 3688451 h 3927868"/>
                <a:gd name="connsiteX149" fmla="*/ 967937 w 6356371"/>
                <a:gd name="connsiteY149" fmla="*/ 3688451 h 3927868"/>
                <a:gd name="connsiteX150" fmla="*/ 908181 w 6356371"/>
                <a:gd name="connsiteY150" fmla="*/ 3694367 h 3927868"/>
                <a:gd name="connsiteX151" fmla="*/ 902123 w 6356371"/>
                <a:gd name="connsiteY151" fmla="*/ 3752319 h 3927868"/>
                <a:gd name="connsiteX152" fmla="*/ 908928 w 6356371"/>
                <a:gd name="connsiteY152" fmla="*/ 3813861 h 3927868"/>
                <a:gd name="connsiteX153" fmla="*/ 1005690 w 6356371"/>
                <a:gd name="connsiteY153" fmla="*/ 3792026 h 3927868"/>
                <a:gd name="connsiteX154" fmla="*/ 1027525 w 6356371"/>
                <a:gd name="connsiteY154" fmla="*/ 3695264 h 3927868"/>
                <a:gd name="connsiteX155" fmla="*/ 967937 w 6356371"/>
                <a:gd name="connsiteY155" fmla="*/ 3688451 h 3927868"/>
                <a:gd name="connsiteX156" fmla="*/ 5697809 w 6356371"/>
                <a:gd name="connsiteY156" fmla="*/ 3688385 h 3927868"/>
                <a:gd name="connsiteX157" fmla="*/ 5639857 w 6356371"/>
                <a:gd name="connsiteY157" fmla="*/ 3694442 h 3927868"/>
                <a:gd name="connsiteX158" fmla="*/ 5633800 w 6356371"/>
                <a:gd name="connsiteY158" fmla="*/ 3752395 h 3927868"/>
                <a:gd name="connsiteX159" fmla="*/ 5640604 w 6356371"/>
                <a:gd name="connsiteY159" fmla="*/ 3813936 h 3927868"/>
                <a:gd name="connsiteX160" fmla="*/ 5737366 w 6356371"/>
                <a:gd name="connsiteY160" fmla="*/ 3792026 h 3927868"/>
                <a:gd name="connsiteX161" fmla="*/ 5759350 w 6356371"/>
                <a:gd name="connsiteY161" fmla="*/ 3695189 h 3927868"/>
                <a:gd name="connsiteX162" fmla="*/ 5697809 w 6356371"/>
                <a:gd name="connsiteY162" fmla="*/ 3688385 h 3927868"/>
                <a:gd name="connsiteX163" fmla="*/ 4947195 w 6356371"/>
                <a:gd name="connsiteY163" fmla="*/ 3688385 h 3927868"/>
                <a:gd name="connsiteX164" fmla="*/ 4885654 w 6356371"/>
                <a:gd name="connsiteY164" fmla="*/ 3695189 h 3927868"/>
                <a:gd name="connsiteX165" fmla="*/ 4907564 w 6356371"/>
                <a:gd name="connsiteY165" fmla="*/ 3792026 h 3927868"/>
                <a:gd name="connsiteX166" fmla="*/ 5004325 w 6356371"/>
                <a:gd name="connsiteY166" fmla="*/ 3813861 h 3927868"/>
                <a:gd name="connsiteX167" fmla="*/ 5011130 w 6356371"/>
                <a:gd name="connsiteY167" fmla="*/ 3752395 h 3927868"/>
                <a:gd name="connsiteX168" fmla="*/ 5005148 w 6356371"/>
                <a:gd name="connsiteY168" fmla="*/ 3694367 h 3927868"/>
                <a:gd name="connsiteX169" fmla="*/ 4947195 w 6356371"/>
                <a:gd name="connsiteY169" fmla="*/ 3688385 h 3927868"/>
                <a:gd name="connsiteX170" fmla="*/ 3764370 w 6356371"/>
                <a:gd name="connsiteY170" fmla="*/ 3688385 h 3927868"/>
                <a:gd name="connsiteX171" fmla="*/ 3702754 w 6356371"/>
                <a:gd name="connsiteY171" fmla="*/ 3695189 h 3927868"/>
                <a:gd name="connsiteX172" fmla="*/ 3724663 w 6356371"/>
                <a:gd name="connsiteY172" fmla="*/ 3792026 h 3927868"/>
                <a:gd name="connsiteX173" fmla="*/ 3821425 w 6356371"/>
                <a:gd name="connsiteY173" fmla="*/ 3813861 h 3927868"/>
                <a:gd name="connsiteX174" fmla="*/ 3824640 w 6356371"/>
                <a:gd name="connsiteY174" fmla="*/ 3797559 h 3927868"/>
                <a:gd name="connsiteX175" fmla="*/ 3828229 w 6356371"/>
                <a:gd name="connsiteY175" fmla="*/ 3752395 h 3927868"/>
                <a:gd name="connsiteX176" fmla="*/ 3822247 w 6356371"/>
                <a:gd name="connsiteY176" fmla="*/ 3694367 h 3927868"/>
                <a:gd name="connsiteX177" fmla="*/ 3764370 w 6356371"/>
                <a:gd name="connsiteY177" fmla="*/ 3688385 h 3927868"/>
                <a:gd name="connsiteX178" fmla="*/ 2581469 w 6356371"/>
                <a:gd name="connsiteY178" fmla="*/ 3688385 h 3927868"/>
                <a:gd name="connsiteX179" fmla="*/ 2519928 w 6356371"/>
                <a:gd name="connsiteY179" fmla="*/ 3695189 h 3927868"/>
                <a:gd name="connsiteX180" fmla="*/ 2541763 w 6356371"/>
                <a:gd name="connsiteY180" fmla="*/ 3792026 h 3927868"/>
                <a:gd name="connsiteX181" fmla="*/ 2638599 w 6356371"/>
                <a:gd name="connsiteY181" fmla="*/ 3813861 h 3927868"/>
                <a:gd name="connsiteX182" fmla="*/ 2645404 w 6356371"/>
                <a:gd name="connsiteY182" fmla="*/ 3752395 h 3927868"/>
                <a:gd name="connsiteX183" fmla="*/ 2639347 w 6356371"/>
                <a:gd name="connsiteY183" fmla="*/ 3694367 h 3927868"/>
                <a:gd name="connsiteX184" fmla="*/ 2581469 w 6356371"/>
                <a:gd name="connsiteY184" fmla="*/ 3688385 h 3927868"/>
                <a:gd name="connsiteX185" fmla="*/ 2149033 w 6356371"/>
                <a:gd name="connsiteY185" fmla="*/ 3688385 h 3927868"/>
                <a:gd name="connsiteX186" fmla="*/ 2091081 w 6356371"/>
                <a:gd name="connsiteY186" fmla="*/ 3694442 h 3927868"/>
                <a:gd name="connsiteX187" fmla="*/ 2085024 w 6356371"/>
                <a:gd name="connsiteY187" fmla="*/ 3752395 h 3927868"/>
                <a:gd name="connsiteX188" fmla="*/ 2091829 w 6356371"/>
                <a:gd name="connsiteY188" fmla="*/ 3813861 h 3927868"/>
                <a:gd name="connsiteX189" fmla="*/ 2188590 w 6356371"/>
                <a:gd name="connsiteY189" fmla="*/ 3792026 h 3927868"/>
                <a:gd name="connsiteX190" fmla="*/ 2210575 w 6356371"/>
                <a:gd name="connsiteY190" fmla="*/ 3695189 h 3927868"/>
                <a:gd name="connsiteX191" fmla="*/ 2149033 w 6356371"/>
                <a:gd name="connsiteY191" fmla="*/ 3688385 h 3927868"/>
                <a:gd name="connsiteX192" fmla="*/ 1398494 w 6356371"/>
                <a:gd name="connsiteY192" fmla="*/ 3688385 h 3927868"/>
                <a:gd name="connsiteX193" fmla="*/ 1336953 w 6356371"/>
                <a:gd name="connsiteY193" fmla="*/ 3695189 h 3927868"/>
                <a:gd name="connsiteX194" fmla="*/ 1358862 w 6356371"/>
                <a:gd name="connsiteY194" fmla="*/ 3792026 h 3927868"/>
                <a:gd name="connsiteX195" fmla="*/ 1455624 w 6356371"/>
                <a:gd name="connsiteY195" fmla="*/ 3813861 h 3927868"/>
                <a:gd name="connsiteX196" fmla="*/ 1462428 w 6356371"/>
                <a:gd name="connsiteY196" fmla="*/ 3752395 h 3927868"/>
                <a:gd name="connsiteX197" fmla="*/ 1456447 w 6356371"/>
                <a:gd name="connsiteY197" fmla="*/ 3694367 h 3927868"/>
                <a:gd name="connsiteX198" fmla="*/ 1398494 w 6356371"/>
                <a:gd name="connsiteY198" fmla="*/ 3688385 h 3927868"/>
                <a:gd name="connsiteX199" fmla="*/ 215519 w 6356371"/>
                <a:gd name="connsiteY199" fmla="*/ 3688385 h 3927868"/>
                <a:gd name="connsiteX200" fmla="*/ 153977 w 6356371"/>
                <a:gd name="connsiteY200" fmla="*/ 3695189 h 3927868"/>
                <a:gd name="connsiteX201" fmla="*/ 175887 w 6356371"/>
                <a:gd name="connsiteY201" fmla="*/ 3792026 h 3927868"/>
                <a:gd name="connsiteX202" fmla="*/ 272574 w 6356371"/>
                <a:gd name="connsiteY202" fmla="*/ 3813861 h 3927868"/>
                <a:gd name="connsiteX203" fmla="*/ 279379 w 6356371"/>
                <a:gd name="connsiteY203" fmla="*/ 3752395 h 3927868"/>
                <a:gd name="connsiteX204" fmla="*/ 273396 w 6356371"/>
                <a:gd name="connsiteY204" fmla="*/ 3694367 h 3927868"/>
                <a:gd name="connsiteX205" fmla="*/ 215519 w 6356371"/>
                <a:gd name="connsiteY205" fmla="*/ 3688385 h 3927868"/>
                <a:gd name="connsiteX206" fmla="*/ 5322502 w 6356371"/>
                <a:gd name="connsiteY206" fmla="*/ 3630657 h 3927868"/>
                <a:gd name="connsiteX207" fmla="*/ 5238677 w 6356371"/>
                <a:gd name="connsiteY207" fmla="*/ 3683599 h 3927868"/>
                <a:gd name="connsiteX208" fmla="*/ 5277262 w 6356371"/>
                <a:gd name="connsiteY208" fmla="*/ 3731981 h 3927868"/>
                <a:gd name="connsiteX209" fmla="*/ 5322502 w 6356371"/>
                <a:gd name="connsiteY209" fmla="*/ 3768696 h 3927868"/>
                <a:gd name="connsiteX210" fmla="*/ 5367668 w 6356371"/>
                <a:gd name="connsiteY210" fmla="*/ 3731981 h 3927868"/>
                <a:gd name="connsiteX211" fmla="*/ 5406253 w 6356371"/>
                <a:gd name="connsiteY211" fmla="*/ 3683599 h 3927868"/>
                <a:gd name="connsiteX212" fmla="*/ 5322502 w 6356371"/>
                <a:gd name="connsiteY212" fmla="*/ 3630657 h 3927868"/>
                <a:gd name="connsiteX213" fmla="*/ 4139603 w 6356371"/>
                <a:gd name="connsiteY213" fmla="*/ 3630657 h 3927868"/>
                <a:gd name="connsiteX214" fmla="*/ 4055777 w 6356371"/>
                <a:gd name="connsiteY214" fmla="*/ 3683524 h 3927868"/>
                <a:gd name="connsiteX215" fmla="*/ 4094363 w 6356371"/>
                <a:gd name="connsiteY215" fmla="*/ 3731905 h 3927868"/>
                <a:gd name="connsiteX216" fmla="*/ 4139603 w 6356371"/>
                <a:gd name="connsiteY216" fmla="*/ 3768621 h 3927868"/>
                <a:gd name="connsiteX217" fmla="*/ 4184768 w 6356371"/>
                <a:gd name="connsiteY217" fmla="*/ 3731905 h 3927868"/>
                <a:gd name="connsiteX218" fmla="*/ 4223353 w 6356371"/>
                <a:gd name="connsiteY218" fmla="*/ 3683524 h 3927868"/>
                <a:gd name="connsiteX219" fmla="*/ 4139603 w 6356371"/>
                <a:gd name="connsiteY219" fmla="*/ 3630657 h 3927868"/>
                <a:gd name="connsiteX220" fmla="*/ 2956626 w 6356371"/>
                <a:gd name="connsiteY220" fmla="*/ 3630657 h 3927868"/>
                <a:gd name="connsiteX221" fmla="*/ 2872876 w 6356371"/>
                <a:gd name="connsiteY221" fmla="*/ 3683599 h 3927868"/>
                <a:gd name="connsiteX222" fmla="*/ 2895907 w 6356371"/>
                <a:gd name="connsiteY222" fmla="*/ 3715006 h 3927868"/>
                <a:gd name="connsiteX223" fmla="*/ 2896580 w 6356371"/>
                <a:gd name="connsiteY223" fmla="*/ 3715828 h 3927868"/>
                <a:gd name="connsiteX224" fmla="*/ 2911386 w 6356371"/>
                <a:gd name="connsiteY224" fmla="*/ 3731905 h 3927868"/>
                <a:gd name="connsiteX225" fmla="*/ 2911461 w 6356371"/>
                <a:gd name="connsiteY225" fmla="*/ 3731981 h 3927868"/>
                <a:gd name="connsiteX226" fmla="*/ 2956626 w 6356371"/>
                <a:gd name="connsiteY226" fmla="*/ 3768696 h 3927868"/>
                <a:gd name="connsiteX227" fmla="*/ 3001867 w 6356371"/>
                <a:gd name="connsiteY227" fmla="*/ 3731981 h 3927868"/>
                <a:gd name="connsiteX228" fmla="*/ 3040377 w 6356371"/>
                <a:gd name="connsiteY228" fmla="*/ 3683599 h 3927868"/>
                <a:gd name="connsiteX229" fmla="*/ 2956626 w 6356371"/>
                <a:gd name="connsiteY229" fmla="*/ 3630657 h 3927868"/>
                <a:gd name="connsiteX230" fmla="*/ 1773726 w 6356371"/>
                <a:gd name="connsiteY230" fmla="*/ 3630657 h 3927868"/>
                <a:gd name="connsiteX231" fmla="*/ 1689826 w 6356371"/>
                <a:gd name="connsiteY231" fmla="*/ 3683599 h 3927868"/>
                <a:gd name="connsiteX232" fmla="*/ 1699024 w 6356371"/>
                <a:gd name="connsiteY232" fmla="*/ 3697359 h 3927868"/>
                <a:gd name="connsiteX233" fmla="*/ 1699398 w 6356371"/>
                <a:gd name="connsiteY233" fmla="*/ 3697882 h 3927868"/>
                <a:gd name="connsiteX234" fmla="*/ 1719961 w 6356371"/>
                <a:gd name="connsiteY234" fmla="*/ 3723007 h 3927868"/>
                <a:gd name="connsiteX235" fmla="*/ 1720485 w 6356371"/>
                <a:gd name="connsiteY235" fmla="*/ 3723605 h 3927868"/>
                <a:gd name="connsiteX236" fmla="*/ 1720560 w 6356371"/>
                <a:gd name="connsiteY236" fmla="*/ 3723679 h 3927868"/>
                <a:gd name="connsiteX237" fmla="*/ 1728486 w 6356371"/>
                <a:gd name="connsiteY237" fmla="*/ 3731981 h 3927868"/>
                <a:gd name="connsiteX238" fmla="*/ 1773726 w 6356371"/>
                <a:gd name="connsiteY238" fmla="*/ 3768696 h 3927868"/>
                <a:gd name="connsiteX239" fmla="*/ 1818891 w 6356371"/>
                <a:gd name="connsiteY239" fmla="*/ 3731981 h 3927868"/>
                <a:gd name="connsiteX240" fmla="*/ 1857552 w 6356371"/>
                <a:gd name="connsiteY240" fmla="*/ 3683599 h 3927868"/>
                <a:gd name="connsiteX241" fmla="*/ 1773726 w 6356371"/>
                <a:gd name="connsiteY241" fmla="*/ 3630657 h 3927868"/>
                <a:gd name="connsiteX242" fmla="*/ 590826 w 6356371"/>
                <a:gd name="connsiteY242" fmla="*/ 3630657 h 3927868"/>
                <a:gd name="connsiteX243" fmla="*/ 507076 w 6356371"/>
                <a:gd name="connsiteY243" fmla="*/ 3683524 h 3927868"/>
                <a:gd name="connsiteX244" fmla="*/ 516124 w 6356371"/>
                <a:gd name="connsiteY244" fmla="*/ 3697283 h 3927868"/>
                <a:gd name="connsiteX245" fmla="*/ 516946 w 6356371"/>
                <a:gd name="connsiteY245" fmla="*/ 3698330 h 3927868"/>
                <a:gd name="connsiteX246" fmla="*/ 537659 w 6356371"/>
                <a:gd name="connsiteY246" fmla="*/ 3723605 h 3927868"/>
                <a:gd name="connsiteX247" fmla="*/ 545585 w 6356371"/>
                <a:gd name="connsiteY247" fmla="*/ 3731905 h 3927868"/>
                <a:gd name="connsiteX248" fmla="*/ 590826 w 6356371"/>
                <a:gd name="connsiteY248" fmla="*/ 3768621 h 3927868"/>
                <a:gd name="connsiteX249" fmla="*/ 635992 w 6356371"/>
                <a:gd name="connsiteY249" fmla="*/ 3731905 h 3927868"/>
                <a:gd name="connsiteX250" fmla="*/ 674577 w 6356371"/>
                <a:gd name="connsiteY250" fmla="*/ 3683524 h 3927868"/>
                <a:gd name="connsiteX251" fmla="*/ 590826 w 6356371"/>
                <a:gd name="connsiteY251" fmla="*/ 3630657 h 3927868"/>
                <a:gd name="connsiteX252" fmla="*/ 5913915 w 6356371"/>
                <a:gd name="connsiteY252" fmla="*/ 3580855 h 3927868"/>
                <a:gd name="connsiteX253" fmla="*/ 5868749 w 6356371"/>
                <a:gd name="connsiteY253" fmla="*/ 3617571 h 3927868"/>
                <a:gd name="connsiteX254" fmla="*/ 5830164 w 6356371"/>
                <a:gd name="connsiteY254" fmla="*/ 3665952 h 3927868"/>
                <a:gd name="connsiteX255" fmla="*/ 5913989 w 6356371"/>
                <a:gd name="connsiteY255" fmla="*/ 3718894 h 3927868"/>
                <a:gd name="connsiteX256" fmla="*/ 5997740 w 6356371"/>
                <a:gd name="connsiteY256" fmla="*/ 3665952 h 3927868"/>
                <a:gd name="connsiteX257" fmla="*/ 5959229 w 6356371"/>
                <a:gd name="connsiteY257" fmla="*/ 3617571 h 3927868"/>
                <a:gd name="connsiteX258" fmla="*/ 5913915 w 6356371"/>
                <a:gd name="connsiteY258" fmla="*/ 3580855 h 3927868"/>
                <a:gd name="connsiteX259" fmla="*/ 3548114 w 6356371"/>
                <a:gd name="connsiteY259" fmla="*/ 3580855 h 3927868"/>
                <a:gd name="connsiteX260" fmla="*/ 3502949 w 6356371"/>
                <a:gd name="connsiteY260" fmla="*/ 3617571 h 3927868"/>
                <a:gd name="connsiteX261" fmla="*/ 3464364 w 6356371"/>
                <a:gd name="connsiteY261" fmla="*/ 3665952 h 3927868"/>
                <a:gd name="connsiteX262" fmla="*/ 3548114 w 6356371"/>
                <a:gd name="connsiteY262" fmla="*/ 3718969 h 3927868"/>
                <a:gd name="connsiteX263" fmla="*/ 3631865 w 6356371"/>
                <a:gd name="connsiteY263" fmla="*/ 3666027 h 3927868"/>
                <a:gd name="connsiteX264" fmla="*/ 3593354 w 6356371"/>
                <a:gd name="connsiteY264" fmla="*/ 3617646 h 3927868"/>
                <a:gd name="connsiteX265" fmla="*/ 3548114 w 6356371"/>
                <a:gd name="connsiteY265" fmla="*/ 3580855 h 3927868"/>
                <a:gd name="connsiteX266" fmla="*/ 2365214 w 6356371"/>
                <a:gd name="connsiteY266" fmla="*/ 3580855 h 3927868"/>
                <a:gd name="connsiteX267" fmla="*/ 2320048 w 6356371"/>
                <a:gd name="connsiteY267" fmla="*/ 3617571 h 3927868"/>
                <a:gd name="connsiteX268" fmla="*/ 2281463 w 6356371"/>
                <a:gd name="connsiteY268" fmla="*/ 3665952 h 3927868"/>
                <a:gd name="connsiteX269" fmla="*/ 2365214 w 6356371"/>
                <a:gd name="connsiteY269" fmla="*/ 3718969 h 3927868"/>
                <a:gd name="connsiteX270" fmla="*/ 2448964 w 6356371"/>
                <a:gd name="connsiteY270" fmla="*/ 3666027 h 3927868"/>
                <a:gd name="connsiteX271" fmla="*/ 2410454 w 6356371"/>
                <a:gd name="connsiteY271" fmla="*/ 3617646 h 3927868"/>
                <a:gd name="connsiteX272" fmla="*/ 2365214 w 6356371"/>
                <a:gd name="connsiteY272" fmla="*/ 3580855 h 3927868"/>
                <a:gd name="connsiteX273" fmla="*/ 4731014 w 6356371"/>
                <a:gd name="connsiteY273" fmla="*/ 3580781 h 3927868"/>
                <a:gd name="connsiteX274" fmla="*/ 4685774 w 6356371"/>
                <a:gd name="connsiteY274" fmla="*/ 3617571 h 3927868"/>
                <a:gd name="connsiteX275" fmla="*/ 4647266 w 6356371"/>
                <a:gd name="connsiteY275" fmla="*/ 3665952 h 3927868"/>
                <a:gd name="connsiteX276" fmla="*/ 4731090 w 6356371"/>
                <a:gd name="connsiteY276" fmla="*/ 3718894 h 3927868"/>
                <a:gd name="connsiteX277" fmla="*/ 4814840 w 6356371"/>
                <a:gd name="connsiteY277" fmla="*/ 3665952 h 3927868"/>
                <a:gd name="connsiteX278" fmla="*/ 4776255 w 6356371"/>
                <a:gd name="connsiteY278" fmla="*/ 3617571 h 3927868"/>
                <a:gd name="connsiteX279" fmla="*/ 4731014 w 6356371"/>
                <a:gd name="connsiteY279" fmla="*/ 3580781 h 3927868"/>
                <a:gd name="connsiteX280" fmla="*/ 1182239 w 6356371"/>
                <a:gd name="connsiteY280" fmla="*/ 3580781 h 3927868"/>
                <a:gd name="connsiteX281" fmla="*/ 1136999 w 6356371"/>
                <a:gd name="connsiteY281" fmla="*/ 3617571 h 3927868"/>
                <a:gd name="connsiteX282" fmla="*/ 1098488 w 6356371"/>
                <a:gd name="connsiteY282" fmla="*/ 3665952 h 3927868"/>
                <a:gd name="connsiteX283" fmla="*/ 1182239 w 6356371"/>
                <a:gd name="connsiteY283" fmla="*/ 3718819 h 3927868"/>
                <a:gd name="connsiteX284" fmla="*/ 1266064 w 6356371"/>
                <a:gd name="connsiteY284" fmla="*/ 3665877 h 3927868"/>
                <a:gd name="connsiteX285" fmla="*/ 1227479 w 6356371"/>
                <a:gd name="connsiteY285" fmla="*/ 3617571 h 3927868"/>
                <a:gd name="connsiteX286" fmla="*/ 1182239 w 6356371"/>
                <a:gd name="connsiteY286" fmla="*/ 3580781 h 3927868"/>
                <a:gd name="connsiteX287" fmla="*/ 4208696 w 6356371"/>
                <a:gd name="connsiteY287" fmla="*/ 3547654 h 3927868"/>
                <a:gd name="connsiteX288" fmla="*/ 4198900 w 6356371"/>
                <a:gd name="connsiteY288" fmla="*/ 3563358 h 3927868"/>
                <a:gd name="connsiteX289" fmla="*/ 4191198 w 6356371"/>
                <a:gd name="connsiteY289" fmla="*/ 3574424 h 3927868"/>
                <a:gd name="connsiteX290" fmla="*/ 4183423 w 6356371"/>
                <a:gd name="connsiteY290" fmla="*/ 3584669 h 3927868"/>
                <a:gd name="connsiteX291" fmla="*/ 4175047 w 6356371"/>
                <a:gd name="connsiteY291" fmla="*/ 3594913 h 3927868"/>
                <a:gd name="connsiteX292" fmla="*/ 4246533 w 6356371"/>
                <a:gd name="connsiteY292" fmla="*/ 3638957 h 3927868"/>
                <a:gd name="connsiteX293" fmla="*/ 4265902 w 6356371"/>
                <a:gd name="connsiteY293" fmla="*/ 3557226 h 3927868"/>
                <a:gd name="connsiteX294" fmla="*/ 4239654 w 6356371"/>
                <a:gd name="connsiteY294" fmla="*/ 3554235 h 3927868"/>
                <a:gd name="connsiteX295" fmla="*/ 4239504 w 6356371"/>
                <a:gd name="connsiteY295" fmla="*/ 3554235 h 3927868"/>
                <a:gd name="connsiteX296" fmla="*/ 4213855 w 6356371"/>
                <a:gd name="connsiteY296" fmla="*/ 3549000 h 3927868"/>
                <a:gd name="connsiteX297" fmla="*/ 4208696 w 6356371"/>
                <a:gd name="connsiteY297" fmla="*/ 3547654 h 3927868"/>
                <a:gd name="connsiteX298" fmla="*/ 5391522 w 6356371"/>
                <a:gd name="connsiteY298" fmla="*/ 3547580 h 3927868"/>
                <a:gd name="connsiteX299" fmla="*/ 5357872 w 6356371"/>
                <a:gd name="connsiteY299" fmla="*/ 3594839 h 3927868"/>
                <a:gd name="connsiteX300" fmla="*/ 5429359 w 6356371"/>
                <a:gd name="connsiteY300" fmla="*/ 3638882 h 3927868"/>
                <a:gd name="connsiteX301" fmla="*/ 5448726 w 6356371"/>
                <a:gd name="connsiteY301" fmla="*/ 3557151 h 3927868"/>
                <a:gd name="connsiteX302" fmla="*/ 5422479 w 6356371"/>
                <a:gd name="connsiteY302" fmla="*/ 3554160 h 3927868"/>
                <a:gd name="connsiteX303" fmla="*/ 5422330 w 6356371"/>
                <a:gd name="connsiteY303" fmla="*/ 3554160 h 3927868"/>
                <a:gd name="connsiteX304" fmla="*/ 5421956 w 6356371"/>
                <a:gd name="connsiteY304" fmla="*/ 3554085 h 3927868"/>
                <a:gd name="connsiteX305" fmla="*/ 5409019 w 6356371"/>
                <a:gd name="connsiteY305" fmla="*/ 3551693 h 3927868"/>
                <a:gd name="connsiteX306" fmla="*/ 5408795 w 6356371"/>
                <a:gd name="connsiteY306" fmla="*/ 3551617 h 3927868"/>
                <a:gd name="connsiteX307" fmla="*/ 5396681 w 6356371"/>
                <a:gd name="connsiteY307" fmla="*/ 3548851 h 3927868"/>
                <a:gd name="connsiteX308" fmla="*/ 5391522 w 6356371"/>
                <a:gd name="connsiteY308" fmla="*/ 3547580 h 3927868"/>
                <a:gd name="connsiteX309" fmla="*/ 3025646 w 6356371"/>
                <a:gd name="connsiteY309" fmla="*/ 3547580 h 3927868"/>
                <a:gd name="connsiteX310" fmla="*/ 2991997 w 6356371"/>
                <a:gd name="connsiteY310" fmla="*/ 3594839 h 3927868"/>
                <a:gd name="connsiteX311" fmla="*/ 3063408 w 6356371"/>
                <a:gd name="connsiteY311" fmla="*/ 3638882 h 3927868"/>
                <a:gd name="connsiteX312" fmla="*/ 3082776 w 6356371"/>
                <a:gd name="connsiteY312" fmla="*/ 3557151 h 3927868"/>
                <a:gd name="connsiteX313" fmla="*/ 3056603 w 6356371"/>
                <a:gd name="connsiteY313" fmla="*/ 3554160 h 3927868"/>
                <a:gd name="connsiteX314" fmla="*/ 3056454 w 6356371"/>
                <a:gd name="connsiteY314" fmla="*/ 3554160 h 3927868"/>
                <a:gd name="connsiteX315" fmla="*/ 3030805 w 6356371"/>
                <a:gd name="connsiteY315" fmla="*/ 3548925 h 3927868"/>
                <a:gd name="connsiteX316" fmla="*/ 3025646 w 6356371"/>
                <a:gd name="connsiteY316" fmla="*/ 3547580 h 3927868"/>
                <a:gd name="connsiteX317" fmla="*/ 1842745 w 6356371"/>
                <a:gd name="connsiteY317" fmla="*/ 3547580 h 3927868"/>
                <a:gd name="connsiteX318" fmla="*/ 1809096 w 6356371"/>
                <a:gd name="connsiteY318" fmla="*/ 3594839 h 3927868"/>
                <a:gd name="connsiteX319" fmla="*/ 1880508 w 6356371"/>
                <a:gd name="connsiteY319" fmla="*/ 3638882 h 3927868"/>
                <a:gd name="connsiteX320" fmla="*/ 1899875 w 6356371"/>
                <a:gd name="connsiteY320" fmla="*/ 3557151 h 3927868"/>
                <a:gd name="connsiteX321" fmla="*/ 1873703 w 6356371"/>
                <a:gd name="connsiteY321" fmla="*/ 3554085 h 3927868"/>
                <a:gd name="connsiteX322" fmla="*/ 1873554 w 6356371"/>
                <a:gd name="connsiteY322" fmla="*/ 3554085 h 3927868"/>
                <a:gd name="connsiteX323" fmla="*/ 1872955 w 6356371"/>
                <a:gd name="connsiteY323" fmla="*/ 3554010 h 3927868"/>
                <a:gd name="connsiteX324" fmla="*/ 1860244 w 6356371"/>
                <a:gd name="connsiteY324" fmla="*/ 3551617 h 3927868"/>
                <a:gd name="connsiteX325" fmla="*/ 1859869 w 6356371"/>
                <a:gd name="connsiteY325" fmla="*/ 3551543 h 3927868"/>
                <a:gd name="connsiteX326" fmla="*/ 1847830 w 6356371"/>
                <a:gd name="connsiteY326" fmla="*/ 3548851 h 3927868"/>
                <a:gd name="connsiteX327" fmla="*/ 1842745 w 6356371"/>
                <a:gd name="connsiteY327" fmla="*/ 3547580 h 3927868"/>
                <a:gd name="connsiteX328" fmla="*/ 659845 w 6356371"/>
                <a:gd name="connsiteY328" fmla="*/ 3547580 h 3927868"/>
                <a:gd name="connsiteX329" fmla="*/ 626196 w 6356371"/>
                <a:gd name="connsiteY329" fmla="*/ 3594839 h 3927868"/>
                <a:gd name="connsiteX330" fmla="*/ 697683 w 6356371"/>
                <a:gd name="connsiteY330" fmla="*/ 3638882 h 3927868"/>
                <a:gd name="connsiteX331" fmla="*/ 717049 w 6356371"/>
                <a:gd name="connsiteY331" fmla="*/ 3557151 h 3927868"/>
                <a:gd name="connsiteX332" fmla="*/ 690803 w 6356371"/>
                <a:gd name="connsiteY332" fmla="*/ 3554160 h 3927868"/>
                <a:gd name="connsiteX333" fmla="*/ 690653 w 6356371"/>
                <a:gd name="connsiteY333" fmla="*/ 3554160 h 3927868"/>
                <a:gd name="connsiteX334" fmla="*/ 665005 w 6356371"/>
                <a:gd name="connsiteY334" fmla="*/ 3548925 h 3927868"/>
                <a:gd name="connsiteX335" fmla="*/ 659845 w 6356371"/>
                <a:gd name="connsiteY335" fmla="*/ 3547580 h 3927868"/>
                <a:gd name="connsiteX336" fmla="*/ 5253483 w 6356371"/>
                <a:gd name="connsiteY336" fmla="*/ 3547505 h 3927868"/>
                <a:gd name="connsiteX337" fmla="*/ 5196278 w 6356371"/>
                <a:gd name="connsiteY337" fmla="*/ 3557151 h 3927868"/>
                <a:gd name="connsiteX338" fmla="*/ 5215646 w 6356371"/>
                <a:gd name="connsiteY338" fmla="*/ 3638957 h 3927868"/>
                <a:gd name="connsiteX339" fmla="*/ 5287133 w 6356371"/>
                <a:gd name="connsiteY339" fmla="*/ 3594763 h 3927868"/>
                <a:gd name="connsiteX340" fmla="*/ 5253483 w 6356371"/>
                <a:gd name="connsiteY340" fmla="*/ 3547505 h 3927868"/>
                <a:gd name="connsiteX341" fmla="*/ 4070583 w 6356371"/>
                <a:gd name="connsiteY341" fmla="*/ 3547505 h 3927868"/>
                <a:gd name="connsiteX342" fmla="*/ 4013378 w 6356371"/>
                <a:gd name="connsiteY342" fmla="*/ 3557151 h 3927868"/>
                <a:gd name="connsiteX343" fmla="*/ 4032745 w 6356371"/>
                <a:gd name="connsiteY343" fmla="*/ 3638957 h 3927868"/>
                <a:gd name="connsiteX344" fmla="*/ 4104232 w 6356371"/>
                <a:gd name="connsiteY344" fmla="*/ 3594689 h 3927868"/>
                <a:gd name="connsiteX345" fmla="*/ 4080378 w 6356371"/>
                <a:gd name="connsiteY345" fmla="*/ 3563208 h 3927868"/>
                <a:gd name="connsiteX346" fmla="*/ 4079555 w 6356371"/>
                <a:gd name="connsiteY346" fmla="*/ 3561862 h 3927868"/>
                <a:gd name="connsiteX347" fmla="*/ 4070583 w 6356371"/>
                <a:gd name="connsiteY347" fmla="*/ 3547505 h 3927868"/>
                <a:gd name="connsiteX348" fmla="*/ 2887532 w 6356371"/>
                <a:gd name="connsiteY348" fmla="*/ 3547505 h 3927868"/>
                <a:gd name="connsiteX349" fmla="*/ 2830403 w 6356371"/>
                <a:gd name="connsiteY349" fmla="*/ 3557151 h 3927868"/>
                <a:gd name="connsiteX350" fmla="*/ 2841769 w 6356371"/>
                <a:gd name="connsiteY350" fmla="*/ 3616449 h 3927868"/>
                <a:gd name="connsiteX351" fmla="*/ 2843190 w 6356371"/>
                <a:gd name="connsiteY351" fmla="*/ 3621235 h 3927868"/>
                <a:gd name="connsiteX352" fmla="*/ 2843414 w 6356371"/>
                <a:gd name="connsiteY352" fmla="*/ 3621908 h 3927868"/>
                <a:gd name="connsiteX353" fmla="*/ 2844834 w 6356371"/>
                <a:gd name="connsiteY353" fmla="*/ 3626095 h 3927868"/>
                <a:gd name="connsiteX354" fmla="*/ 2844910 w 6356371"/>
                <a:gd name="connsiteY354" fmla="*/ 3626245 h 3927868"/>
                <a:gd name="connsiteX355" fmla="*/ 2844984 w 6356371"/>
                <a:gd name="connsiteY355" fmla="*/ 3626394 h 3927868"/>
                <a:gd name="connsiteX356" fmla="*/ 2846629 w 6356371"/>
                <a:gd name="connsiteY356" fmla="*/ 3630881 h 3927868"/>
                <a:gd name="connsiteX357" fmla="*/ 2846779 w 6356371"/>
                <a:gd name="connsiteY357" fmla="*/ 3631330 h 3927868"/>
                <a:gd name="connsiteX358" fmla="*/ 2849770 w 6356371"/>
                <a:gd name="connsiteY358" fmla="*/ 3638808 h 3927868"/>
                <a:gd name="connsiteX359" fmla="*/ 2921107 w 6356371"/>
                <a:gd name="connsiteY359" fmla="*/ 3594763 h 3927868"/>
                <a:gd name="connsiteX360" fmla="*/ 2921033 w 6356371"/>
                <a:gd name="connsiteY360" fmla="*/ 3594689 h 3927868"/>
                <a:gd name="connsiteX361" fmla="*/ 2920958 w 6356371"/>
                <a:gd name="connsiteY361" fmla="*/ 3594614 h 3927868"/>
                <a:gd name="connsiteX362" fmla="*/ 2920809 w 6356371"/>
                <a:gd name="connsiteY362" fmla="*/ 3594390 h 3927868"/>
                <a:gd name="connsiteX363" fmla="*/ 2913779 w 6356371"/>
                <a:gd name="connsiteY363" fmla="*/ 3585716 h 3927868"/>
                <a:gd name="connsiteX364" fmla="*/ 2911312 w 6356371"/>
                <a:gd name="connsiteY364" fmla="*/ 3582500 h 3927868"/>
                <a:gd name="connsiteX365" fmla="*/ 2904955 w 6356371"/>
                <a:gd name="connsiteY365" fmla="*/ 3574050 h 3927868"/>
                <a:gd name="connsiteX366" fmla="*/ 2904806 w 6356371"/>
                <a:gd name="connsiteY366" fmla="*/ 3573901 h 3927868"/>
                <a:gd name="connsiteX367" fmla="*/ 2890224 w 6356371"/>
                <a:gd name="connsiteY367" fmla="*/ 3551991 h 3927868"/>
                <a:gd name="connsiteX368" fmla="*/ 2887532 w 6356371"/>
                <a:gd name="connsiteY368" fmla="*/ 3547505 h 3927868"/>
                <a:gd name="connsiteX369" fmla="*/ 1704707 w 6356371"/>
                <a:gd name="connsiteY369" fmla="*/ 3547505 h 3927868"/>
                <a:gd name="connsiteX370" fmla="*/ 1647502 w 6356371"/>
                <a:gd name="connsiteY370" fmla="*/ 3557151 h 3927868"/>
                <a:gd name="connsiteX371" fmla="*/ 1666869 w 6356371"/>
                <a:gd name="connsiteY371" fmla="*/ 3638957 h 3927868"/>
                <a:gd name="connsiteX372" fmla="*/ 1738356 w 6356371"/>
                <a:gd name="connsiteY372" fmla="*/ 3594763 h 3927868"/>
                <a:gd name="connsiteX373" fmla="*/ 1704707 w 6356371"/>
                <a:gd name="connsiteY373" fmla="*/ 3547505 h 3927868"/>
                <a:gd name="connsiteX374" fmla="*/ 521807 w 6356371"/>
                <a:gd name="connsiteY374" fmla="*/ 3547505 h 3927868"/>
                <a:gd name="connsiteX375" fmla="*/ 464602 w 6356371"/>
                <a:gd name="connsiteY375" fmla="*/ 3557151 h 3927868"/>
                <a:gd name="connsiteX376" fmla="*/ 483969 w 6356371"/>
                <a:gd name="connsiteY376" fmla="*/ 3638957 h 3927868"/>
                <a:gd name="connsiteX377" fmla="*/ 555456 w 6356371"/>
                <a:gd name="connsiteY377" fmla="*/ 3594763 h 3927868"/>
                <a:gd name="connsiteX378" fmla="*/ 521807 w 6356371"/>
                <a:gd name="connsiteY378" fmla="*/ 3547505 h 3927868"/>
                <a:gd name="connsiteX379" fmla="*/ 3229937 w 6356371"/>
                <a:gd name="connsiteY379" fmla="*/ 3535839 h 3927868"/>
                <a:gd name="connsiteX380" fmla="*/ 3147757 w 6356371"/>
                <a:gd name="connsiteY380" fmla="*/ 3556254 h 3927868"/>
                <a:gd name="connsiteX381" fmla="*/ 3147607 w 6356371"/>
                <a:gd name="connsiteY381" fmla="*/ 3556254 h 3927868"/>
                <a:gd name="connsiteX382" fmla="*/ 3147458 w 6356371"/>
                <a:gd name="connsiteY382" fmla="*/ 3556254 h 3927868"/>
                <a:gd name="connsiteX383" fmla="*/ 3138410 w 6356371"/>
                <a:gd name="connsiteY383" fmla="*/ 3557226 h 3927868"/>
                <a:gd name="connsiteX384" fmla="*/ 3137961 w 6356371"/>
                <a:gd name="connsiteY384" fmla="*/ 3557226 h 3927868"/>
                <a:gd name="connsiteX385" fmla="*/ 3137812 w 6356371"/>
                <a:gd name="connsiteY385" fmla="*/ 3557226 h 3927868"/>
                <a:gd name="connsiteX386" fmla="*/ 3137288 w 6356371"/>
                <a:gd name="connsiteY386" fmla="*/ 3557226 h 3927868"/>
                <a:gd name="connsiteX387" fmla="*/ 3133175 w 6356371"/>
                <a:gd name="connsiteY387" fmla="*/ 3557525 h 3927868"/>
                <a:gd name="connsiteX388" fmla="*/ 3111340 w 6356371"/>
                <a:gd name="connsiteY388" fmla="*/ 3654287 h 3927868"/>
                <a:gd name="connsiteX389" fmla="*/ 3230760 w 6356371"/>
                <a:gd name="connsiteY389" fmla="*/ 3655259 h 3927868"/>
                <a:gd name="connsiteX390" fmla="*/ 3236742 w 6356371"/>
                <a:gd name="connsiteY390" fmla="*/ 3597382 h 3927868"/>
                <a:gd name="connsiteX391" fmla="*/ 3229937 w 6356371"/>
                <a:gd name="connsiteY391" fmla="*/ 3535839 h 3927868"/>
                <a:gd name="connsiteX392" fmla="*/ 5595663 w 6356371"/>
                <a:gd name="connsiteY392" fmla="*/ 3535764 h 3927868"/>
                <a:gd name="connsiteX393" fmla="*/ 5578913 w 6356371"/>
                <a:gd name="connsiteY393" fmla="*/ 3541822 h 3927868"/>
                <a:gd name="connsiteX394" fmla="*/ 5578689 w 6356371"/>
                <a:gd name="connsiteY394" fmla="*/ 3541897 h 3927868"/>
                <a:gd name="connsiteX395" fmla="*/ 5578614 w 6356371"/>
                <a:gd name="connsiteY395" fmla="*/ 3541897 h 3927868"/>
                <a:gd name="connsiteX396" fmla="*/ 5577118 w 6356371"/>
                <a:gd name="connsiteY396" fmla="*/ 3542345 h 3927868"/>
                <a:gd name="connsiteX397" fmla="*/ 5570613 w 6356371"/>
                <a:gd name="connsiteY397" fmla="*/ 3544364 h 3927868"/>
                <a:gd name="connsiteX398" fmla="*/ 5569566 w 6356371"/>
                <a:gd name="connsiteY398" fmla="*/ 3544663 h 3927868"/>
                <a:gd name="connsiteX399" fmla="*/ 5569417 w 6356371"/>
                <a:gd name="connsiteY399" fmla="*/ 3544738 h 3927868"/>
                <a:gd name="connsiteX400" fmla="*/ 5503987 w 6356371"/>
                <a:gd name="connsiteY400" fmla="*/ 3557151 h 3927868"/>
                <a:gd name="connsiteX401" fmla="*/ 5503912 w 6356371"/>
                <a:gd name="connsiteY401" fmla="*/ 3557151 h 3927868"/>
                <a:gd name="connsiteX402" fmla="*/ 5499051 w 6356371"/>
                <a:gd name="connsiteY402" fmla="*/ 3557525 h 3927868"/>
                <a:gd name="connsiteX403" fmla="*/ 5477141 w 6356371"/>
                <a:gd name="connsiteY403" fmla="*/ 3654212 h 3927868"/>
                <a:gd name="connsiteX404" fmla="*/ 5596635 w 6356371"/>
                <a:gd name="connsiteY404" fmla="*/ 3655184 h 3927868"/>
                <a:gd name="connsiteX405" fmla="*/ 5602543 w 6356371"/>
                <a:gd name="connsiteY405" fmla="*/ 3597306 h 3927868"/>
                <a:gd name="connsiteX406" fmla="*/ 5595663 w 6356371"/>
                <a:gd name="connsiteY406" fmla="*/ 3535764 h 3927868"/>
                <a:gd name="connsiteX407" fmla="*/ 2046888 w 6356371"/>
                <a:gd name="connsiteY407" fmla="*/ 3535764 h 3927868"/>
                <a:gd name="connsiteX408" fmla="*/ 2030137 w 6356371"/>
                <a:gd name="connsiteY408" fmla="*/ 3541822 h 3927868"/>
                <a:gd name="connsiteX409" fmla="*/ 2029913 w 6356371"/>
                <a:gd name="connsiteY409" fmla="*/ 3541897 h 3927868"/>
                <a:gd name="connsiteX410" fmla="*/ 2029839 w 6356371"/>
                <a:gd name="connsiteY410" fmla="*/ 3541897 h 3927868"/>
                <a:gd name="connsiteX411" fmla="*/ 2028343 w 6356371"/>
                <a:gd name="connsiteY411" fmla="*/ 3542345 h 3927868"/>
                <a:gd name="connsiteX412" fmla="*/ 2021837 w 6356371"/>
                <a:gd name="connsiteY412" fmla="*/ 3544364 h 3927868"/>
                <a:gd name="connsiteX413" fmla="*/ 2020790 w 6356371"/>
                <a:gd name="connsiteY413" fmla="*/ 3544663 h 3927868"/>
                <a:gd name="connsiteX414" fmla="*/ 2020641 w 6356371"/>
                <a:gd name="connsiteY414" fmla="*/ 3544738 h 3927868"/>
                <a:gd name="connsiteX415" fmla="*/ 1955211 w 6356371"/>
                <a:gd name="connsiteY415" fmla="*/ 3557151 h 3927868"/>
                <a:gd name="connsiteX416" fmla="*/ 1955136 w 6356371"/>
                <a:gd name="connsiteY416" fmla="*/ 3557151 h 3927868"/>
                <a:gd name="connsiteX417" fmla="*/ 1950276 w 6356371"/>
                <a:gd name="connsiteY417" fmla="*/ 3557525 h 3927868"/>
                <a:gd name="connsiteX418" fmla="*/ 1928365 w 6356371"/>
                <a:gd name="connsiteY418" fmla="*/ 3654212 h 3927868"/>
                <a:gd name="connsiteX419" fmla="*/ 2047860 w 6356371"/>
                <a:gd name="connsiteY419" fmla="*/ 3655184 h 3927868"/>
                <a:gd name="connsiteX420" fmla="*/ 2053767 w 6356371"/>
                <a:gd name="connsiteY420" fmla="*/ 3597306 h 3927868"/>
                <a:gd name="connsiteX421" fmla="*/ 2046888 w 6356371"/>
                <a:gd name="connsiteY421" fmla="*/ 3535764 h 3927868"/>
                <a:gd name="connsiteX422" fmla="*/ 5049117 w 6356371"/>
                <a:gd name="connsiteY422" fmla="*/ 3535690 h 3927868"/>
                <a:gd name="connsiteX423" fmla="*/ 5042163 w 6356371"/>
                <a:gd name="connsiteY423" fmla="*/ 3597232 h 3927868"/>
                <a:gd name="connsiteX424" fmla="*/ 5048145 w 6356371"/>
                <a:gd name="connsiteY424" fmla="*/ 3655109 h 3927868"/>
                <a:gd name="connsiteX425" fmla="*/ 5167638 w 6356371"/>
                <a:gd name="connsiteY425" fmla="*/ 3654212 h 3927868"/>
                <a:gd name="connsiteX426" fmla="*/ 5145804 w 6356371"/>
                <a:gd name="connsiteY426" fmla="*/ 3557525 h 3927868"/>
                <a:gd name="connsiteX427" fmla="*/ 5049117 w 6356371"/>
                <a:gd name="connsiteY427" fmla="*/ 3535690 h 3927868"/>
                <a:gd name="connsiteX428" fmla="*/ 4412913 w 6356371"/>
                <a:gd name="connsiteY428" fmla="*/ 3535690 h 3927868"/>
                <a:gd name="connsiteX429" fmla="*/ 4321012 w 6356371"/>
                <a:gd name="connsiteY429" fmla="*/ 3557151 h 3927868"/>
                <a:gd name="connsiteX430" fmla="*/ 4316150 w 6356371"/>
                <a:gd name="connsiteY430" fmla="*/ 3557525 h 3927868"/>
                <a:gd name="connsiteX431" fmla="*/ 4294241 w 6356371"/>
                <a:gd name="connsiteY431" fmla="*/ 3654062 h 3927868"/>
                <a:gd name="connsiteX432" fmla="*/ 4413662 w 6356371"/>
                <a:gd name="connsiteY432" fmla="*/ 3655034 h 3927868"/>
                <a:gd name="connsiteX433" fmla="*/ 4419717 w 6356371"/>
                <a:gd name="connsiteY433" fmla="*/ 3597156 h 3927868"/>
                <a:gd name="connsiteX434" fmla="*/ 4412913 w 6356371"/>
                <a:gd name="connsiteY434" fmla="*/ 3535690 h 3927868"/>
                <a:gd name="connsiteX435" fmla="*/ 3866216 w 6356371"/>
                <a:gd name="connsiteY435" fmla="*/ 3535690 h 3927868"/>
                <a:gd name="connsiteX436" fmla="*/ 3859337 w 6356371"/>
                <a:gd name="connsiteY436" fmla="*/ 3597232 h 3927868"/>
                <a:gd name="connsiteX437" fmla="*/ 3861730 w 6356371"/>
                <a:gd name="connsiteY437" fmla="*/ 3634022 h 3927868"/>
                <a:gd name="connsiteX438" fmla="*/ 3864646 w 6356371"/>
                <a:gd name="connsiteY438" fmla="*/ 3651969 h 3927868"/>
                <a:gd name="connsiteX439" fmla="*/ 3865319 w 6356371"/>
                <a:gd name="connsiteY439" fmla="*/ 3655109 h 3927868"/>
                <a:gd name="connsiteX440" fmla="*/ 3984813 w 6356371"/>
                <a:gd name="connsiteY440" fmla="*/ 3654212 h 3927868"/>
                <a:gd name="connsiteX441" fmla="*/ 3962978 w 6356371"/>
                <a:gd name="connsiteY441" fmla="*/ 3557525 h 3927868"/>
                <a:gd name="connsiteX442" fmla="*/ 3866216 w 6356371"/>
                <a:gd name="connsiteY442" fmla="*/ 3535690 h 3927868"/>
                <a:gd name="connsiteX443" fmla="*/ 2683316 w 6356371"/>
                <a:gd name="connsiteY443" fmla="*/ 3535690 h 3927868"/>
                <a:gd name="connsiteX444" fmla="*/ 2676511 w 6356371"/>
                <a:gd name="connsiteY444" fmla="*/ 3597156 h 3927868"/>
                <a:gd name="connsiteX445" fmla="*/ 2682494 w 6356371"/>
                <a:gd name="connsiteY445" fmla="*/ 3655034 h 3927868"/>
                <a:gd name="connsiteX446" fmla="*/ 2801913 w 6356371"/>
                <a:gd name="connsiteY446" fmla="*/ 3654137 h 3927868"/>
                <a:gd name="connsiteX447" fmla="*/ 2799968 w 6356371"/>
                <a:gd name="connsiteY447" fmla="*/ 3648978 h 3927868"/>
                <a:gd name="connsiteX448" fmla="*/ 2798024 w 6356371"/>
                <a:gd name="connsiteY448" fmla="*/ 3643594 h 3927868"/>
                <a:gd name="connsiteX449" fmla="*/ 2797651 w 6356371"/>
                <a:gd name="connsiteY449" fmla="*/ 3642472 h 3927868"/>
                <a:gd name="connsiteX450" fmla="*/ 2797575 w 6356371"/>
                <a:gd name="connsiteY450" fmla="*/ 3642248 h 3927868"/>
                <a:gd name="connsiteX451" fmla="*/ 2797052 w 6356371"/>
                <a:gd name="connsiteY451" fmla="*/ 3640827 h 3927868"/>
                <a:gd name="connsiteX452" fmla="*/ 2795856 w 6356371"/>
                <a:gd name="connsiteY452" fmla="*/ 3637537 h 3927868"/>
                <a:gd name="connsiteX453" fmla="*/ 2795631 w 6356371"/>
                <a:gd name="connsiteY453" fmla="*/ 3637013 h 3927868"/>
                <a:gd name="connsiteX454" fmla="*/ 2793986 w 6356371"/>
                <a:gd name="connsiteY454" fmla="*/ 3631554 h 3927868"/>
                <a:gd name="connsiteX455" fmla="*/ 2793837 w 6356371"/>
                <a:gd name="connsiteY455" fmla="*/ 3631106 h 3927868"/>
                <a:gd name="connsiteX456" fmla="*/ 2780078 w 6356371"/>
                <a:gd name="connsiteY456" fmla="*/ 3557525 h 3927868"/>
                <a:gd name="connsiteX457" fmla="*/ 2683316 w 6356371"/>
                <a:gd name="connsiteY457" fmla="*/ 3535690 h 3927868"/>
                <a:gd name="connsiteX458" fmla="*/ 1500341 w 6356371"/>
                <a:gd name="connsiteY458" fmla="*/ 3535690 h 3927868"/>
                <a:gd name="connsiteX459" fmla="*/ 1493461 w 6356371"/>
                <a:gd name="connsiteY459" fmla="*/ 3597232 h 3927868"/>
                <a:gd name="connsiteX460" fmla="*/ 1499519 w 6356371"/>
                <a:gd name="connsiteY460" fmla="*/ 3655109 h 3927868"/>
                <a:gd name="connsiteX461" fmla="*/ 1618938 w 6356371"/>
                <a:gd name="connsiteY461" fmla="*/ 3654212 h 3927868"/>
                <a:gd name="connsiteX462" fmla="*/ 1597103 w 6356371"/>
                <a:gd name="connsiteY462" fmla="*/ 3557525 h 3927868"/>
                <a:gd name="connsiteX463" fmla="*/ 1500341 w 6356371"/>
                <a:gd name="connsiteY463" fmla="*/ 3535690 h 3927868"/>
                <a:gd name="connsiteX464" fmla="*/ 864136 w 6356371"/>
                <a:gd name="connsiteY464" fmla="*/ 3535690 h 3927868"/>
                <a:gd name="connsiteX465" fmla="*/ 772235 w 6356371"/>
                <a:gd name="connsiteY465" fmla="*/ 3557151 h 3927868"/>
                <a:gd name="connsiteX466" fmla="*/ 767375 w 6356371"/>
                <a:gd name="connsiteY466" fmla="*/ 3557525 h 3927868"/>
                <a:gd name="connsiteX467" fmla="*/ 745465 w 6356371"/>
                <a:gd name="connsiteY467" fmla="*/ 3654062 h 3927868"/>
                <a:gd name="connsiteX468" fmla="*/ 864959 w 6356371"/>
                <a:gd name="connsiteY468" fmla="*/ 3655034 h 3927868"/>
                <a:gd name="connsiteX469" fmla="*/ 870941 w 6356371"/>
                <a:gd name="connsiteY469" fmla="*/ 3597156 h 3927868"/>
                <a:gd name="connsiteX470" fmla="*/ 864136 w 6356371"/>
                <a:gd name="connsiteY470" fmla="*/ 3535690 h 3927868"/>
                <a:gd name="connsiteX471" fmla="*/ 317441 w 6356371"/>
                <a:gd name="connsiteY471" fmla="*/ 3535690 h 3927868"/>
                <a:gd name="connsiteX472" fmla="*/ 310561 w 6356371"/>
                <a:gd name="connsiteY472" fmla="*/ 3597232 h 3927868"/>
                <a:gd name="connsiteX473" fmla="*/ 316543 w 6356371"/>
                <a:gd name="connsiteY473" fmla="*/ 3655109 h 3927868"/>
                <a:gd name="connsiteX474" fmla="*/ 436037 w 6356371"/>
                <a:gd name="connsiteY474" fmla="*/ 3654212 h 3927868"/>
                <a:gd name="connsiteX475" fmla="*/ 414202 w 6356371"/>
                <a:gd name="connsiteY475" fmla="*/ 3557525 h 3927868"/>
                <a:gd name="connsiteX476" fmla="*/ 317441 w 6356371"/>
                <a:gd name="connsiteY476" fmla="*/ 3535690 h 3927868"/>
                <a:gd name="connsiteX477" fmla="*/ 4556635 w 6356371"/>
                <a:gd name="connsiteY477" fmla="*/ 3426366 h 3927868"/>
                <a:gd name="connsiteX478" fmla="*/ 4526126 w 6356371"/>
                <a:gd name="connsiteY478" fmla="*/ 3461661 h 3927868"/>
                <a:gd name="connsiteX479" fmla="*/ 4459200 w 6356371"/>
                <a:gd name="connsiteY479" fmla="*/ 3513331 h 3927868"/>
                <a:gd name="connsiteX480" fmla="*/ 4469968 w 6356371"/>
                <a:gd name="connsiteY480" fmla="*/ 3597232 h 3927868"/>
                <a:gd name="connsiteX481" fmla="*/ 4466827 w 6356371"/>
                <a:gd name="connsiteY481" fmla="*/ 3641874 h 3927868"/>
                <a:gd name="connsiteX482" fmla="*/ 4598734 w 6356371"/>
                <a:gd name="connsiteY482" fmla="*/ 3648978 h 3927868"/>
                <a:gd name="connsiteX483" fmla="*/ 4650406 w 6356371"/>
                <a:gd name="connsiteY483" fmla="*/ 3582126 h 3927868"/>
                <a:gd name="connsiteX484" fmla="*/ 4683681 w 6356371"/>
                <a:gd name="connsiteY484" fmla="*/ 3552964 h 3927868"/>
                <a:gd name="connsiteX485" fmla="*/ 4676801 w 6356371"/>
                <a:gd name="connsiteY485" fmla="*/ 3546682 h 3927868"/>
                <a:gd name="connsiteX486" fmla="*/ 4638142 w 6356371"/>
                <a:gd name="connsiteY486" fmla="*/ 3470111 h 3927868"/>
                <a:gd name="connsiteX487" fmla="*/ 4556635 w 6356371"/>
                <a:gd name="connsiteY487" fmla="*/ 3426366 h 3927868"/>
                <a:gd name="connsiteX488" fmla="*/ 3373659 w 6356371"/>
                <a:gd name="connsiteY488" fmla="*/ 3426366 h 3927868"/>
                <a:gd name="connsiteX489" fmla="*/ 3343150 w 6356371"/>
                <a:gd name="connsiteY489" fmla="*/ 3461661 h 3927868"/>
                <a:gd name="connsiteX490" fmla="*/ 3276225 w 6356371"/>
                <a:gd name="connsiteY490" fmla="*/ 3513331 h 3927868"/>
                <a:gd name="connsiteX491" fmla="*/ 3286917 w 6356371"/>
                <a:gd name="connsiteY491" fmla="*/ 3597232 h 3927868"/>
                <a:gd name="connsiteX492" fmla="*/ 3283851 w 6356371"/>
                <a:gd name="connsiteY492" fmla="*/ 3641874 h 3927868"/>
                <a:gd name="connsiteX493" fmla="*/ 3415684 w 6356371"/>
                <a:gd name="connsiteY493" fmla="*/ 3648978 h 3927868"/>
                <a:gd name="connsiteX494" fmla="*/ 3467355 w 6356371"/>
                <a:gd name="connsiteY494" fmla="*/ 3582126 h 3927868"/>
                <a:gd name="connsiteX495" fmla="*/ 3500631 w 6356371"/>
                <a:gd name="connsiteY495" fmla="*/ 3552964 h 3927868"/>
                <a:gd name="connsiteX496" fmla="*/ 3493751 w 6356371"/>
                <a:gd name="connsiteY496" fmla="*/ 3546607 h 3927868"/>
                <a:gd name="connsiteX497" fmla="*/ 3455166 w 6356371"/>
                <a:gd name="connsiteY497" fmla="*/ 3470111 h 3927868"/>
                <a:gd name="connsiteX498" fmla="*/ 3373659 w 6356371"/>
                <a:gd name="connsiteY498" fmla="*/ 3426366 h 3927868"/>
                <a:gd name="connsiteX499" fmla="*/ 1007858 w 6356371"/>
                <a:gd name="connsiteY499" fmla="*/ 3426366 h 3927868"/>
                <a:gd name="connsiteX500" fmla="*/ 977349 w 6356371"/>
                <a:gd name="connsiteY500" fmla="*/ 3461661 h 3927868"/>
                <a:gd name="connsiteX501" fmla="*/ 910424 w 6356371"/>
                <a:gd name="connsiteY501" fmla="*/ 3513331 h 3927868"/>
                <a:gd name="connsiteX502" fmla="*/ 921191 w 6356371"/>
                <a:gd name="connsiteY502" fmla="*/ 3597232 h 3927868"/>
                <a:gd name="connsiteX503" fmla="*/ 918126 w 6356371"/>
                <a:gd name="connsiteY503" fmla="*/ 3641874 h 3927868"/>
                <a:gd name="connsiteX504" fmla="*/ 1049883 w 6356371"/>
                <a:gd name="connsiteY504" fmla="*/ 3648902 h 3927868"/>
                <a:gd name="connsiteX505" fmla="*/ 1101554 w 6356371"/>
                <a:gd name="connsiteY505" fmla="*/ 3582052 h 3927868"/>
                <a:gd name="connsiteX506" fmla="*/ 1134905 w 6356371"/>
                <a:gd name="connsiteY506" fmla="*/ 3552964 h 3927868"/>
                <a:gd name="connsiteX507" fmla="*/ 1128026 w 6356371"/>
                <a:gd name="connsiteY507" fmla="*/ 3546682 h 3927868"/>
                <a:gd name="connsiteX508" fmla="*/ 1089365 w 6356371"/>
                <a:gd name="connsiteY508" fmla="*/ 3470035 h 3927868"/>
                <a:gd name="connsiteX509" fmla="*/ 1007858 w 6356371"/>
                <a:gd name="connsiteY509" fmla="*/ 3426366 h 3927868"/>
                <a:gd name="connsiteX510" fmla="*/ 5739460 w 6356371"/>
                <a:gd name="connsiteY510" fmla="*/ 3426291 h 3927868"/>
                <a:gd name="connsiteX511" fmla="*/ 5708876 w 6356371"/>
                <a:gd name="connsiteY511" fmla="*/ 3461661 h 3927868"/>
                <a:gd name="connsiteX512" fmla="*/ 5642025 w 6356371"/>
                <a:gd name="connsiteY512" fmla="*/ 3513331 h 3927868"/>
                <a:gd name="connsiteX513" fmla="*/ 5652793 w 6356371"/>
                <a:gd name="connsiteY513" fmla="*/ 3597232 h 3927868"/>
                <a:gd name="connsiteX514" fmla="*/ 5649727 w 6356371"/>
                <a:gd name="connsiteY514" fmla="*/ 3641874 h 3927868"/>
                <a:gd name="connsiteX515" fmla="*/ 5781560 w 6356371"/>
                <a:gd name="connsiteY515" fmla="*/ 3648978 h 3927868"/>
                <a:gd name="connsiteX516" fmla="*/ 5833155 w 6356371"/>
                <a:gd name="connsiteY516" fmla="*/ 3582052 h 3927868"/>
                <a:gd name="connsiteX517" fmla="*/ 5866357 w 6356371"/>
                <a:gd name="connsiteY517" fmla="*/ 3552964 h 3927868"/>
                <a:gd name="connsiteX518" fmla="*/ 5859477 w 6356371"/>
                <a:gd name="connsiteY518" fmla="*/ 3546607 h 3927868"/>
                <a:gd name="connsiteX519" fmla="*/ 5820967 w 6356371"/>
                <a:gd name="connsiteY519" fmla="*/ 3470111 h 3927868"/>
                <a:gd name="connsiteX520" fmla="*/ 5739460 w 6356371"/>
                <a:gd name="connsiteY520" fmla="*/ 3426291 h 3927868"/>
                <a:gd name="connsiteX521" fmla="*/ 2190759 w 6356371"/>
                <a:gd name="connsiteY521" fmla="*/ 3426291 h 3927868"/>
                <a:gd name="connsiteX522" fmla="*/ 2160100 w 6356371"/>
                <a:gd name="connsiteY522" fmla="*/ 3461661 h 3927868"/>
                <a:gd name="connsiteX523" fmla="*/ 2093249 w 6356371"/>
                <a:gd name="connsiteY523" fmla="*/ 3513331 h 3927868"/>
                <a:gd name="connsiteX524" fmla="*/ 2104018 w 6356371"/>
                <a:gd name="connsiteY524" fmla="*/ 3597232 h 3927868"/>
                <a:gd name="connsiteX525" fmla="*/ 2100951 w 6356371"/>
                <a:gd name="connsiteY525" fmla="*/ 3641874 h 3927868"/>
                <a:gd name="connsiteX526" fmla="*/ 2232783 w 6356371"/>
                <a:gd name="connsiteY526" fmla="*/ 3648902 h 3927868"/>
                <a:gd name="connsiteX527" fmla="*/ 2284454 w 6356371"/>
                <a:gd name="connsiteY527" fmla="*/ 3582052 h 3927868"/>
                <a:gd name="connsiteX528" fmla="*/ 2317730 w 6356371"/>
                <a:gd name="connsiteY528" fmla="*/ 3552889 h 3927868"/>
                <a:gd name="connsiteX529" fmla="*/ 2310851 w 6356371"/>
                <a:gd name="connsiteY529" fmla="*/ 3546532 h 3927868"/>
                <a:gd name="connsiteX530" fmla="*/ 2272266 w 6356371"/>
                <a:gd name="connsiteY530" fmla="*/ 3470035 h 3927868"/>
                <a:gd name="connsiteX531" fmla="*/ 2190759 w 6356371"/>
                <a:gd name="connsiteY531" fmla="*/ 3426291 h 3927868"/>
                <a:gd name="connsiteX532" fmla="*/ 3718905 w 6356371"/>
                <a:gd name="connsiteY532" fmla="*/ 3421505 h 3927868"/>
                <a:gd name="connsiteX533" fmla="*/ 3710007 w 6356371"/>
                <a:gd name="connsiteY533" fmla="*/ 3431450 h 3927868"/>
                <a:gd name="connsiteX534" fmla="*/ 3633360 w 6356371"/>
                <a:gd name="connsiteY534" fmla="*/ 3470035 h 3927868"/>
                <a:gd name="connsiteX535" fmla="*/ 3591335 w 6356371"/>
                <a:gd name="connsiteY535" fmla="*/ 3549973 h 3927868"/>
                <a:gd name="connsiteX536" fmla="*/ 3628874 w 6356371"/>
                <a:gd name="connsiteY536" fmla="*/ 3582126 h 3927868"/>
                <a:gd name="connsiteX537" fmla="*/ 3680470 w 6356371"/>
                <a:gd name="connsiteY537" fmla="*/ 3648978 h 3927868"/>
                <a:gd name="connsiteX538" fmla="*/ 3812228 w 6356371"/>
                <a:gd name="connsiteY538" fmla="*/ 3641799 h 3927868"/>
                <a:gd name="connsiteX539" fmla="*/ 3812153 w 6356371"/>
                <a:gd name="connsiteY539" fmla="*/ 3641275 h 3927868"/>
                <a:gd name="connsiteX540" fmla="*/ 3812078 w 6356371"/>
                <a:gd name="connsiteY540" fmla="*/ 3640677 h 3927868"/>
                <a:gd name="connsiteX541" fmla="*/ 3812078 w 6356371"/>
                <a:gd name="connsiteY541" fmla="*/ 3640602 h 3927868"/>
                <a:gd name="connsiteX542" fmla="*/ 3812078 w 6356371"/>
                <a:gd name="connsiteY542" fmla="*/ 3640378 h 3927868"/>
                <a:gd name="connsiteX543" fmla="*/ 3809236 w 6356371"/>
                <a:gd name="connsiteY543" fmla="*/ 3597232 h 3927868"/>
                <a:gd name="connsiteX544" fmla="*/ 3820004 w 6356371"/>
                <a:gd name="connsiteY544" fmla="*/ 3513331 h 3927868"/>
                <a:gd name="connsiteX545" fmla="*/ 3753153 w 6356371"/>
                <a:gd name="connsiteY545" fmla="*/ 3461735 h 3927868"/>
                <a:gd name="connsiteX546" fmla="*/ 3753079 w 6356371"/>
                <a:gd name="connsiteY546" fmla="*/ 3461661 h 3927868"/>
                <a:gd name="connsiteX547" fmla="*/ 3724439 w 6356371"/>
                <a:gd name="connsiteY547" fmla="*/ 3429057 h 3927868"/>
                <a:gd name="connsiteX548" fmla="*/ 3718905 w 6356371"/>
                <a:gd name="connsiteY548" fmla="*/ 3421505 h 3927868"/>
                <a:gd name="connsiteX549" fmla="*/ 2535930 w 6356371"/>
                <a:gd name="connsiteY549" fmla="*/ 3421505 h 3927868"/>
                <a:gd name="connsiteX550" fmla="*/ 2527106 w 6356371"/>
                <a:gd name="connsiteY550" fmla="*/ 3431376 h 3927868"/>
                <a:gd name="connsiteX551" fmla="*/ 2450460 w 6356371"/>
                <a:gd name="connsiteY551" fmla="*/ 3470035 h 3927868"/>
                <a:gd name="connsiteX552" fmla="*/ 2411800 w 6356371"/>
                <a:gd name="connsiteY552" fmla="*/ 3546682 h 3927868"/>
                <a:gd name="connsiteX553" fmla="*/ 2408360 w 6356371"/>
                <a:gd name="connsiteY553" fmla="*/ 3549973 h 3927868"/>
                <a:gd name="connsiteX554" fmla="*/ 2445899 w 6356371"/>
                <a:gd name="connsiteY554" fmla="*/ 3582126 h 3927868"/>
                <a:gd name="connsiteX555" fmla="*/ 2497569 w 6356371"/>
                <a:gd name="connsiteY555" fmla="*/ 3649052 h 3927868"/>
                <a:gd name="connsiteX556" fmla="*/ 2629327 w 6356371"/>
                <a:gd name="connsiteY556" fmla="*/ 3641874 h 3927868"/>
                <a:gd name="connsiteX557" fmla="*/ 2626336 w 6356371"/>
                <a:gd name="connsiteY557" fmla="*/ 3597306 h 3927868"/>
                <a:gd name="connsiteX558" fmla="*/ 2637029 w 6356371"/>
                <a:gd name="connsiteY558" fmla="*/ 3513406 h 3927868"/>
                <a:gd name="connsiteX559" fmla="*/ 2571300 w 6356371"/>
                <a:gd name="connsiteY559" fmla="*/ 3462857 h 3927868"/>
                <a:gd name="connsiteX560" fmla="*/ 2570103 w 6356371"/>
                <a:gd name="connsiteY560" fmla="*/ 3461735 h 3927868"/>
                <a:gd name="connsiteX561" fmla="*/ 2563373 w 6356371"/>
                <a:gd name="connsiteY561" fmla="*/ 3454781 h 3927868"/>
                <a:gd name="connsiteX562" fmla="*/ 2562476 w 6356371"/>
                <a:gd name="connsiteY562" fmla="*/ 3453809 h 3927868"/>
                <a:gd name="connsiteX563" fmla="*/ 2562177 w 6356371"/>
                <a:gd name="connsiteY563" fmla="*/ 3453510 h 3927868"/>
                <a:gd name="connsiteX564" fmla="*/ 2535930 w 6356371"/>
                <a:gd name="connsiteY564" fmla="*/ 3421505 h 3927868"/>
                <a:gd name="connsiteX565" fmla="*/ 1353179 w 6356371"/>
                <a:gd name="connsiteY565" fmla="*/ 3421430 h 3927868"/>
                <a:gd name="connsiteX566" fmla="*/ 1344281 w 6356371"/>
                <a:gd name="connsiteY566" fmla="*/ 3431376 h 3927868"/>
                <a:gd name="connsiteX567" fmla="*/ 1267634 w 6356371"/>
                <a:gd name="connsiteY567" fmla="*/ 3469961 h 3927868"/>
                <a:gd name="connsiteX568" fmla="*/ 1225535 w 6356371"/>
                <a:gd name="connsiteY568" fmla="*/ 3549973 h 3927868"/>
                <a:gd name="connsiteX569" fmla="*/ 1262998 w 6356371"/>
                <a:gd name="connsiteY569" fmla="*/ 3582126 h 3927868"/>
                <a:gd name="connsiteX570" fmla="*/ 1314744 w 6356371"/>
                <a:gd name="connsiteY570" fmla="*/ 3648978 h 3927868"/>
                <a:gd name="connsiteX571" fmla="*/ 1446501 w 6356371"/>
                <a:gd name="connsiteY571" fmla="*/ 3641799 h 3927868"/>
                <a:gd name="connsiteX572" fmla="*/ 1443435 w 6356371"/>
                <a:gd name="connsiteY572" fmla="*/ 3597232 h 3927868"/>
                <a:gd name="connsiteX573" fmla="*/ 1454203 w 6356371"/>
                <a:gd name="connsiteY573" fmla="*/ 3513331 h 3927868"/>
                <a:gd name="connsiteX574" fmla="*/ 1387277 w 6356371"/>
                <a:gd name="connsiteY574" fmla="*/ 3461661 h 3927868"/>
                <a:gd name="connsiteX575" fmla="*/ 1353179 w 6356371"/>
                <a:gd name="connsiteY575" fmla="*/ 3421430 h 3927868"/>
                <a:gd name="connsiteX576" fmla="*/ 170204 w 6356371"/>
                <a:gd name="connsiteY576" fmla="*/ 3421430 h 3927868"/>
                <a:gd name="connsiteX577" fmla="*/ 161231 w 6356371"/>
                <a:gd name="connsiteY577" fmla="*/ 3431450 h 3927868"/>
                <a:gd name="connsiteX578" fmla="*/ 84734 w 6356371"/>
                <a:gd name="connsiteY578" fmla="*/ 3470035 h 3927868"/>
                <a:gd name="connsiteX579" fmla="*/ 42634 w 6356371"/>
                <a:gd name="connsiteY579" fmla="*/ 3549973 h 3927868"/>
                <a:gd name="connsiteX580" fmla="*/ 80098 w 6356371"/>
                <a:gd name="connsiteY580" fmla="*/ 3582126 h 3927868"/>
                <a:gd name="connsiteX581" fmla="*/ 131769 w 6356371"/>
                <a:gd name="connsiteY581" fmla="*/ 3649052 h 3927868"/>
                <a:gd name="connsiteX582" fmla="*/ 263526 w 6356371"/>
                <a:gd name="connsiteY582" fmla="*/ 3641874 h 3927868"/>
                <a:gd name="connsiteX583" fmla="*/ 260460 w 6356371"/>
                <a:gd name="connsiteY583" fmla="*/ 3597306 h 3927868"/>
                <a:gd name="connsiteX584" fmla="*/ 271228 w 6356371"/>
                <a:gd name="connsiteY584" fmla="*/ 3513406 h 3927868"/>
                <a:gd name="connsiteX585" fmla="*/ 204302 w 6356371"/>
                <a:gd name="connsiteY585" fmla="*/ 3461735 h 3927868"/>
                <a:gd name="connsiteX586" fmla="*/ 170204 w 6356371"/>
                <a:gd name="connsiteY586" fmla="*/ 3421430 h 3927868"/>
                <a:gd name="connsiteX587" fmla="*/ 4901881 w 6356371"/>
                <a:gd name="connsiteY587" fmla="*/ 3421356 h 3927868"/>
                <a:gd name="connsiteX588" fmla="*/ 4892982 w 6356371"/>
                <a:gd name="connsiteY588" fmla="*/ 3431376 h 3927868"/>
                <a:gd name="connsiteX589" fmla="*/ 4816410 w 6356371"/>
                <a:gd name="connsiteY589" fmla="*/ 3470035 h 3927868"/>
                <a:gd name="connsiteX590" fmla="*/ 4774310 w 6356371"/>
                <a:gd name="connsiteY590" fmla="*/ 3549973 h 3927868"/>
                <a:gd name="connsiteX591" fmla="*/ 4811774 w 6356371"/>
                <a:gd name="connsiteY591" fmla="*/ 3582126 h 3927868"/>
                <a:gd name="connsiteX592" fmla="*/ 4863445 w 6356371"/>
                <a:gd name="connsiteY592" fmla="*/ 3648978 h 3927868"/>
                <a:gd name="connsiteX593" fmla="*/ 4995203 w 6356371"/>
                <a:gd name="connsiteY593" fmla="*/ 3641799 h 3927868"/>
                <a:gd name="connsiteX594" fmla="*/ 4992137 w 6356371"/>
                <a:gd name="connsiteY594" fmla="*/ 3597232 h 3927868"/>
                <a:gd name="connsiteX595" fmla="*/ 5002905 w 6356371"/>
                <a:gd name="connsiteY595" fmla="*/ 3513331 h 3927868"/>
                <a:gd name="connsiteX596" fmla="*/ 4935979 w 6356371"/>
                <a:gd name="connsiteY596" fmla="*/ 3461661 h 3927868"/>
                <a:gd name="connsiteX597" fmla="*/ 4901881 w 6356371"/>
                <a:gd name="connsiteY597" fmla="*/ 3421356 h 3927868"/>
                <a:gd name="connsiteX598" fmla="*/ 2742689 w 6356371"/>
                <a:gd name="connsiteY598" fmla="*/ 3416420 h 3927868"/>
                <a:gd name="connsiteX599" fmla="*/ 2742539 w 6356371"/>
                <a:gd name="connsiteY599" fmla="*/ 3416645 h 3927868"/>
                <a:gd name="connsiteX600" fmla="*/ 2742465 w 6356371"/>
                <a:gd name="connsiteY600" fmla="*/ 3416719 h 3927868"/>
                <a:gd name="connsiteX601" fmla="*/ 2742240 w 6356371"/>
                <a:gd name="connsiteY601" fmla="*/ 3417018 h 3927868"/>
                <a:gd name="connsiteX602" fmla="*/ 2737530 w 6356371"/>
                <a:gd name="connsiteY602" fmla="*/ 3422776 h 3927868"/>
                <a:gd name="connsiteX603" fmla="*/ 2734987 w 6356371"/>
                <a:gd name="connsiteY603" fmla="*/ 3426066 h 3927868"/>
                <a:gd name="connsiteX604" fmla="*/ 2733790 w 6356371"/>
                <a:gd name="connsiteY604" fmla="*/ 3427562 h 3927868"/>
                <a:gd name="connsiteX605" fmla="*/ 2732669 w 6356371"/>
                <a:gd name="connsiteY605" fmla="*/ 3428983 h 3927868"/>
                <a:gd name="connsiteX606" fmla="*/ 2732369 w 6356371"/>
                <a:gd name="connsiteY606" fmla="*/ 3429356 h 3927868"/>
                <a:gd name="connsiteX607" fmla="*/ 2727958 w 6356371"/>
                <a:gd name="connsiteY607" fmla="*/ 3435414 h 3927868"/>
                <a:gd name="connsiteX608" fmla="*/ 2727360 w 6356371"/>
                <a:gd name="connsiteY608" fmla="*/ 3436161 h 3927868"/>
                <a:gd name="connsiteX609" fmla="*/ 2727435 w 6356371"/>
                <a:gd name="connsiteY609" fmla="*/ 3436161 h 3927868"/>
                <a:gd name="connsiteX610" fmla="*/ 2723023 w 6356371"/>
                <a:gd name="connsiteY610" fmla="*/ 3442518 h 3927868"/>
                <a:gd name="connsiteX611" fmla="*/ 2722873 w 6356371"/>
                <a:gd name="connsiteY611" fmla="*/ 3442742 h 3927868"/>
                <a:gd name="connsiteX612" fmla="*/ 2718387 w 6356371"/>
                <a:gd name="connsiteY612" fmla="*/ 3449696 h 3927868"/>
                <a:gd name="connsiteX613" fmla="*/ 2718387 w 6356371"/>
                <a:gd name="connsiteY613" fmla="*/ 3449771 h 3927868"/>
                <a:gd name="connsiteX614" fmla="*/ 2718461 w 6356371"/>
                <a:gd name="connsiteY614" fmla="*/ 3449771 h 3927868"/>
                <a:gd name="connsiteX615" fmla="*/ 2714423 w 6356371"/>
                <a:gd name="connsiteY615" fmla="*/ 3456426 h 3927868"/>
                <a:gd name="connsiteX616" fmla="*/ 2714348 w 6356371"/>
                <a:gd name="connsiteY616" fmla="*/ 3456651 h 3927868"/>
                <a:gd name="connsiteX617" fmla="*/ 2714199 w 6356371"/>
                <a:gd name="connsiteY617" fmla="*/ 3456874 h 3927868"/>
                <a:gd name="connsiteX618" fmla="*/ 2710684 w 6356371"/>
                <a:gd name="connsiteY618" fmla="*/ 3463006 h 3927868"/>
                <a:gd name="connsiteX619" fmla="*/ 2709264 w 6356371"/>
                <a:gd name="connsiteY619" fmla="*/ 3465698 h 3927868"/>
                <a:gd name="connsiteX620" fmla="*/ 2708441 w 6356371"/>
                <a:gd name="connsiteY620" fmla="*/ 3467194 h 3927868"/>
                <a:gd name="connsiteX621" fmla="*/ 2707543 w 6356371"/>
                <a:gd name="connsiteY621" fmla="*/ 3468839 h 3927868"/>
                <a:gd name="connsiteX622" fmla="*/ 2706646 w 6356371"/>
                <a:gd name="connsiteY622" fmla="*/ 3470634 h 3927868"/>
                <a:gd name="connsiteX623" fmla="*/ 2706422 w 6356371"/>
                <a:gd name="connsiteY623" fmla="*/ 3471008 h 3927868"/>
                <a:gd name="connsiteX624" fmla="*/ 2706347 w 6356371"/>
                <a:gd name="connsiteY624" fmla="*/ 3471157 h 3927868"/>
                <a:gd name="connsiteX625" fmla="*/ 2706048 w 6356371"/>
                <a:gd name="connsiteY625" fmla="*/ 3471830 h 3927868"/>
                <a:gd name="connsiteX626" fmla="*/ 2705226 w 6356371"/>
                <a:gd name="connsiteY626" fmla="*/ 3473401 h 3927868"/>
                <a:gd name="connsiteX627" fmla="*/ 2704253 w 6356371"/>
                <a:gd name="connsiteY627" fmla="*/ 3475419 h 3927868"/>
                <a:gd name="connsiteX628" fmla="*/ 2703207 w 6356371"/>
                <a:gd name="connsiteY628" fmla="*/ 3477438 h 3927868"/>
                <a:gd name="connsiteX629" fmla="*/ 2702833 w 6356371"/>
                <a:gd name="connsiteY629" fmla="*/ 3478336 h 3927868"/>
                <a:gd name="connsiteX630" fmla="*/ 2702758 w 6356371"/>
                <a:gd name="connsiteY630" fmla="*/ 3478560 h 3927868"/>
                <a:gd name="connsiteX631" fmla="*/ 2699692 w 6356371"/>
                <a:gd name="connsiteY631" fmla="*/ 3485290 h 3927868"/>
                <a:gd name="connsiteX632" fmla="*/ 2699393 w 6356371"/>
                <a:gd name="connsiteY632" fmla="*/ 3485963 h 3927868"/>
                <a:gd name="connsiteX633" fmla="*/ 2698646 w 6356371"/>
                <a:gd name="connsiteY633" fmla="*/ 3487907 h 3927868"/>
                <a:gd name="connsiteX634" fmla="*/ 2780377 w 6356371"/>
                <a:gd name="connsiteY634" fmla="*/ 3507275 h 3927868"/>
                <a:gd name="connsiteX635" fmla="*/ 2789948 w 6356371"/>
                <a:gd name="connsiteY635" fmla="*/ 3450070 h 3927868"/>
                <a:gd name="connsiteX636" fmla="*/ 2742689 w 6356371"/>
                <a:gd name="connsiteY636" fmla="*/ 3416420 h 3927868"/>
                <a:gd name="connsiteX637" fmla="*/ 5536290 w 6356371"/>
                <a:gd name="connsiteY637" fmla="*/ 3416346 h 3927868"/>
                <a:gd name="connsiteX638" fmla="*/ 5489106 w 6356371"/>
                <a:gd name="connsiteY638" fmla="*/ 3449996 h 3927868"/>
                <a:gd name="connsiteX639" fmla="*/ 5497406 w 6356371"/>
                <a:gd name="connsiteY639" fmla="*/ 3493965 h 3927868"/>
                <a:gd name="connsiteX640" fmla="*/ 5497406 w 6356371"/>
                <a:gd name="connsiteY640" fmla="*/ 3494039 h 3927868"/>
                <a:gd name="connsiteX641" fmla="*/ 5498677 w 6356371"/>
                <a:gd name="connsiteY641" fmla="*/ 3506452 h 3927868"/>
                <a:gd name="connsiteX642" fmla="*/ 5498752 w 6356371"/>
                <a:gd name="connsiteY642" fmla="*/ 3507275 h 3927868"/>
                <a:gd name="connsiteX643" fmla="*/ 5499649 w 6356371"/>
                <a:gd name="connsiteY643" fmla="*/ 3507200 h 3927868"/>
                <a:gd name="connsiteX644" fmla="*/ 5555283 w 6356371"/>
                <a:gd name="connsiteY644" fmla="*/ 3496656 h 3927868"/>
                <a:gd name="connsiteX645" fmla="*/ 5555433 w 6356371"/>
                <a:gd name="connsiteY645" fmla="*/ 3496581 h 3927868"/>
                <a:gd name="connsiteX646" fmla="*/ 5563135 w 6356371"/>
                <a:gd name="connsiteY646" fmla="*/ 3494188 h 3927868"/>
                <a:gd name="connsiteX647" fmla="*/ 5580484 w 6356371"/>
                <a:gd name="connsiteY647" fmla="*/ 3487833 h 3927868"/>
                <a:gd name="connsiteX648" fmla="*/ 5536290 w 6356371"/>
                <a:gd name="connsiteY648" fmla="*/ 3416346 h 3927868"/>
                <a:gd name="connsiteX649" fmla="*/ 3925664 w 6356371"/>
                <a:gd name="connsiteY649" fmla="*/ 3416346 h 3927868"/>
                <a:gd name="connsiteX650" fmla="*/ 3881471 w 6356371"/>
                <a:gd name="connsiteY650" fmla="*/ 3487833 h 3927868"/>
                <a:gd name="connsiteX651" fmla="*/ 3963277 w 6356371"/>
                <a:gd name="connsiteY651" fmla="*/ 3507200 h 3927868"/>
                <a:gd name="connsiteX652" fmla="*/ 3972849 w 6356371"/>
                <a:gd name="connsiteY652" fmla="*/ 3449996 h 3927868"/>
                <a:gd name="connsiteX653" fmla="*/ 3925664 w 6356371"/>
                <a:gd name="connsiteY653" fmla="*/ 3416346 h 3927868"/>
                <a:gd name="connsiteX654" fmla="*/ 1987514 w 6356371"/>
                <a:gd name="connsiteY654" fmla="*/ 3416346 h 3927868"/>
                <a:gd name="connsiteX655" fmla="*/ 1940330 w 6356371"/>
                <a:gd name="connsiteY655" fmla="*/ 3449996 h 3927868"/>
                <a:gd name="connsiteX656" fmla="*/ 1949901 w 6356371"/>
                <a:gd name="connsiteY656" fmla="*/ 3507275 h 3927868"/>
                <a:gd name="connsiteX657" fmla="*/ 1950874 w 6356371"/>
                <a:gd name="connsiteY657" fmla="*/ 3507200 h 3927868"/>
                <a:gd name="connsiteX658" fmla="*/ 2006508 w 6356371"/>
                <a:gd name="connsiteY658" fmla="*/ 3496656 h 3927868"/>
                <a:gd name="connsiteX659" fmla="*/ 2006657 w 6356371"/>
                <a:gd name="connsiteY659" fmla="*/ 3496581 h 3927868"/>
                <a:gd name="connsiteX660" fmla="*/ 2014360 w 6356371"/>
                <a:gd name="connsiteY660" fmla="*/ 3494188 h 3927868"/>
                <a:gd name="connsiteX661" fmla="*/ 2031708 w 6356371"/>
                <a:gd name="connsiteY661" fmla="*/ 3487833 h 3927868"/>
                <a:gd name="connsiteX662" fmla="*/ 1987514 w 6356371"/>
                <a:gd name="connsiteY662" fmla="*/ 3416346 h 3927868"/>
                <a:gd name="connsiteX663" fmla="*/ 1559789 w 6356371"/>
                <a:gd name="connsiteY663" fmla="*/ 3416346 h 3927868"/>
                <a:gd name="connsiteX664" fmla="*/ 1515670 w 6356371"/>
                <a:gd name="connsiteY664" fmla="*/ 3487833 h 3927868"/>
                <a:gd name="connsiteX665" fmla="*/ 1597476 w 6356371"/>
                <a:gd name="connsiteY665" fmla="*/ 3507200 h 3927868"/>
                <a:gd name="connsiteX666" fmla="*/ 1607048 w 6356371"/>
                <a:gd name="connsiteY666" fmla="*/ 3449996 h 3927868"/>
                <a:gd name="connsiteX667" fmla="*/ 1559789 w 6356371"/>
                <a:gd name="connsiteY667" fmla="*/ 3416346 h 3927868"/>
                <a:gd name="connsiteX668" fmla="*/ 376888 w 6356371"/>
                <a:gd name="connsiteY668" fmla="*/ 3416346 h 3927868"/>
                <a:gd name="connsiteX669" fmla="*/ 332770 w 6356371"/>
                <a:gd name="connsiteY669" fmla="*/ 3487833 h 3927868"/>
                <a:gd name="connsiteX670" fmla="*/ 414501 w 6356371"/>
                <a:gd name="connsiteY670" fmla="*/ 3507200 h 3927868"/>
                <a:gd name="connsiteX671" fmla="*/ 424147 w 6356371"/>
                <a:gd name="connsiteY671" fmla="*/ 3449996 h 3927868"/>
                <a:gd name="connsiteX672" fmla="*/ 376888 w 6356371"/>
                <a:gd name="connsiteY672" fmla="*/ 3416346 h 3927868"/>
                <a:gd name="connsiteX673" fmla="*/ 5108490 w 6356371"/>
                <a:gd name="connsiteY673" fmla="*/ 3416271 h 3927868"/>
                <a:gd name="connsiteX674" fmla="*/ 5108340 w 6356371"/>
                <a:gd name="connsiteY674" fmla="*/ 3416495 h 3927868"/>
                <a:gd name="connsiteX675" fmla="*/ 5107967 w 6356371"/>
                <a:gd name="connsiteY675" fmla="*/ 3416944 h 3927868"/>
                <a:gd name="connsiteX676" fmla="*/ 5103330 w 6356371"/>
                <a:gd name="connsiteY676" fmla="*/ 3422627 h 3927868"/>
                <a:gd name="connsiteX677" fmla="*/ 5102807 w 6356371"/>
                <a:gd name="connsiteY677" fmla="*/ 3423300 h 3927868"/>
                <a:gd name="connsiteX678" fmla="*/ 5100788 w 6356371"/>
                <a:gd name="connsiteY678" fmla="*/ 3425917 h 3927868"/>
                <a:gd name="connsiteX679" fmla="*/ 5099516 w 6356371"/>
                <a:gd name="connsiteY679" fmla="*/ 3427487 h 3927868"/>
                <a:gd name="connsiteX680" fmla="*/ 5098993 w 6356371"/>
                <a:gd name="connsiteY680" fmla="*/ 3428160 h 3927868"/>
                <a:gd name="connsiteX681" fmla="*/ 5098395 w 6356371"/>
                <a:gd name="connsiteY681" fmla="*/ 3428908 h 3927868"/>
                <a:gd name="connsiteX682" fmla="*/ 5098096 w 6356371"/>
                <a:gd name="connsiteY682" fmla="*/ 3429356 h 3927868"/>
                <a:gd name="connsiteX683" fmla="*/ 5094282 w 6356371"/>
                <a:gd name="connsiteY683" fmla="*/ 3434591 h 3927868"/>
                <a:gd name="connsiteX684" fmla="*/ 5093235 w 6356371"/>
                <a:gd name="connsiteY684" fmla="*/ 3436087 h 3927868"/>
                <a:gd name="connsiteX685" fmla="*/ 5089796 w 6356371"/>
                <a:gd name="connsiteY685" fmla="*/ 3440872 h 3927868"/>
                <a:gd name="connsiteX686" fmla="*/ 5088375 w 6356371"/>
                <a:gd name="connsiteY686" fmla="*/ 3442966 h 3927868"/>
                <a:gd name="connsiteX687" fmla="*/ 5064371 w 6356371"/>
                <a:gd name="connsiteY687" fmla="*/ 3487758 h 3927868"/>
                <a:gd name="connsiteX688" fmla="*/ 5146103 w 6356371"/>
                <a:gd name="connsiteY688" fmla="*/ 3507125 h 3927868"/>
                <a:gd name="connsiteX689" fmla="*/ 5155749 w 6356371"/>
                <a:gd name="connsiteY689" fmla="*/ 3449920 h 3927868"/>
                <a:gd name="connsiteX690" fmla="*/ 5108490 w 6356371"/>
                <a:gd name="connsiteY690" fmla="*/ 3416271 h 3927868"/>
                <a:gd name="connsiteX691" fmla="*/ 4353316 w 6356371"/>
                <a:gd name="connsiteY691" fmla="*/ 3416271 h 3927868"/>
                <a:gd name="connsiteX692" fmla="*/ 4306132 w 6356371"/>
                <a:gd name="connsiteY692" fmla="*/ 3449920 h 3927868"/>
                <a:gd name="connsiteX693" fmla="*/ 4315777 w 6356371"/>
                <a:gd name="connsiteY693" fmla="*/ 3507200 h 3927868"/>
                <a:gd name="connsiteX694" fmla="*/ 4316750 w 6356371"/>
                <a:gd name="connsiteY694" fmla="*/ 3507125 h 3927868"/>
                <a:gd name="connsiteX695" fmla="*/ 4397583 w 6356371"/>
                <a:gd name="connsiteY695" fmla="*/ 3487833 h 3927868"/>
                <a:gd name="connsiteX696" fmla="*/ 4353316 w 6356371"/>
                <a:gd name="connsiteY696" fmla="*/ 3416271 h 3927868"/>
                <a:gd name="connsiteX697" fmla="*/ 3170490 w 6356371"/>
                <a:gd name="connsiteY697" fmla="*/ 3416271 h 3927868"/>
                <a:gd name="connsiteX698" fmla="*/ 3123305 w 6356371"/>
                <a:gd name="connsiteY698" fmla="*/ 3449920 h 3927868"/>
                <a:gd name="connsiteX699" fmla="*/ 3132876 w 6356371"/>
                <a:gd name="connsiteY699" fmla="*/ 3507200 h 3927868"/>
                <a:gd name="connsiteX700" fmla="*/ 3133773 w 6356371"/>
                <a:gd name="connsiteY700" fmla="*/ 3507125 h 3927868"/>
                <a:gd name="connsiteX701" fmla="*/ 3142074 w 6356371"/>
                <a:gd name="connsiteY701" fmla="*/ 3506303 h 3927868"/>
                <a:gd name="connsiteX702" fmla="*/ 3214683 w 6356371"/>
                <a:gd name="connsiteY702" fmla="*/ 3487833 h 3927868"/>
                <a:gd name="connsiteX703" fmla="*/ 3170490 w 6356371"/>
                <a:gd name="connsiteY703" fmla="*/ 3416271 h 3927868"/>
                <a:gd name="connsiteX704" fmla="*/ 804614 w 6356371"/>
                <a:gd name="connsiteY704" fmla="*/ 3416271 h 3927868"/>
                <a:gd name="connsiteX705" fmla="*/ 757354 w 6356371"/>
                <a:gd name="connsiteY705" fmla="*/ 3449920 h 3927868"/>
                <a:gd name="connsiteX706" fmla="*/ 767001 w 6356371"/>
                <a:gd name="connsiteY706" fmla="*/ 3507200 h 3927868"/>
                <a:gd name="connsiteX707" fmla="*/ 767973 w 6356371"/>
                <a:gd name="connsiteY707" fmla="*/ 3507125 h 3927868"/>
                <a:gd name="connsiteX708" fmla="*/ 848807 w 6356371"/>
                <a:gd name="connsiteY708" fmla="*/ 3487833 h 3927868"/>
                <a:gd name="connsiteX709" fmla="*/ 804614 w 6356371"/>
                <a:gd name="connsiteY709" fmla="*/ 3416271 h 3927868"/>
                <a:gd name="connsiteX710" fmla="*/ 5625126 w 6356371"/>
                <a:gd name="connsiteY710" fmla="*/ 3297226 h 3927868"/>
                <a:gd name="connsiteX711" fmla="*/ 5572183 w 6356371"/>
                <a:gd name="connsiteY711" fmla="*/ 3380976 h 3927868"/>
                <a:gd name="connsiteX712" fmla="*/ 5625126 w 6356371"/>
                <a:gd name="connsiteY712" fmla="*/ 3464801 h 3927868"/>
                <a:gd name="connsiteX713" fmla="*/ 5673507 w 6356371"/>
                <a:gd name="connsiteY713" fmla="*/ 3426216 h 3927868"/>
                <a:gd name="connsiteX714" fmla="*/ 5710222 w 6356371"/>
                <a:gd name="connsiteY714" fmla="*/ 3380976 h 3927868"/>
                <a:gd name="connsiteX715" fmla="*/ 5673507 w 6356371"/>
                <a:gd name="connsiteY715" fmla="*/ 3335811 h 3927868"/>
                <a:gd name="connsiteX716" fmla="*/ 5625126 w 6356371"/>
                <a:gd name="connsiteY716" fmla="*/ 3297226 h 3927868"/>
                <a:gd name="connsiteX717" fmla="*/ 4442225 w 6356371"/>
                <a:gd name="connsiteY717" fmla="*/ 3297226 h 3927868"/>
                <a:gd name="connsiteX718" fmla="*/ 4389283 w 6356371"/>
                <a:gd name="connsiteY718" fmla="*/ 3380976 h 3927868"/>
                <a:gd name="connsiteX719" fmla="*/ 4442225 w 6356371"/>
                <a:gd name="connsiteY719" fmla="*/ 3464727 h 3927868"/>
                <a:gd name="connsiteX720" fmla="*/ 4490606 w 6356371"/>
                <a:gd name="connsiteY720" fmla="*/ 3426142 h 3927868"/>
                <a:gd name="connsiteX721" fmla="*/ 4527322 w 6356371"/>
                <a:gd name="connsiteY721" fmla="*/ 3380902 h 3927868"/>
                <a:gd name="connsiteX722" fmla="*/ 4490606 w 6356371"/>
                <a:gd name="connsiteY722" fmla="*/ 3335736 h 3927868"/>
                <a:gd name="connsiteX723" fmla="*/ 4442225 w 6356371"/>
                <a:gd name="connsiteY723" fmla="*/ 3297226 h 3927868"/>
                <a:gd name="connsiteX724" fmla="*/ 3259325 w 6356371"/>
                <a:gd name="connsiteY724" fmla="*/ 3297226 h 3927868"/>
                <a:gd name="connsiteX725" fmla="*/ 3206382 w 6356371"/>
                <a:gd name="connsiteY725" fmla="*/ 3380976 h 3927868"/>
                <a:gd name="connsiteX726" fmla="*/ 3259325 w 6356371"/>
                <a:gd name="connsiteY726" fmla="*/ 3464651 h 3927868"/>
                <a:gd name="connsiteX727" fmla="*/ 3307780 w 6356371"/>
                <a:gd name="connsiteY727" fmla="*/ 3426066 h 3927868"/>
                <a:gd name="connsiteX728" fmla="*/ 3344421 w 6356371"/>
                <a:gd name="connsiteY728" fmla="*/ 3380902 h 3927868"/>
                <a:gd name="connsiteX729" fmla="*/ 3307706 w 6356371"/>
                <a:gd name="connsiteY729" fmla="*/ 3335736 h 3927868"/>
                <a:gd name="connsiteX730" fmla="*/ 3259325 w 6356371"/>
                <a:gd name="connsiteY730" fmla="*/ 3297226 h 3927868"/>
                <a:gd name="connsiteX731" fmla="*/ 2653928 w 6356371"/>
                <a:gd name="connsiteY731" fmla="*/ 3297226 h 3927868"/>
                <a:gd name="connsiteX732" fmla="*/ 2605547 w 6356371"/>
                <a:gd name="connsiteY732" fmla="*/ 3335811 h 3927868"/>
                <a:gd name="connsiteX733" fmla="*/ 2599117 w 6356371"/>
                <a:gd name="connsiteY733" fmla="*/ 3342466 h 3927868"/>
                <a:gd name="connsiteX734" fmla="*/ 2568832 w 6356371"/>
                <a:gd name="connsiteY734" fmla="*/ 3381051 h 3927868"/>
                <a:gd name="connsiteX735" fmla="*/ 2599042 w 6356371"/>
                <a:gd name="connsiteY735" fmla="*/ 3419486 h 3927868"/>
                <a:gd name="connsiteX736" fmla="*/ 2605623 w 6356371"/>
                <a:gd name="connsiteY736" fmla="*/ 3426216 h 3927868"/>
                <a:gd name="connsiteX737" fmla="*/ 2653779 w 6356371"/>
                <a:gd name="connsiteY737" fmla="*/ 3464577 h 3927868"/>
                <a:gd name="connsiteX738" fmla="*/ 2656695 w 6356371"/>
                <a:gd name="connsiteY738" fmla="*/ 3458295 h 3927868"/>
                <a:gd name="connsiteX739" fmla="*/ 2656845 w 6356371"/>
                <a:gd name="connsiteY739" fmla="*/ 3457922 h 3927868"/>
                <a:gd name="connsiteX740" fmla="*/ 2657817 w 6356371"/>
                <a:gd name="connsiteY740" fmla="*/ 3455828 h 3927868"/>
                <a:gd name="connsiteX741" fmla="*/ 2661032 w 6356371"/>
                <a:gd name="connsiteY741" fmla="*/ 3449247 h 3927868"/>
                <a:gd name="connsiteX742" fmla="*/ 2661556 w 6356371"/>
                <a:gd name="connsiteY742" fmla="*/ 3448126 h 3927868"/>
                <a:gd name="connsiteX743" fmla="*/ 2663351 w 6356371"/>
                <a:gd name="connsiteY743" fmla="*/ 3444686 h 3927868"/>
                <a:gd name="connsiteX744" fmla="*/ 2665369 w 6356371"/>
                <a:gd name="connsiteY744" fmla="*/ 3440798 h 3927868"/>
                <a:gd name="connsiteX745" fmla="*/ 2665967 w 6356371"/>
                <a:gd name="connsiteY745" fmla="*/ 3439601 h 3927868"/>
                <a:gd name="connsiteX746" fmla="*/ 2670305 w 6356371"/>
                <a:gd name="connsiteY746" fmla="*/ 3431899 h 3927868"/>
                <a:gd name="connsiteX747" fmla="*/ 2670828 w 6356371"/>
                <a:gd name="connsiteY747" fmla="*/ 3431002 h 3927868"/>
                <a:gd name="connsiteX748" fmla="*/ 2675091 w 6356371"/>
                <a:gd name="connsiteY748" fmla="*/ 3423972 h 3927868"/>
                <a:gd name="connsiteX749" fmla="*/ 2675838 w 6356371"/>
                <a:gd name="connsiteY749" fmla="*/ 3422701 h 3927868"/>
                <a:gd name="connsiteX750" fmla="*/ 2680175 w 6356371"/>
                <a:gd name="connsiteY750" fmla="*/ 3416046 h 3927868"/>
                <a:gd name="connsiteX751" fmla="*/ 2680923 w 6356371"/>
                <a:gd name="connsiteY751" fmla="*/ 3414775 h 3927868"/>
                <a:gd name="connsiteX752" fmla="*/ 2685634 w 6356371"/>
                <a:gd name="connsiteY752" fmla="*/ 3407970 h 3927868"/>
                <a:gd name="connsiteX753" fmla="*/ 2686457 w 6356371"/>
                <a:gd name="connsiteY753" fmla="*/ 3406774 h 3927868"/>
                <a:gd name="connsiteX754" fmla="*/ 2691168 w 6356371"/>
                <a:gd name="connsiteY754" fmla="*/ 3400418 h 3927868"/>
                <a:gd name="connsiteX755" fmla="*/ 2692064 w 6356371"/>
                <a:gd name="connsiteY755" fmla="*/ 3399146 h 3927868"/>
                <a:gd name="connsiteX756" fmla="*/ 2692364 w 6356371"/>
                <a:gd name="connsiteY756" fmla="*/ 3398773 h 3927868"/>
                <a:gd name="connsiteX757" fmla="*/ 2696028 w 6356371"/>
                <a:gd name="connsiteY757" fmla="*/ 3393987 h 3927868"/>
                <a:gd name="connsiteX758" fmla="*/ 2697673 w 6356371"/>
                <a:gd name="connsiteY758" fmla="*/ 3391893 h 3927868"/>
                <a:gd name="connsiteX759" fmla="*/ 2697972 w 6356371"/>
                <a:gd name="connsiteY759" fmla="*/ 3391520 h 3927868"/>
                <a:gd name="connsiteX760" fmla="*/ 2698122 w 6356371"/>
                <a:gd name="connsiteY760" fmla="*/ 3391370 h 3927868"/>
                <a:gd name="connsiteX761" fmla="*/ 2700664 w 6356371"/>
                <a:gd name="connsiteY761" fmla="*/ 3388304 h 3927868"/>
                <a:gd name="connsiteX762" fmla="*/ 2701188 w 6356371"/>
                <a:gd name="connsiteY762" fmla="*/ 3387631 h 3927868"/>
                <a:gd name="connsiteX763" fmla="*/ 2703132 w 6356371"/>
                <a:gd name="connsiteY763" fmla="*/ 3385238 h 3927868"/>
                <a:gd name="connsiteX764" fmla="*/ 2704179 w 6356371"/>
                <a:gd name="connsiteY764" fmla="*/ 3383967 h 3927868"/>
                <a:gd name="connsiteX765" fmla="*/ 2706796 w 6356371"/>
                <a:gd name="connsiteY765" fmla="*/ 3380976 h 3927868"/>
                <a:gd name="connsiteX766" fmla="*/ 2702908 w 6356371"/>
                <a:gd name="connsiteY766" fmla="*/ 3376265 h 3927868"/>
                <a:gd name="connsiteX767" fmla="*/ 2699991 w 6356371"/>
                <a:gd name="connsiteY767" fmla="*/ 3372825 h 3927868"/>
                <a:gd name="connsiteX768" fmla="*/ 2691990 w 6356371"/>
                <a:gd name="connsiteY768" fmla="*/ 3362656 h 3927868"/>
                <a:gd name="connsiteX769" fmla="*/ 2657967 w 6356371"/>
                <a:gd name="connsiteY769" fmla="*/ 3306274 h 3927868"/>
                <a:gd name="connsiteX770" fmla="*/ 2657369 w 6356371"/>
                <a:gd name="connsiteY770" fmla="*/ 3305002 h 3927868"/>
                <a:gd name="connsiteX771" fmla="*/ 2657369 w 6356371"/>
                <a:gd name="connsiteY771" fmla="*/ 3304928 h 3927868"/>
                <a:gd name="connsiteX772" fmla="*/ 2653928 w 6356371"/>
                <a:gd name="connsiteY772" fmla="*/ 3297226 h 3927868"/>
                <a:gd name="connsiteX773" fmla="*/ 2076349 w 6356371"/>
                <a:gd name="connsiteY773" fmla="*/ 3297226 h 3927868"/>
                <a:gd name="connsiteX774" fmla="*/ 2023483 w 6356371"/>
                <a:gd name="connsiteY774" fmla="*/ 3380976 h 3927868"/>
                <a:gd name="connsiteX775" fmla="*/ 2076349 w 6356371"/>
                <a:gd name="connsiteY775" fmla="*/ 3464801 h 3927868"/>
                <a:gd name="connsiteX776" fmla="*/ 2124730 w 6356371"/>
                <a:gd name="connsiteY776" fmla="*/ 3426216 h 3927868"/>
                <a:gd name="connsiteX777" fmla="*/ 2161521 w 6356371"/>
                <a:gd name="connsiteY777" fmla="*/ 3380976 h 3927868"/>
                <a:gd name="connsiteX778" fmla="*/ 2124730 w 6356371"/>
                <a:gd name="connsiteY778" fmla="*/ 3335811 h 3927868"/>
                <a:gd name="connsiteX779" fmla="*/ 2076349 w 6356371"/>
                <a:gd name="connsiteY779" fmla="*/ 3297226 h 3927868"/>
                <a:gd name="connsiteX780" fmla="*/ 893449 w 6356371"/>
                <a:gd name="connsiteY780" fmla="*/ 3297226 h 3927868"/>
                <a:gd name="connsiteX781" fmla="*/ 840507 w 6356371"/>
                <a:gd name="connsiteY781" fmla="*/ 3380976 h 3927868"/>
                <a:gd name="connsiteX782" fmla="*/ 893449 w 6356371"/>
                <a:gd name="connsiteY782" fmla="*/ 3464727 h 3927868"/>
                <a:gd name="connsiteX783" fmla="*/ 941830 w 6356371"/>
                <a:gd name="connsiteY783" fmla="*/ 3426142 h 3927868"/>
                <a:gd name="connsiteX784" fmla="*/ 978546 w 6356371"/>
                <a:gd name="connsiteY784" fmla="*/ 3380976 h 3927868"/>
                <a:gd name="connsiteX785" fmla="*/ 941830 w 6356371"/>
                <a:gd name="connsiteY785" fmla="*/ 3335736 h 3927868"/>
                <a:gd name="connsiteX786" fmla="*/ 893449 w 6356371"/>
                <a:gd name="connsiteY786" fmla="*/ 3297226 h 3927868"/>
                <a:gd name="connsiteX787" fmla="*/ 1471028 w 6356371"/>
                <a:gd name="connsiteY787" fmla="*/ 3297151 h 3927868"/>
                <a:gd name="connsiteX788" fmla="*/ 1422648 w 6356371"/>
                <a:gd name="connsiteY788" fmla="*/ 3335736 h 3927868"/>
                <a:gd name="connsiteX789" fmla="*/ 1385932 w 6356371"/>
                <a:gd name="connsiteY789" fmla="*/ 3380976 h 3927868"/>
                <a:gd name="connsiteX790" fmla="*/ 1422648 w 6356371"/>
                <a:gd name="connsiteY790" fmla="*/ 3426216 h 3927868"/>
                <a:gd name="connsiteX791" fmla="*/ 1471028 w 6356371"/>
                <a:gd name="connsiteY791" fmla="*/ 3464727 h 3927868"/>
                <a:gd name="connsiteX792" fmla="*/ 1523970 w 6356371"/>
                <a:gd name="connsiteY792" fmla="*/ 3380902 h 3927868"/>
                <a:gd name="connsiteX793" fmla="*/ 1471028 w 6356371"/>
                <a:gd name="connsiteY793" fmla="*/ 3297151 h 3927868"/>
                <a:gd name="connsiteX794" fmla="*/ 288128 w 6356371"/>
                <a:gd name="connsiteY794" fmla="*/ 3297151 h 3927868"/>
                <a:gd name="connsiteX795" fmla="*/ 239747 w 6356371"/>
                <a:gd name="connsiteY795" fmla="*/ 3335736 h 3927868"/>
                <a:gd name="connsiteX796" fmla="*/ 203031 w 6356371"/>
                <a:gd name="connsiteY796" fmla="*/ 3380976 h 3927868"/>
                <a:gd name="connsiteX797" fmla="*/ 239747 w 6356371"/>
                <a:gd name="connsiteY797" fmla="*/ 3426216 h 3927868"/>
                <a:gd name="connsiteX798" fmla="*/ 288128 w 6356371"/>
                <a:gd name="connsiteY798" fmla="*/ 3464727 h 3927868"/>
                <a:gd name="connsiteX799" fmla="*/ 340995 w 6356371"/>
                <a:gd name="connsiteY799" fmla="*/ 3380902 h 3927868"/>
                <a:gd name="connsiteX800" fmla="*/ 288128 w 6356371"/>
                <a:gd name="connsiteY800" fmla="*/ 3297151 h 3927868"/>
                <a:gd name="connsiteX801" fmla="*/ 5019953 w 6356371"/>
                <a:gd name="connsiteY801" fmla="*/ 3297076 h 3927868"/>
                <a:gd name="connsiteX802" fmla="*/ 4971423 w 6356371"/>
                <a:gd name="connsiteY802" fmla="*/ 3335736 h 3927868"/>
                <a:gd name="connsiteX803" fmla="*/ 4934708 w 6356371"/>
                <a:gd name="connsiteY803" fmla="*/ 3380976 h 3927868"/>
                <a:gd name="connsiteX804" fmla="*/ 4971423 w 6356371"/>
                <a:gd name="connsiteY804" fmla="*/ 3426216 h 3927868"/>
                <a:gd name="connsiteX805" fmla="*/ 5020029 w 6356371"/>
                <a:gd name="connsiteY805" fmla="*/ 3464801 h 3927868"/>
                <a:gd name="connsiteX806" fmla="*/ 5047023 w 6356371"/>
                <a:gd name="connsiteY806" fmla="*/ 3414850 h 3927868"/>
                <a:gd name="connsiteX807" fmla="*/ 5047322 w 6356371"/>
                <a:gd name="connsiteY807" fmla="*/ 3414326 h 3927868"/>
                <a:gd name="connsiteX808" fmla="*/ 5047398 w 6356371"/>
                <a:gd name="connsiteY808" fmla="*/ 3414177 h 3927868"/>
                <a:gd name="connsiteX809" fmla="*/ 5048444 w 6356371"/>
                <a:gd name="connsiteY809" fmla="*/ 3412607 h 3927868"/>
                <a:gd name="connsiteX810" fmla="*/ 5051959 w 6356371"/>
                <a:gd name="connsiteY810" fmla="*/ 3407597 h 3927868"/>
                <a:gd name="connsiteX811" fmla="*/ 5052257 w 6356371"/>
                <a:gd name="connsiteY811" fmla="*/ 3407148 h 3927868"/>
                <a:gd name="connsiteX812" fmla="*/ 5055473 w 6356371"/>
                <a:gd name="connsiteY812" fmla="*/ 3402736 h 3927868"/>
                <a:gd name="connsiteX813" fmla="*/ 5057193 w 6356371"/>
                <a:gd name="connsiteY813" fmla="*/ 3400343 h 3927868"/>
                <a:gd name="connsiteX814" fmla="*/ 5058016 w 6356371"/>
                <a:gd name="connsiteY814" fmla="*/ 3399222 h 3927868"/>
                <a:gd name="connsiteX815" fmla="*/ 5063998 w 6356371"/>
                <a:gd name="connsiteY815" fmla="*/ 3391520 h 3927868"/>
                <a:gd name="connsiteX816" fmla="*/ 5069157 w 6356371"/>
                <a:gd name="connsiteY816" fmla="*/ 3385238 h 3927868"/>
                <a:gd name="connsiteX817" fmla="*/ 5069831 w 6356371"/>
                <a:gd name="connsiteY817" fmla="*/ 3384341 h 3927868"/>
                <a:gd name="connsiteX818" fmla="*/ 5072746 w 6356371"/>
                <a:gd name="connsiteY818" fmla="*/ 3380902 h 3927868"/>
                <a:gd name="connsiteX819" fmla="*/ 5058090 w 6356371"/>
                <a:gd name="connsiteY819" fmla="*/ 3362730 h 3927868"/>
                <a:gd name="connsiteX820" fmla="*/ 5058016 w 6356371"/>
                <a:gd name="connsiteY820" fmla="*/ 3362656 h 3927868"/>
                <a:gd name="connsiteX821" fmla="*/ 5057941 w 6356371"/>
                <a:gd name="connsiteY821" fmla="*/ 3362581 h 3927868"/>
                <a:gd name="connsiteX822" fmla="*/ 5046948 w 6356371"/>
                <a:gd name="connsiteY822" fmla="*/ 3347027 h 3927868"/>
                <a:gd name="connsiteX823" fmla="*/ 5019953 w 6356371"/>
                <a:gd name="connsiteY823" fmla="*/ 3297076 h 3927868"/>
                <a:gd name="connsiteX824" fmla="*/ 3837054 w 6356371"/>
                <a:gd name="connsiteY824" fmla="*/ 3297076 h 3927868"/>
                <a:gd name="connsiteX825" fmla="*/ 3788673 w 6356371"/>
                <a:gd name="connsiteY825" fmla="*/ 3335661 h 3927868"/>
                <a:gd name="connsiteX826" fmla="*/ 3764220 w 6356371"/>
                <a:gd name="connsiteY826" fmla="*/ 3363478 h 3927868"/>
                <a:gd name="connsiteX827" fmla="*/ 3757790 w 6356371"/>
                <a:gd name="connsiteY827" fmla="*/ 3372302 h 3927868"/>
                <a:gd name="connsiteX828" fmla="*/ 3753527 w 6356371"/>
                <a:gd name="connsiteY828" fmla="*/ 3378509 h 3927868"/>
                <a:gd name="connsiteX829" fmla="*/ 3751957 w 6356371"/>
                <a:gd name="connsiteY829" fmla="*/ 3380902 h 3927868"/>
                <a:gd name="connsiteX830" fmla="*/ 3753527 w 6356371"/>
                <a:gd name="connsiteY830" fmla="*/ 3383369 h 3927868"/>
                <a:gd name="connsiteX831" fmla="*/ 3757714 w 6356371"/>
                <a:gd name="connsiteY831" fmla="*/ 3389575 h 3927868"/>
                <a:gd name="connsiteX832" fmla="*/ 3763099 w 6356371"/>
                <a:gd name="connsiteY832" fmla="*/ 3396978 h 3927868"/>
                <a:gd name="connsiteX833" fmla="*/ 3764146 w 6356371"/>
                <a:gd name="connsiteY833" fmla="*/ 3398399 h 3927868"/>
                <a:gd name="connsiteX834" fmla="*/ 3788448 w 6356371"/>
                <a:gd name="connsiteY834" fmla="*/ 3426142 h 3927868"/>
                <a:gd name="connsiteX835" fmla="*/ 3837054 w 6356371"/>
                <a:gd name="connsiteY835" fmla="*/ 3464577 h 3927868"/>
                <a:gd name="connsiteX836" fmla="*/ 3889996 w 6356371"/>
                <a:gd name="connsiteY836" fmla="*/ 3380826 h 3927868"/>
                <a:gd name="connsiteX837" fmla="*/ 3837054 w 6356371"/>
                <a:gd name="connsiteY837" fmla="*/ 3297076 h 3927868"/>
                <a:gd name="connsiteX838" fmla="*/ 5498827 w 6356371"/>
                <a:gd name="connsiteY838" fmla="*/ 3254752 h 3927868"/>
                <a:gd name="connsiteX839" fmla="*/ 5497481 w 6356371"/>
                <a:gd name="connsiteY839" fmla="*/ 3267913 h 3927868"/>
                <a:gd name="connsiteX840" fmla="*/ 5489106 w 6356371"/>
                <a:gd name="connsiteY840" fmla="*/ 3311882 h 3927868"/>
                <a:gd name="connsiteX841" fmla="*/ 5536365 w 6356371"/>
                <a:gd name="connsiteY841" fmla="*/ 3345607 h 3927868"/>
                <a:gd name="connsiteX842" fmla="*/ 5580484 w 6356371"/>
                <a:gd name="connsiteY842" fmla="*/ 3274119 h 3927868"/>
                <a:gd name="connsiteX843" fmla="*/ 5498827 w 6356371"/>
                <a:gd name="connsiteY843" fmla="*/ 3254752 h 3927868"/>
                <a:gd name="connsiteX844" fmla="*/ 3963352 w 6356371"/>
                <a:gd name="connsiteY844" fmla="*/ 3254752 h 3927868"/>
                <a:gd name="connsiteX845" fmla="*/ 3881545 w 6356371"/>
                <a:gd name="connsiteY845" fmla="*/ 3274119 h 3927868"/>
                <a:gd name="connsiteX846" fmla="*/ 3925664 w 6356371"/>
                <a:gd name="connsiteY846" fmla="*/ 3345607 h 3927868"/>
                <a:gd name="connsiteX847" fmla="*/ 3972924 w 6356371"/>
                <a:gd name="connsiteY847" fmla="*/ 3311882 h 3927868"/>
                <a:gd name="connsiteX848" fmla="*/ 3963352 w 6356371"/>
                <a:gd name="connsiteY848" fmla="*/ 3254752 h 3927868"/>
                <a:gd name="connsiteX849" fmla="*/ 2780377 w 6356371"/>
                <a:gd name="connsiteY849" fmla="*/ 3254752 h 3927868"/>
                <a:gd name="connsiteX850" fmla="*/ 2698646 w 6356371"/>
                <a:gd name="connsiteY850" fmla="*/ 3274119 h 3927868"/>
                <a:gd name="connsiteX851" fmla="*/ 2702833 w 6356371"/>
                <a:gd name="connsiteY851" fmla="*/ 3283616 h 3927868"/>
                <a:gd name="connsiteX852" fmla="*/ 2732220 w 6356371"/>
                <a:gd name="connsiteY852" fmla="*/ 3332595 h 3927868"/>
                <a:gd name="connsiteX853" fmla="*/ 2742689 w 6356371"/>
                <a:gd name="connsiteY853" fmla="*/ 3345607 h 3927868"/>
                <a:gd name="connsiteX854" fmla="*/ 2789948 w 6356371"/>
                <a:gd name="connsiteY854" fmla="*/ 3311882 h 3927868"/>
                <a:gd name="connsiteX855" fmla="*/ 2780377 w 6356371"/>
                <a:gd name="connsiteY855" fmla="*/ 3254752 h 3927868"/>
                <a:gd name="connsiteX856" fmla="*/ 1597476 w 6356371"/>
                <a:gd name="connsiteY856" fmla="*/ 3254752 h 3927868"/>
                <a:gd name="connsiteX857" fmla="*/ 1515670 w 6356371"/>
                <a:gd name="connsiteY857" fmla="*/ 3274119 h 3927868"/>
                <a:gd name="connsiteX858" fmla="*/ 1559864 w 6356371"/>
                <a:gd name="connsiteY858" fmla="*/ 3345607 h 3927868"/>
                <a:gd name="connsiteX859" fmla="*/ 1607048 w 6356371"/>
                <a:gd name="connsiteY859" fmla="*/ 3311882 h 3927868"/>
                <a:gd name="connsiteX860" fmla="*/ 1597476 w 6356371"/>
                <a:gd name="connsiteY860" fmla="*/ 3254752 h 3927868"/>
                <a:gd name="connsiteX861" fmla="*/ 414501 w 6356371"/>
                <a:gd name="connsiteY861" fmla="*/ 3254752 h 3927868"/>
                <a:gd name="connsiteX862" fmla="*/ 332770 w 6356371"/>
                <a:gd name="connsiteY862" fmla="*/ 3274119 h 3927868"/>
                <a:gd name="connsiteX863" fmla="*/ 376888 w 6356371"/>
                <a:gd name="connsiteY863" fmla="*/ 3345607 h 3927868"/>
                <a:gd name="connsiteX864" fmla="*/ 424147 w 6356371"/>
                <a:gd name="connsiteY864" fmla="*/ 3311882 h 3927868"/>
                <a:gd name="connsiteX865" fmla="*/ 414501 w 6356371"/>
                <a:gd name="connsiteY865" fmla="*/ 3254752 h 3927868"/>
                <a:gd name="connsiteX866" fmla="*/ 5146177 w 6356371"/>
                <a:gd name="connsiteY866" fmla="*/ 3254677 h 3927868"/>
                <a:gd name="connsiteX867" fmla="*/ 5064446 w 6356371"/>
                <a:gd name="connsiteY867" fmla="*/ 3274044 h 3927868"/>
                <a:gd name="connsiteX868" fmla="*/ 5088674 w 6356371"/>
                <a:gd name="connsiteY868" fmla="*/ 3319135 h 3927868"/>
                <a:gd name="connsiteX869" fmla="*/ 5088824 w 6356371"/>
                <a:gd name="connsiteY869" fmla="*/ 3319360 h 3927868"/>
                <a:gd name="connsiteX870" fmla="*/ 5098096 w 6356371"/>
                <a:gd name="connsiteY870" fmla="*/ 3332446 h 3927868"/>
                <a:gd name="connsiteX871" fmla="*/ 5100489 w 6356371"/>
                <a:gd name="connsiteY871" fmla="*/ 3335436 h 3927868"/>
                <a:gd name="connsiteX872" fmla="*/ 5108639 w 6356371"/>
                <a:gd name="connsiteY872" fmla="*/ 3345457 h 3927868"/>
                <a:gd name="connsiteX873" fmla="*/ 5155824 w 6356371"/>
                <a:gd name="connsiteY873" fmla="*/ 3311807 h 3927868"/>
                <a:gd name="connsiteX874" fmla="*/ 5146177 w 6356371"/>
                <a:gd name="connsiteY874" fmla="*/ 3254677 h 3927868"/>
                <a:gd name="connsiteX875" fmla="*/ 4315852 w 6356371"/>
                <a:gd name="connsiteY875" fmla="*/ 3254677 h 3927868"/>
                <a:gd name="connsiteX876" fmla="*/ 4306206 w 6356371"/>
                <a:gd name="connsiteY876" fmla="*/ 3311882 h 3927868"/>
                <a:gd name="connsiteX877" fmla="*/ 4353465 w 6356371"/>
                <a:gd name="connsiteY877" fmla="*/ 3345531 h 3927868"/>
                <a:gd name="connsiteX878" fmla="*/ 4397658 w 6356371"/>
                <a:gd name="connsiteY878" fmla="*/ 3274044 h 3927868"/>
                <a:gd name="connsiteX879" fmla="*/ 4315852 w 6356371"/>
                <a:gd name="connsiteY879" fmla="*/ 3254677 h 3927868"/>
                <a:gd name="connsiteX880" fmla="*/ 3132876 w 6356371"/>
                <a:gd name="connsiteY880" fmla="*/ 3254677 h 3927868"/>
                <a:gd name="connsiteX881" fmla="*/ 3123305 w 6356371"/>
                <a:gd name="connsiteY881" fmla="*/ 3311882 h 3927868"/>
                <a:gd name="connsiteX882" fmla="*/ 3170490 w 6356371"/>
                <a:gd name="connsiteY882" fmla="*/ 3345531 h 3927868"/>
                <a:gd name="connsiteX883" fmla="*/ 3214683 w 6356371"/>
                <a:gd name="connsiteY883" fmla="*/ 3274044 h 3927868"/>
                <a:gd name="connsiteX884" fmla="*/ 3132876 w 6356371"/>
                <a:gd name="connsiteY884" fmla="*/ 3254677 h 3927868"/>
                <a:gd name="connsiteX885" fmla="*/ 1949901 w 6356371"/>
                <a:gd name="connsiteY885" fmla="*/ 3254677 h 3927868"/>
                <a:gd name="connsiteX886" fmla="*/ 1940330 w 6356371"/>
                <a:gd name="connsiteY886" fmla="*/ 3311882 h 3927868"/>
                <a:gd name="connsiteX887" fmla="*/ 1987589 w 6356371"/>
                <a:gd name="connsiteY887" fmla="*/ 3345531 h 3927868"/>
                <a:gd name="connsiteX888" fmla="*/ 2031708 w 6356371"/>
                <a:gd name="connsiteY888" fmla="*/ 3274044 h 3927868"/>
                <a:gd name="connsiteX889" fmla="*/ 1949901 w 6356371"/>
                <a:gd name="connsiteY889" fmla="*/ 3254677 h 3927868"/>
                <a:gd name="connsiteX890" fmla="*/ 767076 w 6356371"/>
                <a:gd name="connsiteY890" fmla="*/ 3254677 h 3927868"/>
                <a:gd name="connsiteX891" fmla="*/ 757430 w 6356371"/>
                <a:gd name="connsiteY891" fmla="*/ 3311882 h 3927868"/>
                <a:gd name="connsiteX892" fmla="*/ 804764 w 6356371"/>
                <a:gd name="connsiteY892" fmla="*/ 3345531 h 3927868"/>
                <a:gd name="connsiteX893" fmla="*/ 848882 w 6356371"/>
                <a:gd name="connsiteY893" fmla="*/ 3274044 h 3927868"/>
                <a:gd name="connsiteX894" fmla="*/ 767076 w 6356371"/>
                <a:gd name="connsiteY894" fmla="*/ 3254677 h 3927868"/>
                <a:gd name="connsiteX895" fmla="*/ 4727950 w 6356371"/>
                <a:gd name="connsiteY895" fmla="*/ 3239199 h 3927868"/>
                <a:gd name="connsiteX896" fmla="*/ 4710900 w 6356371"/>
                <a:gd name="connsiteY896" fmla="*/ 3251985 h 3927868"/>
                <a:gd name="connsiteX897" fmla="*/ 4686597 w 6356371"/>
                <a:gd name="connsiteY897" fmla="*/ 3315172 h 3927868"/>
                <a:gd name="connsiteX898" fmla="*/ 4661472 w 6356371"/>
                <a:gd name="connsiteY898" fmla="*/ 3340297 h 3927868"/>
                <a:gd name="connsiteX899" fmla="*/ 4597165 w 6356371"/>
                <a:gd name="connsiteY899" fmla="*/ 3365722 h 3927868"/>
                <a:gd name="connsiteX900" fmla="*/ 4585050 w 6356371"/>
                <a:gd name="connsiteY900" fmla="*/ 3381125 h 3927868"/>
                <a:gd name="connsiteX901" fmla="*/ 4661546 w 6356371"/>
                <a:gd name="connsiteY901" fmla="*/ 3421729 h 3927868"/>
                <a:gd name="connsiteX902" fmla="*/ 4686672 w 6356371"/>
                <a:gd name="connsiteY902" fmla="*/ 3446855 h 3927868"/>
                <a:gd name="connsiteX903" fmla="*/ 4712096 w 6356371"/>
                <a:gd name="connsiteY903" fmla="*/ 3511088 h 3927868"/>
                <a:gd name="connsiteX904" fmla="*/ 4727426 w 6356371"/>
                <a:gd name="connsiteY904" fmla="*/ 3523277 h 3927868"/>
                <a:gd name="connsiteX905" fmla="*/ 4768029 w 6356371"/>
                <a:gd name="connsiteY905" fmla="*/ 3446780 h 3927868"/>
                <a:gd name="connsiteX906" fmla="*/ 4793155 w 6356371"/>
                <a:gd name="connsiteY906" fmla="*/ 3421655 h 3927868"/>
                <a:gd name="connsiteX907" fmla="*/ 4857388 w 6356371"/>
                <a:gd name="connsiteY907" fmla="*/ 3396231 h 3927868"/>
                <a:gd name="connsiteX908" fmla="*/ 4869502 w 6356371"/>
                <a:gd name="connsiteY908" fmla="*/ 3381051 h 3927868"/>
                <a:gd name="connsiteX909" fmla="*/ 4857388 w 6356371"/>
                <a:gd name="connsiteY909" fmla="*/ 3365871 h 3927868"/>
                <a:gd name="connsiteX910" fmla="*/ 4793005 w 6356371"/>
                <a:gd name="connsiteY910" fmla="*/ 3340372 h 3927868"/>
                <a:gd name="connsiteX911" fmla="*/ 4767880 w 6356371"/>
                <a:gd name="connsiteY911" fmla="*/ 3315247 h 3927868"/>
                <a:gd name="connsiteX912" fmla="*/ 4727950 w 6356371"/>
                <a:gd name="connsiteY912" fmla="*/ 3239199 h 3927868"/>
                <a:gd name="connsiteX913" fmla="*/ 1179173 w 6356371"/>
                <a:gd name="connsiteY913" fmla="*/ 3239199 h 3927868"/>
                <a:gd name="connsiteX914" fmla="*/ 1162124 w 6356371"/>
                <a:gd name="connsiteY914" fmla="*/ 3251985 h 3927868"/>
                <a:gd name="connsiteX915" fmla="*/ 1137821 w 6356371"/>
                <a:gd name="connsiteY915" fmla="*/ 3315172 h 3927868"/>
                <a:gd name="connsiteX916" fmla="*/ 1112696 w 6356371"/>
                <a:gd name="connsiteY916" fmla="*/ 3340297 h 3927868"/>
                <a:gd name="connsiteX917" fmla="*/ 1048387 w 6356371"/>
                <a:gd name="connsiteY917" fmla="*/ 3365722 h 3927868"/>
                <a:gd name="connsiteX918" fmla="*/ 1036199 w 6356371"/>
                <a:gd name="connsiteY918" fmla="*/ 3381125 h 3927868"/>
                <a:gd name="connsiteX919" fmla="*/ 1112696 w 6356371"/>
                <a:gd name="connsiteY919" fmla="*/ 3421729 h 3927868"/>
                <a:gd name="connsiteX920" fmla="*/ 1137821 w 6356371"/>
                <a:gd name="connsiteY920" fmla="*/ 3446855 h 3927868"/>
                <a:gd name="connsiteX921" fmla="*/ 1163245 w 6356371"/>
                <a:gd name="connsiteY921" fmla="*/ 3511088 h 3927868"/>
                <a:gd name="connsiteX922" fmla="*/ 1178574 w 6356371"/>
                <a:gd name="connsiteY922" fmla="*/ 3523277 h 3927868"/>
                <a:gd name="connsiteX923" fmla="*/ 1219178 w 6356371"/>
                <a:gd name="connsiteY923" fmla="*/ 3446780 h 3927868"/>
                <a:gd name="connsiteX924" fmla="*/ 1244303 w 6356371"/>
                <a:gd name="connsiteY924" fmla="*/ 3421655 h 3927868"/>
                <a:gd name="connsiteX925" fmla="*/ 1308686 w 6356371"/>
                <a:gd name="connsiteY925" fmla="*/ 3396155 h 3927868"/>
                <a:gd name="connsiteX926" fmla="*/ 1320726 w 6356371"/>
                <a:gd name="connsiteY926" fmla="*/ 3380976 h 3927868"/>
                <a:gd name="connsiteX927" fmla="*/ 1308686 w 6356371"/>
                <a:gd name="connsiteY927" fmla="*/ 3365796 h 3927868"/>
                <a:gd name="connsiteX928" fmla="*/ 1244229 w 6356371"/>
                <a:gd name="connsiteY928" fmla="*/ 3340297 h 3927868"/>
                <a:gd name="connsiteX929" fmla="*/ 1219104 w 6356371"/>
                <a:gd name="connsiteY929" fmla="*/ 3315172 h 3927868"/>
                <a:gd name="connsiteX930" fmla="*/ 1179173 w 6356371"/>
                <a:gd name="connsiteY930" fmla="*/ 3239199 h 3927868"/>
                <a:gd name="connsiteX931" fmla="*/ 5910625 w 6356371"/>
                <a:gd name="connsiteY931" fmla="*/ 3239123 h 3927868"/>
                <a:gd name="connsiteX932" fmla="*/ 5893575 w 6356371"/>
                <a:gd name="connsiteY932" fmla="*/ 3251910 h 3927868"/>
                <a:gd name="connsiteX933" fmla="*/ 5869348 w 6356371"/>
                <a:gd name="connsiteY933" fmla="*/ 3315097 h 3927868"/>
                <a:gd name="connsiteX934" fmla="*/ 5844222 w 6356371"/>
                <a:gd name="connsiteY934" fmla="*/ 3340223 h 3927868"/>
                <a:gd name="connsiteX935" fmla="*/ 5779840 w 6356371"/>
                <a:gd name="connsiteY935" fmla="*/ 3365722 h 3927868"/>
                <a:gd name="connsiteX936" fmla="*/ 5767725 w 6356371"/>
                <a:gd name="connsiteY936" fmla="*/ 3380976 h 3927868"/>
                <a:gd name="connsiteX937" fmla="*/ 5844222 w 6356371"/>
                <a:gd name="connsiteY937" fmla="*/ 3421580 h 3927868"/>
                <a:gd name="connsiteX938" fmla="*/ 5869348 w 6356371"/>
                <a:gd name="connsiteY938" fmla="*/ 3446705 h 3927868"/>
                <a:gd name="connsiteX939" fmla="*/ 5894772 w 6356371"/>
                <a:gd name="connsiteY939" fmla="*/ 3511014 h 3927868"/>
                <a:gd name="connsiteX940" fmla="*/ 5910026 w 6356371"/>
                <a:gd name="connsiteY940" fmla="*/ 3523127 h 3927868"/>
                <a:gd name="connsiteX941" fmla="*/ 5950705 w 6356371"/>
                <a:gd name="connsiteY941" fmla="*/ 3446630 h 3927868"/>
                <a:gd name="connsiteX942" fmla="*/ 5975830 w 6356371"/>
                <a:gd name="connsiteY942" fmla="*/ 3421505 h 3927868"/>
                <a:gd name="connsiteX943" fmla="*/ 6040139 w 6356371"/>
                <a:gd name="connsiteY943" fmla="*/ 3396081 h 3927868"/>
                <a:gd name="connsiteX944" fmla="*/ 6052252 w 6356371"/>
                <a:gd name="connsiteY944" fmla="*/ 3380902 h 3927868"/>
                <a:gd name="connsiteX945" fmla="*/ 6040213 w 6356371"/>
                <a:gd name="connsiteY945" fmla="*/ 3365796 h 3927868"/>
                <a:gd name="connsiteX946" fmla="*/ 5975830 w 6356371"/>
                <a:gd name="connsiteY946" fmla="*/ 3340297 h 3927868"/>
                <a:gd name="connsiteX947" fmla="*/ 5950556 w 6356371"/>
                <a:gd name="connsiteY947" fmla="*/ 3315172 h 3927868"/>
                <a:gd name="connsiteX948" fmla="*/ 5910625 w 6356371"/>
                <a:gd name="connsiteY948" fmla="*/ 3239123 h 3927868"/>
                <a:gd name="connsiteX949" fmla="*/ 3544376 w 6356371"/>
                <a:gd name="connsiteY949" fmla="*/ 3238750 h 3927868"/>
                <a:gd name="connsiteX950" fmla="*/ 3503696 w 6356371"/>
                <a:gd name="connsiteY950" fmla="*/ 3315172 h 3927868"/>
                <a:gd name="connsiteX951" fmla="*/ 3478571 w 6356371"/>
                <a:gd name="connsiteY951" fmla="*/ 3340297 h 3927868"/>
                <a:gd name="connsiteX952" fmla="*/ 3414263 w 6356371"/>
                <a:gd name="connsiteY952" fmla="*/ 3365722 h 3927868"/>
                <a:gd name="connsiteX953" fmla="*/ 3402074 w 6356371"/>
                <a:gd name="connsiteY953" fmla="*/ 3381051 h 3927868"/>
                <a:gd name="connsiteX954" fmla="*/ 3478571 w 6356371"/>
                <a:gd name="connsiteY954" fmla="*/ 3421655 h 3927868"/>
                <a:gd name="connsiteX955" fmla="*/ 3503696 w 6356371"/>
                <a:gd name="connsiteY955" fmla="*/ 3446705 h 3927868"/>
                <a:gd name="connsiteX956" fmla="*/ 3529121 w 6356371"/>
                <a:gd name="connsiteY956" fmla="*/ 3511014 h 3927868"/>
                <a:gd name="connsiteX957" fmla="*/ 3544450 w 6356371"/>
                <a:gd name="connsiteY957" fmla="*/ 3523202 h 3927868"/>
                <a:gd name="connsiteX958" fmla="*/ 3584979 w 6356371"/>
                <a:gd name="connsiteY958" fmla="*/ 3446705 h 3927868"/>
                <a:gd name="connsiteX959" fmla="*/ 3610104 w 6356371"/>
                <a:gd name="connsiteY959" fmla="*/ 3421580 h 3927868"/>
                <a:gd name="connsiteX960" fmla="*/ 3674413 w 6356371"/>
                <a:gd name="connsiteY960" fmla="*/ 3396155 h 3927868"/>
                <a:gd name="connsiteX961" fmla="*/ 3686526 w 6356371"/>
                <a:gd name="connsiteY961" fmla="*/ 3380902 h 3927868"/>
                <a:gd name="connsiteX962" fmla="*/ 3674487 w 6356371"/>
                <a:gd name="connsiteY962" fmla="*/ 3365796 h 3927868"/>
                <a:gd name="connsiteX963" fmla="*/ 3610104 w 6356371"/>
                <a:gd name="connsiteY963" fmla="*/ 3340297 h 3927868"/>
                <a:gd name="connsiteX964" fmla="*/ 3584979 w 6356371"/>
                <a:gd name="connsiteY964" fmla="*/ 3315172 h 3927868"/>
                <a:gd name="connsiteX965" fmla="*/ 3544376 w 6356371"/>
                <a:gd name="connsiteY965" fmla="*/ 3238750 h 3927868"/>
                <a:gd name="connsiteX966" fmla="*/ 2361400 w 6356371"/>
                <a:gd name="connsiteY966" fmla="*/ 3238675 h 3927868"/>
                <a:gd name="connsiteX967" fmla="*/ 2320721 w 6356371"/>
                <a:gd name="connsiteY967" fmla="*/ 3315097 h 3927868"/>
                <a:gd name="connsiteX968" fmla="*/ 2295596 w 6356371"/>
                <a:gd name="connsiteY968" fmla="*/ 3340223 h 3927868"/>
                <a:gd name="connsiteX969" fmla="*/ 2231213 w 6356371"/>
                <a:gd name="connsiteY969" fmla="*/ 3365722 h 3927868"/>
                <a:gd name="connsiteX970" fmla="*/ 2219249 w 6356371"/>
                <a:gd name="connsiteY970" fmla="*/ 3380976 h 3927868"/>
                <a:gd name="connsiteX971" fmla="*/ 2295745 w 6356371"/>
                <a:gd name="connsiteY971" fmla="*/ 3421580 h 3927868"/>
                <a:gd name="connsiteX972" fmla="*/ 2320871 w 6356371"/>
                <a:gd name="connsiteY972" fmla="*/ 3446705 h 3927868"/>
                <a:gd name="connsiteX973" fmla="*/ 2346295 w 6356371"/>
                <a:gd name="connsiteY973" fmla="*/ 3510938 h 3927868"/>
                <a:gd name="connsiteX974" fmla="*/ 2361550 w 6356371"/>
                <a:gd name="connsiteY974" fmla="*/ 3523053 h 3927868"/>
                <a:gd name="connsiteX975" fmla="*/ 2376655 w 6356371"/>
                <a:gd name="connsiteY975" fmla="*/ 3511014 h 3927868"/>
                <a:gd name="connsiteX976" fmla="*/ 2402153 w 6356371"/>
                <a:gd name="connsiteY976" fmla="*/ 3446630 h 3927868"/>
                <a:gd name="connsiteX977" fmla="*/ 2427279 w 6356371"/>
                <a:gd name="connsiteY977" fmla="*/ 3421505 h 3927868"/>
                <a:gd name="connsiteX978" fmla="*/ 2491587 w 6356371"/>
                <a:gd name="connsiteY978" fmla="*/ 3396081 h 3927868"/>
                <a:gd name="connsiteX979" fmla="*/ 2503701 w 6356371"/>
                <a:gd name="connsiteY979" fmla="*/ 3380902 h 3927868"/>
                <a:gd name="connsiteX980" fmla="*/ 2491587 w 6356371"/>
                <a:gd name="connsiteY980" fmla="*/ 3365722 h 3927868"/>
                <a:gd name="connsiteX981" fmla="*/ 2427204 w 6356371"/>
                <a:gd name="connsiteY981" fmla="*/ 3340223 h 3927868"/>
                <a:gd name="connsiteX982" fmla="*/ 2402079 w 6356371"/>
                <a:gd name="connsiteY982" fmla="*/ 3315172 h 3927868"/>
                <a:gd name="connsiteX983" fmla="*/ 2361400 w 6356371"/>
                <a:gd name="connsiteY983" fmla="*/ 3238675 h 3927868"/>
                <a:gd name="connsiteX984" fmla="*/ 4139603 w 6356371"/>
                <a:gd name="connsiteY984" fmla="*/ 3203006 h 3927868"/>
                <a:gd name="connsiteX985" fmla="*/ 4122180 w 6356371"/>
                <a:gd name="connsiteY985" fmla="*/ 3226411 h 3927868"/>
                <a:gd name="connsiteX986" fmla="*/ 4120311 w 6356371"/>
                <a:gd name="connsiteY986" fmla="*/ 3229403 h 3927868"/>
                <a:gd name="connsiteX987" fmla="*/ 4105354 w 6356371"/>
                <a:gd name="connsiteY987" fmla="*/ 3255500 h 3927868"/>
                <a:gd name="connsiteX988" fmla="*/ 4082921 w 6356371"/>
                <a:gd name="connsiteY988" fmla="*/ 3269409 h 3927868"/>
                <a:gd name="connsiteX989" fmla="*/ 4074920 w 6356371"/>
                <a:gd name="connsiteY989" fmla="*/ 3268137 h 3927868"/>
                <a:gd name="connsiteX990" fmla="*/ 4013602 w 6356371"/>
                <a:gd name="connsiteY990" fmla="*/ 3255126 h 3927868"/>
                <a:gd name="connsiteX991" fmla="*/ 4026539 w 6356371"/>
                <a:gd name="connsiteY991" fmla="*/ 3316518 h 3927868"/>
                <a:gd name="connsiteX992" fmla="*/ 4013977 w 6356371"/>
                <a:gd name="connsiteY992" fmla="*/ 3346802 h 3927868"/>
                <a:gd name="connsiteX993" fmla="*/ 3961407 w 6356371"/>
                <a:gd name="connsiteY993" fmla="*/ 3381125 h 3927868"/>
                <a:gd name="connsiteX994" fmla="*/ 4013902 w 6356371"/>
                <a:gd name="connsiteY994" fmla="*/ 3415298 h 3927868"/>
                <a:gd name="connsiteX995" fmla="*/ 4026539 w 6356371"/>
                <a:gd name="connsiteY995" fmla="*/ 3445584 h 3927868"/>
                <a:gd name="connsiteX996" fmla="*/ 4013602 w 6356371"/>
                <a:gd name="connsiteY996" fmla="*/ 3507050 h 3927868"/>
                <a:gd name="connsiteX997" fmla="*/ 4074920 w 6356371"/>
                <a:gd name="connsiteY997" fmla="*/ 3494039 h 3927868"/>
                <a:gd name="connsiteX998" fmla="*/ 4082846 w 6356371"/>
                <a:gd name="connsiteY998" fmla="*/ 3492768 h 3927868"/>
                <a:gd name="connsiteX999" fmla="*/ 4105354 w 6356371"/>
                <a:gd name="connsiteY999" fmla="*/ 3506676 h 3927868"/>
                <a:gd name="connsiteX1000" fmla="*/ 4122104 w 6356371"/>
                <a:gd name="connsiteY1000" fmla="*/ 3535690 h 3927868"/>
                <a:gd name="connsiteX1001" fmla="*/ 4139528 w 6356371"/>
                <a:gd name="connsiteY1001" fmla="*/ 3559095 h 3927868"/>
                <a:gd name="connsiteX1002" fmla="*/ 4143865 w 6356371"/>
                <a:gd name="connsiteY1002" fmla="*/ 3553786 h 3927868"/>
                <a:gd name="connsiteX1003" fmla="*/ 4157026 w 6356371"/>
                <a:gd name="connsiteY1003" fmla="*/ 3535615 h 3927868"/>
                <a:gd name="connsiteX1004" fmla="*/ 4173775 w 6356371"/>
                <a:gd name="connsiteY1004" fmla="*/ 3506676 h 3927868"/>
                <a:gd name="connsiteX1005" fmla="*/ 4204285 w 6356371"/>
                <a:gd name="connsiteY1005" fmla="*/ 3494039 h 3927868"/>
                <a:gd name="connsiteX1006" fmla="*/ 4225746 w 6356371"/>
                <a:gd name="connsiteY1006" fmla="*/ 3500246 h 3927868"/>
                <a:gd name="connsiteX1007" fmla="*/ 4247804 w 6356371"/>
                <a:gd name="connsiteY1007" fmla="*/ 3504733 h 3927868"/>
                <a:gd name="connsiteX1008" fmla="*/ 4265601 w 6356371"/>
                <a:gd name="connsiteY1008" fmla="*/ 3506975 h 3927868"/>
                <a:gd name="connsiteX1009" fmla="*/ 4252590 w 6356371"/>
                <a:gd name="connsiteY1009" fmla="*/ 3445508 h 3927868"/>
                <a:gd name="connsiteX1010" fmla="*/ 4265227 w 6356371"/>
                <a:gd name="connsiteY1010" fmla="*/ 3415298 h 3927868"/>
                <a:gd name="connsiteX1011" fmla="*/ 4317796 w 6356371"/>
                <a:gd name="connsiteY1011" fmla="*/ 3381125 h 3927868"/>
                <a:gd name="connsiteX1012" fmla="*/ 4265227 w 6356371"/>
                <a:gd name="connsiteY1012" fmla="*/ 3346878 h 3927868"/>
                <a:gd name="connsiteX1013" fmla="*/ 4252590 w 6356371"/>
                <a:gd name="connsiteY1013" fmla="*/ 3316518 h 3927868"/>
                <a:gd name="connsiteX1014" fmla="*/ 4265601 w 6356371"/>
                <a:gd name="connsiteY1014" fmla="*/ 3255126 h 3927868"/>
                <a:gd name="connsiteX1015" fmla="*/ 4204209 w 6356371"/>
                <a:gd name="connsiteY1015" fmla="*/ 3268137 h 3927868"/>
                <a:gd name="connsiteX1016" fmla="*/ 4173850 w 6356371"/>
                <a:gd name="connsiteY1016" fmla="*/ 3255500 h 3927868"/>
                <a:gd name="connsiteX1017" fmla="*/ 4157100 w 6356371"/>
                <a:gd name="connsiteY1017" fmla="*/ 3226561 h 3927868"/>
                <a:gd name="connsiteX1018" fmla="*/ 4151417 w 6356371"/>
                <a:gd name="connsiteY1018" fmla="*/ 3218410 h 3927868"/>
                <a:gd name="connsiteX1019" fmla="*/ 4144014 w 6356371"/>
                <a:gd name="connsiteY1019" fmla="*/ 3208465 h 3927868"/>
                <a:gd name="connsiteX1020" fmla="*/ 4139603 w 6356371"/>
                <a:gd name="connsiteY1020" fmla="*/ 3203006 h 3927868"/>
                <a:gd name="connsiteX1021" fmla="*/ 1773651 w 6356371"/>
                <a:gd name="connsiteY1021" fmla="*/ 3203006 h 3927868"/>
                <a:gd name="connsiteX1022" fmla="*/ 1739404 w 6356371"/>
                <a:gd name="connsiteY1022" fmla="*/ 3255574 h 3927868"/>
                <a:gd name="connsiteX1023" fmla="*/ 1709044 w 6356371"/>
                <a:gd name="connsiteY1023" fmla="*/ 3268137 h 3927868"/>
                <a:gd name="connsiteX1024" fmla="*/ 1647652 w 6356371"/>
                <a:gd name="connsiteY1024" fmla="*/ 3255126 h 3927868"/>
                <a:gd name="connsiteX1025" fmla="*/ 1660588 w 6356371"/>
                <a:gd name="connsiteY1025" fmla="*/ 3316443 h 3927868"/>
                <a:gd name="connsiteX1026" fmla="*/ 1648026 w 6356371"/>
                <a:gd name="connsiteY1026" fmla="*/ 3346802 h 3927868"/>
                <a:gd name="connsiteX1027" fmla="*/ 1595457 w 6356371"/>
                <a:gd name="connsiteY1027" fmla="*/ 3381125 h 3927868"/>
                <a:gd name="connsiteX1028" fmla="*/ 1648026 w 6356371"/>
                <a:gd name="connsiteY1028" fmla="*/ 3415298 h 3927868"/>
                <a:gd name="connsiteX1029" fmla="*/ 1660663 w 6356371"/>
                <a:gd name="connsiteY1029" fmla="*/ 3445584 h 3927868"/>
                <a:gd name="connsiteX1030" fmla="*/ 1647727 w 6356371"/>
                <a:gd name="connsiteY1030" fmla="*/ 3507050 h 3927868"/>
                <a:gd name="connsiteX1031" fmla="*/ 1709118 w 6356371"/>
                <a:gd name="connsiteY1031" fmla="*/ 3494039 h 3927868"/>
                <a:gd name="connsiteX1032" fmla="*/ 1717045 w 6356371"/>
                <a:gd name="connsiteY1032" fmla="*/ 3492768 h 3927868"/>
                <a:gd name="connsiteX1033" fmla="*/ 1739478 w 6356371"/>
                <a:gd name="connsiteY1033" fmla="*/ 3506602 h 3927868"/>
                <a:gd name="connsiteX1034" fmla="*/ 1773726 w 6356371"/>
                <a:gd name="connsiteY1034" fmla="*/ 3559170 h 3927868"/>
                <a:gd name="connsiteX1035" fmla="*/ 1807974 w 6356371"/>
                <a:gd name="connsiteY1035" fmla="*/ 3506602 h 3927868"/>
                <a:gd name="connsiteX1036" fmla="*/ 1838409 w 6356371"/>
                <a:gd name="connsiteY1036" fmla="*/ 3494039 h 3927868"/>
                <a:gd name="connsiteX1037" fmla="*/ 1859869 w 6356371"/>
                <a:gd name="connsiteY1037" fmla="*/ 3500246 h 3927868"/>
                <a:gd name="connsiteX1038" fmla="*/ 1881929 w 6356371"/>
                <a:gd name="connsiteY1038" fmla="*/ 3504733 h 3927868"/>
                <a:gd name="connsiteX1039" fmla="*/ 1899726 w 6356371"/>
                <a:gd name="connsiteY1039" fmla="*/ 3506975 h 3927868"/>
                <a:gd name="connsiteX1040" fmla="*/ 1886789 w 6356371"/>
                <a:gd name="connsiteY1040" fmla="*/ 3445508 h 3927868"/>
                <a:gd name="connsiteX1041" fmla="*/ 1899202 w 6356371"/>
                <a:gd name="connsiteY1041" fmla="*/ 3415374 h 3927868"/>
                <a:gd name="connsiteX1042" fmla="*/ 1951696 w 6356371"/>
                <a:gd name="connsiteY1042" fmla="*/ 3381200 h 3927868"/>
                <a:gd name="connsiteX1043" fmla="*/ 1899202 w 6356371"/>
                <a:gd name="connsiteY1043" fmla="*/ 3346952 h 3927868"/>
                <a:gd name="connsiteX1044" fmla="*/ 1886640 w 6356371"/>
                <a:gd name="connsiteY1044" fmla="*/ 3316668 h 3927868"/>
                <a:gd name="connsiteX1045" fmla="*/ 1899576 w 6356371"/>
                <a:gd name="connsiteY1045" fmla="*/ 3255200 h 3927868"/>
                <a:gd name="connsiteX1046" fmla="*/ 1838259 w 6356371"/>
                <a:gd name="connsiteY1046" fmla="*/ 3268137 h 3927868"/>
                <a:gd name="connsiteX1047" fmla="*/ 1807900 w 6356371"/>
                <a:gd name="connsiteY1047" fmla="*/ 3255574 h 3927868"/>
                <a:gd name="connsiteX1048" fmla="*/ 1773651 w 6356371"/>
                <a:gd name="connsiteY1048" fmla="*/ 3203006 h 3927868"/>
                <a:gd name="connsiteX1049" fmla="*/ 5322577 w 6356371"/>
                <a:gd name="connsiteY1049" fmla="*/ 3202856 h 3927868"/>
                <a:gd name="connsiteX1050" fmla="*/ 5288329 w 6356371"/>
                <a:gd name="connsiteY1050" fmla="*/ 3255425 h 3927868"/>
                <a:gd name="connsiteX1051" fmla="*/ 5257969 w 6356371"/>
                <a:gd name="connsiteY1051" fmla="*/ 3267988 h 3927868"/>
                <a:gd name="connsiteX1052" fmla="*/ 5196577 w 6356371"/>
                <a:gd name="connsiteY1052" fmla="*/ 3254976 h 3927868"/>
                <a:gd name="connsiteX1053" fmla="*/ 5209514 w 6356371"/>
                <a:gd name="connsiteY1053" fmla="*/ 3316293 h 3927868"/>
                <a:gd name="connsiteX1054" fmla="*/ 5196952 w 6356371"/>
                <a:gd name="connsiteY1054" fmla="*/ 3346653 h 3927868"/>
                <a:gd name="connsiteX1055" fmla="*/ 5144383 w 6356371"/>
                <a:gd name="connsiteY1055" fmla="*/ 3380976 h 3927868"/>
                <a:gd name="connsiteX1056" fmla="*/ 5196952 w 6356371"/>
                <a:gd name="connsiteY1056" fmla="*/ 3415149 h 3927868"/>
                <a:gd name="connsiteX1057" fmla="*/ 5209514 w 6356371"/>
                <a:gd name="connsiteY1057" fmla="*/ 3445508 h 3927868"/>
                <a:gd name="connsiteX1058" fmla="*/ 5196502 w 6356371"/>
                <a:gd name="connsiteY1058" fmla="*/ 3506901 h 3927868"/>
                <a:gd name="connsiteX1059" fmla="*/ 5257895 w 6356371"/>
                <a:gd name="connsiteY1059" fmla="*/ 3493889 h 3927868"/>
                <a:gd name="connsiteX1060" fmla="*/ 5265821 w 6356371"/>
                <a:gd name="connsiteY1060" fmla="*/ 3492618 h 3927868"/>
                <a:gd name="connsiteX1061" fmla="*/ 5288254 w 6356371"/>
                <a:gd name="connsiteY1061" fmla="*/ 3506452 h 3927868"/>
                <a:gd name="connsiteX1062" fmla="*/ 5322502 w 6356371"/>
                <a:gd name="connsiteY1062" fmla="*/ 3559020 h 3927868"/>
                <a:gd name="connsiteX1063" fmla="*/ 5356751 w 6356371"/>
                <a:gd name="connsiteY1063" fmla="*/ 3506452 h 3927868"/>
                <a:gd name="connsiteX1064" fmla="*/ 5387184 w 6356371"/>
                <a:gd name="connsiteY1064" fmla="*/ 3493965 h 3927868"/>
                <a:gd name="connsiteX1065" fmla="*/ 5408646 w 6356371"/>
                <a:gd name="connsiteY1065" fmla="*/ 3500171 h 3927868"/>
                <a:gd name="connsiteX1066" fmla="*/ 5430630 w 6356371"/>
                <a:gd name="connsiteY1066" fmla="*/ 3504657 h 3927868"/>
                <a:gd name="connsiteX1067" fmla="*/ 5448352 w 6356371"/>
                <a:gd name="connsiteY1067" fmla="*/ 3506901 h 3927868"/>
                <a:gd name="connsiteX1068" fmla="*/ 5447679 w 6356371"/>
                <a:gd name="connsiteY1068" fmla="*/ 3500096 h 3927868"/>
                <a:gd name="connsiteX1069" fmla="*/ 5438856 w 6356371"/>
                <a:gd name="connsiteY1069" fmla="*/ 3456277 h 3927868"/>
                <a:gd name="connsiteX1070" fmla="*/ 5438556 w 6356371"/>
                <a:gd name="connsiteY1070" fmla="*/ 3455380 h 3927868"/>
                <a:gd name="connsiteX1071" fmla="*/ 5435415 w 6356371"/>
                <a:gd name="connsiteY1071" fmla="*/ 3445359 h 3927868"/>
                <a:gd name="connsiteX1072" fmla="*/ 5434893 w 6356371"/>
                <a:gd name="connsiteY1072" fmla="*/ 3442817 h 3927868"/>
                <a:gd name="connsiteX1073" fmla="*/ 5434443 w 6356371"/>
                <a:gd name="connsiteY1073" fmla="*/ 3440573 h 3927868"/>
                <a:gd name="connsiteX1074" fmla="*/ 5434518 w 6356371"/>
                <a:gd name="connsiteY1074" fmla="*/ 3437433 h 3927868"/>
                <a:gd name="connsiteX1075" fmla="*/ 5434593 w 6356371"/>
                <a:gd name="connsiteY1075" fmla="*/ 3435189 h 3927868"/>
                <a:gd name="connsiteX1076" fmla="*/ 5434967 w 6356371"/>
                <a:gd name="connsiteY1076" fmla="*/ 3432347 h 3927868"/>
                <a:gd name="connsiteX1077" fmla="*/ 5435565 w 6356371"/>
                <a:gd name="connsiteY1077" fmla="*/ 3430105 h 3927868"/>
                <a:gd name="connsiteX1078" fmla="*/ 5437210 w 6356371"/>
                <a:gd name="connsiteY1078" fmla="*/ 3426066 h 3927868"/>
                <a:gd name="connsiteX1079" fmla="*/ 5438631 w 6356371"/>
                <a:gd name="connsiteY1079" fmla="*/ 3423524 h 3927868"/>
                <a:gd name="connsiteX1080" fmla="*/ 5439079 w 6356371"/>
                <a:gd name="connsiteY1080" fmla="*/ 3422701 h 3927868"/>
                <a:gd name="connsiteX1081" fmla="*/ 5440127 w 6356371"/>
                <a:gd name="connsiteY1081" fmla="*/ 3421505 h 3927868"/>
                <a:gd name="connsiteX1082" fmla="*/ 5442071 w 6356371"/>
                <a:gd name="connsiteY1082" fmla="*/ 3419411 h 3927868"/>
                <a:gd name="connsiteX1083" fmla="*/ 5443866 w 6356371"/>
                <a:gd name="connsiteY1083" fmla="*/ 3417766 h 3927868"/>
                <a:gd name="connsiteX1084" fmla="*/ 5446632 w 6356371"/>
                <a:gd name="connsiteY1084" fmla="*/ 3415897 h 3927868"/>
                <a:gd name="connsiteX1085" fmla="*/ 5448202 w 6356371"/>
                <a:gd name="connsiteY1085" fmla="*/ 3414925 h 3927868"/>
                <a:gd name="connsiteX1086" fmla="*/ 5500696 w 6356371"/>
                <a:gd name="connsiteY1086" fmla="*/ 3380752 h 3927868"/>
                <a:gd name="connsiteX1087" fmla="*/ 5448202 w 6356371"/>
                <a:gd name="connsiteY1087" fmla="*/ 3346504 h 3927868"/>
                <a:gd name="connsiteX1088" fmla="*/ 5448128 w 6356371"/>
                <a:gd name="connsiteY1088" fmla="*/ 3346429 h 3927868"/>
                <a:gd name="connsiteX1089" fmla="*/ 5447381 w 6356371"/>
                <a:gd name="connsiteY1089" fmla="*/ 3345980 h 3927868"/>
                <a:gd name="connsiteX1090" fmla="*/ 5443717 w 6356371"/>
                <a:gd name="connsiteY1090" fmla="*/ 3343588 h 3927868"/>
                <a:gd name="connsiteX1091" fmla="*/ 5442296 w 6356371"/>
                <a:gd name="connsiteY1091" fmla="*/ 3342317 h 3927868"/>
                <a:gd name="connsiteX1092" fmla="*/ 5439903 w 6356371"/>
                <a:gd name="connsiteY1092" fmla="*/ 3339774 h 3927868"/>
                <a:gd name="connsiteX1093" fmla="*/ 5439079 w 6356371"/>
                <a:gd name="connsiteY1093" fmla="*/ 3338876 h 3927868"/>
                <a:gd name="connsiteX1094" fmla="*/ 5438706 w 6356371"/>
                <a:gd name="connsiteY1094" fmla="*/ 3338204 h 3927868"/>
                <a:gd name="connsiteX1095" fmla="*/ 5436687 w 6356371"/>
                <a:gd name="connsiteY1095" fmla="*/ 3334540 h 3927868"/>
                <a:gd name="connsiteX1096" fmla="*/ 5435789 w 6356371"/>
                <a:gd name="connsiteY1096" fmla="*/ 3332146 h 3927868"/>
                <a:gd name="connsiteX1097" fmla="*/ 5434893 w 6356371"/>
                <a:gd name="connsiteY1097" fmla="*/ 3329080 h 3927868"/>
                <a:gd name="connsiteX1098" fmla="*/ 5434518 w 6356371"/>
                <a:gd name="connsiteY1098" fmla="*/ 3326538 h 3927868"/>
                <a:gd name="connsiteX1099" fmla="*/ 5434443 w 6356371"/>
                <a:gd name="connsiteY1099" fmla="*/ 3324071 h 3927868"/>
                <a:gd name="connsiteX1100" fmla="*/ 5434593 w 6356371"/>
                <a:gd name="connsiteY1100" fmla="*/ 3321304 h 3927868"/>
                <a:gd name="connsiteX1101" fmla="*/ 5435042 w 6356371"/>
                <a:gd name="connsiteY1101" fmla="*/ 3318911 h 3927868"/>
                <a:gd name="connsiteX1102" fmla="*/ 5435565 w 6356371"/>
                <a:gd name="connsiteY1102" fmla="*/ 3316443 h 3927868"/>
                <a:gd name="connsiteX1103" fmla="*/ 5438706 w 6356371"/>
                <a:gd name="connsiteY1103" fmla="*/ 3306423 h 3927868"/>
                <a:gd name="connsiteX1104" fmla="*/ 5438930 w 6356371"/>
                <a:gd name="connsiteY1104" fmla="*/ 3305675 h 3927868"/>
                <a:gd name="connsiteX1105" fmla="*/ 5447754 w 6356371"/>
                <a:gd name="connsiteY1105" fmla="*/ 3261931 h 3927868"/>
                <a:gd name="connsiteX1106" fmla="*/ 5447754 w 6356371"/>
                <a:gd name="connsiteY1106" fmla="*/ 3261781 h 3927868"/>
                <a:gd name="connsiteX1107" fmla="*/ 5448427 w 6356371"/>
                <a:gd name="connsiteY1107" fmla="*/ 3255051 h 3927868"/>
                <a:gd name="connsiteX1108" fmla="*/ 5387184 w 6356371"/>
                <a:gd name="connsiteY1108" fmla="*/ 3267988 h 3927868"/>
                <a:gd name="connsiteX1109" fmla="*/ 5356824 w 6356371"/>
                <a:gd name="connsiteY1109" fmla="*/ 3255425 h 3927868"/>
                <a:gd name="connsiteX1110" fmla="*/ 5322577 w 6356371"/>
                <a:gd name="connsiteY1110" fmla="*/ 3202856 h 3927868"/>
                <a:gd name="connsiteX1111" fmla="*/ 590901 w 6356371"/>
                <a:gd name="connsiteY1111" fmla="*/ 3202856 h 3927868"/>
                <a:gd name="connsiteX1112" fmla="*/ 556652 w 6356371"/>
                <a:gd name="connsiteY1112" fmla="*/ 3255425 h 3927868"/>
                <a:gd name="connsiteX1113" fmla="*/ 526293 w 6356371"/>
                <a:gd name="connsiteY1113" fmla="*/ 3268062 h 3927868"/>
                <a:gd name="connsiteX1114" fmla="*/ 464901 w 6356371"/>
                <a:gd name="connsiteY1114" fmla="*/ 3255051 h 3927868"/>
                <a:gd name="connsiteX1115" fmla="*/ 477838 w 6356371"/>
                <a:gd name="connsiteY1115" fmla="*/ 3316369 h 3927868"/>
                <a:gd name="connsiteX1116" fmla="*/ 465275 w 6356371"/>
                <a:gd name="connsiteY1116" fmla="*/ 3346728 h 3927868"/>
                <a:gd name="connsiteX1117" fmla="*/ 412707 w 6356371"/>
                <a:gd name="connsiteY1117" fmla="*/ 3381051 h 3927868"/>
                <a:gd name="connsiteX1118" fmla="*/ 465275 w 6356371"/>
                <a:gd name="connsiteY1118" fmla="*/ 3415224 h 3927868"/>
                <a:gd name="connsiteX1119" fmla="*/ 477912 w 6356371"/>
                <a:gd name="connsiteY1119" fmla="*/ 3445584 h 3927868"/>
                <a:gd name="connsiteX1120" fmla="*/ 464901 w 6356371"/>
                <a:gd name="connsiteY1120" fmla="*/ 3506975 h 3927868"/>
                <a:gd name="connsiteX1121" fmla="*/ 526293 w 6356371"/>
                <a:gd name="connsiteY1121" fmla="*/ 3493965 h 3927868"/>
                <a:gd name="connsiteX1122" fmla="*/ 534219 w 6356371"/>
                <a:gd name="connsiteY1122" fmla="*/ 3492693 h 3927868"/>
                <a:gd name="connsiteX1123" fmla="*/ 556652 w 6356371"/>
                <a:gd name="connsiteY1123" fmla="*/ 3506602 h 3927868"/>
                <a:gd name="connsiteX1124" fmla="*/ 590901 w 6356371"/>
                <a:gd name="connsiteY1124" fmla="*/ 3559170 h 3927868"/>
                <a:gd name="connsiteX1125" fmla="*/ 625074 w 6356371"/>
                <a:gd name="connsiteY1125" fmla="*/ 3506602 h 3927868"/>
                <a:gd name="connsiteX1126" fmla="*/ 655508 w 6356371"/>
                <a:gd name="connsiteY1126" fmla="*/ 3494039 h 3927868"/>
                <a:gd name="connsiteX1127" fmla="*/ 676969 w 6356371"/>
                <a:gd name="connsiteY1127" fmla="*/ 3500246 h 3927868"/>
                <a:gd name="connsiteX1128" fmla="*/ 699028 w 6356371"/>
                <a:gd name="connsiteY1128" fmla="*/ 3504733 h 3927868"/>
                <a:gd name="connsiteX1129" fmla="*/ 716826 w 6356371"/>
                <a:gd name="connsiteY1129" fmla="*/ 3506975 h 3927868"/>
                <a:gd name="connsiteX1130" fmla="*/ 703814 w 6356371"/>
                <a:gd name="connsiteY1130" fmla="*/ 3445508 h 3927868"/>
                <a:gd name="connsiteX1131" fmla="*/ 716452 w 6356371"/>
                <a:gd name="connsiteY1131" fmla="*/ 3415224 h 3927868"/>
                <a:gd name="connsiteX1132" fmla="*/ 769020 w 6356371"/>
                <a:gd name="connsiteY1132" fmla="*/ 3381051 h 3927868"/>
                <a:gd name="connsiteX1133" fmla="*/ 716452 w 6356371"/>
                <a:gd name="connsiteY1133" fmla="*/ 3346802 h 3927868"/>
                <a:gd name="connsiteX1134" fmla="*/ 703814 w 6356371"/>
                <a:gd name="connsiteY1134" fmla="*/ 3316443 h 3927868"/>
                <a:gd name="connsiteX1135" fmla="*/ 716826 w 6356371"/>
                <a:gd name="connsiteY1135" fmla="*/ 3255051 h 3927868"/>
                <a:gd name="connsiteX1136" fmla="*/ 655434 w 6356371"/>
                <a:gd name="connsiteY1136" fmla="*/ 3268062 h 3927868"/>
                <a:gd name="connsiteX1137" fmla="*/ 625074 w 6356371"/>
                <a:gd name="connsiteY1137" fmla="*/ 3255425 h 3927868"/>
                <a:gd name="connsiteX1138" fmla="*/ 590901 w 6356371"/>
                <a:gd name="connsiteY1138" fmla="*/ 3202856 h 3927868"/>
                <a:gd name="connsiteX1139" fmla="*/ 2956626 w 6356371"/>
                <a:gd name="connsiteY1139" fmla="*/ 3202782 h 3927868"/>
                <a:gd name="connsiteX1140" fmla="*/ 2956402 w 6356371"/>
                <a:gd name="connsiteY1140" fmla="*/ 3203081 h 3927868"/>
                <a:gd name="connsiteX1141" fmla="*/ 2945709 w 6356371"/>
                <a:gd name="connsiteY1141" fmla="*/ 3216915 h 3927868"/>
                <a:gd name="connsiteX1142" fmla="*/ 2945410 w 6356371"/>
                <a:gd name="connsiteY1142" fmla="*/ 3217288 h 3927868"/>
                <a:gd name="connsiteX1143" fmla="*/ 2945260 w 6356371"/>
                <a:gd name="connsiteY1143" fmla="*/ 3217438 h 3927868"/>
                <a:gd name="connsiteX1144" fmla="*/ 2933147 w 6356371"/>
                <a:gd name="connsiteY1144" fmla="*/ 3235684 h 3927868"/>
                <a:gd name="connsiteX1145" fmla="*/ 2922304 w 6356371"/>
                <a:gd name="connsiteY1145" fmla="*/ 3255350 h 3927868"/>
                <a:gd name="connsiteX1146" fmla="*/ 2891944 w 6356371"/>
                <a:gd name="connsiteY1146" fmla="*/ 3267913 h 3927868"/>
                <a:gd name="connsiteX1147" fmla="*/ 2830552 w 6356371"/>
                <a:gd name="connsiteY1147" fmla="*/ 3254901 h 3927868"/>
                <a:gd name="connsiteX1148" fmla="*/ 2843489 w 6356371"/>
                <a:gd name="connsiteY1148" fmla="*/ 3316219 h 3927868"/>
                <a:gd name="connsiteX1149" fmla="*/ 2830926 w 6356371"/>
                <a:gd name="connsiteY1149" fmla="*/ 3346579 h 3927868"/>
                <a:gd name="connsiteX1150" fmla="*/ 2778358 w 6356371"/>
                <a:gd name="connsiteY1150" fmla="*/ 3380902 h 3927868"/>
                <a:gd name="connsiteX1151" fmla="*/ 2830926 w 6356371"/>
                <a:gd name="connsiteY1151" fmla="*/ 3415075 h 3927868"/>
                <a:gd name="connsiteX1152" fmla="*/ 2843563 w 6356371"/>
                <a:gd name="connsiteY1152" fmla="*/ 3445359 h 3927868"/>
                <a:gd name="connsiteX1153" fmla="*/ 2830627 w 6356371"/>
                <a:gd name="connsiteY1153" fmla="*/ 3506826 h 3927868"/>
                <a:gd name="connsiteX1154" fmla="*/ 2892019 w 6356371"/>
                <a:gd name="connsiteY1154" fmla="*/ 3493815 h 3927868"/>
                <a:gd name="connsiteX1155" fmla="*/ 2899946 w 6356371"/>
                <a:gd name="connsiteY1155" fmla="*/ 3492544 h 3927868"/>
                <a:gd name="connsiteX1156" fmla="*/ 2922379 w 6356371"/>
                <a:gd name="connsiteY1156" fmla="*/ 3506452 h 3927868"/>
                <a:gd name="connsiteX1157" fmla="*/ 2933221 w 6356371"/>
                <a:gd name="connsiteY1157" fmla="*/ 3526118 h 3927868"/>
                <a:gd name="connsiteX1158" fmla="*/ 2945559 w 6356371"/>
                <a:gd name="connsiteY1158" fmla="*/ 3544663 h 3927868"/>
                <a:gd name="connsiteX1159" fmla="*/ 2945859 w 6356371"/>
                <a:gd name="connsiteY1159" fmla="*/ 3545037 h 3927868"/>
                <a:gd name="connsiteX1160" fmla="*/ 2949672 w 6356371"/>
                <a:gd name="connsiteY1160" fmla="*/ 3550122 h 3927868"/>
                <a:gd name="connsiteX1161" fmla="*/ 2952214 w 6356371"/>
                <a:gd name="connsiteY1161" fmla="*/ 3553487 h 3927868"/>
                <a:gd name="connsiteX1162" fmla="*/ 2956253 w 6356371"/>
                <a:gd name="connsiteY1162" fmla="*/ 3558571 h 3927868"/>
                <a:gd name="connsiteX1163" fmla="*/ 2956626 w 6356371"/>
                <a:gd name="connsiteY1163" fmla="*/ 3559095 h 3927868"/>
                <a:gd name="connsiteX1164" fmla="*/ 2990875 w 6356371"/>
                <a:gd name="connsiteY1164" fmla="*/ 3506527 h 3927868"/>
                <a:gd name="connsiteX1165" fmla="*/ 3021309 w 6356371"/>
                <a:gd name="connsiteY1165" fmla="*/ 3493965 h 3927868"/>
                <a:gd name="connsiteX1166" fmla="*/ 3042770 w 6356371"/>
                <a:gd name="connsiteY1166" fmla="*/ 3500171 h 3927868"/>
                <a:gd name="connsiteX1167" fmla="*/ 3053313 w 6356371"/>
                <a:gd name="connsiteY1167" fmla="*/ 3502563 h 3927868"/>
                <a:gd name="connsiteX1168" fmla="*/ 3064829 w 6356371"/>
                <a:gd name="connsiteY1168" fmla="*/ 3504733 h 3927868"/>
                <a:gd name="connsiteX1169" fmla="*/ 3082626 w 6356371"/>
                <a:gd name="connsiteY1169" fmla="*/ 3506975 h 3927868"/>
                <a:gd name="connsiteX1170" fmla="*/ 3069690 w 6356371"/>
                <a:gd name="connsiteY1170" fmla="*/ 3445508 h 3927868"/>
                <a:gd name="connsiteX1171" fmla="*/ 3082327 w 6356371"/>
                <a:gd name="connsiteY1171" fmla="*/ 3415075 h 3927868"/>
                <a:gd name="connsiteX1172" fmla="*/ 3134895 w 6356371"/>
                <a:gd name="connsiteY1172" fmla="*/ 3380902 h 3927868"/>
                <a:gd name="connsiteX1173" fmla="*/ 3082327 w 6356371"/>
                <a:gd name="connsiteY1173" fmla="*/ 3346653 h 3927868"/>
                <a:gd name="connsiteX1174" fmla="*/ 3069690 w 6356371"/>
                <a:gd name="connsiteY1174" fmla="*/ 3316369 h 3927868"/>
                <a:gd name="connsiteX1175" fmla="*/ 3082626 w 6356371"/>
                <a:gd name="connsiteY1175" fmla="*/ 3254901 h 3927868"/>
                <a:gd name="connsiteX1176" fmla="*/ 3021234 w 6356371"/>
                <a:gd name="connsiteY1176" fmla="*/ 3267913 h 3927868"/>
                <a:gd name="connsiteX1177" fmla="*/ 2990875 w 6356371"/>
                <a:gd name="connsiteY1177" fmla="*/ 3255350 h 3927868"/>
                <a:gd name="connsiteX1178" fmla="*/ 2956626 w 6356371"/>
                <a:gd name="connsiteY1178" fmla="*/ 3202782 h 3927868"/>
                <a:gd name="connsiteX1179" fmla="*/ 5429359 w 6356371"/>
                <a:gd name="connsiteY1179" fmla="*/ 3122920 h 3927868"/>
                <a:gd name="connsiteX1180" fmla="*/ 5357946 w 6356371"/>
                <a:gd name="connsiteY1180" fmla="*/ 3166963 h 3927868"/>
                <a:gd name="connsiteX1181" fmla="*/ 5391596 w 6356371"/>
                <a:gd name="connsiteY1181" fmla="*/ 3214223 h 3927868"/>
                <a:gd name="connsiteX1182" fmla="*/ 5448726 w 6356371"/>
                <a:gd name="connsiteY1182" fmla="*/ 3204651 h 3927868"/>
                <a:gd name="connsiteX1183" fmla="*/ 5429359 w 6356371"/>
                <a:gd name="connsiteY1183" fmla="*/ 3122920 h 3927868"/>
                <a:gd name="connsiteX1184" fmla="*/ 5215646 w 6356371"/>
                <a:gd name="connsiteY1184" fmla="*/ 3122920 h 3927868"/>
                <a:gd name="connsiteX1185" fmla="*/ 5196278 w 6356371"/>
                <a:gd name="connsiteY1185" fmla="*/ 3204651 h 3927868"/>
                <a:gd name="connsiteX1186" fmla="*/ 5253483 w 6356371"/>
                <a:gd name="connsiteY1186" fmla="*/ 3214297 h 3927868"/>
                <a:gd name="connsiteX1187" fmla="*/ 5287133 w 6356371"/>
                <a:gd name="connsiteY1187" fmla="*/ 3167038 h 3927868"/>
                <a:gd name="connsiteX1188" fmla="*/ 5215646 w 6356371"/>
                <a:gd name="connsiteY1188" fmla="*/ 3122920 h 3927868"/>
                <a:gd name="connsiteX1189" fmla="*/ 4246458 w 6356371"/>
                <a:gd name="connsiteY1189" fmla="*/ 3122920 h 3927868"/>
                <a:gd name="connsiteX1190" fmla="*/ 4175047 w 6356371"/>
                <a:gd name="connsiteY1190" fmla="*/ 3166963 h 3927868"/>
                <a:gd name="connsiteX1191" fmla="*/ 4183497 w 6356371"/>
                <a:gd name="connsiteY1191" fmla="*/ 3177283 h 3927868"/>
                <a:gd name="connsiteX1192" fmla="*/ 4198825 w 6356371"/>
                <a:gd name="connsiteY1192" fmla="*/ 3198444 h 3927868"/>
                <a:gd name="connsiteX1193" fmla="*/ 4208621 w 6356371"/>
                <a:gd name="connsiteY1193" fmla="*/ 3214223 h 3927868"/>
                <a:gd name="connsiteX1194" fmla="*/ 4265827 w 6356371"/>
                <a:gd name="connsiteY1194" fmla="*/ 3204651 h 3927868"/>
                <a:gd name="connsiteX1195" fmla="*/ 4246458 w 6356371"/>
                <a:gd name="connsiteY1195" fmla="*/ 3122920 h 3927868"/>
                <a:gd name="connsiteX1196" fmla="*/ 4032745 w 6356371"/>
                <a:gd name="connsiteY1196" fmla="*/ 3122920 h 3927868"/>
                <a:gd name="connsiteX1197" fmla="*/ 4013378 w 6356371"/>
                <a:gd name="connsiteY1197" fmla="*/ 3204651 h 3927868"/>
                <a:gd name="connsiteX1198" fmla="*/ 4070583 w 6356371"/>
                <a:gd name="connsiteY1198" fmla="*/ 3214297 h 3927868"/>
                <a:gd name="connsiteX1199" fmla="*/ 4080378 w 6356371"/>
                <a:gd name="connsiteY1199" fmla="*/ 3198594 h 3927868"/>
                <a:gd name="connsiteX1200" fmla="*/ 4104232 w 6356371"/>
                <a:gd name="connsiteY1200" fmla="*/ 3167038 h 3927868"/>
                <a:gd name="connsiteX1201" fmla="*/ 4032745 w 6356371"/>
                <a:gd name="connsiteY1201" fmla="*/ 3122920 h 3927868"/>
                <a:gd name="connsiteX1202" fmla="*/ 3063484 w 6356371"/>
                <a:gd name="connsiteY1202" fmla="*/ 3122920 h 3927868"/>
                <a:gd name="connsiteX1203" fmla="*/ 2991997 w 6356371"/>
                <a:gd name="connsiteY1203" fmla="*/ 3167038 h 3927868"/>
                <a:gd name="connsiteX1204" fmla="*/ 3025646 w 6356371"/>
                <a:gd name="connsiteY1204" fmla="*/ 3214297 h 3927868"/>
                <a:gd name="connsiteX1205" fmla="*/ 3082850 w 6356371"/>
                <a:gd name="connsiteY1205" fmla="*/ 3204651 h 3927868"/>
                <a:gd name="connsiteX1206" fmla="*/ 3063484 w 6356371"/>
                <a:gd name="connsiteY1206" fmla="*/ 3122920 h 3927868"/>
                <a:gd name="connsiteX1207" fmla="*/ 2849920 w 6356371"/>
                <a:gd name="connsiteY1207" fmla="*/ 3122920 h 3927868"/>
                <a:gd name="connsiteX1208" fmla="*/ 2846106 w 6356371"/>
                <a:gd name="connsiteY1208" fmla="*/ 3132491 h 3927868"/>
                <a:gd name="connsiteX1209" fmla="*/ 2841021 w 6356371"/>
                <a:gd name="connsiteY1209" fmla="*/ 3147895 h 3927868"/>
                <a:gd name="connsiteX1210" fmla="*/ 2830477 w 6356371"/>
                <a:gd name="connsiteY1210" fmla="*/ 3204577 h 3927868"/>
                <a:gd name="connsiteX1211" fmla="*/ 2887608 w 6356371"/>
                <a:gd name="connsiteY1211" fmla="*/ 3214148 h 3927868"/>
                <a:gd name="connsiteX1212" fmla="*/ 2890299 w 6356371"/>
                <a:gd name="connsiteY1212" fmla="*/ 3209661 h 3927868"/>
                <a:gd name="connsiteX1213" fmla="*/ 2890449 w 6356371"/>
                <a:gd name="connsiteY1213" fmla="*/ 3209437 h 3927868"/>
                <a:gd name="connsiteX1214" fmla="*/ 2890823 w 6356371"/>
                <a:gd name="connsiteY1214" fmla="*/ 3208914 h 3927868"/>
                <a:gd name="connsiteX1215" fmla="*/ 2904806 w 6356371"/>
                <a:gd name="connsiteY1215" fmla="*/ 3187826 h 3927868"/>
                <a:gd name="connsiteX1216" fmla="*/ 2904955 w 6356371"/>
                <a:gd name="connsiteY1216" fmla="*/ 3187677 h 3927868"/>
                <a:gd name="connsiteX1217" fmla="*/ 2905031 w 6356371"/>
                <a:gd name="connsiteY1217" fmla="*/ 3187527 h 3927868"/>
                <a:gd name="connsiteX1218" fmla="*/ 2905629 w 6356371"/>
                <a:gd name="connsiteY1218" fmla="*/ 3186705 h 3927868"/>
                <a:gd name="connsiteX1219" fmla="*/ 2911312 w 6356371"/>
                <a:gd name="connsiteY1219" fmla="*/ 3179152 h 3927868"/>
                <a:gd name="connsiteX1220" fmla="*/ 2913929 w 6356371"/>
                <a:gd name="connsiteY1220" fmla="*/ 3175788 h 3927868"/>
                <a:gd name="connsiteX1221" fmla="*/ 2921107 w 6356371"/>
                <a:gd name="connsiteY1221" fmla="*/ 3166963 h 3927868"/>
                <a:gd name="connsiteX1222" fmla="*/ 2921182 w 6356371"/>
                <a:gd name="connsiteY1222" fmla="*/ 3166889 h 3927868"/>
                <a:gd name="connsiteX1223" fmla="*/ 2849920 w 6356371"/>
                <a:gd name="connsiteY1223" fmla="*/ 3122920 h 3927868"/>
                <a:gd name="connsiteX1224" fmla="*/ 1880583 w 6356371"/>
                <a:gd name="connsiteY1224" fmla="*/ 3122920 h 3927868"/>
                <a:gd name="connsiteX1225" fmla="*/ 1809171 w 6356371"/>
                <a:gd name="connsiteY1225" fmla="*/ 3166963 h 3927868"/>
                <a:gd name="connsiteX1226" fmla="*/ 1842820 w 6356371"/>
                <a:gd name="connsiteY1226" fmla="*/ 3214223 h 3927868"/>
                <a:gd name="connsiteX1227" fmla="*/ 1899950 w 6356371"/>
                <a:gd name="connsiteY1227" fmla="*/ 3204651 h 3927868"/>
                <a:gd name="connsiteX1228" fmla="*/ 1880583 w 6356371"/>
                <a:gd name="connsiteY1228" fmla="*/ 3122920 h 3927868"/>
                <a:gd name="connsiteX1229" fmla="*/ 1666869 w 6356371"/>
                <a:gd name="connsiteY1229" fmla="*/ 3122920 h 3927868"/>
                <a:gd name="connsiteX1230" fmla="*/ 1647502 w 6356371"/>
                <a:gd name="connsiteY1230" fmla="*/ 3204651 h 3927868"/>
                <a:gd name="connsiteX1231" fmla="*/ 1704707 w 6356371"/>
                <a:gd name="connsiteY1231" fmla="*/ 3214297 h 3927868"/>
                <a:gd name="connsiteX1232" fmla="*/ 1738356 w 6356371"/>
                <a:gd name="connsiteY1232" fmla="*/ 3167038 h 3927868"/>
                <a:gd name="connsiteX1233" fmla="*/ 1666869 w 6356371"/>
                <a:gd name="connsiteY1233" fmla="*/ 3122920 h 3927868"/>
                <a:gd name="connsiteX1234" fmla="*/ 697683 w 6356371"/>
                <a:gd name="connsiteY1234" fmla="*/ 3122920 h 3927868"/>
                <a:gd name="connsiteX1235" fmla="*/ 626196 w 6356371"/>
                <a:gd name="connsiteY1235" fmla="*/ 3166963 h 3927868"/>
                <a:gd name="connsiteX1236" fmla="*/ 659845 w 6356371"/>
                <a:gd name="connsiteY1236" fmla="*/ 3214223 h 3927868"/>
                <a:gd name="connsiteX1237" fmla="*/ 717049 w 6356371"/>
                <a:gd name="connsiteY1237" fmla="*/ 3204651 h 3927868"/>
                <a:gd name="connsiteX1238" fmla="*/ 697683 w 6356371"/>
                <a:gd name="connsiteY1238" fmla="*/ 3122920 h 3927868"/>
                <a:gd name="connsiteX1239" fmla="*/ 483969 w 6356371"/>
                <a:gd name="connsiteY1239" fmla="*/ 3122920 h 3927868"/>
                <a:gd name="connsiteX1240" fmla="*/ 464602 w 6356371"/>
                <a:gd name="connsiteY1240" fmla="*/ 3204726 h 3927868"/>
                <a:gd name="connsiteX1241" fmla="*/ 521807 w 6356371"/>
                <a:gd name="connsiteY1241" fmla="*/ 3214297 h 3927868"/>
                <a:gd name="connsiteX1242" fmla="*/ 555456 w 6356371"/>
                <a:gd name="connsiteY1242" fmla="*/ 3167038 h 3927868"/>
                <a:gd name="connsiteX1243" fmla="*/ 483969 w 6356371"/>
                <a:gd name="connsiteY1243" fmla="*/ 3122920 h 3927868"/>
                <a:gd name="connsiteX1244" fmla="*/ 5781634 w 6356371"/>
                <a:gd name="connsiteY1244" fmla="*/ 3112899 h 3927868"/>
                <a:gd name="connsiteX1245" fmla="*/ 5649802 w 6356371"/>
                <a:gd name="connsiteY1245" fmla="*/ 3120003 h 3927868"/>
                <a:gd name="connsiteX1246" fmla="*/ 5652867 w 6356371"/>
                <a:gd name="connsiteY1246" fmla="*/ 3164645 h 3927868"/>
                <a:gd name="connsiteX1247" fmla="*/ 5642100 w 6356371"/>
                <a:gd name="connsiteY1247" fmla="*/ 3248546 h 3927868"/>
                <a:gd name="connsiteX1248" fmla="*/ 5709025 w 6356371"/>
                <a:gd name="connsiteY1248" fmla="*/ 3300217 h 3927868"/>
                <a:gd name="connsiteX1249" fmla="*/ 5739609 w 6356371"/>
                <a:gd name="connsiteY1249" fmla="*/ 3335586 h 3927868"/>
                <a:gd name="connsiteX1250" fmla="*/ 5744320 w 6356371"/>
                <a:gd name="connsiteY1250" fmla="*/ 3330427 h 3927868"/>
                <a:gd name="connsiteX1251" fmla="*/ 5820967 w 6356371"/>
                <a:gd name="connsiteY1251" fmla="*/ 3291766 h 3927868"/>
                <a:gd name="connsiteX1252" fmla="*/ 5859552 w 6356371"/>
                <a:gd name="connsiteY1252" fmla="*/ 3215120 h 3927868"/>
                <a:gd name="connsiteX1253" fmla="*/ 5862169 w 6356371"/>
                <a:gd name="connsiteY1253" fmla="*/ 3212877 h 3927868"/>
                <a:gd name="connsiteX1254" fmla="*/ 5867030 w 6356371"/>
                <a:gd name="connsiteY1254" fmla="*/ 3209212 h 3927868"/>
                <a:gd name="connsiteX1255" fmla="*/ 5833305 w 6356371"/>
                <a:gd name="connsiteY1255" fmla="*/ 3179825 h 3927868"/>
                <a:gd name="connsiteX1256" fmla="*/ 5781634 w 6356371"/>
                <a:gd name="connsiteY1256" fmla="*/ 3112899 h 3927868"/>
                <a:gd name="connsiteX1257" fmla="*/ 4598659 w 6356371"/>
                <a:gd name="connsiteY1257" fmla="*/ 3112899 h 3927868"/>
                <a:gd name="connsiteX1258" fmla="*/ 4466827 w 6356371"/>
                <a:gd name="connsiteY1258" fmla="*/ 3120078 h 3927868"/>
                <a:gd name="connsiteX1259" fmla="*/ 4469893 w 6356371"/>
                <a:gd name="connsiteY1259" fmla="*/ 3164645 h 3927868"/>
                <a:gd name="connsiteX1260" fmla="*/ 4459124 w 6356371"/>
                <a:gd name="connsiteY1260" fmla="*/ 3248546 h 3927868"/>
                <a:gd name="connsiteX1261" fmla="*/ 4526051 w 6356371"/>
                <a:gd name="connsiteY1261" fmla="*/ 3300217 h 3927868"/>
                <a:gd name="connsiteX1262" fmla="*/ 4556635 w 6356371"/>
                <a:gd name="connsiteY1262" fmla="*/ 3335586 h 3927868"/>
                <a:gd name="connsiteX1263" fmla="*/ 4561421 w 6356371"/>
                <a:gd name="connsiteY1263" fmla="*/ 3330427 h 3927868"/>
                <a:gd name="connsiteX1264" fmla="*/ 4638068 w 6356371"/>
                <a:gd name="connsiteY1264" fmla="*/ 3291766 h 3927868"/>
                <a:gd name="connsiteX1265" fmla="*/ 4676726 w 6356371"/>
                <a:gd name="connsiteY1265" fmla="*/ 3215120 h 3927868"/>
                <a:gd name="connsiteX1266" fmla="*/ 4679269 w 6356371"/>
                <a:gd name="connsiteY1266" fmla="*/ 3212952 h 3927868"/>
                <a:gd name="connsiteX1267" fmla="*/ 4684130 w 6356371"/>
                <a:gd name="connsiteY1267" fmla="*/ 3209288 h 3927868"/>
                <a:gd name="connsiteX1268" fmla="*/ 4650330 w 6356371"/>
                <a:gd name="connsiteY1268" fmla="*/ 3179900 h 3927868"/>
                <a:gd name="connsiteX1269" fmla="*/ 4598659 w 6356371"/>
                <a:gd name="connsiteY1269" fmla="*/ 3112899 h 3927868"/>
                <a:gd name="connsiteX1270" fmla="*/ 3680395 w 6356371"/>
                <a:gd name="connsiteY1270" fmla="*/ 3112899 h 3927868"/>
                <a:gd name="connsiteX1271" fmla="*/ 3628724 w 6356371"/>
                <a:gd name="connsiteY1271" fmla="*/ 3179825 h 3927868"/>
                <a:gd name="connsiteX1272" fmla="*/ 3591335 w 6356371"/>
                <a:gd name="connsiteY1272" fmla="*/ 3211830 h 3927868"/>
                <a:gd name="connsiteX1273" fmla="*/ 3633435 w 6356371"/>
                <a:gd name="connsiteY1273" fmla="*/ 3291766 h 3927868"/>
                <a:gd name="connsiteX1274" fmla="*/ 3710007 w 6356371"/>
                <a:gd name="connsiteY1274" fmla="*/ 3330501 h 3927868"/>
                <a:gd name="connsiteX1275" fmla="*/ 3718830 w 6356371"/>
                <a:gd name="connsiteY1275" fmla="*/ 3340372 h 3927868"/>
                <a:gd name="connsiteX1276" fmla="*/ 3722868 w 6356371"/>
                <a:gd name="connsiteY1276" fmla="*/ 3334913 h 3927868"/>
                <a:gd name="connsiteX1277" fmla="*/ 3724215 w 6356371"/>
                <a:gd name="connsiteY1277" fmla="*/ 3333043 h 3927868"/>
                <a:gd name="connsiteX1278" fmla="*/ 3731244 w 6356371"/>
                <a:gd name="connsiteY1278" fmla="*/ 3324220 h 3927868"/>
                <a:gd name="connsiteX1279" fmla="*/ 3753079 w 6356371"/>
                <a:gd name="connsiteY1279" fmla="*/ 3300217 h 3927868"/>
                <a:gd name="connsiteX1280" fmla="*/ 3819930 w 6356371"/>
                <a:gd name="connsiteY1280" fmla="*/ 3248620 h 3927868"/>
                <a:gd name="connsiteX1281" fmla="*/ 3809162 w 6356371"/>
                <a:gd name="connsiteY1281" fmla="*/ 3164720 h 3927868"/>
                <a:gd name="connsiteX1282" fmla="*/ 3812228 w 6356371"/>
                <a:gd name="connsiteY1282" fmla="*/ 3120078 h 3927868"/>
                <a:gd name="connsiteX1283" fmla="*/ 3680395 w 6356371"/>
                <a:gd name="connsiteY1283" fmla="*/ 3112899 h 3927868"/>
                <a:gd name="connsiteX1284" fmla="*/ 2497569 w 6356371"/>
                <a:gd name="connsiteY1284" fmla="*/ 3112899 h 3927868"/>
                <a:gd name="connsiteX1285" fmla="*/ 2445899 w 6356371"/>
                <a:gd name="connsiteY1285" fmla="*/ 3179825 h 3927868"/>
                <a:gd name="connsiteX1286" fmla="*/ 2408435 w 6356371"/>
                <a:gd name="connsiteY1286" fmla="*/ 3211904 h 3927868"/>
                <a:gd name="connsiteX1287" fmla="*/ 2450534 w 6356371"/>
                <a:gd name="connsiteY1287" fmla="*/ 3291766 h 3927868"/>
                <a:gd name="connsiteX1288" fmla="*/ 2527331 w 6356371"/>
                <a:gd name="connsiteY1288" fmla="*/ 3330501 h 3927868"/>
                <a:gd name="connsiteX1289" fmla="*/ 2536154 w 6356371"/>
                <a:gd name="connsiteY1289" fmla="*/ 3340446 h 3927868"/>
                <a:gd name="connsiteX1290" fmla="*/ 2562626 w 6356371"/>
                <a:gd name="connsiteY1290" fmla="*/ 3308218 h 3927868"/>
                <a:gd name="connsiteX1291" fmla="*/ 2570178 w 6356371"/>
                <a:gd name="connsiteY1291" fmla="*/ 3300366 h 3927868"/>
                <a:gd name="connsiteX1292" fmla="*/ 2571374 w 6356371"/>
                <a:gd name="connsiteY1292" fmla="*/ 3299245 h 3927868"/>
                <a:gd name="connsiteX1293" fmla="*/ 2637104 w 6356371"/>
                <a:gd name="connsiteY1293" fmla="*/ 3248695 h 3927868"/>
                <a:gd name="connsiteX1294" fmla="*/ 2626336 w 6356371"/>
                <a:gd name="connsiteY1294" fmla="*/ 3164795 h 3927868"/>
                <a:gd name="connsiteX1295" fmla="*/ 2629476 w 6356371"/>
                <a:gd name="connsiteY1295" fmla="*/ 3120078 h 3927868"/>
                <a:gd name="connsiteX1296" fmla="*/ 2497569 w 6356371"/>
                <a:gd name="connsiteY1296" fmla="*/ 3112899 h 3927868"/>
                <a:gd name="connsiteX1297" fmla="*/ 2232783 w 6356371"/>
                <a:gd name="connsiteY1297" fmla="*/ 3112899 h 3927868"/>
                <a:gd name="connsiteX1298" fmla="*/ 2100951 w 6356371"/>
                <a:gd name="connsiteY1298" fmla="*/ 3120078 h 3927868"/>
                <a:gd name="connsiteX1299" fmla="*/ 2103942 w 6356371"/>
                <a:gd name="connsiteY1299" fmla="*/ 3164795 h 3927868"/>
                <a:gd name="connsiteX1300" fmla="*/ 2093174 w 6356371"/>
                <a:gd name="connsiteY1300" fmla="*/ 3248695 h 3927868"/>
                <a:gd name="connsiteX1301" fmla="*/ 2160100 w 6356371"/>
                <a:gd name="connsiteY1301" fmla="*/ 3300366 h 3927868"/>
                <a:gd name="connsiteX1302" fmla="*/ 2190759 w 6356371"/>
                <a:gd name="connsiteY1302" fmla="*/ 3335661 h 3927868"/>
                <a:gd name="connsiteX1303" fmla="*/ 2195470 w 6356371"/>
                <a:gd name="connsiteY1303" fmla="*/ 3330501 h 3927868"/>
                <a:gd name="connsiteX1304" fmla="*/ 2272116 w 6356371"/>
                <a:gd name="connsiteY1304" fmla="*/ 3291842 h 3927868"/>
                <a:gd name="connsiteX1305" fmla="*/ 2317656 w 6356371"/>
                <a:gd name="connsiteY1305" fmla="*/ 3208839 h 3927868"/>
                <a:gd name="connsiteX1306" fmla="*/ 2284454 w 6356371"/>
                <a:gd name="connsiteY1306" fmla="*/ 3179825 h 3927868"/>
                <a:gd name="connsiteX1307" fmla="*/ 2232783 w 6356371"/>
                <a:gd name="connsiteY1307" fmla="*/ 3112899 h 3927868"/>
                <a:gd name="connsiteX1308" fmla="*/ 1314669 w 6356371"/>
                <a:gd name="connsiteY1308" fmla="*/ 3112899 h 3927868"/>
                <a:gd name="connsiteX1309" fmla="*/ 1262998 w 6356371"/>
                <a:gd name="connsiteY1309" fmla="*/ 3179825 h 3927868"/>
                <a:gd name="connsiteX1310" fmla="*/ 1225535 w 6356371"/>
                <a:gd name="connsiteY1310" fmla="*/ 3211904 h 3927868"/>
                <a:gd name="connsiteX1311" fmla="*/ 1267559 w 6356371"/>
                <a:gd name="connsiteY1311" fmla="*/ 3291842 h 3927868"/>
                <a:gd name="connsiteX1312" fmla="*/ 1344281 w 6356371"/>
                <a:gd name="connsiteY1312" fmla="*/ 3330427 h 3927868"/>
                <a:gd name="connsiteX1313" fmla="*/ 1353179 w 6356371"/>
                <a:gd name="connsiteY1313" fmla="*/ 3340446 h 3927868"/>
                <a:gd name="connsiteX1314" fmla="*/ 1387203 w 6356371"/>
                <a:gd name="connsiteY1314" fmla="*/ 3300291 h 3927868"/>
                <a:gd name="connsiteX1315" fmla="*/ 1454129 w 6356371"/>
                <a:gd name="connsiteY1315" fmla="*/ 3248620 h 3927868"/>
                <a:gd name="connsiteX1316" fmla="*/ 1443361 w 6356371"/>
                <a:gd name="connsiteY1316" fmla="*/ 3164720 h 3927868"/>
                <a:gd name="connsiteX1317" fmla="*/ 1446426 w 6356371"/>
                <a:gd name="connsiteY1317" fmla="*/ 3120078 h 3927868"/>
                <a:gd name="connsiteX1318" fmla="*/ 1314669 w 6356371"/>
                <a:gd name="connsiteY1318" fmla="*/ 3112899 h 3927868"/>
                <a:gd name="connsiteX1319" fmla="*/ 1049883 w 6356371"/>
                <a:gd name="connsiteY1319" fmla="*/ 3112899 h 3927868"/>
                <a:gd name="connsiteX1320" fmla="*/ 918051 w 6356371"/>
                <a:gd name="connsiteY1320" fmla="*/ 3120078 h 3927868"/>
                <a:gd name="connsiteX1321" fmla="*/ 921117 w 6356371"/>
                <a:gd name="connsiteY1321" fmla="*/ 3164645 h 3927868"/>
                <a:gd name="connsiteX1322" fmla="*/ 910349 w 6356371"/>
                <a:gd name="connsiteY1322" fmla="*/ 3248546 h 3927868"/>
                <a:gd name="connsiteX1323" fmla="*/ 977275 w 6356371"/>
                <a:gd name="connsiteY1323" fmla="*/ 3300217 h 3927868"/>
                <a:gd name="connsiteX1324" fmla="*/ 1007858 w 6356371"/>
                <a:gd name="connsiteY1324" fmla="*/ 3335586 h 3927868"/>
                <a:gd name="connsiteX1325" fmla="*/ 1012644 w 6356371"/>
                <a:gd name="connsiteY1325" fmla="*/ 3330427 h 3927868"/>
                <a:gd name="connsiteX1326" fmla="*/ 1089291 w 6356371"/>
                <a:gd name="connsiteY1326" fmla="*/ 3291766 h 3927868"/>
                <a:gd name="connsiteX1327" fmla="*/ 1127950 w 6356371"/>
                <a:gd name="connsiteY1327" fmla="*/ 3215120 h 3927868"/>
                <a:gd name="connsiteX1328" fmla="*/ 1130493 w 6356371"/>
                <a:gd name="connsiteY1328" fmla="*/ 3212952 h 3927868"/>
                <a:gd name="connsiteX1329" fmla="*/ 1135353 w 6356371"/>
                <a:gd name="connsiteY1329" fmla="*/ 3209288 h 3927868"/>
                <a:gd name="connsiteX1330" fmla="*/ 1101554 w 6356371"/>
                <a:gd name="connsiteY1330" fmla="*/ 3179900 h 3927868"/>
                <a:gd name="connsiteX1331" fmla="*/ 1049883 w 6356371"/>
                <a:gd name="connsiteY1331" fmla="*/ 3112899 h 3927868"/>
                <a:gd name="connsiteX1332" fmla="*/ 131694 w 6356371"/>
                <a:gd name="connsiteY1332" fmla="*/ 3112899 h 3927868"/>
                <a:gd name="connsiteX1333" fmla="*/ 79948 w 6356371"/>
                <a:gd name="connsiteY1333" fmla="*/ 3179900 h 3927868"/>
                <a:gd name="connsiteX1334" fmla="*/ 42560 w 6356371"/>
                <a:gd name="connsiteY1334" fmla="*/ 3211904 h 3927868"/>
                <a:gd name="connsiteX1335" fmla="*/ 84584 w 6356371"/>
                <a:gd name="connsiteY1335" fmla="*/ 3291842 h 3927868"/>
                <a:gd name="connsiteX1336" fmla="*/ 161231 w 6356371"/>
                <a:gd name="connsiteY1336" fmla="*/ 3330501 h 3927868"/>
                <a:gd name="connsiteX1337" fmla="*/ 170204 w 6356371"/>
                <a:gd name="connsiteY1337" fmla="*/ 3340521 h 3927868"/>
                <a:gd name="connsiteX1338" fmla="*/ 204228 w 6356371"/>
                <a:gd name="connsiteY1338" fmla="*/ 3300291 h 3927868"/>
                <a:gd name="connsiteX1339" fmla="*/ 271153 w 6356371"/>
                <a:gd name="connsiteY1339" fmla="*/ 3248620 h 3927868"/>
                <a:gd name="connsiteX1340" fmla="*/ 260386 w 6356371"/>
                <a:gd name="connsiteY1340" fmla="*/ 3164720 h 3927868"/>
                <a:gd name="connsiteX1341" fmla="*/ 263451 w 6356371"/>
                <a:gd name="connsiteY1341" fmla="*/ 3120078 h 3927868"/>
                <a:gd name="connsiteX1342" fmla="*/ 131694 w 6356371"/>
                <a:gd name="connsiteY1342" fmla="*/ 3112899 h 3927868"/>
                <a:gd name="connsiteX1343" fmla="*/ 4863445 w 6356371"/>
                <a:gd name="connsiteY1343" fmla="*/ 3112825 h 3927868"/>
                <a:gd name="connsiteX1344" fmla="*/ 4838544 w 6356371"/>
                <a:gd name="connsiteY1344" fmla="*/ 3149541 h 3927868"/>
                <a:gd name="connsiteX1345" fmla="*/ 4838470 w 6356371"/>
                <a:gd name="connsiteY1345" fmla="*/ 3149690 h 3927868"/>
                <a:gd name="connsiteX1346" fmla="*/ 4838171 w 6356371"/>
                <a:gd name="connsiteY1346" fmla="*/ 3150064 h 3927868"/>
                <a:gd name="connsiteX1347" fmla="*/ 4821345 w 6356371"/>
                <a:gd name="connsiteY1347" fmla="*/ 3169805 h 3927868"/>
                <a:gd name="connsiteX1348" fmla="*/ 4821196 w 6356371"/>
                <a:gd name="connsiteY1348" fmla="*/ 3169955 h 3927868"/>
                <a:gd name="connsiteX1349" fmla="*/ 4821121 w 6356371"/>
                <a:gd name="connsiteY1349" fmla="*/ 3170029 h 3927868"/>
                <a:gd name="connsiteX1350" fmla="*/ 4821047 w 6356371"/>
                <a:gd name="connsiteY1350" fmla="*/ 3170104 h 3927868"/>
                <a:gd name="connsiteX1351" fmla="*/ 4811699 w 6356371"/>
                <a:gd name="connsiteY1351" fmla="*/ 3179825 h 3927868"/>
                <a:gd name="connsiteX1352" fmla="*/ 4810503 w 6356371"/>
                <a:gd name="connsiteY1352" fmla="*/ 3180947 h 3927868"/>
                <a:gd name="connsiteX1353" fmla="*/ 4774310 w 6356371"/>
                <a:gd name="connsiteY1353" fmla="*/ 3211830 h 3927868"/>
                <a:gd name="connsiteX1354" fmla="*/ 4816336 w 6356371"/>
                <a:gd name="connsiteY1354" fmla="*/ 3291766 h 3927868"/>
                <a:gd name="connsiteX1355" fmla="*/ 4893057 w 6356371"/>
                <a:gd name="connsiteY1355" fmla="*/ 3330427 h 3927868"/>
                <a:gd name="connsiteX1356" fmla="*/ 4901955 w 6356371"/>
                <a:gd name="connsiteY1356" fmla="*/ 3340446 h 3927868"/>
                <a:gd name="connsiteX1357" fmla="*/ 4935979 w 6356371"/>
                <a:gd name="connsiteY1357" fmla="*/ 3300217 h 3927868"/>
                <a:gd name="connsiteX1358" fmla="*/ 5002905 w 6356371"/>
                <a:gd name="connsiteY1358" fmla="*/ 3248546 h 3927868"/>
                <a:gd name="connsiteX1359" fmla="*/ 4992137 w 6356371"/>
                <a:gd name="connsiteY1359" fmla="*/ 3164645 h 3927868"/>
                <a:gd name="connsiteX1360" fmla="*/ 4995203 w 6356371"/>
                <a:gd name="connsiteY1360" fmla="*/ 3120003 h 3927868"/>
                <a:gd name="connsiteX1361" fmla="*/ 4863445 w 6356371"/>
                <a:gd name="connsiteY1361" fmla="*/ 3112825 h 3927868"/>
                <a:gd name="connsiteX1362" fmla="*/ 3415684 w 6356371"/>
                <a:gd name="connsiteY1362" fmla="*/ 3112825 h 3927868"/>
                <a:gd name="connsiteX1363" fmla="*/ 3283851 w 6356371"/>
                <a:gd name="connsiteY1363" fmla="*/ 3120003 h 3927868"/>
                <a:gd name="connsiteX1364" fmla="*/ 3286917 w 6356371"/>
                <a:gd name="connsiteY1364" fmla="*/ 3164571 h 3927868"/>
                <a:gd name="connsiteX1365" fmla="*/ 3276225 w 6356371"/>
                <a:gd name="connsiteY1365" fmla="*/ 3248471 h 3927868"/>
                <a:gd name="connsiteX1366" fmla="*/ 3343075 w 6356371"/>
                <a:gd name="connsiteY1366" fmla="*/ 3300141 h 3927868"/>
                <a:gd name="connsiteX1367" fmla="*/ 3373734 w 6356371"/>
                <a:gd name="connsiteY1367" fmla="*/ 3335512 h 3927868"/>
                <a:gd name="connsiteX1368" fmla="*/ 3378520 w 6356371"/>
                <a:gd name="connsiteY1368" fmla="*/ 3330277 h 3927868"/>
                <a:gd name="connsiteX1369" fmla="*/ 3455092 w 6356371"/>
                <a:gd name="connsiteY1369" fmla="*/ 3291692 h 3927868"/>
                <a:gd name="connsiteX1370" fmla="*/ 3500556 w 6356371"/>
                <a:gd name="connsiteY1370" fmla="*/ 3208764 h 3927868"/>
                <a:gd name="connsiteX1371" fmla="*/ 3467355 w 6356371"/>
                <a:gd name="connsiteY1371" fmla="*/ 3179751 h 3927868"/>
                <a:gd name="connsiteX1372" fmla="*/ 3415684 w 6356371"/>
                <a:gd name="connsiteY1372" fmla="*/ 3112825 h 3927868"/>
                <a:gd name="connsiteX1373" fmla="*/ 4353886 w 6356371"/>
                <a:gd name="connsiteY1373" fmla="*/ 3100889 h 3927868"/>
                <a:gd name="connsiteX1374" fmla="*/ 4294317 w 6356371"/>
                <a:gd name="connsiteY1374" fmla="*/ 3107740 h 3927868"/>
                <a:gd name="connsiteX1375" fmla="*/ 4316150 w 6356371"/>
                <a:gd name="connsiteY1375" fmla="*/ 3204352 h 3927868"/>
                <a:gd name="connsiteX1376" fmla="*/ 4412913 w 6356371"/>
                <a:gd name="connsiteY1376" fmla="*/ 3226262 h 3927868"/>
                <a:gd name="connsiteX1377" fmla="*/ 4419792 w 6356371"/>
                <a:gd name="connsiteY1377" fmla="*/ 3164720 h 3927868"/>
                <a:gd name="connsiteX1378" fmla="*/ 4413735 w 6356371"/>
                <a:gd name="connsiteY1378" fmla="*/ 3106768 h 3927868"/>
                <a:gd name="connsiteX1379" fmla="*/ 4353886 w 6356371"/>
                <a:gd name="connsiteY1379" fmla="*/ 3100889 h 3927868"/>
                <a:gd name="connsiteX1380" fmla="*/ 5536842 w 6356371"/>
                <a:gd name="connsiteY1380" fmla="*/ 3100861 h 3927868"/>
                <a:gd name="connsiteX1381" fmla="*/ 5477216 w 6356371"/>
                <a:gd name="connsiteY1381" fmla="*/ 3107740 h 3927868"/>
                <a:gd name="connsiteX1382" fmla="*/ 5499051 w 6356371"/>
                <a:gd name="connsiteY1382" fmla="*/ 3204352 h 3927868"/>
                <a:gd name="connsiteX1383" fmla="*/ 5595813 w 6356371"/>
                <a:gd name="connsiteY1383" fmla="*/ 3226262 h 3927868"/>
                <a:gd name="connsiteX1384" fmla="*/ 5602618 w 6356371"/>
                <a:gd name="connsiteY1384" fmla="*/ 3164720 h 3927868"/>
                <a:gd name="connsiteX1385" fmla="*/ 5596635 w 6356371"/>
                <a:gd name="connsiteY1385" fmla="*/ 3106768 h 3927868"/>
                <a:gd name="connsiteX1386" fmla="*/ 5536842 w 6356371"/>
                <a:gd name="connsiteY1386" fmla="*/ 3100861 h 3927868"/>
                <a:gd name="connsiteX1387" fmla="*/ 2742081 w 6356371"/>
                <a:gd name="connsiteY1387" fmla="*/ 3100861 h 3927868"/>
                <a:gd name="connsiteX1388" fmla="*/ 2682494 w 6356371"/>
                <a:gd name="connsiteY1388" fmla="*/ 3106768 h 3927868"/>
                <a:gd name="connsiteX1389" fmla="*/ 2676436 w 6356371"/>
                <a:gd name="connsiteY1389" fmla="*/ 3164720 h 3927868"/>
                <a:gd name="connsiteX1390" fmla="*/ 2683241 w 6356371"/>
                <a:gd name="connsiteY1390" fmla="*/ 3226262 h 3927868"/>
                <a:gd name="connsiteX1391" fmla="*/ 2780003 w 6356371"/>
                <a:gd name="connsiteY1391" fmla="*/ 3204352 h 3927868"/>
                <a:gd name="connsiteX1392" fmla="*/ 2792939 w 6356371"/>
                <a:gd name="connsiteY1392" fmla="*/ 3133613 h 3927868"/>
                <a:gd name="connsiteX1393" fmla="*/ 2798922 w 6356371"/>
                <a:gd name="connsiteY1393" fmla="*/ 3115442 h 3927868"/>
                <a:gd name="connsiteX1394" fmla="*/ 2801838 w 6356371"/>
                <a:gd name="connsiteY1394" fmla="*/ 3107740 h 3927868"/>
                <a:gd name="connsiteX1395" fmla="*/ 2742081 w 6356371"/>
                <a:gd name="connsiteY1395" fmla="*/ 3100861 h 3927868"/>
                <a:gd name="connsiteX1396" fmla="*/ 1988066 w 6356371"/>
                <a:gd name="connsiteY1396" fmla="*/ 3100861 h 3927868"/>
                <a:gd name="connsiteX1397" fmla="*/ 1928441 w 6356371"/>
                <a:gd name="connsiteY1397" fmla="*/ 3107740 h 3927868"/>
                <a:gd name="connsiteX1398" fmla="*/ 1950276 w 6356371"/>
                <a:gd name="connsiteY1398" fmla="*/ 3204352 h 3927868"/>
                <a:gd name="connsiteX1399" fmla="*/ 2047037 w 6356371"/>
                <a:gd name="connsiteY1399" fmla="*/ 3226262 h 3927868"/>
                <a:gd name="connsiteX1400" fmla="*/ 2053842 w 6356371"/>
                <a:gd name="connsiteY1400" fmla="*/ 3164720 h 3927868"/>
                <a:gd name="connsiteX1401" fmla="*/ 2047860 w 6356371"/>
                <a:gd name="connsiteY1401" fmla="*/ 3106768 h 3927868"/>
                <a:gd name="connsiteX1402" fmla="*/ 1988066 w 6356371"/>
                <a:gd name="connsiteY1402" fmla="*/ 3100861 h 3927868"/>
                <a:gd name="connsiteX1403" fmla="*/ 805166 w 6356371"/>
                <a:gd name="connsiteY1403" fmla="*/ 3100861 h 3927868"/>
                <a:gd name="connsiteX1404" fmla="*/ 745540 w 6356371"/>
                <a:gd name="connsiteY1404" fmla="*/ 3107740 h 3927868"/>
                <a:gd name="connsiteX1405" fmla="*/ 767375 w 6356371"/>
                <a:gd name="connsiteY1405" fmla="*/ 3204352 h 3927868"/>
                <a:gd name="connsiteX1406" fmla="*/ 864136 w 6356371"/>
                <a:gd name="connsiteY1406" fmla="*/ 3226262 h 3927868"/>
                <a:gd name="connsiteX1407" fmla="*/ 871016 w 6356371"/>
                <a:gd name="connsiteY1407" fmla="*/ 3164720 h 3927868"/>
                <a:gd name="connsiteX1408" fmla="*/ 864959 w 6356371"/>
                <a:gd name="connsiteY1408" fmla="*/ 3106768 h 3927868"/>
                <a:gd name="connsiteX1409" fmla="*/ 805166 w 6356371"/>
                <a:gd name="connsiteY1409" fmla="*/ 3100861 h 3927868"/>
                <a:gd name="connsiteX1410" fmla="*/ 5108032 w 6356371"/>
                <a:gd name="connsiteY1410" fmla="*/ 3100833 h 3927868"/>
                <a:gd name="connsiteX1411" fmla="*/ 5048294 w 6356371"/>
                <a:gd name="connsiteY1411" fmla="*/ 3106768 h 3927868"/>
                <a:gd name="connsiteX1412" fmla="*/ 5042237 w 6356371"/>
                <a:gd name="connsiteY1412" fmla="*/ 3164720 h 3927868"/>
                <a:gd name="connsiteX1413" fmla="*/ 5049117 w 6356371"/>
                <a:gd name="connsiteY1413" fmla="*/ 3226262 h 3927868"/>
                <a:gd name="connsiteX1414" fmla="*/ 5145879 w 6356371"/>
                <a:gd name="connsiteY1414" fmla="*/ 3204352 h 3927868"/>
                <a:gd name="connsiteX1415" fmla="*/ 5167713 w 6356371"/>
                <a:gd name="connsiteY1415" fmla="*/ 3107740 h 3927868"/>
                <a:gd name="connsiteX1416" fmla="*/ 5108032 w 6356371"/>
                <a:gd name="connsiteY1416" fmla="*/ 3100833 h 3927868"/>
                <a:gd name="connsiteX1417" fmla="*/ 3925206 w 6356371"/>
                <a:gd name="connsiteY1417" fmla="*/ 3100833 h 3927868"/>
                <a:gd name="connsiteX1418" fmla="*/ 3865468 w 6356371"/>
                <a:gd name="connsiteY1418" fmla="*/ 3106768 h 3927868"/>
                <a:gd name="connsiteX1419" fmla="*/ 3859411 w 6356371"/>
                <a:gd name="connsiteY1419" fmla="*/ 3164720 h 3927868"/>
                <a:gd name="connsiteX1420" fmla="*/ 3866216 w 6356371"/>
                <a:gd name="connsiteY1420" fmla="*/ 3226262 h 3927868"/>
                <a:gd name="connsiteX1421" fmla="*/ 3962978 w 6356371"/>
                <a:gd name="connsiteY1421" fmla="*/ 3204352 h 3927868"/>
                <a:gd name="connsiteX1422" fmla="*/ 3984888 w 6356371"/>
                <a:gd name="connsiteY1422" fmla="*/ 3107740 h 3927868"/>
                <a:gd name="connsiteX1423" fmla="*/ 3925206 w 6356371"/>
                <a:gd name="connsiteY1423" fmla="*/ 3100833 h 3927868"/>
                <a:gd name="connsiteX1424" fmla="*/ 1559331 w 6356371"/>
                <a:gd name="connsiteY1424" fmla="*/ 3100833 h 3927868"/>
                <a:gd name="connsiteX1425" fmla="*/ 1499593 w 6356371"/>
                <a:gd name="connsiteY1425" fmla="*/ 3106768 h 3927868"/>
                <a:gd name="connsiteX1426" fmla="*/ 1493536 w 6356371"/>
                <a:gd name="connsiteY1426" fmla="*/ 3164720 h 3927868"/>
                <a:gd name="connsiteX1427" fmla="*/ 1500416 w 6356371"/>
                <a:gd name="connsiteY1427" fmla="*/ 3226262 h 3927868"/>
                <a:gd name="connsiteX1428" fmla="*/ 1597177 w 6356371"/>
                <a:gd name="connsiteY1428" fmla="*/ 3204352 h 3927868"/>
                <a:gd name="connsiteX1429" fmla="*/ 1619012 w 6356371"/>
                <a:gd name="connsiteY1429" fmla="*/ 3107740 h 3927868"/>
                <a:gd name="connsiteX1430" fmla="*/ 1559331 w 6356371"/>
                <a:gd name="connsiteY1430" fmla="*/ 3100833 h 3927868"/>
                <a:gd name="connsiteX1431" fmla="*/ 376356 w 6356371"/>
                <a:gd name="connsiteY1431" fmla="*/ 3100833 h 3927868"/>
                <a:gd name="connsiteX1432" fmla="*/ 316618 w 6356371"/>
                <a:gd name="connsiteY1432" fmla="*/ 3106768 h 3927868"/>
                <a:gd name="connsiteX1433" fmla="*/ 310561 w 6356371"/>
                <a:gd name="connsiteY1433" fmla="*/ 3164720 h 3927868"/>
                <a:gd name="connsiteX1434" fmla="*/ 317441 w 6356371"/>
                <a:gd name="connsiteY1434" fmla="*/ 3226262 h 3927868"/>
                <a:gd name="connsiteX1435" fmla="*/ 414202 w 6356371"/>
                <a:gd name="connsiteY1435" fmla="*/ 3204352 h 3927868"/>
                <a:gd name="connsiteX1436" fmla="*/ 436037 w 6356371"/>
                <a:gd name="connsiteY1436" fmla="*/ 3107740 h 3927868"/>
                <a:gd name="connsiteX1437" fmla="*/ 376356 w 6356371"/>
                <a:gd name="connsiteY1437" fmla="*/ 3100833 h 3927868"/>
                <a:gd name="connsiteX1438" fmla="*/ 3170910 w 6356371"/>
                <a:gd name="connsiteY1438" fmla="*/ 3100814 h 3927868"/>
                <a:gd name="connsiteX1439" fmla="*/ 3111340 w 6356371"/>
                <a:gd name="connsiteY1439" fmla="*/ 3107665 h 3927868"/>
                <a:gd name="connsiteX1440" fmla="*/ 3133175 w 6356371"/>
                <a:gd name="connsiteY1440" fmla="*/ 3204352 h 3927868"/>
                <a:gd name="connsiteX1441" fmla="*/ 3229937 w 6356371"/>
                <a:gd name="connsiteY1441" fmla="*/ 3226187 h 3927868"/>
                <a:gd name="connsiteX1442" fmla="*/ 3236742 w 6356371"/>
                <a:gd name="connsiteY1442" fmla="*/ 3164645 h 3927868"/>
                <a:gd name="connsiteX1443" fmla="*/ 3230760 w 6356371"/>
                <a:gd name="connsiteY1443" fmla="*/ 3106693 h 3927868"/>
                <a:gd name="connsiteX1444" fmla="*/ 3170910 w 6356371"/>
                <a:gd name="connsiteY1444" fmla="*/ 3100814 h 3927868"/>
                <a:gd name="connsiteX1445" fmla="*/ 5914065 w 6356371"/>
                <a:gd name="connsiteY1445" fmla="*/ 3043058 h 3927868"/>
                <a:gd name="connsiteX1446" fmla="*/ 5830239 w 6356371"/>
                <a:gd name="connsiteY1446" fmla="*/ 3095925 h 3927868"/>
                <a:gd name="connsiteX1447" fmla="*/ 5868825 w 6356371"/>
                <a:gd name="connsiteY1447" fmla="*/ 3144381 h 3927868"/>
                <a:gd name="connsiteX1448" fmla="*/ 5913989 w 6356371"/>
                <a:gd name="connsiteY1448" fmla="*/ 3181022 h 3927868"/>
                <a:gd name="connsiteX1449" fmla="*/ 5959156 w 6356371"/>
                <a:gd name="connsiteY1449" fmla="*/ 3144381 h 3927868"/>
                <a:gd name="connsiteX1450" fmla="*/ 5997815 w 6356371"/>
                <a:gd name="connsiteY1450" fmla="*/ 3095925 h 3927868"/>
                <a:gd name="connsiteX1451" fmla="*/ 5914065 w 6356371"/>
                <a:gd name="connsiteY1451" fmla="*/ 3043058 h 3927868"/>
                <a:gd name="connsiteX1452" fmla="*/ 3548114 w 6356371"/>
                <a:gd name="connsiteY1452" fmla="*/ 3043058 h 3927868"/>
                <a:gd name="connsiteX1453" fmla="*/ 3464364 w 6356371"/>
                <a:gd name="connsiteY1453" fmla="*/ 3096000 h 3927868"/>
                <a:gd name="connsiteX1454" fmla="*/ 3502949 w 6356371"/>
                <a:gd name="connsiteY1454" fmla="*/ 3144530 h 3927868"/>
                <a:gd name="connsiteX1455" fmla="*/ 3548114 w 6356371"/>
                <a:gd name="connsiteY1455" fmla="*/ 3181097 h 3927868"/>
                <a:gd name="connsiteX1456" fmla="*/ 3593280 w 6356371"/>
                <a:gd name="connsiteY1456" fmla="*/ 3144456 h 3927868"/>
                <a:gd name="connsiteX1457" fmla="*/ 3631865 w 6356371"/>
                <a:gd name="connsiteY1457" fmla="*/ 3096000 h 3927868"/>
                <a:gd name="connsiteX1458" fmla="*/ 3548114 w 6356371"/>
                <a:gd name="connsiteY1458" fmla="*/ 3043058 h 3927868"/>
                <a:gd name="connsiteX1459" fmla="*/ 2365214 w 6356371"/>
                <a:gd name="connsiteY1459" fmla="*/ 3043058 h 3927868"/>
                <a:gd name="connsiteX1460" fmla="*/ 2281463 w 6356371"/>
                <a:gd name="connsiteY1460" fmla="*/ 3095925 h 3927868"/>
                <a:gd name="connsiteX1461" fmla="*/ 2320048 w 6356371"/>
                <a:gd name="connsiteY1461" fmla="*/ 3144381 h 3927868"/>
                <a:gd name="connsiteX1462" fmla="*/ 2365214 w 6356371"/>
                <a:gd name="connsiteY1462" fmla="*/ 3181022 h 3927868"/>
                <a:gd name="connsiteX1463" fmla="*/ 2410379 w 6356371"/>
                <a:gd name="connsiteY1463" fmla="*/ 3144381 h 3927868"/>
                <a:gd name="connsiteX1464" fmla="*/ 2448964 w 6356371"/>
                <a:gd name="connsiteY1464" fmla="*/ 3095925 h 3927868"/>
                <a:gd name="connsiteX1465" fmla="*/ 2365214 w 6356371"/>
                <a:gd name="connsiteY1465" fmla="*/ 3043058 h 3927868"/>
                <a:gd name="connsiteX1466" fmla="*/ 1182239 w 6356371"/>
                <a:gd name="connsiteY1466" fmla="*/ 3043058 h 3927868"/>
                <a:gd name="connsiteX1467" fmla="*/ 1098488 w 6356371"/>
                <a:gd name="connsiteY1467" fmla="*/ 3095925 h 3927868"/>
                <a:gd name="connsiteX1468" fmla="*/ 1137073 w 6356371"/>
                <a:gd name="connsiteY1468" fmla="*/ 3144456 h 3927868"/>
                <a:gd name="connsiteX1469" fmla="*/ 1182239 w 6356371"/>
                <a:gd name="connsiteY1469" fmla="*/ 3181022 h 3927868"/>
                <a:gd name="connsiteX1470" fmla="*/ 1227404 w 6356371"/>
                <a:gd name="connsiteY1470" fmla="*/ 3144381 h 3927868"/>
                <a:gd name="connsiteX1471" fmla="*/ 1265989 w 6356371"/>
                <a:gd name="connsiteY1471" fmla="*/ 3095925 h 3927868"/>
                <a:gd name="connsiteX1472" fmla="*/ 1182239 w 6356371"/>
                <a:gd name="connsiteY1472" fmla="*/ 3043058 h 3927868"/>
                <a:gd name="connsiteX1473" fmla="*/ 4731014 w 6356371"/>
                <a:gd name="connsiteY1473" fmla="*/ 3042983 h 3927868"/>
                <a:gd name="connsiteX1474" fmla="*/ 4647266 w 6356371"/>
                <a:gd name="connsiteY1474" fmla="*/ 3095925 h 3927868"/>
                <a:gd name="connsiteX1475" fmla="*/ 4685850 w 6356371"/>
                <a:gd name="connsiteY1475" fmla="*/ 3144456 h 3927868"/>
                <a:gd name="connsiteX1476" fmla="*/ 4731014 w 6356371"/>
                <a:gd name="connsiteY1476" fmla="*/ 3181022 h 3927868"/>
                <a:gd name="connsiteX1477" fmla="*/ 4776180 w 6356371"/>
                <a:gd name="connsiteY1477" fmla="*/ 3144381 h 3927868"/>
                <a:gd name="connsiteX1478" fmla="*/ 4784256 w 6356371"/>
                <a:gd name="connsiteY1478" fmla="*/ 3136006 h 3927868"/>
                <a:gd name="connsiteX1479" fmla="*/ 4799062 w 6356371"/>
                <a:gd name="connsiteY1479" fmla="*/ 3118582 h 3927868"/>
                <a:gd name="connsiteX1480" fmla="*/ 4814989 w 6356371"/>
                <a:gd name="connsiteY1480" fmla="*/ 3096000 h 3927868"/>
                <a:gd name="connsiteX1481" fmla="*/ 4731014 w 6356371"/>
                <a:gd name="connsiteY1481" fmla="*/ 3042983 h 3927868"/>
                <a:gd name="connsiteX1482" fmla="*/ 5322502 w 6356371"/>
                <a:gd name="connsiteY1482" fmla="*/ 2993181 h 3927868"/>
                <a:gd name="connsiteX1483" fmla="*/ 5277337 w 6356371"/>
                <a:gd name="connsiteY1483" fmla="*/ 3029972 h 3927868"/>
                <a:gd name="connsiteX1484" fmla="*/ 5238752 w 6356371"/>
                <a:gd name="connsiteY1484" fmla="*/ 3078353 h 3927868"/>
                <a:gd name="connsiteX1485" fmla="*/ 5322502 w 6356371"/>
                <a:gd name="connsiteY1485" fmla="*/ 3131145 h 3927868"/>
                <a:gd name="connsiteX1486" fmla="*/ 5406328 w 6356371"/>
                <a:gd name="connsiteY1486" fmla="*/ 3078278 h 3927868"/>
                <a:gd name="connsiteX1487" fmla="*/ 5367742 w 6356371"/>
                <a:gd name="connsiteY1487" fmla="*/ 3029897 h 3927868"/>
                <a:gd name="connsiteX1488" fmla="*/ 5322502 w 6356371"/>
                <a:gd name="connsiteY1488" fmla="*/ 2993181 h 3927868"/>
                <a:gd name="connsiteX1489" fmla="*/ 4139603 w 6356371"/>
                <a:gd name="connsiteY1489" fmla="*/ 2993181 h 3927868"/>
                <a:gd name="connsiteX1490" fmla="*/ 4094437 w 6356371"/>
                <a:gd name="connsiteY1490" fmla="*/ 3029972 h 3927868"/>
                <a:gd name="connsiteX1491" fmla="*/ 4055851 w 6356371"/>
                <a:gd name="connsiteY1491" fmla="*/ 3078353 h 3927868"/>
                <a:gd name="connsiteX1492" fmla="*/ 4139603 w 6356371"/>
                <a:gd name="connsiteY1492" fmla="*/ 3131145 h 3927868"/>
                <a:gd name="connsiteX1493" fmla="*/ 4223353 w 6356371"/>
                <a:gd name="connsiteY1493" fmla="*/ 3078278 h 3927868"/>
                <a:gd name="connsiteX1494" fmla="*/ 4184843 w 6356371"/>
                <a:gd name="connsiteY1494" fmla="*/ 3029897 h 3927868"/>
                <a:gd name="connsiteX1495" fmla="*/ 4139603 w 6356371"/>
                <a:gd name="connsiteY1495" fmla="*/ 2993181 h 3927868"/>
                <a:gd name="connsiteX1496" fmla="*/ 2956626 w 6356371"/>
                <a:gd name="connsiteY1496" fmla="*/ 2993181 h 3927868"/>
                <a:gd name="connsiteX1497" fmla="*/ 2911536 w 6356371"/>
                <a:gd name="connsiteY1497" fmla="*/ 3029972 h 3927868"/>
                <a:gd name="connsiteX1498" fmla="*/ 2911461 w 6356371"/>
                <a:gd name="connsiteY1498" fmla="*/ 3030046 h 3927868"/>
                <a:gd name="connsiteX1499" fmla="*/ 2903610 w 6356371"/>
                <a:gd name="connsiteY1499" fmla="*/ 3038198 h 3927868"/>
                <a:gd name="connsiteX1500" fmla="*/ 2901964 w 6356371"/>
                <a:gd name="connsiteY1500" fmla="*/ 3040067 h 3927868"/>
                <a:gd name="connsiteX1501" fmla="*/ 2888654 w 6356371"/>
                <a:gd name="connsiteY1501" fmla="*/ 3055695 h 3927868"/>
                <a:gd name="connsiteX1502" fmla="*/ 2872727 w 6356371"/>
                <a:gd name="connsiteY1502" fmla="*/ 3078278 h 3927868"/>
                <a:gd name="connsiteX1503" fmla="*/ 2956626 w 6356371"/>
                <a:gd name="connsiteY1503" fmla="*/ 3131220 h 3927868"/>
                <a:gd name="connsiteX1504" fmla="*/ 3040452 w 6356371"/>
                <a:gd name="connsiteY1504" fmla="*/ 3078278 h 3927868"/>
                <a:gd name="connsiteX1505" fmla="*/ 3001867 w 6356371"/>
                <a:gd name="connsiteY1505" fmla="*/ 3029897 h 3927868"/>
                <a:gd name="connsiteX1506" fmla="*/ 2956626 w 6356371"/>
                <a:gd name="connsiteY1506" fmla="*/ 2993181 h 3927868"/>
                <a:gd name="connsiteX1507" fmla="*/ 1773726 w 6356371"/>
                <a:gd name="connsiteY1507" fmla="*/ 2993181 h 3927868"/>
                <a:gd name="connsiteX1508" fmla="*/ 1728560 w 6356371"/>
                <a:gd name="connsiteY1508" fmla="*/ 3029972 h 3927868"/>
                <a:gd name="connsiteX1509" fmla="*/ 1689975 w 6356371"/>
                <a:gd name="connsiteY1509" fmla="*/ 3078353 h 3927868"/>
                <a:gd name="connsiteX1510" fmla="*/ 1773726 w 6356371"/>
                <a:gd name="connsiteY1510" fmla="*/ 3131145 h 3927868"/>
                <a:gd name="connsiteX1511" fmla="*/ 1857552 w 6356371"/>
                <a:gd name="connsiteY1511" fmla="*/ 3078278 h 3927868"/>
                <a:gd name="connsiteX1512" fmla="*/ 1818967 w 6356371"/>
                <a:gd name="connsiteY1512" fmla="*/ 3029897 h 3927868"/>
                <a:gd name="connsiteX1513" fmla="*/ 1773726 w 6356371"/>
                <a:gd name="connsiteY1513" fmla="*/ 2993181 h 3927868"/>
                <a:gd name="connsiteX1514" fmla="*/ 590826 w 6356371"/>
                <a:gd name="connsiteY1514" fmla="*/ 2993181 h 3927868"/>
                <a:gd name="connsiteX1515" fmla="*/ 545661 w 6356371"/>
                <a:gd name="connsiteY1515" fmla="*/ 3029972 h 3927868"/>
                <a:gd name="connsiteX1516" fmla="*/ 507076 w 6356371"/>
                <a:gd name="connsiteY1516" fmla="*/ 3078353 h 3927868"/>
                <a:gd name="connsiteX1517" fmla="*/ 590826 w 6356371"/>
                <a:gd name="connsiteY1517" fmla="*/ 3131145 h 3927868"/>
                <a:gd name="connsiteX1518" fmla="*/ 674577 w 6356371"/>
                <a:gd name="connsiteY1518" fmla="*/ 3078278 h 3927868"/>
                <a:gd name="connsiteX1519" fmla="*/ 636066 w 6356371"/>
                <a:gd name="connsiteY1519" fmla="*/ 3029897 h 3927868"/>
                <a:gd name="connsiteX1520" fmla="*/ 590826 w 6356371"/>
                <a:gd name="connsiteY1520" fmla="*/ 2993181 h 3927868"/>
                <a:gd name="connsiteX1521" fmla="*/ 5983009 w 6356371"/>
                <a:gd name="connsiteY1521" fmla="*/ 2959980 h 3927868"/>
                <a:gd name="connsiteX1522" fmla="*/ 5949360 w 6356371"/>
                <a:gd name="connsiteY1522" fmla="*/ 3007165 h 3927868"/>
                <a:gd name="connsiteX1523" fmla="*/ 6020772 w 6356371"/>
                <a:gd name="connsiteY1523" fmla="*/ 3051283 h 3927868"/>
                <a:gd name="connsiteX1524" fmla="*/ 6040213 w 6356371"/>
                <a:gd name="connsiteY1524" fmla="*/ 2969552 h 3927868"/>
                <a:gd name="connsiteX1525" fmla="*/ 5983009 w 6356371"/>
                <a:gd name="connsiteY1525" fmla="*/ 2959980 h 3927868"/>
                <a:gd name="connsiteX1526" fmla="*/ 5844821 w 6356371"/>
                <a:gd name="connsiteY1526" fmla="*/ 2959980 h 3927868"/>
                <a:gd name="connsiteX1527" fmla="*/ 5787692 w 6356371"/>
                <a:gd name="connsiteY1527" fmla="*/ 2969552 h 3927868"/>
                <a:gd name="connsiteX1528" fmla="*/ 5807058 w 6356371"/>
                <a:gd name="connsiteY1528" fmla="*/ 3051358 h 3927868"/>
                <a:gd name="connsiteX1529" fmla="*/ 5878545 w 6356371"/>
                <a:gd name="connsiteY1529" fmla="*/ 3007239 h 3927868"/>
                <a:gd name="connsiteX1530" fmla="*/ 5844821 w 6356371"/>
                <a:gd name="connsiteY1530" fmla="*/ 2959980 h 3927868"/>
                <a:gd name="connsiteX1531" fmla="*/ 4800034 w 6356371"/>
                <a:gd name="connsiteY1531" fmla="*/ 2959980 h 3927868"/>
                <a:gd name="connsiteX1532" fmla="*/ 4766384 w 6356371"/>
                <a:gd name="connsiteY1532" fmla="*/ 3007165 h 3927868"/>
                <a:gd name="connsiteX1533" fmla="*/ 4837871 w 6356371"/>
                <a:gd name="connsiteY1533" fmla="*/ 3051358 h 3927868"/>
                <a:gd name="connsiteX1534" fmla="*/ 4857238 w 6356371"/>
                <a:gd name="connsiteY1534" fmla="*/ 2969627 h 3927868"/>
                <a:gd name="connsiteX1535" fmla="*/ 4800034 w 6356371"/>
                <a:gd name="connsiteY1535" fmla="*/ 2959980 h 3927868"/>
                <a:gd name="connsiteX1536" fmla="*/ 4661997 w 6356371"/>
                <a:gd name="connsiteY1536" fmla="*/ 2959980 h 3927868"/>
                <a:gd name="connsiteX1537" fmla="*/ 4604791 w 6356371"/>
                <a:gd name="connsiteY1537" fmla="*/ 2969552 h 3927868"/>
                <a:gd name="connsiteX1538" fmla="*/ 4624158 w 6356371"/>
                <a:gd name="connsiteY1538" fmla="*/ 3051283 h 3927868"/>
                <a:gd name="connsiteX1539" fmla="*/ 4695646 w 6356371"/>
                <a:gd name="connsiteY1539" fmla="*/ 3007239 h 3927868"/>
                <a:gd name="connsiteX1540" fmla="*/ 4661997 w 6356371"/>
                <a:gd name="connsiteY1540" fmla="*/ 2959980 h 3927868"/>
                <a:gd name="connsiteX1541" fmla="*/ 3617134 w 6356371"/>
                <a:gd name="connsiteY1541" fmla="*/ 2959980 h 3927868"/>
                <a:gd name="connsiteX1542" fmla="*/ 3583484 w 6356371"/>
                <a:gd name="connsiteY1542" fmla="*/ 3007165 h 3927868"/>
                <a:gd name="connsiteX1543" fmla="*/ 3654971 w 6356371"/>
                <a:gd name="connsiteY1543" fmla="*/ 3051283 h 3927868"/>
                <a:gd name="connsiteX1544" fmla="*/ 3674338 w 6356371"/>
                <a:gd name="connsiteY1544" fmla="*/ 2969552 h 3927868"/>
                <a:gd name="connsiteX1545" fmla="*/ 3617134 w 6356371"/>
                <a:gd name="connsiteY1545" fmla="*/ 2959980 h 3927868"/>
                <a:gd name="connsiteX1546" fmla="*/ 3479095 w 6356371"/>
                <a:gd name="connsiteY1546" fmla="*/ 2959980 h 3927868"/>
                <a:gd name="connsiteX1547" fmla="*/ 3421891 w 6356371"/>
                <a:gd name="connsiteY1547" fmla="*/ 2969552 h 3927868"/>
                <a:gd name="connsiteX1548" fmla="*/ 3441257 w 6356371"/>
                <a:gd name="connsiteY1548" fmla="*/ 3051283 h 3927868"/>
                <a:gd name="connsiteX1549" fmla="*/ 3512744 w 6356371"/>
                <a:gd name="connsiteY1549" fmla="*/ 3007239 h 3927868"/>
                <a:gd name="connsiteX1550" fmla="*/ 3479095 w 6356371"/>
                <a:gd name="connsiteY1550" fmla="*/ 2959980 h 3927868"/>
                <a:gd name="connsiteX1551" fmla="*/ 2434233 w 6356371"/>
                <a:gd name="connsiteY1551" fmla="*/ 2959980 h 3927868"/>
                <a:gd name="connsiteX1552" fmla="*/ 2400583 w 6356371"/>
                <a:gd name="connsiteY1552" fmla="*/ 3007165 h 3927868"/>
                <a:gd name="connsiteX1553" fmla="*/ 2472070 w 6356371"/>
                <a:gd name="connsiteY1553" fmla="*/ 3051283 h 3927868"/>
                <a:gd name="connsiteX1554" fmla="*/ 2491438 w 6356371"/>
                <a:gd name="connsiteY1554" fmla="*/ 2969552 h 3927868"/>
                <a:gd name="connsiteX1555" fmla="*/ 2434233 w 6356371"/>
                <a:gd name="connsiteY1555" fmla="*/ 2959980 h 3927868"/>
                <a:gd name="connsiteX1556" fmla="*/ 2296120 w 6356371"/>
                <a:gd name="connsiteY1556" fmla="*/ 2959980 h 3927868"/>
                <a:gd name="connsiteX1557" fmla="*/ 2238990 w 6356371"/>
                <a:gd name="connsiteY1557" fmla="*/ 2969552 h 3927868"/>
                <a:gd name="connsiteX1558" fmla="*/ 2258357 w 6356371"/>
                <a:gd name="connsiteY1558" fmla="*/ 3051283 h 3927868"/>
                <a:gd name="connsiteX1559" fmla="*/ 2329844 w 6356371"/>
                <a:gd name="connsiteY1559" fmla="*/ 3007239 h 3927868"/>
                <a:gd name="connsiteX1560" fmla="*/ 2296120 w 6356371"/>
                <a:gd name="connsiteY1560" fmla="*/ 2959980 h 3927868"/>
                <a:gd name="connsiteX1561" fmla="*/ 1251258 w 6356371"/>
                <a:gd name="connsiteY1561" fmla="*/ 2959980 h 3927868"/>
                <a:gd name="connsiteX1562" fmla="*/ 1217608 w 6356371"/>
                <a:gd name="connsiteY1562" fmla="*/ 3007165 h 3927868"/>
                <a:gd name="connsiteX1563" fmla="*/ 1289170 w 6356371"/>
                <a:gd name="connsiteY1563" fmla="*/ 3051358 h 3927868"/>
                <a:gd name="connsiteX1564" fmla="*/ 1308537 w 6356371"/>
                <a:gd name="connsiteY1564" fmla="*/ 2969627 h 3927868"/>
                <a:gd name="connsiteX1565" fmla="*/ 1251258 w 6356371"/>
                <a:gd name="connsiteY1565" fmla="*/ 2959980 h 3927868"/>
                <a:gd name="connsiteX1566" fmla="*/ 1113219 w 6356371"/>
                <a:gd name="connsiteY1566" fmla="*/ 2959980 h 3927868"/>
                <a:gd name="connsiteX1567" fmla="*/ 1056015 w 6356371"/>
                <a:gd name="connsiteY1567" fmla="*/ 2969552 h 3927868"/>
                <a:gd name="connsiteX1568" fmla="*/ 1075382 w 6356371"/>
                <a:gd name="connsiteY1568" fmla="*/ 3051283 h 3927868"/>
                <a:gd name="connsiteX1569" fmla="*/ 1146869 w 6356371"/>
                <a:gd name="connsiteY1569" fmla="*/ 3007239 h 3927868"/>
                <a:gd name="connsiteX1570" fmla="*/ 1113219 w 6356371"/>
                <a:gd name="connsiteY1570" fmla="*/ 2959980 h 3927868"/>
                <a:gd name="connsiteX1571" fmla="*/ 68358 w 6356371"/>
                <a:gd name="connsiteY1571" fmla="*/ 2959980 h 3927868"/>
                <a:gd name="connsiteX1572" fmla="*/ 34708 w 6356371"/>
                <a:gd name="connsiteY1572" fmla="*/ 3007165 h 3927868"/>
                <a:gd name="connsiteX1573" fmla="*/ 106195 w 6356371"/>
                <a:gd name="connsiteY1573" fmla="*/ 3051283 h 3927868"/>
                <a:gd name="connsiteX1574" fmla="*/ 125562 w 6356371"/>
                <a:gd name="connsiteY1574" fmla="*/ 2969627 h 3927868"/>
                <a:gd name="connsiteX1575" fmla="*/ 68358 w 6356371"/>
                <a:gd name="connsiteY1575" fmla="*/ 2959980 h 3927868"/>
                <a:gd name="connsiteX1576" fmla="*/ 6187300 w 6356371"/>
                <a:gd name="connsiteY1576" fmla="*/ 2948090 h 3927868"/>
                <a:gd name="connsiteX1577" fmla="*/ 6090539 w 6356371"/>
                <a:gd name="connsiteY1577" fmla="*/ 2970001 h 3927868"/>
                <a:gd name="connsiteX1578" fmla="*/ 6068629 w 6356371"/>
                <a:gd name="connsiteY1578" fmla="*/ 3066687 h 3927868"/>
                <a:gd name="connsiteX1579" fmla="*/ 6130170 w 6356371"/>
                <a:gd name="connsiteY1579" fmla="*/ 3073492 h 3927868"/>
                <a:gd name="connsiteX1580" fmla="*/ 6188123 w 6356371"/>
                <a:gd name="connsiteY1580" fmla="*/ 3067510 h 3927868"/>
                <a:gd name="connsiteX1581" fmla="*/ 6194180 w 6356371"/>
                <a:gd name="connsiteY1581" fmla="*/ 3009632 h 3927868"/>
                <a:gd name="connsiteX1582" fmla="*/ 6187300 w 6356371"/>
                <a:gd name="connsiteY1582" fmla="*/ 2948090 h 3927868"/>
                <a:gd name="connsiteX1583" fmla="*/ 5640529 w 6356371"/>
                <a:gd name="connsiteY1583" fmla="*/ 2948016 h 3927868"/>
                <a:gd name="connsiteX1584" fmla="*/ 5633725 w 6356371"/>
                <a:gd name="connsiteY1584" fmla="*/ 3009558 h 3927868"/>
                <a:gd name="connsiteX1585" fmla="*/ 5639707 w 6356371"/>
                <a:gd name="connsiteY1585" fmla="*/ 3067435 h 3927868"/>
                <a:gd name="connsiteX1586" fmla="*/ 5697734 w 6356371"/>
                <a:gd name="connsiteY1586" fmla="*/ 3073417 h 3927868"/>
                <a:gd name="connsiteX1587" fmla="*/ 5759201 w 6356371"/>
                <a:gd name="connsiteY1587" fmla="*/ 3066612 h 3927868"/>
                <a:gd name="connsiteX1588" fmla="*/ 5737291 w 6356371"/>
                <a:gd name="connsiteY1588" fmla="*/ 2969851 h 3927868"/>
                <a:gd name="connsiteX1589" fmla="*/ 5640529 w 6356371"/>
                <a:gd name="connsiteY1589" fmla="*/ 2948016 h 3927868"/>
                <a:gd name="connsiteX1590" fmla="*/ 5004325 w 6356371"/>
                <a:gd name="connsiteY1590" fmla="*/ 2948016 h 3927868"/>
                <a:gd name="connsiteX1591" fmla="*/ 4907564 w 6356371"/>
                <a:gd name="connsiteY1591" fmla="*/ 2969925 h 3927868"/>
                <a:gd name="connsiteX1592" fmla="*/ 4885728 w 6356371"/>
                <a:gd name="connsiteY1592" fmla="*/ 3066612 h 3927868"/>
                <a:gd name="connsiteX1593" fmla="*/ 4947271 w 6356371"/>
                <a:gd name="connsiteY1593" fmla="*/ 3073417 h 3927868"/>
                <a:gd name="connsiteX1594" fmla="*/ 5005148 w 6356371"/>
                <a:gd name="connsiteY1594" fmla="*/ 3067510 h 3927868"/>
                <a:gd name="connsiteX1595" fmla="*/ 5011130 w 6356371"/>
                <a:gd name="connsiteY1595" fmla="*/ 3009558 h 3927868"/>
                <a:gd name="connsiteX1596" fmla="*/ 5004325 w 6356371"/>
                <a:gd name="connsiteY1596" fmla="*/ 2948016 h 3927868"/>
                <a:gd name="connsiteX1597" fmla="*/ 4457704 w 6356371"/>
                <a:gd name="connsiteY1597" fmla="*/ 2948016 h 3927868"/>
                <a:gd name="connsiteX1598" fmla="*/ 4450825 w 6356371"/>
                <a:gd name="connsiteY1598" fmla="*/ 3009558 h 3927868"/>
                <a:gd name="connsiteX1599" fmla="*/ 4456807 w 6356371"/>
                <a:gd name="connsiteY1599" fmla="*/ 3067435 h 3927868"/>
                <a:gd name="connsiteX1600" fmla="*/ 4514759 w 6356371"/>
                <a:gd name="connsiteY1600" fmla="*/ 3073417 h 3927868"/>
                <a:gd name="connsiteX1601" fmla="*/ 4576301 w 6356371"/>
                <a:gd name="connsiteY1601" fmla="*/ 3066612 h 3927868"/>
                <a:gd name="connsiteX1602" fmla="*/ 4554467 w 6356371"/>
                <a:gd name="connsiteY1602" fmla="*/ 2969851 h 3927868"/>
                <a:gd name="connsiteX1603" fmla="*/ 4457704 w 6356371"/>
                <a:gd name="connsiteY1603" fmla="*/ 2948016 h 3927868"/>
                <a:gd name="connsiteX1604" fmla="*/ 3821425 w 6356371"/>
                <a:gd name="connsiteY1604" fmla="*/ 2948016 h 3927868"/>
                <a:gd name="connsiteX1605" fmla="*/ 3724663 w 6356371"/>
                <a:gd name="connsiteY1605" fmla="*/ 2969925 h 3927868"/>
                <a:gd name="connsiteX1606" fmla="*/ 3702754 w 6356371"/>
                <a:gd name="connsiteY1606" fmla="*/ 3066612 h 3927868"/>
                <a:gd name="connsiteX1607" fmla="*/ 3764370 w 6356371"/>
                <a:gd name="connsiteY1607" fmla="*/ 3073417 h 3927868"/>
                <a:gd name="connsiteX1608" fmla="*/ 3822323 w 6356371"/>
                <a:gd name="connsiteY1608" fmla="*/ 3067510 h 3927868"/>
                <a:gd name="connsiteX1609" fmla="*/ 3828304 w 6356371"/>
                <a:gd name="connsiteY1609" fmla="*/ 3009558 h 3927868"/>
                <a:gd name="connsiteX1610" fmla="*/ 3824640 w 6356371"/>
                <a:gd name="connsiteY1610" fmla="*/ 2964243 h 3927868"/>
                <a:gd name="connsiteX1611" fmla="*/ 3821425 w 6356371"/>
                <a:gd name="connsiteY1611" fmla="*/ 2948016 h 3927868"/>
                <a:gd name="connsiteX1612" fmla="*/ 3274728 w 6356371"/>
                <a:gd name="connsiteY1612" fmla="*/ 2948016 h 3927868"/>
                <a:gd name="connsiteX1613" fmla="*/ 3267849 w 6356371"/>
                <a:gd name="connsiteY1613" fmla="*/ 3009558 h 3927868"/>
                <a:gd name="connsiteX1614" fmla="*/ 3273906 w 6356371"/>
                <a:gd name="connsiteY1614" fmla="*/ 3067435 h 3927868"/>
                <a:gd name="connsiteX1615" fmla="*/ 3331859 w 6356371"/>
                <a:gd name="connsiteY1615" fmla="*/ 3073417 h 3927868"/>
                <a:gd name="connsiteX1616" fmla="*/ 3393401 w 6356371"/>
                <a:gd name="connsiteY1616" fmla="*/ 3066612 h 3927868"/>
                <a:gd name="connsiteX1617" fmla="*/ 3371490 w 6356371"/>
                <a:gd name="connsiteY1617" fmla="*/ 2969851 h 3927868"/>
                <a:gd name="connsiteX1618" fmla="*/ 3274728 w 6356371"/>
                <a:gd name="connsiteY1618" fmla="*/ 2948016 h 3927868"/>
                <a:gd name="connsiteX1619" fmla="*/ 2638525 w 6356371"/>
                <a:gd name="connsiteY1619" fmla="*/ 2948016 h 3927868"/>
                <a:gd name="connsiteX1620" fmla="*/ 2541763 w 6356371"/>
                <a:gd name="connsiteY1620" fmla="*/ 2969925 h 3927868"/>
                <a:gd name="connsiteX1621" fmla="*/ 2519853 w 6356371"/>
                <a:gd name="connsiteY1621" fmla="*/ 3066612 h 3927868"/>
                <a:gd name="connsiteX1622" fmla="*/ 2581469 w 6356371"/>
                <a:gd name="connsiteY1622" fmla="*/ 3073417 h 3927868"/>
                <a:gd name="connsiteX1623" fmla="*/ 2639272 w 6356371"/>
                <a:gd name="connsiteY1623" fmla="*/ 3067510 h 3927868"/>
                <a:gd name="connsiteX1624" fmla="*/ 2645329 w 6356371"/>
                <a:gd name="connsiteY1624" fmla="*/ 3009558 h 3927868"/>
                <a:gd name="connsiteX1625" fmla="*/ 2638525 w 6356371"/>
                <a:gd name="connsiteY1625" fmla="*/ 2948016 h 3927868"/>
                <a:gd name="connsiteX1626" fmla="*/ 2091829 w 6356371"/>
                <a:gd name="connsiteY1626" fmla="*/ 2948016 h 3927868"/>
                <a:gd name="connsiteX1627" fmla="*/ 2084949 w 6356371"/>
                <a:gd name="connsiteY1627" fmla="*/ 3009558 h 3927868"/>
                <a:gd name="connsiteX1628" fmla="*/ 2090931 w 6356371"/>
                <a:gd name="connsiteY1628" fmla="*/ 3067435 h 3927868"/>
                <a:gd name="connsiteX1629" fmla="*/ 2148958 w 6356371"/>
                <a:gd name="connsiteY1629" fmla="*/ 3073417 h 3927868"/>
                <a:gd name="connsiteX1630" fmla="*/ 2210500 w 6356371"/>
                <a:gd name="connsiteY1630" fmla="*/ 3066612 h 3927868"/>
                <a:gd name="connsiteX1631" fmla="*/ 2188590 w 6356371"/>
                <a:gd name="connsiteY1631" fmla="*/ 2969851 h 3927868"/>
                <a:gd name="connsiteX1632" fmla="*/ 2091829 w 6356371"/>
                <a:gd name="connsiteY1632" fmla="*/ 2948016 h 3927868"/>
                <a:gd name="connsiteX1633" fmla="*/ 1455624 w 6356371"/>
                <a:gd name="connsiteY1633" fmla="*/ 2948016 h 3927868"/>
                <a:gd name="connsiteX1634" fmla="*/ 1358862 w 6356371"/>
                <a:gd name="connsiteY1634" fmla="*/ 2969925 h 3927868"/>
                <a:gd name="connsiteX1635" fmla="*/ 1336953 w 6356371"/>
                <a:gd name="connsiteY1635" fmla="*/ 3066612 h 3927868"/>
                <a:gd name="connsiteX1636" fmla="*/ 1398494 w 6356371"/>
                <a:gd name="connsiteY1636" fmla="*/ 3073417 h 3927868"/>
                <a:gd name="connsiteX1637" fmla="*/ 1456447 w 6356371"/>
                <a:gd name="connsiteY1637" fmla="*/ 3067510 h 3927868"/>
                <a:gd name="connsiteX1638" fmla="*/ 1462428 w 6356371"/>
                <a:gd name="connsiteY1638" fmla="*/ 3009558 h 3927868"/>
                <a:gd name="connsiteX1639" fmla="*/ 1455624 w 6356371"/>
                <a:gd name="connsiteY1639" fmla="*/ 2948016 h 3927868"/>
                <a:gd name="connsiteX1640" fmla="*/ 908928 w 6356371"/>
                <a:gd name="connsiteY1640" fmla="*/ 2948016 h 3927868"/>
                <a:gd name="connsiteX1641" fmla="*/ 902123 w 6356371"/>
                <a:gd name="connsiteY1641" fmla="*/ 3009558 h 3927868"/>
                <a:gd name="connsiteX1642" fmla="*/ 908105 w 6356371"/>
                <a:gd name="connsiteY1642" fmla="*/ 3067435 h 3927868"/>
                <a:gd name="connsiteX1643" fmla="*/ 966132 w 6356371"/>
                <a:gd name="connsiteY1643" fmla="*/ 3073417 h 3927868"/>
                <a:gd name="connsiteX1644" fmla="*/ 1027600 w 6356371"/>
                <a:gd name="connsiteY1644" fmla="*/ 3066612 h 3927868"/>
                <a:gd name="connsiteX1645" fmla="*/ 1005690 w 6356371"/>
                <a:gd name="connsiteY1645" fmla="*/ 2969851 h 3927868"/>
                <a:gd name="connsiteX1646" fmla="*/ 908928 w 6356371"/>
                <a:gd name="connsiteY1646" fmla="*/ 2948016 h 3927868"/>
                <a:gd name="connsiteX1647" fmla="*/ 272649 w 6356371"/>
                <a:gd name="connsiteY1647" fmla="*/ 2948016 h 3927868"/>
                <a:gd name="connsiteX1648" fmla="*/ 175887 w 6356371"/>
                <a:gd name="connsiteY1648" fmla="*/ 2969925 h 3927868"/>
                <a:gd name="connsiteX1649" fmla="*/ 153977 w 6356371"/>
                <a:gd name="connsiteY1649" fmla="*/ 3066687 h 3927868"/>
                <a:gd name="connsiteX1650" fmla="*/ 215519 w 6356371"/>
                <a:gd name="connsiteY1650" fmla="*/ 3073492 h 3927868"/>
                <a:gd name="connsiteX1651" fmla="*/ 273472 w 6356371"/>
                <a:gd name="connsiteY1651" fmla="*/ 3067510 h 3927868"/>
                <a:gd name="connsiteX1652" fmla="*/ 279454 w 6356371"/>
                <a:gd name="connsiteY1652" fmla="*/ 3009558 h 3927868"/>
                <a:gd name="connsiteX1653" fmla="*/ 272649 w 6356371"/>
                <a:gd name="connsiteY1653" fmla="*/ 2948016 h 3927868"/>
                <a:gd name="connsiteX1654" fmla="*/ 2782321 w 6356371"/>
                <a:gd name="connsiteY1654" fmla="*/ 2838617 h 3927868"/>
                <a:gd name="connsiteX1655" fmla="*/ 2751737 w 6356371"/>
                <a:gd name="connsiteY1655" fmla="*/ 2873987 h 3927868"/>
                <a:gd name="connsiteX1656" fmla="*/ 2684811 w 6356371"/>
                <a:gd name="connsiteY1656" fmla="*/ 2925657 h 3927868"/>
                <a:gd name="connsiteX1657" fmla="*/ 2695579 w 6356371"/>
                <a:gd name="connsiteY1657" fmla="*/ 3009558 h 3927868"/>
                <a:gd name="connsiteX1658" fmla="*/ 2692439 w 6356371"/>
                <a:gd name="connsiteY1658" fmla="*/ 3054199 h 3927868"/>
                <a:gd name="connsiteX1659" fmla="*/ 2824196 w 6356371"/>
                <a:gd name="connsiteY1659" fmla="*/ 3061453 h 3927868"/>
                <a:gd name="connsiteX1660" fmla="*/ 2849096 w 6356371"/>
                <a:gd name="connsiteY1660" fmla="*/ 3024738 h 3927868"/>
                <a:gd name="connsiteX1661" fmla="*/ 2849172 w 6356371"/>
                <a:gd name="connsiteY1661" fmla="*/ 3024662 h 3927868"/>
                <a:gd name="connsiteX1662" fmla="*/ 2851041 w 6356371"/>
                <a:gd name="connsiteY1662" fmla="*/ 3022419 h 3927868"/>
                <a:gd name="connsiteX1663" fmla="*/ 2865398 w 6356371"/>
                <a:gd name="connsiteY1663" fmla="*/ 3005595 h 3927868"/>
                <a:gd name="connsiteX1664" fmla="*/ 2866446 w 6356371"/>
                <a:gd name="connsiteY1664" fmla="*/ 3004473 h 3927868"/>
                <a:gd name="connsiteX1665" fmla="*/ 2866520 w 6356371"/>
                <a:gd name="connsiteY1665" fmla="*/ 3004398 h 3927868"/>
                <a:gd name="connsiteX1666" fmla="*/ 2866520 w 6356371"/>
                <a:gd name="connsiteY1666" fmla="*/ 3004323 h 3927868"/>
                <a:gd name="connsiteX1667" fmla="*/ 2875867 w 6356371"/>
                <a:gd name="connsiteY1667" fmla="*/ 2994602 h 3927868"/>
                <a:gd name="connsiteX1668" fmla="*/ 2877064 w 6356371"/>
                <a:gd name="connsiteY1668" fmla="*/ 2993480 h 3927868"/>
                <a:gd name="connsiteX1669" fmla="*/ 2909143 w 6356371"/>
                <a:gd name="connsiteY1669" fmla="*/ 2965439 h 3927868"/>
                <a:gd name="connsiteX1670" fmla="*/ 2902264 w 6356371"/>
                <a:gd name="connsiteY1670" fmla="*/ 2959083 h 3927868"/>
                <a:gd name="connsiteX1671" fmla="*/ 2863678 w 6356371"/>
                <a:gd name="connsiteY1671" fmla="*/ 2882436 h 3927868"/>
                <a:gd name="connsiteX1672" fmla="*/ 2787032 w 6356371"/>
                <a:gd name="connsiteY1672" fmla="*/ 2843777 h 3927868"/>
                <a:gd name="connsiteX1673" fmla="*/ 2783592 w 6356371"/>
                <a:gd name="connsiteY1673" fmla="*/ 2840112 h 3927868"/>
                <a:gd name="connsiteX1674" fmla="*/ 2783517 w 6356371"/>
                <a:gd name="connsiteY1674" fmla="*/ 2840038 h 3927868"/>
                <a:gd name="connsiteX1675" fmla="*/ 2783368 w 6356371"/>
                <a:gd name="connsiteY1675" fmla="*/ 2839813 h 3927868"/>
                <a:gd name="connsiteX1676" fmla="*/ 2783143 w 6356371"/>
                <a:gd name="connsiteY1676" fmla="*/ 2839514 h 3927868"/>
                <a:gd name="connsiteX1677" fmla="*/ 2782321 w 6356371"/>
                <a:gd name="connsiteY1677" fmla="*/ 2838617 h 3927868"/>
                <a:gd name="connsiteX1678" fmla="*/ 5148122 w 6356371"/>
                <a:gd name="connsiteY1678" fmla="*/ 2838542 h 3927868"/>
                <a:gd name="connsiteX1679" fmla="*/ 5117537 w 6356371"/>
                <a:gd name="connsiteY1679" fmla="*/ 2873987 h 3927868"/>
                <a:gd name="connsiteX1680" fmla="*/ 5050612 w 6356371"/>
                <a:gd name="connsiteY1680" fmla="*/ 2925657 h 3927868"/>
                <a:gd name="connsiteX1681" fmla="*/ 5061306 w 6356371"/>
                <a:gd name="connsiteY1681" fmla="*/ 3009558 h 3927868"/>
                <a:gd name="connsiteX1682" fmla="*/ 5058239 w 6356371"/>
                <a:gd name="connsiteY1682" fmla="*/ 3054199 h 3927868"/>
                <a:gd name="connsiteX1683" fmla="*/ 5190146 w 6356371"/>
                <a:gd name="connsiteY1683" fmla="*/ 3061378 h 3927868"/>
                <a:gd name="connsiteX1684" fmla="*/ 5241818 w 6356371"/>
                <a:gd name="connsiteY1684" fmla="*/ 2994528 h 3927868"/>
                <a:gd name="connsiteX1685" fmla="*/ 5275093 w 6356371"/>
                <a:gd name="connsiteY1685" fmla="*/ 2965364 h 3927868"/>
                <a:gd name="connsiteX1686" fmla="*/ 5268214 w 6356371"/>
                <a:gd name="connsiteY1686" fmla="*/ 2959008 h 3927868"/>
                <a:gd name="connsiteX1687" fmla="*/ 5229554 w 6356371"/>
                <a:gd name="connsiteY1687" fmla="*/ 2882362 h 3927868"/>
                <a:gd name="connsiteX1688" fmla="*/ 5152908 w 6356371"/>
                <a:gd name="connsiteY1688" fmla="*/ 2843701 h 3927868"/>
                <a:gd name="connsiteX1689" fmla="*/ 5148122 w 6356371"/>
                <a:gd name="connsiteY1689" fmla="*/ 2838542 h 3927868"/>
                <a:gd name="connsiteX1690" fmla="*/ 3965297 w 6356371"/>
                <a:gd name="connsiteY1690" fmla="*/ 2838542 h 3927868"/>
                <a:gd name="connsiteX1691" fmla="*/ 3934563 w 6356371"/>
                <a:gd name="connsiteY1691" fmla="*/ 2873987 h 3927868"/>
                <a:gd name="connsiteX1692" fmla="*/ 3867712 w 6356371"/>
                <a:gd name="connsiteY1692" fmla="*/ 2925657 h 3927868"/>
                <a:gd name="connsiteX1693" fmla="*/ 3868908 w 6356371"/>
                <a:gd name="connsiteY1693" fmla="*/ 2930518 h 3927868"/>
                <a:gd name="connsiteX1694" fmla="*/ 3874143 w 6356371"/>
                <a:gd name="connsiteY1694" fmla="*/ 2956316 h 3927868"/>
                <a:gd name="connsiteX1695" fmla="*/ 3878405 w 6356371"/>
                <a:gd name="connsiteY1695" fmla="*/ 3009558 h 3927868"/>
                <a:gd name="connsiteX1696" fmla="*/ 3875339 w 6356371"/>
                <a:gd name="connsiteY1696" fmla="*/ 3054199 h 3927868"/>
                <a:gd name="connsiteX1697" fmla="*/ 4007246 w 6356371"/>
                <a:gd name="connsiteY1697" fmla="*/ 3061229 h 3927868"/>
                <a:gd name="connsiteX1698" fmla="*/ 4058919 w 6356371"/>
                <a:gd name="connsiteY1698" fmla="*/ 2994378 h 3927868"/>
                <a:gd name="connsiteX1699" fmla="*/ 4092193 w 6356371"/>
                <a:gd name="connsiteY1699" fmla="*/ 2965290 h 3927868"/>
                <a:gd name="connsiteX1700" fmla="*/ 4085314 w 6356371"/>
                <a:gd name="connsiteY1700" fmla="*/ 2959008 h 3927868"/>
                <a:gd name="connsiteX1701" fmla="*/ 4046729 w 6356371"/>
                <a:gd name="connsiteY1701" fmla="*/ 2882362 h 3927868"/>
                <a:gd name="connsiteX1702" fmla="*/ 3970082 w 6356371"/>
                <a:gd name="connsiteY1702" fmla="*/ 2843701 h 3927868"/>
                <a:gd name="connsiteX1703" fmla="*/ 3965297 w 6356371"/>
                <a:gd name="connsiteY1703" fmla="*/ 2838542 h 3927868"/>
                <a:gd name="connsiteX1704" fmla="*/ 1599346 w 6356371"/>
                <a:gd name="connsiteY1704" fmla="*/ 2838542 h 3927868"/>
                <a:gd name="connsiteX1705" fmla="*/ 1568762 w 6356371"/>
                <a:gd name="connsiteY1705" fmla="*/ 2873987 h 3927868"/>
                <a:gd name="connsiteX1706" fmla="*/ 1501836 w 6356371"/>
                <a:gd name="connsiteY1706" fmla="*/ 2925657 h 3927868"/>
                <a:gd name="connsiteX1707" fmla="*/ 1512529 w 6356371"/>
                <a:gd name="connsiteY1707" fmla="*/ 3009558 h 3927868"/>
                <a:gd name="connsiteX1708" fmla="*/ 1509464 w 6356371"/>
                <a:gd name="connsiteY1708" fmla="*/ 3054199 h 3927868"/>
                <a:gd name="connsiteX1709" fmla="*/ 1641371 w 6356371"/>
                <a:gd name="connsiteY1709" fmla="*/ 3061378 h 3927868"/>
                <a:gd name="connsiteX1710" fmla="*/ 1693042 w 6356371"/>
                <a:gd name="connsiteY1710" fmla="*/ 2994528 h 3927868"/>
                <a:gd name="connsiteX1711" fmla="*/ 1726318 w 6356371"/>
                <a:gd name="connsiteY1711" fmla="*/ 2965364 h 3927868"/>
                <a:gd name="connsiteX1712" fmla="*/ 1719438 w 6356371"/>
                <a:gd name="connsiteY1712" fmla="*/ 2959008 h 3927868"/>
                <a:gd name="connsiteX1713" fmla="*/ 1680778 w 6356371"/>
                <a:gd name="connsiteY1713" fmla="*/ 2882362 h 3927868"/>
                <a:gd name="connsiteX1714" fmla="*/ 1604131 w 6356371"/>
                <a:gd name="connsiteY1714" fmla="*/ 2843701 h 3927868"/>
                <a:gd name="connsiteX1715" fmla="*/ 1599346 w 6356371"/>
                <a:gd name="connsiteY1715" fmla="*/ 2838542 h 3927868"/>
                <a:gd name="connsiteX1716" fmla="*/ 416446 w 6356371"/>
                <a:gd name="connsiteY1716" fmla="*/ 2838542 h 3927868"/>
                <a:gd name="connsiteX1717" fmla="*/ 385861 w 6356371"/>
                <a:gd name="connsiteY1717" fmla="*/ 2873987 h 3927868"/>
                <a:gd name="connsiteX1718" fmla="*/ 318936 w 6356371"/>
                <a:gd name="connsiteY1718" fmla="*/ 2925657 h 3927868"/>
                <a:gd name="connsiteX1719" fmla="*/ 329629 w 6356371"/>
                <a:gd name="connsiteY1719" fmla="*/ 3009558 h 3927868"/>
                <a:gd name="connsiteX1720" fmla="*/ 326563 w 6356371"/>
                <a:gd name="connsiteY1720" fmla="*/ 3054199 h 3927868"/>
                <a:gd name="connsiteX1721" fmla="*/ 458396 w 6356371"/>
                <a:gd name="connsiteY1721" fmla="*/ 3061229 h 3927868"/>
                <a:gd name="connsiteX1722" fmla="*/ 510067 w 6356371"/>
                <a:gd name="connsiteY1722" fmla="*/ 2994378 h 3927868"/>
                <a:gd name="connsiteX1723" fmla="*/ 543342 w 6356371"/>
                <a:gd name="connsiteY1723" fmla="*/ 2965290 h 3927868"/>
                <a:gd name="connsiteX1724" fmla="*/ 536463 w 6356371"/>
                <a:gd name="connsiteY1724" fmla="*/ 2959008 h 3927868"/>
                <a:gd name="connsiteX1725" fmla="*/ 497878 w 6356371"/>
                <a:gd name="connsiteY1725" fmla="*/ 2882362 h 3927868"/>
                <a:gd name="connsiteX1726" fmla="*/ 421231 w 6356371"/>
                <a:gd name="connsiteY1726" fmla="*/ 2843701 h 3927868"/>
                <a:gd name="connsiteX1727" fmla="*/ 416446 w 6356371"/>
                <a:gd name="connsiteY1727" fmla="*/ 2838542 h 3927868"/>
                <a:gd name="connsiteX1728" fmla="*/ 5493219 w 6356371"/>
                <a:gd name="connsiteY1728" fmla="*/ 2833831 h 3927868"/>
                <a:gd name="connsiteX1729" fmla="*/ 5484395 w 6356371"/>
                <a:gd name="connsiteY1729" fmla="*/ 2843777 h 3927868"/>
                <a:gd name="connsiteX1730" fmla="*/ 5407748 w 6356371"/>
                <a:gd name="connsiteY1730" fmla="*/ 2882436 h 3927868"/>
                <a:gd name="connsiteX1731" fmla="*/ 5369089 w 6356371"/>
                <a:gd name="connsiteY1731" fmla="*/ 2959083 h 3927868"/>
                <a:gd name="connsiteX1732" fmla="*/ 5365648 w 6356371"/>
                <a:gd name="connsiteY1732" fmla="*/ 2962298 h 3927868"/>
                <a:gd name="connsiteX1733" fmla="*/ 5403187 w 6356371"/>
                <a:gd name="connsiteY1733" fmla="*/ 2994452 h 3927868"/>
                <a:gd name="connsiteX1734" fmla="*/ 5454783 w 6356371"/>
                <a:gd name="connsiteY1734" fmla="*/ 3061378 h 3927868"/>
                <a:gd name="connsiteX1735" fmla="*/ 5586541 w 6356371"/>
                <a:gd name="connsiteY1735" fmla="*/ 3054199 h 3927868"/>
                <a:gd name="connsiteX1736" fmla="*/ 5583550 w 6356371"/>
                <a:gd name="connsiteY1736" fmla="*/ 3009558 h 3927868"/>
                <a:gd name="connsiteX1737" fmla="*/ 5594318 w 6356371"/>
                <a:gd name="connsiteY1737" fmla="*/ 2925657 h 3927868"/>
                <a:gd name="connsiteX1738" fmla="*/ 5527466 w 6356371"/>
                <a:gd name="connsiteY1738" fmla="*/ 2874061 h 3927868"/>
                <a:gd name="connsiteX1739" fmla="*/ 5493219 w 6356371"/>
                <a:gd name="connsiteY1739" fmla="*/ 2833831 h 3927868"/>
                <a:gd name="connsiteX1740" fmla="*/ 3127642 w 6356371"/>
                <a:gd name="connsiteY1740" fmla="*/ 2833831 h 3927868"/>
                <a:gd name="connsiteX1741" fmla="*/ 3126221 w 6356371"/>
                <a:gd name="connsiteY1741" fmla="*/ 2835551 h 3927868"/>
                <a:gd name="connsiteX1742" fmla="*/ 3125548 w 6356371"/>
                <a:gd name="connsiteY1742" fmla="*/ 2836374 h 3927868"/>
                <a:gd name="connsiteX1743" fmla="*/ 3125398 w 6356371"/>
                <a:gd name="connsiteY1743" fmla="*/ 2836523 h 3927868"/>
                <a:gd name="connsiteX1744" fmla="*/ 3125174 w 6356371"/>
                <a:gd name="connsiteY1744" fmla="*/ 2836747 h 3927868"/>
                <a:gd name="connsiteX1745" fmla="*/ 3123903 w 6356371"/>
                <a:gd name="connsiteY1745" fmla="*/ 2838094 h 3927868"/>
                <a:gd name="connsiteX1746" fmla="*/ 3118893 w 6356371"/>
                <a:gd name="connsiteY1746" fmla="*/ 2843552 h 3927868"/>
                <a:gd name="connsiteX1747" fmla="*/ 3118220 w 6356371"/>
                <a:gd name="connsiteY1747" fmla="*/ 2844151 h 3927868"/>
                <a:gd name="connsiteX1748" fmla="*/ 3041947 w 6356371"/>
                <a:gd name="connsiteY1748" fmla="*/ 2882436 h 3927868"/>
                <a:gd name="connsiteX1749" fmla="*/ 2999848 w 6356371"/>
                <a:gd name="connsiteY1749" fmla="*/ 2962373 h 3927868"/>
                <a:gd name="connsiteX1750" fmla="*/ 3037311 w 6356371"/>
                <a:gd name="connsiteY1750" fmla="*/ 2994452 h 3927868"/>
                <a:gd name="connsiteX1751" fmla="*/ 3089132 w 6356371"/>
                <a:gd name="connsiteY1751" fmla="*/ 3061453 h 3927868"/>
                <a:gd name="connsiteX1752" fmla="*/ 3220889 w 6356371"/>
                <a:gd name="connsiteY1752" fmla="*/ 3054274 h 3927868"/>
                <a:gd name="connsiteX1753" fmla="*/ 3217823 w 6356371"/>
                <a:gd name="connsiteY1753" fmla="*/ 3009632 h 3927868"/>
                <a:gd name="connsiteX1754" fmla="*/ 3228591 w 6356371"/>
                <a:gd name="connsiteY1754" fmla="*/ 2925733 h 3927868"/>
                <a:gd name="connsiteX1755" fmla="*/ 3161666 w 6356371"/>
                <a:gd name="connsiteY1755" fmla="*/ 2874061 h 3927868"/>
                <a:gd name="connsiteX1756" fmla="*/ 3127642 w 6356371"/>
                <a:gd name="connsiteY1756" fmla="*/ 2833831 h 3927868"/>
                <a:gd name="connsiteX1757" fmla="*/ 1944517 w 6356371"/>
                <a:gd name="connsiteY1757" fmla="*/ 2833831 h 3927868"/>
                <a:gd name="connsiteX1758" fmla="*/ 1935694 w 6356371"/>
                <a:gd name="connsiteY1758" fmla="*/ 2843777 h 3927868"/>
                <a:gd name="connsiteX1759" fmla="*/ 1859047 w 6356371"/>
                <a:gd name="connsiteY1759" fmla="*/ 2882436 h 3927868"/>
                <a:gd name="connsiteX1760" fmla="*/ 1816948 w 6356371"/>
                <a:gd name="connsiteY1760" fmla="*/ 2962373 h 3927868"/>
                <a:gd name="connsiteX1761" fmla="*/ 1854411 w 6356371"/>
                <a:gd name="connsiteY1761" fmla="*/ 2994452 h 3927868"/>
                <a:gd name="connsiteX1762" fmla="*/ 1906082 w 6356371"/>
                <a:gd name="connsiteY1762" fmla="*/ 3061453 h 3927868"/>
                <a:gd name="connsiteX1763" fmla="*/ 2037839 w 6356371"/>
                <a:gd name="connsiteY1763" fmla="*/ 3054274 h 3927868"/>
                <a:gd name="connsiteX1764" fmla="*/ 2034848 w 6356371"/>
                <a:gd name="connsiteY1764" fmla="*/ 3009632 h 3927868"/>
                <a:gd name="connsiteX1765" fmla="*/ 2045616 w 6356371"/>
                <a:gd name="connsiteY1765" fmla="*/ 2925733 h 3927868"/>
                <a:gd name="connsiteX1766" fmla="*/ 1978691 w 6356371"/>
                <a:gd name="connsiteY1766" fmla="*/ 2874061 h 3927868"/>
                <a:gd name="connsiteX1767" fmla="*/ 1944517 w 6356371"/>
                <a:gd name="connsiteY1767" fmla="*/ 2833831 h 3927868"/>
                <a:gd name="connsiteX1768" fmla="*/ 4310393 w 6356371"/>
                <a:gd name="connsiteY1768" fmla="*/ 2833756 h 3927868"/>
                <a:gd name="connsiteX1769" fmla="*/ 4301569 w 6356371"/>
                <a:gd name="connsiteY1769" fmla="*/ 2843701 h 3927868"/>
                <a:gd name="connsiteX1770" fmla="*/ 4224922 w 6356371"/>
                <a:gd name="connsiteY1770" fmla="*/ 2882362 h 3927868"/>
                <a:gd name="connsiteX1771" fmla="*/ 4186338 w 6356371"/>
                <a:gd name="connsiteY1771" fmla="*/ 2959008 h 3927868"/>
                <a:gd name="connsiteX1772" fmla="*/ 4182823 w 6356371"/>
                <a:gd name="connsiteY1772" fmla="*/ 2962298 h 3927868"/>
                <a:gd name="connsiteX1773" fmla="*/ 4220287 w 6356371"/>
                <a:gd name="connsiteY1773" fmla="*/ 2994378 h 3927868"/>
                <a:gd name="connsiteX1774" fmla="*/ 4271883 w 6356371"/>
                <a:gd name="connsiteY1774" fmla="*/ 3061378 h 3927868"/>
                <a:gd name="connsiteX1775" fmla="*/ 4403640 w 6356371"/>
                <a:gd name="connsiteY1775" fmla="*/ 3054199 h 3927868"/>
                <a:gd name="connsiteX1776" fmla="*/ 4400649 w 6356371"/>
                <a:gd name="connsiteY1776" fmla="*/ 3009558 h 3927868"/>
                <a:gd name="connsiteX1777" fmla="*/ 4411418 w 6356371"/>
                <a:gd name="connsiteY1777" fmla="*/ 2925657 h 3927868"/>
                <a:gd name="connsiteX1778" fmla="*/ 4344493 w 6356371"/>
                <a:gd name="connsiteY1778" fmla="*/ 2873987 h 3927868"/>
                <a:gd name="connsiteX1779" fmla="*/ 4310393 w 6356371"/>
                <a:gd name="connsiteY1779" fmla="*/ 2833756 h 3927868"/>
                <a:gd name="connsiteX1780" fmla="*/ 761692 w 6356371"/>
                <a:gd name="connsiteY1780" fmla="*/ 2833682 h 3927868"/>
                <a:gd name="connsiteX1781" fmla="*/ 752793 w 6356371"/>
                <a:gd name="connsiteY1781" fmla="*/ 2843701 h 3927868"/>
                <a:gd name="connsiteX1782" fmla="*/ 676147 w 6356371"/>
                <a:gd name="connsiteY1782" fmla="*/ 2882362 h 3927868"/>
                <a:gd name="connsiteX1783" fmla="*/ 637562 w 6356371"/>
                <a:gd name="connsiteY1783" fmla="*/ 2959008 h 3927868"/>
                <a:gd name="connsiteX1784" fmla="*/ 634047 w 6356371"/>
                <a:gd name="connsiteY1784" fmla="*/ 2962298 h 3927868"/>
                <a:gd name="connsiteX1785" fmla="*/ 671510 w 6356371"/>
                <a:gd name="connsiteY1785" fmla="*/ 2994378 h 3927868"/>
                <a:gd name="connsiteX1786" fmla="*/ 723181 w 6356371"/>
                <a:gd name="connsiteY1786" fmla="*/ 3061303 h 3927868"/>
                <a:gd name="connsiteX1787" fmla="*/ 854939 w 6356371"/>
                <a:gd name="connsiteY1787" fmla="*/ 3054125 h 3927868"/>
                <a:gd name="connsiteX1788" fmla="*/ 851948 w 6356371"/>
                <a:gd name="connsiteY1788" fmla="*/ 3009483 h 3927868"/>
                <a:gd name="connsiteX1789" fmla="*/ 862716 w 6356371"/>
                <a:gd name="connsiteY1789" fmla="*/ 2925583 h 3927868"/>
                <a:gd name="connsiteX1790" fmla="*/ 795790 w 6356371"/>
                <a:gd name="connsiteY1790" fmla="*/ 2873911 h 3927868"/>
                <a:gd name="connsiteX1791" fmla="*/ 761692 w 6356371"/>
                <a:gd name="connsiteY1791" fmla="*/ 2833682 h 3927868"/>
                <a:gd name="connsiteX1792" fmla="*/ 6127703 w 6356371"/>
                <a:gd name="connsiteY1792" fmla="*/ 2828671 h 3927868"/>
                <a:gd name="connsiteX1793" fmla="*/ 6080518 w 6356371"/>
                <a:gd name="connsiteY1793" fmla="*/ 2862322 h 3927868"/>
                <a:gd name="connsiteX1794" fmla="*/ 6090164 w 6356371"/>
                <a:gd name="connsiteY1794" fmla="*/ 2919526 h 3927868"/>
                <a:gd name="connsiteX1795" fmla="*/ 6171971 w 6356371"/>
                <a:gd name="connsiteY1795" fmla="*/ 2900158 h 3927868"/>
                <a:gd name="connsiteX1796" fmla="*/ 6127703 w 6356371"/>
                <a:gd name="connsiteY1796" fmla="*/ 2828671 h 3927868"/>
                <a:gd name="connsiteX1797" fmla="*/ 5700052 w 6356371"/>
                <a:gd name="connsiteY1797" fmla="*/ 2828671 h 3927868"/>
                <a:gd name="connsiteX1798" fmla="*/ 5655933 w 6356371"/>
                <a:gd name="connsiteY1798" fmla="*/ 2900158 h 3927868"/>
                <a:gd name="connsiteX1799" fmla="*/ 5737665 w 6356371"/>
                <a:gd name="connsiteY1799" fmla="*/ 2919526 h 3927868"/>
                <a:gd name="connsiteX1800" fmla="*/ 5747237 w 6356371"/>
                <a:gd name="connsiteY1800" fmla="*/ 2862322 h 3927868"/>
                <a:gd name="connsiteX1801" fmla="*/ 5700052 w 6356371"/>
                <a:gd name="connsiteY1801" fmla="*/ 2828671 h 3927868"/>
                <a:gd name="connsiteX1802" fmla="*/ 4944878 w 6356371"/>
                <a:gd name="connsiteY1802" fmla="*/ 2828671 h 3927868"/>
                <a:gd name="connsiteX1803" fmla="*/ 4897693 w 6356371"/>
                <a:gd name="connsiteY1803" fmla="*/ 2862396 h 3927868"/>
                <a:gd name="connsiteX1804" fmla="*/ 4907265 w 6356371"/>
                <a:gd name="connsiteY1804" fmla="*/ 2919600 h 3927868"/>
                <a:gd name="connsiteX1805" fmla="*/ 4989071 w 6356371"/>
                <a:gd name="connsiteY1805" fmla="*/ 2900233 h 3927868"/>
                <a:gd name="connsiteX1806" fmla="*/ 4944878 w 6356371"/>
                <a:gd name="connsiteY1806" fmla="*/ 2828671 h 3927868"/>
                <a:gd name="connsiteX1807" fmla="*/ 4517152 w 6356371"/>
                <a:gd name="connsiteY1807" fmla="*/ 2828671 h 3927868"/>
                <a:gd name="connsiteX1808" fmla="*/ 4473033 w 6356371"/>
                <a:gd name="connsiteY1808" fmla="*/ 2900158 h 3927868"/>
                <a:gd name="connsiteX1809" fmla="*/ 4554765 w 6356371"/>
                <a:gd name="connsiteY1809" fmla="*/ 2919526 h 3927868"/>
                <a:gd name="connsiteX1810" fmla="*/ 4564336 w 6356371"/>
                <a:gd name="connsiteY1810" fmla="*/ 2862322 h 3927868"/>
                <a:gd name="connsiteX1811" fmla="*/ 4517152 w 6356371"/>
                <a:gd name="connsiteY1811" fmla="*/ 2828671 h 3927868"/>
                <a:gd name="connsiteX1812" fmla="*/ 3761977 w 6356371"/>
                <a:gd name="connsiteY1812" fmla="*/ 2828671 h 3927868"/>
                <a:gd name="connsiteX1813" fmla="*/ 3714793 w 6356371"/>
                <a:gd name="connsiteY1813" fmla="*/ 2862322 h 3927868"/>
                <a:gd name="connsiteX1814" fmla="*/ 3724364 w 6356371"/>
                <a:gd name="connsiteY1814" fmla="*/ 2919526 h 3927868"/>
                <a:gd name="connsiteX1815" fmla="*/ 3806170 w 6356371"/>
                <a:gd name="connsiteY1815" fmla="*/ 2900158 h 3927868"/>
                <a:gd name="connsiteX1816" fmla="*/ 3761977 w 6356371"/>
                <a:gd name="connsiteY1816" fmla="*/ 2828671 h 3927868"/>
                <a:gd name="connsiteX1817" fmla="*/ 3334252 w 6356371"/>
                <a:gd name="connsiteY1817" fmla="*/ 2828671 h 3927868"/>
                <a:gd name="connsiteX1818" fmla="*/ 3290058 w 6356371"/>
                <a:gd name="connsiteY1818" fmla="*/ 2900158 h 3927868"/>
                <a:gd name="connsiteX1819" fmla="*/ 3371789 w 6356371"/>
                <a:gd name="connsiteY1819" fmla="*/ 2919526 h 3927868"/>
                <a:gd name="connsiteX1820" fmla="*/ 3381435 w 6356371"/>
                <a:gd name="connsiteY1820" fmla="*/ 2862322 h 3927868"/>
                <a:gd name="connsiteX1821" fmla="*/ 3334252 w 6356371"/>
                <a:gd name="connsiteY1821" fmla="*/ 2828671 h 3927868"/>
                <a:gd name="connsiteX1822" fmla="*/ 2579002 w 6356371"/>
                <a:gd name="connsiteY1822" fmla="*/ 2828671 h 3927868"/>
                <a:gd name="connsiteX1823" fmla="*/ 2531742 w 6356371"/>
                <a:gd name="connsiteY1823" fmla="*/ 2862322 h 3927868"/>
                <a:gd name="connsiteX1824" fmla="*/ 2541389 w 6356371"/>
                <a:gd name="connsiteY1824" fmla="*/ 2919526 h 3927868"/>
                <a:gd name="connsiteX1825" fmla="*/ 2623195 w 6356371"/>
                <a:gd name="connsiteY1825" fmla="*/ 2900158 h 3927868"/>
                <a:gd name="connsiteX1826" fmla="*/ 2579002 w 6356371"/>
                <a:gd name="connsiteY1826" fmla="*/ 2828671 h 3927868"/>
                <a:gd name="connsiteX1827" fmla="*/ 2151277 w 6356371"/>
                <a:gd name="connsiteY1827" fmla="*/ 2828671 h 3927868"/>
                <a:gd name="connsiteX1828" fmla="*/ 2107083 w 6356371"/>
                <a:gd name="connsiteY1828" fmla="*/ 2900158 h 3927868"/>
                <a:gd name="connsiteX1829" fmla="*/ 2188889 w 6356371"/>
                <a:gd name="connsiteY1829" fmla="*/ 2919526 h 3927868"/>
                <a:gd name="connsiteX1830" fmla="*/ 2198460 w 6356371"/>
                <a:gd name="connsiteY1830" fmla="*/ 2862322 h 3927868"/>
                <a:gd name="connsiteX1831" fmla="*/ 2151277 w 6356371"/>
                <a:gd name="connsiteY1831" fmla="*/ 2828671 h 3927868"/>
                <a:gd name="connsiteX1832" fmla="*/ 1396102 w 6356371"/>
                <a:gd name="connsiteY1832" fmla="*/ 2828671 h 3927868"/>
                <a:gd name="connsiteX1833" fmla="*/ 1348842 w 6356371"/>
                <a:gd name="connsiteY1833" fmla="*/ 2862322 h 3927868"/>
                <a:gd name="connsiteX1834" fmla="*/ 1358488 w 6356371"/>
                <a:gd name="connsiteY1834" fmla="*/ 2919526 h 3927868"/>
                <a:gd name="connsiteX1835" fmla="*/ 1440295 w 6356371"/>
                <a:gd name="connsiteY1835" fmla="*/ 2900158 h 3927868"/>
                <a:gd name="connsiteX1836" fmla="*/ 1396102 w 6356371"/>
                <a:gd name="connsiteY1836" fmla="*/ 2828671 h 3927868"/>
                <a:gd name="connsiteX1837" fmla="*/ 968376 w 6356371"/>
                <a:gd name="connsiteY1837" fmla="*/ 2828671 h 3927868"/>
                <a:gd name="connsiteX1838" fmla="*/ 924257 w 6356371"/>
                <a:gd name="connsiteY1838" fmla="*/ 2900158 h 3927868"/>
                <a:gd name="connsiteX1839" fmla="*/ 1005989 w 6356371"/>
                <a:gd name="connsiteY1839" fmla="*/ 2919526 h 3927868"/>
                <a:gd name="connsiteX1840" fmla="*/ 1015561 w 6356371"/>
                <a:gd name="connsiteY1840" fmla="*/ 2862322 h 3927868"/>
                <a:gd name="connsiteX1841" fmla="*/ 968376 w 6356371"/>
                <a:gd name="connsiteY1841" fmla="*/ 2828671 h 3927868"/>
                <a:gd name="connsiteX1842" fmla="*/ 213201 w 6356371"/>
                <a:gd name="connsiteY1842" fmla="*/ 2828671 h 3927868"/>
                <a:gd name="connsiteX1843" fmla="*/ 166016 w 6356371"/>
                <a:gd name="connsiteY1843" fmla="*/ 2862322 h 3927868"/>
                <a:gd name="connsiteX1844" fmla="*/ 175588 w 6356371"/>
                <a:gd name="connsiteY1844" fmla="*/ 2919526 h 3927868"/>
                <a:gd name="connsiteX1845" fmla="*/ 257394 w 6356371"/>
                <a:gd name="connsiteY1845" fmla="*/ 2900158 h 3927868"/>
                <a:gd name="connsiteX1846" fmla="*/ 213201 w 6356371"/>
                <a:gd name="connsiteY1846" fmla="*/ 2828671 h 3927868"/>
                <a:gd name="connsiteX1847" fmla="*/ 6216613 w 6356371"/>
                <a:gd name="connsiteY1847" fmla="*/ 2709552 h 3927868"/>
                <a:gd name="connsiteX1848" fmla="*/ 6163596 w 6356371"/>
                <a:gd name="connsiteY1848" fmla="*/ 2793377 h 3927868"/>
                <a:gd name="connsiteX1849" fmla="*/ 6216538 w 6356371"/>
                <a:gd name="connsiteY1849" fmla="*/ 2877127 h 3927868"/>
                <a:gd name="connsiteX1850" fmla="*/ 6264919 w 6356371"/>
                <a:gd name="connsiteY1850" fmla="*/ 2838542 h 3927868"/>
                <a:gd name="connsiteX1851" fmla="*/ 6301634 w 6356371"/>
                <a:gd name="connsiteY1851" fmla="*/ 2793302 h 3927868"/>
                <a:gd name="connsiteX1852" fmla="*/ 6264919 w 6356371"/>
                <a:gd name="connsiteY1852" fmla="*/ 2748062 h 3927868"/>
                <a:gd name="connsiteX1853" fmla="*/ 6216613 w 6356371"/>
                <a:gd name="connsiteY1853" fmla="*/ 2709552 h 3927868"/>
                <a:gd name="connsiteX1854" fmla="*/ 5033638 w 6356371"/>
                <a:gd name="connsiteY1854" fmla="*/ 2709552 h 3927868"/>
                <a:gd name="connsiteX1855" fmla="*/ 4980696 w 6356371"/>
                <a:gd name="connsiteY1855" fmla="*/ 2793302 h 3927868"/>
                <a:gd name="connsiteX1856" fmla="*/ 5033638 w 6356371"/>
                <a:gd name="connsiteY1856" fmla="*/ 2877127 h 3927868"/>
                <a:gd name="connsiteX1857" fmla="*/ 5082019 w 6356371"/>
                <a:gd name="connsiteY1857" fmla="*/ 2838542 h 3927868"/>
                <a:gd name="connsiteX1858" fmla="*/ 5118735 w 6356371"/>
                <a:gd name="connsiteY1858" fmla="*/ 2793302 h 3927868"/>
                <a:gd name="connsiteX1859" fmla="*/ 5082019 w 6356371"/>
                <a:gd name="connsiteY1859" fmla="*/ 2748062 h 3927868"/>
                <a:gd name="connsiteX1860" fmla="*/ 5033638 w 6356371"/>
                <a:gd name="connsiteY1860" fmla="*/ 2709552 h 3927868"/>
                <a:gd name="connsiteX1861" fmla="*/ 4428317 w 6356371"/>
                <a:gd name="connsiteY1861" fmla="*/ 2709552 h 3927868"/>
                <a:gd name="connsiteX1862" fmla="*/ 4379862 w 6356371"/>
                <a:gd name="connsiteY1862" fmla="*/ 2748137 h 3927868"/>
                <a:gd name="connsiteX1863" fmla="*/ 4343220 w 6356371"/>
                <a:gd name="connsiteY1863" fmla="*/ 2793302 h 3927868"/>
                <a:gd name="connsiteX1864" fmla="*/ 4379936 w 6356371"/>
                <a:gd name="connsiteY1864" fmla="*/ 2838542 h 3927868"/>
                <a:gd name="connsiteX1865" fmla="*/ 4428317 w 6356371"/>
                <a:gd name="connsiteY1865" fmla="*/ 2877052 h 3927868"/>
                <a:gd name="connsiteX1866" fmla="*/ 4481259 w 6356371"/>
                <a:gd name="connsiteY1866" fmla="*/ 2793302 h 3927868"/>
                <a:gd name="connsiteX1867" fmla="*/ 4428317 w 6356371"/>
                <a:gd name="connsiteY1867" fmla="*/ 2709552 h 3927868"/>
                <a:gd name="connsiteX1868" fmla="*/ 3850737 w 6356371"/>
                <a:gd name="connsiteY1868" fmla="*/ 2709552 h 3927868"/>
                <a:gd name="connsiteX1869" fmla="*/ 3797795 w 6356371"/>
                <a:gd name="connsiteY1869" fmla="*/ 2793302 h 3927868"/>
                <a:gd name="connsiteX1870" fmla="*/ 3850737 w 6356371"/>
                <a:gd name="connsiteY1870" fmla="*/ 2877127 h 3927868"/>
                <a:gd name="connsiteX1871" fmla="*/ 3899118 w 6356371"/>
                <a:gd name="connsiteY1871" fmla="*/ 2838542 h 3927868"/>
                <a:gd name="connsiteX1872" fmla="*/ 3935909 w 6356371"/>
                <a:gd name="connsiteY1872" fmla="*/ 2793302 h 3927868"/>
                <a:gd name="connsiteX1873" fmla="*/ 3899118 w 6356371"/>
                <a:gd name="connsiteY1873" fmla="*/ 2748062 h 3927868"/>
                <a:gd name="connsiteX1874" fmla="*/ 3850737 w 6356371"/>
                <a:gd name="connsiteY1874" fmla="*/ 2709552 h 3927868"/>
                <a:gd name="connsiteX1875" fmla="*/ 2667762 w 6356371"/>
                <a:gd name="connsiteY1875" fmla="*/ 2709552 h 3927868"/>
                <a:gd name="connsiteX1876" fmla="*/ 2614820 w 6356371"/>
                <a:gd name="connsiteY1876" fmla="*/ 2793302 h 3927868"/>
                <a:gd name="connsiteX1877" fmla="*/ 2667762 w 6356371"/>
                <a:gd name="connsiteY1877" fmla="*/ 2877127 h 3927868"/>
                <a:gd name="connsiteX1878" fmla="*/ 2716143 w 6356371"/>
                <a:gd name="connsiteY1878" fmla="*/ 2838542 h 3927868"/>
                <a:gd name="connsiteX1879" fmla="*/ 2752859 w 6356371"/>
                <a:gd name="connsiteY1879" fmla="*/ 2793302 h 3927868"/>
                <a:gd name="connsiteX1880" fmla="*/ 2716068 w 6356371"/>
                <a:gd name="connsiteY1880" fmla="*/ 2748062 h 3927868"/>
                <a:gd name="connsiteX1881" fmla="*/ 2667762 w 6356371"/>
                <a:gd name="connsiteY1881" fmla="*/ 2709552 h 3927868"/>
                <a:gd name="connsiteX1882" fmla="*/ 2062516 w 6356371"/>
                <a:gd name="connsiteY1882" fmla="*/ 2709552 h 3927868"/>
                <a:gd name="connsiteX1883" fmla="*/ 2014135 w 6356371"/>
                <a:gd name="connsiteY1883" fmla="*/ 2748137 h 3927868"/>
                <a:gd name="connsiteX1884" fmla="*/ 1979139 w 6356371"/>
                <a:gd name="connsiteY1884" fmla="*/ 2790759 h 3927868"/>
                <a:gd name="connsiteX1885" fmla="*/ 1978990 w 6356371"/>
                <a:gd name="connsiteY1885" fmla="*/ 2790984 h 3927868"/>
                <a:gd name="connsiteX1886" fmla="*/ 1977495 w 6356371"/>
                <a:gd name="connsiteY1886" fmla="*/ 2793377 h 3927868"/>
                <a:gd name="connsiteX1887" fmla="*/ 1979064 w 6356371"/>
                <a:gd name="connsiteY1887" fmla="*/ 2795769 h 3927868"/>
                <a:gd name="connsiteX1888" fmla="*/ 2014135 w 6356371"/>
                <a:gd name="connsiteY1888" fmla="*/ 2838542 h 3927868"/>
                <a:gd name="connsiteX1889" fmla="*/ 2062516 w 6356371"/>
                <a:gd name="connsiteY1889" fmla="*/ 2877052 h 3927868"/>
                <a:gd name="connsiteX1890" fmla="*/ 2115458 w 6356371"/>
                <a:gd name="connsiteY1890" fmla="*/ 2793302 h 3927868"/>
                <a:gd name="connsiteX1891" fmla="*/ 2062516 w 6356371"/>
                <a:gd name="connsiteY1891" fmla="*/ 2709552 h 3927868"/>
                <a:gd name="connsiteX1892" fmla="*/ 1484861 w 6356371"/>
                <a:gd name="connsiteY1892" fmla="*/ 2709552 h 3927868"/>
                <a:gd name="connsiteX1893" fmla="*/ 1431920 w 6356371"/>
                <a:gd name="connsiteY1893" fmla="*/ 2793302 h 3927868"/>
                <a:gd name="connsiteX1894" fmla="*/ 1484787 w 6356371"/>
                <a:gd name="connsiteY1894" fmla="*/ 2877127 h 3927868"/>
                <a:gd name="connsiteX1895" fmla="*/ 1533168 w 6356371"/>
                <a:gd name="connsiteY1895" fmla="*/ 2838542 h 3927868"/>
                <a:gd name="connsiteX1896" fmla="*/ 1569884 w 6356371"/>
                <a:gd name="connsiteY1896" fmla="*/ 2793302 h 3927868"/>
                <a:gd name="connsiteX1897" fmla="*/ 1533168 w 6356371"/>
                <a:gd name="connsiteY1897" fmla="*/ 2748062 h 3927868"/>
                <a:gd name="connsiteX1898" fmla="*/ 1484861 w 6356371"/>
                <a:gd name="connsiteY1898" fmla="*/ 2709552 h 3927868"/>
                <a:gd name="connsiteX1899" fmla="*/ 879541 w 6356371"/>
                <a:gd name="connsiteY1899" fmla="*/ 2709552 h 3927868"/>
                <a:gd name="connsiteX1900" fmla="*/ 831085 w 6356371"/>
                <a:gd name="connsiteY1900" fmla="*/ 2748137 h 3927868"/>
                <a:gd name="connsiteX1901" fmla="*/ 794444 w 6356371"/>
                <a:gd name="connsiteY1901" fmla="*/ 2793302 h 3927868"/>
                <a:gd name="connsiteX1902" fmla="*/ 831160 w 6356371"/>
                <a:gd name="connsiteY1902" fmla="*/ 2838542 h 3927868"/>
                <a:gd name="connsiteX1903" fmla="*/ 879541 w 6356371"/>
                <a:gd name="connsiteY1903" fmla="*/ 2877052 h 3927868"/>
                <a:gd name="connsiteX1904" fmla="*/ 932483 w 6356371"/>
                <a:gd name="connsiteY1904" fmla="*/ 2793302 h 3927868"/>
                <a:gd name="connsiteX1905" fmla="*/ 879541 w 6356371"/>
                <a:gd name="connsiteY1905" fmla="*/ 2709552 h 3927868"/>
                <a:gd name="connsiteX1906" fmla="*/ 301962 w 6356371"/>
                <a:gd name="connsiteY1906" fmla="*/ 2709552 h 3927868"/>
                <a:gd name="connsiteX1907" fmla="*/ 249019 w 6356371"/>
                <a:gd name="connsiteY1907" fmla="*/ 2793302 h 3927868"/>
                <a:gd name="connsiteX1908" fmla="*/ 301962 w 6356371"/>
                <a:gd name="connsiteY1908" fmla="*/ 2877052 h 3927868"/>
                <a:gd name="connsiteX1909" fmla="*/ 350417 w 6356371"/>
                <a:gd name="connsiteY1909" fmla="*/ 2838467 h 3927868"/>
                <a:gd name="connsiteX1910" fmla="*/ 387058 w 6356371"/>
                <a:gd name="connsiteY1910" fmla="*/ 2793302 h 3927868"/>
                <a:gd name="connsiteX1911" fmla="*/ 350343 w 6356371"/>
                <a:gd name="connsiteY1911" fmla="*/ 2748062 h 3927868"/>
                <a:gd name="connsiteX1912" fmla="*/ 301962 w 6356371"/>
                <a:gd name="connsiteY1912" fmla="*/ 2709552 h 3927868"/>
                <a:gd name="connsiteX1913" fmla="*/ 5611367 w 6356371"/>
                <a:gd name="connsiteY1913" fmla="*/ 2709477 h 3927868"/>
                <a:gd name="connsiteX1914" fmla="*/ 5562986 w 6356371"/>
                <a:gd name="connsiteY1914" fmla="*/ 2748062 h 3927868"/>
                <a:gd name="connsiteX1915" fmla="*/ 5560219 w 6356371"/>
                <a:gd name="connsiteY1915" fmla="*/ 2750978 h 3927868"/>
                <a:gd name="connsiteX1916" fmla="*/ 5552666 w 6356371"/>
                <a:gd name="connsiteY1916" fmla="*/ 2758979 h 3927868"/>
                <a:gd name="connsiteX1917" fmla="*/ 5547207 w 6356371"/>
                <a:gd name="connsiteY1917" fmla="*/ 2765335 h 3927868"/>
                <a:gd name="connsiteX1918" fmla="*/ 5542646 w 6356371"/>
                <a:gd name="connsiteY1918" fmla="*/ 2770719 h 3927868"/>
                <a:gd name="connsiteX1919" fmla="*/ 5538010 w 6356371"/>
                <a:gd name="connsiteY1919" fmla="*/ 2776701 h 3927868"/>
                <a:gd name="connsiteX1920" fmla="*/ 5533224 w 6356371"/>
                <a:gd name="connsiteY1920" fmla="*/ 2783132 h 3927868"/>
                <a:gd name="connsiteX1921" fmla="*/ 5529411 w 6356371"/>
                <a:gd name="connsiteY1921" fmla="*/ 2788665 h 3927868"/>
                <a:gd name="connsiteX1922" fmla="*/ 5526270 w 6356371"/>
                <a:gd name="connsiteY1922" fmla="*/ 2793377 h 3927868"/>
                <a:gd name="connsiteX1923" fmla="*/ 5529336 w 6356371"/>
                <a:gd name="connsiteY1923" fmla="*/ 2797938 h 3927868"/>
                <a:gd name="connsiteX1924" fmla="*/ 5533299 w 6356371"/>
                <a:gd name="connsiteY1924" fmla="*/ 2803696 h 3927868"/>
                <a:gd name="connsiteX1925" fmla="*/ 5537935 w 6356371"/>
                <a:gd name="connsiteY1925" fmla="*/ 2809828 h 3927868"/>
                <a:gd name="connsiteX1926" fmla="*/ 5542721 w 6356371"/>
                <a:gd name="connsiteY1926" fmla="*/ 2816034 h 3927868"/>
                <a:gd name="connsiteX1927" fmla="*/ 5547058 w 6356371"/>
                <a:gd name="connsiteY1927" fmla="*/ 2821194 h 3927868"/>
                <a:gd name="connsiteX1928" fmla="*/ 5552591 w 6356371"/>
                <a:gd name="connsiteY1928" fmla="*/ 2827700 h 3927868"/>
                <a:gd name="connsiteX1929" fmla="*/ 5562910 w 6356371"/>
                <a:gd name="connsiteY1929" fmla="*/ 2838542 h 3927868"/>
                <a:gd name="connsiteX1930" fmla="*/ 5611367 w 6356371"/>
                <a:gd name="connsiteY1930" fmla="*/ 2876978 h 3927868"/>
                <a:gd name="connsiteX1931" fmla="*/ 5664309 w 6356371"/>
                <a:gd name="connsiteY1931" fmla="*/ 2793227 h 3927868"/>
                <a:gd name="connsiteX1932" fmla="*/ 5611367 w 6356371"/>
                <a:gd name="connsiteY1932" fmla="*/ 2709477 h 3927868"/>
                <a:gd name="connsiteX1933" fmla="*/ 3245416 w 6356371"/>
                <a:gd name="connsiteY1933" fmla="*/ 2709477 h 3927868"/>
                <a:gd name="connsiteX1934" fmla="*/ 3197035 w 6356371"/>
                <a:gd name="connsiteY1934" fmla="*/ 2748062 h 3927868"/>
                <a:gd name="connsiteX1935" fmla="*/ 3160320 w 6356371"/>
                <a:gd name="connsiteY1935" fmla="*/ 2793302 h 3927868"/>
                <a:gd name="connsiteX1936" fmla="*/ 3197035 w 6356371"/>
                <a:gd name="connsiteY1936" fmla="*/ 2838542 h 3927868"/>
                <a:gd name="connsiteX1937" fmla="*/ 3245416 w 6356371"/>
                <a:gd name="connsiteY1937" fmla="*/ 2876978 h 3927868"/>
                <a:gd name="connsiteX1938" fmla="*/ 3298359 w 6356371"/>
                <a:gd name="connsiteY1938" fmla="*/ 2793227 h 3927868"/>
                <a:gd name="connsiteX1939" fmla="*/ 3245416 w 6356371"/>
                <a:gd name="connsiteY1939" fmla="*/ 2709477 h 3927868"/>
                <a:gd name="connsiteX1940" fmla="*/ 2541463 w 6356371"/>
                <a:gd name="connsiteY1940" fmla="*/ 2667153 h 3927868"/>
                <a:gd name="connsiteX1941" fmla="*/ 2531817 w 6356371"/>
                <a:gd name="connsiteY1941" fmla="*/ 2724282 h 3927868"/>
                <a:gd name="connsiteX1942" fmla="*/ 2579077 w 6356371"/>
                <a:gd name="connsiteY1942" fmla="*/ 2758007 h 3927868"/>
                <a:gd name="connsiteX1943" fmla="*/ 2623270 w 6356371"/>
                <a:gd name="connsiteY1943" fmla="*/ 2686520 h 3927868"/>
                <a:gd name="connsiteX1944" fmla="*/ 2541463 w 6356371"/>
                <a:gd name="connsiteY1944" fmla="*/ 2667153 h 3927868"/>
                <a:gd name="connsiteX1945" fmla="*/ 6090164 w 6356371"/>
                <a:gd name="connsiteY1945" fmla="*/ 2667078 h 3927868"/>
                <a:gd name="connsiteX1946" fmla="*/ 6080518 w 6356371"/>
                <a:gd name="connsiteY1946" fmla="*/ 2724282 h 3927868"/>
                <a:gd name="connsiteX1947" fmla="*/ 6127778 w 6356371"/>
                <a:gd name="connsiteY1947" fmla="*/ 2757932 h 3927868"/>
                <a:gd name="connsiteX1948" fmla="*/ 6171971 w 6356371"/>
                <a:gd name="connsiteY1948" fmla="*/ 2686446 h 3927868"/>
                <a:gd name="connsiteX1949" fmla="*/ 6090164 w 6356371"/>
                <a:gd name="connsiteY1949" fmla="*/ 2667078 h 3927868"/>
                <a:gd name="connsiteX1950" fmla="*/ 5737665 w 6356371"/>
                <a:gd name="connsiteY1950" fmla="*/ 2667078 h 3927868"/>
                <a:gd name="connsiteX1951" fmla="*/ 5655933 w 6356371"/>
                <a:gd name="connsiteY1951" fmla="*/ 2686446 h 3927868"/>
                <a:gd name="connsiteX1952" fmla="*/ 5700052 w 6356371"/>
                <a:gd name="connsiteY1952" fmla="*/ 2757932 h 3927868"/>
                <a:gd name="connsiteX1953" fmla="*/ 5747237 w 6356371"/>
                <a:gd name="connsiteY1953" fmla="*/ 2724208 h 3927868"/>
                <a:gd name="connsiteX1954" fmla="*/ 5737665 w 6356371"/>
                <a:gd name="connsiteY1954" fmla="*/ 2667078 h 3927868"/>
                <a:gd name="connsiteX1955" fmla="*/ 4907190 w 6356371"/>
                <a:gd name="connsiteY1955" fmla="*/ 2667078 h 3927868"/>
                <a:gd name="connsiteX1956" fmla="*/ 4897618 w 6356371"/>
                <a:gd name="connsiteY1956" fmla="*/ 2724282 h 3927868"/>
                <a:gd name="connsiteX1957" fmla="*/ 4944802 w 6356371"/>
                <a:gd name="connsiteY1957" fmla="*/ 2757932 h 3927868"/>
                <a:gd name="connsiteX1958" fmla="*/ 4988996 w 6356371"/>
                <a:gd name="connsiteY1958" fmla="*/ 2686446 h 3927868"/>
                <a:gd name="connsiteX1959" fmla="*/ 4907190 w 6356371"/>
                <a:gd name="connsiteY1959" fmla="*/ 2667078 h 3927868"/>
                <a:gd name="connsiteX1960" fmla="*/ 4554765 w 6356371"/>
                <a:gd name="connsiteY1960" fmla="*/ 2667078 h 3927868"/>
                <a:gd name="connsiteX1961" fmla="*/ 4473033 w 6356371"/>
                <a:gd name="connsiteY1961" fmla="*/ 2686446 h 3927868"/>
                <a:gd name="connsiteX1962" fmla="*/ 4517152 w 6356371"/>
                <a:gd name="connsiteY1962" fmla="*/ 2757932 h 3927868"/>
                <a:gd name="connsiteX1963" fmla="*/ 4564336 w 6356371"/>
                <a:gd name="connsiteY1963" fmla="*/ 2724208 h 3927868"/>
                <a:gd name="connsiteX1964" fmla="*/ 4554765 w 6356371"/>
                <a:gd name="connsiteY1964" fmla="*/ 2667078 h 3927868"/>
                <a:gd name="connsiteX1965" fmla="*/ 3724289 w 6356371"/>
                <a:gd name="connsiteY1965" fmla="*/ 2667078 h 3927868"/>
                <a:gd name="connsiteX1966" fmla="*/ 3714718 w 6356371"/>
                <a:gd name="connsiteY1966" fmla="*/ 2724282 h 3927868"/>
                <a:gd name="connsiteX1967" fmla="*/ 3761977 w 6356371"/>
                <a:gd name="connsiteY1967" fmla="*/ 2757932 h 3927868"/>
                <a:gd name="connsiteX1968" fmla="*/ 3806096 w 6356371"/>
                <a:gd name="connsiteY1968" fmla="*/ 2686446 h 3927868"/>
                <a:gd name="connsiteX1969" fmla="*/ 3724289 w 6356371"/>
                <a:gd name="connsiteY1969" fmla="*/ 2667078 h 3927868"/>
                <a:gd name="connsiteX1970" fmla="*/ 3371789 w 6356371"/>
                <a:gd name="connsiteY1970" fmla="*/ 2667078 h 3927868"/>
                <a:gd name="connsiteX1971" fmla="*/ 3290058 w 6356371"/>
                <a:gd name="connsiteY1971" fmla="*/ 2686446 h 3927868"/>
                <a:gd name="connsiteX1972" fmla="*/ 3334176 w 6356371"/>
                <a:gd name="connsiteY1972" fmla="*/ 2757932 h 3927868"/>
                <a:gd name="connsiteX1973" fmla="*/ 3381361 w 6356371"/>
                <a:gd name="connsiteY1973" fmla="*/ 2724208 h 3927868"/>
                <a:gd name="connsiteX1974" fmla="*/ 3371789 w 6356371"/>
                <a:gd name="connsiteY1974" fmla="*/ 2667078 h 3927868"/>
                <a:gd name="connsiteX1975" fmla="*/ 2188889 w 6356371"/>
                <a:gd name="connsiteY1975" fmla="*/ 2667078 h 3927868"/>
                <a:gd name="connsiteX1976" fmla="*/ 2107083 w 6356371"/>
                <a:gd name="connsiteY1976" fmla="*/ 2686446 h 3927868"/>
                <a:gd name="connsiteX1977" fmla="*/ 2151201 w 6356371"/>
                <a:gd name="connsiteY1977" fmla="*/ 2757932 h 3927868"/>
                <a:gd name="connsiteX1978" fmla="*/ 2198460 w 6356371"/>
                <a:gd name="connsiteY1978" fmla="*/ 2724208 h 3927868"/>
                <a:gd name="connsiteX1979" fmla="*/ 2188889 w 6356371"/>
                <a:gd name="connsiteY1979" fmla="*/ 2667078 h 3927868"/>
                <a:gd name="connsiteX1980" fmla="*/ 1358488 w 6356371"/>
                <a:gd name="connsiteY1980" fmla="*/ 2667078 h 3927868"/>
                <a:gd name="connsiteX1981" fmla="*/ 1348842 w 6356371"/>
                <a:gd name="connsiteY1981" fmla="*/ 2724282 h 3927868"/>
                <a:gd name="connsiteX1982" fmla="*/ 1396102 w 6356371"/>
                <a:gd name="connsiteY1982" fmla="*/ 2757932 h 3927868"/>
                <a:gd name="connsiteX1983" fmla="*/ 1440295 w 6356371"/>
                <a:gd name="connsiteY1983" fmla="*/ 2686446 h 3927868"/>
                <a:gd name="connsiteX1984" fmla="*/ 1358488 w 6356371"/>
                <a:gd name="connsiteY1984" fmla="*/ 2667078 h 3927868"/>
                <a:gd name="connsiteX1985" fmla="*/ 1005989 w 6356371"/>
                <a:gd name="connsiteY1985" fmla="*/ 2667078 h 3927868"/>
                <a:gd name="connsiteX1986" fmla="*/ 924257 w 6356371"/>
                <a:gd name="connsiteY1986" fmla="*/ 2686446 h 3927868"/>
                <a:gd name="connsiteX1987" fmla="*/ 968376 w 6356371"/>
                <a:gd name="connsiteY1987" fmla="*/ 2757932 h 3927868"/>
                <a:gd name="connsiteX1988" fmla="*/ 1015561 w 6356371"/>
                <a:gd name="connsiteY1988" fmla="*/ 2724208 h 3927868"/>
                <a:gd name="connsiteX1989" fmla="*/ 1005989 w 6356371"/>
                <a:gd name="connsiteY1989" fmla="*/ 2667078 h 3927868"/>
                <a:gd name="connsiteX1990" fmla="*/ 175588 w 6356371"/>
                <a:gd name="connsiteY1990" fmla="*/ 2667078 h 3927868"/>
                <a:gd name="connsiteX1991" fmla="*/ 166016 w 6356371"/>
                <a:gd name="connsiteY1991" fmla="*/ 2724282 h 3927868"/>
                <a:gd name="connsiteX1992" fmla="*/ 213201 w 6356371"/>
                <a:gd name="connsiteY1992" fmla="*/ 2757932 h 3927868"/>
                <a:gd name="connsiteX1993" fmla="*/ 257394 w 6356371"/>
                <a:gd name="connsiteY1993" fmla="*/ 2686446 h 3927868"/>
                <a:gd name="connsiteX1994" fmla="*/ 175588 w 6356371"/>
                <a:gd name="connsiteY1994" fmla="*/ 2667078 h 3927868"/>
                <a:gd name="connsiteX1995" fmla="*/ 2952888 w 6356371"/>
                <a:gd name="connsiteY1995" fmla="*/ 2651151 h 3927868"/>
                <a:gd name="connsiteX1996" fmla="*/ 2937559 w 6356371"/>
                <a:gd name="connsiteY1996" fmla="*/ 2663339 h 3927868"/>
                <a:gd name="connsiteX1997" fmla="*/ 2912209 w 6356371"/>
                <a:gd name="connsiteY1997" fmla="*/ 2727647 h 3927868"/>
                <a:gd name="connsiteX1998" fmla="*/ 2887084 w 6356371"/>
                <a:gd name="connsiteY1998" fmla="*/ 2752773 h 3927868"/>
                <a:gd name="connsiteX1999" fmla="*/ 2822776 w 6356371"/>
                <a:gd name="connsiteY1999" fmla="*/ 2778197 h 3927868"/>
                <a:gd name="connsiteX2000" fmla="*/ 2821056 w 6356371"/>
                <a:gd name="connsiteY2000" fmla="*/ 2779917 h 3927868"/>
                <a:gd name="connsiteX2001" fmla="*/ 2820383 w 6356371"/>
                <a:gd name="connsiteY2001" fmla="*/ 2780665 h 3927868"/>
                <a:gd name="connsiteX2002" fmla="*/ 2814624 w 6356371"/>
                <a:gd name="connsiteY2002" fmla="*/ 2787544 h 3927868"/>
                <a:gd name="connsiteX2003" fmla="*/ 2812157 w 6356371"/>
                <a:gd name="connsiteY2003" fmla="*/ 2791058 h 3927868"/>
                <a:gd name="connsiteX2004" fmla="*/ 2811484 w 6356371"/>
                <a:gd name="connsiteY2004" fmla="*/ 2792031 h 3927868"/>
                <a:gd name="connsiteX2005" fmla="*/ 2810587 w 6356371"/>
                <a:gd name="connsiteY2005" fmla="*/ 2793601 h 3927868"/>
                <a:gd name="connsiteX2006" fmla="*/ 2811410 w 6356371"/>
                <a:gd name="connsiteY2006" fmla="*/ 2794872 h 3927868"/>
                <a:gd name="connsiteX2007" fmla="*/ 2812008 w 6356371"/>
                <a:gd name="connsiteY2007" fmla="*/ 2795695 h 3927868"/>
                <a:gd name="connsiteX2008" fmla="*/ 2814700 w 6356371"/>
                <a:gd name="connsiteY2008" fmla="*/ 2799509 h 3927868"/>
                <a:gd name="connsiteX2009" fmla="*/ 2820383 w 6356371"/>
                <a:gd name="connsiteY2009" fmla="*/ 2806238 h 3927868"/>
                <a:gd name="connsiteX2010" fmla="*/ 2820981 w 6356371"/>
                <a:gd name="connsiteY2010" fmla="*/ 2806911 h 3927868"/>
                <a:gd name="connsiteX2011" fmla="*/ 2822551 w 6356371"/>
                <a:gd name="connsiteY2011" fmla="*/ 2808482 h 3927868"/>
                <a:gd name="connsiteX2012" fmla="*/ 2887084 w 6356371"/>
                <a:gd name="connsiteY2012" fmla="*/ 2834130 h 3927868"/>
                <a:gd name="connsiteX2013" fmla="*/ 2912209 w 6356371"/>
                <a:gd name="connsiteY2013" fmla="*/ 2859181 h 3927868"/>
                <a:gd name="connsiteX2014" fmla="*/ 2937633 w 6356371"/>
                <a:gd name="connsiteY2014" fmla="*/ 2923563 h 3927868"/>
                <a:gd name="connsiteX2015" fmla="*/ 2952888 w 6356371"/>
                <a:gd name="connsiteY2015" fmla="*/ 2935678 h 3927868"/>
                <a:gd name="connsiteX2016" fmla="*/ 2993567 w 6356371"/>
                <a:gd name="connsiteY2016" fmla="*/ 2859255 h 3927868"/>
                <a:gd name="connsiteX2017" fmla="*/ 3018692 w 6356371"/>
                <a:gd name="connsiteY2017" fmla="*/ 2834130 h 3927868"/>
                <a:gd name="connsiteX2018" fmla="*/ 3082926 w 6356371"/>
                <a:gd name="connsiteY2018" fmla="*/ 2808706 h 3927868"/>
                <a:gd name="connsiteX2019" fmla="*/ 3087262 w 6356371"/>
                <a:gd name="connsiteY2019" fmla="*/ 2803995 h 3927868"/>
                <a:gd name="connsiteX2020" fmla="*/ 3089431 w 6356371"/>
                <a:gd name="connsiteY2020" fmla="*/ 2801378 h 3927868"/>
                <a:gd name="connsiteX2021" fmla="*/ 3092273 w 6356371"/>
                <a:gd name="connsiteY2021" fmla="*/ 2797639 h 3927868"/>
                <a:gd name="connsiteX2022" fmla="*/ 3092871 w 6356371"/>
                <a:gd name="connsiteY2022" fmla="*/ 2796817 h 3927868"/>
                <a:gd name="connsiteX2023" fmla="*/ 3095114 w 6356371"/>
                <a:gd name="connsiteY2023" fmla="*/ 2793302 h 3927868"/>
                <a:gd name="connsiteX2024" fmla="*/ 3018617 w 6356371"/>
                <a:gd name="connsiteY2024" fmla="*/ 2752698 h 3927868"/>
                <a:gd name="connsiteX2025" fmla="*/ 2993491 w 6356371"/>
                <a:gd name="connsiteY2025" fmla="*/ 2727573 h 3927868"/>
                <a:gd name="connsiteX2026" fmla="*/ 2952888 w 6356371"/>
                <a:gd name="connsiteY2026" fmla="*/ 2651151 h 3927868"/>
                <a:gd name="connsiteX2027" fmla="*/ 5318688 w 6356371"/>
                <a:gd name="connsiteY2027" fmla="*/ 2651001 h 3927868"/>
                <a:gd name="connsiteX2028" fmla="*/ 5278010 w 6356371"/>
                <a:gd name="connsiteY2028" fmla="*/ 2727573 h 3927868"/>
                <a:gd name="connsiteX2029" fmla="*/ 5252884 w 6356371"/>
                <a:gd name="connsiteY2029" fmla="*/ 2752698 h 3927868"/>
                <a:gd name="connsiteX2030" fmla="*/ 5188651 w 6356371"/>
                <a:gd name="connsiteY2030" fmla="*/ 2778122 h 3927868"/>
                <a:gd name="connsiteX2031" fmla="*/ 5176388 w 6356371"/>
                <a:gd name="connsiteY2031" fmla="*/ 2793227 h 3927868"/>
                <a:gd name="connsiteX2032" fmla="*/ 5188502 w 6356371"/>
                <a:gd name="connsiteY2032" fmla="*/ 2808407 h 3927868"/>
                <a:gd name="connsiteX2033" fmla="*/ 5252884 w 6356371"/>
                <a:gd name="connsiteY2033" fmla="*/ 2833906 h 3927868"/>
                <a:gd name="connsiteX2034" fmla="*/ 5278010 w 6356371"/>
                <a:gd name="connsiteY2034" fmla="*/ 2859031 h 3927868"/>
                <a:gd name="connsiteX2035" fmla="*/ 5303434 w 6356371"/>
                <a:gd name="connsiteY2035" fmla="*/ 2923340 h 3927868"/>
                <a:gd name="connsiteX2036" fmla="*/ 5318688 w 6356371"/>
                <a:gd name="connsiteY2036" fmla="*/ 2935453 h 3927868"/>
                <a:gd name="connsiteX2037" fmla="*/ 5333868 w 6356371"/>
                <a:gd name="connsiteY2037" fmla="*/ 2923414 h 3927868"/>
                <a:gd name="connsiteX2038" fmla="*/ 5359367 w 6356371"/>
                <a:gd name="connsiteY2038" fmla="*/ 2859031 h 3927868"/>
                <a:gd name="connsiteX2039" fmla="*/ 5384492 w 6356371"/>
                <a:gd name="connsiteY2039" fmla="*/ 2833906 h 3927868"/>
                <a:gd name="connsiteX2040" fmla="*/ 5448801 w 6356371"/>
                <a:gd name="connsiteY2040" fmla="*/ 2808482 h 3927868"/>
                <a:gd name="connsiteX2041" fmla="*/ 5460990 w 6356371"/>
                <a:gd name="connsiteY2041" fmla="*/ 2793152 h 3927868"/>
                <a:gd name="connsiteX2042" fmla="*/ 5384492 w 6356371"/>
                <a:gd name="connsiteY2042" fmla="*/ 2752548 h 3927868"/>
                <a:gd name="connsiteX2043" fmla="*/ 5359367 w 6356371"/>
                <a:gd name="connsiteY2043" fmla="*/ 2727498 h 3927868"/>
                <a:gd name="connsiteX2044" fmla="*/ 5318688 w 6356371"/>
                <a:gd name="connsiteY2044" fmla="*/ 2651001 h 3927868"/>
                <a:gd name="connsiteX2045" fmla="*/ 4135713 w 6356371"/>
                <a:gd name="connsiteY2045" fmla="*/ 2651001 h 3927868"/>
                <a:gd name="connsiteX2046" fmla="*/ 4095110 w 6356371"/>
                <a:gd name="connsiteY2046" fmla="*/ 2727573 h 3927868"/>
                <a:gd name="connsiteX2047" fmla="*/ 4069986 w 6356371"/>
                <a:gd name="connsiteY2047" fmla="*/ 2752698 h 3927868"/>
                <a:gd name="connsiteX2048" fmla="*/ 4005676 w 6356371"/>
                <a:gd name="connsiteY2048" fmla="*/ 2778122 h 3927868"/>
                <a:gd name="connsiteX2049" fmla="*/ 3993487 w 6356371"/>
                <a:gd name="connsiteY2049" fmla="*/ 2793302 h 3927868"/>
                <a:gd name="connsiteX2050" fmla="*/ 4005526 w 6356371"/>
                <a:gd name="connsiteY2050" fmla="*/ 2808482 h 3927868"/>
                <a:gd name="connsiteX2051" fmla="*/ 4069909 w 6356371"/>
                <a:gd name="connsiteY2051" fmla="*/ 2833981 h 3927868"/>
                <a:gd name="connsiteX2052" fmla="*/ 4095034 w 6356371"/>
                <a:gd name="connsiteY2052" fmla="*/ 2859106 h 3927868"/>
                <a:gd name="connsiteX2053" fmla="*/ 4120460 w 6356371"/>
                <a:gd name="connsiteY2053" fmla="*/ 2923489 h 3927868"/>
                <a:gd name="connsiteX2054" fmla="*/ 4135713 w 6356371"/>
                <a:gd name="connsiteY2054" fmla="*/ 2935528 h 3927868"/>
                <a:gd name="connsiteX2055" fmla="*/ 4150968 w 6356371"/>
                <a:gd name="connsiteY2055" fmla="*/ 2923414 h 3927868"/>
                <a:gd name="connsiteX2056" fmla="*/ 4176318 w 6356371"/>
                <a:gd name="connsiteY2056" fmla="*/ 2859106 h 3927868"/>
                <a:gd name="connsiteX2057" fmla="*/ 4201444 w 6356371"/>
                <a:gd name="connsiteY2057" fmla="*/ 2833981 h 3927868"/>
                <a:gd name="connsiteX2058" fmla="*/ 4265827 w 6356371"/>
                <a:gd name="connsiteY2058" fmla="*/ 2808482 h 3927868"/>
                <a:gd name="connsiteX2059" fmla="*/ 4277940 w 6356371"/>
                <a:gd name="connsiteY2059" fmla="*/ 2793227 h 3927868"/>
                <a:gd name="connsiteX2060" fmla="*/ 4201444 w 6356371"/>
                <a:gd name="connsiteY2060" fmla="*/ 2752623 h 3927868"/>
                <a:gd name="connsiteX2061" fmla="*/ 4176318 w 6356371"/>
                <a:gd name="connsiteY2061" fmla="*/ 2727498 h 3927868"/>
                <a:gd name="connsiteX2062" fmla="*/ 4135713 w 6356371"/>
                <a:gd name="connsiteY2062" fmla="*/ 2651001 h 3927868"/>
                <a:gd name="connsiteX2063" fmla="*/ 1769913 w 6356371"/>
                <a:gd name="connsiteY2063" fmla="*/ 2651001 h 3927868"/>
                <a:gd name="connsiteX2064" fmla="*/ 1729234 w 6356371"/>
                <a:gd name="connsiteY2064" fmla="*/ 2727573 h 3927868"/>
                <a:gd name="connsiteX2065" fmla="*/ 1704109 w 6356371"/>
                <a:gd name="connsiteY2065" fmla="*/ 2752698 h 3927868"/>
                <a:gd name="connsiteX2066" fmla="*/ 1639875 w 6356371"/>
                <a:gd name="connsiteY2066" fmla="*/ 2778122 h 3927868"/>
                <a:gd name="connsiteX2067" fmla="*/ 1627686 w 6356371"/>
                <a:gd name="connsiteY2067" fmla="*/ 2793302 h 3927868"/>
                <a:gd name="connsiteX2068" fmla="*/ 1639800 w 6356371"/>
                <a:gd name="connsiteY2068" fmla="*/ 2808482 h 3927868"/>
                <a:gd name="connsiteX2069" fmla="*/ 1704184 w 6356371"/>
                <a:gd name="connsiteY2069" fmla="*/ 2833981 h 3927868"/>
                <a:gd name="connsiteX2070" fmla="*/ 1729309 w 6356371"/>
                <a:gd name="connsiteY2070" fmla="*/ 2859106 h 3927868"/>
                <a:gd name="connsiteX2071" fmla="*/ 1754733 w 6356371"/>
                <a:gd name="connsiteY2071" fmla="*/ 2923414 h 3927868"/>
                <a:gd name="connsiteX2072" fmla="*/ 1769987 w 6356371"/>
                <a:gd name="connsiteY2072" fmla="*/ 2935528 h 3927868"/>
                <a:gd name="connsiteX2073" fmla="*/ 1810666 w 6356371"/>
                <a:gd name="connsiteY2073" fmla="*/ 2859106 h 3927868"/>
                <a:gd name="connsiteX2074" fmla="*/ 1835791 w 6356371"/>
                <a:gd name="connsiteY2074" fmla="*/ 2833981 h 3927868"/>
                <a:gd name="connsiteX2075" fmla="*/ 1900025 w 6356371"/>
                <a:gd name="connsiteY2075" fmla="*/ 2808557 h 3927868"/>
                <a:gd name="connsiteX2076" fmla="*/ 1912213 w 6356371"/>
                <a:gd name="connsiteY2076" fmla="*/ 2793227 h 3927868"/>
                <a:gd name="connsiteX2077" fmla="*/ 1835717 w 6356371"/>
                <a:gd name="connsiteY2077" fmla="*/ 2752623 h 3927868"/>
                <a:gd name="connsiteX2078" fmla="*/ 1810592 w 6356371"/>
                <a:gd name="connsiteY2078" fmla="*/ 2727498 h 3927868"/>
                <a:gd name="connsiteX2079" fmla="*/ 1769913 w 6356371"/>
                <a:gd name="connsiteY2079" fmla="*/ 2651001 h 3927868"/>
                <a:gd name="connsiteX2080" fmla="*/ 587012 w 6356371"/>
                <a:gd name="connsiteY2080" fmla="*/ 2651001 h 3927868"/>
                <a:gd name="connsiteX2081" fmla="*/ 546334 w 6356371"/>
                <a:gd name="connsiteY2081" fmla="*/ 2727573 h 3927868"/>
                <a:gd name="connsiteX2082" fmla="*/ 521208 w 6356371"/>
                <a:gd name="connsiteY2082" fmla="*/ 2752698 h 3927868"/>
                <a:gd name="connsiteX2083" fmla="*/ 456975 w 6356371"/>
                <a:gd name="connsiteY2083" fmla="*/ 2778122 h 3927868"/>
                <a:gd name="connsiteX2084" fmla="*/ 444861 w 6356371"/>
                <a:gd name="connsiteY2084" fmla="*/ 2793302 h 3927868"/>
                <a:gd name="connsiteX2085" fmla="*/ 456900 w 6356371"/>
                <a:gd name="connsiteY2085" fmla="*/ 2808407 h 3927868"/>
                <a:gd name="connsiteX2086" fmla="*/ 521283 w 6356371"/>
                <a:gd name="connsiteY2086" fmla="*/ 2833906 h 3927868"/>
                <a:gd name="connsiteX2087" fmla="*/ 546408 w 6356371"/>
                <a:gd name="connsiteY2087" fmla="*/ 2859031 h 3927868"/>
                <a:gd name="connsiteX2088" fmla="*/ 571832 w 6356371"/>
                <a:gd name="connsiteY2088" fmla="*/ 2923414 h 3927868"/>
                <a:gd name="connsiteX2089" fmla="*/ 587087 w 6356371"/>
                <a:gd name="connsiteY2089" fmla="*/ 2935453 h 3927868"/>
                <a:gd name="connsiteX2090" fmla="*/ 602341 w 6356371"/>
                <a:gd name="connsiteY2090" fmla="*/ 2923340 h 3927868"/>
                <a:gd name="connsiteX2091" fmla="*/ 627691 w 6356371"/>
                <a:gd name="connsiteY2091" fmla="*/ 2859031 h 3927868"/>
                <a:gd name="connsiteX2092" fmla="*/ 652816 w 6356371"/>
                <a:gd name="connsiteY2092" fmla="*/ 2833906 h 3927868"/>
                <a:gd name="connsiteX2093" fmla="*/ 717125 w 6356371"/>
                <a:gd name="connsiteY2093" fmla="*/ 2808482 h 3927868"/>
                <a:gd name="connsiteX2094" fmla="*/ 729314 w 6356371"/>
                <a:gd name="connsiteY2094" fmla="*/ 2793152 h 3927868"/>
                <a:gd name="connsiteX2095" fmla="*/ 652816 w 6356371"/>
                <a:gd name="connsiteY2095" fmla="*/ 2752548 h 3927868"/>
                <a:gd name="connsiteX2096" fmla="*/ 627691 w 6356371"/>
                <a:gd name="connsiteY2096" fmla="*/ 2727498 h 3927868"/>
                <a:gd name="connsiteX2097" fmla="*/ 587012 w 6356371"/>
                <a:gd name="connsiteY2097" fmla="*/ 2651001 h 3927868"/>
                <a:gd name="connsiteX2098" fmla="*/ 2365288 w 6356371"/>
                <a:gd name="connsiteY2098" fmla="*/ 2615108 h 3927868"/>
                <a:gd name="connsiteX2099" fmla="*/ 2330966 w 6356371"/>
                <a:gd name="connsiteY2099" fmla="*/ 2667676 h 3927868"/>
                <a:gd name="connsiteX2100" fmla="*/ 2300681 w 6356371"/>
                <a:gd name="connsiteY2100" fmla="*/ 2680239 h 3927868"/>
                <a:gd name="connsiteX2101" fmla="*/ 2239289 w 6356371"/>
                <a:gd name="connsiteY2101" fmla="*/ 2667303 h 3927868"/>
                <a:gd name="connsiteX2102" fmla="*/ 2252225 w 6356371"/>
                <a:gd name="connsiteY2102" fmla="*/ 2728620 h 3927868"/>
                <a:gd name="connsiteX2103" fmla="*/ 2239663 w 6356371"/>
                <a:gd name="connsiteY2103" fmla="*/ 2758905 h 3927868"/>
                <a:gd name="connsiteX2104" fmla="*/ 2187094 w 6356371"/>
                <a:gd name="connsiteY2104" fmla="*/ 2793227 h 3927868"/>
                <a:gd name="connsiteX2105" fmla="*/ 2239663 w 6356371"/>
                <a:gd name="connsiteY2105" fmla="*/ 2827550 h 3927868"/>
                <a:gd name="connsiteX2106" fmla="*/ 2252225 w 6356371"/>
                <a:gd name="connsiteY2106" fmla="*/ 2857835 h 3927868"/>
                <a:gd name="connsiteX2107" fmla="*/ 2239289 w 6356371"/>
                <a:gd name="connsiteY2107" fmla="*/ 2919227 h 3927868"/>
                <a:gd name="connsiteX2108" fmla="*/ 2300681 w 6356371"/>
                <a:gd name="connsiteY2108" fmla="*/ 2906291 h 3927868"/>
                <a:gd name="connsiteX2109" fmla="*/ 2308532 w 6356371"/>
                <a:gd name="connsiteY2109" fmla="*/ 2905019 h 3927868"/>
                <a:gd name="connsiteX2110" fmla="*/ 2330966 w 6356371"/>
                <a:gd name="connsiteY2110" fmla="*/ 2918853 h 3927868"/>
                <a:gd name="connsiteX2111" fmla="*/ 2365288 w 6356371"/>
                <a:gd name="connsiteY2111" fmla="*/ 2971421 h 3927868"/>
                <a:gd name="connsiteX2112" fmla="*/ 2399461 w 6356371"/>
                <a:gd name="connsiteY2112" fmla="*/ 2918853 h 3927868"/>
                <a:gd name="connsiteX2113" fmla="*/ 2429821 w 6356371"/>
                <a:gd name="connsiteY2113" fmla="*/ 2906291 h 3927868"/>
                <a:gd name="connsiteX2114" fmla="*/ 2491213 w 6356371"/>
                <a:gd name="connsiteY2114" fmla="*/ 2919301 h 3927868"/>
                <a:gd name="connsiteX2115" fmla="*/ 2478202 w 6356371"/>
                <a:gd name="connsiteY2115" fmla="*/ 2857910 h 3927868"/>
                <a:gd name="connsiteX2116" fmla="*/ 2490765 w 6356371"/>
                <a:gd name="connsiteY2116" fmla="*/ 2827550 h 3927868"/>
                <a:gd name="connsiteX2117" fmla="*/ 2543333 w 6356371"/>
                <a:gd name="connsiteY2117" fmla="*/ 2793302 h 3927868"/>
                <a:gd name="connsiteX2118" fmla="*/ 2490765 w 6356371"/>
                <a:gd name="connsiteY2118" fmla="*/ 2759054 h 3927868"/>
                <a:gd name="connsiteX2119" fmla="*/ 2478202 w 6356371"/>
                <a:gd name="connsiteY2119" fmla="*/ 2728769 h 3927868"/>
                <a:gd name="connsiteX2120" fmla="*/ 2491213 w 6356371"/>
                <a:gd name="connsiteY2120" fmla="*/ 2667377 h 3927868"/>
                <a:gd name="connsiteX2121" fmla="*/ 2429747 w 6356371"/>
                <a:gd name="connsiteY2121" fmla="*/ 2680314 h 3927868"/>
                <a:gd name="connsiteX2122" fmla="*/ 2399461 w 6356371"/>
                <a:gd name="connsiteY2122" fmla="*/ 2667676 h 3927868"/>
                <a:gd name="connsiteX2123" fmla="*/ 2365288 w 6356371"/>
                <a:gd name="connsiteY2123" fmla="*/ 2615108 h 3927868"/>
                <a:gd name="connsiteX2124" fmla="*/ 5913989 w 6356371"/>
                <a:gd name="connsiteY2124" fmla="*/ 2615033 h 3927868"/>
                <a:gd name="connsiteX2125" fmla="*/ 5879667 w 6356371"/>
                <a:gd name="connsiteY2125" fmla="*/ 2667602 h 3927868"/>
                <a:gd name="connsiteX2126" fmla="*/ 5849383 w 6356371"/>
                <a:gd name="connsiteY2126" fmla="*/ 2680164 h 3927868"/>
                <a:gd name="connsiteX2127" fmla="*/ 5787990 w 6356371"/>
                <a:gd name="connsiteY2127" fmla="*/ 2667227 h 3927868"/>
                <a:gd name="connsiteX2128" fmla="*/ 5800926 w 6356371"/>
                <a:gd name="connsiteY2128" fmla="*/ 2728545 h 3927868"/>
                <a:gd name="connsiteX2129" fmla="*/ 5788364 w 6356371"/>
                <a:gd name="connsiteY2129" fmla="*/ 2758905 h 3927868"/>
                <a:gd name="connsiteX2130" fmla="*/ 5735796 w 6356371"/>
                <a:gd name="connsiteY2130" fmla="*/ 2793227 h 3927868"/>
                <a:gd name="connsiteX2131" fmla="*/ 5788364 w 6356371"/>
                <a:gd name="connsiteY2131" fmla="*/ 2827550 h 3927868"/>
                <a:gd name="connsiteX2132" fmla="*/ 5800926 w 6356371"/>
                <a:gd name="connsiteY2132" fmla="*/ 2857835 h 3927868"/>
                <a:gd name="connsiteX2133" fmla="*/ 5787990 w 6356371"/>
                <a:gd name="connsiteY2133" fmla="*/ 2919227 h 3927868"/>
                <a:gd name="connsiteX2134" fmla="*/ 5849383 w 6356371"/>
                <a:gd name="connsiteY2134" fmla="*/ 2906291 h 3927868"/>
                <a:gd name="connsiteX2135" fmla="*/ 5857234 w 6356371"/>
                <a:gd name="connsiteY2135" fmla="*/ 2905019 h 3927868"/>
                <a:gd name="connsiteX2136" fmla="*/ 5879667 w 6356371"/>
                <a:gd name="connsiteY2136" fmla="*/ 2918853 h 3927868"/>
                <a:gd name="connsiteX2137" fmla="*/ 5913989 w 6356371"/>
                <a:gd name="connsiteY2137" fmla="*/ 2971421 h 3927868"/>
                <a:gd name="connsiteX2138" fmla="*/ 5948163 w 6356371"/>
                <a:gd name="connsiteY2138" fmla="*/ 2918853 h 3927868"/>
                <a:gd name="connsiteX2139" fmla="*/ 5978522 w 6356371"/>
                <a:gd name="connsiteY2139" fmla="*/ 2906291 h 3927868"/>
                <a:gd name="connsiteX2140" fmla="*/ 6039915 w 6356371"/>
                <a:gd name="connsiteY2140" fmla="*/ 2919301 h 3927868"/>
                <a:gd name="connsiteX2141" fmla="*/ 6026903 w 6356371"/>
                <a:gd name="connsiteY2141" fmla="*/ 2857910 h 3927868"/>
                <a:gd name="connsiteX2142" fmla="*/ 6039466 w 6356371"/>
                <a:gd name="connsiteY2142" fmla="*/ 2827550 h 3927868"/>
                <a:gd name="connsiteX2143" fmla="*/ 6092034 w 6356371"/>
                <a:gd name="connsiteY2143" fmla="*/ 2793302 h 3927868"/>
                <a:gd name="connsiteX2144" fmla="*/ 6039466 w 6356371"/>
                <a:gd name="connsiteY2144" fmla="*/ 2758979 h 3927868"/>
                <a:gd name="connsiteX2145" fmla="*/ 6026903 w 6356371"/>
                <a:gd name="connsiteY2145" fmla="*/ 2728695 h 3927868"/>
                <a:gd name="connsiteX2146" fmla="*/ 6039915 w 6356371"/>
                <a:gd name="connsiteY2146" fmla="*/ 2667303 h 3927868"/>
                <a:gd name="connsiteX2147" fmla="*/ 5978448 w 6356371"/>
                <a:gd name="connsiteY2147" fmla="*/ 2680239 h 3927868"/>
                <a:gd name="connsiteX2148" fmla="*/ 5948163 w 6356371"/>
                <a:gd name="connsiteY2148" fmla="*/ 2667602 h 3927868"/>
                <a:gd name="connsiteX2149" fmla="*/ 5913989 w 6356371"/>
                <a:gd name="connsiteY2149" fmla="*/ 2615033 h 3927868"/>
                <a:gd name="connsiteX2150" fmla="*/ 4731014 w 6356371"/>
                <a:gd name="connsiteY2150" fmla="*/ 2615033 h 3927868"/>
                <a:gd name="connsiteX2151" fmla="*/ 4696768 w 6356371"/>
                <a:gd name="connsiteY2151" fmla="*/ 2667602 h 3927868"/>
                <a:gd name="connsiteX2152" fmla="*/ 4666483 w 6356371"/>
                <a:gd name="connsiteY2152" fmla="*/ 2680164 h 3927868"/>
                <a:gd name="connsiteX2153" fmla="*/ 4605090 w 6356371"/>
                <a:gd name="connsiteY2153" fmla="*/ 2667227 h 3927868"/>
                <a:gd name="connsiteX2154" fmla="*/ 4618028 w 6356371"/>
                <a:gd name="connsiteY2154" fmla="*/ 2728545 h 3927868"/>
                <a:gd name="connsiteX2155" fmla="*/ 4605464 w 6356371"/>
                <a:gd name="connsiteY2155" fmla="*/ 2758905 h 3927868"/>
                <a:gd name="connsiteX2156" fmla="*/ 4552895 w 6356371"/>
                <a:gd name="connsiteY2156" fmla="*/ 2793227 h 3927868"/>
                <a:gd name="connsiteX2157" fmla="*/ 4605464 w 6356371"/>
                <a:gd name="connsiteY2157" fmla="*/ 2827550 h 3927868"/>
                <a:gd name="connsiteX2158" fmla="*/ 4618028 w 6356371"/>
                <a:gd name="connsiteY2158" fmla="*/ 2857835 h 3927868"/>
                <a:gd name="connsiteX2159" fmla="*/ 4605090 w 6356371"/>
                <a:gd name="connsiteY2159" fmla="*/ 2919227 h 3927868"/>
                <a:gd name="connsiteX2160" fmla="*/ 4666483 w 6356371"/>
                <a:gd name="connsiteY2160" fmla="*/ 2906291 h 3927868"/>
                <a:gd name="connsiteX2161" fmla="*/ 4674334 w 6356371"/>
                <a:gd name="connsiteY2161" fmla="*/ 2905019 h 3927868"/>
                <a:gd name="connsiteX2162" fmla="*/ 4696768 w 6356371"/>
                <a:gd name="connsiteY2162" fmla="*/ 2918853 h 3927868"/>
                <a:gd name="connsiteX2163" fmla="*/ 4731014 w 6356371"/>
                <a:gd name="connsiteY2163" fmla="*/ 2971421 h 3927868"/>
                <a:gd name="connsiteX2164" fmla="*/ 4765263 w 6356371"/>
                <a:gd name="connsiteY2164" fmla="*/ 2918853 h 3927868"/>
                <a:gd name="connsiteX2165" fmla="*/ 4795622 w 6356371"/>
                <a:gd name="connsiteY2165" fmla="*/ 2906291 h 3927868"/>
                <a:gd name="connsiteX2166" fmla="*/ 4857014 w 6356371"/>
                <a:gd name="connsiteY2166" fmla="*/ 2919301 h 3927868"/>
                <a:gd name="connsiteX2167" fmla="*/ 4844078 w 6356371"/>
                <a:gd name="connsiteY2167" fmla="*/ 2857910 h 3927868"/>
                <a:gd name="connsiteX2168" fmla="*/ 4856565 w 6356371"/>
                <a:gd name="connsiteY2168" fmla="*/ 2827400 h 3927868"/>
                <a:gd name="connsiteX2169" fmla="*/ 4909134 w 6356371"/>
                <a:gd name="connsiteY2169" fmla="*/ 2793152 h 3927868"/>
                <a:gd name="connsiteX2170" fmla="*/ 4856565 w 6356371"/>
                <a:gd name="connsiteY2170" fmla="*/ 2758905 h 3927868"/>
                <a:gd name="connsiteX2171" fmla="*/ 4844003 w 6356371"/>
                <a:gd name="connsiteY2171" fmla="*/ 2728620 h 3927868"/>
                <a:gd name="connsiteX2172" fmla="*/ 4856939 w 6356371"/>
                <a:gd name="connsiteY2172" fmla="*/ 2667227 h 3927868"/>
                <a:gd name="connsiteX2173" fmla="*/ 4795547 w 6356371"/>
                <a:gd name="connsiteY2173" fmla="*/ 2680164 h 3927868"/>
                <a:gd name="connsiteX2174" fmla="*/ 4765263 w 6356371"/>
                <a:gd name="connsiteY2174" fmla="*/ 2667602 h 3927868"/>
                <a:gd name="connsiteX2175" fmla="*/ 4731014 w 6356371"/>
                <a:gd name="connsiteY2175" fmla="*/ 2615033 h 3927868"/>
                <a:gd name="connsiteX2176" fmla="*/ 3548264 w 6356371"/>
                <a:gd name="connsiteY2176" fmla="*/ 2614959 h 3927868"/>
                <a:gd name="connsiteX2177" fmla="*/ 3514015 w 6356371"/>
                <a:gd name="connsiteY2177" fmla="*/ 2667526 h 3927868"/>
                <a:gd name="connsiteX2178" fmla="*/ 3483731 w 6356371"/>
                <a:gd name="connsiteY2178" fmla="*/ 2680090 h 3927868"/>
                <a:gd name="connsiteX2179" fmla="*/ 3422264 w 6356371"/>
                <a:gd name="connsiteY2179" fmla="*/ 2667153 h 3927868"/>
                <a:gd name="connsiteX2180" fmla="*/ 3435200 w 6356371"/>
                <a:gd name="connsiteY2180" fmla="*/ 2728470 h 3927868"/>
                <a:gd name="connsiteX2181" fmla="*/ 3422638 w 6356371"/>
                <a:gd name="connsiteY2181" fmla="*/ 2758830 h 3927868"/>
                <a:gd name="connsiteX2182" fmla="*/ 3370069 w 6356371"/>
                <a:gd name="connsiteY2182" fmla="*/ 2793152 h 3927868"/>
                <a:gd name="connsiteX2183" fmla="*/ 3422638 w 6356371"/>
                <a:gd name="connsiteY2183" fmla="*/ 2827475 h 3927868"/>
                <a:gd name="connsiteX2184" fmla="*/ 3435200 w 6356371"/>
                <a:gd name="connsiteY2184" fmla="*/ 2857760 h 3927868"/>
                <a:gd name="connsiteX2185" fmla="*/ 3422190 w 6356371"/>
                <a:gd name="connsiteY2185" fmla="*/ 2919227 h 3927868"/>
                <a:gd name="connsiteX2186" fmla="*/ 3483656 w 6356371"/>
                <a:gd name="connsiteY2186" fmla="*/ 2906291 h 3927868"/>
                <a:gd name="connsiteX2187" fmla="*/ 3491508 w 6356371"/>
                <a:gd name="connsiteY2187" fmla="*/ 2905019 h 3927868"/>
                <a:gd name="connsiteX2188" fmla="*/ 3513941 w 6356371"/>
                <a:gd name="connsiteY2188" fmla="*/ 2918853 h 3927868"/>
                <a:gd name="connsiteX2189" fmla="*/ 3548189 w 6356371"/>
                <a:gd name="connsiteY2189" fmla="*/ 2971421 h 3927868"/>
                <a:gd name="connsiteX2190" fmla="*/ 3582437 w 6356371"/>
                <a:gd name="connsiteY2190" fmla="*/ 2918853 h 3927868"/>
                <a:gd name="connsiteX2191" fmla="*/ 3612796 w 6356371"/>
                <a:gd name="connsiteY2191" fmla="*/ 2906291 h 3927868"/>
                <a:gd name="connsiteX2192" fmla="*/ 3674114 w 6356371"/>
                <a:gd name="connsiteY2192" fmla="*/ 2919301 h 3927868"/>
                <a:gd name="connsiteX2193" fmla="*/ 3661178 w 6356371"/>
                <a:gd name="connsiteY2193" fmla="*/ 2857910 h 3927868"/>
                <a:gd name="connsiteX2194" fmla="*/ 3673815 w 6356371"/>
                <a:gd name="connsiteY2194" fmla="*/ 2827325 h 3927868"/>
                <a:gd name="connsiteX2195" fmla="*/ 3726383 w 6356371"/>
                <a:gd name="connsiteY2195" fmla="*/ 2793078 h 3927868"/>
                <a:gd name="connsiteX2196" fmla="*/ 3673815 w 6356371"/>
                <a:gd name="connsiteY2196" fmla="*/ 2758830 h 3927868"/>
                <a:gd name="connsiteX2197" fmla="*/ 3661252 w 6356371"/>
                <a:gd name="connsiteY2197" fmla="*/ 2728545 h 3927868"/>
                <a:gd name="connsiteX2198" fmla="*/ 3674188 w 6356371"/>
                <a:gd name="connsiteY2198" fmla="*/ 2667153 h 3927868"/>
                <a:gd name="connsiteX2199" fmla="*/ 3612796 w 6356371"/>
                <a:gd name="connsiteY2199" fmla="*/ 2680090 h 3927868"/>
                <a:gd name="connsiteX2200" fmla="*/ 3582512 w 6356371"/>
                <a:gd name="connsiteY2200" fmla="*/ 2667526 h 3927868"/>
                <a:gd name="connsiteX2201" fmla="*/ 3548264 w 6356371"/>
                <a:gd name="connsiteY2201" fmla="*/ 2614959 h 3927868"/>
                <a:gd name="connsiteX2202" fmla="*/ 1182313 w 6356371"/>
                <a:gd name="connsiteY2202" fmla="*/ 2614959 h 3927868"/>
                <a:gd name="connsiteX2203" fmla="*/ 1148066 w 6356371"/>
                <a:gd name="connsiteY2203" fmla="*/ 2667526 h 3927868"/>
                <a:gd name="connsiteX2204" fmla="*/ 1117780 w 6356371"/>
                <a:gd name="connsiteY2204" fmla="*/ 2680090 h 3927868"/>
                <a:gd name="connsiteX2205" fmla="*/ 1056389 w 6356371"/>
                <a:gd name="connsiteY2205" fmla="*/ 2667153 h 3927868"/>
                <a:gd name="connsiteX2206" fmla="*/ 1069325 w 6356371"/>
                <a:gd name="connsiteY2206" fmla="*/ 2728470 h 3927868"/>
                <a:gd name="connsiteX2207" fmla="*/ 1056762 w 6356371"/>
                <a:gd name="connsiteY2207" fmla="*/ 2758830 h 3927868"/>
                <a:gd name="connsiteX2208" fmla="*/ 1004195 w 6356371"/>
                <a:gd name="connsiteY2208" fmla="*/ 2793152 h 3927868"/>
                <a:gd name="connsiteX2209" fmla="*/ 1056762 w 6356371"/>
                <a:gd name="connsiteY2209" fmla="*/ 2827475 h 3927868"/>
                <a:gd name="connsiteX2210" fmla="*/ 1069325 w 6356371"/>
                <a:gd name="connsiteY2210" fmla="*/ 2857760 h 3927868"/>
                <a:gd name="connsiteX2211" fmla="*/ 1056389 w 6356371"/>
                <a:gd name="connsiteY2211" fmla="*/ 2919227 h 3927868"/>
                <a:gd name="connsiteX2212" fmla="*/ 1117780 w 6356371"/>
                <a:gd name="connsiteY2212" fmla="*/ 2906291 h 3927868"/>
                <a:gd name="connsiteX2213" fmla="*/ 1125633 w 6356371"/>
                <a:gd name="connsiteY2213" fmla="*/ 2905019 h 3927868"/>
                <a:gd name="connsiteX2214" fmla="*/ 1148066 w 6356371"/>
                <a:gd name="connsiteY2214" fmla="*/ 2918853 h 3927868"/>
                <a:gd name="connsiteX2215" fmla="*/ 1182313 w 6356371"/>
                <a:gd name="connsiteY2215" fmla="*/ 2971421 h 3927868"/>
                <a:gd name="connsiteX2216" fmla="*/ 1216562 w 6356371"/>
                <a:gd name="connsiteY2216" fmla="*/ 2918853 h 3927868"/>
                <a:gd name="connsiteX2217" fmla="*/ 1246921 w 6356371"/>
                <a:gd name="connsiteY2217" fmla="*/ 2906291 h 3927868"/>
                <a:gd name="connsiteX2218" fmla="*/ 1308313 w 6356371"/>
                <a:gd name="connsiteY2218" fmla="*/ 2919301 h 3927868"/>
                <a:gd name="connsiteX2219" fmla="*/ 1295302 w 6356371"/>
                <a:gd name="connsiteY2219" fmla="*/ 2857910 h 3927868"/>
                <a:gd name="connsiteX2220" fmla="*/ 1307864 w 6356371"/>
                <a:gd name="connsiteY2220" fmla="*/ 2827325 h 3927868"/>
                <a:gd name="connsiteX2221" fmla="*/ 1360433 w 6356371"/>
                <a:gd name="connsiteY2221" fmla="*/ 2793078 h 3927868"/>
                <a:gd name="connsiteX2222" fmla="*/ 1307864 w 6356371"/>
                <a:gd name="connsiteY2222" fmla="*/ 2758830 h 3927868"/>
                <a:gd name="connsiteX2223" fmla="*/ 1295302 w 6356371"/>
                <a:gd name="connsiteY2223" fmla="*/ 2728545 h 3927868"/>
                <a:gd name="connsiteX2224" fmla="*/ 1308313 w 6356371"/>
                <a:gd name="connsiteY2224" fmla="*/ 2667153 h 3927868"/>
                <a:gd name="connsiteX2225" fmla="*/ 1246846 w 6356371"/>
                <a:gd name="connsiteY2225" fmla="*/ 2680090 h 3927868"/>
                <a:gd name="connsiteX2226" fmla="*/ 1216562 w 6356371"/>
                <a:gd name="connsiteY2226" fmla="*/ 2667526 h 3927868"/>
                <a:gd name="connsiteX2227" fmla="*/ 1182313 w 6356371"/>
                <a:gd name="connsiteY2227" fmla="*/ 2614959 h 3927868"/>
                <a:gd name="connsiteX2228" fmla="*/ 5807133 w 6356371"/>
                <a:gd name="connsiteY2228" fmla="*/ 2535320 h 3927868"/>
                <a:gd name="connsiteX2229" fmla="*/ 5787766 w 6356371"/>
                <a:gd name="connsiteY2229" fmla="*/ 2617127 h 3927868"/>
                <a:gd name="connsiteX2230" fmla="*/ 5844895 w 6356371"/>
                <a:gd name="connsiteY2230" fmla="*/ 2626698 h 3927868"/>
                <a:gd name="connsiteX2231" fmla="*/ 5878620 w 6356371"/>
                <a:gd name="connsiteY2231" fmla="*/ 2579439 h 3927868"/>
                <a:gd name="connsiteX2232" fmla="*/ 5807133 w 6356371"/>
                <a:gd name="connsiteY2232" fmla="*/ 2535320 h 3927868"/>
                <a:gd name="connsiteX2233" fmla="*/ 4837871 w 6356371"/>
                <a:gd name="connsiteY2233" fmla="*/ 2535320 h 3927868"/>
                <a:gd name="connsiteX2234" fmla="*/ 4766384 w 6356371"/>
                <a:gd name="connsiteY2234" fmla="*/ 2579365 h 3927868"/>
                <a:gd name="connsiteX2235" fmla="*/ 4800034 w 6356371"/>
                <a:gd name="connsiteY2235" fmla="*/ 2626624 h 3927868"/>
                <a:gd name="connsiteX2236" fmla="*/ 4857238 w 6356371"/>
                <a:gd name="connsiteY2236" fmla="*/ 2617052 h 3927868"/>
                <a:gd name="connsiteX2237" fmla="*/ 4837871 w 6356371"/>
                <a:gd name="connsiteY2237" fmla="*/ 2535320 h 3927868"/>
                <a:gd name="connsiteX2238" fmla="*/ 3654971 w 6356371"/>
                <a:gd name="connsiteY2238" fmla="*/ 2535320 h 3927868"/>
                <a:gd name="connsiteX2239" fmla="*/ 3583558 w 6356371"/>
                <a:gd name="connsiteY2239" fmla="*/ 2579365 h 3927868"/>
                <a:gd name="connsiteX2240" fmla="*/ 3617209 w 6356371"/>
                <a:gd name="connsiteY2240" fmla="*/ 2626624 h 3927868"/>
                <a:gd name="connsiteX2241" fmla="*/ 3674338 w 6356371"/>
                <a:gd name="connsiteY2241" fmla="*/ 2617052 h 3927868"/>
                <a:gd name="connsiteX2242" fmla="*/ 3654971 w 6356371"/>
                <a:gd name="connsiteY2242" fmla="*/ 2535320 h 3927868"/>
                <a:gd name="connsiteX2243" fmla="*/ 2258357 w 6356371"/>
                <a:gd name="connsiteY2243" fmla="*/ 2535320 h 3927868"/>
                <a:gd name="connsiteX2244" fmla="*/ 2238990 w 6356371"/>
                <a:gd name="connsiteY2244" fmla="*/ 2617127 h 3927868"/>
                <a:gd name="connsiteX2245" fmla="*/ 2296120 w 6356371"/>
                <a:gd name="connsiteY2245" fmla="*/ 2626698 h 3927868"/>
                <a:gd name="connsiteX2246" fmla="*/ 2329844 w 6356371"/>
                <a:gd name="connsiteY2246" fmla="*/ 2579439 h 3927868"/>
                <a:gd name="connsiteX2247" fmla="*/ 2258357 w 6356371"/>
                <a:gd name="connsiteY2247" fmla="*/ 2535320 h 3927868"/>
                <a:gd name="connsiteX2248" fmla="*/ 1075382 w 6356371"/>
                <a:gd name="connsiteY2248" fmla="*/ 2535320 h 3927868"/>
                <a:gd name="connsiteX2249" fmla="*/ 1056015 w 6356371"/>
                <a:gd name="connsiteY2249" fmla="*/ 2617127 h 3927868"/>
                <a:gd name="connsiteX2250" fmla="*/ 1113219 w 6356371"/>
                <a:gd name="connsiteY2250" fmla="*/ 2626698 h 3927868"/>
                <a:gd name="connsiteX2251" fmla="*/ 1146869 w 6356371"/>
                <a:gd name="connsiteY2251" fmla="*/ 2579439 h 3927868"/>
                <a:gd name="connsiteX2252" fmla="*/ 1075382 w 6356371"/>
                <a:gd name="connsiteY2252" fmla="*/ 2535320 h 3927868"/>
                <a:gd name="connsiteX2253" fmla="*/ 106195 w 6356371"/>
                <a:gd name="connsiteY2253" fmla="*/ 2535320 h 3927868"/>
                <a:gd name="connsiteX2254" fmla="*/ 34708 w 6356371"/>
                <a:gd name="connsiteY2254" fmla="*/ 2579439 h 3927868"/>
                <a:gd name="connsiteX2255" fmla="*/ 68358 w 6356371"/>
                <a:gd name="connsiteY2255" fmla="*/ 2626624 h 3927868"/>
                <a:gd name="connsiteX2256" fmla="*/ 125562 w 6356371"/>
                <a:gd name="connsiteY2256" fmla="*/ 2617052 h 3927868"/>
                <a:gd name="connsiteX2257" fmla="*/ 106195 w 6356371"/>
                <a:gd name="connsiteY2257" fmla="*/ 2535320 h 3927868"/>
                <a:gd name="connsiteX2258" fmla="*/ 6020697 w 6356371"/>
                <a:gd name="connsiteY2258" fmla="*/ 2535246 h 3927868"/>
                <a:gd name="connsiteX2259" fmla="*/ 5949285 w 6356371"/>
                <a:gd name="connsiteY2259" fmla="*/ 2579365 h 3927868"/>
                <a:gd name="connsiteX2260" fmla="*/ 5982934 w 6356371"/>
                <a:gd name="connsiteY2260" fmla="*/ 2626624 h 3927868"/>
                <a:gd name="connsiteX2261" fmla="*/ 6040139 w 6356371"/>
                <a:gd name="connsiteY2261" fmla="*/ 2617052 h 3927868"/>
                <a:gd name="connsiteX2262" fmla="*/ 6020697 w 6356371"/>
                <a:gd name="connsiteY2262" fmla="*/ 2535246 h 3927868"/>
                <a:gd name="connsiteX2263" fmla="*/ 4624158 w 6356371"/>
                <a:gd name="connsiteY2263" fmla="*/ 2535246 h 3927868"/>
                <a:gd name="connsiteX2264" fmla="*/ 4604791 w 6356371"/>
                <a:gd name="connsiteY2264" fmla="*/ 2616977 h 3927868"/>
                <a:gd name="connsiteX2265" fmla="*/ 4661997 w 6356371"/>
                <a:gd name="connsiteY2265" fmla="*/ 2626549 h 3927868"/>
                <a:gd name="connsiteX2266" fmla="*/ 4695646 w 6356371"/>
                <a:gd name="connsiteY2266" fmla="*/ 2579365 h 3927868"/>
                <a:gd name="connsiteX2267" fmla="*/ 4624158 w 6356371"/>
                <a:gd name="connsiteY2267" fmla="*/ 2535246 h 3927868"/>
                <a:gd name="connsiteX2268" fmla="*/ 3441257 w 6356371"/>
                <a:gd name="connsiteY2268" fmla="*/ 2535246 h 3927868"/>
                <a:gd name="connsiteX2269" fmla="*/ 3421891 w 6356371"/>
                <a:gd name="connsiteY2269" fmla="*/ 2617052 h 3927868"/>
                <a:gd name="connsiteX2270" fmla="*/ 3479095 w 6356371"/>
                <a:gd name="connsiteY2270" fmla="*/ 2626624 h 3927868"/>
                <a:gd name="connsiteX2271" fmla="*/ 3512744 w 6356371"/>
                <a:gd name="connsiteY2271" fmla="*/ 2579365 h 3927868"/>
                <a:gd name="connsiteX2272" fmla="*/ 3441257 w 6356371"/>
                <a:gd name="connsiteY2272" fmla="*/ 2535246 h 3927868"/>
                <a:gd name="connsiteX2273" fmla="*/ 2472070 w 6356371"/>
                <a:gd name="connsiteY2273" fmla="*/ 2535246 h 3927868"/>
                <a:gd name="connsiteX2274" fmla="*/ 2400583 w 6356371"/>
                <a:gd name="connsiteY2274" fmla="*/ 2579365 h 3927868"/>
                <a:gd name="connsiteX2275" fmla="*/ 2434233 w 6356371"/>
                <a:gd name="connsiteY2275" fmla="*/ 2626624 h 3927868"/>
                <a:gd name="connsiteX2276" fmla="*/ 2491438 w 6356371"/>
                <a:gd name="connsiteY2276" fmla="*/ 2617052 h 3927868"/>
                <a:gd name="connsiteX2277" fmla="*/ 2472070 w 6356371"/>
                <a:gd name="connsiteY2277" fmla="*/ 2535246 h 3927868"/>
                <a:gd name="connsiteX2278" fmla="*/ 1289095 w 6356371"/>
                <a:gd name="connsiteY2278" fmla="*/ 2535246 h 3927868"/>
                <a:gd name="connsiteX2279" fmla="*/ 1217608 w 6356371"/>
                <a:gd name="connsiteY2279" fmla="*/ 2579365 h 3927868"/>
                <a:gd name="connsiteX2280" fmla="*/ 1251258 w 6356371"/>
                <a:gd name="connsiteY2280" fmla="*/ 2626624 h 3927868"/>
                <a:gd name="connsiteX2281" fmla="*/ 1308463 w 6356371"/>
                <a:gd name="connsiteY2281" fmla="*/ 2617052 h 3927868"/>
                <a:gd name="connsiteX2282" fmla="*/ 1289095 w 6356371"/>
                <a:gd name="connsiteY2282" fmla="*/ 2535246 h 3927868"/>
                <a:gd name="connsiteX2283" fmla="*/ 5454783 w 6356371"/>
                <a:gd name="connsiteY2283" fmla="*/ 2525301 h 3927868"/>
                <a:gd name="connsiteX2284" fmla="*/ 5403112 w 6356371"/>
                <a:gd name="connsiteY2284" fmla="*/ 2592226 h 3927868"/>
                <a:gd name="connsiteX2285" fmla="*/ 5365723 w 6356371"/>
                <a:gd name="connsiteY2285" fmla="*/ 2624306 h 3927868"/>
                <a:gd name="connsiteX2286" fmla="*/ 5407748 w 6356371"/>
                <a:gd name="connsiteY2286" fmla="*/ 2704093 h 3927868"/>
                <a:gd name="connsiteX2287" fmla="*/ 5493293 w 6356371"/>
                <a:gd name="connsiteY2287" fmla="*/ 2752623 h 3927868"/>
                <a:gd name="connsiteX2288" fmla="*/ 5524326 w 6356371"/>
                <a:gd name="connsiteY2288" fmla="*/ 2715833 h 3927868"/>
                <a:gd name="connsiteX2289" fmla="*/ 5527392 w 6356371"/>
                <a:gd name="connsiteY2289" fmla="*/ 2712617 h 3927868"/>
                <a:gd name="connsiteX2290" fmla="*/ 5594318 w 6356371"/>
                <a:gd name="connsiteY2290" fmla="*/ 2660946 h 3927868"/>
                <a:gd name="connsiteX2291" fmla="*/ 5583550 w 6356371"/>
                <a:gd name="connsiteY2291" fmla="*/ 2577046 h 3927868"/>
                <a:gd name="connsiteX2292" fmla="*/ 5586615 w 6356371"/>
                <a:gd name="connsiteY2292" fmla="*/ 2532405 h 3927868"/>
                <a:gd name="connsiteX2293" fmla="*/ 5454783 w 6356371"/>
                <a:gd name="connsiteY2293" fmla="*/ 2525301 h 3927868"/>
                <a:gd name="connsiteX2294" fmla="*/ 5190072 w 6356371"/>
                <a:gd name="connsiteY2294" fmla="*/ 2525301 h 3927868"/>
                <a:gd name="connsiteX2295" fmla="*/ 5058239 w 6356371"/>
                <a:gd name="connsiteY2295" fmla="*/ 2532405 h 3927868"/>
                <a:gd name="connsiteX2296" fmla="*/ 5061380 w 6356371"/>
                <a:gd name="connsiteY2296" fmla="*/ 2577121 h 3927868"/>
                <a:gd name="connsiteX2297" fmla="*/ 5050687 w 6356371"/>
                <a:gd name="connsiteY2297" fmla="*/ 2661021 h 3927868"/>
                <a:gd name="connsiteX2298" fmla="*/ 5117537 w 6356371"/>
                <a:gd name="connsiteY2298" fmla="*/ 2712692 h 3927868"/>
                <a:gd name="connsiteX2299" fmla="*/ 5148122 w 6356371"/>
                <a:gd name="connsiteY2299" fmla="*/ 2748137 h 3927868"/>
                <a:gd name="connsiteX2300" fmla="*/ 5152908 w 6356371"/>
                <a:gd name="connsiteY2300" fmla="*/ 2742902 h 3927868"/>
                <a:gd name="connsiteX2301" fmla="*/ 5229405 w 6356371"/>
                <a:gd name="connsiteY2301" fmla="*/ 2704242 h 3927868"/>
                <a:gd name="connsiteX2302" fmla="*/ 5274944 w 6356371"/>
                <a:gd name="connsiteY2302" fmla="*/ 2621240 h 3927868"/>
                <a:gd name="connsiteX2303" fmla="*/ 5241743 w 6356371"/>
                <a:gd name="connsiteY2303" fmla="*/ 2592226 h 3927868"/>
                <a:gd name="connsiteX2304" fmla="*/ 5190072 w 6356371"/>
                <a:gd name="connsiteY2304" fmla="*/ 2525301 h 3927868"/>
                <a:gd name="connsiteX2305" fmla="*/ 4271883 w 6356371"/>
                <a:gd name="connsiteY2305" fmla="*/ 2525301 h 3927868"/>
                <a:gd name="connsiteX2306" fmla="*/ 4220212 w 6356371"/>
                <a:gd name="connsiteY2306" fmla="*/ 2592226 h 3927868"/>
                <a:gd name="connsiteX2307" fmla="*/ 4182823 w 6356371"/>
                <a:gd name="connsiteY2307" fmla="*/ 2624306 h 3927868"/>
                <a:gd name="connsiteX2308" fmla="*/ 4224773 w 6356371"/>
                <a:gd name="connsiteY2308" fmla="*/ 2704093 h 3927868"/>
                <a:gd name="connsiteX2309" fmla="*/ 4310467 w 6356371"/>
                <a:gd name="connsiteY2309" fmla="*/ 2752773 h 3927868"/>
                <a:gd name="connsiteX2310" fmla="*/ 4344418 w 6356371"/>
                <a:gd name="connsiteY2310" fmla="*/ 2712617 h 3927868"/>
                <a:gd name="connsiteX2311" fmla="*/ 4411418 w 6356371"/>
                <a:gd name="connsiteY2311" fmla="*/ 2660946 h 3927868"/>
                <a:gd name="connsiteX2312" fmla="*/ 4400649 w 6356371"/>
                <a:gd name="connsiteY2312" fmla="*/ 2577046 h 3927868"/>
                <a:gd name="connsiteX2313" fmla="*/ 4403790 w 6356371"/>
                <a:gd name="connsiteY2313" fmla="*/ 2532405 h 3927868"/>
                <a:gd name="connsiteX2314" fmla="*/ 4271883 w 6356371"/>
                <a:gd name="connsiteY2314" fmla="*/ 2525301 h 3927868"/>
                <a:gd name="connsiteX2315" fmla="*/ 4007171 w 6356371"/>
                <a:gd name="connsiteY2315" fmla="*/ 2525301 h 3927868"/>
                <a:gd name="connsiteX2316" fmla="*/ 3875339 w 6356371"/>
                <a:gd name="connsiteY2316" fmla="*/ 2532405 h 3927868"/>
                <a:gd name="connsiteX2317" fmla="*/ 3878405 w 6356371"/>
                <a:gd name="connsiteY2317" fmla="*/ 2577046 h 3927868"/>
                <a:gd name="connsiteX2318" fmla="*/ 3874143 w 6356371"/>
                <a:gd name="connsiteY2318" fmla="*/ 2630288 h 3927868"/>
                <a:gd name="connsiteX2319" fmla="*/ 3874143 w 6356371"/>
                <a:gd name="connsiteY2319" fmla="*/ 2630362 h 3927868"/>
                <a:gd name="connsiteX2320" fmla="*/ 3874143 w 6356371"/>
                <a:gd name="connsiteY2320" fmla="*/ 2630437 h 3927868"/>
                <a:gd name="connsiteX2321" fmla="*/ 3872348 w 6356371"/>
                <a:gd name="connsiteY2321" fmla="*/ 2640233 h 3927868"/>
                <a:gd name="connsiteX2322" fmla="*/ 3871377 w 6356371"/>
                <a:gd name="connsiteY2322" fmla="*/ 2645019 h 3927868"/>
                <a:gd name="connsiteX2323" fmla="*/ 3868834 w 6356371"/>
                <a:gd name="connsiteY2323" fmla="*/ 2656236 h 3927868"/>
                <a:gd name="connsiteX2324" fmla="*/ 3867637 w 6356371"/>
                <a:gd name="connsiteY2324" fmla="*/ 2660946 h 3927868"/>
                <a:gd name="connsiteX2325" fmla="*/ 3934488 w 6356371"/>
                <a:gd name="connsiteY2325" fmla="*/ 2712617 h 3927868"/>
                <a:gd name="connsiteX2326" fmla="*/ 3965147 w 6356371"/>
                <a:gd name="connsiteY2326" fmla="*/ 2748062 h 3927868"/>
                <a:gd name="connsiteX2327" fmla="*/ 3969932 w 6356371"/>
                <a:gd name="connsiteY2327" fmla="*/ 2742902 h 3927868"/>
                <a:gd name="connsiteX2328" fmla="*/ 4046504 w 6356371"/>
                <a:gd name="connsiteY2328" fmla="*/ 2704242 h 3927868"/>
                <a:gd name="connsiteX2329" fmla="*/ 4092044 w 6356371"/>
                <a:gd name="connsiteY2329" fmla="*/ 2621240 h 3927868"/>
                <a:gd name="connsiteX2330" fmla="*/ 4058842 w 6356371"/>
                <a:gd name="connsiteY2330" fmla="*/ 2592226 h 3927868"/>
                <a:gd name="connsiteX2331" fmla="*/ 4007171 w 6356371"/>
                <a:gd name="connsiteY2331" fmla="*/ 2525301 h 3927868"/>
                <a:gd name="connsiteX2332" fmla="*/ 2824271 w 6356371"/>
                <a:gd name="connsiteY2332" fmla="*/ 2525301 h 3927868"/>
                <a:gd name="connsiteX2333" fmla="*/ 2692439 w 6356371"/>
                <a:gd name="connsiteY2333" fmla="*/ 2532405 h 3927868"/>
                <a:gd name="connsiteX2334" fmla="*/ 2695505 w 6356371"/>
                <a:gd name="connsiteY2334" fmla="*/ 2577121 h 3927868"/>
                <a:gd name="connsiteX2335" fmla="*/ 2684737 w 6356371"/>
                <a:gd name="connsiteY2335" fmla="*/ 2661021 h 3927868"/>
                <a:gd name="connsiteX2336" fmla="*/ 2751588 w 6356371"/>
                <a:gd name="connsiteY2336" fmla="*/ 2712692 h 3927868"/>
                <a:gd name="connsiteX2337" fmla="*/ 2782246 w 6356371"/>
                <a:gd name="connsiteY2337" fmla="*/ 2748137 h 3927868"/>
                <a:gd name="connsiteX2338" fmla="*/ 2783218 w 6356371"/>
                <a:gd name="connsiteY2338" fmla="*/ 2746940 h 3927868"/>
                <a:gd name="connsiteX2339" fmla="*/ 2783517 w 6356371"/>
                <a:gd name="connsiteY2339" fmla="*/ 2746641 h 3927868"/>
                <a:gd name="connsiteX2340" fmla="*/ 2783592 w 6356371"/>
                <a:gd name="connsiteY2340" fmla="*/ 2746566 h 3927868"/>
                <a:gd name="connsiteX2341" fmla="*/ 2787182 w 6356371"/>
                <a:gd name="connsiteY2341" fmla="*/ 2742827 h 3927868"/>
                <a:gd name="connsiteX2342" fmla="*/ 2863754 w 6356371"/>
                <a:gd name="connsiteY2342" fmla="*/ 2704242 h 3927868"/>
                <a:gd name="connsiteX2343" fmla="*/ 2902264 w 6356371"/>
                <a:gd name="connsiteY2343" fmla="*/ 2627596 h 3927868"/>
                <a:gd name="connsiteX2344" fmla="*/ 2909143 w 6356371"/>
                <a:gd name="connsiteY2344" fmla="*/ 2621240 h 3927868"/>
                <a:gd name="connsiteX2345" fmla="*/ 2877138 w 6356371"/>
                <a:gd name="connsiteY2345" fmla="*/ 2593347 h 3927868"/>
                <a:gd name="connsiteX2346" fmla="*/ 2875792 w 6356371"/>
                <a:gd name="connsiteY2346" fmla="*/ 2592076 h 3927868"/>
                <a:gd name="connsiteX2347" fmla="*/ 2857697 w 6356371"/>
                <a:gd name="connsiteY2347" fmla="*/ 2572410 h 3927868"/>
                <a:gd name="connsiteX2348" fmla="*/ 2857621 w 6356371"/>
                <a:gd name="connsiteY2348" fmla="*/ 2572335 h 3927868"/>
                <a:gd name="connsiteX2349" fmla="*/ 2857547 w 6356371"/>
                <a:gd name="connsiteY2349" fmla="*/ 2572186 h 3927868"/>
                <a:gd name="connsiteX2350" fmla="*/ 2824271 w 6356371"/>
                <a:gd name="connsiteY2350" fmla="*/ 2525301 h 3927868"/>
                <a:gd name="connsiteX2351" fmla="*/ 1906082 w 6356371"/>
                <a:gd name="connsiteY2351" fmla="*/ 2525301 h 3927868"/>
                <a:gd name="connsiteX2352" fmla="*/ 1854336 w 6356371"/>
                <a:gd name="connsiteY2352" fmla="*/ 2592226 h 3927868"/>
                <a:gd name="connsiteX2353" fmla="*/ 1816948 w 6356371"/>
                <a:gd name="connsiteY2353" fmla="*/ 2624231 h 3927868"/>
                <a:gd name="connsiteX2354" fmla="*/ 1858973 w 6356371"/>
                <a:gd name="connsiteY2354" fmla="*/ 2704093 h 3927868"/>
                <a:gd name="connsiteX2355" fmla="*/ 1944517 w 6356371"/>
                <a:gd name="connsiteY2355" fmla="*/ 2752698 h 3927868"/>
                <a:gd name="connsiteX2356" fmla="*/ 1978616 w 6356371"/>
                <a:gd name="connsiteY2356" fmla="*/ 2712617 h 3927868"/>
                <a:gd name="connsiteX2357" fmla="*/ 2045541 w 6356371"/>
                <a:gd name="connsiteY2357" fmla="*/ 2660946 h 3927868"/>
                <a:gd name="connsiteX2358" fmla="*/ 2034774 w 6356371"/>
                <a:gd name="connsiteY2358" fmla="*/ 2577046 h 3927868"/>
                <a:gd name="connsiteX2359" fmla="*/ 2037839 w 6356371"/>
                <a:gd name="connsiteY2359" fmla="*/ 2532405 h 3927868"/>
                <a:gd name="connsiteX2360" fmla="*/ 1906082 w 6356371"/>
                <a:gd name="connsiteY2360" fmla="*/ 2525301 h 3927868"/>
                <a:gd name="connsiteX2361" fmla="*/ 1641296 w 6356371"/>
                <a:gd name="connsiteY2361" fmla="*/ 2525301 h 3927868"/>
                <a:gd name="connsiteX2362" fmla="*/ 1509464 w 6356371"/>
                <a:gd name="connsiteY2362" fmla="*/ 2532405 h 3927868"/>
                <a:gd name="connsiteX2363" fmla="*/ 1512604 w 6356371"/>
                <a:gd name="connsiteY2363" fmla="*/ 2577121 h 3927868"/>
                <a:gd name="connsiteX2364" fmla="*/ 1501911 w 6356371"/>
                <a:gd name="connsiteY2364" fmla="*/ 2661021 h 3927868"/>
                <a:gd name="connsiteX2365" fmla="*/ 1568762 w 6356371"/>
                <a:gd name="connsiteY2365" fmla="*/ 2712692 h 3927868"/>
                <a:gd name="connsiteX2366" fmla="*/ 1599346 w 6356371"/>
                <a:gd name="connsiteY2366" fmla="*/ 2748137 h 3927868"/>
                <a:gd name="connsiteX2367" fmla="*/ 1604131 w 6356371"/>
                <a:gd name="connsiteY2367" fmla="*/ 2742902 h 3927868"/>
                <a:gd name="connsiteX2368" fmla="*/ 1680628 w 6356371"/>
                <a:gd name="connsiteY2368" fmla="*/ 2704242 h 3927868"/>
                <a:gd name="connsiteX2369" fmla="*/ 1726168 w 6356371"/>
                <a:gd name="connsiteY2369" fmla="*/ 2621240 h 3927868"/>
                <a:gd name="connsiteX2370" fmla="*/ 1692967 w 6356371"/>
                <a:gd name="connsiteY2370" fmla="*/ 2592226 h 3927868"/>
                <a:gd name="connsiteX2371" fmla="*/ 1683620 w 6356371"/>
                <a:gd name="connsiteY2371" fmla="*/ 2582505 h 3927868"/>
                <a:gd name="connsiteX2372" fmla="*/ 1659018 w 6356371"/>
                <a:gd name="connsiteY2372" fmla="*/ 2552445 h 3927868"/>
                <a:gd name="connsiteX2373" fmla="*/ 1658345 w 6356371"/>
                <a:gd name="connsiteY2373" fmla="*/ 2551548 h 3927868"/>
                <a:gd name="connsiteX2374" fmla="*/ 1658345 w 6356371"/>
                <a:gd name="connsiteY2374" fmla="*/ 2551472 h 3927868"/>
                <a:gd name="connsiteX2375" fmla="*/ 1658270 w 6356371"/>
                <a:gd name="connsiteY2375" fmla="*/ 2551398 h 3927868"/>
                <a:gd name="connsiteX2376" fmla="*/ 1641296 w 6356371"/>
                <a:gd name="connsiteY2376" fmla="*/ 2525301 h 3927868"/>
                <a:gd name="connsiteX2377" fmla="*/ 723107 w 6356371"/>
                <a:gd name="connsiteY2377" fmla="*/ 2525301 h 3927868"/>
                <a:gd name="connsiteX2378" fmla="*/ 671436 w 6356371"/>
                <a:gd name="connsiteY2378" fmla="*/ 2592226 h 3927868"/>
                <a:gd name="connsiteX2379" fmla="*/ 634047 w 6356371"/>
                <a:gd name="connsiteY2379" fmla="*/ 2624306 h 3927868"/>
                <a:gd name="connsiteX2380" fmla="*/ 676072 w 6356371"/>
                <a:gd name="connsiteY2380" fmla="*/ 2704093 h 3927868"/>
                <a:gd name="connsiteX2381" fmla="*/ 761692 w 6356371"/>
                <a:gd name="connsiteY2381" fmla="*/ 2752698 h 3927868"/>
                <a:gd name="connsiteX2382" fmla="*/ 795640 w 6356371"/>
                <a:gd name="connsiteY2382" fmla="*/ 2712617 h 3927868"/>
                <a:gd name="connsiteX2383" fmla="*/ 862641 w 6356371"/>
                <a:gd name="connsiteY2383" fmla="*/ 2660946 h 3927868"/>
                <a:gd name="connsiteX2384" fmla="*/ 851873 w 6356371"/>
                <a:gd name="connsiteY2384" fmla="*/ 2577046 h 3927868"/>
                <a:gd name="connsiteX2385" fmla="*/ 855014 w 6356371"/>
                <a:gd name="connsiteY2385" fmla="*/ 2532405 h 3927868"/>
                <a:gd name="connsiteX2386" fmla="*/ 723107 w 6356371"/>
                <a:gd name="connsiteY2386" fmla="*/ 2525301 h 3927868"/>
                <a:gd name="connsiteX2387" fmla="*/ 3088982 w 6356371"/>
                <a:gd name="connsiteY2387" fmla="*/ 2525226 h 3927868"/>
                <a:gd name="connsiteX2388" fmla="*/ 3037311 w 6356371"/>
                <a:gd name="connsiteY2388" fmla="*/ 2592151 h 3927868"/>
                <a:gd name="connsiteX2389" fmla="*/ 2999848 w 6356371"/>
                <a:gd name="connsiteY2389" fmla="*/ 2624231 h 3927868"/>
                <a:gd name="connsiteX2390" fmla="*/ 3041872 w 6356371"/>
                <a:gd name="connsiteY2390" fmla="*/ 2704093 h 3927868"/>
                <a:gd name="connsiteX2391" fmla="*/ 3127493 w 6356371"/>
                <a:gd name="connsiteY2391" fmla="*/ 2752848 h 3927868"/>
                <a:gd name="connsiteX2392" fmla="*/ 3161441 w 6356371"/>
                <a:gd name="connsiteY2392" fmla="*/ 2712692 h 3927868"/>
                <a:gd name="connsiteX2393" fmla="*/ 3228442 w 6356371"/>
                <a:gd name="connsiteY2393" fmla="*/ 2660946 h 3927868"/>
                <a:gd name="connsiteX2394" fmla="*/ 3217674 w 6356371"/>
                <a:gd name="connsiteY2394" fmla="*/ 2577046 h 3927868"/>
                <a:gd name="connsiteX2395" fmla="*/ 3220739 w 6356371"/>
                <a:gd name="connsiteY2395" fmla="*/ 2532405 h 3927868"/>
                <a:gd name="connsiteX2396" fmla="*/ 3088982 w 6356371"/>
                <a:gd name="connsiteY2396" fmla="*/ 2525226 h 3927868"/>
                <a:gd name="connsiteX2397" fmla="*/ 458470 w 6356371"/>
                <a:gd name="connsiteY2397" fmla="*/ 2525226 h 3927868"/>
                <a:gd name="connsiteX2398" fmla="*/ 326563 w 6356371"/>
                <a:gd name="connsiteY2398" fmla="*/ 2532405 h 3927868"/>
                <a:gd name="connsiteX2399" fmla="*/ 329629 w 6356371"/>
                <a:gd name="connsiteY2399" fmla="*/ 2577046 h 3927868"/>
                <a:gd name="connsiteX2400" fmla="*/ 318936 w 6356371"/>
                <a:gd name="connsiteY2400" fmla="*/ 2660946 h 3927868"/>
                <a:gd name="connsiteX2401" fmla="*/ 385787 w 6356371"/>
                <a:gd name="connsiteY2401" fmla="*/ 2712543 h 3927868"/>
                <a:gd name="connsiteX2402" fmla="*/ 416446 w 6356371"/>
                <a:gd name="connsiteY2402" fmla="*/ 2747987 h 3927868"/>
                <a:gd name="connsiteX2403" fmla="*/ 421306 w 6356371"/>
                <a:gd name="connsiteY2403" fmla="*/ 2742753 h 3927868"/>
                <a:gd name="connsiteX2404" fmla="*/ 497803 w 6356371"/>
                <a:gd name="connsiteY2404" fmla="*/ 2704168 h 3927868"/>
                <a:gd name="connsiteX2405" fmla="*/ 543342 w 6356371"/>
                <a:gd name="connsiteY2405" fmla="*/ 2621165 h 3927868"/>
                <a:gd name="connsiteX2406" fmla="*/ 510141 w 6356371"/>
                <a:gd name="connsiteY2406" fmla="*/ 2592151 h 3927868"/>
                <a:gd name="connsiteX2407" fmla="*/ 500794 w 6356371"/>
                <a:gd name="connsiteY2407" fmla="*/ 2582430 h 3927868"/>
                <a:gd name="connsiteX2408" fmla="*/ 500046 w 6356371"/>
                <a:gd name="connsiteY2408" fmla="*/ 2581533 h 3927868"/>
                <a:gd name="connsiteX2409" fmla="*/ 475445 w 6356371"/>
                <a:gd name="connsiteY2409" fmla="*/ 2551398 h 3927868"/>
                <a:gd name="connsiteX2410" fmla="*/ 458470 w 6356371"/>
                <a:gd name="connsiteY2410" fmla="*/ 2525226 h 3927868"/>
                <a:gd name="connsiteX2411" fmla="*/ 968011 w 6356371"/>
                <a:gd name="connsiteY2411" fmla="*/ 2513280 h 3927868"/>
                <a:gd name="connsiteX2412" fmla="*/ 908105 w 6356371"/>
                <a:gd name="connsiteY2412" fmla="*/ 2519168 h 3927868"/>
                <a:gd name="connsiteX2413" fmla="*/ 902123 w 6356371"/>
                <a:gd name="connsiteY2413" fmla="*/ 2577046 h 3927868"/>
                <a:gd name="connsiteX2414" fmla="*/ 908928 w 6356371"/>
                <a:gd name="connsiteY2414" fmla="*/ 2638588 h 3927868"/>
                <a:gd name="connsiteX2415" fmla="*/ 1005690 w 6356371"/>
                <a:gd name="connsiteY2415" fmla="*/ 2616753 h 3927868"/>
                <a:gd name="connsiteX2416" fmla="*/ 1027525 w 6356371"/>
                <a:gd name="connsiteY2416" fmla="*/ 2520066 h 3927868"/>
                <a:gd name="connsiteX2417" fmla="*/ 968011 w 6356371"/>
                <a:gd name="connsiteY2417" fmla="*/ 2513280 h 3927868"/>
                <a:gd name="connsiteX2418" fmla="*/ 5699716 w 6356371"/>
                <a:gd name="connsiteY2418" fmla="*/ 2513252 h 3927868"/>
                <a:gd name="connsiteX2419" fmla="*/ 5639782 w 6356371"/>
                <a:gd name="connsiteY2419" fmla="*/ 2519168 h 3927868"/>
                <a:gd name="connsiteX2420" fmla="*/ 5633725 w 6356371"/>
                <a:gd name="connsiteY2420" fmla="*/ 2577046 h 3927868"/>
                <a:gd name="connsiteX2421" fmla="*/ 5640529 w 6356371"/>
                <a:gd name="connsiteY2421" fmla="*/ 2638588 h 3927868"/>
                <a:gd name="connsiteX2422" fmla="*/ 5737366 w 6356371"/>
                <a:gd name="connsiteY2422" fmla="*/ 2616753 h 3927868"/>
                <a:gd name="connsiteX2423" fmla="*/ 5759201 w 6356371"/>
                <a:gd name="connsiteY2423" fmla="*/ 2520066 h 3927868"/>
                <a:gd name="connsiteX2424" fmla="*/ 5699716 w 6356371"/>
                <a:gd name="connsiteY2424" fmla="*/ 2513252 h 3927868"/>
                <a:gd name="connsiteX2425" fmla="*/ 4516807 w 6356371"/>
                <a:gd name="connsiteY2425" fmla="*/ 2513252 h 3927868"/>
                <a:gd name="connsiteX2426" fmla="*/ 4456882 w 6356371"/>
                <a:gd name="connsiteY2426" fmla="*/ 2519168 h 3927868"/>
                <a:gd name="connsiteX2427" fmla="*/ 4450825 w 6356371"/>
                <a:gd name="connsiteY2427" fmla="*/ 2577046 h 3927868"/>
                <a:gd name="connsiteX2428" fmla="*/ 4457629 w 6356371"/>
                <a:gd name="connsiteY2428" fmla="*/ 2638588 h 3927868"/>
                <a:gd name="connsiteX2429" fmla="*/ 4554392 w 6356371"/>
                <a:gd name="connsiteY2429" fmla="*/ 2616753 h 3927868"/>
                <a:gd name="connsiteX2430" fmla="*/ 4576227 w 6356371"/>
                <a:gd name="connsiteY2430" fmla="*/ 2520066 h 3927868"/>
                <a:gd name="connsiteX2431" fmla="*/ 4516807 w 6356371"/>
                <a:gd name="connsiteY2431" fmla="*/ 2513252 h 3927868"/>
                <a:gd name="connsiteX2432" fmla="*/ 3333840 w 6356371"/>
                <a:gd name="connsiteY2432" fmla="*/ 2513252 h 3927868"/>
                <a:gd name="connsiteX2433" fmla="*/ 3273906 w 6356371"/>
                <a:gd name="connsiteY2433" fmla="*/ 2519168 h 3927868"/>
                <a:gd name="connsiteX2434" fmla="*/ 3267849 w 6356371"/>
                <a:gd name="connsiteY2434" fmla="*/ 2577046 h 3927868"/>
                <a:gd name="connsiteX2435" fmla="*/ 3274728 w 6356371"/>
                <a:gd name="connsiteY2435" fmla="*/ 2638588 h 3927868"/>
                <a:gd name="connsiteX2436" fmla="*/ 3371490 w 6356371"/>
                <a:gd name="connsiteY2436" fmla="*/ 2616753 h 3927868"/>
                <a:gd name="connsiteX2437" fmla="*/ 3393325 w 6356371"/>
                <a:gd name="connsiteY2437" fmla="*/ 2520066 h 3927868"/>
                <a:gd name="connsiteX2438" fmla="*/ 3333840 w 6356371"/>
                <a:gd name="connsiteY2438" fmla="*/ 2513252 h 3927868"/>
                <a:gd name="connsiteX2439" fmla="*/ 2150940 w 6356371"/>
                <a:gd name="connsiteY2439" fmla="*/ 2513252 h 3927868"/>
                <a:gd name="connsiteX2440" fmla="*/ 2091006 w 6356371"/>
                <a:gd name="connsiteY2440" fmla="*/ 2519168 h 3927868"/>
                <a:gd name="connsiteX2441" fmla="*/ 2084949 w 6356371"/>
                <a:gd name="connsiteY2441" fmla="*/ 2577046 h 3927868"/>
                <a:gd name="connsiteX2442" fmla="*/ 2091829 w 6356371"/>
                <a:gd name="connsiteY2442" fmla="*/ 2638588 h 3927868"/>
                <a:gd name="connsiteX2443" fmla="*/ 2188590 w 6356371"/>
                <a:gd name="connsiteY2443" fmla="*/ 2616753 h 3927868"/>
                <a:gd name="connsiteX2444" fmla="*/ 2210425 w 6356371"/>
                <a:gd name="connsiteY2444" fmla="*/ 2520066 h 3927868"/>
                <a:gd name="connsiteX2445" fmla="*/ 2150940 w 6356371"/>
                <a:gd name="connsiteY2445" fmla="*/ 2513252 h 3927868"/>
                <a:gd name="connsiteX2446" fmla="*/ 6130170 w 6356371"/>
                <a:gd name="connsiteY2446" fmla="*/ 2513186 h 3927868"/>
                <a:gd name="connsiteX2447" fmla="*/ 6068629 w 6356371"/>
                <a:gd name="connsiteY2447" fmla="*/ 2520066 h 3927868"/>
                <a:gd name="connsiteX2448" fmla="*/ 6090539 w 6356371"/>
                <a:gd name="connsiteY2448" fmla="*/ 2616828 h 3927868"/>
                <a:gd name="connsiteX2449" fmla="*/ 6187300 w 6356371"/>
                <a:gd name="connsiteY2449" fmla="*/ 2638663 h 3927868"/>
                <a:gd name="connsiteX2450" fmla="*/ 6194180 w 6356371"/>
                <a:gd name="connsiteY2450" fmla="*/ 2577121 h 3927868"/>
                <a:gd name="connsiteX2451" fmla="*/ 6188123 w 6356371"/>
                <a:gd name="connsiteY2451" fmla="*/ 2519168 h 3927868"/>
                <a:gd name="connsiteX2452" fmla="*/ 6130170 w 6356371"/>
                <a:gd name="connsiteY2452" fmla="*/ 2513186 h 3927868"/>
                <a:gd name="connsiteX2453" fmla="*/ 4947195 w 6356371"/>
                <a:gd name="connsiteY2453" fmla="*/ 2513186 h 3927868"/>
                <a:gd name="connsiteX2454" fmla="*/ 4885654 w 6356371"/>
                <a:gd name="connsiteY2454" fmla="*/ 2519991 h 3927868"/>
                <a:gd name="connsiteX2455" fmla="*/ 4907564 w 6356371"/>
                <a:gd name="connsiteY2455" fmla="*/ 2616753 h 3927868"/>
                <a:gd name="connsiteX2456" fmla="*/ 5004325 w 6356371"/>
                <a:gd name="connsiteY2456" fmla="*/ 2638663 h 3927868"/>
                <a:gd name="connsiteX2457" fmla="*/ 5011130 w 6356371"/>
                <a:gd name="connsiteY2457" fmla="*/ 2577121 h 3927868"/>
                <a:gd name="connsiteX2458" fmla="*/ 5005148 w 6356371"/>
                <a:gd name="connsiteY2458" fmla="*/ 2519168 h 3927868"/>
                <a:gd name="connsiteX2459" fmla="*/ 4947195 w 6356371"/>
                <a:gd name="connsiteY2459" fmla="*/ 2513186 h 3927868"/>
                <a:gd name="connsiteX2460" fmla="*/ 3764445 w 6356371"/>
                <a:gd name="connsiteY2460" fmla="*/ 2513186 h 3927868"/>
                <a:gd name="connsiteX2461" fmla="*/ 3702828 w 6356371"/>
                <a:gd name="connsiteY2461" fmla="*/ 2519991 h 3927868"/>
                <a:gd name="connsiteX2462" fmla="*/ 3724663 w 6356371"/>
                <a:gd name="connsiteY2462" fmla="*/ 2616753 h 3927868"/>
                <a:gd name="connsiteX2463" fmla="*/ 3821500 w 6356371"/>
                <a:gd name="connsiteY2463" fmla="*/ 2638663 h 3927868"/>
                <a:gd name="connsiteX2464" fmla="*/ 3824716 w 6356371"/>
                <a:gd name="connsiteY2464" fmla="*/ 2622361 h 3927868"/>
                <a:gd name="connsiteX2465" fmla="*/ 3828304 w 6356371"/>
                <a:gd name="connsiteY2465" fmla="*/ 2577121 h 3927868"/>
                <a:gd name="connsiteX2466" fmla="*/ 3822323 w 6356371"/>
                <a:gd name="connsiteY2466" fmla="*/ 2519168 h 3927868"/>
                <a:gd name="connsiteX2467" fmla="*/ 3764445 w 6356371"/>
                <a:gd name="connsiteY2467" fmla="*/ 2513186 h 3927868"/>
                <a:gd name="connsiteX2468" fmla="*/ 2581469 w 6356371"/>
                <a:gd name="connsiteY2468" fmla="*/ 2513186 h 3927868"/>
                <a:gd name="connsiteX2469" fmla="*/ 2519928 w 6356371"/>
                <a:gd name="connsiteY2469" fmla="*/ 2519991 h 3927868"/>
                <a:gd name="connsiteX2470" fmla="*/ 2541763 w 6356371"/>
                <a:gd name="connsiteY2470" fmla="*/ 2616753 h 3927868"/>
                <a:gd name="connsiteX2471" fmla="*/ 2638599 w 6356371"/>
                <a:gd name="connsiteY2471" fmla="*/ 2638663 h 3927868"/>
                <a:gd name="connsiteX2472" fmla="*/ 2645404 w 6356371"/>
                <a:gd name="connsiteY2472" fmla="*/ 2577121 h 3927868"/>
                <a:gd name="connsiteX2473" fmla="*/ 2639347 w 6356371"/>
                <a:gd name="connsiteY2473" fmla="*/ 2519168 h 3927868"/>
                <a:gd name="connsiteX2474" fmla="*/ 2581469 w 6356371"/>
                <a:gd name="connsiteY2474" fmla="*/ 2513186 h 3927868"/>
                <a:gd name="connsiteX2475" fmla="*/ 1398494 w 6356371"/>
                <a:gd name="connsiteY2475" fmla="*/ 2513186 h 3927868"/>
                <a:gd name="connsiteX2476" fmla="*/ 1336953 w 6356371"/>
                <a:gd name="connsiteY2476" fmla="*/ 2519991 h 3927868"/>
                <a:gd name="connsiteX2477" fmla="*/ 1358862 w 6356371"/>
                <a:gd name="connsiteY2477" fmla="*/ 2616753 h 3927868"/>
                <a:gd name="connsiteX2478" fmla="*/ 1455624 w 6356371"/>
                <a:gd name="connsiteY2478" fmla="*/ 2638663 h 3927868"/>
                <a:gd name="connsiteX2479" fmla="*/ 1462428 w 6356371"/>
                <a:gd name="connsiteY2479" fmla="*/ 2577121 h 3927868"/>
                <a:gd name="connsiteX2480" fmla="*/ 1456447 w 6356371"/>
                <a:gd name="connsiteY2480" fmla="*/ 2519168 h 3927868"/>
                <a:gd name="connsiteX2481" fmla="*/ 1398494 w 6356371"/>
                <a:gd name="connsiteY2481" fmla="*/ 2513186 h 3927868"/>
                <a:gd name="connsiteX2482" fmla="*/ 215594 w 6356371"/>
                <a:gd name="connsiteY2482" fmla="*/ 2513186 h 3927868"/>
                <a:gd name="connsiteX2483" fmla="*/ 153977 w 6356371"/>
                <a:gd name="connsiteY2483" fmla="*/ 2520066 h 3927868"/>
                <a:gd name="connsiteX2484" fmla="*/ 175887 w 6356371"/>
                <a:gd name="connsiteY2484" fmla="*/ 2616828 h 3927868"/>
                <a:gd name="connsiteX2485" fmla="*/ 272649 w 6356371"/>
                <a:gd name="connsiteY2485" fmla="*/ 2638663 h 3927868"/>
                <a:gd name="connsiteX2486" fmla="*/ 279454 w 6356371"/>
                <a:gd name="connsiteY2486" fmla="*/ 2577121 h 3927868"/>
                <a:gd name="connsiteX2487" fmla="*/ 273472 w 6356371"/>
                <a:gd name="connsiteY2487" fmla="*/ 2519168 h 3927868"/>
                <a:gd name="connsiteX2488" fmla="*/ 215594 w 6356371"/>
                <a:gd name="connsiteY2488" fmla="*/ 2513186 h 3927868"/>
                <a:gd name="connsiteX2489" fmla="*/ 5322502 w 6356371"/>
                <a:gd name="connsiteY2489" fmla="*/ 2455384 h 3927868"/>
                <a:gd name="connsiteX2490" fmla="*/ 5238677 w 6356371"/>
                <a:gd name="connsiteY2490" fmla="*/ 2508326 h 3927868"/>
                <a:gd name="connsiteX2491" fmla="*/ 5277262 w 6356371"/>
                <a:gd name="connsiteY2491" fmla="*/ 2556707 h 3927868"/>
                <a:gd name="connsiteX2492" fmla="*/ 5322502 w 6356371"/>
                <a:gd name="connsiteY2492" fmla="*/ 2593422 h 3927868"/>
                <a:gd name="connsiteX2493" fmla="*/ 5367668 w 6356371"/>
                <a:gd name="connsiteY2493" fmla="*/ 2556707 h 3927868"/>
                <a:gd name="connsiteX2494" fmla="*/ 5406253 w 6356371"/>
                <a:gd name="connsiteY2494" fmla="*/ 2508326 h 3927868"/>
                <a:gd name="connsiteX2495" fmla="*/ 5322502 w 6356371"/>
                <a:gd name="connsiteY2495" fmla="*/ 2455384 h 3927868"/>
                <a:gd name="connsiteX2496" fmla="*/ 4139603 w 6356371"/>
                <a:gd name="connsiteY2496" fmla="*/ 2455384 h 3927868"/>
                <a:gd name="connsiteX2497" fmla="*/ 4055777 w 6356371"/>
                <a:gd name="connsiteY2497" fmla="*/ 2508326 h 3927868"/>
                <a:gd name="connsiteX2498" fmla="*/ 4094363 w 6356371"/>
                <a:gd name="connsiteY2498" fmla="*/ 2556707 h 3927868"/>
                <a:gd name="connsiteX2499" fmla="*/ 4139603 w 6356371"/>
                <a:gd name="connsiteY2499" fmla="*/ 2593422 h 3927868"/>
                <a:gd name="connsiteX2500" fmla="*/ 4184768 w 6356371"/>
                <a:gd name="connsiteY2500" fmla="*/ 2556707 h 3927868"/>
                <a:gd name="connsiteX2501" fmla="*/ 4223353 w 6356371"/>
                <a:gd name="connsiteY2501" fmla="*/ 2508326 h 3927868"/>
                <a:gd name="connsiteX2502" fmla="*/ 4139603 w 6356371"/>
                <a:gd name="connsiteY2502" fmla="*/ 2455384 h 3927868"/>
                <a:gd name="connsiteX2503" fmla="*/ 1773726 w 6356371"/>
                <a:gd name="connsiteY2503" fmla="*/ 2455384 h 3927868"/>
                <a:gd name="connsiteX2504" fmla="*/ 1689826 w 6356371"/>
                <a:gd name="connsiteY2504" fmla="*/ 2508326 h 3927868"/>
                <a:gd name="connsiteX2505" fmla="*/ 1699024 w 6356371"/>
                <a:gd name="connsiteY2505" fmla="*/ 2522085 h 3927868"/>
                <a:gd name="connsiteX2506" fmla="*/ 1699398 w 6356371"/>
                <a:gd name="connsiteY2506" fmla="*/ 2522609 h 3927868"/>
                <a:gd name="connsiteX2507" fmla="*/ 1719961 w 6356371"/>
                <a:gd name="connsiteY2507" fmla="*/ 2547734 h 3927868"/>
                <a:gd name="connsiteX2508" fmla="*/ 1720485 w 6356371"/>
                <a:gd name="connsiteY2508" fmla="*/ 2548332 h 3927868"/>
                <a:gd name="connsiteX2509" fmla="*/ 1720560 w 6356371"/>
                <a:gd name="connsiteY2509" fmla="*/ 2548407 h 3927868"/>
                <a:gd name="connsiteX2510" fmla="*/ 1728486 w 6356371"/>
                <a:gd name="connsiteY2510" fmla="*/ 2556707 h 3927868"/>
                <a:gd name="connsiteX2511" fmla="*/ 1773726 w 6356371"/>
                <a:gd name="connsiteY2511" fmla="*/ 2593422 h 3927868"/>
                <a:gd name="connsiteX2512" fmla="*/ 1818891 w 6356371"/>
                <a:gd name="connsiteY2512" fmla="*/ 2556707 h 3927868"/>
                <a:gd name="connsiteX2513" fmla="*/ 1857552 w 6356371"/>
                <a:gd name="connsiteY2513" fmla="*/ 2508326 h 3927868"/>
                <a:gd name="connsiteX2514" fmla="*/ 1773726 w 6356371"/>
                <a:gd name="connsiteY2514" fmla="*/ 2455384 h 3927868"/>
                <a:gd name="connsiteX2515" fmla="*/ 590826 w 6356371"/>
                <a:gd name="connsiteY2515" fmla="*/ 2455384 h 3927868"/>
                <a:gd name="connsiteX2516" fmla="*/ 507076 w 6356371"/>
                <a:gd name="connsiteY2516" fmla="*/ 2508326 h 3927868"/>
                <a:gd name="connsiteX2517" fmla="*/ 516124 w 6356371"/>
                <a:gd name="connsiteY2517" fmla="*/ 2522085 h 3927868"/>
                <a:gd name="connsiteX2518" fmla="*/ 516946 w 6356371"/>
                <a:gd name="connsiteY2518" fmla="*/ 2523132 h 3927868"/>
                <a:gd name="connsiteX2519" fmla="*/ 537659 w 6356371"/>
                <a:gd name="connsiteY2519" fmla="*/ 2548407 h 3927868"/>
                <a:gd name="connsiteX2520" fmla="*/ 545585 w 6356371"/>
                <a:gd name="connsiteY2520" fmla="*/ 2556707 h 3927868"/>
                <a:gd name="connsiteX2521" fmla="*/ 590826 w 6356371"/>
                <a:gd name="connsiteY2521" fmla="*/ 2593422 h 3927868"/>
                <a:gd name="connsiteX2522" fmla="*/ 635992 w 6356371"/>
                <a:gd name="connsiteY2522" fmla="*/ 2556707 h 3927868"/>
                <a:gd name="connsiteX2523" fmla="*/ 674577 w 6356371"/>
                <a:gd name="connsiteY2523" fmla="*/ 2508326 h 3927868"/>
                <a:gd name="connsiteX2524" fmla="*/ 590826 w 6356371"/>
                <a:gd name="connsiteY2524" fmla="*/ 2455384 h 3927868"/>
                <a:gd name="connsiteX2525" fmla="*/ 2956626 w 6356371"/>
                <a:gd name="connsiteY2525" fmla="*/ 2455309 h 3927868"/>
                <a:gd name="connsiteX2526" fmla="*/ 2872801 w 6356371"/>
                <a:gd name="connsiteY2526" fmla="*/ 2508326 h 3927868"/>
                <a:gd name="connsiteX2527" fmla="*/ 2895833 w 6356371"/>
                <a:gd name="connsiteY2527" fmla="*/ 2539732 h 3927868"/>
                <a:gd name="connsiteX2528" fmla="*/ 2896057 w 6356371"/>
                <a:gd name="connsiteY2528" fmla="*/ 2539957 h 3927868"/>
                <a:gd name="connsiteX2529" fmla="*/ 2911461 w 6356371"/>
                <a:gd name="connsiteY2529" fmla="*/ 2556707 h 3927868"/>
                <a:gd name="connsiteX2530" fmla="*/ 2956626 w 6356371"/>
                <a:gd name="connsiteY2530" fmla="*/ 2593347 h 3927868"/>
                <a:gd name="connsiteX2531" fmla="*/ 3001867 w 6356371"/>
                <a:gd name="connsiteY2531" fmla="*/ 2556632 h 3927868"/>
                <a:gd name="connsiteX2532" fmla="*/ 3040377 w 6356371"/>
                <a:gd name="connsiteY2532" fmla="*/ 2508251 h 3927868"/>
                <a:gd name="connsiteX2533" fmla="*/ 2956626 w 6356371"/>
                <a:gd name="connsiteY2533" fmla="*/ 2455309 h 3927868"/>
                <a:gd name="connsiteX2534" fmla="*/ 4731014 w 6356371"/>
                <a:gd name="connsiteY2534" fmla="*/ 2405583 h 3927868"/>
                <a:gd name="connsiteX2535" fmla="*/ 4685774 w 6356371"/>
                <a:gd name="connsiteY2535" fmla="*/ 2442373 h 3927868"/>
                <a:gd name="connsiteX2536" fmla="*/ 4647266 w 6356371"/>
                <a:gd name="connsiteY2536" fmla="*/ 2490679 h 3927868"/>
                <a:gd name="connsiteX2537" fmla="*/ 4731014 w 6356371"/>
                <a:gd name="connsiteY2537" fmla="*/ 2543621 h 3927868"/>
                <a:gd name="connsiteX2538" fmla="*/ 4814765 w 6356371"/>
                <a:gd name="connsiteY2538" fmla="*/ 2490679 h 3927868"/>
                <a:gd name="connsiteX2539" fmla="*/ 4776255 w 6356371"/>
                <a:gd name="connsiteY2539" fmla="*/ 2442298 h 3927868"/>
                <a:gd name="connsiteX2540" fmla="*/ 4731014 w 6356371"/>
                <a:gd name="connsiteY2540" fmla="*/ 2405583 h 3927868"/>
                <a:gd name="connsiteX2541" fmla="*/ 3548114 w 6356371"/>
                <a:gd name="connsiteY2541" fmla="*/ 2405583 h 3927868"/>
                <a:gd name="connsiteX2542" fmla="*/ 3502949 w 6356371"/>
                <a:gd name="connsiteY2542" fmla="*/ 2442298 h 3927868"/>
                <a:gd name="connsiteX2543" fmla="*/ 3464364 w 6356371"/>
                <a:gd name="connsiteY2543" fmla="*/ 2490679 h 3927868"/>
                <a:gd name="connsiteX2544" fmla="*/ 3548189 w 6356371"/>
                <a:gd name="connsiteY2544" fmla="*/ 2543621 h 3927868"/>
                <a:gd name="connsiteX2545" fmla="*/ 3631939 w 6356371"/>
                <a:gd name="connsiteY2545" fmla="*/ 2490679 h 3927868"/>
                <a:gd name="connsiteX2546" fmla="*/ 3593354 w 6356371"/>
                <a:gd name="connsiteY2546" fmla="*/ 2442298 h 3927868"/>
                <a:gd name="connsiteX2547" fmla="*/ 3548114 w 6356371"/>
                <a:gd name="connsiteY2547" fmla="*/ 2405583 h 3927868"/>
                <a:gd name="connsiteX2548" fmla="*/ 2365214 w 6356371"/>
                <a:gd name="connsiteY2548" fmla="*/ 2405583 h 3927868"/>
                <a:gd name="connsiteX2549" fmla="*/ 2320048 w 6356371"/>
                <a:gd name="connsiteY2549" fmla="*/ 2442298 h 3927868"/>
                <a:gd name="connsiteX2550" fmla="*/ 2281463 w 6356371"/>
                <a:gd name="connsiteY2550" fmla="*/ 2490679 h 3927868"/>
                <a:gd name="connsiteX2551" fmla="*/ 2365214 w 6356371"/>
                <a:gd name="connsiteY2551" fmla="*/ 2543621 h 3927868"/>
                <a:gd name="connsiteX2552" fmla="*/ 2448964 w 6356371"/>
                <a:gd name="connsiteY2552" fmla="*/ 2490679 h 3927868"/>
                <a:gd name="connsiteX2553" fmla="*/ 2410454 w 6356371"/>
                <a:gd name="connsiteY2553" fmla="*/ 2442298 h 3927868"/>
                <a:gd name="connsiteX2554" fmla="*/ 2365214 w 6356371"/>
                <a:gd name="connsiteY2554" fmla="*/ 2405583 h 3927868"/>
                <a:gd name="connsiteX2555" fmla="*/ 1182239 w 6356371"/>
                <a:gd name="connsiteY2555" fmla="*/ 2405583 h 3927868"/>
                <a:gd name="connsiteX2556" fmla="*/ 1136999 w 6356371"/>
                <a:gd name="connsiteY2556" fmla="*/ 2442373 h 3927868"/>
                <a:gd name="connsiteX2557" fmla="*/ 1098488 w 6356371"/>
                <a:gd name="connsiteY2557" fmla="*/ 2490679 h 3927868"/>
                <a:gd name="connsiteX2558" fmla="*/ 1182239 w 6356371"/>
                <a:gd name="connsiteY2558" fmla="*/ 2543621 h 3927868"/>
                <a:gd name="connsiteX2559" fmla="*/ 1266064 w 6356371"/>
                <a:gd name="connsiteY2559" fmla="*/ 2490679 h 3927868"/>
                <a:gd name="connsiteX2560" fmla="*/ 1227479 w 6356371"/>
                <a:gd name="connsiteY2560" fmla="*/ 2442298 h 3927868"/>
                <a:gd name="connsiteX2561" fmla="*/ 1182239 w 6356371"/>
                <a:gd name="connsiteY2561" fmla="*/ 2405583 h 3927868"/>
                <a:gd name="connsiteX2562" fmla="*/ 5913989 w 6356371"/>
                <a:gd name="connsiteY2562" fmla="*/ 2405507 h 3927868"/>
                <a:gd name="connsiteX2563" fmla="*/ 5868825 w 6356371"/>
                <a:gd name="connsiteY2563" fmla="*/ 2442223 h 3927868"/>
                <a:gd name="connsiteX2564" fmla="*/ 5830239 w 6356371"/>
                <a:gd name="connsiteY2564" fmla="*/ 2490604 h 3927868"/>
                <a:gd name="connsiteX2565" fmla="*/ 5913989 w 6356371"/>
                <a:gd name="connsiteY2565" fmla="*/ 2543546 h 3927868"/>
                <a:gd name="connsiteX2566" fmla="*/ 5997740 w 6356371"/>
                <a:gd name="connsiteY2566" fmla="*/ 2490604 h 3927868"/>
                <a:gd name="connsiteX2567" fmla="*/ 5959229 w 6356371"/>
                <a:gd name="connsiteY2567" fmla="*/ 2442223 h 3927868"/>
                <a:gd name="connsiteX2568" fmla="*/ 5913989 w 6356371"/>
                <a:gd name="connsiteY2568" fmla="*/ 2405507 h 3927868"/>
                <a:gd name="connsiteX2569" fmla="*/ 5391522 w 6356371"/>
                <a:gd name="connsiteY2569" fmla="*/ 2372306 h 3927868"/>
                <a:gd name="connsiteX2570" fmla="*/ 5357872 w 6356371"/>
                <a:gd name="connsiteY2570" fmla="*/ 2419491 h 3927868"/>
                <a:gd name="connsiteX2571" fmla="*/ 5429359 w 6356371"/>
                <a:gd name="connsiteY2571" fmla="*/ 2463684 h 3927868"/>
                <a:gd name="connsiteX2572" fmla="*/ 5448726 w 6356371"/>
                <a:gd name="connsiteY2572" fmla="*/ 2381953 h 3927868"/>
                <a:gd name="connsiteX2573" fmla="*/ 5391522 w 6356371"/>
                <a:gd name="connsiteY2573" fmla="*/ 2372306 h 3927868"/>
                <a:gd name="connsiteX2574" fmla="*/ 3025646 w 6356371"/>
                <a:gd name="connsiteY2574" fmla="*/ 2372306 h 3927868"/>
                <a:gd name="connsiteX2575" fmla="*/ 2991997 w 6356371"/>
                <a:gd name="connsiteY2575" fmla="*/ 2419491 h 3927868"/>
                <a:gd name="connsiteX2576" fmla="*/ 3063484 w 6356371"/>
                <a:gd name="connsiteY2576" fmla="*/ 2463684 h 3927868"/>
                <a:gd name="connsiteX2577" fmla="*/ 3082850 w 6356371"/>
                <a:gd name="connsiteY2577" fmla="*/ 2381953 h 3927868"/>
                <a:gd name="connsiteX2578" fmla="*/ 3025646 w 6356371"/>
                <a:gd name="connsiteY2578" fmla="*/ 2372306 h 3927868"/>
                <a:gd name="connsiteX2579" fmla="*/ 1842745 w 6356371"/>
                <a:gd name="connsiteY2579" fmla="*/ 2372306 h 3927868"/>
                <a:gd name="connsiteX2580" fmla="*/ 1809096 w 6356371"/>
                <a:gd name="connsiteY2580" fmla="*/ 2419491 h 3927868"/>
                <a:gd name="connsiteX2581" fmla="*/ 1880583 w 6356371"/>
                <a:gd name="connsiteY2581" fmla="*/ 2463684 h 3927868"/>
                <a:gd name="connsiteX2582" fmla="*/ 1899950 w 6356371"/>
                <a:gd name="connsiteY2582" fmla="*/ 2381953 h 3927868"/>
                <a:gd name="connsiteX2583" fmla="*/ 1842745 w 6356371"/>
                <a:gd name="connsiteY2583" fmla="*/ 2372306 h 3927868"/>
                <a:gd name="connsiteX2584" fmla="*/ 659845 w 6356371"/>
                <a:gd name="connsiteY2584" fmla="*/ 2372306 h 3927868"/>
                <a:gd name="connsiteX2585" fmla="*/ 626196 w 6356371"/>
                <a:gd name="connsiteY2585" fmla="*/ 2419491 h 3927868"/>
                <a:gd name="connsiteX2586" fmla="*/ 697683 w 6356371"/>
                <a:gd name="connsiteY2586" fmla="*/ 2463684 h 3927868"/>
                <a:gd name="connsiteX2587" fmla="*/ 717049 w 6356371"/>
                <a:gd name="connsiteY2587" fmla="*/ 2381953 h 3927868"/>
                <a:gd name="connsiteX2588" fmla="*/ 659845 w 6356371"/>
                <a:gd name="connsiteY2588" fmla="*/ 2372306 h 3927868"/>
                <a:gd name="connsiteX2589" fmla="*/ 5253483 w 6356371"/>
                <a:gd name="connsiteY2589" fmla="*/ 2372232 h 3927868"/>
                <a:gd name="connsiteX2590" fmla="*/ 5196278 w 6356371"/>
                <a:gd name="connsiteY2590" fmla="*/ 2381878 h 3927868"/>
                <a:gd name="connsiteX2591" fmla="*/ 5215646 w 6356371"/>
                <a:gd name="connsiteY2591" fmla="*/ 2463684 h 3927868"/>
                <a:gd name="connsiteX2592" fmla="*/ 5287133 w 6356371"/>
                <a:gd name="connsiteY2592" fmla="*/ 2419491 h 3927868"/>
                <a:gd name="connsiteX2593" fmla="*/ 5253483 w 6356371"/>
                <a:gd name="connsiteY2593" fmla="*/ 2372232 h 3927868"/>
                <a:gd name="connsiteX2594" fmla="*/ 4208621 w 6356371"/>
                <a:gd name="connsiteY2594" fmla="*/ 2372232 h 3927868"/>
                <a:gd name="connsiteX2595" fmla="*/ 4198900 w 6356371"/>
                <a:gd name="connsiteY2595" fmla="*/ 2387860 h 3927868"/>
                <a:gd name="connsiteX2596" fmla="*/ 4198825 w 6356371"/>
                <a:gd name="connsiteY2596" fmla="*/ 2388010 h 3927868"/>
                <a:gd name="connsiteX2597" fmla="*/ 4183423 w 6356371"/>
                <a:gd name="connsiteY2597" fmla="*/ 2409396 h 3927868"/>
                <a:gd name="connsiteX2598" fmla="*/ 4175047 w 6356371"/>
                <a:gd name="connsiteY2598" fmla="*/ 2419565 h 3927868"/>
                <a:gd name="connsiteX2599" fmla="*/ 4246458 w 6356371"/>
                <a:gd name="connsiteY2599" fmla="*/ 2463610 h 3927868"/>
                <a:gd name="connsiteX2600" fmla="*/ 4265827 w 6356371"/>
                <a:gd name="connsiteY2600" fmla="*/ 2381878 h 3927868"/>
                <a:gd name="connsiteX2601" fmla="*/ 4208621 w 6356371"/>
                <a:gd name="connsiteY2601" fmla="*/ 2372232 h 3927868"/>
                <a:gd name="connsiteX2602" fmla="*/ 4070583 w 6356371"/>
                <a:gd name="connsiteY2602" fmla="*/ 2372232 h 3927868"/>
                <a:gd name="connsiteX2603" fmla="*/ 4013378 w 6356371"/>
                <a:gd name="connsiteY2603" fmla="*/ 2381878 h 3927868"/>
                <a:gd name="connsiteX2604" fmla="*/ 4032745 w 6356371"/>
                <a:gd name="connsiteY2604" fmla="*/ 2463684 h 3927868"/>
                <a:gd name="connsiteX2605" fmla="*/ 4104232 w 6356371"/>
                <a:gd name="connsiteY2605" fmla="*/ 2419491 h 3927868"/>
                <a:gd name="connsiteX2606" fmla="*/ 4080378 w 6356371"/>
                <a:gd name="connsiteY2606" fmla="*/ 2388010 h 3927868"/>
                <a:gd name="connsiteX2607" fmla="*/ 4078509 w 6356371"/>
                <a:gd name="connsiteY2607" fmla="*/ 2384944 h 3927868"/>
                <a:gd name="connsiteX2608" fmla="*/ 4070583 w 6356371"/>
                <a:gd name="connsiteY2608" fmla="*/ 2372232 h 3927868"/>
                <a:gd name="connsiteX2609" fmla="*/ 2887532 w 6356371"/>
                <a:gd name="connsiteY2609" fmla="*/ 2372232 h 3927868"/>
                <a:gd name="connsiteX2610" fmla="*/ 2830403 w 6356371"/>
                <a:gd name="connsiteY2610" fmla="*/ 2381878 h 3927868"/>
                <a:gd name="connsiteX2611" fmla="*/ 2840946 w 6356371"/>
                <a:gd name="connsiteY2611" fmla="*/ 2438634 h 3927868"/>
                <a:gd name="connsiteX2612" fmla="*/ 2846032 w 6356371"/>
                <a:gd name="connsiteY2612" fmla="*/ 2454038 h 3927868"/>
                <a:gd name="connsiteX2613" fmla="*/ 2849022 w 6356371"/>
                <a:gd name="connsiteY2613" fmla="*/ 2461815 h 3927868"/>
                <a:gd name="connsiteX2614" fmla="*/ 2849770 w 6356371"/>
                <a:gd name="connsiteY2614" fmla="*/ 2463684 h 3927868"/>
                <a:gd name="connsiteX2615" fmla="*/ 2921107 w 6356371"/>
                <a:gd name="connsiteY2615" fmla="*/ 2419641 h 3927868"/>
                <a:gd name="connsiteX2616" fmla="*/ 2921033 w 6356371"/>
                <a:gd name="connsiteY2616" fmla="*/ 2419565 h 3927868"/>
                <a:gd name="connsiteX2617" fmla="*/ 2920958 w 6356371"/>
                <a:gd name="connsiteY2617" fmla="*/ 2419416 h 3927868"/>
                <a:gd name="connsiteX2618" fmla="*/ 2917443 w 6356371"/>
                <a:gd name="connsiteY2618" fmla="*/ 2415004 h 3927868"/>
                <a:gd name="connsiteX2619" fmla="*/ 2904806 w 6356371"/>
                <a:gd name="connsiteY2619" fmla="*/ 2398703 h 3927868"/>
                <a:gd name="connsiteX2620" fmla="*/ 2890224 w 6356371"/>
                <a:gd name="connsiteY2620" fmla="*/ 2376793 h 3927868"/>
                <a:gd name="connsiteX2621" fmla="*/ 2887532 w 6356371"/>
                <a:gd name="connsiteY2621" fmla="*/ 2372232 h 3927868"/>
                <a:gd name="connsiteX2622" fmla="*/ 1704707 w 6356371"/>
                <a:gd name="connsiteY2622" fmla="*/ 2372232 h 3927868"/>
                <a:gd name="connsiteX2623" fmla="*/ 1647502 w 6356371"/>
                <a:gd name="connsiteY2623" fmla="*/ 2381878 h 3927868"/>
                <a:gd name="connsiteX2624" fmla="*/ 1666869 w 6356371"/>
                <a:gd name="connsiteY2624" fmla="*/ 2463684 h 3927868"/>
                <a:gd name="connsiteX2625" fmla="*/ 1738356 w 6356371"/>
                <a:gd name="connsiteY2625" fmla="*/ 2419491 h 3927868"/>
                <a:gd name="connsiteX2626" fmla="*/ 1704707 w 6356371"/>
                <a:gd name="connsiteY2626" fmla="*/ 2372232 h 3927868"/>
                <a:gd name="connsiteX2627" fmla="*/ 521807 w 6356371"/>
                <a:gd name="connsiteY2627" fmla="*/ 2372232 h 3927868"/>
                <a:gd name="connsiteX2628" fmla="*/ 464602 w 6356371"/>
                <a:gd name="connsiteY2628" fmla="*/ 2381878 h 3927868"/>
                <a:gd name="connsiteX2629" fmla="*/ 483969 w 6356371"/>
                <a:gd name="connsiteY2629" fmla="*/ 2463684 h 3927868"/>
                <a:gd name="connsiteX2630" fmla="*/ 555456 w 6356371"/>
                <a:gd name="connsiteY2630" fmla="*/ 2419491 h 3927868"/>
                <a:gd name="connsiteX2631" fmla="*/ 521807 w 6356371"/>
                <a:gd name="connsiteY2631" fmla="*/ 2372232 h 3927868"/>
                <a:gd name="connsiteX2632" fmla="*/ 5595813 w 6356371"/>
                <a:gd name="connsiteY2632" fmla="*/ 2360417 h 3927868"/>
                <a:gd name="connsiteX2633" fmla="*/ 5499051 w 6356371"/>
                <a:gd name="connsiteY2633" fmla="*/ 2382252 h 3927868"/>
                <a:gd name="connsiteX2634" fmla="*/ 5477216 w 6356371"/>
                <a:gd name="connsiteY2634" fmla="*/ 2478864 h 3927868"/>
                <a:gd name="connsiteX2635" fmla="*/ 5596710 w 6356371"/>
                <a:gd name="connsiteY2635" fmla="*/ 2479836 h 3927868"/>
                <a:gd name="connsiteX2636" fmla="*/ 5602693 w 6356371"/>
                <a:gd name="connsiteY2636" fmla="*/ 2421958 h 3927868"/>
                <a:gd name="connsiteX2637" fmla="*/ 5595813 w 6356371"/>
                <a:gd name="connsiteY2637" fmla="*/ 2360417 h 3927868"/>
                <a:gd name="connsiteX2638" fmla="*/ 5049117 w 6356371"/>
                <a:gd name="connsiteY2638" fmla="*/ 2360417 h 3927868"/>
                <a:gd name="connsiteX2639" fmla="*/ 5042237 w 6356371"/>
                <a:gd name="connsiteY2639" fmla="*/ 2421958 h 3927868"/>
                <a:gd name="connsiteX2640" fmla="*/ 5048220 w 6356371"/>
                <a:gd name="connsiteY2640" fmla="*/ 2479836 h 3927868"/>
                <a:gd name="connsiteX2641" fmla="*/ 5167638 w 6356371"/>
                <a:gd name="connsiteY2641" fmla="*/ 2478939 h 3927868"/>
                <a:gd name="connsiteX2642" fmla="*/ 5145804 w 6356371"/>
                <a:gd name="connsiteY2642" fmla="*/ 2382252 h 3927868"/>
                <a:gd name="connsiteX2643" fmla="*/ 5049117 w 6356371"/>
                <a:gd name="connsiteY2643" fmla="*/ 2360417 h 3927868"/>
                <a:gd name="connsiteX2644" fmla="*/ 4412913 w 6356371"/>
                <a:gd name="connsiteY2644" fmla="*/ 2360417 h 3927868"/>
                <a:gd name="connsiteX2645" fmla="*/ 4316150 w 6356371"/>
                <a:gd name="connsiteY2645" fmla="*/ 2382252 h 3927868"/>
                <a:gd name="connsiteX2646" fmla="*/ 4294317 w 6356371"/>
                <a:gd name="connsiteY2646" fmla="*/ 2478864 h 3927868"/>
                <a:gd name="connsiteX2647" fmla="*/ 4413735 w 6356371"/>
                <a:gd name="connsiteY2647" fmla="*/ 2479836 h 3927868"/>
                <a:gd name="connsiteX2648" fmla="*/ 4419792 w 6356371"/>
                <a:gd name="connsiteY2648" fmla="*/ 2421958 h 3927868"/>
                <a:gd name="connsiteX2649" fmla="*/ 4412913 w 6356371"/>
                <a:gd name="connsiteY2649" fmla="*/ 2360417 h 3927868"/>
                <a:gd name="connsiteX2650" fmla="*/ 3866216 w 6356371"/>
                <a:gd name="connsiteY2650" fmla="*/ 2360417 h 3927868"/>
                <a:gd name="connsiteX2651" fmla="*/ 3859337 w 6356371"/>
                <a:gd name="connsiteY2651" fmla="*/ 2421958 h 3927868"/>
                <a:gd name="connsiteX2652" fmla="*/ 3861730 w 6356371"/>
                <a:gd name="connsiteY2652" fmla="*/ 2458749 h 3927868"/>
                <a:gd name="connsiteX2653" fmla="*/ 3864646 w 6356371"/>
                <a:gd name="connsiteY2653" fmla="*/ 2476695 h 3927868"/>
                <a:gd name="connsiteX2654" fmla="*/ 3865319 w 6356371"/>
                <a:gd name="connsiteY2654" fmla="*/ 2479836 h 3927868"/>
                <a:gd name="connsiteX2655" fmla="*/ 3984813 w 6356371"/>
                <a:gd name="connsiteY2655" fmla="*/ 2478939 h 3927868"/>
                <a:gd name="connsiteX2656" fmla="*/ 3962978 w 6356371"/>
                <a:gd name="connsiteY2656" fmla="*/ 2382252 h 3927868"/>
                <a:gd name="connsiteX2657" fmla="*/ 3866216 w 6356371"/>
                <a:gd name="connsiteY2657" fmla="*/ 2360417 h 3927868"/>
                <a:gd name="connsiteX2658" fmla="*/ 3230012 w 6356371"/>
                <a:gd name="connsiteY2658" fmla="*/ 2360417 h 3927868"/>
                <a:gd name="connsiteX2659" fmla="*/ 3133251 w 6356371"/>
                <a:gd name="connsiteY2659" fmla="*/ 2382252 h 3927868"/>
                <a:gd name="connsiteX2660" fmla="*/ 3111416 w 6356371"/>
                <a:gd name="connsiteY2660" fmla="*/ 2478864 h 3927868"/>
                <a:gd name="connsiteX2661" fmla="*/ 3230835 w 6356371"/>
                <a:gd name="connsiteY2661" fmla="*/ 2479836 h 3927868"/>
                <a:gd name="connsiteX2662" fmla="*/ 3236817 w 6356371"/>
                <a:gd name="connsiteY2662" fmla="*/ 2421958 h 3927868"/>
                <a:gd name="connsiteX2663" fmla="*/ 3230012 w 6356371"/>
                <a:gd name="connsiteY2663" fmla="*/ 2360417 h 3927868"/>
                <a:gd name="connsiteX2664" fmla="*/ 2683316 w 6356371"/>
                <a:gd name="connsiteY2664" fmla="*/ 2360417 h 3927868"/>
                <a:gd name="connsiteX2665" fmla="*/ 2676436 w 6356371"/>
                <a:gd name="connsiteY2665" fmla="*/ 2421958 h 3927868"/>
                <a:gd name="connsiteX2666" fmla="*/ 2682418 w 6356371"/>
                <a:gd name="connsiteY2666" fmla="*/ 2479836 h 3927868"/>
                <a:gd name="connsiteX2667" fmla="*/ 2801763 w 6356371"/>
                <a:gd name="connsiteY2667" fmla="*/ 2478939 h 3927868"/>
                <a:gd name="connsiteX2668" fmla="*/ 2798846 w 6356371"/>
                <a:gd name="connsiteY2668" fmla="*/ 2471162 h 3927868"/>
                <a:gd name="connsiteX2669" fmla="*/ 2792939 w 6356371"/>
                <a:gd name="connsiteY2669" fmla="*/ 2453215 h 3927868"/>
                <a:gd name="connsiteX2670" fmla="*/ 2792865 w 6356371"/>
                <a:gd name="connsiteY2670" fmla="*/ 2452916 h 3927868"/>
                <a:gd name="connsiteX2671" fmla="*/ 2780078 w 6356371"/>
                <a:gd name="connsiteY2671" fmla="*/ 2382252 h 3927868"/>
                <a:gd name="connsiteX2672" fmla="*/ 2683316 w 6356371"/>
                <a:gd name="connsiteY2672" fmla="*/ 2360417 h 3927868"/>
                <a:gd name="connsiteX2673" fmla="*/ 2047037 w 6356371"/>
                <a:gd name="connsiteY2673" fmla="*/ 2360417 h 3927868"/>
                <a:gd name="connsiteX2674" fmla="*/ 1950276 w 6356371"/>
                <a:gd name="connsiteY2674" fmla="*/ 2382252 h 3927868"/>
                <a:gd name="connsiteX2675" fmla="*/ 1928441 w 6356371"/>
                <a:gd name="connsiteY2675" fmla="*/ 2478864 h 3927868"/>
                <a:gd name="connsiteX2676" fmla="*/ 2047934 w 6356371"/>
                <a:gd name="connsiteY2676" fmla="*/ 2479836 h 3927868"/>
                <a:gd name="connsiteX2677" fmla="*/ 2053916 w 6356371"/>
                <a:gd name="connsiteY2677" fmla="*/ 2421958 h 3927868"/>
                <a:gd name="connsiteX2678" fmla="*/ 2047037 w 6356371"/>
                <a:gd name="connsiteY2678" fmla="*/ 2360417 h 3927868"/>
                <a:gd name="connsiteX2679" fmla="*/ 1500341 w 6356371"/>
                <a:gd name="connsiteY2679" fmla="*/ 2360417 h 3927868"/>
                <a:gd name="connsiteX2680" fmla="*/ 1493461 w 6356371"/>
                <a:gd name="connsiteY2680" fmla="*/ 2421958 h 3927868"/>
                <a:gd name="connsiteX2681" fmla="*/ 1499519 w 6356371"/>
                <a:gd name="connsiteY2681" fmla="*/ 2479836 h 3927868"/>
                <a:gd name="connsiteX2682" fmla="*/ 1618938 w 6356371"/>
                <a:gd name="connsiteY2682" fmla="*/ 2478939 h 3927868"/>
                <a:gd name="connsiteX2683" fmla="*/ 1597103 w 6356371"/>
                <a:gd name="connsiteY2683" fmla="*/ 2382252 h 3927868"/>
                <a:gd name="connsiteX2684" fmla="*/ 1500341 w 6356371"/>
                <a:gd name="connsiteY2684" fmla="*/ 2360417 h 3927868"/>
                <a:gd name="connsiteX2685" fmla="*/ 864136 w 6356371"/>
                <a:gd name="connsiteY2685" fmla="*/ 2360417 h 3927868"/>
                <a:gd name="connsiteX2686" fmla="*/ 767375 w 6356371"/>
                <a:gd name="connsiteY2686" fmla="*/ 2382252 h 3927868"/>
                <a:gd name="connsiteX2687" fmla="*/ 745540 w 6356371"/>
                <a:gd name="connsiteY2687" fmla="*/ 2478864 h 3927868"/>
                <a:gd name="connsiteX2688" fmla="*/ 865034 w 6356371"/>
                <a:gd name="connsiteY2688" fmla="*/ 2479836 h 3927868"/>
                <a:gd name="connsiteX2689" fmla="*/ 871016 w 6356371"/>
                <a:gd name="connsiteY2689" fmla="*/ 2421958 h 3927868"/>
                <a:gd name="connsiteX2690" fmla="*/ 864136 w 6356371"/>
                <a:gd name="connsiteY2690" fmla="*/ 2360417 h 3927868"/>
                <a:gd name="connsiteX2691" fmla="*/ 317515 w 6356371"/>
                <a:gd name="connsiteY2691" fmla="*/ 2360417 h 3927868"/>
                <a:gd name="connsiteX2692" fmla="*/ 310636 w 6356371"/>
                <a:gd name="connsiteY2692" fmla="*/ 2421958 h 3927868"/>
                <a:gd name="connsiteX2693" fmla="*/ 316618 w 6356371"/>
                <a:gd name="connsiteY2693" fmla="*/ 2479836 h 3927868"/>
                <a:gd name="connsiteX2694" fmla="*/ 436037 w 6356371"/>
                <a:gd name="connsiteY2694" fmla="*/ 2478939 h 3927868"/>
                <a:gd name="connsiteX2695" fmla="*/ 414202 w 6356371"/>
                <a:gd name="connsiteY2695" fmla="*/ 2382252 h 3927868"/>
                <a:gd name="connsiteX2696" fmla="*/ 317515 w 6356371"/>
                <a:gd name="connsiteY2696" fmla="*/ 2360417 h 3927868"/>
                <a:gd name="connsiteX2697" fmla="*/ 4556560 w 6356371"/>
                <a:gd name="connsiteY2697" fmla="*/ 2251018 h 3927868"/>
                <a:gd name="connsiteX2698" fmla="*/ 4527173 w 6356371"/>
                <a:gd name="connsiteY2698" fmla="*/ 2285116 h 3927868"/>
                <a:gd name="connsiteX2699" fmla="*/ 4525902 w 6356371"/>
                <a:gd name="connsiteY2699" fmla="*/ 2286462 h 3927868"/>
                <a:gd name="connsiteX2700" fmla="*/ 4506161 w 6356371"/>
                <a:gd name="connsiteY2700" fmla="*/ 2304633 h 3927868"/>
                <a:gd name="connsiteX2701" fmla="*/ 4506010 w 6356371"/>
                <a:gd name="connsiteY2701" fmla="*/ 2304783 h 3927868"/>
                <a:gd name="connsiteX2702" fmla="*/ 4459200 w 6356371"/>
                <a:gd name="connsiteY2702" fmla="*/ 2338059 h 3927868"/>
                <a:gd name="connsiteX2703" fmla="*/ 4469968 w 6356371"/>
                <a:gd name="connsiteY2703" fmla="*/ 2421958 h 3927868"/>
                <a:gd name="connsiteX2704" fmla="*/ 4466827 w 6356371"/>
                <a:gd name="connsiteY2704" fmla="*/ 2466601 h 3927868"/>
                <a:gd name="connsiteX2705" fmla="*/ 4598659 w 6356371"/>
                <a:gd name="connsiteY2705" fmla="*/ 2473704 h 3927868"/>
                <a:gd name="connsiteX2706" fmla="*/ 4650330 w 6356371"/>
                <a:gd name="connsiteY2706" fmla="*/ 2406854 h 3927868"/>
                <a:gd name="connsiteX2707" fmla="*/ 4683606 w 6356371"/>
                <a:gd name="connsiteY2707" fmla="*/ 2377690 h 3927868"/>
                <a:gd name="connsiteX2708" fmla="*/ 4676726 w 6356371"/>
                <a:gd name="connsiteY2708" fmla="*/ 2371334 h 3927868"/>
                <a:gd name="connsiteX2709" fmla="*/ 4638068 w 6356371"/>
                <a:gd name="connsiteY2709" fmla="*/ 2294762 h 3927868"/>
                <a:gd name="connsiteX2710" fmla="*/ 4556560 w 6356371"/>
                <a:gd name="connsiteY2710" fmla="*/ 2251018 h 3927868"/>
                <a:gd name="connsiteX2711" fmla="*/ 3373659 w 6356371"/>
                <a:gd name="connsiteY2711" fmla="*/ 2251018 h 3927868"/>
                <a:gd name="connsiteX2712" fmla="*/ 3344271 w 6356371"/>
                <a:gd name="connsiteY2712" fmla="*/ 2285116 h 3927868"/>
                <a:gd name="connsiteX2713" fmla="*/ 3343000 w 6356371"/>
                <a:gd name="connsiteY2713" fmla="*/ 2286462 h 3927868"/>
                <a:gd name="connsiteX2714" fmla="*/ 3323185 w 6356371"/>
                <a:gd name="connsiteY2714" fmla="*/ 2304708 h 3927868"/>
                <a:gd name="connsiteX2715" fmla="*/ 3276225 w 6356371"/>
                <a:gd name="connsiteY2715" fmla="*/ 2338059 h 3927868"/>
                <a:gd name="connsiteX2716" fmla="*/ 3286917 w 6356371"/>
                <a:gd name="connsiteY2716" fmla="*/ 2421809 h 3927868"/>
                <a:gd name="connsiteX2717" fmla="*/ 3283851 w 6356371"/>
                <a:gd name="connsiteY2717" fmla="*/ 2466451 h 3927868"/>
                <a:gd name="connsiteX2718" fmla="*/ 3415684 w 6356371"/>
                <a:gd name="connsiteY2718" fmla="*/ 2473555 h 3927868"/>
                <a:gd name="connsiteX2719" fmla="*/ 3467355 w 6356371"/>
                <a:gd name="connsiteY2719" fmla="*/ 2406704 h 3927868"/>
                <a:gd name="connsiteX2720" fmla="*/ 3500631 w 6356371"/>
                <a:gd name="connsiteY2720" fmla="*/ 2377615 h 3927868"/>
                <a:gd name="connsiteX2721" fmla="*/ 3493751 w 6356371"/>
                <a:gd name="connsiteY2721" fmla="*/ 2371260 h 3927868"/>
                <a:gd name="connsiteX2722" fmla="*/ 3455166 w 6356371"/>
                <a:gd name="connsiteY2722" fmla="*/ 2294762 h 3927868"/>
                <a:gd name="connsiteX2723" fmla="*/ 3373659 w 6356371"/>
                <a:gd name="connsiteY2723" fmla="*/ 2251018 h 3927868"/>
                <a:gd name="connsiteX2724" fmla="*/ 1007933 w 6356371"/>
                <a:gd name="connsiteY2724" fmla="*/ 2251018 h 3927868"/>
                <a:gd name="connsiteX2725" fmla="*/ 978546 w 6356371"/>
                <a:gd name="connsiteY2725" fmla="*/ 2285116 h 3927868"/>
                <a:gd name="connsiteX2726" fmla="*/ 977275 w 6356371"/>
                <a:gd name="connsiteY2726" fmla="*/ 2286462 h 3927868"/>
                <a:gd name="connsiteX2727" fmla="*/ 957534 w 6356371"/>
                <a:gd name="connsiteY2727" fmla="*/ 2304558 h 3927868"/>
                <a:gd name="connsiteX2728" fmla="*/ 957458 w 6356371"/>
                <a:gd name="connsiteY2728" fmla="*/ 2304633 h 3927868"/>
                <a:gd name="connsiteX2729" fmla="*/ 957309 w 6356371"/>
                <a:gd name="connsiteY2729" fmla="*/ 2304783 h 3927868"/>
                <a:gd name="connsiteX2730" fmla="*/ 910424 w 6356371"/>
                <a:gd name="connsiteY2730" fmla="*/ 2338059 h 3927868"/>
                <a:gd name="connsiteX2731" fmla="*/ 921341 w 6356371"/>
                <a:gd name="connsiteY2731" fmla="*/ 2421884 h 3927868"/>
                <a:gd name="connsiteX2732" fmla="*/ 918275 w 6356371"/>
                <a:gd name="connsiteY2732" fmla="*/ 2466525 h 3927868"/>
                <a:gd name="connsiteX2733" fmla="*/ 1050033 w 6356371"/>
                <a:gd name="connsiteY2733" fmla="*/ 2473629 h 3927868"/>
                <a:gd name="connsiteX2734" fmla="*/ 1101704 w 6356371"/>
                <a:gd name="connsiteY2734" fmla="*/ 2406779 h 3927868"/>
                <a:gd name="connsiteX2735" fmla="*/ 1134980 w 6356371"/>
                <a:gd name="connsiteY2735" fmla="*/ 2377690 h 3927868"/>
                <a:gd name="connsiteX2736" fmla="*/ 1128100 w 6356371"/>
                <a:gd name="connsiteY2736" fmla="*/ 2371334 h 3927868"/>
                <a:gd name="connsiteX2737" fmla="*/ 1089440 w 6356371"/>
                <a:gd name="connsiteY2737" fmla="*/ 2294688 h 3927868"/>
                <a:gd name="connsiteX2738" fmla="*/ 1007933 w 6356371"/>
                <a:gd name="connsiteY2738" fmla="*/ 2251018 h 3927868"/>
                <a:gd name="connsiteX2739" fmla="*/ 5739460 w 6356371"/>
                <a:gd name="connsiteY2739" fmla="*/ 2250943 h 3927868"/>
                <a:gd name="connsiteX2740" fmla="*/ 5709998 w 6356371"/>
                <a:gd name="connsiteY2740" fmla="*/ 2285116 h 3927868"/>
                <a:gd name="connsiteX2741" fmla="*/ 5708876 w 6356371"/>
                <a:gd name="connsiteY2741" fmla="*/ 2286313 h 3927868"/>
                <a:gd name="connsiteX2742" fmla="*/ 5689808 w 6356371"/>
                <a:gd name="connsiteY2742" fmla="*/ 2303885 h 3927868"/>
                <a:gd name="connsiteX2743" fmla="*/ 5688985 w 6356371"/>
                <a:gd name="connsiteY2743" fmla="*/ 2304633 h 3927868"/>
                <a:gd name="connsiteX2744" fmla="*/ 5688836 w 6356371"/>
                <a:gd name="connsiteY2744" fmla="*/ 2304783 h 3927868"/>
                <a:gd name="connsiteX2745" fmla="*/ 5642025 w 6356371"/>
                <a:gd name="connsiteY2745" fmla="*/ 2338059 h 3927868"/>
                <a:gd name="connsiteX2746" fmla="*/ 5652793 w 6356371"/>
                <a:gd name="connsiteY2746" fmla="*/ 2421958 h 3927868"/>
                <a:gd name="connsiteX2747" fmla="*/ 5649727 w 6356371"/>
                <a:gd name="connsiteY2747" fmla="*/ 2466601 h 3927868"/>
                <a:gd name="connsiteX2748" fmla="*/ 5781560 w 6356371"/>
                <a:gd name="connsiteY2748" fmla="*/ 2473704 h 3927868"/>
                <a:gd name="connsiteX2749" fmla="*/ 5833230 w 6356371"/>
                <a:gd name="connsiteY2749" fmla="*/ 2406704 h 3927868"/>
                <a:gd name="connsiteX2750" fmla="*/ 5866431 w 6356371"/>
                <a:gd name="connsiteY2750" fmla="*/ 2377615 h 3927868"/>
                <a:gd name="connsiteX2751" fmla="*/ 5859477 w 6356371"/>
                <a:gd name="connsiteY2751" fmla="*/ 2371184 h 3927868"/>
                <a:gd name="connsiteX2752" fmla="*/ 5820967 w 6356371"/>
                <a:gd name="connsiteY2752" fmla="*/ 2294688 h 3927868"/>
                <a:gd name="connsiteX2753" fmla="*/ 5739460 w 6356371"/>
                <a:gd name="connsiteY2753" fmla="*/ 2250943 h 3927868"/>
                <a:gd name="connsiteX2754" fmla="*/ 2190833 w 6356371"/>
                <a:gd name="connsiteY2754" fmla="*/ 2250943 h 3927868"/>
                <a:gd name="connsiteX2755" fmla="*/ 2161296 w 6356371"/>
                <a:gd name="connsiteY2755" fmla="*/ 2285116 h 3927868"/>
                <a:gd name="connsiteX2756" fmla="*/ 2160174 w 6356371"/>
                <a:gd name="connsiteY2756" fmla="*/ 2286313 h 3927868"/>
                <a:gd name="connsiteX2757" fmla="*/ 2141107 w 6356371"/>
                <a:gd name="connsiteY2757" fmla="*/ 2303885 h 3927868"/>
                <a:gd name="connsiteX2758" fmla="*/ 2140284 w 6356371"/>
                <a:gd name="connsiteY2758" fmla="*/ 2304633 h 3927868"/>
                <a:gd name="connsiteX2759" fmla="*/ 2140134 w 6356371"/>
                <a:gd name="connsiteY2759" fmla="*/ 2304783 h 3927868"/>
                <a:gd name="connsiteX2760" fmla="*/ 2093324 w 6356371"/>
                <a:gd name="connsiteY2760" fmla="*/ 2338059 h 3927868"/>
                <a:gd name="connsiteX2761" fmla="*/ 2104092 w 6356371"/>
                <a:gd name="connsiteY2761" fmla="*/ 2421884 h 3927868"/>
                <a:gd name="connsiteX2762" fmla="*/ 2101026 w 6356371"/>
                <a:gd name="connsiteY2762" fmla="*/ 2466525 h 3927868"/>
                <a:gd name="connsiteX2763" fmla="*/ 2232859 w 6356371"/>
                <a:gd name="connsiteY2763" fmla="*/ 2473629 h 3927868"/>
                <a:gd name="connsiteX2764" fmla="*/ 2284529 w 6356371"/>
                <a:gd name="connsiteY2764" fmla="*/ 2406779 h 3927868"/>
                <a:gd name="connsiteX2765" fmla="*/ 2317805 w 6356371"/>
                <a:gd name="connsiteY2765" fmla="*/ 2377690 h 3927868"/>
                <a:gd name="connsiteX2766" fmla="*/ 2310925 w 6356371"/>
                <a:gd name="connsiteY2766" fmla="*/ 2371260 h 3927868"/>
                <a:gd name="connsiteX2767" fmla="*/ 2272340 w 6356371"/>
                <a:gd name="connsiteY2767" fmla="*/ 2294688 h 3927868"/>
                <a:gd name="connsiteX2768" fmla="*/ 2190833 w 6356371"/>
                <a:gd name="connsiteY2768" fmla="*/ 2250943 h 3927868"/>
                <a:gd name="connsiteX2769" fmla="*/ 3718681 w 6356371"/>
                <a:gd name="connsiteY2769" fmla="*/ 2246307 h 3927868"/>
                <a:gd name="connsiteX2770" fmla="*/ 3709932 w 6356371"/>
                <a:gd name="connsiteY2770" fmla="*/ 2256177 h 3927868"/>
                <a:gd name="connsiteX2771" fmla="*/ 3633285 w 6356371"/>
                <a:gd name="connsiteY2771" fmla="*/ 2294762 h 3927868"/>
                <a:gd name="connsiteX2772" fmla="*/ 3591261 w 6356371"/>
                <a:gd name="connsiteY2772" fmla="*/ 2374699 h 3927868"/>
                <a:gd name="connsiteX2773" fmla="*/ 3628724 w 6356371"/>
                <a:gd name="connsiteY2773" fmla="*/ 2406779 h 3927868"/>
                <a:gd name="connsiteX2774" fmla="*/ 3680395 w 6356371"/>
                <a:gd name="connsiteY2774" fmla="*/ 2473704 h 3927868"/>
                <a:gd name="connsiteX2775" fmla="*/ 3812153 w 6356371"/>
                <a:gd name="connsiteY2775" fmla="*/ 2466525 h 3927868"/>
                <a:gd name="connsiteX2776" fmla="*/ 3812078 w 6356371"/>
                <a:gd name="connsiteY2776" fmla="*/ 2466002 h 3927868"/>
                <a:gd name="connsiteX2777" fmla="*/ 3812003 w 6356371"/>
                <a:gd name="connsiteY2777" fmla="*/ 2465404 h 3927868"/>
                <a:gd name="connsiteX2778" fmla="*/ 3812003 w 6356371"/>
                <a:gd name="connsiteY2778" fmla="*/ 2465329 h 3927868"/>
                <a:gd name="connsiteX2779" fmla="*/ 3812003 w 6356371"/>
                <a:gd name="connsiteY2779" fmla="*/ 2465105 h 3927868"/>
                <a:gd name="connsiteX2780" fmla="*/ 3809012 w 6356371"/>
                <a:gd name="connsiteY2780" fmla="*/ 2421734 h 3927868"/>
                <a:gd name="connsiteX2781" fmla="*/ 3819780 w 6356371"/>
                <a:gd name="connsiteY2781" fmla="*/ 2337909 h 3927868"/>
                <a:gd name="connsiteX2782" fmla="*/ 3783064 w 6356371"/>
                <a:gd name="connsiteY2782" fmla="*/ 2313008 h 3927868"/>
                <a:gd name="connsiteX2783" fmla="*/ 3782989 w 6356371"/>
                <a:gd name="connsiteY2783" fmla="*/ 2312933 h 3927868"/>
                <a:gd name="connsiteX2784" fmla="*/ 3778278 w 6356371"/>
                <a:gd name="connsiteY2784" fmla="*/ 2309120 h 3927868"/>
                <a:gd name="connsiteX2785" fmla="*/ 3763996 w 6356371"/>
                <a:gd name="connsiteY2785" fmla="*/ 2296856 h 3927868"/>
                <a:gd name="connsiteX2786" fmla="*/ 3762725 w 6356371"/>
                <a:gd name="connsiteY2786" fmla="*/ 2295734 h 3927868"/>
                <a:gd name="connsiteX2787" fmla="*/ 3762650 w 6356371"/>
                <a:gd name="connsiteY2787" fmla="*/ 2295660 h 3927868"/>
                <a:gd name="connsiteX2788" fmla="*/ 3762575 w 6356371"/>
                <a:gd name="connsiteY2788" fmla="*/ 2295660 h 3927868"/>
                <a:gd name="connsiteX2789" fmla="*/ 3752854 w 6356371"/>
                <a:gd name="connsiteY2789" fmla="*/ 2286313 h 3927868"/>
                <a:gd name="connsiteX2790" fmla="*/ 3751882 w 6356371"/>
                <a:gd name="connsiteY2790" fmla="*/ 2285341 h 3927868"/>
                <a:gd name="connsiteX2791" fmla="*/ 3748592 w 6356371"/>
                <a:gd name="connsiteY2791" fmla="*/ 2281901 h 3927868"/>
                <a:gd name="connsiteX2792" fmla="*/ 3745152 w 6356371"/>
                <a:gd name="connsiteY2792" fmla="*/ 2278386 h 3927868"/>
                <a:gd name="connsiteX2793" fmla="*/ 3744105 w 6356371"/>
                <a:gd name="connsiteY2793" fmla="*/ 2277190 h 3927868"/>
                <a:gd name="connsiteX2794" fmla="*/ 3738123 w 6356371"/>
                <a:gd name="connsiteY2794" fmla="*/ 2270609 h 3927868"/>
                <a:gd name="connsiteX2795" fmla="*/ 3736852 w 6356371"/>
                <a:gd name="connsiteY2795" fmla="*/ 2269039 h 3927868"/>
                <a:gd name="connsiteX2796" fmla="*/ 3731916 w 6356371"/>
                <a:gd name="connsiteY2796" fmla="*/ 2263281 h 3927868"/>
                <a:gd name="connsiteX2797" fmla="*/ 3731169 w 6356371"/>
                <a:gd name="connsiteY2797" fmla="*/ 2262384 h 3927868"/>
                <a:gd name="connsiteX2798" fmla="*/ 3730795 w 6356371"/>
                <a:gd name="connsiteY2798" fmla="*/ 2261935 h 3927868"/>
                <a:gd name="connsiteX2799" fmla="*/ 3730645 w 6356371"/>
                <a:gd name="connsiteY2799" fmla="*/ 2261786 h 3927868"/>
                <a:gd name="connsiteX2800" fmla="*/ 3724215 w 6356371"/>
                <a:gd name="connsiteY2800" fmla="*/ 2253635 h 3927868"/>
                <a:gd name="connsiteX2801" fmla="*/ 3723467 w 6356371"/>
                <a:gd name="connsiteY2801" fmla="*/ 2252663 h 3927868"/>
                <a:gd name="connsiteX2802" fmla="*/ 3719204 w 6356371"/>
                <a:gd name="connsiteY2802" fmla="*/ 2247055 h 3927868"/>
                <a:gd name="connsiteX2803" fmla="*/ 1353104 w 6356371"/>
                <a:gd name="connsiteY2803" fmla="*/ 2246232 h 3927868"/>
                <a:gd name="connsiteX2804" fmla="*/ 1344281 w 6356371"/>
                <a:gd name="connsiteY2804" fmla="*/ 2256177 h 3927868"/>
                <a:gd name="connsiteX2805" fmla="*/ 1267559 w 6356371"/>
                <a:gd name="connsiteY2805" fmla="*/ 2294762 h 3927868"/>
                <a:gd name="connsiteX2806" fmla="*/ 1225460 w 6356371"/>
                <a:gd name="connsiteY2806" fmla="*/ 2374699 h 3927868"/>
                <a:gd name="connsiteX2807" fmla="*/ 1262924 w 6356371"/>
                <a:gd name="connsiteY2807" fmla="*/ 2406779 h 3927868"/>
                <a:gd name="connsiteX2808" fmla="*/ 1314594 w 6356371"/>
                <a:gd name="connsiteY2808" fmla="*/ 2473704 h 3927868"/>
                <a:gd name="connsiteX2809" fmla="*/ 1446352 w 6356371"/>
                <a:gd name="connsiteY2809" fmla="*/ 2466525 h 3927868"/>
                <a:gd name="connsiteX2810" fmla="*/ 1443285 w 6356371"/>
                <a:gd name="connsiteY2810" fmla="*/ 2421884 h 3927868"/>
                <a:gd name="connsiteX2811" fmla="*/ 1454054 w 6356371"/>
                <a:gd name="connsiteY2811" fmla="*/ 2338059 h 3927868"/>
                <a:gd name="connsiteX2812" fmla="*/ 1417264 w 6356371"/>
                <a:gd name="connsiteY2812" fmla="*/ 2313158 h 3927868"/>
                <a:gd name="connsiteX2813" fmla="*/ 1417188 w 6356371"/>
                <a:gd name="connsiteY2813" fmla="*/ 2313083 h 3927868"/>
                <a:gd name="connsiteX2814" fmla="*/ 1415394 w 6356371"/>
                <a:gd name="connsiteY2814" fmla="*/ 2311588 h 3927868"/>
                <a:gd name="connsiteX2815" fmla="*/ 1398195 w 6356371"/>
                <a:gd name="connsiteY2815" fmla="*/ 2296931 h 3927868"/>
                <a:gd name="connsiteX2816" fmla="*/ 1396999 w 6356371"/>
                <a:gd name="connsiteY2816" fmla="*/ 2295884 h 3927868"/>
                <a:gd name="connsiteX2817" fmla="*/ 1396924 w 6356371"/>
                <a:gd name="connsiteY2817" fmla="*/ 2295810 h 3927868"/>
                <a:gd name="connsiteX2818" fmla="*/ 1396849 w 6356371"/>
                <a:gd name="connsiteY2818" fmla="*/ 2295810 h 3927868"/>
                <a:gd name="connsiteX2819" fmla="*/ 1387128 w 6356371"/>
                <a:gd name="connsiteY2819" fmla="*/ 2286462 h 3927868"/>
                <a:gd name="connsiteX2820" fmla="*/ 1386006 w 6356371"/>
                <a:gd name="connsiteY2820" fmla="*/ 2285265 h 3927868"/>
                <a:gd name="connsiteX2821" fmla="*/ 1353104 w 6356371"/>
                <a:gd name="connsiteY2821" fmla="*/ 2246232 h 3927868"/>
                <a:gd name="connsiteX2822" fmla="*/ 4901881 w 6356371"/>
                <a:gd name="connsiteY2822" fmla="*/ 2246158 h 3927868"/>
                <a:gd name="connsiteX2823" fmla="*/ 4892982 w 6356371"/>
                <a:gd name="connsiteY2823" fmla="*/ 2256177 h 3927868"/>
                <a:gd name="connsiteX2824" fmla="*/ 4816336 w 6356371"/>
                <a:gd name="connsiteY2824" fmla="*/ 2294762 h 3927868"/>
                <a:gd name="connsiteX2825" fmla="*/ 4774236 w 6356371"/>
                <a:gd name="connsiteY2825" fmla="*/ 2374699 h 3927868"/>
                <a:gd name="connsiteX2826" fmla="*/ 4811699 w 6356371"/>
                <a:gd name="connsiteY2826" fmla="*/ 2406779 h 3927868"/>
                <a:gd name="connsiteX2827" fmla="*/ 4863370 w 6356371"/>
                <a:gd name="connsiteY2827" fmla="*/ 2473704 h 3927868"/>
                <a:gd name="connsiteX2828" fmla="*/ 4995127 w 6356371"/>
                <a:gd name="connsiteY2828" fmla="*/ 2466525 h 3927868"/>
                <a:gd name="connsiteX2829" fmla="*/ 4992137 w 6356371"/>
                <a:gd name="connsiteY2829" fmla="*/ 2421809 h 3927868"/>
                <a:gd name="connsiteX2830" fmla="*/ 5002905 w 6356371"/>
                <a:gd name="connsiteY2830" fmla="*/ 2337984 h 3927868"/>
                <a:gd name="connsiteX2831" fmla="*/ 4966114 w 6356371"/>
                <a:gd name="connsiteY2831" fmla="*/ 2313083 h 3927868"/>
                <a:gd name="connsiteX2832" fmla="*/ 4965965 w 6356371"/>
                <a:gd name="connsiteY2832" fmla="*/ 2313008 h 3927868"/>
                <a:gd name="connsiteX2833" fmla="*/ 4965216 w 6356371"/>
                <a:gd name="connsiteY2833" fmla="*/ 2312410 h 3927868"/>
                <a:gd name="connsiteX2834" fmla="*/ 4946971 w 6356371"/>
                <a:gd name="connsiteY2834" fmla="*/ 2296856 h 3927868"/>
                <a:gd name="connsiteX2835" fmla="*/ 4945850 w 6356371"/>
                <a:gd name="connsiteY2835" fmla="*/ 2295810 h 3927868"/>
                <a:gd name="connsiteX2836" fmla="*/ 4945775 w 6356371"/>
                <a:gd name="connsiteY2836" fmla="*/ 2295734 h 3927868"/>
                <a:gd name="connsiteX2837" fmla="*/ 4945700 w 6356371"/>
                <a:gd name="connsiteY2837" fmla="*/ 2295734 h 3927868"/>
                <a:gd name="connsiteX2838" fmla="*/ 4935979 w 6356371"/>
                <a:gd name="connsiteY2838" fmla="*/ 2286387 h 3927868"/>
                <a:gd name="connsiteX2839" fmla="*/ 4934857 w 6356371"/>
                <a:gd name="connsiteY2839" fmla="*/ 2285191 h 3927868"/>
                <a:gd name="connsiteX2840" fmla="*/ 4901881 w 6356371"/>
                <a:gd name="connsiteY2840" fmla="*/ 2246158 h 3927868"/>
                <a:gd name="connsiteX2841" fmla="*/ 2536005 w 6356371"/>
                <a:gd name="connsiteY2841" fmla="*/ 2246158 h 3927868"/>
                <a:gd name="connsiteX2842" fmla="*/ 2527181 w 6356371"/>
                <a:gd name="connsiteY2842" fmla="*/ 2256103 h 3927868"/>
                <a:gd name="connsiteX2843" fmla="*/ 2450534 w 6356371"/>
                <a:gd name="connsiteY2843" fmla="*/ 2294688 h 3927868"/>
                <a:gd name="connsiteX2844" fmla="*/ 2411875 w 6356371"/>
                <a:gd name="connsiteY2844" fmla="*/ 2371334 h 3927868"/>
                <a:gd name="connsiteX2845" fmla="*/ 2408435 w 6356371"/>
                <a:gd name="connsiteY2845" fmla="*/ 2374624 h 3927868"/>
                <a:gd name="connsiteX2846" fmla="*/ 2445899 w 6356371"/>
                <a:gd name="connsiteY2846" fmla="*/ 2406704 h 3927868"/>
                <a:gd name="connsiteX2847" fmla="*/ 2497569 w 6356371"/>
                <a:gd name="connsiteY2847" fmla="*/ 2473704 h 3927868"/>
                <a:gd name="connsiteX2848" fmla="*/ 2629327 w 6356371"/>
                <a:gd name="connsiteY2848" fmla="*/ 2466525 h 3927868"/>
                <a:gd name="connsiteX2849" fmla="*/ 2626485 w 6356371"/>
                <a:gd name="connsiteY2849" fmla="*/ 2421884 h 3927868"/>
                <a:gd name="connsiteX2850" fmla="*/ 2637178 w 6356371"/>
                <a:gd name="connsiteY2850" fmla="*/ 2338059 h 3927868"/>
                <a:gd name="connsiteX2851" fmla="*/ 2600462 w 6356371"/>
                <a:gd name="connsiteY2851" fmla="*/ 2313158 h 3927868"/>
                <a:gd name="connsiteX2852" fmla="*/ 2600388 w 6356371"/>
                <a:gd name="connsiteY2852" fmla="*/ 2313083 h 3927868"/>
                <a:gd name="connsiteX2853" fmla="*/ 2599641 w 6356371"/>
                <a:gd name="connsiteY2853" fmla="*/ 2312484 h 3927868"/>
                <a:gd name="connsiteX2854" fmla="*/ 2591265 w 6356371"/>
                <a:gd name="connsiteY2854" fmla="*/ 2305680 h 3927868"/>
                <a:gd name="connsiteX2855" fmla="*/ 2590816 w 6356371"/>
                <a:gd name="connsiteY2855" fmla="*/ 2305306 h 3927868"/>
                <a:gd name="connsiteX2856" fmla="*/ 2588574 w 6356371"/>
                <a:gd name="connsiteY2856" fmla="*/ 2303362 h 3927868"/>
                <a:gd name="connsiteX2857" fmla="*/ 2581020 w 6356371"/>
                <a:gd name="connsiteY2857" fmla="*/ 2296632 h 3927868"/>
                <a:gd name="connsiteX2858" fmla="*/ 2579974 w 6356371"/>
                <a:gd name="connsiteY2858" fmla="*/ 2295660 h 3927868"/>
                <a:gd name="connsiteX2859" fmla="*/ 2579749 w 6356371"/>
                <a:gd name="connsiteY2859" fmla="*/ 2295435 h 3927868"/>
                <a:gd name="connsiteX2860" fmla="*/ 2579600 w 6356371"/>
                <a:gd name="connsiteY2860" fmla="*/ 2295286 h 3927868"/>
                <a:gd name="connsiteX2861" fmla="*/ 2578927 w 6356371"/>
                <a:gd name="connsiteY2861" fmla="*/ 2294688 h 3927868"/>
                <a:gd name="connsiteX2862" fmla="*/ 2571001 w 6356371"/>
                <a:gd name="connsiteY2862" fmla="*/ 2287060 h 3927868"/>
                <a:gd name="connsiteX2863" fmla="*/ 2569580 w 6356371"/>
                <a:gd name="connsiteY2863" fmla="*/ 2285640 h 3927868"/>
                <a:gd name="connsiteX2864" fmla="*/ 2563822 w 6356371"/>
                <a:gd name="connsiteY2864" fmla="*/ 2279732 h 3927868"/>
                <a:gd name="connsiteX2865" fmla="*/ 2563074 w 6356371"/>
                <a:gd name="connsiteY2865" fmla="*/ 2278984 h 3927868"/>
                <a:gd name="connsiteX2866" fmla="*/ 2562252 w 6356371"/>
                <a:gd name="connsiteY2866" fmla="*/ 2278162 h 3927868"/>
                <a:gd name="connsiteX2867" fmla="*/ 2536005 w 6356371"/>
                <a:gd name="connsiteY2867" fmla="*/ 2246158 h 3927868"/>
                <a:gd name="connsiteX2868" fmla="*/ 170204 w 6356371"/>
                <a:gd name="connsiteY2868" fmla="*/ 2246158 h 3927868"/>
                <a:gd name="connsiteX2869" fmla="*/ 161231 w 6356371"/>
                <a:gd name="connsiteY2869" fmla="*/ 2256177 h 3927868"/>
                <a:gd name="connsiteX2870" fmla="*/ 84659 w 6356371"/>
                <a:gd name="connsiteY2870" fmla="*/ 2294762 h 3927868"/>
                <a:gd name="connsiteX2871" fmla="*/ 42560 w 6356371"/>
                <a:gd name="connsiteY2871" fmla="*/ 2374699 h 3927868"/>
                <a:gd name="connsiteX2872" fmla="*/ 80023 w 6356371"/>
                <a:gd name="connsiteY2872" fmla="*/ 2406779 h 3927868"/>
                <a:gd name="connsiteX2873" fmla="*/ 131843 w 6356371"/>
                <a:gd name="connsiteY2873" fmla="*/ 2473555 h 3927868"/>
                <a:gd name="connsiteX2874" fmla="*/ 263600 w 6356371"/>
                <a:gd name="connsiteY2874" fmla="*/ 2466376 h 3927868"/>
                <a:gd name="connsiteX2875" fmla="*/ 260535 w 6356371"/>
                <a:gd name="connsiteY2875" fmla="*/ 2421809 h 3927868"/>
                <a:gd name="connsiteX2876" fmla="*/ 271303 w 6356371"/>
                <a:gd name="connsiteY2876" fmla="*/ 2337984 h 3927868"/>
                <a:gd name="connsiteX2877" fmla="*/ 234512 w 6356371"/>
                <a:gd name="connsiteY2877" fmla="*/ 2313083 h 3927868"/>
                <a:gd name="connsiteX2878" fmla="*/ 234438 w 6356371"/>
                <a:gd name="connsiteY2878" fmla="*/ 2313008 h 3927868"/>
                <a:gd name="connsiteX2879" fmla="*/ 229726 w 6356371"/>
                <a:gd name="connsiteY2879" fmla="*/ 2309194 h 3927868"/>
                <a:gd name="connsiteX2880" fmla="*/ 215445 w 6356371"/>
                <a:gd name="connsiteY2880" fmla="*/ 2296931 h 3927868"/>
                <a:gd name="connsiteX2881" fmla="*/ 214173 w 6356371"/>
                <a:gd name="connsiteY2881" fmla="*/ 2295810 h 3927868"/>
                <a:gd name="connsiteX2882" fmla="*/ 214098 w 6356371"/>
                <a:gd name="connsiteY2882" fmla="*/ 2295734 h 3927868"/>
                <a:gd name="connsiteX2883" fmla="*/ 214024 w 6356371"/>
                <a:gd name="connsiteY2883" fmla="*/ 2295734 h 3927868"/>
                <a:gd name="connsiteX2884" fmla="*/ 204302 w 6356371"/>
                <a:gd name="connsiteY2884" fmla="*/ 2286387 h 3927868"/>
                <a:gd name="connsiteX2885" fmla="*/ 203181 w 6356371"/>
                <a:gd name="connsiteY2885" fmla="*/ 2285191 h 3927868"/>
                <a:gd name="connsiteX2886" fmla="*/ 170204 w 6356371"/>
                <a:gd name="connsiteY2886" fmla="*/ 2246158 h 3927868"/>
                <a:gd name="connsiteX2887" fmla="*/ 5536440 w 6356371"/>
                <a:gd name="connsiteY2887" fmla="*/ 2241147 h 3927868"/>
                <a:gd name="connsiteX2888" fmla="*/ 5526121 w 6356371"/>
                <a:gd name="connsiteY2888" fmla="*/ 2249597 h 3927868"/>
                <a:gd name="connsiteX2889" fmla="*/ 5515801 w 6356371"/>
                <a:gd name="connsiteY2889" fmla="*/ 2257448 h 3927868"/>
                <a:gd name="connsiteX2890" fmla="*/ 5514530 w 6356371"/>
                <a:gd name="connsiteY2890" fmla="*/ 2258346 h 3927868"/>
                <a:gd name="connsiteX2891" fmla="*/ 5504884 w 6356371"/>
                <a:gd name="connsiteY2891" fmla="*/ 2264926 h 3927868"/>
                <a:gd name="connsiteX2892" fmla="*/ 5489106 w 6356371"/>
                <a:gd name="connsiteY2892" fmla="*/ 2274722 h 3927868"/>
                <a:gd name="connsiteX2893" fmla="*/ 5497481 w 6356371"/>
                <a:gd name="connsiteY2893" fmla="*/ 2318766 h 3927868"/>
                <a:gd name="connsiteX2894" fmla="*/ 5498827 w 6356371"/>
                <a:gd name="connsiteY2894" fmla="*/ 2331852 h 3927868"/>
                <a:gd name="connsiteX2895" fmla="*/ 5580559 w 6356371"/>
                <a:gd name="connsiteY2895" fmla="*/ 2312560 h 3927868"/>
                <a:gd name="connsiteX2896" fmla="*/ 5536440 w 6356371"/>
                <a:gd name="connsiteY2896" fmla="*/ 2241147 h 3927868"/>
                <a:gd name="connsiteX2897" fmla="*/ 5108490 w 6356371"/>
                <a:gd name="connsiteY2897" fmla="*/ 2241147 h 3927868"/>
                <a:gd name="connsiteX2898" fmla="*/ 5098171 w 6356371"/>
                <a:gd name="connsiteY2898" fmla="*/ 2253860 h 3927868"/>
                <a:gd name="connsiteX2899" fmla="*/ 5098096 w 6356371"/>
                <a:gd name="connsiteY2899" fmla="*/ 2254009 h 3927868"/>
                <a:gd name="connsiteX2900" fmla="*/ 5088674 w 6356371"/>
                <a:gd name="connsiteY2900" fmla="*/ 2267394 h 3927868"/>
                <a:gd name="connsiteX2901" fmla="*/ 5064147 w 6356371"/>
                <a:gd name="connsiteY2901" fmla="*/ 2312484 h 3927868"/>
                <a:gd name="connsiteX2902" fmla="*/ 5145879 w 6356371"/>
                <a:gd name="connsiteY2902" fmla="*/ 2331852 h 3927868"/>
                <a:gd name="connsiteX2903" fmla="*/ 5155525 w 6356371"/>
                <a:gd name="connsiteY2903" fmla="*/ 2274647 h 3927868"/>
                <a:gd name="connsiteX2904" fmla="*/ 5132643 w 6356371"/>
                <a:gd name="connsiteY2904" fmla="*/ 2259917 h 3927868"/>
                <a:gd name="connsiteX2905" fmla="*/ 5130101 w 6356371"/>
                <a:gd name="connsiteY2905" fmla="*/ 2258196 h 3927868"/>
                <a:gd name="connsiteX2906" fmla="*/ 5128680 w 6356371"/>
                <a:gd name="connsiteY2906" fmla="*/ 2257149 h 3927868"/>
                <a:gd name="connsiteX2907" fmla="*/ 5126885 w 6356371"/>
                <a:gd name="connsiteY2907" fmla="*/ 2255804 h 3927868"/>
                <a:gd name="connsiteX2908" fmla="*/ 5119258 w 6356371"/>
                <a:gd name="connsiteY2908" fmla="*/ 2249971 h 3927868"/>
                <a:gd name="connsiteX2909" fmla="*/ 5118585 w 6356371"/>
                <a:gd name="connsiteY2909" fmla="*/ 2249447 h 3927868"/>
                <a:gd name="connsiteX2910" fmla="*/ 5118435 w 6356371"/>
                <a:gd name="connsiteY2910" fmla="*/ 2249298 h 3927868"/>
                <a:gd name="connsiteX2911" fmla="*/ 5118361 w 6356371"/>
                <a:gd name="connsiteY2911" fmla="*/ 2249223 h 3927868"/>
                <a:gd name="connsiteX2912" fmla="*/ 5117687 w 6356371"/>
                <a:gd name="connsiteY2912" fmla="*/ 2248625 h 3927868"/>
                <a:gd name="connsiteX2913" fmla="*/ 5108714 w 6356371"/>
                <a:gd name="connsiteY2913" fmla="*/ 2241372 h 3927868"/>
                <a:gd name="connsiteX2914" fmla="*/ 5108490 w 6356371"/>
                <a:gd name="connsiteY2914" fmla="*/ 2241147 h 3927868"/>
                <a:gd name="connsiteX2915" fmla="*/ 3925590 w 6356371"/>
                <a:gd name="connsiteY2915" fmla="*/ 2241147 h 3927868"/>
                <a:gd name="connsiteX2916" fmla="*/ 3881545 w 6356371"/>
                <a:gd name="connsiteY2916" fmla="*/ 2312560 h 3927868"/>
                <a:gd name="connsiteX2917" fmla="*/ 3963352 w 6356371"/>
                <a:gd name="connsiteY2917" fmla="*/ 2331926 h 3927868"/>
                <a:gd name="connsiteX2918" fmla="*/ 3972924 w 6356371"/>
                <a:gd name="connsiteY2918" fmla="*/ 2274722 h 3927868"/>
                <a:gd name="connsiteX2919" fmla="*/ 3957220 w 6356371"/>
                <a:gd name="connsiteY2919" fmla="*/ 2264926 h 3927868"/>
                <a:gd name="connsiteX2920" fmla="*/ 3946078 w 6356371"/>
                <a:gd name="connsiteY2920" fmla="*/ 2257225 h 3927868"/>
                <a:gd name="connsiteX2921" fmla="*/ 3935834 w 6356371"/>
                <a:gd name="connsiteY2921" fmla="*/ 2249522 h 3927868"/>
                <a:gd name="connsiteX2922" fmla="*/ 3925590 w 6356371"/>
                <a:gd name="connsiteY2922" fmla="*/ 2241147 h 3927868"/>
                <a:gd name="connsiteX2923" fmla="*/ 2742615 w 6356371"/>
                <a:gd name="connsiteY2923" fmla="*/ 2241147 h 3927868"/>
                <a:gd name="connsiteX2924" fmla="*/ 2739923 w 6356371"/>
                <a:gd name="connsiteY2924" fmla="*/ 2244288 h 3927868"/>
                <a:gd name="connsiteX2925" fmla="*/ 2732220 w 6356371"/>
                <a:gd name="connsiteY2925" fmla="*/ 2254009 h 3927868"/>
                <a:gd name="connsiteX2926" fmla="*/ 2702908 w 6356371"/>
                <a:gd name="connsiteY2926" fmla="*/ 2302913 h 3927868"/>
                <a:gd name="connsiteX2927" fmla="*/ 2702833 w 6356371"/>
                <a:gd name="connsiteY2927" fmla="*/ 2303063 h 3927868"/>
                <a:gd name="connsiteX2928" fmla="*/ 2698646 w 6356371"/>
                <a:gd name="connsiteY2928" fmla="*/ 2312484 h 3927868"/>
                <a:gd name="connsiteX2929" fmla="*/ 2780377 w 6356371"/>
                <a:gd name="connsiteY2929" fmla="*/ 2331852 h 3927868"/>
                <a:gd name="connsiteX2930" fmla="*/ 2789948 w 6356371"/>
                <a:gd name="connsiteY2930" fmla="*/ 2274647 h 3927868"/>
                <a:gd name="connsiteX2931" fmla="*/ 2774170 w 6356371"/>
                <a:gd name="connsiteY2931" fmla="*/ 2264851 h 3927868"/>
                <a:gd name="connsiteX2932" fmla="*/ 2765347 w 6356371"/>
                <a:gd name="connsiteY2932" fmla="*/ 2258795 h 3927868"/>
                <a:gd name="connsiteX2933" fmla="*/ 2763777 w 6356371"/>
                <a:gd name="connsiteY2933" fmla="*/ 2257673 h 3927868"/>
                <a:gd name="connsiteX2934" fmla="*/ 2757719 w 6356371"/>
                <a:gd name="connsiteY2934" fmla="*/ 2253186 h 3927868"/>
                <a:gd name="connsiteX2935" fmla="*/ 2752859 w 6356371"/>
                <a:gd name="connsiteY2935" fmla="*/ 2249522 h 3927868"/>
                <a:gd name="connsiteX2936" fmla="*/ 2752784 w 6356371"/>
                <a:gd name="connsiteY2936" fmla="*/ 2249447 h 3927868"/>
                <a:gd name="connsiteX2937" fmla="*/ 2752560 w 6356371"/>
                <a:gd name="connsiteY2937" fmla="*/ 2249223 h 3927868"/>
                <a:gd name="connsiteX2938" fmla="*/ 2743960 w 6356371"/>
                <a:gd name="connsiteY2938" fmla="*/ 2242194 h 3927868"/>
                <a:gd name="connsiteX2939" fmla="*/ 2742689 w 6356371"/>
                <a:gd name="connsiteY2939" fmla="*/ 2241222 h 3927868"/>
                <a:gd name="connsiteX2940" fmla="*/ 2742615 w 6356371"/>
                <a:gd name="connsiteY2940" fmla="*/ 2241147 h 3927868"/>
                <a:gd name="connsiteX2941" fmla="*/ 1559789 w 6356371"/>
                <a:gd name="connsiteY2941" fmla="*/ 2241147 h 3927868"/>
                <a:gd name="connsiteX2942" fmla="*/ 1515670 w 6356371"/>
                <a:gd name="connsiteY2942" fmla="*/ 2312560 h 3927868"/>
                <a:gd name="connsiteX2943" fmla="*/ 1597476 w 6356371"/>
                <a:gd name="connsiteY2943" fmla="*/ 2331926 h 3927868"/>
                <a:gd name="connsiteX2944" fmla="*/ 1607048 w 6356371"/>
                <a:gd name="connsiteY2944" fmla="*/ 2274722 h 3927868"/>
                <a:gd name="connsiteX2945" fmla="*/ 1591420 w 6356371"/>
                <a:gd name="connsiteY2945" fmla="*/ 2265001 h 3927868"/>
                <a:gd name="connsiteX2946" fmla="*/ 1591345 w 6356371"/>
                <a:gd name="connsiteY2946" fmla="*/ 2265001 h 3927868"/>
                <a:gd name="connsiteX2947" fmla="*/ 1591270 w 6356371"/>
                <a:gd name="connsiteY2947" fmla="*/ 2264926 h 3927868"/>
                <a:gd name="connsiteX2948" fmla="*/ 1569958 w 6356371"/>
                <a:gd name="connsiteY2948" fmla="*/ 2249522 h 3927868"/>
                <a:gd name="connsiteX2949" fmla="*/ 1559789 w 6356371"/>
                <a:gd name="connsiteY2949" fmla="*/ 2241147 h 3927868"/>
                <a:gd name="connsiteX2950" fmla="*/ 376813 w 6356371"/>
                <a:gd name="connsiteY2950" fmla="*/ 2241147 h 3927868"/>
                <a:gd name="connsiteX2951" fmla="*/ 332770 w 6356371"/>
                <a:gd name="connsiteY2951" fmla="*/ 2312634 h 3927868"/>
                <a:gd name="connsiteX2952" fmla="*/ 414501 w 6356371"/>
                <a:gd name="connsiteY2952" fmla="*/ 2332002 h 3927868"/>
                <a:gd name="connsiteX2953" fmla="*/ 424147 w 6356371"/>
                <a:gd name="connsiteY2953" fmla="*/ 2274797 h 3927868"/>
                <a:gd name="connsiteX2954" fmla="*/ 408444 w 6356371"/>
                <a:gd name="connsiteY2954" fmla="*/ 2265001 h 3927868"/>
                <a:gd name="connsiteX2955" fmla="*/ 408369 w 6356371"/>
                <a:gd name="connsiteY2955" fmla="*/ 2264926 h 3927868"/>
                <a:gd name="connsiteX2956" fmla="*/ 387058 w 6356371"/>
                <a:gd name="connsiteY2956" fmla="*/ 2249522 h 3927868"/>
                <a:gd name="connsiteX2957" fmla="*/ 376813 w 6356371"/>
                <a:gd name="connsiteY2957" fmla="*/ 2241147 h 3927868"/>
                <a:gd name="connsiteX2958" fmla="*/ 4353465 w 6356371"/>
                <a:gd name="connsiteY2958" fmla="*/ 2241073 h 3927868"/>
                <a:gd name="connsiteX2959" fmla="*/ 4343296 w 6356371"/>
                <a:gd name="connsiteY2959" fmla="*/ 2249447 h 3927868"/>
                <a:gd name="connsiteX2960" fmla="*/ 4326022 w 6356371"/>
                <a:gd name="connsiteY2960" fmla="*/ 2262010 h 3927868"/>
                <a:gd name="connsiteX2961" fmla="*/ 4306132 w 6356371"/>
                <a:gd name="connsiteY2961" fmla="*/ 2274573 h 3927868"/>
                <a:gd name="connsiteX2962" fmla="*/ 4315777 w 6356371"/>
                <a:gd name="connsiteY2962" fmla="*/ 2331777 h 3927868"/>
                <a:gd name="connsiteX2963" fmla="*/ 4397583 w 6356371"/>
                <a:gd name="connsiteY2963" fmla="*/ 2312484 h 3927868"/>
                <a:gd name="connsiteX2964" fmla="*/ 4353465 w 6356371"/>
                <a:gd name="connsiteY2964" fmla="*/ 2241073 h 3927868"/>
                <a:gd name="connsiteX2965" fmla="*/ 3170490 w 6356371"/>
                <a:gd name="connsiteY2965" fmla="*/ 2241073 h 3927868"/>
                <a:gd name="connsiteX2966" fmla="*/ 3160320 w 6356371"/>
                <a:gd name="connsiteY2966" fmla="*/ 2249447 h 3927868"/>
                <a:gd name="connsiteX2967" fmla="*/ 3138858 w 6356371"/>
                <a:gd name="connsiteY2967" fmla="*/ 2264926 h 3927868"/>
                <a:gd name="connsiteX2968" fmla="*/ 3123230 w 6356371"/>
                <a:gd name="connsiteY2968" fmla="*/ 2274573 h 3927868"/>
                <a:gd name="connsiteX2969" fmla="*/ 3132801 w 6356371"/>
                <a:gd name="connsiteY2969" fmla="*/ 2331777 h 3927868"/>
                <a:gd name="connsiteX2970" fmla="*/ 3214608 w 6356371"/>
                <a:gd name="connsiteY2970" fmla="*/ 2312484 h 3927868"/>
                <a:gd name="connsiteX2971" fmla="*/ 3170490 w 6356371"/>
                <a:gd name="connsiteY2971" fmla="*/ 2241073 h 3927868"/>
                <a:gd name="connsiteX2972" fmla="*/ 1987664 w 6356371"/>
                <a:gd name="connsiteY2972" fmla="*/ 2241073 h 3927868"/>
                <a:gd name="connsiteX2973" fmla="*/ 1977345 w 6356371"/>
                <a:gd name="connsiteY2973" fmla="*/ 2249522 h 3927868"/>
                <a:gd name="connsiteX2974" fmla="*/ 1956108 w 6356371"/>
                <a:gd name="connsiteY2974" fmla="*/ 2264851 h 3927868"/>
                <a:gd name="connsiteX2975" fmla="*/ 1940330 w 6356371"/>
                <a:gd name="connsiteY2975" fmla="*/ 2274573 h 3927868"/>
                <a:gd name="connsiteX2976" fmla="*/ 1949901 w 6356371"/>
                <a:gd name="connsiteY2976" fmla="*/ 2331777 h 3927868"/>
                <a:gd name="connsiteX2977" fmla="*/ 2031708 w 6356371"/>
                <a:gd name="connsiteY2977" fmla="*/ 2312484 h 3927868"/>
                <a:gd name="connsiteX2978" fmla="*/ 1987664 w 6356371"/>
                <a:gd name="connsiteY2978" fmla="*/ 2241073 h 3927868"/>
                <a:gd name="connsiteX2979" fmla="*/ 804688 w 6356371"/>
                <a:gd name="connsiteY2979" fmla="*/ 2241073 h 3927868"/>
                <a:gd name="connsiteX2980" fmla="*/ 794369 w 6356371"/>
                <a:gd name="connsiteY2980" fmla="*/ 2249522 h 3927868"/>
                <a:gd name="connsiteX2981" fmla="*/ 773207 w 6356371"/>
                <a:gd name="connsiteY2981" fmla="*/ 2264851 h 3927868"/>
                <a:gd name="connsiteX2982" fmla="*/ 757280 w 6356371"/>
                <a:gd name="connsiteY2982" fmla="*/ 2274573 h 3927868"/>
                <a:gd name="connsiteX2983" fmla="*/ 766926 w 6356371"/>
                <a:gd name="connsiteY2983" fmla="*/ 2331777 h 3927868"/>
                <a:gd name="connsiteX2984" fmla="*/ 848733 w 6356371"/>
                <a:gd name="connsiteY2984" fmla="*/ 2312484 h 3927868"/>
                <a:gd name="connsiteX2985" fmla="*/ 804688 w 6356371"/>
                <a:gd name="connsiteY2985" fmla="*/ 2241073 h 3927868"/>
                <a:gd name="connsiteX2986" fmla="*/ 3836679 w 6356371"/>
                <a:gd name="connsiteY2986" fmla="*/ 2122027 h 3927868"/>
                <a:gd name="connsiteX2987" fmla="*/ 3788299 w 6356371"/>
                <a:gd name="connsiteY2987" fmla="*/ 2160612 h 3927868"/>
                <a:gd name="connsiteX2988" fmla="*/ 3763921 w 6356371"/>
                <a:gd name="connsiteY2988" fmla="*/ 2188430 h 3927868"/>
                <a:gd name="connsiteX2989" fmla="*/ 3757416 w 6356371"/>
                <a:gd name="connsiteY2989" fmla="*/ 2197253 h 3927868"/>
                <a:gd name="connsiteX2990" fmla="*/ 3753153 w 6356371"/>
                <a:gd name="connsiteY2990" fmla="*/ 2203534 h 3927868"/>
                <a:gd name="connsiteX2991" fmla="*/ 3751583 w 6356371"/>
                <a:gd name="connsiteY2991" fmla="*/ 2205927 h 3927868"/>
                <a:gd name="connsiteX2992" fmla="*/ 3752181 w 6356371"/>
                <a:gd name="connsiteY2992" fmla="*/ 2206824 h 3927868"/>
                <a:gd name="connsiteX2993" fmla="*/ 3753153 w 6356371"/>
                <a:gd name="connsiteY2993" fmla="*/ 2208171 h 3927868"/>
                <a:gd name="connsiteX2994" fmla="*/ 3753677 w 6356371"/>
                <a:gd name="connsiteY2994" fmla="*/ 2208918 h 3927868"/>
                <a:gd name="connsiteX2995" fmla="*/ 3758537 w 6356371"/>
                <a:gd name="connsiteY2995" fmla="*/ 2215872 h 3927868"/>
                <a:gd name="connsiteX2996" fmla="*/ 3759509 w 6356371"/>
                <a:gd name="connsiteY2996" fmla="*/ 2217219 h 3927868"/>
                <a:gd name="connsiteX2997" fmla="*/ 3764070 w 6356371"/>
                <a:gd name="connsiteY2997" fmla="*/ 2223275 h 3927868"/>
                <a:gd name="connsiteX2998" fmla="*/ 3764146 w 6356371"/>
                <a:gd name="connsiteY2998" fmla="*/ 2223425 h 3927868"/>
                <a:gd name="connsiteX2999" fmla="*/ 3769754 w 6356371"/>
                <a:gd name="connsiteY2999" fmla="*/ 2230454 h 3927868"/>
                <a:gd name="connsiteX3000" fmla="*/ 3770202 w 6356371"/>
                <a:gd name="connsiteY3000" fmla="*/ 2230978 h 3927868"/>
                <a:gd name="connsiteX3001" fmla="*/ 3771324 w 6356371"/>
                <a:gd name="connsiteY3001" fmla="*/ 2232323 h 3927868"/>
                <a:gd name="connsiteX3002" fmla="*/ 3775512 w 6356371"/>
                <a:gd name="connsiteY3002" fmla="*/ 2237109 h 3927868"/>
                <a:gd name="connsiteX3003" fmla="*/ 3775811 w 6356371"/>
                <a:gd name="connsiteY3003" fmla="*/ 2237408 h 3927868"/>
                <a:gd name="connsiteX3004" fmla="*/ 3781793 w 6356371"/>
                <a:gd name="connsiteY3004" fmla="*/ 2243914 h 3927868"/>
                <a:gd name="connsiteX3005" fmla="*/ 3782018 w 6356371"/>
                <a:gd name="connsiteY3005" fmla="*/ 2244138 h 3927868"/>
                <a:gd name="connsiteX3006" fmla="*/ 3782092 w 6356371"/>
                <a:gd name="connsiteY3006" fmla="*/ 2244213 h 3927868"/>
                <a:gd name="connsiteX3007" fmla="*/ 3782915 w 6356371"/>
                <a:gd name="connsiteY3007" fmla="*/ 2245110 h 3927868"/>
                <a:gd name="connsiteX3008" fmla="*/ 3788299 w 6356371"/>
                <a:gd name="connsiteY3008" fmla="*/ 2250569 h 3927868"/>
                <a:gd name="connsiteX3009" fmla="*/ 3788523 w 6356371"/>
                <a:gd name="connsiteY3009" fmla="*/ 2250868 h 3927868"/>
                <a:gd name="connsiteX3010" fmla="*/ 3796748 w 6356371"/>
                <a:gd name="connsiteY3010" fmla="*/ 2258795 h 3927868"/>
                <a:gd name="connsiteX3011" fmla="*/ 3798842 w 6356371"/>
                <a:gd name="connsiteY3011" fmla="*/ 2260664 h 3927868"/>
                <a:gd name="connsiteX3012" fmla="*/ 3814246 w 6356371"/>
                <a:gd name="connsiteY3012" fmla="*/ 2273750 h 3927868"/>
                <a:gd name="connsiteX3013" fmla="*/ 3836605 w 6356371"/>
                <a:gd name="connsiteY3013" fmla="*/ 2289827 h 3927868"/>
                <a:gd name="connsiteX3014" fmla="*/ 3889622 w 6356371"/>
                <a:gd name="connsiteY3014" fmla="*/ 2205852 h 3927868"/>
                <a:gd name="connsiteX3015" fmla="*/ 3836679 w 6356371"/>
                <a:gd name="connsiteY3015" fmla="*/ 2122027 h 3927868"/>
                <a:gd name="connsiteX3016" fmla="*/ 3259325 w 6356371"/>
                <a:gd name="connsiteY3016" fmla="*/ 2121952 h 3927868"/>
                <a:gd name="connsiteX3017" fmla="*/ 3206382 w 6356371"/>
                <a:gd name="connsiteY3017" fmla="*/ 2205703 h 3927868"/>
                <a:gd name="connsiteX3018" fmla="*/ 3259325 w 6356371"/>
                <a:gd name="connsiteY3018" fmla="*/ 2289528 h 3927868"/>
                <a:gd name="connsiteX3019" fmla="*/ 3290731 w 6356371"/>
                <a:gd name="connsiteY3019" fmla="*/ 2266496 h 3927868"/>
                <a:gd name="connsiteX3020" fmla="*/ 3307706 w 6356371"/>
                <a:gd name="connsiteY3020" fmla="*/ 2250868 h 3927868"/>
                <a:gd name="connsiteX3021" fmla="*/ 3344421 w 6356371"/>
                <a:gd name="connsiteY3021" fmla="*/ 2205703 h 3927868"/>
                <a:gd name="connsiteX3022" fmla="*/ 3307706 w 6356371"/>
                <a:gd name="connsiteY3022" fmla="*/ 2160537 h 3927868"/>
                <a:gd name="connsiteX3023" fmla="*/ 3259325 w 6356371"/>
                <a:gd name="connsiteY3023" fmla="*/ 2121952 h 3927868"/>
                <a:gd name="connsiteX3024" fmla="*/ 2076349 w 6356371"/>
                <a:gd name="connsiteY3024" fmla="*/ 2121952 h 3927868"/>
                <a:gd name="connsiteX3025" fmla="*/ 2023483 w 6356371"/>
                <a:gd name="connsiteY3025" fmla="*/ 2205703 h 3927868"/>
                <a:gd name="connsiteX3026" fmla="*/ 2076349 w 6356371"/>
                <a:gd name="connsiteY3026" fmla="*/ 2289603 h 3927868"/>
                <a:gd name="connsiteX3027" fmla="*/ 2107756 w 6356371"/>
                <a:gd name="connsiteY3027" fmla="*/ 2266572 h 3927868"/>
                <a:gd name="connsiteX3028" fmla="*/ 2108653 w 6356371"/>
                <a:gd name="connsiteY3028" fmla="*/ 2265749 h 3927868"/>
                <a:gd name="connsiteX3029" fmla="*/ 2116505 w 6356371"/>
                <a:gd name="connsiteY3029" fmla="*/ 2258795 h 3927868"/>
                <a:gd name="connsiteX3030" fmla="*/ 2116804 w 6356371"/>
                <a:gd name="connsiteY3030" fmla="*/ 2258496 h 3927868"/>
                <a:gd name="connsiteX3031" fmla="*/ 2124580 w 6356371"/>
                <a:gd name="connsiteY3031" fmla="*/ 2251018 h 3927868"/>
                <a:gd name="connsiteX3032" fmla="*/ 2124730 w 6356371"/>
                <a:gd name="connsiteY3032" fmla="*/ 2250868 h 3927868"/>
                <a:gd name="connsiteX3033" fmla="*/ 2161521 w 6356371"/>
                <a:gd name="connsiteY3033" fmla="*/ 2205703 h 3927868"/>
                <a:gd name="connsiteX3034" fmla="*/ 2124730 w 6356371"/>
                <a:gd name="connsiteY3034" fmla="*/ 2160537 h 3927868"/>
                <a:gd name="connsiteX3035" fmla="*/ 2076349 w 6356371"/>
                <a:gd name="connsiteY3035" fmla="*/ 2121952 h 3927868"/>
                <a:gd name="connsiteX3036" fmla="*/ 5625126 w 6356371"/>
                <a:gd name="connsiteY3036" fmla="*/ 2121877 h 3927868"/>
                <a:gd name="connsiteX3037" fmla="*/ 5572183 w 6356371"/>
                <a:gd name="connsiteY3037" fmla="*/ 2205703 h 3927868"/>
                <a:gd name="connsiteX3038" fmla="*/ 5625126 w 6356371"/>
                <a:gd name="connsiteY3038" fmla="*/ 2289528 h 3927868"/>
                <a:gd name="connsiteX3039" fmla="*/ 5656532 w 6356371"/>
                <a:gd name="connsiteY3039" fmla="*/ 2266496 h 3927868"/>
                <a:gd name="connsiteX3040" fmla="*/ 5657429 w 6356371"/>
                <a:gd name="connsiteY3040" fmla="*/ 2265674 h 3927868"/>
                <a:gd name="connsiteX3041" fmla="*/ 5665281 w 6356371"/>
                <a:gd name="connsiteY3041" fmla="*/ 2258720 h 3927868"/>
                <a:gd name="connsiteX3042" fmla="*/ 5665580 w 6356371"/>
                <a:gd name="connsiteY3042" fmla="*/ 2258421 h 3927868"/>
                <a:gd name="connsiteX3043" fmla="*/ 5673357 w 6356371"/>
                <a:gd name="connsiteY3043" fmla="*/ 2250943 h 3927868"/>
                <a:gd name="connsiteX3044" fmla="*/ 5673507 w 6356371"/>
                <a:gd name="connsiteY3044" fmla="*/ 2250793 h 3927868"/>
                <a:gd name="connsiteX3045" fmla="*/ 5710222 w 6356371"/>
                <a:gd name="connsiteY3045" fmla="*/ 2205628 h 3927868"/>
                <a:gd name="connsiteX3046" fmla="*/ 5673507 w 6356371"/>
                <a:gd name="connsiteY3046" fmla="*/ 2160463 h 3927868"/>
                <a:gd name="connsiteX3047" fmla="*/ 5625126 w 6356371"/>
                <a:gd name="connsiteY3047" fmla="*/ 2121877 h 3927868"/>
                <a:gd name="connsiteX3048" fmla="*/ 4442225 w 6356371"/>
                <a:gd name="connsiteY3048" fmla="*/ 2121877 h 3927868"/>
                <a:gd name="connsiteX3049" fmla="*/ 4389283 w 6356371"/>
                <a:gd name="connsiteY3049" fmla="*/ 2205703 h 3927868"/>
                <a:gd name="connsiteX3050" fmla="*/ 4442225 w 6356371"/>
                <a:gd name="connsiteY3050" fmla="*/ 2289453 h 3927868"/>
                <a:gd name="connsiteX3051" fmla="*/ 4473632 w 6356371"/>
                <a:gd name="connsiteY3051" fmla="*/ 2266422 h 3927868"/>
                <a:gd name="connsiteX3052" fmla="*/ 4473856 w 6356371"/>
                <a:gd name="connsiteY3052" fmla="*/ 2266198 h 3927868"/>
                <a:gd name="connsiteX3053" fmla="*/ 4490606 w 6356371"/>
                <a:gd name="connsiteY3053" fmla="*/ 2250793 h 3927868"/>
                <a:gd name="connsiteX3054" fmla="*/ 4527322 w 6356371"/>
                <a:gd name="connsiteY3054" fmla="*/ 2205628 h 3927868"/>
                <a:gd name="connsiteX3055" fmla="*/ 4490606 w 6356371"/>
                <a:gd name="connsiteY3055" fmla="*/ 2160463 h 3927868"/>
                <a:gd name="connsiteX3056" fmla="*/ 4442225 w 6356371"/>
                <a:gd name="connsiteY3056" fmla="*/ 2121877 h 3927868"/>
                <a:gd name="connsiteX3057" fmla="*/ 2653928 w 6356371"/>
                <a:gd name="connsiteY3057" fmla="*/ 2121877 h 3927868"/>
                <a:gd name="connsiteX3058" fmla="*/ 2605547 w 6356371"/>
                <a:gd name="connsiteY3058" fmla="*/ 2160463 h 3927868"/>
                <a:gd name="connsiteX3059" fmla="*/ 2599117 w 6356371"/>
                <a:gd name="connsiteY3059" fmla="*/ 2167117 h 3927868"/>
                <a:gd name="connsiteX3060" fmla="*/ 2568832 w 6356371"/>
                <a:gd name="connsiteY3060" fmla="*/ 2205703 h 3927868"/>
                <a:gd name="connsiteX3061" fmla="*/ 2599042 w 6356371"/>
                <a:gd name="connsiteY3061" fmla="*/ 2244138 h 3927868"/>
                <a:gd name="connsiteX3062" fmla="*/ 2605623 w 6356371"/>
                <a:gd name="connsiteY3062" fmla="*/ 2250868 h 3927868"/>
                <a:gd name="connsiteX3063" fmla="*/ 2608913 w 6356371"/>
                <a:gd name="connsiteY3063" fmla="*/ 2254158 h 3927868"/>
                <a:gd name="connsiteX3064" fmla="*/ 2611081 w 6356371"/>
                <a:gd name="connsiteY3064" fmla="*/ 2256252 h 3927868"/>
                <a:gd name="connsiteX3065" fmla="*/ 2613250 w 6356371"/>
                <a:gd name="connsiteY3065" fmla="*/ 2258271 h 3927868"/>
                <a:gd name="connsiteX3066" fmla="*/ 2613773 w 6356371"/>
                <a:gd name="connsiteY3066" fmla="*/ 2258720 h 3927868"/>
                <a:gd name="connsiteX3067" fmla="*/ 2622597 w 6356371"/>
                <a:gd name="connsiteY3067" fmla="*/ 2266572 h 3927868"/>
                <a:gd name="connsiteX3068" fmla="*/ 2622597 w 6356371"/>
                <a:gd name="connsiteY3068" fmla="*/ 2266496 h 3927868"/>
                <a:gd name="connsiteX3069" fmla="*/ 2631346 w 6356371"/>
                <a:gd name="connsiteY3069" fmla="*/ 2273750 h 3927868"/>
                <a:gd name="connsiteX3070" fmla="*/ 2653779 w 6356371"/>
                <a:gd name="connsiteY3070" fmla="*/ 2289603 h 3927868"/>
                <a:gd name="connsiteX3071" fmla="*/ 2657369 w 6356371"/>
                <a:gd name="connsiteY3071" fmla="*/ 2281527 h 3927868"/>
                <a:gd name="connsiteX3072" fmla="*/ 2691990 w 6356371"/>
                <a:gd name="connsiteY3072" fmla="*/ 2223874 h 3927868"/>
                <a:gd name="connsiteX3073" fmla="*/ 2700290 w 6356371"/>
                <a:gd name="connsiteY3073" fmla="*/ 2213330 h 3927868"/>
                <a:gd name="connsiteX3074" fmla="*/ 2702908 w 6356371"/>
                <a:gd name="connsiteY3074" fmla="*/ 2210189 h 3927868"/>
                <a:gd name="connsiteX3075" fmla="*/ 2706721 w 6356371"/>
                <a:gd name="connsiteY3075" fmla="*/ 2205628 h 3927868"/>
                <a:gd name="connsiteX3076" fmla="*/ 2702833 w 6356371"/>
                <a:gd name="connsiteY3076" fmla="*/ 2200992 h 3927868"/>
                <a:gd name="connsiteX3077" fmla="*/ 2700290 w 6356371"/>
                <a:gd name="connsiteY3077" fmla="*/ 2198001 h 3927868"/>
                <a:gd name="connsiteX3078" fmla="*/ 2691990 w 6356371"/>
                <a:gd name="connsiteY3078" fmla="*/ 2187457 h 3927868"/>
                <a:gd name="connsiteX3079" fmla="*/ 2657967 w 6356371"/>
                <a:gd name="connsiteY3079" fmla="*/ 2130925 h 3927868"/>
                <a:gd name="connsiteX3080" fmla="*/ 2657369 w 6356371"/>
                <a:gd name="connsiteY3080" fmla="*/ 2129654 h 3927868"/>
                <a:gd name="connsiteX3081" fmla="*/ 2657369 w 6356371"/>
                <a:gd name="connsiteY3081" fmla="*/ 2129580 h 3927868"/>
                <a:gd name="connsiteX3082" fmla="*/ 2655050 w 6356371"/>
                <a:gd name="connsiteY3082" fmla="*/ 2124345 h 3927868"/>
                <a:gd name="connsiteX3083" fmla="*/ 2653928 w 6356371"/>
                <a:gd name="connsiteY3083" fmla="*/ 2121877 h 3927868"/>
                <a:gd name="connsiteX3084" fmla="*/ 1471028 w 6356371"/>
                <a:gd name="connsiteY3084" fmla="*/ 2121877 h 3927868"/>
                <a:gd name="connsiteX3085" fmla="*/ 1422648 w 6356371"/>
                <a:gd name="connsiteY3085" fmla="*/ 2160463 h 3927868"/>
                <a:gd name="connsiteX3086" fmla="*/ 1385932 w 6356371"/>
                <a:gd name="connsiteY3086" fmla="*/ 2205703 h 3927868"/>
                <a:gd name="connsiteX3087" fmla="*/ 1422648 w 6356371"/>
                <a:gd name="connsiteY3087" fmla="*/ 2250868 h 3927868"/>
                <a:gd name="connsiteX3088" fmla="*/ 1430873 w 6356371"/>
                <a:gd name="connsiteY3088" fmla="*/ 2258795 h 3927868"/>
                <a:gd name="connsiteX3089" fmla="*/ 1432967 w 6356371"/>
                <a:gd name="connsiteY3089" fmla="*/ 2260664 h 3927868"/>
                <a:gd name="connsiteX3090" fmla="*/ 1448371 w 6356371"/>
                <a:gd name="connsiteY3090" fmla="*/ 2273750 h 3927868"/>
                <a:gd name="connsiteX3091" fmla="*/ 1470953 w 6356371"/>
                <a:gd name="connsiteY3091" fmla="*/ 2289677 h 3927868"/>
                <a:gd name="connsiteX3092" fmla="*/ 1523970 w 6356371"/>
                <a:gd name="connsiteY3092" fmla="*/ 2205703 h 3927868"/>
                <a:gd name="connsiteX3093" fmla="*/ 1471028 w 6356371"/>
                <a:gd name="connsiteY3093" fmla="*/ 2121877 h 3927868"/>
                <a:gd name="connsiteX3094" fmla="*/ 893449 w 6356371"/>
                <a:gd name="connsiteY3094" fmla="*/ 2121877 h 3927868"/>
                <a:gd name="connsiteX3095" fmla="*/ 840507 w 6356371"/>
                <a:gd name="connsiteY3095" fmla="*/ 2205703 h 3927868"/>
                <a:gd name="connsiteX3096" fmla="*/ 893449 w 6356371"/>
                <a:gd name="connsiteY3096" fmla="*/ 2289528 h 3927868"/>
                <a:gd name="connsiteX3097" fmla="*/ 924855 w 6356371"/>
                <a:gd name="connsiteY3097" fmla="*/ 2266496 h 3927868"/>
                <a:gd name="connsiteX3098" fmla="*/ 924931 w 6356371"/>
                <a:gd name="connsiteY3098" fmla="*/ 2266422 h 3927868"/>
                <a:gd name="connsiteX3099" fmla="*/ 941830 w 6356371"/>
                <a:gd name="connsiteY3099" fmla="*/ 2250868 h 3927868"/>
                <a:gd name="connsiteX3100" fmla="*/ 978546 w 6356371"/>
                <a:gd name="connsiteY3100" fmla="*/ 2205703 h 3927868"/>
                <a:gd name="connsiteX3101" fmla="*/ 941830 w 6356371"/>
                <a:gd name="connsiteY3101" fmla="*/ 2160463 h 3927868"/>
                <a:gd name="connsiteX3102" fmla="*/ 893449 w 6356371"/>
                <a:gd name="connsiteY3102" fmla="*/ 2121877 h 3927868"/>
                <a:gd name="connsiteX3103" fmla="*/ 288203 w 6356371"/>
                <a:gd name="connsiteY3103" fmla="*/ 2121877 h 3927868"/>
                <a:gd name="connsiteX3104" fmla="*/ 239822 w 6356371"/>
                <a:gd name="connsiteY3104" fmla="*/ 2160463 h 3927868"/>
                <a:gd name="connsiteX3105" fmla="*/ 203106 w 6356371"/>
                <a:gd name="connsiteY3105" fmla="*/ 2205703 h 3927868"/>
                <a:gd name="connsiteX3106" fmla="*/ 239822 w 6356371"/>
                <a:gd name="connsiteY3106" fmla="*/ 2250868 h 3927868"/>
                <a:gd name="connsiteX3107" fmla="*/ 239896 w 6356371"/>
                <a:gd name="connsiteY3107" fmla="*/ 2250943 h 3927868"/>
                <a:gd name="connsiteX3108" fmla="*/ 248048 w 6356371"/>
                <a:gd name="connsiteY3108" fmla="*/ 2258795 h 3927868"/>
                <a:gd name="connsiteX3109" fmla="*/ 250141 w 6356371"/>
                <a:gd name="connsiteY3109" fmla="*/ 2260664 h 3927868"/>
                <a:gd name="connsiteX3110" fmla="*/ 265545 w 6356371"/>
                <a:gd name="connsiteY3110" fmla="*/ 2273750 h 3927868"/>
                <a:gd name="connsiteX3111" fmla="*/ 288128 w 6356371"/>
                <a:gd name="connsiteY3111" fmla="*/ 2289677 h 3927868"/>
                <a:gd name="connsiteX3112" fmla="*/ 341070 w 6356371"/>
                <a:gd name="connsiteY3112" fmla="*/ 2205703 h 3927868"/>
                <a:gd name="connsiteX3113" fmla="*/ 288203 w 6356371"/>
                <a:gd name="connsiteY3113" fmla="*/ 2121877 h 3927868"/>
                <a:gd name="connsiteX3114" fmla="*/ 5019953 w 6356371"/>
                <a:gd name="connsiteY3114" fmla="*/ 2121803 h 3927868"/>
                <a:gd name="connsiteX3115" fmla="*/ 4971423 w 6356371"/>
                <a:gd name="connsiteY3115" fmla="*/ 2160463 h 3927868"/>
                <a:gd name="connsiteX3116" fmla="*/ 4934708 w 6356371"/>
                <a:gd name="connsiteY3116" fmla="*/ 2205703 h 3927868"/>
                <a:gd name="connsiteX3117" fmla="*/ 4971423 w 6356371"/>
                <a:gd name="connsiteY3117" fmla="*/ 2250868 h 3927868"/>
                <a:gd name="connsiteX3118" fmla="*/ 4979648 w 6356371"/>
                <a:gd name="connsiteY3118" fmla="*/ 2258795 h 3927868"/>
                <a:gd name="connsiteX3119" fmla="*/ 4981743 w 6356371"/>
                <a:gd name="connsiteY3119" fmla="*/ 2260664 h 3927868"/>
                <a:gd name="connsiteX3120" fmla="*/ 4997146 w 6356371"/>
                <a:gd name="connsiteY3120" fmla="*/ 2273750 h 3927868"/>
                <a:gd name="connsiteX3121" fmla="*/ 5019879 w 6356371"/>
                <a:gd name="connsiteY3121" fmla="*/ 2289677 h 3927868"/>
                <a:gd name="connsiteX3122" fmla="*/ 5046948 w 6356371"/>
                <a:gd name="connsiteY3122" fmla="*/ 2239577 h 3927868"/>
                <a:gd name="connsiteX3123" fmla="*/ 5046948 w 6356371"/>
                <a:gd name="connsiteY3123" fmla="*/ 2239502 h 3927868"/>
                <a:gd name="connsiteX3124" fmla="*/ 5058016 w 6356371"/>
                <a:gd name="connsiteY3124" fmla="*/ 2223874 h 3927868"/>
                <a:gd name="connsiteX3125" fmla="*/ 5072746 w 6356371"/>
                <a:gd name="connsiteY3125" fmla="*/ 2205628 h 3927868"/>
                <a:gd name="connsiteX3126" fmla="*/ 5058090 w 6356371"/>
                <a:gd name="connsiteY3126" fmla="*/ 2187457 h 3927868"/>
                <a:gd name="connsiteX3127" fmla="*/ 5058016 w 6356371"/>
                <a:gd name="connsiteY3127" fmla="*/ 2187382 h 3927868"/>
                <a:gd name="connsiteX3128" fmla="*/ 5057941 w 6356371"/>
                <a:gd name="connsiteY3128" fmla="*/ 2187308 h 3927868"/>
                <a:gd name="connsiteX3129" fmla="*/ 5046948 w 6356371"/>
                <a:gd name="connsiteY3129" fmla="*/ 2171754 h 3927868"/>
                <a:gd name="connsiteX3130" fmla="*/ 5019953 w 6356371"/>
                <a:gd name="connsiteY3130" fmla="*/ 2121803 h 3927868"/>
                <a:gd name="connsiteX3131" fmla="*/ 4315852 w 6356371"/>
                <a:gd name="connsiteY3131" fmla="*/ 2079479 h 3927868"/>
                <a:gd name="connsiteX3132" fmla="*/ 4306206 w 6356371"/>
                <a:gd name="connsiteY3132" fmla="*/ 2136608 h 3927868"/>
                <a:gd name="connsiteX3133" fmla="*/ 4353390 w 6356371"/>
                <a:gd name="connsiteY3133" fmla="*/ 2170333 h 3927868"/>
                <a:gd name="connsiteX3134" fmla="*/ 4397583 w 6356371"/>
                <a:gd name="connsiteY3134" fmla="*/ 2098846 h 3927868"/>
                <a:gd name="connsiteX3135" fmla="*/ 4315852 w 6356371"/>
                <a:gd name="connsiteY3135" fmla="*/ 2079479 h 3927868"/>
                <a:gd name="connsiteX3136" fmla="*/ 3132801 w 6356371"/>
                <a:gd name="connsiteY3136" fmla="*/ 2079479 h 3927868"/>
                <a:gd name="connsiteX3137" fmla="*/ 3123230 w 6356371"/>
                <a:gd name="connsiteY3137" fmla="*/ 2136608 h 3927868"/>
                <a:gd name="connsiteX3138" fmla="*/ 3170490 w 6356371"/>
                <a:gd name="connsiteY3138" fmla="*/ 2170333 h 3927868"/>
                <a:gd name="connsiteX3139" fmla="*/ 3214608 w 6356371"/>
                <a:gd name="connsiteY3139" fmla="*/ 2098846 h 3927868"/>
                <a:gd name="connsiteX3140" fmla="*/ 3132801 w 6356371"/>
                <a:gd name="connsiteY3140" fmla="*/ 2079479 h 3927868"/>
                <a:gd name="connsiteX3141" fmla="*/ 1949901 w 6356371"/>
                <a:gd name="connsiteY3141" fmla="*/ 2079479 h 3927868"/>
                <a:gd name="connsiteX3142" fmla="*/ 1940330 w 6356371"/>
                <a:gd name="connsiteY3142" fmla="*/ 2136608 h 3927868"/>
                <a:gd name="connsiteX3143" fmla="*/ 1987589 w 6356371"/>
                <a:gd name="connsiteY3143" fmla="*/ 2170333 h 3927868"/>
                <a:gd name="connsiteX3144" fmla="*/ 2031708 w 6356371"/>
                <a:gd name="connsiteY3144" fmla="*/ 2098846 h 3927868"/>
                <a:gd name="connsiteX3145" fmla="*/ 1949901 w 6356371"/>
                <a:gd name="connsiteY3145" fmla="*/ 2079479 h 3927868"/>
                <a:gd name="connsiteX3146" fmla="*/ 767076 w 6356371"/>
                <a:gd name="connsiteY3146" fmla="*/ 2079479 h 3927868"/>
                <a:gd name="connsiteX3147" fmla="*/ 757430 w 6356371"/>
                <a:gd name="connsiteY3147" fmla="*/ 2136608 h 3927868"/>
                <a:gd name="connsiteX3148" fmla="*/ 804688 w 6356371"/>
                <a:gd name="connsiteY3148" fmla="*/ 2170333 h 3927868"/>
                <a:gd name="connsiteX3149" fmla="*/ 848807 w 6356371"/>
                <a:gd name="connsiteY3149" fmla="*/ 2098846 h 3927868"/>
                <a:gd name="connsiteX3150" fmla="*/ 767076 w 6356371"/>
                <a:gd name="connsiteY3150" fmla="*/ 2079479 h 3927868"/>
                <a:gd name="connsiteX3151" fmla="*/ 414501 w 6356371"/>
                <a:gd name="connsiteY3151" fmla="*/ 2079479 h 3927868"/>
                <a:gd name="connsiteX3152" fmla="*/ 332844 w 6356371"/>
                <a:gd name="connsiteY3152" fmla="*/ 2098772 h 3927868"/>
                <a:gd name="connsiteX3153" fmla="*/ 376888 w 6356371"/>
                <a:gd name="connsiteY3153" fmla="*/ 2170184 h 3927868"/>
                <a:gd name="connsiteX3154" fmla="*/ 397527 w 6356371"/>
                <a:gd name="connsiteY3154" fmla="*/ 2153957 h 3927868"/>
                <a:gd name="connsiteX3155" fmla="*/ 397677 w 6356371"/>
                <a:gd name="connsiteY3155" fmla="*/ 2153882 h 3927868"/>
                <a:gd name="connsiteX3156" fmla="*/ 397976 w 6356371"/>
                <a:gd name="connsiteY3156" fmla="*/ 2153658 h 3927868"/>
                <a:gd name="connsiteX3157" fmla="*/ 419287 w 6356371"/>
                <a:gd name="connsiteY3157" fmla="*/ 2139525 h 3927868"/>
                <a:gd name="connsiteX3158" fmla="*/ 419511 w 6356371"/>
                <a:gd name="connsiteY3158" fmla="*/ 2139375 h 3927868"/>
                <a:gd name="connsiteX3159" fmla="*/ 419661 w 6356371"/>
                <a:gd name="connsiteY3159" fmla="*/ 2139300 h 3927868"/>
                <a:gd name="connsiteX3160" fmla="*/ 424147 w 6356371"/>
                <a:gd name="connsiteY3160" fmla="*/ 2136608 h 3927868"/>
                <a:gd name="connsiteX3161" fmla="*/ 414501 w 6356371"/>
                <a:gd name="connsiteY3161" fmla="*/ 2079479 h 3927868"/>
                <a:gd name="connsiteX3162" fmla="*/ 5498827 w 6356371"/>
                <a:gd name="connsiteY3162" fmla="*/ 2079404 h 3927868"/>
                <a:gd name="connsiteX3163" fmla="*/ 5497481 w 6356371"/>
                <a:gd name="connsiteY3163" fmla="*/ 2092639 h 3927868"/>
                <a:gd name="connsiteX3164" fmla="*/ 5489106 w 6356371"/>
                <a:gd name="connsiteY3164" fmla="*/ 2136608 h 3927868"/>
                <a:gd name="connsiteX3165" fmla="*/ 5536365 w 6356371"/>
                <a:gd name="connsiteY3165" fmla="*/ 2170333 h 3927868"/>
                <a:gd name="connsiteX3166" fmla="*/ 5580484 w 6356371"/>
                <a:gd name="connsiteY3166" fmla="*/ 2098772 h 3927868"/>
                <a:gd name="connsiteX3167" fmla="*/ 5498827 w 6356371"/>
                <a:gd name="connsiteY3167" fmla="*/ 2079404 h 3927868"/>
                <a:gd name="connsiteX3168" fmla="*/ 5146177 w 6356371"/>
                <a:gd name="connsiteY3168" fmla="*/ 2079404 h 3927868"/>
                <a:gd name="connsiteX3169" fmla="*/ 5064446 w 6356371"/>
                <a:gd name="connsiteY3169" fmla="*/ 2098772 h 3927868"/>
                <a:gd name="connsiteX3170" fmla="*/ 5088674 w 6356371"/>
                <a:gd name="connsiteY3170" fmla="*/ 2143862 h 3927868"/>
                <a:gd name="connsiteX3171" fmla="*/ 5096601 w 6356371"/>
                <a:gd name="connsiteY3171" fmla="*/ 2155079 h 3927868"/>
                <a:gd name="connsiteX3172" fmla="*/ 5098171 w 6356371"/>
                <a:gd name="connsiteY3172" fmla="*/ 2157322 h 3927868"/>
                <a:gd name="connsiteX3173" fmla="*/ 5101535 w 6356371"/>
                <a:gd name="connsiteY3173" fmla="*/ 2161510 h 3927868"/>
                <a:gd name="connsiteX3174" fmla="*/ 5108639 w 6356371"/>
                <a:gd name="connsiteY3174" fmla="*/ 2170259 h 3927868"/>
                <a:gd name="connsiteX3175" fmla="*/ 5136232 w 6356371"/>
                <a:gd name="connsiteY3175" fmla="*/ 2149096 h 3927868"/>
                <a:gd name="connsiteX3176" fmla="*/ 5136756 w 6356371"/>
                <a:gd name="connsiteY3176" fmla="*/ 2148498 h 3927868"/>
                <a:gd name="connsiteX3177" fmla="*/ 5140345 w 6356371"/>
                <a:gd name="connsiteY3177" fmla="*/ 2146031 h 3927868"/>
                <a:gd name="connsiteX3178" fmla="*/ 5141242 w 6356371"/>
                <a:gd name="connsiteY3178" fmla="*/ 2145433 h 3927868"/>
                <a:gd name="connsiteX3179" fmla="*/ 5151113 w 6356371"/>
                <a:gd name="connsiteY3179" fmla="*/ 2139226 h 3927868"/>
                <a:gd name="connsiteX3180" fmla="*/ 5155749 w 6356371"/>
                <a:gd name="connsiteY3180" fmla="*/ 2136534 h 3927868"/>
                <a:gd name="connsiteX3181" fmla="*/ 5146177 w 6356371"/>
                <a:gd name="connsiteY3181" fmla="*/ 2079404 h 3927868"/>
                <a:gd name="connsiteX3182" fmla="*/ 3963277 w 6356371"/>
                <a:gd name="connsiteY3182" fmla="*/ 2079404 h 3927868"/>
                <a:gd name="connsiteX3183" fmla="*/ 3881545 w 6356371"/>
                <a:gd name="connsiteY3183" fmla="*/ 2098772 h 3927868"/>
                <a:gd name="connsiteX3184" fmla="*/ 3925590 w 6356371"/>
                <a:gd name="connsiteY3184" fmla="*/ 2170184 h 3927868"/>
                <a:gd name="connsiteX3185" fmla="*/ 3946303 w 6356371"/>
                <a:gd name="connsiteY3185" fmla="*/ 2153882 h 3927868"/>
                <a:gd name="connsiteX3186" fmla="*/ 3967091 w 6356371"/>
                <a:gd name="connsiteY3186" fmla="*/ 2140049 h 3927868"/>
                <a:gd name="connsiteX3187" fmla="*/ 3968063 w 6356371"/>
                <a:gd name="connsiteY3187" fmla="*/ 2139375 h 3927868"/>
                <a:gd name="connsiteX3188" fmla="*/ 3968212 w 6356371"/>
                <a:gd name="connsiteY3188" fmla="*/ 2139300 h 3927868"/>
                <a:gd name="connsiteX3189" fmla="*/ 3972849 w 6356371"/>
                <a:gd name="connsiteY3189" fmla="*/ 2136534 h 3927868"/>
                <a:gd name="connsiteX3190" fmla="*/ 3963277 w 6356371"/>
                <a:gd name="connsiteY3190" fmla="*/ 2079404 h 3927868"/>
                <a:gd name="connsiteX3191" fmla="*/ 2780377 w 6356371"/>
                <a:gd name="connsiteY3191" fmla="*/ 2079404 h 3927868"/>
                <a:gd name="connsiteX3192" fmla="*/ 2698646 w 6356371"/>
                <a:gd name="connsiteY3192" fmla="*/ 2098772 h 3927868"/>
                <a:gd name="connsiteX3193" fmla="*/ 2702833 w 6356371"/>
                <a:gd name="connsiteY3193" fmla="*/ 2108268 h 3927868"/>
                <a:gd name="connsiteX3194" fmla="*/ 2732220 w 6356371"/>
                <a:gd name="connsiteY3194" fmla="*/ 2157247 h 3927868"/>
                <a:gd name="connsiteX3195" fmla="*/ 2742615 w 6356371"/>
                <a:gd name="connsiteY3195" fmla="*/ 2170184 h 3927868"/>
                <a:gd name="connsiteX3196" fmla="*/ 2763328 w 6356371"/>
                <a:gd name="connsiteY3196" fmla="*/ 2153882 h 3927868"/>
                <a:gd name="connsiteX3197" fmla="*/ 2785013 w 6356371"/>
                <a:gd name="connsiteY3197" fmla="*/ 2139525 h 3927868"/>
                <a:gd name="connsiteX3198" fmla="*/ 2785312 w 6356371"/>
                <a:gd name="connsiteY3198" fmla="*/ 2139375 h 3927868"/>
                <a:gd name="connsiteX3199" fmla="*/ 2785462 w 6356371"/>
                <a:gd name="connsiteY3199" fmla="*/ 2139226 h 3927868"/>
                <a:gd name="connsiteX3200" fmla="*/ 2789948 w 6356371"/>
                <a:gd name="connsiteY3200" fmla="*/ 2136534 h 3927868"/>
                <a:gd name="connsiteX3201" fmla="*/ 2780377 w 6356371"/>
                <a:gd name="connsiteY3201" fmla="*/ 2079404 h 3927868"/>
                <a:gd name="connsiteX3202" fmla="*/ 1597402 w 6356371"/>
                <a:gd name="connsiteY3202" fmla="*/ 2079404 h 3927868"/>
                <a:gd name="connsiteX3203" fmla="*/ 1515670 w 6356371"/>
                <a:gd name="connsiteY3203" fmla="*/ 2098772 h 3927868"/>
                <a:gd name="connsiteX3204" fmla="*/ 1559714 w 6356371"/>
                <a:gd name="connsiteY3204" fmla="*/ 2170184 h 3927868"/>
                <a:gd name="connsiteX3205" fmla="*/ 1580427 w 6356371"/>
                <a:gd name="connsiteY3205" fmla="*/ 2153882 h 3927868"/>
                <a:gd name="connsiteX3206" fmla="*/ 1602113 w 6356371"/>
                <a:gd name="connsiteY3206" fmla="*/ 2139525 h 3927868"/>
                <a:gd name="connsiteX3207" fmla="*/ 1602411 w 6356371"/>
                <a:gd name="connsiteY3207" fmla="*/ 2139375 h 3927868"/>
                <a:gd name="connsiteX3208" fmla="*/ 1602487 w 6356371"/>
                <a:gd name="connsiteY3208" fmla="*/ 2139226 h 3927868"/>
                <a:gd name="connsiteX3209" fmla="*/ 1606973 w 6356371"/>
                <a:gd name="connsiteY3209" fmla="*/ 2136534 h 3927868"/>
                <a:gd name="connsiteX3210" fmla="*/ 1597402 w 6356371"/>
                <a:gd name="connsiteY3210" fmla="*/ 2079404 h 3927868"/>
                <a:gd name="connsiteX3211" fmla="*/ 4727351 w 6356371"/>
                <a:gd name="connsiteY3211" fmla="*/ 2063551 h 3927868"/>
                <a:gd name="connsiteX3212" fmla="*/ 4712171 w 6356371"/>
                <a:gd name="connsiteY3212" fmla="*/ 2075666 h 3927868"/>
                <a:gd name="connsiteX3213" fmla="*/ 4686672 w 6356371"/>
                <a:gd name="connsiteY3213" fmla="*/ 2140049 h 3927868"/>
                <a:gd name="connsiteX3214" fmla="*/ 4661546 w 6356371"/>
                <a:gd name="connsiteY3214" fmla="*/ 2165174 h 3927868"/>
                <a:gd name="connsiteX3215" fmla="*/ 4634702 w 6356371"/>
                <a:gd name="connsiteY3215" fmla="*/ 2168613 h 3927868"/>
                <a:gd name="connsiteX3216" fmla="*/ 4625804 w 6356371"/>
                <a:gd name="connsiteY3216" fmla="*/ 2171605 h 3927868"/>
                <a:gd name="connsiteX3217" fmla="*/ 4621991 w 6356371"/>
                <a:gd name="connsiteY3217" fmla="*/ 2173250 h 3927868"/>
                <a:gd name="connsiteX3218" fmla="*/ 4614586 w 6356371"/>
                <a:gd name="connsiteY3218" fmla="*/ 2176989 h 3927868"/>
                <a:gd name="connsiteX3219" fmla="*/ 4607183 w 6356371"/>
                <a:gd name="connsiteY3219" fmla="*/ 2181998 h 3927868"/>
                <a:gd name="connsiteX3220" fmla="*/ 4605389 w 6356371"/>
                <a:gd name="connsiteY3220" fmla="*/ 2183195 h 3927868"/>
                <a:gd name="connsiteX3221" fmla="*/ 4605239 w 6356371"/>
                <a:gd name="connsiteY3221" fmla="*/ 2183269 h 3927868"/>
                <a:gd name="connsiteX3222" fmla="*/ 4597165 w 6356371"/>
                <a:gd name="connsiteY3222" fmla="*/ 2190448 h 3927868"/>
                <a:gd name="connsiteX3223" fmla="*/ 4584901 w 6356371"/>
                <a:gd name="connsiteY3223" fmla="*/ 2205852 h 3927868"/>
                <a:gd name="connsiteX3224" fmla="*/ 4661397 w 6356371"/>
                <a:gd name="connsiteY3224" fmla="*/ 2246382 h 3927868"/>
                <a:gd name="connsiteX3225" fmla="*/ 4686523 w 6356371"/>
                <a:gd name="connsiteY3225" fmla="*/ 2271506 h 3927868"/>
                <a:gd name="connsiteX3226" fmla="*/ 4711947 w 6356371"/>
                <a:gd name="connsiteY3226" fmla="*/ 2335815 h 3927868"/>
                <a:gd name="connsiteX3227" fmla="*/ 4727202 w 6356371"/>
                <a:gd name="connsiteY3227" fmla="*/ 2348004 h 3927868"/>
                <a:gd name="connsiteX3228" fmla="*/ 4767805 w 6356371"/>
                <a:gd name="connsiteY3228" fmla="*/ 2271506 h 3927868"/>
                <a:gd name="connsiteX3229" fmla="*/ 4792930 w 6356371"/>
                <a:gd name="connsiteY3229" fmla="*/ 2246382 h 3927868"/>
                <a:gd name="connsiteX3230" fmla="*/ 4857238 w 6356371"/>
                <a:gd name="connsiteY3230" fmla="*/ 2220957 h 3927868"/>
                <a:gd name="connsiteX3231" fmla="*/ 4869352 w 6356371"/>
                <a:gd name="connsiteY3231" fmla="*/ 2205703 h 3927868"/>
                <a:gd name="connsiteX3232" fmla="*/ 4857238 w 6356371"/>
                <a:gd name="connsiteY3232" fmla="*/ 2190373 h 3927868"/>
                <a:gd name="connsiteX3233" fmla="*/ 4843105 w 6356371"/>
                <a:gd name="connsiteY3233" fmla="*/ 2178858 h 3927868"/>
                <a:gd name="connsiteX3234" fmla="*/ 4835927 w 6356371"/>
                <a:gd name="connsiteY3234" fmla="*/ 2174670 h 3927868"/>
                <a:gd name="connsiteX3235" fmla="*/ 4832413 w 6356371"/>
                <a:gd name="connsiteY3235" fmla="*/ 2172951 h 3927868"/>
                <a:gd name="connsiteX3236" fmla="*/ 4824112 w 6356371"/>
                <a:gd name="connsiteY3236" fmla="*/ 2169735 h 3927868"/>
                <a:gd name="connsiteX3237" fmla="*/ 4792930 w 6356371"/>
                <a:gd name="connsiteY3237" fmla="*/ 2165024 h 3927868"/>
                <a:gd name="connsiteX3238" fmla="*/ 4767805 w 6356371"/>
                <a:gd name="connsiteY3238" fmla="*/ 2139899 h 3927868"/>
                <a:gd name="connsiteX3239" fmla="*/ 4727351 w 6356371"/>
                <a:gd name="connsiteY3239" fmla="*/ 2063551 h 3927868"/>
                <a:gd name="connsiteX3240" fmla="*/ 5910026 w 6356371"/>
                <a:gd name="connsiteY3240" fmla="*/ 2063477 h 3927868"/>
                <a:gd name="connsiteX3241" fmla="*/ 5894772 w 6356371"/>
                <a:gd name="connsiteY3241" fmla="*/ 2075590 h 3927868"/>
                <a:gd name="connsiteX3242" fmla="*/ 5869348 w 6356371"/>
                <a:gd name="connsiteY3242" fmla="*/ 2139974 h 3927868"/>
                <a:gd name="connsiteX3243" fmla="*/ 5844222 w 6356371"/>
                <a:gd name="connsiteY3243" fmla="*/ 2165099 h 3927868"/>
                <a:gd name="connsiteX3244" fmla="*/ 5817453 w 6356371"/>
                <a:gd name="connsiteY3244" fmla="*/ 2168538 h 3927868"/>
                <a:gd name="connsiteX3245" fmla="*/ 5808554 w 6356371"/>
                <a:gd name="connsiteY3245" fmla="*/ 2171530 h 3927868"/>
                <a:gd name="connsiteX3246" fmla="*/ 5805264 w 6356371"/>
                <a:gd name="connsiteY3246" fmla="*/ 2172951 h 3927868"/>
                <a:gd name="connsiteX3247" fmla="*/ 5797562 w 6356371"/>
                <a:gd name="connsiteY3247" fmla="*/ 2176839 h 3927868"/>
                <a:gd name="connsiteX3248" fmla="*/ 5789186 w 6356371"/>
                <a:gd name="connsiteY3248" fmla="*/ 2182447 h 3927868"/>
                <a:gd name="connsiteX3249" fmla="*/ 5788215 w 6356371"/>
                <a:gd name="connsiteY3249" fmla="*/ 2183120 h 3927868"/>
                <a:gd name="connsiteX3250" fmla="*/ 5787766 w 6356371"/>
                <a:gd name="connsiteY3250" fmla="*/ 2183568 h 3927868"/>
                <a:gd name="connsiteX3251" fmla="*/ 5779914 w 6356371"/>
                <a:gd name="connsiteY3251" fmla="*/ 2190523 h 3927868"/>
                <a:gd name="connsiteX3252" fmla="*/ 5767801 w 6356371"/>
                <a:gd name="connsiteY3252" fmla="*/ 2205778 h 3927868"/>
                <a:gd name="connsiteX3253" fmla="*/ 5844297 w 6356371"/>
                <a:gd name="connsiteY3253" fmla="*/ 2246307 h 3927868"/>
                <a:gd name="connsiteX3254" fmla="*/ 5869423 w 6356371"/>
                <a:gd name="connsiteY3254" fmla="*/ 2271432 h 3927868"/>
                <a:gd name="connsiteX3255" fmla="*/ 5894846 w 6356371"/>
                <a:gd name="connsiteY3255" fmla="*/ 2335815 h 3927868"/>
                <a:gd name="connsiteX3256" fmla="*/ 5910026 w 6356371"/>
                <a:gd name="connsiteY3256" fmla="*/ 2347929 h 3927868"/>
                <a:gd name="connsiteX3257" fmla="*/ 5950705 w 6356371"/>
                <a:gd name="connsiteY3257" fmla="*/ 2271432 h 3927868"/>
                <a:gd name="connsiteX3258" fmla="*/ 5975830 w 6356371"/>
                <a:gd name="connsiteY3258" fmla="*/ 2246307 h 3927868"/>
                <a:gd name="connsiteX3259" fmla="*/ 6040213 w 6356371"/>
                <a:gd name="connsiteY3259" fmla="*/ 2220882 h 3927868"/>
                <a:gd name="connsiteX3260" fmla="*/ 6052252 w 6356371"/>
                <a:gd name="connsiteY3260" fmla="*/ 2205628 h 3927868"/>
                <a:gd name="connsiteX3261" fmla="*/ 6040139 w 6356371"/>
                <a:gd name="connsiteY3261" fmla="*/ 2190373 h 3927868"/>
                <a:gd name="connsiteX3262" fmla="*/ 6026006 w 6356371"/>
                <a:gd name="connsiteY3262" fmla="*/ 2178858 h 3927868"/>
                <a:gd name="connsiteX3263" fmla="*/ 6018827 w 6356371"/>
                <a:gd name="connsiteY3263" fmla="*/ 2174670 h 3927868"/>
                <a:gd name="connsiteX3264" fmla="*/ 6015313 w 6356371"/>
                <a:gd name="connsiteY3264" fmla="*/ 2172951 h 3927868"/>
                <a:gd name="connsiteX3265" fmla="*/ 6007012 w 6356371"/>
                <a:gd name="connsiteY3265" fmla="*/ 2169735 h 3927868"/>
                <a:gd name="connsiteX3266" fmla="*/ 5975830 w 6356371"/>
                <a:gd name="connsiteY3266" fmla="*/ 2165024 h 3927868"/>
                <a:gd name="connsiteX3267" fmla="*/ 5950631 w 6356371"/>
                <a:gd name="connsiteY3267" fmla="*/ 2139974 h 3927868"/>
                <a:gd name="connsiteX3268" fmla="*/ 5910026 w 6356371"/>
                <a:gd name="connsiteY3268" fmla="*/ 2063477 h 3927868"/>
                <a:gd name="connsiteX3269" fmla="*/ 3544226 w 6356371"/>
                <a:gd name="connsiteY3269" fmla="*/ 2063477 h 3927868"/>
                <a:gd name="connsiteX3270" fmla="*/ 3503622 w 6356371"/>
                <a:gd name="connsiteY3270" fmla="*/ 2139974 h 3927868"/>
                <a:gd name="connsiteX3271" fmla="*/ 3478497 w 6356371"/>
                <a:gd name="connsiteY3271" fmla="*/ 2165099 h 3927868"/>
                <a:gd name="connsiteX3272" fmla="*/ 3451727 w 6356371"/>
                <a:gd name="connsiteY3272" fmla="*/ 2168538 h 3927868"/>
                <a:gd name="connsiteX3273" fmla="*/ 3442977 w 6356371"/>
                <a:gd name="connsiteY3273" fmla="*/ 2171455 h 3927868"/>
                <a:gd name="connsiteX3274" fmla="*/ 3440285 w 6356371"/>
                <a:gd name="connsiteY3274" fmla="*/ 2172651 h 3927868"/>
                <a:gd name="connsiteX3275" fmla="*/ 3431611 w 6356371"/>
                <a:gd name="connsiteY3275" fmla="*/ 2176989 h 3927868"/>
                <a:gd name="connsiteX3276" fmla="*/ 3424433 w 6356371"/>
                <a:gd name="connsiteY3276" fmla="*/ 2181849 h 3927868"/>
                <a:gd name="connsiteX3277" fmla="*/ 3414263 w 6356371"/>
                <a:gd name="connsiteY3277" fmla="*/ 2190448 h 3927868"/>
                <a:gd name="connsiteX3278" fmla="*/ 3401999 w 6356371"/>
                <a:gd name="connsiteY3278" fmla="*/ 2205778 h 3927868"/>
                <a:gd name="connsiteX3279" fmla="*/ 3478497 w 6356371"/>
                <a:gd name="connsiteY3279" fmla="*/ 2246382 h 3927868"/>
                <a:gd name="connsiteX3280" fmla="*/ 3503622 w 6356371"/>
                <a:gd name="connsiteY3280" fmla="*/ 2271432 h 3927868"/>
                <a:gd name="connsiteX3281" fmla="*/ 3529046 w 6356371"/>
                <a:gd name="connsiteY3281" fmla="*/ 2335815 h 3927868"/>
                <a:gd name="connsiteX3282" fmla="*/ 3544301 w 6356371"/>
                <a:gd name="connsiteY3282" fmla="*/ 2348004 h 3927868"/>
                <a:gd name="connsiteX3283" fmla="*/ 3584905 w 6356371"/>
                <a:gd name="connsiteY3283" fmla="*/ 2271506 h 3927868"/>
                <a:gd name="connsiteX3284" fmla="*/ 3610030 w 6356371"/>
                <a:gd name="connsiteY3284" fmla="*/ 2246382 h 3927868"/>
                <a:gd name="connsiteX3285" fmla="*/ 3674413 w 6356371"/>
                <a:gd name="connsiteY3285" fmla="*/ 2220957 h 3927868"/>
                <a:gd name="connsiteX3286" fmla="*/ 3686526 w 6356371"/>
                <a:gd name="connsiteY3286" fmla="*/ 2205703 h 3927868"/>
                <a:gd name="connsiteX3287" fmla="*/ 3674413 w 6356371"/>
                <a:gd name="connsiteY3287" fmla="*/ 2190448 h 3927868"/>
                <a:gd name="connsiteX3288" fmla="*/ 3660280 w 6356371"/>
                <a:gd name="connsiteY3288" fmla="*/ 2178933 h 3927868"/>
                <a:gd name="connsiteX3289" fmla="*/ 3653102 w 6356371"/>
                <a:gd name="connsiteY3289" fmla="*/ 2174745 h 3927868"/>
                <a:gd name="connsiteX3290" fmla="*/ 3650633 w 6356371"/>
                <a:gd name="connsiteY3290" fmla="*/ 2173549 h 3927868"/>
                <a:gd name="connsiteX3291" fmla="*/ 3649213 w 6356371"/>
                <a:gd name="connsiteY3291" fmla="*/ 2172876 h 3927868"/>
                <a:gd name="connsiteX3292" fmla="*/ 3648540 w 6356371"/>
                <a:gd name="connsiteY3292" fmla="*/ 2172577 h 3927868"/>
                <a:gd name="connsiteX3293" fmla="*/ 3641136 w 6356371"/>
                <a:gd name="connsiteY3293" fmla="*/ 2169735 h 3927868"/>
                <a:gd name="connsiteX3294" fmla="*/ 3610030 w 6356371"/>
                <a:gd name="connsiteY3294" fmla="*/ 2165024 h 3927868"/>
                <a:gd name="connsiteX3295" fmla="*/ 3584905 w 6356371"/>
                <a:gd name="connsiteY3295" fmla="*/ 2139899 h 3927868"/>
                <a:gd name="connsiteX3296" fmla="*/ 3544226 w 6356371"/>
                <a:gd name="connsiteY3296" fmla="*/ 2063477 h 3927868"/>
                <a:gd name="connsiteX3297" fmla="*/ 1178500 w 6356371"/>
                <a:gd name="connsiteY3297" fmla="*/ 2063402 h 3927868"/>
                <a:gd name="connsiteX3298" fmla="*/ 1163320 w 6356371"/>
                <a:gd name="connsiteY3298" fmla="*/ 2075516 h 3927868"/>
                <a:gd name="connsiteX3299" fmla="*/ 1137821 w 6356371"/>
                <a:gd name="connsiteY3299" fmla="*/ 2139899 h 3927868"/>
                <a:gd name="connsiteX3300" fmla="*/ 1112696 w 6356371"/>
                <a:gd name="connsiteY3300" fmla="*/ 2165024 h 3927868"/>
                <a:gd name="connsiteX3301" fmla="*/ 1085851 w 6356371"/>
                <a:gd name="connsiteY3301" fmla="*/ 2168464 h 3927868"/>
                <a:gd name="connsiteX3302" fmla="*/ 1076953 w 6356371"/>
                <a:gd name="connsiteY3302" fmla="*/ 2171455 h 3927868"/>
                <a:gd name="connsiteX3303" fmla="*/ 1073512 w 6356371"/>
                <a:gd name="connsiteY3303" fmla="*/ 2172951 h 3927868"/>
                <a:gd name="connsiteX3304" fmla="*/ 1065811 w 6356371"/>
                <a:gd name="connsiteY3304" fmla="*/ 2176839 h 3927868"/>
                <a:gd name="connsiteX3305" fmla="*/ 1058408 w 6356371"/>
                <a:gd name="connsiteY3305" fmla="*/ 2181849 h 3927868"/>
                <a:gd name="connsiteX3306" fmla="*/ 1056613 w 6356371"/>
                <a:gd name="connsiteY3306" fmla="*/ 2183046 h 3927868"/>
                <a:gd name="connsiteX3307" fmla="*/ 1056463 w 6356371"/>
                <a:gd name="connsiteY3307" fmla="*/ 2183120 h 3927868"/>
                <a:gd name="connsiteX3308" fmla="*/ 1048387 w 6356371"/>
                <a:gd name="connsiteY3308" fmla="*/ 2190299 h 3927868"/>
                <a:gd name="connsiteX3309" fmla="*/ 1036124 w 6356371"/>
                <a:gd name="connsiteY3309" fmla="*/ 2205703 h 3927868"/>
                <a:gd name="connsiteX3310" fmla="*/ 1112621 w 6356371"/>
                <a:gd name="connsiteY3310" fmla="*/ 2246232 h 3927868"/>
                <a:gd name="connsiteX3311" fmla="*/ 1137746 w 6356371"/>
                <a:gd name="connsiteY3311" fmla="*/ 2271357 h 3927868"/>
                <a:gd name="connsiteX3312" fmla="*/ 1163170 w 6356371"/>
                <a:gd name="connsiteY3312" fmla="*/ 2335666 h 3927868"/>
                <a:gd name="connsiteX3313" fmla="*/ 1178425 w 6356371"/>
                <a:gd name="connsiteY3313" fmla="*/ 2347855 h 3927868"/>
                <a:gd name="connsiteX3314" fmla="*/ 1219029 w 6356371"/>
                <a:gd name="connsiteY3314" fmla="*/ 2271357 h 3927868"/>
                <a:gd name="connsiteX3315" fmla="*/ 1244154 w 6356371"/>
                <a:gd name="connsiteY3315" fmla="*/ 2246232 h 3927868"/>
                <a:gd name="connsiteX3316" fmla="*/ 1308537 w 6356371"/>
                <a:gd name="connsiteY3316" fmla="*/ 2220808 h 3927868"/>
                <a:gd name="connsiteX3317" fmla="*/ 1320577 w 6356371"/>
                <a:gd name="connsiteY3317" fmla="*/ 2205628 h 3927868"/>
                <a:gd name="connsiteX3318" fmla="*/ 1308463 w 6356371"/>
                <a:gd name="connsiteY3318" fmla="*/ 2190373 h 3927868"/>
                <a:gd name="connsiteX3319" fmla="*/ 1294405 w 6356371"/>
                <a:gd name="connsiteY3319" fmla="*/ 2178933 h 3927868"/>
                <a:gd name="connsiteX3320" fmla="*/ 1287151 w 6356371"/>
                <a:gd name="connsiteY3320" fmla="*/ 2174670 h 3927868"/>
                <a:gd name="connsiteX3321" fmla="*/ 1283637 w 6356371"/>
                <a:gd name="connsiteY3321" fmla="*/ 2172951 h 3927868"/>
                <a:gd name="connsiteX3322" fmla="*/ 1275336 w 6356371"/>
                <a:gd name="connsiteY3322" fmla="*/ 2169735 h 3927868"/>
                <a:gd name="connsiteX3323" fmla="*/ 1244154 w 6356371"/>
                <a:gd name="connsiteY3323" fmla="*/ 2165024 h 3927868"/>
                <a:gd name="connsiteX3324" fmla="*/ 1219029 w 6356371"/>
                <a:gd name="connsiteY3324" fmla="*/ 2139899 h 3927868"/>
                <a:gd name="connsiteX3325" fmla="*/ 1178500 w 6356371"/>
                <a:gd name="connsiteY3325" fmla="*/ 2063402 h 3927868"/>
                <a:gd name="connsiteX3326" fmla="*/ 2361325 w 6356371"/>
                <a:gd name="connsiteY3326" fmla="*/ 2063252 h 3927868"/>
                <a:gd name="connsiteX3327" fmla="*/ 2320647 w 6356371"/>
                <a:gd name="connsiteY3327" fmla="*/ 2139824 h 3927868"/>
                <a:gd name="connsiteX3328" fmla="*/ 2295522 w 6356371"/>
                <a:gd name="connsiteY3328" fmla="*/ 2164949 h 3927868"/>
                <a:gd name="connsiteX3329" fmla="*/ 2268751 w 6356371"/>
                <a:gd name="connsiteY3329" fmla="*/ 2168389 h 3927868"/>
                <a:gd name="connsiteX3330" fmla="*/ 2259853 w 6356371"/>
                <a:gd name="connsiteY3330" fmla="*/ 2171380 h 3927868"/>
                <a:gd name="connsiteX3331" fmla="*/ 2256563 w 6356371"/>
                <a:gd name="connsiteY3331" fmla="*/ 2172801 h 3927868"/>
                <a:gd name="connsiteX3332" fmla="*/ 2248861 w 6356371"/>
                <a:gd name="connsiteY3332" fmla="*/ 2176689 h 3927868"/>
                <a:gd name="connsiteX3333" fmla="*/ 2239962 w 6356371"/>
                <a:gd name="connsiteY3333" fmla="*/ 2182671 h 3927868"/>
                <a:gd name="connsiteX3334" fmla="*/ 2239514 w 6356371"/>
                <a:gd name="connsiteY3334" fmla="*/ 2182970 h 3927868"/>
                <a:gd name="connsiteX3335" fmla="*/ 2238765 w 6356371"/>
                <a:gd name="connsiteY3335" fmla="*/ 2183644 h 3927868"/>
                <a:gd name="connsiteX3336" fmla="*/ 2231139 w 6356371"/>
                <a:gd name="connsiteY3336" fmla="*/ 2190448 h 3927868"/>
                <a:gd name="connsiteX3337" fmla="*/ 2219024 w 6356371"/>
                <a:gd name="connsiteY3337" fmla="*/ 2205703 h 3927868"/>
                <a:gd name="connsiteX3338" fmla="*/ 2295522 w 6356371"/>
                <a:gd name="connsiteY3338" fmla="*/ 2246307 h 3927868"/>
                <a:gd name="connsiteX3339" fmla="*/ 2320647 w 6356371"/>
                <a:gd name="connsiteY3339" fmla="*/ 2271432 h 3927868"/>
                <a:gd name="connsiteX3340" fmla="*/ 2346071 w 6356371"/>
                <a:gd name="connsiteY3340" fmla="*/ 2335740 h 3927868"/>
                <a:gd name="connsiteX3341" fmla="*/ 2361251 w 6356371"/>
                <a:gd name="connsiteY3341" fmla="*/ 2347929 h 3927868"/>
                <a:gd name="connsiteX3342" fmla="*/ 2376430 w 6356371"/>
                <a:gd name="connsiteY3342" fmla="*/ 2335815 h 3927868"/>
                <a:gd name="connsiteX3343" fmla="*/ 2401930 w 6356371"/>
                <a:gd name="connsiteY3343" fmla="*/ 2271432 h 3927868"/>
                <a:gd name="connsiteX3344" fmla="*/ 2427054 w 6356371"/>
                <a:gd name="connsiteY3344" fmla="*/ 2246307 h 3927868"/>
                <a:gd name="connsiteX3345" fmla="*/ 2491438 w 6356371"/>
                <a:gd name="connsiteY3345" fmla="*/ 2220882 h 3927868"/>
                <a:gd name="connsiteX3346" fmla="*/ 2503551 w 6356371"/>
                <a:gd name="connsiteY3346" fmla="*/ 2205628 h 3927868"/>
                <a:gd name="connsiteX3347" fmla="*/ 2491438 w 6356371"/>
                <a:gd name="connsiteY3347" fmla="*/ 2190299 h 3927868"/>
                <a:gd name="connsiteX3348" fmla="*/ 2477304 w 6356371"/>
                <a:gd name="connsiteY3348" fmla="*/ 2178783 h 3927868"/>
                <a:gd name="connsiteX3349" fmla="*/ 2470126 w 6356371"/>
                <a:gd name="connsiteY3349" fmla="*/ 2174595 h 3927868"/>
                <a:gd name="connsiteX3350" fmla="*/ 2466612 w 6356371"/>
                <a:gd name="connsiteY3350" fmla="*/ 2172876 h 3927868"/>
                <a:gd name="connsiteX3351" fmla="*/ 2458311 w 6356371"/>
                <a:gd name="connsiteY3351" fmla="*/ 2169660 h 3927868"/>
                <a:gd name="connsiteX3352" fmla="*/ 2427129 w 6356371"/>
                <a:gd name="connsiteY3352" fmla="*/ 2164949 h 3927868"/>
                <a:gd name="connsiteX3353" fmla="*/ 2402004 w 6356371"/>
                <a:gd name="connsiteY3353" fmla="*/ 2139899 h 3927868"/>
                <a:gd name="connsiteX3354" fmla="*/ 2361325 w 6356371"/>
                <a:gd name="connsiteY3354" fmla="*/ 2063252 h 3927868"/>
                <a:gd name="connsiteX3355" fmla="*/ 4139826 w 6356371"/>
                <a:gd name="connsiteY3355" fmla="*/ 2027808 h 3927868"/>
                <a:gd name="connsiteX3356" fmla="*/ 4122403 w 6356371"/>
                <a:gd name="connsiteY3356" fmla="*/ 2051213 h 3927868"/>
                <a:gd name="connsiteX3357" fmla="*/ 4119487 w 6356371"/>
                <a:gd name="connsiteY3357" fmla="*/ 2055924 h 3927868"/>
                <a:gd name="connsiteX3358" fmla="*/ 4105579 w 6356371"/>
                <a:gd name="connsiteY3358" fmla="*/ 2080227 h 3927868"/>
                <a:gd name="connsiteX3359" fmla="*/ 4083146 w 6356371"/>
                <a:gd name="connsiteY3359" fmla="*/ 2094060 h 3927868"/>
                <a:gd name="connsiteX3360" fmla="*/ 4075220 w 6356371"/>
                <a:gd name="connsiteY3360" fmla="*/ 2092789 h 3927868"/>
                <a:gd name="connsiteX3361" fmla="*/ 4013828 w 6356371"/>
                <a:gd name="connsiteY3361" fmla="*/ 2079853 h 3927868"/>
                <a:gd name="connsiteX3362" fmla="*/ 4026763 w 6356371"/>
                <a:gd name="connsiteY3362" fmla="*/ 2141245 h 3927868"/>
                <a:gd name="connsiteX3363" fmla="*/ 4014126 w 6356371"/>
                <a:gd name="connsiteY3363" fmla="*/ 2171530 h 3927868"/>
                <a:gd name="connsiteX3364" fmla="*/ 3994459 w 6356371"/>
                <a:gd name="connsiteY3364" fmla="*/ 2182372 h 3927868"/>
                <a:gd name="connsiteX3365" fmla="*/ 3994160 w 6356371"/>
                <a:gd name="connsiteY3365" fmla="*/ 2182597 h 3927868"/>
                <a:gd name="connsiteX3366" fmla="*/ 3975840 w 6356371"/>
                <a:gd name="connsiteY3366" fmla="*/ 2194785 h 3927868"/>
                <a:gd name="connsiteX3367" fmla="*/ 3961632 w 6356371"/>
                <a:gd name="connsiteY3367" fmla="*/ 2205778 h 3927868"/>
                <a:gd name="connsiteX3368" fmla="*/ 3967016 w 6356371"/>
                <a:gd name="connsiteY3368" fmla="*/ 2210115 h 3927868"/>
                <a:gd name="connsiteX3369" fmla="*/ 3977634 w 6356371"/>
                <a:gd name="connsiteY3369" fmla="*/ 2217966 h 3927868"/>
                <a:gd name="connsiteX3370" fmla="*/ 3985187 w 6356371"/>
                <a:gd name="connsiteY3370" fmla="*/ 2223201 h 3927868"/>
                <a:gd name="connsiteX3371" fmla="*/ 4014126 w 6356371"/>
                <a:gd name="connsiteY3371" fmla="*/ 2239951 h 3927868"/>
                <a:gd name="connsiteX3372" fmla="*/ 4026690 w 6356371"/>
                <a:gd name="connsiteY3372" fmla="*/ 2270235 h 3927868"/>
                <a:gd name="connsiteX3373" fmla="*/ 4013751 w 6356371"/>
                <a:gd name="connsiteY3373" fmla="*/ 2331702 h 3927868"/>
                <a:gd name="connsiteX3374" fmla="*/ 4075145 w 6356371"/>
                <a:gd name="connsiteY3374" fmla="*/ 2318691 h 3927868"/>
                <a:gd name="connsiteX3375" fmla="*/ 4082996 w 6356371"/>
                <a:gd name="connsiteY3375" fmla="*/ 2317420 h 3927868"/>
                <a:gd name="connsiteX3376" fmla="*/ 4105503 w 6356371"/>
                <a:gd name="connsiteY3376" fmla="*/ 2331254 h 3927868"/>
                <a:gd name="connsiteX3377" fmla="*/ 4122253 w 6356371"/>
                <a:gd name="connsiteY3377" fmla="*/ 2360193 h 3927868"/>
                <a:gd name="connsiteX3378" fmla="*/ 4139677 w 6356371"/>
                <a:gd name="connsiteY3378" fmla="*/ 2383748 h 3927868"/>
                <a:gd name="connsiteX3379" fmla="*/ 4144089 w 6356371"/>
                <a:gd name="connsiteY3379" fmla="*/ 2378364 h 3927868"/>
                <a:gd name="connsiteX3380" fmla="*/ 4157026 w 6356371"/>
                <a:gd name="connsiteY3380" fmla="*/ 2360342 h 3927868"/>
                <a:gd name="connsiteX3381" fmla="*/ 4173850 w 6356371"/>
                <a:gd name="connsiteY3381" fmla="*/ 2331254 h 3927868"/>
                <a:gd name="connsiteX3382" fmla="*/ 4204209 w 6356371"/>
                <a:gd name="connsiteY3382" fmla="*/ 2318691 h 3927868"/>
                <a:gd name="connsiteX3383" fmla="*/ 4265601 w 6356371"/>
                <a:gd name="connsiteY3383" fmla="*/ 2331702 h 3927868"/>
                <a:gd name="connsiteX3384" fmla="*/ 4252590 w 6356371"/>
                <a:gd name="connsiteY3384" fmla="*/ 2270235 h 3927868"/>
                <a:gd name="connsiteX3385" fmla="*/ 4265452 w 6356371"/>
                <a:gd name="connsiteY3385" fmla="*/ 2240025 h 3927868"/>
                <a:gd name="connsiteX3386" fmla="*/ 4298056 w 6356371"/>
                <a:gd name="connsiteY3386" fmla="*/ 2220733 h 3927868"/>
                <a:gd name="connsiteX3387" fmla="*/ 4312636 w 6356371"/>
                <a:gd name="connsiteY3387" fmla="*/ 2210189 h 3927868"/>
                <a:gd name="connsiteX3388" fmla="*/ 4317945 w 6356371"/>
                <a:gd name="connsiteY3388" fmla="*/ 2205852 h 3927868"/>
                <a:gd name="connsiteX3389" fmla="*/ 4265452 w 6356371"/>
                <a:gd name="connsiteY3389" fmla="*/ 2171605 h 3927868"/>
                <a:gd name="connsiteX3390" fmla="*/ 4252890 w 6356371"/>
                <a:gd name="connsiteY3390" fmla="*/ 2141245 h 3927868"/>
                <a:gd name="connsiteX3391" fmla="*/ 4265827 w 6356371"/>
                <a:gd name="connsiteY3391" fmla="*/ 2079928 h 3927868"/>
                <a:gd name="connsiteX3392" fmla="*/ 4204359 w 6356371"/>
                <a:gd name="connsiteY3392" fmla="*/ 2092864 h 3927868"/>
                <a:gd name="connsiteX3393" fmla="*/ 4174074 w 6356371"/>
                <a:gd name="connsiteY3393" fmla="*/ 2080301 h 3927868"/>
                <a:gd name="connsiteX3394" fmla="*/ 4157324 w 6356371"/>
                <a:gd name="connsiteY3394" fmla="*/ 2051362 h 3927868"/>
                <a:gd name="connsiteX3395" fmla="*/ 4151641 w 6356371"/>
                <a:gd name="connsiteY3395" fmla="*/ 2043212 h 3927868"/>
                <a:gd name="connsiteX3396" fmla="*/ 4144238 w 6356371"/>
                <a:gd name="connsiteY3396" fmla="*/ 2033267 h 3927868"/>
                <a:gd name="connsiteX3397" fmla="*/ 4139826 w 6356371"/>
                <a:gd name="connsiteY3397" fmla="*/ 2027808 h 3927868"/>
                <a:gd name="connsiteX3398" fmla="*/ 1773726 w 6356371"/>
                <a:gd name="connsiteY3398" fmla="*/ 2027658 h 3927868"/>
                <a:gd name="connsiteX3399" fmla="*/ 1739478 w 6356371"/>
                <a:gd name="connsiteY3399" fmla="*/ 2080227 h 3927868"/>
                <a:gd name="connsiteX3400" fmla="*/ 1709193 w 6356371"/>
                <a:gd name="connsiteY3400" fmla="*/ 2092789 h 3927868"/>
                <a:gd name="connsiteX3401" fmla="*/ 1647801 w 6356371"/>
                <a:gd name="connsiteY3401" fmla="*/ 2079853 h 3927868"/>
                <a:gd name="connsiteX3402" fmla="*/ 1660738 w 6356371"/>
                <a:gd name="connsiteY3402" fmla="*/ 2141170 h 3927868"/>
                <a:gd name="connsiteX3403" fmla="*/ 1648176 w 6356371"/>
                <a:gd name="connsiteY3403" fmla="*/ 2171530 h 3927868"/>
                <a:gd name="connsiteX3404" fmla="*/ 1628509 w 6356371"/>
                <a:gd name="connsiteY3404" fmla="*/ 2182372 h 3927868"/>
                <a:gd name="connsiteX3405" fmla="*/ 1609889 w 6356371"/>
                <a:gd name="connsiteY3405" fmla="*/ 2194711 h 3927868"/>
                <a:gd name="connsiteX3406" fmla="*/ 1595682 w 6356371"/>
                <a:gd name="connsiteY3406" fmla="*/ 2205703 h 3927868"/>
                <a:gd name="connsiteX3407" fmla="*/ 1601140 w 6356371"/>
                <a:gd name="connsiteY3407" fmla="*/ 2210189 h 3927868"/>
                <a:gd name="connsiteX3408" fmla="*/ 1619162 w 6356371"/>
                <a:gd name="connsiteY3408" fmla="*/ 2223126 h 3927868"/>
                <a:gd name="connsiteX3409" fmla="*/ 1648176 w 6356371"/>
                <a:gd name="connsiteY3409" fmla="*/ 2239951 h 3927868"/>
                <a:gd name="connsiteX3410" fmla="*/ 1660813 w 6356371"/>
                <a:gd name="connsiteY3410" fmla="*/ 2270235 h 3927868"/>
                <a:gd name="connsiteX3411" fmla="*/ 1647877 w 6356371"/>
                <a:gd name="connsiteY3411" fmla="*/ 2331702 h 3927868"/>
                <a:gd name="connsiteX3412" fmla="*/ 1709268 w 6356371"/>
                <a:gd name="connsiteY3412" fmla="*/ 2318691 h 3927868"/>
                <a:gd name="connsiteX3413" fmla="*/ 1717120 w 6356371"/>
                <a:gd name="connsiteY3413" fmla="*/ 2317420 h 3927868"/>
                <a:gd name="connsiteX3414" fmla="*/ 1739553 w 6356371"/>
                <a:gd name="connsiteY3414" fmla="*/ 2331254 h 3927868"/>
                <a:gd name="connsiteX3415" fmla="*/ 1773801 w 6356371"/>
                <a:gd name="connsiteY3415" fmla="*/ 2383822 h 3927868"/>
                <a:gd name="connsiteX3416" fmla="*/ 1808049 w 6356371"/>
                <a:gd name="connsiteY3416" fmla="*/ 2331254 h 3927868"/>
                <a:gd name="connsiteX3417" fmla="*/ 1838409 w 6356371"/>
                <a:gd name="connsiteY3417" fmla="*/ 2318691 h 3927868"/>
                <a:gd name="connsiteX3418" fmla="*/ 1899726 w 6356371"/>
                <a:gd name="connsiteY3418" fmla="*/ 2331702 h 3927868"/>
                <a:gd name="connsiteX3419" fmla="*/ 1886789 w 6356371"/>
                <a:gd name="connsiteY3419" fmla="*/ 2270235 h 3927868"/>
                <a:gd name="connsiteX3420" fmla="*/ 1899277 w 6356371"/>
                <a:gd name="connsiteY3420" fmla="*/ 2240025 h 3927868"/>
                <a:gd name="connsiteX3421" fmla="*/ 1928291 w 6356371"/>
                <a:gd name="connsiteY3421" fmla="*/ 2223201 h 3927868"/>
                <a:gd name="connsiteX3422" fmla="*/ 1937638 w 6356371"/>
                <a:gd name="connsiteY3422" fmla="*/ 2216695 h 3927868"/>
                <a:gd name="connsiteX3423" fmla="*/ 1946312 w 6356371"/>
                <a:gd name="connsiteY3423" fmla="*/ 2210189 h 3927868"/>
                <a:gd name="connsiteX3424" fmla="*/ 1951770 w 6356371"/>
                <a:gd name="connsiteY3424" fmla="*/ 2205778 h 3927868"/>
                <a:gd name="connsiteX3425" fmla="*/ 1899277 w 6356371"/>
                <a:gd name="connsiteY3425" fmla="*/ 2171530 h 3927868"/>
                <a:gd name="connsiteX3426" fmla="*/ 1886714 w 6356371"/>
                <a:gd name="connsiteY3426" fmla="*/ 2141245 h 3927868"/>
                <a:gd name="connsiteX3427" fmla="*/ 1899651 w 6356371"/>
                <a:gd name="connsiteY3427" fmla="*/ 2079853 h 3927868"/>
                <a:gd name="connsiteX3428" fmla="*/ 1838259 w 6356371"/>
                <a:gd name="connsiteY3428" fmla="*/ 2092789 h 3927868"/>
                <a:gd name="connsiteX3429" fmla="*/ 1807974 w 6356371"/>
                <a:gd name="connsiteY3429" fmla="*/ 2080227 h 3927868"/>
                <a:gd name="connsiteX3430" fmla="*/ 1773726 w 6356371"/>
                <a:gd name="connsiteY3430" fmla="*/ 2027658 h 3927868"/>
                <a:gd name="connsiteX3431" fmla="*/ 2956477 w 6356371"/>
                <a:gd name="connsiteY3431" fmla="*/ 2027584 h 3927868"/>
                <a:gd name="connsiteX3432" fmla="*/ 2956253 w 6356371"/>
                <a:gd name="connsiteY3432" fmla="*/ 2027883 h 3927868"/>
                <a:gd name="connsiteX3433" fmla="*/ 2945559 w 6356371"/>
                <a:gd name="connsiteY3433" fmla="*/ 2041716 h 3927868"/>
                <a:gd name="connsiteX3434" fmla="*/ 2945260 w 6356371"/>
                <a:gd name="connsiteY3434" fmla="*/ 2042090 h 3927868"/>
                <a:gd name="connsiteX3435" fmla="*/ 2945111 w 6356371"/>
                <a:gd name="connsiteY3435" fmla="*/ 2042240 h 3927868"/>
                <a:gd name="connsiteX3436" fmla="*/ 2932997 w 6356371"/>
                <a:gd name="connsiteY3436" fmla="*/ 2060560 h 3927868"/>
                <a:gd name="connsiteX3437" fmla="*/ 2922229 w 6356371"/>
                <a:gd name="connsiteY3437" fmla="*/ 2080077 h 3927868"/>
                <a:gd name="connsiteX3438" fmla="*/ 2891944 w 6356371"/>
                <a:gd name="connsiteY3438" fmla="*/ 2092715 h 3927868"/>
                <a:gd name="connsiteX3439" fmla="*/ 2830552 w 6356371"/>
                <a:gd name="connsiteY3439" fmla="*/ 2079779 h 3927868"/>
                <a:gd name="connsiteX3440" fmla="*/ 2843489 w 6356371"/>
                <a:gd name="connsiteY3440" fmla="*/ 2141095 h 3927868"/>
                <a:gd name="connsiteX3441" fmla="*/ 2831001 w 6356371"/>
                <a:gd name="connsiteY3441" fmla="*/ 2171380 h 3927868"/>
                <a:gd name="connsiteX3442" fmla="*/ 2811260 w 6356371"/>
                <a:gd name="connsiteY3442" fmla="*/ 2182297 h 3927868"/>
                <a:gd name="connsiteX3443" fmla="*/ 2810960 w 6356371"/>
                <a:gd name="connsiteY3443" fmla="*/ 2182522 h 3927868"/>
                <a:gd name="connsiteX3444" fmla="*/ 2792715 w 6356371"/>
                <a:gd name="connsiteY3444" fmla="*/ 2194711 h 3927868"/>
                <a:gd name="connsiteX3445" fmla="*/ 2778507 w 6356371"/>
                <a:gd name="connsiteY3445" fmla="*/ 2205703 h 3927868"/>
                <a:gd name="connsiteX3446" fmla="*/ 2783966 w 6356371"/>
                <a:gd name="connsiteY3446" fmla="*/ 2210189 h 3927868"/>
                <a:gd name="connsiteX3447" fmla="*/ 2786807 w 6356371"/>
                <a:gd name="connsiteY3447" fmla="*/ 2212283 h 3927868"/>
                <a:gd name="connsiteX3448" fmla="*/ 2788004 w 6356371"/>
                <a:gd name="connsiteY3448" fmla="*/ 2213106 h 3927868"/>
                <a:gd name="connsiteX3449" fmla="*/ 2801987 w 6356371"/>
                <a:gd name="connsiteY3449" fmla="*/ 2223051 h 3927868"/>
                <a:gd name="connsiteX3450" fmla="*/ 2831001 w 6356371"/>
                <a:gd name="connsiteY3450" fmla="*/ 2239876 h 3927868"/>
                <a:gd name="connsiteX3451" fmla="*/ 2843563 w 6356371"/>
                <a:gd name="connsiteY3451" fmla="*/ 2270161 h 3927868"/>
                <a:gd name="connsiteX3452" fmla="*/ 2830627 w 6356371"/>
                <a:gd name="connsiteY3452" fmla="*/ 2331627 h 3927868"/>
                <a:gd name="connsiteX3453" fmla="*/ 2892019 w 6356371"/>
                <a:gd name="connsiteY3453" fmla="*/ 2318616 h 3927868"/>
                <a:gd name="connsiteX3454" fmla="*/ 2899870 w 6356371"/>
                <a:gd name="connsiteY3454" fmla="*/ 2317345 h 3927868"/>
                <a:gd name="connsiteX3455" fmla="*/ 2922304 w 6356371"/>
                <a:gd name="connsiteY3455" fmla="*/ 2331254 h 3927868"/>
                <a:gd name="connsiteX3456" fmla="*/ 2933147 w 6356371"/>
                <a:gd name="connsiteY3456" fmla="*/ 2350846 h 3927868"/>
                <a:gd name="connsiteX3457" fmla="*/ 2945485 w 6356371"/>
                <a:gd name="connsiteY3457" fmla="*/ 2369390 h 3927868"/>
                <a:gd name="connsiteX3458" fmla="*/ 2946008 w 6356371"/>
                <a:gd name="connsiteY3458" fmla="*/ 2370138 h 3927868"/>
                <a:gd name="connsiteX3459" fmla="*/ 2952065 w 6356371"/>
                <a:gd name="connsiteY3459" fmla="*/ 2378214 h 3927868"/>
                <a:gd name="connsiteX3460" fmla="*/ 2953262 w 6356371"/>
                <a:gd name="connsiteY3460" fmla="*/ 2379709 h 3927868"/>
                <a:gd name="connsiteX3461" fmla="*/ 2956626 w 6356371"/>
                <a:gd name="connsiteY3461" fmla="*/ 2383822 h 3927868"/>
                <a:gd name="connsiteX3462" fmla="*/ 2990875 w 6356371"/>
                <a:gd name="connsiteY3462" fmla="*/ 2331254 h 3927868"/>
                <a:gd name="connsiteX3463" fmla="*/ 3021234 w 6356371"/>
                <a:gd name="connsiteY3463" fmla="*/ 2318691 h 3927868"/>
                <a:gd name="connsiteX3464" fmla="*/ 3082626 w 6356371"/>
                <a:gd name="connsiteY3464" fmla="*/ 2331702 h 3927868"/>
                <a:gd name="connsiteX3465" fmla="*/ 3069690 w 6356371"/>
                <a:gd name="connsiteY3465" fmla="*/ 2270235 h 3927868"/>
                <a:gd name="connsiteX3466" fmla="*/ 3082103 w 6356371"/>
                <a:gd name="connsiteY3466" fmla="*/ 2239876 h 3927868"/>
                <a:gd name="connsiteX3467" fmla="*/ 3111041 w 6356371"/>
                <a:gd name="connsiteY3467" fmla="*/ 2223126 h 3927868"/>
                <a:gd name="connsiteX3468" fmla="*/ 3129138 w 6356371"/>
                <a:gd name="connsiteY3468" fmla="*/ 2210115 h 3927868"/>
                <a:gd name="connsiteX3469" fmla="*/ 3134596 w 6356371"/>
                <a:gd name="connsiteY3469" fmla="*/ 2205703 h 3927868"/>
                <a:gd name="connsiteX3470" fmla="*/ 3082028 w 6356371"/>
                <a:gd name="connsiteY3470" fmla="*/ 2171455 h 3927868"/>
                <a:gd name="connsiteX3471" fmla="*/ 3069465 w 6356371"/>
                <a:gd name="connsiteY3471" fmla="*/ 2141170 h 3927868"/>
                <a:gd name="connsiteX3472" fmla="*/ 3082402 w 6356371"/>
                <a:gd name="connsiteY3472" fmla="*/ 2079779 h 3927868"/>
                <a:gd name="connsiteX3473" fmla="*/ 3021010 w 6356371"/>
                <a:gd name="connsiteY3473" fmla="*/ 2092715 h 3927868"/>
                <a:gd name="connsiteX3474" fmla="*/ 2990725 w 6356371"/>
                <a:gd name="connsiteY3474" fmla="*/ 2080152 h 3927868"/>
                <a:gd name="connsiteX3475" fmla="*/ 2956477 w 6356371"/>
                <a:gd name="connsiteY3475" fmla="*/ 2027584 h 3927868"/>
                <a:gd name="connsiteX3476" fmla="*/ 590975 w 6356371"/>
                <a:gd name="connsiteY3476" fmla="*/ 2027584 h 3927868"/>
                <a:gd name="connsiteX3477" fmla="*/ 556728 w 6356371"/>
                <a:gd name="connsiteY3477" fmla="*/ 2080077 h 3927868"/>
                <a:gd name="connsiteX3478" fmla="*/ 526442 w 6356371"/>
                <a:gd name="connsiteY3478" fmla="*/ 2092715 h 3927868"/>
                <a:gd name="connsiteX3479" fmla="*/ 464976 w 6356371"/>
                <a:gd name="connsiteY3479" fmla="*/ 2079779 h 3927868"/>
                <a:gd name="connsiteX3480" fmla="*/ 477912 w 6356371"/>
                <a:gd name="connsiteY3480" fmla="*/ 2141095 h 3927868"/>
                <a:gd name="connsiteX3481" fmla="*/ 465350 w 6356371"/>
                <a:gd name="connsiteY3481" fmla="*/ 2171455 h 3927868"/>
                <a:gd name="connsiteX3482" fmla="*/ 445683 w 6356371"/>
                <a:gd name="connsiteY3482" fmla="*/ 2182297 h 3927868"/>
                <a:gd name="connsiteX3483" fmla="*/ 445309 w 6356371"/>
                <a:gd name="connsiteY3483" fmla="*/ 2182522 h 3927868"/>
                <a:gd name="connsiteX3484" fmla="*/ 427138 w 6356371"/>
                <a:gd name="connsiteY3484" fmla="*/ 2194636 h 3927868"/>
                <a:gd name="connsiteX3485" fmla="*/ 412781 w 6356371"/>
                <a:gd name="connsiteY3485" fmla="*/ 2205703 h 3927868"/>
                <a:gd name="connsiteX3486" fmla="*/ 418165 w 6356371"/>
                <a:gd name="connsiteY3486" fmla="*/ 2210040 h 3927868"/>
                <a:gd name="connsiteX3487" fmla="*/ 436336 w 6356371"/>
                <a:gd name="connsiteY3487" fmla="*/ 2223126 h 3927868"/>
                <a:gd name="connsiteX3488" fmla="*/ 465275 w 6356371"/>
                <a:gd name="connsiteY3488" fmla="*/ 2239876 h 3927868"/>
                <a:gd name="connsiteX3489" fmla="*/ 477912 w 6356371"/>
                <a:gd name="connsiteY3489" fmla="*/ 2270235 h 3927868"/>
                <a:gd name="connsiteX3490" fmla="*/ 464901 w 6356371"/>
                <a:gd name="connsiteY3490" fmla="*/ 2331627 h 3927868"/>
                <a:gd name="connsiteX3491" fmla="*/ 526368 w 6356371"/>
                <a:gd name="connsiteY3491" fmla="*/ 2318616 h 3927868"/>
                <a:gd name="connsiteX3492" fmla="*/ 534219 w 6356371"/>
                <a:gd name="connsiteY3492" fmla="*/ 2317345 h 3927868"/>
                <a:gd name="connsiteX3493" fmla="*/ 556652 w 6356371"/>
                <a:gd name="connsiteY3493" fmla="*/ 2331254 h 3927868"/>
                <a:gd name="connsiteX3494" fmla="*/ 590901 w 6356371"/>
                <a:gd name="connsiteY3494" fmla="*/ 2383822 h 3927868"/>
                <a:gd name="connsiteX3495" fmla="*/ 625074 w 6356371"/>
                <a:gd name="connsiteY3495" fmla="*/ 2331254 h 3927868"/>
                <a:gd name="connsiteX3496" fmla="*/ 655434 w 6356371"/>
                <a:gd name="connsiteY3496" fmla="*/ 2318691 h 3927868"/>
                <a:gd name="connsiteX3497" fmla="*/ 716826 w 6356371"/>
                <a:gd name="connsiteY3497" fmla="*/ 2331702 h 3927868"/>
                <a:gd name="connsiteX3498" fmla="*/ 703814 w 6356371"/>
                <a:gd name="connsiteY3498" fmla="*/ 2270235 h 3927868"/>
                <a:gd name="connsiteX3499" fmla="*/ 716676 w 6356371"/>
                <a:gd name="connsiteY3499" fmla="*/ 2239876 h 3927868"/>
                <a:gd name="connsiteX3500" fmla="*/ 745615 w 6356371"/>
                <a:gd name="connsiteY3500" fmla="*/ 2223126 h 3927868"/>
                <a:gd name="connsiteX3501" fmla="*/ 763636 w 6356371"/>
                <a:gd name="connsiteY3501" fmla="*/ 2210115 h 3927868"/>
                <a:gd name="connsiteX3502" fmla="*/ 769095 w 6356371"/>
                <a:gd name="connsiteY3502" fmla="*/ 2205703 h 3927868"/>
                <a:gd name="connsiteX3503" fmla="*/ 716526 w 6356371"/>
                <a:gd name="connsiteY3503" fmla="*/ 2171455 h 3927868"/>
                <a:gd name="connsiteX3504" fmla="*/ 703964 w 6356371"/>
                <a:gd name="connsiteY3504" fmla="*/ 2141095 h 3927868"/>
                <a:gd name="connsiteX3505" fmla="*/ 716900 w 6356371"/>
                <a:gd name="connsiteY3505" fmla="*/ 2079779 h 3927868"/>
                <a:gd name="connsiteX3506" fmla="*/ 655434 w 6356371"/>
                <a:gd name="connsiteY3506" fmla="*/ 2092715 h 3927868"/>
                <a:gd name="connsiteX3507" fmla="*/ 625148 w 6356371"/>
                <a:gd name="connsiteY3507" fmla="*/ 2080077 h 3927868"/>
                <a:gd name="connsiteX3508" fmla="*/ 590975 w 6356371"/>
                <a:gd name="connsiteY3508" fmla="*/ 2027584 h 3927868"/>
                <a:gd name="connsiteX3509" fmla="*/ 5322502 w 6356371"/>
                <a:gd name="connsiteY3509" fmla="*/ 2027435 h 3927868"/>
                <a:gd name="connsiteX3510" fmla="*/ 5288254 w 6356371"/>
                <a:gd name="connsiteY3510" fmla="*/ 2080002 h 3927868"/>
                <a:gd name="connsiteX3511" fmla="*/ 5257969 w 6356371"/>
                <a:gd name="connsiteY3511" fmla="*/ 2092565 h 3927868"/>
                <a:gd name="connsiteX3512" fmla="*/ 5196502 w 6356371"/>
                <a:gd name="connsiteY3512" fmla="*/ 2079629 h 3927868"/>
                <a:gd name="connsiteX3513" fmla="*/ 5209439 w 6356371"/>
                <a:gd name="connsiteY3513" fmla="*/ 2140946 h 3927868"/>
                <a:gd name="connsiteX3514" fmla="*/ 5196877 w 6356371"/>
                <a:gd name="connsiteY3514" fmla="*/ 2171305 h 3927868"/>
                <a:gd name="connsiteX3515" fmla="*/ 5177285 w 6356371"/>
                <a:gd name="connsiteY3515" fmla="*/ 2182148 h 3927868"/>
                <a:gd name="connsiteX3516" fmla="*/ 5176238 w 6356371"/>
                <a:gd name="connsiteY3516" fmla="*/ 2182821 h 3927868"/>
                <a:gd name="connsiteX3517" fmla="*/ 5167938 w 6356371"/>
                <a:gd name="connsiteY3517" fmla="*/ 2188205 h 3927868"/>
                <a:gd name="connsiteX3518" fmla="*/ 5166667 w 6356371"/>
                <a:gd name="connsiteY3518" fmla="*/ 2189028 h 3927868"/>
                <a:gd name="connsiteX3519" fmla="*/ 5165620 w 6356371"/>
                <a:gd name="connsiteY3519" fmla="*/ 2189775 h 3927868"/>
                <a:gd name="connsiteX3520" fmla="*/ 5144458 w 6356371"/>
                <a:gd name="connsiteY3520" fmla="*/ 2205628 h 3927868"/>
                <a:gd name="connsiteX3521" fmla="*/ 5149842 w 6356371"/>
                <a:gd name="connsiteY3521" fmla="*/ 2210040 h 3927868"/>
                <a:gd name="connsiteX3522" fmla="*/ 5158441 w 6356371"/>
                <a:gd name="connsiteY3522" fmla="*/ 2216546 h 3927868"/>
                <a:gd name="connsiteX3523" fmla="*/ 5158740 w 6356371"/>
                <a:gd name="connsiteY3523" fmla="*/ 2216770 h 3927868"/>
                <a:gd name="connsiteX3524" fmla="*/ 5159338 w 6356371"/>
                <a:gd name="connsiteY3524" fmla="*/ 2217144 h 3927868"/>
                <a:gd name="connsiteX3525" fmla="*/ 5160610 w 6356371"/>
                <a:gd name="connsiteY3525" fmla="*/ 2218116 h 3927868"/>
                <a:gd name="connsiteX3526" fmla="*/ 5161656 w 6356371"/>
                <a:gd name="connsiteY3526" fmla="*/ 2218789 h 3927868"/>
                <a:gd name="connsiteX3527" fmla="*/ 5196877 w 6356371"/>
                <a:gd name="connsiteY3527" fmla="*/ 2239876 h 3927868"/>
                <a:gd name="connsiteX3528" fmla="*/ 5209439 w 6356371"/>
                <a:gd name="connsiteY3528" fmla="*/ 2270235 h 3927868"/>
                <a:gd name="connsiteX3529" fmla="*/ 5196428 w 6356371"/>
                <a:gd name="connsiteY3529" fmla="*/ 2331627 h 3927868"/>
                <a:gd name="connsiteX3530" fmla="*/ 5257895 w 6356371"/>
                <a:gd name="connsiteY3530" fmla="*/ 2318616 h 3927868"/>
                <a:gd name="connsiteX3531" fmla="*/ 5265746 w 6356371"/>
                <a:gd name="connsiteY3531" fmla="*/ 2317345 h 3927868"/>
                <a:gd name="connsiteX3532" fmla="*/ 5288179 w 6356371"/>
                <a:gd name="connsiteY3532" fmla="*/ 2331179 h 3927868"/>
                <a:gd name="connsiteX3533" fmla="*/ 5322428 w 6356371"/>
                <a:gd name="connsiteY3533" fmla="*/ 2383748 h 3927868"/>
                <a:gd name="connsiteX3534" fmla="*/ 5356751 w 6356371"/>
                <a:gd name="connsiteY3534" fmla="*/ 2331179 h 3927868"/>
                <a:gd name="connsiteX3535" fmla="*/ 5387110 w 6356371"/>
                <a:gd name="connsiteY3535" fmla="*/ 2318616 h 3927868"/>
                <a:gd name="connsiteX3536" fmla="*/ 5448352 w 6356371"/>
                <a:gd name="connsiteY3536" fmla="*/ 2331627 h 3927868"/>
                <a:gd name="connsiteX3537" fmla="*/ 5447679 w 6356371"/>
                <a:gd name="connsiteY3537" fmla="*/ 2324748 h 3927868"/>
                <a:gd name="connsiteX3538" fmla="*/ 5438856 w 6356371"/>
                <a:gd name="connsiteY3538" fmla="*/ 2281003 h 3927868"/>
                <a:gd name="connsiteX3539" fmla="*/ 5438556 w 6356371"/>
                <a:gd name="connsiteY3539" fmla="*/ 2280106 h 3927868"/>
                <a:gd name="connsiteX3540" fmla="*/ 5435415 w 6356371"/>
                <a:gd name="connsiteY3540" fmla="*/ 2270086 h 3927868"/>
                <a:gd name="connsiteX3541" fmla="*/ 5434893 w 6356371"/>
                <a:gd name="connsiteY3541" fmla="*/ 2267543 h 3927868"/>
                <a:gd name="connsiteX3542" fmla="*/ 5434443 w 6356371"/>
                <a:gd name="connsiteY3542" fmla="*/ 2265301 h 3927868"/>
                <a:gd name="connsiteX3543" fmla="*/ 5434518 w 6356371"/>
                <a:gd name="connsiteY3543" fmla="*/ 2262159 h 3927868"/>
                <a:gd name="connsiteX3544" fmla="*/ 5434593 w 6356371"/>
                <a:gd name="connsiteY3544" fmla="*/ 2259917 h 3927868"/>
                <a:gd name="connsiteX3545" fmla="*/ 5434967 w 6356371"/>
                <a:gd name="connsiteY3545" fmla="*/ 2257075 h 3927868"/>
                <a:gd name="connsiteX3546" fmla="*/ 5435565 w 6356371"/>
                <a:gd name="connsiteY3546" fmla="*/ 2254832 h 3927868"/>
                <a:gd name="connsiteX3547" fmla="*/ 5437210 w 6356371"/>
                <a:gd name="connsiteY3547" fmla="*/ 2250719 h 3927868"/>
                <a:gd name="connsiteX3548" fmla="*/ 5438631 w 6356371"/>
                <a:gd name="connsiteY3548" fmla="*/ 2248176 h 3927868"/>
                <a:gd name="connsiteX3549" fmla="*/ 5439079 w 6356371"/>
                <a:gd name="connsiteY3549" fmla="*/ 2247354 h 3927868"/>
                <a:gd name="connsiteX3550" fmla="*/ 5440201 w 6356371"/>
                <a:gd name="connsiteY3550" fmla="*/ 2246158 h 3927868"/>
                <a:gd name="connsiteX3551" fmla="*/ 5442071 w 6356371"/>
                <a:gd name="connsiteY3551" fmla="*/ 2244138 h 3927868"/>
                <a:gd name="connsiteX3552" fmla="*/ 5443940 w 6356371"/>
                <a:gd name="connsiteY3552" fmla="*/ 2242493 h 3927868"/>
                <a:gd name="connsiteX3553" fmla="*/ 5446557 w 6356371"/>
                <a:gd name="connsiteY3553" fmla="*/ 2240698 h 3927868"/>
                <a:gd name="connsiteX3554" fmla="*/ 5448352 w 6356371"/>
                <a:gd name="connsiteY3554" fmla="*/ 2239577 h 3927868"/>
                <a:gd name="connsiteX3555" fmla="*/ 5477291 w 6356371"/>
                <a:gd name="connsiteY3555" fmla="*/ 2222827 h 3927868"/>
                <a:gd name="connsiteX3556" fmla="*/ 5477441 w 6356371"/>
                <a:gd name="connsiteY3556" fmla="*/ 2222752 h 3927868"/>
                <a:gd name="connsiteX3557" fmla="*/ 5486189 w 6356371"/>
                <a:gd name="connsiteY3557" fmla="*/ 2216695 h 3927868"/>
                <a:gd name="connsiteX3558" fmla="*/ 5487835 w 6356371"/>
                <a:gd name="connsiteY3558" fmla="*/ 2215499 h 3927868"/>
                <a:gd name="connsiteX3559" fmla="*/ 5495237 w 6356371"/>
                <a:gd name="connsiteY3559" fmla="*/ 2209890 h 3927868"/>
                <a:gd name="connsiteX3560" fmla="*/ 5495761 w 6356371"/>
                <a:gd name="connsiteY3560" fmla="*/ 2209516 h 3927868"/>
                <a:gd name="connsiteX3561" fmla="*/ 5500771 w 6356371"/>
                <a:gd name="connsiteY3561" fmla="*/ 2205403 h 3927868"/>
                <a:gd name="connsiteX3562" fmla="*/ 5448278 w 6356371"/>
                <a:gd name="connsiteY3562" fmla="*/ 2171156 h 3927868"/>
                <a:gd name="connsiteX3563" fmla="*/ 5448202 w 6356371"/>
                <a:gd name="connsiteY3563" fmla="*/ 2171156 h 3927868"/>
                <a:gd name="connsiteX3564" fmla="*/ 5447530 w 6356371"/>
                <a:gd name="connsiteY3564" fmla="*/ 2170707 h 3927868"/>
                <a:gd name="connsiteX3565" fmla="*/ 5443790 w 6356371"/>
                <a:gd name="connsiteY3565" fmla="*/ 2168239 h 3927868"/>
                <a:gd name="connsiteX3566" fmla="*/ 5442370 w 6356371"/>
                <a:gd name="connsiteY3566" fmla="*/ 2166968 h 3927868"/>
                <a:gd name="connsiteX3567" fmla="*/ 5439977 w 6356371"/>
                <a:gd name="connsiteY3567" fmla="*/ 2164426 h 3927868"/>
                <a:gd name="connsiteX3568" fmla="*/ 5439155 w 6356371"/>
                <a:gd name="connsiteY3568" fmla="*/ 2163528 h 3927868"/>
                <a:gd name="connsiteX3569" fmla="*/ 5438781 w 6356371"/>
                <a:gd name="connsiteY3569" fmla="*/ 2162855 h 3927868"/>
                <a:gd name="connsiteX3570" fmla="*/ 5436762 w 6356371"/>
                <a:gd name="connsiteY3570" fmla="*/ 2159192 h 3927868"/>
                <a:gd name="connsiteX3571" fmla="*/ 5435864 w 6356371"/>
                <a:gd name="connsiteY3571" fmla="*/ 2156799 h 3927868"/>
                <a:gd name="connsiteX3572" fmla="*/ 5434967 w 6356371"/>
                <a:gd name="connsiteY3572" fmla="*/ 2153658 h 3927868"/>
                <a:gd name="connsiteX3573" fmla="*/ 5434593 w 6356371"/>
                <a:gd name="connsiteY3573" fmla="*/ 2151116 h 3927868"/>
                <a:gd name="connsiteX3574" fmla="*/ 5434518 w 6356371"/>
                <a:gd name="connsiteY3574" fmla="*/ 2148573 h 3927868"/>
                <a:gd name="connsiteX3575" fmla="*/ 5434668 w 6356371"/>
                <a:gd name="connsiteY3575" fmla="*/ 2145806 h 3927868"/>
                <a:gd name="connsiteX3576" fmla="*/ 5435117 w 6356371"/>
                <a:gd name="connsiteY3576" fmla="*/ 2143413 h 3927868"/>
                <a:gd name="connsiteX3577" fmla="*/ 5435565 w 6356371"/>
                <a:gd name="connsiteY3577" fmla="*/ 2141020 h 3927868"/>
                <a:gd name="connsiteX3578" fmla="*/ 5438706 w 6356371"/>
                <a:gd name="connsiteY3578" fmla="*/ 2131001 h 3927868"/>
                <a:gd name="connsiteX3579" fmla="*/ 5438930 w 6356371"/>
                <a:gd name="connsiteY3579" fmla="*/ 2130253 h 3927868"/>
                <a:gd name="connsiteX3580" fmla="*/ 5447754 w 6356371"/>
                <a:gd name="connsiteY3580" fmla="*/ 2086583 h 3927868"/>
                <a:gd name="connsiteX3581" fmla="*/ 5447754 w 6356371"/>
                <a:gd name="connsiteY3581" fmla="*/ 2086358 h 3927868"/>
                <a:gd name="connsiteX3582" fmla="*/ 5448427 w 6356371"/>
                <a:gd name="connsiteY3582" fmla="*/ 2079629 h 3927868"/>
                <a:gd name="connsiteX3583" fmla="*/ 5387110 w 6356371"/>
                <a:gd name="connsiteY3583" fmla="*/ 2092565 h 3927868"/>
                <a:gd name="connsiteX3584" fmla="*/ 5356824 w 6356371"/>
                <a:gd name="connsiteY3584" fmla="*/ 2080002 h 3927868"/>
                <a:gd name="connsiteX3585" fmla="*/ 5322502 w 6356371"/>
                <a:gd name="connsiteY3585" fmla="*/ 2027435 h 3927868"/>
                <a:gd name="connsiteX3586" fmla="*/ 4246458 w 6356371"/>
                <a:gd name="connsiteY3586" fmla="*/ 1947647 h 3927868"/>
                <a:gd name="connsiteX3587" fmla="*/ 4175047 w 6356371"/>
                <a:gd name="connsiteY3587" fmla="*/ 1991691 h 3927868"/>
                <a:gd name="connsiteX3588" fmla="*/ 4183497 w 6356371"/>
                <a:gd name="connsiteY3588" fmla="*/ 2002085 h 3927868"/>
                <a:gd name="connsiteX3589" fmla="*/ 4198825 w 6356371"/>
                <a:gd name="connsiteY3589" fmla="*/ 2023246 h 3927868"/>
                <a:gd name="connsiteX3590" fmla="*/ 4208621 w 6356371"/>
                <a:gd name="connsiteY3590" fmla="*/ 2039024 h 3927868"/>
                <a:gd name="connsiteX3591" fmla="*/ 4265827 w 6356371"/>
                <a:gd name="connsiteY3591" fmla="*/ 2029453 h 3927868"/>
                <a:gd name="connsiteX3592" fmla="*/ 4246458 w 6356371"/>
                <a:gd name="connsiteY3592" fmla="*/ 1947647 h 3927868"/>
                <a:gd name="connsiteX3593" fmla="*/ 4032671 w 6356371"/>
                <a:gd name="connsiteY3593" fmla="*/ 1947647 h 3927868"/>
                <a:gd name="connsiteX3594" fmla="*/ 4013304 w 6356371"/>
                <a:gd name="connsiteY3594" fmla="*/ 2029453 h 3927868"/>
                <a:gd name="connsiteX3595" fmla="*/ 4070508 w 6356371"/>
                <a:gd name="connsiteY3595" fmla="*/ 2039024 h 3927868"/>
                <a:gd name="connsiteX3596" fmla="*/ 4080304 w 6356371"/>
                <a:gd name="connsiteY3596" fmla="*/ 2023322 h 3927868"/>
                <a:gd name="connsiteX3597" fmla="*/ 4104232 w 6356371"/>
                <a:gd name="connsiteY3597" fmla="*/ 1991765 h 3927868"/>
                <a:gd name="connsiteX3598" fmla="*/ 4032671 w 6356371"/>
                <a:gd name="connsiteY3598" fmla="*/ 1947647 h 3927868"/>
                <a:gd name="connsiteX3599" fmla="*/ 3063484 w 6356371"/>
                <a:gd name="connsiteY3599" fmla="*/ 1947647 h 3927868"/>
                <a:gd name="connsiteX3600" fmla="*/ 2991997 w 6356371"/>
                <a:gd name="connsiteY3600" fmla="*/ 1991765 h 3927868"/>
                <a:gd name="connsiteX3601" fmla="*/ 3025646 w 6356371"/>
                <a:gd name="connsiteY3601" fmla="*/ 2039024 h 3927868"/>
                <a:gd name="connsiteX3602" fmla="*/ 3082850 w 6356371"/>
                <a:gd name="connsiteY3602" fmla="*/ 2029453 h 3927868"/>
                <a:gd name="connsiteX3603" fmla="*/ 3063484 w 6356371"/>
                <a:gd name="connsiteY3603" fmla="*/ 1947647 h 3927868"/>
                <a:gd name="connsiteX3604" fmla="*/ 1880583 w 6356371"/>
                <a:gd name="connsiteY3604" fmla="*/ 1947647 h 3927868"/>
                <a:gd name="connsiteX3605" fmla="*/ 1809171 w 6356371"/>
                <a:gd name="connsiteY3605" fmla="*/ 1991765 h 3927868"/>
                <a:gd name="connsiteX3606" fmla="*/ 1842820 w 6356371"/>
                <a:gd name="connsiteY3606" fmla="*/ 2039024 h 3927868"/>
                <a:gd name="connsiteX3607" fmla="*/ 1899950 w 6356371"/>
                <a:gd name="connsiteY3607" fmla="*/ 2029453 h 3927868"/>
                <a:gd name="connsiteX3608" fmla="*/ 1880583 w 6356371"/>
                <a:gd name="connsiteY3608" fmla="*/ 1947647 h 3927868"/>
                <a:gd name="connsiteX3609" fmla="*/ 697683 w 6356371"/>
                <a:gd name="connsiteY3609" fmla="*/ 1947647 h 3927868"/>
                <a:gd name="connsiteX3610" fmla="*/ 626196 w 6356371"/>
                <a:gd name="connsiteY3610" fmla="*/ 1991765 h 3927868"/>
                <a:gd name="connsiteX3611" fmla="*/ 659845 w 6356371"/>
                <a:gd name="connsiteY3611" fmla="*/ 2039024 h 3927868"/>
                <a:gd name="connsiteX3612" fmla="*/ 717049 w 6356371"/>
                <a:gd name="connsiteY3612" fmla="*/ 2029453 h 3927868"/>
                <a:gd name="connsiteX3613" fmla="*/ 697683 w 6356371"/>
                <a:gd name="connsiteY3613" fmla="*/ 1947647 h 3927868"/>
                <a:gd name="connsiteX3614" fmla="*/ 483969 w 6356371"/>
                <a:gd name="connsiteY3614" fmla="*/ 1947647 h 3927868"/>
                <a:gd name="connsiteX3615" fmla="*/ 464602 w 6356371"/>
                <a:gd name="connsiteY3615" fmla="*/ 2029453 h 3927868"/>
                <a:gd name="connsiteX3616" fmla="*/ 521807 w 6356371"/>
                <a:gd name="connsiteY3616" fmla="*/ 2039024 h 3927868"/>
                <a:gd name="connsiteX3617" fmla="*/ 555456 w 6356371"/>
                <a:gd name="connsiteY3617" fmla="*/ 1991765 h 3927868"/>
                <a:gd name="connsiteX3618" fmla="*/ 483969 w 6356371"/>
                <a:gd name="connsiteY3618" fmla="*/ 1947647 h 3927868"/>
                <a:gd name="connsiteX3619" fmla="*/ 5429359 w 6356371"/>
                <a:gd name="connsiteY3619" fmla="*/ 1947572 h 3927868"/>
                <a:gd name="connsiteX3620" fmla="*/ 5357872 w 6356371"/>
                <a:gd name="connsiteY3620" fmla="*/ 1991691 h 3927868"/>
                <a:gd name="connsiteX3621" fmla="*/ 5391522 w 6356371"/>
                <a:gd name="connsiteY3621" fmla="*/ 2038950 h 3927868"/>
                <a:gd name="connsiteX3622" fmla="*/ 5448726 w 6356371"/>
                <a:gd name="connsiteY3622" fmla="*/ 2029378 h 3927868"/>
                <a:gd name="connsiteX3623" fmla="*/ 5429359 w 6356371"/>
                <a:gd name="connsiteY3623" fmla="*/ 1947572 h 3927868"/>
                <a:gd name="connsiteX3624" fmla="*/ 5215571 w 6356371"/>
                <a:gd name="connsiteY3624" fmla="*/ 1947572 h 3927868"/>
                <a:gd name="connsiteX3625" fmla="*/ 5196204 w 6356371"/>
                <a:gd name="connsiteY3625" fmla="*/ 2029378 h 3927868"/>
                <a:gd name="connsiteX3626" fmla="*/ 5253408 w 6356371"/>
                <a:gd name="connsiteY3626" fmla="*/ 2038950 h 3927868"/>
                <a:gd name="connsiteX3627" fmla="*/ 5287058 w 6356371"/>
                <a:gd name="connsiteY3627" fmla="*/ 1991691 h 3927868"/>
                <a:gd name="connsiteX3628" fmla="*/ 5215571 w 6356371"/>
                <a:gd name="connsiteY3628" fmla="*/ 1947572 h 3927868"/>
                <a:gd name="connsiteX3629" fmla="*/ 1666869 w 6356371"/>
                <a:gd name="connsiteY3629" fmla="*/ 1947572 h 3927868"/>
                <a:gd name="connsiteX3630" fmla="*/ 1647502 w 6356371"/>
                <a:gd name="connsiteY3630" fmla="*/ 2029378 h 3927868"/>
                <a:gd name="connsiteX3631" fmla="*/ 1704707 w 6356371"/>
                <a:gd name="connsiteY3631" fmla="*/ 2038950 h 3927868"/>
                <a:gd name="connsiteX3632" fmla="*/ 1738356 w 6356371"/>
                <a:gd name="connsiteY3632" fmla="*/ 1991765 h 3927868"/>
                <a:gd name="connsiteX3633" fmla="*/ 1666869 w 6356371"/>
                <a:gd name="connsiteY3633" fmla="*/ 1947572 h 3927868"/>
                <a:gd name="connsiteX3634" fmla="*/ 2849920 w 6356371"/>
                <a:gd name="connsiteY3634" fmla="*/ 1947497 h 3927868"/>
                <a:gd name="connsiteX3635" fmla="*/ 2849096 w 6356371"/>
                <a:gd name="connsiteY3635" fmla="*/ 1949442 h 3927868"/>
                <a:gd name="connsiteX3636" fmla="*/ 2846181 w 6356371"/>
                <a:gd name="connsiteY3636" fmla="*/ 1957069 h 3927868"/>
                <a:gd name="connsiteX3637" fmla="*/ 2841096 w 6356371"/>
                <a:gd name="connsiteY3637" fmla="*/ 1972548 h 3927868"/>
                <a:gd name="connsiteX3638" fmla="*/ 2830552 w 6356371"/>
                <a:gd name="connsiteY3638" fmla="*/ 2029304 h 3927868"/>
                <a:gd name="connsiteX3639" fmla="*/ 2887682 w 6356371"/>
                <a:gd name="connsiteY3639" fmla="*/ 2038875 h 3927868"/>
                <a:gd name="connsiteX3640" fmla="*/ 2890374 w 6356371"/>
                <a:gd name="connsiteY3640" fmla="*/ 2034389 h 3927868"/>
                <a:gd name="connsiteX3641" fmla="*/ 2890523 w 6356371"/>
                <a:gd name="connsiteY3641" fmla="*/ 2034090 h 3927868"/>
                <a:gd name="connsiteX3642" fmla="*/ 2891496 w 6356371"/>
                <a:gd name="connsiteY3642" fmla="*/ 2032593 h 3927868"/>
                <a:gd name="connsiteX3643" fmla="*/ 2904806 w 6356371"/>
                <a:gd name="connsiteY3643" fmla="*/ 2012628 h 3927868"/>
                <a:gd name="connsiteX3644" fmla="*/ 2904955 w 6356371"/>
                <a:gd name="connsiteY3644" fmla="*/ 2012479 h 3927868"/>
                <a:gd name="connsiteX3645" fmla="*/ 2905031 w 6356371"/>
                <a:gd name="connsiteY3645" fmla="*/ 2012329 h 3927868"/>
                <a:gd name="connsiteX3646" fmla="*/ 2905629 w 6356371"/>
                <a:gd name="connsiteY3646" fmla="*/ 2011506 h 3927868"/>
                <a:gd name="connsiteX3647" fmla="*/ 2911312 w 6356371"/>
                <a:gd name="connsiteY3647" fmla="*/ 2003954 h 3927868"/>
                <a:gd name="connsiteX3648" fmla="*/ 2913929 w 6356371"/>
                <a:gd name="connsiteY3648" fmla="*/ 2000589 h 3927868"/>
                <a:gd name="connsiteX3649" fmla="*/ 2921107 w 6356371"/>
                <a:gd name="connsiteY3649" fmla="*/ 1991765 h 3927868"/>
                <a:gd name="connsiteX3650" fmla="*/ 2921182 w 6356371"/>
                <a:gd name="connsiteY3650" fmla="*/ 1991691 h 3927868"/>
                <a:gd name="connsiteX3651" fmla="*/ 2849920 w 6356371"/>
                <a:gd name="connsiteY3651" fmla="*/ 1947497 h 3927868"/>
                <a:gd name="connsiteX3652" fmla="*/ 4863370 w 6356371"/>
                <a:gd name="connsiteY3652" fmla="*/ 1937702 h 3927868"/>
                <a:gd name="connsiteX3653" fmla="*/ 4838470 w 6356371"/>
                <a:gd name="connsiteY3653" fmla="*/ 1974417 h 3927868"/>
                <a:gd name="connsiteX3654" fmla="*/ 4838395 w 6356371"/>
                <a:gd name="connsiteY3654" fmla="*/ 1974492 h 3927868"/>
                <a:gd name="connsiteX3655" fmla="*/ 4835030 w 6356371"/>
                <a:gd name="connsiteY3655" fmla="*/ 1978530 h 3927868"/>
                <a:gd name="connsiteX3656" fmla="*/ 4822168 w 6356371"/>
                <a:gd name="connsiteY3656" fmla="*/ 1993560 h 3927868"/>
                <a:gd name="connsiteX3657" fmla="*/ 4821121 w 6356371"/>
                <a:gd name="connsiteY3657" fmla="*/ 1994682 h 3927868"/>
                <a:gd name="connsiteX3658" fmla="*/ 4821047 w 6356371"/>
                <a:gd name="connsiteY3658" fmla="*/ 1994756 h 3927868"/>
                <a:gd name="connsiteX3659" fmla="*/ 4821047 w 6356371"/>
                <a:gd name="connsiteY3659" fmla="*/ 1994831 h 3927868"/>
                <a:gd name="connsiteX3660" fmla="*/ 4811699 w 6356371"/>
                <a:gd name="connsiteY3660" fmla="*/ 2004552 h 3927868"/>
                <a:gd name="connsiteX3661" fmla="*/ 4810503 w 6356371"/>
                <a:gd name="connsiteY3661" fmla="*/ 2005674 h 3927868"/>
                <a:gd name="connsiteX3662" fmla="*/ 4774236 w 6356371"/>
                <a:gd name="connsiteY3662" fmla="*/ 2036632 h 3927868"/>
                <a:gd name="connsiteX3663" fmla="*/ 4816260 w 6356371"/>
                <a:gd name="connsiteY3663" fmla="*/ 2116568 h 3927868"/>
                <a:gd name="connsiteX3664" fmla="*/ 4839965 w 6356371"/>
                <a:gd name="connsiteY3664" fmla="*/ 2122177 h 3927868"/>
                <a:gd name="connsiteX3665" fmla="*/ 4841760 w 6356371"/>
                <a:gd name="connsiteY3665" fmla="*/ 2122775 h 3927868"/>
                <a:gd name="connsiteX3666" fmla="*/ 4851855 w 6356371"/>
                <a:gd name="connsiteY3666" fmla="*/ 2126739 h 3927868"/>
                <a:gd name="connsiteX3667" fmla="*/ 4852901 w 6356371"/>
                <a:gd name="connsiteY3667" fmla="*/ 2127187 h 3927868"/>
                <a:gd name="connsiteX3668" fmla="*/ 4853126 w 6356371"/>
                <a:gd name="connsiteY3668" fmla="*/ 2127261 h 3927868"/>
                <a:gd name="connsiteX3669" fmla="*/ 4853275 w 6356371"/>
                <a:gd name="connsiteY3669" fmla="*/ 2127336 h 3927868"/>
                <a:gd name="connsiteX3670" fmla="*/ 4854098 w 6356371"/>
                <a:gd name="connsiteY3670" fmla="*/ 2127711 h 3927868"/>
                <a:gd name="connsiteX3671" fmla="*/ 4859108 w 6356371"/>
                <a:gd name="connsiteY3671" fmla="*/ 2130103 h 3927868"/>
                <a:gd name="connsiteX3672" fmla="*/ 4859257 w 6356371"/>
                <a:gd name="connsiteY3672" fmla="*/ 2130178 h 3927868"/>
                <a:gd name="connsiteX3673" fmla="*/ 4860604 w 6356371"/>
                <a:gd name="connsiteY3673" fmla="*/ 2130925 h 3927868"/>
                <a:gd name="connsiteX3674" fmla="*/ 4862921 w 6356371"/>
                <a:gd name="connsiteY3674" fmla="*/ 2132197 h 3927868"/>
                <a:gd name="connsiteX3675" fmla="*/ 4866137 w 6356371"/>
                <a:gd name="connsiteY3675" fmla="*/ 2134066 h 3927868"/>
                <a:gd name="connsiteX3676" fmla="*/ 4870623 w 6356371"/>
                <a:gd name="connsiteY3676" fmla="*/ 2136908 h 3927868"/>
                <a:gd name="connsiteX3677" fmla="*/ 4892832 w 6356371"/>
                <a:gd name="connsiteY3677" fmla="*/ 2155004 h 3927868"/>
                <a:gd name="connsiteX3678" fmla="*/ 4901881 w 6356371"/>
                <a:gd name="connsiteY3678" fmla="*/ 2165248 h 3927868"/>
                <a:gd name="connsiteX3679" fmla="*/ 4935904 w 6356371"/>
                <a:gd name="connsiteY3679" fmla="*/ 2125019 h 3927868"/>
                <a:gd name="connsiteX3680" fmla="*/ 5002830 w 6356371"/>
                <a:gd name="connsiteY3680" fmla="*/ 2073347 h 3927868"/>
                <a:gd name="connsiteX3681" fmla="*/ 4992062 w 6356371"/>
                <a:gd name="connsiteY3681" fmla="*/ 1989522 h 3927868"/>
                <a:gd name="connsiteX3682" fmla="*/ 4995127 w 6356371"/>
                <a:gd name="connsiteY3682" fmla="*/ 1944880 h 3927868"/>
                <a:gd name="connsiteX3683" fmla="*/ 4863370 w 6356371"/>
                <a:gd name="connsiteY3683" fmla="*/ 1937702 h 3927868"/>
                <a:gd name="connsiteX3684" fmla="*/ 5781634 w 6356371"/>
                <a:gd name="connsiteY3684" fmla="*/ 1937627 h 3927868"/>
                <a:gd name="connsiteX3685" fmla="*/ 5649802 w 6356371"/>
                <a:gd name="connsiteY3685" fmla="*/ 1944805 h 3927868"/>
                <a:gd name="connsiteX3686" fmla="*/ 5652867 w 6356371"/>
                <a:gd name="connsiteY3686" fmla="*/ 1989447 h 3927868"/>
                <a:gd name="connsiteX3687" fmla="*/ 5642100 w 6356371"/>
                <a:gd name="connsiteY3687" fmla="*/ 2073273 h 3927868"/>
                <a:gd name="connsiteX3688" fmla="*/ 5708951 w 6356371"/>
                <a:gd name="connsiteY3688" fmla="*/ 2124943 h 3927868"/>
                <a:gd name="connsiteX3689" fmla="*/ 5739534 w 6356371"/>
                <a:gd name="connsiteY3689" fmla="*/ 2160313 h 3927868"/>
                <a:gd name="connsiteX3690" fmla="*/ 5743872 w 6356371"/>
                <a:gd name="connsiteY3690" fmla="*/ 2155602 h 3927868"/>
                <a:gd name="connsiteX3691" fmla="*/ 5744395 w 6356371"/>
                <a:gd name="connsiteY3691" fmla="*/ 2154929 h 3927868"/>
                <a:gd name="connsiteX3692" fmla="*/ 5757406 w 6356371"/>
                <a:gd name="connsiteY3692" fmla="*/ 2143488 h 3927868"/>
                <a:gd name="connsiteX3693" fmla="*/ 5757631 w 6356371"/>
                <a:gd name="connsiteY3693" fmla="*/ 2143339 h 3927868"/>
                <a:gd name="connsiteX3694" fmla="*/ 5763239 w 6356371"/>
                <a:gd name="connsiteY3694" fmla="*/ 2139300 h 3927868"/>
                <a:gd name="connsiteX3695" fmla="*/ 5764809 w 6356371"/>
                <a:gd name="connsiteY3695" fmla="*/ 2138179 h 3927868"/>
                <a:gd name="connsiteX3696" fmla="*/ 5772286 w 6356371"/>
                <a:gd name="connsiteY3696" fmla="*/ 2133468 h 3927868"/>
                <a:gd name="connsiteX3697" fmla="*/ 5790607 w 6356371"/>
                <a:gd name="connsiteY3697" fmla="*/ 2124569 h 3927868"/>
                <a:gd name="connsiteX3698" fmla="*/ 5803245 w 6356371"/>
                <a:gd name="connsiteY3698" fmla="*/ 2120382 h 3927868"/>
                <a:gd name="connsiteX3699" fmla="*/ 5804142 w 6356371"/>
                <a:gd name="connsiteY3699" fmla="*/ 2120083 h 3927868"/>
                <a:gd name="connsiteX3700" fmla="*/ 5804292 w 6356371"/>
                <a:gd name="connsiteY3700" fmla="*/ 2120008 h 3927868"/>
                <a:gd name="connsiteX3701" fmla="*/ 5804591 w 6356371"/>
                <a:gd name="connsiteY3701" fmla="*/ 2119934 h 3927868"/>
                <a:gd name="connsiteX3702" fmla="*/ 5820967 w 6356371"/>
                <a:gd name="connsiteY3702" fmla="*/ 2116494 h 3927868"/>
                <a:gd name="connsiteX3703" fmla="*/ 5859552 w 6356371"/>
                <a:gd name="connsiteY3703" fmla="*/ 2039847 h 3927868"/>
                <a:gd name="connsiteX3704" fmla="*/ 5866506 w 6356371"/>
                <a:gd name="connsiteY3704" fmla="*/ 2033491 h 3927868"/>
                <a:gd name="connsiteX3705" fmla="*/ 5833305 w 6356371"/>
                <a:gd name="connsiteY3705" fmla="*/ 2004478 h 3927868"/>
                <a:gd name="connsiteX3706" fmla="*/ 5781634 w 6356371"/>
                <a:gd name="connsiteY3706" fmla="*/ 1937627 h 3927868"/>
                <a:gd name="connsiteX3707" fmla="*/ 4598659 w 6356371"/>
                <a:gd name="connsiteY3707" fmla="*/ 1937627 h 3927868"/>
                <a:gd name="connsiteX3708" fmla="*/ 4466827 w 6356371"/>
                <a:gd name="connsiteY3708" fmla="*/ 1944805 h 3927868"/>
                <a:gd name="connsiteX3709" fmla="*/ 4470042 w 6356371"/>
                <a:gd name="connsiteY3709" fmla="*/ 1989522 h 3927868"/>
                <a:gd name="connsiteX3710" fmla="*/ 4459275 w 6356371"/>
                <a:gd name="connsiteY3710" fmla="*/ 2073347 h 3927868"/>
                <a:gd name="connsiteX3711" fmla="*/ 4526126 w 6356371"/>
                <a:gd name="connsiteY3711" fmla="*/ 2125019 h 3927868"/>
                <a:gd name="connsiteX3712" fmla="*/ 4556709 w 6356371"/>
                <a:gd name="connsiteY3712" fmla="*/ 2160388 h 3927868"/>
                <a:gd name="connsiteX3713" fmla="*/ 4560971 w 6356371"/>
                <a:gd name="connsiteY3713" fmla="*/ 2155751 h 3927868"/>
                <a:gd name="connsiteX3714" fmla="*/ 4561495 w 6356371"/>
                <a:gd name="connsiteY3714" fmla="*/ 2155079 h 3927868"/>
                <a:gd name="connsiteX3715" fmla="*/ 4573310 w 6356371"/>
                <a:gd name="connsiteY3715" fmla="*/ 2144535 h 3927868"/>
                <a:gd name="connsiteX3716" fmla="*/ 4574730 w 6356371"/>
                <a:gd name="connsiteY3716" fmla="*/ 2143339 h 3927868"/>
                <a:gd name="connsiteX3717" fmla="*/ 4577947 w 6356371"/>
                <a:gd name="connsiteY3717" fmla="*/ 2141020 h 3927868"/>
                <a:gd name="connsiteX3718" fmla="*/ 4581909 w 6356371"/>
                <a:gd name="connsiteY3718" fmla="*/ 2138179 h 3927868"/>
                <a:gd name="connsiteX3719" fmla="*/ 4589387 w 6356371"/>
                <a:gd name="connsiteY3719" fmla="*/ 2133468 h 3927868"/>
                <a:gd name="connsiteX3720" fmla="*/ 4607559 w 6356371"/>
                <a:gd name="connsiteY3720" fmla="*/ 2124645 h 3927868"/>
                <a:gd name="connsiteX3721" fmla="*/ 4620345 w 6356371"/>
                <a:gd name="connsiteY3721" fmla="*/ 2120382 h 3927868"/>
                <a:gd name="connsiteX3722" fmla="*/ 4621241 w 6356371"/>
                <a:gd name="connsiteY3722" fmla="*/ 2120083 h 3927868"/>
                <a:gd name="connsiteX3723" fmla="*/ 4621392 w 6356371"/>
                <a:gd name="connsiteY3723" fmla="*/ 2120008 h 3927868"/>
                <a:gd name="connsiteX3724" fmla="*/ 4621690 w 6356371"/>
                <a:gd name="connsiteY3724" fmla="*/ 2119934 h 3927868"/>
                <a:gd name="connsiteX3725" fmla="*/ 4638142 w 6356371"/>
                <a:gd name="connsiteY3725" fmla="*/ 2116494 h 3927868"/>
                <a:gd name="connsiteX3726" fmla="*/ 4676801 w 6356371"/>
                <a:gd name="connsiteY3726" fmla="*/ 2039847 h 3927868"/>
                <a:gd name="connsiteX3727" fmla="*/ 4683606 w 6356371"/>
                <a:gd name="connsiteY3727" fmla="*/ 2033566 h 3927868"/>
                <a:gd name="connsiteX3728" fmla="*/ 4650406 w 6356371"/>
                <a:gd name="connsiteY3728" fmla="*/ 2004552 h 3927868"/>
                <a:gd name="connsiteX3729" fmla="*/ 4598659 w 6356371"/>
                <a:gd name="connsiteY3729" fmla="*/ 1937627 h 3927868"/>
                <a:gd name="connsiteX3730" fmla="*/ 3680395 w 6356371"/>
                <a:gd name="connsiteY3730" fmla="*/ 1937627 h 3927868"/>
                <a:gd name="connsiteX3731" fmla="*/ 3628724 w 6356371"/>
                <a:gd name="connsiteY3731" fmla="*/ 2004552 h 3927868"/>
                <a:gd name="connsiteX3732" fmla="*/ 3591335 w 6356371"/>
                <a:gd name="connsiteY3732" fmla="*/ 2036632 h 3927868"/>
                <a:gd name="connsiteX3733" fmla="*/ 3633360 w 6356371"/>
                <a:gd name="connsiteY3733" fmla="*/ 2116568 h 3927868"/>
                <a:gd name="connsiteX3734" fmla="*/ 3657065 w 6356371"/>
                <a:gd name="connsiteY3734" fmla="*/ 2122177 h 3927868"/>
                <a:gd name="connsiteX3735" fmla="*/ 3657289 w 6356371"/>
                <a:gd name="connsiteY3735" fmla="*/ 2122251 h 3927868"/>
                <a:gd name="connsiteX3736" fmla="*/ 3669029 w 6356371"/>
                <a:gd name="connsiteY3736" fmla="*/ 2126813 h 3927868"/>
                <a:gd name="connsiteX3737" fmla="*/ 3670076 w 6356371"/>
                <a:gd name="connsiteY3737" fmla="*/ 2127261 h 3927868"/>
                <a:gd name="connsiteX3738" fmla="*/ 3670375 w 6356371"/>
                <a:gd name="connsiteY3738" fmla="*/ 2127411 h 3927868"/>
                <a:gd name="connsiteX3739" fmla="*/ 3670524 w 6356371"/>
                <a:gd name="connsiteY3739" fmla="*/ 2127486 h 3927868"/>
                <a:gd name="connsiteX3740" fmla="*/ 3672020 w 6356371"/>
                <a:gd name="connsiteY3740" fmla="*/ 2128159 h 3927868"/>
                <a:gd name="connsiteX3741" fmla="*/ 3676282 w 6356371"/>
                <a:gd name="connsiteY3741" fmla="*/ 2130253 h 3927868"/>
                <a:gd name="connsiteX3742" fmla="*/ 3676357 w 6356371"/>
                <a:gd name="connsiteY3742" fmla="*/ 2130253 h 3927868"/>
                <a:gd name="connsiteX3743" fmla="*/ 3676581 w 6356371"/>
                <a:gd name="connsiteY3743" fmla="*/ 2130327 h 3927868"/>
                <a:gd name="connsiteX3744" fmla="*/ 3687798 w 6356371"/>
                <a:gd name="connsiteY3744" fmla="*/ 2136908 h 3927868"/>
                <a:gd name="connsiteX3745" fmla="*/ 3710007 w 6356371"/>
                <a:gd name="connsiteY3745" fmla="*/ 2155004 h 3927868"/>
                <a:gd name="connsiteX3746" fmla="*/ 3718980 w 6356371"/>
                <a:gd name="connsiteY3746" fmla="*/ 2165099 h 3927868"/>
                <a:gd name="connsiteX3747" fmla="*/ 3723915 w 6356371"/>
                <a:gd name="connsiteY3747" fmla="*/ 2158369 h 3927868"/>
                <a:gd name="connsiteX3748" fmla="*/ 3724364 w 6356371"/>
                <a:gd name="connsiteY3748" fmla="*/ 2157696 h 3927868"/>
                <a:gd name="connsiteX3749" fmla="*/ 3724364 w 6356371"/>
                <a:gd name="connsiteY3749" fmla="*/ 2157621 h 3927868"/>
                <a:gd name="connsiteX3750" fmla="*/ 3724439 w 6356371"/>
                <a:gd name="connsiteY3750" fmla="*/ 2157546 h 3927868"/>
                <a:gd name="connsiteX3751" fmla="*/ 3735207 w 6356371"/>
                <a:gd name="connsiteY3751" fmla="*/ 2144461 h 3927868"/>
                <a:gd name="connsiteX3752" fmla="*/ 3753004 w 6356371"/>
                <a:gd name="connsiteY3752" fmla="*/ 2124943 h 3927868"/>
                <a:gd name="connsiteX3753" fmla="*/ 3819930 w 6356371"/>
                <a:gd name="connsiteY3753" fmla="*/ 2073273 h 3927868"/>
                <a:gd name="connsiteX3754" fmla="*/ 3809162 w 6356371"/>
                <a:gd name="connsiteY3754" fmla="*/ 1989447 h 3927868"/>
                <a:gd name="connsiteX3755" fmla="*/ 3812228 w 6356371"/>
                <a:gd name="connsiteY3755" fmla="*/ 1944805 h 3927868"/>
                <a:gd name="connsiteX3756" fmla="*/ 3680395 w 6356371"/>
                <a:gd name="connsiteY3756" fmla="*/ 1937627 h 3927868"/>
                <a:gd name="connsiteX3757" fmla="*/ 3415684 w 6356371"/>
                <a:gd name="connsiteY3757" fmla="*/ 1937627 h 3927868"/>
                <a:gd name="connsiteX3758" fmla="*/ 3283851 w 6356371"/>
                <a:gd name="connsiteY3758" fmla="*/ 1944805 h 3927868"/>
                <a:gd name="connsiteX3759" fmla="*/ 3286917 w 6356371"/>
                <a:gd name="connsiteY3759" fmla="*/ 1989671 h 3927868"/>
                <a:gd name="connsiteX3760" fmla="*/ 3276225 w 6356371"/>
                <a:gd name="connsiteY3760" fmla="*/ 2073497 h 3927868"/>
                <a:gd name="connsiteX3761" fmla="*/ 3343075 w 6356371"/>
                <a:gd name="connsiteY3761" fmla="*/ 2125168 h 3927868"/>
                <a:gd name="connsiteX3762" fmla="*/ 3373659 w 6356371"/>
                <a:gd name="connsiteY3762" fmla="*/ 2160537 h 3927868"/>
                <a:gd name="connsiteX3763" fmla="*/ 3377847 w 6356371"/>
                <a:gd name="connsiteY3763" fmla="*/ 2155976 h 3927868"/>
                <a:gd name="connsiteX3764" fmla="*/ 3378445 w 6356371"/>
                <a:gd name="connsiteY3764" fmla="*/ 2155229 h 3927868"/>
                <a:gd name="connsiteX3765" fmla="*/ 3397064 w 6356371"/>
                <a:gd name="connsiteY3765" fmla="*/ 2139600 h 3927868"/>
                <a:gd name="connsiteX3766" fmla="*/ 3398709 w 6356371"/>
                <a:gd name="connsiteY3766" fmla="*/ 2138403 h 3927868"/>
                <a:gd name="connsiteX3767" fmla="*/ 3406261 w 6356371"/>
                <a:gd name="connsiteY3767" fmla="*/ 2133617 h 3927868"/>
                <a:gd name="connsiteX3768" fmla="*/ 3424732 w 6356371"/>
                <a:gd name="connsiteY3768" fmla="*/ 2124719 h 3927868"/>
                <a:gd name="connsiteX3769" fmla="*/ 3437892 w 6356371"/>
                <a:gd name="connsiteY3769" fmla="*/ 2120307 h 3927868"/>
                <a:gd name="connsiteX3770" fmla="*/ 3438267 w 6356371"/>
                <a:gd name="connsiteY3770" fmla="*/ 2120157 h 3927868"/>
                <a:gd name="connsiteX3771" fmla="*/ 3438491 w 6356371"/>
                <a:gd name="connsiteY3771" fmla="*/ 2120083 h 3927868"/>
                <a:gd name="connsiteX3772" fmla="*/ 3438715 w 6356371"/>
                <a:gd name="connsiteY3772" fmla="*/ 2120008 h 3927868"/>
                <a:gd name="connsiteX3773" fmla="*/ 3455017 w 6356371"/>
                <a:gd name="connsiteY3773" fmla="*/ 2116568 h 3927868"/>
                <a:gd name="connsiteX3774" fmla="*/ 3500556 w 6356371"/>
                <a:gd name="connsiteY3774" fmla="*/ 2033566 h 3927868"/>
                <a:gd name="connsiteX3775" fmla="*/ 3467355 w 6356371"/>
                <a:gd name="connsiteY3775" fmla="*/ 2004552 h 3927868"/>
                <a:gd name="connsiteX3776" fmla="*/ 3415684 w 6356371"/>
                <a:gd name="connsiteY3776" fmla="*/ 1937627 h 3927868"/>
                <a:gd name="connsiteX3777" fmla="*/ 2497644 w 6356371"/>
                <a:gd name="connsiteY3777" fmla="*/ 1937627 h 3927868"/>
                <a:gd name="connsiteX3778" fmla="*/ 2445973 w 6356371"/>
                <a:gd name="connsiteY3778" fmla="*/ 2004552 h 3927868"/>
                <a:gd name="connsiteX3779" fmla="*/ 2408510 w 6356371"/>
                <a:gd name="connsiteY3779" fmla="*/ 2036632 h 3927868"/>
                <a:gd name="connsiteX3780" fmla="*/ 2450534 w 6356371"/>
                <a:gd name="connsiteY3780" fmla="*/ 2116568 h 3927868"/>
                <a:gd name="connsiteX3781" fmla="*/ 2474239 w 6356371"/>
                <a:gd name="connsiteY3781" fmla="*/ 2122177 h 3927868"/>
                <a:gd name="connsiteX3782" fmla="*/ 2476033 w 6356371"/>
                <a:gd name="connsiteY3782" fmla="*/ 2122775 h 3927868"/>
                <a:gd name="connsiteX3783" fmla="*/ 2486128 w 6356371"/>
                <a:gd name="connsiteY3783" fmla="*/ 2126739 h 3927868"/>
                <a:gd name="connsiteX3784" fmla="*/ 2487176 w 6356371"/>
                <a:gd name="connsiteY3784" fmla="*/ 2127187 h 3927868"/>
                <a:gd name="connsiteX3785" fmla="*/ 2487399 w 6356371"/>
                <a:gd name="connsiteY3785" fmla="*/ 2127261 h 3927868"/>
                <a:gd name="connsiteX3786" fmla="*/ 2487624 w 6356371"/>
                <a:gd name="connsiteY3786" fmla="*/ 2127336 h 3927868"/>
                <a:gd name="connsiteX3787" fmla="*/ 2488447 w 6356371"/>
                <a:gd name="connsiteY3787" fmla="*/ 2127711 h 3927868"/>
                <a:gd name="connsiteX3788" fmla="*/ 2493382 w 6356371"/>
                <a:gd name="connsiteY3788" fmla="*/ 2130103 h 3927868"/>
                <a:gd name="connsiteX3789" fmla="*/ 2493532 w 6356371"/>
                <a:gd name="connsiteY3789" fmla="*/ 2130178 h 3927868"/>
                <a:gd name="connsiteX3790" fmla="*/ 2494877 w 6356371"/>
                <a:gd name="connsiteY3790" fmla="*/ 2130925 h 3927868"/>
                <a:gd name="connsiteX3791" fmla="*/ 2497195 w 6356371"/>
                <a:gd name="connsiteY3791" fmla="*/ 2132197 h 3927868"/>
                <a:gd name="connsiteX3792" fmla="*/ 2500411 w 6356371"/>
                <a:gd name="connsiteY3792" fmla="*/ 2134066 h 3927868"/>
                <a:gd name="connsiteX3793" fmla="*/ 2504898 w 6356371"/>
                <a:gd name="connsiteY3793" fmla="*/ 2136908 h 3927868"/>
                <a:gd name="connsiteX3794" fmla="*/ 2527106 w 6356371"/>
                <a:gd name="connsiteY3794" fmla="*/ 2155004 h 3927868"/>
                <a:gd name="connsiteX3795" fmla="*/ 2536080 w 6356371"/>
                <a:gd name="connsiteY3795" fmla="*/ 2165099 h 3927868"/>
                <a:gd name="connsiteX3796" fmla="*/ 2562551 w 6356371"/>
                <a:gd name="connsiteY3796" fmla="*/ 2132870 h 3927868"/>
                <a:gd name="connsiteX3797" fmla="*/ 2570178 w 6356371"/>
                <a:gd name="connsiteY3797" fmla="*/ 2125019 h 3927868"/>
                <a:gd name="connsiteX3798" fmla="*/ 2571374 w 6356371"/>
                <a:gd name="connsiteY3798" fmla="*/ 2123897 h 3927868"/>
                <a:gd name="connsiteX3799" fmla="*/ 2637104 w 6356371"/>
                <a:gd name="connsiteY3799" fmla="*/ 2073347 h 3927868"/>
                <a:gd name="connsiteX3800" fmla="*/ 2626410 w 6356371"/>
                <a:gd name="connsiteY3800" fmla="*/ 1989522 h 3927868"/>
                <a:gd name="connsiteX3801" fmla="*/ 2629551 w 6356371"/>
                <a:gd name="connsiteY3801" fmla="*/ 1944805 h 3927868"/>
                <a:gd name="connsiteX3802" fmla="*/ 2497644 w 6356371"/>
                <a:gd name="connsiteY3802" fmla="*/ 1937627 h 3927868"/>
                <a:gd name="connsiteX3803" fmla="*/ 2232783 w 6356371"/>
                <a:gd name="connsiteY3803" fmla="*/ 1937627 h 3927868"/>
                <a:gd name="connsiteX3804" fmla="*/ 2100951 w 6356371"/>
                <a:gd name="connsiteY3804" fmla="*/ 1944805 h 3927868"/>
                <a:gd name="connsiteX3805" fmla="*/ 2104018 w 6356371"/>
                <a:gd name="connsiteY3805" fmla="*/ 1989597 h 3927868"/>
                <a:gd name="connsiteX3806" fmla="*/ 2093249 w 6356371"/>
                <a:gd name="connsiteY3806" fmla="*/ 2073422 h 3927868"/>
                <a:gd name="connsiteX3807" fmla="*/ 2160100 w 6356371"/>
                <a:gd name="connsiteY3807" fmla="*/ 2125093 h 3927868"/>
                <a:gd name="connsiteX3808" fmla="*/ 2190759 w 6356371"/>
                <a:gd name="connsiteY3808" fmla="*/ 2160388 h 3927868"/>
                <a:gd name="connsiteX3809" fmla="*/ 2195021 w 6356371"/>
                <a:gd name="connsiteY3809" fmla="*/ 2155751 h 3927868"/>
                <a:gd name="connsiteX3810" fmla="*/ 2195619 w 6356371"/>
                <a:gd name="connsiteY3810" fmla="*/ 2155079 h 3927868"/>
                <a:gd name="connsiteX3811" fmla="*/ 2214388 w 6356371"/>
                <a:gd name="connsiteY3811" fmla="*/ 2139450 h 3927868"/>
                <a:gd name="connsiteX3812" fmla="*/ 2216033 w 6356371"/>
                <a:gd name="connsiteY3812" fmla="*/ 2138254 h 3927868"/>
                <a:gd name="connsiteX3813" fmla="*/ 2223511 w 6356371"/>
                <a:gd name="connsiteY3813" fmla="*/ 2133543 h 3927868"/>
                <a:gd name="connsiteX3814" fmla="*/ 2241831 w 6356371"/>
                <a:gd name="connsiteY3814" fmla="*/ 2124645 h 3927868"/>
                <a:gd name="connsiteX3815" fmla="*/ 2254469 w 6356371"/>
                <a:gd name="connsiteY3815" fmla="*/ 2120457 h 3927868"/>
                <a:gd name="connsiteX3816" fmla="*/ 2255366 w 6356371"/>
                <a:gd name="connsiteY3816" fmla="*/ 2120157 h 3927868"/>
                <a:gd name="connsiteX3817" fmla="*/ 2255516 w 6356371"/>
                <a:gd name="connsiteY3817" fmla="*/ 2120083 h 3927868"/>
                <a:gd name="connsiteX3818" fmla="*/ 2255815 w 6356371"/>
                <a:gd name="connsiteY3818" fmla="*/ 2120008 h 3927868"/>
                <a:gd name="connsiteX3819" fmla="*/ 2272116 w 6356371"/>
                <a:gd name="connsiteY3819" fmla="*/ 2116568 h 3927868"/>
                <a:gd name="connsiteX3820" fmla="*/ 2317656 w 6356371"/>
                <a:gd name="connsiteY3820" fmla="*/ 2033566 h 3927868"/>
                <a:gd name="connsiteX3821" fmla="*/ 2284454 w 6356371"/>
                <a:gd name="connsiteY3821" fmla="*/ 2004552 h 3927868"/>
                <a:gd name="connsiteX3822" fmla="*/ 2232783 w 6356371"/>
                <a:gd name="connsiteY3822" fmla="*/ 1937627 h 3927868"/>
                <a:gd name="connsiteX3823" fmla="*/ 1314669 w 6356371"/>
                <a:gd name="connsiteY3823" fmla="*/ 1937627 h 3927868"/>
                <a:gd name="connsiteX3824" fmla="*/ 1262998 w 6356371"/>
                <a:gd name="connsiteY3824" fmla="*/ 2004552 h 3927868"/>
                <a:gd name="connsiteX3825" fmla="*/ 1225535 w 6356371"/>
                <a:gd name="connsiteY3825" fmla="*/ 2036632 h 3927868"/>
                <a:gd name="connsiteX3826" fmla="*/ 1267559 w 6356371"/>
                <a:gd name="connsiteY3826" fmla="*/ 2116568 h 3927868"/>
                <a:gd name="connsiteX3827" fmla="*/ 1291264 w 6356371"/>
                <a:gd name="connsiteY3827" fmla="*/ 2122177 h 3927868"/>
                <a:gd name="connsiteX3828" fmla="*/ 1291339 w 6356371"/>
                <a:gd name="connsiteY3828" fmla="*/ 2122177 h 3927868"/>
                <a:gd name="connsiteX3829" fmla="*/ 1303079 w 6356371"/>
                <a:gd name="connsiteY3829" fmla="*/ 2126739 h 3927868"/>
                <a:gd name="connsiteX3830" fmla="*/ 1304125 w 6356371"/>
                <a:gd name="connsiteY3830" fmla="*/ 2127187 h 3927868"/>
                <a:gd name="connsiteX3831" fmla="*/ 1304350 w 6356371"/>
                <a:gd name="connsiteY3831" fmla="*/ 2127261 h 3927868"/>
                <a:gd name="connsiteX3832" fmla="*/ 1304500 w 6356371"/>
                <a:gd name="connsiteY3832" fmla="*/ 2127336 h 3927868"/>
                <a:gd name="connsiteX3833" fmla="*/ 1305322 w 6356371"/>
                <a:gd name="connsiteY3833" fmla="*/ 2127711 h 3927868"/>
                <a:gd name="connsiteX3834" fmla="*/ 1310332 w 6356371"/>
                <a:gd name="connsiteY3834" fmla="*/ 2130103 h 3927868"/>
                <a:gd name="connsiteX3835" fmla="*/ 1310482 w 6356371"/>
                <a:gd name="connsiteY3835" fmla="*/ 2130178 h 3927868"/>
                <a:gd name="connsiteX3836" fmla="*/ 1311827 w 6356371"/>
                <a:gd name="connsiteY3836" fmla="*/ 2130925 h 3927868"/>
                <a:gd name="connsiteX3837" fmla="*/ 1314146 w 6356371"/>
                <a:gd name="connsiteY3837" fmla="*/ 2132197 h 3927868"/>
                <a:gd name="connsiteX3838" fmla="*/ 1317361 w 6356371"/>
                <a:gd name="connsiteY3838" fmla="*/ 2134066 h 3927868"/>
                <a:gd name="connsiteX3839" fmla="*/ 1321848 w 6356371"/>
                <a:gd name="connsiteY3839" fmla="*/ 2136908 h 3927868"/>
                <a:gd name="connsiteX3840" fmla="*/ 1344131 w 6356371"/>
                <a:gd name="connsiteY3840" fmla="*/ 2155004 h 3927868"/>
                <a:gd name="connsiteX3841" fmla="*/ 1353179 w 6356371"/>
                <a:gd name="connsiteY3841" fmla="*/ 2165099 h 3927868"/>
                <a:gd name="connsiteX3842" fmla="*/ 1387203 w 6356371"/>
                <a:gd name="connsiteY3842" fmla="*/ 2124943 h 3927868"/>
                <a:gd name="connsiteX3843" fmla="*/ 1454129 w 6356371"/>
                <a:gd name="connsiteY3843" fmla="*/ 2073273 h 3927868"/>
                <a:gd name="connsiteX3844" fmla="*/ 1443361 w 6356371"/>
                <a:gd name="connsiteY3844" fmla="*/ 1989447 h 3927868"/>
                <a:gd name="connsiteX3845" fmla="*/ 1446426 w 6356371"/>
                <a:gd name="connsiteY3845" fmla="*/ 1944805 h 3927868"/>
                <a:gd name="connsiteX3846" fmla="*/ 1314669 w 6356371"/>
                <a:gd name="connsiteY3846" fmla="*/ 1937627 h 3927868"/>
                <a:gd name="connsiteX3847" fmla="*/ 1049883 w 6356371"/>
                <a:gd name="connsiteY3847" fmla="*/ 1937627 h 3927868"/>
                <a:gd name="connsiteX3848" fmla="*/ 918051 w 6356371"/>
                <a:gd name="connsiteY3848" fmla="*/ 1944805 h 3927868"/>
                <a:gd name="connsiteX3849" fmla="*/ 921191 w 6356371"/>
                <a:gd name="connsiteY3849" fmla="*/ 1989597 h 3927868"/>
                <a:gd name="connsiteX3850" fmla="*/ 910424 w 6356371"/>
                <a:gd name="connsiteY3850" fmla="*/ 2073422 h 3927868"/>
                <a:gd name="connsiteX3851" fmla="*/ 977349 w 6356371"/>
                <a:gd name="connsiteY3851" fmla="*/ 2125093 h 3927868"/>
                <a:gd name="connsiteX3852" fmla="*/ 1007933 w 6356371"/>
                <a:gd name="connsiteY3852" fmla="*/ 2160463 h 3927868"/>
                <a:gd name="connsiteX3853" fmla="*/ 1012195 w 6356371"/>
                <a:gd name="connsiteY3853" fmla="*/ 2155827 h 3927868"/>
                <a:gd name="connsiteX3854" fmla="*/ 1012719 w 6356371"/>
                <a:gd name="connsiteY3854" fmla="*/ 2155153 h 3927868"/>
                <a:gd name="connsiteX3855" fmla="*/ 1024534 w 6356371"/>
                <a:gd name="connsiteY3855" fmla="*/ 2144610 h 3927868"/>
                <a:gd name="connsiteX3856" fmla="*/ 1025954 w 6356371"/>
                <a:gd name="connsiteY3856" fmla="*/ 2143413 h 3927868"/>
                <a:gd name="connsiteX3857" fmla="*/ 1029170 w 6356371"/>
                <a:gd name="connsiteY3857" fmla="*/ 2141095 h 3927868"/>
                <a:gd name="connsiteX3858" fmla="*/ 1033133 w 6356371"/>
                <a:gd name="connsiteY3858" fmla="*/ 2138254 h 3927868"/>
                <a:gd name="connsiteX3859" fmla="*/ 1040610 w 6356371"/>
                <a:gd name="connsiteY3859" fmla="*/ 2133543 h 3927868"/>
                <a:gd name="connsiteX3860" fmla="*/ 1058856 w 6356371"/>
                <a:gd name="connsiteY3860" fmla="*/ 2124719 h 3927868"/>
                <a:gd name="connsiteX3861" fmla="*/ 1071643 w 6356371"/>
                <a:gd name="connsiteY3861" fmla="*/ 2120457 h 3927868"/>
                <a:gd name="connsiteX3862" fmla="*/ 1072540 w 6356371"/>
                <a:gd name="connsiteY3862" fmla="*/ 2120157 h 3927868"/>
                <a:gd name="connsiteX3863" fmla="*/ 1072690 w 6356371"/>
                <a:gd name="connsiteY3863" fmla="*/ 2120083 h 3927868"/>
                <a:gd name="connsiteX3864" fmla="*/ 1072990 w 6356371"/>
                <a:gd name="connsiteY3864" fmla="*/ 2120008 h 3927868"/>
                <a:gd name="connsiteX3865" fmla="*/ 1089440 w 6356371"/>
                <a:gd name="connsiteY3865" fmla="*/ 2116568 h 3927868"/>
                <a:gd name="connsiteX3866" fmla="*/ 1128100 w 6356371"/>
                <a:gd name="connsiteY3866" fmla="*/ 2039922 h 3927868"/>
                <a:gd name="connsiteX3867" fmla="*/ 1134905 w 6356371"/>
                <a:gd name="connsiteY3867" fmla="*/ 2033566 h 3927868"/>
                <a:gd name="connsiteX3868" fmla="*/ 1101629 w 6356371"/>
                <a:gd name="connsiteY3868" fmla="*/ 2004552 h 3927868"/>
                <a:gd name="connsiteX3869" fmla="*/ 1049883 w 6356371"/>
                <a:gd name="connsiteY3869" fmla="*/ 1937627 h 3927868"/>
                <a:gd name="connsiteX3870" fmla="*/ 131769 w 6356371"/>
                <a:gd name="connsiteY3870" fmla="*/ 1937627 h 3927868"/>
                <a:gd name="connsiteX3871" fmla="*/ 80023 w 6356371"/>
                <a:gd name="connsiteY3871" fmla="*/ 2004552 h 3927868"/>
                <a:gd name="connsiteX3872" fmla="*/ 42634 w 6356371"/>
                <a:gd name="connsiteY3872" fmla="*/ 2036632 h 3927868"/>
                <a:gd name="connsiteX3873" fmla="*/ 84659 w 6356371"/>
                <a:gd name="connsiteY3873" fmla="*/ 2116568 h 3927868"/>
                <a:gd name="connsiteX3874" fmla="*/ 108364 w 6356371"/>
                <a:gd name="connsiteY3874" fmla="*/ 2122177 h 3927868"/>
                <a:gd name="connsiteX3875" fmla="*/ 108588 w 6356371"/>
                <a:gd name="connsiteY3875" fmla="*/ 2122251 h 3927868"/>
                <a:gd name="connsiteX3876" fmla="*/ 120552 w 6356371"/>
                <a:gd name="connsiteY3876" fmla="*/ 2126962 h 3927868"/>
                <a:gd name="connsiteX3877" fmla="*/ 121300 w 6356371"/>
                <a:gd name="connsiteY3877" fmla="*/ 2127261 h 3927868"/>
                <a:gd name="connsiteX3878" fmla="*/ 121525 w 6356371"/>
                <a:gd name="connsiteY3878" fmla="*/ 2127336 h 3927868"/>
                <a:gd name="connsiteX3879" fmla="*/ 121824 w 6356371"/>
                <a:gd name="connsiteY3879" fmla="*/ 2127411 h 3927868"/>
                <a:gd name="connsiteX3880" fmla="*/ 122123 w 6356371"/>
                <a:gd name="connsiteY3880" fmla="*/ 2127561 h 3927868"/>
                <a:gd name="connsiteX3881" fmla="*/ 123394 w 6356371"/>
                <a:gd name="connsiteY3881" fmla="*/ 2128159 h 3927868"/>
                <a:gd name="connsiteX3882" fmla="*/ 127506 w 6356371"/>
                <a:gd name="connsiteY3882" fmla="*/ 2130178 h 3927868"/>
                <a:gd name="connsiteX3883" fmla="*/ 127581 w 6356371"/>
                <a:gd name="connsiteY3883" fmla="*/ 2130178 h 3927868"/>
                <a:gd name="connsiteX3884" fmla="*/ 127805 w 6356371"/>
                <a:gd name="connsiteY3884" fmla="*/ 2130253 h 3927868"/>
                <a:gd name="connsiteX3885" fmla="*/ 139022 w 6356371"/>
                <a:gd name="connsiteY3885" fmla="*/ 2136833 h 3927868"/>
                <a:gd name="connsiteX3886" fmla="*/ 161231 w 6356371"/>
                <a:gd name="connsiteY3886" fmla="*/ 2154929 h 3927868"/>
                <a:gd name="connsiteX3887" fmla="*/ 170278 w 6356371"/>
                <a:gd name="connsiteY3887" fmla="*/ 2165099 h 3927868"/>
                <a:gd name="connsiteX3888" fmla="*/ 204302 w 6356371"/>
                <a:gd name="connsiteY3888" fmla="*/ 2124943 h 3927868"/>
                <a:gd name="connsiteX3889" fmla="*/ 271228 w 6356371"/>
                <a:gd name="connsiteY3889" fmla="*/ 2073273 h 3927868"/>
                <a:gd name="connsiteX3890" fmla="*/ 260460 w 6356371"/>
                <a:gd name="connsiteY3890" fmla="*/ 1989447 h 3927868"/>
                <a:gd name="connsiteX3891" fmla="*/ 263526 w 6356371"/>
                <a:gd name="connsiteY3891" fmla="*/ 1944805 h 3927868"/>
                <a:gd name="connsiteX3892" fmla="*/ 131769 w 6356371"/>
                <a:gd name="connsiteY3892" fmla="*/ 1937627 h 3927868"/>
                <a:gd name="connsiteX3893" fmla="*/ 5108004 w 6356371"/>
                <a:gd name="connsiteY3893" fmla="*/ 1925597 h 3927868"/>
                <a:gd name="connsiteX3894" fmla="*/ 5048294 w 6356371"/>
                <a:gd name="connsiteY3894" fmla="*/ 1931420 h 3927868"/>
                <a:gd name="connsiteX3895" fmla="*/ 5042237 w 6356371"/>
                <a:gd name="connsiteY3895" fmla="*/ 1989372 h 3927868"/>
                <a:gd name="connsiteX3896" fmla="*/ 5049117 w 6356371"/>
                <a:gd name="connsiteY3896" fmla="*/ 2050914 h 3927868"/>
                <a:gd name="connsiteX3897" fmla="*/ 5145879 w 6356371"/>
                <a:gd name="connsiteY3897" fmla="*/ 2029005 h 3927868"/>
                <a:gd name="connsiteX3898" fmla="*/ 5167713 w 6356371"/>
                <a:gd name="connsiteY3898" fmla="*/ 1932393 h 3927868"/>
                <a:gd name="connsiteX3899" fmla="*/ 5108004 w 6356371"/>
                <a:gd name="connsiteY3899" fmla="*/ 1925597 h 3927868"/>
                <a:gd name="connsiteX3900" fmla="*/ 3925113 w 6356371"/>
                <a:gd name="connsiteY3900" fmla="*/ 1925597 h 3927868"/>
                <a:gd name="connsiteX3901" fmla="*/ 3865468 w 6356371"/>
                <a:gd name="connsiteY3901" fmla="*/ 1931420 h 3927868"/>
                <a:gd name="connsiteX3902" fmla="*/ 3859411 w 6356371"/>
                <a:gd name="connsiteY3902" fmla="*/ 1989372 h 3927868"/>
                <a:gd name="connsiteX3903" fmla="*/ 3866216 w 6356371"/>
                <a:gd name="connsiteY3903" fmla="*/ 2050914 h 3927868"/>
                <a:gd name="connsiteX3904" fmla="*/ 3962978 w 6356371"/>
                <a:gd name="connsiteY3904" fmla="*/ 2029005 h 3927868"/>
                <a:gd name="connsiteX3905" fmla="*/ 3984813 w 6356371"/>
                <a:gd name="connsiteY3905" fmla="*/ 1932393 h 3927868"/>
                <a:gd name="connsiteX3906" fmla="*/ 3925113 w 6356371"/>
                <a:gd name="connsiteY3906" fmla="*/ 1925597 h 3927868"/>
                <a:gd name="connsiteX3907" fmla="*/ 1559228 w 6356371"/>
                <a:gd name="connsiteY3907" fmla="*/ 1925597 h 3927868"/>
                <a:gd name="connsiteX3908" fmla="*/ 1499519 w 6356371"/>
                <a:gd name="connsiteY3908" fmla="*/ 1931420 h 3927868"/>
                <a:gd name="connsiteX3909" fmla="*/ 1493461 w 6356371"/>
                <a:gd name="connsiteY3909" fmla="*/ 1989372 h 3927868"/>
                <a:gd name="connsiteX3910" fmla="*/ 1500341 w 6356371"/>
                <a:gd name="connsiteY3910" fmla="*/ 2050914 h 3927868"/>
                <a:gd name="connsiteX3911" fmla="*/ 1597103 w 6356371"/>
                <a:gd name="connsiteY3911" fmla="*/ 2029005 h 3927868"/>
                <a:gd name="connsiteX3912" fmla="*/ 1618938 w 6356371"/>
                <a:gd name="connsiteY3912" fmla="*/ 1932393 h 3927868"/>
                <a:gd name="connsiteX3913" fmla="*/ 1559228 w 6356371"/>
                <a:gd name="connsiteY3913" fmla="*/ 1925597 h 3927868"/>
                <a:gd name="connsiteX3914" fmla="*/ 376328 w 6356371"/>
                <a:gd name="connsiteY3914" fmla="*/ 1925597 h 3927868"/>
                <a:gd name="connsiteX3915" fmla="*/ 316618 w 6356371"/>
                <a:gd name="connsiteY3915" fmla="*/ 1931420 h 3927868"/>
                <a:gd name="connsiteX3916" fmla="*/ 310561 w 6356371"/>
                <a:gd name="connsiteY3916" fmla="*/ 1989372 h 3927868"/>
                <a:gd name="connsiteX3917" fmla="*/ 317441 w 6356371"/>
                <a:gd name="connsiteY3917" fmla="*/ 2050914 h 3927868"/>
                <a:gd name="connsiteX3918" fmla="*/ 414202 w 6356371"/>
                <a:gd name="connsiteY3918" fmla="*/ 2029005 h 3927868"/>
                <a:gd name="connsiteX3919" fmla="*/ 436037 w 6356371"/>
                <a:gd name="connsiteY3919" fmla="*/ 1932393 h 3927868"/>
                <a:gd name="connsiteX3920" fmla="*/ 376328 w 6356371"/>
                <a:gd name="connsiteY3920" fmla="*/ 1925597 h 3927868"/>
                <a:gd name="connsiteX3921" fmla="*/ 4354186 w 6356371"/>
                <a:gd name="connsiteY3921" fmla="*/ 1925569 h 3927868"/>
                <a:gd name="connsiteX3922" fmla="*/ 4294317 w 6356371"/>
                <a:gd name="connsiteY3922" fmla="*/ 1932393 h 3927868"/>
                <a:gd name="connsiteX3923" fmla="*/ 4316150 w 6356371"/>
                <a:gd name="connsiteY3923" fmla="*/ 2029079 h 3927868"/>
                <a:gd name="connsiteX3924" fmla="*/ 4412838 w 6356371"/>
                <a:gd name="connsiteY3924" fmla="*/ 2050989 h 3927868"/>
                <a:gd name="connsiteX3925" fmla="*/ 4419717 w 6356371"/>
                <a:gd name="connsiteY3925" fmla="*/ 1989447 h 3927868"/>
                <a:gd name="connsiteX3926" fmla="*/ 4413662 w 6356371"/>
                <a:gd name="connsiteY3926" fmla="*/ 1931420 h 3927868"/>
                <a:gd name="connsiteX3927" fmla="*/ 4354186 w 6356371"/>
                <a:gd name="connsiteY3927" fmla="*/ 1925569 h 3927868"/>
                <a:gd name="connsiteX3928" fmla="*/ 2742007 w 6356371"/>
                <a:gd name="connsiteY3928" fmla="*/ 1925569 h 3927868"/>
                <a:gd name="connsiteX3929" fmla="*/ 2682418 w 6356371"/>
                <a:gd name="connsiteY3929" fmla="*/ 1931420 h 3927868"/>
                <a:gd name="connsiteX3930" fmla="*/ 2676362 w 6356371"/>
                <a:gd name="connsiteY3930" fmla="*/ 1989372 h 3927868"/>
                <a:gd name="connsiteX3931" fmla="*/ 2683166 w 6356371"/>
                <a:gd name="connsiteY3931" fmla="*/ 2050914 h 3927868"/>
                <a:gd name="connsiteX3932" fmla="*/ 2779928 w 6356371"/>
                <a:gd name="connsiteY3932" fmla="*/ 2029005 h 3927868"/>
                <a:gd name="connsiteX3933" fmla="*/ 2792789 w 6356371"/>
                <a:gd name="connsiteY3933" fmla="*/ 1958265 h 3927868"/>
                <a:gd name="connsiteX3934" fmla="*/ 2792865 w 6356371"/>
                <a:gd name="connsiteY3934" fmla="*/ 1958116 h 3927868"/>
                <a:gd name="connsiteX3935" fmla="*/ 2798846 w 6356371"/>
                <a:gd name="connsiteY3935" fmla="*/ 1940019 h 3927868"/>
                <a:gd name="connsiteX3936" fmla="*/ 2801763 w 6356371"/>
                <a:gd name="connsiteY3936" fmla="*/ 1932393 h 3927868"/>
                <a:gd name="connsiteX3937" fmla="*/ 2742007 w 6356371"/>
                <a:gd name="connsiteY3937" fmla="*/ 1925569 h 3927868"/>
                <a:gd name="connsiteX3938" fmla="*/ 3171275 w 6356371"/>
                <a:gd name="connsiteY3938" fmla="*/ 1925541 h 3927868"/>
                <a:gd name="connsiteX3939" fmla="*/ 3111340 w 6356371"/>
                <a:gd name="connsiteY3939" fmla="*/ 1932393 h 3927868"/>
                <a:gd name="connsiteX3940" fmla="*/ 3133175 w 6356371"/>
                <a:gd name="connsiteY3940" fmla="*/ 2029079 h 3927868"/>
                <a:gd name="connsiteX3941" fmla="*/ 3229937 w 6356371"/>
                <a:gd name="connsiteY3941" fmla="*/ 2050989 h 3927868"/>
                <a:gd name="connsiteX3942" fmla="*/ 3236742 w 6356371"/>
                <a:gd name="connsiteY3942" fmla="*/ 1989447 h 3927868"/>
                <a:gd name="connsiteX3943" fmla="*/ 3230760 w 6356371"/>
                <a:gd name="connsiteY3943" fmla="*/ 1931420 h 3927868"/>
                <a:gd name="connsiteX3944" fmla="*/ 3171275 w 6356371"/>
                <a:gd name="connsiteY3944" fmla="*/ 1925541 h 3927868"/>
                <a:gd name="connsiteX3945" fmla="*/ 5538758 w 6356371"/>
                <a:gd name="connsiteY3945" fmla="*/ 1925438 h 3927868"/>
                <a:gd name="connsiteX3946" fmla="*/ 5477216 w 6356371"/>
                <a:gd name="connsiteY3946" fmla="*/ 1932318 h 3927868"/>
                <a:gd name="connsiteX3947" fmla="*/ 5499051 w 6356371"/>
                <a:gd name="connsiteY3947" fmla="*/ 2029079 h 3927868"/>
                <a:gd name="connsiteX3948" fmla="*/ 5595813 w 6356371"/>
                <a:gd name="connsiteY3948" fmla="*/ 2050989 h 3927868"/>
                <a:gd name="connsiteX3949" fmla="*/ 5602618 w 6356371"/>
                <a:gd name="connsiteY3949" fmla="*/ 1989447 h 3927868"/>
                <a:gd name="connsiteX3950" fmla="*/ 5596635 w 6356371"/>
                <a:gd name="connsiteY3950" fmla="*/ 1931420 h 3927868"/>
                <a:gd name="connsiteX3951" fmla="*/ 5538758 w 6356371"/>
                <a:gd name="connsiteY3951" fmla="*/ 1925438 h 3927868"/>
                <a:gd name="connsiteX3952" fmla="*/ 1989982 w 6356371"/>
                <a:gd name="connsiteY3952" fmla="*/ 1925438 h 3927868"/>
                <a:gd name="connsiteX3953" fmla="*/ 1928441 w 6356371"/>
                <a:gd name="connsiteY3953" fmla="*/ 1932318 h 3927868"/>
                <a:gd name="connsiteX3954" fmla="*/ 1950276 w 6356371"/>
                <a:gd name="connsiteY3954" fmla="*/ 2029079 h 3927868"/>
                <a:gd name="connsiteX3955" fmla="*/ 2047037 w 6356371"/>
                <a:gd name="connsiteY3955" fmla="*/ 2050989 h 3927868"/>
                <a:gd name="connsiteX3956" fmla="*/ 2053842 w 6356371"/>
                <a:gd name="connsiteY3956" fmla="*/ 1989447 h 3927868"/>
                <a:gd name="connsiteX3957" fmla="*/ 2047860 w 6356371"/>
                <a:gd name="connsiteY3957" fmla="*/ 1931420 h 3927868"/>
                <a:gd name="connsiteX3958" fmla="*/ 1989982 w 6356371"/>
                <a:gd name="connsiteY3958" fmla="*/ 1925438 h 3927868"/>
                <a:gd name="connsiteX3959" fmla="*/ 807082 w 6356371"/>
                <a:gd name="connsiteY3959" fmla="*/ 1925438 h 3927868"/>
                <a:gd name="connsiteX3960" fmla="*/ 745540 w 6356371"/>
                <a:gd name="connsiteY3960" fmla="*/ 1932318 h 3927868"/>
                <a:gd name="connsiteX3961" fmla="*/ 767375 w 6356371"/>
                <a:gd name="connsiteY3961" fmla="*/ 2029079 h 3927868"/>
                <a:gd name="connsiteX3962" fmla="*/ 864136 w 6356371"/>
                <a:gd name="connsiteY3962" fmla="*/ 2050989 h 3927868"/>
                <a:gd name="connsiteX3963" fmla="*/ 871016 w 6356371"/>
                <a:gd name="connsiteY3963" fmla="*/ 1989447 h 3927868"/>
                <a:gd name="connsiteX3964" fmla="*/ 864959 w 6356371"/>
                <a:gd name="connsiteY3964" fmla="*/ 1931420 h 3927868"/>
                <a:gd name="connsiteX3965" fmla="*/ 807082 w 6356371"/>
                <a:gd name="connsiteY3965" fmla="*/ 1925438 h 3927868"/>
                <a:gd name="connsiteX3966" fmla="*/ 4730940 w 6356371"/>
                <a:gd name="connsiteY3966" fmla="*/ 1867860 h 3927868"/>
                <a:gd name="connsiteX3967" fmla="*/ 4647189 w 6356371"/>
                <a:gd name="connsiteY3967" fmla="*/ 1920727 h 3927868"/>
                <a:gd name="connsiteX3968" fmla="*/ 4685774 w 6356371"/>
                <a:gd name="connsiteY3968" fmla="*/ 1969108 h 3927868"/>
                <a:gd name="connsiteX3969" fmla="*/ 4730940 w 6356371"/>
                <a:gd name="connsiteY3969" fmla="*/ 2005749 h 3927868"/>
                <a:gd name="connsiteX3970" fmla="*/ 4776105 w 6356371"/>
                <a:gd name="connsiteY3970" fmla="*/ 1969033 h 3927868"/>
                <a:gd name="connsiteX3971" fmla="*/ 4776180 w 6356371"/>
                <a:gd name="connsiteY3971" fmla="*/ 1968958 h 3927868"/>
                <a:gd name="connsiteX3972" fmla="*/ 4784181 w 6356371"/>
                <a:gd name="connsiteY3972" fmla="*/ 1960658 h 3927868"/>
                <a:gd name="connsiteX3973" fmla="*/ 4798987 w 6356371"/>
                <a:gd name="connsiteY3973" fmla="*/ 1943310 h 3927868"/>
                <a:gd name="connsiteX3974" fmla="*/ 4814915 w 6356371"/>
                <a:gd name="connsiteY3974" fmla="*/ 1920727 h 3927868"/>
                <a:gd name="connsiteX3975" fmla="*/ 4730940 w 6356371"/>
                <a:gd name="connsiteY3975" fmla="*/ 1867860 h 3927868"/>
                <a:gd name="connsiteX3976" fmla="*/ 3548114 w 6356371"/>
                <a:gd name="connsiteY3976" fmla="*/ 1867860 h 3927868"/>
                <a:gd name="connsiteX3977" fmla="*/ 3464364 w 6356371"/>
                <a:gd name="connsiteY3977" fmla="*/ 1920727 h 3927868"/>
                <a:gd name="connsiteX3978" fmla="*/ 3502949 w 6356371"/>
                <a:gd name="connsiteY3978" fmla="*/ 1969108 h 3927868"/>
                <a:gd name="connsiteX3979" fmla="*/ 3548114 w 6356371"/>
                <a:gd name="connsiteY3979" fmla="*/ 2005749 h 3927868"/>
                <a:gd name="connsiteX3980" fmla="*/ 3593280 w 6356371"/>
                <a:gd name="connsiteY3980" fmla="*/ 1969033 h 3927868"/>
                <a:gd name="connsiteX3981" fmla="*/ 3631865 w 6356371"/>
                <a:gd name="connsiteY3981" fmla="*/ 1920652 h 3927868"/>
                <a:gd name="connsiteX3982" fmla="*/ 3548114 w 6356371"/>
                <a:gd name="connsiteY3982" fmla="*/ 1867860 h 3927868"/>
                <a:gd name="connsiteX3983" fmla="*/ 5913989 w 6356371"/>
                <a:gd name="connsiteY3983" fmla="*/ 1867785 h 3927868"/>
                <a:gd name="connsiteX3984" fmla="*/ 5830164 w 6356371"/>
                <a:gd name="connsiteY3984" fmla="*/ 1920652 h 3927868"/>
                <a:gd name="connsiteX3985" fmla="*/ 5868749 w 6356371"/>
                <a:gd name="connsiteY3985" fmla="*/ 1969033 h 3927868"/>
                <a:gd name="connsiteX3986" fmla="*/ 5913989 w 6356371"/>
                <a:gd name="connsiteY3986" fmla="*/ 2005749 h 3927868"/>
                <a:gd name="connsiteX3987" fmla="*/ 5959156 w 6356371"/>
                <a:gd name="connsiteY3987" fmla="*/ 1969033 h 3927868"/>
                <a:gd name="connsiteX3988" fmla="*/ 5997665 w 6356371"/>
                <a:gd name="connsiteY3988" fmla="*/ 1920652 h 3927868"/>
                <a:gd name="connsiteX3989" fmla="*/ 5913989 w 6356371"/>
                <a:gd name="connsiteY3989" fmla="*/ 1867785 h 3927868"/>
                <a:gd name="connsiteX3990" fmla="*/ 2365138 w 6356371"/>
                <a:gd name="connsiteY3990" fmla="*/ 1867785 h 3927868"/>
                <a:gd name="connsiteX3991" fmla="*/ 2281389 w 6356371"/>
                <a:gd name="connsiteY3991" fmla="*/ 1920652 h 3927868"/>
                <a:gd name="connsiteX3992" fmla="*/ 2319974 w 6356371"/>
                <a:gd name="connsiteY3992" fmla="*/ 1969033 h 3927868"/>
                <a:gd name="connsiteX3993" fmla="*/ 2365214 w 6356371"/>
                <a:gd name="connsiteY3993" fmla="*/ 2005749 h 3927868"/>
                <a:gd name="connsiteX3994" fmla="*/ 2410379 w 6356371"/>
                <a:gd name="connsiteY3994" fmla="*/ 1969033 h 3927868"/>
                <a:gd name="connsiteX3995" fmla="*/ 2448890 w 6356371"/>
                <a:gd name="connsiteY3995" fmla="*/ 1920652 h 3927868"/>
                <a:gd name="connsiteX3996" fmla="*/ 2365138 w 6356371"/>
                <a:gd name="connsiteY3996" fmla="*/ 1867785 h 3927868"/>
                <a:gd name="connsiteX3997" fmla="*/ 1182239 w 6356371"/>
                <a:gd name="connsiteY3997" fmla="*/ 1867785 h 3927868"/>
                <a:gd name="connsiteX3998" fmla="*/ 1098488 w 6356371"/>
                <a:gd name="connsiteY3998" fmla="*/ 1920652 h 3927868"/>
                <a:gd name="connsiteX3999" fmla="*/ 1137073 w 6356371"/>
                <a:gd name="connsiteY3999" fmla="*/ 1969033 h 3927868"/>
                <a:gd name="connsiteX4000" fmla="*/ 1182313 w 6356371"/>
                <a:gd name="connsiteY4000" fmla="*/ 2005674 h 3927868"/>
                <a:gd name="connsiteX4001" fmla="*/ 1227479 w 6356371"/>
                <a:gd name="connsiteY4001" fmla="*/ 1969033 h 3927868"/>
                <a:gd name="connsiteX4002" fmla="*/ 1265989 w 6356371"/>
                <a:gd name="connsiteY4002" fmla="*/ 1920652 h 3927868"/>
                <a:gd name="connsiteX4003" fmla="*/ 1182239 w 6356371"/>
                <a:gd name="connsiteY4003" fmla="*/ 1867785 h 3927868"/>
                <a:gd name="connsiteX4004" fmla="*/ 5322502 w 6356371"/>
                <a:gd name="connsiteY4004" fmla="*/ 1817909 h 3927868"/>
                <a:gd name="connsiteX4005" fmla="*/ 5305004 w 6356371"/>
                <a:gd name="connsiteY4005" fmla="*/ 1830247 h 3927868"/>
                <a:gd name="connsiteX4006" fmla="*/ 5277337 w 6356371"/>
                <a:gd name="connsiteY4006" fmla="*/ 1854549 h 3927868"/>
                <a:gd name="connsiteX4007" fmla="*/ 5238752 w 6356371"/>
                <a:gd name="connsiteY4007" fmla="*/ 1903005 h 3927868"/>
                <a:gd name="connsiteX4008" fmla="*/ 5322502 w 6356371"/>
                <a:gd name="connsiteY4008" fmla="*/ 1955872 h 3927868"/>
                <a:gd name="connsiteX4009" fmla="*/ 5406253 w 6356371"/>
                <a:gd name="connsiteY4009" fmla="*/ 1903080 h 3927868"/>
                <a:gd name="connsiteX4010" fmla="*/ 5367742 w 6356371"/>
                <a:gd name="connsiteY4010" fmla="*/ 1854699 h 3927868"/>
                <a:gd name="connsiteX4011" fmla="*/ 5339925 w 6356371"/>
                <a:gd name="connsiteY4011" fmla="*/ 1830247 h 3927868"/>
                <a:gd name="connsiteX4012" fmla="*/ 5322502 w 6356371"/>
                <a:gd name="connsiteY4012" fmla="*/ 1817909 h 3927868"/>
                <a:gd name="connsiteX4013" fmla="*/ 4139603 w 6356371"/>
                <a:gd name="connsiteY4013" fmla="*/ 1817909 h 3927868"/>
                <a:gd name="connsiteX4014" fmla="*/ 4122253 w 6356371"/>
                <a:gd name="connsiteY4014" fmla="*/ 1830247 h 3927868"/>
                <a:gd name="connsiteX4015" fmla="*/ 4094363 w 6356371"/>
                <a:gd name="connsiteY4015" fmla="*/ 1854699 h 3927868"/>
                <a:gd name="connsiteX4016" fmla="*/ 4055777 w 6356371"/>
                <a:gd name="connsiteY4016" fmla="*/ 1903080 h 3927868"/>
                <a:gd name="connsiteX4017" fmla="*/ 4139528 w 6356371"/>
                <a:gd name="connsiteY4017" fmla="*/ 1955947 h 3927868"/>
                <a:gd name="connsiteX4018" fmla="*/ 4223278 w 6356371"/>
                <a:gd name="connsiteY4018" fmla="*/ 1903005 h 3927868"/>
                <a:gd name="connsiteX4019" fmla="*/ 4184768 w 6356371"/>
                <a:gd name="connsiteY4019" fmla="*/ 1854624 h 3927868"/>
                <a:gd name="connsiteX4020" fmla="*/ 4174898 w 6356371"/>
                <a:gd name="connsiteY4020" fmla="*/ 1845277 h 3927868"/>
                <a:gd name="connsiteX4021" fmla="*/ 4174823 w 6356371"/>
                <a:gd name="connsiteY4021" fmla="*/ 1845202 h 3927868"/>
                <a:gd name="connsiteX4022" fmla="*/ 4165101 w 6356371"/>
                <a:gd name="connsiteY4022" fmla="*/ 1836752 h 3927868"/>
                <a:gd name="connsiteX4023" fmla="*/ 4164354 w 6356371"/>
                <a:gd name="connsiteY4023" fmla="*/ 1836154 h 3927868"/>
                <a:gd name="connsiteX4024" fmla="*/ 4164054 w 6356371"/>
                <a:gd name="connsiteY4024" fmla="*/ 1835930 h 3927868"/>
                <a:gd name="connsiteX4025" fmla="*/ 4156875 w 6356371"/>
                <a:gd name="connsiteY4025" fmla="*/ 1830172 h 3927868"/>
                <a:gd name="connsiteX4026" fmla="*/ 4151941 w 6356371"/>
                <a:gd name="connsiteY4026" fmla="*/ 1826508 h 3927868"/>
                <a:gd name="connsiteX4027" fmla="*/ 4150146 w 6356371"/>
                <a:gd name="connsiteY4027" fmla="*/ 1825162 h 3927868"/>
                <a:gd name="connsiteX4028" fmla="*/ 4149548 w 6356371"/>
                <a:gd name="connsiteY4028" fmla="*/ 1824788 h 3927868"/>
                <a:gd name="connsiteX4029" fmla="*/ 4142294 w 6356371"/>
                <a:gd name="connsiteY4029" fmla="*/ 1819703 h 3927868"/>
                <a:gd name="connsiteX4030" fmla="*/ 4139603 w 6356371"/>
                <a:gd name="connsiteY4030" fmla="*/ 1817909 h 3927868"/>
                <a:gd name="connsiteX4031" fmla="*/ 1773726 w 6356371"/>
                <a:gd name="connsiteY4031" fmla="*/ 1817909 h 3927868"/>
                <a:gd name="connsiteX4032" fmla="*/ 1756228 w 6356371"/>
                <a:gd name="connsiteY4032" fmla="*/ 1830247 h 3927868"/>
                <a:gd name="connsiteX4033" fmla="*/ 1728560 w 6356371"/>
                <a:gd name="connsiteY4033" fmla="*/ 1854549 h 3927868"/>
                <a:gd name="connsiteX4034" fmla="*/ 1689975 w 6356371"/>
                <a:gd name="connsiteY4034" fmla="*/ 1903005 h 3927868"/>
                <a:gd name="connsiteX4035" fmla="*/ 1773726 w 6356371"/>
                <a:gd name="connsiteY4035" fmla="*/ 1955872 h 3927868"/>
                <a:gd name="connsiteX4036" fmla="*/ 1857476 w 6356371"/>
                <a:gd name="connsiteY4036" fmla="*/ 1903080 h 3927868"/>
                <a:gd name="connsiteX4037" fmla="*/ 1818967 w 6356371"/>
                <a:gd name="connsiteY4037" fmla="*/ 1854699 h 3927868"/>
                <a:gd name="connsiteX4038" fmla="*/ 1791150 w 6356371"/>
                <a:gd name="connsiteY4038" fmla="*/ 1830247 h 3927868"/>
                <a:gd name="connsiteX4039" fmla="*/ 1773726 w 6356371"/>
                <a:gd name="connsiteY4039" fmla="*/ 1817909 h 3927868"/>
                <a:gd name="connsiteX4040" fmla="*/ 590826 w 6356371"/>
                <a:gd name="connsiteY4040" fmla="*/ 1817833 h 3927868"/>
                <a:gd name="connsiteX4041" fmla="*/ 573478 w 6356371"/>
                <a:gd name="connsiteY4041" fmla="*/ 1830172 h 3927868"/>
                <a:gd name="connsiteX4042" fmla="*/ 545585 w 6356371"/>
                <a:gd name="connsiteY4042" fmla="*/ 1854624 h 3927868"/>
                <a:gd name="connsiteX4043" fmla="*/ 507076 w 6356371"/>
                <a:gd name="connsiteY4043" fmla="*/ 1903005 h 3927868"/>
                <a:gd name="connsiteX4044" fmla="*/ 590826 w 6356371"/>
                <a:gd name="connsiteY4044" fmla="*/ 1955872 h 3927868"/>
                <a:gd name="connsiteX4045" fmla="*/ 674577 w 6356371"/>
                <a:gd name="connsiteY4045" fmla="*/ 1903005 h 3927868"/>
                <a:gd name="connsiteX4046" fmla="*/ 636066 w 6356371"/>
                <a:gd name="connsiteY4046" fmla="*/ 1854624 h 3927868"/>
                <a:gd name="connsiteX4047" fmla="*/ 608249 w 6356371"/>
                <a:gd name="connsiteY4047" fmla="*/ 1830247 h 3927868"/>
                <a:gd name="connsiteX4048" fmla="*/ 590826 w 6356371"/>
                <a:gd name="connsiteY4048" fmla="*/ 1817833 h 3927868"/>
                <a:gd name="connsiteX4049" fmla="*/ 2956552 w 6356371"/>
                <a:gd name="connsiteY4049" fmla="*/ 1817759 h 3927868"/>
                <a:gd name="connsiteX4050" fmla="*/ 2939204 w 6356371"/>
                <a:gd name="connsiteY4050" fmla="*/ 1830097 h 3927868"/>
                <a:gd name="connsiteX4051" fmla="*/ 2932025 w 6356371"/>
                <a:gd name="connsiteY4051" fmla="*/ 1835855 h 3927868"/>
                <a:gd name="connsiteX4052" fmla="*/ 2925071 w 6356371"/>
                <a:gd name="connsiteY4052" fmla="*/ 1841837 h 3927868"/>
                <a:gd name="connsiteX4053" fmla="*/ 2924921 w 6356371"/>
                <a:gd name="connsiteY4053" fmla="*/ 1841986 h 3927868"/>
                <a:gd name="connsiteX4054" fmla="*/ 2918490 w 6356371"/>
                <a:gd name="connsiteY4054" fmla="*/ 1847894 h 3927868"/>
                <a:gd name="connsiteX4055" fmla="*/ 2918266 w 6356371"/>
                <a:gd name="connsiteY4055" fmla="*/ 1848118 h 3927868"/>
                <a:gd name="connsiteX4056" fmla="*/ 2918191 w 6356371"/>
                <a:gd name="connsiteY4056" fmla="*/ 1848193 h 3927868"/>
                <a:gd name="connsiteX4057" fmla="*/ 2917294 w 6356371"/>
                <a:gd name="connsiteY4057" fmla="*/ 1849016 h 3927868"/>
                <a:gd name="connsiteX4058" fmla="*/ 2911760 w 6356371"/>
                <a:gd name="connsiteY4058" fmla="*/ 1854400 h 3927868"/>
                <a:gd name="connsiteX4059" fmla="*/ 2911461 w 6356371"/>
                <a:gd name="connsiteY4059" fmla="*/ 1854624 h 3927868"/>
                <a:gd name="connsiteX4060" fmla="*/ 2903460 w 6356371"/>
                <a:gd name="connsiteY4060" fmla="*/ 1862699 h 3927868"/>
                <a:gd name="connsiteX4061" fmla="*/ 2903011 w 6356371"/>
                <a:gd name="connsiteY4061" fmla="*/ 1863149 h 3927868"/>
                <a:gd name="connsiteX4062" fmla="*/ 2891795 w 6356371"/>
                <a:gd name="connsiteY4062" fmla="*/ 1876235 h 3927868"/>
                <a:gd name="connsiteX4063" fmla="*/ 2872727 w 6356371"/>
                <a:gd name="connsiteY4063" fmla="*/ 1902855 h 3927868"/>
                <a:gd name="connsiteX4064" fmla="*/ 2956552 w 6356371"/>
                <a:gd name="connsiteY4064" fmla="*/ 1955798 h 3927868"/>
                <a:gd name="connsiteX4065" fmla="*/ 3040377 w 6356371"/>
                <a:gd name="connsiteY4065" fmla="*/ 1902855 h 3927868"/>
                <a:gd name="connsiteX4066" fmla="*/ 3001792 w 6356371"/>
                <a:gd name="connsiteY4066" fmla="*/ 1854549 h 3927868"/>
                <a:gd name="connsiteX4067" fmla="*/ 2973975 w 6356371"/>
                <a:gd name="connsiteY4067" fmla="*/ 1830172 h 3927868"/>
                <a:gd name="connsiteX4068" fmla="*/ 2956552 w 6356371"/>
                <a:gd name="connsiteY4068" fmla="*/ 1817759 h 3927868"/>
                <a:gd name="connsiteX4069" fmla="*/ 4800034 w 6356371"/>
                <a:gd name="connsiteY4069" fmla="*/ 1784707 h 3927868"/>
                <a:gd name="connsiteX4070" fmla="*/ 4766384 w 6356371"/>
                <a:gd name="connsiteY4070" fmla="*/ 1831892 h 3927868"/>
                <a:gd name="connsiteX4071" fmla="*/ 4837871 w 6356371"/>
                <a:gd name="connsiteY4071" fmla="*/ 1876085 h 3927868"/>
                <a:gd name="connsiteX4072" fmla="*/ 4857238 w 6356371"/>
                <a:gd name="connsiteY4072" fmla="*/ 1794353 h 3927868"/>
                <a:gd name="connsiteX4073" fmla="*/ 4800034 w 6356371"/>
                <a:gd name="connsiteY4073" fmla="*/ 1784707 h 3927868"/>
                <a:gd name="connsiteX4074" fmla="*/ 68358 w 6356371"/>
                <a:gd name="connsiteY4074" fmla="*/ 1784707 h 3927868"/>
                <a:gd name="connsiteX4075" fmla="*/ 34708 w 6356371"/>
                <a:gd name="connsiteY4075" fmla="*/ 1831892 h 3927868"/>
                <a:gd name="connsiteX4076" fmla="*/ 106195 w 6356371"/>
                <a:gd name="connsiteY4076" fmla="*/ 1876010 h 3927868"/>
                <a:gd name="connsiteX4077" fmla="*/ 125562 w 6356371"/>
                <a:gd name="connsiteY4077" fmla="*/ 1794353 h 3927868"/>
                <a:gd name="connsiteX4078" fmla="*/ 68358 w 6356371"/>
                <a:gd name="connsiteY4078" fmla="*/ 1784707 h 3927868"/>
                <a:gd name="connsiteX4079" fmla="*/ 5982934 w 6356371"/>
                <a:gd name="connsiteY4079" fmla="*/ 1784633 h 3927868"/>
                <a:gd name="connsiteX4080" fmla="*/ 5949285 w 6356371"/>
                <a:gd name="connsiteY4080" fmla="*/ 1831892 h 3927868"/>
                <a:gd name="connsiteX4081" fmla="*/ 6020772 w 6356371"/>
                <a:gd name="connsiteY4081" fmla="*/ 1876010 h 3927868"/>
                <a:gd name="connsiteX4082" fmla="*/ 6040139 w 6356371"/>
                <a:gd name="connsiteY4082" fmla="*/ 1794279 h 3927868"/>
                <a:gd name="connsiteX4083" fmla="*/ 5982934 w 6356371"/>
                <a:gd name="connsiteY4083" fmla="*/ 1784633 h 3927868"/>
                <a:gd name="connsiteX4084" fmla="*/ 5844821 w 6356371"/>
                <a:gd name="connsiteY4084" fmla="*/ 1784633 h 3927868"/>
                <a:gd name="connsiteX4085" fmla="*/ 5787692 w 6356371"/>
                <a:gd name="connsiteY4085" fmla="*/ 1794204 h 3927868"/>
                <a:gd name="connsiteX4086" fmla="*/ 5807058 w 6356371"/>
                <a:gd name="connsiteY4086" fmla="*/ 1876010 h 3927868"/>
                <a:gd name="connsiteX4087" fmla="*/ 5878545 w 6356371"/>
                <a:gd name="connsiteY4087" fmla="*/ 1831892 h 3927868"/>
                <a:gd name="connsiteX4088" fmla="*/ 5844821 w 6356371"/>
                <a:gd name="connsiteY4088" fmla="*/ 1784633 h 3927868"/>
                <a:gd name="connsiteX4089" fmla="*/ 4661997 w 6356371"/>
                <a:gd name="connsiteY4089" fmla="*/ 1784633 h 3927868"/>
                <a:gd name="connsiteX4090" fmla="*/ 4604791 w 6356371"/>
                <a:gd name="connsiteY4090" fmla="*/ 1794204 h 3927868"/>
                <a:gd name="connsiteX4091" fmla="*/ 4624158 w 6356371"/>
                <a:gd name="connsiteY4091" fmla="*/ 1876010 h 3927868"/>
                <a:gd name="connsiteX4092" fmla="*/ 4695646 w 6356371"/>
                <a:gd name="connsiteY4092" fmla="*/ 1831892 h 3927868"/>
                <a:gd name="connsiteX4093" fmla="*/ 4661997 w 6356371"/>
                <a:gd name="connsiteY4093" fmla="*/ 1784633 h 3927868"/>
                <a:gd name="connsiteX4094" fmla="*/ 3617134 w 6356371"/>
                <a:gd name="connsiteY4094" fmla="*/ 1784633 h 3927868"/>
                <a:gd name="connsiteX4095" fmla="*/ 3583484 w 6356371"/>
                <a:gd name="connsiteY4095" fmla="*/ 1831892 h 3927868"/>
                <a:gd name="connsiteX4096" fmla="*/ 3654896 w 6356371"/>
                <a:gd name="connsiteY4096" fmla="*/ 1876010 h 3927868"/>
                <a:gd name="connsiteX4097" fmla="*/ 3674264 w 6356371"/>
                <a:gd name="connsiteY4097" fmla="*/ 1794279 h 3927868"/>
                <a:gd name="connsiteX4098" fmla="*/ 3617134 w 6356371"/>
                <a:gd name="connsiteY4098" fmla="*/ 1784633 h 3927868"/>
                <a:gd name="connsiteX4099" fmla="*/ 3479095 w 6356371"/>
                <a:gd name="connsiteY4099" fmla="*/ 1784633 h 3927868"/>
                <a:gd name="connsiteX4100" fmla="*/ 3421891 w 6356371"/>
                <a:gd name="connsiteY4100" fmla="*/ 1794204 h 3927868"/>
                <a:gd name="connsiteX4101" fmla="*/ 3441257 w 6356371"/>
                <a:gd name="connsiteY4101" fmla="*/ 1876010 h 3927868"/>
                <a:gd name="connsiteX4102" fmla="*/ 3512744 w 6356371"/>
                <a:gd name="connsiteY4102" fmla="*/ 1831892 h 3927868"/>
                <a:gd name="connsiteX4103" fmla="*/ 3479095 w 6356371"/>
                <a:gd name="connsiteY4103" fmla="*/ 1784633 h 3927868"/>
                <a:gd name="connsiteX4104" fmla="*/ 2434158 w 6356371"/>
                <a:gd name="connsiteY4104" fmla="*/ 1784633 h 3927868"/>
                <a:gd name="connsiteX4105" fmla="*/ 2400509 w 6356371"/>
                <a:gd name="connsiteY4105" fmla="*/ 1831892 h 3927868"/>
                <a:gd name="connsiteX4106" fmla="*/ 2471996 w 6356371"/>
                <a:gd name="connsiteY4106" fmla="*/ 1876010 h 3927868"/>
                <a:gd name="connsiteX4107" fmla="*/ 2491363 w 6356371"/>
                <a:gd name="connsiteY4107" fmla="*/ 1794279 h 3927868"/>
                <a:gd name="connsiteX4108" fmla="*/ 2434158 w 6356371"/>
                <a:gd name="connsiteY4108" fmla="*/ 1784633 h 3927868"/>
                <a:gd name="connsiteX4109" fmla="*/ 2296120 w 6356371"/>
                <a:gd name="connsiteY4109" fmla="*/ 1784633 h 3927868"/>
                <a:gd name="connsiteX4110" fmla="*/ 2238990 w 6356371"/>
                <a:gd name="connsiteY4110" fmla="*/ 1794204 h 3927868"/>
                <a:gd name="connsiteX4111" fmla="*/ 2258357 w 6356371"/>
                <a:gd name="connsiteY4111" fmla="*/ 1876010 h 3927868"/>
                <a:gd name="connsiteX4112" fmla="*/ 2329844 w 6356371"/>
                <a:gd name="connsiteY4112" fmla="*/ 1831892 h 3927868"/>
                <a:gd name="connsiteX4113" fmla="*/ 2296120 w 6356371"/>
                <a:gd name="connsiteY4113" fmla="*/ 1784633 h 3927868"/>
                <a:gd name="connsiteX4114" fmla="*/ 1251258 w 6356371"/>
                <a:gd name="connsiteY4114" fmla="*/ 1784633 h 3927868"/>
                <a:gd name="connsiteX4115" fmla="*/ 1217608 w 6356371"/>
                <a:gd name="connsiteY4115" fmla="*/ 1831892 h 3927868"/>
                <a:gd name="connsiteX4116" fmla="*/ 1289095 w 6356371"/>
                <a:gd name="connsiteY4116" fmla="*/ 1876010 h 3927868"/>
                <a:gd name="connsiteX4117" fmla="*/ 1308463 w 6356371"/>
                <a:gd name="connsiteY4117" fmla="*/ 1794279 h 3927868"/>
                <a:gd name="connsiteX4118" fmla="*/ 1251258 w 6356371"/>
                <a:gd name="connsiteY4118" fmla="*/ 1784633 h 3927868"/>
                <a:gd name="connsiteX4119" fmla="*/ 1113219 w 6356371"/>
                <a:gd name="connsiteY4119" fmla="*/ 1784633 h 3927868"/>
                <a:gd name="connsiteX4120" fmla="*/ 1056015 w 6356371"/>
                <a:gd name="connsiteY4120" fmla="*/ 1794204 h 3927868"/>
                <a:gd name="connsiteX4121" fmla="*/ 1075382 w 6356371"/>
                <a:gd name="connsiteY4121" fmla="*/ 1876010 h 3927868"/>
                <a:gd name="connsiteX4122" fmla="*/ 1146869 w 6356371"/>
                <a:gd name="connsiteY4122" fmla="*/ 1831892 h 3927868"/>
                <a:gd name="connsiteX4123" fmla="*/ 1113219 w 6356371"/>
                <a:gd name="connsiteY4123" fmla="*/ 1784633 h 3927868"/>
                <a:gd name="connsiteX4124" fmla="*/ 4457554 w 6356371"/>
                <a:gd name="connsiteY4124" fmla="*/ 1772818 h 3927868"/>
                <a:gd name="connsiteX4125" fmla="*/ 4450750 w 6356371"/>
                <a:gd name="connsiteY4125" fmla="*/ 1834359 h 3927868"/>
                <a:gd name="connsiteX4126" fmla="*/ 4456733 w 6356371"/>
                <a:gd name="connsiteY4126" fmla="*/ 1892237 h 3927868"/>
                <a:gd name="connsiteX4127" fmla="*/ 4514684 w 6356371"/>
                <a:gd name="connsiteY4127" fmla="*/ 1898219 h 3927868"/>
                <a:gd name="connsiteX4128" fmla="*/ 4576227 w 6356371"/>
                <a:gd name="connsiteY4128" fmla="*/ 1891339 h 3927868"/>
                <a:gd name="connsiteX4129" fmla="*/ 4554392 w 6356371"/>
                <a:gd name="connsiteY4129" fmla="*/ 1794578 h 3927868"/>
                <a:gd name="connsiteX4130" fmla="*/ 4457554 w 6356371"/>
                <a:gd name="connsiteY4130" fmla="*/ 1772818 h 3927868"/>
                <a:gd name="connsiteX4131" fmla="*/ 3274728 w 6356371"/>
                <a:gd name="connsiteY4131" fmla="*/ 1772818 h 3927868"/>
                <a:gd name="connsiteX4132" fmla="*/ 3267849 w 6356371"/>
                <a:gd name="connsiteY4132" fmla="*/ 1834359 h 3927868"/>
                <a:gd name="connsiteX4133" fmla="*/ 3273906 w 6356371"/>
                <a:gd name="connsiteY4133" fmla="*/ 1892237 h 3927868"/>
                <a:gd name="connsiteX4134" fmla="*/ 3331859 w 6356371"/>
                <a:gd name="connsiteY4134" fmla="*/ 1898219 h 3927868"/>
                <a:gd name="connsiteX4135" fmla="*/ 3393401 w 6356371"/>
                <a:gd name="connsiteY4135" fmla="*/ 1891339 h 3927868"/>
                <a:gd name="connsiteX4136" fmla="*/ 3371490 w 6356371"/>
                <a:gd name="connsiteY4136" fmla="*/ 1794578 h 3927868"/>
                <a:gd name="connsiteX4137" fmla="*/ 3274728 w 6356371"/>
                <a:gd name="connsiteY4137" fmla="*/ 1772818 h 3927868"/>
                <a:gd name="connsiteX4138" fmla="*/ 2091829 w 6356371"/>
                <a:gd name="connsiteY4138" fmla="*/ 1772818 h 3927868"/>
                <a:gd name="connsiteX4139" fmla="*/ 2084949 w 6356371"/>
                <a:gd name="connsiteY4139" fmla="*/ 1834359 h 3927868"/>
                <a:gd name="connsiteX4140" fmla="*/ 2090931 w 6356371"/>
                <a:gd name="connsiteY4140" fmla="*/ 1892237 h 3927868"/>
                <a:gd name="connsiteX4141" fmla="*/ 2148958 w 6356371"/>
                <a:gd name="connsiteY4141" fmla="*/ 1898219 h 3927868"/>
                <a:gd name="connsiteX4142" fmla="*/ 2210500 w 6356371"/>
                <a:gd name="connsiteY4142" fmla="*/ 1891339 h 3927868"/>
                <a:gd name="connsiteX4143" fmla="*/ 2188590 w 6356371"/>
                <a:gd name="connsiteY4143" fmla="*/ 1794578 h 3927868"/>
                <a:gd name="connsiteX4144" fmla="*/ 2091829 w 6356371"/>
                <a:gd name="connsiteY4144" fmla="*/ 1772818 h 3927868"/>
                <a:gd name="connsiteX4145" fmla="*/ 908853 w 6356371"/>
                <a:gd name="connsiteY4145" fmla="*/ 1772818 h 3927868"/>
                <a:gd name="connsiteX4146" fmla="*/ 902048 w 6356371"/>
                <a:gd name="connsiteY4146" fmla="*/ 1834359 h 3927868"/>
                <a:gd name="connsiteX4147" fmla="*/ 908031 w 6356371"/>
                <a:gd name="connsiteY4147" fmla="*/ 1892237 h 3927868"/>
                <a:gd name="connsiteX4148" fmla="*/ 966058 w 6356371"/>
                <a:gd name="connsiteY4148" fmla="*/ 1898219 h 3927868"/>
                <a:gd name="connsiteX4149" fmla="*/ 1027525 w 6356371"/>
                <a:gd name="connsiteY4149" fmla="*/ 1891339 h 3927868"/>
                <a:gd name="connsiteX4150" fmla="*/ 1005615 w 6356371"/>
                <a:gd name="connsiteY4150" fmla="*/ 1794578 h 3927868"/>
                <a:gd name="connsiteX4151" fmla="*/ 908853 w 6356371"/>
                <a:gd name="connsiteY4151" fmla="*/ 1772818 h 3927868"/>
                <a:gd name="connsiteX4152" fmla="*/ 6187300 w 6356371"/>
                <a:gd name="connsiteY4152" fmla="*/ 1772743 h 3927868"/>
                <a:gd name="connsiteX4153" fmla="*/ 6090539 w 6356371"/>
                <a:gd name="connsiteY4153" fmla="*/ 1794653 h 3927868"/>
                <a:gd name="connsiteX4154" fmla="*/ 6068704 w 6356371"/>
                <a:gd name="connsiteY4154" fmla="*/ 1891265 h 3927868"/>
                <a:gd name="connsiteX4155" fmla="*/ 6188123 w 6356371"/>
                <a:gd name="connsiteY4155" fmla="*/ 1892237 h 3927868"/>
                <a:gd name="connsiteX4156" fmla="*/ 6194180 w 6356371"/>
                <a:gd name="connsiteY4156" fmla="*/ 1834285 h 3927868"/>
                <a:gd name="connsiteX4157" fmla="*/ 6187300 w 6356371"/>
                <a:gd name="connsiteY4157" fmla="*/ 1772743 h 3927868"/>
                <a:gd name="connsiteX4158" fmla="*/ 5640529 w 6356371"/>
                <a:gd name="connsiteY4158" fmla="*/ 1772743 h 3927868"/>
                <a:gd name="connsiteX4159" fmla="*/ 5633725 w 6356371"/>
                <a:gd name="connsiteY4159" fmla="*/ 1834285 h 3927868"/>
                <a:gd name="connsiteX4160" fmla="*/ 5639707 w 6356371"/>
                <a:gd name="connsiteY4160" fmla="*/ 1892162 h 3927868"/>
                <a:gd name="connsiteX4161" fmla="*/ 5697734 w 6356371"/>
                <a:gd name="connsiteY4161" fmla="*/ 1898144 h 3927868"/>
                <a:gd name="connsiteX4162" fmla="*/ 5759201 w 6356371"/>
                <a:gd name="connsiteY4162" fmla="*/ 1891339 h 3927868"/>
                <a:gd name="connsiteX4163" fmla="*/ 5737291 w 6356371"/>
                <a:gd name="connsiteY4163" fmla="*/ 1794578 h 3927868"/>
                <a:gd name="connsiteX4164" fmla="*/ 5640529 w 6356371"/>
                <a:gd name="connsiteY4164" fmla="*/ 1772743 h 3927868"/>
                <a:gd name="connsiteX4165" fmla="*/ 2638525 w 6356371"/>
                <a:gd name="connsiteY4165" fmla="*/ 1772743 h 3927868"/>
                <a:gd name="connsiteX4166" fmla="*/ 2541763 w 6356371"/>
                <a:gd name="connsiteY4166" fmla="*/ 1794653 h 3927868"/>
                <a:gd name="connsiteX4167" fmla="*/ 2519928 w 6356371"/>
                <a:gd name="connsiteY4167" fmla="*/ 1891265 h 3927868"/>
                <a:gd name="connsiteX4168" fmla="*/ 2639347 w 6356371"/>
                <a:gd name="connsiteY4168" fmla="*/ 1892237 h 3927868"/>
                <a:gd name="connsiteX4169" fmla="*/ 2645404 w 6356371"/>
                <a:gd name="connsiteY4169" fmla="*/ 1834285 h 3927868"/>
                <a:gd name="connsiteX4170" fmla="*/ 2638525 w 6356371"/>
                <a:gd name="connsiteY4170" fmla="*/ 1772743 h 3927868"/>
                <a:gd name="connsiteX4171" fmla="*/ 272649 w 6356371"/>
                <a:gd name="connsiteY4171" fmla="*/ 1772743 h 3927868"/>
                <a:gd name="connsiteX4172" fmla="*/ 175887 w 6356371"/>
                <a:gd name="connsiteY4172" fmla="*/ 1794653 h 3927868"/>
                <a:gd name="connsiteX4173" fmla="*/ 153977 w 6356371"/>
                <a:gd name="connsiteY4173" fmla="*/ 1891415 h 3927868"/>
                <a:gd name="connsiteX4174" fmla="*/ 215519 w 6356371"/>
                <a:gd name="connsiteY4174" fmla="*/ 1898219 h 3927868"/>
                <a:gd name="connsiteX4175" fmla="*/ 273472 w 6356371"/>
                <a:gd name="connsiteY4175" fmla="*/ 1892237 h 3927868"/>
                <a:gd name="connsiteX4176" fmla="*/ 279454 w 6356371"/>
                <a:gd name="connsiteY4176" fmla="*/ 1834285 h 3927868"/>
                <a:gd name="connsiteX4177" fmla="*/ 272649 w 6356371"/>
                <a:gd name="connsiteY4177" fmla="*/ 1772743 h 3927868"/>
                <a:gd name="connsiteX4178" fmla="*/ 5004400 w 6356371"/>
                <a:gd name="connsiteY4178" fmla="*/ 1772669 h 3927868"/>
                <a:gd name="connsiteX4179" fmla="*/ 4907638 w 6356371"/>
                <a:gd name="connsiteY4179" fmla="*/ 1794578 h 3927868"/>
                <a:gd name="connsiteX4180" fmla="*/ 4885803 w 6356371"/>
                <a:gd name="connsiteY4180" fmla="*/ 1891190 h 3927868"/>
                <a:gd name="connsiteX4181" fmla="*/ 5005222 w 6356371"/>
                <a:gd name="connsiteY4181" fmla="*/ 1892162 h 3927868"/>
                <a:gd name="connsiteX4182" fmla="*/ 5011205 w 6356371"/>
                <a:gd name="connsiteY4182" fmla="*/ 1834210 h 3927868"/>
                <a:gd name="connsiteX4183" fmla="*/ 5004400 w 6356371"/>
                <a:gd name="connsiteY4183" fmla="*/ 1772669 h 3927868"/>
                <a:gd name="connsiteX4184" fmla="*/ 3821425 w 6356371"/>
                <a:gd name="connsiteY4184" fmla="*/ 1772669 h 3927868"/>
                <a:gd name="connsiteX4185" fmla="*/ 3724663 w 6356371"/>
                <a:gd name="connsiteY4185" fmla="*/ 1794578 h 3927868"/>
                <a:gd name="connsiteX4186" fmla="*/ 3702754 w 6356371"/>
                <a:gd name="connsiteY4186" fmla="*/ 1891265 h 3927868"/>
                <a:gd name="connsiteX4187" fmla="*/ 3764370 w 6356371"/>
                <a:gd name="connsiteY4187" fmla="*/ 1898144 h 3927868"/>
                <a:gd name="connsiteX4188" fmla="*/ 3822323 w 6356371"/>
                <a:gd name="connsiteY4188" fmla="*/ 1892162 h 3927868"/>
                <a:gd name="connsiteX4189" fmla="*/ 3828304 w 6356371"/>
                <a:gd name="connsiteY4189" fmla="*/ 1834210 h 3927868"/>
                <a:gd name="connsiteX4190" fmla="*/ 3824640 w 6356371"/>
                <a:gd name="connsiteY4190" fmla="*/ 1788895 h 3927868"/>
                <a:gd name="connsiteX4191" fmla="*/ 3821425 w 6356371"/>
                <a:gd name="connsiteY4191" fmla="*/ 1772669 h 3927868"/>
                <a:gd name="connsiteX4192" fmla="*/ 1455624 w 6356371"/>
                <a:gd name="connsiteY4192" fmla="*/ 1772669 h 3927868"/>
                <a:gd name="connsiteX4193" fmla="*/ 1358862 w 6356371"/>
                <a:gd name="connsiteY4193" fmla="*/ 1794578 h 3927868"/>
                <a:gd name="connsiteX4194" fmla="*/ 1337027 w 6356371"/>
                <a:gd name="connsiteY4194" fmla="*/ 1891190 h 3927868"/>
                <a:gd name="connsiteX4195" fmla="*/ 1456447 w 6356371"/>
                <a:gd name="connsiteY4195" fmla="*/ 1892162 h 3927868"/>
                <a:gd name="connsiteX4196" fmla="*/ 1462428 w 6356371"/>
                <a:gd name="connsiteY4196" fmla="*/ 1834210 h 3927868"/>
                <a:gd name="connsiteX4197" fmla="*/ 1455624 w 6356371"/>
                <a:gd name="connsiteY4197" fmla="*/ 1772669 h 3927868"/>
                <a:gd name="connsiteX4198" fmla="*/ 5147972 w 6356371"/>
                <a:gd name="connsiteY4198" fmla="*/ 1663418 h 3927868"/>
                <a:gd name="connsiteX4199" fmla="*/ 5117464 w 6356371"/>
                <a:gd name="connsiteY4199" fmla="*/ 1698713 h 3927868"/>
                <a:gd name="connsiteX4200" fmla="*/ 5050538 w 6356371"/>
                <a:gd name="connsiteY4200" fmla="*/ 1750385 h 3927868"/>
                <a:gd name="connsiteX4201" fmla="*/ 5061231 w 6356371"/>
                <a:gd name="connsiteY4201" fmla="*/ 1834285 h 3927868"/>
                <a:gd name="connsiteX4202" fmla="*/ 5058165 w 6356371"/>
                <a:gd name="connsiteY4202" fmla="*/ 1878927 h 3927868"/>
                <a:gd name="connsiteX4203" fmla="*/ 5189997 w 6356371"/>
                <a:gd name="connsiteY4203" fmla="*/ 1886031 h 3927868"/>
                <a:gd name="connsiteX4204" fmla="*/ 5241668 w 6356371"/>
                <a:gd name="connsiteY4204" fmla="*/ 1819180 h 3927868"/>
                <a:gd name="connsiteX4205" fmla="*/ 5274346 w 6356371"/>
                <a:gd name="connsiteY4205" fmla="*/ 1790465 h 3927868"/>
                <a:gd name="connsiteX4206" fmla="*/ 5274944 w 6356371"/>
                <a:gd name="connsiteY4206" fmla="*/ 1790017 h 3927868"/>
                <a:gd name="connsiteX4207" fmla="*/ 5268139 w 6356371"/>
                <a:gd name="connsiteY4207" fmla="*/ 1783736 h 3927868"/>
                <a:gd name="connsiteX4208" fmla="*/ 5229554 w 6356371"/>
                <a:gd name="connsiteY4208" fmla="*/ 1707164 h 3927868"/>
                <a:gd name="connsiteX4209" fmla="*/ 5147972 w 6356371"/>
                <a:gd name="connsiteY4209" fmla="*/ 1663418 h 3927868"/>
                <a:gd name="connsiteX4210" fmla="*/ 2782545 w 6356371"/>
                <a:gd name="connsiteY4210" fmla="*/ 1663418 h 3927868"/>
                <a:gd name="connsiteX4211" fmla="*/ 2751961 w 6356371"/>
                <a:gd name="connsiteY4211" fmla="*/ 1698713 h 3927868"/>
                <a:gd name="connsiteX4212" fmla="*/ 2685036 w 6356371"/>
                <a:gd name="connsiteY4212" fmla="*/ 1750385 h 3927868"/>
                <a:gd name="connsiteX4213" fmla="*/ 2695804 w 6356371"/>
                <a:gd name="connsiteY4213" fmla="*/ 1834285 h 3927868"/>
                <a:gd name="connsiteX4214" fmla="*/ 2692663 w 6356371"/>
                <a:gd name="connsiteY4214" fmla="*/ 1878927 h 3927868"/>
                <a:gd name="connsiteX4215" fmla="*/ 2824495 w 6356371"/>
                <a:gd name="connsiteY4215" fmla="*/ 1886031 h 3927868"/>
                <a:gd name="connsiteX4216" fmla="*/ 2853135 w 6356371"/>
                <a:gd name="connsiteY4216" fmla="*/ 1844678 h 3927868"/>
                <a:gd name="connsiteX4217" fmla="*/ 2853210 w 6356371"/>
                <a:gd name="connsiteY4217" fmla="*/ 1844604 h 3927868"/>
                <a:gd name="connsiteX4218" fmla="*/ 2853359 w 6356371"/>
                <a:gd name="connsiteY4218" fmla="*/ 1844379 h 3927868"/>
                <a:gd name="connsiteX4219" fmla="*/ 2866520 w 6356371"/>
                <a:gd name="connsiteY4219" fmla="*/ 1829125 h 3927868"/>
                <a:gd name="connsiteX4220" fmla="*/ 2866595 w 6356371"/>
                <a:gd name="connsiteY4220" fmla="*/ 1829050 h 3927868"/>
                <a:gd name="connsiteX4221" fmla="*/ 2866669 w 6356371"/>
                <a:gd name="connsiteY4221" fmla="*/ 1828901 h 3927868"/>
                <a:gd name="connsiteX4222" fmla="*/ 2876017 w 6356371"/>
                <a:gd name="connsiteY4222" fmla="*/ 1819105 h 3927868"/>
                <a:gd name="connsiteX4223" fmla="*/ 2876989 w 6356371"/>
                <a:gd name="connsiteY4223" fmla="*/ 1818133 h 3927868"/>
                <a:gd name="connsiteX4224" fmla="*/ 2880130 w 6356371"/>
                <a:gd name="connsiteY4224" fmla="*/ 1815067 h 3927868"/>
                <a:gd name="connsiteX4225" fmla="*/ 2883868 w 6356371"/>
                <a:gd name="connsiteY4225" fmla="*/ 1811403 h 3927868"/>
                <a:gd name="connsiteX4226" fmla="*/ 2885065 w 6356371"/>
                <a:gd name="connsiteY4226" fmla="*/ 1810355 h 3927868"/>
                <a:gd name="connsiteX4227" fmla="*/ 2891645 w 6356371"/>
                <a:gd name="connsiteY4227" fmla="*/ 1804374 h 3927868"/>
                <a:gd name="connsiteX4228" fmla="*/ 2893141 w 6356371"/>
                <a:gd name="connsiteY4228" fmla="*/ 1803103 h 3927868"/>
                <a:gd name="connsiteX4229" fmla="*/ 2898974 w 6356371"/>
                <a:gd name="connsiteY4229" fmla="*/ 1798093 h 3927868"/>
                <a:gd name="connsiteX4230" fmla="*/ 2899870 w 6356371"/>
                <a:gd name="connsiteY4230" fmla="*/ 1797345 h 3927868"/>
                <a:gd name="connsiteX4231" fmla="*/ 2900394 w 6356371"/>
                <a:gd name="connsiteY4231" fmla="*/ 1796971 h 3927868"/>
                <a:gd name="connsiteX4232" fmla="*/ 2900544 w 6356371"/>
                <a:gd name="connsiteY4232" fmla="*/ 1796821 h 3927868"/>
                <a:gd name="connsiteX4233" fmla="*/ 2908620 w 6356371"/>
                <a:gd name="connsiteY4233" fmla="*/ 1790465 h 3927868"/>
                <a:gd name="connsiteX4234" fmla="*/ 2909218 w 6356371"/>
                <a:gd name="connsiteY4234" fmla="*/ 1790091 h 3927868"/>
                <a:gd name="connsiteX4235" fmla="*/ 2902339 w 6356371"/>
                <a:gd name="connsiteY4235" fmla="*/ 1783736 h 3927868"/>
                <a:gd name="connsiteX4236" fmla="*/ 2863754 w 6356371"/>
                <a:gd name="connsiteY4236" fmla="*/ 1707164 h 3927868"/>
                <a:gd name="connsiteX4237" fmla="*/ 2783891 w 6356371"/>
                <a:gd name="connsiteY4237" fmla="*/ 1664914 h 3927868"/>
                <a:gd name="connsiteX4238" fmla="*/ 2783816 w 6356371"/>
                <a:gd name="connsiteY4238" fmla="*/ 1664839 h 3927868"/>
                <a:gd name="connsiteX4239" fmla="*/ 2782545 w 6356371"/>
                <a:gd name="connsiteY4239" fmla="*/ 1663418 h 3927868"/>
                <a:gd name="connsiteX4240" fmla="*/ 1599196 w 6356371"/>
                <a:gd name="connsiteY4240" fmla="*/ 1663418 h 3927868"/>
                <a:gd name="connsiteX4241" fmla="*/ 1568687 w 6356371"/>
                <a:gd name="connsiteY4241" fmla="*/ 1698713 h 3927868"/>
                <a:gd name="connsiteX4242" fmla="*/ 1501762 w 6356371"/>
                <a:gd name="connsiteY4242" fmla="*/ 1750385 h 3927868"/>
                <a:gd name="connsiteX4243" fmla="*/ 1512455 w 6356371"/>
                <a:gd name="connsiteY4243" fmla="*/ 1834285 h 3927868"/>
                <a:gd name="connsiteX4244" fmla="*/ 1509389 w 6356371"/>
                <a:gd name="connsiteY4244" fmla="*/ 1878927 h 3927868"/>
                <a:gd name="connsiteX4245" fmla="*/ 1641221 w 6356371"/>
                <a:gd name="connsiteY4245" fmla="*/ 1886031 h 3927868"/>
                <a:gd name="connsiteX4246" fmla="*/ 1692892 w 6356371"/>
                <a:gd name="connsiteY4246" fmla="*/ 1819180 h 3927868"/>
                <a:gd name="connsiteX4247" fmla="*/ 1725569 w 6356371"/>
                <a:gd name="connsiteY4247" fmla="*/ 1790465 h 3927868"/>
                <a:gd name="connsiteX4248" fmla="*/ 1726168 w 6356371"/>
                <a:gd name="connsiteY4248" fmla="*/ 1790017 h 3927868"/>
                <a:gd name="connsiteX4249" fmla="*/ 1719363 w 6356371"/>
                <a:gd name="connsiteY4249" fmla="*/ 1783736 h 3927868"/>
                <a:gd name="connsiteX4250" fmla="*/ 1680778 w 6356371"/>
                <a:gd name="connsiteY4250" fmla="*/ 1707164 h 3927868"/>
                <a:gd name="connsiteX4251" fmla="*/ 1599196 w 6356371"/>
                <a:gd name="connsiteY4251" fmla="*/ 1663418 h 3927868"/>
                <a:gd name="connsiteX4252" fmla="*/ 3965221 w 6356371"/>
                <a:gd name="connsiteY4252" fmla="*/ 1663344 h 3927868"/>
                <a:gd name="connsiteX4253" fmla="*/ 3934563 w 6356371"/>
                <a:gd name="connsiteY4253" fmla="*/ 1698713 h 3927868"/>
                <a:gd name="connsiteX4254" fmla="*/ 3867712 w 6356371"/>
                <a:gd name="connsiteY4254" fmla="*/ 1750310 h 3927868"/>
                <a:gd name="connsiteX4255" fmla="*/ 3868908 w 6356371"/>
                <a:gd name="connsiteY4255" fmla="*/ 1755170 h 3927868"/>
                <a:gd name="connsiteX4256" fmla="*/ 3874218 w 6356371"/>
                <a:gd name="connsiteY4256" fmla="*/ 1780968 h 3927868"/>
                <a:gd name="connsiteX4257" fmla="*/ 3878480 w 6356371"/>
                <a:gd name="connsiteY4257" fmla="*/ 1834210 h 3927868"/>
                <a:gd name="connsiteX4258" fmla="*/ 3875414 w 6356371"/>
                <a:gd name="connsiteY4258" fmla="*/ 1878852 h 3927868"/>
                <a:gd name="connsiteX4259" fmla="*/ 4007246 w 6356371"/>
                <a:gd name="connsiteY4259" fmla="*/ 1885955 h 3927868"/>
                <a:gd name="connsiteX4260" fmla="*/ 4058919 w 6356371"/>
                <a:gd name="connsiteY4260" fmla="*/ 1819105 h 3927868"/>
                <a:gd name="connsiteX4261" fmla="*/ 4091744 w 6356371"/>
                <a:gd name="connsiteY4261" fmla="*/ 1790390 h 3927868"/>
                <a:gd name="connsiteX4262" fmla="*/ 4092193 w 6356371"/>
                <a:gd name="connsiteY4262" fmla="*/ 1790091 h 3927868"/>
                <a:gd name="connsiteX4263" fmla="*/ 4085314 w 6356371"/>
                <a:gd name="connsiteY4263" fmla="*/ 1783810 h 3927868"/>
                <a:gd name="connsiteX4264" fmla="*/ 4046729 w 6356371"/>
                <a:gd name="connsiteY4264" fmla="*/ 1707164 h 3927868"/>
                <a:gd name="connsiteX4265" fmla="*/ 3965221 w 6356371"/>
                <a:gd name="connsiteY4265" fmla="*/ 1663344 h 3927868"/>
                <a:gd name="connsiteX4266" fmla="*/ 416520 w 6356371"/>
                <a:gd name="connsiteY4266" fmla="*/ 1663344 h 3927868"/>
                <a:gd name="connsiteX4267" fmla="*/ 386011 w 6356371"/>
                <a:gd name="connsiteY4267" fmla="*/ 1698639 h 3927868"/>
                <a:gd name="connsiteX4268" fmla="*/ 319086 w 6356371"/>
                <a:gd name="connsiteY4268" fmla="*/ 1750310 h 3927868"/>
                <a:gd name="connsiteX4269" fmla="*/ 329779 w 6356371"/>
                <a:gd name="connsiteY4269" fmla="*/ 1834210 h 3927868"/>
                <a:gd name="connsiteX4270" fmla="*/ 326712 w 6356371"/>
                <a:gd name="connsiteY4270" fmla="*/ 1878852 h 3927868"/>
                <a:gd name="connsiteX4271" fmla="*/ 458545 w 6356371"/>
                <a:gd name="connsiteY4271" fmla="*/ 1885955 h 3927868"/>
                <a:gd name="connsiteX4272" fmla="*/ 510141 w 6356371"/>
                <a:gd name="connsiteY4272" fmla="*/ 1819105 h 3927868"/>
                <a:gd name="connsiteX4273" fmla="*/ 542968 w 6356371"/>
                <a:gd name="connsiteY4273" fmla="*/ 1790390 h 3927868"/>
                <a:gd name="connsiteX4274" fmla="*/ 543417 w 6356371"/>
                <a:gd name="connsiteY4274" fmla="*/ 1790091 h 3927868"/>
                <a:gd name="connsiteX4275" fmla="*/ 536537 w 6356371"/>
                <a:gd name="connsiteY4275" fmla="*/ 1783810 h 3927868"/>
                <a:gd name="connsiteX4276" fmla="*/ 497953 w 6356371"/>
                <a:gd name="connsiteY4276" fmla="*/ 1707164 h 3927868"/>
                <a:gd name="connsiteX4277" fmla="*/ 416520 w 6356371"/>
                <a:gd name="connsiteY4277" fmla="*/ 1663344 h 3927868"/>
                <a:gd name="connsiteX4278" fmla="*/ 5493293 w 6356371"/>
                <a:gd name="connsiteY4278" fmla="*/ 1658558 h 3927868"/>
                <a:gd name="connsiteX4279" fmla="*/ 5484469 w 6356371"/>
                <a:gd name="connsiteY4279" fmla="*/ 1668429 h 3927868"/>
                <a:gd name="connsiteX4280" fmla="*/ 5407823 w 6356371"/>
                <a:gd name="connsiteY4280" fmla="*/ 1707088 h 3927868"/>
                <a:gd name="connsiteX4281" fmla="*/ 5369163 w 6356371"/>
                <a:gd name="connsiteY4281" fmla="*/ 1783736 h 3927868"/>
                <a:gd name="connsiteX4282" fmla="*/ 5365723 w 6356371"/>
                <a:gd name="connsiteY4282" fmla="*/ 1786950 h 3927868"/>
                <a:gd name="connsiteX4283" fmla="*/ 5370584 w 6356371"/>
                <a:gd name="connsiteY4283" fmla="*/ 1790390 h 3927868"/>
                <a:gd name="connsiteX4284" fmla="*/ 5403336 w 6356371"/>
                <a:gd name="connsiteY4284" fmla="*/ 1819180 h 3927868"/>
                <a:gd name="connsiteX4285" fmla="*/ 5454933 w 6356371"/>
                <a:gd name="connsiteY4285" fmla="*/ 1886031 h 3927868"/>
                <a:gd name="connsiteX4286" fmla="*/ 5586615 w 6356371"/>
                <a:gd name="connsiteY4286" fmla="*/ 1878852 h 3927868"/>
                <a:gd name="connsiteX4287" fmla="*/ 5583550 w 6356371"/>
                <a:gd name="connsiteY4287" fmla="*/ 1834285 h 3927868"/>
                <a:gd name="connsiteX4288" fmla="*/ 5594318 w 6356371"/>
                <a:gd name="connsiteY4288" fmla="*/ 1750385 h 3927868"/>
                <a:gd name="connsiteX4289" fmla="*/ 5527466 w 6356371"/>
                <a:gd name="connsiteY4289" fmla="*/ 1698789 h 3927868"/>
                <a:gd name="connsiteX4290" fmla="*/ 5526794 w 6356371"/>
                <a:gd name="connsiteY4290" fmla="*/ 1698040 h 3927868"/>
                <a:gd name="connsiteX4291" fmla="*/ 5493293 w 6356371"/>
                <a:gd name="connsiteY4291" fmla="*/ 1658558 h 3927868"/>
                <a:gd name="connsiteX4292" fmla="*/ 3127567 w 6356371"/>
                <a:gd name="connsiteY4292" fmla="*/ 1658484 h 3927868"/>
                <a:gd name="connsiteX4293" fmla="*/ 3125624 w 6356371"/>
                <a:gd name="connsiteY4293" fmla="*/ 1660802 h 3927868"/>
                <a:gd name="connsiteX4294" fmla="*/ 3125474 w 6356371"/>
                <a:gd name="connsiteY4294" fmla="*/ 1660951 h 3927868"/>
                <a:gd name="connsiteX4295" fmla="*/ 3125100 w 6356371"/>
                <a:gd name="connsiteY4295" fmla="*/ 1661400 h 3927868"/>
                <a:gd name="connsiteX4296" fmla="*/ 3120389 w 6356371"/>
                <a:gd name="connsiteY4296" fmla="*/ 1666559 h 3927868"/>
                <a:gd name="connsiteX4297" fmla="*/ 3118594 w 6356371"/>
                <a:gd name="connsiteY4297" fmla="*/ 1668504 h 3927868"/>
                <a:gd name="connsiteX4298" fmla="*/ 3118071 w 6356371"/>
                <a:gd name="connsiteY4298" fmla="*/ 1668952 h 3927868"/>
                <a:gd name="connsiteX4299" fmla="*/ 3042022 w 6356371"/>
                <a:gd name="connsiteY4299" fmla="*/ 1707088 h 3927868"/>
                <a:gd name="connsiteX4300" fmla="*/ 2999923 w 6356371"/>
                <a:gd name="connsiteY4300" fmla="*/ 1787100 h 3927868"/>
                <a:gd name="connsiteX4301" fmla="*/ 3004708 w 6356371"/>
                <a:gd name="connsiteY4301" fmla="*/ 1790540 h 3927868"/>
                <a:gd name="connsiteX4302" fmla="*/ 3037386 w 6356371"/>
                <a:gd name="connsiteY4302" fmla="*/ 1819180 h 3927868"/>
                <a:gd name="connsiteX4303" fmla="*/ 3089132 w 6356371"/>
                <a:gd name="connsiteY4303" fmla="*/ 1886031 h 3927868"/>
                <a:gd name="connsiteX4304" fmla="*/ 3220889 w 6356371"/>
                <a:gd name="connsiteY4304" fmla="*/ 1878852 h 3927868"/>
                <a:gd name="connsiteX4305" fmla="*/ 3217823 w 6356371"/>
                <a:gd name="connsiteY4305" fmla="*/ 1834285 h 3927868"/>
                <a:gd name="connsiteX4306" fmla="*/ 3228591 w 6356371"/>
                <a:gd name="connsiteY4306" fmla="*/ 1750385 h 3927868"/>
                <a:gd name="connsiteX4307" fmla="*/ 3161666 w 6356371"/>
                <a:gd name="connsiteY4307" fmla="*/ 1698713 h 3927868"/>
                <a:gd name="connsiteX4308" fmla="*/ 3127567 w 6356371"/>
                <a:gd name="connsiteY4308" fmla="*/ 1658484 h 3927868"/>
                <a:gd name="connsiteX4309" fmla="*/ 4310467 w 6356371"/>
                <a:gd name="connsiteY4309" fmla="*/ 1658409 h 3927868"/>
                <a:gd name="connsiteX4310" fmla="*/ 4301569 w 6356371"/>
                <a:gd name="connsiteY4310" fmla="*/ 1668354 h 3927868"/>
                <a:gd name="connsiteX4311" fmla="*/ 4224922 w 6356371"/>
                <a:gd name="connsiteY4311" fmla="*/ 1706939 h 3927868"/>
                <a:gd name="connsiteX4312" fmla="*/ 4186338 w 6356371"/>
                <a:gd name="connsiteY4312" fmla="*/ 1783586 h 3927868"/>
                <a:gd name="connsiteX4313" fmla="*/ 4182899 w 6356371"/>
                <a:gd name="connsiteY4313" fmla="*/ 1786801 h 3927868"/>
                <a:gd name="connsiteX4314" fmla="*/ 4186338 w 6356371"/>
                <a:gd name="connsiteY4314" fmla="*/ 1789419 h 3927868"/>
                <a:gd name="connsiteX4315" fmla="*/ 4187609 w 6356371"/>
                <a:gd name="connsiteY4315" fmla="*/ 1790390 h 3927868"/>
                <a:gd name="connsiteX4316" fmla="*/ 4195761 w 6356371"/>
                <a:gd name="connsiteY4316" fmla="*/ 1796821 h 3927868"/>
                <a:gd name="connsiteX4317" fmla="*/ 4195910 w 6356371"/>
                <a:gd name="connsiteY4317" fmla="*/ 1796971 h 3927868"/>
                <a:gd name="connsiteX4318" fmla="*/ 4196432 w 6356371"/>
                <a:gd name="connsiteY4318" fmla="*/ 1797345 h 3927868"/>
                <a:gd name="connsiteX4319" fmla="*/ 4203386 w 6356371"/>
                <a:gd name="connsiteY4319" fmla="*/ 1803252 h 3927868"/>
                <a:gd name="connsiteX4320" fmla="*/ 4203462 w 6356371"/>
                <a:gd name="connsiteY4320" fmla="*/ 1803327 h 3927868"/>
                <a:gd name="connsiteX4321" fmla="*/ 4204060 w 6356371"/>
                <a:gd name="connsiteY4321" fmla="*/ 1803850 h 3927868"/>
                <a:gd name="connsiteX4322" fmla="*/ 4219987 w 6356371"/>
                <a:gd name="connsiteY4322" fmla="*/ 1818806 h 3927868"/>
                <a:gd name="connsiteX4323" fmla="*/ 4220212 w 6356371"/>
                <a:gd name="connsiteY4323" fmla="*/ 1819030 h 3927868"/>
                <a:gd name="connsiteX4324" fmla="*/ 4271959 w 6356371"/>
                <a:gd name="connsiteY4324" fmla="*/ 1886031 h 3927868"/>
                <a:gd name="connsiteX4325" fmla="*/ 4403715 w 6356371"/>
                <a:gd name="connsiteY4325" fmla="*/ 1878852 h 3927868"/>
                <a:gd name="connsiteX4326" fmla="*/ 4400724 w 6356371"/>
                <a:gd name="connsiteY4326" fmla="*/ 1834285 h 3927868"/>
                <a:gd name="connsiteX4327" fmla="*/ 4411493 w 6356371"/>
                <a:gd name="connsiteY4327" fmla="*/ 1750385 h 3927868"/>
                <a:gd name="connsiteX4328" fmla="*/ 4344567 w 6356371"/>
                <a:gd name="connsiteY4328" fmla="*/ 1698713 h 3927868"/>
                <a:gd name="connsiteX4329" fmla="*/ 4310467 w 6356371"/>
                <a:gd name="connsiteY4329" fmla="*/ 1658409 h 3927868"/>
                <a:gd name="connsiteX4330" fmla="*/ 1944593 w 6356371"/>
                <a:gd name="connsiteY4330" fmla="*/ 1658409 h 3927868"/>
                <a:gd name="connsiteX4331" fmla="*/ 1935694 w 6356371"/>
                <a:gd name="connsiteY4331" fmla="*/ 1668354 h 3927868"/>
                <a:gd name="connsiteX4332" fmla="*/ 1859122 w 6356371"/>
                <a:gd name="connsiteY4332" fmla="*/ 1707014 h 3927868"/>
                <a:gd name="connsiteX4333" fmla="*/ 1817022 w 6356371"/>
                <a:gd name="connsiteY4333" fmla="*/ 1786950 h 3927868"/>
                <a:gd name="connsiteX4334" fmla="*/ 1821808 w 6356371"/>
                <a:gd name="connsiteY4334" fmla="*/ 1790390 h 3927868"/>
                <a:gd name="connsiteX4335" fmla="*/ 1854560 w 6356371"/>
                <a:gd name="connsiteY4335" fmla="*/ 1819180 h 3927868"/>
                <a:gd name="connsiteX4336" fmla="*/ 1906156 w 6356371"/>
                <a:gd name="connsiteY4336" fmla="*/ 1886031 h 3927868"/>
                <a:gd name="connsiteX4337" fmla="*/ 2037839 w 6356371"/>
                <a:gd name="connsiteY4337" fmla="*/ 1878852 h 3927868"/>
                <a:gd name="connsiteX4338" fmla="*/ 2034923 w 6356371"/>
                <a:gd name="connsiteY4338" fmla="*/ 1834210 h 3927868"/>
                <a:gd name="connsiteX4339" fmla="*/ 2045691 w 6356371"/>
                <a:gd name="connsiteY4339" fmla="*/ 1750310 h 3927868"/>
                <a:gd name="connsiteX4340" fmla="*/ 1978765 w 6356371"/>
                <a:gd name="connsiteY4340" fmla="*/ 1698639 h 3927868"/>
                <a:gd name="connsiteX4341" fmla="*/ 1944593 w 6356371"/>
                <a:gd name="connsiteY4341" fmla="*/ 1658409 h 3927868"/>
                <a:gd name="connsiteX4342" fmla="*/ 761766 w 6356371"/>
                <a:gd name="connsiteY4342" fmla="*/ 1658409 h 3927868"/>
                <a:gd name="connsiteX4343" fmla="*/ 752868 w 6356371"/>
                <a:gd name="connsiteY4343" fmla="*/ 1668429 h 3927868"/>
                <a:gd name="connsiteX4344" fmla="*/ 676296 w 6356371"/>
                <a:gd name="connsiteY4344" fmla="*/ 1707014 h 3927868"/>
                <a:gd name="connsiteX4345" fmla="*/ 637711 w 6356371"/>
                <a:gd name="connsiteY4345" fmla="*/ 1783660 h 3927868"/>
                <a:gd name="connsiteX4346" fmla="*/ 634122 w 6356371"/>
                <a:gd name="connsiteY4346" fmla="*/ 1787026 h 3927868"/>
                <a:gd name="connsiteX4347" fmla="*/ 638907 w 6356371"/>
                <a:gd name="connsiteY4347" fmla="*/ 1790465 h 3927868"/>
                <a:gd name="connsiteX4348" fmla="*/ 671586 w 6356371"/>
                <a:gd name="connsiteY4348" fmla="*/ 1819105 h 3927868"/>
                <a:gd name="connsiteX4349" fmla="*/ 723256 w 6356371"/>
                <a:gd name="connsiteY4349" fmla="*/ 1886031 h 3927868"/>
                <a:gd name="connsiteX4350" fmla="*/ 854939 w 6356371"/>
                <a:gd name="connsiteY4350" fmla="*/ 1878852 h 3927868"/>
                <a:gd name="connsiteX4351" fmla="*/ 852023 w 6356371"/>
                <a:gd name="connsiteY4351" fmla="*/ 1834210 h 3927868"/>
                <a:gd name="connsiteX4352" fmla="*/ 862791 w 6356371"/>
                <a:gd name="connsiteY4352" fmla="*/ 1750310 h 3927868"/>
                <a:gd name="connsiteX4353" fmla="*/ 795865 w 6356371"/>
                <a:gd name="connsiteY4353" fmla="*/ 1698639 h 3927868"/>
                <a:gd name="connsiteX4354" fmla="*/ 761766 w 6356371"/>
                <a:gd name="connsiteY4354" fmla="*/ 1658409 h 3927868"/>
                <a:gd name="connsiteX4355" fmla="*/ 6127778 w 6356371"/>
                <a:gd name="connsiteY4355" fmla="*/ 1653399 h 3927868"/>
                <a:gd name="connsiteX4356" fmla="*/ 6080594 w 6356371"/>
                <a:gd name="connsiteY4356" fmla="*/ 1687048 h 3927868"/>
                <a:gd name="connsiteX4357" fmla="*/ 6090164 w 6356371"/>
                <a:gd name="connsiteY4357" fmla="*/ 1744253 h 3927868"/>
                <a:gd name="connsiteX4358" fmla="*/ 6171971 w 6356371"/>
                <a:gd name="connsiteY4358" fmla="*/ 1724886 h 3927868"/>
                <a:gd name="connsiteX4359" fmla="*/ 6127778 w 6356371"/>
                <a:gd name="connsiteY4359" fmla="*/ 1653399 h 3927868"/>
                <a:gd name="connsiteX4360" fmla="*/ 4944878 w 6356371"/>
                <a:gd name="connsiteY4360" fmla="*/ 1653399 h 3927868"/>
                <a:gd name="connsiteX4361" fmla="*/ 4897693 w 6356371"/>
                <a:gd name="connsiteY4361" fmla="*/ 1687048 h 3927868"/>
                <a:gd name="connsiteX4362" fmla="*/ 4907265 w 6356371"/>
                <a:gd name="connsiteY4362" fmla="*/ 1744253 h 3927868"/>
                <a:gd name="connsiteX4363" fmla="*/ 4989071 w 6356371"/>
                <a:gd name="connsiteY4363" fmla="*/ 1724886 h 3927868"/>
                <a:gd name="connsiteX4364" fmla="*/ 4944878 w 6356371"/>
                <a:gd name="connsiteY4364" fmla="*/ 1653399 h 3927868"/>
                <a:gd name="connsiteX4365" fmla="*/ 4517152 w 6356371"/>
                <a:gd name="connsiteY4365" fmla="*/ 1653399 h 3927868"/>
                <a:gd name="connsiteX4366" fmla="*/ 4473108 w 6356371"/>
                <a:gd name="connsiteY4366" fmla="*/ 1724811 h 3927868"/>
                <a:gd name="connsiteX4367" fmla="*/ 4554839 w 6356371"/>
                <a:gd name="connsiteY4367" fmla="*/ 1744178 h 3927868"/>
                <a:gd name="connsiteX4368" fmla="*/ 4564412 w 6356371"/>
                <a:gd name="connsiteY4368" fmla="*/ 1687048 h 3927868"/>
                <a:gd name="connsiteX4369" fmla="*/ 4517152 w 6356371"/>
                <a:gd name="connsiteY4369" fmla="*/ 1653399 h 3927868"/>
                <a:gd name="connsiteX4370" fmla="*/ 3761977 w 6356371"/>
                <a:gd name="connsiteY4370" fmla="*/ 1653399 h 3927868"/>
                <a:gd name="connsiteX4371" fmla="*/ 3714793 w 6356371"/>
                <a:gd name="connsiteY4371" fmla="*/ 1687048 h 3927868"/>
                <a:gd name="connsiteX4372" fmla="*/ 3724364 w 6356371"/>
                <a:gd name="connsiteY4372" fmla="*/ 1744253 h 3927868"/>
                <a:gd name="connsiteX4373" fmla="*/ 3806096 w 6356371"/>
                <a:gd name="connsiteY4373" fmla="*/ 1724886 h 3927868"/>
                <a:gd name="connsiteX4374" fmla="*/ 3761977 w 6356371"/>
                <a:gd name="connsiteY4374" fmla="*/ 1653399 h 3927868"/>
                <a:gd name="connsiteX4375" fmla="*/ 2579002 w 6356371"/>
                <a:gd name="connsiteY4375" fmla="*/ 1653399 h 3927868"/>
                <a:gd name="connsiteX4376" fmla="*/ 2531817 w 6356371"/>
                <a:gd name="connsiteY4376" fmla="*/ 1687048 h 3927868"/>
                <a:gd name="connsiteX4377" fmla="*/ 2541389 w 6356371"/>
                <a:gd name="connsiteY4377" fmla="*/ 1744253 h 3927868"/>
                <a:gd name="connsiteX4378" fmla="*/ 2623195 w 6356371"/>
                <a:gd name="connsiteY4378" fmla="*/ 1724886 h 3927868"/>
                <a:gd name="connsiteX4379" fmla="*/ 2579002 w 6356371"/>
                <a:gd name="connsiteY4379" fmla="*/ 1653399 h 3927868"/>
                <a:gd name="connsiteX4380" fmla="*/ 2151277 w 6356371"/>
                <a:gd name="connsiteY4380" fmla="*/ 1653399 h 3927868"/>
                <a:gd name="connsiteX4381" fmla="*/ 2107158 w 6356371"/>
                <a:gd name="connsiteY4381" fmla="*/ 1724811 h 3927868"/>
                <a:gd name="connsiteX4382" fmla="*/ 2188964 w 6356371"/>
                <a:gd name="connsiteY4382" fmla="*/ 1744178 h 3927868"/>
                <a:gd name="connsiteX4383" fmla="*/ 2198535 w 6356371"/>
                <a:gd name="connsiteY4383" fmla="*/ 1687048 h 3927868"/>
                <a:gd name="connsiteX4384" fmla="*/ 2151277 w 6356371"/>
                <a:gd name="connsiteY4384" fmla="*/ 1653399 h 3927868"/>
                <a:gd name="connsiteX4385" fmla="*/ 1396027 w 6356371"/>
                <a:gd name="connsiteY4385" fmla="*/ 1653399 h 3927868"/>
                <a:gd name="connsiteX4386" fmla="*/ 1348842 w 6356371"/>
                <a:gd name="connsiteY4386" fmla="*/ 1687048 h 3927868"/>
                <a:gd name="connsiteX4387" fmla="*/ 1358488 w 6356371"/>
                <a:gd name="connsiteY4387" fmla="*/ 1744253 h 3927868"/>
                <a:gd name="connsiteX4388" fmla="*/ 1440220 w 6356371"/>
                <a:gd name="connsiteY4388" fmla="*/ 1724886 h 3927868"/>
                <a:gd name="connsiteX4389" fmla="*/ 1396027 w 6356371"/>
                <a:gd name="connsiteY4389" fmla="*/ 1653399 h 3927868"/>
                <a:gd name="connsiteX4390" fmla="*/ 968376 w 6356371"/>
                <a:gd name="connsiteY4390" fmla="*/ 1653399 h 3927868"/>
                <a:gd name="connsiteX4391" fmla="*/ 924332 w 6356371"/>
                <a:gd name="connsiteY4391" fmla="*/ 1724811 h 3927868"/>
                <a:gd name="connsiteX4392" fmla="*/ 1006064 w 6356371"/>
                <a:gd name="connsiteY4392" fmla="*/ 1744178 h 3927868"/>
                <a:gd name="connsiteX4393" fmla="*/ 1015635 w 6356371"/>
                <a:gd name="connsiteY4393" fmla="*/ 1687048 h 3927868"/>
                <a:gd name="connsiteX4394" fmla="*/ 968376 w 6356371"/>
                <a:gd name="connsiteY4394" fmla="*/ 1653399 h 3927868"/>
                <a:gd name="connsiteX4395" fmla="*/ 213201 w 6356371"/>
                <a:gd name="connsiteY4395" fmla="*/ 1653399 h 3927868"/>
                <a:gd name="connsiteX4396" fmla="*/ 166016 w 6356371"/>
                <a:gd name="connsiteY4396" fmla="*/ 1687048 h 3927868"/>
                <a:gd name="connsiteX4397" fmla="*/ 175588 w 6356371"/>
                <a:gd name="connsiteY4397" fmla="*/ 1744253 h 3927868"/>
                <a:gd name="connsiteX4398" fmla="*/ 257394 w 6356371"/>
                <a:gd name="connsiteY4398" fmla="*/ 1724886 h 3927868"/>
                <a:gd name="connsiteX4399" fmla="*/ 213201 w 6356371"/>
                <a:gd name="connsiteY4399" fmla="*/ 1653399 h 3927868"/>
                <a:gd name="connsiteX4400" fmla="*/ 5700052 w 6356371"/>
                <a:gd name="connsiteY4400" fmla="*/ 1653324 h 3927868"/>
                <a:gd name="connsiteX4401" fmla="*/ 5655933 w 6356371"/>
                <a:gd name="connsiteY4401" fmla="*/ 1724811 h 3927868"/>
                <a:gd name="connsiteX4402" fmla="*/ 5737665 w 6356371"/>
                <a:gd name="connsiteY4402" fmla="*/ 1744178 h 3927868"/>
                <a:gd name="connsiteX4403" fmla="*/ 5747237 w 6356371"/>
                <a:gd name="connsiteY4403" fmla="*/ 1686973 h 3927868"/>
                <a:gd name="connsiteX4404" fmla="*/ 5700052 w 6356371"/>
                <a:gd name="connsiteY4404" fmla="*/ 1653324 h 3927868"/>
                <a:gd name="connsiteX4405" fmla="*/ 3334176 w 6356371"/>
                <a:gd name="connsiteY4405" fmla="*/ 1653324 h 3927868"/>
                <a:gd name="connsiteX4406" fmla="*/ 3290058 w 6356371"/>
                <a:gd name="connsiteY4406" fmla="*/ 1724811 h 3927868"/>
                <a:gd name="connsiteX4407" fmla="*/ 3371789 w 6356371"/>
                <a:gd name="connsiteY4407" fmla="*/ 1744178 h 3927868"/>
                <a:gd name="connsiteX4408" fmla="*/ 3381435 w 6356371"/>
                <a:gd name="connsiteY4408" fmla="*/ 1687048 h 3927868"/>
                <a:gd name="connsiteX4409" fmla="*/ 3334176 w 6356371"/>
                <a:gd name="connsiteY4409" fmla="*/ 1653324 h 3927868"/>
                <a:gd name="connsiteX4410" fmla="*/ 3850737 w 6356371"/>
                <a:gd name="connsiteY4410" fmla="*/ 1534353 h 3927868"/>
                <a:gd name="connsiteX4411" fmla="*/ 3797795 w 6356371"/>
                <a:gd name="connsiteY4411" fmla="*/ 1618104 h 3927868"/>
                <a:gd name="connsiteX4412" fmla="*/ 3850737 w 6356371"/>
                <a:gd name="connsiteY4412" fmla="*/ 1701854 h 3927868"/>
                <a:gd name="connsiteX4413" fmla="*/ 3899118 w 6356371"/>
                <a:gd name="connsiteY4413" fmla="*/ 1663269 h 3927868"/>
                <a:gd name="connsiteX4414" fmla="*/ 3935909 w 6356371"/>
                <a:gd name="connsiteY4414" fmla="*/ 1618029 h 3927868"/>
                <a:gd name="connsiteX4415" fmla="*/ 3899118 w 6356371"/>
                <a:gd name="connsiteY4415" fmla="*/ 1572864 h 3927868"/>
                <a:gd name="connsiteX4416" fmla="*/ 3850737 w 6356371"/>
                <a:gd name="connsiteY4416" fmla="*/ 1534353 h 3927868"/>
                <a:gd name="connsiteX4417" fmla="*/ 6216613 w 6356371"/>
                <a:gd name="connsiteY4417" fmla="*/ 1534279 h 3927868"/>
                <a:gd name="connsiteX4418" fmla="*/ 6163671 w 6356371"/>
                <a:gd name="connsiteY4418" fmla="*/ 1618029 h 3927868"/>
                <a:gd name="connsiteX4419" fmla="*/ 6216613 w 6356371"/>
                <a:gd name="connsiteY4419" fmla="*/ 1701780 h 3927868"/>
                <a:gd name="connsiteX4420" fmla="*/ 6265068 w 6356371"/>
                <a:gd name="connsiteY4420" fmla="*/ 1663195 h 3927868"/>
                <a:gd name="connsiteX4421" fmla="*/ 6301710 w 6356371"/>
                <a:gd name="connsiteY4421" fmla="*/ 1618029 h 3927868"/>
                <a:gd name="connsiteX4422" fmla="*/ 6264994 w 6356371"/>
                <a:gd name="connsiteY4422" fmla="*/ 1572789 h 3927868"/>
                <a:gd name="connsiteX4423" fmla="*/ 6216613 w 6356371"/>
                <a:gd name="connsiteY4423" fmla="*/ 1534279 h 3927868"/>
                <a:gd name="connsiteX4424" fmla="*/ 5033638 w 6356371"/>
                <a:gd name="connsiteY4424" fmla="*/ 1534279 h 3927868"/>
                <a:gd name="connsiteX4425" fmla="*/ 4980696 w 6356371"/>
                <a:gd name="connsiteY4425" fmla="*/ 1618029 h 3927868"/>
                <a:gd name="connsiteX4426" fmla="*/ 5033638 w 6356371"/>
                <a:gd name="connsiteY4426" fmla="*/ 1701780 h 3927868"/>
                <a:gd name="connsiteX4427" fmla="*/ 5082093 w 6356371"/>
                <a:gd name="connsiteY4427" fmla="*/ 1663195 h 3927868"/>
                <a:gd name="connsiteX4428" fmla="*/ 5118809 w 6356371"/>
                <a:gd name="connsiteY4428" fmla="*/ 1617954 h 3927868"/>
                <a:gd name="connsiteX4429" fmla="*/ 5082093 w 6356371"/>
                <a:gd name="connsiteY4429" fmla="*/ 1572789 h 3927868"/>
                <a:gd name="connsiteX4430" fmla="*/ 5033638 w 6356371"/>
                <a:gd name="connsiteY4430" fmla="*/ 1534279 h 3927868"/>
                <a:gd name="connsiteX4431" fmla="*/ 2667837 w 6356371"/>
                <a:gd name="connsiteY4431" fmla="*/ 1534279 h 3927868"/>
                <a:gd name="connsiteX4432" fmla="*/ 2614895 w 6356371"/>
                <a:gd name="connsiteY4432" fmla="*/ 1618029 h 3927868"/>
                <a:gd name="connsiteX4433" fmla="*/ 2667837 w 6356371"/>
                <a:gd name="connsiteY4433" fmla="*/ 1701780 h 3927868"/>
                <a:gd name="connsiteX4434" fmla="*/ 2716218 w 6356371"/>
                <a:gd name="connsiteY4434" fmla="*/ 1663195 h 3927868"/>
                <a:gd name="connsiteX4435" fmla="*/ 2752933 w 6356371"/>
                <a:gd name="connsiteY4435" fmla="*/ 1618029 h 3927868"/>
                <a:gd name="connsiteX4436" fmla="*/ 2716218 w 6356371"/>
                <a:gd name="connsiteY4436" fmla="*/ 1572789 h 3927868"/>
                <a:gd name="connsiteX4437" fmla="*/ 2667837 w 6356371"/>
                <a:gd name="connsiteY4437" fmla="*/ 1534279 h 3927868"/>
                <a:gd name="connsiteX4438" fmla="*/ 2062516 w 6356371"/>
                <a:gd name="connsiteY4438" fmla="*/ 1534279 h 3927868"/>
                <a:gd name="connsiteX4439" fmla="*/ 2014135 w 6356371"/>
                <a:gd name="connsiteY4439" fmla="*/ 1572864 h 3927868"/>
                <a:gd name="connsiteX4440" fmla="*/ 1979139 w 6356371"/>
                <a:gd name="connsiteY4440" fmla="*/ 1615486 h 3927868"/>
                <a:gd name="connsiteX4441" fmla="*/ 1978990 w 6356371"/>
                <a:gd name="connsiteY4441" fmla="*/ 1615711 h 3927868"/>
                <a:gd name="connsiteX4442" fmla="*/ 1977495 w 6356371"/>
                <a:gd name="connsiteY4442" fmla="*/ 1618104 h 3927868"/>
                <a:gd name="connsiteX4443" fmla="*/ 1979139 w 6356371"/>
                <a:gd name="connsiteY4443" fmla="*/ 1620646 h 3927868"/>
                <a:gd name="connsiteX4444" fmla="*/ 2014135 w 6356371"/>
                <a:gd name="connsiteY4444" fmla="*/ 1663269 h 3927868"/>
                <a:gd name="connsiteX4445" fmla="*/ 2062516 w 6356371"/>
                <a:gd name="connsiteY4445" fmla="*/ 1701780 h 3927868"/>
                <a:gd name="connsiteX4446" fmla="*/ 2115383 w 6356371"/>
                <a:gd name="connsiteY4446" fmla="*/ 1618029 h 3927868"/>
                <a:gd name="connsiteX4447" fmla="*/ 2062516 w 6356371"/>
                <a:gd name="connsiteY4447" fmla="*/ 1534279 h 3927868"/>
                <a:gd name="connsiteX4448" fmla="*/ 1484937 w 6356371"/>
                <a:gd name="connsiteY4448" fmla="*/ 1534279 h 3927868"/>
                <a:gd name="connsiteX4449" fmla="*/ 1431995 w 6356371"/>
                <a:gd name="connsiteY4449" fmla="*/ 1618029 h 3927868"/>
                <a:gd name="connsiteX4450" fmla="*/ 1484937 w 6356371"/>
                <a:gd name="connsiteY4450" fmla="*/ 1701780 h 3927868"/>
                <a:gd name="connsiteX4451" fmla="*/ 1533318 w 6356371"/>
                <a:gd name="connsiteY4451" fmla="*/ 1663195 h 3927868"/>
                <a:gd name="connsiteX4452" fmla="*/ 1570033 w 6356371"/>
                <a:gd name="connsiteY4452" fmla="*/ 1617954 h 3927868"/>
                <a:gd name="connsiteX4453" fmla="*/ 1533318 w 6356371"/>
                <a:gd name="connsiteY4453" fmla="*/ 1572789 h 3927868"/>
                <a:gd name="connsiteX4454" fmla="*/ 1484937 w 6356371"/>
                <a:gd name="connsiteY4454" fmla="*/ 1534279 h 3927868"/>
                <a:gd name="connsiteX4455" fmla="*/ 879465 w 6356371"/>
                <a:gd name="connsiteY4455" fmla="*/ 1534279 h 3927868"/>
                <a:gd name="connsiteX4456" fmla="*/ 831011 w 6356371"/>
                <a:gd name="connsiteY4456" fmla="*/ 1572864 h 3927868"/>
                <a:gd name="connsiteX4457" fmla="*/ 794369 w 6356371"/>
                <a:gd name="connsiteY4457" fmla="*/ 1618029 h 3927868"/>
                <a:gd name="connsiteX4458" fmla="*/ 831085 w 6356371"/>
                <a:gd name="connsiteY4458" fmla="*/ 1663269 h 3927868"/>
                <a:gd name="connsiteX4459" fmla="*/ 879541 w 6356371"/>
                <a:gd name="connsiteY4459" fmla="*/ 1701780 h 3927868"/>
                <a:gd name="connsiteX4460" fmla="*/ 932483 w 6356371"/>
                <a:gd name="connsiteY4460" fmla="*/ 1618029 h 3927868"/>
                <a:gd name="connsiteX4461" fmla="*/ 879465 w 6356371"/>
                <a:gd name="connsiteY4461" fmla="*/ 1534279 h 3927868"/>
                <a:gd name="connsiteX4462" fmla="*/ 4428242 w 6356371"/>
                <a:gd name="connsiteY4462" fmla="*/ 1534203 h 3927868"/>
                <a:gd name="connsiteX4463" fmla="*/ 4379786 w 6356371"/>
                <a:gd name="connsiteY4463" fmla="*/ 1572789 h 3927868"/>
                <a:gd name="connsiteX4464" fmla="*/ 4343147 w 6356371"/>
                <a:gd name="connsiteY4464" fmla="*/ 1617954 h 3927868"/>
                <a:gd name="connsiteX4465" fmla="*/ 4379862 w 6356371"/>
                <a:gd name="connsiteY4465" fmla="*/ 1663195 h 3927868"/>
                <a:gd name="connsiteX4466" fmla="*/ 4428317 w 6356371"/>
                <a:gd name="connsiteY4466" fmla="*/ 1701780 h 3927868"/>
                <a:gd name="connsiteX4467" fmla="*/ 4481259 w 6356371"/>
                <a:gd name="connsiteY4467" fmla="*/ 1618029 h 3927868"/>
                <a:gd name="connsiteX4468" fmla="*/ 4428242 w 6356371"/>
                <a:gd name="connsiteY4468" fmla="*/ 1534203 h 3927868"/>
                <a:gd name="connsiteX4469" fmla="*/ 302036 w 6356371"/>
                <a:gd name="connsiteY4469" fmla="*/ 1534203 h 3927868"/>
                <a:gd name="connsiteX4470" fmla="*/ 249094 w 6356371"/>
                <a:gd name="connsiteY4470" fmla="*/ 1617954 h 3927868"/>
                <a:gd name="connsiteX4471" fmla="*/ 302036 w 6356371"/>
                <a:gd name="connsiteY4471" fmla="*/ 1701704 h 3927868"/>
                <a:gd name="connsiteX4472" fmla="*/ 350492 w 6356371"/>
                <a:gd name="connsiteY4472" fmla="*/ 1663120 h 3927868"/>
                <a:gd name="connsiteX4473" fmla="*/ 387133 w 6356371"/>
                <a:gd name="connsiteY4473" fmla="*/ 1617954 h 3927868"/>
                <a:gd name="connsiteX4474" fmla="*/ 350417 w 6356371"/>
                <a:gd name="connsiteY4474" fmla="*/ 1572789 h 3927868"/>
                <a:gd name="connsiteX4475" fmla="*/ 302036 w 6356371"/>
                <a:gd name="connsiteY4475" fmla="*/ 1534203 h 3927868"/>
                <a:gd name="connsiteX4476" fmla="*/ 5611441 w 6356371"/>
                <a:gd name="connsiteY4476" fmla="*/ 1534129 h 3927868"/>
                <a:gd name="connsiteX4477" fmla="*/ 5563060 w 6356371"/>
                <a:gd name="connsiteY4477" fmla="*/ 1572714 h 3927868"/>
                <a:gd name="connsiteX4478" fmla="*/ 5562163 w 6356371"/>
                <a:gd name="connsiteY4478" fmla="*/ 1573686 h 3927868"/>
                <a:gd name="connsiteX4479" fmla="*/ 5552741 w 6356371"/>
                <a:gd name="connsiteY4479" fmla="*/ 1583631 h 3927868"/>
                <a:gd name="connsiteX4480" fmla="*/ 5547207 w 6356371"/>
                <a:gd name="connsiteY4480" fmla="*/ 1590062 h 3927868"/>
                <a:gd name="connsiteX4481" fmla="*/ 5542796 w 6356371"/>
                <a:gd name="connsiteY4481" fmla="*/ 1595297 h 3927868"/>
                <a:gd name="connsiteX4482" fmla="*/ 5538085 w 6356371"/>
                <a:gd name="connsiteY4482" fmla="*/ 1601354 h 3927868"/>
                <a:gd name="connsiteX4483" fmla="*/ 5533299 w 6356371"/>
                <a:gd name="connsiteY4483" fmla="*/ 1607710 h 3927868"/>
                <a:gd name="connsiteX4484" fmla="*/ 5529485 w 6356371"/>
                <a:gd name="connsiteY4484" fmla="*/ 1613244 h 3927868"/>
                <a:gd name="connsiteX4485" fmla="*/ 5526345 w 6356371"/>
                <a:gd name="connsiteY4485" fmla="*/ 1617954 h 3927868"/>
                <a:gd name="connsiteX4486" fmla="*/ 5529411 w 6356371"/>
                <a:gd name="connsiteY4486" fmla="*/ 1622665 h 3927868"/>
                <a:gd name="connsiteX4487" fmla="*/ 5533299 w 6356371"/>
                <a:gd name="connsiteY4487" fmla="*/ 1628274 h 3927868"/>
                <a:gd name="connsiteX4488" fmla="*/ 5538010 w 6356371"/>
                <a:gd name="connsiteY4488" fmla="*/ 1634629 h 3927868"/>
                <a:gd name="connsiteX4489" fmla="*/ 5542721 w 6356371"/>
                <a:gd name="connsiteY4489" fmla="*/ 1640686 h 3927868"/>
                <a:gd name="connsiteX4490" fmla="*/ 5547283 w 6356371"/>
                <a:gd name="connsiteY4490" fmla="*/ 1646146 h 3927868"/>
                <a:gd name="connsiteX4491" fmla="*/ 5552591 w 6356371"/>
                <a:gd name="connsiteY4491" fmla="*/ 1652351 h 3927868"/>
                <a:gd name="connsiteX4492" fmla="*/ 5562910 w 6356371"/>
                <a:gd name="connsiteY4492" fmla="*/ 1663195 h 3927868"/>
                <a:gd name="connsiteX4493" fmla="*/ 5562910 w 6356371"/>
                <a:gd name="connsiteY4493" fmla="*/ 1663269 h 3927868"/>
                <a:gd name="connsiteX4494" fmla="*/ 5611292 w 6356371"/>
                <a:gd name="connsiteY4494" fmla="*/ 1701780 h 3927868"/>
                <a:gd name="connsiteX4495" fmla="*/ 5664309 w 6356371"/>
                <a:gd name="connsiteY4495" fmla="*/ 1617879 h 3927868"/>
                <a:gd name="connsiteX4496" fmla="*/ 5611441 w 6356371"/>
                <a:gd name="connsiteY4496" fmla="*/ 1534129 h 3927868"/>
                <a:gd name="connsiteX4497" fmla="*/ 3245416 w 6356371"/>
                <a:gd name="connsiteY4497" fmla="*/ 1534129 h 3927868"/>
                <a:gd name="connsiteX4498" fmla="*/ 3197035 w 6356371"/>
                <a:gd name="connsiteY4498" fmla="*/ 1572714 h 3927868"/>
                <a:gd name="connsiteX4499" fmla="*/ 3160320 w 6356371"/>
                <a:gd name="connsiteY4499" fmla="*/ 1617954 h 3927868"/>
                <a:gd name="connsiteX4500" fmla="*/ 3197035 w 6356371"/>
                <a:gd name="connsiteY4500" fmla="*/ 1663195 h 3927868"/>
                <a:gd name="connsiteX4501" fmla="*/ 3245416 w 6356371"/>
                <a:gd name="connsiteY4501" fmla="*/ 1701780 h 3927868"/>
                <a:gd name="connsiteX4502" fmla="*/ 3298359 w 6356371"/>
                <a:gd name="connsiteY4502" fmla="*/ 1618029 h 3927868"/>
                <a:gd name="connsiteX4503" fmla="*/ 3245416 w 6356371"/>
                <a:gd name="connsiteY4503" fmla="*/ 1534129 h 3927868"/>
                <a:gd name="connsiteX4504" fmla="*/ 5737665 w 6356371"/>
                <a:gd name="connsiteY4504" fmla="*/ 1491805 h 3927868"/>
                <a:gd name="connsiteX4505" fmla="*/ 5655933 w 6356371"/>
                <a:gd name="connsiteY4505" fmla="*/ 1511172 h 3927868"/>
                <a:gd name="connsiteX4506" fmla="*/ 5700052 w 6356371"/>
                <a:gd name="connsiteY4506" fmla="*/ 1582659 h 3927868"/>
                <a:gd name="connsiteX4507" fmla="*/ 5747237 w 6356371"/>
                <a:gd name="connsiteY4507" fmla="*/ 1548935 h 3927868"/>
                <a:gd name="connsiteX4508" fmla="*/ 5737665 w 6356371"/>
                <a:gd name="connsiteY4508" fmla="*/ 1491805 h 3927868"/>
                <a:gd name="connsiteX4509" fmla="*/ 4554765 w 6356371"/>
                <a:gd name="connsiteY4509" fmla="*/ 1491805 h 3927868"/>
                <a:gd name="connsiteX4510" fmla="*/ 4473033 w 6356371"/>
                <a:gd name="connsiteY4510" fmla="*/ 1511172 h 3927868"/>
                <a:gd name="connsiteX4511" fmla="*/ 4517152 w 6356371"/>
                <a:gd name="connsiteY4511" fmla="*/ 1582659 h 3927868"/>
                <a:gd name="connsiteX4512" fmla="*/ 4564336 w 6356371"/>
                <a:gd name="connsiteY4512" fmla="*/ 1548935 h 3927868"/>
                <a:gd name="connsiteX4513" fmla="*/ 4554765 w 6356371"/>
                <a:gd name="connsiteY4513" fmla="*/ 1491805 h 3927868"/>
                <a:gd name="connsiteX4514" fmla="*/ 3371865 w 6356371"/>
                <a:gd name="connsiteY4514" fmla="*/ 1491805 h 3927868"/>
                <a:gd name="connsiteX4515" fmla="*/ 3290133 w 6356371"/>
                <a:gd name="connsiteY4515" fmla="*/ 1511172 h 3927868"/>
                <a:gd name="connsiteX4516" fmla="*/ 3334252 w 6356371"/>
                <a:gd name="connsiteY4516" fmla="*/ 1582659 h 3927868"/>
                <a:gd name="connsiteX4517" fmla="*/ 3381511 w 6356371"/>
                <a:gd name="connsiteY4517" fmla="*/ 1548935 h 3927868"/>
                <a:gd name="connsiteX4518" fmla="*/ 3371865 w 6356371"/>
                <a:gd name="connsiteY4518" fmla="*/ 1491805 h 3927868"/>
                <a:gd name="connsiteX4519" fmla="*/ 2188964 w 6356371"/>
                <a:gd name="connsiteY4519" fmla="*/ 1491805 h 3927868"/>
                <a:gd name="connsiteX4520" fmla="*/ 2107158 w 6356371"/>
                <a:gd name="connsiteY4520" fmla="*/ 1511172 h 3927868"/>
                <a:gd name="connsiteX4521" fmla="*/ 2151277 w 6356371"/>
                <a:gd name="connsiteY4521" fmla="*/ 1582659 h 3927868"/>
                <a:gd name="connsiteX4522" fmla="*/ 2198535 w 6356371"/>
                <a:gd name="connsiteY4522" fmla="*/ 1548935 h 3927868"/>
                <a:gd name="connsiteX4523" fmla="*/ 2188964 w 6356371"/>
                <a:gd name="connsiteY4523" fmla="*/ 1491805 h 3927868"/>
                <a:gd name="connsiteX4524" fmla="*/ 1005989 w 6356371"/>
                <a:gd name="connsiteY4524" fmla="*/ 1491805 h 3927868"/>
                <a:gd name="connsiteX4525" fmla="*/ 924257 w 6356371"/>
                <a:gd name="connsiteY4525" fmla="*/ 1511172 h 3927868"/>
                <a:gd name="connsiteX4526" fmla="*/ 968376 w 6356371"/>
                <a:gd name="connsiteY4526" fmla="*/ 1582659 h 3927868"/>
                <a:gd name="connsiteX4527" fmla="*/ 1015561 w 6356371"/>
                <a:gd name="connsiteY4527" fmla="*/ 1548935 h 3927868"/>
                <a:gd name="connsiteX4528" fmla="*/ 1005989 w 6356371"/>
                <a:gd name="connsiteY4528" fmla="*/ 1491805 h 3927868"/>
                <a:gd name="connsiteX4529" fmla="*/ 175588 w 6356371"/>
                <a:gd name="connsiteY4529" fmla="*/ 1491805 h 3927868"/>
                <a:gd name="connsiteX4530" fmla="*/ 166016 w 6356371"/>
                <a:gd name="connsiteY4530" fmla="*/ 1549010 h 3927868"/>
                <a:gd name="connsiteX4531" fmla="*/ 213201 w 6356371"/>
                <a:gd name="connsiteY4531" fmla="*/ 1582659 h 3927868"/>
                <a:gd name="connsiteX4532" fmla="*/ 257394 w 6356371"/>
                <a:gd name="connsiteY4532" fmla="*/ 1511172 h 3927868"/>
                <a:gd name="connsiteX4533" fmla="*/ 175588 w 6356371"/>
                <a:gd name="connsiteY4533" fmla="*/ 1491805 h 3927868"/>
                <a:gd name="connsiteX4534" fmla="*/ 6090240 w 6356371"/>
                <a:gd name="connsiteY4534" fmla="*/ 1491730 h 3927868"/>
                <a:gd name="connsiteX4535" fmla="*/ 6080594 w 6356371"/>
                <a:gd name="connsiteY4535" fmla="*/ 1548935 h 3927868"/>
                <a:gd name="connsiteX4536" fmla="*/ 6127853 w 6356371"/>
                <a:gd name="connsiteY4536" fmla="*/ 1582585 h 3927868"/>
                <a:gd name="connsiteX4537" fmla="*/ 6172046 w 6356371"/>
                <a:gd name="connsiteY4537" fmla="*/ 1511098 h 3927868"/>
                <a:gd name="connsiteX4538" fmla="*/ 6090240 w 6356371"/>
                <a:gd name="connsiteY4538" fmla="*/ 1491730 h 3927868"/>
                <a:gd name="connsiteX4539" fmla="*/ 4907265 w 6356371"/>
                <a:gd name="connsiteY4539" fmla="*/ 1491730 h 3927868"/>
                <a:gd name="connsiteX4540" fmla="*/ 4897693 w 6356371"/>
                <a:gd name="connsiteY4540" fmla="*/ 1548935 h 3927868"/>
                <a:gd name="connsiteX4541" fmla="*/ 4944878 w 6356371"/>
                <a:gd name="connsiteY4541" fmla="*/ 1582585 h 3927868"/>
                <a:gd name="connsiteX4542" fmla="*/ 4989071 w 6356371"/>
                <a:gd name="connsiteY4542" fmla="*/ 1511098 h 3927868"/>
                <a:gd name="connsiteX4543" fmla="*/ 4907265 w 6356371"/>
                <a:gd name="connsiteY4543" fmla="*/ 1491730 h 3927868"/>
                <a:gd name="connsiteX4544" fmla="*/ 3724289 w 6356371"/>
                <a:gd name="connsiteY4544" fmla="*/ 1491730 h 3927868"/>
                <a:gd name="connsiteX4545" fmla="*/ 3714718 w 6356371"/>
                <a:gd name="connsiteY4545" fmla="*/ 1548935 h 3927868"/>
                <a:gd name="connsiteX4546" fmla="*/ 3761977 w 6356371"/>
                <a:gd name="connsiteY4546" fmla="*/ 1582585 h 3927868"/>
                <a:gd name="connsiteX4547" fmla="*/ 3806096 w 6356371"/>
                <a:gd name="connsiteY4547" fmla="*/ 1511098 h 3927868"/>
                <a:gd name="connsiteX4548" fmla="*/ 3724289 w 6356371"/>
                <a:gd name="connsiteY4548" fmla="*/ 1491730 h 3927868"/>
                <a:gd name="connsiteX4549" fmla="*/ 2541463 w 6356371"/>
                <a:gd name="connsiteY4549" fmla="*/ 1491730 h 3927868"/>
                <a:gd name="connsiteX4550" fmla="*/ 2531817 w 6356371"/>
                <a:gd name="connsiteY4550" fmla="*/ 1548935 h 3927868"/>
                <a:gd name="connsiteX4551" fmla="*/ 2579077 w 6356371"/>
                <a:gd name="connsiteY4551" fmla="*/ 1582585 h 3927868"/>
                <a:gd name="connsiteX4552" fmla="*/ 2623270 w 6356371"/>
                <a:gd name="connsiteY4552" fmla="*/ 1511098 h 3927868"/>
                <a:gd name="connsiteX4553" fmla="*/ 2541463 w 6356371"/>
                <a:gd name="connsiteY4553" fmla="*/ 1491730 h 3927868"/>
                <a:gd name="connsiteX4554" fmla="*/ 1358563 w 6356371"/>
                <a:gd name="connsiteY4554" fmla="*/ 1491730 h 3927868"/>
                <a:gd name="connsiteX4555" fmla="*/ 1348917 w 6356371"/>
                <a:gd name="connsiteY4555" fmla="*/ 1548935 h 3927868"/>
                <a:gd name="connsiteX4556" fmla="*/ 1396176 w 6356371"/>
                <a:gd name="connsiteY4556" fmla="*/ 1582585 h 3927868"/>
                <a:gd name="connsiteX4557" fmla="*/ 1440370 w 6356371"/>
                <a:gd name="connsiteY4557" fmla="*/ 1511098 h 3927868"/>
                <a:gd name="connsiteX4558" fmla="*/ 1358563 w 6356371"/>
                <a:gd name="connsiteY4558" fmla="*/ 1491730 h 3927868"/>
                <a:gd name="connsiteX4559" fmla="*/ 2952813 w 6356371"/>
                <a:gd name="connsiteY4559" fmla="*/ 1476027 h 3927868"/>
                <a:gd name="connsiteX4560" fmla="*/ 2937483 w 6356371"/>
                <a:gd name="connsiteY4560" fmla="*/ 1488141 h 3927868"/>
                <a:gd name="connsiteX4561" fmla="*/ 2912135 w 6356371"/>
                <a:gd name="connsiteY4561" fmla="*/ 1552449 h 3927868"/>
                <a:gd name="connsiteX4562" fmla="*/ 2887009 w 6356371"/>
                <a:gd name="connsiteY4562" fmla="*/ 1577574 h 3927868"/>
                <a:gd name="connsiteX4563" fmla="*/ 2822700 w 6356371"/>
                <a:gd name="connsiteY4563" fmla="*/ 1602998 h 3927868"/>
                <a:gd name="connsiteX4564" fmla="*/ 2820906 w 6356371"/>
                <a:gd name="connsiteY4564" fmla="*/ 1604793 h 3927868"/>
                <a:gd name="connsiteX4565" fmla="*/ 2820307 w 6356371"/>
                <a:gd name="connsiteY4565" fmla="*/ 1605467 h 3927868"/>
                <a:gd name="connsiteX4566" fmla="*/ 2814325 w 6356371"/>
                <a:gd name="connsiteY4566" fmla="*/ 1612645 h 3927868"/>
                <a:gd name="connsiteX4567" fmla="*/ 2811334 w 6356371"/>
                <a:gd name="connsiteY4567" fmla="*/ 1616982 h 3927868"/>
                <a:gd name="connsiteX4568" fmla="*/ 2810886 w 6356371"/>
                <a:gd name="connsiteY4568" fmla="*/ 1617655 h 3927868"/>
                <a:gd name="connsiteX4569" fmla="*/ 2810512 w 6356371"/>
                <a:gd name="connsiteY4569" fmla="*/ 1618253 h 3927868"/>
                <a:gd name="connsiteX4570" fmla="*/ 2811410 w 6356371"/>
                <a:gd name="connsiteY4570" fmla="*/ 1619599 h 3927868"/>
                <a:gd name="connsiteX4571" fmla="*/ 2814401 w 6356371"/>
                <a:gd name="connsiteY4571" fmla="*/ 1623862 h 3927868"/>
                <a:gd name="connsiteX4572" fmla="*/ 2820307 w 6356371"/>
                <a:gd name="connsiteY4572" fmla="*/ 1631040 h 3927868"/>
                <a:gd name="connsiteX4573" fmla="*/ 2887009 w 6356371"/>
                <a:gd name="connsiteY4573" fmla="*/ 1658857 h 3927868"/>
                <a:gd name="connsiteX4574" fmla="*/ 2912135 w 6356371"/>
                <a:gd name="connsiteY4574" fmla="*/ 1683908 h 3927868"/>
                <a:gd name="connsiteX4575" fmla="*/ 2937633 w 6356371"/>
                <a:gd name="connsiteY4575" fmla="*/ 1748291 h 3927868"/>
                <a:gd name="connsiteX4576" fmla="*/ 2952813 w 6356371"/>
                <a:gd name="connsiteY4576" fmla="*/ 1760330 h 3927868"/>
                <a:gd name="connsiteX4577" fmla="*/ 2993491 w 6356371"/>
                <a:gd name="connsiteY4577" fmla="*/ 1683833 h 3927868"/>
                <a:gd name="connsiteX4578" fmla="*/ 3018617 w 6356371"/>
                <a:gd name="connsiteY4578" fmla="*/ 1658708 h 3927868"/>
                <a:gd name="connsiteX4579" fmla="*/ 3082850 w 6356371"/>
                <a:gd name="connsiteY4579" fmla="*/ 1633283 h 3927868"/>
                <a:gd name="connsiteX4580" fmla="*/ 3087636 w 6356371"/>
                <a:gd name="connsiteY4580" fmla="*/ 1628049 h 3927868"/>
                <a:gd name="connsiteX4581" fmla="*/ 3089356 w 6356371"/>
                <a:gd name="connsiteY4581" fmla="*/ 1625955 h 3927868"/>
                <a:gd name="connsiteX4582" fmla="*/ 3092123 w 6356371"/>
                <a:gd name="connsiteY4582" fmla="*/ 1622291 h 3927868"/>
                <a:gd name="connsiteX4583" fmla="*/ 3092646 w 6356371"/>
                <a:gd name="connsiteY4583" fmla="*/ 1621619 h 3927868"/>
                <a:gd name="connsiteX4584" fmla="*/ 3094291 w 6356371"/>
                <a:gd name="connsiteY4584" fmla="*/ 1619150 h 3927868"/>
                <a:gd name="connsiteX4585" fmla="*/ 3094815 w 6356371"/>
                <a:gd name="connsiteY4585" fmla="*/ 1618328 h 3927868"/>
                <a:gd name="connsiteX4586" fmla="*/ 3094965 w 6356371"/>
                <a:gd name="connsiteY4586" fmla="*/ 1618178 h 3927868"/>
                <a:gd name="connsiteX4587" fmla="*/ 3082926 w 6356371"/>
                <a:gd name="connsiteY4587" fmla="*/ 1603074 h 3927868"/>
                <a:gd name="connsiteX4588" fmla="*/ 3018542 w 6356371"/>
                <a:gd name="connsiteY4588" fmla="*/ 1577574 h 3927868"/>
                <a:gd name="connsiteX4589" fmla="*/ 2993417 w 6356371"/>
                <a:gd name="connsiteY4589" fmla="*/ 1552449 h 3927868"/>
                <a:gd name="connsiteX4590" fmla="*/ 2952813 w 6356371"/>
                <a:gd name="connsiteY4590" fmla="*/ 1476027 h 3927868"/>
                <a:gd name="connsiteX4591" fmla="*/ 4135639 w 6356371"/>
                <a:gd name="connsiteY4591" fmla="*/ 1475728 h 3927868"/>
                <a:gd name="connsiteX4592" fmla="*/ 4095034 w 6356371"/>
                <a:gd name="connsiteY4592" fmla="*/ 1552225 h 3927868"/>
                <a:gd name="connsiteX4593" fmla="*/ 4069909 w 6356371"/>
                <a:gd name="connsiteY4593" fmla="*/ 1577350 h 3927868"/>
                <a:gd name="connsiteX4594" fmla="*/ 4005601 w 6356371"/>
                <a:gd name="connsiteY4594" fmla="*/ 1602775 h 3927868"/>
                <a:gd name="connsiteX4595" fmla="*/ 3993487 w 6356371"/>
                <a:gd name="connsiteY4595" fmla="*/ 1618029 h 3927868"/>
                <a:gd name="connsiteX4596" fmla="*/ 4069986 w 6356371"/>
                <a:gd name="connsiteY4596" fmla="*/ 1658708 h 3927868"/>
                <a:gd name="connsiteX4597" fmla="*/ 4095110 w 6356371"/>
                <a:gd name="connsiteY4597" fmla="*/ 1683833 h 3927868"/>
                <a:gd name="connsiteX4598" fmla="*/ 4120534 w 6356371"/>
                <a:gd name="connsiteY4598" fmla="*/ 1748216 h 3927868"/>
                <a:gd name="connsiteX4599" fmla="*/ 4135713 w 6356371"/>
                <a:gd name="connsiteY4599" fmla="*/ 1760255 h 3927868"/>
                <a:gd name="connsiteX4600" fmla="*/ 4151042 w 6356371"/>
                <a:gd name="connsiteY4600" fmla="*/ 1748066 h 3927868"/>
                <a:gd name="connsiteX4601" fmla="*/ 4176392 w 6356371"/>
                <a:gd name="connsiteY4601" fmla="*/ 1683758 h 3927868"/>
                <a:gd name="connsiteX4602" fmla="*/ 4201518 w 6356371"/>
                <a:gd name="connsiteY4602" fmla="*/ 1658633 h 3927868"/>
                <a:gd name="connsiteX4603" fmla="*/ 4265902 w 6356371"/>
                <a:gd name="connsiteY4603" fmla="*/ 1633134 h 3927868"/>
                <a:gd name="connsiteX4604" fmla="*/ 4277940 w 6356371"/>
                <a:gd name="connsiteY4604" fmla="*/ 1618029 h 3927868"/>
                <a:gd name="connsiteX4605" fmla="*/ 4265902 w 6356371"/>
                <a:gd name="connsiteY4605" fmla="*/ 1602849 h 3927868"/>
                <a:gd name="connsiteX4606" fmla="*/ 4201444 w 6356371"/>
                <a:gd name="connsiteY4606" fmla="*/ 1577350 h 3927868"/>
                <a:gd name="connsiteX4607" fmla="*/ 4176318 w 6356371"/>
                <a:gd name="connsiteY4607" fmla="*/ 1552225 h 3927868"/>
                <a:gd name="connsiteX4608" fmla="*/ 4135639 w 6356371"/>
                <a:gd name="connsiteY4608" fmla="*/ 1475728 h 3927868"/>
                <a:gd name="connsiteX4609" fmla="*/ 5318614 w 6356371"/>
                <a:gd name="connsiteY4609" fmla="*/ 1475654 h 3927868"/>
                <a:gd name="connsiteX4610" fmla="*/ 5278010 w 6356371"/>
                <a:gd name="connsiteY4610" fmla="*/ 1552150 h 3927868"/>
                <a:gd name="connsiteX4611" fmla="*/ 5252884 w 6356371"/>
                <a:gd name="connsiteY4611" fmla="*/ 1577275 h 3927868"/>
                <a:gd name="connsiteX4612" fmla="*/ 5188651 w 6356371"/>
                <a:gd name="connsiteY4612" fmla="*/ 1602699 h 3927868"/>
                <a:gd name="connsiteX4613" fmla="*/ 5176463 w 6356371"/>
                <a:gd name="connsiteY4613" fmla="*/ 1618029 h 3927868"/>
                <a:gd name="connsiteX4614" fmla="*/ 5252960 w 6356371"/>
                <a:gd name="connsiteY4614" fmla="*/ 1658633 h 3927868"/>
                <a:gd name="connsiteX4615" fmla="*/ 5278085 w 6356371"/>
                <a:gd name="connsiteY4615" fmla="*/ 1683758 h 3927868"/>
                <a:gd name="connsiteX4616" fmla="*/ 5303584 w 6356371"/>
                <a:gd name="connsiteY4616" fmla="*/ 1748142 h 3927868"/>
                <a:gd name="connsiteX4617" fmla="*/ 5318688 w 6356371"/>
                <a:gd name="connsiteY4617" fmla="*/ 1760181 h 3927868"/>
                <a:gd name="connsiteX4618" fmla="*/ 5333868 w 6356371"/>
                <a:gd name="connsiteY4618" fmla="*/ 1748066 h 3927868"/>
                <a:gd name="connsiteX4619" fmla="*/ 5359443 w 6356371"/>
                <a:gd name="connsiteY4619" fmla="*/ 1683609 h 3927868"/>
                <a:gd name="connsiteX4620" fmla="*/ 5384567 w 6356371"/>
                <a:gd name="connsiteY4620" fmla="*/ 1658484 h 3927868"/>
                <a:gd name="connsiteX4621" fmla="*/ 5448875 w 6356371"/>
                <a:gd name="connsiteY4621" fmla="*/ 1633059 h 3927868"/>
                <a:gd name="connsiteX4622" fmla="*/ 5460990 w 6356371"/>
                <a:gd name="connsiteY4622" fmla="*/ 1617879 h 3927868"/>
                <a:gd name="connsiteX4623" fmla="*/ 5448875 w 6356371"/>
                <a:gd name="connsiteY4623" fmla="*/ 1602699 h 3927868"/>
                <a:gd name="connsiteX4624" fmla="*/ 5384492 w 6356371"/>
                <a:gd name="connsiteY4624" fmla="*/ 1577201 h 3927868"/>
                <a:gd name="connsiteX4625" fmla="*/ 5359367 w 6356371"/>
                <a:gd name="connsiteY4625" fmla="*/ 1552150 h 3927868"/>
                <a:gd name="connsiteX4626" fmla="*/ 5318614 w 6356371"/>
                <a:gd name="connsiteY4626" fmla="*/ 1475654 h 3927868"/>
                <a:gd name="connsiteX4627" fmla="*/ 586862 w 6356371"/>
                <a:gd name="connsiteY4627" fmla="*/ 1475654 h 3927868"/>
                <a:gd name="connsiteX4628" fmla="*/ 546259 w 6356371"/>
                <a:gd name="connsiteY4628" fmla="*/ 1552150 h 3927868"/>
                <a:gd name="connsiteX4629" fmla="*/ 521134 w 6356371"/>
                <a:gd name="connsiteY4629" fmla="*/ 1577275 h 3927868"/>
                <a:gd name="connsiteX4630" fmla="*/ 456900 w 6356371"/>
                <a:gd name="connsiteY4630" fmla="*/ 1602699 h 3927868"/>
                <a:gd name="connsiteX4631" fmla="*/ 444711 w 6356371"/>
                <a:gd name="connsiteY4631" fmla="*/ 1618029 h 3927868"/>
                <a:gd name="connsiteX4632" fmla="*/ 521208 w 6356371"/>
                <a:gd name="connsiteY4632" fmla="*/ 1658633 h 3927868"/>
                <a:gd name="connsiteX4633" fmla="*/ 546334 w 6356371"/>
                <a:gd name="connsiteY4633" fmla="*/ 1683758 h 3927868"/>
                <a:gd name="connsiteX4634" fmla="*/ 571758 w 6356371"/>
                <a:gd name="connsiteY4634" fmla="*/ 1748142 h 3927868"/>
                <a:gd name="connsiteX4635" fmla="*/ 586938 w 6356371"/>
                <a:gd name="connsiteY4635" fmla="*/ 1760181 h 3927868"/>
                <a:gd name="connsiteX4636" fmla="*/ 602267 w 6356371"/>
                <a:gd name="connsiteY4636" fmla="*/ 1747992 h 3927868"/>
                <a:gd name="connsiteX4637" fmla="*/ 627617 w 6356371"/>
                <a:gd name="connsiteY4637" fmla="*/ 1683683 h 3927868"/>
                <a:gd name="connsiteX4638" fmla="*/ 652742 w 6356371"/>
                <a:gd name="connsiteY4638" fmla="*/ 1658558 h 3927868"/>
                <a:gd name="connsiteX4639" fmla="*/ 717049 w 6356371"/>
                <a:gd name="connsiteY4639" fmla="*/ 1633134 h 3927868"/>
                <a:gd name="connsiteX4640" fmla="*/ 729163 w 6356371"/>
                <a:gd name="connsiteY4640" fmla="*/ 1617805 h 3927868"/>
                <a:gd name="connsiteX4641" fmla="*/ 717125 w 6356371"/>
                <a:gd name="connsiteY4641" fmla="*/ 1602699 h 3927868"/>
                <a:gd name="connsiteX4642" fmla="*/ 652742 w 6356371"/>
                <a:gd name="connsiteY4642" fmla="*/ 1577201 h 3927868"/>
                <a:gd name="connsiteX4643" fmla="*/ 627617 w 6356371"/>
                <a:gd name="connsiteY4643" fmla="*/ 1552150 h 3927868"/>
                <a:gd name="connsiteX4644" fmla="*/ 586862 w 6356371"/>
                <a:gd name="connsiteY4644" fmla="*/ 1475654 h 3927868"/>
                <a:gd name="connsiteX4645" fmla="*/ 1769763 w 6356371"/>
                <a:gd name="connsiteY4645" fmla="*/ 1475578 h 3927868"/>
                <a:gd name="connsiteX4646" fmla="*/ 1729159 w 6356371"/>
                <a:gd name="connsiteY4646" fmla="*/ 1552075 h 3927868"/>
                <a:gd name="connsiteX4647" fmla="*/ 1704034 w 6356371"/>
                <a:gd name="connsiteY4647" fmla="*/ 1577201 h 3927868"/>
                <a:gd name="connsiteX4648" fmla="*/ 1639800 w 6356371"/>
                <a:gd name="connsiteY4648" fmla="*/ 1602625 h 3927868"/>
                <a:gd name="connsiteX4649" fmla="*/ 1627612 w 6356371"/>
                <a:gd name="connsiteY4649" fmla="*/ 1617954 h 3927868"/>
                <a:gd name="connsiteX4650" fmla="*/ 1704109 w 6356371"/>
                <a:gd name="connsiteY4650" fmla="*/ 1658558 h 3927868"/>
                <a:gd name="connsiteX4651" fmla="*/ 1729234 w 6356371"/>
                <a:gd name="connsiteY4651" fmla="*/ 1683683 h 3927868"/>
                <a:gd name="connsiteX4652" fmla="*/ 1754733 w 6356371"/>
                <a:gd name="connsiteY4652" fmla="*/ 1748066 h 3927868"/>
                <a:gd name="connsiteX4653" fmla="*/ 1769913 w 6356371"/>
                <a:gd name="connsiteY4653" fmla="*/ 1760181 h 3927868"/>
                <a:gd name="connsiteX4654" fmla="*/ 1810592 w 6356371"/>
                <a:gd name="connsiteY4654" fmla="*/ 1683683 h 3927868"/>
                <a:gd name="connsiteX4655" fmla="*/ 1835717 w 6356371"/>
                <a:gd name="connsiteY4655" fmla="*/ 1658558 h 3927868"/>
                <a:gd name="connsiteX4656" fmla="*/ 1899950 w 6356371"/>
                <a:gd name="connsiteY4656" fmla="*/ 1633134 h 3927868"/>
                <a:gd name="connsiteX4657" fmla="*/ 1912064 w 6356371"/>
                <a:gd name="connsiteY4657" fmla="*/ 1617879 h 3927868"/>
                <a:gd name="connsiteX4658" fmla="*/ 1899950 w 6356371"/>
                <a:gd name="connsiteY4658" fmla="*/ 1602699 h 3927868"/>
                <a:gd name="connsiteX4659" fmla="*/ 1835567 w 6356371"/>
                <a:gd name="connsiteY4659" fmla="*/ 1577201 h 3927868"/>
                <a:gd name="connsiteX4660" fmla="*/ 1810442 w 6356371"/>
                <a:gd name="connsiteY4660" fmla="*/ 1552075 h 3927868"/>
                <a:gd name="connsiteX4661" fmla="*/ 1769763 w 6356371"/>
                <a:gd name="connsiteY4661" fmla="*/ 1475578 h 3927868"/>
                <a:gd name="connsiteX4662" fmla="*/ 4730940 w 6356371"/>
                <a:gd name="connsiteY4662" fmla="*/ 1439910 h 3927868"/>
                <a:gd name="connsiteX4663" fmla="*/ 4696692 w 6356371"/>
                <a:gd name="connsiteY4663" fmla="*/ 1492478 h 3927868"/>
                <a:gd name="connsiteX4664" fmla="*/ 4666409 w 6356371"/>
                <a:gd name="connsiteY4664" fmla="*/ 1505041 h 3927868"/>
                <a:gd name="connsiteX4665" fmla="*/ 4605015 w 6356371"/>
                <a:gd name="connsiteY4665" fmla="*/ 1492029 h 3927868"/>
                <a:gd name="connsiteX4666" fmla="*/ 4617951 w 6356371"/>
                <a:gd name="connsiteY4666" fmla="*/ 1553346 h 3927868"/>
                <a:gd name="connsiteX4667" fmla="*/ 4605315 w 6356371"/>
                <a:gd name="connsiteY4667" fmla="*/ 1583706 h 3927868"/>
                <a:gd name="connsiteX4668" fmla="*/ 4552746 w 6356371"/>
                <a:gd name="connsiteY4668" fmla="*/ 1618029 h 3927868"/>
                <a:gd name="connsiteX4669" fmla="*/ 4605315 w 6356371"/>
                <a:gd name="connsiteY4669" fmla="*/ 1652351 h 3927868"/>
                <a:gd name="connsiteX4670" fmla="*/ 4617877 w 6356371"/>
                <a:gd name="connsiteY4670" fmla="*/ 1682637 h 3927868"/>
                <a:gd name="connsiteX4671" fmla="*/ 4604940 w 6356371"/>
                <a:gd name="connsiteY4671" fmla="*/ 1744029 h 3927868"/>
                <a:gd name="connsiteX4672" fmla="*/ 4666332 w 6356371"/>
                <a:gd name="connsiteY4672" fmla="*/ 1731092 h 3927868"/>
                <a:gd name="connsiteX4673" fmla="*/ 4674184 w 6356371"/>
                <a:gd name="connsiteY4673" fmla="*/ 1729821 h 3927868"/>
                <a:gd name="connsiteX4674" fmla="*/ 4696617 w 6356371"/>
                <a:gd name="connsiteY4674" fmla="*/ 1743655 h 3927868"/>
                <a:gd name="connsiteX4675" fmla="*/ 4730865 w 6356371"/>
                <a:gd name="connsiteY4675" fmla="*/ 1796223 h 3927868"/>
                <a:gd name="connsiteX4676" fmla="*/ 4765113 w 6356371"/>
                <a:gd name="connsiteY4676" fmla="*/ 1743655 h 3927868"/>
                <a:gd name="connsiteX4677" fmla="*/ 4795398 w 6356371"/>
                <a:gd name="connsiteY4677" fmla="*/ 1731092 h 3927868"/>
                <a:gd name="connsiteX4678" fmla="*/ 4856864 w 6356371"/>
                <a:gd name="connsiteY4678" fmla="*/ 1744103 h 3927868"/>
                <a:gd name="connsiteX4679" fmla="*/ 4843928 w 6356371"/>
                <a:gd name="connsiteY4679" fmla="*/ 1682711 h 3927868"/>
                <a:gd name="connsiteX4680" fmla="*/ 4856491 w 6356371"/>
                <a:gd name="connsiteY4680" fmla="*/ 1652351 h 3927868"/>
                <a:gd name="connsiteX4681" fmla="*/ 4909059 w 6356371"/>
                <a:gd name="connsiteY4681" fmla="*/ 1618029 h 3927868"/>
                <a:gd name="connsiteX4682" fmla="*/ 4856565 w 6356371"/>
                <a:gd name="connsiteY4682" fmla="*/ 1583781 h 3927868"/>
                <a:gd name="connsiteX4683" fmla="*/ 4843928 w 6356371"/>
                <a:gd name="connsiteY4683" fmla="*/ 1553496 h 3927868"/>
                <a:gd name="connsiteX4684" fmla="*/ 4856864 w 6356371"/>
                <a:gd name="connsiteY4684" fmla="*/ 1492029 h 3927868"/>
                <a:gd name="connsiteX4685" fmla="*/ 4795473 w 6356371"/>
                <a:gd name="connsiteY4685" fmla="*/ 1505041 h 3927868"/>
                <a:gd name="connsiteX4686" fmla="*/ 4765188 w 6356371"/>
                <a:gd name="connsiteY4686" fmla="*/ 1492478 h 3927868"/>
                <a:gd name="connsiteX4687" fmla="*/ 4730940 w 6356371"/>
                <a:gd name="connsiteY4687" fmla="*/ 1439910 h 3927868"/>
                <a:gd name="connsiteX4688" fmla="*/ 3548114 w 6356371"/>
                <a:gd name="connsiteY4688" fmla="*/ 1439910 h 3927868"/>
                <a:gd name="connsiteX4689" fmla="*/ 3513866 w 6356371"/>
                <a:gd name="connsiteY4689" fmla="*/ 1492478 h 3927868"/>
                <a:gd name="connsiteX4690" fmla="*/ 3483581 w 6356371"/>
                <a:gd name="connsiteY4690" fmla="*/ 1505041 h 3927868"/>
                <a:gd name="connsiteX4691" fmla="*/ 3422114 w 6356371"/>
                <a:gd name="connsiteY4691" fmla="*/ 1492029 h 3927868"/>
                <a:gd name="connsiteX4692" fmla="*/ 3435051 w 6356371"/>
                <a:gd name="connsiteY4692" fmla="*/ 1553346 h 3927868"/>
                <a:gd name="connsiteX4693" fmla="*/ 3422489 w 6356371"/>
                <a:gd name="connsiteY4693" fmla="*/ 1583706 h 3927868"/>
                <a:gd name="connsiteX4694" fmla="*/ 3369920 w 6356371"/>
                <a:gd name="connsiteY4694" fmla="*/ 1618029 h 3927868"/>
                <a:gd name="connsiteX4695" fmla="*/ 3422489 w 6356371"/>
                <a:gd name="connsiteY4695" fmla="*/ 1652351 h 3927868"/>
                <a:gd name="connsiteX4696" fmla="*/ 3435051 w 6356371"/>
                <a:gd name="connsiteY4696" fmla="*/ 1682637 h 3927868"/>
                <a:gd name="connsiteX4697" fmla="*/ 3422040 w 6356371"/>
                <a:gd name="connsiteY4697" fmla="*/ 1744029 h 3927868"/>
                <a:gd name="connsiteX4698" fmla="*/ 3483507 w 6356371"/>
                <a:gd name="connsiteY4698" fmla="*/ 1731092 h 3927868"/>
                <a:gd name="connsiteX4699" fmla="*/ 3491358 w 6356371"/>
                <a:gd name="connsiteY4699" fmla="*/ 1729821 h 3927868"/>
                <a:gd name="connsiteX4700" fmla="*/ 3513791 w 6356371"/>
                <a:gd name="connsiteY4700" fmla="*/ 1743655 h 3927868"/>
                <a:gd name="connsiteX4701" fmla="*/ 3548040 w 6356371"/>
                <a:gd name="connsiteY4701" fmla="*/ 1796223 h 3927868"/>
                <a:gd name="connsiteX4702" fmla="*/ 3582287 w 6356371"/>
                <a:gd name="connsiteY4702" fmla="*/ 1743655 h 3927868"/>
                <a:gd name="connsiteX4703" fmla="*/ 3612572 w 6356371"/>
                <a:gd name="connsiteY4703" fmla="*/ 1731092 h 3927868"/>
                <a:gd name="connsiteX4704" fmla="*/ 3673964 w 6356371"/>
                <a:gd name="connsiteY4704" fmla="*/ 1744103 h 3927868"/>
                <a:gd name="connsiteX4705" fmla="*/ 3661028 w 6356371"/>
                <a:gd name="connsiteY4705" fmla="*/ 1682711 h 3927868"/>
                <a:gd name="connsiteX4706" fmla="*/ 3673590 w 6356371"/>
                <a:gd name="connsiteY4706" fmla="*/ 1652351 h 3927868"/>
                <a:gd name="connsiteX4707" fmla="*/ 3726159 w 6356371"/>
                <a:gd name="connsiteY4707" fmla="*/ 1618029 h 3927868"/>
                <a:gd name="connsiteX4708" fmla="*/ 3673665 w 6356371"/>
                <a:gd name="connsiteY4708" fmla="*/ 1583781 h 3927868"/>
                <a:gd name="connsiteX4709" fmla="*/ 3661103 w 6356371"/>
                <a:gd name="connsiteY4709" fmla="*/ 1553496 h 3927868"/>
                <a:gd name="connsiteX4710" fmla="*/ 3674039 w 6356371"/>
                <a:gd name="connsiteY4710" fmla="*/ 1492029 h 3927868"/>
                <a:gd name="connsiteX4711" fmla="*/ 3612647 w 6356371"/>
                <a:gd name="connsiteY4711" fmla="*/ 1505041 h 3927868"/>
                <a:gd name="connsiteX4712" fmla="*/ 3582362 w 6356371"/>
                <a:gd name="connsiteY4712" fmla="*/ 1492478 h 3927868"/>
                <a:gd name="connsiteX4713" fmla="*/ 3548114 w 6356371"/>
                <a:gd name="connsiteY4713" fmla="*/ 1439910 h 3927868"/>
                <a:gd name="connsiteX4714" fmla="*/ 2365214 w 6356371"/>
                <a:gd name="connsiteY4714" fmla="*/ 1439910 h 3927868"/>
                <a:gd name="connsiteX4715" fmla="*/ 2330891 w 6356371"/>
                <a:gd name="connsiteY4715" fmla="*/ 1492478 h 3927868"/>
                <a:gd name="connsiteX4716" fmla="*/ 2300606 w 6356371"/>
                <a:gd name="connsiteY4716" fmla="*/ 1505041 h 3927868"/>
                <a:gd name="connsiteX4717" fmla="*/ 2239214 w 6356371"/>
                <a:gd name="connsiteY4717" fmla="*/ 1492029 h 3927868"/>
                <a:gd name="connsiteX4718" fmla="*/ 2252151 w 6356371"/>
                <a:gd name="connsiteY4718" fmla="*/ 1553422 h 3927868"/>
                <a:gd name="connsiteX4719" fmla="*/ 2239663 w 6356371"/>
                <a:gd name="connsiteY4719" fmla="*/ 1583706 h 3927868"/>
                <a:gd name="connsiteX4720" fmla="*/ 2187094 w 6356371"/>
                <a:gd name="connsiteY4720" fmla="*/ 1618029 h 3927868"/>
                <a:gd name="connsiteX4721" fmla="*/ 2239663 w 6356371"/>
                <a:gd name="connsiteY4721" fmla="*/ 1652351 h 3927868"/>
                <a:gd name="connsiteX4722" fmla="*/ 2252225 w 6356371"/>
                <a:gd name="connsiteY4722" fmla="*/ 1682637 h 3927868"/>
                <a:gd name="connsiteX4723" fmla="*/ 2239289 w 6356371"/>
                <a:gd name="connsiteY4723" fmla="*/ 1744029 h 3927868"/>
                <a:gd name="connsiteX4724" fmla="*/ 2300681 w 6356371"/>
                <a:gd name="connsiteY4724" fmla="*/ 1731092 h 3927868"/>
                <a:gd name="connsiteX4725" fmla="*/ 2308532 w 6356371"/>
                <a:gd name="connsiteY4725" fmla="*/ 1729821 h 3927868"/>
                <a:gd name="connsiteX4726" fmla="*/ 2330966 w 6356371"/>
                <a:gd name="connsiteY4726" fmla="*/ 1743655 h 3927868"/>
                <a:gd name="connsiteX4727" fmla="*/ 2365288 w 6356371"/>
                <a:gd name="connsiteY4727" fmla="*/ 1796223 h 3927868"/>
                <a:gd name="connsiteX4728" fmla="*/ 2399461 w 6356371"/>
                <a:gd name="connsiteY4728" fmla="*/ 1743730 h 3927868"/>
                <a:gd name="connsiteX4729" fmla="*/ 2429747 w 6356371"/>
                <a:gd name="connsiteY4729" fmla="*/ 1731092 h 3927868"/>
                <a:gd name="connsiteX4730" fmla="*/ 2491213 w 6356371"/>
                <a:gd name="connsiteY4730" fmla="*/ 1744103 h 3927868"/>
                <a:gd name="connsiteX4731" fmla="*/ 2478202 w 6356371"/>
                <a:gd name="connsiteY4731" fmla="*/ 1682711 h 3927868"/>
                <a:gd name="connsiteX4732" fmla="*/ 2490765 w 6356371"/>
                <a:gd name="connsiteY4732" fmla="*/ 1652351 h 3927868"/>
                <a:gd name="connsiteX4733" fmla="*/ 2543333 w 6356371"/>
                <a:gd name="connsiteY4733" fmla="*/ 1618104 h 3927868"/>
                <a:gd name="connsiteX4734" fmla="*/ 2490765 w 6356371"/>
                <a:gd name="connsiteY4734" fmla="*/ 1583856 h 3927868"/>
                <a:gd name="connsiteX4735" fmla="*/ 2478127 w 6356371"/>
                <a:gd name="connsiteY4735" fmla="*/ 1553571 h 3927868"/>
                <a:gd name="connsiteX4736" fmla="*/ 2491139 w 6356371"/>
                <a:gd name="connsiteY4736" fmla="*/ 1492105 h 3927868"/>
                <a:gd name="connsiteX4737" fmla="*/ 2429671 w 6356371"/>
                <a:gd name="connsiteY4737" fmla="*/ 1505115 h 3927868"/>
                <a:gd name="connsiteX4738" fmla="*/ 2399387 w 6356371"/>
                <a:gd name="connsiteY4738" fmla="*/ 1492478 h 3927868"/>
                <a:gd name="connsiteX4739" fmla="*/ 2365214 w 6356371"/>
                <a:gd name="connsiteY4739" fmla="*/ 1439910 h 3927868"/>
                <a:gd name="connsiteX4740" fmla="*/ 1182164 w 6356371"/>
                <a:gd name="connsiteY4740" fmla="*/ 1439910 h 3927868"/>
                <a:gd name="connsiteX4741" fmla="*/ 1147916 w 6356371"/>
                <a:gd name="connsiteY4741" fmla="*/ 1492478 h 3927868"/>
                <a:gd name="connsiteX4742" fmla="*/ 1117631 w 6356371"/>
                <a:gd name="connsiteY4742" fmla="*/ 1505041 h 3927868"/>
                <a:gd name="connsiteX4743" fmla="*/ 1056239 w 6356371"/>
                <a:gd name="connsiteY4743" fmla="*/ 1492029 h 3927868"/>
                <a:gd name="connsiteX4744" fmla="*/ 1069176 w 6356371"/>
                <a:gd name="connsiteY4744" fmla="*/ 1553346 h 3927868"/>
                <a:gd name="connsiteX4745" fmla="*/ 1056688 w 6356371"/>
                <a:gd name="connsiteY4745" fmla="*/ 1583706 h 3927868"/>
                <a:gd name="connsiteX4746" fmla="*/ 1004119 w 6356371"/>
                <a:gd name="connsiteY4746" fmla="*/ 1618029 h 3927868"/>
                <a:gd name="connsiteX4747" fmla="*/ 1056688 w 6356371"/>
                <a:gd name="connsiteY4747" fmla="*/ 1652351 h 3927868"/>
                <a:gd name="connsiteX4748" fmla="*/ 1069250 w 6356371"/>
                <a:gd name="connsiteY4748" fmla="*/ 1682637 h 3927868"/>
                <a:gd name="connsiteX4749" fmla="*/ 1056314 w 6356371"/>
                <a:gd name="connsiteY4749" fmla="*/ 1744029 h 3927868"/>
                <a:gd name="connsiteX4750" fmla="*/ 1117706 w 6356371"/>
                <a:gd name="connsiteY4750" fmla="*/ 1731092 h 3927868"/>
                <a:gd name="connsiteX4751" fmla="*/ 1125557 w 6356371"/>
                <a:gd name="connsiteY4751" fmla="*/ 1729821 h 3927868"/>
                <a:gd name="connsiteX4752" fmla="*/ 1147990 w 6356371"/>
                <a:gd name="connsiteY4752" fmla="*/ 1743655 h 3927868"/>
                <a:gd name="connsiteX4753" fmla="*/ 1182239 w 6356371"/>
                <a:gd name="connsiteY4753" fmla="*/ 1796223 h 3927868"/>
                <a:gd name="connsiteX4754" fmla="*/ 1216486 w 6356371"/>
                <a:gd name="connsiteY4754" fmla="*/ 1743655 h 3927868"/>
                <a:gd name="connsiteX4755" fmla="*/ 1246772 w 6356371"/>
                <a:gd name="connsiteY4755" fmla="*/ 1731092 h 3927868"/>
                <a:gd name="connsiteX4756" fmla="*/ 1308238 w 6356371"/>
                <a:gd name="connsiteY4756" fmla="*/ 1744103 h 3927868"/>
                <a:gd name="connsiteX4757" fmla="*/ 1295227 w 6356371"/>
                <a:gd name="connsiteY4757" fmla="*/ 1682711 h 3927868"/>
                <a:gd name="connsiteX4758" fmla="*/ 1307790 w 6356371"/>
                <a:gd name="connsiteY4758" fmla="*/ 1652351 h 3927868"/>
                <a:gd name="connsiteX4759" fmla="*/ 1360358 w 6356371"/>
                <a:gd name="connsiteY4759" fmla="*/ 1618029 h 3927868"/>
                <a:gd name="connsiteX4760" fmla="*/ 1307790 w 6356371"/>
                <a:gd name="connsiteY4760" fmla="*/ 1583781 h 3927868"/>
                <a:gd name="connsiteX4761" fmla="*/ 1295152 w 6356371"/>
                <a:gd name="connsiteY4761" fmla="*/ 1553496 h 3927868"/>
                <a:gd name="connsiteX4762" fmla="*/ 1308164 w 6356371"/>
                <a:gd name="connsiteY4762" fmla="*/ 1492029 h 3927868"/>
                <a:gd name="connsiteX4763" fmla="*/ 1246696 w 6356371"/>
                <a:gd name="connsiteY4763" fmla="*/ 1505041 h 3927868"/>
                <a:gd name="connsiteX4764" fmla="*/ 1216412 w 6356371"/>
                <a:gd name="connsiteY4764" fmla="*/ 1492478 h 3927868"/>
                <a:gd name="connsiteX4765" fmla="*/ 1182164 w 6356371"/>
                <a:gd name="connsiteY4765" fmla="*/ 1439910 h 3927868"/>
                <a:gd name="connsiteX4766" fmla="*/ 5913989 w 6356371"/>
                <a:gd name="connsiteY4766" fmla="*/ 1439835 h 3927868"/>
                <a:gd name="connsiteX4767" fmla="*/ 5879667 w 6356371"/>
                <a:gd name="connsiteY4767" fmla="*/ 1492404 h 3927868"/>
                <a:gd name="connsiteX4768" fmla="*/ 5849383 w 6356371"/>
                <a:gd name="connsiteY4768" fmla="*/ 1504966 h 3927868"/>
                <a:gd name="connsiteX4769" fmla="*/ 5787990 w 6356371"/>
                <a:gd name="connsiteY4769" fmla="*/ 1491955 h 3927868"/>
                <a:gd name="connsiteX4770" fmla="*/ 5800926 w 6356371"/>
                <a:gd name="connsiteY4770" fmla="*/ 1553272 h 3927868"/>
                <a:gd name="connsiteX4771" fmla="*/ 5788364 w 6356371"/>
                <a:gd name="connsiteY4771" fmla="*/ 1583631 h 3927868"/>
                <a:gd name="connsiteX4772" fmla="*/ 5735796 w 6356371"/>
                <a:gd name="connsiteY4772" fmla="*/ 1617954 h 3927868"/>
                <a:gd name="connsiteX4773" fmla="*/ 5788364 w 6356371"/>
                <a:gd name="connsiteY4773" fmla="*/ 1652277 h 3927868"/>
                <a:gd name="connsiteX4774" fmla="*/ 5800926 w 6356371"/>
                <a:gd name="connsiteY4774" fmla="*/ 1682561 h 3927868"/>
                <a:gd name="connsiteX4775" fmla="*/ 5787990 w 6356371"/>
                <a:gd name="connsiteY4775" fmla="*/ 1743954 h 3927868"/>
                <a:gd name="connsiteX4776" fmla="*/ 5849383 w 6356371"/>
                <a:gd name="connsiteY4776" fmla="*/ 1731017 h 3927868"/>
                <a:gd name="connsiteX4777" fmla="*/ 5857234 w 6356371"/>
                <a:gd name="connsiteY4777" fmla="*/ 1729746 h 3927868"/>
                <a:gd name="connsiteX4778" fmla="*/ 5879667 w 6356371"/>
                <a:gd name="connsiteY4778" fmla="*/ 1743580 h 3927868"/>
                <a:gd name="connsiteX4779" fmla="*/ 5913989 w 6356371"/>
                <a:gd name="connsiteY4779" fmla="*/ 1796148 h 3927868"/>
                <a:gd name="connsiteX4780" fmla="*/ 5948163 w 6356371"/>
                <a:gd name="connsiteY4780" fmla="*/ 1743655 h 3927868"/>
                <a:gd name="connsiteX4781" fmla="*/ 5978448 w 6356371"/>
                <a:gd name="connsiteY4781" fmla="*/ 1731017 h 3927868"/>
                <a:gd name="connsiteX4782" fmla="*/ 6039915 w 6356371"/>
                <a:gd name="connsiteY4782" fmla="*/ 1744029 h 3927868"/>
                <a:gd name="connsiteX4783" fmla="*/ 6026903 w 6356371"/>
                <a:gd name="connsiteY4783" fmla="*/ 1682637 h 3927868"/>
                <a:gd name="connsiteX4784" fmla="*/ 6039466 w 6356371"/>
                <a:gd name="connsiteY4784" fmla="*/ 1652277 h 3927868"/>
                <a:gd name="connsiteX4785" fmla="*/ 6092109 w 6356371"/>
                <a:gd name="connsiteY4785" fmla="*/ 1618029 h 3927868"/>
                <a:gd name="connsiteX4786" fmla="*/ 6039540 w 6356371"/>
                <a:gd name="connsiteY4786" fmla="*/ 1583781 h 3927868"/>
                <a:gd name="connsiteX4787" fmla="*/ 6026903 w 6356371"/>
                <a:gd name="connsiteY4787" fmla="*/ 1553496 h 3927868"/>
                <a:gd name="connsiteX4788" fmla="*/ 6039915 w 6356371"/>
                <a:gd name="connsiteY4788" fmla="*/ 1492029 h 3927868"/>
                <a:gd name="connsiteX4789" fmla="*/ 5978448 w 6356371"/>
                <a:gd name="connsiteY4789" fmla="*/ 1505041 h 3927868"/>
                <a:gd name="connsiteX4790" fmla="*/ 5948163 w 6356371"/>
                <a:gd name="connsiteY4790" fmla="*/ 1492404 h 3927868"/>
                <a:gd name="connsiteX4791" fmla="*/ 5913989 w 6356371"/>
                <a:gd name="connsiteY4791" fmla="*/ 1439835 h 3927868"/>
                <a:gd name="connsiteX4792" fmla="*/ 106195 w 6356371"/>
                <a:gd name="connsiteY4792" fmla="*/ 1360122 h 3927868"/>
                <a:gd name="connsiteX4793" fmla="*/ 34708 w 6356371"/>
                <a:gd name="connsiteY4793" fmla="*/ 1404241 h 3927868"/>
                <a:gd name="connsiteX4794" fmla="*/ 68358 w 6356371"/>
                <a:gd name="connsiteY4794" fmla="*/ 1451426 h 3927868"/>
                <a:gd name="connsiteX4795" fmla="*/ 125562 w 6356371"/>
                <a:gd name="connsiteY4795" fmla="*/ 1441779 h 3927868"/>
                <a:gd name="connsiteX4796" fmla="*/ 106195 w 6356371"/>
                <a:gd name="connsiteY4796" fmla="*/ 1360122 h 3927868"/>
                <a:gd name="connsiteX4797" fmla="*/ 6020697 w 6356371"/>
                <a:gd name="connsiteY4797" fmla="*/ 1360048 h 3927868"/>
                <a:gd name="connsiteX4798" fmla="*/ 5949285 w 6356371"/>
                <a:gd name="connsiteY4798" fmla="*/ 1404166 h 3927868"/>
                <a:gd name="connsiteX4799" fmla="*/ 5982934 w 6356371"/>
                <a:gd name="connsiteY4799" fmla="*/ 1451426 h 3927868"/>
                <a:gd name="connsiteX4800" fmla="*/ 6040139 w 6356371"/>
                <a:gd name="connsiteY4800" fmla="*/ 1441779 h 3927868"/>
                <a:gd name="connsiteX4801" fmla="*/ 6020697 w 6356371"/>
                <a:gd name="connsiteY4801" fmla="*/ 1360048 h 3927868"/>
                <a:gd name="connsiteX4802" fmla="*/ 4837871 w 6356371"/>
                <a:gd name="connsiteY4802" fmla="*/ 1360048 h 3927868"/>
                <a:gd name="connsiteX4803" fmla="*/ 4766384 w 6356371"/>
                <a:gd name="connsiteY4803" fmla="*/ 1404166 h 3927868"/>
                <a:gd name="connsiteX4804" fmla="*/ 4800034 w 6356371"/>
                <a:gd name="connsiteY4804" fmla="*/ 1451426 h 3927868"/>
                <a:gd name="connsiteX4805" fmla="*/ 4857238 w 6356371"/>
                <a:gd name="connsiteY4805" fmla="*/ 1441779 h 3927868"/>
                <a:gd name="connsiteX4806" fmla="*/ 4837871 w 6356371"/>
                <a:gd name="connsiteY4806" fmla="*/ 1360048 h 3927868"/>
                <a:gd name="connsiteX4807" fmla="*/ 3441257 w 6356371"/>
                <a:gd name="connsiteY4807" fmla="*/ 1360048 h 3927868"/>
                <a:gd name="connsiteX4808" fmla="*/ 3421891 w 6356371"/>
                <a:gd name="connsiteY4808" fmla="*/ 1441779 h 3927868"/>
                <a:gd name="connsiteX4809" fmla="*/ 3479095 w 6356371"/>
                <a:gd name="connsiteY4809" fmla="*/ 1451426 h 3927868"/>
                <a:gd name="connsiteX4810" fmla="*/ 3512744 w 6356371"/>
                <a:gd name="connsiteY4810" fmla="*/ 1404166 h 3927868"/>
                <a:gd name="connsiteX4811" fmla="*/ 3441257 w 6356371"/>
                <a:gd name="connsiteY4811" fmla="*/ 1360048 h 3927868"/>
                <a:gd name="connsiteX4812" fmla="*/ 2258357 w 6356371"/>
                <a:gd name="connsiteY4812" fmla="*/ 1360048 h 3927868"/>
                <a:gd name="connsiteX4813" fmla="*/ 2238990 w 6356371"/>
                <a:gd name="connsiteY4813" fmla="*/ 1441779 h 3927868"/>
                <a:gd name="connsiteX4814" fmla="*/ 2296120 w 6356371"/>
                <a:gd name="connsiteY4814" fmla="*/ 1451426 h 3927868"/>
                <a:gd name="connsiteX4815" fmla="*/ 2329844 w 6356371"/>
                <a:gd name="connsiteY4815" fmla="*/ 1404166 h 3927868"/>
                <a:gd name="connsiteX4816" fmla="*/ 2258357 w 6356371"/>
                <a:gd name="connsiteY4816" fmla="*/ 1360048 h 3927868"/>
                <a:gd name="connsiteX4817" fmla="*/ 1075382 w 6356371"/>
                <a:gd name="connsiteY4817" fmla="*/ 1360048 h 3927868"/>
                <a:gd name="connsiteX4818" fmla="*/ 1056015 w 6356371"/>
                <a:gd name="connsiteY4818" fmla="*/ 1441779 h 3927868"/>
                <a:gd name="connsiteX4819" fmla="*/ 1113219 w 6356371"/>
                <a:gd name="connsiteY4819" fmla="*/ 1451426 h 3927868"/>
                <a:gd name="connsiteX4820" fmla="*/ 1146869 w 6356371"/>
                <a:gd name="connsiteY4820" fmla="*/ 1404166 h 3927868"/>
                <a:gd name="connsiteX4821" fmla="*/ 1075382 w 6356371"/>
                <a:gd name="connsiteY4821" fmla="*/ 1360048 h 3927868"/>
                <a:gd name="connsiteX4822" fmla="*/ 5807133 w 6356371"/>
                <a:gd name="connsiteY4822" fmla="*/ 1359973 h 3927868"/>
                <a:gd name="connsiteX4823" fmla="*/ 5787766 w 6356371"/>
                <a:gd name="connsiteY4823" fmla="*/ 1441704 h 3927868"/>
                <a:gd name="connsiteX4824" fmla="*/ 5844895 w 6356371"/>
                <a:gd name="connsiteY4824" fmla="*/ 1451350 h 3927868"/>
                <a:gd name="connsiteX4825" fmla="*/ 5878620 w 6356371"/>
                <a:gd name="connsiteY4825" fmla="*/ 1404091 h 3927868"/>
                <a:gd name="connsiteX4826" fmla="*/ 5807133 w 6356371"/>
                <a:gd name="connsiteY4826" fmla="*/ 1359973 h 3927868"/>
                <a:gd name="connsiteX4827" fmla="*/ 4624158 w 6356371"/>
                <a:gd name="connsiteY4827" fmla="*/ 1359973 h 3927868"/>
                <a:gd name="connsiteX4828" fmla="*/ 4604791 w 6356371"/>
                <a:gd name="connsiteY4828" fmla="*/ 1441704 h 3927868"/>
                <a:gd name="connsiteX4829" fmla="*/ 4661997 w 6356371"/>
                <a:gd name="connsiteY4829" fmla="*/ 1451350 h 3927868"/>
                <a:gd name="connsiteX4830" fmla="*/ 4695646 w 6356371"/>
                <a:gd name="connsiteY4830" fmla="*/ 1404166 h 3927868"/>
                <a:gd name="connsiteX4831" fmla="*/ 4624158 w 6356371"/>
                <a:gd name="connsiteY4831" fmla="*/ 1359973 h 3927868"/>
                <a:gd name="connsiteX4832" fmla="*/ 3654971 w 6356371"/>
                <a:gd name="connsiteY4832" fmla="*/ 1359973 h 3927868"/>
                <a:gd name="connsiteX4833" fmla="*/ 3583558 w 6356371"/>
                <a:gd name="connsiteY4833" fmla="*/ 1404091 h 3927868"/>
                <a:gd name="connsiteX4834" fmla="*/ 3617209 w 6356371"/>
                <a:gd name="connsiteY4834" fmla="*/ 1451350 h 3927868"/>
                <a:gd name="connsiteX4835" fmla="*/ 3674338 w 6356371"/>
                <a:gd name="connsiteY4835" fmla="*/ 1441704 h 3927868"/>
                <a:gd name="connsiteX4836" fmla="*/ 3654971 w 6356371"/>
                <a:gd name="connsiteY4836" fmla="*/ 1359973 h 3927868"/>
                <a:gd name="connsiteX4837" fmla="*/ 2472070 w 6356371"/>
                <a:gd name="connsiteY4837" fmla="*/ 1359973 h 3927868"/>
                <a:gd name="connsiteX4838" fmla="*/ 2400583 w 6356371"/>
                <a:gd name="connsiteY4838" fmla="*/ 1404091 h 3927868"/>
                <a:gd name="connsiteX4839" fmla="*/ 2434233 w 6356371"/>
                <a:gd name="connsiteY4839" fmla="*/ 1451350 h 3927868"/>
                <a:gd name="connsiteX4840" fmla="*/ 2491438 w 6356371"/>
                <a:gd name="connsiteY4840" fmla="*/ 1441704 h 3927868"/>
                <a:gd name="connsiteX4841" fmla="*/ 2472070 w 6356371"/>
                <a:gd name="connsiteY4841" fmla="*/ 1359973 h 3927868"/>
                <a:gd name="connsiteX4842" fmla="*/ 1289095 w 6356371"/>
                <a:gd name="connsiteY4842" fmla="*/ 1359973 h 3927868"/>
                <a:gd name="connsiteX4843" fmla="*/ 1217608 w 6356371"/>
                <a:gd name="connsiteY4843" fmla="*/ 1404091 h 3927868"/>
                <a:gd name="connsiteX4844" fmla="*/ 1251258 w 6356371"/>
                <a:gd name="connsiteY4844" fmla="*/ 1451350 h 3927868"/>
                <a:gd name="connsiteX4845" fmla="*/ 1308463 w 6356371"/>
                <a:gd name="connsiteY4845" fmla="*/ 1441704 h 3927868"/>
                <a:gd name="connsiteX4846" fmla="*/ 1289095 w 6356371"/>
                <a:gd name="connsiteY4846" fmla="*/ 1359973 h 3927868"/>
                <a:gd name="connsiteX4847" fmla="*/ 2824121 w 6356371"/>
                <a:gd name="connsiteY4847" fmla="*/ 1350028 h 3927868"/>
                <a:gd name="connsiteX4848" fmla="*/ 2806773 w 6356371"/>
                <a:gd name="connsiteY4848" fmla="*/ 1354065 h 3927868"/>
                <a:gd name="connsiteX4849" fmla="*/ 2806624 w 6356371"/>
                <a:gd name="connsiteY4849" fmla="*/ 1354065 h 3927868"/>
                <a:gd name="connsiteX4850" fmla="*/ 2806548 w 6356371"/>
                <a:gd name="connsiteY4850" fmla="*/ 1354065 h 3927868"/>
                <a:gd name="connsiteX4851" fmla="*/ 2775965 w 6356371"/>
                <a:gd name="connsiteY4851" fmla="*/ 1358627 h 3927868"/>
                <a:gd name="connsiteX4852" fmla="*/ 2769011 w 6356371"/>
                <a:gd name="connsiteY4852" fmla="*/ 1359449 h 3927868"/>
                <a:gd name="connsiteX4853" fmla="*/ 2767590 w 6356371"/>
                <a:gd name="connsiteY4853" fmla="*/ 1359599 h 3927868"/>
                <a:gd name="connsiteX4854" fmla="*/ 2766692 w 6356371"/>
                <a:gd name="connsiteY4854" fmla="*/ 1359674 h 3927868"/>
                <a:gd name="connsiteX4855" fmla="*/ 2766468 w 6356371"/>
                <a:gd name="connsiteY4855" fmla="*/ 1359674 h 3927868"/>
                <a:gd name="connsiteX4856" fmla="*/ 2766020 w 6356371"/>
                <a:gd name="connsiteY4856" fmla="*/ 1359674 h 3927868"/>
                <a:gd name="connsiteX4857" fmla="*/ 2740371 w 6356371"/>
                <a:gd name="connsiteY4857" fmla="*/ 1360720 h 3927868"/>
                <a:gd name="connsiteX4858" fmla="*/ 2707020 w 6356371"/>
                <a:gd name="connsiteY4858" fmla="*/ 1358926 h 3927868"/>
                <a:gd name="connsiteX4859" fmla="*/ 2704927 w 6356371"/>
                <a:gd name="connsiteY4859" fmla="*/ 1358702 h 3927868"/>
                <a:gd name="connsiteX4860" fmla="*/ 2692439 w 6356371"/>
                <a:gd name="connsiteY4860" fmla="*/ 1357131 h 3927868"/>
                <a:gd name="connsiteX4861" fmla="*/ 2695579 w 6356371"/>
                <a:gd name="connsiteY4861" fmla="*/ 1401698 h 3927868"/>
                <a:gd name="connsiteX4862" fmla="*/ 2684811 w 6356371"/>
                <a:gd name="connsiteY4862" fmla="*/ 1485599 h 3927868"/>
                <a:gd name="connsiteX4863" fmla="*/ 2751662 w 6356371"/>
                <a:gd name="connsiteY4863" fmla="*/ 1537270 h 3927868"/>
                <a:gd name="connsiteX4864" fmla="*/ 2782246 w 6356371"/>
                <a:gd name="connsiteY4864" fmla="*/ 1572639 h 3927868"/>
                <a:gd name="connsiteX4865" fmla="*/ 2783293 w 6356371"/>
                <a:gd name="connsiteY4865" fmla="*/ 1571443 h 3927868"/>
                <a:gd name="connsiteX4866" fmla="*/ 2783517 w 6356371"/>
                <a:gd name="connsiteY4866" fmla="*/ 1571218 h 3927868"/>
                <a:gd name="connsiteX4867" fmla="*/ 2783592 w 6356371"/>
                <a:gd name="connsiteY4867" fmla="*/ 1571144 h 3927868"/>
                <a:gd name="connsiteX4868" fmla="*/ 2786957 w 6356371"/>
                <a:gd name="connsiteY4868" fmla="*/ 1567554 h 3927868"/>
                <a:gd name="connsiteX4869" fmla="*/ 2863678 w 6356371"/>
                <a:gd name="connsiteY4869" fmla="*/ 1528820 h 3927868"/>
                <a:gd name="connsiteX4870" fmla="*/ 2902264 w 6356371"/>
                <a:gd name="connsiteY4870" fmla="*/ 1452173 h 3927868"/>
                <a:gd name="connsiteX4871" fmla="*/ 2909143 w 6356371"/>
                <a:gd name="connsiteY4871" fmla="*/ 1445892 h 3927868"/>
                <a:gd name="connsiteX4872" fmla="*/ 2877138 w 6356371"/>
                <a:gd name="connsiteY4872" fmla="*/ 1418000 h 3927868"/>
                <a:gd name="connsiteX4873" fmla="*/ 2875942 w 6356371"/>
                <a:gd name="connsiteY4873" fmla="*/ 1416878 h 3927868"/>
                <a:gd name="connsiteX4874" fmla="*/ 2858519 w 6356371"/>
                <a:gd name="connsiteY4874" fmla="*/ 1397960 h 3927868"/>
                <a:gd name="connsiteX4875" fmla="*/ 2857697 w 6356371"/>
                <a:gd name="connsiteY4875" fmla="*/ 1396988 h 3927868"/>
                <a:gd name="connsiteX4876" fmla="*/ 2857547 w 6356371"/>
                <a:gd name="connsiteY4876" fmla="*/ 1396838 h 3927868"/>
                <a:gd name="connsiteX4877" fmla="*/ 2824121 w 6356371"/>
                <a:gd name="connsiteY4877" fmla="*/ 1350028 h 3927868"/>
                <a:gd name="connsiteX4878" fmla="*/ 5190146 w 6356371"/>
                <a:gd name="connsiteY4878" fmla="*/ 1349952 h 3927868"/>
                <a:gd name="connsiteX4879" fmla="*/ 5172723 w 6356371"/>
                <a:gd name="connsiteY4879" fmla="*/ 1353991 h 3927868"/>
                <a:gd name="connsiteX4880" fmla="*/ 5172649 w 6356371"/>
                <a:gd name="connsiteY4880" fmla="*/ 1353991 h 3927868"/>
                <a:gd name="connsiteX4881" fmla="*/ 5172574 w 6356371"/>
                <a:gd name="connsiteY4881" fmla="*/ 1353991 h 3927868"/>
                <a:gd name="connsiteX4882" fmla="*/ 5170929 w 6356371"/>
                <a:gd name="connsiteY4882" fmla="*/ 1354290 h 3927868"/>
                <a:gd name="connsiteX4883" fmla="*/ 5133914 w 6356371"/>
                <a:gd name="connsiteY4883" fmla="*/ 1359524 h 3927868"/>
                <a:gd name="connsiteX4884" fmla="*/ 5133391 w 6356371"/>
                <a:gd name="connsiteY4884" fmla="*/ 1359599 h 3927868"/>
                <a:gd name="connsiteX4885" fmla="*/ 5133241 w 6356371"/>
                <a:gd name="connsiteY4885" fmla="*/ 1359599 h 3927868"/>
                <a:gd name="connsiteX4886" fmla="*/ 5131671 w 6356371"/>
                <a:gd name="connsiteY4886" fmla="*/ 1359674 h 3927868"/>
                <a:gd name="connsiteX4887" fmla="*/ 5124791 w 6356371"/>
                <a:gd name="connsiteY4887" fmla="*/ 1360122 h 3927868"/>
                <a:gd name="connsiteX4888" fmla="*/ 5106247 w 6356371"/>
                <a:gd name="connsiteY4888" fmla="*/ 1360720 h 3927868"/>
                <a:gd name="connsiteX4889" fmla="*/ 5058315 w 6356371"/>
                <a:gd name="connsiteY4889" fmla="*/ 1357131 h 3927868"/>
                <a:gd name="connsiteX4890" fmla="*/ 5061380 w 6356371"/>
                <a:gd name="connsiteY4890" fmla="*/ 1401698 h 3927868"/>
                <a:gd name="connsiteX4891" fmla="*/ 5050687 w 6356371"/>
                <a:gd name="connsiteY4891" fmla="*/ 1485599 h 3927868"/>
                <a:gd name="connsiteX4892" fmla="*/ 5117537 w 6356371"/>
                <a:gd name="connsiteY4892" fmla="*/ 1537270 h 3927868"/>
                <a:gd name="connsiteX4893" fmla="*/ 5148122 w 6356371"/>
                <a:gd name="connsiteY4893" fmla="*/ 1572639 h 3927868"/>
                <a:gd name="connsiteX4894" fmla="*/ 5152908 w 6356371"/>
                <a:gd name="connsiteY4894" fmla="*/ 1567480 h 3927868"/>
                <a:gd name="connsiteX4895" fmla="*/ 5229479 w 6356371"/>
                <a:gd name="connsiteY4895" fmla="*/ 1528820 h 3927868"/>
                <a:gd name="connsiteX4896" fmla="*/ 5275019 w 6356371"/>
                <a:gd name="connsiteY4896" fmla="*/ 1445892 h 3927868"/>
                <a:gd name="connsiteX4897" fmla="*/ 5241818 w 6356371"/>
                <a:gd name="connsiteY4897" fmla="*/ 1416878 h 3927868"/>
                <a:gd name="connsiteX4898" fmla="*/ 5190146 w 6356371"/>
                <a:gd name="connsiteY4898" fmla="*/ 1349952 h 3927868"/>
                <a:gd name="connsiteX4899" fmla="*/ 4272032 w 6356371"/>
                <a:gd name="connsiteY4899" fmla="*/ 1349952 h 3927868"/>
                <a:gd name="connsiteX4900" fmla="*/ 4220361 w 6356371"/>
                <a:gd name="connsiteY4900" fmla="*/ 1416878 h 3927868"/>
                <a:gd name="connsiteX4901" fmla="*/ 4182899 w 6356371"/>
                <a:gd name="connsiteY4901" fmla="*/ 1448957 h 3927868"/>
                <a:gd name="connsiteX4902" fmla="*/ 4224922 w 6356371"/>
                <a:gd name="connsiteY4902" fmla="*/ 1528820 h 3927868"/>
                <a:gd name="connsiteX4903" fmla="*/ 4301644 w 6356371"/>
                <a:gd name="connsiteY4903" fmla="*/ 1567405 h 3927868"/>
                <a:gd name="connsiteX4904" fmla="*/ 4310543 w 6356371"/>
                <a:gd name="connsiteY4904" fmla="*/ 1577425 h 3927868"/>
                <a:gd name="connsiteX4905" fmla="*/ 4344567 w 6356371"/>
                <a:gd name="connsiteY4905" fmla="*/ 1537270 h 3927868"/>
                <a:gd name="connsiteX4906" fmla="*/ 4411493 w 6356371"/>
                <a:gd name="connsiteY4906" fmla="*/ 1485599 h 3927868"/>
                <a:gd name="connsiteX4907" fmla="*/ 4400724 w 6356371"/>
                <a:gd name="connsiteY4907" fmla="*/ 1401698 h 3927868"/>
                <a:gd name="connsiteX4908" fmla="*/ 4403790 w 6356371"/>
                <a:gd name="connsiteY4908" fmla="*/ 1357131 h 3927868"/>
                <a:gd name="connsiteX4909" fmla="*/ 4355783 w 6356371"/>
                <a:gd name="connsiteY4909" fmla="*/ 1360720 h 3927868"/>
                <a:gd name="connsiteX4910" fmla="*/ 4328713 w 6356371"/>
                <a:gd name="connsiteY4910" fmla="*/ 1359599 h 3927868"/>
                <a:gd name="connsiteX4911" fmla="*/ 4291175 w 6356371"/>
                <a:gd name="connsiteY4911" fmla="*/ 1354290 h 3927868"/>
                <a:gd name="connsiteX4912" fmla="*/ 4289605 w 6356371"/>
                <a:gd name="connsiteY4912" fmla="*/ 1353991 h 3927868"/>
                <a:gd name="connsiteX4913" fmla="*/ 4289531 w 6356371"/>
                <a:gd name="connsiteY4913" fmla="*/ 1353991 h 3927868"/>
                <a:gd name="connsiteX4914" fmla="*/ 4289456 w 6356371"/>
                <a:gd name="connsiteY4914" fmla="*/ 1353991 h 3927868"/>
                <a:gd name="connsiteX4915" fmla="*/ 4272032 w 6356371"/>
                <a:gd name="connsiteY4915" fmla="*/ 1349952 h 3927868"/>
                <a:gd name="connsiteX4916" fmla="*/ 4007171 w 6356371"/>
                <a:gd name="connsiteY4916" fmla="*/ 1349952 h 3927868"/>
                <a:gd name="connsiteX4917" fmla="*/ 3989748 w 6356371"/>
                <a:gd name="connsiteY4917" fmla="*/ 1353991 h 3927868"/>
                <a:gd name="connsiteX4918" fmla="*/ 3989674 w 6356371"/>
                <a:gd name="connsiteY4918" fmla="*/ 1353991 h 3927868"/>
                <a:gd name="connsiteX4919" fmla="*/ 3989599 w 6356371"/>
                <a:gd name="connsiteY4919" fmla="*/ 1353991 h 3927868"/>
                <a:gd name="connsiteX4920" fmla="*/ 3987879 w 6356371"/>
                <a:gd name="connsiteY4920" fmla="*/ 1354290 h 3927868"/>
                <a:gd name="connsiteX4921" fmla="*/ 3950939 w 6356371"/>
                <a:gd name="connsiteY4921" fmla="*/ 1359524 h 3927868"/>
                <a:gd name="connsiteX4922" fmla="*/ 3950416 w 6356371"/>
                <a:gd name="connsiteY4922" fmla="*/ 1359599 h 3927868"/>
                <a:gd name="connsiteX4923" fmla="*/ 3950341 w 6356371"/>
                <a:gd name="connsiteY4923" fmla="*/ 1359599 h 3927868"/>
                <a:gd name="connsiteX4924" fmla="*/ 3948770 w 6356371"/>
                <a:gd name="connsiteY4924" fmla="*/ 1359674 h 3927868"/>
                <a:gd name="connsiteX4925" fmla="*/ 3941891 w 6356371"/>
                <a:gd name="connsiteY4925" fmla="*/ 1360122 h 3927868"/>
                <a:gd name="connsiteX4926" fmla="*/ 3923346 w 6356371"/>
                <a:gd name="connsiteY4926" fmla="*/ 1360720 h 3927868"/>
                <a:gd name="connsiteX4927" fmla="*/ 3875414 w 6356371"/>
                <a:gd name="connsiteY4927" fmla="*/ 1357131 h 3927868"/>
                <a:gd name="connsiteX4928" fmla="*/ 3878480 w 6356371"/>
                <a:gd name="connsiteY4928" fmla="*/ 1401698 h 3927868"/>
                <a:gd name="connsiteX4929" fmla="*/ 3874218 w 6356371"/>
                <a:gd name="connsiteY4929" fmla="*/ 1454940 h 3927868"/>
                <a:gd name="connsiteX4930" fmla="*/ 3874218 w 6356371"/>
                <a:gd name="connsiteY4930" fmla="*/ 1455090 h 3927868"/>
                <a:gd name="connsiteX4931" fmla="*/ 3873993 w 6356371"/>
                <a:gd name="connsiteY4931" fmla="*/ 1456211 h 3927868"/>
                <a:gd name="connsiteX4932" fmla="*/ 3868908 w 6356371"/>
                <a:gd name="connsiteY4932" fmla="*/ 1480888 h 3927868"/>
                <a:gd name="connsiteX4933" fmla="*/ 3867712 w 6356371"/>
                <a:gd name="connsiteY4933" fmla="*/ 1485599 h 3927868"/>
                <a:gd name="connsiteX4934" fmla="*/ 3934563 w 6356371"/>
                <a:gd name="connsiteY4934" fmla="*/ 1537270 h 3927868"/>
                <a:gd name="connsiteX4935" fmla="*/ 3965221 w 6356371"/>
                <a:gd name="connsiteY4935" fmla="*/ 1572639 h 3927868"/>
                <a:gd name="connsiteX4936" fmla="*/ 3969932 w 6356371"/>
                <a:gd name="connsiteY4936" fmla="*/ 1567480 h 3927868"/>
                <a:gd name="connsiteX4937" fmla="*/ 4046579 w 6356371"/>
                <a:gd name="connsiteY4937" fmla="*/ 1528820 h 3927868"/>
                <a:gd name="connsiteX4938" fmla="*/ 4092119 w 6356371"/>
                <a:gd name="connsiteY4938" fmla="*/ 1445892 h 3927868"/>
                <a:gd name="connsiteX4939" fmla="*/ 4058919 w 6356371"/>
                <a:gd name="connsiteY4939" fmla="*/ 1416878 h 3927868"/>
                <a:gd name="connsiteX4940" fmla="*/ 4007171 w 6356371"/>
                <a:gd name="connsiteY4940" fmla="*/ 1349952 h 3927868"/>
                <a:gd name="connsiteX4941" fmla="*/ 3088907 w 6356371"/>
                <a:gd name="connsiteY4941" fmla="*/ 1349952 h 3927868"/>
                <a:gd name="connsiteX4942" fmla="*/ 3037237 w 6356371"/>
                <a:gd name="connsiteY4942" fmla="*/ 1416878 h 3927868"/>
                <a:gd name="connsiteX4943" fmla="*/ 2999773 w 6356371"/>
                <a:gd name="connsiteY4943" fmla="*/ 1448957 h 3927868"/>
                <a:gd name="connsiteX4944" fmla="*/ 3041798 w 6356371"/>
                <a:gd name="connsiteY4944" fmla="*/ 1528820 h 3927868"/>
                <a:gd name="connsiteX4945" fmla="*/ 3118520 w 6356371"/>
                <a:gd name="connsiteY4945" fmla="*/ 1567480 h 3927868"/>
                <a:gd name="connsiteX4946" fmla="*/ 3127493 w 6356371"/>
                <a:gd name="connsiteY4946" fmla="*/ 1577500 h 3927868"/>
                <a:gd name="connsiteX4947" fmla="*/ 3161516 w 6356371"/>
                <a:gd name="connsiteY4947" fmla="*/ 1537270 h 3927868"/>
                <a:gd name="connsiteX4948" fmla="*/ 3228442 w 6356371"/>
                <a:gd name="connsiteY4948" fmla="*/ 1485599 h 3927868"/>
                <a:gd name="connsiteX4949" fmla="*/ 3217674 w 6356371"/>
                <a:gd name="connsiteY4949" fmla="*/ 1401698 h 3927868"/>
                <a:gd name="connsiteX4950" fmla="*/ 3220739 w 6356371"/>
                <a:gd name="connsiteY4950" fmla="*/ 1357131 h 3927868"/>
                <a:gd name="connsiteX4951" fmla="*/ 3172882 w 6356371"/>
                <a:gd name="connsiteY4951" fmla="*/ 1360720 h 3927868"/>
                <a:gd name="connsiteX4952" fmla="*/ 3145813 w 6356371"/>
                <a:gd name="connsiteY4952" fmla="*/ 1359599 h 3927868"/>
                <a:gd name="connsiteX4953" fmla="*/ 3107975 w 6356371"/>
                <a:gd name="connsiteY4953" fmla="*/ 1354215 h 3927868"/>
                <a:gd name="connsiteX4954" fmla="*/ 3106480 w 6356371"/>
                <a:gd name="connsiteY4954" fmla="*/ 1353991 h 3927868"/>
                <a:gd name="connsiteX4955" fmla="*/ 3106405 w 6356371"/>
                <a:gd name="connsiteY4955" fmla="*/ 1353991 h 3927868"/>
                <a:gd name="connsiteX4956" fmla="*/ 3106331 w 6356371"/>
                <a:gd name="connsiteY4956" fmla="*/ 1353991 h 3927868"/>
                <a:gd name="connsiteX4957" fmla="*/ 3088907 w 6356371"/>
                <a:gd name="connsiteY4957" fmla="*/ 1349952 h 3927868"/>
                <a:gd name="connsiteX4958" fmla="*/ 1906007 w 6356371"/>
                <a:gd name="connsiteY4958" fmla="*/ 1349952 h 3927868"/>
                <a:gd name="connsiteX4959" fmla="*/ 1854262 w 6356371"/>
                <a:gd name="connsiteY4959" fmla="*/ 1416878 h 3927868"/>
                <a:gd name="connsiteX4960" fmla="*/ 1816873 w 6356371"/>
                <a:gd name="connsiteY4960" fmla="*/ 1448957 h 3927868"/>
                <a:gd name="connsiteX4961" fmla="*/ 1858897 w 6356371"/>
                <a:gd name="connsiteY4961" fmla="*/ 1528820 h 3927868"/>
                <a:gd name="connsiteX4962" fmla="*/ 1935619 w 6356371"/>
                <a:gd name="connsiteY4962" fmla="*/ 1567480 h 3927868"/>
                <a:gd name="connsiteX4963" fmla="*/ 1944517 w 6356371"/>
                <a:gd name="connsiteY4963" fmla="*/ 1577425 h 3927868"/>
                <a:gd name="connsiteX4964" fmla="*/ 1978616 w 6356371"/>
                <a:gd name="connsiteY4964" fmla="*/ 1537270 h 3927868"/>
                <a:gd name="connsiteX4965" fmla="*/ 2045541 w 6356371"/>
                <a:gd name="connsiteY4965" fmla="*/ 1485599 h 3927868"/>
                <a:gd name="connsiteX4966" fmla="*/ 2034774 w 6356371"/>
                <a:gd name="connsiteY4966" fmla="*/ 1401698 h 3927868"/>
                <a:gd name="connsiteX4967" fmla="*/ 2037839 w 6356371"/>
                <a:gd name="connsiteY4967" fmla="*/ 1357131 h 3927868"/>
                <a:gd name="connsiteX4968" fmla="*/ 1989982 w 6356371"/>
                <a:gd name="connsiteY4968" fmla="*/ 1360720 h 3927868"/>
                <a:gd name="connsiteX4969" fmla="*/ 1962913 w 6356371"/>
                <a:gd name="connsiteY4969" fmla="*/ 1359599 h 3927868"/>
                <a:gd name="connsiteX4970" fmla="*/ 1925151 w 6356371"/>
                <a:gd name="connsiteY4970" fmla="*/ 1354290 h 3927868"/>
                <a:gd name="connsiteX4971" fmla="*/ 1923580 w 6356371"/>
                <a:gd name="connsiteY4971" fmla="*/ 1353991 h 3927868"/>
                <a:gd name="connsiteX4972" fmla="*/ 1923505 w 6356371"/>
                <a:gd name="connsiteY4972" fmla="*/ 1353991 h 3927868"/>
                <a:gd name="connsiteX4973" fmla="*/ 1923430 w 6356371"/>
                <a:gd name="connsiteY4973" fmla="*/ 1353991 h 3927868"/>
                <a:gd name="connsiteX4974" fmla="*/ 1906007 w 6356371"/>
                <a:gd name="connsiteY4974" fmla="*/ 1349952 h 3927868"/>
                <a:gd name="connsiteX4975" fmla="*/ 1641371 w 6356371"/>
                <a:gd name="connsiteY4975" fmla="*/ 1349952 h 3927868"/>
                <a:gd name="connsiteX4976" fmla="*/ 1623948 w 6356371"/>
                <a:gd name="connsiteY4976" fmla="*/ 1353991 h 3927868"/>
                <a:gd name="connsiteX4977" fmla="*/ 1623872 w 6356371"/>
                <a:gd name="connsiteY4977" fmla="*/ 1353991 h 3927868"/>
                <a:gd name="connsiteX4978" fmla="*/ 1623798 w 6356371"/>
                <a:gd name="connsiteY4978" fmla="*/ 1353991 h 3927868"/>
                <a:gd name="connsiteX4979" fmla="*/ 1622601 w 6356371"/>
                <a:gd name="connsiteY4979" fmla="*/ 1354215 h 3927868"/>
                <a:gd name="connsiteX4980" fmla="*/ 1585138 w 6356371"/>
                <a:gd name="connsiteY4980" fmla="*/ 1359524 h 3927868"/>
                <a:gd name="connsiteX4981" fmla="*/ 1584615 w 6356371"/>
                <a:gd name="connsiteY4981" fmla="*/ 1359599 h 3927868"/>
                <a:gd name="connsiteX4982" fmla="*/ 1584465 w 6356371"/>
                <a:gd name="connsiteY4982" fmla="*/ 1359599 h 3927868"/>
                <a:gd name="connsiteX4983" fmla="*/ 1582895 w 6356371"/>
                <a:gd name="connsiteY4983" fmla="*/ 1359674 h 3927868"/>
                <a:gd name="connsiteX4984" fmla="*/ 1576015 w 6356371"/>
                <a:gd name="connsiteY4984" fmla="*/ 1360122 h 3927868"/>
                <a:gd name="connsiteX4985" fmla="*/ 1557470 w 6356371"/>
                <a:gd name="connsiteY4985" fmla="*/ 1360720 h 3927868"/>
                <a:gd name="connsiteX4986" fmla="*/ 1509538 w 6356371"/>
                <a:gd name="connsiteY4986" fmla="*/ 1357131 h 3927868"/>
                <a:gd name="connsiteX4987" fmla="*/ 1512604 w 6356371"/>
                <a:gd name="connsiteY4987" fmla="*/ 1401698 h 3927868"/>
                <a:gd name="connsiteX4988" fmla="*/ 1501911 w 6356371"/>
                <a:gd name="connsiteY4988" fmla="*/ 1485599 h 3927868"/>
                <a:gd name="connsiteX4989" fmla="*/ 1568762 w 6356371"/>
                <a:gd name="connsiteY4989" fmla="*/ 1537270 h 3927868"/>
                <a:gd name="connsiteX4990" fmla="*/ 1599346 w 6356371"/>
                <a:gd name="connsiteY4990" fmla="*/ 1572639 h 3927868"/>
                <a:gd name="connsiteX4991" fmla="*/ 1604131 w 6356371"/>
                <a:gd name="connsiteY4991" fmla="*/ 1567480 h 3927868"/>
                <a:gd name="connsiteX4992" fmla="*/ 1680703 w 6356371"/>
                <a:gd name="connsiteY4992" fmla="*/ 1528820 h 3927868"/>
                <a:gd name="connsiteX4993" fmla="*/ 1726243 w 6356371"/>
                <a:gd name="connsiteY4993" fmla="*/ 1445892 h 3927868"/>
                <a:gd name="connsiteX4994" fmla="*/ 1693042 w 6356371"/>
                <a:gd name="connsiteY4994" fmla="*/ 1416878 h 3927868"/>
                <a:gd name="connsiteX4995" fmla="*/ 1683694 w 6356371"/>
                <a:gd name="connsiteY4995" fmla="*/ 1407158 h 3927868"/>
                <a:gd name="connsiteX4996" fmla="*/ 1659093 w 6356371"/>
                <a:gd name="connsiteY4996" fmla="*/ 1377097 h 3927868"/>
                <a:gd name="connsiteX4997" fmla="*/ 1658420 w 6356371"/>
                <a:gd name="connsiteY4997" fmla="*/ 1376199 h 3927868"/>
                <a:gd name="connsiteX4998" fmla="*/ 1658345 w 6356371"/>
                <a:gd name="connsiteY4998" fmla="*/ 1376125 h 3927868"/>
                <a:gd name="connsiteX4999" fmla="*/ 1641371 w 6356371"/>
                <a:gd name="connsiteY4999" fmla="*/ 1349952 h 3927868"/>
                <a:gd name="connsiteX5000" fmla="*/ 723256 w 6356371"/>
                <a:gd name="connsiteY5000" fmla="*/ 1349952 h 3927868"/>
                <a:gd name="connsiteX5001" fmla="*/ 671586 w 6356371"/>
                <a:gd name="connsiteY5001" fmla="*/ 1416878 h 3927868"/>
                <a:gd name="connsiteX5002" fmla="*/ 634122 w 6356371"/>
                <a:gd name="connsiteY5002" fmla="*/ 1448957 h 3927868"/>
                <a:gd name="connsiteX5003" fmla="*/ 676147 w 6356371"/>
                <a:gd name="connsiteY5003" fmla="*/ 1528820 h 3927868"/>
                <a:gd name="connsiteX5004" fmla="*/ 752868 w 6356371"/>
                <a:gd name="connsiteY5004" fmla="*/ 1567480 h 3927868"/>
                <a:gd name="connsiteX5005" fmla="*/ 761766 w 6356371"/>
                <a:gd name="connsiteY5005" fmla="*/ 1577425 h 3927868"/>
                <a:gd name="connsiteX5006" fmla="*/ 795790 w 6356371"/>
                <a:gd name="connsiteY5006" fmla="*/ 1537270 h 3927868"/>
                <a:gd name="connsiteX5007" fmla="*/ 862716 w 6356371"/>
                <a:gd name="connsiteY5007" fmla="*/ 1485599 h 3927868"/>
                <a:gd name="connsiteX5008" fmla="*/ 851948 w 6356371"/>
                <a:gd name="connsiteY5008" fmla="*/ 1401698 h 3927868"/>
                <a:gd name="connsiteX5009" fmla="*/ 855014 w 6356371"/>
                <a:gd name="connsiteY5009" fmla="*/ 1357131 h 3927868"/>
                <a:gd name="connsiteX5010" fmla="*/ 807082 w 6356371"/>
                <a:gd name="connsiteY5010" fmla="*/ 1360720 h 3927868"/>
                <a:gd name="connsiteX5011" fmla="*/ 780012 w 6356371"/>
                <a:gd name="connsiteY5011" fmla="*/ 1359599 h 3927868"/>
                <a:gd name="connsiteX5012" fmla="*/ 742399 w 6356371"/>
                <a:gd name="connsiteY5012" fmla="*/ 1354290 h 3927868"/>
                <a:gd name="connsiteX5013" fmla="*/ 740829 w 6356371"/>
                <a:gd name="connsiteY5013" fmla="*/ 1353991 h 3927868"/>
                <a:gd name="connsiteX5014" fmla="*/ 740754 w 6356371"/>
                <a:gd name="connsiteY5014" fmla="*/ 1353991 h 3927868"/>
                <a:gd name="connsiteX5015" fmla="*/ 740680 w 6356371"/>
                <a:gd name="connsiteY5015" fmla="*/ 1353991 h 3927868"/>
                <a:gd name="connsiteX5016" fmla="*/ 723256 w 6356371"/>
                <a:gd name="connsiteY5016" fmla="*/ 1349952 h 3927868"/>
                <a:gd name="connsiteX5017" fmla="*/ 458470 w 6356371"/>
                <a:gd name="connsiteY5017" fmla="*/ 1349952 h 3927868"/>
                <a:gd name="connsiteX5018" fmla="*/ 440973 w 6356371"/>
                <a:gd name="connsiteY5018" fmla="*/ 1353991 h 3927868"/>
                <a:gd name="connsiteX5019" fmla="*/ 440897 w 6356371"/>
                <a:gd name="connsiteY5019" fmla="*/ 1353991 h 3927868"/>
                <a:gd name="connsiteX5020" fmla="*/ 440823 w 6356371"/>
                <a:gd name="connsiteY5020" fmla="*/ 1353991 h 3927868"/>
                <a:gd name="connsiteX5021" fmla="*/ 439103 w 6356371"/>
                <a:gd name="connsiteY5021" fmla="*/ 1354290 h 3927868"/>
                <a:gd name="connsiteX5022" fmla="*/ 402163 w 6356371"/>
                <a:gd name="connsiteY5022" fmla="*/ 1359524 h 3927868"/>
                <a:gd name="connsiteX5023" fmla="*/ 401639 w 6356371"/>
                <a:gd name="connsiteY5023" fmla="*/ 1359599 h 3927868"/>
                <a:gd name="connsiteX5024" fmla="*/ 401565 w 6356371"/>
                <a:gd name="connsiteY5024" fmla="*/ 1359599 h 3927868"/>
                <a:gd name="connsiteX5025" fmla="*/ 399995 w 6356371"/>
                <a:gd name="connsiteY5025" fmla="*/ 1359674 h 3927868"/>
                <a:gd name="connsiteX5026" fmla="*/ 393115 w 6356371"/>
                <a:gd name="connsiteY5026" fmla="*/ 1360122 h 3927868"/>
                <a:gd name="connsiteX5027" fmla="*/ 374571 w 6356371"/>
                <a:gd name="connsiteY5027" fmla="*/ 1360720 h 3927868"/>
                <a:gd name="connsiteX5028" fmla="*/ 326638 w 6356371"/>
                <a:gd name="connsiteY5028" fmla="*/ 1357131 h 3927868"/>
                <a:gd name="connsiteX5029" fmla="*/ 329704 w 6356371"/>
                <a:gd name="connsiteY5029" fmla="*/ 1401698 h 3927868"/>
                <a:gd name="connsiteX5030" fmla="*/ 319011 w 6356371"/>
                <a:gd name="connsiteY5030" fmla="*/ 1485599 h 3927868"/>
                <a:gd name="connsiteX5031" fmla="*/ 385861 w 6356371"/>
                <a:gd name="connsiteY5031" fmla="*/ 1537195 h 3927868"/>
                <a:gd name="connsiteX5032" fmla="*/ 416520 w 6356371"/>
                <a:gd name="connsiteY5032" fmla="*/ 1572639 h 3927868"/>
                <a:gd name="connsiteX5033" fmla="*/ 421306 w 6356371"/>
                <a:gd name="connsiteY5033" fmla="*/ 1567405 h 3927868"/>
                <a:gd name="connsiteX5034" fmla="*/ 497803 w 6356371"/>
                <a:gd name="connsiteY5034" fmla="*/ 1528820 h 3927868"/>
                <a:gd name="connsiteX5035" fmla="*/ 543342 w 6356371"/>
                <a:gd name="connsiteY5035" fmla="*/ 1445892 h 3927868"/>
                <a:gd name="connsiteX5036" fmla="*/ 510141 w 6356371"/>
                <a:gd name="connsiteY5036" fmla="*/ 1416878 h 3927868"/>
                <a:gd name="connsiteX5037" fmla="*/ 500794 w 6356371"/>
                <a:gd name="connsiteY5037" fmla="*/ 1407158 h 3927868"/>
                <a:gd name="connsiteX5038" fmla="*/ 500046 w 6356371"/>
                <a:gd name="connsiteY5038" fmla="*/ 1406260 h 3927868"/>
                <a:gd name="connsiteX5039" fmla="*/ 475445 w 6356371"/>
                <a:gd name="connsiteY5039" fmla="*/ 1376125 h 3927868"/>
                <a:gd name="connsiteX5040" fmla="*/ 458470 w 6356371"/>
                <a:gd name="connsiteY5040" fmla="*/ 1349952 h 3927868"/>
                <a:gd name="connsiteX5041" fmla="*/ 5454858 w 6356371"/>
                <a:gd name="connsiteY5041" fmla="*/ 1349878 h 3927868"/>
                <a:gd name="connsiteX5042" fmla="*/ 5403112 w 6356371"/>
                <a:gd name="connsiteY5042" fmla="*/ 1416804 h 3927868"/>
                <a:gd name="connsiteX5043" fmla="*/ 5365723 w 6356371"/>
                <a:gd name="connsiteY5043" fmla="*/ 1448883 h 3927868"/>
                <a:gd name="connsiteX5044" fmla="*/ 5407748 w 6356371"/>
                <a:gd name="connsiteY5044" fmla="*/ 1528745 h 3927868"/>
                <a:gd name="connsiteX5045" fmla="*/ 5484469 w 6356371"/>
                <a:gd name="connsiteY5045" fmla="*/ 1567405 h 3927868"/>
                <a:gd name="connsiteX5046" fmla="*/ 5493293 w 6356371"/>
                <a:gd name="connsiteY5046" fmla="*/ 1577350 h 3927868"/>
                <a:gd name="connsiteX5047" fmla="*/ 5527466 w 6356371"/>
                <a:gd name="connsiteY5047" fmla="*/ 1537195 h 3927868"/>
                <a:gd name="connsiteX5048" fmla="*/ 5594318 w 6356371"/>
                <a:gd name="connsiteY5048" fmla="*/ 1485599 h 3927868"/>
                <a:gd name="connsiteX5049" fmla="*/ 5583550 w 6356371"/>
                <a:gd name="connsiteY5049" fmla="*/ 1401698 h 3927868"/>
                <a:gd name="connsiteX5050" fmla="*/ 5586615 w 6356371"/>
                <a:gd name="connsiteY5050" fmla="*/ 1357131 h 3927868"/>
                <a:gd name="connsiteX5051" fmla="*/ 5538758 w 6356371"/>
                <a:gd name="connsiteY5051" fmla="*/ 1360720 h 3927868"/>
                <a:gd name="connsiteX5052" fmla="*/ 5511688 w 6356371"/>
                <a:gd name="connsiteY5052" fmla="*/ 1359599 h 3927868"/>
                <a:gd name="connsiteX5053" fmla="*/ 5474001 w 6356371"/>
                <a:gd name="connsiteY5053" fmla="*/ 1354215 h 3927868"/>
                <a:gd name="connsiteX5054" fmla="*/ 5472430 w 6356371"/>
                <a:gd name="connsiteY5054" fmla="*/ 1353916 h 3927868"/>
                <a:gd name="connsiteX5055" fmla="*/ 5472356 w 6356371"/>
                <a:gd name="connsiteY5055" fmla="*/ 1353916 h 3927868"/>
                <a:gd name="connsiteX5056" fmla="*/ 5472281 w 6356371"/>
                <a:gd name="connsiteY5056" fmla="*/ 1353916 h 3927868"/>
                <a:gd name="connsiteX5057" fmla="*/ 5454858 w 6356371"/>
                <a:gd name="connsiteY5057" fmla="*/ 1349878 h 3927868"/>
                <a:gd name="connsiteX5058" fmla="*/ 4945485 w 6356371"/>
                <a:gd name="connsiteY5058" fmla="*/ 1337988 h 3927868"/>
                <a:gd name="connsiteX5059" fmla="*/ 4885803 w 6356371"/>
                <a:gd name="connsiteY5059" fmla="*/ 1344868 h 3927868"/>
                <a:gd name="connsiteX5060" fmla="*/ 4907638 w 6356371"/>
                <a:gd name="connsiteY5060" fmla="*/ 1441480 h 3927868"/>
                <a:gd name="connsiteX5061" fmla="*/ 5004400 w 6356371"/>
                <a:gd name="connsiteY5061" fmla="*/ 1463315 h 3927868"/>
                <a:gd name="connsiteX5062" fmla="*/ 5011205 w 6356371"/>
                <a:gd name="connsiteY5062" fmla="*/ 1401848 h 3927868"/>
                <a:gd name="connsiteX5063" fmla="*/ 5005222 w 6356371"/>
                <a:gd name="connsiteY5063" fmla="*/ 1343896 h 3927868"/>
                <a:gd name="connsiteX5064" fmla="*/ 4945485 w 6356371"/>
                <a:gd name="connsiteY5064" fmla="*/ 1337988 h 3927868"/>
                <a:gd name="connsiteX5065" fmla="*/ 3762566 w 6356371"/>
                <a:gd name="connsiteY5065" fmla="*/ 1337988 h 3927868"/>
                <a:gd name="connsiteX5066" fmla="*/ 3702828 w 6356371"/>
                <a:gd name="connsiteY5066" fmla="*/ 1344868 h 3927868"/>
                <a:gd name="connsiteX5067" fmla="*/ 3724663 w 6356371"/>
                <a:gd name="connsiteY5067" fmla="*/ 1441480 h 3927868"/>
                <a:gd name="connsiteX5068" fmla="*/ 3821425 w 6356371"/>
                <a:gd name="connsiteY5068" fmla="*/ 1463315 h 3927868"/>
                <a:gd name="connsiteX5069" fmla="*/ 3824640 w 6356371"/>
                <a:gd name="connsiteY5069" fmla="*/ 1447014 h 3927868"/>
                <a:gd name="connsiteX5070" fmla="*/ 3828229 w 6356371"/>
                <a:gd name="connsiteY5070" fmla="*/ 1401848 h 3927868"/>
                <a:gd name="connsiteX5071" fmla="*/ 3822247 w 6356371"/>
                <a:gd name="connsiteY5071" fmla="*/ 1343896 h 3927868"/>
                <a:gd name="connsiteX5072" fmla="*/ 3762566 w 6356371"/>
                <a:gd name="connsiteY5072" fmla="*/ 1337988 h 3927868"/>
                <a:gd name="connsiteX5073" fmla="*/ 2579544 w 6356371"/>
                <a:gd name="connsiteY5073" fmla="*/ 1337988 h 3927868"/>
                <a:gd name="connsiteX5074" fmla="*/ 2519928 w 6356371"/>
                <a:gd name="connsiteY5074" fmla="*/ 1344868 h 3927868"/>
                <a:gd name="connsiteX5075" fmla="*/ 2541763 w 6356371"/>
                <a:gd name="connsiteY5075" fmla="*/ 1441480 h 3927868"/>
                <a:gd name="connsiteX5076" fmla="*/ 2638525 w 6356371"/>
                <a:gd name="connsiteY5076" fmla="*/ 1463315 h 3927868"/>
                <a:gd name="connsiteX5077" fmla="*/ 2645329 w 6356371"/>
                <a:gd name="connsiteY5077" fmla="*/ 1401848 h 3927868"/>
                <a:gd name="connsiteX5078" fmla="*/ 2639272 w 6356371"/>
                <a:gd name="connsiteY5078" fmla="*/ 1343896 h 3927868"/>
                <a:gd name="connsiteX5079" fmla="*/ 2579544 w 6356371"/>
                <a:gd name="connsiteY5079" fmla="*/ 1337988 h 3927868"/>
                <a:gd name="connsiteX5080" fmla="*/ 1396681 w 6356371"/>
                <a:gd name="connsiteY5080" fmla="*/ 1337988 h 3927868"/>
                <a:gd name="connsiteX5081" fmla="*/ 1337027 w 6356371"/>
                <a:gd name="connsiteY5081" fmla="*/ 1344868 h 3927868"/>
                <a:gd name="connsiteX5082" fmla="*/ 1358862 w 6356371"/>
                <a:gd name="connsiteY5082" fmla="*/ 1441480 h 3927868"/>
                <a:gd name="connsiteX5083" fmla="*/ 1455624 w 6356371"/>
                <a:gd name="connsiteY5083" fmla="*/ 1463315 h 3927868"/>
                <a:gd name="connsiteX5084" fmla="*/ 1462428 w 6356371"/>
                <a:gd name="connsiteY5084" fmla="*/ 1401848 h 3927868"/>
                <a:gd name="connsiteX5085" fmla="*/ 1456447 w 6356371"/>
                <a:gd name="connsiteY5085" fmla="*/ 1343896 h 3927868"/>
                <a:gd name="connsiteX5086" fmla="*/ 1396681 w 6356371"/>
                <a:gd name="connsiteY5086" fmla="*/ 1337988 h 3927868"/>
                <a:gd name="connsiteX5087" fmla="*/ 6128413 w 6356371"/>
                <a:gd name="connsiteY5087" fmla="*/ 1337951 h 3927868"/>
                <a:gd name="connsiteX5088" fmla="*/ 6068704 w 6356371"/>
                <a:gd name="connsiteY5088" fmla="*/ 1344868 h 3927868"/>
                <a:gd name="connsiteX5089" fmla="*/ 6090539 w 6356371"/>
                <a:gd name="connsiteY5089" fmla="*/ 1441480 h 3927868"/>
                <a:gd name="connsiteX5090" fmla="*/ 6187300 w 6356371"/>
                <a:gd name="connsiteY5090" fmla="*/ 1463315 h 3927868"/>
                <a:gd name="connsiteX5091" fmla="*/ 6194180 w 6356371"/>
                <a:gd name="connsiteY5091" fmla="*/ 1401774 h 3927868"/>
                <a:gd name="connsiteX5092" fmla="*/ 6188123 w 6356371"/>
                <a:gd name="connsiteY5092" fmla="*/ 1343821 h 3927868"/>
                <a:gd name="connsiteX5093" fmla="*/ 6128413 w 6356371"/>
                <a:gd name="connsiteY5093" fmla="*/ 1337951 h 3927868"/>
                <a:gd name="connsiteX5094" fmla="*/ 213790 w 6356371"/>
                <a:gd name="connsiteY5094" fmla="*/ 1337923 h 3927868"/>
                <a:gd name="connsiteX5095" fmla="*/ 154052 w 6356371"/>
                <a:gd name="connsiteY5095" fmla="*/ 1344868 h 3927868"/>
                <a:gd name="connsiteX5096" fmla="*/ 175887 w 6356371"/>
                <a:gd name="connsiteY5096" fmla="*/ 1441480 h 3927868"/>
                <a:gd name="connsiteX5097" fmla="*/ 272649 w 6356371"/>
                <a:gd name="connsiteY5097" fmla="*/ 1463315 h 3927868"/>
                <a:gd name="connsiteX5098" fmla="*/ 279454 w 6356371"/>
                <a:gd name="connsiteY5098" fmla="*/ 1401774 h 3927868"/>
                <a:gd name="connsiteX5099" fmla="*/ 273472 w 6356371"/>
                <a:gd name="connsiteY5099" fmla="*/ 1343821 h 3927868"/>
                <a:gd name="connsiteX5100" fmla="*/ 213790 w 6356371"/>
                <a:gd name="connsiteY5100" fmla="*/ 1337923 h 3927868"/>
                <a:gd name="connsiteX5101" fmla="*/ 4516628 w 6356371"/>
                <a:gd name="connsiteY5101" fmla="*/ 1337914 h 3927868"/>
                <a:gd name="connsiteX5102" fmla="*/ 4456807 w 6356371"/>
                <a:gd name="connsiteY5102" fmla="*/ 1343821 h 3927868"/>
                <a:gd name="connsiteX5103" fmla="*/ 4450825 w 6356371"/>
                <a:gd name="connsiteY5103" fmla="*/ 1401774 h 3927868"/>
                <a:gd name="connsiteX5104" fmla="*/ 4457629 w 6356371"/>
                <a:gd name="connsiteY5104" fmla="*/ 1463315 h 3927868"/>
                <a:gd name="connsiteX5105" fmla="*/ 4554392 w 6356371"/>
                <a:gd name="connsiteY5105" fmla="*/ 1441405 h 3927868"/>
                <a:gd name="connsiteX5106" fmla="*/ 4576227 w 6356371"/>
                <a:gd name="connsiteY5106" fmla="*/ 1344793 h 3927868"/>
                <a:gd name="connsiteX5107" fmla="*/ 4516628 w 6356371"/>
                <a:gd name="connsiteY5107" fmla="*/ 1337914 h 3927868"/>
                <a:gd name="connsiteX5108" fmla="*/ 3333644 w 6356371"/>
                <a:gd name="connsiteY5108" fmla="*/ 1337914 h 3927868"/>
                <a:gd name="connsiteX5109" fmla="*/ 3273906 w 6356371"/>
                <a:gd name="connsiteY5109" fmla="*/ 1343821 h 3927868"/>
                <a:gd name="connsiteX5110" fmla="*/ 3267849 w 6356371"/>
                <a:gd name="connsiteY5110" fmla="*/ 1401774 h 3927868"/>
                <a:gd name="connsiteX5111" fmla="*/ 3274728 w 6356371"/>
                <a:gd name="connsiteY5111" fmla="*/ 1463315 h 3927868"/>
                <a:gd name="connsiteX5112" fmla="*/ 3371490 w 6356371"/>
                <a:gd name="connsiteY5112" fmla="*/ 1441405 h 3927868"/>
                <a:gd name="connsiteX5113" fmla="*/ 3393325 w 6356371"/>
                <a:gd name="connsiteY5113" fmla="*/ 1344793 h 3927868"/>
                <a:gd name="connsiteX5114" fmla="*/ 3333644 w 6356371"/>
                <a:gd name="connsiteY5114" fmla="*/ 1337914 h 3927868"/>
                <a:gd name="connsiteX5115" fmla="*/ 2150772 w 6356371"/>
                <a:gd name="connsiteY5115" fmla="*/ 1337914 h 3927868"/>
                <a:gd name="connsiteX5116" fmla="*/ 2091006 w 6356371"/>
                <a:gd name="connsiteY5116" fmla="*/ 1343821 h 3927868"/>
                <a:gd name="connsiteX5117" fmla="*/ 2084949 w 6356371"/>
                <a:gd name="connsiteY5117" fmla="*/ 1401774 h 3927868"/>
                <a:gd name="connsiteX5118" fmla="*/ 2091829 w 6356371"/>
                <a:gd name="connsiteY5118" fmla="*/ 1463315 h 3927868"/>
                <a:gd name="connsiteX5119" fmla="*/ 2188590 w 6356371"/>
                <a:gd name="connsiteY5119" fmla="*/ 1441405 h 3927868"/>
                <a:gd name="connsiteX5120" fmla="*/ 2210425 w 6356371"/>
                <a:gd name="connsiteY5120" fmla="*/ 1344793 h 3927868"/>
                <a:gd name="connsiteX5121" fmla="*/ 2150772 w 6356371"/>
                <a:gd name="connsiteY5121" fmla="*/ 1337914 h 3927868"/>
                <a:gd name="connsiteX5122" fmla="*/ 967824 w 6356371"/>
                <a:gd name="connsiteY5122" fmla="*/ 1337914 h 3927868"/>
                <a:gd name="connsiteX5123" fmla="*/ 908181 w 6356371"/>
                <a:gd name="connsiteY5123" fmla="*/ 1343821 h 3927868"/>
                <a:gd name="connsiteX5124" fmla="*/ 902123 w 6356371"/>
                <a:gd name="connsiteY5124" fmla="*/ 1401774 h 3927868"/>
                <a:gd name="connsiteX5125" fmla="*/ 908928 w 6356371"/>
                <a:gd name="connsiteY5125" fmla="*/ 1463315 h 3927868"/>
                <a:gd name="connsiteX5126" fmla="*/ 1005690 w 6356371"/>
                <a:gd name="connsiteY5126" fmla="*/ 1441405 h 3927868"/>
                <a:gd name="connsiteX5127" fmla="*/ 1027525 w 6356371"/>
                <a:gd name="connsiteY5127" fmla="*/ 1344793 h 3927868"/>
                <a:gd name="connsiteX5128" fmla="*/ 967824 w 6356371"/>
                <a:gd name="connsiteY5128" fmla="*/ 1337914 h 3927868"/>
                <a:gd name="connsiteX5129" fmla="*/ 5699622 w 6356371"/>
                <a:gd name="connsiteY5129" fmla="*/ 1337886 h 3927868"/>
                <a:gd name="connsiteX5130" fmla="*/ 5639857 w 6356371"/>
                <a:gd name="connsiteY5130" fmla="*/ 1343821 h 3927868"/>
                <a:gd name="connsiteX5131" fmla="*/ 5633800 w 6356371"/>
                <a:gd name="connsiteY5131" fmla="*/ 1401774 h 3927868"/>
                <a:gd name="connsiteX5132" fmla="*/ 5640604 w 6356371"/>
                <a:gd name="connsiteY5132" fmla="*/ 1463315 h 3927868"/>
                <a:gd name="connsiteX5133" fmla="*/ 5737366 w 6356371"/>
                <a:gd name="connsiteY5133" fmla="*/ 1441405 h 3927868"/>
                <a:gd name="connsiteX5134" fmla="*/ 5759276 w 6356371"/>
                <a:gd name="connsiteY5134" fmla="*/ 1344793 h 3927868"/>
                <a:gd name="connsiteX5135" fmla="*/ 5699622 w 6356371"/>
                <a:gd name="connsiteY5135" fmla="*/ 1337886 h 3927868"/>
                <a:gd name="connsiteX5136" fmla="*/ 5322428 w 6356371"/>
                <a:gd name="connsiteY5136" fmla="*/ 1280111 h 3927868"/>
                <a:gd name="connsiteX5137" fmla="*/ 5238677 w 6356371"/>
                <a:gd name="connsiteY5137" fmla="*/ 1333053 h 3927868"/>
                <a:gd name="connsiteX5138" fmla="*/ 5277262 w 6356371"/>
                <a:gd name="connsiteY5138" fmla="*/ 1381434 h 3927868"/>
                <a:gd name="connsiteX5139" fmla="*/ 5322502 w 6356371"/>
                <a:gd name="connsiteY5139" fmla="*/ 1418149 h 3927868"/>
                <a:gd name="connsiteX5140" fmla="*/ 5367668 w 6356371"/>
                <a:gd name="connsiteY5140" fmla="*/ 1381434 h 3927868"/>
                <a:gd name="connsiteX5141" fmla="*/ 5406253 w 6356371"/>
                <a:gd name="connsiteY5141" fmla="*/ 1333053 h 3927868"/>
                <a:gd name="connsiteX5142" fmla="*/ 5322428 w 6356371"/>
                <a:gd name="connsiteY5142" fmla="*/ 1280111 h 3927868"/>
                <a:gd name="connsiteX5143" fmla="*/ 4139528 w 6356371"/>
                <a:gd name="connsiteY5143" fmla="*/ 1280111 h 3927868"/>
                <a:gd name="connsiteX5144" fmla="*/ 4055701 w 6356371"/>
                <a:gd name="connsiteY5144" fmla="*/ 1333053 h 3927868"/>
                <a:gd name="connsiteX5145" fmla="*/ 4094288 w 6356371"/>
                <a:gd name="connsiteY5145" fmla="*/ 1381434 h 3927868"/>
                <a:gd name="connsiteX5146" fmla="*/ 4139528 w 6356371"/>
                <a:gd name="connsiteY5146" fmla="*/ 1418149 h 3927868"/>
                <a:gd name="connsiteX5147" fmla="*/ 4184694 w 6356371"/>
                <a:gd name="connsiteY5147" fmla="*/ 1381434 h 3927868"/>
                <a:gd name="connsiteX5148" fmla="*/ 4223278 w 6356371"/>
                <a:gd name="connsiteY5148" fmla="*/ 1333053 h 3927868"/>
                <a:gd name="connsiteX5149" fmla="*/ 4139528 w 6356371"/>
                <a:gd name="connsiteY5149" fmla="*/ 1280111 h 3927868"/>
                <a:gd name="connsiteX5150" fmla="*/ 590751 w 6356371"/>
                <a:gd name="connsiteY5150" fmla="*/ 1280111 h 3927868"/>
                <a:gd name="connsiteX5151" fmla="*/ 507000 w 6356371"/>
                <a:gd name="connsiteY5151" fmla="*/ 1333053 h 3927868"/>
                <a:gd name="connsiteX5152" fmla="*/ 516049 w 6356371"/>
                <a:gd name="connsiteY5152" fmla="*/ 1346812 h 3927868"/>
                <a:gd name="connsiteX5153" fmla="*/ 516871 w 6356371"/>
                <a:gd name="connsiteY5153" fmla="*/ 1347859 h 3927868"/>
                <a:gd name="connsiteX5154" fmla="*/ 537584 w 6356371"/>
                <a:gd name="connsiteY5154" fmla="*/ 1373134 h 3927868"/>
                <a:gd name="connsiteX5155" fmla="*/ 545511 w 6356371"/>
                <a:gd name="connsiteY5155" fmla="*/ 1381434 h 3927868"/>
                <a:gd name="connsiteX5156" fmla="*/ 590751 w 6356371"/>
                <a:gd name="connsiteY5156" fmla="*/ 1418149 h 3927868"/>
                <a:gd name="connsiteX5157" fmla="*/ 635916 w 6356371"/>
                <a:gd name="connsiteY5157" fmla="*/ 1381434 h 3927868"/>
                <a:gd name="connsiteX5158" fmla="*/ 674501 w 6356371"/>
                <a:gd name="connsiteY5158" fmla="*/ 1333053 h 3927868"/>
                <a:gd name="connsiteX5159" fmla="*/ 590751 w 6356371"/>
                <a:gd name="connsiteY5159" fmla="*/ 1280111 h 3927868"/>
                <a:gd name="connsiteX5160" fmla="*/ 2956702 w 6356371"/>
                <a:gd name="connsiteY5160" fmla="*/ 1280036 h 3927868"/>
                <a:gd name="connsiteX5161" fmla="*/ 2872876 w 6356371"/>
                <a:gd name="connsiteY5161" fmla="*/ 1333053 h 3927868"/>
                <a:gd name="connsiteX5162" fmla="*/ 2895907 w 6356371"/>
                <a:gd name="connsiteY5162" fmla="*/ 1364460 h 3927868"/>
                <a:gd name="connsiteX5163" fmla="*/ 2896580 w 6356371"/>
                <a:gd name="connsiteY5163" fmla="*/ 1365282 h 3927868"/>
                <a:gd name="connsiteX5164" fmla="*/ 2911386 w 6356371"/>
                <a:gd name="connsiteY5164" fmla="*/ 1381359 h 3927868"/>
                <a:gd name="connsiteX5165" fmla="*/ 2911461 w 6356371"/>
                <a:gd name="connsiteY5165" fmla="*/ 1381434 h 3927868"/>
                <a:gd name="connsiteX5166" fmla="*/ 2956626 w 6356371"/>
                <a:gd name="connsiteY5166" fmla="*/ 1418149 h 3927868"/>
                <a:gd name="connsiteX5167" fmla="*/ 3001867 w 6356371"/>
                <a:gd name="connsiteY5167" fmla="*/ 1381434 h 3927868"/>
                <a:gd name="connsiteX5168" fmla="*/ 3040377 w 6356371"/>
                <a:gd name="connsiteY5168" fmla="*/ 1333053 h 3927868"/>
                <a:gd name="connsiteX5169" fmla="*/ 2956702 w 6356371"/>
                <a:gd name="connsiteY5169" fmla="*/ 1280036 h 3927868"/>
                <a:gd name="connsiteX5170" fmla="*/ 1773651 w 6356371"/>
                <a:gd name="connsiteY5170" fmla="*/ 1280036 h 3927868"/>
                <a:gd name="connsiteX5171" fmla="*/ 1689752 w 6356371"/>
                <a:gd name="connsiteY5171" fmla="*/ 1333053 h 3927868"/>
                <a:gd name="connsiteX5172" fmla="*/ 1698949 w 6356371"/>
                <a:gd name="connsiteY5172" fmla="*/ 1346812 h 3927868"/>
                <a:gd name="connsiteX5173" fmla="*/ 1699323 w 6356371"/>
                <a:gd name="connsiteY5173" fmla="*/ 1347336 h 3927868"/>
                <a:gd name="connsiteX5174" fmla="*/ 1719886 w 6356371"/>
                <a:gd name="connsiteY5174" fmla="*/ 1372461 h 3927868"/>
                <a:gd name="connsiteX5175" fmla="*/ 1720410 w 6356371"/>
                <a:gd name="connsiteY5175" fmla="*/ 1373059 h 3927868"/>
                <a:gd name="connsiteX5176" fmla="*/ 1720485 w 6356371"/>
                <a:gd name="connsiteY5176" fmla="*/ 1373134 h 3927868"/>
                <a:gd name="connsiteX5177" fmla="*/ 1728411 w 6356371"/>
                <a:gd name="connsiteY5177" fmla="*/ 1381434 h 3927868"/>
                <a:gd name="connsiteX5178" fmla="*/ 1773651 w 6356371"/>
                <a:gd name="connsiteY5178" fmla="*/ 1418149 h 3927868"/>
                <a:gd name="connsiteX5179" fmla="*/ 1818817 w 6356371"/>
                <a:gd name="connsiteY5179" fmla="*/ 1381434 h 3927868"/>
                <a:gd name="connsiteX5180" fmla="*/ 1857476 w 6356371"/>
                <a:gd name="connsiteY5180" fmla="*/ 1333053 h 3927868"/>
                <a:gd name="connsiteX5181" fmla="*/ 1773651 w 6356371"/>
                <a:gd name="connsiteY5181" fmla="*/ 1280036 h 3927868"/>
                <a:gd name="connsiteX5182" fmla="*/ 4731014 w 6356371"/>
                <a:gd name="connsiteY5182" fmla="*/ 1230309 h 3927868"/>
                <a:gd name="connsiteX5183" fmla="*/ 4685774 w 6356371"/>
                <a:gd name="connsiteY5183" fmla="*/ 1267099 h 3927868"/>
                <a:gd name="connsiteX5184" fmla="*/ 4647266 w 6356371"/>
                <a:gd name="connsiteY5184" fmla="*/ 1315406 h 3927868"/>
                <a:gd name="connsiteX5185" fmla="*/ 4731014 w 6356371"/>
                <a:gd name="connsiteY5185" fmla="*/ 1368348 h 3927868"/>
                <a:gd name="connsiteX5186" fmla="*/ 4814840 w 6356371"/>
                <a:gd name="connsiteY5186" fmla="*/ 1315406 h 3927868"/>
                <a:gd name="connsiteX5187" fmla="*/ 4776255 w 6356371"/>
                <a:gd name="connsiteY5187" fmla="*/ 1267025 h 3927868"/>
                <a:gd name="connsiteX5188" fmla="*/ 4731014 w 6356371"/>
                <a:gd name="connsiteY5188" fmla="*/ 1230309 h 3927868"/>
                <a:gd name="connsiteX5189" fmla="*/ 1182239 w 6356371"/>
                <a:gd name="connsiteY5189" fmla="*/ 1230309 h 3927868"/>
                <a:gd name="connsiteX5190" fmla="*/ 1136999 w 6356371"/>
                <a:gd name="connsiteY5190" fmla="*/ 1267025 h 3927868"/>
                <a:gd name="connsiteX5191" fmla="*/ 1098488 w 6356371"/>
                <a:gd name="connsiteY5191" fmla="*/ 1315331 h 3927868"/>
                <a:gd name="connsiteX5192" fmla="*/ 1182239 w 6356371"/>
                <a:gd name="connsiteY5192" fmla="*/ 1368273 h 3927868"/>
                <a:gd name="connsiteX5193" fmla="*/ 1266064 w 6356371"/>
                <a:gd name="connsiteY5193" fmla="*/ 1315406 h 3927868"/>
                <a:gd name="connsiteX5194" fmla="*/ 1227479 w 6356371"/>
                <a:gd name="connsiteY5194" fmla="*/ 1267025 h 3927868"/>
                <a:gd name="connsiteX5195" fmla="*/ 1182239 w 6356371"/>
                <a:gd name="connsiteY5195" fmla="*/ 1230309 h 3927868"/>
                <a:gd name="connsiteX5196" fmla="*/ 5913989 w 6356371"/>
                <a:gd name="connsiteY5196" fmla="*/ 1230234 h 3927868"/>
                <a:gd name="connsiteX5197" fmla="*/ 5868825 w 6356371"/>
                <a:gd name="connsiteY5197" fmla="*/ 1266950 h 3927868"/>
                <a:gd name="connsiteX5198" fmla="*/ 5830239 w 6356371"/>
                <a:gd name="connsiteY5198" fmla="*/ 1315331 h 3927868"/>
                <a:gd name="connsiteX5199" fmla="*/ 5913989 w 6356371"/>
                <a:gd name="connsiteY5199" fmla="*/ 1368273 h 3927868"/>
                <a:gd name="connsiteX5200" fmla="*/ 5997740 w 6356371"/>
                <a:gd name="connsiteY5200" fmla="*/ 1315331 h 3927868"/>
                <a:gd name="connsiteX5201" fmla="*/ 5959229 w 6356371"/>
                <a:gd name="connsiteY5201" fmla="*/ 1266950 h 3927868"/>
                <a:gd name="connsiteX5202" fmla="*/ 5913989 w 6356371"/>
                <a:gd name="connsiteY5202" fmla="*/ 1230234 h 3927868"/>
                <a:gd name="connsiteX5203" fmla="*/ 3548114 w 6356371"/>
                <a:gd name="connsiteY5203" fmla="*/ 1230234 h 3927868"/>
                <a:gd name="connsiteX5204" fmla="*/ 3502949 w 6356371"/>
                <a:gd name="connsiteY5204" fmla="*/ 1266950 h 3927868"/>
                <a:gd name="connsiteX5205" fmla="*/ 3464364 w 6356371"/>
                <a:gd name="connsiteY5205" fmla="*/ 1315331 h 3927868"/>
                <a:gd name="connsiteX5206" fmla="*/ 3548114 w 6356371"/>
                <a:gd name="connsiteY5206" fmla="*/ 1368273 h 3927868"/>
                <a:gd name="connsiteX5207" fmla="*/ 3631939 w 6356371"/>
                <a:gd name="connsiteY5207" fmla="*/ 1315331 h 3927868"/>
                <a:gd name="connsiteX5208" fmla="*/ 3593354 w 6356371"/>
                <a:gd name="connsiteY5208" fmla="*/ 1266950 h 3927868"/>
                <a:gd name="connsiteX5209" fmla="*/ 3548114 w 6356371"/>
                <a:gd name="connsiteY5209" fmla="*/ 1230234 h 3927868"/>
                <a:gd name="connsiteX5210" fmla="*/ 2365214 w 6356371"/>
                <a:gd name="connsiteY5210" fmla="*/ 1230234 h 3927868"/>
                <a:gd name="connsiteX5211" fmla="*/ 2320048 w 6356371"/>
                <a:gd name="connsiteY5211" fmla="*/ 1266950 h 3927868"/>
                <a:gd name="connsiteX5212" fmla="*/ 2281463 w 6356371"/>
                <a:gd name="connsiteY5212" fmla="*/ 1315331 h 3927868"/>
                <a:gd name="connsiteX5213" fmla="*/ 2365214 w 6356371"/>
                <a:gd name="connsiteY5213" fmla="*/ 1368273 h 3927868"/>
                <a:gd name="connsiteX5214" fmla="*/ 2449039 w 6356371"/>
                <a:gd name="connsiteY5214" fmla="*/ 1315331 h 3927868"/>
                <a:gd name="connsiteX5215" fmla="*/ 2410454 w 6356371"/>
                <a:gd name="connsiteY5215" fmla="*/ 1266950 h 3927868"/>
                <a:gd name="connsiteX5216" fmla="*/ 2365214 w 6356371"/>
                <a:gd name="connsiteY5216" fmla="*/ 1230234 h 3927868"/>
                <a:gd name="connsiteX5217" fmla="*/ 5391446 w 6356371"/>
                <a:gd name="connsiteY5217" fmla="*/ 1197033 h 3927868"/>
                <a:gd name="connsiteX5218" fmla="*/ 5357797 w 6356371"/>
                <a:gd name="connsiteY5218" fmla="*/ 1244218 h 3927868"/>
                <a:gd name="connsiteX5219" fmla="*/ 5429284 w 6356371"/>
                <a:gd name="connsiteY5219" fmla="*/ 1288411 h 3927868"/>
                <a:gd name="connsiteX5220" fmla="*/ 5448576 w 6356371"/>
                <a:gd name="connsiteY5220" fmla="*/ 1206679 h 3927868"/>
                <a:gd name="connsiteX5221" fmla="*/ 5409394 w 6356371"/>
                <a:gd name="connsiteY5221" fmla="*/ 1201221 h 3927868"/>
                <a:gd name="connsiteX5222" fmla="*/ 5391446 w 6356371"/>
                <a:gd name="connsiteY5222" fmla="*/ 1197033 h 3927868"/>
                <a:gd name="connsiteX5223" fmla="*/ 4208547 w 6356371"/>
                <a:gd name="connsiteY5223" fmla="*/ 1197033 h 3927868"/>
                <a:gd name="connsiteX5224" fmla="*/ 4198751 w 6356371"/>
                <a:gd name="connsiteY5224" fmla="*/ 1212737 h 3927868"/>
                <a:gd name="connsiteX5225" fmla="*/ 4183346 w 6356371"/>
                <a:gd name="connsiteY5225" fmla="*/ 1234123 h 3927868"/>
                <a:gd name="connsiteX5226" fmla="*/ 4174972 w 6356371"/>
                <a:gd name="connsiteY5226" fmla="*/ 1244293 h 3927868"/>
                <a:gd name="connsiteX5227" fmla="*/ 4246384 w 6356371"/>
                <a:gd name="connsiteY5227" fmla="*/ 1288411 h 3927868"/>
                <a:gd name="connsiteX5228" fmla="*/ 4265827 w 6356371"/>
                <a:gd name="connsiteY5228" fmla="*/ 1206679 h 3927868"/>
                <a:gd name="connsiteX5229" fmla="*/ 4226568 w 6356371"/>
                <a:gd name="connsiteY5229" fmla="*/ 1201221 h 3927868"/>
                <a:gd name="connsiteX5230" fmla="*/ 4208547 w 6356371"/>
                <a:gd name="connsiteY5230" fmla="*/ 1197033 h 3927868"/>
                <a:gd name="connsiteX5231" fmla="*/ 3025646 w 6356371"/>
                <a:gd name="connsiteY5231" fmla="*/ 1197033 h 3927868"/>
                <a:gd name="connsiteX5232" fmla="*/ 2991997 w 6356371"/>
                <a:gd name="connsiteY5232" fmla="*/ 1244218 h 3927868"/>
                <a:gd name="connsiteX5233" fmla="*/ 3063484 w 6356371"/>
                <a:gd name="connsiteY5233" fmla="*/ 1288411 h 3927868"/>
                <a:gd name="connsiteX5234" fmla="*/ 3082850 w 6356371"/>
                <a:gd name="connsiteY5234" fmla="*/ 1206679 h 3927868"/>
                <a:gd name="connsiteX5235" fmla="*/ 3043593 w 6356371"/>
                <a:gd name="connsiteY5235" fmla="*/ 1201146 h 3927868"/>
                <a:gd name="connsiteX5236" fmla="*/ 3025646 w 6356371"/>
                <a:gd name="connsiteY5236" fmla="*/ 1197033 h 3927868"/>
                <a:gd name="connsiteX5237" fmla="*/ 1842745 w 6356371"/>
                <a:gd name="connsiteY5237" fmla="*/ 1197033 h 3927868"/>
                <a:gd name="connsiteX5238" fmla="*/ 1809096 w 6356371"/>
                <a:gd name="connsiteY5238" fmla="*/ 1244218 h 3927868"/>
                <a:gd name="connsiteX5239" fmla="*/ 1880583 w 6356371"/>
                <a:gd name="connsiteY5239" fmla="*/ 1288411 h 3927868"/>
                <a:gd name="connsiteX5240" fmla="*/ 1899950 w 6356371"/>
                <a:gd name="connsiteY5240" fmla="*/ 1206679 h 3927868"/>
                <a:gd name="connsiteX5241" fmla="*/ 1860767 w 6356371"/>
                <a:gd name="connsiteY5241" fmla="*/ 1201221 h 3927868"/>
                <a:gd name="connsiteX5242" fmla="*/ 1842745 w 6356371"/>
                <a:gd name="connsiteY5242" fmla="*/ 1197033 h 3927868"/>
                <a:gd name="connsiteX5243" fmla="*/ 659770 w 6356371"/>
                <a:gd name="connsiteY5243" fmla="*/ 1197033 h 3927868"/>
                <a:gd name="connsiteX5244" fmla="*/ 626121 w 6356371"/>
                <a:gd name="connsiteY5244" fmla="*/ 1244218 h 3927868"/>
                <a:gd name="connsiteX5245" fmla="*/ 697608 w 6356371"/>
                <a:gd name="connsiteY5245" fmla="*/ 1288411 h 3927868"/>
                <a:gd name="connsiteX5246" fmla="*/ 717049 w 6356371"/>
                <a:gd name="connsiteY5246" fmla="*/ 1206679 h 3927868"/>
                <a:gd name="connsiteX5247" fmla="*/ 677791 w 6356371"/>
                <a:gd name="connsiteY5247" fmla="*/ 1201221 h 3927868"/>
                <a:gd name="connsiteX5248" fmla="*/ 659770 w 6356371"/>
                <a:gd name="connsiteY5248" fmla="*/ 1197033 h 3927868"/>
                <a:gd name="connsiteX5249" fmla="*/ 5253483 w 6356371"/>
                <a:gd name="connsiteY5249" fmla="*/ 1196959 h 3927868"/>
                <a:gd name="connsiteX5250" fmla="*/ 5196278 w 6356371"/>
                <a:gd name="connsiteY5250" fmla="*/ 1206605 h 3927868"/>
                <a:gd name="connsiteX5251" fmla="*/ 5215646 w 6356371"/>
                <a:gd name="connsiteY5251" fmla="*/ 1288411 h 3927868"/>
                <a:gd name="connsiteX5252" fmla="*/ 5287133 w 6356371"/>
                <a:gd name="connsiteY5252" fmla="*/ 1244218 h 3927868"/>
                <a:gd name="connsiteX5253" fmla="*/ 5253483 w 6356371"/>
                <a:gd name="connsiteY5253" fmla="*/ 1196959 h 3927868"/>
                <a:gd name="connsiteX5254" fmla="*/ 4070583 w 6356371"/>
                <a:gd name="connsiteY5254" fmla="*/ 1196959 h 3927868"/>
                <a:gd name="connsiteX5255" fmla="*/ 4013378 w 6356371"/>
                <a:gd name="connsiteY5255" fmla="*/ 1206605 h 3927868"/>
                <a:gd name="connsiteX5256" fmla="*/ 4032745 w 6356371"/>
                <a:gd name="connsiteY5256" fmla="*/ 1288411 h 3927868"/>
                <a:gd name="connsiteX5257" fmla="*/ 4104232 w 6356371"/>
                <a:gd name="connsiteY5257" fmla="*/ 1244218 h 3927868"/>
                <a:gd name="connsiteX5258" fmla="*/ 4080378 w 6356371"/>
                <a:gd name="connsiteY5258" fmla="*/ 1212737 h 3927868"/>
                <a:gd name="connsiteX5259" fmla="*/ 4078509 w 6356371"/>
                <a:gd name="connsiteY5259" fmla="*/ 1209670 h 3927868"/>
                <a:gd name="connsiteX5260" fmla="*/ 4070583 w 6356371"/>
                <a:gd name="connsiteY5260" fmla="*/ 1196959 h 3927868"/>
                <a:gd name="connsiteX5261" fmla="*/ 2887532 w 6356371"/>
                <a:gd name="connsiteY5261" fmla="*/ 1196959 h 3927868"/>
                <a:gd name="connsiteX5262" fmla="*/ 2830403 w 6356371"/>
                <a:gd name="connsiteY5262" fmla="*/ 1206605 h 3927868"/>
                <a:gd name="connsiteX5263" fmla="*/ 2840946 w 6356371"/>
                <a:gd name="connsiteY5263" fmla="*/ 1263361 h 3927868"/>
                <a:gd name="connsiteX5264" fmla="*/ 2846032 w 6356371"/>
                <a:gd name="connsiteY5264" fmla="*/ 1278765 h 3927868"/>
                <a:gd name="connsiteX5265" fmla="*/ 2849022 w 6356371"/>
                <a:gd name="connsiteY5265" fmla="*/ 1286541 h 3927868"/>
                <a:gd name="connsiteX5266" fmla="*/ 2849770 w 6356371"/>
                <a:gd name="connsiteY5266" fmla="*/ 1288411 h 3927868"/>
                <a:gd name="connsiteX5267" fmla="*/ 2921107 w 6356371"/>
                <a:gd name="connsiteY5267" fmla="*/ 1244367 h 3927868"/>
                <a:gd name="connsiteX5268" fmla="*/ 2921033 w 6356371"/>
                <a:gd name="connsiteY5268" fmla="*/ 1244293 h 3927868"/>
                <a:gd name="connsiteX5269" fmla="*/ 2920958 w 6356371"/>
                <a:gd name="connsiteY5269" fmla="*/ 1244143 h 3927868"/>
                <a:gd name="connsiteX5270" fmla="*/ 2917443 w 6356371"/>
                <a:gd name="connsiteY5270" fmla="*/ 1239731 h 3927868"/>
                <a:gd name="connsiteX5271" fmla="*/ 2904806 w 6356371"/>
                <a:gd name="connsiteY5271" fmla="*/ 1223429 h 3927868"/>
                <a:gd name="connsiteX5272" fmla="*/ 2890224 w 6356371"/>
                <a:gd name="connsiteY5272" fmla="*/ 1201520 h 3927868"/>
                <a:gd name="connsiteX5273" fmla="*/ 2887532 w 6356371"/>
                <a:gd name="connsiteY5273" fmla="*/ 1196959 h 3927868"/>
                <a:gd name="connsiteX5274" fmla="*/ 1704707 w 6356371"/>
                <a:gd name="connsiteY5274" fmla="*/ 1196959 h 3927868"/>
                <a:gd name="connsiteX5275" fmla="*/ 1647502 w 6356371"/>
                <a:gd name="connsiteY5275" fmla="*/ 1206605 h 3927868"/>
                <a:gd name="connsiteX5276" fmla="*/ 1666869 w 6356371"/>
                <a:gd name="connsiteY5276" fmla="*/ 1288411 h 3927868"/>
                <a:gd name="connsiteX5277" fmla="*/ 1738356 w 6356371"/>
                <a:gd name="connsiteY5277" fmla="*/ 1244218 h 3927868"/>
                <a:gd name="connsiteX5278" fmla="*/ 1704707 w 6356371"/>
                <a:gd name="connsiteY5278" fmla="*/ 1196959 h 3927868"/>
                <a:gd name="connsiteX5279" fmla="*/ 521807 w 6356371"/>
                <a:gd name="connsiteY5279" fmla="*/ 1196959 h 3927868"/>
                <a:gd name="connsiteX5280" fmla="*/ 464602 w 6356371"/>
                <a:gd name="connsiteY5280" fmla="*/ 1206605 h 3927868"/>
                <a:gd name="connsiteX5281" fmla="*/ 483969 w 6356371"/>
                <a:gd name="connsiteY5281" fmla="*/ 1288411 h 3927868"/>
                <a:gd name="connsiteX5282" fmla="*/ 555456 w 6356371"/>
                <a:gd name="connsiteY5282" fmla="*/ 1244218 h 3927868"/>
                <a:gd name="connsiteX5283" fmla="*/ 521807 w 6356371"/>
                <a:gd name="connsiteY5283" fmla="*/ 1196959 h 3927868"/>
                <a:gd name="connsiteX5284" fmla="*/ 5595813 w 6356371"/>
                <a:gd name="connsiteY5284" fmla="*/ 1185069 h 3927868"/>
                <a:gd name="connsiteX5285" fmla="*/ 5499051 w 6356371"/>
                <a:gd name="connsiteY5285" fmla="*/ 1206979 h 3927868"/>
                <a:gd name="connsiteX5286" fmla="*/ 5477067 w 6356371"/>
                <a:gd name="connsiteY5286" fmla="*/ 1303666 h 3927868"/>
                <a:gd name="connsiteX5287" fmla="*/ 5482226 w 6356371"/>
                <a:gd name="connsiteY5287" fmla="*/ 1304862 h 3927868"/>
                <a:gd name="connsiteX5288" fmla="*/ 5515726 w 6356371"/>
                <a:gd name="connsiteY5288" fmla="*/ 1309573 h 3927868"/>
                <a:gd name="connsiteX5289" fmla="*/ 5529411 w 6356371"/>
                <a:gd name="connsiteY5289" fmla="*/ 1310321 h 3927868"/>
                <a:gd name="connsiteX5290" fmla="*/ 5537711 w 6356371"/>
                <a:gd name="connsiteY5290" fmla="*/ 1310470 h 3927868"/>
                <a:gd name="connsiteX5291" fmla="*/ 5541973 w 6356371"/>
                <a:gd name="connsiteY5291" fmla="*/ 1310396 h 3927868"/>
                <a:gd name="connsiteX5292" fmla="*/ 5557752 w 6356371"/>
                <a:gd name="connsiteY5292" fmla="*/ 1309797 h 3927868"/>
                <a:gd name="connsiteX5293" fmla="*/ 5564032 w 6356371"/>
                <a:gd name="connsiteY5293" fmla="*/ 1309349 h 3927868"/>
                <a:gd name="connsiteX5294" fmla="*/ 5570688 w 6356371"/>
                <a:gd name="connsiteY5294" fmla="*/ 1308675 h 3927868"/>
                <a:gd name="connsiteX5295" fmla="*/ 5584596 w 6356371"/>
                <a:gd name="connsiteY5295" fmla="*/ 1306806 h 3927868"/>
                <a:gd name="connsiteX5296" fmla="*/ 5596710 w 6356371"/>
                <a:gd name="connsiteY5296" fmla="*/ 1304413 h 3927868"/>
                <a:gd name="connsiteX5297" fmla="*/ 5602618 w 6356371"/>
                <a:gd name="connsiteY5297" fmla="*/ 1246611 h 3927868"/>
                <a:gd name="connsiteX5298" fmla="*/ 5595813 w 6356371"/>
                <a:gd name="connsiteY5298" fmla="*/ 1185069 h 3927868"/>
                <a:gd name="connsiteX5299" fmla="*/ 4412913 w 6356371"/>
                <a:gd name="connsiteY5299" fmla="*/ 1185069 h 3927868"/>
                <a:gd name="connsiteX5300" fmla="*/ 4316150 w 6356371"/>
                <a:gd name="connsiteY5300" fmla="*/ 1206979 h 3927868"/>
                <a:gd name="connsiteX5301" fmla="*/ 4294317 w 6356371"/>
                <a:gd name="connsiteY5301" fmla="*/ 1303741 h 3927868"/>
                <a:gd name="connsiteX5302" fmla="*/ 4299476 w 6356371"/>
                <a:gd name="connsiteY5302" fmla="*/ 1304937 h 3927868"/>
                <a:gd name="connsiteX5303" fmla="*/ 4332827 w 6356371"/>
                <a:gd name="connsiteY5303" fmla="*/ 1309648 h 3927868"/>
                <a:gd name="connsiteX5304" fmla="*/ 4346511 w 6356371"/>
                <a:gd name="connsiteY5304" fmla="*/ 1310396 h 3927868"/>
                <a:gd name="connsiteX5305" fmla="*/ 4354661 w 6356371"/>
                <a:gd name="connsiteY5305" fmla="*/ 1310546 h 3927868"/>
                <a:gd name="connsiteX5306" fmla="*/ 4359448 w 6356371"/>
                <a:gd name="connsiteY5306" fmla="*/ 1310470 h 3927868"/>
                <a:gd name="connsiteX5307" fmla="*/ 4374552 w 6356371"/>
                <a:gd name="connsiteY5307" fmla="*/ 1309872 h 3927868"/>
                <a:gd name="connsiteX5308" fmla="*/ 4381208 w 6356371"/>
                <a:gd name="connsiteY5308" fmla="*/ 1309349 h 3927868"/>
                <a:gd name="connsiteX5309" fmla="*/ 4387714 w 6356371"/>
                <a:gd name="connsiteY5309" fmla="*/ 1308675 h 3927868"/>
                <a:gd name="connsiteX5310" fmla="*/ 4401771 w 6356371"/>
                <a:gd name="connsiteY5310" fmla="*/ 1306806 h 3927868"/>
                <a:gd name="connsiteX5311" fmla="*/ 4413811 w 6356371"/>
                <a:gd name="connsiteY5311" fmla="*/ 1304413 h 3927868"/>
                <a:gd name="connsiteX5312" fmla="*/ 4419792 w 6356371"/>
                <a:gd name="connsiteY5312" fmla="*/ 1246611 h 3927868"/>
                <a:gd name="connsiteX5313" fmla="*/ 4412913 w 6356371"/>
                <a:gd name="connsiteY5313" fmla="*/ 1185069 h 3927868"/>
                <a:gd name="connsiteX5314" fmla="*/ 3229937 w 6356371"/>
                <a:gd name="connsiteY5314" fmla="*/ 1185069 h 3927868"/>
                <a:gd name="connsiteX5315" fmla="*/ 3133175 w 6356371"/>
                <a:gd name="connsiteY5315" fmla="*/ 1206979 h 3927868"/>
                <a:gd name="connsiteX5316" fmla="*/ 3111266 w 6356371"/>
                <a:gd name="connsiteY5316" fmla="*/ 1303666 h 3927868"/>
                <a:gd name="connsiteX5317" fmla="*/ 3116425 w 6356371"/>
                <a:gd name="connsiteY5317" fmla="*/ 1304862 h 3927868"/>
                <a:gd name="connsiteX5318" fmla="*/ 3149851 w 6356371"/>
                <a:gd name="connsiteY5318" fmla="*/ 1309573 h 3927868"/>
                <a:gd name="connsiteX5319" fmla="*/ 3150823 w 6356371"/>
                <a:gd name="connsiteY5319" fmla="*/ 1309648 h 3927868"/>
                <a:gd name="connsiteX5320" fmla="*/ 3172882 w 6356371"/>
                <a:gd name="connsiteY5320" fmla="*/ 1310470 h 3927868"/>
                <a:gd name="connsiteX5321" fmla="*/ 3218720 w 6356371"/>
                <a:gd name="connsiteY5321" fmla="*/ 1306806 h 3927868"/>
                <a:gd name="connsiteX5322" fmla="*/ 3230835 w 6356371"/>
                <a:gd name="connsiteY5322" fmla="*/ 1304413 h 3927868"/>
                <a:gd name="connsiteX5323" fmla="*/ 3236742 w 6356371"/>
                <a:gd name="connsiteY5323" fmla="*/ 1246611 h 3927868"/>
                <a:gd name="connsiteX5324" fmla="*/ 3229937 w 6356371"/>
                <a:gd name="connsiteY5324" fmla="*/ 1185069 h 3927868"/>
                <a:gd name="connsiteX5325" fmla="*/ 2047037 w 6356371"/>
                <a:gd name="connsiteY5325" fmla="*/ 1185069 h 3927868"/>
                <a:gd name="connsiteX5326" fmla="*/ 1950276 w 6356371"/>
                <a:gd name="connsiteY5326" fmla="*/ 1206979 h 3927868"/>
                <a:gd name="connsiteX5327" fmla="*/ 1928441 w 6356371"/>
                <a:gd name="connsiteY5327" fmla="*/ 1303666 h 3927868"/>
                <a:gd name="connsiteX5328" fmla="*/ 1933525 w 6356371"/>
                <a:gd name="connsiteY5328" fmla="*/ 1304862 h 3927868"/>
                <a:gd name="connsiteX5329" fmla="*/ 1966950 w 6356371"/>
                <a:gd name="connsiteY5329" fmla="*/ 1309573 h 3927868"/>
                <a:gd name="connsiteX5330" fmla="*/ 1980635 w 6356371"/>
                <a:gd name="connsiteY5330" fmla="*/ 1310321 h 3927868"/>
                <a:gd name="connsiteX5331" fmla="*/ 1988935 w 6356371"/>
                <a:gd name="connsiteY5331" fmla="*/ 1310470 h 3927868"/>
                <a:gd name="connsiteX5332" fmla="*/ 1993197 w 6356371"/>
                <a:gd name="connsiteY5332" fmla="*/ 1310396 h 3927868"/>
                <a:gd name="connsiteX5333" fmla="*/ 2008975 w 6356371"/>
                <a:gd name="connsiteY5333" fmla="*/ 1309797 h 3927868"/>
                <a:gd name="connsiteX5334" fmla="*/ 2015182 w 6356371"/>
                <a:gd name="connsiteY5334" fmla="*/ 1309349 h 3927868"/>
                <a:gd name="connsiteX5335" fmla="*/ 2021912 w 6356371"/>
                <a:gd name="connsiteY5335" fmla="*/ 1308675 h 3927868"/>
                <a:gd name="connsiteX5336" fmla="*/ 2035821 w 6356371"/>
                <a:gd name="connsiteY5336" fmla="*/ 1306806 h 3927868"/>
                <a:gd name="connsiteX5337" fmla="*/ 2047934 w 6356371"/>
                <a:gd name="connsiteY5337" fmla="*/ 1304413 h 3927868"/>
                <a:gd name="connsiteX5338" fmla="*/ 2053842 w 6356371"/>
                <a:gd name="connsiteY5338" fmla="*/ 1246611 h 3927868"/>
                <a:gd name="connsiteX5339" fmla="*/ 2047037 w 6356371"/>
                <a:gd name="connsiteY5339" fmla="*/ 1185069 h 3927868"/>
                <a:gd name="connsiteX5340" fmla="*/ 864136 w 6356371"/>
                <a:gd name="connsiteY5340" fmla="*/ 1185069 h 3927868"/>
                <a:gd name="connsiteX5341" fmla="*/ 767375 w 6356371"/>
                <a:gd name="connsiteY5341" fmla="*/ 1206979 h 3927868"/>
                <a:gd name="connsiteX5342" fmla="*/ 745465 w 6356371"/>
                <a:gd name="connsiteY5342" fmla="*/ 1303666 h 3927868"/>
                <a:gd name="connsiteX5343" fmla="*/ 750625 w 6356371"/>
                <a:gd name="connsiteY5343" fmla="*/ 1304862 h 3927868"/>
                <a:gd name="connsiteX5344" fmla="*/ 784125 w 6356371"/>
                <a:gd name="connsiteY5344" fmla="*/ 1309573 h 3927868"/>
                <a:gd name="connsiteX5345" fmla="*/ 785097 w 6356371"/>
                <a:gd name="connsiteY5345" fmla="*/ 1309648 h 3927868"/>
                <a:gd name="connsiteX5346" fmla="*/ 807156 w 6356371"/>
                <a:gd name="connsiteY5346" fmla="*/ 1310470 h 3927868"/>
                <a:gd name="connsiteX5347" fmla="*/ 852995 w 6356371"/>
                <a:gd name="connsiteY5347" fmla="*/ 1306806 h 3927868"/>
                <a:gd name="connsiteX5348" fmla="*/ 865034 w 6356371"/>
                <a:gd name="connsiteY5348" fmla="*/ 1304413 h 3927868"/>
                <a:gd name="connsiteX5349" fmla="*/ 871016 w 6356371"/>
                <a:gd name="connsiteY5349" fmla="*/ 1246611 h 3927868"/>
                <a:gd name="connsiteX5350" fmla="*/ 864136 w 6356371"/>
                <a:gd name="connsiteY5350" fmla="*/ 1185069 h 3927868"/>
                <a:gd name="connsiteX5351" fmla="*/ 3866366 w 6356371"/>
                <a:gd name="connsiteY5351" fmla="*/ 1184920 h 3927868"/>
                <a:gd name="connsiteX5352" fmla="*/ 3859487 w 6356371"/>
                <a:gd name="connsiteY5352" fmla="*/ 1246536 h 3927868"/>
                <a:gd name="connsiteX5353" fmla="*/ 3861880 w 6356371"/>
                <a:gd name="connsiteY5353" fmla="*/ 1283401 h 3927868"/>
                <a:gd name="connsiteX5354" fmla="*/ 3864796 w 6356371"/>
                <a:gd name="connsiteY5354" fmla="*/ 1301348 h 3927868"/>
                <a:gd name="connsiteX5355" fmla="*/ 3865394 w 6356371"/>
                <a:gd name="connsiteY5355" fmla="*/ 1304339 h 3927868"/>
                <a:gd name="connsiteX5356" fmla="*/ 3877358 w 6356371"/>
                <a:gd name="connsiteY5356" fmla="*/ 1306732 h 3927868"/>
                <a:gd name="connsiteX5357" fmla="*/ 3923346 w 6356371"/>
                <a:gd name="connsiteY5357" fmla="*/ 1310470 h 3927868"/>
                <a:gd name="connsiteX5358" fmla="*/ 3946303 w 6356371"/>
                <a:gd name="connsiteY5358" fmla="*/ 1309573 h 3927868"/>
                <a:gd name="connsiteX5359" fmla="*/ 3949668 w 6356371"/>
                <a:gd name="connsiteY5359" fmla="*/ 1309199 h 3927868"/>
                <a:gd name="connsiteX5360" fmla="*/ 3979728 w 6356371"/>
                <a:gd name="connsiteY5360" fmla="*/ 1304862 h 3927868"/>
                <a:gd name="connsiteX5361" fmla="*/ 3984888 w 6356371"/>
                <a:gd name="connsiteY5361" fmla="*/ 1303666 h 3927868"/>
                <a:gd name="connsiteX5362" fmla="*/ 3962978 w 6356371"/>
                <a:gd name="connsiteY5362" fmla="*/ 1206979 h 3927868"/>
                <a:gd name="connsiteX5363" fmla="*/ 3957819 w 6356371"/>
                <a:gd name="connsiteY5363" fmla="*/ 1206605 h 3927868"/>
                <a:gd name="connsiteX5364" fmla="*/ 3957669 w 6356371"/>
                <a:gd name="connsiteY5364" fmla="*/ 1206605 h 3927868"/>
                <a:gd name="connsiteX5365" fmla="*/ 3883789 w 6356371"/>
                <a:gd name="connsiteY5365" fmla="*/ 1191425 h 3927868"/>
                <a:gd name="connsiteX5366" fmla="*/ 3883415 w 6356371"/>
                <a:gd name="connsiteY5366" fmla="*/ 1191276 h 3927868"/>
                <a:gd name="connsiteX5367" fmla="*/ 3883265 w 6356371"/>
                <a:gd name="connsiteY5367" fmla="*/ 1191276 h 3927868"/>
                <a:gd name="connsiteX5368" fmla="*/ 3877433 w 6356371"/>
                <a:gd name="connsiteY5368" fmla="*/ 1189182 h 3927868"/>
                <a:gd name="connsiteX5369" fmla="*/ 3877209 w 6356371"/>
                <a:gd name="connsiteY5369" fmla="*/ 1189107 h 3927868"/>
                <a:gd name="connsiteX5370" fmla="*/ 3866366 w 6356371"/>
                <a:gd name="connsiteY5370" fmla="*/ 1184920 h 3927868"/>
                <a:gd name="connsiteX5371" fmla="*/ 317515 w 6356371"/>
                <a:gd name="connsiteY5371" fmla="*/ 1184920 h 3927868"/>
                <a:gd name="connsiteX5372" fmla="*/ 310636 w 6356371"/>
                <a:gd name="connsiteY5372" fmla="*/ 1246536 h 3927868"/>
                <a:gd name="connsiteX5373" fmla="*/ 316618 w 6356371"/>
                <a:gd name="connsiteY5373" fmla="*/ 1304339 h 3927868"/>
                <a:gd name="connsiteX5374" fmla="*/ 328582 w 6356371"/>
                <a:gd name="connsiteY5374" fmla="*/ 1306732 h 3927868"/>
                <a:gd name="connsiteX5375" fmla="*/ 374571 w 6356371"/>
                <a:gd name="connsiteY5375" fmla="*/ 1310470 h 3927868"/>
                <a:gd name="connsiteX5376" fmla="*/ 397527 w 6356371"/>
                <a:gd name="connsiteY5376" fmla="*/ 1309573 h 3927868"/>
                <a:gd name="connsiteX5377" fmla="*/ 400891 w 6356371"/>
                <a:gd name="connsiteY5377" fmla="*/ 1309199 h 3927868"/>
                <a:gd name="connsiteX5378" fmla="*/ 430952 w 6356371"/>
                <a:gd name="connsiteY5378" fmla="*/ 1304862 h 3927868"/>
                <a:gd name="connsiteX5379" fmla="*/ 436112 w 6356371"/>
                <a:gd name="connsiteY5379" fmla="*/ 1303666 h 3927868"/>
                <a:gd name="connsiteX5380" fmla="*/ 414202 w 6356371"/>
                <a:gd name="connsiteY5380" fmla="*/ 1206979 h 3927868"/>
                <a:gd name="connsiteX5381" fmla="*/ 409043 w 6356371"/>
                <a:gd name="connsiteY5381" fmla="*/ 1206605 h 3927868"/>
                <a:gd name="connsiteX5382" fmla="*/ 408893 w 6356371"/>
                <a:gd name="connsiteY5382" fmla="*/ 1206605 h 3927868"/>
                <a:gd name="connsiteX5383" fmla="*/ 335013 w 6356371"/>
                <a:gd name="connsiteY5383" fmla="*/ 1191425 h 3927868"/>
                <a:gd name="connsiteX5384" fmla="*/ 334639 w 6356371"/>
                <a:gd name="connsiteY5384" fmla="*/ 1191276 h 3927868"/>
                <a:gd name="connsiteX5385" fmla="*/ 334490 w 6356371"/>
                <a:gd name="connsiteY5385" fmla="*/ 1191276 h 3927868"/>
                <a:gd name="connsiteX5386" fmla="*/ 328358 w 6356371"/>
                <a:gd name="connsiteY5386" fmla="*/ 1189107 h 3927868"/>
                <a:gd name="connsiteX5387" fmla="*/ 317515 w 6356371"/>
                <a:gd name="connsiteY5387" fmla="*/ 1184920 h 3927868"/>
                <a:gd name="connsiteX5388" fmla="*/ 5049117 w 6356371"/>
                <a:gd name="connsiteY5388" fmla="*/ 1184844 h 3927868"/>
                <a:gd name="connsiteX5389" fmla="*/ 5042237 w 6356371"/>
                <a:gd name="connsiteY5389" fmla="*/ 1246461 h 3927868"/>
                <a:gd name="connsiteX5390" fmla="*/ 5048220 w 6356371"/>
                <a:gd name="connsiteY5390" fmla="*/ 1304413 h 3927868"/>
                <a:gd name="connsiteX5391" fmla="*/ 5049491 w 6356371"/>
                <a:gd name="connsiteY5391" fmla="*/ 1304712 h 3927868"/>
                <a:gd name="connsiteX5392" fmla="*/ 5060258 w 6356371"/>
                <a:gd name="connsiteY5392" fmla="*/ 1306732 h 3927868"/>
                <a:gd name="connsiteX5393" fmla="*/ 5074167 w 6356371"/>
                <a:gd name="connsiteY5393" fmla="*/ 1308601 h 3927868"/>
                <a:gd name="connsiteX5394" fmla="*/ 5080972 w 6356371"/>
                <a:gd name="connsiteY5394" fmla="*/ 1309274 h 3927868"/>
                <a:gd name="connsiteX5395" fmla="*/ 5087104 w 6356371"/>
                <a:gd name="connsiteY5395" fmla="*/ 1309723 h 3927868"/>
                <a:gd name="connsiteX5396" fmla="*/ 5103256 w 6356371"/>
                <a:gd name="connsiteY5396" fmla="*/ 1310321 h 3927868"/>
                <a:gd name="connsiteX5397" fmla="*/ 5107144 w 6356371"/>
                <a:gd name="connsiteY5397" fmla="*/ 1310396 h 3927868"/>
                <a:gd name="connsiteX5398" fmla="*/ 5115744 w 6356371"/>
                <a:gd name="connsiteY5398" fmla="*/ 1310246 h 3927868"/>
                <a:gd name="connsiteX5399" fmla="*/ 5129053 w 6356371"/>
                <a:gd name="connsiteY5399" fmla="*/ 1309573 h 3927868"/>
                <a:gd name="connsiteX5400" fmla="*/ 5129203 w 6356371"/>
                <a:gd name="connsiteY5400" fmla="*/ 1309573 h 3927868"/>
                <a:gd name="connsiteX5401" fmla="*/ 5132568 w 6356371"/>
                <a:gd name="connsiteY5401" fmla="*/ 1309199 h 3927868"/>
                <a:gd name="connsiteX5402" fmla="*/ 5162629 w 6356371"/>
                <a:gd name="connsiteY5402" fmla="*/ 1304862 h 3927868"/>
                <a:gd name="connsiteX5403" fmla="*/ 5167788 w 6356371"/>
                <a:gd name="connsiteY5403" fmla="*/ 1303666 h 3927868"/>
                <a:gd name="connsiteX5404" fmla="*/ 5145879 w 6356371"/>
                <a:gd name="connsiteY5404" fmla="*/ 1206979 h 3927868"/>
                <a:gd name="connsiteX5405" fmla="*/ 5140794 w 6356371"/>
                <a:gd name="connsiteY5405" fmla="*/ 1206605 h 3927868"/>
                <a:gd name="connsiteX5406" fmla="*/ 5140644 w 6356371"/>
                <a:gd name="connsiteY5406" fmla="*/ 1206605 h 3927868"/>
                <a:gd name="connsiteX5407" fmla="*/ 5066690 w 6356371"/>
                <a:gd name="connsiteY5407" fmla="*/ 1191425 h 3927868"/>
                <a:gd name="connsiteX5408" fmla="*/ 5066315 w 6356371"/>
                <a:gd name="connsiteY5408" fmla="*/ 1191276 h 3927868"/>
                <a:gd name="connsiteX5409" fmla="*/ 5066166 w 6356371"/>
                <a:gd name="connsiteY5409" fmla="*/ 1191276 h 3927868"/>
                <a:gd name="connsiteX5410" fmla="*/ 5060408 w 6356371"/>
                <a:gd name="connsiteY5410" fmla="*/ 1189182 h 3927868"/>
                <a:gd name="connsiteX5411" fmla="*/ 5060184 w 6356371"/>
                <a:gd name="connsiteY5411" fmla="*/ 1189107 h 3927868"/>
                <a:gd name="connsiteX5412" fmla="*/ 5049117 w 6356371"/>
                <a:gd name="connsiteY5412" fmla="*/ 1184844 h 3927868"/>
                <a:gd name="connsiteX5413" fmla="*/ 2683241 w 6356371"/>
                <a:gd name="connsiteY5413" fmla="*/ 1184844 h 3927868"/>
                <a:gd name="connsiteX5414" fmla="*/ 2676436 w 6356371"/>
                <a:gd name="connsiteY5414" fmla="*/ 1246536 h 3927868"/>
                <a:gd name="connsiteX5415" fmla="*/ 2682344 w 6356371"/>
                <a:gd name="connsiteY5415" fmla="*/ 1304339 h 3927868"/>
                <a:gd name="connsiteX5416" fmla="*/ 2694383 w 6356371"/>
                <a:gd name="connsiteY5416" fmla="*/ 1306732 h 3927868"/>
                <a:gd name="connsiteX5417" fmla="*/ 2711133 w 6356371"/>
                <a:gd name="connsiteY5417" fmla="*/ 1308975 h 3927868"/>
                <a:gd name="connsiteX5418" fmla="*/ 2762206 w 6356371"/>
                <a:gd name="connsiteY5418" fmla="*/ 1309723 h 3927868"/>
                <a:gd name="connsiteX5419" fmla="*/ 2762280 w 6356371"/>
                <a:gd name="connsiteY5419" fmla="*/ 1309723 h 3927868"/>
                <a:gd name="connsiteX5420" fmla="*/ 2763551 w 6356371"/>
                <a:gd name="connsiteY5420" fmla="*/ 1309573 h 3927868"/>
                <a:gd name="connsiteX5421" fmla="*/ 2764599 w 6356371"/>
                <a:gd name="connsiteY5421" fmla="*/ 1309498 h 3927868"/>
                <a:gd name="connsiteX5422" fmla="*/ 2796828 w 6356371"/>
                <a:gd name="connsiteY5422" fmla="*/ 1304862 h 3927868"/>
                <a:gd name="connsiteX5423" fmla="*/ 2801838 w 6356371"/>
                <a:gd name="connsiteY5423" fmla="*/ 1303666 h 3927868"/>
                <a:gd name="connsiteX5424" fmla="*/ 2798846 w 6356371"/>
                <a:gd name="connsiteY5424" fmla="*/ 1295814 h 3927868"/>
                <a:gd name="connsiteX5425" fmla="*/ 2792939 w 6356371"/>
                <a:gd name="connsiteY5425" fmla="*/ 1277867 h 3927868"/>
                <a:gd name="connsiteX5426" fmla="*/ 2792865 w 6356371"/>
                <a:gd name="connsiteY5426" fmla="*/ 1277568 h 3927868"/>
                <a:gd name="connsiteX5427" fmla="*/ 2780003 w 6356371"/>
                <a:gd name="connsiteY5427" fmla="*/ 1206904 h 3927868"/>
                <a:gd name="connsiteX5428" fmla="*/ 2774918 w 6356371"/>
                <a:gd name="connsiteY5428" fmla="*/ 1206530 h 3927868"/>
                <a:gd name="connsiteX5429" fmla="*/ 2774694 w 6356371"/>
                <a:gd name="connsiteY5429" fmla="*/ 1206530 h 3927868"/>
                <a:gd name="connsiteX5430" fmla="*/ 2700589 w 6356371"/>
                <a:gd name="connsiteY5430" fmla="*/ 1191350 h 3927868"/>
                <a:gd name="connsiteX5431" fmla="*/ 2700440 w 6356371"/>
                <a:gd name="connsiteY5431" fmla="*/ 1191276 h 3927868"/>
                <a:gd name="connsiteX5432" fmla="*/ 2700365 w 6356371"/>
                <a:gd name="connsiteY5432" fmla="*/ 1191276 h 3927868"/>
                <a:gd name="connsiteX5433" fmla="*/ 2695056 w 6356371"/>
                <a:gd name="connsiteY5433" fmla="*/ 1189331 h 3927868"/>
                <a:gd name="connsiteX5434" fmla="*/ 2683241 w 6356371"/>
                <a:gd name="connsiteY5434" fmla="*/ 1184844 h 3927868"/>
                <a:gd name="connsiteX5435" fmla="*/ 1500341 w 6356371"/>
                <a:gd name="connsiteY5435" fmla="*/ 1184770 h 3927868"/>
                <a:gd name="connsiteX5436" fmla="*/ 1493461 w 6356371"/>
                <a:gd name="connsiteY5436" fmla="*/ 1246386 h 3927868"/>
                <a:gd name="connsiteX5437" fmla="*/ 1499443 w 6356371"/>
                <a:gd name="connsiteY5437" fmla="*/ 1304189 h 3927868"/>
                <a:gd name="connsiteX5438" fmla="*/ 1511483 w 6356371"/>
                <a:gd name="connsiteY5438" fmla="*/ 1306582 h 3927868"/>
                <a:gd name="connsiteX5439" fmla="*/ 1525391 w 6356371"/>
                <a:gd name="connsiteY5439" fmla="*/ 1308452 h 3927868"/>
                <a:gd name="connsiteX5440" fmla="*/ 1532196 w 6356371"/>
                <a:gd name="connsiteY5440" fmla="*/ 1309125 h 3927868"/>
                <a:gd name="connsiteX5441" fmla="*/ 1538327 w 6356371"/>
                <a:gd name="connsiteY5441" fmla="*/ 1309573 h 3927868"/>
                <a:gd name="connsiteX5442" fmla="*/ 1554479 w 6356371"/>
                <a:gd name="connsiteY5442" fmla="*/ 1310171 h 3927868"/>
                <a:gd name="connsiteX5443" fmla="*/ 1558368 w 6356371"/>
                <a:gd name="connsiteY5443" fmla="*/ 1310246 h 3927868"/>
                <a:gd name="connsiteX5444" fmla="*/ 1566967 w 6356371"/>
                <a:gd name="connsiteY5444" fmla="*/ 1310096 h 3927868"/>
                <a:gd name="connsiteX5445" fmla="*/ 1580278 w 6356371"/>
                <a:gd name="connsiteY5445" fmla="*/ 1309424 h 3927868"/>
                <a:gd name="connsiteX5446" fmla="*/ 1580427 w 6356371"/>
                <a:gd name="connsiteY5446" fmla="*/ 1309424 h 3927868"/>
                <a:gd name="connsiteX5447" fmla="*/ 1583792 w 6356371"/>
                <a:gd name="connsiteY5447" fmla="*/ 1309050 h 3927868"/>
                <a:gd name="connsiteX5448" fmla="*/ 1613853 w 6356371"/>
                <a:gd name="connsiteY5448" fmla="*/ 1304712 h 3927868"/>
                <a:gd name="connsiteX5449" fmla="*/ 1619012 w 6356371"/>
                <a:gd name="connsiteY5449" fmla="*/ 1303516 h 3927868"/>
                <a:gd name="connsiteX5450" fmla="*/ 1597177 w 6356371"/>
                <a:gd name="connsiteY5450" fmla="*/ 1206829 h 3927868"/>
                <a:gd name="connsiteX5451" fmla="*/ 1592092 w 6356371"/>
                <a:gd name="connsiteY5451" fmla="*/ 1206456 h 3927868"/>
                <a:gd name="connsiteX5452" fmla="*/ 1591868 w 6356371"/>
                <a:gd name="connsiteY5452" fmla="*/ 1206456 h 3927868"/>
                <a:gd name="connsiteX5453" fmla="*/ 1526139 w 6356371"/>
                <a:gd name="connsiteY5453" fmla="*/ 1193893 h 3927868"/>
                <a:gd name="connsiteX5454" fmla="*/ 1526064 w 6356371"/>
                <a:gd name="connsiteY5454" fmla="*/ 1193893 h 3927868"/>
                <a:gd name="connsiteX5455" fmla="*/ 1525989 w 6356371"/>
                <a:gd name="connsiteY5455" fmla="*/ 1193893 h 3927868"/>
                <a:gd name="connsiteX5456" fmla="*/ 1510585 w 6356371"/>
                <a:gd name="connsiteY5456" fmla="*/ 1188733 h 3927868"/>
                <a:gd name="connsiteX5457" fmla="*/ 1500341 w 6356371"/>
                <a:gd name="connsiteY5457" fmla="*/ 1184770 h 3927868"/>
                <a:gd name="connsiteX5458" fmla="*/ 3373809 w 6356371"/>
                <a:gd name="connsiteY5458" fmla="*/ 1075745 h 3927868"/>
                <a:gd name="connsiteX5459" fmla="*/ 3343225 w 6356371"/>
                <a:gd name="connsiteY5459" fmla="*/ 1111189 h 3927868"/>
                <a:gd name="connsiteX5460" fmla="*/ 3276299 w 6356371"/>
                <a:gd name="connsiteY5460" fmla="*/ 1162860 h 3927868"/>
                <a:gd name="connsiteX5461" fmla="*/ 3286992 w 6356371"/>
                <a:gd name="connsiteY5461" fmla="*/ 1246685 h 3927868"/>
                <a:gd name="connsiteX5462" fmla="*/ 3283927 w 6356371"/>
                <a:gd name="connsiteY5462" fmla="*/ 1291327 h 3927868"/>
                <a:gd name="connsiteX5463" fmla="*/ 3415758 w 6356371"/>
                <a:gd name="connsiteY5463" fmla="*/ 1298506 h 3927868"/>
                <a:gd name="connsiteX5464" fmla="*/ 3467430 w 6356371"/>
                <a:gd name="connsiteY5464" fmla="*/ 1231655 h 3927868"/>
                <a:gd name="connsiteX5465" fmla="*/ 3500705 w 6356371"/>
                <a:gd name="connsiteY5465" fmla="*/ 1202492 h 3927868"/>
                <a:gd name="connsiteX5466" fmla="*/ 3493826 w 6356371"/>
                <a:gd name="connsiteY5466" fmla="*/ 1196136 h 3927868"/>
                <a:gd name="connsiteX5467" fmla="*/ 3455241 w 6356371"/>
                <a:gd name="connsiteY5467" fmla="*/ 1119490 h 3927868"/>
                <a:gd name="connsiteX5468" fmla="*/ 3378594 w 6356371"/>
                <a:gd name="connsiteY5468" fmla="*/ 1080905 h 3927868"/>
                <a:gd name="connsiteX5469" fmla="*/ 3373809 w 6356371"/>
                <a:gd name="connsiteY5469" fmla="*/ 1075745 h 3927868"/>
                <a:gd name="connsiteX5470" fmla="*/ 2190908 w 6356371"/>
                <a:gd name="connsiteY5470" fmla="*/ 1075745 h 3927868"/>
                <a:gd name="connsiteX5471" fmla="*/ 2160174 w 6356371"/>
                <a:gd name="connsiteY5471" fmla="*/ 1111189 h 3927868"/>
                <a:gd name="connsiteX5472" fmla="*/ 2093324 w 6356371"/>
                <a:gd name="connsiteY5472" fmla="*/ 1162860 h 3927868"/>
                <a:gd name="connsiteX5473" fmla="*/ 2104092 w 6356371"/>
                <a:gd name="connsiteY5473" fmla="*/ 1246685 h 3927868"/>
                <a:gd name="connsiteX5474" fmla="*/ 2101026 w 6356371"/>
                <a:gd name="connsiteY5474" fmla="*/ 1291327 h 3927868"/>
                <a:gd name="connsiteX5475" fmla="*/ 2232859 w 6356371"/>
                <a:gd name="connsiteY5475" fmla="*/ 1298506 h 3927868"/>
                <a:gd name="connsiteX5476" fmla="*/ 2284529 w 6356371"/>
                <a:gd name="connsiteY5476" fmla="*/ 1231655 h 3927868"/>
                <a:gd name="connsiteX5477" fmla="*/ 2317805 w 6356371"/>
                <a:gd name="connsiteY5477" fmla="*/ 1202492 h 3927868"/>
                <a:gd name="connsiteX5478" fmla="*/ 2310925 w 6356371"/>
                <a:gd name="connsiteY5478" fmla="*/ 1196136 h 3927868"/>
                <a:gd name="connsiteX5479" fmla="*/ 2272266 w 6356371"/>
                <a:gd name="connsiteY5479" fmla="*/ 1119490 h 3927868"/>
                <a:gd name="connsiteX5480" fmla="*/ 2195694 w 6356371"/>
                <a:gd name="connsiteY5480" fmla="*/ 1080905 h 3927868"/>
                <a:gd name="connsiteX5481" fmla="*/ 2190908 w 6356371"/>
                <a:gd name="connsiteY5481" fmla="*/ 1075745 h 3927868"/>
                <a:gd name="connsiteX5482" fmla="*/ 5739609 w 6356371"/>
                <a:gd name="connsiteY5482" fmla="*/ 1075670 h 3927868"/>
                <a:gd name="connsiteX5483" fmla="*/ 5708951 w 6356371"/>
                <a:gd name="connsiteY5483" fmla="*/ 1111115 h 3927868"/>
                <a:gd name="connsiteX5484" fmla="*/ 5642100 w 6356371"/>
                <a:gd name="connsiteY5484" fmla="*/ 1162786 h 3927868"/>
                <a:gd name="connsiteX5485" fmla="*/ 5652867 w 6356371"/>
                <a:gd name="connsiteY5485" fmla="*/ 1246611 h 3927868"/>
                <a:gd name="connsiteX5486" fmla="*/ 5649802 w 6356371"/>
                <a:gd name="connsiteY5486" fmla="*/ 1291253 h 3927868"/>
                <a:gd name="connsiteX5487" fmla="*/ 5781634 w 6356371"/>
                <a:gd name="connsiteY5487" fmla="*/ 1298357 h 3927868"/>
                <a:gd name="connsiteX5488" fmla="*/ 5833380 w 6356371"/>
                <a:gd name="connsiteY5488" fmla="*/ 1231505 h 3927868"/>
                <a:gd name="connsiteX5489" fmla="*/ 5866581 w 6356371"/>
                <a:gd name="connsiteY5489" fmla="*/ 1202417 h 3927868"/>
                <a:gd name="connsiteX5490" fmla="*/ 5859702 w 6356371"/>
                <a:gd name="connsiteY5490" fmla="*/ 1196061 h 3927868"/>
                <a:gd name="connsiteX5491" fmla="*/ 5821117 w 6356371"/>
                <a:gd name="connsiteY5491" fmla="*/ 1119415 h 3927868"/>
                <a:gd name="connsiteX5492" fmla="*/ 5744395 w 6356371"/>
                <a:gd name="connsiteY5492" fmla="*/ 1080830 h 3927868"/>
                <a:gd name="connsiteX5493" fmla="*/ 5739609 w 6356371"/>
                <a:gd name="connsiteY5493" fmla="*/ 1075670 h 3927868"/>
                <a:gd name="connsiteX5494" fmla="*/ 4556635 w 6356371"/>
                <a:gd name="connsiteY5494" fmla="*/ 1075670 h 3927868"/>
                <a:gd name="connsiteX5495" fmla="*/ 4526051 w 6356371"/>
                <a:gd name="connsiteY5495" fmla="*/ 1111115 h 3927868"/>
                <a:gd name="connsiteX5496" fmla="*/ 4459200 w 6356371"/>
                <a:gd name="connsiteY5496" fmla="*/ 1162786 h 3927868"/>
                <a:gd name="connsiteX5497" fmla="*/ 4469968 w 6356371"/>
                <a:gd name="connsiteY5497" fmla="*/ 1246611 h 3927868"/>
                <a:gd name="connsiteX5498" fmla="*/ 4466827 w 6356371"/>
                <a:gd name="connsiteY5498" fmla="*/ 1291253 h 3927868"/>
                <a:gd name="connsiteX5499" fmla="*/ 4598659 w 6356371"/>
                <a:gd name="connsiteY5499" fmla="*/ 1298431 h 3927868"/>
                <a:gd name="connsiteX5500" fmla="*/ 4650330 w 6356371"/>
                <a:gd name="connsiteY5500" fmla="*/ 1231581 h 3927868"/>
                <a:gd name="connsiteX5501" fmla="*/ 4683606 w 6356371"/>
                <a:gd name="connsiteY5501" fmla="*/ 1202417 h 3927868"/>
                <a:gd name="connsiteX5502" fmla="*/ 4676726 w 6356371"/>
                <a:gd name="connsiteY5502" fmla="*/ 1196136 h 3927868"/>
                <a:gd name="connsiteX5503" fmla="*/ 4638068 w 6356371"/>
                <a:gd name="connsiteY5503" fmla="*/ 1119490 h 3927868"/>
                <a:gd name="connsiteX5504" fmla="*/ 4561421 w 6356371"/>
                <a:gd name="connsiteY5504" fmla="*/ 1080830 h 3927868"/>
                <a:gd name="connsiteX5505" fmla="*/ 4556635 w 6356371"/>
                <a:gd name="connsiteY5505" fmla="*/ 1075670 h 3927868"/>
                <a:gd name="connsiteX5506" fmla="*/ 1007933 w 6356371"/>
                <a:gd name="connsiteY5506" fmla="*/ 1075595 h 3927868"/>
                <a:gd name="connsiteX5507" fmla="*/ 977275 w 6356371"/>
                <a:gd name="connsiteY5507" fmla="*/ 1111040 h 3927868"/>
                <a:gd name="connsiteX5508" fmla="*/ 910349 w 6356371"/>
                <a:gd name="connsiteY5508" fmla="*/ 1162710 h 3927868"/>
                <a:gd name="connsiteX5509" fmla="*/ 921117 w 6356371"/>
                <a:gd name="connsiteY5509" fmla="*/ 1246536 h 3927868"/>
                <a:gd name="connsiteX5510" fmla="*/ 918051 w 6356371"/>
                <a:gd name="connsiteY5510" fmla="*/ 1291178 h 3927868"/>
                <a:gd name="connsiteX5511" fmla="*/ 1049808 w 6356371"/>
                <a:gd name="connsiteY5511" fmla="*/ 1298357 h 3927868"/>
                <a:gd name="connsiteX5512" fmla="*/ 1101479 w 6356371"/>
                <a:gd name="connsiteY5512" fmla="*/ 1231505 h 3927868"/>
                <a:gd name="connsiteX5513" fmla="*/ 1134830 w 6356371"/>
                <a:gd name="connsiteY5513" fmla="*/ 1202417 h 3927868"/>
                <a:gd name="connsiteX5514" fmla="*/ 1127950 w 6356371"/>
                <a:gd name="connsiteY5514" fmla="*/ 1196136 h 3927868"/>
                <a:gd name="connsiteX5515" fmla="*/ 1089291 w 6356371"/>
                <a:gd name="connsiteY5515" fmla="*/ 1119490 h 3927868"/>
                <a:gd name="connsiteX5516" fmla="*/ 1012644 w 6356371"/>
                <a:gd name="connsiteY5516" fmla="*/ 1080755 h 3927868"/>
                <a:gd name="connsiteX5517" fmla="*/ 1007933 w 6356371"/>
                <a:gd name="connsiteY5517" fmla="*/ 1075595 h 3927868"/>
                <a:gd name="connsiteX5518" fmla="*/ 3718905 w 6356371"/>
                <a:gd name="connsiteY5518" fmla="*/ 1070884 h 3927868"/>
                <a:gd name="connsiteX5519" fmla="*/ 3710007 w 6356371"/>
                <a:gd name="connsiteY5519" fmla="*/ 1080830 h 3927868"/>
                <a:gd name="connsiteX5520" fmla="*/ 3633360 w 6356371"/>
                <a:gd name="connsiteY5520" fmla="*/ 1119490 h 3927868"/>
                <a:gd name="connsiteX5521" fmla="*/ 3591335 w 6356371"/>
                <a:gd name="connsiteY5521" fmla="*/ 1199426 h 3927868"/>
                <a:gd name="connsiteX5522" fmla="*/ 3628799 w 6356371"/>
                <a:gd name="connsiteY5522" fmla="*/ 1231505 h 3927868"/>
                <a:gd name="connsiteX5523" fmla="*/ 3680470 w 6356371"/>
                <a:gd name="connsiteY5523" fmla="*/ 1298431 h 3927868"/>
                <a:gd name="connsiteX5524" fmla="*/ 3812153 w 6356371"/>
                <a:gd name="connsiteY5524" fmla="*/ 1291253 h 3927868"/>
                <a:gd name="connsiteX5525" fmla="*/ 3812078 w 6356371"/>
                <a:gd name="connsiteY5525" fmla="*/ 1290729 h 3927868"/>
                <a:gd name="connsiteX5526" fmla="*/ 3812003 w 6356371"/>
                <a:gd name="connsiteY5526" fmla="*/ 1290131 h 3927868"/>
                <a:gd name="connsiteX5527" fmla="*/ 3812003 w 6356371"/>
                <a:gd name="connsiteY5527" fmla="*/ 1290056 h 3927868"/>
                <a:gd name="connsiteX5528" fmla="*/ 3812003 w 6356371"/>
                <a:gd name="connsiteY5528" fmla="*/ 1289832 h 3927868"/>
                <a:gd name="connsiteX5529" fmla="*/ 3809236 w 6356371"/>
                <a:gd name="connsiteY5529" fmla="*/ 1246536 h 3927868"/>
                <a:gd name="connsiteX5530" fmla="*/ 3820004 w 6356371"/>
                <a:gd name="connsiteY5530" fmla="*/ 1162710 h 3927868"/>
                <a:gd name="connsiteX5531" fmla="*/ 3753079 w 6356371"/>
                <a:gd name="connsiteY5531" fmla="*/ 1111040 h 3927868"/>
                <a:gd name="connsiteX5532" fmla="*/ 3724364 w 6356371"/>
                <a:gd name="connsiteY5532" fmla="*/ 1078287 h 3927868"/>
                <a:gd name="connsiteX5533" fmla="*/ 3718905 w 6356371"/>
                <a:gd name="connsiteY5533" fmla="*/ 1070884 h 3927868"/>
                <a:gd name="connsiteX5534" fmla="*/ 1353030 w 6356371"/>
                <a:gd name="connsiteY5534" fmla="*/ 1070884 h 3927868"/>
                <a:gd name="connsiteX5535" fmla="*/ 1344206 w 6356371"/>
                <a:gd name="connsiteY5535" fmla="*/ 1080830 h 3927868"/>
                <a:gd name="connsiteX5536" fmla="*/ 1267485 w 6356371"/>
                <a:gd name="connsiteY5536" fmla="*/ 1119490 h 3927868"/>
                <a:gd name="connsiteX5537" fmla="*/ 1225385 w 6356371"/>
                <a:gd name="connsiteY5537" fmla="*/ 1199426 h 3927868"/>
                <a:gd name="connsiteX5538" fmla="*/ 1262848 w 6356371"/>
                <a:gd name="connsiteY5538" fmla="*/ 1231505 h 3927868"/>
                <a:gd name="connsiteX5539" fmla="*/ 1314594 w 6356371"/>
                <a:gd name="connsiteY5539" fmla="*/ 1298431 h 3927868"/>
                <a:gd name="connsiteX5540" fmla="*/ 1446352 w 6356371"/>
                <a:gd name="connsiteY5540" fmla="*/ 1291253 h 3927868"/>
                <a:gd name="connsiteX5541" fmla="*/ 1443285 w 6356371"/>
                <a:gd name="connsiteY5541" fmla="*/ 1246611 h 3927868"/>
                <a:gd name="connsiteX5542" fmla="*/ 1454054 w 6356371"/>
                <a:gd name="connsiteY5542" fmla="*/ 1162786 h 3927868"/>
                <a:gd name="connsiteX5543" fmla="*/ 1387128 w 6356371"/>
                <a:gd name="connsiteY5543" fmla="*/ 1111115 h 3927868"/>
                <a:gd name="connsiteX5544" fmla="*/ 1353030 w 6356371"/>
                <a:gd name="connsiteY5544" fmla="*/ 1070884 h 3927868"/>
                <a:gd name="connsiteX5545" fmla="*/ 4901881 w 6356371"/>
                <a:gd name="connsiteY5545" fmla="*/ 1070809 h 3927868"/>
                <a:gd name="connsiteX5546" fmla="*/ 4892982 w 6356371"/>
                <a:gd name="connsiteY5546" fmla="*/ 1080830 h 3927868"/>
                <a:gd name="connsiteX5547" fmla="*/ 4816336 w 6356371"/>
                <a:gd name="connsiteY5547" fmla="*/ 1119490 h 3927868"/>
                <a:gd name="connsiteX5548" fmla="*/ 4774236 w 6356371"/>
                <a:gd name="connsiteY5548" fmla="*/ 1199426 h 3927868"/>
                <a:gd name="connsiteX5549" fmla="*/ 4811699 w 6356371"/>
                <a:gd name="connsiteY5549" fmla="*/ 1231505 h 3927868"/>
                <a:gd name="connsiteX5550" fmla="*/ 4863370 w 6356371"/>
                <a:gd name="connsiteY5550" fmla="*/ 1298431 h 3927868"/>
                <a:gd name="connsiteX5551" fmla="*/ 4995127 w 6356371"/>
                <a:gd name="connsiteY5551" fmla="*/ 1291253 h 3927868"/>
                <a:gd name="connsiteX5552" fmla="*/ 4992137 w 6356371"/>
                <a:gd name="connsiteY5552" fmla="*/ 1246611 h 3927868"/>
                <a:gd name="connsiteX5553" fmla="*/ 5002905 w 6356371"/>
                <a:gd name="connsiteY5553" fmla="*/ 1162786 h 3927868"/>
                <a:gd name="connsiteX5554" fmla="*/ 4935979 w 6356371"/>
                <a:gd name="connsiteY5554" fmla="*/ 1111115 h 3927868"/>
                <a:gd name="connsiteX5555" fmla="*/ 4901881 w 6356371"/>
                <a:gd name="connsiteY5555" fmla="*/ 1070809 h 3927868"/>
                <a:gd name="connsiteX5556" fmla="*/ 170204 w 6356371"/>
                <a:gd name="connsiteY5556" fmla="*/ 1070809 h 3927868"/>
                <a:gd name="connsiteX5557" fmla="*/ 161231 w 6356371"/>
                <a:gd name="connsiteY5557" fmla="*/ 1080830 h 3927868"/>
                <a:gd name="connsiteX5558" fmla="*/ 84659 w 6356371"/>
                <a:gd name="connsiteY5558" fmla="*/ 1119490 h 3927868"/>
                <a:gd name="connsiteX5559" fmla="*/ 42560 w 6356371"/>
                <a:gd name="connsiteY5559" fmla="*/ 1199426 h 3927868"/>
                <a:gd name="connsiteX5560" fmla="*/ 80023 w 6356371"/>
                <a:gd name="connsiteY5560" fmla="*/ 1231505 h 3927868"/>
                <a:gd name="connsiteX5561" fmla="*/ 131769 w 6356371"/>
                <a:gd name="connsiteY5561" fmla="*/ 1298357 h 3927868"/>
                <a:gd name="connsiteX5562" fmla="*/ 263526 w 6356371"/>
                <a:gd name="connsiteY5562" fmla="*/ 1291178 h 3927868"/>
                <a:gd name="connsiteX5563" fmla="*/ 260460 w 6356371"/>
                <a:gd name="connsiteY5563" fmla="*/ 1246536 h 3927868"/>
                <a:gd name="connsiteX5564" fmla="*/ 271228 w 6356371"/>
                <a:gd name="connsiteY5564" fmla="*/ 1162710 h 3927868"/>
                <a:gd name="connsiteX5565" fmla="*/ 204302 w 6356371"/>
                <a:gd name="connsiteY5565" fmla="*/ 1111040 h 3927868"/>
                <a:gd name="connsiteX5566" fmla="*/ 170204 w 6356371"/>
                <a:gd name="connsiteY5566" fmla="*/ 1070809 h 3927868"/>
                <a:gd name="connsiteX5567" fmla="*/ 2535930 w 6356371"/>
                <a:gd name="connsiteY5567" fmla="*/ 1070735 h 3927868"/>
                <a:gd name="connsiteX5568" fmla="*/ 2527106 w 6356371"/>
                <a:gd name="connsiteY5568" fmla="*/ 1080680 h 3927868"/>
                <a:gd name="connsiteX5569" fmla="*/ 2450460 w 6356371"/>
                <a:gd name="connsiteY5569" fmla="*/ 1119340 h 3927868"/>
                <a:gd name="connsiteX5570" fmla="*/ 2411800 w 6356371"/>
                <a:gd name="connsiteY5570" fmla="*/ 1195987 h 3927868"/>
                <a:gd name="connsiteX5571" fmla="*/ 2408360 w 6356371"/>
                <a:gd name="connsiteY5571" fmla="*/ 1199277 h 3927868"/>
                <a:gd name="connsiteX5572" fmla="*/ 2445823 w 6356371"/>
                <a:gd name="connsiteY5572" fmla="*/ 1231356 h 3927868"/>
                <a:gd name="connsiteX5573" fmla="*/ 2497569 w 6356371"/>
                <a:gd name="connsiteY5573" fmla="*/ 1298357 h 3927868"/>
                <a:gd name="connsiteX5574" fmla="*/ 2629327 w 6356371"/>
                <a:gd name="connsiteY5574" fmla="*/ 1291178 h 3927868"/>
                <a:gd name="connsiteX5575" fmla="*/ 2626336 w 6356371"/>
                <a:gd name="connsiteY5575" fmla="*/ 1246536 h 3927868"/>
                <a:gd name="connsiteX5576" fmla="*/ 2637029 w 6356371"/>
                <a:gd name="connsiteY5576" fmla="*/ 1162710 h 3927868"/>
                <a:gd name="connsiteX5577" fmla="*/ 2571300 w 6356371"/>
                <a:gd name="connsiteY5577" fmla="*/ 1112161 h 3927868"/>
                <a:gd name="connsiteX5578" fmla="*/ 2570103 w 6356371"/>
                <a:gd name="connsiteY5578" fmla="*/ 1111040 h 3927868"/>
                <a:gd name="connsiteX5579" fmla="*/ 2563448 w 6356371"/>
                <a:gd name="connsiteY5579" fmla="*/ 1104085 h 3927868"/>
                <a:gd name="connsiteX5580" fmla="*/ 2562476 w 6356371"/>
                <a:gd name="connsiteY5580" fmla="*/ 1103039 h 3927868"/>
                <a:gd name="connsiteX5581" fmla="*/ 2562177 w 6356371"/>
                <a:gd name="connsiteY5581" fmla="*/ 1102740 h 3927868"/>
                <a:gd name="connsiteX5582" fmla="*/ 2535930 w 6356371"/>
                <a:gd name="connsiteY5582" fmla="*/ 1070735 h 3927868"/>
                <a:gd name="connsiteX5583" fmla="*/ 1559789 w 6356371"/>
                <a:gd name="connsiteY5583" fmla="*/ 1065799 h 3927868"/>
                <a:gd name="connsiteX5584" fmla="*/ 1515670 w 6356371"/>
                <a:gd name="connsiteY5584" fmla="*/ 1137286 h 3927868"/>
                <a:gd name="connsiteX5585" fmla="*/ 1526961 w 6356371"/>
                <a:gd name="connsiteY5585" fmla="*/ 1141624 h 3927868"/>
                <a:gd name="connsiteX5586" fmla="*/ 1539973 w 6356371"/>
                <a:gd name="connsiteY5586" fmla="*/ 1145811 h 3927868"/>
                <a:gd name="connsiteX5587" fmla="*/ 1540272 w 6356371"/>
                <a:gd name="connsiteY5587" fmla="*/ 1145886 h 3927868"/>
                <a:gd name="connsiteX5588" fmla="*/ 1596280 w 6356371"/>
                <a:gd name="connsiteY5588" fmla="*/ 1156579 h 3927868"/>
                <a:gd name="connsiteX5589" fmla="*/ 1597476 w 6356371"/>
                <a:gd name="connsiteY5589" fmla="*/ 1156654 h 3927868"/>
                <a:gd name="connsiteX5590" fmla="*/ 1607048 w 6356371"/>
                <a:gd name="connsiteY5590" fmla="*/ 1099375 h 3927868"/>
                <a:gd name="connsiteX5591" fmla="*/ 1559789 w 6356371"/>
                <a:gd name="connsiteY5591" fmla="*/ 1065799 h 3927868"/>
                <a:gd name="connsiteX5592" fmla="*/ 5536365 w 6356371"/>
                <a:gd name="connsiteY5592" fmla="*/ 1065725 h 3927868"/>
                <a:gd name="connsiteX5593" fmla="*/ 5489106 w 6356371"/>
                <a:gd name="connsiteY5593" fmla="*/ 1099449 h 3927868"/>
                <a:gd name="connsiteX5594" fmla="*/ 5497481 w 6356371"/>
                <a:gd name="connsiteY5594" fmla="*/ 1143418 h 3927868"/>
                <a:gd name="connsiteX5595" fmla="*/ 5498827 w 6356371"/>
                <a:gd name="connsiteY5595" fmla="*/ 1156579 h 3927868"/>
                <a:gd name="connsiteX5596" fmla="*/ 5580484 w 6356371"/>
                <a:gd name="connsiteY5596" fmla="*/ 1137212 h 3927868"/>
                <a:gd name="connsiteX5597" fmla="*/ 5536365 w 6356371"/>
                <a:gd name="connsiteY5597" fmla="*/ 1065725 h 3927868"/>
                <a:gd name="connsiteX5598" fmla="*/ 5108639 w 6356371"/>
                <a:gd name="connsiteY5598" fmla="*/ 1065725 h 3927868"/>
                <a:gd name="connsiteX5599" fmla="*/ 5098096 w 6356371"/>
                <a:gd name="connsiteY5599" fmla="*/ 1078811 h 3927868"/>
                <a:gd name="connsiteX5600" fmla="*/ 5088748 w 6356371"/>
                <a:gd name="connsiteY5600" fmla="*/ 1092196 h 3927868"/>
                <a:gd name="connsiteX5601" fmla="*/ 5064521 w 6356371"/>
                <a:gd name="connsiteY5601" fmla="*/ 1137286 h 3927868"/>
                <a:gd name="connsiteX5602" fmla="*/ 5076560 w 6356371"/>
                <a:gd name="connsiteY5602" fmla="*/ 1141848 h 3927868"/>
                <a:gd name="connsiteX5603" fmla="*/ 5081421 w 6356371"/>
                <a:gd name="connsiteY5603" fmla="*/ 1143493 h 3927868"/>
                <a:gd name="connsiteX5604" fmla="*/ 5144982 w 6356371"/>
                <a:gd name="connsiteY5604" fmla="*/ 1156579 h 3927868"/>
                <a:gd name="connsiteX5605" fmla="*/ 5146177 w 6356371"/>
                <a:gd name="connsiteY5605" fmla="*/ 1156654 h 3927868"/>
                <a:gd name="connsiteX5606" fmla="*/ 5155824 w 6356371"/>
                <a:gd name="connsiteY5606" fmla="*/ 1099375 h 3927868"/>
                <a:gd name="connsiteX5607" fmla="*/ 5108639 w 6356371"/>
                <a:gd name="connsiteY5607" fmla="*/ 1065725 h 3927868"/>
                <a:gd name="connsiteX5608" fmla="*/ 4353390 w 6356371"/>
                <a:gd name="connsiteY5608" fmla="*/ 1065725 h 3927868"/>
                <a:gd name="connsiteX5609" fmla="*/ 4306132 w 6356371"/>
                <a:gd name="connsiteY5609" fmla="*/ 1099375 h 3927868"/>
                <a:gd name="connsiteX5610" fmla="*/ 4315777 w 6356371"/>
                <a:gd name="connsiteY5610" fmla="*/ 1156579 h 3927868"/>
                <a:gd name="connsiteX5611" fmla="*/ 4397583 w 6356371"/>
                <a:gd name="connsiteY5611" fmla="*/ 1137212 h 3927868"/>
                <a:gd name="connsiteX5612" fmla="*/ 4353390 w 6356371"/>
                <a:gd name="connsiteY5612" fmla="*/ 1065725 h 3927868"/>
                <a:gd name="connsiteX5613" fmla="*/ 3925664 w 6356371"/>
                <a:gd name="connsiteY5613" fmla="*/ 1065725 h 3927868"/>
                <a:gd name="connsiteX5614" fmla="*/ 3881545 w 6356371"/>
                <a:gd name="connsiteY5614" fmla="*/ 1137212 h 3927868"/>
                <a:gd name="connsiteX5615" fmla="*/ 3893660 w 6356371"/>
                <a:gd name="connsiteY5615" fmla="*/ 1141773 h 3927868"/>
                <a:gd name="connsiteX5616" fmla="*/ 3898520 w 6356371"/>
                <a:gd name="connsiteY5616" fmla="*/ 1143418 h 3927868"/>
                <a:gd name="connsiteX5617" fmla="*/ 3962081 w 6356371"/>
                <a:gd name="connsiteY5617" fmla="*/ 1156505 h 3927868"/>
                <a:gd name="connsiteX5618" fmla="*/ 3963352 w 6356371"/>
                <a:gd name="connsiteY5618" fmla="*/ 1156579 h 3927868"/>
                <a:gd name="connsiteX5619" fmla="*/ 3972924 w 6356371"/>
                <a:gd name="connsiteY5619" fmla="*/ 1099375 h 3927868"/>
                <a:gd name="connsiteX5620" fmla="*/ 3925664 w 6356371"/>
                <a:gd name="connsiteY5620" fmla="*/ 1065725 h 3927868"/>
                <a:gd name="connsiteX5621" fmla="*/ 3170490 w 6356371"/>
                <a:gd name="connsiteY5621" fmla="*/ 1065725 h 3927868"/>
                <a:gd name="connsiteX5622" fmla="*/ 3123305 w 6356371"/>
                <a:gd name="connsiteY5622" fmla="*/ 1099375 h 3927868"/>
                <a:gd name="connsiteX5623" fmla="*/ 3132876 w 6356371"/>
                <a:gd name="connsiteY5623" fmla="*/ 1156579 h 3927868"/>
                <a:gd name="connsiteX5624" fmla="*/ 3214683 w 6356371"/>
                <a:gd name="connsiteY5624" fmla="*/ 1137212 h 3927868"/>
                <a:gd name="connsiteX5625" fmla="*/ 3170490 w 6356371"/>
                <a:gd name="connsiteY5625" fmla="*/ 1065725 h 3927868"/>
                <a:gd name="connsiteX5626" fmla="*/ 2742764 w 6356371"/>
                <a:gd name="connsiteY5626" fmla="*/ 1065725 h 3927868"/>
                <a:gd name="connsiteX5627" fmla="*/ 2732146 w 6356371"/>
                <a:gd name="connsiteY5627" fmla="*/ 1078811 h 3927868"/>
                <a:gd name="connsiteX5628" fmla="*/ 2702833 w 6356371"/>
                <a:gd name="connsiteY5628" fmla="*/ 1127715 h 3927868"/>
                <a:gd name="connsiteX5629" fmla="*/ 2702758 w 6356371"/>
                <a:gd name="connsiteY5629" fmla="*/ 1127865 h 3927868"/>
                <a:gd name="connsiteX5630" fmla="*/ 2698570 w 6356371"/>
                <a:gd name="connsiteY5630" fmla="*/ 1137212 h 3927868"/>
                <a:gd name="connsiteX5631" fmla="*/ 2711881 w 6356371"/>
                <a:gd name="connsiteY5631" fmla="*/ 1142147 h 3927868"/>
                <a:gd name="connsiteX5632" fmla="*/ 2713152 w 6356371"/>
                <a:gd name="connsiteY5632" fmla="*/ 1142596 h 3927868"/>
                <a:gd name="connsiteX5633" fmla="*/ 2715619 w 6356371"/>
                <a:gd name="connsiteY5633" fmla="*/ 1143418 h 3927868"/>
                <a:gd name="connsiteX5634" fmla="*/ 2716068 w 6356371"/>
                <a:gd name="connsiteY5634" fmla="*/ 1143567 h 3927868"/>
                <a:gd name="connsiteX5635" fmla="*/ 2779180 w 6356371"/>
                <a:gd name="connsiteY5635" fmla="*/ 1156505 h 3927868"/>
                <a:gd name="connsiteX5636" fmla="*/ 2780377 w 6356371"/>
                <a:gd name="connsiteY5636" fmla="*/ 1156579 h 3927868"/>
                <a:gd name="connsiteX5637" fmla="*/ 2790023 w 6356371"/>
                <a:gd name="connsiteY5637" fmla="*/ 1099375 h 3927868"/>
                <a:gd name="connsiteX5638" fmla="*/ 2742764 w 6356371"/>
                <a:gd name="connsiteY5638" fmla="*/ 1065725 h 3927868"/>
                <a:gd name="connsiteX5639" fmla="*/ 1987589 w 6356371"/>
                <a:gd name="connsiteY5639" fmla="*/ 1065725 h 3927868"/>
                <a:gd name="connsiteX5640" fmla="*/ 1940330 w 6356371"/>
                <a:gd name="connsiteY5640" fmla="*/ 1099375 h 3927868"/>
                <a:gd name="connsiteX5641" fmla="*/ 1949901 w 6356371"/>
                <a:gd name="connsiteY5641" fmla="*/ 1156579 h 3927868"/>
                <a:gd name="connsiteX5642" fmla="*/ 2031708 w 6356371"/>
                <a:gd name="connsiteY5642" fmla="*/ 1137212 h 3927868"/>
                <a:gd name="connsiteX5643" fmla="*/ 1987589 w 6356371"/>
                <a:gd name="connsiteY5643" fmla="*/ 1065725 h 3927868"/>
                <a:gd name="connsiteX5644" fmla="*/ 804688 w 6356371"/>
                <a:gd name="connsiteY5644" fmla="*/ 1065725 h 3927868"/>
                <a:gd name="connsiteX5645" fmla="*/ 757354 w 6356371"/>
                <a:gd name="connsiteY5645" fmla="*/ 1099375 h 3927868"/>
                <a:gd name="connsiteX5646" fmla="*/ 767001 w 6356371"/>
                <a:gd name="connsiteY5646" fmla="*/ 1156579 h 3927868"/>
                <a:gd name="connsiteX5647" fmla="*/ 848807 w 6356371"/>
                <a:gd name="connsiteY5647" fmla="*/ 1137212 h 3927868"/>
                <a:gd name="connsiteX5648" fmla="*/ 804688 w 6356371"/>
                <a:gd name="connsiteY5648" fmla="*/ 1065725 h 3927868"/>
                <a:gd name="connsiteX5649" fmla="*/ 376813 w 6356371"/>
                <a:gd name="connsiteY5649" fmla="*/ 1065725 h 3927868"/>
                <a:gd name="connsiteX5650" fmla="*/ 332695 w 6356371"/>
                <a:gd name="connsiteY5650" fmla="*/ 1137212 h 3927868"/>
                <a:gd name="connsiteX5651" fmla="*/ 344660 w 6356371"/>
                <a:gd name="connsiteY5651" fmla="*/ 1141773 h 3927868"/>
                <a:gd name="connsiteX5652" fmla="*/ 349669 w 6356371"/>
                <a:gd name="connsiteY5652" fmla="*/ 1143418 h 3927868"/>
                <a:gd name="connsiteX5653" fmla="*/ 413230 w 6356371"/>
                <a:gd name="connsiteY5653" fmla="*/ 1156505 h 3927868"/>
                <a:gd name="connsiteX5654" fmla="*/ 414501 w 6356371"/>
                <a:gd name="connsiteY5654" fmla="*/ 1156579 h 3927868"/>
                <a:gd name="connsiteX5655" fmla="*/ 424147 w 6356371"/>
                <a:gd name="connsiteY5655" fmla="*/ 1099375 h 3927868"/>
                <a:gd name="connsiteX5656" fmla="*/ 376813 w 6356371"/>
                <a:gd name="connsiteY5656" fmla="*/ 1065725 h 3927868"/>
                <a:gd name="connsiteX5657" fmla="*/ 2653704 w 6356371"/>
                <a:gd name="connsiteY5657" fmla="*/ 946605 h 3927868"/>
                <a:gd name="connsiteX5658" fmla="*/ 2649367 w 6356371"/>
                <a:gd name="connsiteY5658" fmla="*/ 949371 h 3927868"/>
                <a:gd name="connsiteX5659" fmla="*/ 2631122 w 6356371"/>
                <a:gd name="connsiteY5659" fmla="*/ 962457 h 3927868"/>
                <a:gd name="connsiteX5660" fmla="*/ 2622447 w 6356371"/>
                <a:gd name="connsiteY5660" fmla="*/ 969636 h 3927868"/>
                <a:gd name="connsiteX5661" fmla="*/ 2622447 w 6356371"/>
                <a:gd name="connsiteY5661" fmla="*/ 969562 h 3927868"/>
                <a:gd name="connsiteX5662" fmla="*/ 2622373 w 6356371"/>
                <a:gd name="connsiteY5662" fmla="*/ 969636 h 3927868"/>
                <a:gd name="connsiteX5663" fmla="*/ 2613623 w 6356371"/>
                <a:gd name="connsiteY5663" fmla="*/ 977413 h 3927868"/>
                <a:gd name="connsiteX5664" fmla="*/ 2613324 w 6356371"/>
                <a:gd name="connsiteY5664" fmla="*/ 977712 h 3927868"/>
                <a:gd name="connsiteX5665" fmla="*/ 2605772 w 6356371"/>
                <a:gd name="connsiteY5665" fmla="*/ 985115 h 3927868"/>
                <a:gd name="connsiteX5666" fmla="*/ 2599042 w 6356371"/>
                <a:gd name="connsiteY5666" fmla="*/ 991995 h 3927868"/>
                <a:gd name="connsiteX5667" fmla="*/ 2568757 w 6356371"/>
                <a:gd name="connsiteY5667" fmla="*/ 1030504 h 3927868"/>
                <a:gd name="connsiteX5668" fmla="*/ 2598967 w 6356371"/>
                <a:gd name="connsiteY5668" fmla="*/ 1068940 h 3927868"/>
                <a:gd name="connsiteX5669" fmla="*/ 2605473 w 6356371"/>
                <a:gd name="connsiteY5669" fmla="*/ 1075595 h 3927868"/>
                <a:gd name="connsiteX5670" fmla="*/ 2605547 w 6356371"/>
                <a:gd name="connsiteY5670" fmla="*/ 1075670 h 3927868"/>
                <a:gd name="connsiteX5671" fmla="*/ 2653928 w 6356371"/>
                <a:gd name="connsiteY5671" fmla="*/ 1114255 h 3927868"/>
                <a:gd name="connsiteX5672" fmla="*/ 2657443 w 6356371"/>
                <a:gd name="connsiteY5672" fmla="*/ 1106403 h 3927868"/>
                <a:gd name="connsiteX5673" fmla="*/ 2692064 w 6356371"/>
                <a:gd name="connsiteY5673" fmla="*/ 1048750 h 3927868"/>
                <a:gd name="connsiteX5674" fmla="*/ 2700365 w 6356371"/>
                <a:gd name="connsiteY5674" fmla="*/ 1038132 h 3927868"/>
                <a:gd name="connsiteX5675" fmla="*/ 2702908 w 6356371"/>
                <a:gd name="connsiteY5675" fmla="*/ 1035066 h 3927868"/>
                <a:gd name="connsiteX5676" fmla="*/ 2706796 w 6356371"/>
                <a:gd name="connsiteY5676" fmla="*/ 1030430 h 3927868"/>
                <a:gd name="connsiteX5677" fmla="*/ 2702908 w 6356371"/>
                <a:gd name="connsiteY5677" fmla="*/ 1025719 h 3927868"/>
                <a:gd name="connsiteX5678" fmla="*/ 2700440 w 6356371"/>
                <a:gd name="connsiteY5678" fmla="*/ 1022728 h 3927868"/>
                <a:gd name="connsiteX5679" fmla="*/ 2692140 w 6356371"/>
                <a:gd name="connsiteY5679" fmla="*/ 1012110 h 3927868"/>
                <a:gd name="connsiteX5680" fmla="*/ 2657219 w 6356371"/>
                <a:gd name="connsiteY5680" fmla="*/ 954382 h 3927868"/>
                <a:gd name="connsiteX5681" fmla="*/ 2653704 w 6356371"/>
                <a:gd name="connsiteY5681" fmla="*/ 946605 h 3927868"/>
                <a:gd name="connsiteX5682" fmla="*/ 5625275 w 6356371"/>
                <a:gd name="connsiteY5682" fmla="*/ 946530 h 3927868"/>
                <a:gd name="connsiteX5683" fmla="*/ 5572258 w 6356371"/>
                <a:gd name="connsiteY5683" fmla="*/ 1030355 h 3927868"/>
                <a:gd name="connsiteX5684" fmla="*/ 5625200 w 6356371"/>
                <a:gd name="connsiteY5684" fmla="*/ 1114180 h 3927868"/>
                <a:gd name="connsiteX5685" fmla="*/ 5673581 w 6356371"/>
                <a:gd name="connsiteY5685" fmla="*/ 1075595 h 3927868"/>
                <a:gd name="connsiteX5686" fmla="*/ 5710296 w 6356371"/>
                <a:gd name="connsiteY5686" fmla="*/ 1030355 h 3927868"/>
                <a:gd name="connsiteX5687" fmla="*/ 5673581 w 6356371"/>
                <a:gd name="connsiteY5687" fmla="*/ 985264 h 3927868"/>
                <a:gd name="connsiteX5688" fmla="*/ 5673431 w 6356371"/>
                <a:gd name="connsiteY5688" fmla="*/ 985115 h 3927868"/>
                <a:gd name="connsiteX5689" fmla="*/ 5656681 w 6356371"/>
                <a:gd name="connsiteY5689" fmla="*/ 969711 h 3927868"/>
                <a:gd name="connsiteX5690" fmla="*/ 5629762 w 6356371"/>
                <a:gd name="connsiteY5690" fmla="*/ 949371 h 3927868"/>
                <a:gd name="connsiteX5691" fmla="*/ 5628117 w 6356371"/>
                <a:gd name="connsiteY5691" fmla="*/ 948325 h 3927868"/>
                <a:gd name="connsiteX5692" fmla="*/ 5625275 w 6356371"/>
                <a:gd name="connsiteY5692" fmla="*/ 946530 h 3927868"/>
                <a:gd name="connsiteX5693" fmla="*/ 4442151 w 6356371"/>
                <a:gd name="connsiteY5693" fmla="*/ 946530 h 3927868"/>
                <a:gd name="connsiteX5694" fmla="*/ 4389133 w 6356371"/>
                <a:gd name="connsiteY5694" fmla="*/ 1030355 h 3927868"/>
                <a:gd name="connsiteX5695" fmla="*/ 4442151 w 6356371"/>
                <a:gd name="connsiteY5695" fmla="*/ 1114180 h 3927868"/>
                <a:gd name="connsiteX5696" fmla="*/ 4490531 w 6356371"/>
                <a:gd name="connsiteY5696" fmla="*/ 1075595 h 3927868"/>
                <a:gd name="connsiteX5697" fmla="*/ 4527248 w 6356371"/>
                <a:gd name="connsiteY5697" fmla="*/ 1030355 h 3927868"/>
                <a:gd name="connsiteX5698" fmla="*/ 4490531 w 6356371"/>
                <a:gd name="connsiteY5698" fmla="*/ 985190 h 3927868"/>
                <a:gd name="connsiteX5699" fmla="*/ 4473706 w 6356371"/>
                <a:gd name="connsiteY5699" fmla="*/ 969636 h 3927868"/>
                <a:gd name="connsiteX5700" fmla="*/ 4446637 w 6356371"/>
                <a:gd name="connsiteY5700" fmla="*/ 949371 h 3927868"/>
                <a:gd name="connsiteX5701" fmla="*/ 4442151 w 6356371"/>
                <a:gd name="connsiteY5701" fmla="*/ 946530 h 3927868"/>
                <a:gd name="connsiteX5702" fmla="*/ 3836754 w 6356371"/>
                <a:gd name="connsiteY5702" fmla="*/ 946530 h 3927868"/>
                <a:gd name="connsiteX5703" fmla="*/ 3836305 w 6356371"/>
                <a:gd name="connsiteY5703" fmla="*/ 946829 h 3927868"/>
                <a:gd name="connsiteX5704" fmla="*/ 3832193 w 6356371"/>
                <a:gd name="connsiteY5704" fmla="*/ 949446 h 3927868"/>
                <a:gd name="connsiteX5705" fmla="*/ 3814022 w 6356371"/>
                <a:gd name="connsiteY5705" fmla="*/ 962457 h 3927868"/>
                <a:gd name="connsiteX5706" fmla="*/ 3796674 w 6356371"/>
                <a:gd name="connsiteY5706" fmla="*/ 977263 h 3927868"/>
                <a:gd name="connsiteX5707" fmla="*/ 3796524 w 6356371"/>
                <a:gd name="connsiteY5707" fmla="*/ 977413 h 3927868"/>
                <a:gd name="connsiteX5708" fmla="*/ 3788448 w 6356371"/>
                <a:gd name="connsiteY5708" fmla="*/ 985264 h 3927868"/>
                <a:gd name="connsiteX5709" fmla="*/ 3788224 w 6356371"/>
                <a:gd name="connsiteY5709" fmla="*/ 985563 h 3927868"/>
                <a:gd name="connsiteX5710" fmla="*/ 3783289 w 6356371"/>
                <a:gd name="connsiteY5710" fmla="*/ 990574 h 3927868"/>
                <a:gd name="connsiteX5711" fmla="*/ 3782092 w 6356371"/>
                <a:gd name="connsiteY5711" fmla="*/ 991845 h 3927868"/>
                <a:gd name="connsiteX5712" fmla="*/ 3781942 w 6356371"/>
                <a:gd name="connsiteY5712" fmla="*/ 992069 h 3927868"/>
                <a:gd name="connsiteX5713" fmla="*/ 3781718 w 6356371"/>
                <a:gd name="connsiteY5713" fmla="*/ 992368 h 3927868"/>
                <a:gd name="connsiteX5714" fmla="*/ 3775960 w 6356371"/>
                <a:gd name="connsiteY5714" fmla="*/ 998650 h 3927868"/>
                <a:gd name="connsiteX5715" fmla="*/ 3775512 w 6356371"/>
                <a:gd name="connsiteY5715" fmla="*/ 999173 h 3927868"/>
                <a:gd name="connsiteX5716" fmla="*/ 3771250 w 6356371"/>
                <a:gd name="connsiteY5716" fmla="*/ 1004108 h 3927868"/>
                <a:gd name="connsiteX5717" fmla="*/ 3769903 w 6356371"/>
                <a:gd name="connsiteY5717" fmla="*/ 1005678 h 3927868"/>
                <a:gd name="connsiteX5718" fmla="*/ 3769754 w 6356371"/>
                <a:gd name="connsiteY5718" fmla="*/ 1005903 h 3927868"/>
                <a:gd name="connsiteX5719" fmla="*/ 3764070 w 6356371"/>
                <a:gd name="connsiteY5719" fmla="*/ 1013081 h 3927868"/>
                <a:gd name="connsiteX5720" fmla="*/ 3763099 w 6356371"/>
                <a:gd name="connsiteY5720" fmla="*/ 1014352 h 3927868"/>
                <a:gd name="connsiteX5721" fmla="*/ 3757640 w 6356371"/>
                <a:gd name="connsiteY5721" fmla="*/ 1021756 h 3927868"/>
                <a:gd name="connsiteX5722" fmla="*/ 3753378 w 6356371"/>
                <a:gd name="connsiteY5722" fmla="*/ 1027962 h 3927868"/>
                <a:gd name="connsiteX5723" fmla="*/ 3751808 w 6356371"/>
                <a:gd name="connsiteY5723" fmla="*/ 1030355 h 3927868"/>
                <a:gd name="connsiteX5724" fmla="*/ 3753452 w 6356371"/>
                <a:gd name="connsiteY5724" fmla="*/ 1032823 h 3927868"/>
                <a:gd name="connsiteX5725" fmla="*/ 3757640 w 6356371"/>
                <a:gd name="connsiteY5725" fmla="*/ 1038955 h 3927868"/>
                <a:gd name="connsiteX5726" fmla="*/ 3761827 w 6356371"/>
                <a:gd name="connsiteY5726" fmla="*/ 1044638 h 3927868"/>
                <a:gd name="connsiteX5727" fmla="*/ 3764070 w 6356371"/>
                <a:gd name="connsiteY5727" fmla="*/ 1047703 h 3927868"/>
                <a:gd name="connsiteX5728" fmla="*/ 3775811 w 6356371"/>
                <a:gd name="connsiteY5728" fmla="*/ 1062061 h 3927868"/>
                <a:gd name="connsiteX5729" fmla="*/ 3788523 w 6356371"/>
                <a:gd name="connsiteY5729" fmla="*/ 1075595 h 3927868"/>
                <a:gd name="connsiteX5730" fmla="*/ 3836904 w 6356371"/>
                <a:gd name="connsiteY5730" fmla="*/ 1114180 h 3927868"/>
                <a:gd name="connsiteX5731" fmla="*/ 3889846 w 6356371"/>
                <a:gd name="connsiteY5731" fmla="*/ 1030355 h 3927868"/>
                <a:gd name="connsiteX5732" fmla="*/ 3836754 w 6356371"/>
                <a:gd name="connsiteY5732" fmla="*/ 946530 h 3927868"/>
                <a:gd name="connsiteX5733" fmla="*/ 2076349 w 6356371"/>
                <a:gd name="connsiteY5733" fmla="*/ 946530 h 3927868"/>
                <a:gd name="connsiteX5734" fmla="*/ 2023407 w 6356371"/>
                <a:gd name="connsiteY5734" fmla="*/ 1030355 h 3927868"/>
                <a:gd name="connsiteX5735" fmla="*/ 2076349 w 6356371"/>
                <a:gd name="connsiteY5735" fmla="*/ 1114180 h 3927868"/>
                <a:gd name="connsiteX5736" fmla="*/ 2124730 w 6356371"/>
                <a:gd name="connsiteY5736" fmla="*/ 1075595 h 3927868"/>
                <a:gd name="connsiteX5737" fmla="*/ 2161521 w 6356371"/>
                <a:gd name="connsiteY5737" fmla="*/ 1030355 h 3927868"/>
                <a:gd name="connsiteX5738" fmla="*/ 2124805 w 6356371"/>
                <a:gd name="connsiteY5738" fmla="*/ 985264 h 3927868"/>
                <a:gd name="connsiteX5739" fmla="*/ 2124656 w 6356371"/>
                <a:gd name="connsiteY5739" fmla="*/ 985115 h 3927868"/>
                <a:gd name="connsiteX5740" fmla="*/ 2107906 w 6356371"/>
                <a:gd name="connsiteY5740" fmla="*/ 969711 h 3927868"/>
                <a:gd name="connsiteX5741" fmla="*/ 2080836 w 6356371"/>
                <a:gd name="connsiteY5741" fmla="*/ 949371 h 3927868"/>
                <a:gd name="connsiteX5742" fmla="*/ 2079191 w 6356371"/>
                <a:gd name="connsiteY5742" fmla="*/ 948325 h 3927868"/>
                <a:gd name="connsiteX5743" fmla="*/ 2076349 w 6356371"/>
                <a:gd name="connsiteY5743" fmla="*/ 946530 h 3927868"/>
                <a:gd name="connsiteX5744" fmla="*/ 1470953 w 6356371"/>
                <a:gd name="connsiteY5744" fmla="*/ 946530 h 3927868"/>
                <a:gd name="connsiteX5745" fmla="*/ 1466541 w 6356371"/>
                <a:gd name="connsiteY5745" fmla="*/ 949297 h 3927868"/>
                <a:gd name="connsiteX5746" fmla="*/ 1448221 w 6356371"/>
                <a:gd name="connsiteY5746" fmla="*/ 962383 h 3927868"/>
                <a:gd name="connsiteX5747" fmla="*/ 1430873 w 6356371"/>
                <a:gd name="connsiteY5747" fmla="*/ 977188 h 3927868"/>
                <a:gd name="connsiteX5748" fmla="*/ 1430724 w 6356371"/>
                <a:gd name="connsiteY5748" fmla="*/ 977338 h 3927868"/>
                <a:gd name="connsiteX5749" fmla="*/ 1422648 w 6356371"/>
                <a:gd name="connsiteY5749" fmla="*/ 985190 h 3927868"/>
                <a:gd name="connsiteX5750" fmla="*/ 1385932 w 6356371"/>
                <a:gd name="connsiteY5750" fmla="*/ 1030355 h 3927868"/>
                <a:gd name="connsiteX5751" fmla="*/ 1422648 w 6356371"/>
                <a:gd name="connsiteY5751" fmla="*/ 1075595 h 3927868"/>
                <a:gd name="connsiteX5752" fmla="*/ 1471028 w 6356371"/>
                <a:gd name="connsiteY5752" fmla="*/ 1114180 h 3927868"/>
                <a:gd name="connsiteX5753" fmla="*/ 1523970 w 6356371"/>
                <a:gd name="connsiteY5753" fmla="*/ 1030355 h 3927868"/>
                <a:gd name="connsiteX5754" fmla="*/ 1470953 w 6356371"/>
                <a:gd name="connsiteY5754" fmla="*/ 946530 h 3927868"/>
                <a:gd name="connsiteX5755" fmla="*/ 893449 w 6356371"/>
                <a:gd name="connsiteY5755" fmla="*/ 946530 h 3927868"/>
                <a:gd name="connsiteX5756" fmla="*/ 840507 w 6356371"/>
                <a:gd name="connsiteY5756" fmla="*/ 1030355 h 3927868"/>
                <a:gd name="connsiteX5757" fmla="*/ 893449 w 6356371"/>
                <a:gd name="connsiteY5757" fmla="*/ 1114180 h 3927868"/>
                <a:gd name="connsiteX5758" fmla="*/ 941830 w 6356371"/>
                <a:gd name="connsiteY5758" fmla="*/ 1075595 h 3927868"/>
                <a:gd name="connsiteX5759" fmla="*/ 978546 w 6356371"/>
                <a:gd name="connsiteY5759" fmla="*/ 1030430 h 3927868"/>
                <a:gd name="connsiteX5760" fmla="*/ 941830 w 6356371"/>
                <a:gd name="connsiteY5760" fmla="*/ 985264 h 3927868"/>
                <a:gd name="connsiteX5761" fmla="*/ 925005 w 6356371"/>
                <a:gd name="connsiteY5761" fmla="*/ 969711 h 3927868"/>
                <a:gd name="connsiteX5762" fmla="*/ 897936 w 6356371"/>
                <a:gd name="connsiteY5762" fmla="*/ 949371 h 3927868"/>
                <a:gd name="connsiteX5763" fmla="*/ 893449 w 6356371"/>
                <a:gd name="connsiteY5763" fmla="*/ 946530 h 3927868"/>
                <a:gd name="connsiteX5764" fmla="*/ 288277 w 6356371"/>
                <a:gd name="connsiteY5764" fmla="*/ 946530 h 3927868"/>
                <a:gd name="connsiteX5765" fmla="*/ 283865 w 6356371"/>
                <a:gd name="connsiteY5765" fmla="*/ 949297 h 3927868"/>
                <a:gd name="connsiteX5766" fmla="*/ 265470 w 6356371"/>
                <a:gd name="connsiteY5766" fmla="*/ 962383 h 3927868"/>
                <a:gd name="connsiteX5767" fmla="*/ 248122 w 6356371"/>
                <a:gd name="connsiteY5767" fmla="*/ 977188 h 3927868"/>
                <a:gd name="connsiteX5768" fmla="*/ 247972 w 6356371"/>
                <a:gd name="connsiteY5768" fmla="*/ 977338 h 3927868"/>
                <a:gd name="connsiteX5769" fmla="*/ 239896 w 6356371"/>
                <a:gd name="connsiteY5769" fmla="*/ 985115 h 3927868"/>
                <a:gd name="connsiteX5770" fmla="*/ 239822 w 6356371"/>
                <a:gd name="connsiteY5770" fmla="*/ 985190 h 3927868"/>
                <a:gd name="connsiteX5771" fmla="*/ 203106 w 6356371"/>
                <a:gd name="connsiteY5771" fmla="*/ 1030355 h 3927868"/>
                <a:gd name="connsiteX5772" fmla="*/ 239822 w 6356371"/>
                <a:gd name="connsiteY5772" fmla="*/ 1075595 h 3927868"/>
                <a:gd name="connsiteX5773" fmla="*/ 288203 w 6356371"/>
                <a:gd name="connsiteY5773" fmla="*/ 1114180 h 3927868"/>
                <a:gd name="connsiteX5774" fmla="*/ 341070 w 6356371"/>
                <a:gd name="connsiteY5774" fmla="*/ 1030355 h 3927868"/>
                <a:gd name="connsiteX5775" fmla="*/ 288277 w 6356371"/>
                <a:gd name="connsiteY5775" fmla="*/ 946530 h 3927868"/>
                <a:gd name="connsiteX5776" fmla="*/ 5019879 w 6356371"/>
                <a:gd name="connsiteY5776" fmla="*/ 946455 h 3927868"/>
                <a:gd name="connsiteX5777" fmla="*/ 5015392 w 6356371"/>
                <a:gd name="connsiteY5777" fmla="*/ 949297 h 3927868"/>
                <a:gd name="connsiteX5778" fmla="*/ 4996997 w 6356371"/>
                <a:gd name="connsiteY5778" fmla="*/ 962383 h 3927868"/>
                <a:gd name="connsiteX5779" fmla="*/ 4979648 w 6356371"/>
                <a:gd name="connsiteY5779" fmla="*/ 977188 h 3927868"/>
                <a:gd name="connsiteX5780" fmla="*/ 4979499 w 6356371"/>
                <a:gd name="connsiteY5780" fmla="*/ 977338 h 3927868"/>
                <a:gd name="connsiteX5781" fmla="*/ 4971423 w 6356371"/>
                <a:gd name="connsiteY5781" fmla="*/ 985190 h 3927868"/>
                <a:gd name="connsiteX5782" fmla="*/ 4934708 w 6356371"/>
                <a:gd name="connsiteY5782" fmla="*/ 1030355 h 3927868"/>
                <a:gd name="connsiteX5783" fmla="*/ 4971423 w 6356371"/>
                <a:gd name="connsiteY5783" fmla="*/ 1075595 h 3927868"/>
                <a:gd name="connsiteX5784" fmla="*/ 5019953 w 6356371"/>
                <a:gd name="connsiteY5784" fmla="*/ 1114255 h 3927868"/>
                <a:gd name="connsiteX5785" fmla="*/ 5046948 w 6356371"/>
                <a:gd name="connsiteY5785" fmla="*/ 1064379 h 3927868"/>
                <a:gd name="connsiteX5786" fmla="*/ 5046948 w 6356371"/>
                <a:gd name="connsiteY5786" fmla="*/ 1064304 h 3927868"/>
                <a:gd name="connsiteX5787" fmla="*/ 5058090 w 6356371"/>
                <a:gd name="connsiteY5787" fmla="*/ 1048526 h 3927868"/>
                <a:gd name="connsiteX5788" fmla="*/ 5072746 w 6356371"/>
                <a:gd name="connsiteY5788" fmla="*/ 1030355 h 3927868"/>
                <a:gd name="connsiteX5789" fmla="*/ 5058090 w 6356371"/>
                <a:gd name="connsiteY5789" fmla="*/ 1012184 h 3927868"/>
                <a:gd name="connsiteX5790" fmla="*/ 5058016 w 6356371"/>
                <a:gd name="connsiteY5790" fmla="*/ 1012110 h 3927868"/>
                <a:gd name="connsiteX5791" fmla="*/ 5057941 w 6356371"/>
                <a:gd name="connsiteY5791" fmla="*/ 1012035 h 3927868"/>
                <a:gd name="connsiteX5792" fmla="*/ 5046948 w 6356371"/>
                <a:gd name="connsiteY5792" fmla="*/ 996406 h 3927868"/>
                <a:gd name="connsiteX5793" fmla="*/ 5019879 w 6356371"/>
                <a:gd name="connsiteY5793" fmla="*/ 946455 h 3927868"/>
                <a:gd name="connsiteX5794" fmla="*/ 3259325 w 6356371"/>
                <a:gd name="connsiteY5794" fmla="*/ 946455 h 3927868"/>
                <a:gd name="connsiteX5795" fmla="*/ 3206308 w 6356371"/>
                <a:gd name="connsiteY5795" fmla="*/ 1030280 h 3927868"/>
                <a:gd name="connsiteX5796" fmla="*/ 3259325 w 6356371"/>
                <a:gd name="connsiteY5796" fmla="*/ 1114106 h 3927868"/>
                <a:gd name="connsiteX5797" fmla="*/ 3307706 w 6356371"/>
                <a:gd name="connsiteY5797" fmla="*/ 1075521 h 3927868"/>
                <a:gd name="connsiteX5798" fmla="*/ 3344347 w 6356371"/>
                <a:gd name="connsiteY5798" fmla="*/ 1030355 h 3927868"/>
                <a:gd name="connsiteX5799" fmla="*/ 3307631 w 6356371"/>
                <a:gd name="connsiteY5799" fmla="*/ 985190 h 3927868"/>
                <a:gd name="connsiteX5800" fmla="*/ 3290731 w 6356371"/>
                <a:gd name="connsiteY5800" fmla="*/ 969562 h 3927868"/>
                <a:gd name="connsiteX5801" fmla="*/ 3263886 w 6356371"/>
                <a:gd name="connsiteY5801" fmla="*/ 949371 h 3927868"/>
                <a:gd name="connsiteX5802" fmla="*/ 3263662 w 6356371"/>
                <a:gd name="connsiteY5802" fmla="*/ 949222 h 3927868"/>
                <a:gd name="connsiteX5803" fmla="*/ 3259325 w 6356371"/>
                <a:gd name="connsiteY5803" fmla="*/ 946455 h 3927868"/>
                <a:gd name="connsiteX5804" fmla="*/ 5498901 w 6356371"/>
                <a:gd name="connsiteY5804" fmla="*/ 904280 h 3927868"/>
                <a:gd name="connsiteX5805" fmla="*/ 5498677 w 6356371"/>
                <a:gd name="connsiteY5805" fmla="*/ 906374 h 3927868"/>
                <a:gd name="connsiteX5806" fmla="*/ 5497930 w 6356371"/>
                <a:gd name="connsiteY5806" fmla="*/ 914227 h 3927868"/>
                <a:gd name="connsiteX5807" fmla="*/ 5497705 w 6356371"/>
                <a:gd name="connsiteY5807" fmla="*/ 916245 h 3927868"/>
                <a:gd name="connsiteX5808" fmla="*/ 5497705 w 6356371"/>
                <a:gd name="connsiteY5808" fmla="*/ 916320 h 3927868"/>
                <a:gd name="connsiteX5809" fmla="*/ 5497630 w 6356371"/>
                <a:gd name="connsiteY5809" fmla="*/ 917068 h 3927868"/>
                <a:gd name="connsiteX5810" fmla="*/ 5497481 w 6356371"/>
                <a:gd name="connsiteY5810" fmla="*/ 917965 h 3927868"/>
                <a:gd name="connsiteX5811" fmla="*/ 5489180 w 6356371"/>
                <a:gd name="connsiteY5811" fmla="*/ 961336 h 3927868"/>
                <a:gd name="connsiteX5812" fmla="*/ 5536365 w 6356371"/>
                <a:gd name="connsiteY5812" fmla="*/ 994986 h 3927868"/>
                <a:gd name="connsiteX5813" fmla="*/ 5580708 w 6356371"/>
                <a:gd name="connsiteY5813" fmla="*/ 923648 h 3927868"/>
                <a:gd name="connsiteX5814" fmla="*/ 5578764 w 6356371"/>
                <a:gd name="connsiteY5814" fmla="*/ 922900 h 3927868"/>
                <a:gd name="connsiteX5815" fmla="*/ 5578166 w 6356371"/>
                <a:gd name="connsiteY5815" fmla="*/ 922676 h 3927868"/>
                <a:gd name="connsiteX5816" fmla="*/ 5548778 w 6356371"/>
                <a:gd name="connsiteY5816" fmla="*/ 912955 h 3927868"/>
                <a:gd name="connsiteX5817" fmla="*/ 5545563 w 6356371"/>
                <a:gd name="connsiteY5817" fmla="*/ 912133 h 3927868"/>
                <a:gd name="connsiteX5818" fmla="*/ 5532999 w 6356371"/>
                <a:gd name="connsiteY5818" fmla="*/ 909216 h 3927868"/>
                <a:gd name="connsiteX5819" fmla="*/ 5531654 w 6356371"/>
                <a:gd name="connsiteY5819" fmla="*/ 908917 h 3927868"/>
                <a:gd name="connsiteX5820" fmla="*/ 5529785 w 6356371"/>
                <a:gd name="connsiteY5820" fmla="*/ 908543 h 3927868"/>
                <a:gd name="connsiteX5821" fmla="*/ 5507800 w 6356371"/>
                <a:gd name="connsiteY5821" fmla="*/ 905103 h 3927868"/>
                <a:gd name="connsiteX5822" fmla="*/ 5498901 w 6356371"/>
                <a:gd name="connsiteY5822" fmla="*/ 904280 h 3927868"/>
                <a:gd name="connsiteX5823" fmla="*/ 4315852 w 6356371"/>
                <a:gd name="connsiteY5823" fmla="*/ 904206 h 3927868"/>
                <a:gd name="connsiteX5824" fmla="*/ 4306206 w 6356371"/>
                <a:gd name="connsiteY5824" fmla="*/ 961336 h 3927868"/>
                <a:gd name="connsiteX5825" fmla="*/ 4353390 w 6356371"/>
                <a:gd name="connsiteY5825" fmla="*/ 994986 h 3927868"/>
                <a:gd name="connsiteX5826" fmla="*/ 4397583 w 6356371"/>
                <a:gd name="connsiteY5826" fmla="*/ 923499 h 3927868"/>
                <a:gd name="connsiteX5827" fmla="*/ 4388012 w 6356371"/>
                <a:gd name="connsiteY5827" fmla="*/ 919834 h 3927868"/>
                <a:gd name="connsiteX5828" fmla="*/ 4387787 w 6356371"/>
                <a:gd name="connsiteY5828" fmla="*/ 919760 h 3927868"/>
                <a:gd name="connsiteX5829" fmla="*/ 4380460 w 6356371"/>
                <a:gd name="connsiteY5829" fmla="*/ 917218 h 3927868"/>
                <a:gd name="connsiteX5830" fmla="*/ 4365803 w 6356371"/>
                <a:gd name="connsiteY5830" fmla="*/ 912805 h 3927868"/>
                <a:gd name="connsiteX5831" fmla="*/ 4362514 w 6356371"/>
                <a:gd name="connsiteY5831" fmla="*/ 911983 h 3927868"/>
                <a:gd name="connsiteX5832" fmla="*/ 4349952 w 6356371"/>
                <a:gd name="connsiteY5832" fmla="*/ 909066 h 3927868"/>
                <a:gd name="connsiteX5833" fmla="*/ 4348604 w 6356371"/>
                <a:gd name="connsiteY5833" fmla="*/ 908767 h 3927868"/>
                <a:gd name="connsiteX5834" fmla="*/ 4346511 w 6356371"/>
                <a:gd name="connsiteY5834" fmla="*/ 908393 h 3927868"/>
                <a:gd name="connsiteX5835" fmla="*/ 4332678 w 6356371"/>
                <a:gd name="connsiteY5835" fmla="*/ 906001 h 3927868"/>
                <a:gd name="connsiteX5836" fmla="*/ 4325124 w 6356371"/>
                <a:gd name="connsiteY5836" fmla="*/ 905029 h 3927868"/>
                <a:gd name="connsiteX5837" fmla="*/ 4315852 w 6356371"/>
                <a:gd name="connsiteY5837" fmla="*/ 904206 h 3927868"/>
                <a:gd name="connsiteX5838" fmla="*/ 3132801 w 6356371"/>
                <a:gd name="connsiteY5838" fmla="*/ 904206 h 3927868"/>
                <a:gd name="connsiteX5839" fmla="*/ 3123230 w 6356371"/>
                <a:gd name="connsiteY5839" fmla="*/ 961336 h 3927868"/>
                <a:gd name="connsiteX5840" fmla="*/ 3170490 w 6356371"/>
                <a:gd name="connsiteY5840" fmla="*/ 994986 h 3927868"/>
                <a:gd name="connsiteX5841" fmla="*/ 3214533 w 6356371"/>
                <a:gd name="connsiteY5841" fmla="*/ 923423 h 3927868"/>
                <a:gd name="connsiteX5842" fmla="*/ 3212664 w 6356371"/>
                <a:gd name="connsiteY5842" fmla="*/ 922676 h 3927868"/>
                <a:gd name="connsiteX5843" fmla="*/ 3212589 w 6356371"/>
                <a:gd name="connsiteY5843" fmla="*/ 922676 h 3927868"/>
                <a:gd name="connsiteX5844" fmla="*/ 3197260 w 6356371"/>
                <a:gd name="connsiteY5844" fmla="*/ 917142 h 3927868"/>
                <a:gd name="connsiteX5845" fmla="*/ 3182753 w 6356371"/>
                <a:gd name="connsiteY5845" fmla="*/ 912805 h 3927868"/>
                <a:gd name="connsiteX5846" fmla="*/ 3179462 w 6356371"/>
                <a:gd name="connsiteY5846" fmla="*/ 911983 h 3927868"/>
                <a:gd name="connsiteX5847" fmla="*/ 3166974 w 6356371"/>
                <a:gd name="connsiteY5847" fmla="*/ 909066 h 3927868"/>
                <a:gd name="connsiteX5848" fmla="*/ 3165629 w 6356371"/>
                <a:gd name="connsiteY5848" fmla="*/ 908767 h 3927868"/>
                <a:gd name="connsiteX5849" fmla="*/ 3163760 w 6356371"/>
                <a:gd name="connsiteY5849" fmla="*/ 908468 h 3927868"/>
                <a:gd name="connsiteX5850" fmla="*/ 3141775 w 6356371"/>
                <a:gd name="connsiteY5850" fmla="*/ 905029 h 3927868"/>
                <a:gd name="connsiteX5851" fmla="*/ 3132801 w 6356371"/>
                <a:gd name="connsiteY5851" fmla="*/ 904206 h 3927868"/>
                <a:gd name="connsiteX5852" fmla="*/ 2780377 w 6356371"/>
                <a:gd name="connsiteY5852" fmla="*/ 904206 h 3927868"/>
                <a:gd name="connsiteX5853" fmla="*/ 2771628 w 6356371"/>
                <a:gd name="connsiteY5853" fmla="*/ 904954 h 3927868"/>
                <a:gd name="connsiteX5854" fmla="*/ 2769310 w 6356371"/>
                <a:gd name="connsiteY5854" fmla="*/ 905253 h 3927868"/>
                <a:gd name="connsiteX5855" fmla="*/ 2749419 w 6356371"/>
                <a:gd name="connsiteY5855" fmla="*/ 908319 h 3927868"/>
                <a:gd name="connsiteX5856" fmla="*/ 2747998 w 6356371"/>
                <a:gd name="connsiteY5856" fmla="*/ 908543 h 3927868"/>
                <a:gd name="connsiteX5857" fmla="*/ 2746578 w 6356371"/>
                <a:gd name="connsiteY5857" fmla="*/ 908842 h 3927868"/>
                <a:gd name="connsiteX5858" fmla="*/ 2733417 w 6356371"/>
                <a:gd name="connsiteY5858" fmla="*/ 911983 h 3927868"/>
                <a:gd name="connsiteX5859" fmla="*/ 2716218 w 6356371"/>
                <a:gd name="connsiteY5859" fmla="*/ 916993 h 3927868"/>
                <a:gd name="connsiteX5860" fmla="*/ 2715769 w 6356371"/>
                <a:gd name="connsiteY5860" fmla="*/ 917142 h 3927868"/>
                <a:gd name="connsiteX5861" fmla="*/ 2708441 w 6356371"/>
                <a:gd name="connsiteY5861" fmla="*/ 919685 h 3927868"/>
                <a:gd name="connsiteX5862" fmla="*/ 2707992 w 6356371"/>
                <a:gd name="connsiteY5862" fmla="*/ 919834 h 3927868"/>
                <a:gd name="connsiteX5863" fmla="*/ 2698795 w 6356371"/>
                <a:gd name="connsiteY5863" fmla="*/ 923499 h 3927868"/>
                <a:gd name="connsiteX5864" fmla="*/ 2702908 w 6356371"/>
                <a:gd name="connsiteY5864" fmla="*/ 932920 h 3927868"/>
                <a:gd name="connsiteX5865" fmla="*/ 2704029 w 6356371"/>
                <a:gd name="connsiteY5865" fmla="*/ 935239 h 3927868"/>
                <a:gd name="connsiteX5866" fmla="*/ 2732220 w 6356371"/>
                <a:gd name="connsiteY5866" fmla="*/ 981900 h 3927868"/>
                <a:gd name="connsiteX5867" fmla="*/ 2742764 w 6356371"/>
                <a:gd name="connsiteY5867" fmla="*/ 994986 h 3927868"/>
                <a:gd name="connsiteX5868" fmla="*/ 2789948 w 6356371"/>
                <a:gd name="connsiteY5868" fmla="*/ 961336 h 3927868"/>
                <a:gd name="connsiteX5869" fmla="*/ 2780377 w 6356371"/>
                <a:gd name="connsiteY5869" fmla="*/ 904206 h 3927868"/>
                <a:gd name="connsiteX5870" fmla="*/ 1949976 w 6356371"/>
                <a:gd name="connsiteY5870" fmla="*/ 904206 h 3927868"/>
                <a:gd name="connsiteX5871" fmla="*/ 1940405 w 6356371"/>
                <a:gd name="connsiteY5871" fmla="*/ 961336 h 3927868"/>
                <a:gd name="connsiteX5872" fmla="*/ 1987589 w 6356371"/>
                <a:gd name="connsiteY5872" fmla="*/ 994986 h 3927868"/>
                <a:gd name="connsiteX5873" fmla="*/ 2031932 w 6356371"/>
                <a:gd name="connsiteY5873" fmla="*/ 923573 h 3927868"/>
                <a:gd name="connsiteX5874" fmla="*/ 2029988 w 6356371"/>
                <a:gd name="connsiteY5874" fmla="*/ 922825 h 3927868"/>
                <a:gd name="connsiteX5875" fmla="*/ 2029389 w 6356371"/>
                <a:gd name="connsiteY5875" fmla="*/ 922601 h 3927868"/>
                <a:gd name="connsiteX5876" fmla="*/ 2000002 w 6356371"/>
                <a:gd name="connsiteY5876" fmla="*/ 912880 h 3927868"/>
                <a:gd name="connsiteX5877" fmla="*/ 1996787 w 6356371"/>
                <a:gd name="connsiteY5877" fmla="*/ 912057 h 3927868"/>
                <a:gd name="connsiteX5878" fmla="*/ 1984224 w 6356371"/>
                <a:gd name="connsiteY5878" fmla="*/ 909142 h 3927868"/>
                <a:gd name="connsiteX5879" fmla="*/ 1982878 w 6356371"/>
                <a:gd name="connsiteY5879" fmla="*/ 908842 h 3927868"/>
                <a:gd name="connsiteX5880" fmla="*/ 1981008 w 6356371"/>
                <a:gd name="connsiteY5880" fmla="*/ 908468 h 3927868"/>
                <a:gd name="connsiteX5881" fmla="*/ 1959024 w 6356371"/>
                <a:gd name="connsiteY5881" fmla="*/ 905029 h 3927868"/>
                <a:gd name="connsiteX5882" fmla="*/ 1949976 w 6356371"/>
                <a:gd name="connsiteY5882" fmla="*/ 904206 h 3927868"/>
                <a:gd name="connsiteX5883" fmla="*/ 767076 w 6356371"/>
                <a:gd name="connsiteY5883" fmla="*/ 904206 h 3927868"/>
                <a:gd name="connsiteX5884" fmla="*/ 757430 w 6356371"/>
                <a:gd name="connsiteY5884" fmla="*/ 961336 h 3927868"/>
                <a:gd name="connsiteX5885" fmla="*/ 804688 w 6356371"/>
                <a:gd name="connsiteY5885" fmla="*/ 994986 h 3927868"/>
                <a:gd name="connsiteX5886" fmla="*/ 848807 w 6356371"/>
                <a:gd name="connsiteY5886" fmla="*/ 923648 h 3927868"/>
                <a:gd name="connsiteX5887" fmla="*/ 839535 w 6356371"/>
                <a:gd name="connsiteY5887" fmla="*/ 919984 h 3927868"/>
                <a:gd name="connsiteX5888" fmla="*/ 839086 w 6356371"/>
                <a:gd name="connsiteY5888" fmla="*/ 919834 h 3927868"/>
                <a:gd name="connsiteX5889" fmla="*/ 831758 w 6356371"/>
                <a:gd name="connsiteY5889" fmla="*/ 917292 h 3927868"/>
                <a:gd name="connsiteX5890" fmla="*/ 814484 w 6356371"/>
                <a:gd name="connsiteY5890" fmla="*/ 912207 h 3927868"/>
                <a:gd name="connsiteX5891" fmla="*/ 814110 w 6356371"/>
                <a:gd name="connsiteY5891" fmla="*/ 912133 h 3927868"/>
                <a:gd name="connsiteX5892" fmla="*/ 801024 w 6356371"/>
                <a:gd name="connsiteY5892" fmla="*/ 908992 h 3927868"/>
                <a:gd name="connsiteX5893" fmla="*/ 799454 w 6356371"/>
                <a:gd name="connsiteY5893" fmla="*/ 908692 h 3927868"/>
                <a:gd name="connsiteX5894" fmla="*/ 798109 w 6356371"/>
                <a:gd name="connsiteY5894" fmla="*/ 908468 h 3927868"/>
                <a:gd name="connsiteX5895" fmla="*/ 776124 w 6356371"/>
                <a:gd name="connsiteY5895" fmla="*/ 905029 h 3927868"/>
                <a:gd name="connsiteX5896" fmla="*/ 767076 w 6356371"/>
                <a:gd name="connsiteY5896" fmla="*/ 904206 h 3927868"/>
                <a:gd name="connsiteX5897" fmla="*/ 414576 w 6356371"/>
                <a:gd name="connsiteY5897" fmla="*/ 904206 h 3927868"/>
                <a:gd name="connsiteX5898" fmla="*/ 405752 w 6356371"/>
                <a:gd name="connsiteY5898" fmla="*/ 905029 h 3927868"/>
                <a:gd name="connsiteX5899" fmla="*/ 404930 w 6356371"/>
                <a:gd name="connsiteY5899" fmla="*/ 905103 h 3927868"/>
                <a:gd name="connsiteX5900" fmla="*/ 397826 w 6356371"/>
                <a:gd name="connsiteY5900" fmla="*/ 906001 h 3927868"/>
                <a:gd name="connsiteX5901" fmla="*/ 383843 w 6356371"/>
                <a:gd name="connsiteY5901" fmla="*/ 908393 h 3927868"/>
                <a:gd name="connsiteX5902" fmla="*/ 381824 w 6356371"/>
                <a:gd name="connsiteY5902" fmla="*/ 908692 h 3927868"/>
                <a:gd name="connsiteX5903" fmla="*/ 380403 w 6356371"/>
                <a:gd name="connsiteY5903" fmla="*/ 908992 h 3927868"/>
                <a:gd name="connsiteX5904" fmla="*/ 367840 w 6356371"/>
                <a:gd name="connsiteY5904" fmla="*/ 911908 h 3927868"/>
                <a:gd name="connsiteX5905" fmla="*/ 364550 w 6356371"/>
                <a:gd name="connsiteY5905" fmla="*/ 912805 h 3927868"/>
                <a:gd name="connsiteX5906" fmla="*/ 350193 w 6356371"/>
                <a:gd name="connsiteY5906" fmla="*/ 917142 h 3927868"/>
                <a:gd name="connsiteX5907" fmla="*/ 334714 w 6356371"/>
                <a:gd name="connsiteY5907" fmla="*/ 922751 h 3927868"/>
                <a:gd name="connsiteX5908" fmla="*/ 332770 w 6356371"/>
                <a:gd name="connsiteY5908" fmla="*/ 923499 h 3927868"/>
                <a:gd name="connsiteX5909" fmla="*/ 376888 w 6356371"/>
                <a:gd name="connsiteY5909" fmla="*/ 994986 h 3927868"/>
                <a:gd name="connsiteX5910" fmla="*/ 424147 w 6356371"/>
                <a:gd name="connsiteY5910" fmla="*/ 961336 h 3927868"/>
                <a:gd name="connsiteX5911" fmla="*/ 414576 w 6356371"/>
                <a:gd name="connsiteY5911" fmla="*/ 904206 h 3927868"/>
                <a:gd name="connsiteX5912" fmla="*/ 5146177 w 6356371"/>
                <a:gd name="connsiteY5912" fmla="*/ 904131 h 3927868"/>
                <a:gd name="connsiteX5913" fmla="*/ 5137428 w 6356371"/>
                <a:gd name="connsiteY5913" fmla="*/ 904954 h 3927868"/>
                <a:gd name="connsiteX5914" fmla="*/ 5135186 w 6356371"/>
                <a:gd name="connsiteY5914" fmla="*/ 905253 h 3927868"/>
                <a:gd name="connsiteX5915" fmla="*/ 5115294 w 6356371"/>
                <a:gd name="connsiteY5915" fmla="*/ 908319 h 3927868"/>
                <a:gd name="connsiteX5916" fmla="*/ 5113873 w 6356371"/>
                <a:gd name="connsiteY5916" fmla="*/ 908543 h 3927868"/>
                <a:gd name="connsiteX5917" fmla="*/ 5112453 w 6356371"/>
                <a:gd name="connsiteY5917" fmla="*/ 908842 h 3927868"/>
                <a:gd name="connsiteX5918" fmla="*/ 5099218 w 6356371"/>
                <a:gd name="connsiteY5918" fmla="*/ 911983 h 3927868"/>
                <a:gd name="connsiteX5919" fmla="*/ 5098470 w 6356371"/>
                <a:gd name="connsiteY5919" fmla="*/ 912207 h 3927868"/>
                <a:gd name="connsiteX5920" fmla="*/ 5096974 w 6356371"/>
                <a:gd name="connsiteY5920" fmla="*/ 912581 h 3927868"/>
                <a:gd name="connsiteX5921" fmla="*/ 5096301 w 6356371"/>
                <a:gd name="connsiteY5921" fmla="*/ 912731 h 3927868"/>
                <a:gd name="connsiteX5922" fmla="*/ 5081870 w 6356371"/>
                <a:gd name="connsiteY5922" fmla="*/ 917068 h 3927868"/>
                <a:gd name="connsiteX5923" fmla="*/ 5066391 w 6356371"/>
                <a:gd name="connsiteY5923" fmla="*/ 922676 h 3927868"/>
                <a:gd name="connsiteX5924" fmla="*/ 5064446 w 6356371"/>
                <a:gd name="connsiteY5924" fmla="*/ 923423 h 3927868"/>
                <a:gd name="connsiteX5925" fmla="*/ 5088674 w 6356371"/>
                <a:gd name="connsiteY5925" fmla="*/ 968514 h 3927868"/>
                <a:gd name="connsiteX5926" fmla="*/ 5096525 w 6356371"/>
                <a:gd name="connsiteY5926" fmla="*/ 979656 h 3927868"/>
                <a:gd name="connsiteX5927" fmla="*/ 5098096 w 6356371"/>
                <a:gd name="connsiteY5927" fmla="*/ 981900 h 3927868"/>
                <a:gd name="connsiteX5928" fmla="*/ 5101461 w 6356371"/>
                <a:gd name="connsiteY5928" fmla="*/ 986087 h 3927868"/>
                <a:gd name="connsiteX5929" fmla="*/ 5108639 w 6356371"/>
                <a:gd name="connsiteY5929" fmla="*/ 994910 h 3927868"/>
                <a:gd name="connsiteX5930" fmla="*/ 5155824 w 6356371"/>
                <a:gd name="connsiteY5930" fmla="*/ 961261 h 3927868"/>
                <a:gd name="connsiteX5931" fmla="*/ 5146177 w 6356371"/>
                <a:gd name="connsiteY5931" fmla="*/ 904131 h 3927868"/>
                <a:gd name="connsiteX5932" fmla="*/ 3963277 w 6356371"/>
                <a:gd name="connsiteY5932" fmla="*/ 904131 h 3927868"/>
                <a:gd name="connsiteX5933" fmla="*/ 3954529 w 6356371"/>
                <a:gd name="connsiteY5933" fmla="*/ 904954 h 3927868"/>
                <a:gd name="connsiteX5934" fmla="*/ 3952285 w 6356371"/>
                <a:gd name="connsiteY5934" fmla="*/ 905253 h 3927868"/>
                <a:gd name="connsiteX5935" fmla="*/ 3932319 w 6356371"/>
                <a:gd name="connsiteY5935" fmla="*/ 908319 h 3927868"/>
                <a:gd name="connsiteX5936" fmla="*/ 3930974 w 6356371"/>
                <a:gd name="connsiteY5936" fmla="*/ 908543 h 3927868"/>
                <a:gd name="connsiteX5937" fmla="*/ 3929852 w 6356371"/>
                <a:gd name="connsiteY5937" fmla="*/ 908767 h 3927868"/>
                <a:gd name="connsiteX5938" fmla="*/ 3929553 w 6356371"/>
                <a:gd name="connsiteY5938" fmla="*/ 908842 h 3927868"/>
                <a:gd name="connsiteX5939" fmla="*/ 3916317 w 6356371"/>
                <a:gd name="connsiteY5939" fmla="*/ 911983 h 3927868"/>
                <a:gd name="connsiteX5940" fmla="*/ 3899118 w 6356371"/>
                <a:gd name="connsiteY5940" fmla="*/ 916993 h 3927868"/>
                <a:gd name="connsiteX5941" fmla="*/ 3898221 w 6356371"/>
                <a:gd name="connsiteY5941" fmla="*/ 917292 h 3927868"/>
                <a:gd name="connsiteX5942" fmla="*/ 3891267 w 6356371"/>
                <a:gd name="connsiteY5942" fmla="*/ 919685 h 3927868"/>
                <a:gd name="connsiteX5943" fmla="*/ 3890818 w 6356371"/>
                <a:gd name="connsiteY5943" fmla="*/ 919834 h 3927868"/>
                <a:gd name="connsiteX5944" fmla="*/ 3881545 w 6356371"/>
                <a:gd name="connsiteY5944" fmla="*/ 923573 h 3927868"/>
                <a:gd name="connsiteX5945" fmla="*/ 3925664 w 6356371"/>
                <a:gd name="connsiteY5945" fmla="*/ 994910 h 3927868"/>
                <a:gd name="connsiteX5946" fmla="*/ 3972849 w 6356371"/>
                <a:gd name="connsiteY5946" fmla="*/ 961261 h 3927868"/>
                <a:gd name="connsiteX5947" fmla="*/ 3963277 w 6356371"/>
                <a:gd name="connsiteY5947" fmla="*/ 904131 h 3927868"/>
                <a:gd name="connsiteX5948" fmla="*/ 1597476 w 6356371"/>
                <a:gd name="connsiteY5948" fmla="*/ 904131 h 3927868"/>
                <a:gd name="connsiteX5949" fmla="*/ 1588728 w 6356371"/>
                <a:gd name="connsiteY5949" fmla="*/ 904954 h 3927868"/>
                <a:gd name="connsiteX5950" fmla="*/ 1586484 w 6356371"/>
                <a:gd name="connsiteY5950" fmla="*/ 905253 h 3927868"/>
                <a:gd name="connsiteX5951" fmla="*/ 1566519 w 6356371"/>
                <a:gd name="connsiteY5951" fmla="*/ 908393 h 3927868"/>
                <a:gd name="connsiteX5952" fmla="*/ 1564724 w 6356371"/>
                <a:gd name="connsiteY5952" fmla="*/ 908692 h 3927868"/>
                <a:gd name="connsiteX5953" fmla="*/ 1563303 w 6356371"/>
                <a:gd name="connsiteY5953" fmla="*/ 908992 h 3927868"/>
                <a:gd name="connsiteX5954" fmla="*/ 1550815 w 6356371"/>
                <a:gd name="connsiteY5954" fmla="*/ 911908 h 3927868"/>
                <a:gd name="connsiteX5955" fmla="*/ 1547600 w 6356371"/>
                <a:gd name="connsiteY5955" fmla="*/ 912731 h 3927868"/>
                <a:gd name="connsiteX5956" fmla="*/ 1517764 w 6356371"/>
                <a:gd name="connsiteY5956" fmla="*/ 922601 h 3927868"/>
                <a:gd name="connsiteX5957" fmla="*/ 1515670 w 6356371"/>
                <a:gd name="connsiteY5957" fmla="*/ 923423 h 3927868"/>
                <a:gd name="connsiteX5958" fmla="*/ 1559864 w 6356371"/>
                <a:gd name="connsiteY5958" fmla="*/ 994910 h 3927868"/>
                <a:gd name="connsiteX5959" fmla="*/ 1607048 w 6356371"/>
                <a:gd name="connsiteY5959" fmla="*/ 961261 h 3927868"/>
                <a:gd name="connsiteX5960" fmla="*/ 1597476 w 6356371"/>
                <a:gd name="connsiteY5960" fmla="*/ 904131 h 3927868"/>
                <a:gd name="connsiteX5961" fmla="*/ 1178500 w 6356371"/>
                <a:gd name="connsiteY5961" fmla="*/ 888203 h 3927868"/>
                <a:gd name="connsiteX5962" fmla="*/ 1163245 w 6356371"/>
                <a:gd name="connsiteY5962" fmla="*/ 900317 h 3927868"/>
                <a:gd name="connsiteX5963" fmla="*/ 1137746 w 6356371"/>
                <a:gd name="connsiteY5963" fmla="*/ 964700 h 3927868"/>
                <a:gd name="connsiteX5964" fmla="*/ 1112621 w 6356371"/>
                <a:gd name="connsiteY5964" fmla="*/ 989826 h 3927868"/>
                <a:gd name="connsiteX5965" fmla="*/ 1048313 w 6356371"/>
                <a:gd name="connsiteY5965" fmla="*/ 1015250 h 3927868"/>
                <a:gd name="connsiteX5966" fmla="*/ 1036199 w 6356371"/>
                <a:gd name="connsiteY5966" fmla="*/ 1030430 h 3927868"/>
                <a:gd name="connsiteX5967" fmla="*/ 1048238 w 6356371"/>
                <a:gd name="connsiteY5967" fmla="*/ 1045535 h 3927868"/>
                <a:gd name="connsiteX5968" fmla="*/ 1112621 w 6356371"/>
                <a:gd name="connsiteY5968" fmla="*/ 1071034 h 3927868"/>
                <a:gd name="connsiteX5969" fmla="*/ 1137746 w 6356371"/>
                <a:gd name="connsiteY5969" fmla="*/ 1096159 h 3927868"/>
                <a:gd name="connsiteX5970" fmla="*/ 1163170 w 6356371"/>
                <a:gd name="connsiteY5970" fmla="*/ 1160468 h 3927868"/>
                <a:gd name="connsiteX5971" fmla="*/ 1178500 w 6356371"/>
                <a:gd name="connsiteY5971" fmla="*/ 1172656 h 3927868"/>
                <a:gd name="connsiteX5972" fmla="*/ 1219104 w 6356371"/>
                <a:gd name="connsiteY5972" fmla="*/ 1096159 h 3927868"/>
                <a:gd name="connsiteX5973" fmla="*/ 1244229 w 6356371"/>
                <a:gd name="connsiteY5973" fmla="*/ 1071034 h 3927868"/>
                <a:gd name="connsiteX5974" fmla="*/ 1308612 w 6356371"/>
                <a:gd name="connsiteY5974" fmla="*/ 1045535 h 3927868"/>
                <a:gd name="connsiteX5975" fmla="*/ 1320726 w 6356371"/>
                <a:gd name="connsiteY5975" fmla="*/ 1030355 h 3927868"/>
                <a:gd name="connsiteX5976" fmla="*/ 1244229 w 6356371"/>
                <a:gd name="connsiteY5976" fmla="*/ 989751 h 3927868"/>
                <a:gd name="connsiteX5977" fmla="*/ 1219104 w 6356371"/>
                <a:gd name="connsiteY5977" fmla="*/ 964626 h 3927868"/>
                <a:gd name="connsiteX5978" fmla="*/ 1178500 w 6356371"/>
                <a:gd name="connsiteY5978" fmla="*/ 888203 h 3927868"/>
                <a:gd name="connsiteX5979" fmla="*/ 3544301 w 6356371"/>
                <a:gd name="connsiteY5979" fmla="*/ 888129 h 3927868"/>
                <a:gd name="connsiteX5980" fmla="*/ 3503696 w 6356371"/>
                <a:gd name="connsiteY5980" fmla="*/ 964626 h 3927868"/>
                <a:gd name="connsiteX5981" fmla="*/ 3478571 w 6356371"/>
                <a:gd name="connsiteY5981" fmla="*/ 989751 h 3927868"/>
                <a:gd name="connsiteX5982" fmla="*/ 3414263 w 6356371"/>
                <a:gd name="connsiteY5982" fmla="*/ 1015175 h 3927868"/>
                <a:gd name="connsiteX5983" fmla="*/ 3402074 w 6356371"/>
                <a:gd name="connsiteY5983" fmla="*/ 1030355 h 3927868"/>
                <a:gd name="connsiteX5984" fmla="*/ 3414114 w 6356371"/>
                <a:gd name="connsiteY5984" fmla="*/ 1045460 h 3927868"/>
                <a:gd name="connsiteX5985" fmla="*/ 3478497 w 6356371"/>
                <a:gd name="connsiteY5985" fmla="*/ 1070959 h 3927868"/>
                <a:gd name="connsiteX5986" fmla="*/ 3503622 w 6356371"/>
                <a:gd name="connsiteY5986" fmla="*/ 1096009 h 3927868"/>
                <a:gd name="connsiteX5987" fmla="*/ 3529046 w 6356371"/>
                <a:gd name="connsiteY5987" fmla="*/ 1160393 h 3927868"/>
                <a:gd name="connsiteX5988" fmla="*/ 3544376 w 6356371"/>
                <a:gd name="connsiteY5988" fmla="*/ 1172581 h 3927868"/>
                <a:gd name="connsiteX5989" fmla="*/ 3584905 w 6356371"/>
                <a:gd name="connsiteY5989" fmla="*/ 1096085 h 3927868"/>
                <a:gd name="connsiteX5990" fmla="*/ 3610030 w 6356371"/>
                <a:gd name="connsiteY5990" fmla="*/ 1070959 h 3927868"/>
                <a:gd name="connsiteX5991" fmla="*/ 3674338 w 6356371"/>
                <a:gd name="connsiteY5991" fmla="*/ 1045535 h 3927868"/>
                <a:gd name="connsiteX5992" fmla="*/ 3686602 w 6356371"/>
                <a:gd name="connsiteY5992" fmla="*/ 1030280 h 3927868"/>
                <a:gd name="connsiteX5993" fmla="*/ 3610104 w 6356371"/>
                <a:gd name="connsiteY5993" fmla="*/ 989676 h 3927868"/>
                <a:gd name="connsiteX5994" fmla="*/ 3584979 w 6356371"/>
                <a:gd name="connsiteY5994" fmla="*/ 964551 h 3927868"/>
                <a:gd name="connsiteX5995" fmla="*/ 3544301 w 6356371"/>
                <a:gd name="connsiteY5995" fmla="*/ 888129 h 3927868"/>
                <a:gd name="connsiteX5996" fmla="*/ 5910102 w 6356371"/>
                <a:gd name="connsiteY5996" fmla="*/ 888054 h 3927868"/>
                <a:gd name="connsiteX5997" fmla="*/ 5894772 w 6356371"/>
                <a:gd name="connsiteY5997" fmla="*/ 900243 h 3927868"/>
                <a:gd name="connsiteX5998" fmla="*/ 5869423 w 6356371"/>
                <a:gd name="connsiteY5998" fmla="*/ 964551 h 3927868"/>
                <a:gd name="connsiteX5999" fmla="*/ 5844297 w 6356371"/>
                <a:gd name="connsiteY5999" fmla="*/ 989676 h 3927868"/>
                <a:gd name="connsiteX6000" fmla="*/ 5779914 w 6356371"/>
                <a:gd name="connsiteY6000" fmla="*/ 1015175 h 3927868"/>
                <a:gd name="connsiteX6001" fmla="*/ 5767875 w 6356371"/>
                <a:gd name="connsiteY6001" fmla="*/ 1030355 h 3927868"/>
                <a:gd name="connsiteX6002" fmla="*/ 5779914 w 6356371"/>
                <a:gd name="connsiteY6002" fmla="*/ 1045535 h 3927868"/>
                <a:gd name="connsiteX6003" fmla="*/ 5844372 w 6356371"/>
                <a:gd name="connsiteY6003" fmla="*/ 1071034 h 3927868"/>
                <a:gd name="connsiteX6004" fmla="*/ 5869497 w 6356371"/>
                <a:gd name="connsiteY6004" fmla="*/ 1096159 h 3927868"/>
                <a:gd name="connsiteX6005" fmla="*/ 5894922 w 6356371"/>
                <a:gd name="connsiteY6005" fmla="*/ 1160542 h 3927868"/>
                <a:gd name="connsiteX6006" fmla="*/ 5910176 w 6356371"/>
                <a:gd name="connsiteY6006" fmla="*/ 1172656 h 3927868"/>
                <a:gd name="connsiteX6007" fmla="*/ 5950781 w 6356371"/>
                <a:gd name="connsiteY6007" fmla="*/ 1096159 h 3927868"/>
                <a:gd name="connsiteX6008" fmla="*/ 5975906 w 6356371"/>
                <a:gd name="connsiteY6008" fmla="*/ 1071034 h 3927868"/>
                <a:gd name="connsiteX6009" fmla="*/ 6040213 w 6356371"/>
                <a:gd name="connsiteY6009" fmla="*/ 1045610 h 3927868"/>
                <a:gd name="connsiteX6010" fmla="*/ 6052328 w 6356371"/>
                <a:gd name="connsiteY6010" fmla="*/ 1030280 h 3927868"/>
                <a:gd name="connsiteX6011" fmla="*/ 5975830 w 6356371"/>
                <a:gd name="connsiteY6011" fmla="*/ 989676 h 3927868"/>
                <a:gd name="connsiteX6012" fmla="*/ 5950705 w 6356371"/>
                <a:gd name="connsiteY6012" fmla="*/ 964477 h 3927868"/>
                <a:gd name="connsiteX6013" fmla="*/ 5910102 w 6356371"/>
                <a:gd name="connsiteY6013" fmla="*/ 888054 h 3927868"/>
                <a:gd name="connsiteX6014" fmla="*/ 4727277 w 6356371"/>
                <a:gd name="connsiteY6014" fmla="*/ 887979 h 3927868"/>
                <a:gd name="connsiteX6015" fmla="*/ 4712021 w 6356371"/>
                <a:gd name="connsiteY6015" fmla="*/ 900093 h 3927868"/>
                <a:gd name="connsiteX6016" fmla="*/ 4686523 w 6356371"/>
                <a:gd name="connsiteY6016" fmla="*/ 964477 h 3927868"/>
                <a:gd name="connsiteX6017" fmla="*/ 4661397 w 6356371"/>
                <a:gd name="connsiteY6017" fmla="*/ 989602 h 3927868"/>
                <a:gd name="connsiteX6018" fmla="*/ 4597090 w 6356371"/>
                <a:gd name="connsiteY6018" fmla="*/ 1015026 h 3927868"/>
                <a:gd name="connsiteX6019" fmla="*/ 4584975 w 6356371"/>
                <a:gd name="connsiteY6019" fmla="*/ 1030280 h 3927868"/>
                <a:gd name="connsiteX6020" fmla="*/ 4597014 w 6356371"/>
                <a:gd name="connsiteY6020" fmla="*/ 1045460 h 3927868"/>
                <a:gd name="connsiteX6021" fmla="*/ 4661397 w 6356371"/>
                <a:gd name="connsiteY6021" fmla="*/ 1070959 h 3927868"/>
                <a:gd name="connsiteX6022" fmla="*/ 4686523 w 6356371"/>
                <a:gd name="connsiteY6022" fmla="*/ 1096085 h 3927868"/>
                <a:gd name="connsiteX6023" fmla="*/ 4711947 w 6356371"/>
                <a:gd name="connsiteY6023" fmla="*/ 1160393 h 3927868"/>
                <a:gd name="connsiteX6024" fmla="*/ 4727277 w 6356371"/>
                <a:gd name="connsiteY6024" fmla="*/ 1172581 h 3927868"/>
                <a:gd name="connsiteX6025" fmla="*/ 4767880 w 6356371"/>
                <a:gd name="connsiteY6025" fmla="*/ 1096085 h 3927868"/>
                <a:gd name="connsiteX6026" fmla="*/ 4793005 w 6356371"/>
                <a:gd name="connsiteY6026" fmla="*/ 1070959 h 3927868"/>
                <a:gd name="connsiteX6027" fmla="*/ 4857238 w 6356371"/>
                <a:gd name="connsiteY6027" fmla="*/ 1045535 h 3927868"/>
                <a:gd name="connsiteX6028" fmla="*/ 4869502 w 6356371"/>
                <a:gd name="connsiteY6028" fmla="*/ 1030131 h 3927868"/>
                <a:gd name="connsiteX6029" fmla="*/ 4793005 w 6356371"/>
                <a:gd name="connsiteY6029" fmla="*/ 989526 h 3927868"/>
                <a:gd name="connsiteX6030" fmla="*/ 4767880 w 6356371"/>
                <a:gd name="connsiteY6030" fmla="*/ 964401 h 3927868"/>
                <a:gd name="connsiteX6031" fmla="*/ 4727277 w 6356371"/>
                <a:gd name="connsiteY6031" fmla="*/ 887979 h 3927868"/>
                <a:gd name="connsiteX6032" fmla="*/ 2361325 w 6356371"/>
                <a:gd name="connsiteY6032" fmla="*/ 887979 h 3927868"/>
                <a:gd name="connsiteX6033" fmla="*/ 2320647 w 6356371"/>
                <a:gd name="connsiteY6033" fmla="*/ 964551 h 3927868"/>
                <a:gd name="connsiteX6034" fmla="*/ 2295522 w 6356371"/>
                <a:gd name="connsiteY6034" fmla="*/ 989676 h 3927868"/>
                <a:gd name="connsiteX6035" fmla="*/ 2231139 w 6356371"/>
                <a:gd name="connsiteY6035" fmla="*/ 1015175 h 3927868"/>
                <a:gd name="connsiteX6036" fmla="*/ 2219099 w 6356371"/>
                <a:gd name="connsiteY6036" fmla="*/ 1030280 h 3927868"/>
                <a:gd name="connsiteX6037" fmla="*/ 2231213 w 6356371"/>
                <a:gd name="connsiteY6037" fmla="*/ 1045460 h 3927868"/>
                <a:gd name="connsiteX6038" fmla="*/ 2295596 w 6356371"/>
                <a:gd name="connsiteY6038" fmla="*/ 1070959 h 3927868"/>
                <a:gd name="connsiteX6039" fmla="*/ 2320721 w 6356371"/>
                <a:gd name="connsiteY6039" fmla="*/ 1096085 h 3927868"/>
                <a:gd name="connsiteX6040" fmla="*/ 2346145 w 6356371"/>
                <a:gd name="connsiteY6040" fmla="*/ 1160393 h 3927868"/>
                <a:gd name="connsiteX6041" fmla="*/ 2361400 w 6356371"/>
                <a:gd name="connsiteY6041" fmla="*/ 1172506 h 3927868"/>
                <a:gd name="connsiteX6042" fmla="*/ 2376505 w 6356371"/>
                <a:gd name="connsiteY6042" fmla="*/ 1160468 h 3927868"/>
                <a:gd name="connsiteX6043" fmla="*/ 2402004 w 6356371"/>
                <a:gd name="connsiteY6043" fmla="*/ 1096085 h 3927868"/>
                <a:gd name="connsiteX6044" fmla="*/ 2427129 w 6356371"/>
                <a:gd name="connsiteY6044" fmla="*/ 1070959 h 3927868"/>
                <a:gd name="connsiteX6045" fmla="*/ 2491438 w 6356371"/>
                <a:gd name="connsiteY6045" fmla="*/ 1045535 h 3927868"/>
                <a:gd name="connsiteX6046" fmla="*/ 2503627 w 6356371"/>
                <a:gd name="connsiteY6046" fmla="*/ 1030131 h 3927868"/>
                <a:gd name="connsiteX6047" fmla="*/ 2427129 w 6356371"/>
                <a:gd name="connsiteY6047" fmla="*/ 989526 h 3927868"/>
                <a:gd name="connsiteX6048" fmla="*/ 2402004 w 6356371"/>
                <a:gd name="connsiteY6048" fmla="*/ 964477 h 3927868"/>
                <a:gd name="connsiteX6049" fmla="*/ 2361325 w 6356371"/>
                <a:gd name="connsiteY6049" fmla="*/ 887979 h 3927868"/>
                <a:gd name="connsiteX6050" fmla="*/ 4139528 w 6356371"/>
                <a:gd name="connsiteY6050" fmla="*/ 852311 h 3927868"/>
                <a:gd name="connsiteX6051" fmla="*/ 4122104 w 6356371"/>
                <a:gd name="connsiteY6051" fmla="*/ 875791 h 3927868"/>
                <a:gd name="connsiteX6052" fmla="*/ 4122104 w 6356371"/>
                <a:gd name="connsiteY6052" fmla="*/ 875865 h 3927868"/>
                <a:gd name="connsiteX6053" fmla="*/ 4118665 w 6356371"/>
                <a:gd name="connsiteY6053" fmla="*/ 881399 h 3927868"/>
                <a:gd name="connsiteX6054" fmla="*/ 4105354 w 6356371"/>
                <a:gd name="connsiteY6054" fmla="*/ 904804 h 3927868"/>
                <a:gd name="connsiteX6055" fmla="*/ 4082921 w 6356371"/>
                <a:gd name="connsiteY6055" fmla="*/ 918638 h 3927868"/>
                <a:gd name="connsiteX6056" fmla="*/ 4074994 w 6356371"/>
                <a:gd name="connsiteY6056" fmla="*/ 917367 h 3927868"/>
                <a:gd name="connsiteX6057" fmla="*/ 4013602 w 6356371"/>
                <a:gd name="connsiteY6057" fmla="*/ 904430 h 3927868"/>
                <a:gd name="connsiteX6058" fmla="*/ 4026539 w 6356371"/>
                <a:gd name="connsiteY6058" fmla="*/ 965822 h 3927868"/>
                <a:gd name="connsiteX6059" fmla="*/ 4013902 w 6356371"/>
                <a:gd name="connsiteY6059" fmla="*/ 996107 h 3927868"/>
                <a:gd name="connsiteX6060" fmla="*/ 3961407 w 6356371"/>
                <a:gd name="connsiteY6060" fmla="*/ 1030355 h 3927868"/>
                <a:gd name="connsiteX6061" fmla="*/ 4013977 w 6356371"/>
                <a:gd name="connsiteY6061" fmla="*/ 1064603 h 3927868"/>
                <a:gd name="connsiteX6062" fmla="*/ 4026539 w 6356371"/>
                <a:gd name="connsiteY6062" fmla="*/ 1094887 h 3927868"/>
                <a:gd name="connsiteX6063" fmla="*/ 4013602 w 6356371"/>
                <a:gd name="connsiteY6063" fmla="*/ 1156280 h 3927868"/>
                <a:gd name="connsiteX6064" fmla="*/ 4074994 w 6356371"/>
                <a:gd name="connsiteY6064" fmla="*/ 1143344 h 3927868"/>
                <a:gd name="connsiteX6065" fmla="*/ 4082846 w 6356371"/>
                <a:gd name="connsiteY6065" fmla="*/ 1142072 h 3927868"/>
                <a:gd name="connsiteX6066" fmla="*/ 4105354 w 6356371"/>
                <a:gd name="connsiteY6066" fmla="*/ 1155906 h 3927868"/>
                <a:gd name="connsiteX6067" fmla="*/ 4122104 w 6356371"/>
                <a:gd name="connsiteY6067" fmla="*/ 1184844 h 3927868"/>
                <a:gd name="connsiteX6068" fmla="*/ 4139528 w 6356371"/>
                <a:gd name="connsiteY6068" fmla="*/ 1208399 h 3927868"/>
                <a:gd name="connsiteX6069" fmla="*/ 4143940 w 6356371"/>
                <a:gd name="connsiteY6069" fmla="*/ 1203016 h 3927868"/>
                <a:gd name="connsiteX6070" fmla="*/ 4156875 w 6356371"/>
                <a:gd name="connsiteY6070" fmla="*/ 1184994 h 3927868"/>
                <a:gd name="connsiteX6071" fmla="*/ 4173701 w 6356371"/>
                <a:gd name="connsiteY6071" fmla="*/ 1155981 h 3927868"/>
                <a:gd name="connsiteX6072" fmla="*/ 4204060 w 6356371"/>
                <a:gd name="connsiteY6072" fmla="*/ 1143418 h 3927868"/>
                <a:gd name="connsiteX6073" fmla="*/ 4236438 w 6356371"/>
                <a:gd name="connsiteY6073" fmla="*/ 1152018 h 3927868"/>
                <a:gd name="connsiteX6074" fmla="*/ 4250796 w 6356371"/>
                <a:gd name="connsiteY6074" fmla="*/ 1154560 h 3927868"/>
                <a:gd name="connsiteX6075" fmla="*/ 4251170 w 6356371"/>
                <a:gd name="connsiteY6075" fmla="*/ 1154634 h 3927868"/>
                <a:gd name="connsiteX6076" fmla="*/ 4265452 w 6356371"/>
                <a:gd name="connsiteY6076" fmla="*/ 1156355 h 3927868"/>
                <a:gd name="connsiteX6077" fmla="*/ 4252441 w 6356371"/>
                <a:gd name="connsiteY6077" fmla="*/ 1094963 h 3927868"/>
                <a:gd name="connsiteX6078" fmla="*/ 4265004 w 6356371"/>
                <a:gd name="connsiteY6078" fmla="*/ 1064603 h 3927868"/>
                <a:gd name="connsiteX6079" fmla="*/ 4317571 w 6356371"/>
                <a:gd name="connsiteY6079" fmla="*/ 1030355 h 3927868"/>
                <a:gd name="connsiteX6080" fmla="*/ 4265004 w 6356371"/>
                <a:gd name="connsiteY6080" fmla="*/ 996107 h 3927868"/>
                <a:gd name="connsiteX6081" fmla="*/ 4252441 w 6356371"/>
                <a:gd name="connsiteY6081" fmla="*/ 965748 h 3927868"/>
                <a:gd name="connsiteX6082" fmla="*/ 4265452 w 6356371"/>
                <a:gd name="connsiteY6082" fmla="*/ 904356 h 3927868"/>
                <a:gd name="connsiteX6083" fmla="*/ 4203986 w 6356371"/>
                <a:gd name="connsiteY6083" fmla="*/ 917292 h 3927868"/>
                <a:gd name="connsiteX6084" fmla="*/ 4173701 w 6356371"/>
                <a:gd name="connsiteY6084" fmla="*/ 904730 h 3927868"/>
                <a:gd name="connsiteX6085" fmla="*/ 4156951 w 6356371"/>
                <a:gd name="connsiteY6085" fmla="*/ 875791 h 3927868"/>
                <a:gd name="connsiteX6086" fmla="*/ 4143940 w 6356371"/>
                <a:gd name="connsiteY6086" fmla="*/ 857695 h 3927868"/>
                <a:gd name="connsiteX6087" fmla="*/ 4139528 w 6356371"/>
                <a:gd name="connsiteY6087" fmla="*/ 852311 h 3927868"/>
                <a:gd name="connsiteX6088" fmla="*/ 2956552 w 6356371"/>
                <a:gd name="connsiteY6088" fmla="*/ 852236 h 3927868"/>
                <a:gd name="connsiteX6089" fmla="*/ 2953037 w 6356371"/>
                <a:gd name="connsiteY6089" fmla="*/ 856648 h 3927868"/>
                <a:gd name="connsiteX6090" fmla="*/ 2952140 w 6356371"/>
                <a:gd name="connsiteY6090" fmla="*/ 857769 h 3927868"/>
                <a:gd name="connsiteX6091" fmla="*/ 2945559 w 6356371"/>
                <a:gd name="connsiteY6091" fmla="*/ 866518 h 3927868"/>
                <a:gd name="connsiteX6092" fmla="*/ 2944662 w 6356371"/>
                <a:gd name="connsiteY6092" fmla="*/ 867789 h 3927868"/>
                <a:gd name="connsiteX6093" fmla="*/ 2933221 w 6356371"/>
                <a:gd name="connsiteY6093" fmla="*/ 885063 h 3927868"/>
                <a:gd name="connsiteX6094" fmla="*/ 2922304 w 6356371"/>
                <a:gd name="connsiteY6094" fmla="*/ 904804 h 3927868"/>
                <a:gd name="connsiteX6095" fmla="*/ 2892019 w 6356371"/>
                <a:gd name="connsiteY6095" fmla="*/ 917292 h 3927868"/>
                <a:gd name="connsiteX6096" fmla="*/ 2830627 w 6356371"/>
                <a:gd name="connsiteY6096" fmla="*/ 904356 h 3927868"/>
                <a:gd name="connsiteX6097" fmla="*/ 2843563 w 6356371"/>
                <a:gd name="connsiteY6097" fmla="*/ 965748 h 3927868"/>
                <a:gd name="connsiteX6098" fmla="*/ 2830851 w 6356371"/>
                <a:gd name="connsiteY6098" fmla="*/ 996107 h 3927868"/>
                <a:gd name="connsiteX6099" fmla="*/ 2778283 w 6356371"/>
                <a:gd name="connsiteY6099" fmla="*/ 1030355 h 3927868"/>
                <a:gd name="connsiteX6100" fmla="*/ 2830851 w 6356371"/>
                <a:gd name="connsiteY6100" fmla="*/ 1064603 h 3927868"/>
                <a:gd name="connsiteX6101" fmla="*/ 2843414 w 6356371"/>
                <a:gd name="connsiteY6101" fmla="*/ 1094887 h 3927868"/>
                <a:gd name="connsiteX6102" fmla="*/ 2830477 w 6356371"/>
                <a:gd name="connsiteY6102" fmla="*/ 1156280 h 3927868"/>
                <a:gd name="connsiteX6103" fmla="*/ 2891870 w 6356371"/>
                <a:gd name="connsiteY6103" fmla="*/ 1143344 h 3927868"/>
                <a:gd name="connsiteX6104" fmla="*/ 2899721 w 6356371"/>
                <a:gd name="connsiteY6104" fmla="*/ 1142072 h 3927868"/>
                <a:gd name="connsiteX6105" fmla="*/ 2922080 w 6356371"/>
                <a:gd name="connsiteY6105" fmla="*/ 1155831 h 3927868"/>
                <a:gd name="connsiteX6106" fmla="*/ 2932997 w 6356371"/>
                <a:gd name="connsiteY6106" fmla="*/ 1175572 h 3927868"/>
                <a:gd name="connsiteX6107" fmla="*/ 2945336 w 6356371"/>
                <a:gd name="connsiteY6107" fmla="*/ 1194117 h 3927868"/>
                <a:gd name="connsiteX6108" fmla="*/ 2945859 w 6356371"/>
                <a:gd name="connsiteY6108" fmla="*/ 1194865 h 3927868"/>
                <a:gd name="connsiteX6109" fmla="*/ 2951915 w 6356371"/>
                <a:gd name="connsiteY6109" fmla="*/ 1202941 h 3927868"/>
                <a:gd name="connsiteX6110" fmla="*/ 2953112 w 6356371"/>
                <a:gd name="connsiteY6110" fmla="*/ 1204436 h 3927868"/>
                <a:gd name="connsiteX6111" fmla="*/ 2956477 w 6356371"/>
                <a:gd name="connsiteY6111" fmla="*/ 1208549 h 3927868"/>
                <a:gd name="connsiteX6112" fmla="*/ 2990725 w 6356371"/>
                <a:gd name="connsiteY6112" fmla="*/ 1155981 h 3927868"/>
                <a:gd name="connsiteX6113" fmla="*/ 3021085 w 6356371"/>
                <a:gd name="connsiteY6113" fmla="*/ 1143418 h 3927868"/>
                <a:gd name="connsiteX6114" fmla="*/ 3053463 w 6356371"/>
                <a:gd name="connsiteY6114" fmla="*/ 1152018 h 3927868"/>
                <a:gd name="connsiteX6115" fmla="*/ 3082477 w 6356371"/>
                <a:gd name="connsiteY6115" fmla="*/ 1156355 h 3927868"/>
                <a:gd name="connsiteX6116" fmla="*/ 3069540 w 6356371"/>
                <a:gd name="connsiteY6116" fmla="*/ 1094963 h 3927868"/>
                <a:gd name="connsiteX6117" fmla="*/ 3082103 w 6356371"/>
                <a:gd name="connsiteY6117" fmla="*/ 1064603 h 3927868"/>
                <a:gd name="connsiteX6118" fmla="*/ 3134671 w 6356371"/>
                <a:gd name="connsiteY6118" fmla="*/ 1030355 h 3927868"/>
                <a:gd name="connsiteX6119" fmla="*/ 3082103 w 6356371"/>
                <a:gd name="connsiteY6119" fmla="*/ 996107 h 3927868"/>
                <a:gd name="connsiteX6120" fmla="*/ 3069540 w 6356371"/>
                <a:gd name="connsiteY6120" fmla="*/ 965822 h 3927868"/>
                <a:gd name="connsiteX6121" fmla="*/ 3082477 w 6356371"/>
                <a:gd name="connsiteY6121" fmla="*/ 904430 h 3927868"/>
                <a:gd name="connsiteX6122" fmla="*/ 3021085 w 6356371"/>
                <a:gd name="connsiteY6122" fmla="*/ 917367 h 3927868"/>
                <a:gd name="connsiteX6123" fmla="*/ 2990799 w 6356371"/>
                <a:gd name="connsiteY6123" fmla="*/ 904804 h 3927868"/>
                <a:gd name="connsiteX6124" fmla="*/ 2956552 w 6356371"/>
                <a:gd name="connsiteY6124" fmla="*/ 852236 h 3927868"/>
                <a:gd name="connsiteX6125" fmla="*/ 5322428 w 6356371"/>
                <a:gd name="connsiteY6125" fmla="*/ 852161 h 3927868"/>
                <a:gd name="connsiteX6126" fmla="*/ 5288179 w 6356371"/>
                <a:gd name="connsiteY6126" fmla="*/ 904730 h 3927868"/>
                <a:gd name="connsiteX6127" fmla="*/ 5257895 w 6356371"/>
                <a:gd name="connsiteY6127" fmla="*/ 917292 h 3927868"/>
                <a:gd name="connsiteX6128" fmla="*/ 5196428 w 6356371"/>
                <a:gd name="connsiteY6128" fmla="*/ 904356 h 3927868"/>
                <a:gd name="connsiteX6129" fmla="*/ 5209439 w 6356371"/>
                <a:gd name="connsiteY6129" fmla="*/ 965748 h 3927868"/>
                <a:gd name="connsiteX6130" fmla="*/ 5197026 w 6356371"/>
                <a:gd name="connsiteY6130" fmla="*/ 995958 h 3927868"/>
                <a:gd name="connsiteX6131" fmla="*/ 5144458 w 6356371"/>
                <a:gd name="connsiteY6131" fmla="*/ 1030205 h 3927868"/>
                <a:gd name="connsiteX6132" fmla="*/ 5197026 w 6356371"/>
                <a:gd name="connsiteY6132" fmla="*/ 1064454 h 3927868"/>
                <a:gd name="connsiteX6133" fmla="*/ 5209588 w 6356371"/>
                <a:gd name="connsiteY6133" fmla="*/ 1094813 h 3927868"/>
                <a:gd name="connsiteX6134" fmla="*/ 5196577 w 6356371"/>
                <a:gd name="connsiteY6134" fmla="*/ 1156205 h 3927868"/>
                <a:gd name="connsiteX6135" fmla="*/ 5258045 w 6356371"/>
                <a:gd name="connsiteY6135" fmla="*/ 1143268 h 3927868"/>
                <a:gd name="connsiteX6136" fmla="*/ 5265896 w 6356371"/>
                <a:gd name="connsiteY6136" fmla="*/ 1141997 h 3927868"/>
                <a:gd name="connsiteX6137" fmla="*/ 5288329 w 6356371"/>
                <a:gd name="connsiteY6137" fmla="*/ 1155831 h 3927868"/>
                <a:gd name="connsiteX6138" fmla="*/ 5322577 w 6356371"/>
                <a:gd name="connsiteY6138" fmla="*/ 1208399 h 3927868"/>
                <a:gd name="connsiteX6139" fmla="*/ 5356900 w 6356371"/>
                <a:gd name="connsiteY6139" fmla="*/ 1155831 h 3927868"/>
                <a:gd name="connsiteX6140" fmla="*/ 5387334 w 6356371"/>
                <a:gd name="connsiteY6140" fmla="*/ 1143344 h 3927868"/>
                <a:gd name="connsiteX6141" fmla="*/ 5419563 w 6356371"/>
                <a:gd name="connsiteY6141" fmla="*/ 1151943 h 3927868"/>
                <a:gd name="connsiteX6142" fmla="*/ 5448502 w 6356371"/>
                <a:gd name="connsiteY6142" fmla="*/ 1156280 h 3927868"/>
                <a:gd name="connsiteX6143" fmla="*/ 5447829 w 6356371"/>
                <a:gd name="connsiteY6143" fmla="*/ 1149326 h 3927868"/>
                <a:gd name="connsiteX6144" fmla="*/ 5439005 w 6356371"/>
                <a:gd name="connsiteY6144" fmla="*/ 1105656 h 3927868"/>
                <a:gd name="connsiteX6145" fmla="*/ 5438706 w 6356371"/>
                <a:gd name="connsiteY6145" fmla="*/ 1104759 h 3927868"/>
                <a:gd name="connsiteX6146" fmla="*/ 5435565 w 6356371"/>
                <a:gd name="connsiteY6146" fmla="*/ 1094738 h 3927868"/>
                <a:gd name="connsiteX6147" fmla="*/ 5435042 w 6356371"/>
                <a:gd name="connsiteY6147" fmla="*/ 1092196 h 3927868"/>
                <a:gd name="connsiteX6148" fmla="*/ 5434593 w 6356371"/>
                <a:gd name="connsiteY6148" fmla="*/ 1089878 h 3927868"/>
                <a:gd name="connsiteX6149" fmla="*/ 5434443 w 6356371"/>
                <a:gd name="connsiteY6149" fmla="*/ 1086961 h 3927868"/>
                <a:gd name="connsiteX6150" fmla="*/ 5434518 w 6356371"/>
                <a:gd name="connsiteY6150" fmla="*/ 1084718 h 3927868"/>
                <a:gd name="connsiteX6151" fmla="*/ 5434893 w 6356371"/>
                <a:gd name="connsiteY6151" fmla="*/ 1081876 h 3927868"/>
                <a:gd name="connsiteX6152" fmla="*/ 5435565 w 6356371"/>
                <a:gd name="connsiteY6152" fmla="*/ 1079558 h 3927868"/>
                <a:gd name="connsiteX6153" fmla="*/ 5437210 w 6356371"/>
                <a:gd name="connsiteY6153" fmla="*/ 1075521 h 3927868"/>
                <a:gd name="connsiteX6154" fmla="*/ 5438631 w 6356371"/>
                <a:gd name="connsiteY6154" fmla="*/ 1072978 h 3927868"/>
                <a:gd name="connsiteX6155" fmla="*/ 5439079 w 6356371"/>
                <a:gd name="connsiteY6155" fmla="*/ 1072156 h 3927868"/>
                <a:gd name="connsiteX6156" fmla="*/ 5440127 w 6356371"/>
                <a:gd name="connsiteY6156" fmla="*/ 1070959 h 3927868"/>
                <a:gd name="connsiteX6157" fmla="*/ 5442071 w 6356371"/>
                <a:gd name="connsiteY6157" fmla="*/ 1068866 h 3927868"/>
                <a:gd name="connsiteX6158" fmla="*/ 5443866 w 6356371"/>
                <a:gd name="connsiteY6158" fmla="*/ 1067220 h 3927868"/>
                <a:gd name="connsiteX6159" fmla="*/ 5446707 w 6356371"/>
                <a:gd name="connsiteY6159" fmla="*/ 1065351 h 3927868"/>
                <a:gd name="connsiteX6160" fmla="*/ 5448278 w 6356371"/>
                <a:gd name="connsiteY6160" fmla="*/ 1064379 h 3927868"/>
                <a:gd name="connsiteX6161" fmla="*/ 5500771 w 6356371"/>
                <a:gd name="connsiteY6161" fmla="*/ 1030131 h 3927868"/>
                <a:gd name="connsiteX6162" fmla="*/ 5448202 w 6356371"/>
                <a:gd name="connsiteY6162" fmla="*/ 995883 h 3927868"/>
                <a:gd name="connsiteX6163" fmla="*/ 5448128 w 6356371"/>
                <a:gd name="connsiteY6163" fmla="*/ 995883 h 3927868"/>
                <a:gd name="connsiteX6164" fmla="*/ 5447455 w 6356371"/>
                <a:gd name="connsiteY6164" fmla="*/ 995434 h 3927868"/>
                <a:gd name="connsiteX6165" fmla="*/ 5443717 w 6356371"/>
                <a:gd name="connsiteY6165" fmla="*/ 992967 h 3927868"/>
                <a:gd name="connsiteX6166" fmla="*/ 5442296 w 6356371"/>
                <a:gd name="connsiteY6166" fmla="*/ 991696 h 3927868"/>
                <a:gd name="connsiteX6167" fmla="*/ 5439903 w 6356371"/>
                <a:gd name="connsiteY6167" fmla="*/ 989153 h 3927868"/>
                <a:gd name="connsiteX6168" fmla="*/ 5439079 w 6356371"/>
                <a:gd name="connsiteY6168" fmla="*/ 988255 h 3927868"/>
                <a:gd name="connsiteX6169" fmla="*/ 5438706 w 6356371"/>
                <a:gd name="connsiteY6169" fmla="*/ 987583 h 3927868"/>
                <a:gd name="connsiteX6170" fmla="*/ 5436687 w 6356371"/>
                <a:gd name="connsiteY6170" fmla="*/ 983919 h 3927868"/>
                <a:gd name="connsiteX6171" fmla="*/ 5435789 w 6356371"/>
                <a:gd name="connsiteY6171" fmla="*/ 981526 h 3927868"/>
                <a:gd name="connsiteX6172" fmla="*/ 5434893 w 6356371"/>
                <a:gd name="connsiteY6172" fmla="*/ 978385 h 3927868"/>
                <a:gd name="connsiteX6173" fmla="*/ 5434518 w 6356371"/>
                <a:gd name="connsiteY6173" fmla="*/ 975843 h 3927868"/>
                <a:gd name="connsiteX6174" fmla="*/ 5434443 w 6356371"/>
                <a:gd name="connsiteY6174" fmla="*/ 973300 h 3927868"/>
                <a:gd name="connsiteX6175" fmla="*/ 5434593 w 6356371"/>
                <a:gd name="connsiteY6175" fmla="*/ 970533 h 3927868"/>
                <a:gd name="connsiteX6176" fmla="*/ 5435042 w 6356371"/>
                <a:gd name="connsiteY6176" fmla="*/ 968141 h 3927868"/>
                <a:gd name="connsiteX6177" fmla="*/ 5435491 w 6356371"/>
                <a:gd name="connsiteY6177" fmla="*/ 965748 h 3927868"/>
                <a:gd name="connsiteX6178" fmla="*/ 5438631 w 6356371"/>
                <a:gd name="connsiteY6178" fmla="*/ 955727 h 3927868"/>
                <a:gd name="connsiteX6179" fmla="*/ 5438856 w 6356371"/>
                <a:gd name="connsiteY6179" fmla="*/ 954980 h 3927868"/>
                <a:gd name="connsiteX6180" fmla="*/ 5447679 w 6356371"/>
                <a:gd name="connsiteY6180" fmla="*/ 911235 h 3927868"/>
                <a:gd name="connsiteX6181" fmla="*/ 5447679 w 6356371"/>
                <a:gd name="connsiteY6181" fmla="*/ 911011 h 3927868"/>
                <a:gd name="connsiteX6182" fmla="*/ 5448352 w 6356371"/>
                <a:gd name="connsiteY6182" fmla="*/ 904356 h 3927868"/>
                <a:gd name="connsiteX6183" fmla="*/ 5387035 w 6356371"/>
                <a:gd name="connsiteY6183" fmla="*/ 917292 h 3927868"/>
                <a:gd name="connsiteX6184" fmla="*/ 5356751 w 6356371"/>
                <a:gd name="connsiteY6184" fmla="*/ 904730 h 3927868"/>
                <a:gd name="connsiteX6185" fmla="*/ 5322428 w 6356371"/>
                <a:gd name="connsiteY6185" fmla="*/ 852161 h 3927868"/>
                <a:gd name="connsiteX6186" fmla="*/ 1773651 w 6356371"/>
                <a:gd name="connsiteY6186" fmla="*/ 852161 h 3927868"/>
                <a:gd name="connsiteX6187" fmla="*/ 1739404 w 6356371"/>
                <a:gd name="connsiteY6187" fmla="*/ 904730 h 3927868"/>
                <a:gd name="connsiteX6188" fmla="*/ 1709118 w 6356371"/>
                <a:gd name="connsiteY6188" fmla="*/ 917292 h 3927868"/>
                <a:gd name="connsiteX6189" fmla="*/ 1647727 w 6356371"/>
                <a:gd name="connsiteY6189" fmla="*/ 904356 h 3927868"/>
                <a:gd name="connsiteX6190" fmla="*/ 1660663 w 6356371"/>
                <a:gd name="connsiteY6190" fmla="*/ 965748 h 3927868"/>
                <a:gd name="connsiteX6191" fmla="*/ 1648026 w 6356371"/>
                <a:gd name="connsiteY6191" fmla="*/ 996032 h 3927868"/>
                <a:gd name="connsiteX6192" fmla="*/ 1595457 w 6356371"/>
                <a:gd name="connsiteY6192" fmla="*/ 1030280 h 3927868"/>
                <a:gd name="connsiteX6193" fmla="*/ 1648026 w 6356371"/>
                <a:gd name="connsiteY6193" fmla="*/ 1064528 h 3927868"/>
                <a:gd name="connsiteX6194" fmla="*/ 1660588 w 6356371"/>
                <a:gd name="connsiteY6194" fmla="*/ 1094813 h 3927868"/>
                <a:gd name="connsiteX6195" fmla="*/ 1647652 w 6356371"/>
                <a:gd name="connsiteY6195" fmla="*/ 1156205 h 3927868"/>
                <a:gd name="connsiteX6196" fmla="*/ 1709044 w 6356371"/>
                <a:gd name="connsiteY6196" fmla="*/ 1143268 h 3927868"/>
                <a:gd name="connsiteX6197" fmla="*/ 1716896 w 6356371"/>
                <a:gd name="connsiteY6197" fmla="*/ 1141997 h 3927868"/>
                <a:gd name="connsiteX6198" fmla="*/ 1739329 w 6356371"/>
                <a:gd name="connsiteY6198" fmla="*/ 1155831 h 3927868"/>
                <a:gd name="connsiteX6199" fmla="*/ 1773577 w 6356371"/>
                <a:gd name="connsiteY6199" fmla="*/ 1208399 h 3927868"/>
                <a:gd name="connsiteX6200" fmla="*/ 1807824 w 6356371"/>
                <a:gd name="connsiteY6200" fmla="*/ 1155831 h 3927868"/>
                <a:gd name="connsiteX6201" fmla="*/ 1838259 w 6356371"/>
                <a:gd name="connsiteY6201" fmla="*/ 1143344 h 3927868"/>
                <a:gd name="connsiteX6202" fmla="*/ 1870563 w 6356371"/>
                <a:gd name="connsiteY6202" fmla="*/ 1151943 h 3927868"/>
                <a:gd name="connsiteX6203" fmla="*/ 1884920 w 6356371"/>
                <a:gd name="connsiteY6203" fmla="*/ 1154485 h 3927868"/>
                <a:gd name="connsiteX6204" fmla="*/ 1885369 w 6356371"/>
                <a:gd name="connsiteY6204" fmla="*/ 1154560 h 3927868"/>
                <a:gd name="connsiteX6205" fmla="*/ 1899502 w 6356371"/>
                <a:gd name="connsiteY6205" fmla="*/ 1156280 h 3927868"/>
                <a:gd name="connsiteX6206" fmla="*/ 1899576 w 6356371"/>
                <a:gd name="connsiteY6206" fmla="*/ 1156280 h 3927868"/>
                <a:gd name="connsiteX6207" fmla="*/ 1886640 w 6356371"/>
                <a:gd name="connsiteY6207" fmla="*/ 1094887 h 3927868"/>
                <a:gd name="connsiteX6208" fmla="*/ 1899202 w 6356371"/>
                <a:gd name="connsiteY6208" fmla="*/ 1064528 h 3927868"/>
                <a:gd name="connsiteX6209" fmla="*/ 1951770 w 6356371"/>
                <a:gd name="connsiteY6209" fmla="*/ 1030280 h 3927868"/>
                <a:gd name="connsiteX6210" fmla="*/ 1899202 w 6356371"/>
                <a:gd name="connsiteY6210" fmla="*/ 996032 h 3927868"/>
                <a:gd name="connsiteX6211" fmla="*/ 1886640 w 6356371"/>
                <a:gd name="connsiteY6211" fmla="*/ 965748 h 3927868"/>
                <a:gd name="connsiteX6212" fmla="*/ 1899576 w 6356371"/>
                <a:gd name="connsiteY6212" fmla="*/ 904356 h 3927868"/>
                <a:gd name="connsiteX6213" fmla="*/ 1838184 w 6356371"/>
                <a:gd name="connsiteY6213" fmla="*/ 917292 h 3927868"/>
                <a:gd name="connsiteX6214" fmla="*/ 1807900 w 6356371"/>
                <a:gd name="connsiteY6214" fmla="*/ 904730 h 3927868"/>
                <a:gd name="connsiteX6215" fmla="*/ 1773651 w 6356371"/>
                <a:gd name="connsiteY6215" fmla="*/ 852161 h 3927868"/>
                <a:gd name="connsiteX6216" fmla="*/ 590751 w 6356371"/>
                <a:gd name="connsiteY6216" fmla="*/ 852086 h 3927868"/>
                <a:gd name="connsiteX6217" fmla="*/ 556503 w 6356371"/>
                <a:gd name="connsiteY6217" fmla="*/ 904655 h 3927868"/>
                <a:gd name="connsiteX6218" fmla="*/ 526219 w 6356371"/>
                <a:gd name="connsiteY6218" fmla="*/ 917292 h 3927868"/>
                <a:gd name="connsiteX6219" fmla="*/ 464751 w 6356371"/>
                <a:gd name="connsiteY6219" fmla="*/ 904356 h 3927868"/>
                <a:gd name="connsiteX6220" fmla="*/ 477762 w 6356371"/>
                <a:gd name="connsiteY6220" fmla="*/ 965748 h 3927868"/>
                <a:gd name="connsiteX6221" fmla="*/ 465200 w 6356371"/>
                <a:gd name="connsiteY6221" fmla="*/ 996032 h 3927868"/>
                <a:gd name="connsiteX6222" fmla="*/ 412632 w 6356371"/>
                <a:gd name="connsiteY6222" fmla="*/ 1030280 h 3927868"/>
                <a:gd name="connsiteX6223" fmla="*/ 465200 w 6356371"/>
                <a:gd name="connsiteY6223" fmla="*/ 1064528 h 3927868"/>
                <a:gd name="connsiteX6224" fmla="*/ 477762 w 6356371"/>
                <a:gd name="connsiteY6224" fmla="*/ 1094887 h 3927868"/>
                <a:gd name="connsiteX6225" fmla="*/ 464751 w 6356371"/>
                <a:gd name="connsiteY6225" fmla="*/ 1156280 h 3927868"/>
                <a:gd name="connsiteX6226" fmla="*/ 526219 w 6356371"/>
                <a:gd name="connsiteY6226" fmla="*/ 1143344 h 3927868"/>
                <a:gd name="connsiteX6227" fmla="*/ 534070 w 6356371"/>
                <a:gd name="connsiteY6227" fmla="*/ 1142072 h 3927868"/>
                <a:gd name="connsiteX6228" fmla="*/ 556503 w 6356371"/>
                <a:gd name="connsiteY6228" fmla="*/ 1155981 h 3927868"/>
                <a:gd name="connsiteX6229" fmla="*/ 590751 w 6356371"/>
                <a:gd name="connsiteY6229" fmla="*/ 1208549 h 3927868"/>
                <a:gd name="connsiteX6230" fmla="*/ 624925 w 6356371"/>
                <a:gd name="connsiteY6230" fmla="*/ 1155981 h 3927868"/>
                <a:gd name="connsiteX6231" fmla="*/ 655284 w 6356371"/>
                <a:gd name="connsiteY6231" fmla="*/ 1143418 h 3927868"/>
                <a:gd name="connsiteX6232" fmla="*/ 687662 w 6356371"/>
                <a:gd name="connsiteY6232" fmla="*/ 1152018 h 3927868"/>
                <a:gd name="connsiteX6233" fmla="*/ 702019 w 6356371"/>
                <a:gd name="connsiteY6233" fmla="*/ 1154560 h 3927868"/>
                <a:gd name="connsiteX6234" fmla="*/ 702394 w 6356371"/>
                <a:gd name="connsiteY6234" fmla="*/ 1154634 h 3927868"/>
                <a:gd name="connsiteX6235" fmla="*/ 716676 w 6356371"/>
                <a:gd name="connsiteY6235" fmla="*/ 1156355 h 3927868"/>
                <a:gd name="connsiteX6236" fmla="*/ 703665 w 6356371"/>
                <a:gd name="connsiteY6236" fmla="*/ 1094963 h 3927868"/>
                <a:gd name="connsiteX6237" fmla="*/ 716227 w 6356371"/>
                <a:gd name="connsiteY6237" fmla="*/ 1064603 h 3927868"/>
                <a:gd name="connsiteX6238" fmla="*/ 768796 w 6356371"/>
                <a:gd name="connsiteY6238" fmla="*/ 1030355 h 3927868"/>
                <a:gd name="connsiteX6239" fmla="*/ 716227 w 6356371"/>
                <a:gd name="connsiteY6239" fmla="*/ 996107 h 3927868"/>
                <a:gd name="connsiteX6240" fmla="*/ 703665 w 6356371"/>
                <a:gd name="connsiteY6240" fmla="*/ 965748 h 3927868"/>
                <a:gd name="connsiteX6241" fmla="*/ 716676 w 6356371"/>
                <a:gd name="connsiteY6241" fmla="*/ 904356 h 3927868"/>
                <a:gd name="connsiteX6242" fmla="*/ 655209 w 6356371"/>
                <a:gd name="connsiteY6242" fmla="*/ 917292 h 3927868"/>
                <a:gd name="connsiteX6243" fmla="*/ 624925 w 6356371"/>
                <a:gd name="connsiteY6243" fmla="*/ 904655 h 3927868"/>
                <a:gd name="connsiteX6244" fmla="*/ 590751 w 6356371"/>
                <a:gd name="connsiteY6244" fmla="*/ 852086 h 3927868"/>
                <a:gd name="connsiteX6245" fmla="*/ 5215646 w 6356371"/>
                <a:gd name="connsiteY6245" fmla="*/ 772449 h 3927868"/>
                <a:gd name="connsiteX6246" fmla="*/ 5196278 w 6356371"/>
                <a:gd name="connsiteY6246" fmla="*/ 854180 h 3927868"/>
                <a:gd name="connsiteX6247" fmla="*/ 5253483 w 6356371"/>
                <a:gd name="connsiteY6247" fmla="*/ 863752 h 3927868"/>
                <a:gd name="connsiteX6248" fmla="*/ 5287133 w 6356371"/>
                <a:gd name="connsiteY6248" fmla="*/ 816492 h 3927868"/>
                <a:gd name="connsiteX6249" fmla="*/ 5215646 w 6356371"/>
                <a:gd name="connsiteY6249" fmla="*/ 772449 h 3927868"/>
                <a:gd name="connsiteX6250" fmla="*/ 4032745 w 6356371"/>
                <a:gd name="connsiteY6250" fmla="*/ 772449 h 3927868"/>
                <a:gd name="connsiteX6251" fmla="*/ 4013378 w 6356371"/>
                <a:gd name="connsiteY6251" fmla="*/ 854180 h 3927868"/>
                <a:gd name="connsiteX6252" fmla="*/ 4070583 w 6356371"/>
                <a:gd name="connsiteY6252" fmla="*/ 863752 h 3927868"/>
                <a:gd name="connsiteX6253" fmla="*/ 4080378 w 6356371"/>
                <a:gd name="connsiteY6253" fmla="*/ 847973 h 3927868"/>
                <a:gd name="connsiteX6254" fmla="*/ 4104232 w 6356371"/>
                <a:gd name="connsiteY6254" fmla="*/ 816492 h 3927868"/>
                <a:gd name="connsiteX6255" fmla="*/ 4032745 w 6356371"/>
                <a:gd name="connsiteY6255" fmla="*/ 772449 h 3927868"/>
                <a:gd name="connsiteX6256" fmla="*/ 1666869 w 6356371"/>
                <a:gd name="connsiteY6256" fmla="*/ 772449 h 3927868"/>
                <a:gd name="connsiteX6257" fmla="*/ 1647502 w 6356371"/>
                <a:gd name="connsiteY6257" fmla="*/ 854180 h 3927868"/>
                <a:gd name="connsiteX6258" fmla="*/ 1704707 w 6356371"/>
                <a:gd name="connsiteY6258" fmla="*/ 863752 h 3927868"/>
                <a:gd name="connsiteX6259" fmla="*/ 1738356 w 6356371"/>
                <a:gd name="connsiteY6259" fmla="*/ 816492 h 3927868"/>
                <a:gd name="connsiteX6260" fmla="*/ 1666869 w 6356371"/>
                <a:gd name="connsiteY6260" fmla="*/ 772449 h 3927868"/>
                <a:gd name="connsiteX6261" fmla="*/ 483969 w 6356371"/>
                <a:gd name="connsiteY6261" fmla="*/ 772449 h 3927868"/>
                <a:gd name="connsiteX6262" fmla="*/ 464602 w 6356371"/>
                <a:gd name="connsiteY6262" fmla="*/ 854180 h 3927868"/>
                <a:gd name="connsiteX6263" fmla="*/ 521807 w 6356371"/>
                <a:gd name="connsiteY6263" fmla="*/ 863752 h 3927868"/>
                <a:gd name="connsiteX6264" fmla="*/ 555456 w 6356371"/>
                <a:gd name="connsiteY6264" fmla="*/ 816492 h 3927868"/>
                <a:gd name="connsiteX6265" fmla="*/ 483969 w 6356371"/>
                <a:gd name="connsiteY6265" fmla="*/ 772449 h 3927868"/>
                <a:gd name="connsiteX6266" fmla="*/ 5429359 w 6356371"/>
                <a:gd name="connsiteY6266" fmla="*/ 772373 h 3927868"/>
                <a:gd name="connsiteX6267" fmla="*/ 5357946 w 6356371"/>
                <a:gd name="connsiteY6267" fmla="*/ 816418 h 3927868"/>
                <a:gd name="connsiteX6268" fmla="*/ 5391596 w 6356371"/>
                <a:gd name="connsiteY6268" fmla="*/ 863677 h 3927868"/>
                <a:gd name="connsiteX6269" fmla="*/ 5448726 w 6356371"/>
                <a:gd name="connsiteY6269" fmla="*/ 854106 h 3927868"/>
                <a:gd name="connsiteX6270" fmla="*/ 5429359 w 6356371"/>
                <a:gd name="connsiteY6270" fmla="*/ 772373 h 3927868"/>
                <a:gd name="connsiteX6271" fmla="*/ 4246458 w 6356371"/>
                <a:gd name="connsiteY6271" fmla="*/ 772373 h 3927868"/>
                <a:gd name="connsiteX6272" fmla="*/ 4175047 w 6356371"/>
                <a:gd name="connsiteY6272" fmla="*/ 816418 h 3927868"/>
                <a:gd name="connsiteX6273" fmla="*/ 4183423 w 6356371"/>
                <a:gd name="connsiteY6273" fmla="*/ 826588 h 3927868"/>
                <a:gd name="connsiteX6274" fmla="*/ 4198900 w 6356371"/>
                <a:gd name="connsiteY6274" fmla="*/ 848048 h 3927868"/>
                <a:gd name="connsiteX6275" fmla="*/ 4208621 w 6356371"/>
                <a:gd name="connsiteY6275" fmla="*/ 863677 h 3927868"/>
                <a:gd name="connsiteX6276" fmla="*/ 4265827 w 6356371"/>
                <a:gd name="connsiteY6276" fmla="*/ 854106 h 3927868"/>
                <a:gd name="connsiteX6277" fmla="*/ 4246458 w 6356371"/>
                <a:gd name="connsiteY6277" fmla="*/ 772373 h 3927868"/>
                <a:gd name="connsiteX6278" fmla="*/ 3063484 w 6356371"/>
                <a:gd name="connsiteY6278" fmla="*/ 772373 h 3927868"/>
                <a:gd name="connsiteX6279" fmla="*/ 2991997 w 6356371"/>
                <a:gd name="connsiteY6279" fmla="*/ 816418 h 3927868"/>
                <a:gd name="connsiteX6280" fmla="*/ 3025646 w 6356371"/>
                <a:gd name="connsiteY6280" fmla="*/ 863677 h 3927868"/>
                <a:gd name="connsiteX6281" fmla="*/ 3082850 w 6356371"/>
                <a:gd name="connsiteY6281" fmla="*/ 854106 h 3927868"/>
                <a:gd name="connsiteX6282" fmla="*/ 3063484 w 6356371"/>
                <a:gd name="connsiteY6282" fmla="*/ 772373 h 3927868"/>
                <a:gd name="connsiteX6283" fmla="*/ 1880583 w 6356371"/>
                <a:gd name="connsiteY6283" fmla="*/ 772373 h 3927868"/>
                <a:gd name="connsiteX6284" fmla="*/ 1809171 w 6356371"/>
                <a:gd name="connsiteY6284" fmla="*/ 816418 h 3927868"/>
                <a:gd name="connsiteX6285" fmla="*/ 1842820 w 6356371"/>
                <a:gd name="connsiteY6285" fmla="*/ 863677 h 3927868"/>
                <a:gd name="connsiteX6286" fmla="*/ 1899950 w 6356371"/>
                <a:gd name="connsiteY6286" fmla="*/ 854106 h 3927868"/>
                <a:gd name="connsiteX6287" fmla="*/ 1880583 w 6356371"/>
                <a:gd name="connsiteY6287" fmla="*/ 772373 h 3927868"/>
                <a:gd name="connsiteX6288" fmla="*/ 697683 w 6356371"/>
                <a:gd name="connsiteY6288" fmla="*/ 772373 h 3927868"/>
                <a:gd name="connsiteX6289" fmla="*/ 626196 w 6356371"/>
                <a:gd name="connsiteY6289" fmla="*/ 816418 h 3927868"/>
                <a:gd name="connsiteX6290" fmla="*/ 659845 w 6356371"/>
                <a:gd name="connsiteY6290" fmla="*/ 863677 h 3927868"/>
                <a:gd name="connsiteX6291" fmla="*/ 717049 w 6356371"/>
                <a:gd name="connsiteY6291" fmla="*/ 854106 h 3927868"/>
                <a:gd name="connsiteX6292" fmla="*/ 697683 w 6356371"/>
                <a:gd name="connsiteY6292" fmla="*/ 772373 h 3927868"/>
                <a:gd name="connsiteX6293" fmla="*/ 2849845 w 6356371"/>
                <a:gd name="connsiteY6293" fmla="*/ 772299 h 3927868"/>
                <a:gd name="connsiteX6294" fmla="*/ 2849022 w 6356371"/>
                <a:gd name="connsiteY6294" fmla="*/ 774244 h 3927868"/>
                <a:gd name="connsiteX6295" fmla="*/ 2846106 w 6356371"/>
                <a:gd name="connsiteY6295" fmla="*/ 781870 h 3927868"/>
                <a:gd name="connsiteX6296" fmla="*/ 2841021 w 6356371"/>
                <a:gd name="connsiteY6296" fmla="*/ 797349 h 3927868"/>
                <a:gd name="connsiteX6297" fmla="*/ 2830477 w 6356371"/>
                <a:gd name="connsiteY6297" fmla="*/ 854106 h 3927868"/>
                <a:gd name="connsiteX6298" fmla="*/ 2887608 w 6356371"/>
                <a:gd name="connsiteY6298" fmla="*/ 863677 h 3927868"/>
                <a:gd name="connsiteX6299" fmla="*/ 2890299 w 6356371"/>
                <a:gd name="connsiteY6299" fmla="*/ 859191 h 3927868"/>
                <a:gd name="connsiteX6300" fmla="*/ 2890374 w 6356371"/>
                <a:gd name="connsiteY6300" fmla="*/ 859041 h 3927868"/>
                <a:gd name="connsiteX6301" fmla="*/ 2890523 w 6356371"/>
                <a:gd name="connsiteY6301" fmla="*/ 858742 h 3927868"/>
                <a:gd name="connsiteX6302" fmla="*/ 2904731 w 6356371"/>
                <a:gd name="connsiteY6302" fmla="*/ 837430 h 3927868"/>
                <a:gd name="connsiteX6303" fmla="*/ 2904806 w 6356371"/>
                <a:gd name="connsiteY6303" fmla="*/ 837280 h 3927868"/>
                <a:gd name="connsiteX6304" fmla="*/ 2904881 w 6356371"/>
                <a:gd name="connsiteY6304" fmla="*/ 837131 h 3927868"/>
                <a:gd name="connsiteX6305" fmla="*/ 2920958 w 6356371"/>
                <a:gd name="connsiteY6305" fmla="*/ 816567 h 3927868"/>
                <a:gd name="connsiteX6306" fmla="*/ 2921107 w 6356371"/>
                <a:gd name="connsiteY6306" fmla="*/ 816418 h 3927868"/>
                <a:gd name="connsiteX6307" fmla="*/ 2849845 w 6356371"/>
                <a:gd name="connsiteY6307" fmla="*/ 772299 h 3927868"/>
                <a:gd name="connsiteX6308" fmla="*/ 4863520 w 6356371"/>
                <a:gd name="connsiteY6308" fmla="*/ 762503 h 3927868"/>
                <a:gd name="connsiteX6309" fmla="*/ 4838619 w 6356371"/>
                <a:gd name="connsiteY6309" fmla="*/ 799219 h 3927868"/>
                <a:gd name="connsiteX6310" fmla="*/ 4838544 w 6356371"/>
                <a:gd name="connsiteY6310" fmla="*/ 799293 h 3927868"/>
                <a:gd name="connsiteX6311" fmla="*/ 4835179 w 6356371"/>
                <a:gd name="connsiteY6311" fmla="*/ 803332 h 3927868"/>
                <a:gd name="connsiteX6312" fmla="*/ 4822318 w 6356371"/>
                <a:gd name="connsiteY6312" fmla="*/ 818362 h 3927868"/>
                <a:gd name="connsiteX6313" fmla="*/ 4821271 w 6356371"/>
                <a:gd name="connsiteY6313" fmla="*/ 819484 h 3927868"/>
                <a:gd name="connsiteX6314" fmla="*/ 4821196 w 6356371"/>
                <a:gd name="connsiteY6314" fmla="*/ 819558 h 3927868"/>
                <a:gd name="connsiteX6315" fmla="*/ 4821121 w 6356371"/>
                <a:gd name="connsiteY6315" fmla="*/ 819633 h 3927868"/>
                <a:gd name="connsiteX6316" fmla="*/ 4811774 w 6356371"/>
                <a:gd name="connsiteY6316" fmla="*/ 829354 h 3927868"/>
                <a:gd name="connsiteX6317" fmla="*/ 4810577 w 6356371"/>
                <a:gd name="connsiteY6317" fmla="*/ 830476 h 3927868"/>
                <a:gd name="connsiteX6318" fmla="*/ 4774310 w 6356371"/>
                <a:gd name="connsiteY6318" fmla="*/ 861433 h 3927868"/>
                <a:gd name="connsiteX6319" fmla="*/ 4816336 w 6356371"/>
                <a:gd name="connsiteY6319" fmla="*/ 941221 h 3927868"/>
                <a:gd name="connsiteX6320" fmla="*/ 4902030 w 6356371"/>
                <a:gd name="connsiteY6320" fmla="*/ 989901 h 3927868"/>
                <a:gd name="connsiteX6321" fmla="*/ 4934932 w 6356371"/>
                <a:gd name="connsiteY6321" fmla="*/ 950941 h 3927868"/>
                <a:gd name="connsiteX6322" fmla="*/ 4936054 w 6356371"/>
                <a:gd name="connsiteY6322" fmla="*/ 949745 h 3927868"/>
                <a:gd name="connsiteX6323" fmla="*/ 4945176 w 6356371"/>
                <a:gd name="connsiteY6323" fmla="*/ 940996 h 3927868"/>
                <a:gd name="connsiteX6324" fmla="*/ 4945775 w 6356371"/>
                <a:gd name="connsiteY6324" fmla="*/ 940398 h 3927868"/>
                <a:gd name="connsiteX6325" fmla="*/ 4945850 w 6356371"/>
                <a:gd name="connsiteY6325" fmla="*/ 940323 h 3927868"/>
                <a:gd name="connsiteX6326" fmla="*/ 4945999 w 6356371"/>
                <a:gd name="connsiteY6326" fmla="*/ 940173 h 3927868"/>
                <a:gd name="connsiteX6327" fmla="*/ 4966039 w 6356371"/>
                <a:gd name="connsiteY6327" fmla="*/ 923050 h 3927868"/>
                <a:gd name="connsiteX6328" fmla="*/ 4987576 w 6356371"/>
                <a:gd name="connsiteY6328" fmla="*/ 907646 h 3927868"/>
                <a:gd name="connsiteX6329" fmla="*/ 4987650 w 6356371"/>
                <a:gd name="connsiteY6329" fmla="*/ 907571 h 3927868"/>
                <a:gd name="connsiteX6330" fmla="*/ 4987874 w 6356371"/>
                <a:gd name="connsiteY6330" fmla="*/ 907421 h 3927868"/>
                <a:gd name="connsiteX6331" fmla="*/ 4988472 w 6356371"/>
                <a:gd name="connsiteY6331" fmla="*/ 907048 h 3927868"/>
                <a:gd name="connsiteX6332" fmla="*/ 5000661 w 6356371"/>
                <a:gd name="connsiteY6332" fmla="*/ 899420 h 3927868"/>
                <a:gd name="connsiteX6333" fmla="*/ 5002905 w 6356371"/>
                <a:gd name="connsiteY6333" fmla="*/ 897999 h 3927868"/>
                <a:gd name="connsiteX6334" fmla="*/ 4992137 w 6356371"/>
                <a:gd name="connsiteY6334" fmla="*/ 814174 h 3927868"/>
                <a:gd name="connsiteX6335" fmla="*/ 4995203 w 6356371"/>
                <a:gd name="connsiteY6335" fmla="*/ 769458 h 3927868"/>
                <a:gd name="connsiteX6336" fmla="*/ 4863520 w 6356371"/>
                <a:gd name="connsiteY6336" fmla="*/ 762503 h 3927868"/>
                <a:gd name="connsiteX6337" fmla="*/ 2497495 w 6356371"/>
                <a:gd name="connsiteY6337" fmla="*/ 762503 h 3927868"/>
                <a:gd name="connsiteX6338" fmla="*/ 2445823 w 6356371"/>
                <a:gd name="connsiteY6338" fmla="*/ 829429 h 3927868"/>
                <a:gd name="connsiteX6339" fmla="*/ 2408435 w 6356371"/>
                <a:gd name="connsiteY6339" fmla="*/ 861508 h 3927868"/>
                <a:gd name="connsiteX6340" fmla="*/ 2450460 w 6356371"/>
                <a:gd name="connsiteY6340" fmla="*/ 941295 h 3927868"/>
                <a:gd name="connsiteX6341" fmla="*/ 2536080 w 6356371"/>
                <a:gd name="connsiteY6341" fmla="*/ 989901 h 3927868"/>
                <a:gd name="connsiteX6342" fmla="*/ 2562476 w 6356371"/>
                <a:gd name="connsiteY6342" fmla="*/ 957747 h 3927868"/>
                <a:gd name="connsiteX6343" fmla="*/ 2562999 w 6356371"/>
                <a:gd name="connsiteY6343" fmla="*/ 957148 h 3927868"/>
                <a:gd name="connsiteX6344" fmla="*/ 2563149 w 6356371"/>
                <a:gd name="connsiteY6344" fmla="*/ 956999 h 3927868"/>
                <a:gd name="connsiteX6345" fmla="*/ 2569505 w 6356371"/>
                <a:gd name="connsiteY6345" fmla="*/ 950343 h 3927868"/>
                <a:gd name="connsiteX6346" fmla="*/ 2570926 w 6356371"/>
                <a:gd name="connsiteY6346" fmla="*/ 948923 h 3927868"/>
                <a:gd name="connsiteX6347" fmla="*/ 2573468 w 6356371"/>
                <a:gd name="connsiteY6347" fmla="*/ 946455 h 3927868"/>
                <a:gd name="connsiteX6348" fmla="*/ 2579376 w 6356371"/>
                <a:gd name="connsiteY6348" fmla="*/ 940772 h 3927868"/>
                <a:gd name="connsiteX6349" fmla="*/ 2579749 w 6356371"/>
                <a:gd name="connsiteY6349" fmla="*/ 940398 h 3927868"/>
                <a:gd name="connsiteX6350" fmla="*/ 2580797 w 6356371"/>
                <a:gd name="connsiteY6350" fmla="*/ 939426 h 3927868"/>
                <a:gd name="connsiteX6351" fmla="*/ 2588424 w 6356371"/>
                <a:gd name="connsiteY6351" fmla="*/ 932621 h 3927868"/>
                <a:gd name="connsiteX6352" fmla="*/ 2590592 w 6356371"/>
                <a:gd name="connsiteY6352" fmla="*/ 930752 h 3927868"/>
                <a:gd name="connsiteX6353" fmla="*/ 2591041 w 6356371"/>
                <a:gd name="connsiteY6353" fmla="*/ 930378 h 3927868"/>
                <a:gd name="connsiteX6354" fmla="*/ 2600089 w 6356371"/>
                <a:gd name="connsiteY6354" fmla="*/ 923050 h 3927868"/>
                <a:gd name="connsiteX6355" fmla="*/ 2621775 w 6356371"/>
                <a:gd name="connsiteY6355" fmla="*/ 907496 h 3927868"/>
                <a:gd name="connsiteX6356" fmla="*/ 2622672 w 6356371"/>
                <a:gd name="connsiteY6356" fmla="*/ 906898 h 3927868"/>
                <a:gd name="connsiteX6357" fmla="*/ 2634636 w 6356371"/>
                <a:gd name="connsiteY6357" fmla="*/ 899420 h 3927868"/>
                <a:gd name="connsiteX6358" fmla="*/ 2636954 w 6356371"/>
                <a:gd name="connsiteY6358" fmla="*/ 897999 h 3927868"/>
                <a:gd name="connsiteX6359" fmla="*/ 2626261 w 6356371"/>
                <a:gd name="connsiteY6359" fmla="*/ 814174 h 3927868"/>
                <a:gd name="connsiteX6360" fmla="*/ 2629401 w 6356371"/>
                <a:gd name="connsiteY6360" fmla="*/ 769458 h 3927868"/>
                <a:gd name="connsiteX6361" fmla="*/ 2497495 w 6356371"/>
                <a:gd name="connsiteY6361" fmla="*/ 762503 h 3927868"/>
                <a:gd name="connsiteX6362" fmla="*/ 4598659 w 6356371"/>
                <a:gd name="connsiteY6362" fmla="*/ 762428 h 3927868"/>
                <a:gd name="connsiteX6363" fmla="*/ 4466827 w 6356371"/>
                <a:gd name="connsiteY6363" fmla="*/ 769532 h 3927868"/>
                <a:gd name="connsiteX6364" fmla="*/ 4469968 w 6356371"/>
                <a:gd name="connsiteY6364" fmla="*/ 814249 h 3927868"/>
                <a:gd name="connsiteX6365" fmla="*/ 4459200 w 6356371"/>
                <a:gd name="connsiteY6365" fmla="*/ 898075 h 3927868"/>
                <a:gd name="connsiteX6366" fmla="*/ 4460919 w 6356371"/>
                <a:gd name="connsiteY6366" fmla="*/ 899121 h 3927868"/>
                <a:gd name="connsiteX6367" fmla="*/ 4474454 w 6356371"/>
                <a:gd name="connsiteY6367" fmla="*/ 907571 h 3927868"/>
                <a:gd name="connsiteX6368" fmla="*/ 4506161 w 6356371"/>
                <a:gd name="connsiteY6368" fmla="*/ 931425 h 3927868"/>
                <a:gd name="connsiteX6369" fmla="*/ 4506310 w 6356371"/>
                <a:gd name="connsiteY6369" fmla="*/ 931575 h 3927868"/>
                <a:gd name="connsiteX6370" fmla="*/ 4525977 w 6356371"/>
                <a:gd name="connsiteY6370" fmla="*/ 949596 h 3927868"/>
                <a:gd name="connsiteX6371" fmla="*/ 4527248 w 6356371"/>
                <a:gd name="connsiteY6371" fmla="*/ 950941 h 3927868"/>
                <a:gd name="connsiteX6372" fmla="*/ 4556709 w 6356371"/>
                <a:gd name="connsiteY6372" fmla="*/ 985115 h 3927868"/>
                <a:gd name="connsiteX6373" fmla="*/ 4561495 w 6356371"/>
                <a:gd name="connsiteY6373" fmla="*/ 979880 h 3927868"/>
                <a:gd name="connsiteX6374" fmla="*/ 4638142 w 6356371"/>
                <a:gd name="connsiteY6374" fmla="*/ 941221 h 3927868"/>
                <a:gd name="connsiteX6375" fmla="*/ 4676801 w 6356371"/>
                <a:gd name="connsiteY6375" fmla="*/ 864574 h 3927868"/>
                <a:gd name="connsiteX6376" fmla="*/ 4683606 w 6356371"/>
                <a:gd name="connsiteY6376" fmla="*/ 858292 h 3927868"/>
                <a:gd name="connsiteX6377" fmla="*/ 4650330 w 6356371"/>
                <a:gd name="connsiteY6377" fmla="*/ 829280 h 3927868"/>
                <a:gd name="connsiteX6378" fmla="*/ 4598659 w 6356371"/>
                <a:gd name="connsiteY6378" fmla="*/ 762428 h 3927868"/>
                <a:gd name="connsiteX6379" fmla="*/ 3415684 w 6356371"/>
                <a:gd name="connsiteY6379" fmla="*/ 762428 h 3927868"/>
                <a:gd name="connsiteX6380" fmla="*/ 3283851 w 6356371"/>
                <a:gd name="connsiteY6380" fmla="*/ 769532 h 3927868"/>
                <a:gd name="connsiteX6381" fmla="*/ 3286917 w 6356371"/>
                <a:gd name="connsiteY6381" fmla="*/ 814249 h 3927868"/>
                <a:gd name="connsiteX6382" fmla="*/ 3276225 w 6356371"/>
                <a:gd name="connsiteY6382" fmla="*/ 898075 h 3927868"/>
                <a:gd name="connsiteX6383" fmla="*/ 3279439 w 6356371"/>
                <a:gd name="connsiteY6383" fmla="*/ 900018 h 3927868"/>
                <a:gd name="connsiteX6384" fmla="*/ 3280487 w 6356371"/>
                <a:gd name="connsiteY6384" fmla="*/ 900617 h 3927868"/>
                <a:gd name="connsiteX6385" fmla="*/ 3287067 w 6356371"/>
                <a:gd name="connsiteY6385" fmla="*/ 904655 h 3927868"/>
                <a:gd name="connsiteX6386" fmla="*/ 3287366 w 6356371"/>
                <a:gd name="connsiteY6386" fmla="*/ 904804 h 3927868"/>
                <a:gd name="connsiteX6387" fmla="*/ 3291703 w 6356371"/>
                <a:gd name="connsiteY6387" fmla="*/ 907646 h 3927868"/>
                <a:gd name="connsiteX6388" fmla="*/ 3323259 w 6356371"/>
                <a:gd name="connsiteY6388" fmla="*/ 931350 h 3927868"/>
                <a:gd name="connsiteX6389" fmla="*/ 3323334 w 6356371"/>
                <a:gd name="connsiteY6389" fmla="*/ 931425 h 3927868"/>
                <a:gd name="connsiteX6390" fmla="*/ 3325203 w 6356371"/>
                <a:gd name="connsiteY6390" fmla="*/ 933069 h 3927868"/>
                <a:gd name="connsiteX6391" fmla="*/ 3343000 w 6356371"/>
                <a:gd name="connsiteY6391" fmla="*/ 949521 h 3927868"/>
                <a:gd name="connsiteX6392" fmla="*/ 3344271 w 6356371"/>
                <a:gd name="connsiteY6392" fmla="*/ 950867 h 3927868"/>
                <a:gd name="connsiteX6393" fmla="*/ 3373734 w 6356371"/>
                <a:gd name="connsiteY6393" fmla="*/ 985040 h 3927868"/>
                <a:gd name="connsiteX6394" fmla="*/ 3378594 w 6356371"/>
                <a:gd name="connsiteY6394" fmla="*/ 979806 h 3927868"/>
                <a:gd name="connsiteX6395" fmla="*/ 3455092 w 6356371"/>
                <a:gd name="connsiteY6395" fmla="*/ 941221 h 3927868"/>
                <a:gd name="connsiteX6396" fmla="*/ 3500631 w 6356371"/>
                <a:gd name="connsiteY6396" fmla="*/ 858218 h 3927868"/>
                <a:gd name="connsiteX6397" fmla="*/ 3467430 w 6356371"/>
                <a:gd name="connsiteY6397" fmla="*/ 829204 h 3927868"/>
                <a:gd name="connsiteX6398" fmla="*/ 3415684 w 6356371"/>
                <a:gd name="connsiteY6398" fmla="*/ 762428 h 3927868"/>
                <a:gd name="connsiteX6399" fmla="*/ 1314669 w 6356371"/>
                <a:gd name="connsiteY6399" fmla="*/ 762354 h 3927868"/>
                <a:gd name="connsiteX6400" fmla="*/ 1262998 w 6356371"/>
                <a:gd name="connsiteY6400" fmla="*/ 829280 h 3927868"/>
                <a:gd name="connsiteX6401" fmla="*/ 1225535 w 6356371"/>
                <a:gd name="connsiteY6401" fmla="*/ 861359 h 3927868"/>
                <a:gd name="connsiteX6402" fmla="*/ 1267559 w 6356371"/>
                <a:gd name="connsiteY6402" fmla="*/ 941146 h 3927868"/>
                <a:gd name="connsiteX6403" fmla="*/ 1353254 w 6356371"/>
                <a:gd name="connsiteY6403" fmla="*/ 989826 h 3927868"/>
                <a:gd name="connsiteX6404" fmla="*/ 1386156 w 6356371"/>
                <a:gd name="connsiteY6404" fmla="*/ 950867 h 3927868"/>
                <a:gd name="connsiteX6405" fmla="*/ 1387277 w 6356371"/>
                <a:gd name="connsiteY6405" fmla="*/ 949671 h 3927868"/>
                <a:gd name="connsiteX6406" fmla="*/ 1396401 w 6356371"/>
                <a:gd name="connsiteY6406" fmla="*/ 940922 h 3927868"/>
                <a:gd name="connsiteX6407" fmla="*/ 1396999 w 6356371"/>
                <a:gd name="connsiteY6407" fmla="*/ 940323 h 3927868"/>
                <a:gd name="connsiteX6408" fmla="*/ 1397073 w 6356371"/>
                <a:gd name="connsiteY6408" fmla="*/ 940249 h 3927868"/>
                <a:gd name="connsiteX6409" fmla="*/ 1397223 w 6356371"/>
                <a:gd name="connsiteY6409" fmla="*/ 940099 h 3927868"/>
                <a:gd name="connsiteX6410" fmla="*/ 1417338 w 6356371"/>
                <a:gd name="connsiteY6410" fmla="*/ 922975 h 3927868"/>
                <a:gd name="connsiteX6411" fmla="*/ 1438874 w 6356371"/>
                <a:gd name="connsiteY6411" fmla="*/ 907571 h 3927868"/>
                <a:gd name="connsiteX6412" fmla="*/ 1438949 w 6356371"/>
                <a:gd name="connsiteY6412" fmla="*/ 907496 h 3927868"/>
                <a:gd name="connsiteX6413" fmla="*/ 1439099 w 6356371"/>
                <a:gd name="connsiteY6413" fmla="*/ 907347 h 3927868"/>
                <a:gd name="connsiteX6414" fmla="*/ 1439846 w 6356371"/>
                <a:gd name="connsiteY6414" fmla="*/ 906898 h 3927868"/>
                <a:gd name="connsiteX6415" fmla="*/ 1451885 w 6356371"/>
                <a:gd name="connsiteY6415" fmla="*/ 899420 h 3927868"/>
                <a:gd name="connsiteX6416" fmla="*/ 1454129 w 6356371"/>
                <a:gd name="connsiteY6416" fmla="*/ 897999 h 3927868"/>
                <a:gd name="connsiteX6417" fmla="*/ 1443361 w 6356371"/>
                <a:gd name="connsiteY6417" fmla="*/ 814174 h 3927868"/>
                <a:gd name="connsiteX6418" fmla="*/ 1446426 w 6356371"/>
                <a:gd name="connsiteY6418" fmla="*/ 769458 h 3927868"/>
                <a:gd name="connsiteX6419" fmla="*/ 1314669 w 6356371"/>
                <a:gd name="connsiteY6419" fmla="*/ 762354 h 3927868"/>
                <a:gd name="connsiteX6420" fmla="*/ 1049734 w 6356371"/>
                <a:gd name="connsiteY6420" fmla="*/ 762354 h 3927868"/>
                <a:gd name="connsiteX6421" fmla="*/ 917901 w 6356371"/>
                <a:gd name="connsiteY6421" fmla="*/ 769458 h 3927868"/>
                <a:gd name="connsiteX6422" fmla="*/ 921042 w 6356371"/>
                <a:gd name="connsiteY6422" fmla="*/ 814174 h 3927868"/>
                <a:gd name="connsiteX6423" fmla="*/ 910274 w 6356371"/>
                <a:gd name="connsiteY6423" fmla="*/ 897999 h 3927868"/>
                <a:gd name="connsiteX6424" fmla="*/ 911994 w 6356371"/>
                <a:gd name="connsiteY6424" fmla="*/ 899046 h 3927868"/>
                <a:gd name="connsiteX6425" fmla="*/ 925603 w 6356371"/>
                <a:gd name="connsiteY6425" fmla="*/ 907496 h 3927868"/>
                <a:gd name="connsiteX6426" fmla="*/ 957309 w 6356371"/>
                <a:gd name="connsiteY6426" fmla="*/ 931350 h 3927868"/>
                <a:gd name="connsiteX6427" fmla="*/ 957384 w 6356371"/>
                <a:gd name="connsiteY6427" fmla="*/ 931425 h 3927868"/>
                <a:gd name="connsiteX6428" fmla="*/ 977125 w 6356371"/>
                <a:gd name="connsiteY6428" fmla="*/ 949521 h 3927868"/>
                <a:gd name="connsiteX6429" fmla="*/ 978396 w 6356371"/>
                <a:gd name="connsiteY6429" fmla="*/ 950867 h 3927868"/>
                <a:gd name="connsiteX6430" fmla="*/ 1007858 w 6356371"/>
                <a:gd name="connsiteY6430" fmla="*/ 985040 h 3927868"/>
                <a:gd name="connsiteX6431" fmla="*/ 1012644 w 6356371"/>
                <a:gd name="connsiteY6431" fmla="*/ 979880 h 3927868"/>
                <a:gd name="connsiteX6432" fmla="*/ 1089291 w 6356371"/>
                <a:gd name="connsiteY6432" fmla="*/ 941221 h 3927868"/>
                <a:gd name="connsiteX6433" fmla="*/ 1127950 w 6356371"/>
                <a:gd name="connsiteY6433" fmla="*/ 864574 h 3927868"/>
                <a:gd name="connsiteX6434" fmla="*/ 1134830 w 6356371"/>
                <a:gd name="connsiteY6434" fmla="*/ 858292 h 3927868"/>
                <a:gd name="connsiteX6435" fmla="*/ 1101554 w 6356371"/>
                <a:gd name="connsiteY6435" fmla="*/ 829280 h 3927868"/>
                <a:gd name="connsiteX6436" fmla="*/ 1049734 w 6356371"/>
                <a:gd name="connsiteY6436" fmla="*/ 762354 h 3927868"/>
                <a:gd name="connsiteX6437" fmla="*/ 131694 w 6356371"/>
                <a:gd name="connsiteY6437" fmla="*/ 762354 h 3927868"/>
                <a:gd name="connsiteX6438" fmla="*/ 79798 w 6356371"/>
                <a:gd name="connsiteY6438" fmla="*/ 829280 h 3927868"/>
                <a:gd name="connsiteX6439" fmla="*/ 42410 w 6356371"/>
                <a:gd name="connsiteY6439" fmla="*/ 861359 h 3927868"/>
                <a:gd name="connsiteX6440" fmla="*/ 84435 w 6356371"/>
                <a:gd name="connsiteY6440" fmla="*/ 941146 h 3927868"/>
                <a:gd name="connsiteX6441" fmla="*/ 170129 w 6356371"/>
                <a:gd name="connsiteY6441" fmla="*/ 989826 h 3927868"/>
                <a:gd name="connsiteX6442" fmla="*/ 203031 w 6356371"/>
                <a:gd name="connsiteY6442" fmla="*/ 950867 h 3927868"/>
                <a:gd name="connsiteX6443" fmla="*/ 204153 w 6356371"/>
                <a:gd name="connsiteY6443" fmla="*/ 949671 h 3927868"/>
                <a:gd name="connsiteX6444" fmla="*/ 213276 w 6356371"/>
                <a:gd name="connsiteY6444" fmla="*/ 940922 h 3927868"/>
                <a:gd name="connsiteX6445" fmla="*/ 213874 w 6356371"/>
                <a:gd name="connsiteY6445" fmla="*/ 940323 h 3927868"/>
                <a:gd name="connsiteX6446" fmla="*/ 213949 w 6356371"/>
                <a:gd name="connsiteY6446" fmla="*/ 940249 h 3927868"/>
                <a:gd name="connsiteX6447" fmla="*/ 214098 w 6356371"/>
                <a:gd name="connsiteY6447" fmla="*/ 940099 h 3927868"/>
                <a:gd name="connsiteX6448" fmla="*/ 234213 w 6356371"/>
                <a:gd name="connsiteY6448" fmla="*/ 922975 h 3927868"/>
                <a:gd name="connsiteX6449" fmla="*/ 255749 w 6356371"/>
                <a:gd name="connsiteY6449" fmla="*/ 907571 h 3927868"/>
                <a:gd name="connsiteX6450" fmla="*/ 255899 w 6356371"/>
                <a:gd name="connsiteY6450" fmla="*/ 907496 h 3927868"/>
                <a:gd name="connsiteX6451" fmla="*/ 256048 w 6356371"/>
                <a:gd name="connsiteY6451" fmla="*/ 907421 h 3927868"/>
                <a:gd name="connsiteX6452" fmla="*/ 256423 w 6356371"/>
                <a:gd name="connsiteY6452" fmla="*/ 907197 h 3927868"/>
                <a:gd name="connsiteX6453" fmla="*/ 268910 w 6356371"/>
                <a:gd name="connsiteY6453" fmla="*/ 899420 h 3927868"/>
                <a:gd name="connsiteX6454" fmla="*/ 271153 w 6356371"/>
                <a:gd name="connsiteY6454" fmla="*/ 898075 h 3927868"/>
                <a:gd name="connsiteX6455" fmla="*/ 260386 w 6356371"/>
                <a:gd name="connsiteY6455" fmla="*/ 814249 h 3927868"/>
                <a:gd name="connsiteX6456" fmla="*/ 263451 w 6356371"/>
                <a:gd name="connsiteY6456" fmla="*/ 769532 h 3927868"/>
                <a:gd name="connsiteX6457" fmla="*/ 131694 w 6356371"/>
                <a:gd name="connsiteY6457" fmla="*/ 762354 h 3927868"/>
                <a:gd name="connsiteX6458" fmla="*/ 3680320 w 6356371"/>
                <a:gd name="connsiteY6458" fmla="*/ 762279 h 3927868"/>
                <a:gd name="connsiteX6459" fmla="*/ 3628649 w 6356371"/>
                <a:gd name="connsiteY6459" fmla="*/ 829204 h 3927868"/>
                <a:gd name="connsiteX6460" fmla="*/ 3591261 w 6356371"/>
                <a:gd name="connsiteY6460" fmla="*/ 861284 h 3927868"/>
                <a:gd name="connsiteX6461" fmla="*/ 3633285 w 6356371"/>
                <a:gd name="connsiteY6461" fmla="*/ 941071 h 3927868"/>
                <a:gd name="connsiteX6462" fmla="*/ 3718905 w 6356371"/>
                <a:gd name="connsiteY6462" fmla="*/ 989676 h 3927868"/>
                <a:gd name="connsiteX6463" fmla="*/ 3722943 w 6356371"/>
                <a:gd name="connsiteY6463" fmla="*/ 984218 h 3927868"/>
                <a:gd name="connsiteX6464" fmla="*/ 3724289 w 6356371"/>
                <a:gd name="connsiteY6464" fmla="*/ 982348 h 3927868"/>
                <a:gd name="connsiteX6465" fmla="*/ 3730720 w 6356371"/>
                <a:gd name="connsiteY6465" fmla="*/ 974197 h 3927868"/>
                <a:gd name="connsiteX6466" fmla="*/ 3730869 w 6356371"/>
                <a:gd name="connsiteY6466" fmla="*/ 974048 h 3927868"/>
                <a:gd name="connsiteX6467" fmla="*/ 3731244 w 6356371"/>
                <a:gd name="connsiteY6467" fmla="*/ 973599 h 3927868"/>
                <a:gd name="connsiteX6468" fmla="*/ 3731991 w 6356371"/>
                <a:gd name="connsiteY6468" fmla="*/ 972702 h 3927868"/>
                <a:gd name="connsiteX6469" fmla="*/ 3737001 w 6356371"/>
                <a:gd name="connsiteY6469" fmla="*/ 966944 h 3927868"/>
                <a:gd name="connsiteX6470" fmla="*/ 3738273 w 6356371"/>
                <a:gd name="connsiteY6470" fmla="*/ 965374 h 3927868"/>
                <a:gd name="connsiteX6471" fmla="*/ 3744255 w 6356371"/>
                <a:gd name="connsiteY6471" fmla="*/ 958868 h 3927868"/>
                <a:gd name="connsiteX6472" fmla="*/ 3745376 w 6356371"/>
                <a:gd name="connsiteY6472" fmla="*/ 957597 h 3927868"/>
                <a:gd name="connsiteX6473" fmla="*/ 3748816 w 6356371"/>
                <a:gd name="connsiteY6473" fmla="*/ 954083 h 3927868"/>
                <a:gd name="connsiteX6474" fmla="*/ 3752107 w 6356371"/>
                <a:gd name="connsiteY6474" fmla="*/ 950642 h 3927868"/>
                <a:gd name="connsiteX6475" fmla="*/ 3753004 w 6356371"/>
                <a:gd name="connsiteY6475" fmla="*/ 949671 h 3927868"/>
                <a:gd name="connsiteX6476" fmla="*/ 3762126 w 6356371"/>
                <a:gd name="connsiteY6476" fmla="*/ 940922 h 3927868"/>
                <a:gd name="connsiteX6477" fmla="*/ 3762725 w 6356371"/>
                <a:gd name="connsiteY6477" fmla="*/ 940323 h 3927868"/>
                <a:gd name="connsiteX6478" fmla="*/ 3762799 w 6356371"/>
                <a:gd name="connsiteY6478" fmla="*/ 940249 h 3927868"/>
                <a:gd name="connsiteX6479" fmla="*/ 3762949 w 6356371"/>
                <a:gd name="connsiteY6479" fmla="*/ 940099 h 3927868"/>
                <a:gd name="connsiteX6480" fmla="*/ 3783064 w 6356371"/>
                <a:gd name="connsiteY6480" fmla="*/ 922975 h 3927868"/>
                <a:gd name="connsiteX6481" fmla="*/ 3804675 w 6356371"/>
                <a:gd name="connsiteY6481" fmla="*/ 907496 h 3927868"/>
                <a:gd name="connsiteX6482" fmla="*/ 3805423 w 6356371"/>
                <a:gd name="connsiteY6482" fmla="*/ 907048 h 3927868"/>
                <a:gd name="connsiteX6483" fmla="*/ 3817536 w 6356371"/>
                <a:gd name="connsiteY6483" fmla="*/ 899495 h 3927868"/>
                <a:gd name="connsiteX6484" fmla="*/ 3819930 w 6356371"/>
                <a:gd name="connsiteY6484" fmla="*/ 897999 h 3927868"/>
                <a:gd name="connsiteX6485" fmla="*/ 3809162 w 6356371"/>
                <a:gd name="connsiteY6485" fmla="*/ 814174 h 3927868"/>
                <a:gd name="connsiteX6486" fmla="*/ 3812228 w 6356371"/>
                <a:gd name="connsiteY6486" fmla="*/ 769458 h 3927868"/>
                <a:gd name="connsiteX6487" fmla="*/ 3680320 w 6356371"/>
                <a:gd name="connsiteY6487" fmla="*/ 762279 h 3927868"/>
                <a:gd name="connsiteX6488" fmla="*/ 5781485 w 6356371"/>
                <a:gd name="connsiteY6488" fmla="*/ 762204 h 3927868"/>
                <a:gd name="connsiteX6489" fmla="*/ 5649653 w 6356371"/>
                <a:gd name="connsiteY6489" fmla="*/ 769308 h 3927868"/>
                <a:gd name="connsiteX6490" fmla="*/ 5652718 w 6356371"/>
                <a:gd name="connsiteY6490" fmla="*/ 814024 h 3927868"/>
                <a:gd name="connsiteX6491" fmla="*/ 5641950 w 6356371"/>
                <a:gd name="connsiteY6491" fmla="*/ 897850 h 3927868"/>
                <a:gd name="connsiteX6492" fmla="*/ 5644194 w 6356371"/>
                <a:gd name="connsiteY6492" fmla="*/ 899271 h 3927868"/>
                <a:gd name="connsiteX6493" fmla="*/ 5656457 w 6356371"/>
                <a:gd name="connsiteY6493" fmla="*/ 906898 h 3927868"/>
                <a:gd name="connsiteX6494" fmla="*/ 5657205 w 6356371"/>
                <a:gd name="connsiteY6494" fmla="*/ 907347 h 3927868"/>
                <a:gd name="connsiteX6495" fmla="*/ 5688910 w 6356371"/>
                <a:gd name="connsiteY6495" fmla="*/ 931200 h 3927868"/>
                <a:gd name="connsiteX6496" fmla="*/ 5689434 w 6356371"/>
                <a:gd name="connsiteY6496" fmla="*/ 931649 h 3927868"/>
                <a:gd name="connsiteX6497" fmla="*/ 5708876 w 6356371"/>
                <a:gd name="connsiteY6497" fmla="*/ 949521 h 3927868"/>
                <a:gd name="connsiteX6498" fmla="*/ 5709998 w 6356371"/>
                <a:gd name="connsiteY6498" fmla="*/ 950718 h 3927868"/>
                <a:gd name="connsiteX6499" fmla="*/ 5739534 w 6356371"/>
                <a:gd name="connsiteY6499" fmla="*/ 984965 h 3927868"/>
                <a:gd name="connsiteX6500" fmla="*/ 5744320 w 6356371"/>
                <a:gd name="connsiteY6500" fmla="*/ 979806 h 3927868"/>
                <a:gd name="connsiteX6501" fmla="*/ 5820967 w 6356371"/>
                <a:gd name="connsiteY6501" fmla="*/ 941221 h 3927868"/>
                <a:gd name="connsiteX6502" fmla="*/ 5859552 w 6356371"/>
                <a:gd name="connsiteY6502" fmla="*/ 864574 h 3927868"/>
                <a:gd name="connsiteX6503" fmla="*/ 5866506 w 6356371"/>
                <a:gd name="connsiteY6503" fmla="*/ 858218 h 3927868"/>
                <a:gd name="connsiteX6504" fmla="*/ 5833305 w 6356371"/>
                <a:gd name="connsiteY6504" fmla="*/ 829204 h 3927868"/>
                <a:gd name="connsiteX6505" fmla="*/ 5781485 w 6356371"/>
                <a:gd name="connsiteY6505" fmla="*/ 762204 h 3927868"/>
                <a:gd name="connsiteX6506" fmla="*/ 2232783 w 6356371"/>
                <a:gd name="connsiteY6506" fmla="*/ 762204 h 3927868"/>
                <a:gd name="connsiteX6507" fmla="*/ 2100951 w 6356371"/>
                <a:gd name="connsiteY6507" fmla="*/ 769382 h 3927868"/>
                <a:gd name="connsiteX6508" fmla="*/ 2104018 w 6356371"/>
                <a:gd name="connsiteY6508" fmla="*/ 814100 h 3927868"/>
                <a:gd name="connsiteX6509" fmla="*/ 2093249 w 6356371"/>
                <a:gd name="connsiteY6509" fmla="*/ 897925 h 3927868"/>
                <a:gd name="connsiteX6510" fmla="*/ 2095492 w 6356371"/>
                <a:gd name="connsiteY6510" fmla="*/ 899346 h 3927868"/>
                <a:gd name="connsiteX6511" fmla="*/ 2107756 w 6356371"/>
                <a:gd name="connsiteY6511" fmla="*/ 906973 h 3927868"/>
                <a:gd name="connsiteX6512" fmla="*/ 2108504 w 6356371"/>
                <a:gd name="connsiteY6512" fmla="*/ 907421 h 3927868"/>
                <a:gd name="connsiteX6513" fmla="*/ 2140209 w 6356371"/>
                <a:gd name="connsiteY6513" fmla="*/ 931276 h 3927868"/>
                <a:gd name="connsiteX6514" fmla="*/ 2140732 w 6356371"/>
                <a:gd name="connsiteY6514" fmla="*/ 931724 h 3927868"/>
                <a:gd name="connsiteX6515" fmla="*/ 2160174 w 6356371"/>
                <a:gd name="connsiteY6515" fmla="*/ 949596 h 3927868"/>
                <a:gd name="connsiteX6516" fmla="*/ 2161296 w 6356371"/>
                <a:gd name="connsiteY6516" fmla="*/ 950792 h 3927868"/>
                <a:gd name="connsiteX6517" fmla="*/ 2190833 w 6356371"/>
                <a:gd name="connsiteY6517" fmla="*/ 984965 h 3927868"/>
                <a:gd name="connsiteX6518" fmla="*/ 2195619 w 6356371"/>
                <a:gd name="connsiteY6518" fmla="*/ 979806 h 3927868"/>
                <a:gd name="connsiteX6519" fmla="*/ 2272191 w 6356371"/>
                <a:gd name="connsiteY6519" fmla="*/ 941221 h 3927868"/>
                <a:gd name="connsiteX6520" fmla="*/ 2317730 w 6356371"/>
                <a:gd name="connsiteY6520" fmla="*/ 858218 h 3927868"/>
                <a:gd name="connsiteX6521" fmla="*/ 2284529 w 6356371"/>
                <a:gd name="connsiteY6521" fmla="*/ 829204 h 3927868"/>
                <a:gd name="connsiteX6522" fmla="*/ 2232783 w 6356371"/>
                <a:gd name="connsiteY6522" fmla="*/ 762204 h 3927868"/>
                <a:gd name="connsiteX6523" fmla="*/ 3925244 w 6356371"/>
                <a:gd name="connsiteY6523" fmla="*/ 750305 h 3927868"/>
                <a:gd name="connsiteX6524" fmla="*/ 3865394 w 6356371"/>
                <a:gd name="connsiteY6524" fmla="*/ 756222 h 3927868"/>
                <a:gd name="connsiteX6525" fmla="*/ 3859337 w 6356371"/>
                <a:gd name="connsiteY6525" fmla="*/ 814174 h 3927868"/>
                <a:gd name="connsiteX6526" fmla="*/ 3866142 w 6356371"/>
                <a:gd name="connsiteY6526" fmla="*/ 875566 h 3927868"/>
                <a:gd name="connsiteX6527" fmla="*/ 3873919 w 6356371"/>
                <a:gd name="connsiteY6527" fmla="*/ 872575 h 3927868"/>
                <a:gd name="connsiteX6528" fmla="*/ 3874816 w 6356371"/>
                <a:gd name="connsiteY6528" fmla="*/ 872276 h 3927868"/>
                <a:gd name="connsiteX6529" fmla="*/ 3883490 w 6356371"/>
                <a:gd name="connsiteY6529" fmla="*/ 869285 h 3927868"/>
                <a:gd name="connsiteX6530" fmla="*/ 3903307 w 6356371"/>
                <a:gd name="connsiteY6530" fmla="*/ 863527 h 3927868"/>
                <a:gd name="connsiteX6531" fmla="*/ 3903380 w 6356371"/>
                <a:gd name="connsiteY6531" fmla="*/ 863527 h 3927868"/>
                <a:gd name="connsiteX6532" fmla="*/ 3903605 w 6356371"/>
                <a:gd name="connsiteY6532" fmla="*/ 863452 h 3927868"/>
                <a:gd name="connsiteX6533" fmla="*/ 3918710 w 6356371"/>
                <a:gd name="connsiteY6533" fmla="*/ 859863 h 3927868"/>
                <a:gd name="connsiteX6534" fmla="*/ 3918859 w 6356371"/>
                <a:gd name="connsiteY6534" fmla="*/ 859863 h 3927868"/>
                <a:gd name="connsiteX6535" fmla="*/ 3919159 w 6356371"/>
                <a:gd name="connsiteY6535" fmla="*/ 859789 h 3927868"/>
                <a:gd name="connsiteX6536" fmla="*/ 3919981 w 6356371"/>
                <a:gd name="connsiteY6536" fmla="*/ 859639 h 3927868"/>
                <a:gd name="connsiteX6537" fmla="*/ 3923047 w 6356371"/>
                <a:gd name="connsiteY6537" fmla="*/ 859041 h 3927868"/>
                <a:gd name="connsiteX6538" fmla="*/ 3948770 w 6356371"/>
                <a:gd name="connsiteY6538" fmla="*/ 855078 h 3927868"/>
                <a:gd name="connsiteX6539" fmla="*/ 3962978 w 6356371"/>
                <a:gd name="connsiteY6539" fmla="*/ 853731 h 3927868"/>
                <a:gd name="connsiteX6540" fmla="*/ 3984813 w 6356371"/>
                <a:gd name="connsiteY6540" fmla="*/ 757119 h 3927868"/>
                <a:gd name="connsiteX6541" fmla="*/ 3925244 w 6356371"/>
                <a:gd name="connsiteY6541" fmla="*/ 750305 h 3927868"/>
                <a:gd name="connsiteX6542" fmla="*/ 5538758 w 6356371"/>
                <a:gd name="connsiteY6542" fmla="*/ 750239 h 3927868"/>
                <a:gd name="connsiteX6543" fmla="*/ 5477216 w 6356371"/>
                <a:gd name="connsiteY6543" fmla="*/ 757044 h 3927868"/>
                <a:gd name="connsiteX6544" fmla="*/ 5499051 w 6356371"/>
                <a:gd name="connsiteY6544" fmla="*/ 853807 h 3927868"/>
                <a:gd name="connsiteX6545" fmla="*/ 5513259 w 6356371"/>
                <a:gd name="connsiteY6545" fmla="*/ 855152 h 3927868"/>
                <a:gd name="connsiteX6546" fmla="*/ 5513408 w 6356371"/>
                <a:gd name="connsiteY6546" fmla="*/ 855152 h 3927868"/>
                <a:gd name="connsiteX6547" fmla="*/ 5513483 w 6356371"/>
                <a:gd name="connsiteY6547" fmla="*/ 855152 h 3927868"/>
                <a:gd name="connsiteX6548" fmla="*/ 5538908 w 6356371"/>
                <a:gd name="connsiteY6548" fmla="*/ 859041 h 3927868"/>
                <a:gd name="connsiteX6549" fmla="*/ 5542123 w 6356371"/>
                <a:gd name="connsiteY6549" fmla="*/ 859639 h 3927868"/>
                <a:gd name="connsiteX6550" fmla="*/ 5543244 w 6356371"/>
                <a:gd name="connsiteY6550" fmla="*/ 859863 h 3927868"/>
                <a:gd name="connsiteX6551" fmla="*/ 5558200 w 6356371"/>
                <a:gd name="connsiteY6551" fmla="*/ 863378 h 3927868"/>
                <a:gd name="connsiteX6552" fmla="*/ 5561341 w 6356371"/>
                <a:gd name="connsiteY6552" fmla="*/ 864200 h 3927868"/>
                <a:gd name="connsiteX6553" fmla="*/ 5561864 w 6356371"/>
                <a:gd name="connsiteY6553" fmla="*/ 864350 h 3927868"/>
                <a:gd name="connsiteX6554" fmla="*/ 5566051 w 6356371"/>
                <a:gd name="connsiteY6554" fmla="*/ 865621 h 3927868"/>
                <a:gd name="connsiteX6555" fmla="*/ 5595813 w 6356371"/>
                <a:gd name="connsiteY6555" fmla="*/ 875566 h 3927868"/>
                <a:gd name="connsiteX6556" fmla="*/ 5602618 w 6356371"/>
                <a:gd name="connsiteY6556" fmla="*/ 814249 h 3927868"/>
                <a:gd name="connsiteX6557" fmla="*/ 5596635 w 6356371"/>
                <a:gd name="connsiteY6557" fmla="*/ 756222 h 3927868"/>
                <a:gd name="connsiteX6558" fmla="*/ 5538758 w 6356371"/>
                <a:gd name="connsiteY6558" fmla="*/ 750239 h 3927868"/>
                <a:gd name="connsiteX6559" fmla="*/ 4355709 w 6356371"/>
                <a:gd name="connsiteY6559" fmla="*/ 750239 h 3927868"/>
                <a:gd name="connsiteX6560" fmla="*/ 4294241 w 6356371"/>
                <a:gd name="connsiteY6560" fmla="*/ 757044 h 3927868"/>
                <a:gd name="connsiteX6561" fmla="*/ 4316077 w 6356371"/>
                <a:gd name="connsiteY6561" fmla="*/ 853807 h 3927868"/>
                <a:gd name="connsiteX6562" fmla="*/ 4329985 w 6356371"/>
                <a:gd name="connsiteY6562" fmla="*/ 855152 h 3927868"/>
                <a:gd name="connsiteX6563" fmla="*/ 4330134 w 6356371"/>
                <a:gd name="connsiteY6563" fmla="*/ 855152 h 3927868"/>
                <a:gd name="connsiteX6564" fmla="*/ 4330508 w 6356371"/>
                <a:gd name="connsiteY6564" fmla="*/ 855152 h 3927868"/>
                <a:gd name="connsiteX6565" fmla="*/ 4340081 w 6356371"/>
                <a:gd name="connsiteY6565" fmla="*/ 856348 h 3927868"/>
                <a:gd name="connsiteX6566" fmla="*/ 4355932 w 6356371"/>
                <a:gd name="connsiteY6566" fmla="*/ 859041 h 3927868"/>
                <a:gd name="connsiteX6567" fmla="*/ 4359148 w 6356371"/>
                <a:gd name="connsiteY6567" fmla="*/ 859639 h 3927868"/>
                <a:gd name="connsiteX6568" fmla="*/ 4360269 w 6356371"/>
                <a:gd name="connsiteY6568" fmla="*/ 859863 h 3927868"/>
                <a:gd name="connsiteX6569" fmla="*/ 4375225 w 6356371"/>
                <a:gd name="connsiteY6569" fmla="*/ 863378 h 3927868"/>
                <a:gd name="connsiteX6570" fmla="*/ 4378740 w 6356371"/>
                <a:gd name="connsiteY6570" fmla="*/ 864275 h 3927868"/>
                <a:gd name="connsiteX6571" fmla="*/ 4395863 w 6356371"/>
                <a:gd name="connsiteY6571" fmla="*/ 869435 h 3927868"/>
                <a:gd name="connsiteX6572" fmla="*/ 4404762 w 6356371"/>
                <a:gd name="connsiteY6572" fmla="*/ 872500 h 3927868"/>
                <a:gd name="connsiteX6573" fmla="*/ 4405137 w 6356371"/>
                <a:gd name="connsiteY6573" fmla="*/ 872650 h 3927868"/>
                <a:gd name="connsiteX6574" fmla="*/ 4405361 w 6356371"/>
                <a:gd name="connsiteY6574" fmla="*/ 872725 h 3927868"/>
                <a:gd name="connsiteX6575" fmla="*/ 4412913 w 6356371"/>
                <a:gd name="connsiteY6575" fmla="*/ 875641 h 3927868"/>
                <a:gd name="connsiteX6576" fmla="*/ 4419717 w 6356371"/>
                <a:gd name="connsiteY6576" fmla="*/ 814249 h 3927868"/>
                <a:gd name="connsiteX6577" fmla="*/ 4413662 w 6356371"/>
                <a:gd name="connsiteY6577" fmla="*/ 756222 h 3927868"/>
                <a:gd name="connsiteX6578" fmla="*/ 4355709 w 6356371"/>
                <a:gd name="connsiteY6578" fmla="*/ 750239 h 3927868"/>
                <a:gd name="connsiteX6579" fmla="*/ 3172957 w 6356371"/>
                <a:gd name="connsiteY6579" fmla="*/ 750239 h 3927868"/>
                <a:gd name="connsiteX6580" fmla="*/ 3111416 w 6356371"/>
                <a:gd name="connsiteY6580" fmla="*/ 757044 h 3927868"/>
                <a:gd name="connsiteX6581" fmla="*/ 3133251 w 6356371"/>
                <a:gd name="connsiteY6581" fmla="*/ 853807 h 3927868"/>
                <a:gd name="connsiteX6582" fmla="*/ 3147383 w 6356371"/>
                <a:gd name="connsiteY6582" fmla="*/ 855152 h 3927868"/>
                <a:gd name="connsiteX6583" fmla="*/ 3147533 w 6356371"/>
                <a:gd name="connsiteY6583" fmla="*/ 855152 h 3927868"/>
                <a:gd name="connsiteX6584" fmla="*/ 3147607 w 6356371"/>
                <a:gd name="connsiteY6584" fmla="*/ 855152 h 3927868"/>
                <a:gd name="connsiteX6585" fmla="*/ 3173032 w 6356371"/>
                <a:gd name="connsiteY6585" fmla="*/ 859041 h 3927868"/>
                <a:gd name="connsiteX6586" fmla="*/ 3176247 w 6356371"/>
                <a:gd name="connsiteY6586" fmla="*/ 859639 h 3927868"/>
                <a:gd name="connsiteX6587" fmla="*/ 3177369 w 6356371"/>
                <a:gd name="connsiteY6587" fmla="*/ 859863 h 3927868"/>
                <a:gd name="connsiteX6588" fmla="*/ 3192324 w 6356371"/>
                <a:gd name="connsiteY6588" fmla="*/ 863378 h 3927868"/>
                <a:gd name="connsiteX6589" fmla="*/ 3195540 w 6356371"/>
                <a:gd name="connsiteY6589" fmla="*/ 864200 h 3927868"/>
                <a:gd name="connsiteX6590" fmla="*/ 3195989 w 6356371"/>
                <a:gd name="connsiteY6590" fmla="*/ 864350 h 3927868"/>
                <a:gd name="connsiteX6591" fmla="*/ 3196363 w 6356371"/>
                <a:gd name="connsiteY6591" fmla="*/ 864424 h 3927868"/>
                <a:gd name="connsiteX6592" fmla="*/ 3212963 w 6356371"/>
                <a:gd name="connsiteY6592" fmla="*/ 869435 h 3927868"/>
                <a:gd name="connsiteX6593" fmla="*/ 3230012 w 6356371"/>
                <a:gd name="connsiteY6593" fmla="*/ 875566 h 3927868"/>
                <a:gd name="connsiteX6594" fmla="*/ 3236891 w 6356371"/>
                <a:gd name="connsiteY6594" fmla="*/ 814249 h 3927868"/>
                <a:gd name="connsiteX6595" fmla="*/ 3230909 w 6356371"/>
                <a:gd name="connsiteY6595" fmla="*/ 756222 h 3927868"/>
                <a:gd name="connsiteX6596" fmla="*/ 3172957 w 6356371"/>
                <a:gd name="connsiteY6596" fmla="*/ 750239 h 3927868"/>
                <a:gd name="connsiteX6597" fmla="*/ 1989982 w 6356371"/>
                <a:gd name="connsiteY6597" fmla="*/ 750239 h 3927868"/>
                <a:gd name="connsiteX6598" fmla="*/ 1928441 w 6356371"/>
                <a:gd name="connsiteY6598" fmla="*/ 757044 h 3927868"/>
                <a:gd name="connsiteX6599" fmla="*/ 1950276 w 6356371"/>
                <a:gd name="connsiteY6599" fmla="*/ 853807 h 3927868"/>
                <a:gd name="connsiteX6600" fmla="*/ 1964483 w 6356371"/>
                <a:gd name="connsiteY6600" fmla="*/ 855152 h 3927868"/>
                <a:gd name="connsiteX6601" fmla="*/ 1964633 w 6356371"/>
                <a:gd name="connsiteY6601" fmla="*/ 855152 h 3927868"/>
                <a:gd name="connsiteX6602" fmla="*/ 1964707 w 6356371"/>
                <a:gd name="connsiteY6602" fmla="*/ 855152 h 3927868"/>
                <a:gd name="connsiteX6603" fmla="*/ 1990131 w 6356371"/>
                <a:gd name="connsiteY6603" fmla="*/ 859041 h 3927868"/>
                <a:gd name="connsiteX6604" fmla="*/ 1993347 w 6356371"/>
                <a:gd name="connsiteY6604" fmla="*/ 859639 h 3927868"/>
                <a:gd name="connsiteX6605" fmla="*/ 1994468 w 6356371"/>
                <a:gd name="connsiteY6605" fmla="*/ 859863 h 3927868"/>
                <a:gd name="connsiteX6606" fmla="*/ 2009424 w 6356371"/>
                <a:gd name="connsiteY6606" fmla="*/ 863378 h 3927868"/>
                <a:gd name="connsiteX6607" fmla="*/ 2012565 w 6356371"/>
                <a:gd name="connsiteY6607" fmla="*/ 864200 h 3927868"/>
                <a:gd name="connsiteX6608" fmla="*/ 2013088 w 6356371"/>
                <a:gd name="connsiteY6608" fmla="*/ 864350 h 3927868"/>
                <a:gd name="connsiteX6609" fmla="*/ 2017276 w 6356371"/>
                <a:gd name="connsiteY6609" fmla="*/ 865621 h 3927868"/>
                <a:gd name="connsiteX6610" fmla="*/ 2047037 w 6356371"/>
                <a:gd name="connsiteY6610" fmla="*/ 875566 h 3927868"/>
                <a:gd name="connsiteX6611" fmla="*/ 2053842 w 6356371"/>
                <a:gd name="connsiteY6611" fmla="*/ 814249 h 3927868"/>
                <a:gd name="connsiteX6612" fmla="*/ 2047860 w 6356371"/>
                <a:gd name="connsiteY6612" fmla="*/ 756222 h 3927868"/>
                <a:gd name="connsiteX6613" fmla="*/ 1989982 w 6356371"/>
                <a:gd name="connsiteY6613" fmla="*/ 750239 h 3927868"/>
                <a:gd name="connsiteX6614" fmla="*/ 5108041 w 6356371"/>
                <a:gd name="connsiteY6614" fmla="*/ 750230 h 3927868"/>
                <a:gd name="connsiteX6615" fmla="*/ 5048220 w 6356371"/>
                <a:gd name="connsiteY6615" fmla="*/ 756147 h 3927868"/>
                <a:gd name="connsiteX6616" fmla="*/ 5042163 w 6356371"/>
                <a:gd name="connsiteY6616" fmla="*/ 814100 h 3927868"/>
                <a:gd name="connsiteX6617" fmla="*/ 5049042 w 6356371"/>
                <a:gd name="connsiteY6617" fmla="*/ 875491 h 3927868"/>
                <a:gd name="connsiteX6618" fmla="*/ 5066241 w 6356371"/>
                <a:gd name="connsiteY6618" fmla="*/ 869285 h 3927868"/>
                <a:gd name="connsiteX6619" fmla="*/ 5082767 w 6356371"/>
                <a:gd name="connsiteY6619" fmla="*/ 864350 h 3927868"/>
                <a:gd name="connsiteX6620" fmla="*/ 5082991 w 6356371"/>
                <a:gd name="connsiteY6620" fmla="*/ 864275 h 3927868"/>
                <a:gd name="connsiteX6621" fmla="*/ 5083065 w 6356371"/>
                <a:gd name="connsiteY6621" fmla="*/ 864275 h 3927868"/>
                <a:gd name="connsiteX6622" fmla="*/ 5086505 w 6356371"/>
                <a:gd name="connsiteY6622" fmla="*/ 863378 h 3927868"/>
                <a:gd name="connsiteX6623" fmla="*/ 5101611 w 6356371"/>
                <a:gd name="connsiteY6623" fmla="*/ 859789 h 3927868"/>
                <a:gd name="connsiteX6624" fmla="*/ 5101760 w 6356371"/>
                <a:gd name="connsiteY6624" fmla="*/ 859789 h 3927868"/>
                <a:gd name="connsiteX6625" fmla="*/ 5102059 w 6356371"/>
                <a:gd name="connsiteY6625" fmla="*/ 859713 h 3927868"/>
                <a:gd name="connsiteX6626" fmla="*/ 5102956 w 6356371"/>
                <a:gd name="connsiteY6626" fmla="*/ 859564 h 3927868"/>
                <a:gd name="connsiteX6627" fmla="*/ 5105947 w 6356371"/>
                <a:gd name="connsiteY6627" fmla="*/ 859041 h 3927868"/>
                <a:gd name="connsiteX6628" fmla="*/ 5131671 w 6356371"/>
                <a:gd name="connsiteY6628" fmla="*/ 855078 h 3927868"/>
                <a:gd name="connsiteX6629" fmla="*/ 5145879 w 6356371"/>
                <a:gd name="connsiteY6629" fmla="*/ 853731 h 3927868"/>
                <a:gd name="connsiteX6630" fmla="*/ 5167638 w 6356371"/>
                <a:gd name="connsiteY6630" fmla="*/ 757044 h 3927868"/>
                <a:gd name="connsiteX6631" fmla="*/ 5108041 w 6356371"/>
                <a:gd name="connsiteY6631" fmla="*/ 750230 h 3927868"/>
                <a:gd name="connsiteX6632" fmla="*/ 1559415 w 6356371"/>
                <a:gd name="connsiteY6632" fmla="*/ 750230 h 3927868"/>
                <a:gd name="connsiteX6633" fmla="*/ 1499593 w 6356371"/>
                <a:gd name="connsiteY6633" fmla="*/ 756147 h 3927868"/>
                <a:gd name="connsiteX6634" fmla="*/ 1493536 w 6356371"/>
                <a:gd name="connsiteY6634" fmla="*/ 814100 h 3927868"/>
                <a:gd name="connsiteX6635" fmla="*/ 1500416 w 6356371"/>
                <a:gd name="connsiteY6635" fmla="*/ 875566 h 3927868"/>
                <a:gd name="connsiteX6636" fmla="*/ 1532794 w 6356371"/>
                <a:gd name="connsiteY6636" fmla="*/ 864798 h 3927868"/>
                <a:gd name="connsiteX6637" fmla="*/ 1534364 w 6356371"/>
                <a:gd name="connsiteY6637" fmla="*/ 864350 h 3927868"/>
                <a:gd name="connsiteX6638" fmla="*/ 1534589 w 6356371"/>
                <a:gd name="connsiteY6638" fmla="*/ 864275 h 3927868"/>
                <a:gd name="connsiteX6639" fmla="*/ 1538028 w 6356371"/>
                <a:gd name="connsiteY6639" fmla="*/ 863378 h 3927868"/>
                <a:gd name="connsiteX6640" fmla="*/ 1538104 w 6356371"/>
                <a:gd name="connsiteY6640" fmla="*/ 863378 h 3927868"/>
                <a:gd name="connsiteX6641" fmla="*/ 1553059 w 6356371"/>
                <a:gd name="connsiteY6641" fmla="*/ 859863 h 3927868"/>
                <a:gd name="connsiteX6642" fmla="*/ 1554180 w 6356371"/>
                <a:gd name="connsiteY6642" fmla="*/ 859639 h 3927868"/>
                <a:gd name="connsiteX6643" fmla="*/ 1557396 w 6356371"/>
                <a:gd name="connsiteY6643" fmla="*/ 859041 h 3927868"/>
                <a:gd name="connsiteX6644" fmla="*/ 1583045 w 6356371"/>
                <a:gd name="connsiteY6644" fmla="*/ 855078 h 3927868"/>
                <a:gd name="connsiteX6645" fmla="*/ 1597177 w 6356371"/>
                <a:gd name="connsiteY6645" fmla="*/ 853731 h 3927868"/>
                <a:gd name="connsiteX6646" fmla="*/ 1619012 w 6356371"/>
                <a:gd name="connsiteY6646" fmla="*/ 757044 h 3927868"/>
                <a:gd name="connsiteX6647" fmla="*/ 1559415 w 6356371"/>
                <a:gd name="connsiteY6647" fmla="*/ 750230 h 3927868"/>
                <a:gd name="connsiteX6648" fmla="*/ 376468 w 6356371"/>
                <a:gd name="connsiteY6648" fmla="*/ 750230 h 3927868"/>
                <a:gd name="connsiteX6649" fmla="*/ 316618 w 6356371"/>
                <a:gd name="connsiteY6649" fmla="*/ 756147 h 3927868"/>
                <a:gd name="connsiteX6650" fmla="*/ 310561 w 6356371"/>
                <a:gd name="connsiteY6650" fmla="*/ 814100 h 3927868"/>
                <a:gd name="connsiteX6651" fmla="*/ 317441 w 6356371"/>
                <a:gd name="connsiteY6651" fmla="*/ 875491 h 3927868"/>
                <a:gd name="connsiteX6652" fmla="*/ 334639 w 6356371"/>
                <a:gd name="connsiteY6652" fmla="*/ 869285 h 3927868"/>
                <a:gd name="connsiteX6653" fmla="*/ 351464 w 6356371"/>
                <a:gd name="connsiteY6653" fmla="*/ 864275 h 3927868"/>
                <a:gd name="connsiteX6654" fmla="*/ 354679 w 6356371"/>
                <a:gd name="connsiteY6654" fmla="*/ 863452 h 3927868"/>
                <a:gd name="connsiteX6655" fmla="*/ 355053 w 6356371"/>
                <a:gd name="connsiteY6655" fmla="*/ 863378 h 3927868"/>
                <a:gd name="connsiteX6656" fmla="*/ 355278 w 6356371"/>
                <a:gd name="connsiteY6656" fmla="*/ 863303 h 3927868"/>
                <a:gd name="connsiteX6657" fmla="*/ 370084 w 6356371"/>
                <a:gd name="connsiteY6657" fmla="*/ 859863 h 3927868"/>
                <a:gd name="connsiteX6658" fmla="*/ 371205 w 6356371"/>
                <a:gd name="connsiteY6658" fmla="*/ 859639 h 3927868"/>
                <a:gd name="connsiteX6659" fmla="*/ 374421 w 6356371"/>
                <a:gd name="connsiteY6659" fmla="*/ 859041 h 3927868"/>
                <a:gd name="connsiteX6660" fmla="*/ 389974 w 6356371"/>
                <a:gd name="connsiteY6660" fmla="*/ 856348 h 3927868"/>
                <a:gd name="connsiteX6661" fmla="*/ 390348 w 6356371"/>
                <a:gd name="connsiteY6661" fmla="*/ 856274 h 3927868"/>
                <a:gd name="connsiteX6662" fmla="*/ 390647 w 6356371"/>
                <a:gd name="connsiteY6662" fmla="*/ 856274 h 3927868"/>
                <a:gd name="connsiteX6663" fmla="*/ 390722 w 6356371"/>
                <a:gd name="connsiteY6663" fmla="*/ 856274 h 3927868"/>
                <a:gd name="connsiteX6664" fmla="*/ 400294 w 6356371"/>
                <a:gd name="connsiteY6664" fmla="*/ 855078 h 3927868"/>
                <a:gd name="connsiteX6665" fmla="*/ 414202 w 6356371"/>
                <a:gd name="connsiteY6665" fmla="*/ 853731 h 3927868"/>
                <a:gd name="connsiteX6666" fmla="*/ 436037 w 6356371"/>
                <a:gd name="connsiteY6666" fmla="*/ 757044 h 3927868"/>
                <a:gd name="connsiteX6667" fmla="*/ 376468 w 6356371"/>
                <a:gd name="connsiteY6667" fmla="*/ 750230 h 3927868"/>
                <a:gd name="connsiteX6668" fmla="*/ 807006 w 6356371"/>
                <a:gd name="connsiteY6668" fmla="*/ 750165 h 3927868"/>
                <a:gd name="connsiteX6669" fmla="*/ 745465 w 6356371"/>
                <a:gd name="connsiteY6669" fmla="*/ 756970 h 3927868"/>
                <a:gd name="connsiteX6670" fmla="*/ 767299 w 6356371"/>
                <a:gd name="connsiteY6670" fmla="*/ 853731 h 3927868"/>
                <a:gd name="connsiteX6671" fmla="*/ 781508 w 6356371"/>
                <a:gd name="connsiteY6671" fmla="*/ 855078 h 3927868"/>
                <a:gd name="connsiteX6672" fmla="*/ 781658 w 6356371"/>
                <a:gd name="connsiteY6672" fmla="*/ 855078 h 3927868"/>
                <a:gd name="connsiteX6673" fmla="*/ 781732 w 6356371"/>
                <a:gd name="connsiteY6673" fmla="*/ 855078 h 3927868"/>
                <a:gd name="connsiteX6674" fmla="*/ 807231 w 6356371"/>
                <a:gd name="connsiteY6674" fmla="*/ 859041 h 3927868"/>
                <a:gd name="connsiteX6675" fmla="*/ 810148 w 6356371"/>
                <a:gd name="connsiteY6675" fmla="*/ 859564 h 3927868"/>
                <a:gd name="connsiteX6676" fmla="*/ 811045 w 6356371"/>
                <a:gd name="connsiteY6676" fmla="*/ 859713 h 3927868"/>
                <a:gd name="connsiteX6677" fmla="*/ 811344 w 6356371"/>
                <a:gd name="connsiteY6677" fmla="*/ 859789 h 3927868"/>
                <a:gd name="connsiteX6678" fmla="*/ 811418 w 6356371"/>
                <a:gd name="connsiteY6678" fmla="*/ 859789 h 3927868"/>
                <a:gd name="connsiteX6679" fmla="*/ 827271 w 6356371"/>
                <a:gd name="connsiteY6679" fmla="*/ 863602 h 3927868"/>
                <a:gd name="connsiteX6680" fmla="*/ 846713 w 6356371"/>
                <a:gd name="connsiteY6680" fmla="*/ 869285 h 3927868"/>
                <a:gd name="connsiteX6681" fmla="*/ 846788 w 6356371"/>
                <a:gd name="connsiteY6681" fmla="*/ 869285 h 3927868"/>
                <a:gd name="connsiteX6682" fmla="*/ 847237 w 6356371"/>
                <a:gd name="connsiteY6682" fmla="*/ 869435 h 3927868"/>
                <a:gd name="connsiteX6683" fmla="*/ 855462 w 6356371"/>
                <a:gd name="connsiteY6683" fmla="*/ 872276 h 3927868"/>
                <a:gd name="connsiteX6684" fmla="*/ 856359 w 6356371"/>
                <a:gd name="connsiteY6684" fmla="*/ 872575 h 3927868"/>
                <a:gd name="connsiteX6685" fmla="*/ 864136 w 6356371"/>
                <a:gd name="connsiteY6685" fmla="*/ 875566 h 3927868"/>
                <a:gd name="connsiteX6686" fmla="*/ 870941 w 6356371"/>
                <a:gd name="connsiteY6686" fmla="*/ 814174 h 3927868"/>
                <a:gd name="connsiteX6687" fmla="*/ 864884 w 6356371"/>
                <a:gd name="connsiteY6687" fmla="*/ 756147 h 3927868"/>
                <a:gd name="connsiteX6688" fmla="*/ 807006 w 6356371"/>
                <a:gd name="connsiteY6688" fmla="*/ 750165 h 3927868"/>
                <a:gd name="connsiteX6689" fmla="*/ 2740371 w 6356371"/>
                <a:gd name="connsiteY6689" fmla="*/ 750016 h 3927868"/>
                <a:gd name="connsiteX6690" fmla="*/ 2682418 w 6356371"/>
                <a:gd name="connsiteY6690" fmla="*/ 756073 h 3927868"/>
                <a:gd name="connsiteX6691" fmla="*/ 2676362 w 6356371"/>
                <a:gd name="connsiteY6691" fmla="*/ 814024 h 3927868"/>
                <a:gd name="connsiteX6692" fmla="*/ 2683166 w 6356371"/>
                <a:gd name="connsiteY6692" fmla="*/ 875491 h 3927868"/>
                <a:gd name="connsiteX6693" fmla="*/ 2690943 w 6356371"/>
                <a:gd name="connsiteY6693" fmla="*/ 872500 h 3927868"/>
                <a:gd name="connsiteX6694" fmla="*/ 2691841 w 6356371"/>
                <a:gd name="connsiteY6694" fmla="*/ 872201 h 3927868"/>
                <a:gd name="connsiteX6695" fmla="*/ 2700515 w 6356371"/>
                <a:gd name="connsiteY6695" fmla="*/ 869210 h 3927868"/>
                <a:gd name="connsiteX6696" fmla="*/ 2720331 w 6356371"/>
                <a:gd name="connsiteY6696" fmla="*/ 863452 h 3927868"/>
                <a:gd name="connsiteX6697" fmla="*/ 2720405 w 6356371"/>
                <a:gd name="connsiteY6697" fmla="*/ 863452 h 3927868"/>
                <a:gd name="connsiteX6698" fmla="*/ 2720704 w 6356371"/>
                <a:gd name="connsiteY6698" fmla="*/ 863378 h 3927868"/>
                <a:gd name="connsiteX6699" fmla="*/ 2735810 w 6356371"/>
                <a:gd name="connsiteY6699" fmla="*/ 859789 h 3927868"/>
                <a:gd name="connsiteX6700" fmla="*/ 2735959 w 6356371"/>
                <a:gd name="connsiteY6700" fmla="*/ 859789 h 3927868"/>
                <a:gd name="connsiteX6701" fmla="*/ 2736258 w 6356371"/>
                <a:gd name="connsiteY6701" fmla="*/ 859713 h 3927868"/>
                <a:gd name="connsiteX6702" fmla="*/ 2737155 w 6356371"/>
                <a:gd name="connsiteY6702" fmla="*/ 859564 h 3927868"/>
                <a:gd name="connsiteX6703" fmla="*/ 2740146 w 6356371"/>
                <a:gd name="connsiteY6703" fmla="*/ 859041 h 3927868"/>
                <a:gd name="connsiteX6704" fmla="*/ 2765870 w 6356371"/>
                <a:gd name="connsiteY6704" fmla="*/ 855078 h 3927868"/>
                <a:gd name="connsiteX6705" fmla="*/ 2780003 w 6356371"/>
                <a:gd name="connsiteY6705" fmla="*/ 853731 h 3927868"/>
                <a:gd name="connsiteX6706" fmla="*/ 2792865 w 6356371"/>
                <a:gd name="connsiteY6706" fmla="*/ 783067 h 3927868"/>
                <a:gd name="connsiteX6707" fmla="*/ 2792939 w 6356371"/>
                <a:gd name="connsiteY6707" fmla="*/ 782918 h 3927868"/>
                <a:gd name="connsiteX6708" fmla="*/ 2798922 w 6356371"/>
                <a:gd name="connsiteY6708" fmla="*/ 764821 h 3927868"/>
                <a:gd name="connsiteX6709" fmla="*/ 2801763 w 6356371"/>
                <a:gd name="connsiteY6709" fmla="*/ 756820 h 3927868"/>
                <a:gd name="connsiteX6710" fmla="*/ 2740371 w 6356371"/>
                <a:gd name="connsiteY6710" fmla="*/ 750016 h 3927868"/>
                <a:gd name="connsiteX6711" fmla="*/ 3548114 w 6356371"/>
                <a:gd name="connsiteY6711" fmla="*/ 692512 h 3927868"/>
                <a:gd name="connsiteX6712" fmla="*/ 3464364 w 6356371"/>
                <a:gd name="connsiteY6712" fmla="*/ 745454 h 3927868"/>
                <a:gd name="connsiteX6713" fmla="*/ 3502949 w 6356371"/>
                <a:gd name="connsiteY6713" fmla="*/ 793835 h 3927868"/>
                <a:gd name="connsiteX6714" fmla="*/ 3548114 w 6356371"/>
                <a:gd name="connsiteY6714" fmla="*/ 830476 h 3927868"/>
                <a:gd name="connsiteX6715" fmla="*/ 3593280 w 6356371"/>
                <a:gd name="connsiteY6715" fmla="*/ 793760 h 3927868"/>
                <a:gd name="connsiteX6716" fmla="*/ 3631865 w 6356371"/>
                <a:gd name="connsiteY6716" fmla="*/ 745379 h 3927868"/>
                <a:gd name="connsiteX6717" fmla="*/ 3548114 w 6356371"/>
                <a:gd name="connsiteY6717" fmla="*/ 692512 h 3927868"/>
                <a:gd name="connsiteX6718" fmla="*/ 1182164 w 6356371"/>
                <a:gd name="connsiteY6718" fmla="*/ 692512 h 3927868"/>
                <a:gd name="connsiteX6719" fmla="*/ 1098413 w 6356371"/>
                <a:gd name="connsiteY6719" fmla="*/ 745454 h 3927868"/>
                <a:gd name="connsiteX6720" fmla="*/ 1136999 w 6356371"/>
                <a:gd name="connsiteY6720" fmla="*/ 793835 h 3927868"/>
                <a:gd name="connsiteX6721" fmla="*/ 1182239 w 6356371"/>
                <a:gd name="connsiteY6721" fmla="*/ 830476 h 3927868"/>
                <a:gd name="connsiteX6722" fmla="*/ 1227404 w 6356371"/>
                <a:gd name="connsiteY6722" fmla="*/ 793760 h 3927868"/>
                <a:gd name="connsiteX6723" fmla="*/ 1265989 w 6356371"/>
                <a:gd name="connsiteY6723" fmla="*/ 745379 h 3927868"/>
                <a:gd name="connsiteX6724" fmla="*/ 1182164 w 6356371"/>
                <a:gd name="connsiteY6724" fmla="*/ 692512 h 3927868"/>
                <a:gd name="connsiteX6725" fmla="*/ 5913989 w 6356371"/>
                <a:gd name="connsiteY6725" fmla="*/ 692437 h 3927868"/>
                <a:gd name="connsiteX6726" fmla="*/ 5830164 w 6356371"/>
                <a:gd name="connsiteY6726" fmla="*/ 745379 h 3927868"/>
                <a:gd name="connsiteX6727" fmla="*/ 5868749 w 6356371"/>
                <a:gd name="connsiteY6727" fmla="*/ 793760 h 3927868"/>
                <a:gd name="connsiteX6728" fmla="*/ 5913989 w 6356371"/>
                <a:gd name="connsiteY6728" fmla="*/ 830476 h 3927868"/>
                <a:gd name="connsiteX6729" fmla="*/ 5959156 w 6356371"/>
                <a:gd name="connsiteY6729" fmla="*/ 793760 h 3927868"/>
                <a:gd name="connsiteX6730" fmla="*/ 5997740 w 6356371"/>
                <a:gd name="connsiteY6730" fmla="*/ 745305 h 3927868"/>
                <a:gd name="connsiteX6731" fmla="*/ 5913989 w 6356371"/>
                <a:gd name="connsiteY6731" fmla="*/ 692437 h 3927868"/>
                <a:gd name="connsiteX6732" fmla="*/ 4731014 w 6356371"/>
                <a:gd name="connsiteY6732" fmla="*/ 692437 h 3927868"/>
                <a:gd name="connsiteX6733" fmla="*/ 4647266 w 6356371"/>
                <a:gd name="connsiteY6733" fmla="*/ 745379 h 3927868"/>
                <a:gd name="connsiteX6734" fmla="*/ 4685850 w 6356371"/>
                <a:gd name="connsiteY6734" fmla="*/ 793760 h 3927868"/>
                <a:gd name="connsiteX6735" fmla="*/ 4731014 w 6356371"/>
                <a:gd name="connsiteY6735" fmla="*/ 830401 h 3927868"/>
                <a:gd name="connsiteX6736" fmla="*/ 4776180 w 6356371"/>
                <a:gd name="connsiteY6736" fmla="*/ 793685 h 3927868"/>
                <a:gd name="connsiteX6737" fmla="*/ 4784256 w 6356371"/>
                <a:gd name="connsiteY6737" fmla="*/ 785385 h 3927868"/>
                <a:gd name="connsiteX6738" fmla="*/ 4799062 w 6356371"/>
                <a:gd name="connsiteY6738" fmla="*/ 768037 h 3927868"/>
                <a:gd name="connsiteX6739" fmla="*/ 4814989 w 6356371"/>
                <a:gd name="connsiteY6739" fmla="*/ 745454 h 3927868"/>
                <a:gd name="connsiteX6740" fmla="*/ 4731014 w 6356371"/>
                <a:gd name="connsiteY6740" fmla="*/ 692437 h 3927868"/>
                <a:gd name="connsiteX6741" fmla="*/ 2365064 w 6356371"/>
                <a:gd name="connsiteY6741" fmla="*/ 692437 h 3927868"/>
                <a:gd name="connsiteX6742" fmla="*/ 2281313 w 6356371"/>
                <a:gd name="connsiteY6742" fmla="*/ 745379 h 3927868"/>
                <a:gd name="connsiteX6743" fmla="*/ 2319898 w 6356371"/>
                <a:gd name="connsiteY6743" fmla="*/ 793760 h 3927868"/>
                <a:gd name="connsiteX6744" fmla="*/ 2365138 w 6356371"/>
                <a:gd name="connsiteY6744" fmla="*/ 830476 h 3927868"/>
                <a:gd name="connsiteX6745" fmla="*/ 2410305 w 6356371"/>
                <a:gd name="connsiteY6745" fmla="*/ 793760 h 3927868"/>
                <a:gd name="connsiteX6746" fmla="*/ 2448890 w 6356371"/>
                <a:gd name="connsiteY6746" fmla="*/ 745379 h 3927868"/>
                <a:gd name="connsiteX6747" fmla="*/ 2365064 w 6356371"/>
                <a:gd name="connsiteY6747" fmla="*/ 692437 h 3927868"/>
                <a:gd name="connsiteX6748" fmla="*/ 2956552 w 6356371"/>
                <a:gd name="connsiteY6748" fmla="*/ 642710 h 3927868"/>
                <a:gd name="connsiteX6749" fmla="*/ 2911461 w 6356371"/>
                <a:gd name="connsiteY6749" fmla="*/ 679426 h 3927868"/>
                <a:gd name="connsiteX6750" fmla="*/ 2911386 w 6356371"/>
                <a:gd name="connsiteY6750" fmla="*/ 679501 h 3927868"/>
                <a:gd name="connsiteX6751" fmla="*/ 2903460 w 6356371"/>
                <a:gd name="connsiteY6751" fmla="*/ 687651 h 3927868"/>
                <a:gd name="connsiteX6752" fmla="*/ 2901590 w 6356371"/>
                <a:gd name="connsiteY6752" fmla="*/ 689745 h 3927868"/>
                <a:gd name="connsiteX6753" fmla="*/ 2888580 w 6356371"/>
                <a:gd name="connsiteY6753" fmla="*/ 705150 h 3927868"/>
                <a:gd name="connsiteX6754" fmla="*/ 2872652 w 6356371"/>
                <a:gd name="connsiteY6754" fmla="*/ 727732 h 3927868"/>
                <a:gd name="connsiteX6755" fmla="*/ 2956626 w 6356371"/>
                <a:gd name="connsiteY6755" fmla="*/ 780674 h 3927868"/>
                <a:gd name="connsiteX6756" fmla="*/ 3040302 w 6356371"/>
                <a:gd name="connsiteY6756" fmla="*/ 727806 h 3927868"/>
                <a:gd name="connsiteX6757" fmla="*/ 3001717 w 6356371"/>
                <a:gd name="connsiteY6757" fmla="*/ 679351 h 3927868"/>
                <a:gd name="connsiteX6758" fmla="*/ 2956552 w 6356371"/>
                <a:gd name="connsiteY6758" fmla="*/ 642710 h 3927868"/>
                <a:gd name="connsiteX6759" fmla="*/ 5322502 w 6356371"/>
                <a:gd name="connsiteY6759" fmla="*/ 642636 h 3927868"/>
                <a:gd name="connsiteX6760" fmla="*/ 5277337 w 6356371"/>
                <a:gd name="connsiteY6760" fmla="*/ 679351 h 3927868"/>
                <a:gd name="connsiteX6761" fmla="*/ 5238752 w 6356371"/>
                <a:gd name="connsiteY6761" fmla="*/ 727732 h 3927868"/>
                <a:gd name="connsiteX6762" fmla="*/ 5322502 w 6356371"/>
                <a:gd name="connsiteY6762" fmla="*/ 780599 h 3927868"/>
                <a:gd name="connsiteX6763" fmla="*/ 5406253 w 6356371"/>
                <a:gd name="connsiteY6763" fmla="*/ 727732 h 3927868"/>
                <a:gd name="connsiteX6764" fmla="*/ 5367668 w 6356371"/>
                <a:gd name="connsiteY6764" fmla="*/ 679276 h 3927868"/>
                <a:gd name="connsiteX6765" fmla="*/ 5322502 w 6356371"/>
                <a:gd name="connsiteY6765" fmla="*/ 642636 h 3927868"/>
                <a:gd name="connsiteX6766" fmla="*/ 4139528 w 6356371"/>
                <a:gd name="connsiteY6766" fmla="*/ 642636 h 3927868"/>
                <a:gd name="connsiteX6767" fmla="*/ 4094363 w 6356371"/>
                <a:gd name="connsiteY6767" fmla="*/ 679351 h 3927868"/>
                <a:gd name="connsiteX6768" fmla="*/ 4055777 w 6356371"/>
                <a:gd name="connsiteY6768" fmla="*/ 727732 h 3927868"/>
                <a:gd name="connsiteX6769" fmla="*/ 4139603 w 6356371"/>
                <a:gd name="connsiteY6769" fmla="*/ 780599 h 3927868"/>
                <a:gd name="connsiteX6770" fmla="*/ 4223278 w 6356371"/>
                <a:gd name="connsiteY6770" fmla="*/ 727732 h 3927868"/>
                <a:gd name="connsiteX6771" fmla="*/ 4184694 w 6356371"/>
                <a:gd name="connsiteY6771" fmla="*/ 679276 h 3927868"/>
                <a:gd name="connsiteX6772" fmla="*/ 4139528 w 6356371"/>
                <a:gd name="connsiteY6772" fmla="*/ 642636 h 3927868"/>
                <a:gd name="connsiteX6773" fmla="*/ 1773726 w 6356371"/>
                <a:gd name="connsiteY6773" fmla="*/ 642636 h 3927868"/>
                <a:gd name="connsiteX6774" fmla="*/ 1728560 w 6356371"/>
                <a:gd name="connsiteY6774" fmla="*/ 679351 h 3927868"/>
                <a:gd name="connsiteX6775" fmla="*/ 1689975 w 6356371"/>
                <a:gd name="connsiteY6775" fmla="*/ 727732 h 3927868"/>
                <a:gd name="connsiteX6776" fmla="*/ 1773726 w 6356371"/>
                <a:gd name="connsiteY6776" fmla="*/ 780599 h 3927868"/>
                <a:gd name="connsiteX6777" fmla="*/ 1857476 w 6356371"/>
                <a:gd name="connsiteY6777" fmla="*/ 727732 h 3927868"/>
                <a:gd name="connsiteX6778" fmla="*/ 1818891 w 6356371"/>
                <a:gd name="connsiteY6778" fmla="*/ 679276 h 3927868"/>
                <a:gd name="connsiteX6779" fmla="*/ 1773726 w 6356371"/>
                <a:gd name="connsiteY6779" fmla="*/ 642636 h 3927868"/>
                <a:gd name="connsiteX6780" fmla="*/ 590826 w 6356371"/>
                <a:gd name="connsiteY6780" fmla="*/ 642636 h 3927868"/>
                <a:gd name="connsiteX6781" fmla="*/ 545661 w 6356371"/>
                <a:gd name="connsiteY6781" fmla="*/ 679351 h 3927868"/>
                <a:gd name="connsiteX6782" fmla="*/ 507076 w 6356371"/>
                <a:gd name="connsiteY6782" fmla="*/ 727732 h 3927868"/>
                <a:gd name="connsiteX6783" fmla="*/ 590826 w 6356371"/>
                <a:gd name="connsiteY6783" fmla="*/ 780599 h 3927868"/>
                <a:gd name="connsiteX6784" fmla="*/ 674577 w 6356371"/>
                <a:gd name="connsiteY6784" fmla="*/ 727732 h 3927868"/>
                <a:gd name="connsiteX6785" fmla="*/ 635992 w 6356371"/>
                <a:gd name="connsiteY6785" fmla="*/ 679276 h 3927868"/>
                <a:gd name="connsiteX6786" fmla="*/ 590826 w 6356371"/>
                <a:gd name="connsiteY6786" fmla="*/ 642636 h 3927868"/>
                <a:gd name="connsiteX6787" fmla="*/ 68358 w 6356371"/>
                <a:gd name="connsiteY6787" fmla="*/ 609435 h 3927868"/>
                <a:gd name="connsiteX6788" fmla="*/ 34708 w 6356371"/>
                <a:gd name="connsiteY6788" fmla="*/ 656619 h 3927868"/>
                <a:gd name="connsiteX6789" fmla="*/ 106195 w 6356371"/>
                <a:gd name="connsiteY6789" fmla="*/ 700738 h 3927868"/>
                <a:gd name="connsiteX6790" fmla="*/ 125562 w 6356371"/>
                <a:gd name="connsiteY6790" fmla="*/ 619081 h 3927868"/>
                <a:gd name="connsiteX6791" fmla="*/ 68358 w 6356371"/>
                <a:gd name="connsiteY6791" fmla="*/ 609435 h 3927868"/>
                <a:gd name="connsiteX6792" fmla="*/ 5983009 w 6356371"/>
                <a:gd name="connsiteY6792" fmla="*/ 609359 h 3927868"/>
                <a:gd name="connsiteX6793" fmla="*/ 5949360 w 6356371"/>
                <a:gd name="connsiteY6793" fmla="*/ 656619 h 3927868"/>
                <a:gd name="connsiteX6794" fmla="*/ 6020772 w 6356371"/>
                <a:gd name="connsiteY6794" fmla="*/ 700738 h 3927868"/>
                <a:gd name="connsiteX6795" fmla="*/ 6040213 w 6356371"/>
                <a:gd name="connsiteY6795" fmla="*/ 619006 h 3927868"/>
                <a:gd name="connsiteX6796" fmla="*/ 5983009 w 6356371"/>
                <a:gd name="connsiteY6796" fmla="*/ 609359 h 3927868"/>
                <a:gd name="connsiteX6797" fmla="*/ 4800034 w 6356371"/>
                <a:gd name="connsiteY6797" fmla="*/ 609359 h 3927868"/>
                <a:gd name="connsiteX6798" fmla="*/ 4766384 w 6356371"/>
                <a:gd name="connsiteY6798" fmla="*/ 656619 h 3927868"/>
                <a:gd name="connsiteX6799" fmla="*/ 4837871 w 6356371"/>
                <a:gd name="connsiteY6799" fmla="*/ 700738 h 3927868"/>
                <a:gd name="connsiteX6800" fmla="*/ 4857238 w 6356371"/>
                <a:gd name="connsiteY6800" fmla="*/ 619006 h 3927868"/>
                <a:gd name="connsiteX6801" fmla="*/ 4800034 w 6356371"/>
                <a:gd name="connsiteY6801" fmla="*/ 609359 h 3927868"/>
                <a:gd name="connsiteX6802" fmla="*/ 3617059 w 6356371"/>
                <a:gd name="connsiteY6802" fmla="*/ 609359 h 3927868"/>
                <a:gd name="connsiteX6803" fmla="*/ 3583409 w 6356371"/>
                <a:gd name="connsiteY6803" fmla="*/ 656619 h 3927868"/>
                <a:gd name="connsiteX6804" fmla="*/ 3654896 w 6356371"/>
                <a:gd name="connsiteY6804" fmla="*/ 700738 h 3927868"/>
                <a:gd name="connsiteX6805" fmla="*/ 3674188 w 6356371"/>
                <a:gd name="connsiteY6805" fmla="*/ 619006 h 3927868"/>
                <a:gd name="connsiteX6806" fmla="*/ 3617059 w 6356371"/>
                <a:gd name="connsiteY6806" fmla="*/ 609359 h 3927868"/>
                <a:gd name="connsiteX6807" fmla="*/ 2434233 w 6356371"/>
                <a:gd name="connsiteY6807" fmla="*/ 609359 h 3927868"/>
                <a:gd name="connsiteX6808" fmla="*/ 2400583 w 6356371"/>
                <a:gd name="connsiteY6808" fmla="*/ 656619 h 3927868"/>
                <a:gd name="connsiteX6809" fmla="*/ 2471996 w 6356371"/>
                <a:gd name="connsiteY6809" fmla="*/ 700738 h 3927868"/>
                <a:gd name="connsiteX6810" fmla="*/ 2491438 w 6356371"/>
                <a:gd name="connsiteY6810" fmla="*/ 619006 h 3927868"/>
                <a:gd name="connsiteX6811" fmla="*/ 2434233 w 6356371"/>
                <a:gd name="connsiteY6811" fmla="*/ 609359 h 3927868"/>
                <a:gd name="connsiteX6812" fmla="*/ 2296120 w 6356371"/>
                <a:gd name="connsiteY6812" fmla="*/ 609359 h 3927868"/>
                <a:gd name="connsiteX6813" fmla="*/ 2238990 w 6356371"/>
                <a:gd name="connsiteY6813" fmla="*/ 618931 h 3927868"/>
                <a:gd name="connsiteX6814" fmla="*/ 2258357 w 6356371"/>
                <a:gd name="connsiteY6814" fmla="*/ 700738 h 3927868"/>
                <a:gd name="connsiteX6815" fmla="*/ 2329844 w 6356371"/>
                <a:gd name="connsiteY6815" fmla="*/ 656619 h 3927868"/>
                <a:gd name="connsiteX6816" fmla="*/ 2296120 w 6356371"/>
                <a:gd name="connsiteY6816" fmla="*/ 609359 h 3927868"/>
                <a:gd name="connsiteX6817" fmla="*/ 1251258 w 6356371"/>
                <a:gd name="connsiteY6817" fmla="*/ 609359 h 3927868"/>
                <a:gd name="connsiteX6818" fmla="*/ 1217608 w 6356371"/>
                <a:gd name="connsiteY6818" fmla="*/ 656619 h 3927868"/>
                <a:gd name="connsiteX6819" fmla="*/ 1289095 w 6356371"/>
                <a:gd name="connsiteY6819" fmla="*/ 700738 h 3927868"/>
                <a:gd name="connsiteX6820" fmla="*/ 1308463 w 6356371"/>
                <a:gd name="connsiteY6820" fmla="*/ 619006 h 3927868"/>
                <a:gd name="connsiteX6821" fmla="*/ 1251258 w 6356371"/>
                <a:gd name="connsiteY6821" fmla="*/ 609359 h 3927868"/>
                <a:gd name="connsiteX6822" fmla="*/ 5844821 w 6356371"/>
                <a:gd name="connsiteY6822" fmla="*/ 609285 h 3927868"/>
                <a:gd name="connsiteX6823" fmla="*/ 5787692 w 6356371"/>
                <a:gd name="connsiteY6823" fmla="*/ 618931 h 3927868"/>
                <a:gd name="connsiteX6824" fmla="*/ 5807058 w 6356371"/>
                <a:gd name="connsiteY6824" fmla="*/ 700663 h 3927868"/>
                <a:gd name="connsiteX6825" fmla="*/ 5878545 w 6356371"/>
                <a:gd name="connsiteY6825" fmla="*/ 656544 h 3927868"/>
                <a:gd name="connsiteX6826" fmla="*/ 5844821 w 6356371"/>
                <a:gd name="connsiteY6826" fmla="*/ 609285 h 3927868"/>
                <a:gd name="connsiteX6827" fmla="*/ 4661997 w 6356371"/>
                <a:gd name="connsiteY6827" fmla="*/ 609285 h 3927868"/>
                <a:gd name="connsiteX6828" fmla="*/ 4604791 w 6356371"/>
                <a:gd name="connsiteY6828" fmla="*/ 618931 h 3927868"/>
                <a:gd name="connsiteX6829" fmla="*/ 4624158 w 6356371"/>
                <a:gd name="connsiteY6829" fmla="*/ 700738 h 3927868"/>
                <a:gd name="connsiteX6830" fmla="*/ 4695646 w 6356371"/>
                <a:gd name="connsiteY6830" fmla="*/ 656544 h 3927868"/>
                <a:gd name="connsiteX6831" fmla="*/ 4661997 w 6356371"/>
                <a:gd name="connsiteY6831" fmla="*/ 609285 h 3927868"/>
                <a:gd name="connsiteX6832" fmla="*/ 3479095 w 6356371"/>
                <a:gd name="connsiteY6832" fmla="*/ 609285 h 3927868"/>
                <a:gd name="connsiteX6833" fmla="*/ 3421891 w 6356371"/>
                <a:gd name="connsiteY6833" fmla="*/ 618931 h 3927868"/>
                <a:gd name="connsiteX6834" fmla="*/ 3441257 w 6356371"/>
                <a:gd name="connsiteY6834" fmla="*/ 700738 h 3927868"/>
                <a:gd name="connsiteX6835" fmla="*/ 3512744 w 6356371"/>
                <a:gd name="connsiteY6835" fmla="*/ 656544 h 3927868"/>
                <a:gd name="connsiteX6836" fmla="*/ 3479095 w 6356371"/>
                <a:gd name="connsiteY6836" fmla="*/ 609285 h 3927868"/>
                <a:gd name="connsiteX6837" fmla="*/ 1113219 w 6356371"/>
                <a:gd name="connsiteY6837" fmla="*/ 609285 h 3927868"/>
                <a:gd name="connsiteX6838" fmla="*/ 1056015 w 6356371"/>
                <a:gd name="connsiteY6838" fmla="*/ 618931 h 3927868"/>
                <a:gd name="connsiteX6839" fmla="*/ 1075382 w 6356371"/>
                <a:gd name="connsiteY6839" fmla="*/ 700738 h 3927868"/>
                <a:gd name="connsiteX6840" fmla="*/ 1146869 w 6356371"/>
                <a:gd name="connsiteY6840" fmla="*/ 656544 h 3927868"/>
                <a:gd name="connsiteX6841" fmla="*/ 1113219 w 6356371"/>
                <a:gd name="connsiteY6841" fmla="*/ 609285 h 3927868"/>
                <a:gd name="connsiteX6842" fmla="*/ 6187300 w 6356371"/>
                <a:gd name="connsiteY6842" fmla="*/ 597470 h 3927868"/>
                <a:gd name="connsiteX6843" fmla="*/ 6090539 w 6356371"/>
                <a:gd name="connsiteY6843" fmla="*/ 619305 h 3927868"/>
                <a:gd name="connsiteX6844" fmla="*/ 6068704 w 6356371"/>
                <a:gd name="connsiteY6844" fmla="*/ 715917 h 3927868"/>
                <a:gd name="connsiteX6845" fmla="*/ 6188123 w 6356371"/>
                <a:gd name="connsiteY6845" fmla="*/ 716889 h 3927868"/>
                <a:gd name="connsiteX6846" fmla="*/ 6194180 w 6356371"/>
                <a:gd name="connsiteY6846" fmla="*/ 659011 h 3927868"/>
                <a:gd name="connsiteX6847" fmla="*/ 6187300 w 6356371"/>
                <a:gd name="connsiteY6847" fmla="*/ 597470 h 3927868"/>
                <a:gd name="connsiteX6848" fmla="*/ 5640529 w 6356371"/>
                <a:gd name="connsiteY6848" fmla="*/ 597470 h 3927868"/>
                <a:gd name="connsiteX6849" fmla="*/ 5633725 w 6356371"/>
                <a:gd name="connsiteY6849" fmla="*/ 659011 h 3927868"/>
                <a:gd name="connsiteX6850" fmla="*/ 5639707 w 6356371"/>
                <a:gd name="connsiteY6850" fmla="*/ 716889 h 3927868"/>
                <a:gd name="connsiteX6851" fmla="*/ 5759201 w 6356371"/>
                <a:gd name="connsiteY6851" fmla="*/ 715992 h 3927868"/>
                <a:gd name="connsiteX6852" fmla="*/ 5737366 w 6356371"/>
                <a:gd name="connsiteY6852" fmla="*/ 619305 h 3927868"/>
                <a:gd name="connsiteX6853" fmla="*/ 5640529 w 6356371"/>
                <a:gd name="connsiteY6853" fmla="*/ 597470 h 3927868"/>
                <a:gd name="connsiteX6854" fmla="*/ 5004325 w 6356371"/>
                <a:gd name="connsiteY6854" fmla="*/ 597470 h 3927868"/>
                <a:gd name="connsiteX6855" fmla="*/ 4907564 w 6356371"/>
                <a:gd name="connsiteY6855" fmla="*/ 619305 h 3927868"/>
                <a:gd name="connsiteX6856" fmla="*/ 4885728 w 6356371"/>
                <a:gd name="connsiteY6856" fmla="*/ 715917 h 3927868"/>
                <a:gd name="connsiteX6857" fmla="*/ 5005148 w 6356371"/>
                <a:gd name="connsiteY6857" fmla="*/ 716889 h 3927868"/>
                <a:gd name="connsiteX6858" fmla="*/ 5011130 w 6356371"/>
                <a:gd name="connsiteY6858" fmla="*/ 659011 h 3927868"/>
                <a:gd name="connsiteX6859" fmla="*/ 5004325 w 6356371"/>
                <a:gd name="connsiteY6859" fmla="*/ 597470 h 3927868"/>
                <a:gd name="connsiteX6860" fmla="*/ 4457629 w 6356371"/>
                <a:gd name="connsiteY6860" fmla="*/ 597470 h 3927868"/>
                <a:gd name="connsiteX6861" fmla="*/ 4450825 w 6356371"/>
                <a:gd name="connsiteY6861" fmla="*/ 659011 h 3927868"/>
                <a:gd name="connsiteX6862" fmla="*/ 4456807 w 6356371"/>
                <a:gd name="connsiteY6862" fmla="*/ 716889 h 3927868"/>
                <a:gd name="connsiteX6863" fmla="*/ 4576227 w 6356371"/>
                <a:gd name="connsiteY6863" fmla="*/ 715992 h 3927868"/>
                <a:gd name="connsiteX6864" fmla="*/ 4554392 w 6356371"/>
                <a:gd name="connsiteY6864" fmla="*/ 619305 h 3927868"/>
                <a:gd name="connsiteX6865" fmla="*/ 4457629 w 6356371"/>
                <a:gd name="connsiteY6865" fmla="*/ 597470 h 3927868"/>
                <a:gd name="connsiteX6866" fmla="*/ 3821425 w 6356371"/>
                <a:gd name="connsiteY6866" fmla="*/ 597470 h 3927868"/>
                <a:gd name="connsiteX6867" fmla="*/ 3724663 w 6356371"/>
                <a:gd name="connsiteY6867" fmla="*/ 619305 h 3927868"/>
                <a:gd name="connsiteX6868" fmla="*/ 3702903 w 6356371"/>
                <a:gd name="connsiteY6868" fmla="*/ 715917 h 3927868"/>
                <a:gd name="connsiteX6869" fmla="*/ 3822397 w 6356371"/>
                <a:gd name="connsiteY6869" fmla="*/ 716889 h 3927868"/>
                <a:gd name="connsiteX6870" fmla="*/ 3828304 w 6356371"/>
                <a:gd name="connsiteY6870" fmla="*/ 659011 h 3927868"/>
                <a:gd name="connsiteX6871" fmla="*/ 3824640 w 6356371"/>
                <a:gd name="connsiteY6871" fmla="*/ 613697 h 3927868"/>
                <a:gd name="connsiteX6872" fmla="*/ 3821425 w 6356371"/>
                <a:gd name="connsiteY6872" fmla="*/ 597470 h 3927868"/>
                <a:gd name="connsiteX6873" fmla="*/ 3274728 w 6356371"/>
                <a:gd name="connsiteY6873" fmla="*/ 597470 h 3927868"/>
                <a:gd name="connsiteX6874" fmla="*/ 3267849 w 6356371"/>
                <a:gd name="connsiteY6874" fmla="*/ 659011 h 3927868"/>
                <a:gd name="connsiteX6875" fmla="*/ 3273906 w 6356371"/>
                <a:gd name="connsiteY6875" fmla="*/ 716889 h 3927868"/>
                <a:gd name="connsiteX6876" fmla="*/ 3393325 w 6356371"/>
                <a:gd name="connsiteY6876" fmla="*/ 715992 h 3927868"/>
                <a:gd name="connsiteX6877" fmla="*/ 3371490 w 6356371"/>
                <a:gd name="connsiteY6877" fmla="*/ 619305 h 3927868"/>
                <a:gd name="connsiteX6878" fmla="*/ 3274728 w 6356371"/>
                <a:gd name="connsiteY6878" fmla="*/ 597470 h 3927868"/>
                <a:gd name="connsiteX6879" fmla="*/ 2638525 w 6356371"/>
                <a:gd name="connsiteY6879" fmla="*/ 597470 h 3927868"/>
                <a:gd name="connsiteX6880" fmla="*/ 2541763 w 6356371"/>
                <a:gd name="connsiteY6880" fmla="*/ 619305 h 3927868"/>
                <a:gd name="connsiteX6881" fmla="*/ 2519928 w 6356371"/>
                <a:gd name="connsiteY6881" fmla="*/ 715917 h 3927868"/>
                <a:gd name="connsiteX6882" fmla="*/ 2639347 w 6356371"/>
                <a:gd name="connsiteY6882" fmla="*/ 716889 h 3927868"/>
                <a:gd name="connsiteX6883" fmla="*/ 2645404 w 6356371"/>
                <a:gd name="connsiteY6883" fmla="*/ 659011 h 3927868"/>
                <a:gd name="connsiteX6884" fmla="*/ 2638525 w 6356371"/>
                <a:gd name="connsiteY6884" fmla="*/ 597470 h 3927868"/>
                <a:gd name="connsiteX6885" fmla="*/ 2091829 w 6356371"/>
                <a:gd name="connsiteY6885" fmla="*/ 597470 h 3927868"/>
                <a:gd name="connsiteX6886" fmla="*/ 2084949 w 6356371"/>
                <a:gd name="connsiteY6886" fmla="*/ 659011 h 3927868"/>
                <a:gd name="connsiteX6887" fmla="*/ 2090931 w 6356371"/>
                <a:gd name="connsiteY6887" fmla="*/ 716889 h 3927868"/>
                <a:gd name="connsiteX6888" fmla="*/ 2210425 w 6356371"/>
                <a:gd name="connsiteY6888" fmla="*/ 715992 h 3927868"/>
                <a:gd name="connsiteX6889" fmla="*/ 2188590 w 6356371"/>
                <a:gd name="connsiteY6889" fmla="*/ 619305 h 3927868"/>
                <a:gd name="connsiteX6890" fmla="*/ 2091829 w 6356371"/>
                <a:gd name="connsiteY6890" fmla="*/ 597470 h 3927868"/>
                <a:gd name="connsiteX6891" fmla="*/ 1455624 w 6356371"/>
                <a:gd name="connsiteY6891" fmla="*/ 597470 h 3927868"/>
                <a:gd name="connsiteX6892" fmla="*/ 1358862 w 6356371"/>
                <a:gd name="connsiteY6892" fmla="*/ 619305 h 3927868"/>
                <a:gd name="connsiteX6893" fmla="*/ 1337027 w 6356371"/>
                <a:gd name="connsiteY6893" fmla="*/ 715917 h 3927868"/>
                <a:gd name="connsiteX6894" fmla="*/ 1456447 w 6356371"/>
                <a:gd name="connsiteY6894" fmla="*/ 716889 h 3927868"/>
                <a:gd name="connsiteX6895" fmla="*/ 1462428 w 6356371"/>
                <a:gd name="connsiteY6895" fmla="*/ 659011 h 3927868"/>
                <a:gd name="connsiteX6896" fmla="*/ 1455624 w 6356371"/>
                <a:gd name="connsiteY6896" fmla="*/ 597470 h 3927868"/>
                <a:gd name="connsiteX6897" fmla="*/ 908928 w 6356371"/>
                <a:gd name="connsiteY6897" fmla="*/ 597470 h 3927868"/>
                <a:gd name="connsiteX6898" fmla="*/ 902123 w 6356371"/>
                <a:gd name="connsiteY6898" fmla="*/ 659011 h 3927868"/>
                <a:gd name="connsiteX6899" fmla="*/ 908105 w 6356371"/>
                <a:gd name="connsiteY6899" fmla="*/ 716889 h 3927868"/>
                <a:gd name="connsiteX6900" fmla="*/ 1027525 w 6356371"/>
                <a:gd name="connsiteY6900" fmla="*/ 715992 h 3927868"/>
                <a:gd name="connsiteX6901" fmla="*/ 1005690 w 6356371"/>
                <a:gd name="connsiteY6901" fmla="*/ 619305 h 3927868"/>
                <a:gd name="connsiteX6902" fmla="*/ 908928 w 6356371"/>
                <a:gd name="connsiteY6902" fmla="*/ 597470 h 3927868"/>
                <a:gd name="connsiteX6903" fmla="*/ 272649 w 6356371"/>
                <a:gd name="connsiteY6903" fmla="*/ 597470 h 3927868"/>
                <a:gd name="connsiteX6904" fmla="*/ 175887 w 6356371"/>
                <a:gd name="connsiteY6904" fmla="*/ 619305 h 3927868"/>
                <a:gd name="connsiteX6905" fmla="*/ 154052 w 6356371"/>
                <a:gd name="connsiteY6905" fmla="*/ 715917 h 3927868"/>
                <a:gd name="connsiteX6906" fmla="*/ 273546 w 6356371"/>
                <a:gd name="connsiteY6906" fmla="*/ 716889 h 3927868"/>
                <a:gd name="connsiteX6907" fmla="*/ 279454 w 6356371"/>
                <a:gd name="connsiteY6907" fmla="*/ 659011 h 3927868"/>
                <a:gd name="connsiteX6908" fmla="*/ 272649 w 6356371"/>
                <a:gd name="connsiteY6908" fmla="*/ 597470 h 3927868"/>
                <a:gd name="connsiteX6909" fmla="*/ 5148047 w 6356371"/>
                <a:gd name="connsiteY6909" fmla="*/ 488071 h 3927868"/>
                <a:gd name="connsiteX6910" fmla="*/ 5117537 w 6356371"/>
                <a:gd name="connsiteY6910" fmla="*/ 523366 h 3927868"/>
                <a:gd name="connsiteX6911" fmla="*/ 5050612 w 6356371"/>
                <a:gd name="connsiteY6911" fmla="*/ 575037 h 3927868"/>
                <a:gd name="connsiteX6912" fmla="*/ 5061306 w 6356371"/>
                <a:gd name="connsiteY6912" fmla="*/ 658937 h 3927868"/>
                <a:gd name="connsiteX6913" fmla="*/ 5058239 w 6356371"/>
                <a:gd name="connsiteY6913" fmla="*/ 703578 h 3927868"/>
                <a:gd name="connsiteX6914" fmla="*/ 5190072 w 6356371"/>
                <a:gd name="connsiteY6914" fmla="*/ 710683 h 3927868"/>
                <a:gd name="connsiteX6915" fmla="*/ 5241743 w 6356371"/>
                <a:gd name="connsiteY6915" fmla="*/ 643832 h 3927868"/>
                <a:gd name="connsiteX6916" fmla="*/ 5275019 w 6356371"/>
                <a:gd name="connsiteY6916" fmla="*/ 614743 h 3927868"/>
                <a:gd name="connsiteX6917" fmla="*/ 5268139 w 6356371"/>
                <a:gd name="connsiteY6917" fmla="*/ 608313 h 3927868"/>
                <a:gd name="connsiteX6918" fmla="*/ 5229554 w 6356371"/>
                <a:gd name="connsiteY6918" fmla="*/ 531890 h 3927868"/>
                <a:gd name="connsiteX6919" fmla="*/ 5148047 w 6356371"/>
                <a:gd name="connsiteY6919" fmla="*/ 488071 h 3927868"/>
                <a:gd name="connsiteX6920" fmla="*/ 2782246 w 6356371"/>
                <a:gd name="connsiteY6920" fmla="*/ 488071 h 3927868"/>
                <a:gd name="connsiteX6921" fmla="*/ 2751662 w 6356371"/>
                <a:gd name="connsiteY6921" fmla="*/ 523590 h 3927868"/>
                <a:gd name="connsiteX6922" fmla="*/ 2684737 w 6356371"/>
                <a:gd name="connsiteY6922" fmla="*/ 575261 h 3927868"/>
                <a:gd name="connsiteX6923" fmla="*/ 2695505 w 6356371"/>
                <a:gd name="connsiteY6923" fmla="*/ 659161 h 3927868"/>
                <a:gd name="connsiteX6924" fmla="*/ 2692364 w 6356371"/>
                <a:gd name="connsiteY6924" fmla="*/ 703803 h 3927868"/>
                <a:gd name="connsiteX6925" fmla="*/ 2824196 w 6356371"/>
                <a:gd name="connsiteY6925" fmla="*/ 710907 h 3927868"/>
                <a:gd name="connsiteX6926" fmla="*/ 2849096 w 6356371"/>
                <a:gd name="connsiteY6926" fmla="*/ 674191 h 3927868"/>
                <a:gd name="connsiteX6927" fmla="*/ 2849172 w 6356371"/>
                <a:gd name="connsiteY6927" fmla="*/ 674117 h 3927868"/>
                <a:gd name="connsiteX6928" fmla="*/ 2851415 w 6356371"/>
                <a:gd name="connsiteY6928" fmla="*/ 671350 h 3927868"/>
                <a:gd name="connsiteX6929" fmla="*/ 2865473 w 6356371"/>
                <a:gd name="connsiteY6929" fmla="*/ 654974 h 3927868"/>
                <a:gd name="connsiteX6930" fmla="*/ 2866446 w 6356371"/>
                <a:gd name="connsiteY6930" fmla="*/ 653852 h 3927868"/>
                <a:gd name="connsiteX6931" fmla="*/ 2866520 w 6356371"/>
                <a:gd name="connsiteY6931" fmla="*/ 653777 h 3927868"/>
                <a:gd name="connsiteX6932" fmla="*/ 2866520 w 6356371"/>
                <a:gd name="connsiteY6932" fmla="*/ 653703 h 3927868"/>
                <a:gd name="connsiteX6933" fmla="*/ 2875867 w 6356371"/>
                <a:gd name="connsiteY6933" fmla="*/ 643981 h 3927868"/>
                <a:gd name="connsiteX6934" fmla="*/ 2877064 w 6356371"/>
                <a:gd name="connsiteY6934" fmla="*/ 642859 h 3927868"/>
                <a:gd name="connsiteX6935" fmla="*/ 2909143 w 6356371"/>
                <a:gd name="connsiteY6935" fmla="*/ 614819 h 3927868"/>
                <a:gd name="connsiteX6936" fmla="*/ 2902264 w 6356371"/>
                <a:gd name="connsiteY6936" fmla="*/ 608387 h 3927868"/>
                <a:gd name="connsiteX6937" fmla="*/ 2863678 w 6356371"/>
                <a:gd name="connsiteY6937" fmla="*/ 531890 h 3927868"/>
                <a:gd name="connsiteX6938" fmla="*/ 2783517 w 6356371"/>
                <a:gd name="connsiteY6938" fmla="*/ 489567 h 3927868"/>
                <a:gd name="connsiteX6939" fmla="*/ 2782246 w 6356371"/>
                <a:gd name="connsiteY6939" fmla="*/ 488071 h 3927868"/>
                <a:gd name="connsiteX6940" fmla="*/ 416370 w 6356371"/>
                <a:gd name="connsiteY6940" fmla="*/ 488071 h 3927868"/>
                <a:gd name="connsiteX6941" fmla="*/ 385861 w 6356371"/>
                <a:gd name="connsiteY6941" fmla="*/ 523366 h 3927868"/>
                <a:gd name="connsiteX6942" fmla="*/ 318861 w 6356371"/>
                <a:gd name="connsiteY6942" fmla="*/ 575037 h 3927868"/>
                <a:gd name="connsiteX6943" fmla="*/ 329554 w 6356371"/>
                <a:gd name="connsiteY6943" fmla="*/ 658937 h 3927868"/>
                <a:gd name="connsiteX6944" fmla="*/ 326489 w 6356371"/>
                <a:gd name="connsiteY6944" fmla="*/ 703578 h 3927868"/>
                <a:gd name="connsiteX6945" fmla="*/ 458321 w 6356371"/>
                <a:gd name="connsiteY6945" fmla="*/ 710683 h 3927868"/>
                <a:gd name="connsiteX6946" fmla="*/ 509991 w 6356371"/>
                <a:gd name="connsiteY6946" fmla="*/ 643832 h 3927868"/>
                <a:gd name="connsiteX6947" fmla="*/ 543268 w 6356371"/>
                <a:gd name="connsiteY6947" fmla="*/ 614743 h 3927868"/>
                <a:gd name="connsiteX6948" fmla="*/ 536388 w 6356371"/>
                <a:gd name="connsiteY6948" fmla="*/ 608387 h 3927868"/>
                <a:gd name="connsiteX6949" fmla="*/ 497878 w 6356371"/>
                <a:gd name="connsiteY6949" fmla="*/ 531890 h 3927868"/>
                <a:gd name="connsiteX6950" fmla="*/ 416370 w 6356371"/>
                <a:gd name="connsiteY6950" fmla="*/ 488071 h 3927868"/>
                <a:gd name="connsiteX6951" fmla="*/ 3964998 w 6356371"/>
                <a:gd name="connsiteY6951" fmla="*/ 487996 h 3927868"/>
                <a:gd name="connsiteX6952" fmla="*/ 3934413 w 6356371"/>
                <a:gd name="connsiteY6952" fmla="*/ 523366 h 3927868"/>
                <a:gd name="connsiteX6953" fmla="*/ 3867563 w 6356371"/>
                <a:gd name="connsiteY6953" fmla="*/ 575037 h 3927868"/>
                <a:gd name="connsiteX6954" fmla="*/ 3868758 w 6356371"/>
                <a:gd name="connsiteY6954" fmla="*/ 579897 h 3927868"/>
                <a:gd name="connsiteX6955" fmla="*/ 3874068 w 6356371"/>
                <a:gd name="connsiteY6955" fmla="*/ 605696 h 3927868"/>
                <a:gd name="connsiteX6956" fmla="*/ 3878331 w 6356371"/>
                <a:gd name="connsiteY6956" fmla="*/ 658937 h 3927868"/>
                <a:gd name="connsiteX6957" fmla="*/ 3875265 w 6356371"/>
                <a:gd name="connsiteY6957" fmla="*/ 703578 h 3927868"/>
                <a:gd name="connsiteX6958" fmla="*/ 4007097 w 6356371"/>
                <a:gd name="connsiteY6958" fmla="*/ 710683 h 3927868"/>
                <a:gd name="connsiteX6959" fmla="*/ 4058768 w 6356371"/>
                <a:gd name="connsiteY6959" fmla="*/ 643832 h 3927868"/>
                <a:gd name="connsiteX6960" fmla="*/ 4092044 w 6356371"/>
                <a:gd name="connsiteY6960" fmla="*/ 614743 h 3927868"/>
                <a:gd name="connsiteX6961" fmla="*/ 4085165 w 6356371"/>
                <a:gd name="connsiteY6961" fmla="*/ 608387 h 3927868"/>
                <a:gd name="connsiteX6962" fmla="*/ 4046655 w 6356371"/>
                <a:gd name="connsiteY6962" fmla="*/ 531890 h 3927868"/>
                <a:gd name="connsiteX6963" fmla="*/ 3964998 w 6356371"/>
                <a:gd name="connsiteY6963" fmla="*/ 487996 h 3927868"/>
                <a:gd name="connsiteX6964" fmla="*/ 1599271 w 6356371"/>
                <a:gd name="connsiteY6964" fmla="*/ 487996 h 3927868"/>
                <a:gd name="connsiteX6965" fmla="*/ 1568762 w 6356371"/>
                <a:gd name="connsiteY6965" fmla="*/ 523291 h 3927868"/>
                <a:gd name="connsiteX6966" fmla="*/ 1501836 w 6356371"/>
                <a:gd name="connsiteY6966" fmla="*/ 575037 h 3927868"/>
                <a:gd name="connsiteX6967" fmla="*/ 1512529 w 6356371"/>
                <a:gd name="connsiteY6967" fmla="*/ 658937 h 3927868"/>
                <a:gd name="connsiteX6968" fmla="*/ 1509464 w 6356371"/>
                <a:gd name="connsiteY6968" fmla="*/ 703578 h 3927868"/>
                <a:gd name="connsiteX6969" fmla="*/ 1641296 w 6356371"/>
                <a:gd name="connsiteY6969" fmla="*/ 710683 h 3927868"/>
                <a:gd name="connsiteX6970" fmla="*/ 1692967 w 6356371"/>
                <a:gd name="connsiteY6970" fmla="*/ 643832 h 3927868"/>
                <a:gd name="connsiteX6971" fmla="*/ 1726243 w 6356371"/>
                <a:gd name="connsiteY6971" fmla="*/ 614743 h 3927868"/>
                <a:gd name="connsiteX6972" fmla="*/ 1719363 w 6356371"/>
                <a:gd name="connsiteY6972" fmla="*/ 608313 h 3927868"/>
                <a:gd name="connsiteX6973" fmla="*/ 1680778 w 6356371"/>
                <a:gd name="connsiteY6973" fmla="*/ 531890 h 3927868"/>
                <a:gd name="connsiteX6974" fmla="*/ 1599271 w 6356371"/>
                <a:gd name="connsiteY6974" fmla="*/ 487996 h 3927868"/>
                <a:gd name="connsiteX6975" fmla="*/ 5493293 w 6356371"/>
                <a:gd name="connsiteY6975" fmla="*/ 483285 h 3927868"/>
                <a:gd name="connsiteX6976" fmla="*/ 5484469 w 6356371"/>
                <a:gd name="connsiteY6976" fmla="*/ 493230 h 3927868"/>
                <a:gd name="connsiteX6977" fmla="*/ 5407674 w 6356371"/>
                <a:gd name="connsiteY6977" fmla="*/ 531890 h 3927868"/>
                <a:gd name="connsiteX6978" fmla="*/ 5369013 w 6356371"/>
                <a:gd name="connsiteY6978" fmla="*/ 608537 h 3927868"/>
                <a:gd name="connsiteX6979" fmla="*/ 5365574 w 6356371"/>
                <a:gd name="connsiteY6979" fmla="*/ 611752 h 3927868"/>
                <a:gd name="connsiteX6980" fmla="*/ 5403112 w 6356371"/>
                <a:gd name="connsiteY6980" fmla="*/ 643832 h 3927868"/>
                <a:gd name="connsiteX6981" fmla="*/ 5454783 w 6356371"/>
                <a:gd name="connsiteY6981" fmla="*/ 710757 h 3927868"/>
                <a:gd name="connsiteX6982" fmla="*/ 5586541 w 6356371"/>
                <a:gd name="connsiteY6982" fmla="*/ 703578 h 3927868"/>
                <a:gd name="connsiteX6983" fmla="*/ 5583550 w 6356371"/>
                <a:gd name="connsiteY6983" fmla="*/ 659011 h 3927868"/>
                <a:gd name="connsiteX6984" fmla="*/ 5594318 w 6356371"/>
                <a:gd name="connsiteY6984" fmla="*/ 575112 h 3927868"/>
                <a:gd name="connsiteX6985" fmla="*/ 5527466 w 6356371"/>
                <a:gd name="connsiteY6985" fmla="*/ 523440 h 3927868"/>
                <a:gd name="connsiteX6986" fmla="*/ 5525073 w 6356371"/>
                <a:gd name="connsiteY6986" fmla="*/ 520973 h 3927868"/>
                <a:gd name="connsiteX6987" fmla="*/ 5493293 w 6356371"/>
                <a:gd name="connsiteY6987" fmla="*/ 483285 h 3927868"/>
                <a:gd name="connsiteX6988" fmla="*/ 1944517 w 6356371"/>
                <a:gd name="connsiteY6988" fmla="*/ 483285 h 3927868"/>
                <a:gd name="connsiteX6989" fmla="*/ 1935694 w 6356371"/>
                <a:gd name="connsiteY6989" fmla="*/ 493230 h 3927868"/>
                <a:gd name="connsiteX6990" fmla="*/ 1859047 w 6356371"/>
                <a:gd name="connsiteY6990" fmla="*/ 531890 h 3927868"/>
                <a:gd name="connsiteX6991" fmla="*/ 1816948 w 6356371"/>
                <a:gd name="connsiteY6991" fmla="*/ 611827 h 3927868"/>
                <a:gd name="connsiteX6992" fmla="*/ 1854411 w 6356371"/>
                <a:gd name="connsiteY6992" fmla="*/ 643907 h 3927868"/>
                <a:gd name="connsiteX6993" fmla="*/ 1906082 w 6356371"/>
                <a:gd name="connsiteY6993" fmla="*/ 710832 h 3927868"/>
                <a:gd name="connsiteX6994" fmla="*/ 2037839 w 6356371"/>
                <a:gd name="connsiteY6994" fmla="*/ 703654 h 3927868"/>
                <a:gd name="connsiteX6995" fmla="*/ 2034848 w 6356371"/>
                <a:gd name="connsiteY6995" fmla="*/ 659087 h 3927868"/>
                <a:gd name="connsiteX6996" fmla="*/ 2045616 w 6356371"/>
                <a:gd name="connsiteY6996" fmla="*/ 575186 h 3927868"/>
                <a:gd name="connsiteX6997" fmla="*/ 1978691 w 6356371"/>
                <a:gd name="connsiteY6997" fmla="*/ 523515 h 3927868"/>
                <a:gd name="connsiteX6998" fmla="*/ 1944517 w 6356371"/>
                <a:gd name="connsiteY6998" fmla="*/ 483285 h 3927868"/>
                <a:gd name="connsiteX6999" fmla="*/ 4310393 w 6356371"/>
                <a:gd name="connsiteY6999" fmla="*/ 483211 h 3927868"/>
                <a:gd name="connsiteX7000" fmla="*/ 4301569 w 6356371"/>
                <a:gd name="connsiteY7000" fmla="*/ 493230 h 3927868"/>
                <a:gd name="connsiteX7001" fmla="*/ 4224848 w 6356371"/>
                <a:gd name="connsiteY7001" fmla="*/ 531815 h 3927868"/>
                <a:gd name="connsiteX7002" fmla="*/ 4186263 w 6356371"/>
                <a:gd name="connsiteY7002" fmla="*/ 608462 h 3927868"/>
                <a:gd name="connsiteX7003" fmla="*/ 4182750 w 6356371"/>
                <a:gd name="connsiteY7003" fmla="*/ 611752 h 3927868"/>
                <a:gd name="connsiteX7004" fmla="*/ 4220212 w 6356371"/>
                <a:gd name="connsiteY7004" fmla="*/ 643832 h 3927868"/>
                <a:gd name="connsiteX7005" fmla="*/ 4271883 w 6356371"/>
                <a:gd name="connsiteY7005" fmla="*/ 710832 h 3927868"/>
                <a:gd name="connsiteX7006" fmla="*/ 4403640 w 6356371"/>
                <a:gd name="connsiteY7006" fmla="*/ 703654 h 3927868"/>
                <a:gd name="connsiteX7007" fmla="*/ 4400649 w 6356371"/>
                <a:gd name="connsiteY7007" fmla="*/ 659087 h 3927868"/>
                <a:gd name="connsiteX7008" fmla="*/ 4411418 w 6356371"/>
                <a:gd name="connsiteY7008" fmla="*/ 575186 h 3927868"/>
                <a:gd name="connsiteX7009" fmla="*/ 4344493 w 6356371"/>
                <a:gd name="connsiteY7009" fmla="*/ 523515 h 3927868"/>
                <a:gd name="connsiteX7010" fmla="*/ 4310393 w 6356371"/>
                <a:gd name="connsiteY7010" fmla="*/ 483211 h 3927868"/>
                <a:gd name="connsiteX7011" fmla="*/ 3127567 w 6356371"/>
                <a:gd name="connsiteY7011" fmla="*/ 483211 h 3927868"/>
                <a:gd name="connsiteX7012" fmla="*/ 3126147 w 6356371"/>
                <a:gd name="connsiteY7012" fmla="*/ 484930 h 3927868"/>
                <a:gd name="connsiteX7013" fmla="*/ 3125474 w 6356371"/>
                <a:gd name="connsiteY7013" fmla="*/ 485753 h 3927868"/>
                <a:gd name="connsiteX7014" fmla="*/ 3125324 w 6356371"/>
                <a:gd name="connsiteY7014" fmla="*/ 485903 h 3927868"/>
                <a:gd name="connsiteX7015" fmla="*/ 3125100 w 6356371"/>
                <a:gd name="connsiteY7015" fmla="*/ 486126 h 3927868"/>
                <a:gd name="connsiteX7016" fmla="*/ 3123828 w 6356371"/>
                <a:gd name="connsiteY7016" fmla="*/ 487473 h 3927868"/>
                <a:gd name="connsiteX7017" fmla="*/ 3118818 w 6356371"/>
                <a:gd name="connsiteY7017" fmla="*/ 493006 h 3927868"/>
                <a:gd name="connsiteX7018" fmla="*/ 3118220 w 6356371"/>
                <a:gd name="connsiteY7018" fmla="*/ 493604 h 3927868"/>
                <a:gd name="connsiteX7019" fmla="*/ 3042022 w 6356371"/>
                <a:gd name="connsiteY7019" fmla="*/ 531815 h 3927868"/>
                <a:gd name="connsiteX7020" fmla="*/ 2999923 w 6356371"/>
                <a:gd name="connsiteY7020" fmla="*/ 611752 h 3927868"/>
                <a:gd name="connsiteX7021" fmla="*/ 3037386 w 6356371"/>
                <a:gd name="connsiteY7021" fmla="*/ 643832 h 3927868"/>
                <a:gd name="connsiteX7022" fmla="*/ 3089057 w 6356371"/>
                <a:gd name="connsiteY7022" fmla="*/ 710757 h 3927868"/>
                <a:gd name="connsiteX7023" fmla="*/ 3220815 w 6356371"/>
                <a:gd name="connsiteY7023" fmla="*/ 703578 h 3927868"/>
                <a:gd name="connsiteX7024" fmla="*/ 3217748 w 6356371"/>
                <a:gd name="connsiteY7024" fmla="*/ 659011 h 3927868"/>
                <a:gd name="connsiteX7025" fmla="*/ 3228516 w 6356371"/>
                <a:gd name="connsiteY7025" fmla="*/ 575112 h 3927868"/>
                <a:gd name="connsiteX7026" fmla="*/ 3161591 w 6356371"/>
                <a:gd name="connsiteY7026" fmla="*/ 523440 h 3927868"/>
                <a:gd name="connsiteX7027" fmla="*/ 3127567 w 6356371"/>
                <a:gd name="connsiteY7027" fmla="*/ 483211 h 3927868"/>
                <a:gd name="connsiteX7028" fmla="*/ 761617 w 6356371"/>
                <a:gd name="connsiteY7028" fmla="*/ 483211 h 3927868"/>
                <a:gd name="connsiteX7029" fmla="*/ 752719 w 6356371"/>
                <a:gd name="connsiteY7029" fmla="*/ 493156 h 3927868"/>
                <a:gd name="connsiteX7030" fmla="*/ 676072 w 6356371"/>
                <a:gd name="connsiteY7030" fmla="*/ 531741 h 3927868"/>
                <a:gd name="connsiteX7031" fmla="*/ 637486 w 6356371"/>
                <a:gd name="connsiteY7031" fmla="*/ 608387 h 3927868"/>
                <a:gd name="connsiteX7032" fmla="*/ 633972 w 6356371"/>
                <a:gd name="connsiteY7032" fmla="*/ 611678 h 3927868"/>
                <a:gd name="connsiteX7033" fmla="*/ 671436 w 6356371"/>
                <a:gd name="connsiteY7033" fmla="*/ 643757 h 3927868"/>
                <a:gd name="connsiteX7034" fmla="*/ 723107 w 6356371"/>
                <a:gd name="connsiteY7034" fmla="*/ 710757 h 3927868"/>
                <a:gd name="connsiteX7035" fmla="*/ 854864 w 6356371"/>
                <a:gd name="connsiteY7035" fmla="*/ 703578 h 3927868"/>
                <a:gd name="connsiteX7036" fmla="*/ 851873 w 6356371"/>
                <a:gd name="connsiteY7036" fmla="*/ 659011 h 3927868"/>
                <a:gd name="connsiteX7037" fmla="*/ 862641 w 6356371"/>
                <a:gd name="connsiteY7037" fmla="*/ 575112 h 3927868"/>
                <a:gd name="connsiteX7038" fmla="*/ 795716 w 6356371"/>
                <a:gd name="connsiteY7038" fmla="*/ 523440 h 3927868"/>
                <a:gd name="connsiteX7039" fmla="*/ 761617 w 6356371"/>
                <a:gd name="connsiteY7039" fmla="*/ 483211 h 3927868"/>
                <a:gd name="connsiteX7040" fmla="*/ 5700052 w 6356371"/>
                <a:gd name="connsiteY7040" fmla="*/ 478126 h 3927868"/>
                <a:gd name="connsiteX7041" fmla="*/ 5655933 w 6356371"/>
                <a:gd name="connsiteY7041" fmla="*/ 549613 h 3927868"/>
                <a:gd name="connsiteX7042" fmla="*/ 5737665 w 6356371"/>
                <a:gd name="connsiteY7042" fmla="*/ 568980 h 3927868"/>
                <a:gd name="connsiteX7043" fmla="*/ 5747237 w 6356371"/>
                <a:gd name="connsiteY7043" fmla="*/ 511775 h 3927868"/>
                <a:gd name="connsiteX7044" fmla="*/ 5700052 w 6356371"/>
                <a:gd name="connsiteY7044" fmla="*/ 478126 h 3927868"/>
                <a:gd name="connsiteX7045" fmla="*/ 4517152 w 6356371"/>
                <a:gd name="connsiteY7045" fmla="*/ 478126 h 3927868"/>
                <a:gd name="connsiteX7046" fmla="*/ 4473108 w 6356371"/>
                <a:gd name="connsiteY7046" fmla="*/ 549613 h 3927868"/>
                <a:gd name="connsiteX7047" fmla="*/ 4554839 w 6356371"/>
                <a:gd name="connsiteY7047" fmla="*/ 568980 h 3927868"/>
                <a:gd name="connsiteX7048" fmla="*/ 4564412 w 6356371"/>
                <a:gd name="connsiteY7048" fmla="*/ 511775 h 3927868"/>
                <a:gd name="connsiteX7049" fmla="*/ 4517152 w 6356371"/>
                <a:gd name="connsiteY7049" fmla="*/ 478126 h 3927868"/>
                <a:gd name="connsiteX7050" fmla="*/ 3334176 w 6356371"/>
                <a:gd name="connsiteY7050" fmla="*/ 478126 h 3927868"/>
                <a:gd name="connsiteX7051" fmla="*/ 3290058 w 6356371"/>
                <a:gd name="connsiteY7051" fmla="*/ 549613 h 3927868"/>
                <a:gd name="connsiteX7052" fmla="*/ 3371789 w 6356371"/>
                <a:gd name="connsiteY7052" fmla="*/ 568980 h 3927868"/>
                <a:gd name="connsiteX7053" fmla="*/ 3381435 w 6356371"/>
                <a:gd name="connsiteY7053" fmla="*/ 511775 h 3927868"/>
                <a:gd name="connsiteX7054" fmla="*/ 3334176 w 6356371"/>
                <a:gd name="connsiteY7054" fmla="*/ 478126 h 3927868"/>
                <a:gd name="connsiteX7055" fmla="*/ 2151201 w 6356371"/>
                <a:gd name="connsiteY7055" fmla="*/ 478126 h 3927868"/>
                <a:gd name="connsiteX7056" fmla="*/ 2107083 w 6356371"/>
                <a:gd name="connsiteY7056" fmla="*/ 549613 h 3927868"/>
                <a:gd name="connsiteX7057" fmla="*/ 2188889 w 6356371"/>
                <a:gd name="connsiteY7057" fmla="*/ 568980 h 3927868"/>
                <a:gd name="connsiteX7058" fmla="*/ 2198460 w 6356371"/>
                <a:gd name="connsiteY7058" fmla="*/ 511775 h 3927868"/>
                <a:gd name="connsiteX7059" fmla="*/ 2151201 w 6356371"/>
                <a:gd name="connsiteY7059" fmla="*/ 478126 h 3927868"/>
                <a:gd name="connsiteX7060" fmla="*/ 968376 w 6356371"/>
                <a:gd name="connsiteY7060" fmla="*/ 478126 h 3927868"/>
                <a:gd name="connsiteX7061" fmla="*/ 924332 w 6356371"/>
                <a:gd name="connsiteY7061" fmla="*/ 549613 h 3927868"/>
                <a:gd name="connsiteX7062" fmla="*/ 1006064 w 6356371"/>
                <a:gd name="connsiteY7062" fmla="*/ 568980 h 3927868"/>
                <a:gd name="connsiteX7063" fmla="*/ 1015635 w 6356371"/>
                <a:gd name="connsiteY7063" fmla="*/ 511775 h 3927868"/>
                <a:gd name="connsiteX7064" fmla="*/ 968376 w 6356371"/>
                <a:gd name="connsiteY7064" fmla="*/ 478126 h 3927868"/>
                <a:gd name="connsiteX7065" fmla="*/ 6127778 w 6356371"/>
                <a:gd name="connsiteY7065" fmla="*/ 478050 h 3927868"/>
                <a:gd name="connsiteX7066" fmla="*/ 6080594 w 6356371"/>
                <a:gd name="connsiteY7066" fmla="*/ 511701 h 3927868"/>
                <a:gd name="connsiteX7067" fmla="*/ 6090164 w 6356371"/>
                <a:gd name="connsiteY7067" fmla="*/ 568905 h 3927868"/>
                <a:gd name="connsiteX7068" fmla="*/ 6171971 w 6356371"/>
                <a:gd name="connsiteY7068" fmla="*/ 549613 h 3927868"/>
                <a:gd name="connsiteX7069" fmla="*/ 6127778 w 6356371"/>
                <a:gd name="connsiteY7069" fmla="*/ 478050 h 3927868"/>
                <a:gd name="connsiteX7070" fmla="*/ 4944878 w 6356371"/>
                <a:gd name="connsiteY7070" fmla="*/ 478050 h 3927868"/>
                <a:gd name="connsiteX7071" fmla="*/ 4897693 w 6356371"/>
                <a:gd name="connsiteY7071" fmla="*/ 511701 h 3927868"/>
                <a:gd name="connsiteX7072" fmla="*/ 4907265 w 6356371"/>
                <a:gd name="connsiteY7072" fmla="*/ 568905 h 3927868"/>
                <a:gd name="connsiteX7073" fmla="*/ 4989071 w 6356371"/>
                <a:gd name="connsiteY7073" fmla="*/ 549613 h 3927868"/>
                <a:gd name="connsiteX7074" fmla="*/ 4944878 w 6356371"/>
                <a:gd name="connsiteY7074" fmla="*/ 478050 h 3927868"/>
                <a:gd name="connsiteX7075" fmla="*/ 3761902 w 6356371"/>
                <a:gd name="connsiteY7075" fmla="*/ 478050 h 3927868"/>
                <a:gd name="connsiteX7076" fmla="*/ 3714718 w 6356371"/>
                <a:gd name="connsiteY7076" fmla="*/ 511701 h 3927868"/>
                <a:gd name="connsiteX7077" fmla="*/ 3724289 w 6356371"/>
                <a:gd name="connsiteY7077" fmla="*/ 568905 h 3927868"/>
                <a:gd name="connsiteX7078" fmla="*/ 3806096 w 6356371"/>
                <a:gd name="connsiteY7078" fmla="*/ 549613 h 3927868"/>
                <a:gd name="connsiteX7079" fmla="*/ 3761902 w 6356371"/>
                <a:gd name="connsiteY7079" fmla="*/ 478050 h 3927868"/>
                <a:gd name="connsiteX7080" fmla="*/ 2579002 w 6356371"/>
                <a:gd name="connsiteY7080" fmla="*/ 478050 h 3927868"/>
                <a:gd name="connsiteX7081" fmla="*/ 2531817 w 6356371"/>
                <a:gd name="connsiteY7081" fmla="*/ 511701 h 3927868"/>
                <a:gd name="connsiteX7082" fmla="*/ 2541389 w 6356371"/>
                <a:gd name="connsiteY7082" fmla="*/ 568905 h 3927868"/>
                <a:gd name="connsiteX7083" fmla="*/ 2623195 w 6356371"/>
                <a:gd name="connsiteY7083" fmla="*/ 549613 h 3927868"/>
                <a:gd name="connsiteX7084" fmla="*/ 2579002 w 6356371"/>
                <a:gd name="connsiteY7084" fmla="*/ 478050 h 3927868"/>
                <a:gd name="connsiteX7085" fmla="*/ 1396027 w 6356371"/>
                <a:gd name="connsiteY7085" fmla="*/ 478050 h 3927868"/>
                <a:gd name="connsiteX7086" fmla="*/ 1348842 w 6356371"/>
                <a:gd name="connsiteY7086" fmla="*/ 511701 h 3927868"/>
                <a:gd name="connsiteX7087" fmla="*/ 1358488 w 6356371"/>
                <a:gd name="connsiteY7087" fmla="*/ 568905 h 3927868"/>
                <a:gd name="connsiteX7088" fmla="*/ 1440295 w 6356371"/>
                <a:gd name="connsiteY7088" fmla="*/ 549613 h 3927868"/>
                <a:gd name="connsiteX7089" fmla="*/ 1396027 w 6356371"/>
                <a:gd name="connsiteY7089" fmla="*/ 478050 h 3927868"/>
                <a:gd name="connsiteX7090" fmla="*/ 213201 w 6356371"/>
                <a:gd name="connsiteY7090" fmla="*/ 478050 h 3927868"/>
                <a:gd name="connsiteX7091" fmla="*/ 166016 w 6356371"/>
                <a:gd name="connsiteY7091" fmla="*/ 511701 h 3927868"/>
                <a:gd name="connsiteX7092" fmla="*/ 175588 w 6356371"/>
                <a:gd name="connsiteY7092" fmla="*/ 568905 h 3927868"/>
                <a:gd name="connsiteX7093" fmla="*/ 257394 w 6356371"/>
                <a:gd name="connsiteY7093" fmla="*/ 549613 h 3927868"/>
                <a:gd name="connsiteX7094" fmla="*/ 213201 w 6356371"/>
                <a:gd name="connsiteY7094" fmla="*/ 478050 h 3927868"/>
                <a:gd name="connsiteX7095" fmla="*/ 6216613 w 6356371"/>
                <a:gd name="connsiteY7095" fmla="*/ 359005 h 3927868"/>
                <a:gd name="connsiteX7096" fmla="*/ 6163745 w 6356371"/>
                <a:gd name="connsiteY7096" fmla="*/ 442756 h 3927868"/>
                <a:gd name="connsiteX7097" fmla="*/ 6216687 w 6356371"/>
                <a:gd name="connsiteY7097" fmla="*/ 526506 h 3927868"/>
                <a:gd name="connsiteX7098" fmla="*/ 6265068 w 6356371"/>
                <a:gd name="connsiteY7098" fmla="*/ 487921 h 3927868"/>
                <a:gd name="connsiteX7099" fmla="*/ 6301710 w 6356371"/>
                <a:gd name="connsiteY7099" fmla="*/ 442756 h 3927868"/>
                <a:gd name="connsiteX7100" fmla="*/ 6264994 w 6356371"/>
                <a:gd name="connsiteY7100" fmla="*/ 397516 h 3927868"/>
                <a:gd name="connsiteX7101" fmla="*/ 6216613 w 6356371"/>
                <a:gd name="connsiteY7101" fmla="*/ 359005 h 3927868"/>
                <a:gd name="connsiteX7102" fmla="*/ 5611441 w 6356371"/>
                <a:gd name="connsiteY7102" fmla="*/ 359005 h 3927868"/>
                <a:gd name="connsiteX7103" fmla="*/ 5563060 w 6356371"/>
                <a:gd name="connsiteY7103" fmla="*/ 397590 h 3927868"/>
                <a:gd name="connsiteX7104" fmla="*/ 5562088 w 6356371"/>
                <a:gd name="connsiteY7104" fmla="*/ 398562 h 3927868"/>
                <a:gd name="connsiteX7105" fmla="*/ 5552741 w 6356371"/>
                <a:gd name="connsiteY7105" fmla="*/ 408358 h 3927868"/>
                <a:gd name="connsiteX7106" fmla="*/ 5547058 w 6356371"/>
                <a:gd name="connsiteY7106" fmla="*/ 415014 h 3927868"/>
                <a:gd name="connsiteX7107" fmla="*/ 5542796 w 6356371"/>
                <a:gd name="connsiteY7107" fmla="*/ 420024 h 3927868"/>
                <a:gd name="connsiteX7108" fmla="*/ 5537935 w 6356371"/>
                <a:gd name="connsiteY7108" fmla="*/ 426305 h 3927868"/>
                <a:gd name="connsiteX7109" fmla="*/ 5533299 w 6356371"/>
                <a:gd name="connsiteY7109" fmla="*/ 432437 h 3927868"/>
                <a:gd name="connsiteX7110" fmla="*/ 5529336 w 6356371"/>
                <a:gd name="connsiteY7110" fmla="*/ 438194 h 3927868"/>
                <a:gd name="connsiteX7111" fmla="*/ 5526345 w 6356371"/>
                <a:gd name="connsiteY7111" fmla="*/ 442756 h 3927868"/>
                <a:gd name="connsiteX7112" fmla="*/ 5529485 w 6356371"/>
                <a:gd name="connsiteY7112" fmla="*/ 447467 h 3927868"/>
                <a:gd name="connsiteX7113" fmla="*/ 5533299 w 6356371"/>
                <a:gd name="connsiteY7113" fmla="*/ 453000 h 3927868"/>
                <a:gd name="connsiteX7114" fmla="*/ 5538085 w 6356371"/>
                <a:gd name="connsiteY7114" fmla="*/ 459357 h 3927868"/>
                <a:gd name="connsiteX7115" fmla="*/ 5542796 w 6356371"/>
                <a:gd name="connsiteY7115" fmla="*/ 465413 h 3927868"/>
                <a:gd name="connsiteX7116" fmla="*/ 5547207 w 6356371"/>
                <a:gd name="connsiteY7116" fmla="*/ 470573 h 3927868"/>
                <a:gd name="connsiteX7117" fmla="*/ 5552816 w 6356371"/>
                <a:gd name="connsiteY7117" fmla="*/ 477079 h 3927868"/>
                <a:gd name="connsiteX7118" fmla="*/ 5559546 w 6356371"/>
                <a:gd name="connsiteY7118" fmla="*/ 484257 h 3927868"/>
                <a:gd name="connsiteX7119" fmla="*/ 5563060 w 6356371"/>
                <a:gd name="connsiteY7119" fmla="*/ 487996 h 3927868"/>
                <a:gd name="connsiteX7120" fmla="*/ 5611367 w 6356371"/>
                <a:gd name="connsiteY7120" fmla="*/ 526506 h 3927868"/>
                <a:gd name="connsiteX7121" fmla="*/ 5664309 w 6356371"/>
                <a:gd name="connsiteY7121" fmla="*/ 442756 h 3927868"/>
                <a:gd name="connsiteX7122" fmla="*/ 5611441 w 6356371"/>
                <a:gd name="connsiteY7122" fmla="*/ 359005 h 3927868"/>
                <a:gd name="connsiteX7123" fmla="*/ 5033638 w 6356371"/>
                <a:gd name="connsiteY7123" fmla="*/ 359005 h 3927868"/>
                <a:gd name="connsiteX7124" fmla="*/ 4980621 w 6356371"/>
                <a:gd name="connsiteY7124" fmla="*/ 442831 h 3927868"/>
                <a:gd name="connsiteX7125" fmla="*/ 5033563 w 6356371"/>
                <a:gd name="connsiteY7125" fmla="*/ 526582 h 3927868"/>
                <a:gd name="connsiteX7126" fmla="*/ 5082019 w 6356371"/>
                <a:gd name="connsiteY7126" fmla="*/ 487996 h 3927868"/>
                <a:gd name="connsiteX7127" fmla="*/ 5118735 w 6356371"/>
                <a:gd name="connsiteY7127" fmla="*/ 442756 h 3927868"/>
                <a:gd name="connsiteX7128" fmla="*/ 5082019 w 6356371"/>
                <a:gd name="connsiteY7128" fmla="*/ 397590 h 3927868"/>
                <a:gd name="connsiteX7129" fmla="*/ 5033638 w 6356371"/>
                <a:gd name="connsiteY7129" fmla="*/ 359005 h 3927868"/>
                <a:gd name="connsiteX7130" fmla="*/ 4428392 w 6356371"/>
                <a:gd name="connsiteY7130" fmla="*/ 359005 h 3927868"/>
                <a:gd name="connsiteX7131" fmla="*/ 4379936 w 6356371"/>
                <a:gd name="connsiteY7131" fmla="*/ 397590 h 3927868"/>
                <a:gd name="connsiteX7132" fmla="*/ 4343296 w 6356371"/>
                <a:gd name="connsiteY7132" fmla="*/ 442831 h 3927868"/>
                <a:gd name="connsiteX7133" fmla="*/ 4380011 w 6356371"/>
                <a:gd name="connsiteY7133" fmla="*/ 488071 h 3927868"/>
                <a:gd name="connsiteX7134" fmla="*/ 4428392 w 6356371"/>
                <a:gd name="connsiteY7134" fmla="*/ 526582 h 3927868"/>
                <a:gd name="connsiteX7135" fmla="*/ 4481335 w 6356371"/>
                <a:gd name="connsiteY7135" fmla="*/ 442756 h 3927868"/>
                <a:gd name="connsiteX7136" fmla="*/ 4428392 w 6356371"/>
                <a:gd name="connsiteY7136" fmla="*/ 359005 h 3927868"/>
                <a:gd name="connsiteX7137" fmla="*/ 3850737 w 6356371"/>
                <a:gd name="connsiteY7137" fmla="*/ 359005 h 3927868"/>
                <a:gd name="connsiteX7138" fmla="*/ 3797795 w 6356371"/>
                <a:gd name="connsiteY7138" fmla="*/ 442831 h 3927868"/>
                <a:gd name="connsiteX7139" fmla="*/ 3850737 w 6356371"/>
                <a:gd name="connsiteY7139" fmla="*/ 526582 h 3927868"/>
                <a:gd name="connsiteX7140" fmla="*/ 3899118 w 6356371"/>
                <a:gd name="connsiteY7140" fmla="*/ 487996 h 3927868"/>
                <a:gd name="connsiteX7141" fmla="*/ 3935909 w 6356371"/>
                <a:gd name="connsiteY7141" fmla="*/ 442756 h 3927868"/>
                <a:gd name="connsiteX7142" fmla="*/ 3899118 w 6356371"/>
                <a:gd name="connsiteY7142" fmla="*/ 397590 h 3927868"/>
                <a:gd name="connsiteX7143" fmla="*/ 3850737 w 6356371"/>
                <a:gd name="connsiteY7143" fmla="*/ 359005 h 3927868"/>
                <a:gd name="connsiteX7144" fmla="*/ 2667837 w 6356371"/>
                <a:gd name="connsiteY7144" fmla="*/ 359005 h 3927868"/>
                <a:gd name="connsiteX7145" fmla="*/ 2614895 w 6356371"/>
                <a:gd name="connsiteY7145" fmla="*/ 442831 h 3927868"/>
                <a:gd name="connsiteX7146" fmla="*/ 2667837 w 6356371"/>
                <a:gd name="connsiteY7146" fmla="*/ 526582 h 3927868"/>
                <a:gd name="connsiteX7147" fmla="*/ 2716218 w 6356371"/>
                <a:gd name="connsiteY7147" fmla="*/ 487996 h 3927868"/>
                <a:gd name="connsiteX7148" fmla="*/ 2752933 w 6356371"/>
                <a:gd name="connsiteY7148" fmla="*/ 442831 h 3927868"/>
                <a:gd name="connsiteX7149" fmla="*/ 2716218 w 6356371"/>
                <a:gd name="connsiteY7149" fmla="*/ 397590 h 3927868"/>
                <a:gd name="connsiteX7150" fmla="*/ 2667837 w 6356371"/>
                <a:gd name="connsiteY7150" fmla="*/ 359005 h 3927868"/>
                <a:gd name="connsiteX7151" fmla="*/ 1484937 w 6356371"/>
                <a:gd name="connsiteY7151" fmla="*/ 359005 h 3927868"/>
                <a:gd name="connsiteX7152" fmla="*/ 1431995 w 6356371"/>
                <a:gd name="connsiteY7152" fmla="*/ 442756 h 3927868"/>
                <a:gd name="connsiteX7153" fmla="*/ 1484937 w 6356371"/>
                <a:gd name="connsiteY7153" fmla="*/ 526506 h 3927868"/>
                <a:gd name="connsiteX7154" fmla="*/ 1533318 w 6356371"/>
                <a:gd name="connsiteY7154" fmla="*/ 487921 h 3927868"/>
                <a:gd name="connsiteX7155" fmla="*/ 1570033 w 6356371"/>
                <a:gd name="connsiteY7155" fmla="*/ 442681 h 3927868"/>
                <a:gd name="connsiteX7156" fmla="*/ 1533318 w 6356371"/>
                <a:gd name="connsiteY7156" fmla="*/ 397516 h 3927868"/>
                <a:gd name="connsiteX7157" fmla="*/ 1484937 w 6356371"/>
                <a:gd name="connsiteY7157" fmla="*/ 359005 h 3927868"/>
                <a:gd name="connsiteX7158" fmla="*/ 879615 w 6356371"/>
                <a:gd name="connsiteY7158" fmla="*/ 359005 h 3927868"/>
                <a:gd name="connsiteX7159" fmla="*/ 831160 w 6356371"/>
                <a:gd name="connsiteY7159" fmla="*/ 397590 h 3927868"/>
                <a:gd name="connsiteX7160" fmla="*/ 794444 w 6356371"/>
                <a:gd name="connsiteY7160" fmla="*/ 442756 h 3927868"/>
                <a:gd name="connsiteX7161" fmla="*/ 831160 w 6356371"/>
                <a:gd name="connsiteY7161" fmla="*/ 487996 h 3927868"/>
                <a:gd name="connsiteX7162" fmla="*/ 879541 w 6356371"/>
                <a:gd name="connsiteY7162" fmla="*/ 526506 h 3927868"/>
                <a:gd name="connsiteX7163" fmla="*/ 932483 w 6356371"/>
                <a:gd name="connsiteY7163" fmla="*/ 442756 h 3927868"/>
                <a:gd name="connsiteX7164" fmla="*/ 879615 w 6356371"/>
                <a:gd name="connsiteY7164" fmla="*/ 359005 h 3927868"/>
                <a:gd name="connsiteX7165" fmla="*/ 301962 w 6356371"/>
                <a:gd name="connsiteY7165" fmla="*/ 359005 h 3927868"/>
                <a:gd name="connsiteX7166" fmla="*/ 249019 w 6356371"/>
                <a:gd name="connsiteY7166" fmla="*/ 442681 h 3927868"/>
                <a:gd name="connsiteX7167" fmla="*/ 301962 w 6356371"/>
                <a:gd name="connsiteY7167" fmla="*/ 526432 h 3927868"/>
                <a:gd name="connsiteX7168" fmla="*/ 350417 w 6356371"/>
                <a:gd name="connsiteY7168" fmla="*/ 487846 h 3927868"/>
                <a:gd name="connsiteX7169" fmla="*/ 387058 w 6356371"/>
                <a:gd name="connsiteY7169" fmla="*/ 442681 h 3927868"/>
                <a:gd name="connsiteX7170" fmla="*/ 350343 w 6356371"/>
                <a:gd name="connsiteY7170" fmla="*/ 397516 h 3927868"/>
                <a:gd name="connsiteX7171" fmla="*/ 301962 w 6356371"/>
                <a:gd name="connsiteY7171" fmla="*/ 359005 h 3927868"/>
                <a:gd name="connsiteX7172" fmla="*/ 3245416 w 6356371"/>
                <a:gd name="connsiteY7172" fmla="*/ 358931 h 3927868"/>
                <a:gd name="connsiteX7173" fmla="*/ 3197035 w 6356371"/>
                <a:gd name="connsiteY7173" fmla="*/ 397516 h 3927868"/>
                <a:gd name="connsiteX7174" fmla="*/ 3160320 w 6356371"/>
                <a:gd name="connsiteY7174" fmla="*/ 442681 h 3927868"/>
                <a:gd name="connsiteX7175" fmla="*/ 3197035 w 6356371"/>
                <a:gd name="connsiteY7175" fmla="*/ 487921 h 3927868"/>
                <a:gd name="connsiteX7176" fmla="*/ 3245416 w 6356371"/>
                <a:gd name="connsiteY7176" fmla="*/ 526432 h 3927868"/>
                <a:gd name="connsiteX7177" fmla="*/ 3298359 w 6356371"/>
                <a:gd name="connsiteY7177" fmla="*/ 442681 h 3927868"/>
                <a:gd name="connsiteX7178" fmla="*/ 3245416 w 6356371"/>
                <a:gd name="connsiteY7178" fmla="*/ 358931 h 3927868"/>
                <a:gd name="connsiteX7179" fmla="*/ 2062516 w 6356371"/>
                <a:gd name="connsiteY7179" fmla="*/ 358931 h 3927868"/>
                <a:gd name="connsiteX7180" fmla="*/ 2014135 w 6356371"/>
                <a:gd name="connsiteY7180" fmla="*/ 397516 h 3927868"/>
                <a:gd name="connsiteX7181" fmla="*/ 1979139 w 6356371"/>
                <a:gd name="connsiteY7181" fmla="*/ 440139 h 3927868"/>
                <a:gd name="connsiteX7182" fmla="*/ 1978990 w 6356371"/>
                <a:gd name="connsiteY7182" fmla="*/ 440363 h 3927868"/>
                <a:gd name="connsiteX7183" fmla="*/ 1977495 w 6356371"/>
                <a:gd name="connsiteY7183" fmla="*/ 442756 h 3927868"/>
                <a:gd name="connsiteX7184" fmla="*/ 1979139 w 6356371"/>
                <a:gd name="connsiteY7184" fmla="*/ 445298 h 3927868"/>
                <a:gd name="connsiteX7185" fmla="*/ 2014135 w 6356371"/>
                <a:gd name="connsiteY7185" fmla="*/ 487921 h 3927868"/>
                <a:gd name="connsiteX7186" fmla="*/ 2062516 w 6356371"/>
                <a:gd name="connsiteY7186" fmla="*/ 526432 h 3927868"/>
                <a:gd name="connsiteX7187" fmla="*/ 2115383 w 6356371"/>
                <a:gd name="connsiteY7187" fmla="*/ 442681 h 3927868"/>
                <a:gd name="connsiteX7188" fmla="*/ 2062516 w 6356371"/>
                <a:gd name="connsiteY7188" fmla="*/ 358931 h 3927868"/>
                <a:gd name="connsiteX7189" fmla="*/ 5737665 w 6356371"/>
                <a:gd name="connsiteY7189" fmla="*/ 316532 h 3927868"/>
                <a:gd name="connsiteX7190" fmla="*/ 5655933 w 6356371"/>
                <a:gd name="connsiteY7190" fmla="*/ 335899 h 3927868"/>
                <a:gd name="connsiteX7191" fmla="*/ 5700052 w 6356371"/>
                <a:gd name="connsiteY7191" fmla="*/ 407386 h 3927868"/>
                <a:gd name="connsiteX7192" fmla="*/ 5747237 w 6356371"/>
                <a:gd name="connsiteY7192" fmla="*/ 373662 h 3927868"/>
                <a:gd name="connsiteX7193" fmla="*/ 5737665 w 6356371"/>
                <a:gd name="connsiteY7193" fmla="*/ 316532 h 3927868"/>
                <a:gd name="connsiteX7194" fmla="*/ 4554765 w 6356371"/>
                <a:gd name="connsiteY7194" fmla="*/ 316532 h 3927868"/>
                <a:gd name="connsiteX7195" fmla="*/ 4473033 w 6356371"/>
                <a:gd name="connsiteY7195" fmla="*/ 335899 h 3927868"/>
                <a:gd name="connsiteX7196" fmla="*/ 4517152 w 6356371"/>
                <a:gd name="connsiteY7196" fmla="*/ 407386 h 3927868"/>
                <a:gd name="connsiteX7197" fmla="*/ 4564336 w 6356371"/>
                <a:gd name="connsiteY7197" fmla="*/ 373662 h 3927868"/>
                <a:gd name="connsiteX7198" fmla="*/ 4554765 w 6356371"/>
                <a:gd name="connsiteY7198" fmla="*/ 316532 h 3927868"/>
                <a:gd name="connsiteX7199" fmla="*/ 3371789 w 6356371"/>
                <a:gd name="connsiteY7199" fmla="*/ 316532 h 3927868"/>
                <a:gd name="connsiteX7200" fmla="*/ 3290058 w 6356371"/>
                <a:gd name="connsiteY7200" fmla="*/ 335899 h 3927868"/>
                <a:gd name="connsiteX7201" fmla="*/ 3334252 w 6356371"/>
                <a:gd name="connsiteY7201" fmla="*/ 407386 h 3927868"/>
                <a:gd name="connsiteX7202" fmla="*/ 3381435 w 6356371"/>
                <a:gd name="connsiteY7202" fmla="*/ 373662 h 3927868"/>
                <a:gd name="connsiteX7203" fmla="*/ 3371789 w 6356371"/>
                <a:gd name="connsiteY7203" fmla="*/ 316532 h 3927868"/>
                <a:gd name="connsiteX7204" fmla="*/ 2188964 w 6356371"/>
                <a:gd name="connsiteY7204" fmla="*/ 316532 h 3927868"/>
                <a:gd name="connsiteX7205" fmla="*/ 2107158 w 6356371"/>
                <a:gd name="connsiteY7205" fmla="*/ 335899 h 3927868"/>
                <a:gd name="connsiteX7206" fmla="*/ 2151277 w 6356371"/>
                <a:gd name="connsiteY7206" fmla="*/ 407386 h 3927868"/>
                <a:gd name="connsiteX7207" fmla="*/ 2198535 w 6356371"/>
                <a:gd name="connsiteY7207" fmla="*/ 373662 h 3927868"/>
                <a:gd name="connsiteX7208" fmla="*/ 2188964 w 6356371"/>
                <a:gd name="connsiteY7208" fmla="*/ 316532 h 3927868"/>
                <a:gd name="connsiteX7209" fmla="*/ 1005989 w 6356371"/>
                <a:gd name="connsiteY7209" fmla="*/ 316532 h 3927868"/>
                <a:gd name="connsiteX7210" fmla="*/ 924257 w 6356371"/>
                <a:gd name="connsiteY7210" fmla="*/ 335899 h 3927868"/>
                <a:gd name="connsiteX7211" fmla="*/ 968376 w 6356371"/>
                <a:gd name="connsiteY7211" fmla="*/ 407386 h 3927868"/>
                <a:gd name="connsiteX7212" fmla="*/ 1015561 w 6356371"/>
                <a:gd name="connsiteY7212" fmla="*/ 373662 h 3927868"/>
                <a:gd name="connsiteX7213" fmla="*/ 1005989 w 6356371"/>
                <a:gd name="connsiteY7213" fmla="*/ 316532 h 3927868"/>
                <a:gd name="connsiteX7214" fmla="*/ 6090240 w 6356371"/>
                <a:gd name="connsiteY7214" fmla="*/ 316457 h 3927868"/>
                <a:gd name="connsiteX7215" fmla="*/ 6080594 w 6356371"/>
                <a:gd name="connsiteY7215" fmla="*/ 373662 h 3927868"/>
                <a:gd name="connsiteX7216" fmla="*/ 6127853 w 6356371"/>
                <a:gd name="connsiteY7216" fmla="*/ 407312 h 3927868"/>
                <a:gd name="connsiteX7217" fmla="*/ 6172046 w 6356371"/>
                <a:gd name="connsiteY7217" fmla="*/ 335825 h 3927868"/>
                <a:gd name="connsiteX7218" fmla="*/ 6090240 w 6356371"/>
                <a:gd name="connsiteY7218" fmla="*/ 316457 h 3927868"/>
                <a:gd name="connsiteX7219" fmla="*/ 4907265 w 6356371"/>
                <a:gd name="connsiteY7219" fmla="*/ 316457 h 3927868"/>
                <a:gd name="connsiteX7220" fmla="*/ 4897693 w 6356371"/>
                <a:gd name="connsiteY7220" fmla="*/ 373662 h 3927868"/>
                <a:gd name="connsiteX7221" fmla="*/ 4944878 w 6356371"/>
                <a:gd name="connsiteY7221" fmla="*/ 407312 h 3927868"/>
                <a:gd name="connsiteX7222" fmla="*/ 4989071 w 6356371"/>
                <a:gd name="connsiteY7222" fmla="*/ 335825 h 3927868"/>
                <a:gd name="connsiteX7223" fmla="*/ 4907265 w 6356371"/>
                <a:gd name="connsiteY7223" fmla="*/ 316457 h 3927868"/>
                <a:gd name="connsiteX7224" fmla="*/ 3724289 w 6356371"/>
                <a:gd name="connsiteY7224" fmla="*/ 316457 h 3927868"/>
                <a:gd name="connsiteX7225" fmla="*/ 3714718 w 6356371"/>
                <a:gd name="connsiteY7225" fmla="*/ 373662 h 3927868"/>
                <a:gd name="connsiteX7226" fmla="*/ 3761977 w 6356371"/>
                <a:gd name="connsiteY7226" fmla="*/ 407312 h 3927868"/>
                <a:gd name="connsiteX7227" fmla="*/ 3806096 w 6356371"/>
                <a:gd name="connsiteY7227" fmla="*/ 335825 h 3927868"/>
                <a:gd name="connsiteX7228" fmla="*/ 3724289 w 6356371"/>
                <a:gd name="connsiteY7228" fmla="*/ 316457 h 3927868"/>
                <a:gd name="connsiteX7229" fmla="*/ 2541463 w 6356371"/>
                <a:gd name="connsiteY7229" fmla="*/ 316457 h 3927868"/>
                <a:gd name="connsiteX7230" fmla="*/ 2531817 w 6356371"/>
                <a:gd name="connsiteY7230" fmla="*/ 373662 h 3927868"/>
                <a:gd name="connsiteX7231" fmla="*/ 2579077 w 6356371"/>
                <a:gd name="connsiteY7231" fmla="*/ 407312 h 3927868"/>
                <a:gd name="connsiteX7232" fmla="*/ 2623270 w 6356371"/>
                <a:gd name="connsiteY7232" fmla="*/ 335825 h 3927868"/>
                <a:gd name="connsiteX7233" fmla="*/ 2541463 w 6356371"/>
                <a:gd name="connsiteY7233" fmla="*/ 316457 h 3927868"/>
                <a:gd name="connsiteX7234" fmla="*/ 1358563 w 6356371"/>
                <a:gd name="connsiteY7234" fmla="*/ 316457 h 3927868"/>
                <a:gd name="connsiteX7235" fmla="*/ 1348917 w 6356371"/>
                <a:gd name="connsiteY7235" fmla="*/ 373662 h 3927868"/>
                <a:gd name="connsiteX7236" fmla="*/ 1396176 w 6356371"/>
                <a:gd name="connsiteY7236" fmla="*/ 407312 h 3927868"/>
                <a:gd name="connsiteX7237" fmla="*/ 1440370 w 6356371"/>
                <a:gd name="connsiteY7237" fmla="*/ 335825 h 3927868"/>
                <a:gd name="connsiteX7238" fmla="*/ 1358563 w 6356371"/>
                <a:gd name="connsiteY7238" fmla="*/ 316457 h 3927868"/>
                <a:gd name="connsiteX7239" fmla="*/ 175588 w 6356371"/>
                <a:gd name="connsiteY7239" fmla="*/ 316457 h 3927868"/>
                <a:gd name="connsiteX7240" fmla="*/ 166016 w 6356371"/>
                <a:gd name="connsiteY7240" fmla="*/ 373662 h 3927868"/>
                <a:gd name="connsiteX7241" fmla="*/ 213201 w 6356371"/>
                <a:gd name="connsiteY7241" fmla="*/ 407312 h 3927868"/>
                <a:gd name="connsiteX7242" fmla="*/ 257394 w 6356371"/>
                <a:gd name="connsiteY7242" fmla="*/ 335825 h 3927868"/>
                <a:gd name="connsiteX7243" fmla="*/ 175588 w 6356371"/>
                <a:gd name="connsiteY7243" fmla="*/ 316457 h 3927868"/>
                <a:gd name="connsiteX7244" fmla="*/ 5318688 w 6356371"/>
                <a:gd name="connsiteY7244" fmla="*/ 300380 h 3927868"/>
                <a:gd name="connsiteX7245" fmla="*/ 5278010 w 6356371"/>
                <a:gd name="connsiteY7245" fmla="*/ 376952 h 3927868"/>
                <a:gd name="connsiteX7246" fmla="*/ 5252960 w 6356371"/>
                <a:gd name="connsiteY7246" fmla="*/ 402077 h 3927868"/>
                <a:gd name="connsiteX7247" fmla="*/ 5188651 w 6356371"/>
                <a:gd name="connsiteY7247" fmla="*/ 427501 h 3927868"/>
                <a:gd name="connsiteX7248" fmla="*/ 5176388 w 6356371"/>
                <a:gd name="connsiteY7248" fmla="*/ 442906 h 3927868"/>
                <a:gd name="connsiteX7249" fmla="*/ 5252884 w 6356371"/>
                <a:gd name="connsiteY7249" fmla="*/ 483510 h 3927868"/>
                <a:gd name="connsiteX7250" fmla="*/ 5278010 w 6356371"/>
                <a:gd name="connsiteY7250" fmla="*/ 508635 h 3927868"/>
                <a:gd name="connsiteX7251" fmla="*/ 5303434 w 6356371"/>
                <a:gd name="connsiteY7251" fmla="*/ 572868 h 3927868"/>
                <a:gd name="connsiteX7252" fmla="*/ 5318688 w 6356371"/>
                <a:gd name="connsiteY7252" fmla="*/ 584982 h 3927868"/>
                <a:gd name="connsiteX7253" fmla="*/ 5333794 w 6356371"/>
                <a:gd name="connsiteY7253" fmla="*/ 572868 h 3927868"/>
                <a:gd name="connsiteX7254" fmla="*/ 5359293 w 6356371"/>
                <a:gd name="connsiteY7254" fmla="*/ 508485 h 3927868"/>
                <a:gd name="connsiteX7255" fmla="*/ 5384418 w 6356371"/>
                <a:gd name="connsiteY7255" fmla="*/ 483360 h 3927868"/>
                <a:gd name="connsiteX7256" fmla="*/ 5448801 w 6356371"/>
                <a:gd name="connsiteY7256" fmla="*/ 457936 h 3927868"/>
                <a:gd name="connsiteX7257" fmla="*/ 5460915 w 6356371"/>
                <a:gd name="connsiteY7257" fmla="*/ 442681 h 3927868"/>
                <a:gd name="connsiteX7258" fmla="*/ 5448801 w 6356371"/>
                <a:gd name="connsiteY7258" fmla="*/ 427352 h 3927868"/>
                <a:gd name="connsiteX7259" fmla="*/ 5384492 w 6356371"/>
                <a:gd name="connsiteY7259" fmla="*/ 402002 h 3927868"/>
                <a:gd name="connsiteX7260" fmla="*/ 5359367 w 6356371"/>
                <a:gd name="connsiteY7260" fmla="*/ 376952 h 3927868"/>
                <a:gd name="connsiteX7261" fmla="*/ 5318688 w 6356371"/>
                <a:gd name="connsiteY7261" fmla="*/ 300380 h 3927868"/>
                <a:gd name="connsiteX7262" fmla="*/ 4135788 w 6356371"/>
                <a:gd name="connsiteY7262" fmla="*/ 300380 h 3927868"/>
                <a:gd name="connsiteX7263" fmla="*/ 4095110 w 6356371"/>
                <a:gd name="connsiteY7263" fmla="*/ 376952 h 3927868"/>
                <a:gd name="connsiteX7264" fmla="*/ 4070059 w 6356371"/>
                <a:gd name="connsiteY7264" fmla="*/ 402077 h 3927868"/>
                <a:gd name="connsiteX7265" fmla="*/ 4005676 w 6356371"/>
                <a:gd name="connsiteY7265" fmla="*/ 427501 h 3927868"/>
                <a:gd name="connsiteX7266" fmla="*/ 3993562 w 6356371"/>
                <a:gd name="connsiteY7266" fmla="*/ 442607 h 3927868"/>
                <a:gd name="connsiteX7267" fmla="*/ 4070059 w 6356371"/>
                <a:gd name="connsiteY7267" fmla="*/ 483285 h 3927868"/>
                <a:gd name="connsiteX7268" fmla="*/ 4095184 w 6356371"/>
                <a:gd name="connsiteY7268" fmla="*/ 508410 h 3927868"/>
                <a:gd name="connsiteX7269" fmla="*/ 4120609 w 6356371"/>
                <a:gd name="connsiteY7269" fmla="*/ 572719 h 3927868"/>
                <a:gd name="connsiteX7270" fmla="*/ 4135864 w 6356371"/>
                <a:gd name="connsiteY7270" fmla="*/ 584832 h 3927868"/>
                <a:gd name="connsiteX7271" fmla="*/ 4151118 w 6356371"/>
                <a:gd name="connsiteY7271" fmla="*/ 572719 h 3927868"/>
                <a:gd name="connsiteX7272" fmla="*/ 4176467 w 6356371"/>
                <a:gd name="connsiteY7272" fmla="*/ 508410 h 3927868"/>
                <a:gd name="connsiteX7273" fmla="*/ 4201593 w 6356371"/>
                <a:gd name="connsiteY7273" fmla="*/ 483285 h 3927868"/>
                <a:gd name="connsiteX7274" fmla="*/ 4265976 w 6356371"/>
                <a:gd name="connsiteY7274" fmla="*/ 457861 h 3927868"/>
                <a:gd name="connsiteX7275" fmla="*/ 4278014 w 6356371"/>
                <a:gd name="connsiteY7275" fmla="*/ 442681 h 3927868"/>
                <a:gd name="connsiteX7276" fmla="*/ 4265902 w 6356371"/>
                <a:gd name="connsiteY7276" fmla="*/ 427427 h 3927868"/>
                <a:gd name="connsiteX7277" fmla="*/ 4201518 w 6356371"/>
                <a:gd name="connsiteY7277" fmla="*/ 402077 h 3927868"/>
                <a:gd name="connsiteX7278" fmla="*/ 4176392 w 6356371"/>
                <a:gd name="connsiteY7278" fmla="*/ 376952 h 3927868"/>
                <a:gd name="connsiteX7279" fmla="*/ 4135788 w 6356371"/>
                <a:gd name="connsiteY7279" fmla="*/ 300380 h 3927868"/>
                <a:gd name="connsiteX7280" fmla="*/ 2952963 w 6356371"/>
                <a:gd name="connsiteY7280" fmla="*/ 300380 h 3927868"/>
                <a:gd name="connsiteX7281" fmla="*/ 2937633 w 6356371"/>
                <a:gd name="connsiteY7281" fmla="*/ 312569 h 3927868"/>
                <a:gd name="connsiteX7282" fmla="*/ 2912209 w 6356371"/>
                <a:gd name="connsiteY7282" fmla="*/ 376952 h 3927868"/>
                <a:gd name="connsiteX7283" fmla="*/ 2887159 w 6356371"/>
                <a:gd name="connsiteY7283" fmla="*/ 402077 h 3927868"/>
                <a:gd name="connsiteX7284" fmla="*/ 2822776 w 6356371"/>
                <a:gd name="connsiteY7284" fmla="*/ 427501 h 3927868"/>
                <a:gd name="connsiteX7285" fmla="*/ 2820981 w 6356371"/>
                <a:gd name="connsiteY7285" fmla="*/ 429296 h 3927868"/>
                <a:gd name="connsiteX7286" fmla="*/ 2820383 w 6356371"/>
                <a:gd name="connsiteY7286" fmla="*/ 429969 h 3927868"/>
                <a:gd name="connsiteX7287" fmla="*/ 2814624 w 6356371"/>
                <a:gd name="connsiteY7287" fmla="*/ 436849 h 3927868"/>
                <a:gd name="connsiteX7288" fmla="*/ 2812008 w 6356371"/>
                <a:gd name="connsiteY7288" fmla="*/ 440588 h 3927868"/>
                <a:gd name="connsiteX7289" fmla="*/ 2811484 w 6356371"/>
                <a:gd name="connsiteY7289" fmla="*/ 441410 h 3927868"/>
                <a:gd name="connsiteX7290" fmla="*/ 2810661 w 6356371"/>
                <a:gd name="connsiteY7290" fmla="*/ 442681 h 3927868"/>
                <a:gd name="connsiteX7291" fmla="*/ 2811484 w 6356371"/>
                <a:gd name="connsiteY7291" fmla="*/ 444027 h 3927868"/>
                <a:gd name="connsiteX7292" fmla="*/ 2812157 w 6356371"/>
                <a:gd name="connsiteY7292" fmla="*/ 445074 h 3927868"/>
                <a:gd name="connsiteX7293" fmla="*/ 2814774 w 6356371"/>
                <a:gd name="connsiteY7293" fmla="*/ 448738 h 3927868"/>
                <a:gd name="connsiteX7294" fmla="*/ 2820383 w 6356371"/>
                <a:gd name="connsiteY7294" fmla="*/ 455468 h 3927868"/>
                <a:gd name="connsiteX7295" fmla="*/ 2887084 w 6356371"/>
                <a:gd name="connsiteY7295" fmla="*/ 483360 h 3927868"/>
                <a:gd name="connsiteX7296" fmla="*/ 2912209 w 6356371"/>
                <a:gd name="connsiteY7296" fmla="*/ 508410 h 3927868"/>
                <a:gd name="connsiteX7297" fmla="*/ 2937633 w 6356371"/>
                <a:gd name="connsiteY7297" fmla="*/ 572719 h 3927868"/>
                <a:gd name="connsiteX7298" fmla="*/ 2952888 w 6356371"/>
                <a:gd name="connsiteY7298" fmla="*/ 584908 h 3927868"/>
                <a:gd name="connsiteX7299" fmla="*/ 2993567 w 6356371"/>
                <a:gd name="connsiteY7299" fmla="*/ 508410 h 3927868"/>
                <a:gd name="connsiteX7300" fmla="*/ 3018692 w 6356371"/>
                <a:gd name="connsiteY7300" fmla="*/ 483285 h 3927868"/>
                <a:gd name="connsiteX7301" fmla="*/ 3083000 w 6356371"/>
                <a:gd name="connsiteY7301" fmla="*/ 457861 h 3927868"/>
                <a:gd name="connsiteX7302" fmla="*/ 3087337 w 6356371"/>
                <a:gd name="connsiteY7302" fmla="*/ 453224 h 3927868"/>
                <a:gd name="connsiteX7303" fmla="*/ 3089431 w 6356371"/>
                <a:gd name="connsiteY7303" fmla="*/ 450757 h 3927868"/>
                <a:gd name="connsiteX7304" fmla="*/ 3090478 w 6356371"/>
                <a:gd name="connsiteY7304" fmla="*/ 449336 h 3927868"/>
                <a:gd name="connsiteX7305" fmla="*/ 3092796 w 6356371"/>
                <a:gd name="connsiteY7305" fmla="*/ 446196 h 3927868"/>
                <a:gd name="connsiteX7306" fmla="*/ 3094740 w 6356371"/>
                <a:gd name="connsiteY7306" fmla="*/ 443279 h 3927868"/>
                <a:gd name="connsiteX7307" fmla="*/ 3094965 w 6356371"/>
                <a:gd name="connsiteY7307" fmla="*/ 442980 h 3927868"/>
                <a:gd name="connsiteX7308" fmla="*/ 3095114 w 6356371"/>
                <a:gd name="connsiteY7308" fmla="*/ 442681 h 3927868"/>
                <a:gd name="connsiteX7309" fmla="*/ 3083000 w 6356371"/>
                <a:gd name="connsiteY7309" fmla="*/ 427427 h 3927868"/>
                <a:gd name="connsiteX7310" fmla="*/ 3018617 w 6356371"/>
                <a:gd name="connsiteY7310" fmla="*/ 402002 h 3927868"/>
                <a:gd name="connsiteX7311" fmla="*/ 2993491 w 6356371"/>
                <a:gd name="connsiteY7311" fmla="*/ 376877 h 3927868"/>
                <a:gd name="connsiteX7312" fmla="*/ 2952963 w 6356371"/>
                <a:gd name="connsiteY7312" fmla="*/ 300380 h 3927868"/>
                <a:gd name="connsiteX7313" fmla="*/ 1769913 w 6356371"/>
                <a:gd name="connsiteY7313" fmla="*/ 300380 h 3927868"/>
                <a:gd name="connsiteX7314" fmla="*/ 1729234 w 6356371"/>
                <a:gd name="connsiteY7314" fmla="*/ 376952 h 3927868"/>
                <a:gd name="connsiteX7315" fmla="*/ 1704184 w 6356371"/>
                <a:gd name="connsiteY7315" fmla="*/ 402077 h 3927868"/>
                <a:gd name="connsiteX7316" fmla="*/ 1639875 w 6356371"/>
                <a:gd name="connsiteY7316" fmla="*/ 427501 h 3927868"/>
                <a:gd name="connsiteX7317" fmla="*/ 1627612 w 6356371"/>
                <a:gd name="connsiteY7317" fmla="*/ 442906 h 3927868"/>
                <a:gd name="connsiteX7318" fmla="*/ 1704109 w 6356371"/>
                <a:gd name="connsiteY7318" fmla="*/ 483510 h 3927868"/>
                <a:gd name="connsiteX7319" fmla="*/ 1729234 w 6356371"/>
                <a:gd name="connsiteY7319" fmla="*/ 508635 h 3927868"/>
                <a:gd name="connsiteX7320" fmla="*/ 1754658 w 6356371"/>
                <a:gd name="connsiteY7320" fmla="*/ 572868 h 3927868"/>
                <a:gd name="connsiteX7321" fmla="*/ 1769913 w 6356371"/>
                <a:gd name="connsiteY7321" fmla="*/ 585057 h 3927868"/>
                <a:gd name="connsiteX7322" fmla="*/ 1810592 w 6356371"/>
                <a:gd name="connsiteY7322" fmla="*/ 508560 h 3927868"/>
                <a:gd name="connsiteX7323" fmla="*/ 1835717 w 6356371"/>
                <a:gd name="connsiteY7323" fmla="*/ 483435 h 3927868"/>
                <a:gd name="connsiteX7324" fmla="*/ 1900025 w 6356371"/>
                <a:gd name="connsiteY7324" fmla="*/ 458010 h 3927868"/>
                <a:gd name="connsiteX7325" fmla="*/ 1912139 w 6356371"/>
                <a:gd name="connsiteY7325" fmla="*/ 442756 h 3927868"/>
                <a:gd name="connsiteX7326" fmla="*/ 1900025 w 6356371"/>
                <a:gd name="connsiteY7326" fmla="*/ 427427 h 3927868"/>
                <a:gd name="connsiteX7327" fmla="*/ 1835717 w 6356371"/>
                <a:gd name="connsiteY7327" fmla="*/ 402077 h 3927868"/>
                <a:gd name="connsiteX7328" fmla="*/ 1810592 w 6356371"/>
                <a:gd name="connsiteY7328" fmla="*/ 376952 h 3927868"/>
                <a:gd name="connsiteX7329" fmla="*/ 1769913 w 6356371"/>
                <a:gd name="connsiteY7329" fmla="*/ 300380 h 3927868"/>
                <a:gd name="connsiteX7330" fmla="*/ 587012 w 6356371"/>
                <a:gd name="connsiteY7330" fmla="*/ 300380 h 3927868"/>
                <a:gd name="connsiteX7331" fmla="*/ 546334 w 6356371"/>
                <a:gd name="connsiteY7331" fmla="*/ 376952 h 3927868"/>
                <a:gd name="connsiteX7332" fmla="*/ 521283 w 6356371"/>
                <a:gd name="connsiteY7332" fmla="*/ 402077 h 3927868"/>
                <a:gd name="connsiteX7333" fmla="*/ 456975 w 6356371"/>
                <a:gd name="connsiteY7333" fmla="*/ 427501 h 3927868"/>
                <a:gd name="connsiteX7334" fmla="*/ 444786 w 6356371"/>
                <a:gd name="connsiteY7334" fmla="*/ 442756 h 3927868"/>
                <a:gd name="connsiteX7335" fmla="*/ 521283 w 6356371"/>
                <a:gd name="connsiteY7335" fmla="*/ 483360 h 3927868"/>
                <a:gd name="connsiteX7336" fmla="*/ 546408 w 6356371"/>
                <a:gd name="connsiteY7336" fmla="*/ 508485 h 3927868"/>
                <a:gd name="connsiteX7337" fmla="*/ 571832 w 6356371"/>
                <a:gd name="connsiteY7337" fmla="*/ 572793 h 3927868"/>
                <a:gd name="connsiteX7338" fmla="*/ 587087 w 6356371"/>
                <a:gd name="connsiteY7338" fmla="*/ 584908 h 3927868"/>
                <a:gd name="connsiteX7339" fmla="*/ 602341 w 6356371"/>
                <a:gd name="connsiteY7339" fmla="*/ 572793 h 3927868"/>
                <a:gd name="connsiteX7340" fmla="*/ 627691 w 6356371"/>
                <a:gd name="connsiteY7340" fmla="*/ 508485 h 3927868"/>
                <a:gd name="connsiteX7341" fmla="*/ 652816 w 6356371"/>
                <a:gd name="connsiteY7341" fmla="*/ 483360 h 3927868"/>
                <a:gd name="connsiteX7342" fmla="*/ 717199 w 6356371"/>
                <a:gd name="connsiteY7342" fmla="*/ 457936 h 3927868"/>
                <a:gd name="connsiteX7343" fmla="*/ 729314 w 6356371"/>
                <a:gd name="connsiteY7343" fmla="*/ 442681 h 3927868"/>
                <a:gd name="connsiteX7344" fmla="*/ 717199 w 6356371"/>
                <a:gd name="connsiteY7344" fmla="*/ 427427 h 3927868"/>
                <a:gd name="connsiteX7345" fmla="*/ 652816 w 6356371"/>
                <a:gd name="connsiteY7345" fmla="*/ 402002 h 3927868"/>
                <a:gd name="connsiteX7346" fmla="*/ 627691 w 6356371"/>
                <a:gd name="connsiteY7346" fmla="*/ 376952 h 3927868"/>
                <a:gd name="connsiteX7347" fmla="*/ 587012 w 6356371"/>
                <a:gd name="connsiteY7347" fmla="*/ 300380 h 3927868"/>
                <a:gd name="connsiteX7348" fmla="*/ 5914065 w 6356371"/>
                <a:gd name="connsiteY7348" fmla="*/ 264637 h 3927868"/>
                <a:gd name="connsiteX7349" fmla="*/ 5879742 w 6356371"/>
                <a:gd name="connsiteY7349" fmla="*/ 317206 h 3927868"/>
                <a:gd name="connsiteX7350" fmla="*/ 5849383 w 6356371"/>
                <a:gd name="connsiteY7350" fmla="*/ 329768 h 3927868"/>
                <a:gd name="connsiteX7351" fmla="*/ 5787990 w 6356371"/>
                <a:gd name="connsiteY7351" fmla="*/ 316757 h 3927868"/>
                <a:gd name="connsiteX7352" fmla="*/ 5800926 w 6356371"/>
                <a:gd name="connsiteY7352" fmla="*/ 378074 h 3927868"/>
                <a:gd name="connsiteX7353" fmla="*/ 5788364 w 6356371"/>
                <a:gd name="connsiteY7353" fmla="*/ 408433 h 3927868"/>
                <a:gd name="connsiteX7354" fmla="*/ 5735871 w 6356371"/>
                <a:gd name="connsiteY7354" fmla="*/ 442980 h 3927868"/>
                <a:gd name="connsiteX7355" fmla="*/ 5788364 w 6356371"/>
                <a:gd name="connsiteY7355" fmla="*/ 477153 h 3927868"/>
                <a:gd name="connsiteX7356" fmla="*/ 5801002 w 6356371"/>
                <a:gd name="connsiteY7356" fmla="*/ 507439 h 3927868"/>
                <a:gd name="connsiteX7357" fmla="*/ 5788065 w 6356371"/>
                <a:gd name="connsiteY7357" fmla="*/ 568905 h 3927868"/>
                <a:gd name="connsiteX7358" fmla="*/ 5849457 w 6356371"/>
                <a:gd name="connsiteY7358" fmla="*/ 555894 h 3927868"/>
                <a:gd name="connsiteX7359" fmla="*/ 5857383 w 6356371"/>
                <a:gd name="connsiteY7359" fmla="*/ 554623 h 3927868"/>
                <a:gd name="connsiteX7360" fmla="*/ 5879816 w 6356371"/>
                <a:gd name="connsiteY7360" fmla="*/ 568457 h 3927868"/>
                <a:gd name="connsiteX7361" fmla="*/ 5914139 w 6356371"/>
                <a:gd name="connsiteY7361" fmla="*/ 621025 h 3927868"/>
                <a:gd name="connsiteX7362" fmla="*/ 5948312 w 6356371"/>
                <a:gd name="connsiteY7362" fmla="*/ 568457 h 3927868"/>
                <a:gd name="connsiteX7363" fmla="*/ 5978672 w 6356371"/>
                <a:gd name="connsiteY7363" fmla="*/ 555819 h 3927868"/>
                <a:gd name="connsiteX7364" fmla="*/ 6040064 w 6356371"/>
                <a:gd name="connsiteY7364" fmla="*/ 568830 h 3927868"/>
                <a:gd name="connsiteX7365" fmla="*/ 6027053 w 6356371"/>
                <a:gd name="connsiteY7365" fmla="*/ 507363 h 3927868"/>
                <a:gd name="connsiteX7366" fmla="*/ 6039615 w 6356371"/>
                <a:gd name="connsiteY7366" fmla="*/ 477004 h 3927868"/>
                <a:gd name="connsiteX7367" fmla="*/ 6092184 w 6356371"/>
                <a:gd name="connsiteY7367" fmla="*/ 442831 h 3927868"/>
                <a:gd name="connsiteX7368" fmla="*/ 6039615 w 6356371"/>
                <a:gd name="connsiteY7368" fmla="*/ 408583 h 3927868"/>
                <a:gd name="connsiteX7369" fmla="*/ 6026979 w 6356371"/>
                <a:gd name="connsiteY7369" fmla="*/ 378298 h 3927868"/>
                <a:gd name="connsiteX7370" fmla="*/ 6039990 w 6356371"/>
                <a:gd name="connsiteY7370" fmla="*/ 316831 h 3927868"/>
                <a:gd name="connsiteX7371" fmla="*/ 5978597 w 6356371"/>
                <a:gd name="connsiteY7371" fmla="*/ 329842 h 3927868"/>
                <a:gd name="connsiteX7372" fmla="*/ 5948238 w 6356371"/>
                <a:gd name="connsiteY7372" fmla="*/ 317206 h 3927868"/>
                <a:gd name="connsiteX7373" fmla="*/ 5914065 w 6356371"/>
                <a:gd name="connsiteY7373" fmla="*/ 264637 h 3927868"/>
                <a:gd name="connsiteX7374" fmla="*/ 4731090 w 6356371"/>
                <a:gd name="connsiteY7374" fmla="*/ 264637 h 3927868"/>
                <a:gd name="connsiteX7375" fmla="*/ 4696841 w 6356371"/>
                <a:gd name="connsiteY7375" fmla="*/ 317206 h 3927868"/>
                <a:gd name="connsiteX7376" fmla="*/ 4666483 w 6356371"/>
                <a:gd name="connsiteY7376" fmla="*/ 329768 h 3927868"/>
                <a:gd name="connsiteX7377" fmla="*/ 4605090 w 6356371"/>
                <a:gd name="connsiteY7377" fmla="*/ 316757 h 3927868"/>
                <a:gd name="connsiteX7378" fmla="*/ 4618028 w 6356371"/>
                <a:gd name="connsiteY7378" fmla="*/ 378074 h 3927868"/>
                <a:gd name="connsiteX7379" fmla="*/ 4605464 w 6356371"/>
                <a:gd name="connsiteY7379" fmla="*/ 408433 h 3927868"/>
                <a:gd name="connsiteX7380" fmla="*/ 4552895 w 6356371"/>
                <a:gd name="connsiteY7380" fmla="*/ 442831 h 3927868"/>
                <a:gd name="connsiteX7381" fmla="*/ 4605464 w 6356371"/>
                <a:gd name="connsiteY7381" fmla="*/ 477004 h 3927868"/>
                <a:gd name="connsiteX7382" fmla="*/ 4618101 w 6356371"/>
                <a:gd name="connsiteY7382" fmla="*/ 507289 h 3927868"/>
                <a:gd name="connsiteX7383" fmla="*/ 4605166 w 6356371"/>
                <a:gd name="connsiteY7383" fmla="*/ 568756 h 3927868"/>
                <a:gd name="connsiteX7384" fmla="*/ 4666558 w 6356371"/>
                <a:gd name="connsiteY7384" fmla="*/ 555744 h 3927868"/>
                <a:gd name="connsiteX7385" fmla="*/ 4674483 w 6356371"/>
                <a:gd name="connsiteY7385" fmla="*/ 554473 h 3927868"/>
                <a:gd name="connsiteX7386" fmla="*/ 4696917 w 6356371"/>
                <a:gd name="connsiteY7386" fmla="*/ 568307 h 3927868"/>
                <a:gd name="connsiteX7387" fmla="*/ 4731164 w 6356371"/>
                <a:gd name="connsiteY7387" fmla="*/ 620875 h 3927868"/>
                <a:gd name="connsiteX7388" fmla="*/ 4765413 w 6356371"/>
                <a:gd name="connsiteY7388" fmla="*/ 568307 h 3927868"/>
                <a:gd name="connsiteX7389" fmla="*/ 4795772 w 6356371"/>
                <a:gd name="connsiteY7389" fmla="*/ 555744 h 3927868"/>
                <a:gd name="connsiteX7390" fmla="*/ 4857164 w 6356371"/>
                <a:gd name="connsiteY7390" fmla="*/ 568756 h 3927868"/>
                <a:gd name="connsiteX7391" fmla="*/ 4844227 w 6356371"/>
                <a:gd name="connsiteY7391" fmla="*/ 507289 h 3927868"/>
                <a:gd name="connsiteX7392" fmla="*/ 4856790 w 6356371"/>
                <a:gd name="connsiteY7392" fmla="*/ 476929 h 3927868"/>
                <a:gd name="connsiteX7393" fmla="*/ 4909283 w 6356371"/>
                <a:gd name="connsiteY7393" fmla="*/ 442756 h 3927868"/>
                <a:gd name="connsiteX7394" fmla="*/ 4856790 w 6356371"/>
                <a:gd name="connsiteY7394" fmla="*/ 408508 h 3927868"/>
                <a:gd name="connsiteX7395" fmla="*/ 4844153 w 6356371"/>
                <a:gd name="connsiteY7395" fmla="*/ 378223 h 3927868"/>
                <a:gd name="connsiteX7396" fmla="*/ 4857089 w 6356371"/>
                <a:gd name="connsiteY7396" fmla="*/ 316757 h 3927868"/>
                <a:gd name="connsiteX7397" fmla="*/ 4795697 w 6356371"/>
                <a:gd name="connsiteY7397" fmla="*/ 329768 h 3927868"/>
                <a:gd name="connsiteX7398" fmla="*/ 4765337 w 6356371"/>
                <a:gd name="connsiteY7398" fmla="*/ 317206 h 3927868"/>
                <a:gd name="connsiteX7399" fmla="*/ 4731090 w 6356371"/>
                <a:gd name="connsiteY7399" fmla="*/ 264637 h 3927868"/>
                <a:gd name="connsiteX7400" fmla="*/ 3548189 w 6356371"/>
                <a:gd name="connsiteY7400" fmla="*/ 264637 h 3927868"/>
                <a:gd name="connsiteX7401" fmla="*/ 3513941 w 6356371"/>
                <a:gd name="connsiteY7401" fmla="*/ 317206 h 3927868"/>
                <a:gd name="connsiteX7402" fmla="*/ 3483581 w 6356371"/>
                <a:gd name="connsiteY7402" fmla="*/ 329768 h 3927868"/>
                <a:gd name="connsiteX7403" fmla="*/ 3422190 w 6356371"/>
                <a:gd name="connsiteY7403" fmla="*/ 316757 h 3927868"/>
                <a:gd name="connsiteX7404" fmla="*/ 3435126 w 6356371"/>
                <a:gd name="connsiteY7404" fmla="*/ 378074 h 3927868"/>
                <a:gd name="connsiteX7405" fmla="*/ 3422563 w 6356371"/>
                <a:gd name="connsiteY7405" fmla="*/ 408433 h 3927868"/>
                <a:gd name="connsiteX7406" fmla="*/ 3369995 w 6356371"/>
                <a:gd name="connsiteY7406" fmla="*/ 442906 h 3927868"/>
                <a:gd name="connsiteX7407" fmla="*/ 3422563 w 6356371"/>
                <a:gd name="connsiteY7407" fmla="*/ 477079 h 3927868"/>
                <a:gd name="connsiteX7408" fmla="*/ 3435200 w 6356371"/>
                <a:gd name="connsiteY7408" fmla="*/ 507363 h 3927868"/>
                <a:gd name="connsiteX7409" fmla="*/ 3422190 w 6356371"/>
                <a:gd name="connsiteY7409" fmla="*/ 568830 h 3927868"/>
                <a:gd name="connsiteX7410" fmla="*/ 3483581 w 6356371"/>
                <a:gd name="connsiteY7410" fmla="*/ 555819 h 3927868"/>
                <a:gd name="connsiteX7411" fmla="*/ 3491508 w 6356371"/>
                <a:gd name="connsiteY7411" fmla="*/ 554548 h 3927868"/>
                <a:gd name="connsiteX7412" fmla="*/ 3513941 w 6356371"/>
                <a:gd name="connsiteY7412" fmla="*/ 568381 h 3927868"/>
                <a:gd name="connsiteX7413" fmla="*/ 3548189 w 6356371"/>
                <a:gd name="connsiteY7413" fmla="*/ 620950 h 3927868"/>
                <a:gd name="connsiteX7414" fmla="*/ 3582437 w 6356371"/>
                <a:gd name="connsiteY7414" fmla="*/ 568381 h 3927868"/>
                <a:gd name="connsiteX7415" fmla="*/ 3612796 w 6356371"/>
                <a:gd name="connsiteY7415" fmla="*/ 555819 h 3927868"/>
                <a:gd name="connsiteX7416" fmla="*/ 3674114 w 6356371"/>
                <a:gd name="connsiteY7416" fmla="*/ 568830 h 3927868"/>
                <a:gd name="connsiteX7417" fmla="*/ 3661178 w 6356371"/>
                <a:gd name="connsiteY7417" fmla="*/ 507363 h 3927868"/>
                <a:gd name="connsiteX7418" fmla="*/ 3673740 w 6356371"/>
                <a:gd name="connsiteY7418" fmla="*/ 477004 h 3927868"/>
                <a:gd name="connsiteX7419" fmla="*/ 3726233 w 6356371"/>
                <a:gd name="connsiteY7419" fmla="*/ 442831 h 3927868"/>
                <a:gd name="connsiteX7420" fmla="*/ 3673740 w 6356371"/>
                <a:gd name="connsiteY7420" fmla="*/ 408583 h 3927868"/>
                <a:gd name="connsiteX7421" fmla="*/ 3661178 w 6356371"/>
                <a:gd name="connsiteY7421" fmla="*/ 378298 h 3927868"/>
                <a:gd name="connsiteX7422" fmla="*/ 3674114 w 6356371"/>
                <a:gd name="connsiteY7422" fmla="*/ 316831 h 3927868"/>
                <a:gd name="connsiteX7423" fmla="*/ 3612796 w 6356371"/>
                <a:gd name="connsiteY7423" fmla="*/ 329768 h 3927868"/>
                <a:gd name="connsiteX7424" fmla="*/ 3582437 w 6356371"/>
                <a:gd name="connsiteY7424" fmla="*/ 317206 h 3927868"/>
                <a:gd name="connsiteX7425" fmla="*/ 3548189 w 6356371"/>
                <a:gd name="connsiteY7425" fmla="*/ 264637 h 3927868"/>
                <a:gd name="connsiteX7426" fmla="*/ 1182313 w 6356371"/>
                <a:gd name="connsiteY7426" fmla="*/ 264637 h 3927868"/>
                <a:gd name="connsiteX7427" fmla="*/ 1148066 w 6356371"/>
                <a:gd name="connsiteY7427" fmla="*/ 317206 h 3927868"/>
                <a:gd name="connsiteX7428" fmla="*/ 1117706 w 6356371"/>
                <a:gd name="connsiteY7428" fmla="*/ 329768 h 3927868"/>
                <a:gd name="connsiteX7429" fmla="*/ 1056314 w 6356371"/>
                <a:gd name="connsiteY7429" fmla="*/ 316757 h 3927868"/>
                <a:gd name="connsiteX7430" fmla="*/ 1069250 w 6356371"/>
                <a:gd name="connsiteY7430" fmla="*/ 378074 h 3927868"/>
                <a:gd name="connsiteX7431" fmla="*/ 1056688 w 6356371"/>
                <a:gd name="connsiteY7431" fmla="*/ 408433 h 3927868"/>
                <a:gd name="connsiteX7432" fmla="*/ 1004119 w 6356371"/>
                <a:gd name="connsiteY7432" fmla="*/ 442831 h 3927868"/>
                <a:gd name="connsiteX7433" fmla="*/ 1056688 w 6356371"/>
                <a:gd name="connsiteY7433" fmla="*/ 477004 h 3927868"/>
                <a:gd name="connsiteX7434" fmla="*/ 1069325 w 6356371"/>
                <a:gd name="connsiteY7434" fmla="*/ 507289 h 3927868"/>
                <a:gd name="connsiteX7435" fmla="*/ 1056389 w 6356371"/>
                <a:gd name="connsiteY7435" fmla="*/ 568756 h 3927868"/>
                <a:gd name="connsiteX7436" fmla="*/ 1117780 w 6356371"/>
                <a:gd name="connsiteY7436" fmla="*/ 555744 h 3927868"/>
                <a:gd name="connsiteX7437" fmla="*/ 1125707 w 6356371"/>
                <a:gd name="connsiteY7437" fmla="*/ 554473 h 3927868"/>
                <a:gd name="connsiteX7438" fmla="*/ 1148140 w 6356371"/>
                <a:gd name="connsiteY7438" fmla="*/ 568307 h 3927868"/>
                <a:gd name="connsiteX7439" fmla="*/ 1182388 w 6356371"/>
                <a:gd name="connsiteY7439" fmla="*/ 620875 h 3927868"/>
                <a:gd name="connsiteX7440" fmla="*/ 1216636 w 6356371"/>
                <a:gd name="connsiteY7440" fmla="*/ 568307 h 3927868"/>
                <a:gd name="connsiteX7441" fmla="*/ 1246995 w 6356371"/>
                <a:gd name="connsiteY7441" fmla="*/ 555744 h 3927868"/>
                <a:gd name="connsiteX7442" fmla="*/ 1308388 w 6356371"/>
                <a:gd name="connsiteY7442" fmla="*/ 568756 h 3927868"/>
                <a:gd name="connsiteX7443" fmla="*/ 1295376 w 6356371"/>
                <a:gd name="connsiteY7443" fmla="*/ 507289 h 3927868"/>
                <a:gd name="connsiteX7444" fmla="*/ 1307939 w 6356371"/>
                <a:gd name="connsiteY7444" fmla="*/ 476929 h 3927868"/>
                <a:gd name="connsiteX7445" fmla="*/ 1360508 w 6356371"/>
                <a:gd name="connsiteY7445" fmla="*/ 442756 h 3927868"/>
                <a:gd name="connsiteX7446" fmla="*/ 1307939 w 6356371"/>
                <a:gd name="connsiteY7446" fmla="*/ 408508 h 3927868"/>
                <a:gd name="connsiteX7447" fmla="*/ 1295302 w 6356371"/>
                <a:gd name="connsiteY7447" fmla="*/ 378223 h 3927868"/>
                <a:gd name="connsiteX7448" fmla="*/ 1308313 w 6356371"/>
                <a:gd name="connsiteY7448" fmla="*/ 316757 h 3927868"/>
                <a:gd name="connsiteX7449" fmla="*/ 1246921 w 6356371"/>
                <a:gd name="connsiteY7449" fmla="*/ 329768 h 3927868"/>
                <a:gd name="connsiteX7450" fmla="*/ 1216562 w 6356371"/>
                <a:gd name="connsiteY7450" fmla="*/ 317206 h 3927868"/>
                <a:gd name="connsiteX7451" fmla="*/ 1182313 w 6356371"/>
                <a:gd name="connsiteY7451" fmla="*/ 264637 h 3927868"/>
                <a:gd name="connsiteX7452" fmla="*/ 2365214 w 6356371"/>
                <a:gd name="connsiteY7452" fmla="*/ 264562 h 3927868"/>
                <a:gd name="connsiteX7453" fmla="*/ 2330891 w 6356371"/>
                <a:gd name="connsiteY7453" fmla="*/ 317130 h 3927868"/>
                <a:gd name="connsiteX7454" fmla="*/ 2300532 w 6356371"/>
                <a:gd name="connsiteY7454" fmla="*/ 329693 h 3927868"/>
                <a:gd name="connsiteX7455" fmla="*/ 2239214 w 6356371"/>
                <a:gd name="connsiteY7455" fmla="*/ 316757 h 3927868"/>
                <a:gd name="connsiteX7456" fmla="*/ 2252151 w 6356371"/>
                <a:gd name="connsiteY7456" fmla="*/ 378148 h 3927868"/>
                <a:gd name="connsiteX7457" fmla="*/ 2239588 w 6356371"/>
                <a:gd name="connsiteY7457" fmla="*/ 408433 h 3927868"/>
                <a:gd name="connsiteX7458" fmla="*/ 2187020 w 6356371"/>
                <a:gd name="connsiteY7458" fmla="*/ 442831 h 3927868"/>
                <a:gd name="connsiteX7459" fmla="*/ 2239514 w 6356371"/>
                <a:gd name="connsiteY7459" fmla="*/ 477004 h 3927868"/>
                <a:gd name="connsiteX7460" fmla="*/ 2252151 w 6356371"/>
                <a:gd name="connsiteY7460" fmla="*/ 507289 h 3927868"/>
                <a:gd name="connsiteX7461" fmla="*/ 2239214 w 6356371"/>
                <a:gd name="connsiteY7461" fmla="*/ 568756 h 3927868"/>
                <a:gd name="connsiteX7462" fmla="*/ 2300532 w 6356371"/>
                <a:gd name="connsiteY7462" fmla="*/ 555819 h 3927868"/>
                <a:gd name="connsiteX7463" fmla="*/ 2308458 w 6356371"/>
                <a:gd name="connsiteY7463" fmla="*/ 554548 h 3927868"/>
                <a:gd name="connsiteX7464" fmla="*/ 2330891 w 6356371"/>
                <a:gd name="connsiteY7464" fmla="*/ 568381 h 3927868"/>
                <a:gd name="connsiteX7465" fmla="*/ 2365214 w 6356371"/>
                <a:gd name="connsiteY7465" fmla="*/ 620950 h 3927868"/>
                <a:gd name="connsiteX7466" fmla="*/ 2399387 w 6356371"/>
                <a:gd name="connsiteY7466" fmla="*/ 568381 h 3927868"/>
                <a:gd name="connsiteX7467" fmla="*/ 2429747 w 6356371"/>
                <a:gd name="connsiteY7467" fmla="*/ 555744 h 3927868"/>
                <a:gd name="connsiteX7468" fmla="*/ 2491139 w 6356371"/>
                <a:gd name="connsiteY7468" fmla="*/ 568756 h 3927868"/>
                <a:gd name="connsiteX7469" fmla="*/ 2478127 w 6356371"/>
                <a:gd name="connsiteY7469" fmla="*/ 507289 h 3927868"/>
                <a:gd name="connsiteX7470" fmla="*/ 2490765 w 6356371"/>
                <a:gd name="connsiteY7470" fmla="*/ 476929 h 3927868"/>
                <a:gd name="connsiteX7471" fmla="*/ 2543258 w 6356371"/>
                <a:gd name="connsiteY7471" fmla="*/ 442756 h 3927868"/>
                <a:gd name="connsiteX7472" fmla="*/ 2490765 w 6356371"/>
                <a:gd name="connsiteY7472" fmla="*/ 408508 h 3927868"/>
                <a:gd name="connsiteX7473" fmla="*/ 2478127 w 6356371"/>
                <a:gd name="connsiteY7473" fmla="*/ 378223 h 3927868"/>
                <a:gd name="connsiteX7474" fmla="*/ 2491139 w 6356371"/>
                <a:gd name="connsiteY7474" fmla="*/ 316757 h 3927868"/>
                <a:gd name="connsiteX7475" fmla="*/ 2429747 w 6356371"/>
                <a:gd name="connsiteY7475" fmla="*/ 329768 h 3927868"/>
                <a:gd name="connsiteX7476" fmla="*/ 2399387 w 6356371"/>
                <a:gd name="connsiteY7476" fmla="*/ 317130 h 3927868"/>
                <a:gd name="connsiteX7477" fmla="*/ 2365214 w 6356371"/>
                <a:gd name="connsiteY7477" fmla="*/ 264562 h 3927868"/>
                <a:gd name="connsiteX7478" fmla="*/ 5807133 w 6356371"/>
                <a:gd name="connsiteY7478" fmla="*/ 184775 h 3927868"/>
                <a:gd name="connsiteX7479" fmla="*/ 5787766 w 6356371"/>
                <a:gd name="connsiteY7479" fmla="*/ 266506 h 3927868"/>
                <a:gd name="connsiteX7480" fmla="*/ 5844895 w 6356371"/>
                <a:gd name="connsiteY7480" fmla="*/ 276152 h 3927868"/>
                <a:gd name="connsiteX7481" fmla="*/ 5878620 w 6356371"/>
                <a:gd name="connsiteY7481" fmla="*/ 228893 h 3927868"/>
                <a:gd name="connsiteX7482" fmla="*/ 5807133 w 6356371"/>
                <a:gd name="connsiteY7482" fmla="*/ 184775 h 3927868"/>
                <a:gd name="connsiteX7483" fmla="*/ 2258357 w 6356371"/>
                <a:gd name="connsiteY7483" fmla="*/ 184775 h 3927868"/>
                <a:gd name="connsiteX7484" fmla="*/ 2238990 w 6356371"/>
                <a:gd name="connsiteY7484" fmla="*/ 266506 h 3927868"/>
                <a:gd name="connsiteX7485" fmla="*/ 2296120 w 6356371"/>
                <a:gd name="connsiteY7485" fmla="*/ 276152 h 3927868"/>
                <a:gd name="connsiteX7486" fmla="*/ 2329844 w 6356371"/>
                <a:gd name="connsiteY7486" fmla="*/ 228893 h 3927868"/>
                <a:gd name="connsiteX7487" fmla="*/ 2258357 w 6356371"/>
                <a:gd name="connsiteY7487" fmla="*/ 184775 h 3927868"/>
                <a:gd name="connsiteX7488" fmla="*/ 1075382 w 6356371"/>
                <a:gd name="connsiteY7488" fmla="*/ 184775 h 3927868"/>
                <a:gd name="connsiteX7489" fmla="*/ 1056015 w 6356371"/>
                <a:gd name="connsiteY7489" fmla="*/ 266506 h 3927868"/>
                <a:gd name="connsiteX7490" fmla="*/ 1113219 w 6356371"/>
                <a:gd name="connsiteY7490" fmla="*/ 276152 h 3927868"/>
                <a:gd name="connsiteX7491" fmla="*/ 1146869 w 6356371"/>
                <a:gd name="connsiteY7491" fmla="*/ 228893 h 3927868"/>
                <a:gd name="connsiteX7492" fmla="*/ 1075382 w 6356371"/>
                <a:gd name="connsiteY7492" fmla="*/ 184775 h 3927868"/>
                <a:gd name="connsiteX7493" fmla="*/ 6020697 w 6356371"/>
                <a:gd name="connsiteY7493" fmla="*/ 184699 h 3927868"/>
                <a:gd name="connsiteX7494" fmla="*/ 5949285 w 6356371"/>
                <a:gd name="connsiteY7494" fmla="*/ 228818 h 3927868"/>
                <a:gd name="connsiteX7495" fmla="*/ 5982934 w 6356371"/>
                <a:gd name="connsiteY7495" fmla="*/ 276078 h 3927868"/>
                <a:gd name="connsiteX7496" fmla="*/ 6040139 w 6356371"/>
                <a:gd name="connsiteY7496" fmla="*/ 266431 h 3927868"/>
                <a:gd name="connsiteX7497" fmla="*/ 6020697 w 6356371"/>
                <a:gd name="connsiteY7497" fmla="*/ 184699 h 3927868"/>
                <a:gd name="connsiteX7498" fmla="*/ 4837871 w 6356371"/>
                <a:gd name="connsiteY7498" fmla="*/ 184699 h 3927868"/>
                <a:gd name="connsiteX7499" fmla="*/ 4766384 w 6356371"/>
                <a:gd name="connsiteY7499" fmla="*/ 228818 h 3927868"/>
                <a:gd name="connsiteX7500" fmla="*/ 4800034 w 6356371"/>
                <a:gd name="connsiteY7500" fmla="*/ 276078 h 3927868"/>
                <a:gd name="connsiteX7501" fmla="*/ 4857238 w 6356371"/>
                <a:gd name="connsiteY7501" fmla="*/ 266431 h 3927868"/>
                <a:gd name="connsiteX7502" fmla="*/ 4837871 w 6356371"/>
                <a:gd name="connsiteY7502" fmla="*/ 184699 h 3927868"/>
                <a:gd name="connsiteX7503" fmla="*/ 4624158 w 6356371"/>
                <a:gd name="connsiteY7503" fmla="*/ 184699 h 3927868"/>
                <a:gd name="connsiteX7504" fmla="*/ 4604791 w 6356371"/>
                <a:gd name="connsiteY7504" fmla="*/ 266431 h 3927868"/>
                <a:gd name="connsiteX7505" fmla="*/ 4661997 w 6356371"/>
                <a:gd name="connsiteY7505" fmla="*/ 276078 h 3927868"/>
                <a:gd name="connsiteX7506" fmla="*/ 4695646 w 6356371"/>
                <a:gd name="connsiteY7506" fmla="*/ 228818 h 3927868"/>
                <a:gd name="connsiteX7507" fmla="*/ 4624158 w 6356371"/>
                <a:gd name="connsiteY7507" fmla="*/ 184699 h 3927868"/>
                <a:gd name="connsiteX7508" fmla="*/ 3654971 w 6356371"/>
                <a:gd name="connsiteY7508" fmla="*/ 184699 h 3927868"/>
                <a:gd name="connsiteX7509" fmla="*/ 3583484 w 6356371"/>
                <a:gd name="connsiteY7509" fmla="*/ 228818 h 3927868"/>
                <a:gd name="connsiteX7510" fmla="*/ 3617134 w 6356371"/>
                <a:gd name="connsiteY7510" fmla="*/ 276078 h 3927868"/>
                <a:gd name="connsiteX7511" fmla="*/ 3674264 w 6356371"/>
                <a:gd name="connsiteY7511" fmla="*/ 266431 h 3927868"/>
                <a:gd name="connsiteX7512" fmla="*/ 3654971 w 6356371"/>
                <a:gd name="connsiteY7512" fmla="*/ 184699 h 3927868"/>
                <a:gd name="connsiteX7513" fmla="*/ 3441257 w 6356371"/>
                <a:gd name="connsiteY7513" fmla="*/ 184699 h 3927868"/>
                <a:gd name="connsiteX7514" fmla="*/ 3421891 w 6356371"/>
                <a:gd name="connsiteY7514" fmla="*/ 266431 h 3927868"/>
                <a:gd name="connsiteX7515" fmla="*/ 3479095 w 6356371"/>
                <a:gd name="connsiteY7515" fmla="*/ 276078 h 3927868"/>
                <a:gd name="connsiteX7516" fmla="*/ 3512744 w 6356371"/>
                <a:gd name="connsiteY7516" fmla="*/ 228818 h 3927868"/>
                <a:gd name="connsiteX7517" fmla="*/ 3441257 w 6356371"/>
                <a:gd name="connsiteY7517" fmla="*/ 184699 h 3927868"/>
                <a:gd name="connsiteX7518" fmla="*/ 2471996 w 6356371"/>
                <a:gd name="connsiteY7518" fmla="*/ 184699 h 3927868"/>
                <a:gd name="connsiteX7519" fmla="*/ 2400509 w 6356371"/>
                <a:gd name="connsiteY7519" fmla="*/ 228818 h 3927868"/>
                <a:gd name="connsiteX7520" fmla="*/ 2434158 w 6356371"/>
                <a:gd name="connsiteY7520" fmla="*/ 276078 h 3927868"/>
                <a:gd name="connsiteX7521" fmla="*/ 2491363 w 6356371"/>
                <a:gd name="connsiteY7521" fmla="*/ 266431 h 3927868"/>
                <a:gd name="connsiteX7522" fmla="*/ 2471996 w 6356371"/>
                <a:gd name="connsiteY7522" fmla="*/ 184699 h 3927868"/>
                <a:gd name="connsiteX7523" fmla="*/ 1289095 w 6356371"/>
                <a:gd name="connsiteY7523" fmla="*/ 184699 h 3927868"/>
                <a:gd name="connsiteX7524" fmla="*/ 1217608 w 6356371"/>
                <a:gd name="connsiteY7524" fmla="*/ 228818 h 3927868"/>
                <a:gd name="connsiteX7525" fmla="*/ 1251258 w 6356371"/>
                <a:gd name="connsiteY7525" fmla="*/ 276078 h 3927868"/>
                <a:gd name="connsiteX7526" fmla="*/ 1308463 w 6356371"/>
                <a:gd name="connsiteY7526" fmla="*/ 266431 h 3927868"/>
                <a:gd name="connsiteX7527" fmla="*/ 1289095 w 6356371"/>
                <a:gd name="connsiteY7527" fmla="*/ 184699 h 3927868"/>
                <a:gd name="connsiteX7528" fmla="*/ 106195 w 6356371"/>
                <a:gd name="connsiteY7528" fmla="*/ 184699 h 3927868"/>
                <a:gd name="connsiteX7529" fmla="*/ 34708 w 6356371"/>
                <a:gd name="connsiteY7529" fmla="*/ 228818 h 3927868"/>
                <a:gd name="connsiteX7530" fmla="*/ 68358 w 6356371"/>
                <a:gd name="connsiteY7530" fmla="*/ 276078 h 3927868"/>
                <a:gd name="connsiteX7531" fmla="*/ 125562 w 6356371"/>
                <a:gd name="connsiteY7531" fmla="*/ 266431 h 3927868"/>
                <a:gd name="connsiteX7532" fmla="*/ 106195 w 6356371"/>
                <a:gd name="connsiteY7532" fmla="*/ 184699 h 3927868"/>
                <a:gd name="connsiteX7533" fmla="*/ 4945373 w 6356371"/>
                <a:gd name="connsiteY7533" fmla="*/ 162678 h 3927868"/>
                <a:gd name="connsiteX7534" fmla="*/ 4885803 w 6356371"/>
                <a:gd name="connsiteY7534" fmla="*/ 169595 h 3927868"/>
                <a:gd name="connsiteX7535" fmla="*/ 4907638 w 6356371"/>
                <a:gd name="connsiteY7535" fmla="*/ 266207 h 3927868"/>
                <a:gd name="connsiteX7536" fmla="*/ 5004400 w 6356371"/>
                <a:gd name="connsiteY7536" fmla="*/ 288042 h 3927868"/>
                <a:gd name="connsiteX7537" fmla="*/ 5011205 w 6356371"/>
                <a:gd name="connsiteY7537" fmla="*/ 226500 h 3927868"/>
                <a:gd name="connsiteX7538" fmla="*/ 5005222 w 6356371"/>
                <a:gd name="connsiteY7538" fmla="*/ 168548 h 3927868"/>
                <a:gd name="connsiteX7539" fmla="*/ 4945373 w 6356371"/>
                <a:gd name="connsiteY7539" fmla="*/ 162678 h 3927868"/>
                <a:gd name="connsiteX7540" fmla="*/ 1396597 w 6356371"/>
                <a:gd name="connsiteY7540" fmla="*/ 162678 h 3927868"/>
                <a:gd name="connsiteX7541" fmla="*/ 1337027 w 6356371"/>
                <a:gd name="connsiteY7541" fmla="*/ 169595 h 3927868"/>
                <a:gd name="connsiteX7542" fmla="*/ 1358862 w 6356371"/>
                <a:gd name="connsiteY7542" fmla="*/ 266207 h 3927868"/>
                <a:gd name="connsiteX7543" fmla="*/ 1455624 w 6356371"/>
                <a:gd name="connsiteY7543" fmla="*/ 288042 h 3927868"/>
                <a:gd name="connsiteX7544" fmla="*/ 1462428 w 6356371"/>
                <a:gd name="connsiteY7544" fmla="*/ 226500 h 3927868"/>
                <a:gd name="connsiteX7545" fmla="*/ 1456447 w 6356371"/>
                <a:gd name="connsiteY7545" fmla="*/ 168548 h 3927868"/>
                <a:gd name="connsiteX7546" fmla="*/ 1396597 w 6356371"/>
                <a:gd name="connsiteY7546" fmla="*/ 162678 h 3927868"/>
                <a:gd name="connsiteX7547" fmla="*/ 6128301 w 6356371"/>
                <a:gd name="connsiteY7547" fmla="*/ 162650 h 3927868"/>
                <a:gd name="connsiteX7548" fmla="*/ 6068704 w 6356371"/>
                <a:gd name="connsiteY7548" fmla="*/ 169595 h 3927868"/>
                <a:gd name="connsiteX7549" fmla="*/ 6090539 w 6356371"/>
                <a:gd name="connsiteY7549" fmla="*/ 266207 h 3927868"/>
                <a:gd name="connsiteX7550" fmla="*/ 6187300 w 6356371"/>
                <a:gd name="connsiteY7550" fmla="*/ 288042 h 3927868"/>
                <a:gd name="connsiteX7551" fmla="*/ 6194180 w 6356371"/>
                <a:gd name="connsiteY7551" fmla="*/ 226500 h 3927868"/>
                <a:gd name="connsiteX7552" fmla="*/ 6188123 w 6356371"/>
                <a:gd name="connsiteY7552" fmla="*/ 168548 h 3927868"/>
                <a:gd name="connsiteX7553" fmla="*/ 6128301 w 6356371"/>
                <a:gd name="connsiteY7553" fmla="*/ 162650 h 3927868"/>
                <a:gd name="connsiteX7554" fmla="*/ 3762454 w 6356371"/>
                <a:gd name="connsiteY7554" fmla="*/ 162650 h 3927868"/>
                <a:gd name="connsiteX7555" fmla="*/ 3702828 w 6356371"/>
                <a:gd name="connsiteY7555" fmla="*/ 169595 h 3927868"/>
                <a:gd name="connsiteX7556" fmla="*/ 3724663 w 6356371"/>
                <a:gd name="connsiteY7556" fmla="*/ 266207 h 3927868"/>
                <a:gd name="connsiteX7557" fmla="*/ 3821425 w 6356371"/>
                <a:gd name="connsiteY7557" fmla="*/ 288042 h 3927868"/>
                <a:gd name="connsiteX7558" fmla="*/ 3824640 w 6356371"/>
                <a:gd name="connsiteY7558" fmla="*/ 271740 h 3927868"/>
                <a:gd name="connsiteX7559" fmla="*/ 3828229 w 6356371"/>
                <a:gd name="connsiteY7559" fmla="*/ 226500 h 3927868"/>
                <a:gd name="connsiteX7560" fmla="*/ 3822247 w 6356371"/>
                <a:gd name="connsiteY7560" fmla="*/ 168548 h 3927868"/>
                <a:gd name="connsiteX7561" fmla="*/ 3762454 w 6356371"/>
                <a:gd name="connsiteY7561" fmla="*/ 162650 h 3927868"/>
                <a:gd name="connsiteX7562" fmla="*/ 2579478 w 6356371"/>
                <a:gd name="connsiteY7562" fmla="*/ 162650 h 3927868"/>
                <a:gd name="connsiteX7563" fmla="*/ 2520002 w 6356371"/>
                <a:gd name="connsiteY7563" fmla="*/ 169595 h 3927868"/>
                <a:gd name="connsiteX7564" fmla="*/ 2541837 w 6356371"/>
                <a:gd name="connsiteY7564" fmla="*/ 266207 h 3927868"/>
                <a:gd name="connsiteX7565" fmla="*/ 2638599 w 6356371"/>
                <a:gd name="connsiteY7565" fmla="*/ 288042 h 3927868"/>
                <a:gd name="connsiteX7566" fmla="*/ 2645404 w 6356371"/>
                <a:gd name="connsiteY7566" fmla="*/ 226500 h 3927868"/>
                <a:gd name="connsiteX7567" fmla="*/ 2639347 w 6356371"/>
                <a:gd name="connsiteY7567" fmla="*/ 168548 h 3927868"/>
                <a:gd name="connsiteX7568" fmla="*/ 2579478 w 6356371"/>
                <a:gd name="connsiteY7568" fmla="*/ 162650 h 3927868"/>
                <a:gd name="connsiteX7569" fmla="*/ 213678 w 6356371"/>
                <a:gd name="connsiteY7569" fmla="*/ 162650 h 3927868"/>
                <a:gd name="connsiteX7570" fmla="*/ 154052 w 6356371"/>
                <a:gd name="connsiteY7570" fmla="*/ 169595 h 3927868"/>
                <a:gd name="connsiteX7571" fmla="*/ 175887 w 6356371"/>
                <a:gd name="connsiteY7571" fmla="*/ 266207 h 3927868"/>
                <a:gd name="connsiteX7572" fmla="*/ 272649 w 6356371"/>
                <a:gd name="connsiteY7572" fmla="*/ 288042 h 3927868"/>
                <a:gd name="connsiteX7573" fmla="*/ 279454 w 6356371"/>
                <a:gd name="connsiteY7573" fmla="*/ 226500 h 3927868"/>
                <a:gd name="connsiteX7574" fmla="*/ 273472 w 6356371"/>
                <a:gd name="connsiteY7574" fmla="*/ 168548 h 3927868"/>
                <a:gd name="connsiteX7575" fmla="*/ 213678 w 6356371"/>
                <a:gd name="connsiteY7575" fmla="*/ 162650 h 3927868"/>
                <a:gd name="connsiteX7576" fmla="*/ 5699548 w 6356371"/>
                <a:gd name="connsiteY7576" fmla="*/ 162613 h 3927868"/>
                <a:gd name="connsiteX7577" fmla="*/ 5639782 w 6356371"/>
                <a:gd name="connsiteY7577" fmla="*/ 168548 h 3927868"/>
                <a:gd name="connsiteX7578" fmla="*/ 5633800 w 6356371"/>
                <a:gd name="connsiteY7578" fmla="*/ 226500 h 3927868"/>
                <a:gd name="connsiteX7579" fmla="*/ 5640604 w 6356371"/>
                <a:gd name="connsiteY7579" fmla="*/ 288042 h 3927868"/>
                <a:gd name="connsiteX7580" fmla="*/ 5737366 w 6356371"/>
                <a:gd name="connsiteY7580" fmla="*/ 266133 h 3927868"/>
                <a:gd name="connsiteX7581" fmla="*/ 5759201 w 6356371"/>
                <a:gd name="connsiteY7581" fmla="*/ 169520 h 3927868"/>
                <a:gd name="connsiteX7582" fmla="*/ 5699548 w 6356371"/>
                <a:gd name="connsiteY7582" fmla="*/ 162613 h 3927868"/>
                <a:gd name="connsiteX7583" fmla="*/ 4516638 w 6356371"/>
                <a:gd name="connsiteY7583" fmla="*/ 162613 h 3927868"/>
                <a:gd name="connsiteX7584" fmla="*/ 4456882 w 6356371"/>
                <a:gd name="connsiteY7584" fmla="*/ 168548 h 3927868"/>
                <a:gd name="connsiteX7585" fmla="*/ 4450825 w 6356371"/>
                <a:gd name="connsiteY7585" fmla="*/ 226500 h 3927868"/>
                <a:gd name="connsiteX7586" fmla="*/ 4457629 w 6356371"/>
                <a:gd name="connsiteY7586" fmla="*/ 288042 h 3927868"/>
                <a:gd name="connsiteX7587" fmla="*/ 4554392 w 6356371"/>
                <a:gd name="connsiteY7587" fmla="*/ 266133 h 3927868"/>
                <a:gd name="connsiteX7588" fmla="*/ 4576227 w 6356371"/>
                <a:gd name="connsiteY7588" fmla="*/ 169520 h 3927868"/>
                <a:gd name="connsiteX7589" fmla="*/ 4516638 w 6356371"/>
                <a:gd name="connsiteY7589" fmla="*/ 162613 h 3927868"/>
                <a:gd name="connsiteX7590" fmla="*/ 3333644 w 6356371"/>
                <a:gd name="connsiteY7590" fmla="*/ 162613 h 3927868"/>
                <a:gd name="connsiteX7591" fmla="*/ 3273906 w 6356371"/>
                <a:gd name="connsiteY7591" fmla="*/ 168548 h 3927868"/>
                <a:gd name="connsiteX7592" fmla="*/ 3267849 w 6356371"/>
                <a:gd name="connsiteY7592" fmla="*/ 226500 h 3927868"/>
                <a:gd name="connsiteX7593" fmla="*/ 3274728 w 6356371"/>
                <a:gd name="connsiteY7593" fmla="*/ 288042 h 3927868"/>
                <a:gd name="connsiteX7594" fmla="*/ 3371490 w 6356371"/>
                <a:gd name="connsiteY7594" fmla="*/ 266133 h 3927868"/>
                <a:gd name="connsiteX7595" fmla="*/ 3393325 w 6356371"/>
                <a:gd name="connsiteY7595" fmla="*/ 169520 h 3927868"/>
                <a:gd name="connsiteX7596" fmla="*/ 3333644 w 6356371"/>
                <a:gd name="connsiteY7596" fmla="*/ 162613 h 3927868"/>
                <a:gd name="connsiteX7597" fmla="*/ 2150772 w 6356371"/>
                <a:gd name="connsiteY7597" fmla="*/ 162613 h 3927868"/>
                <a:gd name="connsiteX7598" fmla="*/ 2091006 w 6356371"/>
                <a:gd name="connsiteY7598" fmla="*/ 168548 h 3927868"/>
                <a:gd name="connsiteX7599" fmla="*/ 2084949 w 6356371"/>
                <a:gd name="connsiteY7599" fmla="*/ 226500 h 3927868"/>
                <a:gd name="connsiteX7600" fmla="*/ 2091829 w 6356371"/>
                <a:gd name="connsiteY7600" fmla="*/ 288042 h 3927868"/>
                <a:gd name="connsiteX7601" fmla="*/ 2188590 w 6356371"/>
                <a:gd name="connsiteY7601" fmla="*/ 266133 h 3927868"/>
                <a:gd name="connsiteX7602" fmla="*/ 2210425 w 6356371"/>
                <a:gd name="connsiteY7602" fmla="*/ 169520 h 3927868"/>
                <a:gd name="connsiteX7603" fmla="*/ 2150772 w 6356371"/>
                <a:gd name="connsiteY7603" fmla="*/ 162613 h 3927868"/>
                <a:gd name="connsiteX7604" fmla="*/ 967806 w 6356371"/>
                <a:gd name="connsiteY7604" fmla="*/ 162613 h 3927868"/>
                <a:gd name="connsiteX7605" fmla="*/ 908105 w 6356371"/>
                <a:gd name="connsiteY7605" fmla="*/ 168548 h 3927868"/>
                <a:gd name="connsiteX7606" fmla="*/ 902048 w 6356371"/>
                <a:gd name="connsiteY7606" fmla="*/ 226500 h 3927868"/>
                <a:gd name="connsiteX7607" fmla="*/ 908853 w 6356371"/>
                <a:gd name="connsiteY7607" fmla="*/ 288042 h 3927868"/>
                <a:gd name="connsiteX7608" fmla="*/ 1005615 w 6356371"/>
                <a:gd name="connsiteY7608" fmla="*/ 266133 h 3927868"/>
                <a:gd name="connsiteX7609" fmla="*/ 1027450 w 6356371"/>
                <a:gd name="connsiteY7609" fmla="*/ 169520 h 3927868"/>
                <a:gd name="connsiteX7610" fmla="*/ 967806 w 6356371"/>
                <a:gd name="connsiteY7610" fmla="*/ 162613 h 3927868"/>
                <a:gd name="connsiteX7611" fmla="*/ 5913989 w 6356371"/>
                <a:gd name="connsiteY7611" fmla="*/ 55036 h 3927868"/>
                <a:gd name="connsiteX7612" fmla="*/ 5868825 w 6356371"/>
                <a:gd name="connsiteY7612" fmla="*/ 91752 h 3927868"/>
                <a:gd name="connsiteX7613" fmla="*/ 5830239 w 6356371"/>
                <a:gd name="connsiteY7613" fmla="*/ 140133 h 3927868"/>
                <a:gd name="connsiteX7614" fmla="*/ 5913989 w 6356371"/>
                <a:gd name="connsiteY7614" fmla="*/ 193000 h 3927868"/>
                <a:gd name="connsiteX7615" fmla="*/ 5997740 w 6356371"/>
                <a:gd name="connsiteY7615" fmla="*/ 140133 h 3927868"/>
                <a:gd name="connsiteX7616" fmla="*/ 5959229 w 6356371"/>
                <a:gd name="connsiteY7616" fmla="*/ 91752 h 3927868"/>
                <a:gd name="connsiteX7617" fmla="*/ 5913989 w 6356371"/>
                <a:gd name="connsiteY7617" fmla="*/ 55036 h 3927868"/>
                <a:gd name="connsiteX7618" fmla="*/ 3548114 w 6356371"/>
                <a:gd name="connsiteY7618" fmla="*/ 55036 h 3927868"/>
                <a:gd name="connsiteX7619" fmla="*/ 3502949 w 6356371"/>
                <a:gd name="connsiteY7619" fmla="*/ 91752 h 3927868"/>
                <a:gd name="connsiteX7620" fmla="*/ 3464439 w 6356371"/>
                <a:gd name="connsiteY7620" fmla="*/ 140133 h 3927868"/>
                <a:gd name="connsiteX7621" fmla="*/ 3548189 w 6356371"/>
                <a:gd name="connsiteY7621" fmla="*/ 193000 h 3927868"/>
                <a:gd name="connsiteX7622" fmla="*/ 3631939 w 6356371"/>
                <a:gd name="connsiteY7622" fmla="*/ 140133 h 3927868"/>
                <a:gd name="connsiteX7623" fmla="*/ 3593354 w 6356371"/>
                <a:gd name="connsiteY7623" fmla="*/ 91752 h 3927868"/>
                <a:gd name="connsiteX7624" fmla="*/ 3548114 w 6356371"/>
                <a:gd name="connsiteY7624" fmla="*/ 55036 h 3927868"/>
                <a:gd name="connsiteX7625" fmla="*/ 2365214 w 6356371"/>
                <a:gd name="connsiteY7625" fmla="*/ 55036 h 3927868"/>
                <a:gd name="connsiteX7626" fmla="*/ 2320048 w 6356371"/>
                <a:gd name="connsiteY7626" fmla="*/ 91752 h 3927868"/>
                <a:gd name="connsiteX7627" fmla="*/ 2281538 w 6356371"/>
                <a:gd name="connsiteY7627" fmla="*/ 140133 h 3927868"/>
                <a:gd name="connsiteX7628" fmla="*/ 2365288 w 6356371"/>
                <a:gd name="connsiteY7628" fmla="*/ 193000 h 3927868"/>
                <a:gd name="connsiteX7629" fmla="*/ 2449039 w 6356371"/>
                <a:gd name="connsiteY7629" fmla="*/ 140133 h 3927868"/>
                <a:gd name="connsiteX7630" fmla="*/ 2410454 w 6356371"/>
                <a:gd name="connsiteY7630" fmla="*/ 91752 h 3927868"/>
                <a:gd name="connsiteX7631" fmla="*/ 2365214 w 6356371"/>
                <a:gd name="connsiteY7631" fmla="*/ 55036 h 3927868"/>
                <a:gd name="connsiteX7632" fmla="*/ 4731014 w 6356371"/>
                <a:gd name="connsiteY7632" fmla="*/ 54962 h 3927868"/>
                <a:gd name="connsiteX7633" fmla="*/ 4685774 w 6356371"/>
                <a:gd name="connsiteY7633" fmla="*/ 91752 h 3927868"/>
                <a:gd name="connsiteX7634" fmla="*/ 4647340 w 6356371"/>
                <a:gd name="connsiteY7634" fmla="*/ 140058 h 3927868"/>
                <a:gd name="connsiteX7635" fmla="*/ 4731090 w 6356371"/>
                <a:gd name="connsiteY7635" fmla="*/ 192925 h 3927868"/>
                <a:gd name="connsiteX7636" fmla="*/ 4814840 w 6356371"/>
                <a:gd name="connsiteY7636" fmla="*/ 140058 h 3927868"/>
                <a:gd name="connsiteX7637" fmla="*/ 4776255 w 6356371"/>
                <a:gd name="connsiteY7637" fmla="*/ 91678 h 3927868"/>
                <a:gd name="connsiteX7638" fmla="*/ 4731014 w 6356371"/>
                <a:gd name="connsiteY7638" fmla="*/ 54962 h 3927868"/>
                <a:gd name="connsiteX7639" fmla="*/ 1182239 w 6356371"/>
                <a:gd name="connsiteY7639" fmla="*/ 54962 h 3927868"/>
                <a:gd name="connsiteX7640" fmla="*/ 1136999 w 6356371"/>
                <a:gd name="connsiteY7640" fmla="*/ 91752 h 3927868"/>
                <a:gd name="connsiteX7641" fmla="*/ 1098488 w 6356371"/>
                <a:gd name="connsiteY7641" fmla="*/ 140058 h 3927868"/>
                <a:gd name="connsiteX7642" fmla="*/ 1182239 w 6356371"/>
                <a:gd name="connsiteY7642" fmla="*/ 192925 h 3927868"/>
                <a:gd name="connsiteX7643" fmla="*/ 1266064 w 6356371"/>
                <a:gd name="connsiteY7643" fmla="*/ 140058 h 3927868"/>
                <a:gd name="connsiteX7644" fmla="*/ 1227479 w 6356371"/>
                <a:gd name="connsiteY7644" fmla="*/ 91678 h 3927868"/>
                <a:gd name="connsiteX7645" fmla="*/ 1182239 w 6356371"/>
                <a:gd name="connsiteY7645" fmla="*/ 54962 h 3927868"/>
                <a:gd name="connsiteX7646" fmla="*/ 0 w 6356371"/>
                <a:gd name="connsiteY7646" fmla="*/ 3365 h 3927868"/>
                <a:gd name="connsiteX7647" fmla="*/ 11602 w 6356371"/>
                <a:gd name="connsiteY7647" fmla="*/ 3365 h 3927868"/>
                <a:gd name="connsiteX7648" fmla="*/ 79724 w 6356371"/>
                <a:gd name="connsiteY7648" fmla="*/ 55709 h 3927868"/>
                <a:gd name="connsiteX7649" fmla="*/ 131395 w 6356371"/>
                <a:gd name="connsiteY7649" fmla="*/ 122635 h 3927868"/>
                <a:gd name="connsiteX7650" fmla="*/ 300392 w 6356371"/>
                <a:gd name="connsiteY7650" fmla="*/ 122934 h 3927868"/>
                <a:gd name="connsiteX7651" fmla="*/ 318188 w 6356371"/>
                <a:gd name="connsiteY7651" fmla="*/ 140656 h 3927868"/>
                <a:gd name="connsiteX7652" fmla="*/ 329404 w 6356371"/>
                <a:gd name="connsiteY7652" fmla="*/ 226052 h 3927868"/>
                <a:gd name="connsiteX7653" fmla="*/ 318712 w 6356371"/>
                <a:gd name="connsiteY7653" fmla="*/ 309952 h 3927868"/>
                <a:gd name="connsiteX7654" fmla="*/ 385638 w 6356371"/>
                <a:gd name="connsiteY7654" fmla="*/ 361623 h 3927868"/>
                <a:gd name="connsiteX7655" fmla="*/ 416221 w 6356371"/>
                <a:gd name="connsiteY7655" fmla="*/ 396992 h 3927868"/>
                <a:gd name="connsiteX7656" fmla="*/ 421082 w 6356371"/>
                <a:gd name="connsiteY7656" fmla="*/ 391758 h 3927868"/>
                <a:gd name="connsiteX7657" fmla="*/ 497504 w 6356371"/>
                <a:gd name="connsiteY7657" fmla="*/ 353173 h 3927868"/>
                <a:gd name="connsiteX7658" fmla="*/ 577665 w 6356371"/>
                <a:gd name="connsiteY7658" fmla="*/ 248335 h 3927868"/>
                <a:gd name="connsiteX7659" fmla="*/ 595761 w 6356371"/>
                <a:gd name="connsiteY7659" fmla="*/ 248335 h 3927868"/>
                <a:gd name="connsiteX7660" fmla="*/ 675922 w 6356371"/>
                <a:gd name="connsiteY7660" fmla="*/ 353099 h 3927868"/>
                <a:gd name="connsiteX7661" fmla="*/ 752494 w 6356371"/>
                <a:gd name="connsiteY7661" fmla="*/ 391608 h 3927868"/>
                <a:gd name="connsiteX7662" fmla="*/ 761467 w 6356371"/>
                <a:gd name="connsiteY7662" fmla="*/ 401703 h 3927868"/>
                <a:gd name="connsiteX7663" fmla="*/ 795491 w 6356371"/>
                <a:gd name="connsiteY7663" fmla="*/ 361548 h 3927868"/>
                <a:gd name="connsiteX7664" fmla="*/ 862417 w 6356371"/>
                <a:gd name="connsiteY7664" fmla="*/ 309877 h 3927868"/>
                <a:gd name="connsiteX7665" fmla="*/ 851648 w 6356371"/>
                <a:gd name="connsiteY7665" fmla="*/ 225977 h 3927868"/>
                <a:gd name="connsiteX7666" fmla="*/ 862865 w 6356371"/>
                <a:gd name="connsiteY7666" fmla="*/ 140731 h 3927868"/>
                <a:gd name="connsiteX7667" fmla="*/ 880587 w 6356371"/>
                <a:gd name="connsiteY7667" fmla="*/ 123009 h 3927868"/>
                <a:gd name="connsiteX7668" fmla="*/ 1049659 w 6356371"/>
                <a:gd name="connsiteY7668" fmla="*/ 122635 h 3927868"/>
                <a:gd name="connsiteX7669" fmla="*/ 1101329 w 6356371"/>
                <a:gd name="connsiteY7669" fmla="*/ 55785 h 3927868"/>
                <a:gd name="connsiteX7670" fmla="*/ 1169452 w 6356371"/>
                <a:gd name="connsiteY7670" fmla="*/ 3365 h 3927868"/>
                <a:gd name="connsiteX7671" fmla="*/ 1194577 w 6356371"/>
                <a:gd name="connsiteY7671" fmla="*/ 3365 h 3927868"/>
                <a:gd name="connsiteX7672" fmla="*/ 1262699 w 6356371"/>
                <a:gd name="connsiteY7672" fmla="*/ 55709 h 3927868"/>
                <a:gd name="connsiteX7673" fmla="*/ 1314445 w 6356371"/>
                <a:gd name="connsiteY7673" fmla="*/ 122635 h 3927868"/>
                <a:gd name="connsiteX7674" fmla="*/ 1483441 w 6356371"/>
                <a:gd name="connsiteY7674" fmla="*/ 122934 h 3927868"/>
                <a:gd name="connsiteX7675" fmla="*/ 1501238 w 6356371"/>
                <a:gd name="connsiteY7675" fmla="*/ 140731 h 3927868"/>
                <a:gd name="connsiteX7676" fmla="*/ 1512380 w 6356371"/>
                <a:gd name="connsiteY7676" fmla="*/ 226052 h 3927868"/>
                <a:gd name="connsiteX7677" fmla="*/ 1501687 w 6356371"/>
                <a:gd name="connsiteY7677" fmla="*/ 309952 h 3927868"/>
                <a:gd name="connsiteX7678" fmla="*/ 1568613 w 6356371"/>
                <a:gd name="connsiteY7678" fmla="*/ 361623 h 3927868"/>
                <a:gd name="connsiteX7679" fmla="*/ 1599196 w 6356371"/>
                <a:gd name="connsiteY7679" fmla="*/ 396992 h 3927868"/>
                <a:gd name="connsiteX7680" fmla="*/ 1603982 w 6356371"/>
                <a:gd name="connsiteY7680" fmla="*/ 391758 h 3927868"/>
                <a:gd name="connsiteX7681" fmla="*/ 1680479 w 6356371"/>
                <a:gd name="connsiteY7681" fmla="*/ 353173 h 3927868"/>
                <a:gd name="connsiteX7682" fmla="*/ 1760640 w 6356371"/>
                <a:gd name="connsiteY7682" fmla="*/ 248335 h 3927868"/>
                <a:gd name="connsiteX7683" fmla="*/ 1778736 w 6356371"/>
                <a:gd name="connsiteY7683" fmla="*/ 248335 h 3927868"/>
                <a:gd name="connsiteX7684" fmla="*/ 1858897 w 6356371"/>
                <a:gd name="connsiteY7684" fmla="*/ 353173 h 3927868"/>
                <a:gd name="connsiteX7685" fmla="*/ 1935469 w 6356371"/>
                <a:gd name="connsiteY7685" fmla="*/ 391684 h 3927868"/>
                <a:gd name="connsiteX7686" fmla="*/ 1944443 w 6356371"/>
                <a:gd name="connsiteY7686" fmla="*/ 401778 h 3927868"/>
                <a:gd name="connsiteX7687" fmla="*/ 1978541 w 6356371"/>
                <a:gd name="connsiteY7687" fmla="*/ 361623 h 3927868"/>
                <a:gd name="connsiteX7688" fmla="*/ 2045467 w 6356371"/>
                <a:gd name="connsiteY7688" fmla="*/ 309952 h 3927868"/>
                <a:gd name="connsiteX7689" fmla="*/ 2034699 w 6356371"/>
                <a:gd name="connsiteY7689" fmla="*/ 226052 h 3927868"/>
                <a:gd name="connsiteX7690" fmla="*/ 2045841 w 6356371"/>
                <a:gd name="connsiteY7690" fmla="*/ 140806 h 3927868"/>
                <a:gd name="connsiteX7691" fmla="*/ 2063563 w 6356371"/>
                <a:gd name="connsiteY7691" fmla="*/ 123084 h 3927868"/>
                <a:gd name="connsiteX7692" fmla="*/ 2232709 w 6356371"/>
                <a:gd name="connsiteY7692" fmla="*/ 122709 h 3927868"/>
                <a:gd name="connsiteX7693" fmla="*/ 2284380 w 6356371"/>
                <a:gd name="connsiteY7693" fmla="*/ 55859 h 3927868"/>
                <a:gd name="connsiteX7694" fmla="*/ 2352502 w 6356371"/>
                <a:gd name="connsiteY7694" fmla="*/ 3440 h 3927868"/>
                <a:gd name="connsiteX7695" fmla="*/ 2377626 w 6356371"/>
                <a:gd name="connsiteY7695" fmla="*/ 3440 h 3927868"/>
                <a:gd name="connsiteX7696" fmla="*/ 2445749 w 6356371"/>
                <a:gd name="connsiteY7696" fmla="*/ 55785 h 3927868"/>
                <a:gd name="connsiteX7697" fmla="*/ 2497495 w 6356371"/>
                <a:gd name="connsiteY7697" fmla="*/ 122785 h 3927868"/>
                <a:gd name="connsiteX7698" fmla="*/ 2666491 w 6356371"/>
                <a:gd name="connsiteY7698" fmla="*/ 123084 h 3927868"/>
                <a:gd name="connsiteX7699" fmla="*/ 2684288 w 6356371"/>
                <a:gd name="connsiteY7699" fmla="*/ 140880 h 3927868"/>
                <a:gd name="connsiteX7700" fmla="*/ 2695430 w 6356371"/>
                <a:gd name="connsiteY7700" fmla="*/ 226201 h 3927868"/>
                <a:gd name="connsiteX7701" fmla="*/ 2684662 w 6356371"/>
                <a:gd name="connsiteY7701" fmla="*/ 310102 h 3927868"/>
                <a:gd name="connsiteX7702" fmla="*/ 2751588 w 6356371"/>
                <a:gd name="connsiteY7702" fmla="*/ 361773 h 3927868"/>
                <a:gd name="connsiteX7703" fmla="*/ 2782171 w 6356371"/>
                <a:gd name="connsiteY7703" fmla="*/ 397142 h 3927868"/>
                <a:gd name="connsiteX7704" fmla="*/ 2783218 w 6356371"/>
                <a:gd name="connsiteY7704" fmla="*/ 395870 h 3927868"/>
                <a:gd name="connsiteX7705" fmla="*/ 2783442 w 6356371"/>
                <a:gd name="connsiteY7705" fmla="*/ 395647 h 3927868"/>
                <a:gd name="connsiteX7706" fmla="*/ 2783517 w 6356371"/>
                <a:gd name="connsiteY7706" fmla="*/ 395572 h 3927868"/>
                <a:gd name="connsiteX7707" fmla="*/ 2786883 w 6356371"/>
                <a:gd name="connsiteY7707" fmla="*/ 391983 h 3927868"/>
                <a:gd name="connsiteX7708" fmla="*/ 2863604 w 6356371"/>
                <a:gd name="connsiteY7708" fmla="*/ 353248 h 3927868"/>
                <a:gd name="connsiteX7709" fmla="*/ 2902189 w 6356371"/>
                <a:gd name="connsiteY7709" fmla="*/ 276601 h 3927868"/>
                <a:gd name="connsiteX7710" fmla="*/ 2943840 w 6356371"/>
                <a:gd name="connsiteY7710" fmla="*/ 248410 h 3927868"/>
                <a:gd name="connsiteX7711" fmla="*/ 2961786 w 6356371"/>
                <a:gd name="connsiteY7711" fmla="*/ 248410 h 3927868"/>
                <a:gd name="connsiteX7712" fmla="*/ 3041947 w 6356371"/>
                <a:gd name="connsiteY7712" fmla="*/ 353248 h 3927868"/>
                <a:gd name="connsiteX7713" fmla="*/ 3118520 w 6356371"/>
                <a:gd name="connsiteY7713" fmla="*/ 391758 h 3927868"/>
                <a:gd name="connsiteX7714" fmla="*/ 3127493 w 6356371"/>
                <a:gd name="connsiteY7714" fmla="*/ 401853 h 3927868"/>
                <a:gd name="connsiteX7715" fmla="*/ 3161516 w 6356371"/>
                <a:gd name="connsiteY7715" fmla="*/ 361697 h 3927868"/>
                <a:gd name="connsiteX7716" fmla="*/ 3228442 w 6356371"/>
                <a:gd name="connsiteY7716" fmla="*/ 310027 h 3927868"/>
                <a:gd name="connsiteX7717" fmla="*/ 3217674 w 6356371"/>
                <a:gd name="connsiteY7717" fmla="*/ 226127 h 3927868"/>
                <a:gd name="connsiteX7718" fmla="*/ 3228891 w 6356371"/>
                <a:gd name="connsiteY7718" fmla="*/ 140880 h 3927868"/>
                <a:gd name="connsiteX7719" fmla="*/ 3246613 w 6356371"/>
                <a:gd name="connsiteY7719" fmla="*/ 123159 h 3927868"/>
                <a:gd name="connsiteX7720" fmla="*/ 3415758 w 6356371"/>
                <a:gd name="connsiteY7720" fmla="*/ 122785 h 3927868"/>
                <a:gd name="connsiteX7721" fmla="*/ 3467430 w 6356371"/>
                <a:gd name="connsiteY7721" fmla="*/ 55934 h 3927868"/>
                <a:gd name="connsiteX7722" fmla="*/ 3535552 w 6356371"/>
                <a:gd name="connsiteY7722" fmla="*/ 3515 h 3927868"/>
                <a:gd name="connsiteX7723" fmla="*/ 3560677 w 6356371"/>
                <a:gd name="connsiteY7723" fmla="*/ 3515 h 3927868"/>
                <a:gd name="connsiteX7724" fmla="*/ 3628799 w 6356371"/>
                <a:gd name="connsiteY7724" fmla="*/ 55859 h 3927868"/>
                <a:gd name="connsiteX7725" fmla="*/ 3680470 w 6356371"/>
                <a:gd name="connsiteY7725" fmla="*/ 122785 h 3927868"/>
                <a:gd name="connsiteX7726" fmla="*/ 3849466 w 6356371"/>
                <a:gd name="connsiteY7726" fmla="*/ 123084 h 3927868"/>
                <a:gd name="connsiteX7727" fmla="*/ 3867264 w 6356371"/>
                <a:gd name="connsiteY7727" fmla="*/ 140806 h 3927868"/>
                <a:gd name="connsiteX7728" fmla="*/ 3878480 w 6356371"/>
                <a:gd name="connsiteY7728" fmla="*/ 226201 h 3927868"/>
                <a:gd name="connsiteX7729" fmla="*/ 3874218 w 6356371"/>
                <a:gd name="connsiteY7729" fmla="*/ 279442 h 3927868"/>
                <a:gd name="connsiteX7730" fmla="*/ 3874218 w 6356371"/>
                <a:gd name="connsiteY7730" fmla="*/ 279518 h 3927868"/>
                <a:gd name="connsiteX7731" fmla="*/ 3874218 w 6356371"/>
                <a:gd name="connsiteY7731" fmla="*/ 279592 h 3927868"/>
                <a:gd name="connsiteX7732" fmla="*/ 3872423 w 6356371"/>
                <a:gd name="connsiteY7732" fmla="*/ 289388 h 3927868"/>
                <a:gd name="connsiteX7733" fmla="*/ 3871451 w 6356371"/>
                <a:gd name="connsiteY7733" fmla="*/ 294173 h 3927868"/>
                <a:gd name="connsiteX7734" fmla="*/ 3868908 w 6356371"/>
                <a:gd name="connsiteY7734" fmla="*/ 305390 h 3927868"/>
                <a:gd name="connsiteX7735" fmla="*/ 3867712 w 6356371"/>
                <a:gd name="connsiteY7735" fmla="*/ 310102 h 3927868"/>
                <a:gd name="connsiteX7736" fmla="*/ 3934563 w 6356371"/>
                <a:gd name="connsiteY7736" fmla="*/ 361773 h 3927868"/>
                <a:gd name="connsiteX7737" fmla="*/ 3965221 w 6356371"/>
                <a:gd name="connsiteY7737" fmla="*/ 397067 h 3927868"/>
                <a:gd name="connsiteX7738" fmla="*/ 3970007 w 6356371"/>
                <a:gd name="connsiteY7738" fmla="*/ 391907 h 3927868"/>
                <a:gd name="connsiteX7739" fmla="*/ 4046579 w 6356371"/>
                <a:gd name="connsiteY7739" fmla="*/ 353322 h 3927868"/>
                <a:gd name="connsiteX7740" fmla="*/ 4126741 w 6356371"/>
                <a:gd name="connsiteY7740" fmla="*/ 248485 h 3927868"/>
                <a:gd name="connsiteX7741" fmla="*/ 4144836 w 6356371"/>
                <a:gd name="connsiteY7741" fmla="*/ 248485 h 3927868"/>
                <a:gd name="connsiteX7742" fmla="*/ 4224922 w 6356371"/>
                <a:gd name="connsiteY7742" fmla="*/ 353322 h 3927868"/>
                <a:gd name="connsiteX7743" fmla="*/ 4301495 w 6356371"/>
                <a:gd name="connsiteY7743" fmla="*/ 391833 h 3927868"/>
                <a:gd name="connsiteX7744" fmla="*/ 4310467 w 6356371"/>
                <a:gd name="connsiteY7744" fmla="*/ 402002 h 3927868"/>
                <a:gd name="connsiteX7745" fmla="*/ 4344493 w 6356371"/>
                <a:gd name="connsiteY7745" fmla="*/ 361847 h 3927868"/>
                <a:gd name="connsiteX7746" fmla="*/ 4411418 w 6356371"/>
                <a:gd name="connsiteY7746" fmla="*/ 310176 h 3927868"/>
                <a:gd name="connsiteX7747" fmla="*/ 4400649 w 6356371"/>
                <a:gd name="connsiteY7747" fmla="*/ 226276 h 3927868"/>
                <a:gd name="connsiteX7748" fmla="*/ 4409099 w 6356371"/>
                <a:gd name="connsiteY7748" fmla="*/ 151873 h 3927868"/>
                <a:gd name="connsiteX7749" fmla="*/ 4409174 w 6356371"/>
                <a:gd name="connsiteY7749" fmla="*/ 151574 h 3927868"/>
                <a:gd name="connsiteX7750" fmla="*/ 4409249 w 6356371"/>
                <a:gd name="connsiteY7750" fmla="*/ 151349 h 3927868"/>
                <a:gd name="connsiteX7751" fmla="*/ 4409549 w 6356371"/>
                <a:gd name="connsiteY7751" fmla="*/ 150303 h 3927868"/>
                <a:gd name="connsiteX7752" fmla="*/ 4411641 w 6356371"/>
                <a:gd name="connsiteY7752" fmla="*/ 141629 h 3927868"/>
                <a:gd name="connsiteX7753" fmla="*/ 4414035 w 6356371"/>
                <a:gd name="connsiteY7753" fmla="*/ 135795 h 3927868"/>
                <a:gd name="connsiteX7754" fmla="*/ 4414707 w 6356371"/>
                <a:gd name="connsiteY7754" fmla="*/ 134525 h 3927868"/>
                <a:gd name="connsiteX7755" fmla="*/ 4417848 w 6356371"/>
                <a:gd name="connsiteY7755" fmla="*/ 130486 h 3927868"/>
                <a:gd name="connsiteX7756" fmla="*/ 4419494 w 6356371"/>
                <a:gd name="connsiteY7756" fmla="*/ 128991 h 3927868"/>
                <a:gd name="connsiteX7757" fmla="*/ 4422409 w 6356371"/>
                <a:gd name="connsiteY7757" fmla="*/ 126748 h 3927868"/>
                <a:gd name="connsiteX7758" fmla="*/ 4423980 w 6356371"/>
                <a:gd name="connsiteY7758" fmla="*/ 125700 h 3927868"/>
                <a:gd name="connsiteX7759" fmla="*/ 4428990 w 6356371"/>
                <a:gd name="connsiteY7759" fmla="*/ 123607 h 3927868"/>
                <a:gd name="connsiteX7760" fmla="*/ 4429663 w 6356371"/>
                <a:gd name="connsiteY7760" fmla="*/ 123308 h 3927868"/>
                <a:gd name="connsiteX7761" fmla="*/ 4598734 w 6356371"/>
                <a:gd name="connsiteY7761" fmla="*/ 122934 h 3927868"/>
                <a:gd name="connsiteX7762" fmla="*/ 4650406 w 6356371"/>
                <a:gd name="connsiteY7762" fmla="*/ 56083 h 3927868"/>
                <a:gd name="connsiteX7763" fmla="*/ 4718528 w 6356371"/>
                <a:gd name="connsiteY7763" fmla="*/ 3664 h 3927868"/>
                <a:gd name="connsiteX7764" fmla="*/ 4743651 w 6356371"/>
                <a:gd name="connsiteY7764" fmla="*/ 3664 h 3927868"/>
                <a:gd name="connsiteX7765" fmla="*/ 4811774 w 6356371"/>
                <a:gd name="connsiteY7765" fmla="*/ 56008 h 3927868"/>
                <a:gd name="connsiteX7766" fmla="*/ 4863445 w 6356371"/>
                <a:gd name="connsiteY7766" fmla="*/ 122934 h 3927868"/>
                <a:gd name="connsiteX7767" fmla="*/ 5032516 w 6356371"/>
                <a:gd name="connsiteY7767" fmla="*/ 123233 h 3927868"/>
                <a:gd name="connsiteX7768" fmla="*/ 5050313 w 6356371"/>
                <a:gd name="connsiteY7768" fmla="*/ 141030 h 3927868"/>
                <a:gd name="connsiteX7769" fmla="*/ 5061455 w 6356371"/>
                <a:gd name="connsiteY7769" fmla="*/ 226351 h 3927868"/>
                <a:gd name="connsiteX7770" fmla="*/ 5050762 w 6356371"/>
                <a:gd name="connsiteY7770" fmla="*/ 310250 h 3927868"/>
                <a:gd name="connsiteX7771" fmla="*/ 5117687 w 6356371"/>
                <a:gd name="connsiteY7771" fmla="*/ 361922 h 3927868"/>
                <a:gd name="connsiteX7772" fmla="*/ 5148272 w 6356371"/>
                <a:gd name="connsiteY7772" fmla="*/ 397291 h 3927868"/>
                <a:gd name="connsiteX7773" fmla="*/ 5153057 w 6356371"/>
                <a:gd name="connsiteY7773" fmla="*/ 392057 h 3927868"/>
                <a:gd name="connsiteX7774" fmla="*/ 5229554 w 6356371"/>
                <a:gd name="connsiteY7774" fmla="*/ 353472 h 3927868"/>
                <a:gd name="connsiteX7775" fmla="*/ 5309715 w 6356371"/>
                <a:gd name="connsiteY7775" fmla="*/ 248634 h 3927868"/>
                <a:gd name="connsiteX7776" fmla="*/ 5327812 w 6356371"/>
                <a:gd name="connsiteY7776" fmla="*/ 248634 h 3927868"/>
                <a:gd name="connsiteX7777" fmla="*/ 5407973 w 6356371"/>
                <a:gd name="connsiteY7777" fmla="*/ 353397 h 3927868"/>
                <a:gd name="connsiteX7778" fmla="*/ 5484545 w 6356371"/>
                <a:gd name="connsiteY7778" fmla="*/ 391907 h 3927868"/>
                <a:gd name="connsiteX7779" fmla="*/ 5493442 w 6356371"/>
                <a:gd name="connsiteY7779" fmla="*/ 401928 h 3927868"/>
                <a:gd name="connsiteX7780" fmla="*/ 5527616 w 6356371"/>
                <a:gd name="connsiteY7780" fmla="*/ 361773 h 3927868"/>
                <a:gd name="connsiteX7781" fmla="*/ 5594467 w 6356371"/>
                <a:gd name="connsiteY7781" fmla="*/ 310176 h 3927868"/>
                <a:gd name="connsiteX7782" fmla="*/ 5583699 w 6356371"/>
                <a:gd name="connsiteY7782" fmla="*/ 226276 h 3927868"/>
                <a:gd name="connsiteX7783" fmla="*/ 5594840 w 6356371"/>
                <a:gd name="connsiteY7783" fmla="*/ 141030 h 3927868"/>
                <a:gd name="connsiteX7784" fmla="*/ 5612563 w 6356371"/>
                <a:gd name="connsiteY7784" fmla="*/ 123308 h 3927868"/>
                <a:gd name="connsiteX7785" fmla="*/ 5781634 w 6356371"/>
                <a:gd name="connsiteY7785" fmla="*/ 122934 h 3927868"/>
                <a:gd name="connsiteX7786" fmla="*/ 5833380 w 6356371"/>
                <a:gd name="connsiteY7786" fmla="*/ 56083 h 3927868"/>
                <a:gd name="connsiteX7787" fmla="*/ 5901502 w 6356371"/>
                <a:gd name="connsiteY7787" fmla="*/ 3664 h 3927868"/>
                <a:gd name="connsiteX7788" fmla="*/ 5926627 w 6356371"/>
                <a:gd name="connsiteY7788" fmla="*/ 3664 h 3927868"/>
                <a:gd name="connsiteX7789" fmla="*/ 5994749 w 6356371"/>
                <a:gd name="connsiteY7789" fmla="*/ 56008 h 3927868"/>
                <a:gd name="connsiteX7790" fmla="*/ 6046420 w 6356371"/>
                <a:gd name="connsiteY7790" fmla="*/ 123009 h 3927868"/>
                <a:gd name="connsiteX7791" fmla="*/ 6215416 w 6356371"/>
                <a:gd name="connsiteY7791" fmla="*/ 123308 h 3927868"/>
                <a:gd name="connsiteX7792" fmla="*/ 6233213 w 6356371"/>
                <a:gd name="connsiteY7792" fmla="*/ 141105 h 3927868"/>
                <a:gd name="connsiteX7793" fmla="*/ 6244355 w 6356371"/>
                <a:gd name="connsiteY7793" fmla="*/ 226426 h 3927868"/>
                <a:gd name="connsiteX7794" fmla="*/ 6233587 w 6356371"/>
                <a:gd name="connsiteY7794" fmla="*/ 310326 h 3927868"/>
                <a:gd name="connsiteX7795" fmla="*/ 6300512 w 6356371"/>
                <a:gd name="connsiteY7795" fmla="*/ 361996 h 3927868"/>
                <a:gd name="connsiteX7796" fmla="*/ 6352857 w 6356371"/>
                <a:gd name="connsiteY7796" fmla="*/ 430119 h 3927868"/>
                <a:gd name="connsiteX7797" fmla="*/ 6352857 w 6356371"/>
                <a:gd name="connsiteY7797" fmla="*/ 455244 h 3927868"/>
                <a:gd name="connsiteX7798" fmla="*/ 6300512 w 6356371"/>
                <a:gd name="connsiteY7798" fmla="*/ 523366 h 3927868"/>
                <a:gd name="connsiteX7799" fmla="*/ 6233587 w 6356371"/>
                <a:gd name="connsiteY7799" fmla="*/ 575037 h 3927868"/>
                <a:gd name="connsiteX7800" fmla="*/ 6244355 w 6356371"/>
                <a:gd name="connsiteY7800" fmla="*/ 658937 h 3927868"/>
                <a:gd name="connsiteX7801" fmla="*/ 6233213 w 6356371"/>
                <a:gd name="connsiteY7801" fmla="*/ 744183 h 3927868"/>
                <a:gd name="connsiteX7802" fmla="*/ 6215416 w 6356371"/>
                <a:gd name="connsiteY7802" fmla="*/ 761980 h 3927868"/>
                <a:gd name="connsiteX7803" fmla="*/ 6046345 w 6356371"/>
                <a:gd name="connsiteY7803" fmla="*/ 762279 h 3927868"/>
                <a:gd name="connsiteX7804" fmla="*/ 5994674 w 6356371"/>
                <a:gd name="connsiteY7804" fmla="*/ 829204 h 3927868"/>
                <a:gd name="connsiteX7805" fmla="*/ 5957211 w 6356371"/>
                <a:gd name="connsiteY7805" fmla="*/ 861284 h 3927868"/>
                <a:gd name="connsiteX7806" fmla="*/ 5999236 w 6356371"/>
                <a:gd name="connsiteY7806" fmla="*/ 941071 h 3927868"/>
                <a:gd name="connsiteX7807" fmla="*/ 6104073 w 6356371"/>
                <a:gd name="connsiteY7807" fmla="*/ 1021232 h 3927868"/>
                <a:gd name="connsiteX7808" fmla="*/ 6105718 w 6356371"/>
                <a:gd name="connsiteY7808" fmla="*/ 1030205 h 3927868"/>
                <a:gd name="connsiteX7809" fmla="*/ 6104073 w 6356371"/>
                <a:gd name="connsiteY7809" fmla="*/ 1039254 h 3927868"/>
                <a:gd name="connsiteX7810" fmla="*/ 6076032 w 6356371"/>
                <a:gd name="connsiteY7810" fmla="*/ 1080680 h 3927868"/>
                <a:gd name="connsiteX7811" fmla="*/ 5999311 w 6356371"/>
                <a:gd name="connsiteY7811" fmla="*/ 1119340 h 3927868"/>
                <a:gd name="connsiteX7812" fmla="*/ 5957211 w 6356371"/>
                <a:gd name="connsiteY7812" fmla="*/ 1199277 h 3927868"/>
                <a:gd name="connsiteX7813" fmla="*/ 5994674 w 6356371"/>
                <a:gd name="connsiteY7813" fmla="*/ 1231356 h 3927868"/>
                <a:gd name="connsiteX7814" fmla="*/ 6046345 w 6356371"/>
                <a:gd name="connsiteY7814" fmla="*/ 1298357 h 3927868"/>
                <a:gd name="connsiteX7815" fmla="*/ 6215416 w 6356371"/>
                <a:gd name="connsiteY7815" fmla="*/ 1298730 h 3927868"/>
                <a:gd name="connsiteX7816" fmla="*/ 6233138 w 6356371"/>
                <a:gd name="connsiteY7816" fmla="*/ 1316452 h 3927868"/>
                <a:gd name="connsiteX7817" fmla="*/ 6244281 w 6356371"/>
                <a:gd name="connsiteY7817" fmla="*/ 1401698 h 3927868"/>
                <a:gd name="connsiteX7818" fmla="*/ 6233513 w 6356371"/>
                <a:gd name="connsiteY7818" fmla="*/ 1485599 h 3927868"/>
                <a:gd name="connsiteX7819" fmla="*/ 6300363 w 6356371"/>
                <a:gd name="connsiteY7819" fmla="*/ 1537270 h 3927868"/>
                <a:gd name="connsiteX7820" fmla="*/ 6352782 w 6356371"/>
                <a:gd name="connsiteY7820" fmla="*/ 1605467 h 3927868"/>
                <a:gd name="connsiteX7821" fmla="*/ 6352782 w 6356371"/>
                <a:gd name="connsiteY7821" fmla="*/ 1630592 h 3927868"/>
                <a:gd name="connsiteX7822" fmla="*/ 6300662 w 6356371"/>
                <a:gd name="connsiteY7822" fmla="*/ 1698564 h 3927868"/>
                <a:gd name="connsiteX7823" fmla="*/ 6233737 w 6356371"/>
                <a:gd name="connsiteY7823" fmla="*/ 1750235 h 3927868"/>
                <a:gd name="connsiteX7824" fmla="*/ 6244505 w 6356371"/>
                <a:gd name="connsiteY7824" fmla="*/ 1834135 h 3927868"/>
                <a:gd name="connsiteX7825" fmla="*/ 6233363 w 6356371"/>
                <a:gd name="connsiteY7825" fmla="*/ 1919381 h 3927868"/>
                <a:gd name="connsiteX7826" fmla="*/ 6215641 w 6356371"/>
                <a:gd name="connsiteY7826" fmla="*/ 1937103 h 3927868"/>
                <a:gd name="connsiteX7827" fmla="*/ 6046570 w 6356371"/>
                <a:gd name="connsiteY7827" fmla="*/ 1937477 h 3927868"/>
                <a:gd name="connsiteX7828" fmla="*/ 5994899 w 6356371"/>
                <a:gd name="connsiteY7828" fmla="*/ 2004402 h 3927868"/>
                <a:gd name="connsiteX7829" fmla="*/ 5957436 w 6356371"/>
                <a:gd name="connsiteY7829" fmla="*/ 2036482 h 3927868"/>
                <a:gd name="connsiteX7830" fmla="*/ 5999460 w 6356371"/>
                <a:gd name="connsiteY7830" fmla="*/ 2116419 h 3927868"/>
                <a:gd name="connsiteX7831" fmla="*/ 6023165 w 6356371"/>
                <a:gd name="connsiteY7831" fmla="*/ 2122027 h 3927868"/>
                <a:gd name="connsiteX7832" fmla="*/ 6023239 w 6356371"/>
                <a:gd name="connsiteY7832" fmla="*/ 2122027 h 3927868"/>
                <a:gd name="connsiteX7833" fmla="*/ 6034979 w 6356371"/>
                <a:gd name="connsiteY7833" fmla="*/ 2126514 h 3927868"/>
                <a:gd name="connsiteX7834" fmla="*/ 6036101 w 6356371"/>
                <a:gd name="connsiteY7834" fmla="*/ 2126962 h 3927868"/>
                <a:gd name="connsiteX7835" fmla="*/ 6036326 w 6356371"/>
                <a:gd name="connsiteY7835" fmla="*/ 2127037 h 3927868"/>
                <a:gd name="connsiteX7836" fmla="*/ 6036549 w 6356371"/>
                <a:gd name="connsiteY7836" fmla="*/ 2127112 h 3927868"/>
                <a:gd name="connsiteX7837" fmla="*/ 6037372 w 6356371"/>
                <a:gd name="connsiteY7837" fmla="*/ 2127486 h 3927868"/>
                <a:gd name="connsiteX7838" fmla="*/ 6042232 w 6356371"/>
                <a:gd name="connsiteY7838" fmla="*/ 2129879 h 3927868"/>
                <a:gd name="connsiteX7839" fmla="*/ 6042457 w 6356371"/>
                <a:gd name="connsiteY7839" fmla="*/ 2129953 h 3927868"/>
                <a:gd name="connsiteX7840" fmla="*/ 6044102 w 6356371"/>
                <a:gd name="connsiteY7840" fmla="*/ 2130851 h 3927868"/>
                <a:gd name="connsiteX7841" fmla="*/ 6046121 w 6356371"/>
                <a:gd name="connsiteY7841" fmla="*/ 2131973 h 3927868"/>
                <a:gd name="connsiteX7842" fmla="*/ 6049412 w 6356371"/>
                <a:gd name="connsiteY7842" fmla="*/ 2133916 h 3927868"/>
                <a:gd name="connsiteX7843" fmla="*/ 6053898 w 6356371"/>
                <a:gd name="connsiteY7843" fmla="*/ 2136684 h 3927868"/>
                <a:gd name="connsiteX7844" fmla="*/ 6076106 w 6356371"/>
                <a:gd name="connsiteY7844" fmla="*/ 2154779 h 3927868"/>
                <a:gd name="connsiteX7845" fmla="*/ 6104373 w 6356371"/>
                <a:gd name="connsiteY7845" fmla="*/ 2196506 h 3927868"/>
                <a:gd name="connsiteX7846" fmla="*/ 6104373 w 6356371"/>
                <a:gd name="connsiteY7846" fmla="*/ 2214377 h 3927868"/>
                <a:gd name="connsiteX7847" fmla="*/ 6076256 w 6356371"/>
                <a:gd name="connsiteY7847" fmla="*/ 2255953 h 3927868"/>
                <a:gd name="connsiteX7848" fmla="*/ 5999535 w 6356371"/>
                <a:gd name="connsiteY7848" fmla="*/ 2294538 h 3927868"/>
                <a:gd name="connsiteX7849" fmla="*/ 5957436 w 6356371"/>
                <a:gd name="connsiteY7849" fmla="*/ 2374475 h 3927868"/>
                <a:gd name="connsiteX7850" fmla="*/ 5994899 w 6356371"/>
                <a:gd name="connsiteY7850" fmla="*/ 2406554 h 3927868"/>
                <a:gd name="connsiteX7851" fmla="*/ 6046570 w 6356371"/>
                <a:gd name="connsiteY7851" fmla="*/ 2473555 h 3927868"/>
                <a:gd name="connsiteX7852" fmla="*/ 6215641 w 6356371"/>
                <a:gd name="connsiteY7852" fmla="*/ 2473928 h 3927868"/>
                <a:gd name="connsiteX7853" fmla="*/ 6233363 w 6356371"/>
                <a:gd name="connsiteY7853" fmla="*/ 2491650 h 3927868"/>
                <a:gd name="connsiteX7854" fmla="*/ 6244505 w 6356371"/>
                <a:gd name="connsiteY7854" fmla="*/ 2576896 h 3927868"/>
                <a:gd name="connsiteX7855" fmla="*/ 6233737 w 6356371"/>
                <a:gd name="connsiteY7855" fmla="*/ 2660797 h 3927868"/>
                <a:gd name="connsiteX7856" fmla="*/ 6300588 w 6356371"/>
                <a:gd name="connsiteY7856" fmla="*/ 2712468 h 3927868"/>
                <a:gd name="connsiteX7857" fmla="*/ 6353006 w 6356371"/>
                <a:gd name="connsiteY7857" fmla="*/ 2780665 h 3927868"/>
                <a:gd name="connsiteX7858" fmla="*/ 6353006 w 6356371"/>
                <a:gd name="connsiteY7858" fmla="*/ 2805790 h 3927868"/>
                <a:gd name="connsiteX7859" fmla="*/ 6300662 w 6356371"/>
                <a:gd name="connsiteY7859" fmla="*/ 2873911 h 3927868"/>
                <a:gd name="connsiteX7860" fmla="*/ 6233737 w 6356371"/>
                <a:gd name="connsiteY7860" fmla="*/ 2925583 h 3927868"/>
                <a:gd name="connsiteX7861" fmla="*/ 6244505 w 6356371"/>
                <a:gd name="connsiteY7861" fmla="*/ 3009483 h 3927868"/>
                <a:gd name="connsiteX7862" fmla="*/ 6233363 w 6356371"/>
                <a:gd name="connsiteY7862" fmla="*/ 3094729 h 3927868"/>
                <a:gd name="connsiteX7863" fmla="*/ 6215641 w 6356371"/>
                <a:gd name="connsiteY7863" fmla="*/ 3112451 h 3927868"/>
                <a:gd name="connsiteX7864" fmla="*/ 6046495 w 6356371"/>
                <a:gd name="connsiteY7864" fmla="*/ 3112825 h 3927868"/>
                <a:gd name="connsiteX7865" fmla="*/ 5994824 w 6356371"/>
                <a:gd name="connsiteY7865" fmla="*/ 3179751 h 3927868"/>
                <a:gd name="connsiteX7866" fmla="*/ 5957360 w 6356371"/>
                <a:gd name="connsiteY7866" fmla="*/ 3211830 h 3927868"/>
                <a:gd name="connsiteX7867" fmla="*/ 5999385 w 6356371"/>
                <a:gd name="connsiteY7867" fmla="*/ 3291692 h 3927868"/>
                <a:gd name="connsiteX7868" fmla="*/ 6076032 w 6356371"/>
                <a:gd name="connsiteY7868" fmla="*/ 3330352 h 3927868"/>
                <a:gd name="connsiteX7869" fmla="*/ 6104223 w 6356371"/>
                <a:gd name="connsiteY7869" fmla="*/ 3371853 h 3927868"/>
                <a:gd name="connsiteX7870" fmla="*/ 6104223 w 6356371"/>
                <a:gd name="connsiteY7870" fmla="*/ 3389725 h 3927868"/>
                <a:gd name="connsiteX7871" fmla="*/ 6076106 w 6356371"/>
                <a:gd name="connsiteY7871" fmla="*/ 3431301 h 3927868"/>
                <a:gd name="connsiteX7872" fmla="*/ 5999460 w 6356371"/>
                <a:gd name="connsiteY7872" fmla="*/ 3469961 h 3927868"/>
                <a:gd name="connsiteX7873" fmla="*/ 5957360 w 6356371"/>
                <a:gd name="connsiteY7873" fmla="*/ 3549897 h 3927868"/>
                <a:gd name="connsiteX7874" fmla="*/ 5994899 w 6356371"/>
                <a:gd name="connsiteY7874" fmla="*/ 3582052 h 3927868"/>
                <a:gd name="connsiteX7875" fmla="*/ 6046495 w 6356371"/>
                <a:gd name="connsiteY7875" fmla="*/ 3648902 h 3927868"/>
                <a:gd name="connsiteX7876" fmla="*/ 6215566 w 6356371"/>
                <a:gd name="connsiteY7876" fmla="*/ 3649277 h 3927868"/>
                <a:gd name="connsiteX7877" fmla="*/ 6233288 w 6356371"/>
                <a:gd name="connsiteY7877" fmla="*/ 3666999 h 3927868"/>
                <a:gd name="connsiteX7878" fmla="*/ 6244430 w 6356371"/>
                <a:gd name="connsiteY7878" fmla="*/ 3752319 h 3927868"/>
                <a:gd name="connsiteX7879" fmla="*/ 6233662 w 6356371"/>
                <a:gd name="connsiteY7879" fmla="*/ 3836145 h 3927868"/>
                <a:gd name="connsiteX7880" fmla="*/ 6300512 w 6356371"/>
                <a:gd name="connsiteY7880" fmla="*/ 3887815 h 3927868"/>
                <a:gd name="connsiteX7881" fmla="*/ 6331299 w 6356371"/>
                <a:gd name="connsiteY7881" fmla="*/ 3927868 h 3927868"/>
                <a:gd name="connsiteX7882" fmla="*/ 6268598 w 6356371"/>
                <a:gd name="connsiteY7882" fmla="*/ 3927868 h 3927868"/>
                <a:gd name="connsiteX7883" fmla="*/ 6264919 w 6356371"/>
                <a:gd name="connsiteY7883" fmla="*/ 3923335 h 3927868"/>
                <a:gd name="connsiteX7884" fmla="*/ 6216613 w 6356371"/>
                <a:gd name="connsiteY7884" fmla="*/ 3884825 h 3927868"/>
                <a:gd name="connsiteX7885" fmla="*/ 6189389 w 6356371"/>
                <a:gd name="connsiteY7885" fmla="*/ 3927868 h 3927868"/>
                <a:gd name="connsiteX7886" fmla="*/ 6131124 w 6356371"/>
                <a:gd name="connsiteY7886" fmla="*/ 3927868 h 3927868"/>
                <a:gd name="connsiteX7887" fmla="*/ 6171971 w 6356371"/>
                <a:gd name="connsiteY7887" fmla="*/ 3861793 h 3927868"/>
                <a:gd name="connsiteX7888" fmla="*/ 6090164 w 6356371"/>
                <a:gd name="connsiteY7888" fmla="*/ 3842426 h 3927868"/>
                <a:gd name="connsiteX7889" fmla="*/ 6080518 w 6356371"/>
                <a:gd name="connsiteY7889" fmla="*/ 3899555 h 3927868"/>
                <a:gd name="connsiteX7890" fmla="*/ 6120194 w 6356371"/>
                <a:gd name="connsiteY7890" fmla="*/ 3927868 h 3927868"/>
                <a:gd name="connsiteX7891" fmla="*/ 6033454 w 6356371"/>
                <a:gd name="connsiteY7891" fmla="*/ 3927868 h 3927868"/>
                <a:gd name="connsiteX7892" fmla="*/ 6027474 w 6356371"/>
                <a:gd name="connsiteY7892" fmla="*/ 3921438 h 3927868"/>
                <a:gd name="connsiteX7893" fmla="*/ 6026829 w 6356371"/>
                <a:gd name="connsiteY7893" fmla="*/ 3903968 h 3927868"/>
                <a:gd name="connsiteX7894" fmla="*/ 6039840 w 6356371"/>
                <a:gd name="connsiteY7894" fmla="*/ 3842575 h 3927868"/>
                <a:gd name="connsiteX7895" fmla="*/ 5978373 w 6356371"/>
                <a:gd name="connsiteY7895" fmla="*/ 3855512 h 3927868"/>
                <a:gd name="connsiteX7896" fmla="*/ 5948088 w 6356371"/>
                <a:gd name="connsiteY7896" fmla="*/ 3842875 h 3927868"/>
                <a:gd name="connsiteX7897" fmla="*/ 5913915 w 6356371"/>
                <a:gd name="connsiteY7897" fmla="*/ 3790381 h 3927868"/>
                <a:gd name="connsiteX7898" fmla="*/ 5879593 w 6356371"/>
                <a:gd name="connsiteY7898" fmla="*/ 3842949 h 3927868"/>
                <a:gd name="connsiteX7899" fmla="*/ 5849307 w 6356371"/>
                <a:gd name="connsiteY7899" fmla="*/ 3855512 h 3927868"/>
                <a:gd name="connsiteX7900" fmla="*/ 5787915 w 6356371"/>
                <a:gd name="connsiteY7900" fmla="*/ 3842575 h 3927868"/>
                <a:gd name="connsiteX7901" fmla="*/ 5800852 w 6356371"/>
                <a:gd name="connsiteY7901" fmla="*/ 3903968 h 3927868"/>
                <a:gd name="connsiteX7902" fmla="*/ 5800235 w 6356371"/>
                <a:gd name="connsiteY7902" fmla="*/ 3921475 h 3927868"/>
                <a:gd name="connsiteX7903" fmla="*/ 5794293 w 6356371"/>
                <a:gd name="connsiteY7903" fmla="*/ 3927868 h 3927868"/>
                <a:gd name="connsiteX7904" fmla="*/ 5707536 w 6356371"/>
                <a:gd name="connsiteY7904" fmla="*/ 3927868 h 3927868"/>
                <a:gd name="connsiteX7905" fmla="*/ 5747237 w 6356371"/>
                <a:gd name="connsiteY7905" fmla="*/ 3899555 h 3927868"/>
                <a:gd name="connsiteX7906" fmla="*/ 5737665 w 6356371"/>
                <a:gd name="connsiteY7906" fmla="*/ 3842426 h 3927868"/>
                <a:gd name="connsiteX7907" fmla="*/ 5655933 w 6356371"/>
                <a:gd name="connsiteY7907" fmla="*/ 3861718 h 3927868"/>
                <a:gd name="connsiteX7908" fmla="*/ 5696758 w 6356371"/>
                <a:gd name="connsiteY7908" fmla="*/ 3927868 h 3927868"/>
                <a:gd name="connsiteX7909" fmla="*/ 5638707 w 6356371"/>
                <a:gd name="connsiteY7909" fmla="*/ 3927868 h 3927868"/>
                <a:gd name="connsiteX7910" fmla="*/ 5611441 w 6356371"/>
                <a:gd name="connsiteY7910" fmla="*/ 3884675 h 3927868"/>
                <a:gd name="connsiteX7911" fmla="*/ 5563060 w 6356371"/>
                <a:gd name="connsiteY7911" fmla="*/ 3923260 h 3927868"/>
                <a:gd name="connsiteX7912" fmla="*/ 5560294 w 6356371"/>
                <a:gd name="connsiteY7912" fmla="*/ 3926176 h 3927868"/>
                <a:gd name="connsiteX7913" fmla="*/ 5558697 w 6356371"/>
                <a:gd name="connsiteY7913" fmla="*/ 3927868 h 3927868"/>
                <a:gd name="connsiteX7914" fmla="*/ 5493455 w 6356371"/>
                <a:gd name="connsiteY7914" fmla="*/ 3927868 h 3927868"/>
                <a:gd name="connsiteX7915" fmla="*/ 5524251 w 6356371"/>
                <a:gd name="connsiteY7915" fmla="*/ 3891181 h 3927868"/>
                <a:gd name="connsiteX7916" fmla="*/ 5527317 w 6356371"/>
                <a:gd name="connsiteY7916" fmla="*/ 3887965 h 3927868"/>
                <a:gd name="connsiteX7917" fmla="*/ 5594242 w 6356371"/>
                <a:gd name="connsiteY7917" fmla="*/ 3836294 h 3927868"/>
                <a:gd name="connsiteX7918" fmla="*/ 5583550 w 6356371"/>
                <a:gd name="connsiteY7918" fmla="*/ 3752469 h 3927868"/>
                <a:gd name="connsiteX7919" fmla="*/ 5586615 w 6356371"/>
                <a:gd name="connsiteY7919" fmla="*/ 3707752 h 3927868"/>
                <a:gd name="connsiteX7920" fmla="*/ 5454783 w 6356371"/>
                <a:gd name="connsiteY7920" fmla="*/ 3700573 h 3927868"/>
                <a:gd name="connsiteX7921" fmla="*/ 5403112 w 6356371"/>
                <a:gd name="connsiteY7921" fmla="*/ 3767499 h 3927868"/>
                <a:gd name="connsiteX7922" fmla="*/ 5365723 w 6356371"/>
                <a:gd name="connsiteY7922" fmla="*/ 3799578 h 3927868"/>
                <a:gd name="connsiteX7923" fmla="*/ 5407748 w 6356371"/>
                <a:gd name="connsiteY7923" fmla="*/ 3879366 h 3927868"/>
                <a:gd name="connsiteX7924" fmla="*/ 5460569 w 6356371"/>
                <a:gd name="connsiteY7924" fmla="*/ 3898622 h 3927868"/>
                <a:gd name="connsiteX7925" fmla="*/ 5493253 w 6356371"/>
                <a:gd name="connsiteY7925" fmla="*/ 3927868 h 3927868"/>
                <a:gd name="connsiteX7926" fmla="*/ 5384739 w 6356371"/>
                <a:gd name="connsiteY7926" fmla="*/ 3927868 h 3927868"/>
                <a:gd name="connsiteX7927" fmla="*/ 5384418 w 6356371"/>
                <a:gd name="connsiteY7927" fmla="*/ 3927821 h 3927868"/>
                <a:gd name="connsiteX7928" fmla="*/ 5359293 w 6356371"/>
                <a:gd name="connsiteY7928" fmla="*/ 3902771 h 3927868"/>
                <a:gd name="connsiteX7929" fmla="*/ 5318614 w 6356371"/>
                <a:gd name="connsiteY7929" fmla="*/ 3826274 h 3927868"/>
                <a:gd name="connsiteX7930" fmla="*/ 5278010 w 6356371"/>
                <a:gd name="connsiteY7930" fmla="*/ 3902771 h 3927868"/>
                <a:gd name="connsiteX7931" fmla="*/ 5270635 w 6356371"/>
                <a:gd name="connsiteY7931" fmla="*/ 3920550 h 3927868"/>
                <a:gd name="connsiteX7932" fmla="*/ 5252952 w 6356371"/>
                <a:gd name="connsiteY7932" fmla="*/ 3927868 h 3927868"/>
                <a:gd name="connsiteX7933" fmla="*/ 5085772 w 6356371"/>
                <a:gd name="connsiteY7933" fmla="*/ 3927868 h 3927868"/>
                <a:gd name="connsiteX7934" fmla="*/ 5082093 w 6356371"/>
                <a:gd name="connsiteY7934" fmla="*/ 3923335 h 3927868"/>
                <a:gd name="connsiteX7935" fmla="*/ 5033713 w 6356371"/>
                <a:gd name="connsiteY7935" fmla="*/ 3884825 h 3927868"/>
                <a:gd name="connsiteX7936" fmla="*/ 5006504 w 6356371"/>
                <a:gd name="connsiteY7936" fmla="*/ 3927868 h 3927868"/>
                <a:gd name="connsiteX7937" fmla="*/ 4948148 w 6356371"/>
                <a:gd name="connsiteY7937" fmla="*/ 3927868 h 3927868"/>
                <a:gd name="connsiteX7938" fmla="*/ 4988996 w 6356371"/>
                <a:gd name="connsiteY7938" fmla="*/ 3861793 h 3927868"/>
                <a:gd name="connsiteX7939" fmla="*/ 4907190 w 6356371"/>
                <a:gd name="connsiteY7939" fmla="*/ 3842426 h 3927868"/>
                <a:gd name="connsiteX7940" fmla="*/ 4897618 w 6356371"/>
                <a:gd name="connsiteY7940" fmla="*/ 3899555 h 3927868"/>
                <a:gd name="connsiteX7941" fmla="*/ 4937230 w 6356371"/>
                <a:gd name="connsiteY7941" fmla="*/ 3927868 h 3927868"/>
                <a:gd name="connsiteX7942" fmla="*/ 4850553 w 6356371"/>
                <a:gd name="connsiteY7942" fmla="*/ 3927868 h 3927868"/>
                <a:gd name="connsiteX7943" fmla="*/ 4844574 w 6356371"/>
                <a:gd name="connsiteY7943" fmla="*/ 3921438 h 3927868"/>
                <a:gd name="connsiteX7944" fmla="*/ 4843928 w 6356371"/>
                <a:gd name="connsiteY7944" fmla="*/ 3903968 h 3927868"/>
                <a:gd name="connsiteX7945" fmla="*/ 4856864 w 6356371"/>
                <a:gd name="connsiteY7945" fmla="*/ 3842575 h 3927868"/>
                <a:gd name="connsiteX7946" fmla="*/ 4795473 w 6356371"/>
                <a:gd name="connsiteY7946" fmla="*/ 3855512 h 3927868"/>
                <a:gd name="connsiteX7947" fmla="*/ 4765188 w 6356371"/>
                <a:gd name="connsiteY7947" fmla="*/ 3842949 h 3927868"/>
                <a:gd name="connsiteX7948" fmla="*/ 4730940 w 6356371"/>
                <a:gd name="connsiteY7948" fmla="*/ 3790381 h 3927868"/>
                <a:gd name="connsiteX7949" fmla="*/ 4696692 w 6356371"/>
                <a:gd name="connsiteY7949" fmla="*/ 3842949 h 3927868"/>
                <a:gd name="connsiteX7950" fmla="*/ 4666409 w 6356371"/>
                <a:gd name="connsiteY7950" fmla="*/ 3855512 h 3927868"/>
                <a:gd name="connsiteX7951" fmla="*/ 4605015 w 6356371"/>
                <a:gd name="connsiteY7951" fmla="*/ 3842575 h 3927868"/>
                <a:gd name="connsiteX7952" fmla="*/ 4617951 w 6356371"/>
                <a:gd name="connsiteY7952" fmla="*/ 3903968 h 3927868"/>
                <a:gd name="connsiteX7953" fmla="*/ 4617335 w 6356371"/>
                <a:gd name="connsiteY7953" fmla="*/ 3921475 h 3927868"/>
                <a:gd name="connsiteX7954" fmla="*/ 4611393 w 6356371"/>
                <a:gd name="connsiteY7954" fmla="*/ 3927868 h 3927868"/>
                <a:gd name="connsiteX7955" fmla="*/ 4524636 w 6356371"/>
                <a:gd name="connsiteY7955" fmla="*/ 3927868 h 3927868"/>
                <a:gd name="connsiteX7956" fmla="*/ 4564336 w 6356371"/>
                <a:gd name="connsiteY7956" fmla="*/ 3899555 h 3927868"/>
                <a:gd name="connsiteX7957" fmla="*/ 4554765 w 6356371"/>
                <a:gd name="connsiteY7957" fmla="*/ 3842426 h 3927868"/>
                <a:gd name="connsiteX7958" fmla="*/ 4473033 w 6356371"/>
                <a:gd name="connsiteY7958" fmla="*/ 3861718 h 3927868"/>
                <a:gd name="connsiteX7959" fmla="*/ 4513859 w 6356371"/>
                <a:gd name="connsiteY7959" fmla="*/ 3927868 h 3927868"/>
                <a:gd name="connsiteX7960" fmla="*/ 4455502 w 6356371"/>
                <a:gd name="connsiteY7960" fmla="*/ 3927868 h 3927868"/>
                <a:gd name="connsiteX7961" fmla="*/ 4428317 w 6356371"/>
                <a:gd name="connsiteY7961" fmla="*/ 3884825 h 3927868"/>
                <a:gd name="connsiteX7962" fmla="*/ 4379862 w 6356371"/>
                <a:gd name="connsiteY7962" fmla="*/ 3923409 h 3927868"/>
                <a:gd name="connsiteX7963" fmla="*/ 4376244 w 6356371"/>
                <a:gd name="connsiteY7963" fmla="*/ 3927868 h 3927868"/>
                <a:gd name="connsiteX7964" fmla="*/ 4310544 w 6356371"/>
                <a:gd name="connsiteY7964" fmla="*/ 3927868 h 3927868"/>
                <a:gd name="connsiteX7965" fmla="*/ 4344342 w 6356371"/>
                <a:gd name="connsiteY7965" fmla="*/ 3887891 h 3927868"/>
                <a:gd name="connsiteX7966" fmla="*/ 4411342 w 6356371"/>
                <a:gd name="connsiteY7966" fmla="*/ 3836220 h 3927868"/>
                <a:gd name="connsiteX7967" fmla="*/ 4400649 w 6356371"/>
                <a:gd name="connsiteY7967" fmla="*/ 3752395 h 3927868"/>
                <a:gd name="connsiteX7968" fmla="*/ 4403790 w 6356371"/>
                <a:gd name="connsiteY7968" fmla="*/ 3707677 h 3927868"/>
                <a:gd name="connsiteX7969" fmla="*/ 4271883 w 6356371"/>
                <a:gd name="connsiteY7969" fmla="*/ 3700573 h 3927868"/>
                <a:gd name="connsiteX7970" fmla="*/ 4220212 w 6356371"/>
                <a:gd name="connsiteY7970" fmla="*/ 3767499 h 3927868"/>
                <a:gd name="connsiteX7971" fmla="*/ 4182750 w 6356371"/>
                <a:gd name="connsiteY7971" fmla="*/ 3799578 h 3927868"/>
                <a:gd name="connsiteX7972" fmla="*/ 4224773 w 6356371"/>
                <a:gd name="connsiteY7972" fmla="*/ 3879366 h 3927868"/>
                <a:gd name="connsiteX7973" fmla="*/ 4277650 w 6356371"/>
                <a:gd name="connsiteY7973" fmla="*/ 3898631 h 3927868"/>
                <a:gd name="connsiteX7974" fmla="*/ 4310195 w 6356371"/>
                <a:gd name="connsiteY7974" fmla="*/ 3927868 h 3927868"/>
                <a:gd name="connsiteX7975" fmla="*/ 4201301 w 6356371"/>
                <a:gd name="connsiteY7975" fmla="*/ 3927868 h 3927868"/>
                <a:gd name="connsiteX7976" fmla="*/ 4183590 w 6356371"/>
                <a:gd name="connsiteY7976" fmla="*/ 3920521 h 3927868"/>
                <a:gd name="connsiteX7977" fmla="*/ 4176243 w 6356371"/>
                <a:gd name="connsiteY7977" fmla="*/ 3902771 h 3927868"/>
                <a:gd name="connsiteX7978" fmla="*/ 4135639 w 6356371"/>
                <a:gd name="connsiteY7978" fmla="*/ 3826349 h 3927868"/>
                <a:gd name="connsiteX7979" fmla="*/ 4095034 w 6356371"/>
                <a:gd name="connsiteY7979" fmla="*/ 3902846 h 3927868"/>
                <a:gd name="connsiteX7980" fmla="*/ 4087660 w 6356371"/>
                <a:gd name="connsiteY7980" fmla="*/ 3920624 h 3927868"/>
                <a:gd name="connsiteX7981" fmla="*/ 4070158 w 6356371"/>
                <a:gd name="connsiteY7981" fmla="*/ 3927868 h 3927868"/>
                <a:gd name="connsiteX7982" fmla="*/ 3902745 w 6356371"/>
                <a:gd name="connsiteY7982" fmla="*/ 3927868 h 3927868"/>
                <a:gd name="connsiteX7983" fmla="*/ 3899118 w 6356371"/>
                <a:gd name="connsiteY7983" fmla="*/ 3923409 h 3927868"/>
                <a:gd name="connsiteX7984" fmla="*/ 3850737 w 6356371"/>
                <a:gd name="connsiteY7984" fmla="*/ 3884899 h 3927868"/>
                <a:gd name="connsiteX7985" fmla="*/ 3823575 w 6356371"/>
                <a:gd name="connsiteY7985" fmla="*/ 3927868 h 3927868"/>
                <a:gd name="connsiteX7986" fmla="*/ 3765317 w 6356371"/>
                <a:gd name="connsiteY7986" fmla="*/ 3927868 h 3927868"/>
                <a:gd name="connsiteX7987" fmla="*/ 3806096 w 6356371"/>
                <a:gd name="connsiteY7987" fmla="*/ 3861793 h 3927868"/>
                <a:gd name="connsiteX7988" fmla="*/ 3724289 w 6356371"/>
                <a:gd name="connsiteY7988" fmla="*/ 3842426 h 3927868"/>
                <a:gd name="connsiteX7989" fmla="*/ 3714718 w 6356371"/>
                <a:gd name="connsiteY7989" fmla="*/ 3899555 h 3927868"/>
                <a:gd name="connsiteX7990" fmla="*/ 3754393 w 6356371"/>
                <a:gd name="connsiteY7990" fmla="*/ 3927868 h 3927868"/>
                <a:gd name="connsiteX7991" fmla="*/ 3667798 w 6356371"/>
                <a:gd name="connsiteY7991" fmla="*/ 3927868 h 3927868"/>
                <a:gd name="connsiteX7992" fmla="*/ 3661748 w 6356371"/>
                <a:gd name="connsiteY7992" fmla="*/ 3921363 h 3927868"/>
                <a:gd name="connsiteX7993" fmla="*/ 3661103 w 6356371"/>
                <a:gd name="connsiteY7993" fmla="*/ 3903893 h 3927868"/>
                <a:gd name="connsiteX7994" fmla="*/ 3674039 w 6356371"/>
                <a:gd name="connsiteY7994" fmla="*/ 3842501 h 3927868"/>
                <a:gd name="connsiteX7995" fmla="*/ 3612647 w 6356371"/>
                <a:gd name="connsiteY7995" fmla="*/ 3855437 h 3927868"/>
                <a:gd name="connsiteX7996" fmla="*/ 3582362 w 6356371"/>
                <a:gd name="connsiteY7996" fmla="*/ 3842875 h 3927868"/>
                <a:gd name="connsiteX7997" fmla="*/ 3548114 w 6356371"/>
                <a:gd name="connsiteY7997" fmla="*/ 3790306 h 3927868"/>
                <a:gd name="connsiteX7998" fmla="*/ 3513866 w 6356371"/>
                <a:gd name="connsiteY7998" fmla="*/ 3842875 h 3927868"/>
                <a:gd name="connsiteX7999" fmla="*/ 3483581 w 6356371"/>
                <a:gd name="connsiteY7999" fmla="*/ 3855437 h 3927868"/>
                <a:gd name="connsiteX8000" fmla="*/ 3422114 w 6356371"/>
                <a:gd name="connsiteY8000" fmla="*/ 3842501 h 3927868"/>
                <a:gd name="connsiteX8001" fmla="*/ 3435126 w 6356371"/>
                <a:gd name="connsiteY8001" fmla="*/ 3903893 h 3927868"/>
                <a:gd name="connsiteX8002" fmla="*/ 3434509 w 6356371"/>
                <a:gd name="connsiteY8002" fmla="*/ 3921400 h 3927868"/>
                <a:gd name="connsiteX8003" fmla="*/ 3428498 w 6356371"/>
                <a:gd name="connsiteY8003" fmla="*/ 3927868 h 3927868"/>
                <a:gd name="connsiteX8004" fmla="*/ 3341736 w 6356371"/>
                <a:gd name="connsiteY8004" fmla="*/ 3927868 h 3927868"/>
                <a:gd name="connsiteX8005" fmla="*/ 3381435 w 6356371"/>
                <a:gd name="connsiteY8005" fmla="*/ 3899555 h 3927868"/>
                <a:gd name="connsiteX8006" fmla="*/ 3371865 w 6356371"/>
                <a:gd name="connsiteY8006" fmla="*/ 3842426 h 3927868"/>
                <a:gd name="connsiteX8007" fmla="*/ 3290133 w 6356371"/>
                <a:gd name="connsiteY8007" fmla="*/ 3861718 h 3927868"/>
                <a:gd name="connsiteX8008" fmla="*/ 3330959 w 6356371"/>
                <a:gd name="connsiteY8008" fmla="*/ 3927868 h 3927868"/>
                <a:gd name="connsiteX8009" fmla="*/ 3272649 w 6356371"/>
                <a:gd name="connsiteY8009" fmla="*/ 3927868 h 3927868"/>
                <a:gd name="connsiteX8010" fmla="*/ 3245416 w 6356371"/>
                <a:gd name="connsiteY8010" fmla="*/ 3884750 h 3927868"/>
                <a:gd name="connsiteX8011" fmla="*/ 3197035 w 6356371"/>
                <a:gd name="connsiteY8011" fmla="*/ 3923335 h 3927868"/>
                <a:gd name="connsiteX8012" fmla="*/ 3193357 w 6356371"/>
                <a:gd name="connsiteY8012" fmla="*/ 3927868 h 3927868"/>
                <a:gd name="connsiteX8013" fmla="*/ 3127707 w 6356371"/>
                <a:gd name="connsiteY8013" fmla="*/ 3927868 h 3927868"/>
                <a:gd name="connsiteX8014" fmla="*/ 3161441 w 6356371"/>
                <a:gd name="connsiteY8014" fmla="*/ 3887965 h 3927868"/>
                <a:gd name="connsiteX8015" fmla="*/ 3228442 w 6356371"/>
                <a:gd name="connsiteY8015" fmla="*/ 3836294 h 3927868"/>
                <a:gd name="connsiteX8016" fmla="*/ 3217674 w 6356371"/>
                <a:gd name="connsiteY8016" fmla="*/ 3752469 h 3927868"/>
                <a:gd name="connsiteX8017" fmla="*/ 3220739 w 6356371"/>
                <a:gd name="connsiteY8017" fmla="*/ 3707752 h 3927868"/>
                <a:gd name="connsiteX8018" fmla="*/ 3088982 w 6356371"/>
                <a:gd name="connsiteY8018" fmla="*/ 3700573 h 3927868"/>
                <a:gd name="connsiteX8019" fmla="*/ 3037311 w 6356371"/>
                <a:gd name="connsiteY8019" fmla="*/ 3767499 h 3927868"/>
                <a:gd name="connsiteX8020" fmla="*/ 2999848 w 6356371"/>
                <a:gd name="connsiteY8020" fmla="*/ 3799578 h 3927868"/>
                <a:gd name="connsiteX8021" fmla="*/ 3041872 w 6356371"/>
                <a:gd name="connsiteY8021" fmla="*/ 3879366 h 3927868"/>
                <a:gd name="connsiteX8022" fmla="*/ 3094750 w 6356371"/>
                <a:gd name="connsiteY8022" fmla="*/ 3898668 h 3927868"/>
                <a:gd name="connsiteX8023" fmla="*/ 3127212 w 6356371"/>
                <a:gd name="connsiteY8023" fmla="*/ 3927868 h 3927868"/>
                <a:gd name="connsiteX8024" fmla="*/ 3018863 w 6356371"/>
                <a:gd name="connsiteY8024" fmla="*/ 3927868 h 3927868"/>
                <a:gd name="connsiteX8025" fmla="*/ 3018542 w 6356371"/>
                <a:gd name="connsiteY8025" fmla="*/ 3927821 h 3927868"/>
                <a:gd name="connsiteX8026" fmla="*/ 2993417 w 6356371"/>
                <a:gd name="connsiteY8026" fmla="*/ 3902696 h 3927868"/>
                <a:gd name="connsiteX8027" fmla="*/ 2952813 w 6356371"/>
                <a:gd name="connsiteY8027" fmla="*/ 3826274 h 3927868"/>
                <a:gd name="connsiteX8028" fmla="*/ 2937559 w 6356371"/>
                <a:gd name="connsiteY8028" fmla="*/ 3838388 h 3927868"/>
                <a:gd name="connsiteX8029" fmla="*/ 2912135 w 6356371"/>
                <a:gd name="connsiteY8029" fmla="*/ 3902771 h 3927868"/>
                <a:gd name="connsiteX8030" fmla="*/ 2904760 w 6356371"/>
                <a:gd name="connsiteY8030" fmla="*/ 3920550 h 3927868"/>
                <a:gd name="connsiteX8031" fmla="*/ 2887077 w 6356371"/>
                <a:gd name="connsiteY8031" fmla="*/ 3927868 h 3927868"/>
                <a:gd name="connsiteX8032" fmla="*/ 2719769 w 6356371"/>
                <a:gd name="connsiteY8032" fmla="*/ 3927868 h 3927868"/>
                <a:gd name="connsiteX8033" fmla="*/ 2716143 w 6356371"/>
                <a:gd name="connsiteY8033" fmla="*/ 3923409 h 3927868"/>
                <a:gd name="connsiteX8034" fmla="*/ 2667837 w 6356371"/>
                <a:gd name="connsiteY8034" fmla="*/ 3884899 h 3927868"/>
                <a:gd name="connsiteX8035" fmla="*/ 2640675 w 6356371"/>
                <a:gd name="connsiteY8035" fmla="*/ 3927868 h 3927868"/>
                <a:gd name="connsiteX8036" fmla="*/ 2582423 w 6356371"/>
                <a:gd name="connsiteY8036" fmla="*/ 3927868 h 3927868"/>
                <a:gd name="connsiteX8037" fmla="*/ 2623270 w 6356371"/>
                <a:gd name="connsiteY8037" fmla="*/ 3861793 h 3927868"/>
                <a:gd name="connsiteX8038" fmla="*/ 2541463 w 6356371"/>
                <a:gd name="connsiteY8038" fmla="*/ 3842426 h 3927868"/>
                <a:gd name="connsiteX8039" fmla="*/ 2531817 w 6356371"/>
                <a:gd name="connsiteY8039" fmla="*/ 3899555 h 3927868"/>
                <a:gd name="connsiteX8040" fmla="*/ 2571493 w 6356371"/>
                <a:gd name="connsiteY8040" fmla="*/ 3927868 h 3927868"/>
                <a:gd name="connsiteX8041" fmla="*/ 2484759 w 6356371"/>
                <a:gd name="connsiteY8041" fmla="*/ 3927868 h 3927868"/>
                <a:gd name="connsiteX8042" fmla="*/ 2478848 w 6356371"/>
                <a:gd name="connsiteY8042" fmla="*/ 3921512 h 3927868"/>
                <a:gd name="connsiteX8043" fmla="*/ 2478202 w 6356371"/>
                <a:gd name="connsiteY8043" fmla="*/ 3904042 h 3927868"/>
                <a:gd name="connsiteX8044" fmla="*/ 2491213 w 6356371"/>
                <a:gd name="connsiteY8044" fmla="*/ 3842650 h 3927868"/>
                <a:gd name="connsiteX8045" fmla="*/ 2429747 w 6356371"/>
                <a:gd name="connsiteY8045" fmla="*/ 3855586 h 3927868"/>
                <a:gd name="connsiteX8046" fmla="*/ 2399461 w 6356371"/>
                <a:gd name="connsiteY8046" fmla="*/ 3842949 h 3927868"/>
                <a:gd name="connsiteX8047" fmla="*/ 2365288 w 6356371"/>
                <a:gd name="connsiteY8047" fmla="*/ 3790455 h 3927868"/>
                <a:gd name="connsiteX8048" fmla="*/ 2330966 w 6356371"/>
                <a:gd name="connsiteY8048" fmla="*/ 3843025 h 3927868"/>
                <a:gd name="connsiteX8049" fmla="*/ 2300681 w 6356371"/>
                <a:gd name="connsiteY8049" fmla="*/ 3855586 h 3927868"/>
                <a:gd name="connsiteX8050" fmla="*/ 2239289 w 6356371"/>
                <a:gd name="connsiteY8050" fmla="*/ 3842650 h 3927868"/>
                <a:gd name="connsiteX8051" fmla="*/ 2252225 w 6356371"/>
                <a:gd name="connsiteY8051" fmla="*/ 3904042 h 3927868"/>
                <a:gd name="connsiteX8052" fmla="*/ 2251544 w 6356371"/>
                <a:gd name="connsiteY8052" fmla="*/ 3921512 h 3927868"/>
                <a:gd name="connsiteX8053" fmla="*/ 2245614 w 6356371"/>
                <a:gd name="connsiteY8053" fmla="*/ 3927868 h 3927868"/>
                <a:gd name="connsiteX8054" fmla="*/ 2158773 w 6356371"/>
                <a:gd name="connsiteY8054" fmla="*/ 3927868 h 3927868"/>
                <a:gd name="connsiteX8055" fmla="*/ 2198535 w 6356371"/>
                <a:gd name="connsiteY8055" fmla="*/ 3899555 h 3927868"/>
                <a:gd name="connsiteX8056" fmla="*/ 2188964 w 6356371"/>
                <a:gd name="connsiteY8056" fmla="*/ 3842426 h 3927868"/>
                <a:gd name="connsiteX8057" fmla="*/ 2107158 w 6356371"/>
                <a:gd name="connsiteY8057" fmla="*/ 3861718 h 3927868"/>
                <a:gd name="connsiteX8058" fmla="*/ 2147983 w 6356371"/>
                <a:gd name="connsiteY8058" fmla="*/ 3927868 h 3927868"/>
                <a:gd name="connsiteX8059" fmla="*/ 2089735 w 6356371"/>
                <a:gd name="connsiteY8059" fmla="*/ 3927868 h 3927868"/>
                <a:gd name="connsiteX8060" fmla="*/ 2062516 w 6356371"/>
                <a:gd name="connsiteY8060" fmla="*/ 3884750 h 3927868"/>
                <a:gd name="connsiteX8061" fmla="*/ 2014135 w 6356371"/>
                <a:gd name="connsiteY8061" fmla="*/ 3923335 h 3927868"/>
                <a:gd name="connsiteX8062" fmla="*/ 2010414 w 6356371"/>
                <a:gd name="connsiteY8062" fmla="*/ 3927868 h 3927868"/>
                <a:gd name="connsiteX8063" fmla="*/ 1944808 w 6356371"/>
                <a:gd name="connsiteY8063" fmla="*/ 3927868 h 3927868"/>
                <a:gd name="connsiteX8064" fmla="*/ 1978616 w 6356371"/>
                <a:gd name="connsiteY8064" fmla="*/ 3888040 h 3927868"/>
                <a:gd name="connsiteX8065" fmla="*/ 2045541 w 6356371"/>
                <a:gd name="connsiteY8065" fmla="*/ 3836294 h 3927868"/>
                <a:gd name="connsiteX8066" fmla="*/ 2034774 w 6356371"/>
                <a:gd name="connsiteY8066" fmla="*/ 3752469 h 3927868"/>
                <a:gd name="connsiteX8067" fmla="*/ 2037839 w 6356371"/>
                <a:gd name="connsiteY8067" fmla="*/ 3707752 h 3927868"/>
                <a:gd name="connsiteX8068" fmla="*/ 1906082 w 6356371"/>
                <a:gd name="connsiteY8068" fmla="*/ 3700573 h 3927868"/>
                <a:gd name="connsiteX8069" fmla="*/ 1854336 w 6356371"/>
                <a:gd name="connsiteY8069" fmla="*/ 3767499 h 3927868"/>
                <a:gd name="connsiteX8070" fmla="*/ 1816948 w 6356371"/>
                <a:gd name="connsiteY8070" fmla="*/ 3799578 h 3927868"/>
                <a:gd name="connsiteX8071" fmla="*/ 1858973 w 6356371"/>
                <a:gd name="connsiteY8071" fmla="*/ 3879366 h 3927868"/>
                <a:gd name="connsiteX8072" fmla="*/ 1911793 w 6356371"/>
                <a:gd name="connsiteY8072" fmla="*/ 3898640 h 3927868"/>
                <a:gd name="connsiteX8073" fmla="*/ 1944312 w 6356371"/>
                <a:gd name="connsiteY8073" fmla="*/ 3927868 h 3927868"/>
                <a:gd name="connsiteX8074" fmla="*/ 1836039 w 6356371"/>
                <a:gd name="connsiteY8074" fmla="*/ 3927868 h 3927868"/>
                <a:gd name="connsiteX8075" fmla="*/ 1835717 w 6356371"/>
                <a:gd name="connsiteY8075" fmla="*/ 3927821 h 3927868"/>
                <a:gd name="connsiteX8076" fmla="*/ 1810592 w 6356371"/>
                <a:gd name="connsiteY8076" fmla="*/ 3902696 h 3927868"/>
                <a:gd name="connsiteX8077" fmla="*/ 1769913 w 6356371"/>
                <a:gd name="connsiteY8077" fmla="*/ 3826199 h 3927868"/>
                <a:gd name="connsiteX8078" fmla="*/ 1729234 w 6356371"/>
                <a:gd name="connsiteY8078" fmla="*/ 3902771 h 3927868"/>
                <a:gd name="connsiteX8079" fmla="*/ 1721859 w 6356371"/>
                <a:gd name="connsiteY8079" fmla="*/ 3920550 h 3927868"/>
                <a:gd name="connsiteX8080" fmla="*/ 1704177 w 6356371"/>
                <a:gd name="connsiteY8080" fmla="*/ 3927868 h 3927868"/>
                <a:gd name="connsiteX8081" fmla="*/ 1536862 w 6356371"/>
                <a:gd name="connsiteY8081" fmla="*/ 3927868 h 3927868"/>
                <a:gd name="connsiteX8082" fmla="*/ 1533243 w 6356371"/>
                <a:gd name="connsiteY8082" fmla="*/ 3923409 h 3927868"/>
                <a:gd name="connsiteX8083" fmla="*/ 1484937 w 6356371"/>
                <a:gd name="connsiteY8083" fmla="*/ 3884899 h 3927868"/>
                <a:gd name="connsiteX8084" fmla="*/ 1457775 w 6356371"/>
                <a:gd name="connsiteY8084" fmla="*/ 3927868 h 3927868"/>
                <a:gd name="connsiteX8085" fmla="*/ 1399448 w 6356371"/>
                <a:gd name="connsiteY8085" fmla="*/ 3927868 h 3927868"/>
                <a:gd name="connsiteX8086" fmla="*/ 1440295 w 6356371"/>
                <a:gd name="connsiteY8086" fmla="*/ 3861793 h 3927868"/>
                <a:gd name="connsiteX8087" fmla="*/ 1358488 w 6356371"/>
                <a:gd name="connsiteY8087" fmla="*/ 3842426 h 3927868"/>
                <a:gd name="connsiteX8088" fmla="*/ 1348842 w 6356371"/>
                <a:gd name="connsiteY8088" fmla="*/ 3899555 h 3927868"/>
                <a:gd name="connsiteX8089" fmla="*/ 1388518 w 6356371"/>
                <a:gd name="connsiteY8089" fmla="*/ 3927868 h 3927868"/>
                <a:gd name="connsiteX8090" fmla="*/ 1301923 w 6356371"/>
                <a:gd name="connsiteY8090" fmla="*/ 3927868 h 3927868"/>
                <a:gd name="connsiteX8091" fmla="*/ 1295873 w 6356371"/>
                <a:gd name="connsiteY8091" fmla="*/ 3921363 h 3927868"/>
                <a:gd name="connsiteX8092" fmla="*/ 1295227 w 6356371"/>
                <a:gd name="connsiteY8092" fmla="*/ 3903893 h 3927868"/>
                <a:gd name="connsiteX8093" fmla="*/ 1308238 w 6356371"/>
                <a:gd name="connsiteY8093" fmla="*/ 3842501 h 3927868"/>
                <a:gd name="connsiteX8094" fmla="*/ 1246772 w 6356371"/>
                <a:gd name="connsiteY8094" fmla="*/ 3855437 h 3927868"/>
                <a:gd name="connsiteX8095" fmla="*/ 1216486 w 6356371"/>
                <a:gd name="connsiteY8095" fmla="*/ 3842875 h 3927868"/>
                <a:gd name="connsiteX8096" fmla="*/ 1182239 w 6356371"/>
                <a:gd name="connsiteY8096" fmla="*/ 3790306 h 3927868"/>
                <a:gd name="connsiteX8097" fmla="*/ 1147990 w 6356371"/>
                <a:gd name="connsiteY8097" fmla="*/ 3842875 h 3927868"/>
                <a:gd name="connsiteX8098" fmla="*/ 1117706 w 6356371"/>
                <a:gd name="connsiteY8098" fmla="*/ 3855437 h 3927868"/>
                <a:gd name="connsiteX8099" fmla="*/ 1056314 w 6356371"/>
                <a:gd name="connsiteY8099" fmla="*/ 3842501 h 3927868"/>
                <a:gd name="connsiteX8100" fmla="*/ 1069250 w 6356371"/>
                <a:gd name="connsiteY8100" fmla="*/ 3903893 h 3927868"/>
                <a:gd name="connsiteX8101" fmla="*/ 1068633 w 6356371"/>
                <a:gd name="connsiteY8101" fmla="*/ 3921400 h 3927868"/>
                <a:gd name="connsiteX8102" fmla="*/ 1062622 w 6356371"/>
                <a:gd name="connsiteY8102" fmla="*/ 3927868 h 3927868"/>
                <a:gd name="connsiteX8103" fmla="*/ 975860 w 6356371"/>
                <a:gd name="connsiteY8103" fmla="*/ 3927868 h 3927868"/>
                <a:gd name="connsiteX8104" fmla="*/ 1015561 w 6356371"/>
                <a:gd name="connsiteY8104" fmla="*/ 3899555 h 3927868"/>
                <a:gd name="connsiteX8105" fmla="*/ 1005989 w 6356371"/>
                <a:gd name="connsiteY8105" fmla="*/ 3842426 h 3927868"/>
                <a:gd name="connsiteX8106" fmla="*/ 924257 w 6356371"/>
                <a:gd name="connsiteY8106" fmla="*/ 3861718 h 3927868"/>
                <a:gd name="connsiteX8107" fmla="*/ 965083 w 6356371"/>
                <a:gd name="connsiteY8107" fmla="*/ 3927868 h 3927868"/>
                <a:gd name="connsiteX8108" fmla="*/ 906751 w 6356371"/>
                <a:gd name="connsiteY8108" fmla="*/ 3927868 h 3927868"/>
                <a:gd name="connsiteX8109" fmla="*/ 879541 w 6356371"/>
                <a:gd name="connsiteY8109" fmla="*/ 3884825 h 3927868"/>
                <a:gd name="connsiteX8110" fmla="*/ 831085 w 6356371"/>
                <a:gd name="connsiteY8110" fmla="*/ 3923409 h 3927868"/>
                <a:gd name="connsiteX8111" fmla="*/ 827468 w 6356371"/>
                <a:gd name="connsiteY8111" fmla="*/ 3927868 h 3927868"/>
                <a:gd name="connsiteX8112" fmla="*/ 761843 w 6356371"/>
                <a:gd name="connsiteY8112" fmla="*/ 3927868 h 3927868"/>
                <a:gd name="connsiteX8113" fmla="*/ 795640 w 6356371"/>
                <a:gd name="connsiteY8113" fmla="*/ 3887965 h 3927868"/>
                <a:gd name="connsiteX8114" fmla="*/ 862641 w 6356371"/>
                <a:gd name="connsiteY8114" fmla="*/ 3836294 h 3927868"/>
                <a:gd name="connsiteX8115" fmla="*/ 851948 w 6356371"/>
                <a:gd name="connsiteY8115" fmla="*/ 3752469 h 3927868"/>
                <a:gd name="connsiteX8116" fmla="*/ 855088 w 6356371"/>
                <a:gd name="connsiteY8116" fmla="*/ 3707752 h 3927868"/>
                <a:gd name="connsiteX8117" fmla="*/ 723181 w 6356371"/>
                <a:gd name="connsiteY8117" fmla="*/ 3700573 h 3927868"/>
                <a:gd name="connsiteX8118" fmla="*/ 671510 w 6356371"/>
                <a:gd name="connsiteY8118" fmla="*/ 3767499 h 3927868"/>
                <a:gd name="connsiteX8119" fmla="*/ 634047 w 6356371"/>
                <a:gd name="connsiteY8119" fmla="*/ 3799578 h 3927868"/>
                <a:gd name="connsiteX8120" fmla="*/ 676072 w 6356371"/>
                <a:gd name="connsiteY8120" fmla="*/ 3879366 h 3927868"/>
                <a:gd name="connsiteX8121" fmla="*/ 728893 w 6356371"/>
                <a:gd name="connsiteY8121" fmla="*/ 3898631 h 3927868"/>
                <a:gd name="connsiteX8122" fmla="*/ 761494 w 6356371"/>
                <a:gd name="connsiteY8122" fmla="*/ 3927868 h 3927868"/>
                <a:gd name="connsiteX8123" fmla="*/ 653418 w 6356371"/>
                <a:gd name="connsiteY8123" fmla="*/ 3927868 h 3927868"/>
                <a:gd name="connsiteX8124" fmla="*/ 652592 w 6356371"/>
                <a:gd name="connsiteY8124" fmla="*/ 3927747 h 3927868"/>
                <a:gd name="connsiteX8125" fmla="*/ 627467 w 6356371"/>
                <a:gd name="connsiteY8125" fmla="*/ 3902696 h 3927868"/>
                <a:gd name="connsiteX8126" fmla="*/ 586788 w 6356371"/>
                <a:gd name="connsiteY8126" fmla="*/ 3826199 h 3927868"/>
                <a:gd name="connsiteX8127" fmla="*/ 546184 w 6356371"/>
                <a:gd name="connsiteY8127" fmla="*/ 3902696 h 3927868"/>
                <a:gd name="connsiteX8128" fmla="*/ 521058 w 6356371"/>
                <a:gd name="connsiteY8128" fmla="*/ 3927821 h 3927868"/>
                <a:gd name="connsiteX8129" fmla="*/ 520797 w 6356371"/>
                <a:gd name="connsiteY8129" fmla="*/ 3927868 h 3927868"/>
                <a:gd name="connsiteX8130" fmla="*/ 354096 w 6356371"/>
                <a:gd name="connsiteY8130" fmla="*/ 3927868 h 3927868"/>
                <a:gd name="connsiteX8131" fmla="*/ 350417 w 6356371"/>
                <a:gd name="connsiteY8131" fmla="*/ 3923335 h 3927868"/>
                <a:gd name="connsiteX8132" fmla="*/ 302036 w 6356371"/>
                <a:gd name="connsiteY8132" fmla="*/ 3884825 h 3927868"/>
                <a:gd name="connsiteX8133" fmla="*/ 274827 w 6356371"/>
                <a:gd name="connsiteY8133" fmla="*/ 3927868 h 3927868"/>
                <a:gd name="connsiteX8134" fmla="*/ 216472 w 6356371"/>
                <a:gd name="connsiteY8134" fmla="*/ 3927868 h 3927868"/>
                <a:gd name="connsiteX8135" fmla="*/ 257319 w 6356371"/>
                <a:gd name="connsiteY8135" fmla="*/ 3861793 h 3927868"/>
                <a:gd name="connsiteX8136" fmla="*/ 175513 w 6356371"/>
                <a:gd name="connsiteY8136" fmla="*/ 3842426 h 3927868"/>
                <a:gd name="connsiteX8137" fmla="*/ 165942 w 6356371"/>
                <a:gd name="connsiteY8137" fmla="*/ 3899555 h 3927868"/>
                <a:gd name="connsiteX8138" fmla="*/ 205554 w 6356371"/>
                <a:gd name="connsiteY8138" fmla="*/ 3927868 h 3927868"/>
                <a:gd name="connsiteX8139" fmla="*/ 118808 w 6356371"/>
                <a:gd name="connsiteY8139" fmla="*/ 3927868 h 3927868"/>
                <a:gd name="connsiteX8140" fmla="*/ 112897 w 6356371"/>
                <a:gd name="connsiteY8140" fmla="*/ 3921512 h 3927868"/>
                <a:gd name="connsiteX8141" fmla="*/ 112252 w 6356371"/>
                <a:gd name="connsiteY8141" fmla="*/ 3904042 h 3927868"/>
                <a:gd name="connsiteX8142" fmla="*/ 125188 w 6356371"/>
                <a:gd name="connsiteY8142" fmla="*/ 3842575 h 3927868"/>
                <a:gd name="connsiteX8143" fmla="*/ 63797 w 6356371"/>
                <a:gd name="connsiteY8143" fmla="*/ 3855512 h 3927868"/>
                <a:gd name="connsiteX8144" fmla="*/ 33511 w 6356371"/>
                <a:gd name="connsiteY8144" fmla="*/ 3842949 h 3927868"/>
                <a:gd name="connsiteX8145" fmla="*/ 0 w 6356371"/>
                <a:gd name="connsiteY8145" fmla="*/ 3791512 h 3927868"/>
                <a:gd name="connsiteX8146" fmla="*/ 0 w 6356371"/>
                <a:gd name="connsiteY8146" fmla="*/ 3718476 h 3927868"/>
                <a:gd name="connsiteX8147" fmla="*/ 83089 w 6356371"/>
                <a:gd name="connsiteY8147" fmla="*/ 3665952 h 3927868"/>
                <a:gd name="connsiteX8148" fmla="*/ 44578 w 6356371"/>
                <a:gd name="connsiteY8148" fmla="*/ 3617571 h 3927868"/>
                <a:gd name="connsiteX8149" fmla="*/ 0 w 6356371"/>
                <a:gd name="connsiteY8149" fmla="*/ 3581319 h 3927868"/>
                <a:gd name="connsiteX8150" fmla="*/ 0 w 6356371"/>
                <a:gd name="connsiteY8150" fmla="*/ 3518948 h 3927868"/>
                <a:gd name="connsiteX8151" fmla="*/ 21594 w 6356371"/>
                <a:gd name="connsiteY8151" fmla="*/ 3498077 h 3927868"/>
                <a:gd name="connsiteX8152" fmla="*/ 36203 w 6356371"/>
                <a:gd name="connsiteY8152" fmla="*/ 3446705 h 3927868"/>
                <a:gd name="connsiteX8153" fmla="*/ 61328 w 6356371"/>
                <a:gd name="connsiteY8153" fmla="*/ 3421580 h 3927868"/>
                <a:gd name="connsiteX8154" fmla="*/ 125562 w 6356371"/>
                <a:gd name="connsiteY8154" fmla="*/ 3396155 h 3927868"/>
                <a:gd name="connsiteX8155" fmla="*/ 137676 w 6356371"/>
                <a:gd name="connsiteY8155" fmla="*/ 3380902 h 3927868"/>
                <a:gd name="connsiteX8156" fmla="*/ 125637 w 6356371"/>
                <a:gd name="connsiteY8156" fmla="*/ 3365796 h 3927868"/>
                <a:gd name="connsiteX8157" fmla="*/ 61254 w 6356371"/>
                <a:gd name="connsiteY8157" fmla="*/ 3340297 h 3927868"/>
                <a:gd name="connsiteX8158" fmla="*/ 36129 w 6356371"/>
                <a:gd name="connsiteY8158" fmla="*/ 3315172 h 3927868"/>
                <a:gd name="connsiteX8159" fmla="*/ 22444 w 6356371"/>
                <a:gd name="connsiteY8159" fmla="*/ 3265090 h 3927868"/>
                <a:gd name="connsiteX8160" fmla="*/ 0 w 6356371"/>
                <a:gd name="connsiteY8160" fmla="*/ 3242885 h 3927868"/>
                <a:gd name="connsiteX8161" fmla="*/ 0 w 6356371"/>
                <a:gd name="connsiteY8161" fmla="*/ 3180485 h 3927868"/>
                <a:gd name="connsiteX8162" fmla="*/ 44504 w 6356371"/>
                <a:gd name="connsiteY8162" fmla="*/ 3144381 h 3927868"/>
                <a:gd name="connsiteX8163" fmla="*/ 83089 w 6356371"/>
                <a:gd name="connsiteY8163" fmla="*/ 3095925 h 3927868"/>
                <a:gd name="connsiteX8164" fmla="*/ 0 w 6356371"/>
                <a:gd name="connsiteY8164" fmla="*/ 3043402 h 3927868"/>
                <a:gd name="connsiteX8165" fmla="*/ 0 w 6356371"/>
                <a:gd name="connsiteY8165" fmla="*/ 2970176 h 3927868"/>
                <a:gd name="connsiteX8166" fmla="*/ 33437 w 6356371"/>
                <a:gd name="connsiteY8166" fmla="*/ 2918853 h 3927868"/>
                <a:gd name="connsiteX8167" fmla="*/ 63797 w 6356371"/>
                <a:gd name="connsiteY8167" fmla="*/ 2906291 h 3927868"/>
                <a:gd name="connsiteX8168" fmla="*/ 125188 w 6356371"/>
                <a:gd name="connsiteY8168" fmla="*/ 2919301 h 3927868"/>
                <a:gd name="connsiteX8169" fmla="*/ 112252 w 6356371"/>
                <a:gd name="connsiteY8169" fmla="*/ 2857910 h 3927868"/>
                <a:gd name="connsiteX8170" fmla="*/ 124815 w 6356371"/>
                <a:gd name="connsiteY8170" fmla="*/ 2827550 h 3927868"/>
                <a:gd name="connsiteX8171" fmla="*/ 177382 w 6356371"/>
                <a:gd name="connsiteY8171" fmla="*/ 2793302 h 3927868"/>
                <a:gd name="connsiteX8172" fmla="*/ 124815 w 6356371"/>
                <a:gd name="connsiteY8172" fmla="*/ 2759054 h 3927868"/>
                <a:gd name="connsiteX8173" fmla="*/ 112252 w 6356371"/>
                <a:gd name="connsiteY8173" fmla="*/ 2728769 h 3927868"/>
                <a:gd name="connsiteX8174" fmla="*/ 125188 w 6356371"/>
                <a:gd name="connsiteY8174" fmla="*/ 2667303 h 3927868"/>
                <a:gd name="connsiteX8175" fmla="*/ 63797 w 6356371"/>
                <a:gd name="connsiteY8175" fmla="*/ 2680239 h 3927868"/>
                <a:gd name="connsiteX8176" fmla="*/ 33511 w 6356371"/>
                <a:gd name="connsiteY8176" fmla="*/ 2667676 h 3927868"/>
                <a:gd name="connsiteX8177" fmla="*/ 0 w 6356371"/>
                <a:gd name="connsiteY8177" fmla="*/ 2616239 h 3927868"/>
                <a:gd name="connsiteX8178" fmla="*/ 0 w 6356371"/>
                <a:gd name="connsiteY8178" fmla="*/ 2543175 h 3927868"/>
                <a:gd name="connsiteX8179" fmla="*/ 83163 w 6356371"/>
                <a:gd name="connsiteY8179" fmla="*/ 2490604 h 3927868"/>
                <a:gd name="connsiteX8180" fmla="*/ 44578 w 6356371"/>
                <a:gd name="connsiteY8180" fmla="*/ 2442223 h 3927868"/>
                <a:gd name="connsiteX8181" fmla="*/ 0 w 6356371"/>
                <a:gd name="connsiteY8181" fmla="*/ 2406044 h 3927868"/>
                <a:gd name="connsiteX8182" fmla="*/ 0 w 6356371"/>
                <a:gd name="connsiteY8182" fmla="*/ 2343980 h 3927868"/>
                <a:gd name="connsiteX8183" fmla="*/ 21781 w 6356371"/>
                <a:gd name="connsiteY8183" fmla="*/ 2322982 h 3927868"/>
                <a:gd name="connsiteX8184" fmla="*/ 36428 w 6356371"/>
                <a:gd name="connsiteY8184" fmla="*/ 2271582 h 3927868"/>
                <a:gd name="connsiteX8185" fmla="*/ 61553 w 6356371"/>
                <a:gd name="connsiteY8185" fmla="*/ 2246457 h 3927868"/>
                <a:gd name="connsiteX8186" fmla="*/ 125861 w 6356371"/>
                <a:gd name="connsiteY8186" fmla="*/ 2221032 h 3927868"/>
                <a:gd name="connsiteX8187" fmla="*/ 137976 w 6356371"/>
                <a:gd name="connsiteY8187" fmla="*/ 2205778 h 3927868"/>
                <a:gd name="connsiteX8188" fmla="*/ 125861 w 6356371"/>
                <a:gd name="connsiteY8188" fmla="*/ 2190523 h 3927868"/>
                <a:gd name="connsiteX8189" fmla="*/ 111729 w 6356371"/>
                <a:gd name="connsiteY8189" fmla="*/ 2179007 h 3927868"/>
                <a:gd name="connsiteX8190" fmla="*/ 104550 w 6356371"/>
                <a:gd name="connsiteY8190" fmla="*/ 2174820 h 3927868"/>
                <a:gd name="connsiteX8191" fmla="*/ 102157 w 6356371"/>
                <a:gd name="connsiteY8191" fmla="*/ 2173623 h 3927868"/>
                <a:gd name="connsiteX8192" fmla="*/ 100961 w 6356371"/>
                <a:gd name="connsiteY8192" fmla="*/ 2173025 h 3927868"/>
                <a:gd name="connsiteX8193" fmla="*/ 92586 w 6356371"/>
                <a:gd name="connsiteY8193" fmla="*/ 2169735 h 3927868"/>
                <a:gd name="connsiteX8194" fmla="*/ 61478 w 6356371"/>
                <a:gd name="connsiteY8194" fmla="*/ 2165024 h 3927868"/>
                <a:gd name="connsiteX8195" fmla="*/ 36353 w 6356371"/>
                <a:gd name="connsiteY8195" fmla="*/ 2139899 h 3927868"/>
                <a:gd name="connsiteX8196" fmla="*/ 21715 w 6356371"/>
                <a:gd name="connsiteY8196" fmla="*/ 2088471 h 3927868"/>
                <a:gd name="connsiteX8197" fmla="*/ 0 w 6356371"/>
                <a:gd name="connsiteY8197" fmla="*/ 2067506 h 3927868"/>
                <a:gd name="connsiteX8198" fmla="*/ 0 w 6356371"/>
                <a:gd name="connsiteY8198" fmla="*/ 2005285 h 3927868"/>
                <a:gd name="connsiteX8199" fmla="*/ 44504 w 6356371"/>
                <a:gd name="connsiteY8199" fmla="*/ 1969108 h 3927868"/>
                <a:gd name="connsiteX8200" fmla="*/ 83089 w 6356371"/>
                <a:gd name="connsiteY8200" fmla="*/ 1920727 h 3927868"/>
                <a:gd name="connsiteX8201" fmla="*/ 0 w 6356371"/>
                <a:gd name="connsiteY8201" fmla="*/ 1868204 h 3927868"/>
                <a:gd name="connsiteX8202" fmla="*/ 0 w 6356371"/>
                <a:gd name="connsiteY8202" fmla="*/ 1795092 h 3927868"/>
                <a:gd name="connsiteX8203" fmla="*/ 33511 w 6356371"/>
                <a:gd name="connsiteY8203" fmla="*/ 1743655 h 3927868"/>
                <a:gd name="connsiteX8204" fmla="*/ 63797 w 6356371"/>
                <a:gd name="connsiteY8204" fmla="*/ 1731092 h 3927868"/>
                <a:gd name="connsiteX8205" fmla="*/ 125188 w 6356371"/>
                <a:gd name="connsiteY8205" fmla="*/ 1744103 h 3927868"/>
                <a:gd name="connsiteX8206" fmla="*/ 112252 w 6356371"/>
                <a:gd name="connsiteY8206" fmla="*/ 1682711 h 3927868"/>
                <a:gd name="connsiteX8207" fmla="*/ 124815 w 6356371"/>
                <a:gd name="connsiteY8207" fmla="*/ 1652351 h 3927868"/>
                <a:gd name="connsiteX8208" fmla="*/ 177382 w 6356371"/>
                <a:gd name="connsiteY8208" fmla="*/ 1618029 h 3927868"/>
                <a:gd name="connsiteX8209" fmla="*/ 124889 w 6356371"/>
                <a:gd name="connsiteY8209" fmla="*/ 1583781 h 3927868"/>
                <a:gd name="connsiteX8210" fmla="*/ 112252 w 6356371"/>
                <a:gd name="connsiteY8210" fmla="*/ 1553496 h 3927868"/>
                <a:gd name="connsiteX8211" fmla="*/ 125188 w 6356371"/>
                <a:gd name="connsiteY8211" fmla="*/ 1492029 h 3927868"/>
                <a:gd name="connsiteX8212" fmla="*/ 63797 w 6356371"/>
                <a:gd name="connsiteY8212" fmla="*/ 1505041 h 3927868"/>
                <a:gd name="connsiteX8213" fmla="*/ 33511 w 6356371"/>
                <a:gd name="connsiteY8213" fmla="*/ 1492478 h 3927868"/>
                <a:gd name="connsiteX8214" fmla="*/ 0 w 6356371"/>
                <a:gd name="connsiteY8214" fmla="*/ 1441040 h 3927868"/>
                <a:gd name="connsiteX8215" fmla="*/ 0 w 6356371"/>
                <a:gd name="connsiteY8215" fmla="*/ 1367902 h 3927868"/>
                <a:gd name="connsiteX8216" fmla="*/ 83163 w 6356371"/>
                <a:gd name="connsiteY8216" fmla="*/ 1315331 h 3927868"/>
                <a:gd name="connsiteX8217" fmla="*/ 44578 w 6356371"/>
                <a:gd name="connsiteY8217" fmla="*/ 1266950 h 3927868"/>
                <a:gd name="connsiteX8218" fmla="*/ 0 w 6356371"/>
                <a:gd name="connsiteY8218" fmla="*/ 1230772 h 3927868"/>
                <a:gd name="connsiteX8219" fmla="*/ 0 w 6356371"/>
                <a:gd name="connsiteY8219" fmla="*/ 1168547 h 3927868"/>
                <a:gd name="connsiteX8220" fmla="*/ 21744 w 6356371"/>
                <a:gd name="connsiteY8220" fmla="*/ 1147531 h 3927868"/>
                <a:gd name="connsiteX8221" fmla="*/ 36353 w 6356371"/>
                <a:gd name="connsiteY8221" fmla="*/ 1096159 h 3927868"/>
                <a:gd name="connsiteX8222" fmla="*/ 61478 w 6356371"/>
                <a:gd name="connsiteY8222" fmla="*/ 1071034 h 3927868"/>
                <a:gd name="connsiteX8223" fmla="*/ 125712 w 6356371"/>
                <a:gd name="connsiteY8223" fmla="*/ 1045610 h 3927868"/>
                <a:gd name="connsiteX8224" fmla="*/ 137900 w 6356371"/>
                <a:gd name="connsiteY8224" fmla="*/ 1030280 h 3927868"/>
                <a:gd name="connsiteX8225" fmla="*/ 61404 w 6356371"/>
                <a:gd name="connsiteY8225" fmla="*/ 989676 h 3927868"/>
                <a:gd name="connsiteX8226" fmla="*/ 36279 w 6356371"/>
                <a:gd name="connsiteY8226" fmla="*/ 964551 h 3927868"/>
                <a:gd name="connsiteX8227" fmla="*/ 21641 w 6356371"/>
                <a:gd name="connsiteY8227" fmla="*/ 913189 h 3927868"/>
                <a:gd name="connsiteX8228" fmla="*/ 0 w 6356371"/>
                <a:gd name="connsiteY8228" fmla="*/ 892304 h 3927868"/>
                <a:gd name="connsiteX8229" fmla="*/ 0 w 6356371"/>
                <a:gd name="connsiteY8229" fmla="*/ 829877 h 3927868"/>
                <a:gd name="connsiteX8230" fmla="*/ 44429 w 6356371"/>
                <a:gd name="connsiteY8230" fmla="*/ 793760 h 3927868"/>
                <a:gd name="connsiteX8231" fmla="*/ 83089 w 6356371"/>
                <a:gd name="connsiteY8231" fmla="*/ 745379 h 3927868"/>
                <a:gd name="connsiteX8232" fmla="*/ 0 w 6356371"/>
                <a:gd name="connsiteY8232" fmla="*/ 692855 h 3927868"/>
                <a:gd name="connsiteX8233" fmla="*/ 0 w 6356371"/>
                <a:gd name="connsiteY8233" fmla="*/ 619974 h 3927868"/>
                <a:gd name="connsiteX8234" fmla="*/ 33661 w 6356371"/>
                <a:gd name="connsiteY8234" fmla="*/ 568307 h 3927868"/>
                <a:gd name="connsiteX8235" fmla="*/ 64020 w 6356371"/>
                <a:gd name="connsiteY8235" fmla="*/ 555744 h 3927868"/>
                <a:gd name="connsiteX8236" fmla="*/ 125412 w 6356371"/>
                <a:gd name="connsiteY8236" fmla="*/ 568756 h 3927868"/>
                <a:gd name="connsiteX8237" fmla="*/ 112476 w 6356371"/>
                <a:gd name="connsiteY8237" fmla="*/ 507289 h 3927868"/>
                <a:gd name="connsiteX8238" fmla="*/ 125038 w 6356371"/>
                <a:gd name="connsiteY8238" fmla="*/ 476929 h 3927868"/>
                <a:gd name="connsiteX8239" fmla="*/ 177532 w 6356371"/>
                <a:gd name="connsiteY8239" fmla="*/ 442756 h 3927868"/>
                <a:gd name="connsiteX8240" fmla="*/ 125038 w 6356371"/>
                <a:gd name="connsiteY8240" fmla="*/ 408508 h 3927868"/>
                <a:gd name="connsiteX8241" fmla="*/ 112401 w 6356371"/>
                <a:gd name="connsiteY8241" fmla="*/ 378223 h 3927868"/>
                <a:gd name="connsiteX8242" fmla="*/ 125338 w 6356371"/>
                <a:gd name="connsiteY8242" fmla="*/ 316757 h 3927868"/>
                <a:gd name="connsiteX8243" fmla="*/ 63946 w 6356371"/>
                <a:gd name="connsiteY8243" fmla="*/ 329768 h 3927868"/>
                <a:gd name="connsiteX8244" fmla="*/ 33587 w 6356371"/>
                <a:gd name="connsiteY8244" fmla="*/ 317206 h 3927868"/>
                <a:gd name="connsiteX8245" fmla="*/ 0 w 6356371"/>
                <a:gd name="connsiteY8245" fmla="*/ 265653 h 3927868"/>
                <a:gd name="connsiteX8246" fmla="*/ 0 w 6356371"/>
                <a:gd name="connsiteY8246" fmla="*/ 192555 h 3927868"/>
                <a:gd name="connsiteX8247" fmla="*/ 83163 w 6356371"/>
                <a:gd name="connsiteY8247" fmla="*/ 140058 h 3927868"/>
                <a:gd name="connsiteX8248" fmla="*/ 44578 w 6356371"/>
                <a:gd name="connsiteY8248" fmla="*/ 91678 h 3927868"/>
                <a:gd name="connsiteX8249" fmla="*/ 0 w 6356371"/>
                <a:gd name="connsiteY8249" fmla="*/ 55499 h 3927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  <a:cxn ang="0">
                  <a:pos x="connsiteX3071" y="connsiteY3071"/>
                </a:cxn>
                <a:cxn ang="0">
                  <a:pos x="connsiteX3072" y="connsiteY3072"/>
                </a:cxn>
                <a:cxn ang="0">
                  <a:pos x="connsiteX3073" y="connsiteY3073"/>
                </a:cxn>
                <a:cxn ang="0">
                  <a:pos x="connsiteX3074" y="connsiteY3074"/>
                </a:cxn>
                <a:cxn ang="0">
                  <a:pos x="connsiteX3075" y="connsiteY3075"/>
                </a:cxn>
                <a:cxn ang="0">
                  <a:pos x="connsiteX3076" y="connsiteY3076"/>
                </a:cxn>
                <a:cxn ang="0">
                  <a:pos x="connsiteX3077" y="connsiteY3077"/>
                </a:cxn>
                <a:cxn ang="0">
                  <a:pos x="connsiteX3078" y="connsiteY3078"/>
                </a:cxn>
                <a:cxn ang="0">
                  <a:pos x="connsiteX3079" y="connsiteY3079"/>
                </a:cxn>
                <a:cxn ang="0">
                  <a:pos x="connsiteX3080" y="connsiteY3080"/>
                </a:cxn>
                <a:cxn ang="0">
                  <a:pos x="connsiteX3081" y="connsiteY3081"/>
                </a:cxn>
                <a:cxn ang="0">
                  <a:pos x="connsiteX3082" y="connsiteY3082"/>
                </a:cxn>
                <a:cxn ang="0">
                  <a:pos x="connsiteX3083" y="connsiteY3083"/>
                </a:cxn>
                <a:cxn ang="0">
                  <a:pos x="connsiteX3084" y="connsiteY3084"/>
                </a:cxn>
                <a:cxn ang="0">
                  <a:pos x="connsiteX3085" y="connsiteY3085"/>
                </a:cxn>
                <a:cxn ang="0">
                  <a:pos x="connsiteX3086" y="connsiteY3086"/>
                </a:cxn>
                <a:cxn ang="0">
                  <a:pos x="connsiteX3087" y="connsiteY3087"/>
                </a:cxn>
                <a:cxn ang="0">
                  <a:pos x="connsiteX3088" y="connsiteY3088"/>
                </a:cxn>
                <a:cxn ang="0">
                  <a:pos x="connsiteX3089" y="connsiteY3089"/>
                </a:cxn>
                <a:cxn ang="0">
                  <a:pos x="connsiteX3090" y="connsiteY3090"/>
                </a:cxn>
                <a:cxn ang="0">
                  <a:pos x="connsiteX3091" y="connsiteY3091"/>
                </a:cxn>
                <a:cxn ang="0">
                  <a:pos x="connsiteX3092" y="connsiteY3092"/>
                </a:cxn>
                <a:cxn ang="0">
                  <a:pos x="connsiteX3093" y="connsiteY3093"/>
                </a:cxn>
                <a:cxn ang="0">
                  <a:pos x="connsiteX3094" y="connsiteY3094"/>
                </a:cxn>
                <a:cxn ang="0">
                  <a:pos x="connsiteX3095" y="connsiteY3095"/>
                </a:cxn>
                <a:cxn ang="0">
                  <a:pos x="connsiteX3096" y="connsiteY3096"/>
                </a:cxn>
                <a:cxn ang="0">
                  <a:pos x="connsiteX3097" y="connsiteY3097"/>
                </a:cxn>
                <a:cxn ang="0">
                  <a:pos x="connsiteX3098" y="connsiteY3098"/>
                </a:cxn>
                <a:cxn ang="0">
                  <a:pos x="connsiteX3099" y="connsiteY3099"/>
                </a:cxn>
                <a:cxn ang="0">
                  <a:pos x="connsiteX3100" y="connsiteY3100"/>
                </a:cxn>
                <a:cxn ang="0">
                  <a:pos x="connsiteX3101" y="connsiteY3101"/>
                </a:cxn>
                <a:cxn ang="0">
                  <a:pos x="connsiteX3102" y="connsiteY3102"/>
                </a:cxn>
                <a:cxn ang="0">
                  <a:pos x="connsiteX3103" y="connsiteY3103"/>
                </a:cxn>
                <a:cxn ang="0">
                  <a:pos x="connsiteX3104" y="connsiteY3104"/>
                </a:cxn>
                <a:cxn ang="0">
                  <a:pos x="connsiteX3105" y="connsiteY3105"/>
                </a:cxn>
                <a:cxn ang="0">
                  <a:pos x="connsiteX3106" y="connsiteY3106"/>
                </a:cxn>
                <a:cxn ang="0">
                  <a:pos x="connsiteX3107" y="connsiteY3107"/>
                </a:cxn>
                <a:cxn ang="0">
                  <a:pos x="connsiteX3108" y="connsiteY3108"/>
                </a:cxn>
                <a:cxn ang="0">
                  <a:pos x="connsiteX3109" y="connsiteY3109"/>
                </a:cxn>
                <a:cxn ang="0">
                  <a:pos x="connsiteX3110" y="connsiteY3110"/>
                </a:cxn>
                <a:cxn ang="0">
                  <a:pos x="connsiteX3111" y="connsiteY3111"/>
                </a:cxn>
                <a:cxn ang="0">
                  <a:pos x="connsiteX3112" y="connsiteY3112"/>
                </a:cxn>
                <a:cxn ang="0">
                  <a:pos x="connsiteX3113" y="connsiteY3113"/>
                </a:cxn>
                <a:cxn ang="0">
                  <a:pos x="connsiteX3114" y="connsiteY3114"/>
                </a:cxn>
                <a:cxn ang="0">
                  <a:pos x="connsiteX3115" y="connsiteY3115"/>
                </a:cxn>
                <a:cxn ang="0">
                  <a:pos x="connsiteX3116" y="connsiteY3116"/>
                </a:cxn>
                <a:cxn ang="0">
                  <a:pos x="connsiteX3117" y="connsiteY3117"/>
                </a:cxn>
                <a:cxn ang="0">
                  <a:pos x="connsiteX3118" y="connsiteY3118"/>
                </a:cxn>
                <a:cxn ang="0">
                  <a:pos x="connsiteX3119" y="connsiteY3119"/>
                </a:cxn>
                <a:cxn ang="0">
                  <a:pos x="connsiteX3120" y="connsiteY3120"/>
                </a:cxn>
                <a:cxn ang="0">
                  <a:pos x="connsiteX3121" y="connsiteY3121"/>
                </a:cxn>
                <a:cxn ang="0">
                  <a:pos x="connsiteX3122" y="connsiteY3122"/>
                </a:cxn>
                <a:cxn ang="0">
                  <a:pos x="connsiteX3123" y="connsiteY3123"/>
                </a:cxn>
                <a:cxn ang="0">
                  <a:pos x="connsiteX3124" y="connsiteY3124"/>
                </a:cxn>
                <a:cxn ang="0">
                  <a:pos x="connsiteX3125" y="connsiteY3125"/>
                </a:cxn>
                <a:cxn ang="0">
                  <a:pos x="connsiteX3126" y="connsiteY3126"/>
                </a:cxn>
                <a:cxn ang="0">
                  <a:pos x="connsiteX3127" y="connsiteY3127"/>
                </a:cxn>
                <a:cxn ang="0">
                  <a:pos x="connsiteX3128" y="connsiteY3128"/>
                </a:cxn>
                <a:cxn ang="0">
                  <a:pos x="connsiteX3129" y="connsiteY3129"/>
                </a:cxn>
                <a:cxn ang="0">
                  <a:pos x="connsiteX3130" y="connsiteY3130"/>
                </a:cxn>
                <a:cxn ang="0">
                  <a:pos x="connsiteX3131" y="connsiteY3131"/>
                </a:cxn>
                <a:cxn ang="0">
                  <a:pos x="connsiteX3132" y="connsiteY3132"/>
                </a:cxn>
                <a:cxn ang="0">
                  <a:pos x="connsiteX3133" y="connsiteY3133"/>
                </a:cxn>
                <a:cxn ang="0">
                  <a:pos x="connsiteX3134" y="connsiteY3134"/>
                </a:cxn>
                <a:cxn ang="0">
                  <a:pos x="connsiteX3135" y="connsiteY3135"/>
                </a:cxn>
                <a:cxn ang="0">
                  <a:pos x="connsiteX3136" y="connsiteY3136"/>
                </a:cxn>
                <a:cxn ang="0">
                  <a:pos x="connsiteX3137" y="connsiteY3137"/>
                </a:cxn>
                <a:cxn ang="0">
                  <a:pos x="connsiteX3138" y="connsiteY3138"/>
                </a:cxn>
                <a:cxn ang="0">
                  <a:pos x="connsiteX3139" y="connsiteY3139"/>
                </a:cxn>
                <a:cxn ang="0">
                  <a:pos x="connsiteX3140" y="connsiteY3140"/>
                </a:cxn>
                <a:cxn ang="0">
                  <a:pos x="connsiteX3141" y="connsiteY3141"/>
                </a:cxn>
                <a:cxn ang="0">
                  <a:pos x="connsiteX3142" y="connsiteY3142"/>
                </a:cxn>
                <a:cxn ang="0">
                  <a:pos x="connsiteX3143" y="connsiteY3143"/>
                </a:cxn>
                <a:cxn ang="0">
                  <a:pos x="connsiteX3144" y="connsiteY3144"/>
                </a:cxn>
                <a:cxn ang="0">
                  <a:pos x="connsiteX3145" y="connsiteY3145"/>
                </a:cxn>
                <a:cxn ang="0">
                  <a:pos x="connsiteX3146" y="connsiteY3146"/>
                </a:cxn>
                <a:cxn ang="0">
                  <a:pos x="connsiteX3147" y="connsiteY3147"/>
                </a:cxn>
                <a:cxn ang="0">
                  <a:pos x="connsiteX3148" y="connsiteY3148"/>
                </a:cxn>
                <a:cxn ang="0">
                  <a:pos x="connsiteX3149" y="connsiteY3149"/>
                </a:cxn>
                <a:cxn ang="0">
                  <a:pos x="connsiteX3150" y="connsiteY3150"/>
                </a:cxn>
                <a:cxn ang="0">
                  <a:pos x="connsiteX3151" y="connsiteY3151"/>
                </a:cxn>
                <a:cxn ang="0">
                  <a:pos x="connsiteX3152" y="connsiteY3152"/>
                </a:cxn>
                <a:cxn ang="0">
                  <a:pos x="connsiteX3153" y="connsiteY3153"/>
                </a:cxn>
                <a:cxn ang="0">
                  <a:pos x="connsiteX3154" y="connsiteY3154"/>
                </a:cxn>
                <a:cxn ang="0">
                  <a:pos x="connsiteX3155" y="connsiteY3155"/>
                </a:cxn>
                <a:cxn ang="0">
                  <a:pos x="connsiteX3156" y="connsiteY3156"/>
                </a:cxn>
                <a:cxn ang="0">
                  <a:pos x="connsiteX3157" y="connsiteY3157"/>
                </a:cxn>
                <a:cxn ang="0">
                  <a:pos x="connsiteX3158" y="connsiteY3158"/>
                </a:cxn>
                <a:cxn ang="0">
                  <a:pos x="connsiteX3159" y="connsiteY3159"/>
                </a:cxn>
                <a:cxn ang="0">
                  <a:pos x="connsiteX3160" y="connsiteY3160"/>
                </a:cxn>
                <a:cxn ang="0">
                  <a:pos x="connsiteX3161" y="connsiteY3161"/>
                </a:cxn>
                <a:cxn ang="0">
                  <a:pos x="connsiteX3162" y="connsiteY3162"/>
                </a:cxn>
                <a:cxn ang="0">
                  <a:pos x="connsiteX3163" y="connsiteY3163"/>
                </a:cxn>
                <a:cxn ang="0">
                  <a:pos x="connsiteX3164" y="connsiteY3164"/>
                </a:cxn>
                <a:cxn ang="0">
                  <a:pos x="connsiteX3165" y="connsiteY3165"/>
                </a:cxn>
                <a:cxn ang="0">
                  <a:pos x="connsiteX3166" y="connsiteY3166"/>
                </a:cxn>
                <a:cxn ang="0">
                  <a:pos x="connsiteX3167" y="connsiteY3167"/>
                </a:cxn>
                <a:cxn ang="0">
                  <a:pos x="connsiteX3168" y="connsiteY3168"/>
                </a:cxn>
                <a:cxn ang="0">
                  <a:pos x="connsiteX3169" y="connsiteY3169"/>
                </a:cxn>
                <a:cxn ang="0">
                  <a:pos x="connsiteX3170" y="connsiteY3170"/>
                </a:cxn>
                <a:cxn ang="0">
                  <a:pos x="connsiteX3171" y="connsiteY3171"/>
                </a:cxn>
                <a:cxn ang="0">
                  <a:pos x="connsiteX3172" y="connsiteY3172"/>
                </a:cxn>
                <a:cxn ang="0">
                  <a:pos x="connsiteX3173" y="connsiteY3173"/>
                </a:cxn>
                <a:cxn ang="0">
                  <a:pos x="connsiteX3174" y="connsiteY3174"/>
                </a:cxn>
                <a:cxn ang="0">
                  <a:pos x="connsiteX3175" y="connsiteY3175"/>
                </a:cxn>
                <a:cxn ang="0">
                  <a:pos x="connsiteX3176" y="connsiteY3176"/>
                </a:cxn>
                <a:cxn ang="0">
                  <a:pos x="connsiteX3177" y="connsiteY3177"/>
                </a:cxn>
                <a:cxn ang="0">
                  <a:pos x="connsiteX3178" y="connsiteY3178"/>
                </a:cxn>
                <a:cxn ang="0">
                  <a:pos x="connsiteX3179" y="connsiteY3179"/>
                </a:cxn>
                <a:cxn ang="0">
                  <a:pos x="connsiteX3180" y="connsiteY3180"/>
                </a:cxn>
                <a:cxn ang="0">
                  <a:pos x="connsiteX3181" y="connsiteY3181"/>
                </a:cxn>
                <a:cxn ang="0">
                  <a:pos x="connsiteX3182" y="connsiteY3182"/>
                </a:cxn>
                <a:cxn ang="0">
                  <a:pos x="connsiteX3183" y="connsiteY3183"/>
                </a:cxn>
                <a:cxn ang="0">
                  <a:pos x="connsiteX3184" y="connsiteY3184"/>
                </a:cxn>
                <a:cxn ang="0">
                  <a:pos x="connsiteX3185" y="connsiteY3185"/>
                </a:cxn>
                <a:cxn ang="0">
                  <a:pos x="connsiteX3186" y="connsiteY3186"/>
                </a:cxn>
                <a:cxn ang="0">
                  <a:pos x="connsiteX3187" y="connsiteY3187"/>
                </a:cxn>
                <a:cxn ang="0">
                  <a:pos x="connsiteX3188" y="connsiteY3188"/>
                </a:cxn>
                <a:cxn ang="0">
                  <a:pos x="connsiteX3189" y="connsiteY3189"/>
                </a:cxn>
                <a:cxn ang="0">
                  <a:pos x="connsiteX3190" y="connsiteY3190"/>
                </a:cxn>
                <a:cxn ang="0">
                  <a:pos x="connsiteX3191" y="connsiteY3191"/>
                </a:cxn>
                <a:cxn ang="0">
                  <a:pos x="connsiteX3192" y="connsiteY3192"/>
                </a:cxn>
                <a:cxn ang="0">
                  <a:pos x="connsiteX3193" y="connsiteY3193"/>
                </a:cxn>
                <a:cxn ang="0">
                  <a:pos x="connsiteX3194" y="connsiteY3194"/>
                </a:cxn>
                <a:cxn ang="0">
                  <a:pos x="connsiteX3195" y="connsiteY3195"/>
                </a:cxn>
                <a:cxn ang="0">
                  <a:pos x="connsiteX3196" y="connsiteY3196"/>
                </a:cxn>
                <a:cxn ang="0">
                  <a:pos x="connsiteX3197" y="connsiteY3197"/>
                </a:cxn>
                <a:cxn ang="0">
                  <a:pos x="connsiteX3198" y="connsiteY3198"/>
                </a:cxn>
                <a:cxn ang="0">
                  <a:pos x="connsiteX3199" y="connsiteY3199"/>
                </a:cxn>
                <a:cxn ang="0">
                  <a:pos x="connsiteX3200" y="connsiteY3200"/>
                </a:cxn>
                <a:cxn ang="0">
                  <a:pos x="connsiteX3201" y="connsiteY3201"/>
                </a:cxn>
                <a:cxn ang="0">
                  <a:pos x="connsiteX3202" y="connsiteY3202"/>
                </a:cxn>
                <a:cxn ang="0">
                  <a:pos x="connsiteX3203" y="connsiteY3203"/>
                </a:cxn>
                <a:cxn ang="0">
                  <a:pos x="connsiteX3204" y="connsiteY3204"/>
                </a:cxn>
                <a:cxn ang="0">
                  <a:pos x="connsiteX3205" y="connsiteY3205"/>
                </a:cxn>
                <a:cxn ang="0">
                  <a:pos x="connsiteX3206" y="connsiteY3206"/>
                </a:cxn>
                <a:cxn ang="0">
                  <a:pos x="connsiteX3207" y="connsiteY3207"/>
                </a:cxn>
                <a:cxn ang="0">
                  <a:pos x="connsiteX3208" y="connsiteY3208"/>
                </a:cxn>
                <a:cxn ang="0">
                  <a:pos x="connsiteX3209" y="connsiteY3209"/>
                </a:cxn>
                <a:cxn ang="0">
                  <a:pos x="connsiteX3210" y="connsiteY3210"/>
                </a:cxn>
                <a:cxn ang="0">
                  <a:pos x="connsiteX3211" y="connsiteY3211"/>
                </a:cxn>
                <a:cxn ang="0">
                  <a:pos x="connsiteX3212" y="connsiteY3212"/>
                </a:cxn>
                <a:cxn ang="0">
                  <a:pos x="connsiteX3213" y="connsiteY3213"/>
                </a:cxn>
                <a:cxn ang="0">
                  <a:pos x="connsiteX3214" y="connsiteY3214"/>
                </a:cxn>
                <a:cxn ang="0">
                  <a:pos x="connsiteX3215" y="connsiteY3215"/>
                </a:cxn>
                <a:cxn ang="0">
                  <a:pos x="connsiteX3216" y="connsiteY3216"/>
                </a:cxn>
                <a:cxn ang="0">
                  <a:pos x="connsiteX3217" y="connsiteY3217"/>
                </a:cxn>
                <a:cxn ang="0">
                  <a:pos x="connsiteX3218" y="connsiteY3218"/>
                </a:cxn>
                <a:cxn ang="0">
                  <a:pos x="connsiteX3219" y="connsiteY3219"/>
                </a:cxn>
                <a:cxn ang="0">
                  <a:pos x="connsiteX3220" y="connsiteY3220"/>
                </a:cxn>
                <a:cxn ang="0">
                  <a:pos x="connsiteX3221" y="connsiteY3221"/>
                </a:cxn>
                <a:cxn ang="0">
                  <a:pos x="connsiteX3222" y="connsiteY3222"/>
                </a:cxn>
                <a:cxn ang="0">
                  <a:pos x="connsiteX3223" y="connsiteY3223"/>
                </a:cxn>
                <a:cxn ang="0">
                  <a:pos x="connsiteX3224" y="connsiteY3224"/>
                </a:cxn>
                <a:cxn ang="0">
                  <a:pos x="connsiteX3225" y="connsiteY3225"/>
                </a:cxn>
                <a:cxn ang="0">
                  <a:pos x="connsiteX3226" y="connsiteY3226"/>
                </a:cxn>
                <a:cxn ang="0">
                  <a:pos x="connsiteX3227" y="connsiteY3227"/>
                </a:cxn>
                <a:cxn ang="0">
                  <a:pos x="connsiteX3228" y="connsiteY3228"/>
                </a:cxn>
                <a:cxn ang="0">
                  <a:pos x="connsiteX3229" y="connsiteY3229"/>
                </a:cxn>
                <a:cxn ang="0">
                  <a:pos x="connsiteX3230" y="connsiteY3230"/>
                </a:cxn>
                <a:cxn ang="0">
                  <a:pos x="connsiteX3231" y="connsiteY3231"/>
                </a:cxn>
                <a:cxn ang="0">
                  <a:pos x="connsiteX3232" y="connsiteY3232"/>
                </a:cxn>
                <a:cxn ang="0">
                  <a:pos x="connsiteX3233" y="connsiteY3233"/>
                </a:cxn>
                <a:cxn ang="0">
                  <a:pos x="connsiteX3234" y="connsiteY3234"/>
                </a:cxn>
                <a:cxn ang="0">
                  <a:pos x="connsiteX3235" y="connsiteY3235"/>
                </a:cxn>
                <a:cxn ang="0">
                  <a:pos x="connsiteX3236" y="connsiteY3236"/>
                </a:cxn>
                <a:cxn ang="0">
                  <a:pos x="connsiteX3237" y="connsiteY3237"/>
                </a:cxn>
                <a:cxn ang="0">
                  <a:pos x="connsiteX3238" y="connsiteY3238"/>
                </a:cxn>
                <a:cxn ang="0">
                  <a:pos x="connsiteX3239" y="connsiteY3239"/>
                </a:cxn>
                <a:cxn ang="0">
                  <a:pos x="connsiteX3240" y="connsiteY3240"/>
                </a:cxn>
                <a:cxn ang="0">
                  <a:pos x="connsiteX3241" y="connsiteY3241"/>
                </a:cxn>
                <a:cxn ang="0">
                  <a:pos x="connsiteX3242" y="connsiteY3242"/>
                </a:cxn>
                <a:cxn ang="0">
                  <a:pos x="connsiteX3243" y="connsiteY3243"/>
                </a:cxn>
                <a:cxn ang="0">
                  <a:pos x="connsiteX3244" y="connsiteY3244"/>
                </a:cxn>
                <a:cxn ang="0">
                  <a:pos x="connsiteX3245" y="connsiteY3245"/>
                </a:cxn>
                <a:cxn ang="0">
                  <a:pos x="connsiteX3246" y="connsiteY3246"/>
                </a:cxn>
                <a:cxn ang="0">
                  <a:pos x="connsiteX3247" y="connsiteY3247"/>
                </a:cxn>
                <a:cxn ang="0">
                  <a:pos x="connsiteX3248" y="connsiteY3248"/>
                </a:cxn>
                <a:cxn ang="0">
                  <a:pos x="connsiteX3249" y="connsiteY3249"/>
                </a:cxn>
                <a:cxn ang="0">
                  <a:pos x="connsiteX3250" y="connsiteY3250"/>
                </a:cxn>
                <a:cxn ang="0">
                  <a:pos x="connsiteX3251" y="connsiteY3251"/>
                </a:cxn>
                <a:cxn ang="0">
                  <a:pos x="connsiteX3252" y="connsiteY3252"/>
                </a:cxn>
                <a:cxn ang="0">
                  <a:pos x="connsiteX3253" y="connsiteY3253"/>
                </a:cxn>
                <a:cxn ang="0">
                  <a:pos x="connsiteX3254" y="connsiteY3254"/>
                </a:cxn>
                <a:cxn ang="0">
                  <a:pos x="connsiteX3255" y="connsiteY3255"/>
                </a:cxn>
                <a:cxn ang="0">
                  <a:pos x="connsiteX3256" y="connsiteY3256"/>
                </a:cxn>
                <a:cxn ang="0">
                  <a:pos x="connsiteX3257" y="connsiteY3257"/>
                </a:cxn>
                <a:cxn ang="0">
                  <a:pos x="connsiteX3258" y="connsiteY3258"/>
                </a:cxn>
                <a:cxn ang="0">
                  <a:pos x="connsiteX3259" y="connsiteY3259"/>
                </a:cxn>
                <a:cxn ang="0">
                  <a:pos x="connsiteX3260" y="connsiteY3260"/>
                </a:cxn>
                <a:cxn ang="0">
                  <a:pos x="connsiteX3261" y="connsiteY3261"/>
                </a:cxn>
                <a:cxn ang="0">
                  <a:pos x="connsiteX3262" y="connsiteY3262"/>
                </a:cxn>
                <a:cxn ang="0">
                  <a:pos x="connsiteX3263" y="connsiteY3263"/>
                </a:cxn>
                <a:cxn ang="0">
                  <a:pos x="connsiteX3264" y="connsiteY3264"/>
                </a:cxn>
                <a:cxn ang="0">
                  <a:pos x="connsiteX3265" y="connsiteY3265"/>
                </a:cxn>
                <a:cxn ang="0">
                  <a:pos x="connsiteX3266" y="connsiteY3266"/>
                </a:cxn>
                <a:cxn ang="0">
                  <a:pos x="connsiteX3267" y="connsiteY3267"/>
                </a:cxn>
                <a:cxn ang="0">
                  <a:pos x="connsiteX3268" y="connsiteY3268"/>
                </a:cxn>
                <a:cxn ang="0">
                  <a:pos x="connsiteX3269" y="connsiteY3269"/>
                </a:cxn>
                <a:cxn ang="0">
                  <a:pos x="connsiteX3270" y="connsiteY3270"/>
                </a:cxn>
                <a:cxn ang="0">
                  <a:pos x="connsiteX3271" y="connsiteY3271"/>
                </a:cxn>
                <a:cxn ang="0">
                  <a:pos x="connsiteX3272" y="connsiteY3272"/>
                </a:cxn>
                <a:cxn ang="0">
                  <a:pos x="connsiteX3273" y="connsiteY3273"/>
                </a:cxn>
                <a:cxn ang="0">
                  <a:pos x="connsiteX3274" y="connsiteY3274"/>
                </a:cxn>
                <a:cxn ang="0">
                  <a:pos x="connsiteX3275" y="connsiteY3275"/>
                </a:cxn>
                <a:cxn ang="0">
                  <a:pos x="connsiteX3276" y="connsiteY3276"/>
                </a:cxn>
                <a:cxn ang="0">
                  <a:pos x="connsiteX3277" y="connsiteY3277"/>
                </a:cxn>
                <a:cxn ang="0">
                  <a:pos x="connsiteX3278" y="connsiteY3278"/>
                </a:cxn>
                <a:cxn ang="0">
                  <a:pos x="connsiteX3279" y="connsiteY3279"/>
                </a:cxn>
                <a:cxn ang="0">
                  <a:pos x="connsiteX3280" y="connsiteY3280"/>
                </a:cxn>
                <a:cxn ang="0">
                  <a:pos x="connsiteX3281" y="connsiteY3281"/>
                </a:cxn>
                <a:cxn ang="0">
                  <a:pos x="connsiteX3282" y="connsiteY3282"/>
                </a:cxn>
                <a:cxn ang="0">
                  <a:pos x="connsiteX3283" y="connsiteY3283"/>
                </a:cxn>
                <a:cxn ang="0">
                  <a:pos x="connsiteX3284" y="connsiteY3284"/>
                </a:cxn>
                <a:cxn ang="0">
                  <a:pos x="connsiteX3285" y="connsiteY3285"/>
                </a:cxn>
                <a:cxn ang="0">
                  <a:pos x="connsiteX3286" y="connsiteY3286"/>
                </a:cxn>
                <a:cxn ang="0">
                  <a:pos x="connsiteX3287" y="connsiteY3287"/>
                </a:cxn>
                <a:cxn ang="0">
                  <a:pos x="connsiteX3288" y="connsiteY3288"/>
                </a:cxn>
                <a:cxn ang="0">
                  <a:pos x="connsiteX3289" y="connsiteY3289"/>
                </a:cxn>
                <a:cxn ang="0">
                  <a:pos x="connsiteX3290" y="connsiteY3290"/>
                </a:cxn>
                <a:cxn ang="0">
                  <a:pos x="connsiteX3291" y="connsiteY3291"/>
                </a:cxn>
                <a:cxn ang="0">
                  <a:pos x="connsiteX3292" y="connsiteY3292"/>
                </a:cxn>
                <a:cxn ang="0">
                  <a:pos x="connsiteX3293" y="connsiteY3293"/>
                </a:cxn>
                <a:cxn ang="0">
                  <a:pos x="connsiteX3294" y="connsiteY3294"/>
                </a:cxn>
                <a:cxn ang="0">
                  <a:pos x="connsiteX3295" y="connsiteY3295"/>
                </a:cxn>
                <a:cxn ang="0">
                  <a:pos x="connsiteX3296" y="connsiteY3296"/>
                </a:cxn>
                <a:cxn ang="0">
                  <a:pos x="connsiteX3297" y="connsiteY3297"/>
                </a:cxn>
                <a:cxn ang="0">
                  <a:pos x="connsiteX3298" y="connsiteY3298"/>
                </a:cxn>
                <a:cxn ang="0">
                  <a:pos x="connsiteX3299" y="connsiteY3299"/>
                </a:cxn>
                <a:cxn ang="0">
                  <a:pos x="connsiteX3300" y="connsiteY3300"/>
                </a:cxn>
                <a:cxn ang="0">
                  <a:pos x="connsiteX3301" y="connsiteY3301"/>
                </a:cxn>
                <a:cxn ang="0">
                  <a:pos x="connsiteX3302" y="connsiteY3302"/>
                </a:cxn>
                <a:cxn ang="0">
                  <a:pos x="connsiteX3303" y="connsiteY3303"/>
                </a:cxn>
                <a:cxn ang="0">
                  <a:pos x="connsiteX3304" y="connsiteY3304"/>
                </a:cxn>
                <a:cxn ang="0">
                  <a:pos x="connsiteX3305" y="connsiteY3305"/>
                </a:cxn>
                <a:cxn ang="0">
                  <a:pos x="connsiteX3306" y="connsiteY3306"/>
                </a:cxn>
                <a:cxn ang="0">
                  <a:pos x="connsiteX3307" y="connsiteY3307"/>
                </a:cxn>
                <a:cxn ang="0">
                  <a:pos x="connsiteX3308" y="connsiteY3308"/>
                </a:cxn>
                <a:cxn ang="0">
                  <a:pos x="connsiteX3309" y="connsiteY3309"/>
                </a:cxn>
                <a:cxn ang="0">
                  <a:pos x="connsiteX3310" y="connsiteY3310"/>
                </a:cxn>
                <a:cxn ang="0">
                  <a:pos x="connsiteX3311" y="connsiteY3311"/>
                </a:cxn>
                <a:cxn ang="0">
                  <a:pos x="connsiteX3312" y="connsiteY3312"/>
                </a:cxn>
                <a:cxn ang="0">
                  <a:pos x="connsiteX3313" y="connsiteY3313"/>
                </a:cxn>
                <a:cxn ang="0">
                  <a:pos x="connsiteX3314" y="connsiteY3314"/>
                </a:cxn>
                <a:cxn ang="0">
                  <a:pos x="connsiteX3315" y="connsiteY3315"/>
                </a:cxn>
                <a:cxn ang="0">
                  <a:pos x="connsiteX3316" y="connsiteY3316"/>
                </a:cxn>
                <a:cxn ang="0">
                  <a:pos x="connsiteX3317" y="connsiteY3317"/>
                </a:cxn>
                <a:cxn ang="0">
                  <a:pos x="connsiteX3318" y="connsiteY3318"/>
                </a:cxn>
                <a:cxn ang="0">
                  <a:pos x="connsiteX3319" y="connsiteY3319"/>
                </a:cxn>
                <a:cxn ang="0">
                  <a:pos x="connsiteX3320" y="connsiteY3320"/>
                </a:cxn>
                <a:cxn ang="0">
                  <a:pos x="connsiteX3321" y="connsiteY3321"/>
                </a:cxn>
                <a:cxn ang="0">
                  <a:pos x="connsiteX3322" y="connsiteY3322"/>
                </a:cxn>
                <a:cxn ang="0">
                  <a:pos x="connsiteX3323" y="connsiteY3323"/>
                </a:cxn>
                <a:cxn ang="0">
                  <a:pos x="connsiteX3324" y="connsiteY3324"/>
                </a:cxn>
                <a:cxn ang="0">
                  <a:pos x="connsiteX3325" y="connsiteY3325"/>
                </a:cxn>
                <a:cxn ang="0">
                  <a:pos x="connsiteX3326" y="connsiteY3326"/>
                </a:cxn>
                <a:cxn ang="0">
                  <a:pos x="connsiteX3327" y="connsiteY3327"/>
                </a:cxn>
                <a:cxn ang="0">
                  <a:pos x="connsiteX3328" y="connsiteY3328"/>
                </a:cxn>
                <a:cxn ang="0">
                  <a:pos x="connsiteX3329" y="connsiteY3329"/>
                </a:cxn>
                <a:cxn ang="0">
                  <a:pos x="connsiteX3330" y="connsiteY3330"/>
                </a:cxn>
                <a:cxn ang="0">
                  <a:pos x="connsiteX3331" y="connsiteY3331"/>
                </a:cxn>
                <a:cxn ang="0">
                  <a:pos x="connsiteX3332" y="connsiteY3332"/>
                </a:cxn>
                <a:cxn ang="0">
                  <a:pos x="connsiteX3333" y="connsiteY3333"/>
                </a:cxn>
                <a:cxn ang="0">
                  <a:pos x="connsiteX3334" y="connsiteY3334"/>
                </a:cxn>
                <a:cxn ang="0">
                  <a:pos x="connsiteX3335" y="connsiteY3335"/>
                </a:cxn>
                <a:cxn ang="0">
                  <a:pos x="connsiteX3336" y="connsiteY3336"/>
                </a:cxn>
                <a:cxn ang="0">
                  <a:pos x="connsiteX3337" y="connsiteY3337"/>
                </a:cxn>
                <a:cxn ang="0">
                  <a:pos x="connsiteX3338" y="connsiteY3338"/>
                </a:cxn>
                <a:cxn ang="0">
                  <a:pos x="connsiteX3339" y="connsiteY3339"/>
                </a:cxn>
                <a:cxn ang="0">
                  <a:pos x="connsiteX3340" y="connsiteY3340"/>
                </a:cxn>
                <a:cxn ang="0">
                  <a:pos x="connsiteX3341" y="connsiteY3341"/>
                </a:cxn>
                <a:cxn ang="0">
                  <a:pos x="connsiteX3342" y="connsiteY3342"/>
                </a:cxn>
                <a:cxn ang="0">
                  <a:pos x="connsiteX3343" y="connsiteY3343"/>
                </a:cxn>
                <a:cxn ang="0">
                  <a:pos x="connsiteX3344" y="connsiteY3344"/>
                </a:cxn>
                <a:cxn ang="0">
                  <a:pos x="connsiteX3345" y="connsiteY3345"/>
                </a:cxn>
                <a:cxn ang="0">
                  <a:pos x="connsiteX3346" y="connsiteY3346"/>
                </a:cxn>
                <a:cxn ang="0">
                  <a:pos x="connsiteX3347" y="connsiteY3347"/>
                </a:cxn>
                <a:cxn ang="0">
                  <a:pos x="connsiteX3348" y="connsiteY3348"/>
                </a:cxn>
                <a:cxn ang="0">
                  <a:pos x="connsiteX3349" y="connsiteY3349"/>
                </a:cxn>
                <a:cxn ang="0">
                  <a:pos x="connsiteX3350" y="connsiteY3350"/>
                </a:cxn>
                <a:cxn ang="0">
                  <a:pos x="connsiteX3351" y="connsiteY3351"/>
                </a:cxn>
                <a:cxn ang="0">
                  <a:pos x="connsiteX3352" y="connsiteY3352"/>
                </a:cxn>
                <a:cxn ang="0">
                  <a:pos x="connsiteX3353" y="connsiteY3353"/>
                </a:cxn>
                <a:cxn ang="0">
                  <a:pos x="connsiteX3354" y="connsiteY3354"/>
                </a:cxn>
                <a:cxn ang="0">
                  <a:pos x="connsiteX3355" y="connsiteY3355"/>
                </a:cxn>
                <a:cxn ang="0">
                  <a:pos x="connsiteX3356" y="connsiteY3356"/>
                </a:cxn>
                <a:cxn ang="0">
                  <a:pos x="connsiteX3357" y="connsiteY3357"/>
                </a:cxn>
                <a:cxn ang="0">
                  <a:pos x="connsiteX3358" y="connsiteY3358"/>
                </a:cxn>
                <a:cxn ang="0">
                  <a:pos x="connsiteX3359" y="connsiteY3359"/>
                </a:cxn>
                <a:cxn ang="0">
                  <a:pos x="connsiteX3360" y="connsiteY3360"/>
                </a:cxn>
                <a:cxn ang="0">
                  <a:pos x="connsiteX3361" y="connsiteY3361"/>
                </a:cxn>
                <a:cxn ang="0">
                  <a:pos x="connsiteX3362" y="connsiteY3362"/>
                </a:cxn>
                <a:cxn ang="0">
                  <a:pos x="connsiteX3363" y="connsiteY3363"/>
                </a:cxn>
                <a:cxn ang="0">
                  <a:pos x="connsiteX3364" y="connsiteY3364"/>
                </a:cxn>
                <a:cxn ang="0">
                  <a:pos x="connsiteX3365" y="connsiteY3365"/>
                </a:cxn>
                <a:cxn ang="0">
                  <a:pos x="connsiteX3366" y="connsiteY3366"/>
                </a:cxn>
                <a:cxn ang="0">
                  <a:pos x="connsiteX3367" y="connsiteY3367"/>
                </a:cxn>
                <a:cxn ang="0">
                  <a:pos x="connsiteX3368" y="connsiteY3368"/>
                </a:cxn>
                <a:cxn ang="0">
                  <a:pos x="connsiteX3369" y="connsiteY3369"/>
                </a:cxn>
                <a:cxn ang="0">
                  <a:pos x="connsiteX3370" y="connsiteY3370"/>
                </a:cxn>
                <a:cxn ang="0">
                  <a:pos x="connsiteX3371" y="connsiteY3371"/>
                </a:cxn>
                <a:cxn ang="0">
                  <a:pos x="connsiteX3372" y="connsiteY3372"/>
                </a:cxn>
                <a:cxn ang="0">
                  <a:pos x="connsiteX3373" y="connsiteY3373"/>
                </a:cxn>
                <a:cxn ang="0">
                  <a:pos x="connsiteX3374" y="connsiteY3374"/>
                </a:cxn>
                <a:cxn ang="0">
                  <a:pos x="connsiteX3375" y="connsiteY3375"/>
                </a:cxn>
                <a:cxn ang="0">
                  <a:pos x="connsiteX3376" y="connsiteY3376"/>
                </a:cxn>
                <a:cxn ang="0">
                  <a:pos x="connsiteX3377" y="connsiteY3377"/>
                </a:cxn>
                <a:cxn ang="0">
                  <a:pos x="connsiteX3378" y="connsiteY3378"/>
                </a:cxn>
                <a:cxn ang="0">
                  <a:pos x="connsiteX3379" y="connsiteY3379"/>
                </a:cxn>
                <a:cxn ang="0">
                  <a:pos x="connsiteX3380" y="connsiteY3380"/>
                </a:cxn>
                <a:cxn ang="0">
                  <a:pos x="connsiteX3381" y="connsiteY3381"/>
                </a:cxn>
                <a:cxn ang="0">
                  <a:pos x="connsiteX3382" y="connsiteY3382"/>
                </a:cxn>
                <a:cxn ang="0">
                  <a:pos x="connsiteX3383" y="connsiteY3383"/>
                </a:cxn>
                <a:cxn ang="0">
                  <a:pos x="connsiteX3384" y="connsiteY3384"/>
                </a:cxn>
                <a:cxn ang="0">
                  <a:pos x="connsiteX3385" y="connsiteY3385"/>
                </a:cxn>
                <a:cxn ang="0">
                  <a:pos x="connsiteX3386" y="connsiteY3386"/>
                </a:cxn>
                <a:cxn ang="0">
                  <a:pos x="connsiteX3387" y="connsiteY3387"/>
                </a:cxn>
                <a:cxn ang="0">
                  <a:pos x="connsiteX3388" y="connsiteY3388"/>
                </a:cxn>
                <a:cxn ang="0">
                  <a:pos x="connsiteX3389" y="connsiteY3389"/>
                </a:cxn>
                <a:cxn ang="0">
                  <a:pos x="connsiteX3390" y="connsiteY3390"/>
                </a:cxn>
                <a:cxn ang="0">
                  <a:pos x="connsiteX3391" y="connsiteY3391"/>
                </a:cxn>
                <a:cxn ang="0">
                  <a:pos x="connsiteX3392" y="connsiteY3392"/>
                </a:cxn>
                <a:cxn ang="0">
                  <a:pos x="connsiteX3393" y="connsiteY3393"/>
                </a:cxn>
                <a:cxn ang="0">
                  <a:pos x="connsiteX3394" y="connsiteY3394"/>
                </a:cxn>
                <a:cxn ang="0">
                  <a:pos x="connsiteX3395" y="connsiteY3395"/>
                </a:cxn>
                <a:cxn ang="0">
                  <a:pos x="connsiteX3396" y="connsiteY3396"/>
                </a:cxn>
                <a:cxn ang="0">
                  <a:pos x="connsiteX3397" y="connsiteY3397"/>
                </a:cxn>
                <a:cxn ang="0">
                  <a:pos x="connsiteX3398" y="connsiteY3398"/>
                </a:cxn>
                <a:cxn ang="0">
                  <a:pos x="connsiteX3399" y="connsiteY3399"/>
                </a:cxn>
                <a:cxn ang="0">
                  <a:pos x="connsiteX3400" y="connsiteY3400"/>
                </a:cxn>
                <a:cxn ang="0">
                  <a:pos x="connsiteX3401" y="connsiteY3401"/>
                </a:cxn>
                <a:cxn ang="0">
                  <a:pos x="connsiteX3402" y="connsiteY3402"/>
                </a:cxn>
                <a:cxn ang="0">
                  <a:pos x="connsiteX3403" y="connsiteY3403"/>
                </a:cxn>
                <a:cxn ang="0">
                  <a:pos x="connsiteX3404" y="connsiteY3404"/>
                </a:cxn>
                <a:cxn ang="0">
                  <a:pos x="connsiteX3405" y="connsiteY3405"/>
                </a:cxn>
                <a:cxn ang="0">
                  <a:pos x="connsiteX3406" y="connsiteY3406"/>
                </a:cxn>
                <a:cxn ang="0">
                  <a:pos x="connsiteX3407" y="connsiteY3407"/>
                </a:cxn>
                <a:cxn ang="0">
                  <a:pos x="connsiteX3408" y="connsiteY3408"/>
                </a:cxn>
                <a:cxn ang="0">
                  <a:pos x="connsiteX3409" y="connsiteY3409"/>
                </a:cxn>
                <a:cxn ang="0">
                  <a:pos x="connsiteX3410" y="connsiteY3410"/>
                </a:cxn>
                <a:cxn ang="0">
                  <a:pos x="connsiteX3411" y="connsiteY3411"/>
                </a:cxn>
                <a:cxn ang="0">
                  <a:pos x="connsiteX3412" y="connsiteY3412"/>
                </a:cxn>
                <a:cxn ang="0">
                  <a:pos x="connsiteX3413" y="connsiteY3413"/>
                </a:cxn>
                <a:cxn ang="0">
                  <a:pos x="connsiteX3414" y="connsiteY3414"/>
                </a:cxn>
                <a:cxn ang="0">
                  <a:pos x="connsiteX3415" y="connsiteY3415"/>
                </a:cxn>
                <a:cxn ang="0">
                  <a:pos x="connsiteX3416" y="connsiteY3416"/>
                </a:cxn>
                <a:cxn ang="0">
                  <a:pos x="connsiteX3417" y="connsiteY3417"/>
                </a:cxn>
                <a:cxn ang="0">
                  <a:pos x="connsiteX3418" y="connsiteY3418"/>
                </a:cxn>
                <a:cxn ang="0">
                  <a:pos x="connsiteX3419" y="connsiteY3419"/>
                </a:cxn>
                <a:cxn ang="0">
                  <a:pos x="connsiteX3420" y="connsiteY3420"/>
                </a:cxn>
                <a:cxn ang="0">
                  <a:pos x="connsiteX3421" y="connsiteY3421"/>
                </a:cxn>
                <a:cxn ang="0">
                  <a:pos x="connsiteX3422" y="connsiteY3422"/>
                </a:cxn>
                <a:cxn ang="0">
                  <a:pos x="connsiteX3423" y="connsiteY3423"/>
                </a:cxn>
                <a:cxn ang="0">
                  <a:pos x="connsiteX3424" y="connsiteY3424"/>
                </a:cxn>
                <a:cxn ang="0">
                  <a:pos x="connsiteX3425" y="connsiteY3425"/>
                </a:cxn>
                <a:cxn ang="0">
                  <a:pos x="connsiteX3426" y="connsiteY3426"/>
                </a:cxn>
                <a:cxn ang="0">
                  <a:pos x="connsiteX3427" y="connsiteY3427"/>
                </a:cxn>
                <a:cxn ang="0">
                  <a:pos x="connsiteX3428" y="connsiteY3428"/>
                </a:cxn>
                <a:cxn ang="0">
                  <a:pos x="connsiteX3429" y="connsiteY3429"/>
                </a:cxn>
                <a:cxn ang="0">
                  <a:pos x="connsiteX3430" y="connsiteY3430"/>
                </a:cxn>
                <a:cxn ang="0">
                  <a:pos x="connsiteX3431" y="connsiteY3431"/>
                </a:cxn>
                <a:cxn ang="0">
                  <a:pos x="connsiteX3432" y="connsiteY3432"/>
                </a:cxn>
                <a:cxn ang="0">
                  <a:pos x="connsiteX3433" y="connsiteY3433"/>
                </a:cxn>
                <a:cxn ang="0">
                  <a:pos x="connsiteX3434" y="connsiteY3434"/>
                </a:cxn>
                <a:cxn ang="0">
                  <a:pos x="connsiteX3435" y="connsiteY3435"/>
                </a:cxn>
                <a:cxn ang="0">
                  <a:pos x="connsiteX3436" y="connsiteY3436"/>
                </a:cxn>
                <a:cxn ang="0">
                  <a:pos x="connsiteX3437" y="connsiteY3437"/>
                </a:cxn>
                <a:cxn ang="0">
                  <a:pos x="connsiteX3438" y="connsiteY3438"/>
                </a:cxn>
                <a:cxn ang="0">
                  <a:pos x="connsiteX3439" y="connsiteY3439"/>
                </a:cxn>
                <a:cxn ang="0">
                  <a:pos x="connsiteX3440" y="connsiteY3440"/>
                </a:cxn>
                <a:cxn ang="0">
                  <a:pos x="connsiteX3441" y="connsiteY3441"/>
                </a:cxn>
                <a:cxn ang="0">
                  <a:pos x="connsiteX3442" y="connsiteY3442"/>
                </a:cxn>
                <a:cxn ang="0">
                  <a:pos x="connsiteX3443" y="connsiteY3443"/>
                </a:cxn>
                <a:cxn ang="0">
                  <a:pos x="connsiteX3444" y="connsiteY3444"/>
                </a:cxn>
                <a:cxn ang="0">
                  <a:pos x="connsiteX3445" y="connsiteY3445"/>
                </a:cxn>
                <a:cxn ang="0">
                  <a:pos x="connsiteX3446" y="connsiteY3446"/>
                </a:cxn>
                <a:cxn ang="0">
                  <a:pos x="connsiteX3447" y="connsiteY3447"/>
                </a:cxn>
                <a:cxn ang="0">
                  <a:pos x="connsiteX3448" y="connsiteY3448"/>
                </a:cxn>
                <a:cxn ang="0">
                  <a:pos x="connsiteX3449" y="connsiteY3449"/>
                </a:cxn>
                <a:cxn ang="0">
                  <a:pos x="connsiteX3450" y="connsiteY3450"/>
                </a:cxn>
                <a:cxn ang="0">
                  <a:pos x="connsiteX3451" y="connsiteY3451"/>
                </a:cxn>
                <a:cxn ang="0">
                  <a:pos x="connsiteX3452" y="connsiteY3452"/>
                </a:cxn>
                <a:cxn ang="0">
                  <a:pos x="connsiteX3453" y="connsiteY3453"/>
                </a:cxn>
                <a:cxn ang="0">
                  <a:pos x="connsiteX3454" y="connsiteY3454"/>
                </a:cxn>
                <a:cxn ang="0">
                  <a:pos x="connsiteX3455" y="connsiteY3455"/>
                </a:cxn>
                <a:cxn ang="0">
                  <a:pos x="connsiteX3456" y="connsiteY3456"/>
                </a:cxn>
                <a:cxn ang="0">
                  <a:pos x="connsiteX3457" y="connsiteY3457"/>
                </a:cxn>
                <a:cxn ang="0">
                  <a:pos x="connsiteX3458" y="connsiteY3458"/>
                </a:cxn>
                <a:cxn ang="0">
                  <a:pos x="connsiteX3459" y="connsiteY3459"/>
                </a:cxn>
                <a:cxn ang="0">
                  <a:pos x="connsiteX3460" y="connsiteY3460"/>
                </a:cxn>
                <a:cxn ang="0">
                  <a:pos x="connsiteX3461" y="connsiteY3461"/>
                </a:cxn>
                <a:cxn ang="0">
                  <a:pos x="connsiteX3462" y="connsiteY3462"/>
                </a:cxn>
                <a:cxn ang="0">
                  <a:pos x="connsiteX3463" y="connsiteY3463"/>
                </a:cxn>
                <a:cxn ang="0">
                  <a:pos x="connsiteX3464" y="connsiteY3464"/>
                </a:cxn>
                <a:cxn ang="0">
                  <a:pos x="connsiteX3465" y="connsiteY3465"/>
                </a:cxn>
                <a:cxn ang="0">
                  <a:pos x="connsiteX3466" y="connsiteY3466"/>
                </a:cxn>
                <a:cxn ang="0">
                  <a:pos x="connsiteX3467" y="connsiteY3467"/>
                </a:cxn>
                <a:cxn ang="0">
                  <a:pos x="connsiteX3468" y="connsiteY3468"/>
                </a:cxn>
                <a:cxn ang="0">
                  <a:pos x="connsiteX3469" y="connsiteY3469"/>
                </a:cxn>
                <a:cxn ang="0">
                  <a:pos x="connsiteX3470" y="connsiteY3470"/>
                </a:cxn>
                <a:cxn ang="0">
                  <a:pos x="connsiteX3471" y="connsiteY3471"/>
                </a:cxn>
                <a:cxn ang="0">
                  <a:pos x="connsiteX3472" y="connsiteY3472"/>
                </a:cxn>
                <a:cxn ang="0">
                  <a:pos x="connsiteX3473" y="connsiteY3473"/>
                </a:cxn>
                <a:cxn ang="0">
                  <a:pos x="connsiteX3474" y="connsiteY3474"/>
                </a:cxn>
                <a:cxn ang="0">
                  <a:pos x="connsiteX3475" y="connsiteY3475"/>
                </a:cxn>
                <a:cxn ang="0">
                  <a:pos x="connsiteX3476" y="connsiteY3476"/>
                </a:cxn>
                <a:cxn ang="0">
                  <a:pos x="connsiteX3477" y="connsiteY3477"/>
                </a:cxn>
                <a:cxn ang="0">
                  <a:pos x="connsiteX3478" y="connsiteY3478"/>
                </a:cxn>
                <a:cxn ang="0">
                  <a:pos x="connsiteX3479" y="connsiteY3479"/>
                </a:cxn>
                <a:cxn ang="0">
                  <a:pos x="connsiteX3480" y="connsiteY3480"/>
                </a:cxn>
                <a:cxn ang="0">
                  <a:pos x="connsiteX3481" y="connsiteY3481"/>
                </a:cxn>
                <a:cxn ang="0">
                  <a:pos x="connsiteX3482" y="connsiteY3482"/>
                </a:cxn>
                <a:cxn ang="0">
                  <a:pos x="connsiteX3483" y="connsiteY3483"/>
                </a:cxn>
                <a:cxn ang="0">
                  <a:pos x="connsiteX3484" y="connsiteY3484"/>
                </a:cxn>
                <a:cxn ang="0">
                  <a:pos x="connsiteX3485" y="connsiteY3485"/>
                </a:cxn>
                <a:cxn ang="0">
                  <a:pos x="connsiteX3486" y="connsiteY3486"/>
                </a:cxn>
                <a:cxn ang="0">
                  <a:pos x="connsiteX3487" y="connsiteY3487"/>
                </a:cxn>
                <a:cxn ang="0">
                  <a:pos x="connsiteX3488" y="connsiteY3488"/>
                </a:cxn>
                <a:cxn ang="0">
                  <a:pos x="connsiteX3489" y="connsiteY3489"/>
                </a:cxn>
                <a:cxn ang="0">
                  <a:pos x="connsiteX3490" y="connsiteY3490"/>
                </a:cxn>
                <a:cxn ang="0">
                  <a:pos x="connsiteX3491" y="connsiteY3491"/>
                </a:cxn>
                <a:cxn ang="0">
                  <a:pos x="connsiteX3492" y="connsiteY3492"/>
                </a:cxn>
                <a:cxn ang="0">
                  <a:pos x="connsiteX3493" y="connsiteY3493"/>
                </a:cxn>
                <a:cxn ang="0">
                  <a:pos x="connsiteX3494" y="connsiteY3494"/>
                </a:cxn>
                <a:cxn ang="0">
                  <a:pos x="connsiteX3495" y="connsiteY3495"/>
                </a:cxn>
                <a:cxn ang="0">
                  <a:pos x="connsiteX3496" y="connsiteY3496"/>
                </a:cxn>
                <a:cxn ang="0">
                  <a:pos x="connsiteX3497" y="connsiteY3497"/>
                </a:cxn>
                <a:cxn ang="0">
                  <a:pos x="connsiteX3498" y="connsiteY3498"/>
                </a:cxn>
                <a:cxn ang="0">
                  <a:pos x="connsiteX3499" y="connsiteY3499"/>
                </a:cxn>
                <a:cxn ang="0">
                  <a:pos x="connsiteX3500" y="connsiteY3500"/>
                </a:cxn>
                <a:cxn ang="0">
                  <a:pos x="connsiteX3501" y="connsiteY3501"/>
                </a:cxn>
                <a:cxn ang="0">
                  <a:pos x="connsiteX3502" y="connsiteY3502"/>
                </a:cxn>
                <a:cxn ang="0">
                  <a:pos x="connsiteX3503" y="connsiteY3503"/>
                </a:cxn>
                <a:cxn ang="0">
                  <a:pos x="connsiteX3504" y="connsiteY3504"/>
                </a:cxn>
                <a:cxn ang="0">
                  <a:pos x="connsiteX3505" y="connsiteY3505"/>
                </a:cxn>
                <a:cxn ang="0">
                  <a:pos x="connsiteX3506" y="connsiteY3506"/>
                </a:cxn>
                <a:cxn ang="0">
                  <a:pos x="connsiteX3507" y="connsiteY3507"/>
                </a:cxn>
                <a:cxn ang="0">
                  <a:pos x="connsiteX3508" y="connsiteY3508"/>
                </a:cxn>
                <a:cxn ang="0">
                  <a:pos x="connsiteX3509" y="connsiteY3509"/>
                </a:cxn>
                <a:cxn ang="0">
                  <a:pos x="connsiteX3510" y="connsiteY3510"/>
                </a:cxn>
                <a:cxn ang="0">
                  <a:pos x="connsiteX3511" y="connsiteY3511"/>
                </a:cxn>
                <a:cxn ang="0">
                  <a:pos x="connsiteX3512" y="connsiteY3512"/>
                </a:cxn>
                <a:cxn ang="0">
                  <a:pos x="connsiteX3513" y="connsiteY3513"/>
                </a:cxn>
                <a:cxn ang="0">
                  <a:pos x="connsiteX3514" y="connsiteY3514"/>
                </a:cxn>
                <a:cxn ang="0">
                  <a:pos x="connsiteX3515" y="connsiteY3515"/>
                </a:cxn>
                <a:cxn ang="0">
                  <a:pos x="connsiteX3516" y="connsiteY3516"/>
                </a:cxn>
                <a:cxn ang="0">
                  <a:pos x="connsiteX3517" y="connsiteY3517"/>
                </a:cxn>
                <a:cxn ang="0">
                  <a:pos x="connsiteX3518" y="connsiteY3518"/>
                </a:cxn>
                <a:cxn ang="0">
                  <a:pos x="connsiteX3519" y="connsiteY3519"/>
                </a:cxn>
                <a:cxn ang="0">
                  <a:pos x="connsiteX3520" y="connsiteY3520"/>
                </a:cxn>
                <a:cxn ang="0">
                  <a:pos x="connsiteX3521" y="connsiteY3521"/>
                </a:cxn>
                <a:cxn ang="0">
                  <a:pos x="connsiteX3522" y="connsiteY3522"/>
                </a:cxn>
                <a:cxn ang="0">
                  <a:pos x="connsiteX3523" y="connsiteY3523"/>
                </a:cxn>
                <a:cxn ang="0">
                  <a:pos x="connsiteX3524" y="connsiteY3524"/>
                </a:cxn>
                <a:cxn ang="0">
                  <a:pos x="connsiteX3525" y="connsiteY3525"/>
                </a:cxn>
                <a:cxn ang="0">
                  <a:pos x="connsiteX3526" y="connsiteY3526"/>
                </a:cxn>
                <a:cxn ang="0">
                  <a:pos x="connsiteX3527" y="connsiteY3527"/>
                </a:cxn>
                <a:cxn ang="0">
                  <a:pos x="connsiteX3528" y="connsiteY3528"/>
                </a:cxn>
                <a:cxn ang="0">
                  <a:pos x="connsiteX3529" y="connsiteY3529"/>
                </a:cxn>
                <a:cxn ang="0">
                  <a:pos x="connsiteX3530" y="connsiteY3530"/>
                </a:cxn>
                <a:cxn ang="0">
                  <a:pos x="connsiteX3531" y="connsiteY3531"/>
                </a:cxn>
                <a:cxn ang="0">
                  <a:pos x="connsiteX3532" y="connsiteY3532"/>
                </a:cxn>
                <a:cxn ang="0">
                  <a:pos x="connsiteX3533" y="connsiteY3533"/>
                </a:cxn>
                <a:cxn ang="0">
                  <a:pos x="connsiteX3534" y="connsiteY3534"/>
                </a:cxn>
                <a:cxn ang="0">
                  <a:pos x="connsiteX3535" y="connsiteY3535"/>
                </a:cxn>
                <a:cxn ang="0">
                  <a:pos x="connsiteX3536" y="connsiteY3536"/>
                </a:cxn>
                <a:cxn ang="0">
                  <a:pos x="connsiteX3537" y="connsiteY3537"/>
                </a:cxn>
                <a:cxn ang="0">
                  <a:pos x="connsiteX3538" y="connsiteY3538"/>
                </a:cxn>
                <a:cxn ang="0">
                  <a:pos x="connsiteX3539" y="connsiteY3539"/>
                </a:cxn>
                <a:cxn ang="0">
                  <a:pos x="connsiteX3540" y="connsiteY3540"/>
                </a:cxn>
                <a:cxn ang="0">
                  <a:pos x="connsiteX3541" y="connsiteY3541"/>
                </a:cxn>
                <a:cxn ang="0">
                  <a:pos x="connsiteX3542" y="connsiteY3542"/>
                </a:cxn>
                <a:cxn ang="0">
                  <a:pos x="connsiteX3543" y="connsiteY3543"/>
                </a:cxn>
                <a:cxn ang="0">
                  <a:pos x="connsiteX3544" y="connsiteY3544"/>
                </a:cxn>
                <a:cxn ang="0">
                  <a:pos x="connsiteX3545" y="connsiteY3545"/>
                </a:cxn>
                <a:cxn ang="0">
                  <a:pos x="connsiteX3546" y="connsiteY3546"/>
                </a:cxn>
                <a:cxn ang="0">
                  <a:pos x="connsiteX3547" y="connsiteY3547"/>
                </a:cxn>
                <a:cxn ang="0">
                  <a:pos x="connsiteX3548" y="connsiteY3548"/>
                </a:cxn>
                <a:cxn ang="0">
                  <a:pos x="connsiteX3549" y="connsiteY3549"/>
                </a:cxn>
                <a:cxn ang="0">
                  <a:pos x="connsiteX3550" y="connsiteY3550"/>
                </a:cxn>
                <a:cxn ang="0">
                  <a:pos x="connsiteX3551" y="connsiteY3551"/>
                </a:cxn>
                <a:cxn ang="0">
                  <a:pos x="connsiteX3552" y="connsiteY3552"/>
                </a:cxn>
                <a:cxn ang="0">
                  <a:pos x="connsiteX3553" y="connsiteY3553"/>
                </a:cxn>
                <a:cxn ang="0">
                  <a:pos x="connsiteX3554" y="connsiteY3554"/>
                </a:cxn>
                <a:cxn ang="0">
                  <a:pos x="connsiteX3555" y="connsiteY3555"/>
                </a:cxn>
                <a:cxn ang="0">
                  <a:pos x="connsiteX3556" y="connsiteY3556"/>
                </a:cxn>
                <a:cxn ang="0">
                  <a:pos x="connsiteX3557" y="connsiteY3557"/>
                </a:cxn>
                <a:cxn ang="0">
                  <a:pos x="connsiteX3558" y="connsiteY3558"/>
                </a:cxn>
                <a:cxn ang="0">
                  <a:pos x="connsiteX3559" y="connsiteY3559"/>
                </a:cxn>
                <a:cxn ang="0">
                  <a:pos x="connsiteX3560" y="connsiteY3560"/>
                </a:cxn>
                <a:cxn ang="0">
                  <a:pos x="connsiteX3561" y="connsiteY3561"/>
                </a:cxn>
                <a:cxn ang="0">
                  <a:pos x="connsiteX3562" y="connsiteY3562"/>
                </a:cxn>
                <a:cxn ang="0">
                  <a:pos x="connsiteX3563" y="connsiteY3563"/>
                </a:cxn>
                <a:cxn ang="0">
                  <a:pos x="connsiteX3564" y="connsiteY3564"/>
                </a:cxn>
                <a:cxn ang="0">
                  <a:pos x="connsiteX3565" y="connsiteY3565"/>
                </a:cxn>
                <a:cxn ang="0">
                  <a:pos x="connsiteX3566" y="connsiteY3566"/>
                </a:cxn>
                <a:cxn ang="0">
                  <a:pos x="connsiteX3567" y="connsiteY3567"/>
                </a:cxn>
                <a:cxn ang="0">
                  <a:pos x="connsiteX3568" y="connsiteY3568"/>
                </a:cxn>
                <a:cxn ang="0">
                  <a:pos x="connsiteX3569" y="connsiteY3569"/>
                </a:cxn>
                <a:cxn ang="0">
                  <a:pos x="connsiteX3570" y="connsiteY3570"/>
                </a:cxn>
                <a:cxn ang="0">
                  <a:pos x="connsiteX3571" y="connsiteY3571"/>
                </a:cxn>
                <a:cxn ang="0">
                  <a:pos x="connsiteX3572" y="connsiteY3572"/>
                </a:cxn>
                <a:cxn ang="0">
                  <a:pos x="connsiteX3573" y="connsiteY3573"/>
                </a:cxn>
                <a:cxn ang="0">
                  <a:pos x="connsiteX3574" y="connsiteY3574"/>
                </a:cxn>
                <a:cxn ang="0">
                  <a:pos x="connsiteX3575" y="connsiteY3575"/>
                </a:cxn>
                <a:cxn ang="0">
                  <a:pos x="connsiteX3576" y="connsiteY3576"/>
                </a:cxn>
                <a:cxn ang="0">
                  <a:pos x="connsiteX3577" y="connsiteY3577"/>
                </a:cxn>
                <a:cxn ang="0">
                  <a:pos x="connsiteX3578" y="connsiteY3578"/>
                </a:cxn>
                <a:cxn ang="0">
                  <a:pos x="connsiteX3579" y="connsiteY3579"/>
                </a:cxn>
                <a:cxn ang="0">
                  <a:pos x="connsiteX3580" y="connsiteY3580"/>
                </a:cxn>
                <a:cxn ang="0">
                  <a:pos x="connsiteX3581" y="connsiteY3581"/>
                </a:cxn>
                <a:cxn ang="0">
                  <a:pos x="connsiteX3582" y="connsiteY3582"/>
                </a:cxn>
                <a:cxn ang="0">
                  <a:pos x="connsiteX3583" y="connsiteY3583"/>
                </a:cxn>
                <a:cxn ang="0">
                  <a:pos x="connsiteX3584" y="connsiteY3584"/>
                </a:cxn>
                <a:cxn ang="0">
                  <a:pos x="connsiteX3585" y="connsiteY3585"/>
                </a:cxn>
                <a:cxn ang="0">
                  <a:pos x="connsiteX3586" y="connsiteY3586"/>
                </a:cxn>
                <a:cxn ang="0">
                  <a:pos x="connsiteX3587" y="connsiteY3587"/>
                </a:cxn>
                <a:cxn ang="0">
                  <a:pos x="connsiteX3588" y="connsiteY3588"/>
                </a:cxn>
                <a:cxn ang="0">
                  <a:pos x="connsiteX3589" y="connsiteY3589"/>
                </a:cxn>
                <a:cxn ang="0">
                  <a:pos x="connsiteX3590" y="connsiteY3590"/>
                </a:cxn>
                <a:cxn ang="0">
                  <a:pos x="connsiteX3591" y="connsiteY3591"/>
                </a:cxn>
                <a:cxn ang="0">
                  <a:pos x="connsiteX3592" y="connsiteY3592"/>
                </a:cxn>
                <a:cxn ang="0">
                  <a:pos x="connsiteX3593" y="connsiteY3593"/>
                </a:cxn>
                <a:cxn ang="0">
                  <a:pos x="connsiteX3594" y="connsiteY3594"/>
                </a:cxn>
                <a:cxn ang="0">
                  <a:pos x="connsiteX3595" y="connsiteY3595"/>
                </a:cxn>
                <a:cxn ang="0">
                  <a:pos x="connsiteX3596" y="connsiteY3596"/>
                </a:cxn>
                <a:cxn ang="0">
                  <a:pos x="connsiteX3597" y="connsiteY3597"/>
                </a:cxn>
                <a:cxn ang="0">
                  <a:pos x="connsiteX3598" y="connsiteY3598"/>
                </a:cxn>
                <a:cxn ang="0">
                  <a:pos x="connsiteX3599" y="connsiteY3599"/>
                </a:cxn>
                <a:cxn ang="0">
                  <a:pos x="connsiteX3600" y="connsiteY3600"/>
                </a:cxn>
                <a:cxn ang="0">
                  <a:pos x="connsiteX3601" y="connsiteY3601"/>
                </a:cxn>
                <a:cxn ang="0">
                  <a:pos x="connsiteX3602" y="connsiteY3602"/>
                </a:cxn>
                <a:cxn ang="0">
                  <a:pos x="connsiteX3603" y="connsiteY3603"/>
                </a:cxn>
                <a:cxn ang="0">
                  <a:pos x="connsiteX3604" y="connsiteY3604"/>
                </a:cxn>
                <a:cxn ang="0">
                  <a:pos x="connsiteX3605" y="connsiteY3605"/>
                </a:cxn>
                <a:cxn ang="0">
                  <a:pos x="connsiteX3606" y="connsiteY3606"/>
                </a:cxn>
                <a:cxn ang="0">
                  <a:pos x="connsiteX3607" y="connsiteY3607"/>
                </a:cxn>
                <a:cxn ang="0">
                  <a:pos x="connsiteX3608" y="connsiteY3608"/>
                </a:cxn>
                <a:cxn ang="0">
                  <a:pos x="connsiteX3609" y="connsiteY3609"/>
                </a:cxn>
                <a:cxn ang="0">
                  <a:pos x="connsiteX3610" y="connsiteY3610"/>
                </a:cxn>
                <a:cxn ang="0">
                  <a:pos x="connsiteX3611" y="connsiteY3611"/>
                </a:cxn>
                <a:cxn ang="0">
                  <a:pos x="connsiteX3612" y="connsiteY3612"/>
                </a:cxn>
                <a:cxn ang="0">
                  <a:pos x="connsiteX3613" y="connsiteY3613"/>
                </a:cxn>
                <a:cxn ang="0">
                  <a:pos x="connsiteX3614" y="connsiteY3614"/>
                </a:cxn>
                <a:cxn ang="0">
                  <a:pos x="connsiteX3615" y="connsiteY3615"/>
                </a:cxn>
                <a:cxn ang="0">
                  <a:pos x="connsiteX3616" y="connsiteY3616"/>
                </a:cxn>
                <a:cxn ang="0">
                  <a:pos x="connsiteX3617" y="connsiteY3617"/>
                </a:cxn>
                <a:cxn ang="0">
                  <a:pos x="connsiteX3618" y="connsiteY3618"/>
                </a:cxn>
                <a:cxn ang="0">
                  <a:pos x="connsiteX3619" y="connsiteY3619"/>
                </a:cxn>
                <a:cxn ang="0">
                  <a:pos x="connsiteX3620" y="connsiteY3620"/>
                </a:cxn>
                <a:cxn ang="0">
                  <a:pos x="connsiteX3621" y="connsiteY3621"/>
                </a:cxn>
                <a:cxn ang="0">
                  <a:pos x="connsiteX3622" y="connsiteY3622"/>
                </a:cxn>
                <a:cxn ang="0">
                  <a:pos x="connsiteX3623" y="connsiteY3623"/>
                </a:cxn>
                <a:cxn ang="0">
                  <a:pos x="connsiteX3624" y="connsiteY3624"/>
                </a:cxn>
                <a:cxn ang="0">
                  <a:pos x="connsiteX3625" y="connsiteY3625"/>
                </a:cxn>
                <a:cxn ang="0">
                  <a:pos x="connsiteX3626" y="connsiteY3626"/>
                </a:cxn>
                <a:cxn ang="0">
                  <a:pos x="connsiteX3627" y="connsiteY3627"/>
                </a:cxn>
                <a:cxn ang="0">
                  <a:pos x="connsiteX3628" y="connsiteY3628"/>
                </a:cxn>
                <a:cxn ang="0">
                  <a:pos x="connsiteX3629" y="connsiteY3629"/>
                </a:cxn>
                <a:cxn ang="0">
                  <a:pos x="connsiteX3630" y="connsiteY3630"/>
                </a:cxn>
                <a:cxn ang="0">
                  <a:pos x="connsiteX3631" y="connsiteY3631"/>
                </a:cxn>
                <a:cxn ang="0">
                  <a:pos x="connsiteX3632" y="connsiteY3632"/>
                </a:cxn>
                <a:cxn ang="0">
                  <a:pos x="connsiteX3633" y="connsiteY3633"/>
                </a:cxn>
                <a:cxn ang="0">
                  <a:pos x="connsiteX3634" y="connsiteY3634"/>
                </a:cxn>
                <a:cxn ang="0">
                  <a:pos x="connsiteX3635" y="connsiteY3635"/>
                </a:cxn>
                <a:cxn ang="0">
                  <a:pos x="connsiteX3636" y="connsiteY3636"/>
                </a:cxn>
                <a:cxn ang="0">
                  <a:pos x="connsiteX3637" y="connsiteY3637"/>
                </a:cxn>
                <a:cxn ang="0">
                  <a:pos x="connsiteX3638" y="connsiteY3638"/>
                </a:cxn>
                <a:cxn ang="0">
                  <a:pos x="connsiteX3639" y="connsiteY3639"/>
                </a:cxn>
                <a:cxn ang="0">
                  <a:pos x="connsiteX3640" y="connsiteY3640"/>
                </a:cxn>
                <a:cxn ang="0">
                  <a:pos x="connsiteX3641" y="connsiteY3641"/>
                </a:cxn>
                <a:cxn ang="0">
                  <a:pos x="connsiteX3642" y="connsiteY3642"/>
                </a:cxn>
                <a:cxn ang="0">
                  <a:pos x="connsiteX3643" y="connsiteY3643"/>
                </a:cxn>
                <a:cxn ang="0">
                  <a:pos x="connsiteX3644" y="connsiteY3644"/>
                </a:cxn>
                <a:cxn ang="0">
                  <a:pos x="connsiteX3645" y="connsiteY3645"/>
                </a:cxn>
                <a:cxn ang="0">
                  <a:pos x="connsiteX3646" y="connsiteY3646"/>
                </a:cxn>
                <a:cxn ang="0">
                  <a:pos x="connsiteX3647" y="connsiteY3647"/>
                </a:cxn>
                <a:cxn ang="0">
                  <a:pos x="connsiteX3648" y="connsiteY3648"/>
                </a:cxn>
                <a:cxn ang="0">
                  <a:pos x="connsiteX3649" y="connsiteY3649"/>
                </a:cxn>
                <a:cxn ang="0">
                  <a:pos x="connsiteX3650" y="connsiteY3650"/>
                </a:cxn>
                <a:cxn ang="0">
                  <a:pos x="connsiteX3651" y="connsiteY3651"/>
                </a:cxn>
                <a:cxn ang="0">
                  <a:pos x="connsiteX3652" y="connsiteY3652"/>
                </a:cxn>
                <a:cxn ang="0">
                  <a:pos x="connsiteX3653" y="connsiteY3653"/>
                </a:cxn>
                <a:cxn ang="0">
                  <a:pos x="connsiteX3654" y="connsiteY3654"/>
                </a:cxn>
                <a:cxn ang="0">
                  <a:pos x="connsiteX3655" y="connsiteY3655"/>
                </a:cxn>
                <a:cxn ang="0">
                  <a:pos x="connsiteX3656" y="connsiteY3656"/>
                </a:cxn>
                <a:cxn ang="0">
                  <a:pos x="connsiteX3657" y="connsiteY3657"/>
                </a:cxn>
                <a:cxn ang="0">
                  <a:pos x="connsiteX3658" y="connsiteY3658"/>
                </a:cxn>
                <a:cxn ang="0">
                  <a:pos x="connsiteX3659" y="connsiteY3659"/>
                </a:cxn>
                <a:cxn ang="0">
                  <a:pos x="connsiteX3660" y="connsiteY3660"/>
                </a:cxn>
                <a:cxn ang="0">
                  <a:pos x="connsiteX3661" y="connsiteY3661"/>
                </a:cxn>
                <a:cxn ang="0">
                  <a:pos x="connsiteX3662" y="connsiteY3662"/>
                </a:cxn>
                <a:cxn ang="0">
                  <a:pos x="connsiteX3663" y="connsiteY3663"/>
                </a:cxn>
                <a:cxn ang="0">
                  <a:pos x="connsiteX3664" y="connsiteY3664"/>
                </a:cxn>
                <a:cxn ang="0">
                  <a:pos x="connsiteX3665" y="connsiteY3665"/>
                </a:cxn>
                <a:cxn ang="0">
                  <a:pos x="connsiteX3666" y="connsiteY3666"/>
                </a:cxn>
                <a:cxn ang="0">
                  <a:pos x="connsiteX3667" y="connsiteY3667"/>
                </a:cxn>
                <a:cxn ang="0">
                  <a:pos x="connsiteX3668" y="connsiteY3668"/>
                </a:cxn>
                <a:cxn ang="0">
                  <a:pos x="connsiteX3669" y="connsiteY3669"/>
                </a:cxn>
                <a:cxn ang="0">
                  <a:pos x="connsiteX3670" y="connsiteY3670"/>
                </a:cxn>
                <a:cxn ang="0">
                  <a:pos x="connsiteX3671" y="connsiteY3671"/>
                </a:cxn>
                <a:cxn ang="0">
                  <a:pos x="connsiteX3672" y="connsiteY3672"/>
                </a:cxn>
                <a:cxn ang="0">
                  <a:pos x="connsiteX3673" y="connsiteY3673"/>
                </a:cxn>
                <a:cxn ang="0">
                  <a:pos x="connsiteX3674" y="connsiteY3674"/>
                </a:cxn>
                <a:cxn ang="0">
                  <a:pos x="connsiteX3675" y="connsiteY3675"/>
                </a:cxn>
                <a:cxn ang="0">
                  <a:pos x="connsiteX3676" y="connsiteY3676"/>
                </a:cxn>
                <a:cxn ang="0">
                  <a:pos x="connsiteX3677" y="connsiteY3677"/>
                </a:cxn>
                <a:cxn ang="0">
                  <a:pos x="connsiteX3678" y="connsiteY3678"/>
                </a:cxn>
                <a:cxn ang="0">
                  <a:pos x="connsiteX3679" y="connsiteY3679"/>
                </a:cxn>
                <a:cxn ang="0">
                  <a:pos x="connsiteX3680" y="connsiteY3680"/>
                </a:cxn>
                <a:cxn ang="0">
                  <a:pos x="connsiteX3681" y="connsiteY3681"/>
                </a:cxn>
                <a:cxn ang="0">
                  <a:pos x="connsiteX3682" y="connsiteY3682"/>
                </a:cxn>
                <a:cxn ang="0">
                  <a:pos x="connsiteX3683" y="connsiteY3683"/>
                </a:cxn>
                <a:cxn ang="0">
                  <a:pos x="connsiteX3684" y="connsiteY3684"/>
                </a:cxn>
                <a:cxn ang="0">
                  <a:pos x="connsiteX3685" y="connsiteY3685"/>
                </a:cxn>
                <a:cxn ang="0">
                  <a:pos x="connsiteX3686" y="connsiteY3686"/>
                </a:cxn>
                <a:cxn ang="0">
                  <a:pos x="connsiteX3687" y="connsiteY3687"/>
                </a:cxn>
                <a:cxn ang="0">
                  <a:pos x="connsiteX3688" y="connsiteY3688"/>
                </a:cxn>
                <a:cxn ang="0">
                  <a:pos x="connsiteX3689" y="connsiteY3689"/>
                </a:cxn>
                <a:cxn ang="0">
                  <a:pos x="connsiteX3690" y="connsiteY3690"/>
                </a:cxn>
                <a:cxn ang="0">
                  <a:pos x="connsiteX3691" y="connsiteY3691"/>
                </a:cxn>
                <a:cxn ang="0">
                  <a:pos x="connsiteX3692" y="connsiteY3692"/>
                </a:cxn>
                <a:cxn ang="0">
                  <a:pos x="connsiteX3693" y="connsiteY3693"/>
                </a:cxn>
                <a:cxn ang="0">
                  <a:pos x="connsiteX3694" y="connsiteY3694"/>
                </a:cxn>
                <a:cxn ang="0">
                  <a:pos x="connsiteX3695" y="connsiteY3695"/>
                </a:cxn>
                <a:cxn ang="0">
                  <a:pos x="connsiteX3696" y="connsiteY3696"/>
                </a:cxn>
                <a:cxn ang="0">
                  <a:pos x="connsiteX3697" y="connsiteY3697"/>
                </a:cxn>
                <a:cxn ang="0">
                  <a:pos x="connsiteX3698" y="connsiteY3698"/>
                </a:cxn>
                <a:cxn ang="0">
                  <a:pos x="connsiteX3699" y="connsiteY3699"/>
                </a:cxn>
                <a:cxn ang="0">
                  <a:pos x="connsiteX3700" y="connsiteY3700"/>
                </a:cxn>
                <a:cxn ang="0">
                  <a:pos x="connsiteX3701" y="connsiteY3701"/>
                </a:cxn>
                <a:cxn ang="0">
                  <a:pos x="connsiteX3702" y="connsiteY3702"/>
                </a:cxn>
                <a:cxn ang="0">
                  <a:pos x="connsiteX3703" y="connsiteY3703"/>
                </a:cxn>
                <a:cxn ang="0">
                  <a:pos x="connsiteX3704" y="connsiteY3704"/>
                </a:cxn>
                <a:cxn ang="0">
                  <a:pos x="connsiteX3705" y="connsiteY3705"/>
                </a:cxn>
                <a:cxn ang="0">
                  <a:pos x="connsiteX3706" y="connsiteY3706"/>
                </a:cxn>
                <a:cxn ang="0">
                  <a:pos x="connsiteX3707" y="connsiteY3707"/>
                </a:cxn>
                <a:cxn ang="0">
                  <a:pos x="connsiteX3708" y="connsiteY3708"/>
                </a:cxn>
                <a:cxn ang="0">
                  <a:pos x="connsiteX3709" y="connsiteY3709"/>
                </a:cxn>
                <a:cxn ang="0">
                  <a:pos x="connsiteX3710" y="connsiteY3710"/>
                </a:cxn>
                <a:cxn ang="0">
                  <a:pos x="connsiteX3711" y="connsiteY3711"/>
                </a:cxn>
                <a:cxn ang="0">
                  <a:pos x="connsiteX3712" y="connsiteY3712"/>
                </a:cxn>
                <a:cxn ang="0">
                  <a:pos x="connsiteX3713" y="connsiteY3713"/>
                </a:cxn>
                <a:cxn ang="0">
                  <a:pos x="connsiteX3714" y="connsiteY3714"/>
                </a:cxn>
                <a:cxn ang="0">
                  <a:pos x="connsiteX3715" y="connsiteY3715"/>
                </a:cxn>
                <a:cxn ang="0">
                  <a:pos x="connsiteX3716" y="connsiteY3716"/>
                </a:cxn>
                <a:cxn ang="0">
                  <a:pos x="connsiteX3717" y="connsiteY3717"/>
                </a:cxn>
                <a:cxn ang="0">
                  <a:pos x="connsiteX3718" y="connsiteY3718"/>
                </a:cxn>
                <a:cxn ang="0">
                  <a:pos x="connsiteX3719" y="connsiteY3719"/>
                </a:cxn>
                <a:cxn ang="0">
                  <a:pos x="connsiteX3720" y="connsiteY3720"/>
                </a:cxn>
                <a:cxn ang="0">
                  <a:pos x="connsiteX3721" y="connsiteY3721"/>
                </a:cxn>
                <a:cxn ang="0">
                  <a:pos x="connsiteX3722" y="connsiteY3722"/>
                </a:cxn>
                <a:cxn ang="0">
                  <a:pos x="connsiteX3723" y="connsiteY3723"/>
                </a:cxn>
                <a:cxn ang="0">
                  <a:pos x="connsiteX3724" y="connsiteY3724"/>
                </a:cxn>
                <a:cxn ang="0">
                  <a:pos x="connsiteX3725" y="connsiteY3725"/>
                </a:cxn>
                <a:cxn ang="0">
                  <a:pos x="connsiteX3726" y="connsiteY3726"/>
                </a:cxn>
                <a:cxn ang="0">
                  <a:pos x="connsiteX3727" y="connsiteY3727"/>
                </a:cxn>
                <a:cxn ang="0">
                  <a:pos x="connsiteX3728" y="connsiteY3728"/>
                </a:cxn>
                <a:cxn ang="0">
                  <a:pos x="connsiteX3729" y="connsiteY3729"/>
                </a:cxn>
                <a:cxn ang="0">
                  <a:pos x="connsiteX3730" y="connsiteY3730"/>
                </a:cxn>
                <a:cxn ang="0">
                  <a:pos x="connsiteX3731" y="connsiteY3731"/>
                </a:cxn>
                <a:cxn ang="0">
                  <a:pos x="connsiteX3732" y="connsiteY3732"/>
                </a:cxn>
                <a:cxn ang="0">
                  <a:pos x="connsiteX3733" y="connsiteY3733"/>
                </a:cxn>
                <a:cxn ang="0">
                  <a:pos x="connsiteX3734" y="connsiteY3734"/>
                </a:cxn>
                <a:cxn ang="0">
                  <a:pos x="connsiteX3735" y="connsiteY3735"/>
                </a:cxn>
                <a:cxn ang="0">
                  <a:pos x="connsiteX3736" y="connsiteY3736"/>
                </a:cxn>
                <a:cxn ang="0">
                  <a:pos x="connsiteX3737" y="connsiteY3737"/>
                </a:cxn>
                <a:cxn ang="0">
                  <a:pos x="connsiteX3738" y="connsiteY3738"/>
                </a:cxn>
                <a:cxn ang="0">
                  <a:pos x="connsiteX3739" y="connsiteY3739"/>
                </a:cxn>
                <a:cxn ang="0">
                  <a:pos x="connsiteX3740" y="connsiteY3740"/>
                </a:cxn>
                <a:cxn ang="0">
                  <a:pos x="connsiteX3741" y="connsiteY3741"/>
                </a:cxn>
                <a:cxn ang="0">
                  <a:pos x="connsiteX3742" y="connsiteY3742"/>
                </a:cxn>
                <a:cxn ang="0">
                  <a:pos x="connsiteX3743" y="connsiteY3743"/>
                </a:cxn>
                <a:cxn ang="0">
                  <a:pos x="connsiteX3744" y="connsiteY3744"/>
                </a:cxn>
                <a:cxn ang="0">
                  <a:pos x="connsiteX3745" y="connsiteY3745"/>
                </a:cxn>
                <a:cxn ang="0">
                  <a:pos x="connsiteX3746" y="connsiteY3746"/>
                </a:cxn>
                <a:cxn ang="0">
                  <a:pos x="connsiteX3747" y="connsiteY3747"/>
                </a:cxn>
                <a:cxn ang="0">
                  <a:pos x="connsiteX3748" y="connsiteY3748"/>
                </a:cxn>
                <a:cxn ang="0">
                  <a:pos x="connsiteX3749" y="connsiteY3749"/>
                </a:cxn>
                <a:cxn ang="0">
                  <a:pos x="connsiteX3750" y="connsiteY3750"/>
                </a:cxn>
                <a:cxn ang="0">
                  <a:pos x="connsiteX3751" y="connsiteY3751"/>
                </a:cxn>
                <a:cxn ang="0">
                  <a:pos x="connsiteX3752" y="connsiteY3752"/>
                </a:cxn>
                <a:cxn ang="0">
                  <a:pos x="connsiteX3753" y="connsiteY3753"/>
                </a:cxn>
                <a:cxn ang="0">
                  <a:pos x="connsiteX3754" y="connsiteY3754"/>
                </a:cxn>
                <a:cxn ang="0">
                  <a:pos x="connsiteX3755" y="connsiteY3755"/>
                </a:cxn>
                <a:cxn ang="0">
                  <a:pos x="connsiteX3756" y="connsiteY3756"/>
                </a:cxn>
                <a:cxn ang="0">
                  <a:pos x="connsiteX3757" y="connsiteY3757"/>
                </a:cxn>
                <a:cxn ang="0">
                  <a:pos x="connsiteX3758" y="connsiteY3758"/>
                </a:cxn>
                <a:cxn ang="0">
                  <a:pos x="connsiteX3759" y="connsiteY3759"/>
                </a:cxn>
                <a:cxn ang="0">
                  <a:pos x="connsiteX3760" y="connsiteY3760"/>
                </a:cxn>
                <a:cxn ang="0">
                  <a:pos x="connsiteX3761" y="connsiteY3761"/>
                </a:cxn>
                <a:cxn ang="0">
                  <a:pos x="connsiteX3762" y="connsiteY3762"/>
                </a:cxn>
                <a:cxn ang="0">
                  <a:pos x="connsiteX3763" y="connsiteY3763"/>
                </a:cxn>
                <a:cxn ang="0">
                  <a:pos x="connsiteX3764" y="connsiteY3764"/>
                </a:cxn>
                <a:cxn ang="0">
                  <a:pos x="connsiteX3765" y="connsiteY3765"/>
                </a:cxn>
                <a:cxn ang="0">
                  <a:pos x="connsiteX3766" y="connsiteY3766"/>
                </a:cxn>
                <a:cxn ang="0">
                  <a:pos x="connsiteX3767" y="connsiteY3767"/>
                </a:cxn>
                <a:cxn ang="0">
                  <a:pos x="connsiteX3768" y="connsiteY3768"/>
                </a:cxn>
                <a:cxn ang="0">
                  <a:pos x="connsiteX3769" y="connsiteY3769"/>
                </a:cxn>
                <a:cxn ang="0">
                  <a:pos x="connsiteX3770" y="connsiteY3770"/>
                </a:cxn>
                <a:cxn ang="0">
                  <a:pos x="connsiteX3771" y="connsiteY3771"/>
                </a:cxn>
                <a:cxn ang="0">
                  <a:pos x="connsiteX3772" y="connsiteY3772"/>
                </a:cxn>
                <a:cxn ang="0">
                  <a:pos x="connsiteX3773" y="connsiteY3773"/>
                </a:cxn>
                <a:cxn ang="0">
                  <a:pos x="connsiteX3774" y="connsiteY3774"/>
                </a:cxn>
                <a:cxn ang="0">
                  <a:pos x="connsiteX3775" y="connsiteY3775"/>
                </a:cxn>
                <a:cxn ang="0">
                  <a:pos x="connsiteX3776" y="connsiteY3776"/>
                </a:cxn>
                <a:cxn ang="0">
                  <a:pos x="connsiteX3777" y="connsiteY3777"/>
                </a:cxn>
                <a:cxn ang="0">
                  <a:pos x="connsiteX3778" y="connsiteY3778"/>
                </a:cxn>
                <a:cxn ang="0">
                  <a:pos x="connsiteX3779" y="connsiteY3779"/>
                </a:cxn>
                <a:cxn ang="0">
                  <a:pos x="connsiteX3780" y="connsiteY3780"/>
                </a:cxn>
                <a:cxn ang="0">
                  <a:pos x="connsiteX3781" y="connsiteY3781"/>
                </a:cxn>
                <a:cxn ang="0">
                  <a:pos x="connsiteX3782" y="connsiteY3782"/>
                </a:cxn>
                <a:cxn ang="0">
                  <a:pos x="connsiteX3783" y="connsiteY3783"/>
                </a:cxn>
                <a:cxn ang="0">
                  <a:pos x="connsiteX3784" y="connsiteY3784"/>
                </a:cxn>
                <a:cxn ang="0">
                  <a:pos x="connsiteX3785" y="connsiteY3785"/>
                </a:cxn>
                <a:cxn ang="0">
                  <a:pos x="connsiteX3786" y="connsiteY3786"/>
                </a:cxn>
                <a:cxn ang="0">
                  <a:pos x="connsiteX3787" y="connsiteY3787"/>
                </a:cxn>
                <a:cxn ang="0">
                  <a:pos x="connsiteX3788" y="connsiteY3788"/>
                </a:cxn>
                <a:cxn ang="0">
                  <a:pos x="connsiteX3789" y="connsiteY3789"/>
                </a:cxn>
                <a:cxn ang="0">
                  <a:pos x="connsiteX3790" y="connsiteY3790"/>
                </a:cxn>
                <a:cxn ang="0">
                  <a:pos x="connsiteX3791" y="connsiteY3791"/>
                </a:cxn>
                <a:cxn ang="0">
                  <a:pos x="connsiteX3792" y="connsiteY3792"/>
                </a:cxn>
                <a:cxn ang="0">
                  <a:pos x="connsiteX3793" y="connsiteY3793"/>
                </a:cxn>
                <a:cxn ang="0">
                  <a:pos x="connsiteX3794" y="connsiteY3794"/>
                </a:cxn>
                <a:cxn ang="0">
                  <a:pos x="connsiteX3795" y="connsiteY3795"/>
                </a:cxn>
                <a:cxn ang="0">
                  <a:pos x="connsiteX3796" y="connsiteY3796"/>
                </a:cxn>
                <a:cxn ang="0">
                  <a:pos x="connsiteX3797" y="connsiteY3797"/>
                </a:cxn>
                <a:cxn ang="0">
                  <a:pos x="connsiteX3798" y="connsiteY3798"/>
                </a:cxn>
                <a:cxn ang="0">
                  <a:pos x="connsiteX3799" y="connsiteY3799"/>
                </a:cxn>
                <a:cxn ang="0">
                  <a:pos x="connsiteX3800" y="connsiteY3800"/>
                </a:cxn>
                <a:cxn ang="0">
                  <a:pos x="connsiteX3801" y="connsiteY3801"/>
                </a:cxn>
                <a:cxn ang="0">
                  <a:pos x="connsiteX3802" y="connsiteY3802"/>
                </a:cxn>
                <a:cxn ang="0">
                  <a:pos x="connsiteX3803" y="connsiteY3803"/>
                </a:cxn>
                <a:cxn ang="0">
                  <a:pos x="connsiteX3804" y="connsiteY3804"/>
                </a:cxn>
                <a:cxn ang="0">
                  <a:pos x="connsiteX3805" y="connsiteY3805"/>
                </a:cxn>
                <a:cxn ang="0">
                  <a:pos x="connsiteX3806" y="connsiteY3806"/>
                </a:cxn>
                <a:cxn ang="0">
                  <a:pos x="connsiteX3807" y="connsiteY3807"/>
                </a:cxn>
                <a:cxn ang="0">
                  <a:pos x="connsiteX3808" y="connsiteY3808"/>
                </a:cxn>
                <a:cxn ang="0">
                  <a:pos x="connsiteX3809" y="connsiteY3809"/>
                </a:cxn>
                <a:cxn ang="0">
                  <a:pos x="connsiteX3810" y="connsiteY3810"/>
                </a:cxn>
                <a:cxn ang="0">
                  <a:pos x="connsiteX3811" y="connsiteY3811"/>
                </a:cxn>
                <a:cxn ang="0">
                  <a:pos x="connsiteX3812" y="connsiteY3812"/>
                </a:cxn>
                <a:cxn ang="0">
                  <a:pos x="connsiteX3813" y="connsiteY3813"/>
                </a:cxn>
                <a:cxn ang="0">
                  <a:pos x="connsiteX3814" y="connsiteY3814"/>
                </a:cxn>
                <a:cxn ang="0">
                  <a:pos x="connsiteX3815" y="connsiteY3815"/>
                </a:cxn>
                <a:cxn ang="0">
                  <a:pos x="connsiteX3816" y="connsiteY3816"/>
                </a:cxn>
                <a:cxn ang="0">
                  <a:pos x="connsiteX3817" y="connsiteY3817"/>
                </a:cxn>
                <a:cxn ang="0">
                  <a:pos x="connsiteX3818" y="connsiteY3818"/>
                </a:cxn>
                <a:cxn ang="0">
                  <a:pos x="connsiteX3819" y="connsiteY3819"/>
                </a:cxn>
                <a:cxn ang="0">
                  <a:pos x="connsiteX3820" y="connsiteY3820"/>
                </a:cxn>
                <a:cxn ang="0">
                  <a:pos x="connsiteX3821" y="connsiteY3821"/>
                </a:cxn>
                <a:cxn ang="0">
                  <a:pos x="connsiteX3822" y="connsiteY3822"/>
                </a:cxn>
                <a:cxn ang="0">
                  <a:pos x="connsiteX3823" y="connsiteY3823"/>
                </a:cxn>
                <a:cxn ang="0">
                  <a:pos x="connsiteX3824" y="connsiteY3824"/>
                </a:cxn>
                <a:cxn ang="0">
                  <a:pos x="connsiteX3825" y="connsiteY3825"/>
                </a:cxn>
                <a:cxn ang="0">
                  <a:pos x="connsiteX3826" y="connsiteY3826"/>
                </a:cxn>
                <a:cxn ang="0">
                  <a:pos x="connsiteX3827" y="connsiteY3827"/>
                </a:cxn>
                <a:cxn ang="0">
                  <a:pos x="connsiteX3828" y="connsiteY3828"/>
                </a:cxn>
                <a:cxn ang="0">
                  <a:pos x="connsiteX3829" y="connsiteY3829"/>
                </a:cxn>
                <a:cxn ang="0">
                  <a:pos x="connsiteX3830" y="connsiteY3830"/>
                </a:cxn>
                <a:cxn ang="0">
                  <a:pos x="connsiteX3831" y="connsiteY3831"/>
                </a:cxn>
                <a:cxn ang="0">
                  <a:pos x="connsiteX3832" y="connsiteY3832"/>
                </a:cxn>
                <a:cxn ang="0">
                  <a:pos x="connsiteX3833" y="connsiteY3833"/>
                </a:cxn>
                <a:cxn ang="0">
                  <a:pos x="connsiteX3834" y="connsiteY3834"/>
                </a:cxn>
                <a:cxn ang="0">
                  <a:pos x="connsiteX3835" y="connsiteY3835"/>
                </a:cxn>
                <a:cxn ang="0">
                  <a:pos x="connsiteX3836" y="connsiteY3836"/>
                </a:cxn>
                <a:cxn ang="0">
                  <a:pos x="connsiteX3837" y="connsiteY3837"/>
                </a:cxn>
                <a:cxn ang="0">
                  <a:pos x="connsiteX3838" y="connsiteY3838"/>
                </a:cxn>
                <a:cxn ang="0">
                  <a:pos x="connsiteX3839" y="connsiteY3839"/>
                </a:cxn>
                <a:cxn ang="0">
                  <a:pos x="connsiteX3840" y="connsiteY3840"/>
                </a:cxn>
                <a:cxn ang="0">
                  <a:pos x="connsiteX3841" y="connsiteY3841"/>
                </a:cxn>
                <a:cxn ang="0">
                  <a:pos x="connsiteX3842" y="connsiteY3842"/>
                </a:cxn>
                <a:cxn ang="0">
                  <a:pos x="connsiteX3843" y="connsiteY3843"/>
                </a:cxn>
                <a:cxn ang="0">
                  <a:pos x="connsiteX3844" y="connsiteY3844"/>
                </a:cxn>
                <a:cxn ang="0">
                  <a:pos x="connsiteX3845" y="connsiteY3845"/>
                </a:cxn>
                <a:cxn ang="0">
                  <a:pos x="connsiteX3846" y="connsiteY3846"/>
                </a:cxn>
                <a:cxn ang="0">
                  <a:pos x="connsiteX3847" y="connsiteY3847"/>
                </a:cxn>
                <a:cxn ang="0">
                  <a:pos x="connsiteX3848" y="connsiteY3848"/>
                </a:cxn>
                <a:cxn ang="0">
                  <a:pos x="connsiteX3849" y="connsiteY3849"/>
                </a:cxn>
                <a:cxn ang="0">
                  <a:pos x="connsiteX3850" y="connsiteY3850"/>
                </a:cxn>
                <a:cxn ang="0">
                  <a:pos x="connsiteX3851" y="connsiteY3851"/>
                </a:cxn>
                <a:cxn ang="0">
                  <a:pos x="connsiteX3852" y="connsiteY3852"/>
                </a:cxn>
                <a:cxn ang="0">
                  <a:pos x="connsiteX3853" y="connsiteY3853"/>
                </a:cxn>
                <a:cxn ang="0">
                  <a:pos x="connsiteX3854" y="connsiteY3854"/>
                </a:cxn>
                <a:cxn ang="0">
                  <a:pos x="connsiteX3855" y="connsiteY3855"/>
                </a:cxn>
                <a:cxn ang="0">
                  <a:pos x="connsiteX3856" y="connsiteY3856"/>
                </a:cxn>
                <a:cxn ang="0">
                  <a:pos x="connsiteX3857" y="connsiteY3857"/>
                </a:cxn>
                <a:cxn ang="0">
                  <a:pos x="connsiteX3858" y="connsiteY3858"/>
                </a:cxn>
                <a:cxn ang="0">
                  <a:pos x="connsiteX3859" y="connsiteY3859"/>
                </a:cxn>
                <a:cxn ang="0">
                  <a:pos x="connsiteX3860" y="connsiteY3860"/>
                </a:cxn>
                <a:cxn ang="0">
                  <a:pos x="connsiteX3861" y="connsiteY3861"/>
                </a:cxn>
                <a:cxn ang="0">
                  <a:pos x="connsiteX3862" y="connsiteY3862"/>
                </a:cxn>
                <a:cxn ang="0">
                  <a:pos x="connsiteX3863" y="connsiteY3863"/>
                </a:cxn>
                <a:cxn ang="0">
                  <a:pos x="connsiteX3864" y="connsiteY3864"/>
                </a:cxn>
                <a:cxn ang="0">
                  <a:pos x="connsiteX3865" y="connsiteY3865"/>
                </a:cxn>
                <a:cxn ang="0">
                  <a:pos x="connsiteX3866" y="connsiteY3866"/>
                </a:cxn>
                <a:cxn ang="0">
                  <a:pos x="connsiteX3867" y="connsiteY3867"/>
                </a:cxn>
                <a:cxn ang="0">
                  <a:pos x="connsiteX3868" y="connsiteY3868"/>
                </a:cxn>
                <a:cxn ang="0">
                  <a:pos x="connsiteX3869" y="connsiteY3869"/>
                </a:cxn>
                <a:cxn ang="0">
                  <a:pos x="connsiteX3870" y="connsiteY3870"/>
                </a:cxn>
                <a:cxn ang="0">
                  <a:pos x="connsiteX3871" y="connsiteY3871"/>
                </a:cxn>
                <a:cxn ang="0">
                  <a:pos x="connsiteX3872" y="connsiteY3872"/>
                </a:cxn>
                <a:cxn ang="0">
                  <a:pos x="connsiteX3873" y="connsiteY3873"/>
                </a:cxn>
                <a:cxn ang="0">
                  <a:pos x="connsiteX3874" y="connsiteY3874"/>
                </a:cxn>
                <a:cxn ang="0">
                  <a:pos x="connsiteX3875" y="connsiteY3875"/>
                </a:cxn>
                <a:cxn ang="0">
                  <a:pos x="connsiteX3876" y="connsiteY3876"/>
                </a:cxn>
                <a:cxn ang="0">
                  <a:pos x="connsiteX3877" y="connsiteY3877"/>
                </a:cxn>
                <a:cxn ang="0">
                  <a:pos x="connsiteX3878" y="connsiteY3878"/>
                </a:cxn>
                <a:cxn ang="0">
                  <a:pos x="connsiteX3879" y="connsiteY3879"/>
                </a:cxn>
                <a:cxn ang="0">
                  <a:pos x="connsiteX3880" y="connsiteY3880"/>
                </a:cxn>
                <a:cxn ang="0">
                  <a:pos x="connsiteX3881" y="connsiteY3881"/>
                </a:cxn>
                <a:cxn ang="0">
                  <a:pos x="connsiteX3882" y="connsiteY3882"/>
                </a:cxn>
                <a:cxn ang="0">
                  <a:pos x="connsiteX3883" y="connsiteY3883"/>
                </a:cxn>
                <a:cxn ang="0">
                  <a:pos x="connsiteX3884" y="connsiteY3884"/>
                </a:cxn>
                <a:cxn ang="0">
                  <a:pos x="connsiteX3885" y="connsiteY3885"/>
                </a:cxn>
                <a:cxn ang="0">
                  <a:pos x="connsiteX3886" y="connsiteY3886"/>
                </a:cxn>
                <a:cxn ang="0">
                  <a:pos x="connsiteX3887" y="connsiteY3887"/>
                </a:cxn>
                <a:cxn ang="0">
                  <a:pos x="connsiteX3888" y="connsiteY3888"/>
                </a:cxn>
                <a:cxn ang="0">
                  <a:pos x="connsiteX3889" y="connsiteY3889"/>
                </a:cxn>
                <a:cxn ang="0">
                  <a:pos x="connsiteX3890" y="connsiteY3890"/>
                </a:cxn>
                <a:cxn ang="0">
                  <a:pos x="connsiteX3891" y="connsiteY3891"/>
                </a:cxn>
                <a:cxn ang="0">
                  <a:pos x="connsiteX3892" y="connsiteY3892"/>
                </a:cxn>
                <a:cxn ang="0">
                  <a:pos x="connsiteX3893" y="connsiteY3893"/>
                </a:cxn>
                <a:cxn ang="0">
                  <a:pos x="connsiteX3894" y="connsiteY3894"/>
                </a:cxn>
                <a:cxn ang="0">
                  <a:pos x="connsiteX3895" y="connsiteY3895"/>
                </a:cxn>
                <a:cxn ang="0">
                  <a:pos x="connsiteX3896" y="connsiteY3896"/>
                </a:cxn>
                <a:cxn ang="0">
                  <a:pos x="connsiteX3897" y="connsiteY3897"/>
                </a:cxn>
                <a:cxn ang="0">
                  <a:pos x="connsiteX3898" y="connsiteY3898"/>
                </a:cxn>
                <a:cxn ang="0">
                  <a:pos x="connsiteX3899" y="connsiteY3899"/>
                </a:cxn>
                <a:cxn ang="0">
                  <a:pos x="connsiteX3900" y="connsiteY3900"/>
                </a:cxn>
                <a:cxn ang="0">
                  <a:pos x="connsiteX3901" y="connsiteY3901"/>
                </a:cxn>
                <a:cxn ang="0">
                  <a:pos x="connsiteX3902" y="connsiteY3902"/>
                </a:cxn>
                <a:cxn ang="0">
                  <a:pos x="connsiteX3903" y="connsiteY3903"/>
                </a:cxn>
                <a:cxn ang="0">
                  <a:pos x="connsiteX3904" y="connsiteY3904"/>
                </a:cxn>
                <a:cxn ang="0">
                  <a:pos x="connsiteX3905" y="connsiteY3905"/>
                </a:cxn>
                <a:cxn ang="0">
                  <a:pos x="connsiteX3906" y="connsiteY3906"/>
                </a:cxn>
                <a:cxn ang="0">
                  <a:pos x="connsiteX3907" y="connsiteY3907"/>
                </a:cxn>
                <a:cxn ang="0">
                  <a:pos x="connsiteX3908" y="connsiteY3908"/>
                </a:cxn>
                <a:cxn ang="0">
                  <a:pos x="connsiteX3909" y="connsiteY3909"/>
                </a:cxn>
                <a:cxn ang="0">
                  <a:pos x="connsiteX3910" y="connsiteY3910"/>
                </a:cxn>
                <a:cxn ang="0">
                  <a:pos x="connsiteX3911" y="connsiteY3911"/>
                </a:cxn>
                <a:cxn ang="0">
                  <a:pos x="connsiteX3912" y="connsiteY3912"/>
                </a:cxn>
                <a:cxn ang="0">
                  <a:pos x="connsiteX3913" y="connsiteY3913"/>
                </a:cxn>
                <a:cxn ang="0">
                  <a:pos x="connsiteX3914" y="connsiteY3914"/>
                </a:cxn>
                <a:cxn ang="0">
                  <a:pos x="connsiteX3915" y="connsiteY3915"/>
                </a:cxn>
                <a:cxn ang="0">
                  <a:pos x="connsiteX3916" y="connsiteY3916"/>
                </a:cxn>
                <a:cxn ang="0">
                  <a:pos x="connsiteX3917" y="connsiteY3917"/>
                </a:cxn>
                <a:cxn ang="0">
                  <a:pos x="connsiteX3918" y="connsiteY3918"/>
                </a:cxn>
                <a:cxn ang="0">
                  <a:pos x="connsiteX3919" y="connsiteY3919"/>
                </a:cxn>
                <a:cxn ang="0">
                  <a:pos x="connsiteX3920" y="connsiteY3920"/>
                </a:cxn>
                <a:cxn ang="0">
                  <a:pos x="connsiteX3921" y="connsiteY3921"/>
                </a:cxn>
                <a:cxn ang="0">
                  <a:pos x="connsiteX3922" y="connsiteY3922"/>
                </a:cxn>
                <a:cxn ang="0">
                  <a:pos x="connsiteX3923" y="connsiteY3923"/>
                </a:cxn>
                <a:cxn ang="0">
                  <a:pos x="connsiteX3924" y="connsiteY3924"/>
                </a:cxn>
                <a:cxn ang="0">
                  <a:pos x="connsiteX3925" y="connsiteY3925"/>
                </a:cxn>
                <a:cxn ang="0">
                  <a:pos x="connsiteX3926" y="connsiteY3926"/>
                </a:cxn>
                <a:cxn ang="0">
                  <a:pos x="connsiteX3927" y="connsiteY3927"/>
                </a:cxn>
                <a:cxn ang="0">
                  <a:pos x="connsiteX3928" y="connsiteY3928"/>
                </a:cxn>
                <a:cxn ang="0">
                  <a:pos x="connsiteX3929" y="connsiteY3929"/>
                </a:cxn>
                <a:cxn ang="0">
                  <a:pos x="connsiteX3930" y="connsiteY3930"/>
                </a:cxn>
                <a:cxn ang="0">
                  <a:pos x="connsiteX3931" y="connsiteY3931"/>
                </a:cxn>
                <a:cxn ang="0">
                  <a:pos x="connsiteX3932" y="connsiteY3932"/>
                </a:cxn>
                <a:cxn ang="0">
                  <a:pos x="connsiteX3933" y="connsiteY3933"/>
                </a:cxn>
                <a:cxn ang="0">
                  <a:pos x="connsiteX3934" y="connsiteY3934"/>
                </a:cxn>
                <a:cxn ang="0">
                  <a:pos x="connsiteX3935" y="connsiteY3935"/>
                </a:cxn>
                <a:cxn ang="0">
                  <a:pos x="connsiteX3936" y="connsiteY3936"/>
                </a:cxn>
                <a:cxn ang="0">
                  <a:pos x="connsiteX3937" y="connsiteY3937"/>
                </a:cxn>
                <a:cxn ang="0">
                  <a:pos x="connsiteX3938" y="connsiteY3938"/>
                </a:cxn>
                <a:cxn ang="0">
                  <a:pos x="connsiteX3939" y="connsiteY3939"/>
                </a:cxn>
                <a:cxn ang="0">
                  <a:pos x="connsiteX3940" y="connsiteY3940"/>
                </a:cxn>
                <a:cxn ang="0">
                  <a:pos x="connsiteX3941" y="connsiteY3941"/>
                </a:cxn>
                <a:cxn ang="0">
                  <a:pos x="connsiteX3942" y="connsiteY3942"/>
                </a:cxn>
                <a:cxn ang="0">
                  <a:pos x="connsiteX3943" y="connsiteY3943"/>
                </a:cxn>
                <a:cxn ang="0">
                  <a:pos x="connsiteX3944" y="connsiteY3944"/>
                </a:cxn>
                <a:cxn ang="0">
                  <a:pos x="connsiteX3945" y="connsiteY3945"/>
                </a:cxn>
                <a:cxn ang="0">
                  <a:pos x="connsiteX3946" y="connsiteY3946"/>
                </a:cxn>
                <a:cxn ang="0">
                  <a:pos x="connsiteX3947" y="connsiteY3947"/>
                </a:cxn>
                <a:cxn ang="0">
                  <a:pos x="connsiteX3948" y="connsiteY3948"/>
                </a:cxn>
                <a:cxn ang="0">
                  <a:pos x="connsiteX3949" y="connsiteY3949"/>
                </a:cxn>
                <a:cxn ang="0">
                  <a:pos x="connsiteX3950" y="connsiteY3950"/>
                </a:cxn>
                <a:cxn ang="0">
                  <a:pos x="connsiteX3951" y="connsiteY3951"/>
                </a:cxn>
                <a:cxn ang="0">
                  <a:pos x="connsiteX3952" y="connsiteY3952"/>
                </a:cxn>
                <a:cxn ang="0">
                  <a:pos x="connsiteX3953" y="connsiteY3953"/>
                </a:cxn>
                <a:cxn ang="0">
                  <a:pos x="connsiteX3954" y="connsiteY3954"/>
                </a:cxn>
                <a:cxn ang="0">
                  <a:pos x="connsiteX3955" y="connsiteY3955"/>
                </a:cxn>
                <a:cxn ang="0">
                  <a:pos x="connsiteX3956" y="connsiteY3956"/>
                </a:cxn>
                <a:cxn ang="0">
                  <a:pos x="connsiteX3957" y="connsiteY3957"/>
                </a:cxn>
                <a:cxn ang="0">
                  <a:pos x="connsiteX3958" y="connsiteY3958"/>
                </a:cxn>
                <a:cxn ang="0">
                  <a:pos x="connsiteX3959" y="connsiteY3959"/>
                </a:cxn>
                <a:cxn ang="0">
                  <a:pos x="connsiteX3960" y="connsiteY3960"/>
                </a:cxn>
                <a:cxn ang="0">
                  <a:pos x="connsiteX3961" y="connsiteY3961"/>
                </a:cxn>
                <a:cxn ang="0">
                  <a:pos x="connsiteX3962" y="connsiteY3962"/>
                </a:cxn>
                <a:cxn ang="0">
                  <a:pos x="connsiteX3963" y="connsiteY3963"/>
                </a:cxn>
                <a:cxn ang="0">
                  <a:pos x="connsiteX3964" y="connsiteY3964"/>
                </a:cxn>
                <a:cxn ang="0">
                  <a:pos x="connsiteX3965" y="connsiteY3965"/>
                </a:cxn>
                <a:cxn ang="0">
                  <a:pos x="connsiteX3966" y="connsiteY3966"/>
                </a:cxn>
                <a:cxn ang="0">
                  <a:pos x="connsiteX3967" y="connsiteY3967"/>
                </a:cxn>
                <a:cxn ang="0">
                  <a:pos x="connsiteX3968" y="connsiteY3968"/>
                </a:cxn>
                <a:cxn ang="0">
                  <a:pos x="connsiteX3969" y="connsiteY3969"/>
                </a:cxn>
                <a:cxn ang="0">
                  <a:pos x="connsiteX3970" y="connsiteY3970"/>
                </a:cxn>
                <a:cxn ang="0">
                  <a:pos x="connsiteX3971" y="connsiteY3971"/>
                </a:cxn>
                <a:cxn ang="0">
                  <a:pos x="connsiteX3972" y="connsiteY3972"/>
                </a:cxn>
                <a:cxn ang="0">
                  <a:pos x="connsiteX3973" y="connsiteY3973"/>
                </a:cxn>
                <a:cxn ang="0">
                  <a:pos x="connsiteX3974" y="connsiteY3974"/>
                </a:cxn>
                <a:cxn ang="0">
                  <a:pos x="connsiteX3975" y="connsiteY3975"/>
                </a:cxn>
                <a:cxn ang="0">
                  <a:pos x="connsiteX3976" y="connsiteY3976"/>
                </a:cxn>
                <a:cxn ang="0">
                  <a:pos x="connsiteX3977" y="connsiteY3977"/>
                </a:cxn>
                <a:cxn ang="0">
                  <a:pos x="connsiteX3978" y="connsiteY3978"/>
                </a:cxn>
                <a:cxn ang="0">
                  <a:pos x="connsiteX3979" y="connsiteY3979"/>
                </a:cxn>
                <a:cxn ang="0">
                  <a:pos x="connsiteX3980" y="connsiteY3980"/>
                </a:cxn>
                <a:cxn ang="0">
                  <a:pos x="connsiteX3981" y="connsiteY3981"/>
                </a:cxn>
                <a:cxn ang="0">
                  <a:pos x="connsiteX3982" y="connsiteY3982"/>
                </a:cxn>
                <a:cxn ang="0">
                  <a:pos x="connsiteX3983" y="connsiteY3983"/>
                </a:cxn>
                <a:cxn ang="0">
                  <a:pos x="connsiteX3984" y="connsiteY3984"/>
                </a:cxn>
                <a:cxn ang="0">
                  <a:pos x="connsiteX3985" y="connsiteY3985"/>
                </a:cxn>
                <a:cxn ang="0">
                  <a:pos x="connsiteX3986" y="connsiteY3986"/>
                </a:cxn>
                <a:cxn ang="0">
                  <a:pos x="connsiteX3987" y="connsiteY3987"/>
                </a:cxn>
                <a:cxn ang="0">
                  <a:pos x="connsiteX3988" y="connsiteY3988"/>
                </a:cxn>
                <a:cxn ang="0">
                  <a:pos x="connsiteX3989" y="connsiteY3989"/>
                </a:cxn>
                <a:cxn ang="0">
                  <a:pos x="connsiteX3990" y="connsiteY3990"/>
                </a:cxn>
                <a:cxn ang="0">
                  <a:pos x="connsiteX3991" y="connsiteY3991"/>
                </a:cxn>
                <a:cxn ang="0">
                  <a:pos x="connsiteX3992" y="connsiteY3992"/>
                </a:cxn>
                <a:cxn ang="0">
                  <a:pos x="connsiteX3993" y="connsiteY3993"/>
                </a:cxn>
                <a:cxn ang="0">
                  <a:pos x="connsiteX3994" y="connsiteY3994"/>
                </a:cxn>
                <a:cxn ang="0">
                  <a:pos x="connsiteX3995" y="connsiteY3995"/>
                </a:cxn>
                <a:cxn ang="0">
                  <a:pos x="connsiteX3996" y="connsiteY3996"/>
                </a:cxn>
                <a:cxn ang="0">
                  <a:pos x="connsiteX3997" y="connsiteY3997"/>
                </a:cxn>
                <a:cxn ang="0">
                  <a:pos x="connsiteX3998" y="connsiteY3998"/>
                </a:cxn>
                <a:cxn ang="0">
                  <a:pos x="connsiteX3999" y="connsiteY3999"/>
                </a:cxn>
                <a:cxn ang="0">
                  <a:pos x="connsiteX4000" y="connsiteY4000"/>
                </a:cxn>
                <a:cxn ang="0">
                  <a:pos x="connsiteX4001" y="connsiteY4001"/>
                </a:cxn>
                <a:cxn ang="0">
                  <a:pos x="connsiteX4002" y="connsiteY4002"/>
                </a:cxn>
                <a:cxn ang="0">
                  <a:pos x="connsiteX4003" y="connsiteY4003"/>
                </a:cxn>
                <a:cxn ang="0">
                  <a:pos x="connsiteX4004" y="connsiteY4004"/>
                </a:cxn>
                <a:cxn ang="0">
                  <a:pos x="connsiteX4005" y="connsiteY4005"/>
                </a:cxn>
                <a:cxn ang="0">
                  <a:pos x="connsiteX4006" y="connsiteY4006"/>
                </a:cxn>
                <a:cxn ang="0">
                  <a:pos x="connsiteX4007" y="connsiteY4007"/>
                </a:cxn>
                <a:cxn ang="0">
                  <a:pos x="connsiteX4008" y="connsiteY4008"/>
                </a:cxn>
                <a:cxn ang="0">
                  <a:pos x="connsiteX4009" y="connsiteY4009"/>
                </a:cxn>
                <a:cxn ang="0">
                  <a:pos x="connsiteX4010" y="connsiteY4010"/>
                </a:cxn>
                <a:cxn ang="0">
                  <a:pos x="connsiteX4011" y="connsiteY4011"/>
                </a:cxn>
                <a:cxn ang="0">
                  <a:pos x="connsiteX4012" y="connsiteY4012"/>
                </a:cxn>
                <a:cxn ang="0">
                  <a:pos x="connsiteX4013" y="connsiteY4013"/>
                </a:cxn>
                <a:cxn ang="0">
                  <a:pos x="connsiteX4014" y="connsiteY4014"/>
                </a:cxn>
                <a:cxn ang="0">
                  <a:pos x="connsiteX4015" y="connsiteY4015"/>
                </a:cxn>
                <a:cxn ang="0">
                  <a:pos x="connsiteX4016" y="connsiteY4016"/>
                </a:cxn>
                <a:cxn ang="0">
                  <a:pos x="connsiteX4017" y="connsiteY4017"/>
                </a:cxn>
                <a:cxn ang="0">
                  <a:pos x="connsiteX4018" y="connsiteY4018"/>
                </a:cxn>
                <a:cxn ang="0">
                  <a:pos x="connsiteX4019" y="connsiteY4019"/>
                </a:cxn>
                <a:cxn ang="0">
                  <a:pos x="connsiteX4020" y="connsiteY4020"/>
                </a:cxn>
                <a:cxn ang="0">
                  <a:pos x="connsiteX4021" y="connsiteY4021"/>
                </a:cxn>
                <a:cxn ang="0">
                  <a:pos x="connsiteX4022" y="connsiteY4022"/>
                </a:cxn>
                <a:cxn ang="0">
                  <a:pos x="connsiteX4023" y="connsiteY4023"/>
                </a:cxn>
                <a:cxn ang="0">
                  <a:pos x="connsiteX4024" y="connsiteY4024"/>
                </a:cxn>
                <a:cxn ang="0">
                  <a:pos x="connsiteX4025" y="connsiteY4025"/>
                </a:cxn>
                <a:cxn ang="0">
                  <a:pos x="connsiteX4026" y="connsiteY4026"/>
                </a:cxn>
                <a:cxn ang="0">
                  <a:pos x="connsiteX4027" y="connsiteY4027"/>
                </a:cxn>
                <a:cxn ang="0">
                  <a:pos x="connsiteX4028" y="connsiteY4028"/>
                </a:cxn>
                <a:cxn ang="0">
                  <a:pos x="connsiteX4029" y="connsiteY4029"/>
                </a:cxn>
                <a:cxn ang="0">
                  <a:pos x="connsiteX4030" y="connsiteY4030"/>
                </a:cxn>
                <a:cxn ang="0">
                  <a:pos x="connsiteX4031" y="connsiteY4031"/>
                </a:cxn>
                <a:cxn ang="0">
                  <a:pos x="connsiteX4032" y="connsiteY4032"/>
                </a:cxn>
                <a:cxn ang="0">
                  <a:pos x="connsiteX4033" y="connsiteY4033"/>
                </a:cxn>
                <a:cxn ang="0">
                  <a:pos x="connsiteX4034" y="connsiteY4034"/>
                </a:cxn>
                <a:cxn ang="0">
                  <a:pos x="connsiteX4035" y="connsiteY4035"/>
                </a:cxn>
                <a:cxn ang="0">
                  <a:pos x="connsiteX4036" y="connsiteY4036"/>
                </a:cxn>
                <a:cxn ang="0">
                  <a:pos x="connsiteX4037" y="connsiteY4037"/>
                </a:cxn>
                <a:cxn ang="0">
                  <a:pos x="connsiteX4038" y="connsiteY4038"/>
                </a:cxn>
                <a:cxn ang="0">
                  <a:pos x="connsiteX4039" y="connsiteY4039"/>
                </a:cxn>
                <a:cxn ang="0">
                  <a:pos x="connsiteX4040" y="connsiteY4040"/>
                </a:cxn>
                <a:cxn ang="0">
                  <a:pos x="connsiteX4041" y="connsiteY4041"/>
                </a:cxn>
                <a:cxn ang="0">
                  <a:pos x="connsiteX4042" y="connsiteY4042"/>
                </a:cxn>
                <a:cxn ang="0">
                  <a:pos x="connsiteX4043" y="connsiteY4043"/>
                </a:cxn>
                <a:cxn ang="0">
                  <a:pos x="connsiteX4044" y="connsiteY4044"/>
                </a:cxn>
                <a:cxn ang="0">
                  <a:pos x="connsiteX4045" y="connsiteY4045"/>
                </a:cxn>
                <a:cxn ang="0">
                  <a:pos x="connsiteX4046" y="connsiteY4046"/>
                </a:cxn>
                <a:cxn ang="0">
                  <a:pos x="connsiteX4047" y="connsiteY4047"/>
                </a:cxn>
                <a:cxn ang="0">
                  <a:pos x="connsiteX4048" y="connsiteY4048"/>
                </a:cxn>
                <a:cxn ang="0">
                  <a:pos x="connsiteX4049" y="connsiteY4049"/>
                </a:cxn>
                <a:cxn ang="0">
                  <a:pos x="connsiteX4050" y="connsiteY4050"/>
                </a:cxn>
                <a:cxn ang="0">
                  <a:pos x="connsiteX4051" y="connsiteY4051"/>
                </a:cxn>
                <a:cxn ang="0">
                  <a:pos x="connsiteX4052" y="connsiteY4052"/>
                </a:cxn>
                <a:cxn ang="0">
                  <a:pos x="connsiteX4053" y="connsiteY4053"/>
                </a:cxn>
                <a:cxn ang="0">
                  <a:pos x="connsiteX4054" y="connsiteY4054"/>
                </a:cxn>
                <a:cxn ang="0">
                  <a:pos x="connsiteX4055" y="connsiteY4055"/>
                </a:cxn>
                <a:cxn ang="0">
                  <a:pos x="connsiteX4056" y="connsiteY4056"/>
                </a:cxn>
                <a:cxn ang="0">
                  <a:pos x="connsiteX4057" y="connsiteY4057"/>
                </a:cxn>
                <a:cxn ang="0">
                  <a:pos x="connsiteX4058" y="connsiteY4058"/>
                </a:cxn>
                <a:cxn ang="0">
                  <a:pos x="connsiteX4059" y="connsiteY4059"/>
                </a:cxn>
                <a:cxn ang="0">
                  <a:pos x="connsiteX4060" y="connsiteY4060"/>
                </a:cxn>
                <a:cxn ang="0">
                  <a:pos x="connsiteX4061" y="connsiteY4061"/>
                </a:cxn>
                <a:cxn ang="0">
                  <a:pos x="connsiteX4062" y="connsiteY4062"/>
                </a:cxn>
                <a:cxn ang="0">
                  <a:pos x="connsiteX4063" y="connsiteY4063"/>
                </a:cxn>
                <a:cxn ang="0">
                  <a:pos x="connsiteX4064" y="connsiteY4064"/>
                </a:cxn>
                <a:cxn ang="0">
                  <a:pos x="connsiteX4065" y="connsiteY4065"/>
                </a:cxn>
                <a:cxn ang="0">
                  <a:pos x="connsiteX4066" y="connsiteY4066"/>
                </a:cxn>
                <a:cxn ang="0">
                  <a:pos x="connsiteX4067" y="connsiteY4067"/>
                </a:cxn>
                <a:cxn ang="0">
                  <a:pos x="connsiteX4068" y="connsiteY4068"/>
                </a:cxn>
                <a:cxn ang="0">
                  <a:pos x="connsiteX4069" y="connsiteY4069"/>
                </a:cxn>
                <a:cxn ang="0">
                  <a:pos x="connsiteX4070" y="connsiteY4070"/>
                </a:cxn>
                <a:cxn ang="0">
                  <a:pos x="connsiteX4071" y="connsiteY4071"/>
                </a:cxn>
                <a:cxn ang="0">
                  <a:pos x="connsiteX4072" y="connsiteY4072"/>
                </a:cxn>
                <a:cxn ang="0">
                  <a:pos x="connsiteX4073" y="connsiteY4073"/>
                </a:cxn>
                <a:cxn ang="0">
                  <a:pos x="connsiteX4074" y="connsiteY4074"/>
                </a:cxn>
                <a:cxn ang="0">
                  <a:pos x="connsiteX4075" y="connsiteY4075"/>
                </a:cxn>
                <a:cxn ang="0">
                  <a:pos x="connsiteX4076" y="connsiteY4076"/>
                </a:cxn>
                <a:cxn ang="0">
                  <a:pos x="connsiteX4077" y="connsiteY4077"/>
                </a:cxn>
                <a:cxn ang="0">
                  <a:pos x="connsiteX4078" y="connsiteY4078"/>
                </a:cxn>
                <a:cxn ang="0">
                  <a:pos x="connsiteX4079" y="connsiteY4079"/>
                </a:cxn>
                <a:cxn ang="0">
                  <a:pos x="connsiteX4080" y="connsiteY4080"/>
                </a:cxn>
                <a:cxn ang="0">
                  <a:pos x="connsiteX4081" y="connsiteY4081"/>
                </a:cxn>
                <a:cxn ang="0">
                  <a:pos x="connsiteX4082" y="connsiteY4082"/>
                </a:cxn>
                <a:cxn ang="0">
                  <a:pos x="connsiteX4083" y="connsiteY4083"/>
                </a:cxn>
                <a:cxn ang="0">
                  <a:pos x="connsiteX4084" y="connsiteY4084"/>
                </a:cxn>
                <a:cxn ang="0">
                  <a:pos x="connsiteX4085" y="connsiteY4085"/>
                </a:cxn>
                <a:cxn ang="0">
                  <a:pos x="connsiteX4086" y="connsiteY4086"/>
                </a:cxn>
                <a:cxn ang="0">
                  <a:pos x="connsiteX4087" y="connsiteY4087"/>
                </a:cxn>
                <a:cxn ang="0">
                  <a:pos x="connsiteX4088" y="connsiteY4088"/>
                </a:cxn>
                <a:cxn ang="0">
                  <a:pos x="connsiteX4089" y="connsiteY4089"/>
                </a:cxn>
                <a:cxn ang="0">
                  <a:pos x="connsiteX4090" y="connsiteY4090"/>
                </a:cxn>
                <a:cxn ang="0">
                  <a:pos x="connsiteX4091" y="connsiteY4091"/>
                </a:cxn>
                <a:cxn ang="0">
                  <a:pos x="connsiteX4092" y="connsiteY4092"/>
                </a:cxn>
                <a:cxn ang="0">
                  <a:pos x="connsiteX4093" y="connsiteY4093"/>
                </a:cxn>
                <a:cxn ang="0">
                  <a:pos x="connsiteX4094" y="connsiteY4094"/>
                </a:cxn>
                <a:cxn ang="0">
                  <a:pos x="connsiteX4095" y="connsiteY4095"/>
                </a:cxn>
                <a:cxn ang="0">
                  <a:pos x="connsiteX4096" y="connsiteY4096"/>
                </a:cxn>
                <a:cxn ang="0">
                  <a:pos x="connsiteX4097" y="connsiteY4097"/>
                </a:cxn>
                <a:cxn ang="0">
                  <a:pos x="connsiteX4098" y="connsiteY4098"/>
                </a:cxn>
                <a:cxn ang="0">
                  <a:pos x="connsiteX4099" y="connsiteY4099"/>
                </a:cxn>
                <a:cxn ang="0">
                  <a:pos x="connsiteX4100" y="connsiteY4100"/>
                </a:cxn>
                <a:cxn ang="0">
                  <a:pos x="connsiteX4101" y="connsiteY4101"/>
                </a:cxn>
                <a:cxn ang="0">
                  <a:pos x="connsiteX4102" y="connsiteY4102"/>
                </a:cxn>
                <a:cxn ang="0">
                  <a:pos x="connsiteX4103" y="connsiteY4103"/>
                </a:cxn>
                <a:cxn ang="0">
                  <a:pos x="connsiteX4104" y="connsiteY4104"/>
                </a:cxn>
                <a:cxn ang="0">
                  <a:pos x="connsiteX4105" y="connsiteY4105"/>
                </a:cxn>
                <a:cxn ang="0">
                  <a:pos x="connsiteX4106" y="connsiteY4106"/>
                </a:cxn>
                <a:cxn ang="0">
                  <a:pos x="connsiteX4107" y="connsiteY4107"/>
                </a:cxn>
                <a:cxn ang="0">
                  <a:pos x="connsiteX4108" y="connsiteY4108"/>
                </a:cxn>
                <a:cxn ang="0">
                  <a:pos x="connsiteX4109" y="connsiteY4109"/>
                </a:cxn>
                <a:cxn ang="0">
                  <a:pos x="connsiteX4110" y="connsiteY4110"/>
                </a:cxn>
                <a:cxn ang="0">
                  <a:pos x="connsiteX4111" y="connsiteY4111"/>
                </a:cxn>
                <a:cxn ang="0">
                  <a:pos x="connsiteX4112" y="connsiteY4112"/>
                </a:cxn>
                <a:cxn ang="0">
                  <a:pos x="connsiteX4113" y="connsiteY4113"/>
                </a:cxn>
                <a:cxn ang="0">
                  <a:pos x="connsiteX4114" y="connsiteY4114"/>
                </a:cxn>
                <a:cxn ang="0">
                  <a:pos x="connsiteX4115" y="connsiteY4115"/>
                </a:cxn>
                <a:cxn ang="0">
                  <a:pos x="connsiteX4116" y="connsiteY4116"/>
                </a:cxn>
                <a:cxn ang="0">
                  <a:pos x="connsiteX4117" y="connsiteY4117"/>
                </a:cxn>
                <a:cxn ang="0">
                  <a:pos x="connsiteX4118" y="connsiteY4118"/>
                </a:cxn>
                <a:cxn ang="0">
                  <a:pos x="connsiteX4119" y="connsiteY4119"/>
                </a:cxn>
                <a:cxn ang="0">
                  <a:pos x="connsiteX4120" y="connsiteY4120"/>
                </a:cxn>
                <a:cxn ang="0">
                  <a:pos x="connsiteX4121" y="connsiteY4121"/>
                </a:cxn>
                <a:cxn ang="0">
                  <a:pos x="connsiteX4122" y="connsiteY4122"/>
                </a:cxn>
                <a:cxn ang="0">
                  <a:pos x="connsiteX4123" y="connsiteY4123"/>
                </a:cxn>
                <a:cxn ang="0">
                  <a:pos x="connsiteX4124" y="connsiteY4124"/>
                </a:cxn>
                <a:cxn ang="0">
                  <a:pos x="connsiteX4125" y="connsiteY4125"/>
                </a:cxn>
                <a:cxn ang="0">
                  <a:pos x="connsiteX4126" y="connsiteY4126"/>
                </a:cxn>
                <a:cxn ang="0">
                  <a:pos x="connsiteX4127" y="connsiteY4127"/>
                </a:cxn>
                <a:cxn ang="0">
                  <a:pos x="connsiteX4128" y="connsiteY4128"/>
                </a:cxn>
                <a:cxn ang="0">
                  <a:pos x="connsiteX4129" y="connsiteY4129"/>
                </a:cxn>
                <a:cxn ang="0">
                  <a:pos x="connsiteX4130" y="connsiteY4130"/>
                </a:cxn>
                <a:cxn ang="0">
                  <a:pos x="connsiteX4131" y="connsiteY4131"/>
                </a:cxn>
                <a:cxn ang="0">
                  <a:pos x="connsiteX4132" y="connsiteY4132"/>
                </a:cxn>
                <a:cxn ang="0">
                  <a:pos x="connsiteX4133" y="connsiteY4133"/>
                </a:cxn>
                <a:cxn ang="0">
                  <a:pos x="connsiteX4134" y="connsiteY4134"/>
                </a:cxn>
                <a:cxn ang="0">
                  <a:pos x="connsiteX4135" y="connsiteY4135"/>
                </a:cxn>
                <a:cxn ang="0">
                  <a:pos x="connsiteX4136" y="connsiteY4136"/>
                </a:cxn>
                <a:cxn ang="0">
                  <a:pos x="connsiteX4137" y="connsiteY4137"/>
                </a:cxn>
                <a:cxn ang="0">
                  <a:pos x="connsiteX4138" y="connsiteY4138"/>
                </a:cxn>
                <a:cxn ang="0">
                  <a:pos x="connsiteX4139" y="connsiteY4139"/>
                </a:cxn>
                <a:cxn ang="0">
                  <a:pos x="connsiteX4140" y="connsiteY4140"/>
                </a:cxn>
                <a:cxn ang="0">
                  <a:pos x="connsiteX4141" y="connsiteY4141"/>
                </a:cxn>
                <a:cxn ang="0">
                  <a:pos x="connsiteX4142" y="connsiteY4142"/>
                </a:cxn>
                <a:cxn ang="0">
                  <a:pos x="connsiteX4143" y="connsiteY4143"/>
                </a:cxn>
                <a:cxn ang="0">
                  <a:pos x="connsiteX4144" y="connsiteY4144"/>
                </a:cxn>
                <a:cxn ang="0">
                  <a:pos x="connsiteX4145" y="connsiteY4145"/>
                </a:cxn>
                <a:cxn ang="0">
                  <a:pos x="connsiteX4146" y="connsiteY4146"/>
                </a:cxn>
                <a:cxn ang="0">
                  <a:pos x="connsiteX4147" y="connsiteY4147"/>
                </a:cxn>
                <a:cxn ang="0">
                  <a:pos x="connsiteX4148" y="connsiteY4148"/>
                </a:cxn>
                <a:cxn ang="0">
                  <a:pos x="connsiteX4149" y="connsiteY4149"/>
                </a:cxn>
                <a:cxn ang="0">
                  <a:pos x="connsiteX4150" y="connsiteY4150"/>
                </a:cxn>
                <a:cxn ang="0">
                  <a:pos x="connsiteX4151" y="connsiteY4151"/>
                </a:cxn>
                <a:cxn ang="0">
                  <a:pos x="connsiteX4152" y="connsiteY4152"/>
                </a:cxn>
                <a:cxn ang="0">
                  <a:pos x="connsiteX4153" y="connsiteY4153"/>
                </a:cxn>
                <a:cxn ang="0">
                  <a:pos x="connsiteX4154" y="connsiteY4154"/>
                </a:cxn>
                <a:cxn ang="0">
                  <a:pos x="connsiteX4155" y="connsiteY4155"/>
                </a:cxn>
                <a:cxn ang="0">
                  <a:pos x="connsiteX4156" y="connsiteY4156"/>
                </a:cxn>
                <a:cxn ang="0">
                  <a:pos x="connsiteX4157" y="connsiteY4157"/>
                </a:cxn>
                <a:cxn ang="0">
                  <a:pos x="connsiteX4158" y="connsiteY4158"/>
                </a:cxn>
                <a:cxn ang="0">
                  <a:pos x="connsiteX4159" y="connsiteY4159"/>
                </a:cxn>
                <a:cxn ang="0">
                  <a:pos x="connsiteX4160" y="connsiteY4160"/>
                </a:cxn>
                <a:cxn ang="0">
                  <a:pos x="connsiteX4161" y="connsiteY4161"/>
                </a:cxn>
                <a:cxn ang="0">
                  <a:pos x="connsiteX4162" y="connsiteY4162"/>
                </a:cxn>
                <a:cxn ang="0">
                  <a:pos x="connsiteX4163" y="connsiteY4163"/>
                </a:cxn>
                <a:cxn ang="0">
                  <a:pos x="connsiteX4164" y="connsiteY4164"/>
                </a:cxn>
                <a:cxn ang="0">
                  <a:pos x="connsiteX4165" y="connsiteY4165"/>
                </a:cxn>
                <a:cxn ang="0">
                  <a:pos x="connsiteX4166" y="connsiteY4166"/>
                </a:cxn>
                <a:cxn ang="0">
                  <a:pos x="connsiteX4167" y="connsiteY4167"/>
                </a:cxn>
                <a:cxn ang="0">
                  <a:pos x="connsiteX4168" y="connsiteY4168"/>
                </a:cxn>
                <a:cxn ang="0">
                  <a:pos x="connsiteX4169" y="connsiteY4169"/>
                </a:cxn>
                <a:cxn ang="0">
                  <a:pos x="connsiteX4170" y="connsiteY4170"/>
                </a:cxn>
                <a:cxn ang="0">
                  <a:pos x="connsiteX4171" y="connsiteY4171"/>
                </a:cxn>
                <a:cxn ang="0">
                  <a:pos x="connsiteX4172" y="connsiteY4172"/>
                </a:cxn>
                <a:cxn ang="0">
                  <a:pos x="connsiteX4173" y="connsiteY4173"/>
                </a:cxn>
                <a:cxn ang="0">
                  <a:pos x="connsiteX4174" y="connsiteY4174"/>
                </a:cxn>
                <a:cxn ang="0">
                  <a:pos x="connsiteX4175" y="connsiteY4175"/>
                </a:cxn>
                <a:cxn ang="0">
                  <a:pos x="connsiteX4176" y="connsiteY4176"/>
                </a:cxn>
                <a:cxn ang="0">
                  <a:pos x="connsiteX4177" y="connsiteY4177"/>
                </a:cxn>
                <a:cxn ang="0">
                  <a:pos x="connsiteX4178" y="connsiteY4178"/>
                </a:cxn>
                <a:cxn ang="0">
                  <a:pos x="connsiteX4179" y="connsiteY4179"/>
                </a:cxn>
                <a:cxn ang="0">
                  <a:pos x="connsiteX4180" y="connsiteY4180"/>
                </a:cxn>
                <a:cxn ang="0">
                  <a:pos x="connsiteX4181" y="connsiteY4181"/>
                </a:cxn>
                <a:cxn ang="0">
                  <a:pos x="connsiteX4182" y="connsiteY4182"/>
                </a:cxn>
                <a:cxn ang="0">
                  <a:pos x="connsiteX4183" y="connsiteY4183"/>
                </a:cxn>
                <a:cxn ang="0">
                  <a:pos x="connsiteX4184" y="connsiteY4184"/>
                </a:cxn>
                <a:cxn ang="0">
                  <a:pos x="connsiteX4185" y="connsiteY4185"/>
                </a:cxn>
                <a:cxn ang="0">
                  <a:pos x="connsiteX4186" y="connsiteY4186"/>
                </a:cxn>
                <a:cxn ang="0">
                  <a:pos x="connsiteX4187" y="connsiteY4187"/>
                </a:cxn>
                <a:cxn ang="0">
                  <a:pos x="connsiteX4188" y="connsiteY4188"/>
                </a:cxn>
                <a:cxn ang="0">
                  <a:pos x="connsiteX4189" y="connsiteY4189"/>
                </a:cxn>
                <a:cxn ang="0">
                  <a:pos x="connsiteX4190" y="connsiteY4190"/>
                </a:cxn>
                <a:cxn ang="0">
                  <a:pos x="connsiteX4191" y="connsiteY4191"/>
                </a:cxn>
                <a:cxn ang="0">
                  <a:pos x="connsiteX4192" y="connsiteY4192"/>
                </a:cxn>
                <a:cxn ang="0">
                  <a:pos x="connsiteX4193" y="connsiteY4193"/>
                </a:cxn>
                <a:cxn ang="0">
                  <a:pos x="connsiteX4194" y="connsiteY4194"/>
                </a:cxn>
                <a:cxn ang="0">
                  <a:pos x="connsiteX4195" y="connsiteY4195"/>
                </a:cxn>
                <a:cxn ang="0">
                  <a:pos x="connsiteX4196" y="connsiteY4196"/>
                </a:cxn>
                <a:cxn ang="0">
                  <a:pos x="connsiteX4197" y="connsiteY4197"/>
                </a:cxn>
                <a:cxn ang="0">
                  <a:pos x="connsiteX4198" y="connsiteY4198"/>
                </a:cxn>
                <a:cxn ang="0">
                  <a:pos x="connsiteX4199" y="connsiteY4199"/>
                </a:cxn>
                <a:cxn ang="0">
                  <a:pos x="connsiteX4200" y="connsiteY4200"/>
                </a:cxn>
                <a:cxn ang="0">
                  <a:pos x="connsiteX4201" y="connsiteY4201"/>
                </a:cxn>
                <a:cxn ang="0">
                  <a:pos x="connsiteX4202" y="connsiteY4202"/>
                </a:cxn>
                <a:cxn ang="0">
                  <a:pos x="connsiteX4203" y="connsiteY4203"/>
                </a:cxn>
                <a:cxn ang="0">
                  <a:pos x="connsiteX4204" y="connsiteY4204"/>
                </a:cxn>
                <a:cxn ang="0">
                  <a:pos x="connsiteX4205" y="connsiteY4205"/>
                </a:cxn>
                <a:cxn ang="0">
                  <a:pos x="connsiteX4206" y="connsiteY4206"/>
                </a:cxn>
                <a:cxn ang="0">
                  <a:pos x="connsiteX4207" y="connsiteY4207"/>
                </a:cxn>
                <a:cxn ang="0">
                  <a:pos x="connsiteX4208" y="connsiteY4208"/>
                </a:cxn>
                <a:cxn ang="0">
                  <a:pos x="connsiteX4209" y="connsiteY4209"/>
                </a:cxn>
                <a:cxn ang="0">
                  <a:pos x="connsiteX4210" y="connsiteY4210"/>
                </a:cxn>
                <a:cxn ang="0">
                  <a:pos x="connsiteX4211" y="connsiteY4211"/>
                </a:cxn>
                <a:cxn ang="0">
                  <a:pos x="connsiteX4212" y="connsiteY4212"/>
                </a:cxn>
                <a:cxn ang="0">
                  <a:pos x="connsiteX4213" y="connsiteY4213"/>
                </a:cxn>
                <a:cxn ang="0">
                  <a:pos x="connsiteX4214" y="connsiteY4214"/>
                </a:cxn>
                <a:cxn ang="0">
                  <a:pos x="connsiteX4215" y="connsiteY4215"/>
                </a:cxn>
                <a:cxn ang="0">
                  <a:pos x="connsiteX4216" y="connsiteY4216"/>
                </a:cxn>
                <a:cxn ang="0">
                  <a:pos x="connsiteX4217" y="connsiteY4217"/>
                </a:cxn>
                <a:cxn ang="0">
                  <a:pos x="connsiteX4218" y="connsiteY4218"/>
                </a:cxn>
                <a:cxn ang="0">
                  <a:pos x="connsiteX4219" y="connsiteY4219"/>
                </a:cxn>
                <a:cxn ang="0">
                  <a:pos x="connsiteX4220" y="connsiteY4220"/>
                </a:cxn>
                <a:cxn ang="0">
                  <a:pos x="connsiteX4221" y="connsiteY4221"/>
                </a:cxn>
                <a:cxn ang="0">
                  <a:pos x="connsiteX4222" y="connsiteY4222"/>
                </a:cxn>
                <a:cxn ang="0">
                  <a:pos x="connsiteX4223" y="connsiteY4223"/>
                </a:cxn>
                <a:cxn ang="0">
                  <a:pos x="connsiteX4224" y="connsiteY4224"/>
                </a:cxn>
                <a:cxn ang="0">
                  <a:pos x="connsiteX4225" y="connsiteY4225"/>
                </a:cxn>
                <a:cxn ang="0">
                  <a:pos x="connsiteX4226" y="connsiteY4226"/>
                </a:cxn>
                <a:cxn ang="0">
                  <a:pos x="connsiteX4227" y="connsiteY4227"/>
                </a:cxn>
                <a:cxn ang="0">
                  <a:pos x="connsiteX4228" y="connsiteY4228"/>
                </a:cxn>
                <a:cxn ang="0">
                  <a:pos x="connsiteX4229" y="connsiteY4229"/>
                </a:cxn>
                <a:cxn ang="0">
                  <a:pos x="connsiteX4230" y="connsiteY4230"/>
                </a:cxn>
                <a:cxn ang="0">
                  <a:pos x="connsiteX4231" y="connsiteY4231"/>
                </a:cxn>
                <a:cxn ang="0">
                  <a:pos x="connsiteX4232" y="connsiteY4232"/>
                </a:cxn>
                <a:cxn ang="0">
                  <a:pos x="connsiteX4233" y="connsiteY4233"/>
                </a:cxn>
                <a:cxn ang="0">
                  <a:pos x="connsiteX4234" y="connsiteY4234"/>
                </a:cxn>
                <a:cxn ang="0">
                  <a:pos x="connsiteX4235" y="connsiteY4235"/>
                </a:cxn>
                <a:cxn ang="0">
                  <a:pos x="connsiteX4236" y="connsiteY4236"/>
                </a:cxn>
                <a:cxn ang="0">
                  <a:pos x="connsiteX4237" y="connsiteY4237"/>
                </a:cxn>
                <a:cxn ang="0">
                  <a:pos x="connsiteX4238" y="connsiteY4238"/>
                </a:cxn>
                <a:cxn ang="0">
                  <a:pos x="connsiteX4239" y="connsiteY4239"/>
                </a:cxn>
                <a:cxn ang="0">
                  <a:pos x="connsiteX4240" y="connsiteY4240"/>
                </a:cxn>
                <a:cxn ang="0">
                  <a:pos x="connsiteX4241" y="connsiteY4241"/>
                </a:cxn>
                <a:cxn ang="0">
                  <a:pos x="connsiteX4242" y="connsiteY4242"/>
                </a:cxn>
                <a:cxn ang="0">
                  <a:pos x="connsiteX4243" y="connsiteY4243"/>
                </a:cxn>
                <a:cxn ang="0">
                  <a:pos x="connsiteX4244" y="connsiteY4244"/>
                </a:cxn>
                <a:cxn ang="0">
                  <a:pos x="connsiteX4245" y="connsiteY4245"/>
                </a:cxn>
                <a:cxn ang="0">
                  <a:pos x="connsiteX4246" y="connsiteY4246"/>
                </a:cxn>
                <a:cxn ang="0">
                  <a:pos x="connsiteX4247" y="connsiteY4247"/>
                </a:cxn>
                <a:cxn ang="0">
                  <a:pos x="connsiteX4248" y="connsiteY4248"/>
                </a:cxn>
                <a:cxn ang="0">
                  <a:pos x="connsiteX4249" y="connsiteY4249"/>
                </a:cxn>
                <a:cxn ang="0">
                  <a:pos x="connsiteX4250" y="connsiteY4250"/>
                </a:cxn>
                <a:cxn ang="0">
                  <a:pos x="connsiteX4251" y="connsiteY4251"/>
                </a:cxn>
                <a:cxn ang="0">
                  <a:pos x="connsiteX4252" y="connsiteY4252"/>
                </a:cxn>
                <a:cxn ang="0">
                  <a:pos x="connsiteX4253" y="connsiteY4253"/>
                </a:cxn>
                <a:cxn ang="0">
                  <a:pos x="connsiteX4254" y="connsiteY4254"/>
                </a:cxn>
                <a:cxn ang="0">
                  <a:pos x="connsiteX4255" y="connsiteY4255"/>
                </a:cxn>
                <a:cxn ang="0">
                  <a:pos x="connsiteX4256" y="connsiteY4256"/>
                </a:cxn>
                <a:cxn ang="0">
                  <a:pos x="connsiteX4257" y="connsiteY4257"/>
                </a:cxn>
                <a:cxn ang="0">
                  <a:pos x="connsiteX4258" y="connsiteY4258"/>
                </a:cxn>
                <a:cxn ang="0">
                  <a:pos x="connsiteX4259" y="connsiteY4259"/>
                </a:cxn>
                <a:cxn ang="0">
                  <a:pos x="connsiteX4260" y="connsiteY4260"/>
                </a:cxn>
                <a:cxn ang="0">
                  <a:pos x="connsiteX4261" y="connsiteY4261"/>
                </a:cxn>
                <a:cxn ang="0">
                  <a:pos x="connsiteX4262" y="connsiteY4262"/>
                </a:cxn>
                <a:cxn ang="0">
                  <a:pos x="connsiteX4263" y="connsiteY4263"/>
                </a:cxn>
                <a:cxn ang="0">
                  <a:pos x="connsiteX4264" y="connsiteY4264"/>
                </a:cxn>
                <a:cxn ang="0">
                  <a:pos x="connsiteX4265" y="connsiteY4265"/>
                </a:cxn>
                <a:cxn ang="0">
                  <a:pos x="connsiteX4266" y="connsiteY4266"/>
                </a:cxn>
                <a:cxn ang="0">
                  <a:pos x="connsiteX4267" y="connsiteY4267"/>
                </a:cxn>
                <a:cxn ang="0">
                  <a:pos x="connsiteX4268" y="connsiteY4268"/>
                </a:cxn>
                <a:cxn ang="0">
                  <a:pos x="connsiteX4269" y="connsiteY4269"/>
                </a:cxn>
                <a:cxn ang="0">
                  <a:pos x="connsiteX4270" y="connsiteY4270"/>
                </a:cxn>
                <a:cxn ang="0">
                  <a:pos x="connsiteX4271" y="connsiteY4271"/>
                </a:cxn>
                <a:cxn ang="0">
                  <a:pos x="connsiteX4272" y="connsiteY4272"/>
                </a:cxn>
                <a:cxn ang="0">
                  <a:pos x="connsiteX4273" y="connsiteY4273"/>
                </a:cxn>
                <a:cxn ang="0">
                  <a:pos x="connsiteX4274" y="connsiteY4274"/>
                </a:cxn>
                <a:cxn ang="0">
                  <a:pos x="connsiteX4275" y="connsiteY4275"/>
                </a:cxn>
                <a:cxn ang="0">
                  <a:pos x="connsiteX4276" y="connsiteY4276"/>
                </a:cxn>
                <a:cxn ang="0">
                  <a:pos x="connsiteX4277" y="connsiteY4277"/>
                </a:cxn>
                <a:cxn ang="0">
                  <a:pos x="connsiteX4278" y="connsiteY4278"/>
                </a:cxn>
                <a:cxn ang="0">
                  <a:pos x="connsiteX4279" y="connsiteY4279"/>
                </a:cxn>
                <a:cxn ang="0">
                  <a:pos x="connsiteX4280" y="connsiteY4280"/>
                </a:cxn>
                <a:cxn ang="0">
                  <a:pos x="connsiteX4281" y="connsiteY4281"/>
                </a:cxn>
                <a:cxn ang="0">
                  <a:pos x="connsiteX4282" y="connsiteY4282"/>
                </a:cxn>
                <a:cxn ang="0">
                  <a:pos x="connsiteX4283" y="connsiteY4283"/>
                </a:cxn>
                <a:cxn ang="0">
                  <a:pos x="connsiteX4284" y="connsiteY4284"/>
                </a:cxn>
                <a:cxn ang="0">
                  <a:pos x="connsiteX4285" y="connsiteY4285"/>
                </a:cxn>
                <a:cxn ang="0">
                  <a:pos x="connsiteX4286" y="connsiteY4286"/>
                </a:cxn>
                <a:cxn ang="0">
                  <a:pos x="connsiteX4287" y="connsiteY4287"/>
                </a:cxn>
                <a:cxn ang="0">
                  <a:pos x="connsiteX4288" y="connsiteY4288"/>
                </a:cxn>
                <a:cxn ang="0">
                  <a:pos x="connsiteX4289" y="connsiteY4289"/>
                </a:cxn>
                <a:cxn ang="0">
                  <a:pos x="connsiteX4290" y="connsiteY4290"/>
                </a:cxn>
                <a:cxn ang="0">
                  <a:pos x="connsiteX4291" y="connsiteY4291"/>
                </a:cxn>
                <a:cxn ang="0">
                  <a:pos x="connsiteX4292" y="connsiteY4292"/>
                </a:cxn>
                <a:cxn ang="0">
                  <a:pos x="connsiteX4293" y="connsiteY4293"/>
                </a:cxn>
                <a:cxn ang="0">
                  <a:pos x="connsiteX4294" y="connsiteY4294"/>
                </a:cxn>
                <a:cxn ang="0">
                  <a:pos x="connsiteX4295" y="connsiteY4295"/>
                </a:cxn>
                <a:cxn ang="0">
                  <a:pos x="connsiteX4296" y="connsiteY4296"/>
                </a:cxn>
                <a:cxn ang="0">
                  <a:pos x="connsiteX4297" y="connsiteY4297"/>
                </a:cxn>
                <a:cxn ang="0">
                  <a:pos x="connsiteX4298" y="connsiteY4298"/>
                </a:cxn>
                <a:cxn ang="0">
                  <a:pos x="connsiteX4299" y="connsiteY4299"/>
                </a:cxn>
                <a:cxn ang="0">
                  <a:pos x="connsiteX4300" y="connsiteY4300"/>
                </a:cxn>
                <a:cxn ang="0">
                  <a:pos x="connsiteX4301" y="connsiteY4301"/>
                </a:cxn>
                <a:cxn ang="0">
                  <a:pos x="connsiteX4302" y="connsiteY4302"/>
                </a:cxn>
                <a:cxn ang="0">
                  <a:pos x="connsiteX4303" y="connsiteY4303"/>
                </a:cxn>
                <a:cxn ang="0">
                  <a:pos x="connsiteX4304" y="connsiteY4304"/>
                </a:cxn>
                <a:cxn ang="0">
                  <a:pos x="connsiteX4305" y="connsiteY4305"/>
                </a:cxn>
                <a:cxn ang="0">
                  <a:pos x="connsiteX4306" y="connsiteY4306"/>
                </a:cxn>
                <a:cxn ang="0">
                  <a:pos x="connsiteX4307" y="connsiteY4307"/>
                </a:cxn>
                <a:cxn ang="0">
                  <a:pos x="connsiteX4308" y="connsiteY4308"/>
                </a:cxn>
                <a:cxn ang="0">
                  <a:pos x="connsiteX4309" y="connsiteY4309"/>
                </a:cxn>
                <a:cxn ang="0">
                  <a:pos x="connsiteX4310" y="connsiteY4310"/>
                </a:cxn>
                <a:cxn ang="0">
                  <a:pos x="connsiteX4311" y="connsiteY4311"/>
                </a:cxn>
                <a:cxn ang="0">
                  <a:pos x="connsiteX4312" y="connsiteY4312"/>
                </a:cxn>
                <a:cxn ang="0">
                  <a:pos x="connsiteX4313" y="connsiteY4313"/>
                </a:cxn>
                <a:cxn ang="0">
                  <a:pos x="connsiteX4314" y="connsiteY4314"/>
                </a:cxn>
                <a:cxn ang="0">
                  <a:pos x="connsiteX4315" y="connsiteY4315"/>
                </a:cxn>
                <a:cxn ang="0">
                  <a:pos x="connsiteX4316" y="connsiteY4316"/>
                </a:cxn>
                <a:cxn ang="0">
                  <a:pos x="connsiteX4317" y="connsiteY4317"/>
                </a:cxn>
                <a:cxn ang="0">
                  <a:pos x="connsiteX4318" y="connsiteY4318"/>
                </a:cxn>
                <a:cxn ang="0">
                  <a:pos x="connsiteX4319" y="connsiteY4319"/>
                </a:cxn>
                <a:cxn ang="0">
                  <a:pos x="connsiteX4320" y="connsiteY4320"/>
                </a:cxn>
                <a:cxn ang="0">
                  <a:pos x="connsiteX4321" y="connsiteY4321"/>
                </a:cxn>
                <a:cxn ang="0">
                  <a:pos x="connsiteX4322" y="connsiteY4322"/>
                </a:cxn>
                <a:cxn ang="0">
                  <a:pos x="connsiteX4323" y="connsiteY4323"/>
                </a:cxn>
                <a:cxn ang="0">
                  <a:pos x="connsiteX4324" y="connsiteY4324"/>
                </a:cxn>
                <a:cxn ang="0">
                  <a:pos x="connsiteX4325" y="connsiteY4325"/>
                </a:cxn>
                <a:cxn ang="0">
                  <a:pos x="connsiteX4326" y="connsiteY4326"/>
                </a:cxn>
                <a:cxn ang="0">
                  <a:pos x="connsiteX4327" y="connsiteY4327"/>
                </a:cxn>
                <a:cxn ang="0">
                  <a:pos x="connsiteX4328" y="connsiteY4328"/>
                </a:cxn>
                <a:cxn ang="0">
                  <a:pos x="connsiteX4329" y="connsiteY4329"/>
                </a:cxn>
                <a:cxn ang="0">
                  <a:pos x="connsiteX4330" y="connsiteY4330"/>
                </a:cxn>
                <a:cxn ang="0">
                  <a:pos x="connsiteX4331" y="connsiteY4331"/>
                </a:cxn>
                <a:cxn ang="0">
                  <a:pos x="connsiteX4332" y="connsiteY4332"/>
                </a:cxn>
                <a:cxn ang="0">
                  <a:pos x="connsiteX4333" y="connsiteY4333"/>
                </a:cxn>
                <a:cxn ang="0">
                  <a:pos x="connsiteX4334" y="connsiteY4334"/>
                </a:cxn>
                <a:cxn ang="0">
                  <a:pos x="connsiteX4335" y="connsiteY4335"/>
                </a:cxn>
                <a:cxn ang="0">
                  <a:pos x="connsiteX4336" y="connsiteY4336"/>
                </a:cxn>
                <a:cxn ang="0">
                  <a:pos x="connsiteX4337" y="connsiteY4337"/>
                </a:cxn>
                <a:cxn ang="0">
                  <a:pos x="connsiteX4338" y="connsiteY4338"/>
                </a:cxn>
                <a:cxn ang="0">
                  <a:pos x="connsiteX4339" y="connsiteY4339"/>
                </a:cxn>
                <a:cxn ang="0">
                  <a:pos x="connsiteX4340" y="connsiteY4340"/>
                </a:cxn>
                <a:cxn ang="0">
                  <a:pos x="connsiteX4341" y="connsiteY4341"/>
                </a:cxn>
                <a:cxn ang="0">
                  <a:pos x="connsiteX4342" y="connsiteY4342"/>
                </a:cxn>
                <a:cxn ang="0">
                  <a:pos x="connsiteX4343" y="connsiteY4343"/>
                </a:cxn>
                <a:cxn ang="0">
                  <a:pos x="connsiteX4344" y="connsiteY4344"/>
                </a:cxn>
                <a:cxn ang="0">
                  <a:pos x="connsiteX4345" y="connsiteY4345"/>
                </a:cxn>
                <a:cxn ang="0">
                  <a:pos x="connsiteX4346" y="connsiteY4346"/>
                </a:cxn>
                <a:cxn ang="0">
                  <a:pos x="connsiteX4347" y="connsiteY4347"/>
                </a:cxn>
                <a:cxn ang="0">
                  <a:pos x="connsiteX4348" y="connsiteY4348"/>
                </a:cxn>
                <a:cxn ang="0">
                  <a:pos x="connsiteX4349" y="connsiteY4349"/>
                </a:cxn>
                <a:cxn ang="0">
                  <a:pos x="connsiteX4350" y="connsiteY4350"/>
                </a:cxn>
                <a:cxn ang="0">
                  <a:pos x="connsiteX4351" y="connsiteY4351"/>
                </a:cxn>
                <a:cxn ang="0">
                  <a:pos x="connsiteX4352" y="connsiteY4352"/>
                </a:cxn>
                <a:cxn ang="0">
                  <a:pos x="connsiteX4353" y="connsiteY4353"/>
                </a:cxn>
                <a:cxn ang="0">
                  <a:pos x="connsiteX4354" y="connsiteY4354"/>
                </a:cxn>
                <a:cxn ang="0">
                  <a:pos x="connsiteX4355" y="connsiteY4355"/>
                </a:cxn>
                <a:cxn ang="0">
                  <a:pos x="connsiteX4356" y="connsiteY4356"/>
                </a:cxn>
                <a:cxn ang="0">
                  <a:pos x="connsiteX4357" y="connsiteY4357"/>
                </a:cxn>
                <a:cxn ang="0">
                  <a:pos x="connsiteX4358" y="connsiteY4358"/>
                </a:cxn>
                <a:cxn ang="0">
                  <a:pos x="connsiteX4359" y="connsiteY4359"/>
                </a:cxn>
                <a:cxn ang="0">
                  <a:pos x="connsiteX4360" y="connsiteY4360"/>
                </a:cxn>
                <a:cxn ang="0">
                  <a:pos x="connsiteX4361" y="connsiteY4361"/>
                </a:cxn>
                <a:cxn ang="0">
                  <a:pos x="connsiteX4362" y="connsiteY4362"/>
                </a:cxn>
                <a:cxn ang="0">
                  <a:pos x="connsiteX4363" y="connsiteY4363"/>
                </a:cxn>
                <a:cxn ang="0">
                  <a:pos x="connsiteX4364" y="connsiteY4364"/>
                </a:cxn>
                <a:cxn ang="0">
                  <a:pos x="connsiteX4365" y="connsiteY4365"/>
                </a:cxn>
                <a:cxn ang="0">
                  <a:pos x="connsiteX4366" y="connsiteY4366"/>
                </a:cxn>
                <a:cxn ang="0">
                  <a:pos x="connsiteX4367" y="connsiteY4367"/>
                </a:cxn>
                <a:cxn ang="0">
                  <a:pos x="connsiteX4368" y="connsiteY4368"/>
                </a:cxn>
                <a:cxn ang="0">
                  <a:pos x="connsiteX4369" y="connsiteY4369"/>
                </a:cxn>
                <a:cxn ang="0">
                  <a:pos x="connsiteX4370" y="connsiteY4370"/>
                </a:cxn>
                <a:cxn ang="0">
                  <a:pos x="connsiteX4371" y="connsiteY4371"/>
                </a:cxn>
                <a:cxn ang="0">
                  <a:pos x="connsiteX4372" y="connsiteY4372"/>
                </a:cxn>
                <a:cxn ang="0">
                  <a:pos x="connsiteX4373" y="connsiteY4373"/>
                </a:cxn>
                <a:cxn ang="0">
                  <a:pos x="connsiteX4374" y="connsiteY4374"/>
                </a:cxn>
                <a:cxn ang="0">
                  <a:pos x="connsiteX4375" y="connsiteY4375"/>
                </a:cxn>
                <a:cxn ang="0">
                  <a:pos x="connsiteX4376" y="connsiteY4376"/>
                </a:cxn>
                <a:cxn ang="0">
                  <a:pos x="connsiteX4377" y="connsiteY4377"/>
                </a:cxn>
                <a:cxn ang="0">
                  <a:pos x="connsiteX4378" y="connsiteY4378"/>
                </a:cxn>
                <a:cxn ang="0">
                  <a:pos x="connsiteX4379" y="connsiteY4379"/>
                </a:cxn>
                <a:cxn ang="0">
                  <a:pos x="connsiteX4380" y="connsiteY4380"/>
                </a:cxn>
                <a:cxn ang="0">
                  <a:pos x="connsiteX4381" y="connsiteY4381"/>
                </a:cxn>
                <a:cxn ang="0">
                  <a:pos x="connsiteX4382" y="connsiteY4382"/>
                </a:cxn>
                <a:cxn ang="0">
                  <a:pos x="connsiteX4383" y="connsiteY4383"/>
                </a:cxn>
                <a:cxn ang="0">
                  <a:pos x="connsiteX4384" y="connsiteY4384"/>
                </a:cxn>
                <a:cxn ang="0">
                  <a:pos x="connsiteX4385" y="connsiteY4385"/>
                </a:cxn>
                <a:cxn ang="0">
                  <a:pos x="connsiteX4386" y="connsiteY4386"/>
                </a:cxn>
                <a:cxn ang="0">
                  <a:pos x="connsiteX4387" y="connsiteY4387"/>
                </a:cxn>
                <a:cxn ang="0">
                  <a:pos x="connsiteX4388" y="connsiteY4388"/>
                </a:cxn>
                <a:cxn ang="0">
                  <a:pos x="connsiteX4389" y="connsiteY4389"/>
                </a:cxn>
                <a:cxn ang="0">
                  <a:pos x="connsiteX4390" y="connsiteY4390"/>
                </a:cxn>
                <a:cxn ang="0">
                  <a:pos x="connsiteX4391" y="connsiteY4391"/>
                </a:cxn>
                <a:cxn ang="0">
                  <a:pos x="connsiteX4392" y="connsiteY4392"/>
                </a:cxn>
                <a:cxn ang="0">
                  <a:pos x="connsiteX4393" y="connsiteY4393"/>
                </a:cxn>
                <a:cxn ang="0">
                  <a:pos x="connsiteX4394" y="connsiteY4394"/>
                </a:cxn>
                <a:cxn ang="0">
                  <a:pos x="connsiteX4395" y="connsiteY4395"/>
                </a:cxn>
                <a:cxn ang="0">
                  <a:pos x="connsiteX4396" y="connsiteY4396"/>
                </a:cxn>
                <a:cxn ang="0">
                  <a:pos x="connsiteX4397" y="connsiteY4397"/>
                </a:cxn>
                <a:cxn ang="0">
                  <a:pos x="connsiteX4398" y="connsiteY4398"/>
                </a:cxn>
                <a:cxn ang="0">
                  <a:pos x="connsiteX4399" y="connsiteY4399"/>
                </a:cxn>
                <a:cxn ang="0">
                  <a:pos x="connsiteX4400" y="connsiteY4400"/>
                </a:cxn>
                <a:cxn ang="0">
                  <a:pos x="connsiteX4401" y="connsiteY4401"/>
                </a:cxn>
                <a:cxn ang="0">
                  <a:pos x="connsiteX4402" y="connsiteY4402"/>
                </a:cxn>
                <a:cxn ang="0">
                  <a:pos x="connsiteX4403" y="connsiteY4403"/>
                </a:cxn>
                <a:cxn ang="0">
                  <a:pos x="connsiteX4404" y="connsiteY4404"/>
                </a:cxn>
                <a:cxn ang="0">
                  <a:pos x="connsiteX4405" y="connsiteY4405"/>
                </a:cxn>
                <a:cxn ang="0">
                  <a:pos x="connsiteX4406" y="connsiteY4406"/>
                </a:cxn>
                <a:cxn ang="0">
                  <a:pos x="connsiteX4407" y="connsiteY4407"/>
                </a:cxn>
                <a:cxn ang="0">
                  <a:pos x="connsiteX4408" y="connsiteY4408"/>
                </a:cxn>
                <a:cxn ang="0">
                  <a:pos x="connsiteX4409" y="connsiteY4409"/>
                </a:cxn>
                <a:cxn ang="0">
                  <a:pos x="connsiteX4410" y="connsiteY4410"/>
                </a:cxn>
                <a:cxn ang="0">
                  <a:pos x="connsiteX4411" y="connsiteY4411"/>
                </a:cxn>
                <a:cxn ang="0">
                  <a:pos x="connsiteX4412" y="connsiteY4412"/>
                </a:cxn>
                <a:cxn ang="0">
                  <a:pos x="connsiteX4413" y="connsiteY4413"/>
                </a:cxn>
                <a:cxn ang="0">
                  <a:pos x="connsiteX4414" y="connsiteY4414"/>
                </a:cxn>
                <a:cxn ang="0">
                  <a:pos x="connsiteX4415" y="connsiteY4415"/>
                </a:cxn>
                <a:cxn ang="0">
                  <a:pos x="connsiteX4416" y="connsiteY4416"/>
                </a:cxn>
                <a:cxn ang="0">
                  <a:pos x="connsiteX4417" y="connsiteY4417"/>
                </a:cxn>
                <a:cxn ang="0">
                  <a:pos x="connsiteX4418" y="connsiteY4418"/>
                </a:cxn>
                <a:cxn ang="0">
                  <a:pos x="connsiteX4419" y="connsiteY4419"/>
                </a:cxn>
                <a:cxn ang="0">
                  <a:pos x="connsiteX4420" y="connsiteY4420"/>
                </a:cxn>
                <a:cxn ang="0">
                  <a:pos x="connsiteX4421" y="connsiteY4421"/>
                </a:cxn>
                <a:cxn ang="0">
                  <a:pos x="connsiteX4422" y="connsiteY4422"/>
                </a:cxn>
                <a:cxn ang="0">
                  <a:pos x="connsiteX4423" y="connsiteY4423"/>
                </a:cxn>
                <a:cxn ang="0">
                  <a:pos x="connsiteX4424" y="connsiteY4424"/>
                </a:cxn>
                <a:cxn ang="0">
                  <a:pos x="connsiteX4425" y="connsiteY4425"/>
                </a:cxn>
                <a:cxn ang="0">
                  <a:pos x="connsiteX4426" y="connsiteY4426"/>
                </a:cxn>
                <a:cxn ang="0">
                  <a:pos x="connsiteX4427" y="connsiteY4427"/>
                </a:cxn>
                <a:cxn ang="0">
                  <a:pos x="connsiteX4428" y="connsiteY4428"/>
                </a:cxn>
                <a:cxn ang="0">
                  <a:pos x="connsiteX4429" y="connsiteY4429"/>
                </a:cxn>
                <a:cxn ang="0">
                  <a:pos x="connsiteX4430" y="connsiteY4430"/>
                </a:cxn>
                <a:cxn ang="0">
                  <a:pos x="connsiteX4431" y="connsiteY4431"/>
                </a:cxn>
                <a:cxn ang="0">
                  <a:pos x="connsiteX4432" y="connsiteY4432"/>
                </a:cxn>
                <a:cxn ang="0">
                  <a:pos x="connsiteX4433" y="connsiteY4433"/>
                </a:cxn>
                <a:cxn ang="0">
                  <a:pos x="connsiteX4434" y="connsiteY4434"/>
                </a:cxn>
                <a:cxn ang="0">
                  <a:pos x="connsiteX4435" y="connsiteY4435"/>
                </a:cxn>
                <a:cxn ang="0">
                  <a:pos x="connsiteX4436" y="connsiteY4436"/>
                </a:cxn>
                <a:cxn ang="0">
                  <a:pos x="connsiteX4437" y="connsiteY4437"/>
                </a:cxn>
                <a:cxn ang="0">
                  <a:pos x="connsiteX4438" y="connsiteY4438"/>
                </a:cxn>
                <a:cxn ang="0">
                  <a:pos x="connsiteX4439" y="connsiteY4439"/>
                </a:cxn>
                <a:cxn ang="0">
                  <a:pos x="connsiteX4440" y="connsiteY4440"/>
                </a:cxn>
                <a:cxn ang="0">
                  <a:pos x="connsiteX4441" y="connsiteY4441"/>
                </a:cxn>
                <a:cxn ang="0">
                  <a:pos x="connsiteX4442" y="connsiteY4442"/>
                </a:cxn>
                <a:cxn ang="0">
                  <a:pos x="connsiteX4443" y="connsiteY4443"/>
                </a:cxn>
                <a:cxn ang="0">
                  <a:pos x="connsiteX4444" y="connsiteY4444"/>
                </a:cxn>
                <a:cxn ang="0">
                  <a:pos x="connsiteX4445" y="connsiteY4445"/>
                </a:cxn>
                <a:cxn ang="0">
                  <a:pos x="connsiteX4446" y="connsiteY4446"/>
                </a:cxn>
                <a:cxn ang="0">
                  <a:pos x="connsiteX4447" y="connsiteY4447"/>
                </a:cxn>
                <a:cxn ang="0">
                  <a:pos x="connsiteX4448" y="connsiteY4448"/>
                </a:cxn>
                <a:cxn ang="0">
                  <a:pos x="connsiteX4449" y="connsiteY4449"/>
                </a:cxn>
                <a:cxn ang="0">
                  <a:pos x="connsiteX4450" y="connsiteY4450"/>
                </a:cxn>
                <a:cxn ang="0">
                  <a:pos x="connsiteX4451" y="connsiteY4451"/>
                </a:cxn>
                <a:cxn ang="0">
                  <a:pos x="connsiteX4452" y="connsiteY4452"/>
                </a:cxn>
                <a:cxn ang="0">
                  <a:pos x="connsiteX4453" y="connsiteY4453"/>
                </a:cxn>
                <a:cxn ang="0">
                  <a:pos x="connsiteX4454" y="connsiteY4454"/>
                </a:cxn>
                <a:cxn ang="0">
                  <a:pos x="connsiteX4455" y="connsiteY4455"/>
                </a:cxn>
                <a:cxn ang="0">
                  <a:pos x="connsiteX4456" y="connsiteY4456"/>
                </a:cxn>
                <a:cxn ang="0">
                  <a:pos x="connsiteX4457" y="connsiteY4457"/>
                </a:cxn>
                <a:cxn ang="0">
                  <a:pos x="connsiteX4458" y="connsiteY4458"/>
                </a:cxn>
                <a:cxn ang="0">
                  <a:pos x="connsiteX4459" y="connsiteY4459"/>
                </a:cxn>
                <a:cxn ang="0">
                  <a:pos x="connsiteX4460" y="connsiteY4460"/>
                </a:cxn>
                <a:cxn ang="0">
                  <a:pos x="connsiteX4461" y="connsiteY4461"/>
                </a:cxn>
                <a:cxn ang="0">
                  <a:pos x="connsiteX4462" y="connsiteY4462"/>
                </a:cxn>
                <a:cxn ang="0">
                  <a:pos x="connsiteX4463" y="connsiteY4463"/>
                </a:cxn>
                <a:cxn ang="0">
                  <a:pos x="connsiteX4464" y="connsiteY4464"/>
                </a:cxn>
                <a:cxn ang="0">
                  <a:pos x="connsiteX4465" y="connsiteY4465"/>
                </a:cxn>
                <a:cxn ang="0">
                  <a:pos x="connsiteX4466" y="connsiteY4466"/>
                </a:cxn>
                <a:cxn ang="0">
                  <a:pos x="connsiteX4467" y="connsiteY4467"/>
                </a:cxn>
                <a:cxn ang="0">
                  <a:pos x="connsiteX4468" y="connsiteY4468"/>
                </a:cxn>
                <a:cxn ang="0">
                  <a:pos x="connsiteX4469" y="connsiteY4469"/>
                </a:cxn>
                <a:cxn ang="0">
                  <a:pos x="connsiteX4470" y="connsiteY4470"/>
                </a:cxn>
                <a:cxn ang="0">
                  <a:pos x="connsiteX4471" y="connsiteY4471"/>
                </a:cxn>
                <a:cxn ang="0">
                  <a:pos x="connsiteX4472" y="connsiteY4472"/>
                </a:cxn>
                <a:cxn ang="0">
                  <a:pos x="connsiteX4473" y="connsiteY4473"/>
                </a:cxn>
                <a:cxn ang="0">
                  <a:pos x="connsiteX4474" y="connsiteY4474"/>
                </a:cxn>
                <a:cxn ang="0">
                  <a:pos x="connsiteX4475" y="connsiteY4475"/>
                </a:cxn>
                <a:cxn ang="0">
                  <a:pos x="connsiteX4476" y="connsiteY4476"/>
                </a:cxn>
                <a:cxn ang="0">
                  <a:pos x="connsiteX4477" y="connsiteY4477"/>
                </a:cxn>
                <a:cxn ang="0">
                  <a:pos x="connsiteX4478" y="connsiteY4478"/>
                </a:cxn>
                <a:cxn ang="0">
                  <a:pos x="connsiteX4479" y="connsiteY4479"/>
                </a:cxn>
                <a:cxn ang="0">
                  <a:pos x="connsiteX4480" y="connsiteY4480"/>
                </a:cxn>
                <a:cxn ang="0">
                  <a:pos x="connsiteX4481" y="connsiteY4481"/>
                </a:cxn>
                <a:cxn ang="0">
                  <a:pos x="connsiteX4482" y="connsiteY4482"/>
                </a:cxn>
                <a:cxn ang="0">
                  <a:pos x="connsiteX4483" y="connsiteY4483"/>
                </a:cxn>
                <a:cxn ang="0">
                  <a:pos x="connsiteX4484" y="connsiteY4484"/>
                </a:cxn>
                <a:cxn ang="0">
                  <a:pos x="connsiteX4485" y="connsiteY4485"/>
                </a:cxn>
                <a:cxn ang="0">
                  <a:pos x="connsiteX4486" y="connsiteY4486"/>
                </a:cxn>
                <a:cxn ang="0">
                  <a:pos x="connsiteX4487" y="connsiteY4487"/>
                </a:cxn>
                <a:cxn ang="0">
                  <a:pos x="connsiteX4488" y="connsiteY4488"/>
                </a:cxn>
                <a:cxn ang="0">
                  <a:pos x="connsiteX4489" y="connsiteY4489"/>
                </a:cxn>
                <a:cxn ang="0">
                  <a:pos x="connsiteX4490" y="connsiteY4490"/>
                </a:cxn>
                <a:cxn ang="0">
                  <a:pos x="connsiteX4491" y="connsiteY4491"/>
                </a:cxn>
                <a:cxn ang="0">
                  <a:pos x="connsiteX4492" y="connsiteY4492"/>
                </a:cxn>
                <a:cxn ang="0">
                  <a:pos x="connsiteX4493" y="connsiteY4493"/>
                </a:cxn>
                <a:cxn ang="0">
                  <a:pos x="connsiteX4494" y="connsiteY4494"/>
                </a:cxn>
                <a:cxn ang="0">
                  <a:pos x="connsiteX4495" y="connsiteY4495"/>
                </a:cxn>
                <a:cxn ang="0">
                  <a:pos x="connsiteX4496" y="connsiteY4496"/>
                </a:cxn>
                <a:cxn ang="0">
                  <a:pos x="connsiteX4497" y="connsiteY4497"/>
                </a:cxn>
                <a:cxn ang="0">
                  <a:pos x="connsiteX4498" y="connsiteY4498"/>
                </a:cxn>
                <a:cxn ang="0">
                  <a:pos x="connsiteX4499" y="connsiteY4499"/>
                </a:cxn>
                <a:cxn ang="0">
                  <a:pos x="connsiteX4500" y="connsiteY4500"/>
                </a:cxn>
                <a:cxn ang="0">
                  <a:pos x="connsiteX4501" y="connsiteY4501"/>
                </a:cxn>
                <a:cxn ang="0">
                  <a:pos x="connsiteX4502" y="connsiteY4502"/>
                </a:cxn>
                <a:cxn ang="0">
                  <a:pos x="connsiteX4503" y="connsiteY4503"/>
                </a:cxn>
                <a:cxn ang="0">
                  <a:pos x="connsiteX4504" y="connsiteY4504"/>
                </a:cxn>
                <a:cxn ang="0">
                  <a:pos x="connsiteX4505" y="connsiteY4505"/>
                </a:cxn>
                <a:cxn ang="0">
                  <a:pos x="connsiteX4506" y="connsiteY4506"/>
                </a:cxn>
                <a:cxn ang="0">
                  <a:pos x="connsiteX4507" y="connsiteY4507"/>
                </a:cxn>
                <a:cxn ang="0">
                  <a:pos x="connsiteX4508" y="connsiteY4508"/>
                </a:cxn>
                <a:cxn ang="0">
                  <a:pos x="connsiteX4509" y="connsiteY4509"/>
                </a:cxn>
                <a:cxn ang="0">
                  <a:pos x="connsiteX4510" y="connsiteY4510"/>
                </a:cxn>
                <a:cxn ang="0">
                  <a:pos x="connsiteX4511" y="connsiteY4511"/>
                </a:cxn>
                <a:cxn ang="0">
                  <a:pos x="connsiteX4512" y="connsiteY4512"/>
                </a:cxn>
                <a:cxn ang="0">
                  <a:pos x="connsiteX4513" y="connsiteY4513"/>
                </a:cxn>
                <a:cxn ang="0">
                  <a:pos x="connsiteX4514" y="connsiteY4514"/>
                </a:cxn>
                <a:cxn ang="0">
                  <a:pos x="connsiteX4515" y="connsiteY4515"/>
                </a:cxn>
                <a:cxn ang="0">
                  <a:pos x="connsiteX4516" y="connsiteY4516"/>
                </a:cxn>
                <a:cxn ang="0">
                  <a:pos x="connsiteX4517" y="connsiteY4517"/>
                </a:cxn>
                <a:cxn ang="0">
                  <a:pos x="connsiteX4518" y="connsiteY4518"/>
                </a:cxn>
                <a:cxn ang="0">
                  <a:pos x="connsiteX4519" y="connsiteY4519"/>
                </a:cxn>
                <a:cxn ang="0">
                  <a:pos x="connsiteX4520" y="connsiteY4520"/>
                </a:cxn>
                <a:cxn ang="0">
                  <a:pos x="connsiteX4521" y="connsiteY4521"/>
                </a:cxn>
                <a:cxn ang="0">
                  <a:pos x="connsiteX4522" y="connsiteY4522"/>
                </a:cxn>
                <a:cxn ang="0">
                  <a:pos x="connsiteX4523" y="connsiteY4523"/>
                </a:cxn>
                <a:cxn ang="0">
                  <a:pos x="connsiteX4524" y="connsiteY4524"/>
                </a:cxn>
                <a:cxn ang="0">
                  <a:pos x="connsiteX4525" y="connsiteY4525"/>
                </a:cxn>
                <a:cxn ang="0">
                  <a:pos x="connsiteX4526" y="connsiteY4526"/>
                </a:cxn>
                <a:cxn ang="0">
                  <a:pos x="connsiteX4527" y="connsiteY4527"/>
                </a:cxn>
                <a:cxn ang="0">
                  <a:pos x="connsiteX4528" y="connsiteY4528"/>
                </a:cxn>
                <a:cxn ang="0">
                  <a:pos x="connsiteX4529" y="connsiteY4529"/>
                </a:cxn>
                <a:cxn ang="0">
                  <a:pos x="connsiteX4530" y="connsiteY4530"/>
                </a:cxn>
                <a:cxn ang="0">
                  <a:pos x="connsiteX4531" y="connsiteY4531"/>
                </a:cxn>
                <a:cxn ang="0">
                  <a:pos x="connsiteX4532" y="connsiteY4532"/>
                </a:cxn>
                <a:cxn ang="0">
                  <a:pos x="connsiteX4533" y="connsiteY4533"/>
                </a:cxn>
                <a:cxn ang="0">
                  <a:pos x="connsiteX4534" y="connsiteY4534"/>
                </a:cxn>
                <a:cxn ang="0">
                  <a:pos x="connsiteX4535" y="connsiteY4535"/>
                </a:cxn>
                <a:cxn ang="0">
                  <a:pos x="connsiteX4536" y="connsiteY4536"/>
                </a:cxn>
                <a:cxn ang="0">
                  <a:pos x="connsiteX4537" y="connsiteY4537"/>
                </a:cxn>
                <a:cxn ang="0">
                  <a:pos x="connsiteX4538" y="connsiteY4538"/>
                </a:cxn>
                <a:cxn ang="0">
                  <a:pos x="connsiteX4539" y="connsiteY4539"/>
                </a:cxn>
                <a:cxn ang="0">
                  <a:pos x="connsiteX4540" y="connsiteY4540"/>
                </a:cxn>
                <a:cxn ang="0">
                  <a:pos x="connsiteX4541" y="connsiteY4541"/>
                </a:cxn>
                <a:cxn ang="0">
                  <a:pos x="connsiteX4542" y="connsiteY4542"/>
                </a:cxn>
                <a:cxn ang="0">
                  <a:pos x="connsiteX4543" y="connsiteY4543"/>
                </a:cxn>
                <a:cxn ang="0">
                  <a:pos x="connsiteX4544" y="connsiteY4544"/>
                </a:cxn>
                <a:cxn ang="0">
                  <a:pos x="connsiteX4545" y="connsiteY4545"/>
                </a:cxn>
                <a:cxn ang="0">
                  <a:pos x="connsiteX4546" y="connsiteY4546"/>
                </a:cxn>
                <a:cxn ang="0">
                  <a:pos x="connsiteX4547" y="connsiteY4547"/>
                </a:cxn>
                <a:cxn ang="0">
                  <a:pos x="connsiteX4548" y="connsiteY4548"/>
                </a:cxn>
                <a:cxn ang="0">
                  <a:pos x="connsiteX4549" y="connsiteY4549"/>
                </a:cxn>
                <a:cxn ang="0">
                  <a:pos x="connsiteX4550" y="connsiteY4550"/>
                </a:cxn>
                <a:cxn ang="0">
                  <a:pos x="connsiteX4551" y="connsiteY4551"/>
                </a:cxn>
                <a:cxn ang="0">
                  <a:pos x="connsiteX4552" y="connsiteY4552"/>
                </a:cxn>
                <a:cxn ang="0">
                  <a:pos x="connsiteX4553" y="connsiteY4553"/>
                </a:cxn>
                <a:cxn ang="0">
                  <a:pos x="connsiteX4554" y="connsiteY4554"/>
                </a:cxn>
                <a:cxn ang="0">
                  <a:pos x="connsiteX4555" y="connsiteY4555"/>
                </a:cxn>
                <a:cxn ang="0">
                  <a:pos x="connsiteX4556" y="connsiteY4556"/>
                </a:cxn>
                <a:cxn ang="0">
                  <a:pos x="connsiteX4557" y="connsiteY4557"/>
                </a:cxn>
                <a:cxn ang="0">
                  <a:pos x="connsiteX4558" y="connsiteY4558"/>
                </a:cxn>
                <a:cxn ang="0">
                  <a:pos x="connsiteX4559" y="connsiteY4559"/>
                </a:cxn>
                <a:cxn ang="0">
                  <a:pos x="connsiteX4560" y="connsiteY4560"/>
                </a:cxn>
                <a:cxn ang="0">
                  <a:pos x="connsiteX4561" y="connsiteY4561"/>
                </a:cxn>
                <a:cxn ang="0">
                  <a:pos x="connsiteX4562" y="connsiteY4562"/>
                </a:cxn>
                <a:cxn ang="0">
                  <a:pos x="connsiteX4563" y="connsiteY4563"/>
                </a:cxn>
                <a:cxn ang="0">
                  <a:pos x="connsiteX4564" y="connsiteY4564"/>
                </a:cxn>
                <a:cxn ang="0">
                  <a:pos x="connsiteX4565" y="connsiteY4565"/>
                </a:cxn>
                <a:cxn ang="0">
                  <a:pos x="connsiteX4566" y="connsiteY4566"/>
                </a:cxn>
                <a:cxn ang="0">
                  <a:pos x="connsiteX4567" y="connsiteY4567"/>
                </a:cxn>
                <a:cxn ang="0">
                  <a:pos x="connsiteX4568" y="connsiteY4568"/>
                </a:cxn>
                <a:cxn ang="0">
                  <a:pos x="connsiteX4569" y="connsiteY4569"/>
                </a:cxn>
                <a:cxn ang="0">
                  <a:pos x="connsiteX4570" y="connsiteY4570"/>
                </a:cxn>
                <a:cxn ang="0">
                  <a:pos x="connsiteX4571" y="connsiteY4571"/>
                </a:cxn>
                <a:cxn ang="0">
                  <a:pos x="connsiteX4572" y="connsiteY4572"/>
                </a:cxn>
                <a:cxn ang="0">
                  <a:pos x="connsiteX4573" y="connsiteY4573"/>
                </a:cxn>
                <a:cxn ang="0">
                  <a:pos x="connsiteX4574" y="connsiteY4574"/>
                </a:cxn>
                <a:cxn ang="0">
                  <a:pos x="connsiteX4575" y="connsiteY4575"/>
                </a:cxn>
                <a:cxn ang="0">
                  <a:pos x="connsiteX4576" y="connsiteY4576"/>
                </a:cxn>
                <a:cxn ang="0">
                  <a:pos x="connsiteX4577" y="connsiteY4577"/>
                </a:cxn>
                <a:cxn ang="0">
                  <a:pos x="connsiteX4578" y="connsiteY4578"/>
                </a:cxn>
                <a:cxn ang="0">
                  <a:pos x="connsiteX4579" y="connsiteY4579"/>
                </a:cxn>
                <a:cxn ang="0">
                  <a:pos x="connsiteX4580" y="connsiteY4580"/>
                </a:cxn>
                <a:cxn ang="0">
                  <a:pos x="connsiteX4581" y="connsiteY4581"/>
                </a:cxn>
                <a:cxn ang="0">
                  <a:pos x="connsiteX4582" y="connsiteY4582"/>
                </a:cxn>
                <a:cxn ang="0">
                  <a:pos x="connsiteX4583" y="connsiteY4583"/>
                </a:cxn>
                <a:cxn ang="0">
                  <a:pos x="connsiteX4584" y="connsiteY4584"/>
                </a:cxn>
                <a:cxn ang="0">
                  <a:pos x="connsiteX4585" y="connsiteY4585"/>
                </a:cxn>
                <a:cxn ang="0">
                  <a:pos x="connsiteX4586" y="connsiteY4586"/>
                </a:cxn>
                <a:cxn ang="0">
                  <a:pos x="connsiteX4587" y="connsiteY4587"/>
                </a:cxn>
                <a:cxn ang="0">
                  <a:pos x="connsiteX4588" y="connsiteY4588"/>
                </a:cxn>
                <a:cxn ang="0">
                  <a:pos x="connsiteX4589" y="connsiteY4589"/>
                </a:cxn>
                <a:cxn ang="0">
                  <a:pos x="connsiteX4590" y="connsiteY4590"/>
                </a:cxn>
                <a:cxn ang="0">
                  <a:pos x="connsiteX4591" y="connsiteY4591"/>
                </a:cxn>
                <a:cxn ang="0">
                  <a:pos x="connsiteX4592" y="connsiteY4592"/>
                </a:cxn>
                <a:cxn ang="0">
                  <a:pos x="connsiteX4593" y="connsiteY4593"/>
                </a:cxn>
                <a:cxn ang="0">
                  <a:pos x="connsiteX4594" y="connsiteY4594"/>
                </a:cxn>
                <a:cxn ang="0">
                  <a:pos x="connsiteX4595" y="connsiteY4595"/>
                </a:cxn>
                <a:cxn ang="0">
                  <a:pos x="connsiteX4596" y="connsiteY4596"/>
                </a:cxn>
                <a:cxn ang="0">
                  <a:pos x="connsiteX4597" y="connsiteY4597"/>
                </a:cxn>
                <a:cxn ang="0">
                  <a:pos x="connsiteX4598" y="connsiteY4598"/>
                </a:cxn>
                <a:cxn ang="0">
                  <a:pos x="connsiteX4599" y="connsiteY4599"/>
                </a:cxn>
                <a:cxn ang="0">
                  <a:pos x="connsiteX4600" y="connsiteY4600"/>
                </a:cxn>
                <a:cxn ang="0">
                  <a:pos x="connsiteX4601" y="connsiteY4601"/>
                </a:cxn>
                <a:cxn ang="0">
                  <a:pos x="connsiteX4602" y="connsiteY4602"/>
                </a:cxn>
                <a:cxn ang="0">
                  <a:pos x="connsiteX4603" y="connsiteY4603"/>
                </a:cxn>
                <a:cxn ang="0">
                  <a:pos x="connsiteX4604" y="connsiteY4604"/>
                </a:cxn>
                <a:cxn ang="0">
                  <a:pos x="connsiteX4605" y="connsiteY4605"/>
                </a:cxn>
                <a:cxn ang="0">
                  <a:pos x="connsiteX4606" y="connsiteY4606"/>
                </a:cxn>
                <a:cxn ang="0">
                  <a:pos x="connsiteX4607" y="connsiteY4607"/>
                </a:cxn>
                <a:cxn ang="0">
                  <a:pos x="connsiteX4608" y="connsiteY4608"/>
                </a:cxn>
                <a:cxn ang="0">
                  <a:pos x="connsiteX4609" y="connsiteY4609"/>
                </a:cxn>
                <a:cxn ang="0">
                  <a:pos x="connsiteX4610" y="connsiteY4610"/>
                </a:cxn>
                <a:cxn ang="0">
                  <a:pos x="connsiteX4611" y="connsiteY4611"/>
                </a:cxn>
                <a:cxn ang="0">
                  <a:pos x="connsiteX4612" y="connsiteY4612"/>
                </a:cxn>
                <a:cxn ang="0">
                  <a:pos x="connsiteX4613" y="connsiteY4613"/>
                </a:cxn>
                <a:cxn ang="0">
                  <a:pos x="connsiteX4614" y="connsiteY4614"/>
                </a:cxn>
                <a:cxn ang="0">
                  <a:pos x="connsiteX4615" y="connsiteY4615"/>
                </a:cxn>
                <a:cxn ang="0">
                  <a:pos x="connsiteX4616" y="connsiteY4616"/>
                </a:cxn>
                <a:cxn ang="0">
                  <a:pos x="connsiteX4617" y="connsiteY4617"/>
                </a:cxn>
                <a:cxn ang="0">
                  <a:pos x="connsiteX4618" y="connsiteY4618"/>
                </a:cxn>
                <a:cxn ang="0">
                  <a:pos x="connsiteX4619" y="connsiteY4619"/>
                </a:cxn>
                <a:cxn ang="0">
                  <a:pos x="connsiteX4620" y="connsiteY4620"/>
                </a:cxn>
                <a:cxn ang="0">
                  <a:pos x="connsiteX4621" y="connsiteY4621"/>
                </a:cxn>
                <a:cxn ang="0">
                  <a:pos x="connsiteX4622" y="connsiteY4622"/>
                </a:cxn>
                <a:cxn ang="0">
                  <a:pos x="connsiteX4623" y="connsiteY4623"/>
                </a:cxn>
                <a:cxn ang="0">
                  <a:pos x="connsiteX4624" y="connsiteY4624"/>
                </a:cxn>
                <a:cxn ang="0">
                  <a:pos x="connsiteX4625" y="connsiteY4625"/>
                </a:cxn>
                <a:cxn ang="0">
                  <a:pos x="connsiteX4626" y="connsiteY4626"/>
                </a:cxn>
                <a:cxn ang="0">
                  <a:pos x="connsiteX4627" y="connsiteY4627"/>
                </a:cxn>
                <a:cxn ang="0">
                  <a:pos x="connsiteX4628" y="connsiteY4628"/>
                </a:cxn>
                <a:cxn ang="0">
                  <a:pos x="connsiteX4629" y="connsiteY4629"/>
                </a:cxn>
                <a:cxn ang="0">
                  <a:pos x="connsiteX4630" y="connsiteY4630"/>
                </a:cxn>
                <a:cxn ang="0">
                  <a:pos x="connsiteX4631" y="connsiteY4631"/>
                </a:cxn>
                <a:cxn ang="0">
                  <a:pos x="connsiteX4632" y="connsiteY4632"/>
                </a:cxn>
                <a:cxn ang="0">
                  <a:pos x="connsiteX4633" y="connsiteY4633"/>
                </a:cxn>
                <a:cxn ang="0">
                  <a:pos x="connsiteX4634" y="connsiteY4634"/>
                </a:cxn>
                <a:cxn ang="0">
                  <a:pos x="connsiteX4635" y="connsiteY4635"/>
                </a:cxn>
                <a:cxn ang="0">
                  <a:pos x="connsiteX4636" y="connsiteY4636"/>
                </a:cxn>
                <a:cxn ang="0">
                  <a:pos x="connsiteX4637" y="connsiteY4637"/>
                </a:cxn>
                <a:cxn ang="0">
                  <a:pos x="connsiteX4638" y="connsiteY4638"/>
                </a:cxn>
                <a:cxn ang="0">
                  <a:pos x="connsiteX4639" y="connsiteY4639"/>
                </a:cxn>
                <a:cxn ang="0">
                  <a:pos x="connsiteX4640" y="connsiteY4640"/>
                </a:cxn>
                <a:cxn ang="0">
                  <a:pos x="connsiteX4641" y="connsiteY4641"/>
                </a:cxn>
                <a:cxn ang="0">
                  <a:pos x="connsiteX4642" y="connsiteY4642"/>
                </a:cxn>
                <a:cxn ang="0">
                  <a:pos x="connsiteX4643" y="connsiteY4643"/>
                </a:cxn>
                <a:cxn ang="0">
                  <a:pos x="connsiteX4644" y="connsiteY4644"/>
                </a:cxn>
                <a:cxn ang="0">
                  <a:pos x="connsiteX4645" y="connsiteY4645"/>
                </a:cxn>
                <a:cxn ang="0">
                  <a:pos x="connsiteX4646" y="connsiteY4646"/>
                </a:cxn>
                <a:cxn ang="0">
                  <a:pos x="connsiteX4647" y="connsiteY4647"/>
                </a:cxn>
                <a:cxn ang="0">
                  <a:pos x="connsiteX4648" y="connsiteY4648"/>
                </a:cxn>
                <a:cxn ang="0">
                  <a:pos x="connsiteX4649" y="connsiteY4649"/>
                </a:cxn>
                <a:cxn ang="0">
                  <a:pos x="connsiteX4650" y="connsiteY4650"/>
                </a:cxn>
                <a:cxn ang="0">
                  <a:pos x="connsiteX4651" y="connsiteY4651"/>
                </a:cxn>
                <a:cxn ang="0">
                  <a:pos x="connsiteX4652" y="connsiteY4652"/>
                </a:cxn>
                <a:cxn ang="0">
                  <a:pos x="connsiteX4653" y="connsiteY4653"/>
                </a:cxn>
                <a:cxn ang="0">
                  <a:pos x="connsiteX4654" y="connsiteY4654"/>
                </a:cxn>
                <a:cxn ang="0">
                  <a:pos x="connsiteX4655" y="connsiteY4655"/>
                </a:cxn>
                <a:cxn ang="0">
                  <a:pos x="connsiteX4656" y="connsiteY4656"/>
                </a:cxn>
                <a:cxn ang="0">
                  <a:pos x="connsiteX4657" y="connsiteY4657"/>
                </a:cxn>
                <a:cxn ang="0">
                  <a:pos x="connsiteX4658" y="connsiteY4658"/>
                </a:cxn>
                <a:cxn ang="0">
                  <a:pos x="connsiteX4659" y="connsiteY4659"/>
                </a:cxn>
                <a:cxn ang="0">
                  <a:pos x="connsiteX4660" y="connsiteY4660"/>
                </a:cxn>
                <a:cxn ang="0">
                  <a:pos x="connsiteX4661" y="connsiteY4661"/>
                </a:cxn>
                <a:cxn ang="0">
                  <a:pos x="connsiteX4662" y="connsiteY4662"/>
                </a:cxn>
                <a:cxn ang="0">
                  <a:pos x="connsiteX4663" y="connsiteY4663"/>
                </a:cxn>
                <a:cxn ang="0">
                  <a:pos x="connsiteX4664" y="connsiteY4664"/>
                </a:cxn>
                <a:cxn ang="0">
                  <a:pos x="connsiteX4665" y="connsiteY4665"/>
                </a:cxn>
                <a:cxn ang="0">
                  <a:pos x="connsiteX4666" y="connsiteY4666"/>
                </a:cxn>
                <a:cxn ang="0">
                  <a:pos x="connsiteX4667" y="connsiteY4667"/>
                </a:cxn>
                <a:cxn ang="0">
                  <a:pos x="connsiteX4668" y="connsiteY4668"/>
                </a:cxn>
                <a:cxn ang="0">
                  <a:pos x="connsiteX4669" y="connsiteY4669"/>
                </a:cxn>
                <a:cxn ang="0">
                  <a:pos x="connsiteX4670" y="connsiteY4670"/>
                </a:cxn>
                <a:cxn ang="0">
                  <a:pos x="connsiteX4671" y="connsiteY4671"/>
                </a:cxn>
                <a:cxn ang="0">
                  <a:pos x="connsiteX4672" y="connsiteY4672"/>
                </a:cxn>
                <a:cxn ang="0">
                  <a:pos x="connsiteX4673" y="connsiteY4673"/>
                </a:cxn>
                <a:cxn ang="0">
                  <a:pos x="connsiteX4674" y="connsiteY4674"/>
                </a:cxn>
                <a:cxn ang="0">
                  <a:pos x="connsiteX4675" y="connsiteY4675"/>
                </a:cxn>
                <a:cxn ang="0">
                  <a:pos x="connsiteX4676" y="connsiteY4676"/>
                </a:cxn>
                <a:cxn ang="0">
                  <a:pos x="connsiteX4677" y="connsiteY4677"/>
                </a:cxn>
                <a:cxn ang="0">
                  <a:pos x="connsiteX4678" y="connsiteY4678"/>
                </a:cxn>
                <a:cxn ang="0">
                  <a:pos x="connsiteX4679" y="connsiteY4679"/>
                </a:cxn>
                <a:cxn ang="0">
                  <a:pos x="connsiteX4680" y="connsiteY4680"/>
                </a:cxn>
                <a:cxn ang="0">
                  <a:pos x="connsiteX4681" y="connsiteY4681"/>
                </a:cxn>
                <a:cxn ang="0">
                  <a:pos x="connsiteX4682" y="connsiteY4682"/>
                </a:cxn>
                <a:cxn ang="0">
                  <a:pos x="connsiteX4683" y="connsiteY4683"/>
                </a:cxn>
                <a:cxn ang="0">
                  <a:pos x="connsiteX4684" y="connsiteY4684"/>
                </a:cxn>
                <a:cxn ang="0">
                  <a:pos x="connsiteX4685" y="connsiteY4685"/>
                </a:cxn>
                <a:cxn ang="0">
                  <a:pos x="connsiteX4686" y="connsiteY4686"/>
                </a:cxn>
                <a:cxn ang="0">
                  <a:pos x="connsiteX4687" y="connsiteY4687"/>
                </a:cxn>
                <a:cxn ang="0">
                  <a:pos x="connsiteX4688" y="connsiteY4688"/>
                </a:cxn>
                <a:cxn ang="0">
                  <a:pos x="connsiteX4689" y="connsiteY4689"/>
                </a:cxn>
                <a:cxn ang="0">
                  <a:pos x="connsiteX4690" y="connsiteY4690"/>
                </a:cxn>
                <a:cxn ang="0">
                  <a:pos x="connsiteX4691" y="connsiteY4691"/>
                </a:cxn>
                <a:cxn ang="0">
                  <a:pos x="connsiteX4692" y="connsiteY4692"/>
                </a:cxn>
                <a:cxn ang="0">
                  <a:pos x="connsiteX4693" y="connsiteY4693"/>
                </a:cxn>
                <a:cxn ang="0">
                  <a:pos x="connsiteX4694" y="connsiteY4694"/>
                </a:cxn>
                <a:cxn ang="0">
                  <a:pos x="connsiteX4695" y="connsiteY4695"/>
                </a:cxn>
                <a:cxn ang="0">
                  <a:pos x="connsiteX4696" y="connsiteY4696"/>
                </a:cxn>
                <a:cxn ang="0">
                  <a:pos x="connsiteX4697" y="connsiteY4697"/>
                </a:cxn>
                <a:cxn ang="0">
                  <a:pos x="connsiteX4698" y="connsiteY4698"/>
                </a:cxn>
                <a:cxn ang="0">
                  <a:pos x="connsiteX4699" y="connsiteY4699"/>
                </a:cxn>
                <a:cxn ang="0">
                  <a:pos x="connsiteX4700" y="connsiteY4700"/>
                </a:cxn>
                <a:cxn ang="0">
                  <a:pos x="connsiteX4701" y="connsiteY4701"/>
                </a:cxn>
                <a:cxn ang="0">
                  <a:pos x="connsiteX4702" y="connsiteY4702"/>
                </a:cxn>
                <a:cxn ang="0">
                  <a:pos x="connsiteX4703" y="connsiteY4703"/>
                </a:cxn>
                <a:cxn ang="0">
                  <a:pos x="connsiteX4704" y="connsiteY4704"/>
                </a:cxn>
                <a:cxn ang="0">
                  <a:pos x="connsiteX4705" y="connsiteY4705"/>
                </a:cxn>
                <a:cxn ang="0">
                  <a:pos x="connsiteX4706" y="connsiteY4706"/>
                </a:cxn>
                <a:cxn ang="0">
                  <a:pos x="connsiteX4707" y="connsiteY4707"/>
                </a:cxn>
                <a:cxn ang="0">
                  <a:pos x="connsiteX4708" y="connsiteY4708"/>
                </a:cxn>
                <a:cxn ang="0">
                  <a:pos x="connsiteX4709" y="connsiteY4709"/>
                </a:cxn>
                <a:cxn ang="0">
                  <a:pos x="connsiteX4710" y="connsiteY4710"/>
                </a:cxn>
                <a:cxn ang="0">
                  <a:pos x="connsiteX4711" y="connsiteY4711"/>
                </a:cxn>
                <a:cxn ang="0">
                  <a:pos x="connsiteX4712" y="connsiteY4712"/>
                </a:cxn>
                <a:cxn ang="0">
                  <a:pos x="connsiteX4713" y="connsiteY4713"/>
                </a:cxn>
                <a:cxn ang="0">
                  <a:pos x="connsiteX4714" y="connsiteY4714"/>
                </a:cxn>
                <a:cxn ang="0">
                  <a:pos x="connsiteX4715" y="connsiteY4715"/>
                </a:cxn>
                <a:cxn ang="0">
                  <a:pos x="connsiteX4716" y="connsiteY4716"/>
                </a:cxn>
                <a:cxn ang="0">
                  <a:pos x="connsiteX4717" y="connsiteY4717"/>
                </a:cxn>
                <a:cxn ang="0">
                  <a:pos x="connsiteX4718" y="connsiteY4718"/>
                </a:cxn>
                <a:cxn ang="0">
                  <a:pos x="connsiteX4719" y="connsiteY4719"/>
                </a:cxn>
                <a:cxn ang="0">
                  <a:pos x="connsiteX4720" y="connsiteY4720"/>
                </a:cxn>
                <a:cxn ang="0">
                  <a:pos x="connsiteX4721" y="connsiteY4721"/>
                </a:cxn>
                <a:cxn ang="0">
                  <a:pos x="connsiteX4722" y="connsiteY4722"/>
                </a:cxn>
                <a:cxn ang="0">
                  <a:pos x="connsiteX4723" y="connsiteY4723"/>
                </a:cxn>
                <a:cxn ang="0">
                  <a:pos x="connsiteX4724" y="connsiteY4724"/>
                </a:cxn>
                <a:cxn ang="0">
                  <a:pos x="connsiteX4725" y="connsiteY4725"/>
                </a:cxn>
                <a:cxn ang="0">
                  <a:pos x="connsiteX4726" y="connsiteY4726"/>
                </a:cxn>
                <a:cxn ang="0">
                  <a:pos x="connsiteX4727" y="connsiteY4727"/>
                </a:cxn>
                <a:cxn ang="0">
                  <a:pos x="connsiteX4728" y="connsiteY4728"/>
                </a:cxn>
                <a:cxn ang="0">
                  <a:pos x="connsiteX4729" y="connsiteY4729"/>
                </a:cxn>
                <a:cxn ang="0">
                  <a:pos x="connsiteX4730" y="connsiteY4730"/>
                </a:cxn>
                <a:cxn ang="0">
                  <a:pos x="connsiteX4731" y="connsiteY4731"/>
                </a:cxn>
                <a:cxn ang="0">
                  <a:pos x="connsiteX4732" y="connsiteY4732"/>
                </a:cxn>
                <a:cxn ang="0">
                  <a:pos x="connsiteX4733" y="connsiteY4733"/>
                </a:cxn>
                <a:cxn ang="0">
                  <a:pos x="connsiteX4734" y="connsiteY4734"/>
                </a:cxn>
                <a:cxn ang="0">
                  <a:pos x="connsiteX4735" y="connsiteY4735"/>
                </a:cxn>
                <a:cxn ang="0">
                  <a:pos x="connsiteX4736" y="connsiteY4736"/>
                </a:cxn>
                <a:cxn ang="0">
                  <a:pos x="connsiteX4737" y="connsiteY4737"/>
                </a:cxn>
                <a:cxn ang="0">
                  <a:pos x="connsiteX4738" y="connsiteY4738"/>
                </a:cxn>
                <a:cxn ang="0">
                  <a:pos x="connsiteX4739" y="connsiteY4739"/>
                </a:cxn>
                <a:cxn ang="0">
                  <a:pos x="connsiteX4740" y="connsiteY4740"/>
                </a:cxn>
                <a:cxn ang="0">
                  <a:pos x="connsiteX4741" y="connsiteY4741"/>
                </a:cxn>
                <a:cxn ang="0">
                  <a:pos x="connsiteX4742" y="connsiteY4742"/>
                </a:cxn>
                <a:cxn ang="0">
                  <a:pos x="connsiteX4743" y="connsiteY4743"/>
                </a:cxn>
                <a:cxn ang="0">
                  <a:pos x="connsiteX4744" y="connsiteY4744"/>
                </a:cxn>
                <a:cxn ang="0">
                  <a:pos x="connsiteX4745" y="connsiteY4745"/>
                </a:cxn>
                <a:cxn ang="0">
                  <a:pos x="connsiteX4746" y="connsiteY4746"/>
                </a:cxn>
                <a:cxn ang="0">
                  <a:pos x="connsiteX4747" y="connsiteY4747"/>
                </a:cxn>
                <a:cxn ang="0">
                  <a:pos x="connsiteX4748" y="connsiteY4748"/>
                </a:cxn>
                <a:cxn ang="0">
                  <a:pos x="connsiteX4749" y="connsiteY4749"/>
                </a:cxn>
                <a:cxn ang="0">
                  <a:pos x="connsiteX4750" y="connsiteY4750"/>
                </a:cxn>
                <a:cxn ang="0">
                  <a:pos x="connsiteX4751" y="connsiteY4751"/>
                </a:cxn>
                <a:cxn ang="0">
                  <a:pos x="connsiteX4752" y="connsiteY4752"/>
                </a:cxn>
                <a:cxn ang="0">
                  <a:pos x="connsiteX4753" y="connsiteY4753"/>
                </a:cxn>
                <a:cxn ang="0">
                  <a:pos x="connsiteX4754" y="connsiteY4754"/>
                </a:cxn>
                <a:cxn ang="0">
                  <a:pos x="connsiteX4755" y="connsiteY4755"/>
                </a:cxn>
                <a:cxn ang="0">
                  <a:pos x="connsiteX4756" y="connsiteY4756"/>
                </a:cxn>
                <a:cxn ang="0">
                  <a:pos x="connsiteX4757" y="connsiteY4757"/>
                </a:cxn>
                <a:cxn ang="0">
                  <a:pos x="connsiteX4758" y="connsiteY4758"/>
                </a:cxn>
                <a:cxn ang="0">
                  <a:pos x="connsiteX4759" y="connsiteY4759"/>
                </a:cxn>
                <a:cxn ang="0">
                  <a:pos x="connsiteX4760" y="connsiteY4760"/>
                </a:cxn>
                <a:cxn ang="0">
                  <a:pos x="connsiteX4761" y="connsiteY4761"/>
                </a:cxn>
                <a:cxn ang="0">
                  <a:pos x="connsiteX4762" y="connsiteY4762"/>
                </a:cxn>
                <a:cxn ang="0">
                  <a:pos x="connsiteX4763" y="connsiteY4763"/>
                </a:cxn>
                <a:cxn ang="0">
                  <a:pos x="connsiteX4764" y="connsiteY4764"/>
                </a:cxn>
                <a:cxn ang="0">
                  <a:pos x="connsiteX4765" y="connsiteY4765"/>
                </a:cxn>
                <a:cxn ang="0">
                  <a:pos x="connsiteX4766" y="connsiteY4766"/>
                </a:cxn>
                <a:cxn ang="0">
                  <a:pos x="connsiteX4767" y="connsiteY4767"/>
                </a:cxn>
                <a:cxn ang="0">
                  <a:pos x="connsiteX4768" y="connsiteY4768"/>
                </a:cxn>
                <a:cxn ang="0">
                  <a:pos x="connsiteX4769" y="connsiteY4769"/>
                </a:cxn>
                <a:cxn ang="0">
                  <a:pos x="connsiteX4770" y="connsiteY4770"/>
                </a:cxn>
                <a:cxn ang="0">
                  <a:pos x="connsiteX4771" y="connsiteY4771"/>
                </a:cxn>
                <a:cxn ang="0">
                  <a:pos x="connsiteX4772" y="connsiteY4772"/>
                </a:cxn>
                <a:cxn ang="0">
                  <a:pos x="connsiteX4773" y="connsiteY4773"/>
                </a:cxn>
                <a:cxn ang="0">
                  <a:pos x="connsiteX4774" y="connsiteY4774"/>
                </a:cxn>
                <a:cxn ang="0">
                  <a:pos x="connsiteX4775" y="connsiteY4775"/>
                </a:cxn>
                <a:cxn ang="0">
                  <a:pos x="connsiteX4776" y="connsiteY4776"/>
                </a:cxn>
                <a:cxn ang="0">
                  <a:pos x="connsiteX4777" y="connsiteY4777"/>
                </a:cxn>
                <a:cxn ang="0">
                  <a:pos x="connsiteX4778" y="connsiteY4778"/>
                </a:cxn>
                <a:cxn ang="0">
                  <a:pos x="connsiteX4779" y="connsiteY4779"/>
                </a:cxn>
                <a:cxn ang="0">
                  <a:pos x="connsiteX4780" y="connsiteY4780"/>
                </a:cxn>
                <a:cxn ang="0">
                  <a:pos x="connsiteX4781" y="connsiteY4781"/>
                </a:cxn>
                <a:cxn ang="0">
                  <a:pos x="connsiteX4782" y="connsiteY4782"/>
                </a:cxn>
                <a:cxn ang="0">
                  <a:pos x="connsiteX4783" y="connsiteY4783"/>
                </a:cxn>
                <a:cxn ang="0">
                  <a:pos x="connsiteX4784" y="connsiteY4784"/>
                </a:cxn>
                <a:cxn ang="0">
                  <a:pos x="connsiteX4785" y="connsiteY4785"/>
                </a:cxn>
                <a:cxn ang="0">
                  <a:pos x="connsiteX4786" y="connsiteY4786"/>
                </a:cxn>
                <a:cxn ang="0">
                  <a:pos x="connsiteX4787" y="connsiteY4787"/>
                </a:cxn>
                <a:cxn ang="0">
                  <a:pos x="connsiteX4788" y="connsiteY4788"/>
                </a:cxn>
                <a:cxn ang="0">
                  <a:pos x="connsiteX4789" y="connsiteY4789"/>
                </a:cxn>
                <a:cxn ang="0">
                  <a:pos x="connsiteX4790" y="connsiteY4790"/>
                </a:cxn>
                <a:cxn ang="0">
                  <a:pos x="connsiteX4791" y="connsiteY4791"/>
                </a:cxn>
                <a:cxn ang="0">
                  <a:pos x="connsiteX4792" y="connsiteY4792"/>
                </a:cxn>
                <a:cxn ang="0">
                  <a:pos x="connsiteX4793" y="connsiteY4793"/>
                </a:cxn>
                <a:cxn ang="0">
                  <a:pos x="connsiteX4794" y="connsiteY4794"/>
                </a:cxn>
                <a:cxn ang="0">
                  <a:pos x="connsiteX4795" y="connsiteY4795"/>
                </a:cxn>
                <a:cxn ang="0">
                  <a:pos x="connsiteX4796" y="connsiteY4796"/>
                </a:cxn>
                <a:cxn ang="0">
                  <a:pos x="connsiteX4797" y="connsiteY4797"/>
                </a:cxn>
                <a:cxn ang="0">
                  <a:pos x="connsiteX4798" y="connsiteY4798"/>
                </a:cxn>
                <a:cxn ang="0">
                  <a:pos x="connsiteX4799" y="connsiteY4799"/>
                </a:cxn>
                <a:cxn ang="0">
                  <a:pos x="connsiteX4800" y="connsiteY4800"/>
                </a:cxn>
                <a:cxn ang="0">
                  <a:pos x="connsiteX4801" y="connsiteY4801"/>
                </a:cxn>
                <a:cxn ang="0">
                  <a:pos x="connsiteX4802" y="connsiteY4802"/>
                </a:cxn>
                <a:cxn ang="0">
                  <a:pos x="connsiteX4803" y="connsiteY4803"/>
                </a:cxn>
                <a:cxn ang="0">
                  <a:pos x="connsiteX4804" y="connsiteY4804"/>
                </a:cxn>
                <a:cxn ang="0">
                  <a:pos x="connsiteX4805" y="connsiteY4805"/>
                </a:cxn>
                <a:cxn ang="0">
                  <a:pos x="connsiteX4806" y="connsiteY4806"/>
                </a:cxn>
                <a:cxn ang="0">
                  <a:pos x="connsiteX4807" y="connsiteY4807"/>
                </a:cxn>
                <a:cxn ang="0">
                  <a:pos x="connsiteX4808" y="connsiteY4808"/>
                </a:cxn>
                <a:cxn ang="0">
                  <a:pos x="connsiteX4809" y="connsiteY4809"/>
                </a:cxn>
                <a:cxn ang="0">
                  <a:pos x="connsiteX4810" y="connsiteY4810"/>
                </a:cxn>
                <a:cxn ang="0">
                  <a:pos x="connsiteX4811" y="connsiteY4811"/>
                </a:cxn>
                <a:cxn ang="0">
                  <a:pos x="connsiteX4812" y="connsiteY4812"/>
                </a:cxn>
                <a:cxn ang="0">
                  <a:pos x="connsiteX4813" y="connsiteY4813"/>
                </a:cxn>
                <a:cxn ang="0">
                  <a:pos x="connsiteX4814" y="connsiteY4814"/>
                </a:cxn>
                <a:cxn ang="0">
                  <a:pos x="connsiteX4815" y="connsiteY4815"/>
                </a:cxn>
                <a:cxn ang="0">
                  <a:pos x="connsiteX4816" y="connsiteY4816"/>
                </a:cxn>
                <a:cxn ang="0">
                  <a:pos x="connsiteX4817" y="connsiteY4817"/>
                </a:cxn>
                <a:cxn ang="0">
                  <a:pos x="connsiteX4818" y="connsiteY4818"/>
                </a:cxn>
                <a:cxn ang="0">
                  <a:pos x="connsiteX4819" y="connsiteY4819"/>
                </a:cxn>
                <a:cxn ang="0">
                  <a:pos x="connsiteX4820" y="connsiteY4820"/>
                </a:cxn>
                <a:cxn ang="0">
                  <a:pos x="connsiteX4821" y="connsiteY4821"/>
                </a:cxn>
                <a:cxn ang="0">
                  <a:pos x="connsiteX4822" y="connsiteY4822"/>
                </a:cxn>
                <a:cxn ang="0">
                  <a:pos x="connsiteX4823" y="connsiteY4823"/>
                </a:cxn>
                <a:cxn ang="0">
                  <a:pos x="connsiteX4824" y="connsiteY4824"/>
                </a:cxn>
                <a:cxn ang="0">
                  <a:pos x="connsiteX4825" y="connsiteY4825"/>
                </a:cxn>
                <a:cxn ang="0">
                  <a:pos x="connsiteX4826" y="connsiteY4826"/>
                </a:cxn>
                <a:cxn ang="0">
                  <a:pos x="connsiteX4827" y="connsiteY4827"/>
                </a:cxn>
                <a:cxn ang="0">
                  <a:pos x="connsiteX4828" y="connsiteY4828"/>
                </a:cxn>
                <a:cxn ang="0">
                  <a:pos x="connsiteX4829" y="connsiteY4829"/>
                </a:cxn>
                <a:cxn ang="0">
                  <a:pos x="connsiteX4830" y="connsiteY4830"/>
                </a:cxn>
                <a:cxn ang="0">
                  <a:pos x="connsiteX4831" y="connsiteY4831"/>
                </a:cxn>
                <a:cxn ang="0">
                  <a:pos x="connsiteX4832" y="connsiteY4832"/>
                </a:cxn>
                <a:cxn ang="0">
                  <a:pos x="connsiteX4833" y="connsiteY4833"/>
                </a:cxn>
                <a:cxn ang="0">
                  <a:pos x="connsiteX4834" y="connsiteY4834"/>
                </a:cxn>
                <a:cxn ang="0">
                  <a:pos x="connsiteX4835" y="connsiteY4835"/>
                </a:cxn>
                <a:cxn ang="0">
                  <a:pos x="connsiteX4836" y="connsiteY4836"/>
                </a:cxn>
                <a:cxn ang="0">
                  <a:pos x="connsiteX4837" y="connsiteY4837"/>
                </a:cxn>
                <a:cxn ang="0">
                  <a:pos x="connsiteX4838" y="connsiteY4838"/>
                </a:cxn>
                <a:cxn ang="0">
                  <a:pos x="connsiteX4839" y="connsiteY4839"/>
                </a:cxn>
                <a:cxn ang="0">
                  <a:pos x="connsiteX4840" y="connsiteY4840"/>
                </a:cxn>
                <a:cxn ang="0">
                  <a:pos x="connsiteX4841" y="connsiteY4841"/>
                </a:cxn>
                <a:cxn ang="0">
                  <a:pos x="connsiteX4842" y="connsiteY4842"/>
                </a:cxn>
                <a:cxn ang="0">
                  <a:pos x="connsiteX4843" y="connsiteY4843"/>
                </a:cxn>
                <a:cxn ang="0">
                  <a:pos x="connsiteX4844" y="connsiteY4844"/>
                </a:cxn>
                <a:cxn ang="0">
                  <a:pos x="connsiteX4845" y="connsiteY4845"/>
                </a:cxn>
                <a:cxn ang="0">
                  <a:pos x="connsiteX4846" y="connsiteY4846"/>
                </a:cxn>
                <a:cxn ang="0">
                  <a:pos x="connsiteX4847" y="connsiteY4847"/>
                </a:cxn>
                <a:cxn ang="0">
                  <a:pos x="connsiteX4848" y="connsiteY4848"/>
                </a:cxn>
                <a:cxn ang="0">
                  <a:pos x="connsiteX4849" y="connsiteY4849"/>
                </a:cxn>
                <a:cxn ang="0">
                  <a:pos x="connsiteX4850" y="connsiteY4850"/>
                </a:cxn>
                <a:cxn ang="0">
                  <a:pos x="connsiteX4851" y="connsiteY4851"/>
                </a:cxn>
                <a:cxn ang="0">
                  <a:pos x="connsiteX4852" y="connsiteY4852"/>
                </a:cxn>
                <a:cxn ang="0">
                  <a:pos x="connsiteX4853" y="connsiteY4853"/>
                </a:cxn>
                <a:cxn ang="0">
                  <a:pos x="connsiteX4854" y="connsiteY4854"/>
                </a:cxn>
                <a:cxn ang="0">
                  <a:pos x="connsiteX4855" y="connsiteY4855"/>
                </a:cxn>
                <a:cxn ang="0">
                  <a:pos x="connsiteX4856" y="connsiteY4856"/>
                </a:cxn>
                <a:cxn ang="0">
                  <a:pos x="connsiteX4857" y="connsiteY4857"/>
                </a:cxn>
                <a:cxn ang="0">
                  <a:pos x="connsiteX4858" y="connsiteY4858"/>
                </a:cxn>
                <a:cxn ang="0">
                  <a:pos x="connsiteX4859" y="connsiteY4859"/>
                </a:cxn>
                <a:cxn ang="0">
                  <a:pos x="connsiteX4860" y="connsiteY4860"/>
                </a:cxn>
                <a:cxn ang="0">
                  <a:pos x="connsiteX4861" y="connsiteY4861"/>
                </a:cxn>
                <a:cxn ang="0">
                  <a:pos x="connsiteX4862" y="connsiteY4862"/>
                </a:cxn>
                <a:cxn ang="0">
                  <a:pos x="connsiteX4863" y="connsiteY4863"/>
                </a:cxn>
                <a:cxn ang="0">
                  <a:pos x="connsiteX4864" y="connsiteY4864"/>
                </a:cxn>
                <a:cxn ang="0">
                  <a:pos x="connsiteX4865" y="connsiteY4865"/>
                </a:cxn>
                <a:cxn ang="0">
                  <a:pos x="connsiteX4866" y="connsiteY4866"/>
                </a:cxn>
                <a:cxn ang="0">
                  <a:pos x="connsiteX4867" y="connsiteY4867"/>
                </a:cxn>
                <a:cxn ang="0">
                  <a:pos x="connsiteX4868" y="connsiteY4868"/>
                </a:cxn>
                <a:cxn ang="0">
                  <a:pos x="connsiteX4869" y="connsiteY4869"/>
                </a:cxn>
                <a:cxn ang="0">
                  <a:pos x="connsiteX4870" y="connsiteY4870"/>
                </a:cxn>
                <a:cxn ang="0">
                  <a:pos x="connsiteX4871" y="connsiteY4871"/>
                </a:cxn>
                <a:cxn ang="0">
                  <a:pos x="connsiteX4872" y="connsiteY4872"/>
                </a:cxn>
                <a:cxn ang="0">
                  <a:pos x="connsiteX4873" y="connsiteY4873"/>
                </a:cxn>
                <a:cxn ang="0">
                  <a:pos x="connsiteX4874" y="connsiteY4874"/>
                </a:cxn>
                <a:cxn ang="0">
                  <a:pos x="connsiteX4875" y="connsiteY4875"/>
                </a:cxn>
                <a:cxn ang="0">
                  <a:pos x="connsiteX4876" y="connsiteY4876"/>
                </a:cxn>
                <a:cxn ang="0">
                  <a:pos x="connsiteX4877" y="connsiteY4877"/>
                </a:cxn>
                <a:cxn ang="0">
                  <a:pos x="connsiteX4878" y="connsiteY4878"/>
                </a:cxn>
                <a:cxn ang="0">
                  <a:pos x="connsiteX4879" y="connsiteY4879"/>
                </a:cxn>
                <a:cxn ang="0">
                  <a:pos x="connsiteX4880" y="connsiteY4880"/>
                </a:cxn>
                <a:cxn ang="0">
                  <a:pos x="connsiteX4881" y="connsiteY4881"/>
                </a:cxn>
                <a:cxn ang="0">
                  <a:pos x="connsiteX4882" y="connsiteY4882"/>
                </a:cxn>
                <a:cxn ang="0">
                  <a:pos x="connsiteX4883" y="connsiteY4883"/>
                </a:cxn>
                <a:cxn ang="0">
                  <a:pos x="connsiteX4884" y="connsiteY4884"/>
                </a:cxn>
                <a:cxn ang="0">
                  <a:pos x="connsiteX4885" y="connsiteY4885"/>
                </a:cxn>
                <a:cxn ang="0">
                  <a:pos x="connsiteX4886" y="connsiteY4886"/>
                </a:cxn>
                <a:cxn ang="0">
                  <a:pos x="connsiteX4887" y="connsiteY4887"/>
                </a:cxn>
                <a:cxn ang="0">
                  <a:pos x="connsiteX4888" y="connsiteY4888"/>
                </a:cxn>
                <a:cxn ang="0">
                  <a:pos x="connsiteX4889" y="connsiteY4889"/>
                </a:cxn>
                <a:cxn ang="0">
                  <a:pos x="connsiteX4890" y="connsiteY4890"/>
                </a:cxn>
                <a:cxn ang="0">
                  <a:pos x="connsiteX4891" y="connsiteY4891"/>
                </a:cxn>
                <a:cxn ang="0">
                  <a:pos x="connsiteX4892" y="connsiteY4892"/>
                </a:cxn>
                <a:cxn ang="0">
                  <a:pos x="connsiteX4893" y="connsiteY4893"/>
                </a:cxn>
                <a:cxn ang="0">
                  <a:pos x="connsiteX4894" y="connsiteY4894"/>
                </a:cxn>
                <a:cxn ang="0">
                  <a:pos x="connsiteX4895" y="connsiteY4895"/>
                </a:cxn>
                <a:cxn ang="0">
                  <a:pos x="connsiteX4896" y="connsiteY4896"/>
                </a:cxn>
                <a:cxn ang="0">
                  <a:pos x="connsiteX4897" y="connsiteY4897"/>
                </a:cxn>
                <a:cxn ang="0">
                  <a:pos x="connsiteX4898" y="connsiteY4898"/>
                </a:cxn>
                <a:cxn ang="0">
                  <a:pos x="connsiteX4899" y="connsiteY4899"/>
                </a:cxn>
                <a:cxn ang="0">
                  <a:pos x="connsiteX4900" y="connsiteY4900"/>
                </a:cxn>
                <a:cxn ang="0">
                  <a:pos x="connsiteX4901" y="connsiteY4901"/>
                </a:cxn>
                <a:cxn ang="0">
                  <a:pos x="connsiteX4902" y="connsiteY4902"/>
                </a:cxn>
                <a:cxn ang="0">
                  <a:pos x="connsiteX4903" y="connsiteY4903"/>
                </a:cxn>
                <a:cxn ang="0">
                  <a:pos x="connsiteX4904" y="connsiteY4904"/>
                </a:cxn>
                <a:cxn ang="0">
                  <a:pos x="connsiteX4905" y="connsiteY4905"/>
                </a:cxn>
                <a:cxn ang="0">
                  <a:pos x="connsiteX4906" y="connsiteY4906"/>
                </a:cxn>
                <a:cxn ang="0">
                  <a:pos x="connsiteX4907" y="connsiteY4907"/>
                </a:cxn>
                <a:cxn ang="0">
                  <a:pos x="connsiteX4908" y="connsiteY4908"/>
                </a:cxn>
                <a:cxn ang="0">
                  <a:pos x="connsiteX4909" y="connsiteY4909"/>
                </a:cxn>
                <a:cxn ang="0">
                  <a:pos x="connsiteX4910" y="connsiteY4910"/>
                </a:cxn>
                <a:cxn ang="0">
                  <a:pos x="connsiteX4911" y="connsiteY4911"/>
                </a:cxn>
                <a:cxn ang="0">
                  <a:pos x="connsiteX4912" y="connsiteY4912"/>
                </a:cxn>
                <a:cxn ang="0">
                  <a:pos x="connsiteX4913" y="connsiteY4913"/>
                </a:cxn>
                <a:cxn ang="0">
                  <a:pos x="connsiteX4914" y="connsiteY4914"/>
                </a:cxn>
                <a:cxn ang="0">
                  <a:pos x="connsiteX4915" y="connsiteY4915"/>
                </a:cxn>
                <a:cxn ang="0">
                  <a:pos x="connsiteX4916" y="connsiteY4916"/>
                </a:cxn>
                <a:cxn ang="0">
                  <a:pos x="connsiteX4917" y="connsiteY4917"/>
                </a:cxn>
                <a:cxn ang="0">
                  <a:pos x="connsiteX4918" y="connsiteY4918"/>
                </a:cxn>
                <a:cxn ang="0">
                  <a:pos x="connsiteX4919" y="connsiteY4919"/>
                </a:cxn>
                <a:cxn ang="0">
                  <a:pos x="connsiteX4920" y="connsiteY4920"/>
                </a:cxn>
                <a:cxn ang="0">
                  <a:pos x="connsiteX4921" y="connsiteY4921"/>
                </a:cxn>
                <a:cxn ang="0">
                  <a:pos x="connsiteX4922" y="connsiteY4922"/>
                </a:cxn>
                <a:cxn ang="0">
                  <a:pos x="connsiteX4923" y="connsiteY4923"/>
                </a:cxn>
                <a:cxn ang="0">
                  <a:pos x="connsiteX4924" y="connsiteY4924"/>
                </a:cxn>
                <a:cxn ang="0">
                  <a:pos x="connsiteX4925" y="connsiteY4925"/>
                </a:cxn>
                <a:cxn ang="0">
                  <a:pos x="connsiteX4926" y="connsiteY4926"/>
                </a:cxn>
                <a:cxn ang="0">
                  <a:pos x="connsiteX4927" y="connsiteY4927"/>
                </a:cxn>
                <a:cxn ang="0">
                  <a:pos x="connsiteX4928" y="connsiteY4928"/>
                </a:cxn>
                <a:cxn ang="0">
                  <a:pos x="connsiteX4929" y="connsiteY4929"/>
                </a:cxn>
                <a:cxn ang="0">
                  <a:pos x="connsiteX4930" y="connsiteY4930"/>
                </a:cxn>
                <a:cxn ang="0">
                  <a:pos x="connsiteX4931" y="connsiteY4931"/>
                </a:cxn>
                <a:cxn ang="0">
                  <a:pos x="connsiteX4932" y="connsiteY4932"/>
                </a:cxn>
                <a:cxn ang="0">
                  <a:pos x="connsiteX4933" y="connsiteY4933"/>
                </a:cxn>
                <a:cxn ang="0">
                  <a:pos x="connsiteX4934" y="connsiteY4934"/>
                </a:cxn>
                <a:cxn ang="0">
                  <a:pos x="connsiteX4935" y="connsiteY4935"/>
                </a:cxn>
                <a:cxn ang="0">
                  <a:pos x="connsiteX4936" y="connsiteY4936"/>
                </a:cxn>
                <a:cxn ang="0">
                  <a:pos x="connsiteX4937" y="connsiteY4937"/>
                </a:cxn>
                <a:cxn ang="0">
                  <a:pos x="connsiteX4938" y="connsiteY4938"/>
                </a:cxn>
                <a:cxn ang="0">
                  <a:pos x="connsiteX4939" y="connsiteY4939"/>
                </a:cxn>
                <a:cxn ang="0">
                  <a:pos x="connsiteX4940" y="connsiteY4940"/>
                </a:cxn>
                <a:cxn ang="0">
                  <a:pos x="connsiteX4941" y="connsiteY4941"/>
                </a:cxn>
                <a:cxn ang="0">
                  <a:pos x="connsiteX4942" y="connsiteY4942"/>
                </a:cxn>
                <a:cxn ang="0">
                  <a:pos x="connsiteX4943" y="connsiteY4943"/>
                </a:cxn>
                <a:cxn ang="0">
                  <a:pos x="connsiteX4944" y="connsiteY4944"/>
                </a:cxn>
                <a:cxn ang="0">
                  <a:pos x="connsiteX4945" y="connsiteY4945"/>
                </a:cxn>
                <a:cxn ang="0">
                  <a:pos x="connsiteX4946" y="connsiteY4946"/>
                </a:cxn>
                <a:cxn ang="0">
                  <a:pos x="connsiteX4947" y="connsiteY4947"/>
                </a:cxn>
                <a:cxn ang="0">
                  <a:pos x="connsiteX4948" y="connsiteY4948"/>
                </a:cxn>
                <a:cxn ang="0">
                  <a:pos x="connsiteX4949" y="connsiteY4949"/>
                </a:cxn>
                <a:cxn ang="0">
                  <a:pos x="connsiteX4950" y="connsiteY4950"/>
                </a:cxn>
                <a:cxn ang="0">
                  <a:pos x="connsiteX4951" y="connsiteY4951"/>
                </a:cxn>
                <a:cxn ang="0">
                  <a:pos x="connsiteX4952" y="connsiteY4952"/>
                </a:cxn>
                <a:cxn ang="0">
                  <a:pos x="connsiteX4953" y="connsiteY4953"/>
                </a:cxn>
                <a:cxn ang="0">
                  <a:pos x="connsiteX4954" y="connsiteY4954"/>
                </a:cxn>
                <a:cxn ang="0">
                  <a:pos x="connsiteX4955" y="connsiteY4955"/>
                </a:cxn>
                <a:cxn ang="0">
                  <a:pos x="connsiteX4956" y="connsiteY4956"/>
                </a:cxn>
                <a:cxn ang="0">
                  <a:pos x="connsiteX4957" y="connsiteY4957"/>
                </a:cxn>
                <a:cxn ang="0">
                  <a:pos x="connsiteX4958" y="connsiteY4958"/>
                </a:cxn>
                <a:cxn ang="0">
                  <a:pos x="connsiteX4959" y="connsiteY4959"/>
                </a:cxn>
                <a:cxn ang="0">
                  <a:pos x="connsiteX4960" y="connsiteY4960"/>
                </a:cxn>
                <a:cxn ang="0">
                  <a:pos x="connsiteX4961" y="connsiteY4961"/>
                </a:cxn>
                <a:cxn ang="0">
                  <a:pos x="connsiteX4962" y="connsiteY4962"/>
                </a:cxn>
                <a:cxn ang="0">
                  <a:pos x="connsiteX4963" y="connsiteY4963"/>
                </a:cxn>
                <a:cxn ang="0">
                  <a:pos x="connsiteX4964" y="connsiteY4964"/>
                </a:cxn>
                <a:cxn ang="0">
                  <a:pos x="connsiteX4965" y="connsiteY4965"/>
                </a:cxn>
                <a:cxn ang="0">
                  <a:pos x="connsiteX4966" y="connsiteY4966"/>
                </a:cxn>
                <a:cxn ang="0">
                  <a:pos x="connsiteX4967" y="connsiteY4967"/>
                </a:cxn>
                <a:cxn ang="0">
                  <a:pos x="connsiteX4968" y="connsiteY4968"/>
                </a:cxn>
                <a:cxn ang="0">
                  <a:pos x="connsiteX4969" y="connsiteY4969"/>
                </a:cxn>
                <a:cxn ang="0">
                  <a:pos x="connsiteX4970" y="connsiteY4970"/>
                </a:cxn>
                <a:cxn ang="0">
                  <a:pos x="connsiteX4971" y="connsiteY4971"/>
                </a:cxn>
                <a:cxn ang="0">
                  <a:pos x="connsiteX4972" y="connsiteY4972"/>
                </a:cxn>
                <a:cxn ang="0">
                  <a:pos x="connsiteX4973" y="connsiteY4973"/>
                </a:cxn>
                <a:cxn ang="0">
                  <a:pos x="connsiteX4974" y="connsiteY4974"/>
                </a:cxn>
                <a:cxn ang="0">
                  <a:pos x="connsiteX4975" y="connsiteY4975"/>
                </a:cxn>
                <a:cxn ang="0">
                  <a:pos x="connsiteX4976" y="connsiteY4976"/>
                </a:cxn>
                <a:cxn ang="0">
                  <a:pos x="connsiteX4977" y="connsiteY4977"/>
                </a:cxn>
                <a:cxn ang="0">
                  <a:pos x="connsiteX4978" y="connsiteY4978"/>
                </a:cxn>
                <a:cxn ang="0">
                  <a:pos x="connsiteX4979" y="connsiteY4979"/>
                </a:cxn>
                <a:cxn ang="0">
                  <a:pos x="connsiteX4980" y="connsiteY4980"/>
                </a:cxn>
                <a:cxn ang="0">
                  <a:pos x="connsiteX4981" y="connsiteY4981"/>
                </a:cxn>
                <a:cxn ang="0">
                  <a:pos x="connsiteX4982" y="connsiteY4982"/>
                </a:cxn>
                <a:cxn ang="0">
                  <a:pos x="connsiteX4983" y="connsiteY4983"/>
                </a:cxn>
                <a:cxn ang="0">
                  <a:pos x="connsiteX4984" y="connsiteY4984"/>
                </a:cxn>
                <a:cxn ang="0">
                  <a:pos x="connsiteX4985" y="connsiteY4985"/>
                </a:cxn>
                <a:cxn ang="0">
                  <a:pos x="connsiteX4986" y="connsiteY4986"/>
                </a:cxn>
                <a:cxn ang="0">
                  <a:pos x="connsiteX4987" y="connsiteY4987"/>
                </a:cxn>
                <a:cxn ang="0">
                  <a:pos x="connsiteX4988" y="connsiteY4988"/>
                </a:cxn>
                <a:cxn ang="0">
                  <a:pos x="connsiteX4989" y="connsiteY4989"/>
                </a:cxn>
                <a:cxn ang="0">
                  <a:pos x="connsiteX4990" y="connsiteY4990"/>
                </a:cxn>
                <a:cxn ang="0">
                  <a:pos x="connsiteX4991" y="connsiteY4991"/>
                </a:cxn>
                <a:cxn ang="0">
                  <a:pos x="connsiteX4992" y="connsiteY4992"/>
                </a:cxn>
                <a:cxn ang="0">
                  <a:pos x="connsiteX4993" y="connsiteY4993"/>
                </a:cxn>
                <a:cxn ang="0">
                  <a:pos x="connsiteX4994" y="connsiteY4994"/>
                </a:cxn>
                <a:cxn ang="0">
                  <a:pos x="connsiteX4995" y="connsiteY4995"/>
                </a:cxn>
                <a:cxn ang="0">
                  <a:pos x="connsiteX4996" y="connsiteY4996"/>
                </a:cxn>
                <a:cxn ang="0">
                  <a:pos x="connsiteX4997" y="connsiteY4997"/>
                </a:cxn>
                <a:cxn ang="0">
                  <a:pos x="connsiteX4998" y="connsiteY4998"/>
                </a:cxn>
                <a:cxn ang="0">
                  <a:pos x="connsiteX4999" y="connsiteY4999"/>
                </a:cxn>
                <a:cxn ang="0">
                  <a:pos x="connsiteX5000" y="connsiteY5000"/>
                </a:cxn>
                <a:cxn ang="0">
                  <a:pos x="connsiteX5001" y="connsiteY5001"/>
                </a:cxn>
                <a:cxn ang="0">
                  <a:pos x="connsiteX5002" y="connsiteY5002"/>
                </a:cxn>
                <a:cxn ang="0">
                  <a:pos x="connsiteX5003" y="connsiteY5003"/>
                </a:cxn>
                <a:cxn ang="0">
                  <a:pos x="connsiteX5004" y="connsiteY5004"/>
                </a:cxn>
                <a:cxn ang="0">
                  <a:pos x="connsiteX5005" y="connsiteY5005"/>
                </a:cxn>
                <a:cxn ang="0">
                  <a:pos x="connsiteX5006" y="connsiteY5006"/>
                </a:cxn>
                <a:cxn ang="0">
                  <a:pos x="connsiteX5007" y="connsiteY5007"/>
                </a:cxn>
                <a:cxn ang="0">
                  <a:pos x="connsiteX5008" y="connsiteY5008"/>
                </a:cxn>
                <a:cxn ang="0">
                  <a:pos x="connsiteX5009" y="connsiteY5009"/>
                </a:cxn>
                <a:cxn ang="0">
                  <a:pos x="connsiteX5010" y="connsiteY5010"/>
                </a:cxn>
                <a:cxn ang="0">
                  <a:pos x="connsiteX5011" y="connsiteY5011"/>
                </a:cxn>
                <a:cxn ang="0">
                  <a:pos x="connsiteX5012" y="connsiteY5012"/>
                </a:cxn>
                <a:cxn ang="0">
                  <a:pos x="connsiteX5013" y="connsiteY5013"/>
                </a:cxn>
                <a:cxn ang="0">
                  <a:pos x="connsiteX5014" y="connsiteY5014"/>
                </a:cxn>
                <a:cxn ang="0">
                  <a:pos x="connsiteX5015" y="connsiteY5015"/>
                </a:cxn>
                <a:cxn ang="0">
                  <a:pos x="connsiteX5016" y="connsiteY5016"/>
                </a:cxn>
                <a:cxn ang="0">
                  <a:pos x="connsiteX5017" y="connsiteY5017"/>
                </a:cxn>
                <a:cxn ang="0">
                  <a:pos x="connsiteX5018" y="connsiteY5018"/>
                </a:cxn>
                <a:cxn ang="0">
                  <a:pos x="connsiteX5019" y="connsiteY5019"/>
                </a:cxn>
                <a:cxn ang="0">
                  <a:pos x="connsiteX5020" y="connsiteY5020"/>
                </a:cxn>
                <a:cxn ang="0">
                  <a:pos x="connsiteX5021" y="connsiteY5021"/>
                </a:cxn>
                <a:cxn ang="0">
                  <a:pos x="connsiteX5022" y="connsiteY5022"/>
                </a:cxn>
                <a:cxn ang="0">
                  <a:pos x="connsiteX5023" y="connsiteY5023"/>
                </a:cxn>
                <a:cxn ang="0">
                  <a:pos x="connsiteX5024" y="connsiteY5024"/>
                </a:cxn>
                <a:cxn ang="0">
                  <a:pos x="connsiteX5025" y="connsiteY5025"/>
                </a:cxn>
                <a:cxn ang="0">
                  <a:pos x="connsiteX5026" y="connsiteY5026"/>
                </a:cxn>
                <a:cxn ang="0">
                  <a:pos x="connsiteX5027" y="connsiteY5027"/>
                </a:cxn>
                <a:cxn ang="0">
                  <a:pos x="connsiteX5028" y="connsiteY5028"/>
                </a:cxn>
                <a:cxn ang="0">
                  <a:pos x="connsiteX5029" y="connsiteY5029"/>
                </a:cxn>
                <a:cxn ang="0">
                  <a:pos x="connsiteX5030" y="connsiteY5030"/>
                </a:cxn>
                <a:cxn ang="0">
                  <a:pos x="connsiteX5031" y="connsiteY5031"/>
                </a:cxn>
                <a:cxn ang="0">
                  <a:pos x="connsiteX5032" y="connsiteY5032"/>
                </a:cxn>
                <a:cxn ang="0">
                  <a:pos x="connsiteX5033" y="connsiteY5033"/>
                </a:cxn>
                <a:cxn ang="0">
                  <a:pos x="connsiteX5034" y="connsiteY5034"/>
                </a:cxn>
                <a:cxn ang="0">
                  <a:pos x="connsiteX5035" y="connsiteY5035"/>
                </a:cxn>
                <a:cxn ang="0">
                  <a:pos x="connsiteX5036" y="connsiteY5036"/>
                </a:cxn>
                <a:cxn ang="0">
                  <a:pos x="connsiteX5037" y="connsiteY5037"/>
                </a:cxn>
                <a:cxn ang="0">
                  <a:pos x="connsiteX5038" y="connsiteY5038"/>
                </a:cxn>
                <a:cxn ang="0">
                  <a:pos x="connsiteX5039" y="connsiteY5039"/>
                </a:cxn>
                <a:cxn ang="0">
                  <a:pos x="connsiteX5040" y="connsiteY5040"/>
                </a:cxn>
                <a:cxn ang="0">
                  <a:pos x="connsiteX5041" y="connsiteY5041"/>
                </a:cxn>
                <a:cxn ang="0">
                  <a:pos x="connsiteX5042" y="connsiteY5042"/>
                </a:cxn>
                <a:cxn ang="0">
                  <a:pos x="connsiteX5043" y="connsiteY5043"/>
                </a:cxn>
                <a:cxn ang="0">
                  <a:pos x="connsiteX5044" y="connsiteY5044"/>
                </a:cxn>
                <a:cxn ang="0">
                  <a:pos x="connsiteX5045" y="connsiteY5045"/>
                </a:cxn>
                <a:cxn ang="0">
                  <a:pos x="connsiteX5046" y="connsiteY5046"/>
                </a:cxn>
                <a:cxn ang="0">
                  <a:pos x="connsiteX5047" y="connsiteY5047"/>
                </a:cxn>
                <a:cxn ang="0">
                  <a:pos x="connsiteX5048" y="connsiteY5048"/>
                </a:cxn>
                <a:cxn ang="0">
                  <a:pos x="connsiteX5049" y="connsiteY5049"/>
                </a:cxn>
                <a:cxn ang="0">
                  <a:pos x="connsiteX5050" y="connsiteY5050"/>
                </a:cxn>
                <a:cxn ang="0">
                  <a:pos x="connsiteX5051" y="connsiteY5051"/>
                </a:cxn>
                <a:cxn ang="0">
                  <a:pos x="connsiteX5052" y="connsiteY5052"/>
                </a:cxn>
                <a:cxn ang="0">
                  <a:pos x="connsiteX5053" y="connsiteY5053"/>
                </a:cxn>
                <a:cxn ang="0">
                  <a:pos x="connsiteX5054" y="connsiteY5054"/>
                </a:cxn>
                <a:cxn ang="0">
                  <a:pos x="connsiteX5055" y="connsiteY5055"/>
                </a:cxn>
                <a:cxn ang="0">
                  <a:pos x="connsiteX5056" y="connsiteY5056"/>
                </a:cxn>
                <a:cxn ang="0">
                  <a:pos x="connsiteX5057" y="connsiteY5057"/>
                </a:cxn>
                <a:cxn ang="0">
                  <a:pos x="connsiteX5058" y="connsiteY5058"/>
                </a:cxn>
                <a:cxn ang="0">
                  <a:pos x="connsiteX5059" y="connsiteY5059"/>
                </a:cxn>
                <a:cxn ang="0">
                  <a:pos x="connsiteX5060" y="connsiteY5060"/>
                </a:cxn>
                <a:cxn ang="0">
                  <a:pos x="connsiteX5061" y="connsiteY5061"/>
                </a:cxn>
                <a:cxn ang="0">
                  <a:pos x="connsiteX5062" y="connsiteY5062"/>
                </a:cxn>
                <a:cxn ang="0">
                  <a:pos x="connsiteX5063" y="connsiteY5063"/>
                </a:cxn>
                <a:cxn ang="0">
                  <a:pos x="connsiteX5064" y="connsiteY5064"/>
                </a:cxn>
                <a:cxn ang="0">
                  <a:pos x="connsiteX5065" y="connsiteY5065"/>
                </a:cxn>
                <a:cxn ang="0">
                  <a:pos x="connsiteX5066" y="connsiteY5066"/>
                </a:cxn>
                <a:cxn ang="0">
                  <a:pos x="connsiteX5067" y="connsiteY5067"/>
                </a:cxn>
                <a:cxn ang="0">
                  <a:pos x="connsiteX5068" y="connsiteY5068"/>
                </a:cxn>
                <a:cxn ang="0">
                  <a:pos x="connsiteX5069" y="connsiteY5069"/>
                </a:cxn>
                <a:cxn ang="0">
                  <a:pos x="connsiteX5070" y="connsiteY5070"/>
                </a:cxn>
                <a:cxn ang="0">
                  <a:pos x="connsiteX5071" y="connsiteY5071"/>
                </a:cxn>
                <a:cxn ang="0">
                  <a:pos x="connsiteX5072" y="connsiteY5072"/>
                </a:cxn>
                <a:cxn ang="0">
                  <a:pos x="connsiteX5073" y="connsiteY5073"/>
                </a:cxn>
                <a:cxn ang="0">
                  <a:pos x="connsiteX5074" y="connsiteY5074"/>
                </a:cxn>
                <a:cxn ang="0">
                  <a:pos x="connsiteX5075" y="connsiteY5075"/>
                </a:cxn>
                <a:cxn ang="0">
                  <a:pos x="connsiteX5076" y="connsiteY5076"/>
                </a:cxn>
                <a:cxn ang="0">
                  <a:pos x="connsiteX5077" y="connsiteY5077"/>
                </a:cxn>
                <a:cxn ang="0">
                  <a:pos x="connsiteX5078" y="connsiteY5078"/>
                </a:cxn>
                <a:cxn ang="0">
                  <a:pos x="connsiteX5079" y="connsiteY5079"/>
                </a:cxn>
                <a:cxn ang="0">
                  <a:pos x="connsiteX5080" y="connsiteY5080"/>
                </a:cxn>
                <a:cxn ang="0">
                  <a:pos x="connsiteX5081" y="connsiteY5081"/>
                </a:cxn>
                <a:cxn ang="0">
                  <a:pos x="connsiteX5082" y="connsiteY5082"/>
                </a:cxn>
                <a:cxn ang="0">
                  <a:pos x="connsiteX5083" y="connsiteY5083"/>
                </a:cxn>
                <a:cxn ang="0">
                  <a:pos x="connsiteX5084" y="connsiteY5084"/>
                </a:cxn>
                <a:cxn ang="0">
                  <a:pos x="connsiteX5085" y="connsiteY5085"/>
                </a:cxn>
                <a:cxn ang="0">
                  <a:pos x="connsiteX5086" y="connsiteY5086"/>
                </a:cxn>
                <a:cxn ang="0">
                  <a:pos x="connsiteX5087" y="connsiteY5087"/>
                </a:cxn>
                <a:cxn ang="0">
                  <a:pos x="connsiteX5088" y="connsiteY5088"/>
                </a:cxn>
                <a:cxn ang="0">
                  <a:pos x="connsiteX5089" y="connsiteY5089"/>
                </a:cxn>
                <a:cxn ang="0">
                  <a:pos x="connsiteX5090" y="connsiteY5090"/>
                </a:cxn>
                <a:cxn ang="0">
                  <a:pos x="connsiteX5091" y="connsiteY5091"/>
                </a:cxn>
                <a:cxn ang="0">
                  <a:pos x="connsiteX5092" y="connsiteY5092"/>
                </a:cxn>
                <a:cxn ang="0">
                  <a:pos x="connsiteX5093" y="connsiteY5093"/>
                </a:cxn>
                <a:cxn ang="0">
                  <a:pos x="connsiteX5094" y="connsiteY5094"/>
                </a:cxn>
                <a:cxn ang="0">
                  <a:pos x="connsiteX5095" y="connsiteY5095"/>
                </a:cxn>
                <a:cxn ang="0">
                  <a:pos x="connsiteX5096" y="connsiteY5096"/>
                </a:cxn>
                <a:cxn ang="0">
                  <a:pos x="connsiteX5097" y="connsiteY5097"/>
                </a:cxn>
                <a:cxn ang="0">
                  <a:pos x="connsiteX5098" y="connsiteY5098"/>
                </a:cxn>
                <a:cxn ang="0">
                  <a:pos x="connsiteX5099" y="connsiteY5099"/>
                </a:cxn>
                <a:cxn ang="0">
                  <a:pos x="connsiteX5100" y="connsiteY5100"/>
                </a:cxn>
                <a:cxn ang="0">
                  <a:pos x="connsiteX5101" y="connsiteY5101"/>
                </a:cxn>
                <a:cxn ang="0">
                  <a:pos x="connsiteX5102" y="connsiteY5102"/>
                </a:cxn>
                <a:cxn ang="0">
                  <a:pos x="connsiteX5103" y="connsiteY5103"/>
                </a:cxn>
                <a:cxn ang="0">
                  <a:pos x="connsiteX5104" y="connsiteY5104"/>
                </a:cxn>
                <a:cxn ang="0">
                  <a:pos x="connsiteX5105" y="connsiteY5105"/>
                </a:cxn>
                <a:cxn ang="0">
                  <a:pos x="connsiteX5106" y="connsiteY5106"/>
                </a:cxn>
                <a:cxn ang="0">
                  <a:pos x="connsiteX5107" y="connsiteY5107"/>
                </a:cxn>
                <a:cxn ang="0">
                  <a:pos x="connsiteX5108" y="connsiteY5108"/>
                </a:cxn>
                <a:cxn ang="0">
                  <a:pos x="connsiteX5109" y="connsiteY5109"/>
                </a:cxn>
                <a:cxn ang="0">
                  <a:pos x="connsiteX5110" y="connsiteY5110"/>
                </a:cxn>
                <a:cxn ang="0">
                  <a:pos x="connsiteX5111" y="connsiteY5111"/>
                </a:cxn>
                <a:cxn ang="0">
                  <a:pos x="connsiteX5112" y="connsiteY5112"/>
                </a:cxn>
                <a:cxn ang="0">
                  <a:pos x="connsiteX5113" y="connsiteY5113"/>
                </a:cxn>
                <a:cxn ang="0">
                  <a:pos x="connsiteX5114" y="connsiteY5114"/>
                </a:cxn>
                <a:cxn ang="0">
                  <a:pos x="connsiteX5115" y="connsiteY5115"/>
                </a:cxn>
                <a:cxn ang="0">
                  <a:pos x="connsiteX5116" y="connsiteY5116"/>
                </a:cxn>
                <a:cxn ang="0">
                  <a:pos x="connsiteX5117" y="connsiteY5117"/>
                </a:cxn>
                <a:cxn ang="0">
                  <a:pos x="connsiteX5118" y="connsiteY5118"/>
                </a:cxn>
                <a:cxn ang="0">
                  <a:pos x="connsiteX5119" y="connsiteY5119"/>
                </a:cxn>
                <a:cxn ang="0">
                  <a:pos x="connsiteX5120" y="connsiteY5120"/>
                </a:cxn>
                <a:cxn ang="0">
                  <a:pos x="connsiteX5121" y="connsiteY5121"/>
                </a:cxn>
                <a:cxn ang="0">
                  <a:pos x="connsiteX5122" y="connsiteY5122"/>
                </a:cxn>
                <a:cxn ang="0">
                  <a:pos x="connsiteX5123" y="connsiteY5123"/>
                </a:cxn>
                <a:cxn ang="0">
                  <a:pos x="connsiteX5124" y="connsiteY5124"/>
                </a:cxn>
                <a:cxn ang="0">
                  <a:pos x="connsiteX5125" y="connsiteY5125"/>
                </a:cxn>
                <a:cxn ang="0">
                  <a:pos x="connsiteX5126" y="connsiteY5126"/>
                </a:cxn>
                <a:cxn ang="0">
                  <a:pos x="connsiteX5127" y="connsiteY5127"/>
                </a:cxn>
                <a:cxn ang="0">
                  <a:pos x="connsiteX5128" y="connsiteY5128"/>
                </a:cxn>
                <a:cxn ang="0">
                  <a:pos x="connsiteX5129" y="connsiteY5129"/>
                </a:cxn>
                <a:cxn ang="0">
                  <a:pos x="connsiteX5130" y="connsiteY5130"/>
                </a:cxn>
                <a:cxn ang="0">
                  <a:pos x="connsiteX5131" y="connsiteY5131"/>
                </a:cxn>
                <a:cxn ang="0">
                  <a:pos x="connsiteX5132" y="connsiteY5132"/>
                </a:cxn>
                <a:cxn ang="0">
                  <a:pos x="connsiteX5133" y="connsiteY5133"/>
                </a:cxn>
                <a:cxn ang="0">
                  <a:pos x="connsiteX5134" y="connsiteY5134"/>
                </a:cxn>
                <a:cxn ang="0">
                  <a:pos x="connsiteX5135" y="connsiteY5135"/>
                </a:cxn>
                <a:cxn ang="0">
                  <a:pos x="connsiteX5136" y="connsiteY5136"/>
                </a:cxn>
                <a:cxn ang="0">
                  <a:pos x="connsiteX5137" y="connsiteY5137"/>
                </a:cxn>
                <a:cxn ang="0">
                  <a:pos x="connsiteX5138" y="connsiteY5138"/>
                </a:cxn>
                <a:cxn ang="0">
                  <a:pos x="connsiteX5139" y="connsiteY5139"/>
                </a:cxn>
                <a:cxn ang="0">
                  <a:pos x="connsiteX5140" y="connsiteY5140"/>
                </a:cxn>
                <a:cxn ang="0">
                  <a:pos x="connsiteX5141" y="connsiteY5141"/>
                </a:cxn>
                <a:cxn ang="0">
                  <a:pos x="connsiteX5142" y="connsiteY5142"/>
                </a:cxn>
                <a:cxn ang="0">
                  <a:pos x="connsiteX5143" y="connsiteY5143"/>
                </a:cxn>
                <a:cxn ang="0">
                  <a:pos x="connsiteX5144" y="connsiteY5144"/>
                </a:cxn>
                <a:cxn ang="0">
                  <a:pos x="connsiteX5145" y="connsiteY5145"/>
                </a:cxn>
                <a:cxn ang="0">
                  <a:pos x="connsiteX5146" y="connsiteY5146"/>
                </a:cxn>
                <a:cxn ang="0">
                  <a:pos x="connsiteX5147" y="connsiteY5147"/>
                </a:cxn>
                <a:cxn ang="0">
                  <a:pos x="connsiteX5148" y="connsiteY5148"/>
                </a:cxn>
                <a:cxn ang="0">
                  <a:pos x="connsiteX5149" y="connsiteY5149"/>
                </a:cxn>
                <a:cxn ang="0">
                  <a:pos x="connsiteX5150" y="connsiteY5150"/>
                </a:cxn>
                <a:cxn ang="0">
                  <a:pos x="connsiteX5151" y="connsiteY5151"/>
                </a:cxn>
                <a:cxn ang="0">
                  <a:pos x="connsiteX5152" y="connsiteY5152"/>
                </a:cxn>
                <a:cxn ang="0">
                  <a:pos x="connsiteX5153" y="connsiteY5153"/>
                </a:cxn>
                <a:cxn ang="0">
                  <a:pos x="connsiteX5154" y="connsiteY5154"/>
                </a:cxn>
                <a:cxn ang="0">
                  <a:pos x="connsiteX5155" y="connsiteY5155"/>
                </a:cxn>
                <a:cxn ang="0">
                  <a:pos x="connsiteX5156" y="connsiteY5156"/>
                </a:cxn>
                <a:cxn ang="0">
                  <a:pos x="connsiteX5157" y="connsiteY5157"/>
                </a:cxn>
                <a:cxn ang="0">
                  <a:pos x="connsiteX5158" y="connsiteY5158"/>
                </a:cxn>
                <a:cxn ang="0">
                  <a:pos x="connsiteX5159" y="connsiteY5159"/>
                </a:cxn>
                <a:cxn ang="0">
                  <a:pos x="connsiteX5160" y="connsiteY5160"/>
                </a:cxn>
                <a:cxn ang="0">
                  <a:pos x="connsiteX5161" y="connsiteY5161"/>
                </a:cxn>
                <a:cxn ang="0">
                  <a:pos x="connsiteX5162" y="connsiteY5162"/>
                </a:cxn>
                <a:cxn ang="0">
                  <a:pos x="connsiteX5163" y="connsiteY5163"/>
                </a:cxn>
                <a:cxn ang="0">
                  <a:pos x="connsiteX5164" y="connsiteY5164"/>
                </a:cxn>
                <a:cxn ang="0">
                  <a:pos x="connsiteX5165" y="connsiteY5165"/>
                </a:cxn>
                <a:cxn ang="0">
                  <a:pos x="connsiteX5166" y="connsiteY5166"/>
                </a:cxn>
                <a:cxn ang="0">
                  <a:pos x="connsiteX5167" y="connsiteY5167"/>
                </a:cxn>
                <a:cxn ang="0">
                  <a:pos x="connsiteX5168" y="connsiteY5168"/>
                </a:cxn>
                <a:cxn ang="0">
                  <a:pos x="connsiteX5169" y="connsiteY5169"/>
                </a:cxn>
                <a:cxn ang="0">
                  <a:pos x="connsiteX5170" y="connsiteY5170"/>
                </a:cxn>
                <a:cxn ang="0">
                  <a:pos x="connsiteX5171" y="connsiteY5171"/>
                </a:cxn>
                <a:cxn ang="0">
                  <a:pos x="connsiteX5172" y="connsiteY5172"/>
                </a:cxn>
                <a:cxn ang="0">
                  <a:pos x="connsiteX5173" y="connsiteY5173"/>
                </a:cxn>
                <a:cxn ang="0">
                  <a:pos x="connsiteX5174" y="connsiteY5174"/>
                </a:cxn>
                <a:cxn ang="0">
                  <a:pos x="connsiteX5175" y="connsiteY5175"/>
                </a:cxn>
                <a:cxn ang="0">
                  <a:pos x="connsiteX5176" y="connsiteY5176"/>
                </a:cxn>
                <a:cxn ang="0">
                  <a:pos x="connsiteX5177" y="connsiteY5177"/>
                </a:cxn>
                <a:cxn ang="0">
                  <a:pos x="connsiteX5178" y="connsiteY5178"/>
                </a:cxn>
                <a:cxn ang="0">
                  <a:pos x="connsiteX5179" y="connsiteY5179"/>
                </a:cxn>
                <a:cxn ang="0">
                  <a:pos x="connsiteX5180" y="connsiteY5180"/>
                </a:cxn>
                <a:cxn ang="0">
                  <a:pos x="connsiteX5181" y="connsiteY5181"/>
                </a:cxn>
                <a:cxn ang="0">
                  <a:pos x="connsiteX5182" y="connsiteY5182"/>
                </a:cxn>
                <a:cxn ang="0">
                  <a:pos x="connsiteX5183" y="connsiteY5183"/>
                </a:cxn>
                <a:cxn ang="0">
                  <a:pos x="connsiteX5184" y="connsiteY5184"/>
                </a:cxn>
                <a:cxn ang="0">
                  <a:pos x="connsiteX5185" y="connsiteY5185"/>
                </a:cxn>
                <a:cxn ang="0">
                  <a:pos x="connsiteX5186" y="connsiteY5186"/>
                </a:cxn>
                <a:cxn ang="0">
                  <a:pos x="connsiteX5187" y="connsiteY5187"/>
                </a:cxn>
                <a:cxn ang="0">
                  <a:pos x="connsiteX5188" y="connsiteY5188"/>
                </a:cxn>
                <a:cxn ang="0">
                  <a:pos x="connsiteX5189" y="connsiteY5189"/>
                </a:cxn>
                <a:cxn ang="0">
                  <a:pos x="connsiteX5190" y="connsiteY5190"/>
                </a:cxn>
                <a:cxn ang="0">
                  <a:pos x="connsiteX5191" y="connsiteY5191"/>
                </a:cxn>
                <a:cxn ang="0">
                  <a:pos x="connsiteX5192" y="connsiteY5192"/>
                </a:cxn>
                <a:cxn ang="0">
                  <a:pos x="connsiteX5193" y="connsiteY5193"/>
                </a:cxn>
                <a:cxn ang="0">
                  <a:pos x="connsiteX5194" y="connsiteY5194"/>
                </a:cxn>
                <a:cxn ang="0">
                  <a:pos x="connsiteX5195" y="connsiteY5195"/>
                </a:cxn>
                <a:cxn ang="0">
                  <a:pos x="connsiteX5196" y="connsiteY5196"/>
                </a:cxn>
                <a:cxn ang="0">
                  <a:pos x="connsiteX5197" y="connsiteY5197"/>
                </a:cxn>
                <a:cxn ang="0">
                  <a:pos x="connsiteX5198" y="connsiteY5198"/>
                </a:cxn>
                <a:cxn ang="0">
                  <a:pos x="connsiteX5199" y="connsiteY5199"/>
                </a:cxn>
                <a:cxn ang="0">
                  <a:pos x="connsiteX5200" y="connsiteY5200"/>
                </a:cxn>
                <a:cxn ang="0">
                  <a:pos x="connsiteX5201" y="connsiteY5201"/>
                </a:cxn>
                <a:cxn ang="0">
                  <a:pos x="connsiteX5202" y="connsiteY5202"/>
                </a:cxn>
                <a:cxn ang="0">
                  <a:pos x="connsiteX5203" y="connsiteY5203"/>
                </a:cxn>
                <a:cxn ang="0">
                  <a:pos x="connsiteX5204" y="connsiteY5204"/>
                </a:cxn>
                <a:cxn ang="0">
                  <a:pos x="connsiteX5205" y="connsiteY5205"/>
                </a:cxn>
                <a:cxn ang="0">
                  <a:pos x="connsiteX5206" y="connsiteY5206"/>
                </a:cxn>
                <a:cxn ang="0">
                  <a:pos x="connsiteX5207" y="connsiteY5207"/>
                </a:cxn>
                <a:cxn ang="0">
                  <a:pos x="connsiteX5208" y="connsiteY5208"/>
                </a:cxn>
                <a:cxn ang="0">
                  <a:pos x="connsiteX5209" y="connsiteY5209"/>
                </a:cxn>
                <a:cxn ang="0">
                  <a:pos x="connsiteX5210" y="connsiteY5210"/>
                </a:cxn>
                <a:cxn ang="0">
                  <a:pos x="connsiteX5211" y="connsiteY5211"/>
                </a:cxn>
                <a:cxn ang="0">
                  <a:pos x="connsiteX5212" y="connsiteY5212"/>
                </a:cxn>
                <a:cxn ang="0">
                  <a:pos x="connsiteX5213" y="connsiteY5213"/>
                </a:cxn>
                <a:cxn ang="0">
                  <a:pos x="connsiteX5214" y="connsiteY5214"/>
                </a:cxn>
                <a:cxn ang="0">
                  <a:pos x="connsiteX5215" y="connsiteY5215"/>
                </a:cxn>
                <a:cxn ang="0">
                  <a:pos x="connsiteX5216" y="connsiteY5216"/>
                </a:cxn>
                <a:cxn ang="0">
                  <a:pos x="connsiteX5217" y="connsiteY5217"/>
                </a:cxn>
                <a:cxn ang="0">
                  <a:pos x="connsiteX5218" y="connsiteY5218"/>
                </a:cxn>
                <a:cxn ang="0">
                  <a:pos x="connsiteX5219" y="connsiteY5219"/>
                </a:cxn>
                <a:cxn ang="0">
                  <a:pos x="connsiteX5220" y="connsiteY5220"/>
                </a:cxn>
                <a:cxn ang="0">
                  <a:pos x="connsiteX5221" y="connsiteY5221"/>
                </a:cxn>
                <a:cxn ang="0">
                  <a:pos x="connsiteX5222" y="connsiteY5222"/>
                </a:cxn>
                <a:cxn ang="0">
                  <a:pos x="connsiteX5223" y="connsiteY5223"/>
                </a:cxn>
                <a:cxn ang="0">
                  <a:pos x="connsiteX5224" y="connsiteY5224"/>
                </a:cxn>
                <a:cxn ang="0">
                  <a:pos x="connsiteX5225" y="connsiteY5225"/>
                </a:cxn>
                <a:cxn ang="0">
                  <a:pos x="connsiteX5226" y="connsiteY5226"/>
                </a:cxn>
                <a:cxn ang="0">
                  <a:pos x="connsiteX5227" y="connsiteY5227"/>
                </a:cxn>
                <a:cxn ang="0">
                  <a:pos x="connsiteX5228" y="connsiteY5228"/>
                </a:cxn>
                <a:cxn ang="0">
                  <a:pos x="connsiteX5229" y="connsiteY5229"/>
                </a:cxn>
                <a:cxn ang="0">
                  <a:pos x="connsiteX5230" y="connsiteY5230"/>
                </a:cxn>
                <a:cxn ang="0">
                  <a:pos x="connsiteX5231" y="connsiteY5231"/>
                </a:cxn>
                <a:cxn ang="0">
                  <a:pos x="connsiteX5232" y="connsiteY5232"/>
                </a:cxn>
                <a:cxn ang="0">
                  <a:pos x="connsiteX5233" y="connsiteY5233"/>
                </a:cxn>
                <a:cxn ang="0">
                  <a:pos x="connsiteX5234" y="connsiteY5234"/>
                </a:cxn>
                <a:cxn ang="0">
                  <a:pos x="connsiteX5235" y="connsiteY5235"/>
                </a:cxn>
                <a:cxn ang="0">
                  <a:pos x="connsiteX5236" y="connsiteY5236"/>
                </a:cxn>
                <a:cxn ang="0">
                  <a:pos x="connsiteX5237" y="connsiteY5237"/>
                </a:cxn>
                <a:cxn ang="0">
                  <a:pos x="connsiteX5238" y="connsiteY5238"/>
                </a:cxn>
                <a:cxn ang="0">
                  <a:pos x="connsiteX5239" y="connsiteY5239"/>
                </a:cxn>
                <a:cxn ang="0">
                  <a:pos x="connsiteX5240" y="connsiteY5240"/>
                </a:cxn>
                <a:cxn ang="0">
                  <a:pos x="connsiteX5241" y="connsiteY5241"/>
                </a:cxn>
                <a:cxn ang="0">
                  <a:pos x="connsiteX5242" y="connsiteY5242"/>
                </a:cxn>
                <a:cxn ang="0">
                  <a:pos x="connsiteX5243" y="connsiteY5243"/>
                </a:cxn>
                <a:cxn ang="0">
                  <a:pos x="connsiteX5244" y="connsiteY5244"/>
                </a:cxn>
                <a:cxn ang="0">
                  <a:pos x="connsiteX5245" y="connsiteY5245"/>
                </a:cxn>
                <a:cxn ang="0">
                  <a:pos x="connsiteX5246" y="connsiteY5246"/>
                </a:cxn>
                <a:cxn ang="0">
                  <a:pos x="connsiteX5247" y="connsiteY5247"/>
                </a:cxn>
                <a:cxn ang="0">
                  <a:pos x="connsiteX5248" y="connsiteY5248"/>
                </a:cxn>
                <a:cxn ang="0">
                  <a:pos x="connsiteX5249" y="connsiteY5249"/>
                </a:cxn>
                <a:cxn ang="0">
                  <a:pos x="connsiteX5250" y="connsiteY5250"/>
                </a:cxn>
                <a:cxn ang="0">
                  <a:pos x="connsiteX5251" y="connsiteY5251"/>
                </a:cxn>
                <a:cxn ang="0">
                  <a:pos x="connsiteX5252" y="connsiteY5252"/>
                </a:cxn>
                <a:cxn ang="0">
                  <a:pos x="connsiteX5253" y="connsiteY5253"/>
                </a:cxn>
                <a:cxn ang="0">
                  <a:pos x="connsiteX5254" y="connsiteY5254"/>
                </a:cxn>
                <a:cxn ang="0">
                  <a:pos x="connsiteX5255" y="connsiteY5255"/>
                </a:cxn>
                <a:cxn ang="0">
                  <a:pos x="connsiteX5256" y="connsiteY5256"/>
                </a:cxn>
                <a:cxn ang="0">
                  <a:pos x="connsiteX5257" y="connsiteY5257"/>
                </a:cxn>
                <a:cxn ang="0">
                  <a:pos x="connsiteX5258" y="connsiteY5258"/>
                </a:cxn>
                <a:cxn ang="0">
                  <a:pos x="connsiteX5259" y="connsiteY5259"/>
                </a:cxn>
                <a:cxn ang="0">
                  <a:pos x="connsiteX5260" y="connsiteY5260"/>
                </a:cxn>
                <a:cxn ang="0">
                  <a:pos x="connsiteX5261" y="connsiteY5261"/>
                </a:cxn>
                <a:cxn ang="0">
                  <a:pos x="connsiteX5262" y="connsiteY5262"/>
                </a:cxn>
                <a:cxn ang="0">
                  <a:pos x="connsiteX5263" y="connsiteY5263"/>
                </a:cxn>
                <a:cxn ang="0">
                  <a:pos x="connsiteX5264" y="connsiteY5264"/>
                </a:cxn>
                <a:cxn ang="0">
                  <a:pos x="connsiteX5265" y="connsiteY5265"/>
                </a:cxn>
                <a:cxn ang="0">
                  <a:pos x="connsiteX5266" y="connsiteY5266"/>
                </a:cxn>
                <a:cxn ang="0">
                  <a:pos x="connsiteX5267" y="connsiteY5267"/>
                </a:cxn>
                <a:cxn ang="0">
                  <a:pos x="connsiteX5268" y="connsiteY5268"/>
                </a:cxn>
                <a:cxn ang="0">
                  <a:pos x="connsiteX5269" y="connsiteY5269"/>
                </a:cxn>
                <a:cxn ang="0">
                  <a:pos x="connsiteX5270" y="connsiteY5270"/>
                </a:cxn>
                <a:cxn ang="0">
                  <a:pos x="connsiteX5271" y="connsiteY5271"/>
                </a:cxn>
                <a:cxn ang="0">
                  <a:pos x="connsiteX5272" y="connsiteY5272"/>
                </a:cxn>
                <a:cxn ang="0">
                  <a:pos x="connsiteX5273" y="connsiteY5273"/>
                </a:cxn>
                <a:cxn ang="0">
                  <a:pos x="connsiteX5274" y="connsiteY5274"/>
                </a:cxn>
                <a:cxn ang="0">
                  <a:pos x="connsiteX5275" y="connsiteY5275"/>
                </a:cxn>
                <a:cxn ang="0">
                  <a:pos x="connsiteX5276" y="connsiteY5276"/>
                </a:cxn>
                <a:cxn ang="0">
                  <a:pos x="connsiteX5277" y="connsiteY5277"/>
                </a:cxn>
                <a:cxn ang="0">
                  <a:pos x="connsiteX5278" y="connsiteY5278"/>
                </a:cxn>
                <a:cxn ang="0">
                  <a:pos x="connsiteX5279" y="connsiteY5279"/>
                </a:cxn>
                <a:cxn ang="0">
                  <a:pos x="connsiteX5280" y="connsiteY5280"/>
                </a:cxn>
                <a:cxn ang="0">
                  <a:pos x="connsiteX5281" y="connsiteY5281"/>
                </a:cxn>
                <a:cxn ang="0">
                  <a:pos x="connsiteX5282" y="connsiteY5282"/>
                </a:cxn>
                <a:cxn ang="0">
                  <a:pos x="connsiteX5283" y="connsiteY5283"/>
                </a:cxn>
                <a:cxn ang="0">
                  <a:pos x="connsiteX5284" y="connsiteY5284"/>
                </a:cxn>
                <a:cxn ang="0">
                  <a:pos x="connsiteX5285" y="connsiteY5285"/>
                </a:cxn>
                <a:cxn ang="0">
                  <a:pos x="connsiteX5286" y="connsiteY5286"/>
                </a:cxn>
                <a:cxn ang="0">
                  <a:pos x="connsiteX5287" y="connsiteY5287"/>
                </a:cxn>
                <a:cxn ang="0">
                  <a:pos x="connsiteX5288" y="connsiteY5288"/>
                </a:cxn>
                <a:cxn ang="0">
                  <a:pos x="connsiteX5289" y="connsiteY5289"/>
                </a:cxn>
                <a:cxn ang="0">
                  <a:pos x="connsiteX5290" y="connsiteY5290"/>
                </a:cxn>
                <a:cxn ang="0">
                  <a:pos x="connsiteX5291" y="connsiteY5291"/>
                </a:cxn>
                <a:cxn ang="0">
                  <a:pos x="connsiteX5292" y="connsiteY5292"/>
                </a:cxn>
                <a:cxn ang="0">
                  <a:pos x="connsiteX5293" y="connsiteY5293"/>
                </a:cxn>
                <a:cxn ang="0">
                  <a:pos x="connsiteX5294" y="connsiteY5294"/>
                </a:cxn>
                <a:cxn ang="0">
                  <a:pos x="connsiteX5295" y="connsiteY5295"/>
                </a:cxn>
                <a:cxn ang="0">
                  <a:pos x="connsiteX5296" y="connsiteY5296"/>
                </a:cxn>
                <a:cxn ang="0">
                  <a:pos x="connsiteX5297" y="connsiteY5297"/>
                </a:cxn>
                <a:cxn ang="0">
                  <a:pos x="connsiteX5298" y="connsiteY5298"/>
                </a:cxn>
                <a:cxn ang="0">
                  <a:pos x="connsiteX5299" y="connsiteY5299"/>
                </a:cxn>
                <a:cxn ang="0">
                  <a:pos x="connsiteX5300" y="connsiteY5300"/>
                </a:cxn>
                <a:cxn ang="0">
                  <a:pos x="connsiteX5301" y="connsiteY5301"/>
                </a:cxn>
                <a:cxn ang="0">
                  <a:pos x="connsiteX5302" y="connsiteY5302"/>
                </a:cxn>
                <a:cxn ang="0">
                  <a:pos x="connsiteX5303" y="connsiteY5303"/>
                </a:cxn>
                <a:cxn ang="0">
                  <a:pos x="connsiteX5304" y="connsiteY5304"/>
                </a:cxn>
                <a:cxn ang="0">
                  <a:pos x="connsiteX5305" y="connsiteY5305"/>
                </a:cxn>
                <a:cxn ang="0">
                  <a:pos x="connsiteX5306" y="connsiteY5306"/>
                </a:cxn>
                <a:cxn ang="0">
                  <a:pos x="connsiteX5307" y="connsiteY5307"/>
                </a:cxn>
                <a:cxn ang="0">
                  <a:pos x="connsiteX5308" y="connsiteY5308"/>
                </a:cxn>
                <a:cxn ang="0">
                  <a:pos x="connsiteX5309" y="connsiteY5309"/>
                </a:cxn>
                <a:cxn ang="0">
                  <a:pos x="connsiteX5310" y="connsiteY5310"/>
                </a:cxn>
                <a:cxn ang="0">
                  <a:pos x="connsiteX5311" y="connsiteY5311"/>
                </a:cxn>
                <a:cxn ang="0">
                  <a:pos x="connsiteX5312" y="connsiteY5312"/>
                </a:cxn>
                <a:cxn ang="0">
                  <a:pos x="connsiteX5313" y="connsiteY5313"/>
                </a:cxn>
                <a:cxn ang="0">
                  <a:pos x="connsiteX5314" y="connsiteY5314"/>
                </a:cxn>
                <a:cxn ang="0">
                  <a:pos x="connsiteX5315" y="connsiteY5315"/>
                </a:cxn>
                <a:cxn ang="0">
                  <a:pos x="connsiteX5316" y="connsiteY5316"/>
                </a:cxn>
                <a:cxn ang="0">
                  <a:pos x="connsiteX5317" y="connsiteY5317"/>
                </a:cxn>
                <a:cxn ang="0">
                  <a:pos x="connsiteX5318" y="connsiteY5318"/>
                </a:cxn>
                <a:cxn ang="0">
                  <a:pos x="connsiteX5319" y="connsiteY5319"/>
                </a:cxn>
                <a:cxn ang="0">
                  <a:pos x="connsiteX5320" y="connsiteY5320"/>
                </a:cxn>
                <a:cxn ang="0">
                  <a:pos x="connsiteX5321" y="connsiteY5321"/>
                </a:cxn>
                <a:cxn ang="0">
                  <a:pos x="connsiteX5322" y="connsiteY5322"/>
                </a:cxn>
                <a:cxn ang="0">
                  <a:pos x="connsiteX5323" y="connsiteY5323"/>
                </a:cxn>
                <a:cxn ang="0">
                  <a:pos x="connsiteX5324" y="connsiteY5324"/>
                </a:cxn>
                <a:cxn ang="0">
                  <a:pos x="connsiteX5325" y="connsiteY5325"/>
                </a:cxn>
                <a:cxn ang="0">
                  <a:pos x="connsiteX5326" y="connsiteY5326"/>
                </a:cxn>
                <a:cxn ang="0">
                  <a:pos x="connsiteX5327" y="connsiteY5327"/>
                </a:cxn>
                <a:cxn ang="0">
                  <a:pos x="connsiteX5328" y="connsiteY5328"/>
                </a:cxn>
                <a:cxn ang="0">
                  <a:pos x="connsiteX5329" y="connsiteY5329"/>
                </a:cxn>
                <a:cxn ang="0">
                  <a:pos x="connsiteX5330" y="connsiteY5330"/>
                </a:cxn>
                <a:cxn ang="0">
                  <a:pos x="connsiteX5331" y="connsiteY5331"/>
                </a:cxn>
                <a:cxn ang="0">
                  <a:pos x="connsiteX5332" y="connsiteY5332"/>
                </a:cxn>
                <a:cxn ang="0">
                  <a:pos x="connsiteX5333" y="connsiteY5333"/>
                </a:cxn>
                <a:cxn ang="0">
                  <a:pos x="connsiteX5334" y="connsiteY5334"/>
                </a:cxn>
                <a:cxn ang="0">
                  <a:pos x="connsiteX5335" y="connsiteY5335"/>
                </a:cxn>
                <a:cxn ang="0">
                  <a:pos x="connsiteX5336" y="connsiteY5336"/>
                </a:cxn>
                <a:cxn ang="0">
                  <a:pos x="connsiteX5337" y="connsiteY5337"/>
                </a:cxn>
                <a:cxn ang="0">
                  <a:pos x="connsiteX5338" y="connsiteY5338"/>
                </a:cxn>
                <a:cxn ang="0">
                  <a:pos x="connsiteX5339" y="connsiteY5339"/>
                </a:cxn>
                <a:cxn ang="0">
                  <a:pos x="connsiteX5340" y="connsiteY5340"/>
                </a:cxn>
                <a:cxn ang="0">
                  <a:pos x="connsiteX5341" y="connsiteY5341"/>
                </a:cxn>
                <a:cxn ang="0">
                  <a:pos x="connsiteX5342" y="connsiteY5342"/>
                </a:cxn>
                <a:cxn ang="0">
                  <a:pos x="connsiteX5343" y="connsiteY5343"/>
                </a:cxn>
                <a:cxn ang="0">
                  <a:pos x="connsiteX5344" y="connsiteY5344"/>
                </a:cxn>
                <a:cxn ang="0">
                  <a:pos x="connsiteX5345" y="connsiteY5345"/>
                </a:cxn>
                <a:cxn ang="0">
                  <a:pos x="connsiteX5346" y="connsiteY5346"/>
                </a:cxn>
                <a:cxn ang="0">
                  <a:pos x="connsiteX5347" y="connsiteY5347"/>
                </a:cxn>
                <a:cxn ang="0">
                  <a:pos x="connsiteX5348" y="connsiteY5348"/>
                </a:cxn>
                <a:cxn ang="0">
                  <a:pos x="connsiteX5349" y="connsiteY5349"/>
                </a:cxn>
                <a:cxn ang="0">
                  <a:pos x="connsiteX5350" y="connsiteY5350"/>
                </a:cxn>
                <a:cxn ang="0">
                  <a:pos x="connsiteX5351" y="connsiteY5351"/>
                </a:cxn>
                <a:cxn ang="0">
                  <a:pos x="connsiteX5352" y="connsiteY5352"/>
                </a:cxn>
                <a:cxn ang="0">
                  <a:pos x="connsiteX5353" y="connsiteY5353"/>
                </a:cxn>
                <a:cxn ang="0">
                  <a:pos x="connsiteX5354" y="connsiteY5354"/>
                </a:cxn>
                <a:cxn ang="0">
                  <a:pos x="connsiteX5355" y="connsiteY5355"/>
                </a:cxn>
                <a:cxn ang="0">
                  <a:pos x="connsiteX5356" y="connsiteY5356"/>
                </a:cxn>
                <a:cxn ang="0">
                  <a:pos x="connsiteX5357" y="connsiteY5357"/>
                </a:cxn>
                <a:cxn ang="0">
                  <a:pos x="connsiteX5358" y="connsiteY5358"/>
                </a:cxn>
                <a:cxn ang="0">
                  <a:pos x="connsiteX5359" y="connsiteY5359"/>
                </a:cxn>
                <a:cxn ang="0">
                  <a:pos x="connsiteX5360" y="connsiteY5360"/>
                </a:cxn>
                <a:cxn ang="0">
                  <a:pos x="connsiteX5361" y="connsiteY5361"/>
                </a:cxn>
                <a:cxn ang="0">
                  <a:pos x="connsiteX5362" y="connsiteY5362"/>
                </a:cxn>
                <a:cxn ang="0">
                  <a:pos x="connsiteX5363" y="connsiteY5363"/>
                </a:cxn>
                <a:cxn ang="0">
                  <a:pos x="connsiteX5364" y="connsiteY5364"/>
                </a:cxn>
                <a:cxn ang="0">
                  <a:pos x="connsiteX5365" y="connsiteY5365"/>
                </a:cxn>
                <a:cxn ang="0">
                  <a:pos x="connsiteX5366" y="connsiteY5366"/>
                </a:cxn>
                <a:cxn ang="0">
                  <a:pos x="connsiteX5367" y="connsiteY5367"/>
                </a:cxn>
                <a:cxn ang="0">
                  <a:pos x="connsiteX5368" y="connsiteY5368"/>
                </a:cxn>
                <a:cxn ang="0">
                  <a:pos x="connsiteX5369" y="connsiteY5369"/>
                </a:cxn>
                <a:cxn ang="0">
                  <a:pos x="connsiteX5370" y="connsiteY5370"/>
                </a:cxn>
                <a:cxn ang="0">
                  <a:pos x="connsiteX5371" y="connsiteY5371"/>
                </a:cxn>
                <a:cxn ang="0">
                  <a:pos x="connsiteX5372" y="connsiteY5372"/>
                </a:cxn>
                <a:cxn ang="0">
                  <a:pos x="connsiteX5373" y="connsiteY5373"/>
                </a:cxn>
                <a:cxn ang="0">
                  <a:pos x="connsiteX5374" y="connsiteY5374"/>
                </a:cxn>
                <a:cxn ang="0">
                  <a:pos x="connsiteX5375" y="connsiteY5375"/>
                </a:cxn>
                <a:cxn ang="0">
                  <a:pos x="connsiteX5376" y="connsiteY5376"/>
                </a:cxn>
                <a:cxn ang="0">
                  <a:pos x="connsiteX5377" y="connsiteY5377"/>
                </a:cxn>
                <a:cxn ang="0">
                  <a:pos x="connsiteX5378" y="connsiteY5378"/>
                </a:cxn>
                <a:cxn ang="0">
                  <a:pos x="connsiteX5379" y="connsiteY5379"/>
                </a:cxn>
                <a:cxn ang="0">
                  <a:pos x="connsiteX5380" y="connsiteY5380"/>
                </a:cxn>
                <a:cxn ang="0">
                  <a:pos x="connsiteX5381" y="connsiteY5381"/>
                </a:cxn>
                <a:cxn ang="0">
                  <a:pos x="connsiteX5382" y="connsiteY5382"/>
                </a:cxn>
                <a:cxn ang="0">
                  <a:pos x="connsiteX5383" y="connsiteY5383"/>
                </a:cxn>
                <a:cxn ang="0">
                  <a:pos x="connsiteX5384" y="connsiteY5384"/>
                </a:cxn>
                <a:cxn ang="0">
                  <a:pos x="connsiteX5385" y="connsiteY5385"/>
                </a:cxn>
                <a:cxn ang="0">
                  <a:pos x="connsiteX5386" y="connsiteY5386"/>
                </a:cxn>
                <a:cxn ang="0">
                  <a:pos x="connsiteX5387" y="connsiteY5387"/>
                </a:cxn>
                <a:cxn ang="0">
                  <a:pos x="connsiteX5388" y="connsiteY5388"/>
                </a:cxn>
                <a:cxn ang="0">
                  <a:pos x="connsiteX5389" y="connsiteY5389"/>
                </a:cxn>
                <a:cxn ang="0">
                  <a:pos x="connsiteX5390" y="connsiteY5390"/>
                </a:cxn>
                <a:cxn ang="0">
                  <a:pos x="connsiteX5391" y="connsiteY5391"/>
                </a:cxn>
                <a:cxn ang="0">
                  <a:pos x="connsiteX5392" y="connsiteY5392"/>
                </a:cxn>
                <a:cxn ang="0">
                  <a:pos x="connsiteX5393" y="connsiteY5393"/>
                </a:cxn>
                <a:cxn ang="0">
                  <a:pos x="connsiteX5394" y="connsiteY5394"/>
                </a:cxn>
                <a:cxn ang="0">
                  <a:pos x="connsiteX5395" y="connsiteY5395"/>
                </a:cxn>
                <a:cxn ang="0">
                  <a:pos x="connsiteX5396" y="connsiteY5396"/>
                </a:cxn>
                <a:cxn ang="0">
                  <a:pos x="connsiteX5397" y="connsiteY5397"/>
                </a:cxn>
                <a:cxn ang="0">
                  <a:pos x="connsiteX5398" y="connsiteY5398"/>
                </a:cxn>
                <a:cxn ang="0">
                  <a:pos x="connsiteX5399" y="connsiteY5399"/>
                </a:cxn>
                <a:cxn ang="0">
                  <a:pos x="connsiteX5400" y="connsiteY5400"/>
                </a:cxn>
                <a:cxn ang="0">
                  <a:pos x="connsiteX5401" y="connsiteY5401"/>
                </a:cxn>
                <a:cxn ang="0">
                  <a:pos x="connsiteX5402" y="connsiteY5402"/>
                </a:cxn>
                <a:cxn ang="0">
                  <a:pos x="connsiteX5403" y="connsiteY5403"/>
                </a:cxn>
                <a:cxn ang="0">
                  <a:pos x="connsiteX5404" y="connsiteY5404"/>
                </a:cxn>
                <a:cxn ang="0">
                  <a:pos x="connsiteX5405" y="connsiteY5405"/>
                </a:cxn>
                <a:cxn ang="0">
                  <a:pos x="connsiteX5406" y="connsiteY5406"/>
                </a:cxn>
                <a:cxn ang="0">
                  <a:pos x="connsiteX5407" y="connsiteY5407"/>
                </a:cxn>
                <a:cxn ang="0">
                  <a:pos x="connsiteX5408" y="connsiteY5408"/>
                </a:cxn>
                <a:cxn ang="0">
                  <a:pos x="connsiteX5409" y="connsiteY5409"/>
                </a:cxn>
                <a:cxn ang="0">
                  <a:pos x="connsiteX5410" y="connsiteY5410"/>
                </a:cxn>
                <a:cxn ang="0">
                  <a:pos x="connsiteX5411" y="connsiteY5411"/>
                </a:cxn>
                <a:cxn ang="0">
                  <a:pos x="connsiteX5412" y="connsiteY5412"/>
                </a:cxn>
                <a:cxn ang="0">
                  <a:pos x="connsiteX5413" y="connsiteY5413"/>
                </a:cxn>
                <a:cxn ang="0">
                  <a:pos x="connsiteX5414" y="connsiteY5414"/>
                </a:cxn>
                <a:cxn ang="0">
                  <a:pos x="connsiteX5415" y="connsiteY5415"/>
                </a:cxn>
                <a:cxn ang="0">
                  <a:pos x="connsiteX5416" y="connsiteY5416"/>
                </a:cxn>
                <a:cxn ang="0">
                  <a:pos x="connsiteX5417" y="connsiteY5417"/>
                </a:cxn>
                <a:cxn ang="0">
                  <a:pos x="connsiteX5418" y="connsiteY5418"/>
                </a:cxn>
                <a:cxn ang="0">
                  <a:pos x="connsiteX5419" y="connsiteY5419"/>
                </a:cxn>
                <a:cxn ang="0">
                  <a:pos x="connsiteX5420" y="connsiteY5420"/>
                </a:cxn>
                <a:cxn ang="0">
                  <a:pos x="connsiteX5421" y="connsiteY5421"/>
                </a:cxn>
                <a:cxn ang="0">
                  <a:pos x="connsiteX5422" y="connsiteY5422"/>
                </a:cxn>
                <a:cxn ang="0">
                  <a:pos x="connsiteX5423" y="connsiteY5423"/>
                </a:cxn>
                <a:cxn ang="0">
                  <a:pos x="connsiteX5424" y="connsiteY5424"/>
                </a:cxn>
                <a:cxn ang="0">
                  <a:pos x="connsiteX5425" y="connsiteY5425"/>
                </a:cxn>
                <a:cxn ang="0">
                  <a:pos x="connsiteX5426" y="connsiteY5426"/>
                </a:cxn>
                <a:cxn ang="0">
                  <a:pos x="connsiteX5427" y="connsiteY5427"/>
                </a:cxn>
                <a:cxn ang="0">
                  <a:pos x="connsiteX5428" y="connsiteY5428"/>
                </a:cxn>
                <a:cxn ang="0">
                  <a:pos x="connsiteX5429" y="connsiteY5429"/>
                </a:cxn>
                <a:cxn ang="0">
                  <a:pos x="connsiteX5430" y="connsiteY5430"/>
                </a:cxn>
                <a:cxn ang="0">
                  <a:pos x="connsiteX5431" y="connsiteY5431"/>
                </a:cxn>
                <a:cxn ang="0">
                  <a:pos x="connsiteX5432" y="connsiteY5432"/>
                </a:cxn>
                <a:cxn ang="0">
                  <a:pos x="connsiteX5433" y="connsiteY5433"/>
                </a:cxn>
                <a:cxn ang="0">
                  <a:pos x="connsiteX5434" y="connsiteY5434"/>
                </a:cxn>
                <a:cxn ang="0">
                  <a:pos x="connsiteX5435" y="connsiteY5435"/>
                </a:cxn>
                <a:cxn ang="0">
                  <a:pos x="connsiteX5436" y="connsiteY5436"/>
                </a:cxn>
                <a:cxn ang="0">
                  <a:pos x="connsiteX5437" y="connsiteY5437"/>
                </a:cxn>
                <a:cxn ang="0">
                  <a:pos x="connsiteX5438" y="connsiteY5438"/>
                </a:cxn>
                <a:cxn ang="0">
                  <a:pos x="connsiteX5439" y="connsiteY5439"/>
                </a:cxn>
                <a:cxn ang="0">
                  <a:pos x="connsiteX5440" y="connsiteY5440"/>
                </a:cxn>
                <a:cxn ang="0">
                  <a:pos x="connsiteX5441" y="connsiteY5441"/>
                </a:cxn>
                <a:cxn ang="0">
                  <a:pos x="connsiteX5442" y="connsiteY5442"/>
                </a:cxn>
                <a:cxn ang="0">
                  <a:pos x="connsiteX5443" y="connsiteY5443"/>
                </a:cxn>
                <a:cxn ang="0">
                  <a:pos x="connsiteX5444" y="connsiteY5444"/>
                </a:cxn>
                <a:cxn ang="0">
                  <a:pos x="connsiteX5445" y="connsiteY5445"/>
                </a:cxn>
                <a:cxn ang="0">
                  <a:pos x="connsiteX5446" y="connsiteY5446"/>
                </a:cxn>
                <a:cxn ang="0">
                  <a:pos x="connsiteX5447" y="connsiteY5447"/>
                </a:cxn>
                <a:cxn ang="0">
                  <a:pos x="connsiteX5448" y="connsiteY5448"/>
                </a:cxn>
                <a:cxn ang="0">
                  <a:pos x="connsiteX5449" y="connsiteY5449"/>
                </a:cxn>
                <a:cxn ang="0">
                  <a:pos x="connsiteX5450" y="connsiteY5450"/>
                </a:cxn>
                <a:cxn ang="0">
                  <a:pos x="connsiteX5451" y="connsiteY5451"/>
                </a:cxn>
                <a:cxn ang="0">
                  <a:pos x="connsiteX5452" y="connsiteY5452"/>
                </a:cxn>
                <a:cxn ang="0">
                  <a:pos x="connsiteX5453" y="connsiteY5453"/>
                </a:cxn>
                <a:cxn ang="0">
                  <a:pos x="connsiteX5454" y="connsiteY5454"/>
                </a:cxn>
                <a:cxn ang="0">
                  <a:pos x="connsiteX5455" y="connsiteY5455"/>
                </a:cxn>
                <a:cxn ang="0">
                  <a:pos x="connsiteX5456" y="connsiteY5456"/>
                </a:cxn>
                <a:cxn ang="0">
                  <a:pos x="connsiteX5457" y="connsiteY5457"/>
                </a:cxn>
                <a:cxn ang="0">
                  <a:pos x="connsiteX5458" y="connsiteY5458"/>
                </a:cxn>
                <a:cxn ang="0">
                  <a:pos x="connsiteX5459" y="connsiteY5459"/>
                </a:cxn>
                <a:cxn ang="0">
                  <a:pos x="connsiteX5460" y="connsiteY5460"/>
                </a:cxn>
                <a:cxn ang="0">
                  <a:pos x="connsiteX5461" y="connsiteY5461"/>
                </a:cxn>
                <a:cxn ang="0">
                  <a:pos x="connsiteX5462" y="connsiteY5462"/>
                </a:cxn>
                <a:cxn ang="0">
                  <a:pos x="connsiteX5463" y="connsiteY5463"/>
                </a:cxn>
                <a:cxn ang="0">
                  <a:pos x="connsiteX5464" y="connsiteY5464"/>
                </a:cxn>
                <a:cxn ang="0">
                  <a:pos x="connsiteX5465" y="connsiteY5465"/>
                </a:cxn>
                <a:cxn ang="0">
                  <a:pos x="connsiteX5466" y="connsiteY5466"/>
                </a:cxn>
                <a:cxn ang="0">
                  <a:pos x="connsiteX5467" y="connsiteY5467"/>
                </a:cxn>
                <a:cxn ang="0">
                  <a:pos x="connsiteX5468" y="connsiteY5468"/>
                </a:cxn>
                <a:cxn ang="0">
                  <a:pos x="connsiteX5469" y="connsiteY5469"/>
                </a:cxn>
                <a:cxn ang="0">
                  <a:pos x="connsiteX5470" y="connsiteY5470"/>
                </a:cxn>
                <a:cxn ang="0">
                  <a:pos x="connsiteX5471" y="connsiteY5471"/>
                </a:cxn>
                <a:cxn ang="0">
                  <a:pos x="connsiteX5472" y="connsiteY5472"/>
                </a:cxn>
                <a:cxn ang="0">
                  <a:pos x="connsiteX5473" y="connsiteY5473"/>
                </a:cxn>
                <a:cxn ang="0">
                  <a:pos x="connsiteX5474" y="connsiteY5474"/>
                </a:cxn>
                <a:cxn ang="0">
                  <a:pos x="connsiteX5475" y="connsiteY5475"/>
                </a:cxn>
                <a:cxn ang="0">
                  <a:pos x="connsiteX5476" y="connsiteY5476"/>
                </a:cxn>
                <a:cxn ang="0">
                  <a:pos x="connsiteX5477" y="connsiteY5477"/>
                </a:cxn>
                <a:cxn ang="0">
                  <a:pos x="connsiteX5478" y="connsiteY5478"/>
                </a:cxn>
                <a:cxn ang="0">
                  <a:pos x="connsiteX5479" y="connsiteY5479"/>
                </a:cxn>
                <a:cxn ang="0">
                  <a:pos x="connsiteX5480" y="connsiteY5480"/>
                </a:cxn>
                <a:cxn ang="0">
                  <a:pos x="connsiteX5481" y="connsiteY5481"/>
                </a:cxn>
                <a:cxn ang="0">
                  <a:pos x="connsiteX5482" y="connsiteY5482"/>
                </a:cxn>
                <a:cxn ang="0">
                  <a:pos x="connsiteX5483" y="connsiteY5483"/>
                </a:cxn>
                <a:cxn ang="0">
                  <a:pos x="connsiteX5484" y="connsiteY5484"/>
                </a:cxn>
                <a:cxn ang="0">
                  <a:pos x="connsiteX5485" y="connsiteY5485"/>
                </a:cxn>
                <a:cxn ang="0">
                  <a:pos x="connsiteX5486" y="connsiteY5486"/>
                </a:cxn>
                <a:cxn ang="0">
                  <a:pos x="connsiteX5487" y="connsiteY5487"/>
                </a:cxn>
                <a:cxn ang="0">
                  <a:pos x="connsiteX5488" y="connsiteY5488"/>
                </a:cxn>
                <a:cxn ang="0">
                  <a:pos x="connsiteX5489" y="connsiteY5489"/>
                </a:cxn>
                <a:cxn ang="0">
                  <a:pos x="connsiteX5490" y="connsiteY5490"/>
                </a:cxn>
                <a:cxn ang="0">
                  <a:pos x="connsiteX5491" y="connsiteY5491"/>
                </a:cxn>
                <a:cxn ang="0">
                  <a:pos x="connsiteX5492" y="connsiteY5492"/>
                </a:cxn>
                <a:cxn ang="0">
                  <a:pos x="connsiteX5493" y="connsiteY5493"/>
                </a:cxn>
                <a:cxn ang="0">
                  <a:pos x="connsiteX5494" y="connsiteY5494"/>
                </a:cxn>
                <a:cxn ang="0">
                  <a:pos x="connsiteX5495" y="connsiteY5495"/>
                </a:cxn>
                <a:cxn ang="0">
                  <a:pos x="connsiteX5496" y="connsiteY5496"/>
                </a:cxn>
                <a:cxn ang="0">
                  <a:pos x="connsiteX5497" y="connsiteY5497"/>
                </a:cxn>
                <a:cxn ang="0">
                  <a:pos x="connsiteX5498" y="connsiteY5498"/>
                </a:cxn>
                <a:cxn ang="0">
                  <a:pos x="connsiteX5499" y="connsiteY5499"/>
                </a:cxn>
                <a:cxn ang="0">
                  <a:pos x="connsiteX5500" y="connsiteY5500"/>
                </a:cxn>
                <a:cxn ang="0">
                  <a:pos x="connsiteX5501" y="connsiteY5501"/>
                </a:cxn>
                <a:cxn ang="0">
                  <a:pos x="connsiteX5502" y="connsiteY5502"/>
                </a:cxn>
                <a:cxn ang="0">
                  <a:pos x="connsiteX5503" y="connsiteY5503"/>
                </a:cxn>
                <a:cxn ang="0">
                  <a:pos x="connsiteX5504" y="connsiteY5504"/>
                </a:cxn>
                <a:cxn ang="0">
                  <a:pos x="connsiteX5505" y="connsiteY5505"/>
                </a:cxn>
                <a:cxn ang="0">
                  <a:pos x="connsiteX5506" y="connsiteY5506"/>
                </a:cxn>
                <a:cxn ang="0">
                  <a:pos x="connsiteX5507" y="connsiteY5507"/>
                </a:cxn>
                <a:cxn ang="0">
                  <a:pos x="connsiteX5508" y="connsiteY5508"/>
                </a:cxn>
                <a:cxn ang="0">
                  <a:pos x="connsiteX5509" y="connsiteY5509"/>
                </a:cxn>
                <a:cxn ang="0">
                  <a:pos x="connsiteX5510" y="connsiteY5510"/>
                </a:cxn>
                <a:cxn ang="0">
                  <a:pos x="connsiteX5511" y="connsiteY5511"/>
                </a:cxn>
                <a:cxn ang="0">
                  <a:pos x="connsiteX5512" y="connsiteY5512"/>
                </a:cxn>
                <a:cxn ang="0">
                  <a:pos x="connsiteX5513" y="connsiteY5513"/>
                </a:cxn>
                <a:cxn ang="0">
                  <a:pos x="connsiteX5514" y="connsiteY5514"/>
                </a:cxn>
                <a:cxn ang="0">
                  <a:pos x="connsiteX5515" y="connsiteY5515"/>
                </a:cxn>
                <a:cxn ang="0">
                  <a:pos x="connsiteX5516" y="connsiteY5516"/>
                </a:cxn>
                <a:cxn ang="0">
                  <a:pos x="connsiteX5517" y="connsiteY5517"/>
                </a:cxn>
                <a:cxn ang="0">
                  <a:pos x="connsiteX5518" y="connsiteY5518"/>
                </a:cxn>
                <a:cxn ang="0">
                  <a:pos x="connsiteX5519" y="connsiteY5519"/>
                </a:cxn>
                <a:cxn ang="0">
                  <a:pos x="connsiteX5520" y="connsiteY5520"/>
                </a:cxn>
                <a:cxn ang="0">
                  <a:pos x="connsiteX5521" y="connsiteY5521"/>
                </a:cxn>
                <a:cxn ang="0">
                  <a:pos x="connsiteX5522" y="connsiteY5522"/>
                </a:cxn>
                <a:cxn ang="0">
                  <a:pos x="connsiteX5523" y="connsiteY5523"/>
                </a:cxn>
                <a:cxn ang="0">
                  <a:pos x="connsiteX5524" y="connsiteY5524"/>
                </a:cxn>
                <a:cxn ang="0">
                  <a:pos x="connsiteX5525" y="connsiteY5525"/>
                </a:cxn>
                <a:cxn ang="0">
                  <a:pos x="connsiteX5526" y="connsiteY5526"/>
                </a:cxn>
                <a:cxn ang="0">
                  <a:pos x="connsiteX5527" y="connsiteY5527"/>
                </a:cxn>
                <a:cxn ang="0">
                  <a:pos x="connsiteX5528" y="connsiteY5528"/>
                </a:cxn>
                <a:cxn ang="0">
                  <a:pos x="connsiteX5529" y="connsiteY5529"/>
                </a:cxn>
                <a:cxn ang="0">
                  <a:pos x="connsiteX5530" y="connsiteY5530"/>
                </a:cxn>
                <a:cxn ang="0">
                  <a:pos x="connsiteX5531" y="connsiteY5531"/>
                </a:cxn>
                <a:cxn ang="0">
                  <a:pos x="connsiteX5532" y="connsiteY5532"/>
                </a:cxn>
                <a:cxn ang="0">
                  <a:pos x="connsiteX5533" y="connsiteY5533"/>
                </a:cxn>
                <a:cxn ang="0">
                  <a:pos x="connsiteX5534" y="connsiteY5534"/>
                </a:cxn>
                <a:cxn ang="0">
                  <a:pos x="connsiteX5535" y="connsiteY5535"/>
                </a:cxn>
                <a:cxn ang="0">
                  <a:pos x="connsiteX5536" y="connsiteY5536"/>
                </a:cxn>
                <a:cxn ang="0">
                  <a:pos x="connsiteX5537" y="connsiteY5537"/>
                </a:cxn>
                <a:cxn ang="0">
                  <a:pos x="connsiteX5538" y="connsiteY5538"/>
                </a:cxn>
                <a:cxn ang="0">
                  <a:pos x="connsiteX5539" y="connsiteY5539"/>
                </a:cxn>
                <a:cxn ang="0">
                  <a:pos x="connsiteX5540" y="connsiteY5540"/>
                </a:cxn>
                <a:cxn ang="0">
                  <a:pos x="connsiteX5541" y="connsiteY5541"/>
                </a:cxn>
                <a:cxn ang="0">
                  <a:pos x="connsiteX5542" y="connsiteY5542"/>
                </a:cxn>
                <a:cxn ang="0">
                  <a:pos x="connsiteX5543" y="connsiteY5543"/>
                </a:cxn>
                <a:cxn ang="0">
                  <a:pos x="connsiteX5544" y="connsiteY5544"/>
                </a:cxn>
                <a:cxn ang="0">
                  <a:pos x="connsiteX5545" y="connsiteY5545"/>
                </a:cxn>
                <a:cxn ang="0">
                  <a:pos x="connsiteX5546" y="connsiteY5546"/>
                </a:cxn>
                <a:cxn ang="0">
                  <a:pos x="connsiteX5547" y="connsiteY5547"/>
                </a:cxn>
                <a:cxn ang="0">
                  <a:pos x="connsiteX5548" y="connsiteY5548"/>
                </a:cxn>
                <a:cxn ang="0">
                  <a:pos x="connsiteX5549" y="connsiteY5549"/>
                </a:cxn>
                <a:cxn ang="0">
                  <a:pos x="connsiteX5550" y="connsiteY5550"/>
                </a:cxn>
                <a:cxn ang="0">
                  <a:pos x="connsiteX5551" y="connsiteY5551"/>
                </a:cxn>
                <a:cxn ang="0">
                  <a:pos x="connsiteX5552" y="connsiteY5552"/>
                </a:cxn>
                <a:cxn ang="0">
                  <a:pos x="connsiteX5553" y="connsiteY5553"/>
                </a:cxn>
                <a:cxn ang="0">
                  <a:pos x="connsiteX5554" y="connsiteY5554"/>
                </a:cxn>
                <a:cxn ang="0">
                  <a:pos x="connsiteX5555" y="connsiteY5555"/>
                </a:cxn>
                <a:cxn ang="0">
                  <a:pos x="connsiteX5556" y="connsiteY5556"/>
                </a:cxn>
                <a:cxn ang="0">
                  <a:pos x="connsiteX5557" y="connsiteY5557"/>
                </a:cxn>
                <a:cxn ang="0">
                  <a:pos x="connsiteX5558" y="connsiteY5558"/>
                </a:cxn>
                <a:cxn ang="0">
                  <a:pos x="connsiteX5559" y="connsiteY5559"/>
                </a:cxn>
                <a:cxn ang="0">
                  <a:pos x="connsiteX5560" y="connsiteY5560"/>
                </a:cxn>
                <a:cxn ang="0">
                  <a:pos x="connsiteX5561" y="connsiteY5561"/>
                </a:cxn>
                <a:cxn ang="0">
                  <a:pos x="connsiteX5562" y="connsiteY5562"/>
                </a:cxn>
                <a:cxn ang="0">
                  <a:pos x="connsiteX5563" y="connsiteY5563"/>
                </a:cxn>
                <a:cxn ang="0">
                  <a:pos x="connsiteX5564" y="connsiteY5564"/>
                </a:cxn>
                <a:cxn ang="0">
                  <a:pos x="connsiteX5565" y="connsiteY5565"/>
                </a:cxn>
                <a:cxn ang="0">
                  <a:pos x="connsiteX5566" y="connsiteY5566"/>
                </a:cxn>
                <a:cxn ang="0">
                  <a:pos x="connsiteX5567" y="connsiteY5567"/>
                </a:cxn>
                <a:cxn ang="0">
                  <a:pos x="connsiteX5568" y="connsiteY5568"/>
                </a:cxn>
                <a:cxn ang="0">
                  <a:pos x="connsiteX5569" y="connsiteY5569"/>
                </a:cxn>
                <a:cxn ang="0">
                  <a:pos x="connsiteX5570" y="connsiteY5570"/>
                </a:cxn>
                <a:cxn ang="0">
                  <a:pos x="connsiteX5571" y="connsiteY5571"/>
                </a:cxn>
                <a:cxn ang="0">
                  <a:pos x="connsiteX5572" y="connsiteY5572"/>
                </a:cxn>
                <a:cxn ang="0">
                  <a:pos x="connsiteX5573" y="connsiteY5573"/>
                </a:cxn>
                <a:cxn ang="0">
                  <a:pos x="connsiteX5574" y="connsiteY5574"/>
                </a:cxn>
                <a:cxn ang="0">
                  <a:pos x="connsiteX5575" y="connsiteY5575"/>
                </a:cxn>
                <a:cxn ang="0">
                  <a:pos x="connsiteX5576" y="connsiteY5576"/>
                </a:cxn>
                <a:cxn ang="0">
                  <a:pos x="connsiteX5577" y="connsiteY5577"/>
                </a:cxn>
                <a:cxn ang="0">
                  <a:pos x="connsiteX5578" y="connsiteY5578"/>
                </a:cxn>
                <a:cxn ang="0">
                  <a:pos x="connsiteX5579" y="connsiteY5579"/>
                </a:cxn>
                <a:cxn ang="0">
                  <a:pos x="connsiteX5580" y="connsiteY5580"/>
                </a:cxn>
                <a:cxn ang="0">
                  <a:pos x="connsiteX5581" y="connsiteY5581"/>
                </a:cxn>
                <a:cxn ang="0">
                  <a:pos x="connsiteX5582" y="connsiteY5582"/>
                </a:cxn>
                <a:cxn ang="0">
                  <a:pos x="connsiteX5583" y="connsiteY5583"/>
                </a:cxn>
                <a:cxn ang="0">
                  <a:pos x="connsiteX5584" y="connsiteY5584"/>
                </a:cxn>
                <a:cxn ang="0">
                  <a:pos x="connsiteX5585" y="connsiteY5585"/>
                </a:cxn>
                <a:cxn ang="0">
                  <a:pos x="connsiteX5586" y="connsiteY5586"/>
                </a:cxn>
                <a:cxn ang="0">
                  <a:pos x="connsiteX5587" y="connsiteY5587"/>
                </a:cxn>
                <a:cxn ang="0">
                  <a:pos x="connsiteX5588" y="connsiteY5588"/>
                </a:cxn>
                <a:cxn ang="0">
                  <a:pos x="connsiteX5589" y="connsiteY5589"/>
                </a:cxn>
                <a:cxn ang="0">
                  <a:pos x="connsiteX5590" y="connsiteY5590"/>
                </a:cxn>
                <a:cxn ang="0">
                  <a:pos x="connsiteX5591" y="connsiteY5591"/>
                </a:cxn>
                <a:cxn ang="0">
                  <a:pos x="connsiteX5592" y="connsiteY5592"/>
                </a:cxn>
                <a:cxn ang="0">
                  <a:pos x="connsiteX5593" y="connsiteY5593"/>
                </a:cxn>
                <a:cxn ang="0">
                  <a:pos x="connsiteX5594" y="connsiteY5594"/>
                </a:cxn>
                <a:cxn ang="0">
                  <a:pos x="connsiteX5595" y="connsiteY5595"/>
                </a:cxn>
                <a:cxn ang="0">
                  <a:pos x="connsiteX5596" y="connsiteY5596"/>
                </a:cxn>
                <a:cxn ang="0">
                  <a:pos x="connsiteX5597" y="connsiteY5597"/>
                </a:cxn>
                <a:cxn ang="0">
                  <a:pos x="connsiteX5598" y="connsiteY5598"/>
                </a:cxn>
                <a:cxn ang="0">
                  <a:pos x="connsiteX5599" y="connsiteY5599"/>
                </a:cxn>
                <a:cxn ang="0">
                  <a:pos x="connsiteX5600" y="connsiteY5600"/>
                </a:cxn>
                <a:cxn ang="0">
                  <a:pos x="connsiteX5601" y="connsiteY5601"/>
                </a:cxn>
                <a:cxn ang="0">
                  <a:pos x="connsiteX5602" y="connsiteY5602"/>
                </a:cxn>
                <a:cxn ang="0">
                  <a:pos x="connsiteX5603" y="connsiteY5603"/>
                </a:cxn>
                <a:cxn ang="0">
                  <a:pos x="connsiteX5604" y="connsiteY5604"/>
                </a:cxn>
                <a:cxn ang="0">
                  <a:pos x="connsiteX5605" y="connsiteY5605"/>
                </a:cxn>
                <a:cxn ang="0">
                  <a:pos x="connsiteX5606" y="connsiteY5606"/>
                </a:cxn>
                <a:cxn ang="0">
                  <a:pos x="connsiteX5607" y="connsiteY5607"/>
                </a:cxn>
                <a:cxn ang="0">
                  <a:pos x="connsiteX5608" y="connsiteY5608"/>
                </a:cxn>
                <a:cxn ang="0">
                  <a:pos x="connsiteX5609" y="connsiteY5609"/>
                </a:cxn>
                <a:cxn ang="0">
                  <a:pos x="connsiteX5610" y="connsiteY5610"/>
                </a:cxn>
                <a:cxn ang="0">
                  <a:pos x="connsiteX5611" y="connsiteY5611"/>
                </a:cxn>
                <a:cxn ang="0">
                  <a:pos x="connsiteX5612" y="connsiteY5612"/>
                </a:cxn>
                <a:cxn ang="0">
                  <a:pos x="connsiteX5613" y="connsiteY5613"/>
                </a:cxn>
                <a:cxn ang="0">
                  <a:pos x="connsiteX5614" y="connsiteY5614"/>
                </a:cxn>
                <a:cxn ang="0">
                  <a:pos x="connsiteX5615" y="connsiteY5615"/>
                </a:cxn>
                <a:cxn ang="0">
                  <a:pos x="connsiteX5616" y="connsiteY5616"/>
                </a:cxn>
                <a:cxn ang="0">
                  <a:pos x="connsiteX5617" y="connsiteY5617"/>
                </a:cxn>
                <a:cxn ang="0">
                  <a:pos x="connsiteX5618" y="connsiteY5618"/>
                </a:cxn>
                <a:cxn ang="0">
                  <a:pos x="connsiteX5619" y="connsiteY5619"/>
                </a:cxn>
                <a:cxn ang="0">
                  <a:pos x="connsiteX5620" y="connsiteY5620"/>
                </a:cxn>
                <a:cxn ang="0">
                  <a:pos x="connsiteX5621" y="connsiteY5621"/>
                </a:cxn>
                <a:cxn ang="0">
                  <a:pos x="connsiteX5622" y="connsiteY5622"/>
                </a:cxn>
                <a:cxn ang="0">
                  <a:pos x="connsiteX5623" y="connsiteY5623"/>
                </a:cxn>
                <a:cxn ang="0">
                  <a:pos x="connsiteX5624" y="connsiteY5624"/>
                </a:cxn>
                <a:cxn ang="0">
                  <a:pos x="connsiteX5625" y="connsiteY5625"/>
                </a:cxn>
                <a:cxn ang="0">
                  <a:pos x="connsiteX5626" y="connsiteY5626"/>
                </a:cxn>
                <a:cxn ang="0">
                  <a:pos x="connsiteX5627" y="connsiteY5627"/>
                </a:cxn>
                <a:cxn ang="0">
                  <a:pos x="connsiteX5628" y="connsiteY5628"/>
                </a:cxn>
                <a:cxn ang="0">
                  <a:pos x="connsiteX5629" y="connsiteY5629"/>
                </a:cxn>
                <a:cxn ang="0">
                  <a:pos x="connsiteX5630" y="connsiteY5630"/>
                </a:cxn>
                <a:cxn ang="0">
                  <a:pos x="connsiteX5631" y="connsiteY5631"/>
                </a:cxn>
                <a:cxn ang="0">
                  <a:pos x="connsiteX5632" y="connsiteY5632"/>
                </a:cxn>
                <a:cxn ang="0">
                  <a:pos x="connsiteX5633" y="connsiteY5633"/>
                </a:cxn>
                <a:cxn ang="0">
                  <a:pos x="connsiteX5634" y="connsiteY5634"/>
                </a:cxn>
                <a:cxn ang="0">
                  <a:pos x="connsiteX5635" y="connsiteY5635"/>
                </a:cxn>
                <a:cxn ang="0">
                  <a:pos x="connsiteX5636" y="connsiteY5636"/>
                </a:cxn>
                <a:cxn ang="0">
                  <a:pos x="connsiteX5637" y="connsiteY5637"/>
                </a:cxn>
                <a:cxn ang="0">
                  <a:pos x="connsiteX5638" y="connsiteY5638"/>
                </a:cxn>
                <a:cxn ang="0">
                  <a:pos x="connsiteX5639" y="connsiteY5639"/>
                </a:cxn>
                <a:cxn ang="0">
                  <a:pos x="connsiteX5640" y="connsiteY5640"/>
                </a:cxn>
                <a:cxn ang="0">
                  <a:pos x="connsiteX5641" y="connsiteY5641"/>
                </a:cxn>
                <a:cxn ang="0">
                  <a:pos x="connsiteX5642" y="connsiteY5642"/>
                </a:cxn>
                <a:cxn ang="0">
                  <a:pos x="connsiteX5643" y="connsiteY5643"/>
                </a:cxn>
                <a:cxn ang="0">
                  <a:pos x="connsiteX5644" y="connsiteY5644"/>
                </a:cxn>
                <a:cxn ang="0">
                  <a:pos x="connsiteX5645" y="connsiteY5645"/>
                </a:cxn>
                <a:cxn ang="0">
                  <a:pos x="connsiteX5646" y="connsiteY5646"/>
                </a:cxn>
                <a:cxn ang="0">
                  <a:pos x="connsiteX5647" y="connsiteY5647"/>
                </a:cxn>
                <a:cxn ang="0">
                  <a:pos x="connsiteX5648" y="connsiteY5648"/>
                </a:cxn>
                <a:cxn ang="0">
                  <a:pos x="connsiteX5649" y="connsiteY5649"/>
                </a:cxn>
                <a:cxn ang="0">
                  <a:pos x="connsiteX5650" y="connsiteY5650"/>
                </a:cxn>
                <a:cxn ang="0">
                  <a:pos x="connsiteX5651" y="connsiteY5651"/>
                </a:cxn>
                <a:cxn ang="0">
                  <a:pos x="connsiteX5652" y="connsiteY5652"/>
                </a:cxn>
                <a:cxn ang="0">
                  <a:pos x="connsiteX5653" y="connsiteY5653"/>
                </a:cxn>
                <a:cxn ang="0">
                  <a:pos x="connsiteX5654" y="connsiteY5654"/>
                </a:cxn>
                <a:cxn ang="0">
                  <a:pos x="connsiteX5655" y="connsiteY5655"/>
                </a:cxn>
                <a:cxn ang="0">
                  <a:pos x="connsiteX5656" y="connsiteY5656"/>
                </a:cxn>
                <a:cxn ang="0">
                  <a:pos x="connsiteX5657" y="connsiteY5657"/>
                </a:cxn>
                <a:cxn ang="0">
                  <a:pos x="connsiteX5658" y="connsiteY5658"/>
                </a:cxn>
                <a:cxn ang="0">
                  <a:pos x="connsiteX5659" y="connsiteY5659"/>
                </a:cxn>
                <a:cxn ang="0">
                  <a:pos x="connsiteX5660" y="connsiteY5660"/>
                </a:cxn>
                <a:cxn ang="0">
                  <a:pos x="connsiteX5661" y="connsiteY5661"/>
                </a:cxn>
                <a:cxn ang="0">
                  <a:pos x="connsiteX5662" y="connsiteY5662"/>
                </a:cxn>
                <a:cxn ang="0">
                  <a:pos x="connsiteX5663" y="connsiteY5663"/>
                </a:cxn>
                <a:cxn ang="0">
                  <a:pos x="connsiteX5664" y="connsiteY5664"/>
                </a:cxn>
                <a:cxn ang="0">
                  <a:pos x="connsiteX5665" y="connsiteY5665"/>
                </a:cxn>
                <a:cxn ang="0">
                  <a:pos x="connsiteX5666" y="connsiteY5666"/>
                </a:cxn>
                <a:cxn ang="0">
                  <a:pos x="connsiteX5667" y="connsiteY5667"/>
                </a:cxn>
                <a:cxn ang="0">
                  <a:pos x="connsiteX5668" y="connsiteY5668"/>
                </a:cxn>
                <a:cxn ang="0">
                  <a:pos x="connsiteX5669" y="connsiteY5669"/>
                </a:cxn>
                <a:cxn ang="0">
                  <a:pos x="connsiteX5670" y="connsiteY5670"/>
                </a:cxn>
                <a:cxn ang="0">
                  <a:pos x="connsiteX5671" y="connsiteY5671"/>
                </a:cxn>
                <a:cxn ang="0">
                  <a:pos x="connsiteX5672" y="connsiteY5672"/>
                </a:cxn>
                <a:cxn ang="0">
                  <a:pos x="connsiteX5673" y="connsiteY5673"/>
                </a:cxn>
                <a:cxn ang="0">
                  <a:pos x="connsiteX5674" y="connsiteY5674"/>
                </a:cxn>
                <a:cxn ang="0">
                  <a:pos x="connsiteX5675" y="connsiteY5675"/>
                </a:cxn>
                <a:cxn ang="0">
                  <a:pos x="connsiteX5676" y="connsiteY5676"/>
                </a:cxn>
                <a:cxn ang="0">
                  <a:pos x="connsiteX5677" y="connsiteY5677"/>
                </a:cxn>
                <a:cxn ang="0">
                  <a:pos x="connsiteX5678" y="connsiteY5678"/>
                </a:cxn>
                <a:cxn ang="0">
                  <a:pos x="connsiteX5679" y="connsiteY5679"/>
                </a:cxn>
                <a:cxn ang="0">
                  <a:pos x="connsiteX5680" y="connsiteY5680"/>
                </a:cxn>
                <a:cxn ang="0">
                  <a:pos x="connsiteX5681" y="connsiteY5681"/>
                </a:cxn>
                <a:cxn ang="0">
                  <a:pos x="connsiteX5682" y="connsiteY5682"/>
                </a:cxn>
                <a:cxn ang="0">
                  <a:pos x="connsiteX5683" y="connsiteY5683"/>
                </a:cxn>
                <a:cxn ang="0">
                  <a:pos x="connsiteX5684" y="connsiteY5684"/>
                </a:cxn>
                <a:cxn ang="0">
                  <a:pos x="connsiteX5685" y="connsiteY5685"/>
                </a:cxn>
                <a:cxn ang="0">
                  <a:pos x="connsiteX5686" y="connsiteY5686"/>
                </a:cxn>
                <a:cxn ang="0">
                  <a:pos x="connsiteX5687" y="connsiteY5687"/>
                </a:cxn>
                <a:cxn ang="0">
                  <a:pos x="connsiteX5688" y="connsiteY5688"/>
                </a:cxn>
                <a:cxn ang="0">
                  <a:pos x="connsiteX5689" y="connsiteY5689"/>
                </a:cxn>
                <a:cxn ang="0">
                  <a:pos x="connsiteX5690" y="connsiteY5690"/>
                </a:cxn>
                <a:cxn ang="0">
                  <a:pos x="connsiteX5691" y="connsiteY5691"/>
                </a:cxn>
                <a:cxn ang="0">
                  <a:pos x="connsiteX5692" y="connsiteY5692"/>
                </a:cxn>
                <a:cxn ang="0">
                  <a:pos x="connsiteX5693" y="connsiteY5693"/>
                </a:cxn>
                <a:cxn ang="0">
                  <a:pos x="connsiteX5694" y="connsiteY5694"/>
                </a:cxn>
                <a:cxn ang="0">
                  <a:pos x="connsiteX5695" y="connsiteY5695"/>
                </a:cxn>
                <a:cxn ang="0">
                  <a:pos x="connsiteX5696" y="connsiteY5696"/>
                </a:cxn>
                <a:cxn ang="0">
                  <a:pos x="connsiteX5697" y="connsiteY5697"/>
                </a:cxn>
                <a:cxn ang="0">
                  <a:pos x="connsiteX5698" y="connsiteY5698"/>
                </a:cxn>
                <a:cxn ang="0">
                  <a:pos x="connsiteX5699" y="connsiteY5699"/>
                </a:cxn>
                <a:cxn ang="0">
                  <a:pos x="connsiteX5700" y="connsiteY5700"/>
                </a:cxn>
                <a:cxn ang="0">
                  <a:pos x="connsiteX5701" y="connsiteY5701"/>
                </a:cxn>
                <a:cxn ang="0">
                  <a:pos x="connsiteX5702" y="connsiteY5702"/>
                </a:cxn>
                <a:cxn ang="0">
                  <a:pos x="connsiteX5703" y="connsiteY5703"/>
                </a:cxn>
                <a:cxn ang="0">
                  <a:pos x="connsiteX5704" y="connsiteY5704"/>
                </a:cxn>
                <a:cxn ang="0">
                  <a:pos x="connsiteX5705" y="connsiteY5705"/>
                </a:cxn>
                <a:cxn ang="0">
                  <a:pos x="connsiteX5706" y="connsiteY5706"/>
                </a:cxn>
                <a:cxn ang="0">
                  <a:pos x="connsiteX5707" y="connsiteY5707"/>
                </a:cxn>
                <a:cxn ang="0">
                  <a:pos x="connsiteX5708" y="connsiteY5708"/>
                </a:cxn>
                <a:cxn ang="0">
                  <a:pos x="connsiteX5709" y="connsiteY5709"/>
                </a:cxn>
                <a:cxn ang="0">
                  <a:pos x="connsiteX5710" y="connsiteY5710"/>
                </a:cxn>
                <a:cxn ang="0">
                  <a:pos x="connsiteX5711" y="connsiteY5711"/>
                </a:cxn>
                <a:cxn ang="0">
                  <a:pos x="connsiteX5712" y="connsiteY5712"/>
                </a:cxn>
                <a:cxn ang="0">
                  <a:pos x="connsiteX5713" y="connsiteY5713"/>
                </a:cxn>
                <a:cxn ang="0">
                  <a:pos x="connsiteX5714" y="connsiteY5714"/>
                </a:cxn>
                <a:cxn ang="0">
                  <a:pos x="connsiteX5715" y="connsiteY5715"/>
                </a:cxn>
                <a:cxn ang="0">
                  <a:pos x="connsiteX5716" y="connsiteY5716"/>
                </a:cxn>
                <a:cxn ang="0">
                  <a:pos x="connsiteX5717" y="connsiteY5717"/>
                </a:cxn>
                <a:cxn ang="0">
                  <a:pos x="connsiteX5718" y="connsiteY5718"/>
                </a:cxn>
                <a:cxn ang="0">
                  <a:pos x="connsiteX5719" y="connsiteY5719"/>
                </a:cxn>
                <a:cxn ang="0">
                  <a:pos x="connsiteX5720" y="connsiteY5720"/>
                </a:cxn>
                <a:cxn ang="0">
                  <a:pos x="connsiteX5721" y="connsiteY5721"/>
                </a:cxn>
                <a:cxn ang="0">
                  <a:pos x="connsiteX5722" y="connsiteY5722"/>
                </a:cxn>
                <a:cxn ang="0">
                  <a:pos x="connsiteX5723" y="connsiteY5723"/>
                </a:cxn>
                <a:cxn ang="0">
                  <a:pos x="connsiteX5724" y="connsiteY5724"/>
                </a:cxn>
                <a:cxn ang="0">
                  <a:pos x="connsiteX5725" y="connsiteY5725"/>
                </a:cxn>
                <a:cxn ang="0">
                  <a:pos x="connsiteX5726" y="connsiteY5726"/>
                </a:cxn>
                <a:cxn ang="0">
                  <a:pos x="connsiteX5727" y="connsiteY5727"/>
                </a:cxn>
                <a:cxn ang="0">
                  <a:pos x="connsiteX5728" y="connsiteY5728"/>
                </a:cxn>
                <a:cxn ang="0">
                  <a:pos x="connsiteX5729" y="connsiteY5729"/>
                </a:cxn>
                <a:cxn ang="0">
                  <a:pos x="connsiteX5730" y="connsiteY5730"/>
                </a:cxn>
                <a:cxn ang="0">
                  <a:pos x="connsiteX5731" y="connsiteY5731"/>
                </a:cxn>
                <a:cxn ang="0">
                  <a:pos x="connsiteX5732" y="connsiteY5732"/>
                </a:cxn>
                <a:cxn ang="0">
                  <a:pos x="connsiteX5733" y="connsiteY5733"/>
                </a:cxn>
                <a:cxn ang="0">
                  <a:pos x="connsiteX5734" y="connsiteY5734"/>
                </a:cxn>
                <a:cxn ang="0">
                  <a:pos x="connsiteX5735" y="connsiteY5735"/>
                </a:cxn>
                <a:cxn ang="0">
                  <a:pos x="connsiteX5736" y="connsiteY5736"/>
                </a:cxn>
                <a:cxn ang="0">
                  <a:pos x="connsiteX5737" y="connsiteY5737"/>
                </a:cxn>
                <a:cxn ang="0">
                  <a:pos x="connsiteX5738" y="connsiteY5738"/>
                </a:cxn>
                <a:cxn ang="0">
                  <a:pos x="connsiteX5739" y="connsiteY5739"/>
                </a:cxn>
                <a:cxn ang="0">
                  <a:pos x="connsiteX5740" y="connsiteY5740"/>
                </a:cxn>
                <a:cxn ang="0">
                  <a:pos x="connsiteX5741" y="connsiteY5741"/>
                </a:cxn>
                <a:cxn ang="0">
                  <a:pos x="connsiteX5742" y="connsiteY5742"/>
                </a:cxn>
                <a:cxn ang="0">
                  <a:pos x="connsiteX5743" y="connsiteY5743"/>
                </a:cxn>
                <a:cxn ang="0">
                  <a:pos x="connsiteX5744" y="connsiteY5744"/>
                </a:cxn>
                <a:cxn ang="0">
                  <a:pos x="connsiteX5745" y="connsiteY5745"/>
                </a:cxn>
                <a:cxn ang="0">
                  <a:pos x="connsiteX5746" y="connsiteY5746"/>
                </a:cxn>
                <a:cxn ang="0">
                  <a:pos x="connsiteX5747" y="connsiteY5747"/>
                </a:cxn>
                <a:cxn ang="0">
                  <a:pos x="connsiteX5748" y="connsiteY5748"/>
                </a:cxn>
                <a:cxn ang="0">
                  <a:pos x="connsiteX5749" y="connsiteY5749"/>
                </a:cxn>
                <a:cxn ang="0">
                  <a:pos x="connsiteX5750" y="connsiteY5750"/>
                </a:cxn>
                <a:cxn ang="0">
                  <a:pos x="connsiteX5751" y="connsiteY5751"/>
                </a:cxn>
                <a:cxn ang="0">
                  <a:pos x="connsiteX5752" y="connsiteY5752"/>
                </a:cxn>
                <a:cxn ang="0">
                  <a:pos x="connsiteX5753" y="connsiteY5753"/>
                </a:cxn>
                <a:cxn ang="0">
                  <a:pos x="connsiteX5754" y="connsiteY5754"/>
                </a:cxn>
                <a:cxn ang="0">
                  <a:pos x="connsiteX5755" y="connsiteY5755"/>
                </a:cxn>
                <a:cxn ang="0">
                  <a:pos x="connsiteX5756" y="connsiteY5756"/>
                </a:cxn>
                <a:cxn ang="0">
                  <a:pos x="connsiteX5757" y="connsiteY5757"/>
                </a:cxn>
                <a:cxn ang="0">
                  <a:pos x="connsiteX5758" y="connsiteY5758"/>
                </a:cxn>
                <a:cxn ang="0">
                  <a:pos x="connsiteX5759" y="connsiteY5759"/>
                </a:cxn>
                <a:cxn ang="0">
                  <a:pos x="connsiteX5760" y="connsiteY5760"/>
                </a:cxn>
                <a:cxn ang="0">
                  <a:pos x="connsiteX5761" y="connsiteY5761"/>
                </a:cxn>
                <a:cxn ang="0">
                  <a:pos x="connsiteX5762" y="connsiteY5762"/>
                </a:cxn>
                <a:cxn ang="0">
                  <a:pos x="connsiteX5763" y="connsiteY5763"/>
                </a:cxn>
                <a:cxn ang="0">
                  <a:pos x="connsiteX5764" y="connsiteY5764"/>
                </a:cxn>
                <a:cxn ang="0">
                  <a:pos x="connsiteX5765" y="connsiteY5765"/>
                </a:cxn>
                <a:cxn ang="0">
                  <a:pos x="connsiteX5766" y="connsiteY5766"/>
                </a:cxn>
                <a:cxn ang="0">
                  <a:pos x="connsiteX5767" y="connsiteY5767"/>
                </a:cxn>
                <a:cxn ang="0">
                  <a:pos x="connsiteX5768" y="connsiteY5768"/>
                </a:cxn>
                <a:cxn ang="0">
                  <a:pos x="connsiteX5769" y="connsiteY5769"/>
                </a:cxn>
                <a:cxn ang="0">
                  <a:pos x="connsiteX5770" y="connsiteY5770"/>
                </a:cxn>
                <a:cxn ang="0">
                  <a:pos x="connsiteX5771" y="connsiteY5771"/>
                </a:cxn>
                <a:cxn ang="0">
                  <a:pos x="connsiteX5772" y="connsiteY5772"/>
                </a:cxn>
                <a:cxn ang="0">
                  <a:pos x="connsiteX5773" y="connsiteY5773"/>
                </a:cxn>
                <a:cxn ang="0">
                  <a:pos x="connsiteX5774" y="connsiteY5774"/>
                </a:cxn>
                <a:cxn ang="0">
                  <a:pos x="connsiteX5775" y="connsiteY5775"/>
                </a:cxn>
                <a:cxn ang="0">
                  <a:pos x="connsiteX5776" y="connsiteY5776"/>
                </a:cxn>
                <a:cxn ang="0">
                  <a:pos x="connsiteX5777" y="connsiteY5777"/>
                </a:cxn>
                <a:cxn ang="0">
                  <a:pos x="connsiteX5778" y="connsiteY5778"/>
                </a:cxn>
                <a:cxn ang="0">
                  <a:pos x="connsiteX5779" y="connsiteY5779"/>
                </a:cxn>
                <a:cxn ang="0">
                  <a:pos x="connsiteX5780" y="connsiteY5780"/>
                </a:cxn>
                <a:cxn ang="0">
                  <a:pos x="connsiteX5781" y="connsiteY5781"/>
                </a:cxn>
                <a:cxn ang="0">
                  <a:pos x="connsiteX5782" y="connsiteY5782"/>
                </a:cxn>
                <a:cxn ang="0">
                  <a:pos x="connsiteX5783" y="connsiteY5783"/>
                </a:cxn>
                <a:cxn ang="0">
                  <a:pos x="connsiteX5784" y="connsiteY5784"/>
                </a:cxn>
                <a:cxn ang="0">
                  <a:pos x="connsiteX5785" y="connsiteY5785"/>
                </a:cxn>
                <a:cxn ang="0">
                  <a:pos x="connsiteX5786" y="connsiteY5786"/>
                </a:cxn>
                <a:cxn ang="0">
                  <a:pos x="connsiteX5787" y="connsiteY5787"/>
                </a:cxn>
                <a:cxn ang="0">
                  <a:pos x="connsiteX5788" y="connsiteY5788"/>
                </a:cxn>
                <a:cxn ang="0">
                  <a:pos x="connsiteX5789" y="connsiteY5789"/>
                </a:cxn>
                <a:cxn ang="0">
                  <a:pos x="connsiteX5790" y="connsiteY5790"/>
                </a:cxn>
                <a:cxn ang="0">
                  <a:pos x="connsiteX5791" y="connsiteY5791"/>
                </a:cxn>
                <a:cxn ang="0">
                  <a:pos x="connsiteX5792" y="connsiteY5792"/>
                </a:cxn>
                <a:cxn ang="0">
                  <a:pos x="connsiteX5793" y="connsiteY5793"/>
                </a:cxn>
                <a:cxn ang="0">
                  <a:pos x="connsiteX5794" y="connsiteY5794"/>
                </a:cxn>
                <a:cxn ang="0">
                  <a:pos x="connsiteX5795" y="connsiteY5795"/>
                </a:cxn>
                <a:cxn ang="0">
                  <a:pos x="connsiteX5796" y="connsiteY5796"/>
                </a:cxn>
                <a:cxn ang="0">
                  <a:pos x="connsiteX5797" y="connsiteY5797"/>
                </a:cxn>
                <a:cxn ang="0">
                  <a:pos x="connsiteX5798" y="connsiteY5798"/>
                </a:cxn>
                <a:cxn ang="0">
                  <a:pos x="connsiteX5799" y="connsiteY5799"/>
                </a:cxn>
                <a:cxn ang="0">
                  <a:pos x="connsiteX5800" y="connsiteY5800"/>
                </a:cxn>
                <a:cxn ang="0">
                  <a:pos x="connsiteX5801" y="connsiteY5801"/>
                </a:cxn>
                <a:cxn ang="0">
                  <a:pos x="connsiteX5802" y="connsiteY5802"/>
                </a:cxn>
                <a:cxn ang="0">
                  <a:pos x="connsiteX5803" y="connsiteY5803"/>
                </a:cxn>
                <a:cxn ang="0">
                  <a:pos x="connsiteX5804" y="connsiteY5804"/>
                </a:cxn>
                <a:cxn ang="0">
                  <a:pos x="connsiteX5805" y="connsiteY5805"/>
                </a:cxn>
                <a:cxn ang="0">
                  <a:pos x="connsiteX5806" y="connsiteY5806"/>
                </a:cxn>
                <a:cxn ang="0">
                  <a:pos x="connsiteX5807" y="connsiteY5807"/>
                </a:cxn>
                <a:cxn ang="0">
                  <a:pos x="connsiteX5808" y="connsiteY5808"/>
                </a:cxn>
                <a:cxn ang="0">
                  <a:pos x="connsiteX5809" y="connsiteY5809"/>
                </a:cxn>
                <a:cxn ang="0">
                  <a:pos x="connsiteX5810" y="connsiteY5810"/>
                </a:cxn>
                <a:cxn ang="0">
                  <a:pos x="connsiteX5811" y="connsiteY5811"/>
                </a:cxn>
                <a:cxn ang="0">
                  <a:pos x="connsiteX5812" y="connsiteY5812"/>
                </a:cxn>
                <a:cxn ang="0">
                  <a:pos x="connsiteX5813" y="connsiteY5813"/>
                </a:cxn>
                <a:cxn ang="0">
                  <a:pos x="connsiteX5814" y="connsiteY5814"/>
                </a:cxn>
                <a:cxn ang="0">
                  <a:pos x="connsiteX5815" y="connsiteY5815"/>
                </a:cxn>
                <a:cxn ang="0">
                  <a:pos x="connsiteX5816" y="connsiteY5816"/>
                </a:cxn>
                <a:cxn ang="0">
                  <a:pos x="connsiteX5817" y="connsiteY5817"/>
                </a:cxn>
                <a:cxn ang="0">
                  <a:pos x="connsiteX5818" y="connsiteY5818"/>
                </a:cxn>
                <a:cxn ang="0">
                  <a:pos x="connsiteX5819" y="connsiteY5819"/>
                </a:cxn>
                <a:cxn ang="0">
                  <a:pos x="connsiteX5820" y="connsiteY5820"/>
                </a:cxn>
                <a:cxn ang="0">
                  <a:pos x="connsiteX5821" y="connsiteY5821"/>
                </a:cxn>
                <a:cxn ang="0">
                  <a:pos x="connsiteX5822" y="connsiteY5822"/>
                </a:cxn>
                <a:cxn ang="0">
                  <a:pos x="connsiteX5823" y="connsiteY5823"/>
                </a:cxn>
                <a:cxn ang="0">
                  <a:pos x="connsiteX5824" y="connsiteY5824"/>
                </a:cxn>
                <a:cxn ang="0">
                  <a:pos x="connsiteX5825" y="connsiteY5825"/>
                </a:cxn>
                <a:cxn ang="0">
                  <a:pos x="connsiteX5826" y="connsiteY5826"/>
                </a:cxn>
                <a:cxn ang="0">
                  <a:pos x="connsiteX5827" y="connsiteY5827"/>
                </a:cxn>
                <a:cxn ang="0">
                  <a:pos x="connsiteX5828" y="connsiteY5828"/>
                </a:cxn>
                <a:cxn ang="0">
                  <a:pos x="connsiteX5829" y="connsiteY5829"/>
                </a:cxn>
                <a:cxn ang="0">
                  <a:pos x="connsiteX5830" y="connsiteY5830"/>
                </a:cxn>
                <a:cxn ang="0">
                  <a:pos x="connsiteX5831" y="connsiteY5831"/>
                </a:cxn>
                <a:cxn ang="0">
                  <a:pos x="connsiteX5832" y="connsiteY5832"/>
                </a:cxn>
                <a:cxn ang="0">
                  <a:pos x="connsiteX5833" y="connsiteY5833"/>
                </a:cxn>
                <a:cxn ang="0">
                  <a:pos x="connsiteX5834" y="connsiteY5834"/>
                </a:cxn>
                <a:cxn ang="0">
                  <a:pos x="connsiteX5835" y="connsiteY5835"/>
                </a:cxn>
                <a:cxn ang="0">
                  <a:pos x="connsiteX5836" y="connsiteY5836"/>
                </a:cxn>
                <a:cxn ang="0">
                  <a:pos x="connsiteX5837" y="connsiteY5837"/>
                </a:cxn>
                <a:cxn ang="0">
                  <a:pos x="connsiteX5838" y="connsiteY5838"/>
                </a:cxn>
                <a:cxn ang="0">
                  <a:pos x="connsiteX5839" y="connsiteY5839"/>
                </a:cxn>
                <a:cxn ang="0">
                  <a:pos x="connsiteX5840" y="connsiteY5840"/>
                </a:cxn>
                <a:cxn ang="0">
                  <a:pos x="connsiteX5841" y="connsiteY5841"/>
                </a:cxn>
                <a:cxn ang="0">
                  <a:pos x="connsiteX5842" y="connsiteY5842"/>
                </a:cxn>
                <a:cxn ang="0">
                  <a:pos x="connsiteX5843" y="connsiteY5843"/>
                </a:cxn>
                <a:cxn ang="0">
                  <a:pos x="connsiteX5844" y="connsiteY5844"/>
                </a:cxn>
                <a:cxn ang="0">
                  <a:pos x="connsiteX5845" y="connsiteY5845"/>
                </a:cxn>
                <a:cxn ang="0">
                  <a:pos x="connsiteX5846" y="connsiteY5846"/>
                </a:cxn>
                <a:cxn ang="0">
                  <a:pos x="connsiteX5847" y="connsiteY5847"/>
                </a:cxn>
                <a:cxn ang="0">
                  <a:pos x="connsiteX5848" y="connsiteY5848"/>
                </a:cxn>
                <a:cxn ang="0">
                  <a:pos x="connsiteX5849" y="connsiteY5849"/>
                </a:cxn>
                <a:cxn ang="0">
                  <a:pos x="connsiteX5850" y="connsiteY5850"/>
                </a:cxn>
                <a:cxn ang="0">
                  <a:pos x="connsiteX5851" y="connsiteY5851"/>
                </a:cxn>
                <a:cxn ang="0">
                  <a:pos x="connsiteX5852" y="connsiteY5852"/>
                </a:cxn>
                <a:cxn ang="0">
                  <a:pos x="connsiteX5853" y="connsiteY5853"/>
                </a:cxn>
                <a:cxn ang="0">
                  <a:pos x="connsiteX5854" y="connsiteY5854"/>
                </a:cxn>
                <a:cxn ang="0">
                  <a:pos x="connsiteX5855" y="connsiteY5855"/>
                </a:cxn>
                <a:cxn ang="0">
                  <a:pos x="connsiteX5856" y="connsiteY5856"/>
                </a:cxn>
                <a:cxn ang="0">
                  <a:pos x="connsiteX5857" y="connsiteY5857"/>
                </a:cxn>
                <a:cxn ang="0">
                  <a:pos x="connsiteX5858" y="connsiteY5858"/>
                </a:cxn>
                <a:cxn ang="0">
                  <a:pos x="connsiteX5859" y="connsiteY5859"/>
                </a:cxn>
                <a:cxn ang="0">
                  <a:pos x="connsiteX5860" y="connsiteY5860"/>
                </a:cxn>
                <a:cxn ang="0">
                  <a:pos x="connsiteX5861" y="connsiteY5861"/>
                </a:cxn>
                <a:cxn ang="0">
                  <a:pos x="connsiteX5862" y="connsiteY5862"/>
                </a:cxn>
                <a:cxn ang="0">
                  <a:pos x="connsiteX5863" y="connsiteY5863"/>
                </a:cxn>
                <a:cxn ang="0">
                  <a:pos x="connsiteX5864" y="connsiteY5864"/>
                </a:cxn>
                <a:cxn ang="0">
                  <a:pos x="connsiteX5865" y="connsiteY5865"/>
                </a:cxn>
                <a:cxn ang="0">
                  <a:pos x="connsiteX5866" y="connsiteY5866"/>
                </a:cxn>
                <a:cxn ang="0">
                  <a:pos x="connsiteX5867" y="connsiteY5867"/>
                </a:cxn>
                <a:cxn ang="0">
                  <a:pos x="connsiteX5868" y="connsiteY5868"/>
                </a:cxn>
                <a:cxn ang="0">
                  <a:pos x="connsiteX5869" y="connsiteY5869"/>
                </a:cxn>
                <a:cxn ang="0">
                  <a:pos x="connsiteX5870" y="connsiteY5870"/>
                </a:cxn>
                <a:cxn ang="0">
                  <a:pos x="connsiteX5871" y="connsiteY5871"/>
                </a:cxn>
                <a:cxn ang="0">
                  <a:pos x="connsiteX5872" y="connsiteY5872"/>
                </a:cxn>
                <a:cxn ang="0">
                  <a:pos x="connsiteX5873" y="connsiteY5873"/>
                </a:cxn>
                <a:cxn ang="0">
                  <a:pos x="connsiteX5874" y="connsiteY5874"/>
                </a:cxn>
                <a:cxn ang="0">
                  <a:pos x="connsiteX5875" y="connsiteY5875"/>
                </a:cxn>
                <a:cxn ang="0">
                  <a:pos x="connsiteX5876" y="connsiteY5876"/>
                </a:cxn>
                <a:cxn ang="0">
                  <a:pos x="connsiteX5877" y="connsiteY5877"/>
                </a:cxn>
                <a:cxn ang="0">
                  <a:pos x="connsiteX5878" y="connsiteY5878"/>
                </a:cxn>
                <a:cxn ang="0">
                  <a:pos x="connsiteX5879" y="connsiteY5879"/>
                </a:cxn>
                <a:cxn ang="0">
                  <a:pos x="connsiteX5880" y="connsiteY5880"/>
                </a:cxn>
                <a:cxn ang="0">
                  <a:pos x="connsiteX5881" y="connsiteY5881"/>
                </a:cxn>
                <a:cxn ang="0">
                  <a:pos x="connsiteX5882" y="connsiteY5882"/>
                </a:cxn>
                <a:cxn ang="0">
                  <a:pos x="connsiteX5883" y="connsiteY5883"/>
                </a:cxn>
                <a:cxn ang="0">
                  <a:pos x="connsiteX5884" y="connsiteY5884"/>
                </a:cxn>
                <a:cxn ang="0">
                  <a:pos x="connsiteX5885" y="connsiteY5885"/>
                </a:cxn>
                <a:cxn ang="0">
                  <a:pos x="connsiteX5886" y="connsiteY5886"/>
                </a:cxn>
                <a:cxn ang="0">
                  <a:pos x="connsiteX5887" y="connsiteY5887"/>
                </a:cxn>
                <a:cxn ang="0">
                  <a:pos x="connsiteX5888" y="connsiteY5888"/>
                </a:cxn>
                <a:cxn ang="0">
                  <a:pos x="connsiteX5889" y="connsiteY5889"/>
                </a:cxn>
                <a:cxn ang="0">
                  <a:pos x="connsiteX5890" y="connsiteY5890"/>
                </a:cxn>
                <a:cxn ang="0">
                  <a:pos x="connsiteX5891" y="connsiteY5891"/>
                </a:cxn>
                <a:cxn ang="0">
                  <a:pos x="connsiteX5892" y="connsiteY5892"/>
                </a:cxn>
                <a:cxn ang="0">
                  <a:pos x="connsiteX5893" y="connsiteY5893"/>
                </a:cxn>
                <a:cxn ang="0">
                  <a:pos x="connsiteX5894" y="connsiteY5894"/>
                </a:cxn>
                <a:cxn ang="0">
                  <a:pos x="connsiteX5895" y="connsiteY5895"/>
                </a:cxn>
                <a:cxn ang="0">
                  <a:pos x="connsiteX5896" y="connsiteY5896"/>
                </a:cxn>
                <a:cxn ang="0">
                  <a:pos x="connsiteX5897" y="connsiteY5897"/>
                </a:cxn>
                <a:cxn ang="0">
                  <a:pos x="connsiteX5898" y="connsiteY5898"/>
                </a:cxn>
                <a:cxn ang="0">
                  <a:pos x="connsiteX5899" y="connsiteY5899"/>
                </a:cxn>
                <a:cxn ang="0">
                  <a:pos x="connsiteX5900" y="connsiteY5900"/>
                </a:cxn>
                <a:cxn ang="0">
                  <a:pos x="connsiteX5901" y="connsiteY5901"/>
                </a:cxn>
                <a:cxn ang="0">
                  <a:pos x="connsiteX5902" y="connsiteY5902"/>
                </a:cxn>
                <a:cxn ang="0">
                  <a:pos x="connsiteX5903" y="connsiteY5903"/>
                </a:cxn>
                <a:cxn ang="0">
                  <a:pos x="connsiteX5904" y="connsiteY5904"/>
                </a:cxn>
                <a:cxn ang="0">
                  <a:pos x="connsiteX5905" y="connsiteY5905"/>
                </a:cxn>
                <a:cxn ang="0">
                  <a:pos x="connsiteX5906" y="connsiteY5906"/>
                </a:cxn>
                <a:cxn ang="0">
                  <a:pos x="connsiteX5907" y="connsiteY5907"/>
                </a:cxn>
                <a:cxn ang="0">
                  <a:pos x="connsiteX5908" y="connsiteY5908"/>
                </a:cxn>
                <a:cxn ang="0">
                  <a:pos x="connsiteX5909" y="connsiteY5909"/>
                </a:cxn>
                <a:cxn ang="0">
                  <a:pos x="connsiteX5910" y="connsiteY5910"/>
                </a:cxn>
                <a:cxn ang="0">
                  <a:pos x="connsiteX5911" y="connsiteY5911"/>
                </a:cxn>
                <a:cxn ang="0">
                  <a:pos x="connsiteX5912" y="connsiteY5912"/>
                </a:cxn>
                <a:cxn ang="0">
                  <a:pos x="connsiteX5913" y="connsiteY5913"/>
                </a:cxn>
                <a:cxn ang="0">
                  <a:pos x="connsiteX5914" y="connsiteY5914"/>
                </a:cxn>
                <a:cxn ang="0">
                  <a:pos x="connsiteX5915" y="connsiteY5915"/>
                </a:cxn>
                <a:cxn ang="0">
                  <a:pos x="connsiteX5916" y="connsiteY5916"/>
                </a:cxn>
                <a:cxn ang="0">
                  <a:pos x="connsiteX5917" y="connsiteY5917"/>
                </a:cxn>
                <a:cxn ang="0">
                  <a:pos x="connsiteX5918" y="connsiteY5918"/>
                </a:cxn>
                <a:cxn ang="0">
                  <a:pos x="connsiteX5919" y="connsiteY5919"/>
                </a:cxn>
                <a:cxn ang="0">
                  <a:pos x="connsiteX5920" y="connsiteY5920"/>
                </a:cxn>
                <a:cxn ang="0">
                  <a:pos x="connsiteX5921" y="connsiteY5921"/>
                </a:cxn>
                <a:cxn ang="0">
                  <a:pos x="connsiteX5922" y="connsiteY5922"/>
                </a:cxn>
                <a:cxn ang="0">
                  <a:pos x="connsiteX5923" y="connsiteY5923"/>
                </a:cxn>
                <a:cxn ang="0">
                  <a:pos x="connsiteX5924" y="connsiteY5924"/>
                </a:cxn>
                <a:cxn ang="0">
                  <a:pos x="connsiteX5925" y="connsiteY5925"/>
                </a:cxn>
                <a:cxn ang="0">
                  <a:pos x="connsiteX5926" y="connsiteY5926"/>
                </a:cxn>
                <a:cxn ang="0">
                  <a:pos x="connsiteX5927" y="connsiteY5927"/>
                </a:cxn>
                <a:cxn ang="0">
                  <a:pos x="connsiteX5928" y="connsiteY5928"/>
                </a:cxn>
                <a:cxn ang="0">
                  <a:pos x="connsiteX5929" y="connsiteY5929"/>
                </a:cxn>
                <a:cxn ang="0">
                  <a:pos x="connsiteX5930" y="connsiteY5930"/>
                </a:cxn>
                <a:cxn ang="0">
                  <a:pos x="connsiteX5931" y="connsiteY5931"/>
                </a:cxn>
                <a:cxn ang="0">
                  <a:pos x="connsiteX5932" y="connsiteY5932"/>
                </a:cxn>
                <a:cxn ang="0">
                  <a:pos x="connsiteX5933" y="connsiteY5933"/>
                </a:cxn>
                <a:cxn ang="0">
                  <a:pos x="connsiteX5934" y="connsiteY5934"/>
                </a:cxn>
                <a:cxn ang="0">
                  <a:pos x="connsiteX5935" y="connsiteY5935"/>
                </a:cxn>
                <a:cxn ang="0">
                  <a:pos x="connsiteX5936" y="connsiteY5936"/>
                </a:cxn>
                <a:cxn ang="0">
                  <a:pos x="connsiteX5937" y="connsiteY5937"/>
                </a:cxn>
                <a:cxn ang="0">
                  <a:pos x="connsiteX5938" y="connsiteY5938"/>
                </a:cxn>
                <a:cxn ang="0">
                  <a:pos x="connsiteX5939" y="connsiteY5939"/>
                </a:cxn>
                <a:cxn ang="0">
                  <a:pos x="connsiteX5940" y="connsiteY5940"/>
                </a:cxn>
                <a:cxn ang="0">
                  <a:pos x="connsiteX5941" y="connsiteY5941"/>
                </a:cxn>
                <a:cxn ang="0">
                  <a:pos x="connsiteX5942" y="connsiteY5942"/>
                </a:cxn>
                <a:cxn ang="0">
                  <a:pos x="connsiteX5943" y="connsiteY5943"/>
                </a:cxn>
                <a:cxn ang="0">
                  <a:pos x="connsiteX5944" y="connsiteY5944"/>
                </a:cxn>
                <a:cxn ang="0">
                  <a:pos x="connsiteX5945" y="connsiteY5945"/>
                </a:cxn>
                <a:cxn ang="0">
                  <a:pos x="connsiteX5946" y="connsiteY5946"/>
                </a:cxn>
                <a:cxn ang="0">
                  <a:pos x="connsiteX5947" y="connsiteY5947"/>
                </a:cxn>
                <a:cxn ang="0">
                  <a:pos x="connsiteX5948" y="connsiteY5948"/>
                </a:cxn>
                <a:cxn ang="0">
                  <a:pos x="connsiteX5949" y="connsiteY5949"/>
                </a:cxn>
                <a:cxn ang="0">
                  <a:pos x="connsiteX5950" y="connsiteY5950"/>
                </a:cxn>
                <a:cxn ang="0">
                  <a:pos x="connsiteX5951" y="connsiteY5951"/>
                </a:cxn>
                <a:cxn ang="0">
                  <a:pos x="connsiteX5952" y="connsiteY5952"/>
                </a:cxn>
                <a:cxn ang="0">
                  <a:pos x="connsiteX5953" y="connsiteY5953"/>
                </a:cxn>
                <a:cxn ang="0">
                  <a:pos x="connsiteX5954" y="connsiteY5954"/>
                </a:cxn>
                <a:cxn ang="0">
                  <a:pos x="connsiteX5955" y="connsiteY5955"/>
                </a:cxn>
                <a:cxn ang="0">
                  <a:pos x="connsiteX5956" y="connsiteY5956"/>
                </a:cxn>
                <a:cxn ang="0">
                  <a:pos x="connsiteX5957" y="connsiteY5957"/>
                </a:cxn>
                <a:cxn ang="0">
                  <a:pos x="connsiteX5958" y="connsiteY5958"/>
                </a:cxn>
                <a:cxn ang="0">
                  <a:pos x="connsiteX5959" y="connsiteY5959"/>
                </a:cxn>
                <a:cxn ang="0">
                  <a:pos x="connsiteX5960" y="connsiteY5960"/>
                </a:cxn>
                <a:cxn ang="0">
                  <a:pos x="connsiteX5961" y="connsiteY5961"/>
                </a:cxn>
                <a:cxn ang="0">
                  <a:pos x="connsiteX5962" y="connsiteY5962"/>
                </a:cxn>
                <a:cxn ang="0">
                  <a:pos x="connsiteX5963" y="connsiteY5963"/>
                </a:cxn>
                <a:cxn ang="0">
                  <a:pos x="connsiteX5964" y="connsiteY5964"/>
                </a:cxn>
                <a:cxn ang="0">
                  <a:pos x="connsiteX5965" y="connsiteY5965"/>
                </a:cxn>
                <a:cxn ang="0">
                  <a:pos x="connsiteX5966" y="connsiteY5966"/>
                </a:cxn>
                <a:cxn ang="0">
                  <a:pos x="connsiteX5967" y="connsiteY5967"/>
                </a:cxn>
                <a:cxn ang="0">
                  <a:pos x="connsiteX5968" y="connsiteY5968"/>
                </a:cxn>
                <a:cxn ang="0">
                  <a:pos x="connsiteX5969" y="connsiteY5969"/>
                </a:cxn>
                <a:cxn ang="0">
                  <a:pos x="connsiteX5970" y="connsiteY5970"/>
                </a:cxn>
                <a:cxn ang="0">
                  <a:pos x="connsiteX5971" y="connsiteY5971"/>
                </a:cxn>
                <a:cxn ang="0">
                  <a:pos x="connsiteX5972" y="connsiteY5972"/>
                </a:cxn>
                <a:cxn ang="0">
                  <a:pos x="connsiteX5973" y="connsiteY5973"/>
                </a:cxn>
                <a:cxn ang="0">
                  <a:pos x="connsiteX5974" y="connsiteY5974"/>
                </a:cxn>
                <a:cxn ang="0">
                  <a:pos x="connsiteX5975" y="connsiteY5975"/>
                </a:cxn>
                <a:cxn ang="0">
                  <a:pos x="connsiteX5976" y="connsiteY5976"/>
                </a:cxn>
                <a:cxn ang="0">
                  <a:pos x="connsiteX5977" y="connsiteY5977"/>
                </a:cxn>
                <a:cxn ang="0">
                  <a:pos x="connsiteX5978" y="connsiteY5978"/>
                </a:cxn>
                <a:cxn ang="0">
                  <a:pos x="connsiteX5979" y="connsiteY5979"/>
                </a:cxn>
                <a:cxn ang="0">
                  <a:pos x="connsiteX5980" y="connsiteY5980"/>
                </a:cxn>
                <a:cxn ang="0">
                  <a:pos x="connsiteX5981" y="connsiteY5981"/>
                </a:cxn>
                <a:cxn ang="0">
                  <a:pos x="connsiteX5982" y="connsiteY5982"/>
                </a:cxn>
                <a:cxn ang="0">
                  <a:pos x="connsiteX5983" y="connsiteY5983"/>
                </a:cxn>
                <a:cxn ang="0">
                  <a:pos x="connsiteX5984" y="connsiteY5984"/>
                </a:cxn>
                <a:cxn ang="0">
                  <a:pos x="connsiteX5985" y="connsiteY5985"/>
                </a:cxn>
                <a:cxn ang="0">
                  <a:pos x="connsiteX5986" y="connsiteY5986"/>
                </a:cxn>
                <a:cxn ang="0">
                  <a:pos x="connsiteX5987" y="connsiteY5987"/>
                </a:cxn>
                <a:cxn ang="0">
                  <a:pos x="connsiteX5988" y="connsiteY5988"/>
                </a:cxn>
                <a:cxn ang="0">
                  <a:pos x="connsiteX5989" y="connsiteY5989"/>
                </a:cxn>
                <a:cxn ang="0">
                  <a:pos x="connsiteX5990" y="connsiteY5990"/>
                </a:cxn>
                <a:cxn ang="0">
                  <a:pos x="connsiteX5991" y="connsiteY5991"/>
                </a:cxn>
                <a:cxn ang="0">
                  <a:pos x="connsiteX5992" y="connsiteY5992"/>
                </a:cxn>
                <a:cxn ang="0">
                  <a:pos x="connsiteX5993" y="connsiteY5993"/>
                </a:cxn>
                <a:cxn ang="0">
                  <a:pos x="connsiteX5994" y="connsiteY5994"/>
                </a:cxn>
                <a:cxn ang="0">
                  <a:pos x="connsiteX5995" y="connsiteY5995"/>
                </a:cxn>
                <a:cxn ang="0">
                  <a:pos x="connsiteX5996" y="connsiteY5996"/>
                </a:cxn>
                <a:cxn ang="0">
                  <a:pos x="connsiteX5997" y="connsiteY5997"/>
                </a:cxn>
                <a:cxn ang="0">
                  <a:pos x="connsiteX5998" y="connsiteY5998"/>
                </a:cxn>
                <a:cxn ang="0">
                  <a:pos x="connsiteX5999" y="connsiteY5999"/>
                </a:cxn>
                <a:cxn ang="0">
                  <a:pos x="connsiteX6000" y="connsiteY6000"/>
                </a:cxn>
                <a:cxn ang="0">
                  <a:pos x="connsiteX6001" y="connsiteY6001"/>
                </a:cxn>
                <a:cxn ang="0">
                  <a:pos x="connsiteX6002" y="connsiteY6002"/>
                </a:cxn>
                <a:cxn ang="0">
                  <a:pos x="connsiteX6003" y="connsiteY6003"/>
                </a:cxn>
                <a:cxn ang="0">
                  <a:pos x="connsiteX6004" y="connsiteY6004"/>
                </a:cxn>
                <a:cxn ang="0">
                  <a:pos x="connsiteX6005" y="connsiteY6005"/>
                </a:cxn>
                <a:cxn ang="0">
                  <a:pos x="connsiteX6006" y="connsiteY6006"/>
                </a:cxn>
                <a:cxn ang="0">
                  <a:pos x="connsiteX6007" y="connsiteY6007"/>
                </a:cxn>
                <a:cxn ang="0">
                  <a:pos x="connsiteX6008" y="connsiteY6008"/>
                </a:cxn>
                <a:cxn ang="0">
                  <a:pos x="connsiteX6009" y="connsiteY6009"/>
                </a:cxn>
                <a:cxn ang="0">
                  <a:pos x="connsiteX6010" y="connsiteY6010"/>
                </a:cxn>
                <a:cxn ang="0">
                  <a:pos x="connsiteX6011" y="connsiteY6011"/>
                </a:cxn>
                <a:cxn ang="0">
                  <a:pos x="connsiteX6012" y="connsiteY6012"/>
                </a:cxn>
                <a:cxn ang="0">
                  <a:pos x="connsiteX6013" y="connsiteY6013"/>
                </a:cxn>
                <a:cxn ang="0">
                  <a:pos x="connsiteX6014" y="connsiteY6014"/>
                </a:cxn>
                <a:cxn ang="0">
                  <a:pos x="connsiteX6015" y="connsiteY6015"/>
                </a:cxn>
                <a:cxn ang="0">
                  <a:pos x="connsiteX6016" y="connsiteY6016"/>
                </a:cxn>
                <a:cxn ang="0">
                  <a:pos x="connsiteX6017" y="connsiteY6017"/>
                </a:cxn>
                <a:cxn ang="0">
                  <a:pos x="connsiteX6018" y="connsiteY6018"/>
                </a:cxn>
                <a:cxn ang="0">
                  <a:pos x="connsiteX6019" y="connsiteY6019"/>
                </a:cxn>
                <a:cxn ang="0">
                  <a:pos x="connsiteX6020" y="connsiteY6020"/>
                </a:cxn>
                <a:cxn ang="0">
                  <a:pos x="connsiteX6021" y="connsiteY6021"/>
                </a:cxn>
                <a:cxn ang="0">
                  <a:pos x="connsiteX6022" y="connsiteY6022"/>
                </a:cxn>
                <a:cxn ang="0">
                  <a:pos x="connsiteX6023" y="connsiteY6023"/>
                </a:cxn>
                <a:cxn ang="0">
                  <a:pos x="connsiteX6024" y="connsiteY6024"/>
                </a:cxn>
                <a:cxn ang="0">
                  <a:pos x="connsiteX6025" y="connsiteY6025"/>
                </a:cxn>
                <a:cxn ang="0">
                  <a:pos x="connsiteX6026" y="connsiteY6026"/>
                </a:cxn>
                <a:cxn ang="0">
                  <a:pos x="connsiteX6027" y="connsiteY6027"/>
                </a:cxn>
                <a:cxn ang="0">
                  <a:pos x="connsiteX6028" y="connsiteY6028"/>
                </a:cxn>
                <a:cxn ang="0">
                  <a:pos x="connsiteX6029" y="connsiteY6029"/>
                </a:cxn>
                <a:cxn ang="0">
                  <a:pos x="connsiteX6030" y="connsiteY6030"/>
                </a:cxn>
                <a:cxn ang="0">
                  <a:pos x="connsiteX6031" y="connsiteY6031"/>
                </a:cxn>
                <a:cxn ang="0">
                  <a:pos x="connsiteX6032" y="connsiteY6032"/>
                </a:cxn>
                <a:cxn ang="0">
                  <a:pos x="connsiteX6033" y="connsiteY6033"/>
                </a:cxn>
                <a:cxn ang="0">
                  <a:pos x="connsiteX6034" y="connsiteY6034"/>
                </a:cxn>
                <a:cxn ang="0">
                  <a:pos x="connsiteX6035" y="connsiteY6035"/>
                </a:cxn>
                <a:cxn ang="0">
                  <a:pos x="connsiteX6036" y="connsiteY6036"/>
                </a:cxn>
                <a:cxn ang="0">
                  <a:pos x="connsiteX6037" y="connsiteY6037"/>
                </a:cxn>
                <a:cxn ang="0">
                  <a:pos x="connsiteX6038" y="connsiteY6038"/>
                </a:cxn>
                <a:cxn ang="0">
                  <a:pos x="connsiteX6039" y="connsiteY6039"/>
                </a:cxn>
                <a:cxn ang="0">
                  <a:pos x="connsiteX6040" y="connsiteY6040"/>
                </a:cxn>
                <a:cxn ang="0">
                  <a:pos x="connsiteX6041" y="connsiteY6041"/>
                </a:cxn>
                <a:cxn ang="0">
                  <a:pos x="connsiteX6042" y="connsiteY6042"/>
                </a:cxn>
                <a:cxn ang="0">
                  <a:pos x="connsiteX6043" y="connsiteY6043"/>
                </a:cxn>
                <a:cxn ang="0">
                  <a:pos x="connsiteX6044" y="connsiteY6044"/>
                </a:cxn>
                <a:cxn ang="0">
                  <a:pos x="connsiteX6045" y="connsiteY6045"/>
                </a:cxn>
                <a:cxn ang="0">
                  <a:pos x="connsiteX6046" y="connsiteY6046"/>
                </a:cxn>
                <a:cxn ang="0">
                  <a:pos x="connsiteX6047" y="connsiteY6047"/>
                </a:cxn>
                <a:cxn ang="0">
                  <a:pos x="connsiteX6048" y="connsiteY6048"/>
                </a:cxn>
                <a:cxn ang="0">
                  <a:pos x="connsiteX6049" y="connsiteY6049"/>
                </a:cxn>
                <a:cxn ang="0">
                  <a:pos x="connsiteX6050" y="connsiteY6050"/>
                </a:cxn>
                <a:cxn ang="0">
                  <a:pos x="connsiteX6051" y="connsiteY6051"/>
                </a:cxn>
                <a:cxn ang="0">
                  <a:pos x="connsiteX6052" y="connsiteY6052"/>
                </a:cxn>
                <a:cxn ang="0">
                  <a:pos x="connsiteX6053" y="connsiteY6053"/>
                </a:cxn>
                <a:cxn ang="0">
                  <a:pos x="connsiteX6054" y="connsiteY6054"/>
                </a:cxn>
                <a:cxn ang="0">
                  <a:pos x="connsiteX6055" y="connsiteY6055"/>
                </a:cxn>
                <a:cxn ang="0">
                  <a:pos x="connsiteX6056" y="connsiteY6056"/>
                </a:cxn>
                <a:cxn ang="0">
                  <a:pos x="connsiteX6057" y="connsiteY6057"/>
                </a:cxn>
                <a:cxn ang="0">
                  <a:pos x="connsiteX6058" y="connsiteY6058"/>
                </a:cxn>
                <a:cxn ang="0">
                  <a:pos x="connsiteX6059" y="connsiteY6059"/>
                </a:cxn>
                <a:cxn ang="0">
                  <a:pos x="connsiteX6060" y="connsiteY6060"/>
                </a:cxn>
                <a:cxn ang="0">
                  <a:pos x="connsiteX6061" y="connsiteY6061"/>
                </a:cxn>
                <a:cxn ang="0">
                  <a:pos x="connsiteX6062" y="connsiteY6062"/>
                </a:cxn>
                <a:cxn ang="0">
                  <a:pos x="connsiteX6063" y="connsiteY6063"/>
                </a:cxn>
                <a:cxn ang="0">
                  <a:pos x="connsiteX6064" y="connsiteY6064"/>
                </a:cxn>
                <a:cxn ang="0">
                  <a:pos x="connsiteX6065" y="connsiteY6065"/>
                </a:cxn>
                <a:cxn ang="0">
                  <a:pos x="connsiteX6066" y="connsiteY6066"/>
                </a:cxn>
                <a:cxn ang="0">
                  <a:pos x="connsiteX6067" y="connsiteY6067"/>
                </a:cxn>
                <a:cxn ang="0">
                  <a:pos x="connsiteX6068" y="connsiteY6068"/>
                </a:cxn>
                <a:cxn ang="0">
                  <a:pos x="connsiteX6069" y="connsiteY6069"/>
                </a:cxn>
                <a:cxn ang="0">
                  <a:pos x="connsiteX6070" y="connsiteY6070"/>
                </a:cxn>
                <a:cxn ang="0">
                  <a:pos x="connsiteX6071" y="connsiteY6071"/>
                </a:cxn>
                <a:cxn ang="0">
                  <a:pos x="connsiteX6072" y="connsiteY6072"/>
                </a:cxn>
                <a:cxn ang="0">
                  <a:pos x="connsiteX6073" y="connsiteY6073"/>
                </a:cxn>
                <a:cxn ang="0">
                  <a:pos x="connsiteX6074" y="connsiteY6074"/>
                </a:cxn>
                <a:cxn ang="0">
                  <a:pos x="connsiteX6075" y="connsiteY6075"/>
                </a:cxn>
                <a:cxn ang="0">
                  <a:pos x="connsiteX6076" y="connsiteY6076"/>
                </a:cxn>
                <a:cxn ang="0">
                  <a:pos x="connsiteX6077" y="connsiteY6077"/>
                </a:cxn>
                <a:cxn ang="0">
                  <a:pos x="connsiteX6078" y="connsiteY6078"/>
                </a:cxn>
                <a:cxn ang="0">
                  <a:pos x="connsiteX6079" y="connsiteY6079"/>
                </a:cxn>
                <a:cxn ang="0">
                  <a:pos x="connsiteX6080" y="connsiteY6080"/>
                </a:cxn>
                <a:cxn ang="0">
                  <a:pos x="connsiteX6081" y="connsiteY6081"/>
                </a:cxn>
                <a:cxn ang="0">
                  <a:pos x="connsiteX6082" y="connsiteY6082"/>
                </a:cxn>
                <a:cxn ang="0">
                  <a:pos x="connsiteX6083" y="connsiteY6083"/>
                </a:cxn>
                <a:cxn ang="0">
                  <a:pos x="connsiteX6084" y="connsiteY6084"/>
                </a:cxn>
                <a:cxn ang="0">
                  <a:pos x="connsiteX6085" y="connsiteY6085"/>
                </a:cxn>
                <a:cxn ang="0">
                  <a:pos x="connsiteX6086" y="connsiteY6086"/>
                </a:cxn>
                <a:cxn ang="0">
                  <a:pos x="connsiteX6087" y="connsiteY6087"/>
                </a:cxn>
                <a:cxn ang="0">
                  <a:pos x="connsiteX6088" y="connsiteY6088"/>
                </a:cxn>
                <a:cxn ang="0">
                  <a:pos x="connsiteX6089" y="connsiteY6089"/>
                </a:cxn>
                <a:cxn ang="0">
                  <a:pos x="connsiteX6090" y="connsiteY6090"/>
                </a:cxn>
                <a:cxn ang="0">
                  <a:pos x="connsiteX6091" y="connsiteY6091"/>
                </a:cxn>
                <a:cxn ang="0">
                  <a:pos x="connsiteX6092" y="connsiteY6092"/>
                </a:cxn>
                <a:cxn ang="0">
                  <a:pos x="connsiteX6093" y="connsiteY6093"/>
                </a:cxn>
                <a:cxn ang="0">
                  <a:pos x="connsiteX6094" y="connsiteY6094"/>
                </a:cxn>
                <a:cxn ang="0">
                  <a:pos x="connsiteX6095" y="connsiteY6095"/>
                </a:cxn>
                <a:cxn ang="0">
                  <a:pos x="connsiteX6096" y="connsiteY6096"/>
                </a:cxn>
                <a:cxn ang="0">
                  <a:pos x="connsiteX6097" y="connsiteY6097"/>
                </a:cxn>
                <a:cxn ang="0">
                  <a:pos x="connsiteX6098" y="connsiteY6098"/>
                </a:cxn>
                <a:cxn ang="0">
                  <a:pos x="connsiteX6099" y="connsiteY6099"/>
                </a:cxn>
                <a:cxn ang="0">
                  <a:pos x="connsiteX6100" y="connsiteY6100"/>
                </a:cxn>
                <a:cxn ang="0">
                  <a:pos x="connsiteX6101" y="connsiteY6101"/>
                </a:cxn>
                <a:cxn ang="0">
                  <a:pos x="connsiteX6102" y="connsiteY6102"/>
                </a:cxn>
                <a:cxn ang="0">
                  <a:pos x="connsiteX6103" y="connsiteY6103"/>
                </a:cxn>
                <a:cxn ang="0">
                  <a:pos x="connsiteX6104" y="connsiteY6104"/>
                </a:cxn>
                <a:cxn ang="0">
                  <a:pos x="connsiteX6105" y="connsiteY6105"/>
                </a:cxn>
                <a:cxn ang="0">
                  <a:pos x="connsiteX6106" y="connsiteY6106"/>
                </a:cxn>
                <a:cxn ang="0">
                  <a:pos x="connsiteX6107" y="connsiteY6107"/>
                </a:cxn>
                <a:cxn ang="0">
                  <a:pos x="connsiteX6108" y="connsiteY6108"/>
                </a:cxn>
                <a:cxn ang="0">
                  <a:pos x="connsiteX6109" y="connsiteY6109"/>
                </a:cxn>
                <a:cxn ang="0">
                  <a:pos x="connsiteX6110" y="connsiteY6110"/>
                </a:cxn>
                <a:cxn ang="0">
                  <a:pos x="connsiteX6111" y="connsiteY6111"/>
                </a:cxn>
                <a:cxn ang="0">
                  <a:pos x="connsiteX6112" y="connsiteY6112"/>
                </a:cxn>
                <a:cxn ang="0">
                  <a:pos x="connsiteX6113" y="connsiteY6113"/>
                </a:cxn>
                <a:cxn ang="0">
                  <a:pos x="connsiteX6114" y="connsiteY6114"/>
                </a:cxn>
                <a:cxn ang="0">
                  <a:pos x="connsiteX6115" y="connsiteY6115"/>
                </a:cxn>
                <a:cxn ang="0">
                  <a:pos x="connsiteX6116" y="connsiteY6116"/>
                </a:cxn>
                <a:cxn ang="0">
                  <a:pos x="connsiteX6117" y="connsiteY6117"/>
                </a:cxn>
                <a:cxn ang="0">
                  <a:pos x="connsiteX6118" y="connsiteY6118"/>
                </a:cxn>
                <a:cxn ang="0">
                  <a:pos x="connsiteX6119" y="connsiteY6119"/>
                </a:cxn>
                <a:cxn ang="0">
                  <a:pos x="connsiteX6120" y="connsiteY6120"/>
                </a:cxn>
                <a:cxn ang="0">
                  <a:pos x="connsiteX6121" y="connsiteY6121"/>
                </a:cxn>
                <a:cxn ang="0">
                  <a:pos x="connsiteX6122" y="connsiteY6122"/>
                </a:cxn>
                <a:cxn ang="0">
                  <a:pos x="connsiteX6123" y="connsiteY6123"/>
                </a:cxn>
                <a:cxn ang="0">
                  <a:pos x="connsiteX6124" y="connsiteY6124"/>
                </a:cxn>
                <a:cxn ang="0">
                  <a:pos x="connsiteX6125" y="connsiteY6125"/>
                </a:cxn>
                <a:cxn ang="0">
                  <a:pos x="connsiteX6126" y="connsiteY6126"/>
                </a:cxn>
                <a:cxn ang="0">
                  <a:pos x="connsiteX6127" y="connsiteY6127"/>
                </a:cxn>
                <a:cxn ang="0">
                  <a:pos x="connsiteX6128" y="connsiteY6128"/>
                </a:cxn>
                <a:cxn ang="0">
                  <a:pos x="connsiteX6129" y="connsiteY6129"/>
                </a:cxn>
                <a:cxn ang="0">
                  <a:pos x="connsiteX6130" y="connsiteY6130"/>
                </a:cxn>
                <a:cxn ang="0">
                  <a:pos x="connsiteX6131" y="connsiteY6131"/>
                </a:cxn>
                <a:cxn ang="0">
                  <a:pos x="connsiteX6132" y="connsiteY6132"/>
                </a:cxn>
                <a:cxn ang="0">
                  <a:pos x="connsiteX6133" y="connsiteY6133"/>
                </a:cxn>
                <a:cxn ang="0">
                  <a:pos x="connsiteX6134" y="connsiteY6134"/>
                </a:cxn>
                <a:cxn ang="0">
                  <a:pos x="connsiteX6135" y="connsiteY6135"/>
                </a:cxn>
                <a:cxn ang="0">
                  <a:pos x="connsiteX6136" y="connsiteY6136"/>
                </a:cxn>
                <a:cxn ang="0">
                  <a:pos x="connsiteX6137" y="connsiteY6137"/>
                </a:cxn>
                <a:cxn ang="0">
                  <a:pos x="connsiteX6138" y="connsiteY6138"/>
                </a:cxn>
                <a:cxn ang="0">
                  <a:pos x="connsiteX6139" y="connsiteY6139"/>
                </a:cxn>
                <a:cxn ang="0">
                  <a:pos x="connsiteX6140" y="connsiteY6140"/>
                </a:cxn>
                <a:cxn ang="0">
                  <a:pos x="connsiteX6141" y="connsiteY6141"/>
                </a:cxn>
                <a:cxn ang="0">
                  <a:pos x="connsiteX6142" y="connsiteY6142"/>
                </a:cxn>
                <a:cxn ang="0">
                  <a:pos x="connsiteX6143" y="connsiteY6143"/>
                </a:cxn>
                <a:cxn ang="0">
                  <a:pos x="connsiteX6144" y="connsiteY6144"/>
                </a:cxn>
                <a:cxn ang="0">
                  <a:pos x="connsiteX6145" y="connsiteY6145"/>
                </a:cxn>
                <a:cxn ang="0">
                  <a:pos x="connsiteX6146" y="connsiteY6146"/>
                </a:cxn>
                <a:cxn ang="0">
                  <a:pos x="connsiteX6147" y="connsiteY6147"/>
                </a:cxn>
                <a:cxn ang="0">
                  <a:pos x="connsiteX6148" y="connsiteY6148"/>
                </a:cxn>
                <a:cxn ang="0">
                  <a:pos x="connsiteX6149" y="connsiteY6149"/>
                </a:cxn>
                <a:cxn ang="0">
                  <a:pos x="connsiteX6150" y="connsiteY6150"/>
                </a:cxn>
                <a:cxn ang="0">
                  <a:pos x="connsiteX6151" y="connsiteY6151"/>
                </a:cxn>
                <a:cxn ang="0">
                  <a:pos x="connsiteX6152" y="connsiteY6152"/>
                </a:cxn>
                <a:cxn ang="0">
                  <a:pos x="connsiteX6153" y="connsiteY6153"/>
                </a:cxn>
                <a:cxn ang="0">
                  <a:pos x="connsiteX6154" y="connsiteY6154"/>
                </a:cxn>
                <a:cxn ang="0">
                  <a:pos x="connsiteX6155" y="connsiteY6155"/>
                </a:cxn>
                <a:cxn ang="0">
                  <a:pos x="connsiteX6156" y="connsiteY6156"/>
                </a:cxn>
                <a:cxn ang="0">
                  <a:pos x="connsiteX6157" y="connsiteY6157"/>
                </a:cxn>
                <a:cxn ang="0">
                  <a:pos x="connsiteX6158" y="connsiteY6158"/>
                </a:cxn>
                <a:cxn ang="0">
                  <a:pos x="connsiteX6159" y="connsiteY6159"/>
                </a:cxn>
                <a:cxn ang="0">
                  <a:pos x="connsiteX6160" y="connsiteY6160"/>
                </a:cxn>
                <a:cxn ang="0">
                  <a:pos x="connsiteX6161" y="connsiteY6161"/>
                </a:cxn>
                <a:cxn ang="0">
                  <a:pos x="connsiteX6162" y="connsiteY6162"/>
                </a:cxn>
                <a:cxn ang="0">
                  <a:pos x="connsiteX6163" y="connsiteY6163"/>
                </a:cxn>
                <a:cxn ang="0">
                  <a:pos x="connsiteX6164" y="connsiteY6164"/>
                </a:cxn>
                <a:cxn ang="0">
                  <a:pos x="connsiteX6165" y="connsiteY6165"/>
                </a:cxn>
                <a:cxn ang="0">
                  <a:pos x="connsiteX6166" y="connsiteY6166"/>
                </a:cxn>
                <a:cxn ang="0">
                  <a:pos x="connsiteX6167" y="connsiteY6167"/>
                </a:cxn>
                <a:cxn ang="0">
                  <a:pos x="connsiteX6168" y="connsiteY6168"/>
                </a:cxn>
                <a:cxn ang="0">
                  <a:pos x="connsiteX6169" y="connsiteY6169"/>
                </a:cxn>
                <a:cxn ang="0">
                  <a:pos x="connsiteX6170" y="connsiteY6170"/>
                </a:cxn>
                <a:cxn ang="0">
                  <a:pos x="connsiteX6171" y="connsiteY6171"/>
                </a:cxn>
                <a:cxn ang="0">
                  <a:pos x="connsiteX6172" y="connsiteY6172"/>
                </a:cxn>
                <a:cxn ang="0">
                  <a:pos x="connsiteX6173" y="connsiteY6173"/>
                </a:cxn>
                <a:cxn ang="0">
                  <a:pos x="connsiteX6174" y="connsiteY6174"/>
                </a:cxn>
                <a:cxn ang="0">
                  <a:pos x="connsiteX6175" y="connsiteY6175"/>
                </a:cxn>
                <a:cxn ang="0">
                  <a:pos x="connsiteX6176" y="connsiteY6176"/>
                </a:cxn>
                <a:cxn ang="0">
                  <a:pos x="connsiteX6177" y="connsiteY6177"/>
                </a:cxn>
                <a:cxn ang="0">
                  <a:pos x="connsiteX6178" y="connsiteY6178"/>
                </a:cxn>
                <a:cxn ang="0">
                  <a:pos x="connsiteX6179" y="connsiteY6179"/>
                </a:cxn>
                <a:cxn ang="0">
                  <a:pos x="connsiteX6180" y="connsiteY6180"/>
                </a:cxn>
                <a:cxn ang="0">
                  <a:pos x="connsiteX6181" y="connsiteY6181"/>
                </a:cxn>
                <a:cxn ang="0">
                  <a:pos x="connsiteX6182" y="connsiteY6182"/>
                </a:cxn>
                <a:cxn ang="0">
                  <a:pos x="connsiteX6183" y="connsiteY6183"/>
                </a:cxn>
                <a:cxn ang="0">
                  <a:pos x="connsiteX6184" y="connsiteY6184"/>
                </a:cxn>
                <a:cxn ang="0">
                  <a:pos x="connsiteX6185" y="connsiteY6185"/>
                </a:cxn>
                <a:cxn ang="0">
                  <a:pos x="connsiteX6186" y="connsiteY6186"/>
                </a:cxn>
                <a:cxn ang="0">
                  <a:pos x="connsiteX6187" y="connsiteY6187"/>
                </a:cxn>
                <a:cxn ang="0">
                  <a:pos x="connsiteX6188" y="connsiteY6188"/>
                </a:cxn>
                <a:cxn ang="0">
                  <a:pos x="connsiteX6189" y="connsiteY6189"/>
                </a:cxn>
                <a:cxn ang="0">
                  <a:pos x="connsiteX6190" y="connsiteY6190"/>
                </a:cxn>
                <a:cxn ang="0">
                  <a:pos x="connsiteX6191" y="connsiteY6191"/>
                </a:cxn>
                <a:cxn ang="0">
                  <a:pos x="connsiteX6192" y="connsiteY6192"/>
                </a:cxn>
                <a:cxn ang="0">
                  <a:pos x="connsiteX6193" y="connsiteY6193"/>
                </a:cxn>
                <a:cxn ang="0">
                  <a:pos x="connsiteX6194" y="connsiteY6194"/>
                </a:cxn>
                <a:cxn ang="0">
                  <a:pos x="connsiteX6195" y="connsiteY6195"/>
                </a:cxn>
                <a:cxn ang="0">
                  <a:pos x="connsiteX6196" y="connsiteY6196"/>
                </a:cxn>
                <a:cxn ang="0">
                  <a:pos x="connsiteX6197" y="connsiteY6197"/>
                </a:cxn>
                <a:cxn ang="0">
                  <a:pos x="connsiteX6198" y="connsiteY6198"/>
                </a:cxn>
                <a:cxn ang="0">
                  <a:pos x="connsiteX6199" y="connsiteY6199"/>
                </a:cxn>
                <a:cxn ang="0">
                  <a:pos x="connsiteX6200" y="connsiteY6200"/>
                </a:cxn>
                <a:cxn ang="0">
                  <a:pos x="connsiteX6201" y="connsiteY6201"/>
                </a:cxn>
                <a:cxn ang="0">
                  <a:pos x="connsiteX6202" y="connsiteY6202"/>
                </a:cxn>
                <a:cxn ang="0">
                  <a:pos x="connsiteX6203" y="connsiteY6203"/>
                </a:cxn>
                <a:cxn ang="0">
                  <a:pos x="connsiteX6204" y="connsiteY6204"/>
                </a:cxn>
                <a:cxn ang="0">
                  <a:pos x="connsiteX6205" y="connsiteY6205"/>
                </a:cxn>
                <a:cxn ang="0">
                  <a:pos x="connsiteX6206" y="connsiteY6206"/>
                </a:cxn>
                <a:cxn ang="0">
                  <a:pos x="connsiteX6207" y="connsiteY6207"/>
                </a:cxn>
                <a:cxn ang="0">
                  <a:pos x="connsiteX6208" y="connsiteY6208"/>
                </a:cxn>
                <a:cxn ang="0">
                  <a:pos x="connsiteX6209" y="connsiteY6209"/>
                </a:cxn>
                <a:cxn ang="0">
                  <a:pos x="connsiteX6210" y="connsiteY6210"/>
                </a:cxn>
                <a:cxn ang="0">
                  <a:pos x="connsiteX6211" y="connsiteY6211"/>
                </a:cxn>
                <a:cxn ang="0">
                  <a:pos x="connsiteX6212" y="connsiteY6212"/>
                </a:cxn>
                <a:cxn ang="0">
                  <a:pos x="connsiteX6213" y="connsiteY6213"/>
                </a:cxn>
                <a:cxn ang="0">
                  <a:pos x="connsiteX6214" y="connsiteY6214"/>
                </a:cxn>
                <a:cxn ang="0">
                  <a:pos x="connsiteX6215" y="connsiteY6215"/>
                </a:cxn>
                <a:cxn ang="0">
                  <a:pos x="connsiteX6216" y="connsiteY6216"/>
                </a:cxn>
                <a:cxn ang="0">
                  <a:pos x="connsiteX6217" y="connsiteY6217"/>
                </a:cxn>
                <a:cxn ang="0">
                  <a:pos x="connsiteX6218" y="connsiteY6218"/>
                </a:cxn>
                <a:cxn ang="0">
                  <a:pos x="connsiteX6219" y="connsiteY6219"/>
                </a:cxn>
                <a:cxn ang="0">
                  <a:pos x="connsiteX6220" y="connsiteY6220"/>
                </a:cxn>
                <a:cxn ang="0">
                  <a:pos x="connsiteX6221" y="connsiteY6221"/>
                </a:cxn>
                <a:cxn ang="0">
                  <a:pos x="connsiteX6222" y="connsiteY6222"/>
                </a:cxn>
                <a:cxn ang="0">
                  <a:pos x="connsiteX6223" y="connsiteY6223"/>
                </a:cxn>
                <a:cxn ang="0">
                  <a:pos x="connsiteX6224" y="connsiteY6224"/>
                </a:cxn>
                <a:cxn ang="0">
                  <a:pos x="connsiteX6225" y="connsiteY6225"/>
                </a:cxn>
                <a:cxn ang="0">
                  <a:pos x="connsiteX6226" y="connsiteY6226"/>
                </a:cxn>
                <a:cxn ang="0">
                  <a:pos x="connsiteX6227" y="connsiteY6227"/>
                </a:cxn>
                <a:cxn ang="0">
                  <a:pos x="connsiteX6228" y="connsiteY6228"/>
                </a:cxn>
                <a:cxn ang="0">
                  <a:pos x="connsiteX6229" y="connsiteY6229"/>
                </a:cxn>
                <a:cxn ang="0">
                  <a:pos x="connsiteX6230" y="connsiteY6230"/>
                </a:cxn>
                <a:cxn ang="0">
                  <a:pos x="connsiteX6231" y="connsiteY6231"/>
                </a:cxn>
                <a:cxn ang="0">
                  <a:pos x="connsiteX6232" y="connsiteY6232"/>
                </a:cxn>
                <a:cxn ang="0">
                  <a:pos x="connsiteX6233" y="connsiteY6233"/>
                </a:cxn>
                <a:cxn ang="0">
                  <a:pos x="connsiteX6234" y="connsiteY6234"/>
                </a:cxn>
                <a:cxn ang="0">
                  <a:pos x="connsiteX6235" y="connsiteY6235"/>
                </a:cxn>
                <a:cxn ang="0">
                  <a:pos x="connsiteX6236" y="connsiteY6236"/>
                </a:cxn>
                <a:cxn ang="0">
                  <a:pos x="connsiteX6237" y="connsiteY6237"/>
                </a:cxn>
                <a:cxn ang="0">
                  <a:pos x="connsiteX6238" y="connsiteY6238"/>
                </a:cxn>
                <a:cxn ang="0">
                  <a:pos x="connsiteX6239" y="connsiteY6239"/>
                </a:cxn>
                <a:cxn ang="0">
                  <a:pos x="connsiteX6240" y="connsiteY6240"/>
                </a:cxn>
                <a:cxn ang="0">
                  <a:pos x="connsiteX6241" y="connsiteY6241"/>
                </a:cxn>
                <a:cxn ang="0">
                  <a:pos x="connsiteX6242" y="connsiteY6242"/>
                </a:cxn>
                <a:cxn ang="0">
                  <a:pos x="connsiteX6243" y="connsiteY6243"/>
                </a:cxn>
                <a:cxn ang="0">
                  <a:pos x="connsiteX6244" y="connsiteY6244"/>
                </a:cxn>
                <a:cxn ang="0">
                  <a:pos x="connsiteX6245" y="connsiteY6245"/>
                </a:cxn>
                <a:cxn ang="0">
                  <a:pos x="connsiteX6246" y="connsiteY6246"/>
                </a:cxn>
                <a:cxn ang="0">
                  <a:pos x="connsiteX6247" y="connsiteY6247"/>
                </a:cxn>
                <a:cxn ang="0">
                  <a:pos x="connsiteX6248" y="connsiteY6248"/>
                </a:cxn>
                <a:cxn ang="0">
                  <a:pos x="connsiteX6249" y="connsiteY6249"/>
                </a:cxn>
                <a:cxn ang="0">
                  <a:pos x="connsiteX6250" y="connsiteY6250"/>
                </a:cxn>
                <a:cxn ang="0">
                  <a:pos x="connsiteX6251" y="connsiteY6251"/>
                </a:cxn>
                <a:cxn ang="0">
                  <a:pos x="connsiteX6252" y="connsiteY6252"/>
                </a:cxn>
                <a:cxn ang="0">
                  <a:pos x="connsiteX6253" y="connsiteY6253"/>
                </a:cxn>
                <a:cxn ang="0">
                  <a:pos x="connsiteX6254" y="connsiteY6254"/>
                </a:cxn>
                <a:cxn ang="0">
                  <a:pos x="connsiteX6255" y="connsiteY6255"/>
                </a:cxn>
                <a:cxn ang="0">
                  <a:pos x="connsiteX6256" y="connsiteY6256"/>
                </a:cxn>
                <a:cxn ang="0">
                  <a:pos x="connsiteX6257" y="connsiteY6257"/>
                </a:cxn>
                <a:cxn ang="0">
                  <a:pos x="connsiteX6258" y="connsiteY6258"/>
                </a:cxn>
                <a:cxn ang="0">
                  <a:pos x="connsiteX6259" y="connsiteY6259"/>
                </a:cxn>
                <a:cxn ang="0">
                  <a:pos x="connsiteX6260" y="connsiteY6260"/>
                </a:cxn>
                <a:cxn ang="0">
                  <a:pos x="connsiteX6261" y="connsiteY6261"/>
                </a:cxn>
                <a:cxn ang="0">
                  <a:pos x="connsiteX6262" y="connsiteY6262"/>
                </a:cxn>
                <a:cxn ang="0">
                  <a:pos x="connsiteX6263" y="connsiteY6263"/>
                </a:cxn>
                <a:cxn ang="0">
                  <a:pos x="connsiteX6264" y="connsiteY6264"/>
                </a:cxn>
                <a:cxn ang="0">
                  <a:pos x="connsiteX6265" y="connsiteY6265"/>
                </a:cxn>
                <a:cxn ang="0">
                  <a:pos x="connsiteX6266" y="connsiteY6266"/>
                </a:cxn>
                <a:cxn ang="0">
                  <a:pos x="connsiteX6267" y="connsiteY6267"/>
                </a:cxn>
                <a:cxn ang="0">
                  <a:pos x="connsiteX6268" y="connsiteY6268"/>
                </a:cxn>
                <a:cxn ang="0">
                  <a:pos x="connsiteX6269" y="connsiteY6269"/>
                </a:cxn>
                <a:cxn ang="0">
                  <a:pos x="connsiteX6270" y="connsiteY6270"/>
                </a:cxn>
                <a:cxn ang="0">
                  <a:pos x="connsiteX6271" y="connsiteY6271"/>
                </a:cxn>
                <a:cxn ang="0">
                  <a:pos x="connsiteX6272" y="connsiteY6272"/>
                </a:cxn>
                <a:cxn ang="0">
                  <a:pos x="connsiteX6273" y="connsiteY6273"/>
                </a:cxn>
                <a:cxn ang="0">
                  <a:pos x="connsiteX6274" y="connsiteY6274"/>
                </a:cxn>
                <a:cxn ang="0">
                  <a:pos x="connsiteX6275" y="connsiteY6275"/>
                </a:cxn>
                <a:cxn ang="0">
                  <a:pos x="connsiteX6276" y="connsiteY6276"/>
                </a:cxn>
                <a:cxn ang="0">
                  <a:pos x="connsiteX6277" y="connsiteY6277"/>
                </a:cxn>
                <a:cxn ang="0">
                  <a:pos x="connsiteX6278" y="connsiteY6278"/>
                </a:cxn>
                <a:cxn ang="0">
                  <a:pos x="connsiteX6279" y="connsiteY6279"/>
                </a:cxn>
                <a:cxn ang="0">
                  <a:pos x="connsiteX6280" y="connsiteY6280"/>
                </a:cxn>
                <a:cxn ang="0">
                  <a:pos x="connsiteX6281" y="connsiteY6281"/>
                </a:cxn>
                <a:cxn ang="0">
                  <a:pos x="connsiteX6282" y="connsiteY6282"/>
                </a:cxn>
                <a:cxn ang="0">
                  <a:pos x="connsiteX6283" y="connsiteY6283"/>
                </a:cxn>
                <a:cxn ang="0">
                  <a:pos x="connsiteX6284" y="connsiteY6284"/>
                </a:cxn>
                <a:cxn ang="0">
                  <a:pos x="connsiteX6285" y="connsiteY6285"/>
                </a:cxn>
                <a:cxn ang="0">
                  <a:pos x="connsiteX6286" y="connsiteY6286"/>
                </a:cxn>
                <a:cxn ang="0">
                  <a:pos x="connsiteX6287" y="connsiteY6287"/>
                </a:cxn>
                <a:cxn ang="0">
                  <a:pos x="connsiteX6288" y="connsiteY6288"/>
                </a:cxn>
                <a:cxn ang="0">
                  <a:pos x="connsiteX6289" y="connsiteY6289"/>
                </a:cxn>
                <a:cxn ang="0">
                  <a:pos x="connsiteX6290" y="connsiteY6290"/>
                </a:cxn>
                <a:cxn ang="0">
                  <a:pos x="connsiteX6291" y="connsiteY6291"/>
                </a:cxn>
                <a:cxn ang="0">
                  <a:pos x="connsiteX6292" y="connsiteY6292"/>
                </a:cxn>
                <a:cxn ang="0">
                  <a:pos x="connsiteX6293" y="connsiteY6293"/>
                </a:cxn>
                <a:cxn ang="0">
                  <a:pos x="connsiteX6294" y="connsiteY6294"/>
                </a:cxn>
                <a:cxn ang="0">
                  <a:pos x="connsiteX6295" y="connsiteY6295"/>
                </a:cxn>
                <a:cxn ang="0">
                  <a:pos x="connsiteX6296" y="connsiteY6296"/>
                </a:cxn>
                <a:cxn ang="0">
                  <a:pos x="connsiteX6297" y="connsiteY6297"/>
                </a:cxn>
                <a:cxn ang="0">
                  <a:pos x="connsiteX6298" y="connsiteY6298"/>
                </a:cxn>
                <a:cxn ang="0">
                  <a:pos x="connsiteX6299" y="connsiteY6299"/>
                </a:cxn>
                <a:cxn ang="0">
                  <a:pos x="connsiteX6300" y="connsiteY6300"/>
                </a:cxn>
                <a:cxn ang="0">
                  <a:pos x="connsiteX6301" y="connsiteY6301"/>
                </a:cxn>
                <a:cxn ang="0">
                  <a:pos x="connsiteX6302" y="connsiteY6302"/>
                </a:cxn>
                <a:cxn ang="0">
                  <a:pos x="connsiteX6303" y="connsiteY6303"/>
                </a:cxn>
                <a:cxn ang="0">
                  <a:pos x="connsiteX6304" y="connsiteY6304"/>
                </a:cxn>
                <a:cxn ang="0">
                  <a:pos x="connsiteX6305" y="connsiteY6305"/>
                </a:cxn>
                <a:cxn ang="0">
                  <a:pos x="connsiteX6306" y="connsiteY6306"/>
                </a:cxn>
                <a:cxn ang="0">
                  <a:pos x="connsiteX6307" y="connsiteY6307"/>
                </a:cxn>
                <a:cxn ang="0">
                  <a:pos x="connsiteX6308" y="connsiteY6308"/>
                </a:cxn>
                <a:cxn ang="0">
                  <a:pos x="connsiteX6309" y="connsiteY6309"/>
                </a:cxn>
                <a:cxn ang="0">
                  <a:pos x="connsiteX6310" y="connsiteY6310"/>
                </a:cxn>
                <a:cxn ang="0">
                  <a:pos x="connsiteX6311" y="connsiteY6311"/>
                </a:cxn>
                <a:cxn ang="0">
                  <a:pos x="connsiteX6312" y="connsiteY6312"/>
                </a:cxn>
                <a:cxn ang="0">
                  <a:pos x="connsiteX6313" y="connsiteY6313"/>
                </a:cxn>
                <a:cxn ang="0">
                  <a:pos x="connsiteX6314" y="connsiteY6314"/>
                </a:cxn>
                <a:cxn ang="0">
                  <a:pos x="connsiteX6315" y="connsiteY6315"/>
                </a:cxn>
                <a:cxn ang="0">
                  <a:pos x="connsiteX6316" y="connsiteY6316"/>
                </a:cxn>
                <a:cxn ang="0">
                  <a:pos x="connsiteX6317" y="connsiteY6317"/>
                </a:cxn>
                <a:cxn ang="0">
                  <a:pos x="connsiteX6318" y="connsiteY6318"/>
                </a:cxn>
                <a:cxn ang="0">
                  <a:pos x="connsiteX6319" y="connsiteY6319"/>
                </a:cxn>
                <a:cxn ang="0">
                  <a:pos x="connsiteX6320" y="connsiteY6320"/>
                </a:cxn>
                <a:cxn ang="0">
                  <a:pos x="connsiteX6321" y="connsiteY6321"/>
                </a:cxn>
                <a:cxn ang="0">
                  <a:pos x="connsiteX6322" y="connsiteY6322"/>
                </a:cxn>
                <a:cxn ang="0">
                  <a:pos x="connsiteX6323" y="connsiteY6323"/>
                </a:cxn>
                <a:cxn ang="0">
                  <a:pos x="connsiteX6324" y="connsiteY6324"/>
                </a:cxn>
                <a:cxn ang="0">
                  <a:pos x="connsiteX6325" y="connsiteY6325"/>
                </a:cxn>
                <a:cxn ang="0">
                  <a:pos x="connsiteX6326" y="connsiteY6326"/>
                </a:cxn>
                <a:cxn ang="0">
                  <a:pos x="connsiteX6327" y="connsiteY6327"/>
                </a:cxn>
                <a:cxn ang="0">
                  <a:pos x="connsiteX6328" y="connsiteY6328"/>
                </a:cxn>
                <a:cxn ang="0">
                  <a:pos x="connsiteX6329" y="connsiteY6329"/>
                </a:cxn>
                <a:cxn ang="0">
                  <a:pos x="connsiteX6330" y="connsiteY6330"/>
                </a:cxn>
                <a:cxn ang="0">
                  <a:pos x="connsiteX6331" y="connsiteY6331"/>
                </a:cxn>
                <a:cxn ang="0">
                  <a:pos x="connsiteX6332" y="connsiteY6332"/>
                </a:cxn>
                <a:cxn ang="0">
                  <a:pos x="connsiteX6333" y="connsiteY6333"/>
                </a:cxn>
                <a:cxn ang="0">
                  <a:pos x="connsiteX6334" y="connsiteY6334"/>
                </a:cxn>
                <a:cxn ang="0">
                  <a:pos x="connsiteX6335" y="connsiteY6335"/>
                </a:cxn>
                <a:cxn ang="0">
                  <a:pos x="connsiteX6336" y="connsiteY6336"/>
                </a:cxn>
                <a:cxn ang="0">
                  <a:pos x="connsiteX6337" y="connsiteY6337"/>
                </a:cxn>
                <a:cxn ang="0">
                  <a:pos x="connsiteX6338" y="connsiteY6338"/>
                </a:cxn>
                <a:cxn ang="0">
                  <a:pos x="connsiteX6339" y="connsiteY6339"/>
                </a:cxn>
                <a:cxn ang="0">
                  <a:pos x="connsiteX6340" y="connsiteY6340"/>
                </a:cxn>
                <a:cxn ang="0">
                  <a:pos x="connsiteX6341" y="connsiteY6341"/>
                </a:cxn>
                <a:cxn ang="0">
                  <a:pos x="connsiteX6342" y="connsiteY6342"/>
                </a:cxn>
                <a:cxn ang="0">
                  <a:pos x="connsiteX6343" y="connsiteY6343"/>
                </a:cxn>
                <a:cxn ang="0">
                  <a:pos x="connsiteX6344" y="connsiteY6344"/>
                </a:cxn>
                <a:cxn ang="0">
                  <a:pos x="connsiteX6345" y="connsiteY6345"/>
                </a:cxn>
                <a:cxn ang="0">
                  <a:pos x="connsiteX6346" y="connsiteY6346"/>
                </a:cxn>
                <a:cxn ang="0">
                  <a:pos x="connsiteX6347" y="connsiteY6347"/>
                </a:cxn>
                <a:cxn ang="0">
                  <a:pos x="connsiteX6348" y="connsiteY6348"/>
                </a:cxn>
                <a:cxn ang="0">
                  <a:pos x="connsiteX6349" y="connsiteY6349"/>
                </a:cxn>
                <a:cxn ang="0">
                  <a:pos x="connsiteX6350" y="connsiteY6350"/>
                </a:cxn>
                <a:cxn ang="0">
                  <a:pos x="connsiteX6351" y="connsiteY6351"/>
                </a:cxn>
                <a:cxn ang="0">
                  <a:pos x="connsiteX6352" y="connsiteY6352"/>
                </a:cxn>
                <a:cxn ang="0">
                  <a:pos x="connsiteX6353" y="connsiteY6353"/>
                </a:cxn>
                <a:cxn ang="0">
                  <a:pos x="connsiteX6354" y="connsiteY6354"/>
                </a:cxn>
                <a:cxn ang="0">
                  <a:pos x="connsiteX6355" y="connsiteY6355"/>
                </a:cxn>
                <a:cxn ang="0">
                  <a:pos x="connsiteX6356" y="connsiteY6356"/>
                </a:cxn>
                <a:cxn ang="0">
                  <a:pos x="connsiteX6357" y="connsiteY6357"/>
                </a:cxn>
                <a:cxn ang="0">
                  <a:pos x="connsiteX6358" y="connsiteY6358"/>
                </a:cxn>
                <a:cxn ang="0">
                  <a:pos x="connsiteX6359" y="connsiteY6359"/>
                </a:cxn>
                <a:cxn ang="0">
                  <a:pos x="connsiteX6360" y="connsiteY6360"/>
                </a:cxn>
                <a:cxn ang="0">
                  <a:pos x="connsiteX6361" y="connsiteY6361"/>
                </a:cxn>
                <a:cxn ang="0">
                  <a:pos x="connsiteX6362" y="connsiteY6362"/>
                </a:cxn>
                <a:cxn ang="0">
                  <a:pos x="connsiteX6363" y="connsiteY6363"/>
                </a:cxn>
                <a:cxn ang="0">
                  <a:pos x="connsiteX6364" y="connsiteY6364"/>
                </a:cxn>
                <a:cxn ang="0">
                  <a:pos x="connsiteX6365" y="connsiteY6365"/>
                </a:cxn>
                <a:cxn ang="0">
                  <a:pos x="connsiteX6366" y="connsiteY6366"/>
                </a:cxn>
                <a:cxn ang="0">
                  <a:pos x="connsiteX6367" y="connsiteY6367"/>
                </a:cxn>
                <a:cxn ang="0">
                  <a:pos x="connsiteX6368" y="connsiteY6368"/>
                </a:cxn>
                <a:cxn ang="0">
                  <a:pos x="connsiteX6369" y="connsiteY6369"/>
                </a:cxn>
                <a:cxn ang="0">
                  <a:pos x="connsiteX6370" y="connsiteY6370"/>
                </a:cxn>
                <a:cxn ang="0">
                  <a:pos x="connsiteX6371" y="connsiteY6371"/>
                </a:cxn>
                <a:cxn ang="0">
                  <a:pos x="connsiteX6372" y="connsiteY6372"/>
                </a:cxn>
                <a:cxn ang="0">
                  <a:pos x="connsiteX6373" y="connsiteY6373"/>
                </a:cxn>
                <a:cxn ang="0">
                  <a:pos x="connsiteX6374" y="connsiteY6374"/>
                </a:cxn>
                <a:cxn ang="0">
                  <a:pos x="connsiteX6375" y="connsiteY6375"/>
                </a:cxn>
                <a:cxn ang="0">
                  <a:pos x="connsiteX6376" y="connsiteY6376"/>
                </a:cxn>
                <a:cxn ang="0">
                  <a:pos x="connsiteX6377" y="connsiteY6377"/>
                </a:cxn>
                <a:cxn ang="0">
                  <a:pos x="connsiteX6378" y="connsiteY6378"/>
                </a:cxn>
                <a:cxn ang="0">
                  <a:pos x="connsiteX6379" y="connsiteY6379"/>
                </a:cxn>
                <a:cxn ang="0">
                  <a:pos x="connsiteX6380" y="connsiteY6380"/>
                </a:cxn>
                <a:cxn ang="0">
                  <a:pos x="connsiteX6381" y="connsiteY6381"/>
                </a:cxn>
                <a:cxn ang="0">
                  <a:pos x="connsiteX6382" y="connsiteY6382"/>
                </a:cxn>
                <a:cxn ang="0">
                  <a:pos x="connsiteX6383" y="connsiteY6383"/>
                </a:cxn>
                <a:cxn ang="0">
                  <a:pos x="connsiteX6384" y="connsiteY6384"/>
                </a:cxn>
                <a:cxn ang="0">
                  <a:pos x="connsiteX6385" y="connsiteY6385"/>
                </a:cxn>
                <a:cxn ang="0">
                  <a:pos x="connsiteX6386" y="connsiteY6386"/>
                </a:cxn>
                <a:cxn ang="0">
                  <a:pos x="connsiteX6387" y="connsiteY6387"/>
                </a:cxn>
                <a:cxn ang="0">
                  <a:pos x="connsiteX6388" y="connsiteY6388"/>
                </a:cxn>
                <a:cxn ang="0">
                  <a:pos x="connsiteX6389" y="connsiteY6389"/>
                </a:cxn>
                <a:cxn ang="0">
                  <a:pos x="connsiteX6390" y="connsiteY6390"/>
                </a:cxn>
                <a:cxn ang="0">
                  <a:pos x="connsiteX6391" y="connsiteY6391"/>
                </a:cxn>
                <a:cxn ang="0">
                  <a:pos x="connsiteX6392" y="connsiteY6392"/>
                </a:cxn>
                <a:cxn ang="0">
                  <a:pos x="connsiteX6393" y="connsiteY6393"/>
                </a:cxn>
                <a:cxn ang="0">
                  <a:pos x="connsiteX6394" y="connsiteY6394"/>
                </a:cxn>
                <a:cxn ang="0">
                  <a:pos x="connsiteX6395" y="connsiteY6395"/>
                </a:cxn>
                <a:cxn ang="0">
                  <a:pos x="connsiteX6396" y="connsiteY6396"/>
                </a:cxn>
                <a:cxn ang="0">
                  <a:pos x="connsiteX6397" y="connsiteY6397"/>
                </a:cxn>
                <a:cxn ang="0">
                  <a:pos x="connsiteX6398" y="connsiteY6398"/>
                </a:cxn>
                <a:cxn ang="0">
                  <a:pos x="connsiteX6399" y="connsiteY6399"/>
                </a:cxn>
                <a:cxn ang="0">
                  <a:pos x="connsiteX6400" y="connsiteY6400"/>
                </a:cxn>
                <a:cxn ang="0">
                  <a:pos x="connsiteX6401" y="connsiteY6401"/>
                </a:cxn>
                <a:cxn ang="0">
                  <a:pos x="connsiteX6402" y="connsiteY6402"/>
                </a:cxn>
                <a:cxn ang="0">
                  <a:pos x="connsiteX6403" y="connsiteY6403"/>
                </a:cxn>
                <a:cxn ang="0">
                  <a:pos x="connsiteX6404" y="connsiteY6404"/>
                </a:cxn>
                <a:cxn ang="0">
                  <a:pos x="connsiteX6405" y="connsiteY6405"/>
                </a:cxn>
                <a:cxn ang="0">
                  <a:pos x="connsiteX6406" y="connsiteY6406"/>
                </a:cxn>
                <a:cxn ang="0">
                  <a:pos x="connsiteX6407" y="connsiteY6407"/>
                </a:cxn>
                <a:cxn ang="0">
                  <a:pos x="connsiteX6408" y="connsiteY6408"/>
                </a:cxn>
                <a:cxn ang="0">
                  <a:pos x="connsiteX6409" y="connsiteY6409"/>
                </a:cxn>
                <a:cxn ang="0">
                  <a:pos x="connsiteX6410" y="connsiteY6410"/>
                </a:cxn>
                <a:cxn ang="0">
                  <a:pos x="connsiteX6411" y="connsiteY6411"/>
                </a:cxn>
                <a:cxn ang="0">
                  <a:pos x="connsiteX6412" y="connsiteY6412"/>
                </a:cxn>
                <a:cxn ang="0">
                  <a:pos x="connsiteX6413" y="connsiteY6413"/>
                </a:cxn>
                <a:cxn ang="0">
                  <a:pos x="connsiteX6414" y="connsiteY6414"/>
                </a:cxn>
                <a:cxn ang="0">
                  <a:pos x="connsiteX6415" y="connsiteY6415"/>
                </a:cxn>
                <a:cxn ang="0">
                  <a:pos x="connsiteX6416" y="connsiteY6416"/>
                </a:cxn>
                <a:cxn ang="0">
                  <a:pos x="connsiteX6417" y="connsiteY6417"/>
                </a:cxn>
                <a:cxn ang="0">
                  <a:pos x="connsiteX6418" y="connsiteY6418"/>
                </a:cxn>
                <a:cxn ang="0">
                  <a:pos x="connsiteX6419" y="connsiteY6419"/>
                </a:cxn>
                <a:cxn ang="0">
                  <a:pos x="connsiteX6420" y="connsiteY6420"/>
                </a:cxn>
                <a:cxn ang="0">
                  <a:pos x="connsiteX6421" y="connsiteY6421"/>
                </a:cxn>
                <a:cxn ang="0">
                  <a:pos x="connsiteX6422" y="connsiteY6422"/>
                </a:cxn>
                <a:cxn ang="0">
                  <a:pos x="connsiteX6423" y="connsiteY6423"/>
                </a:cxn>
                <a:cxn ang="0">
                  <a:pos x="connsiteX6424" y="connsiteY6424"/>
                </a:cxn>
                <a:cxn ang="0">
                  <a:pos x="connsiteX6425" y="connsiteY6425"/>
                </a:cxn>
                <a:cxn ang="0">
                  <a:pos x="connsiteX6426" y="connsiteY6426"/>
                </a:cxn>
                <a:cxn ang="0">
                  <a:pos x="connsiteX6427" y="connsiteY6427"/>
                </a:cxn>
                <a:cxn ang="0">
                  <a:pos x="connsiteX6428" y="connsiteY6428"/>
                </a:cxn>
                <a:cxn ang="0">
                  <a:pos x="connsiteX6429" y="connsiteY6429"/>
                </a:cxn>
                <a:cxn ang="0">
                  <a:pos x="connsiteX6430" y="connsiteY6430"/>
                </a:cxn>
                <a:cxn ang="0">
                  <a:pos x="connsiteX6431" y="connsiteY6431"/>
                </a:cxn>
                <a:cxn ang="0">
                  <a:pos x="connsiteX6432" y="connsiteY6432"/>
                </a:cxn>
                <a:cxn ang="0">
                  <a:pos x="connsiteX6433" y="connsiteY6433"/>
                </a:cxn>
                <a:cxn ang="0">
                  <a:pos x="connsiteX6434" y="connsiteY6434"/>
                </a:cxn>
                <a:cxn ang="0">
                  <a:pos x="connsiteX6435" y="connsiteY6435"/>
                </a:cxn>
                <a:cxn ang="0">
                  <a:pos x="connsiteX6436" y="connsiteY6436"/>
                </a:cxn>
                <a:cxn ang="0">
                  <a:pos x="connsiteX6437" y="connsiteY6437"/>
                </a:cxn>
                <a:cxn ang="0">
                  <a:pos x="connsiteX6438" y="connsiteY6438"/>
                </a:cxn>
                <a:cxn ang="0">
                  <a:pos x="connsiteX6439" y="connsiteY6439"/>
                </a:cxn>
                <a:cxn ang="0">
                  <a:pos x="connsiteX6440" y="connsiteY6440"/>
                </a:cxn>
                <a:cxn ang="0">
                  <a:pos x="connsiteX6441" y="connsiteY6441"/>
                </a:cxn>
                <a:cxn ang="0">
                  <a:pos x="connsiteX6442" y="connsiteY6442"/>
                </a:cxn>
                <a:cxn ang="0">
                  <a:pos x="connsiteX6443" y="connsiteY6443"/>
                </a:cxn>
                <a:cxn ang="0">
                  <a:pos x="connsiteX6444" y="connsiteY6444"/>
                </a:cxn>
                <a:cxn ang="0">
                  <a:pos x="connsiteX6445" y="connsiteY6445"/>
                </a:cxn>
                <a:cxn ang="0">
                  <a:pos x="connsiteX6446" y="connsiteY6446"/>
                </a:cxn>
                <a:cxn ang="0">
                  <a:pos x="connsiteX6447" y="connsiteY6447"/>
                </a:cxn>
                <a:cxn ang="0">
                  <a:pos x="connsiteX6448" y="connsiteY6448"/>
                </a:cxn>
                <a:cxn ang="0">
                  <a:pos x="connsiteX6449" y="connsiteY6449"/>
                </a:cxn>
                <a:cxn ang="0">
                  <a:pos x="connsiteX6450" y="connsiteY6450"/>
                </a:cxn>
                <a:cxn ang="0">
                  <a:pos x="connsiteX6451" y="connsiteY6451"/>
                </a:cxn>
                <a:cxn ang="0">
                  <a:pos x="connsiteX6452" y="connsiteY6452"/>
                </a:cxn>
                <a:cxn ang="0">
                  <a:pos x="connsiteX6453" y="connsiteY6453"/>
                </a:cxn>
                <a:cxn ang="0">
                  <a:pos x="connsiteX6454" y="connsiteY6454"/>
                </a:cxn>
                <a:cxn ang="0">
                  <a:pos x="connsiteX6455" y="connsiteY6455"/>
                </a:cxn>
                <a:cxn ang="0">
                  <a:pos x="connsiteX6456" y="connsiteY6456"/>
                </a:cxn>
                <a:cxn ang="0">
                  <a:pos x="connsiteX6457" y="connsiteY6457"/>
                </a:cxn>
                <a:cxn ang="0">
                  <a:pos x="connsiteX6458" y="connsiteY6458"/>
                </a:cxn>
                <a:cxn ang="0">
                  <a:pos x="connsiteX6459" y="connsiteY6459"/>
                </a:cxn>
                <a:cxn ang="0">
                  <a:pos x="connsiteX6460" y="connsiteY6460"/>
                </a:cxn>
                <a:cxn ang="0">
                  <a:pos x="connsiteX6461" y="connsiteY6461"/>
                </a:cxn>
                <a:cxn ang="0">
                  <a:pos x="connsiteX6462" y="connsiteY6462"/>
                </a:cxn>
                <a:cxn ang="0">
                  <a:pos x="connsiteX6463" y="connsiteY6463"/>
                </a:cxn>
                <a:cxn ang="0">
                  <a:pos x="connsiteX6464" y="connsiteY6464"/>
                </a:cxn>
                <a:cxn ang="0">
                  <a:pos x="connsiteX6465" y="connsiteY6465"/>
                </a:cxn>
                <a:cxn ang="0">
                  <a:pos x="connsiteX6466" y="connsiteY6466"/>
                </a:cxn>
                <a:cxn ang="0">
                  <a:pos x="connsiteX6467" y="connsiteY6467"/>
                </a:cxn>
                <a:cxn ang="0">
                  <a:pos x="connsiteX6468" y="connsiteY6468"/>
                </a:cxn>
                <a:cxn ang="0">
                  <a:pos x="connsiteX6469" y="connsiteY6469"/>
                </a:cxn>
                <a:cxn ang="0">
                  <a:pos x="connsiteX6470" y="connsiteY6470"/>
                </a:cxn>
                <a:cxn ang="0">
                  <a:pos x="connsiteX6471" y="connsiteY6471"/>
                </a:cxn>
                <a:cxn ang="0">
                  <a:pos x="connsiteX6472" y="connsiteY6472"/>
                </a:cxn>
                <a:cxn ang="0">
                  <a:pos x="connsiteX6473" y="connsiteY6473"/>
                </a:cxn>
                <a:cxn ang="0">
                  <a:pos x="connsiteX6474" y="connsiteY6474"/>
                </a:cxn>
                <a:cxn ang="0">
                  <a:pos x="connsiteX6475" y="connsiteY6475"/>
                </a:cxn>
                <a:cxn ang="0">
                  <a:pos x="connsiteX6476" y="connsiteY6476"/>
                </a:cxn>
                <a:cxn ang="0">
                  <a:pos x="connsiteX6477" y="connsiteY6477"/>
                </a:cxn>
                <a:cxn ang="0">
                  <a:pos x="connsiteX6478" y="connsiteY6478"/>
                </a:cxn>
                <a:cxn ang="0">
                  <a:pos x="connsiteX6479" y="connsiteY6479"/>
                </a:cxn>
                <a:cxn ang="0">
                  <a:pos x="connsiteX6480" y="connsiteY6480"/>
                </a:cxn>
                <a:cxn ang="0">
                  <a:pos x="connsiteX6481" y="connsiteY6481"/>
                </a:cxn>
                <a:cxn ang="0">
                  <a:pos x="connsiteX6482" y="connsiteY6482"/>
                </a:cxn>
                <a:cxn ang="0">
                  <a:pos x="connsiteX6483" y="connsiteY6483"/>
                </a:cxn>
                <a:cxn ang="0">
                  <a:pos x="connsiteX6484" y="connsiteY6484"/>
                </a:cxn>
                <a:cxn ang="0">
                  <a:pos x="connsiteX6485" y="connsiteY6485"/>
                </a:cxn>
                <a:cxn ang="0">
                  <a:pos x="connsiteX6486" y="connsiteY6486"/>
                </a:cxn>
                <a:cxn ang="0">
                  <a:pos x="connsiteX6487" y="connsiteY6487"/>
                </a:cxn>
                <a:cxn ang="0">
                  <a:pos x="connsiteX6488" y="connsiteY6488"/>
                </a:cxn>
                <a:cxn ang="0">
                  <a:pos x="connsiteX6489" y="connsiteY6489"/>
                </a:cxn>
                <a:cxn ang="0">
                  <a:pos x="connsiteX6490" y="connsiteY6490"/>
                </a:cxn>
                <a:cxn ang="0">
                  <a:pos x="connsiteX6491" y="connsiteY6491"/>
                </a:cxn>
                <a:cxn ang="0">
                  <a:pos x="connsiteX6492" y="connsiteY6492"/>
                </a:cxn>
                <a:cxn ang="0">
                  <a:pos x="connsiteX6493" y="connsiteY6493"/>
                </a:cxn>
                <a:cxn ang="0">
                  <a:pos x="connsiteX6494" y="connsiteY6494"/>
                </a:cxn>
                <a:cxn ang="0">
                  <a:pos x="connsiteX6495" y="connsiteY6495"/>
                </a:cxn>
                <a:cxn ang="0">
                  <a:pos x="connsiteX6496" y="connsiteY6496"/>
                </a:cxn>
                <a:cxn ang="0">
                  <a:pos x="connsiteX6497" y="connsiteY6497"/>
                </a:cxn>
                <a:cxn ang="0">
                  <a:pos x="connsiteX6498" y="connsiteY6498"/>
                </a:cxn>
                <a:cxn ang="0">
                  <a:pos x="connsiteX6499" y="connsiteY6499"/>
                </a:cxn>
                <a:cxn ang="0">
                  <a:pos x="connsiteX6500" y="connsiteY6500"/>
                </a:cxn>
                <a:cxn ang="0">
                  <a:pos x="connsiteX6501" y="connsiteY6501"/>
                </a:cxn>
                <a:cxn ang="0">
                  <a:pos x="connsiteX6502" y="connsiteY6502"/>
                </a:cxn>
                <a:cxn ang="0">
                  <a:pos x="connsiteX6503" y="connsiteY6503"/>
                </a:cxn>
                <a:cxn ang="0">
                  <a:pos x="connsiteX6504" y="connsiteY6504"/>
                </a:cxn>
                <a:cxn ang="0">
                  <a:pos x="connsiteX6505" y="connsiteY6505"/>
                </a:cxn>
                <a:cxn ang="0">
                  <a:pos x="connsiteX6506" y="connsiteY6506"/>
                </a:cxn>
                <a:cxn ang="0">
                  <a:pos x="connsiteX6507" y="connsiteY6507"/>
                </a:cxn>
                <a:cxn ang="0">
                  <a:pos x="connsiteX6508" y="connsiteY6508"/>
                </a:cxn>
                <a:cxn ang="0">
                  <a:pos x="connsiteX6509" y="connsiteY6509"/>
                </a:cxn>
                <a:cxn ang="0">
                  <a:pos x="connsiteX6510" y="connsiteY6510"/>
                </a:cxn>
                <a:cxn ang="0">
                  <a:pos x="connsiteX6511" y="connsiteY6511"/>
                </a:cxn>
                <a:cxn ang="0">
                  <a:pos x="connsiteX6512" y="connsiteY6512"/>
                </a:cxn>
                <a:cxn ang="0">
                  <a:pos x="connsiteX6513" y="connsiteY6513"/>
                </a:cxn>
                <a:cxn ang="0">
                  <a:pos x="connsiteX6514" y="connsiteY6514"/>
                </a:cxn>
                <a:cxn ang="0">
                  <a:pos x="connsiteX6515" y="connsiteY6515"/>
                </a:cxn>
                <a:cxn ang="0">
                  <a:pos x="connsiteX6516" y="connsiteY6516"/>
                </a:cxn>
                <a:cxn ang="0">
                  <a:pos x="connsiteX6517" y="connsiteY6517"/>
                </a:cxn>
                <a:cxn ang="0">
                  <a:pos x="connsiteX6518" y="connsiteY6518"/>
                </a:cxn>
                <a:cxn ang="0">
                  <a:pos x="connsiteX6519" y="connsiteY6519"/>
                </a:cxn>
                <a:cxn ang="0">
                  <a:pos x="connsiteX6520" y="connsiteY6520"/>
                </a:cxn>
                <a:cxn ang="0">
                  <a:pos x="connsiteX6521" y="connsiteY6521"/>
                </a:cxn>
                <a:cxn ang="0">
                  <a:pos x="connsiteX6522" y="connsiteY6522"/>
                </a:cxn>
                <a:cxn ang="0">
                  <a:pos x="connsiteX6523" y="connsiteY6523"/>
                </a:cxn>
                <a:cxn ang="0">
                  <a:pos x="connsiteX6524" y="connsiteY6524"/>
                </a:cxn>
                <a:cxn ang="0">
                  <a:pos x="connsiteX6525" y="connsiteY6525"/>
                </a:cxn>
                <a:cxn ang="0">
                  <a:pos x="connsiteX6526" y="connsiteY6526"/>
                </a:cxn>
                <a:cxn ang="0">
                  <a:pos x="connsiteX6527" y="connsiteY6527"/>
                </a:cxn>
                <a:cxn ang="0">
                  <a:pos x="connsiteX6528" y="connsiteY6528"/>
                </a:cxn>
                <a:cxn ang="0">
                  <a:pos x="connsiteX6529" y="connsiteY6529"/>
                </a:cxn>
                <a:cxn ang="0">
                  <a:pos x="connsiteX6530" y="connsiteY6530"/>
                </a:cxn>
                <a:cxn ang="0">
                  <a:pos x="connsiteX6531" y="connsiteY6531"/>
                </a:cxn>
                <a:cxn ang="0">
                  <a:pos x="connsiteX6532" y="connsiteY6532"/>
                </a:cxn>
                <a:cxn ang="0">
                  <a:pos x="connsiteX6533" y="connsiteY6533"/>
                </a:cxn>
                <a:cxn ang="0">
                  <a:pos x="connsiteX6534" y="connsiteY6534"/>
                </a:cxn>
                <a:cxn ang="0">
                  <a:pos x="connsiteX6535" y="connsiteY6535"/>
                </a:cxn>
                <a:cxn ang="0">
                  <a:pos x="connsiteX6536" y="connsiteY6536"/>
                </a:cxn>
                <a:cxn ang="0">
                  <a:pos x="connsiteX6537" y="connsiteY6537"/>
                </a:cxn>
                <a:cxn ang="0">
                  <a:pos x="connsiteX6538" y="connsiteY6538"/>
                </a:cxn>
                <a:cxn ang="0">
                  <a:pos x="connsiteX6539" y="connsiteY6539"/>
                </a:cxn>
                <a:cxn ang="0">
                  <a:pos x="connsiteX6540" y="connsiteY6540"/>
                </a:cxn>
                <a:cxn ang="0">
                  <a:pos x="connsiteX6541" y="connsiteY6541"/>
                </a:cxn>
                <a:cxn ang="0">
                  <a:pos x="connsiteX6542" y="connsiteY6542"/>
                </a:cxn>
                <a:cxn ang="0">
                  <a:pos x="connsiteX6543" y="connsiteY6543"/>
                </a:cxn>
                <a:cxn ang="0">
                  <a:pos x="connsiteX6544" y="connsiteY6544"/>
                </a:cxn>
                <a:cxn ang="0">
                  <a:pos x="connsiteX6545" y="connsiteY6545"/>
                </a:cxn>
                <a:cxn ang="0">
                  <a:pos x="connsiteX6546" y="connsiteY6546"/>
                </a:cxn>
                <a:cxn ang="0">
                  <a:pos x="connsiteX6547" y="connsiteY6547"/>
                </a:cxn>
                <a:cxn ang="0">
                  <a:pos x="connsiteX6548" y="connsiteY6548"/>
                </a:cxn>
                <a:cxn ang="0">
                  <a:pos x="connsiteX6549" y="connsiteY6549"/>
                </a:cxn>
                <a:cxn ang="0">
                  <a:pos x="connsiteX6550" y="connsiteY6550"/>
                </a:cxn>
                <a:cxn ang="0">
                  <a:pos x="connsiteX6551" y="connsiteY6551"/>
                </a:cxn>
                <a:cxn ang="0">
                  <a:pos x="connsiteX6552" y="connsiteY6552"/>
                </a:cxn>
                <a:cxn ang="0">
                  <a:pos x="connsiteX6553" y="connsiteY6553"/>
                </a:cxn>
                <a:cxn ang="0">
                  <a:pos x="connsiteX6554" y="connsiteY6554"/>
                </a:cxn>
                <a:cxn ang="0">
                  <a:pos x="connsiteX6555" y="connsiteY6555"/>
                </a:cxn>
                <a:cxn ang="0">
                  <a:pos x="connsiteX6556" y="connsiteY6556"/>
                </a:cxn>
                <a:cxn ang="0">
                  <a:pos x="connsiteX6557" y="connsiteY6557"/>
                </a:cxn>
                <a:cxn ang="0">
                  <a:pos x="connsiteX6558" y="connsiteY6558"/>
                </a:cxn>
                <a:cxn ang="0">
                  <a:pos x="connsiteX6559" y="connsiteY6559"/>
                </a:cxn>
                <a:cxn ang="0">
                  <a:pos x="connsiteX6560" y="connsiteY6560"/>
                </a:cxn>
                <a:cxn ang="0">
                  <a:pos x="connsiteX6561" y="connsiteY6561"/>
                </a:cxn>
                <a:cxn ang="0">
                  <a:pos x="connsiteX6562" y="connsiteY6562"/>
                </a:cxn>
                <a:cxn ang="0">
                  <a:pos x="connsiteX6563" y="connsiteY6563"/>
                </a:cxn>
                <a:cxn ang="0">
                  <a:pos x="connsiteX6564" y="connsiteY6564"/>
                </a:cxn>
                <a:cxn ang="0">
                  <a:pos x="connsiteX6565" y="connsiteY6565"/>
                </a:cxn>
                <a:cxn ang="0">
                  <a:pos x="connsiteX6566" y="connsiteY6566"/>
                </a:cxn>
                <a:cxn ang="0">
                  <a:pos x="connsiteX6567" y="connsiteY6567"/>
                </a:cxn>
                <a:cxn ang="0">
                  <a:pos x="connsiteX6568" y="connsiteY6568"/>
                </a:cxn>
                <a:cxn ang="0">
                  <a:pos x="connsiteX6569" y="connsiteY6569"/>
                </a:cxn>
                <a:cxn ang="0">
                  <a:pos x="connsiteX6570" y="connsiteY6570"/>
                </a:cxn>
                <a:cxn ang="0">
                  <a:pos x="connsiteX6571" y="connsiteY6571"/>
                </a:cxn>
                <a:cxn ang="0">
                  <a:pos x="connsiteX6572" y="connsiteY6572"/>
                </a:cxn>
                <a:cxn ang="0">
                  <a:pos x="connsiteX6573" y="connsiteY6573"/>
                </a:cxn>
                <a:cxn ang="0">
                  <a:pos x="connsiteX6574" y="connsiteY6574"/>
                </a:cxn>
                <a:cxn ang="0">
                  <a:pos x="connsiteX6575" y="connsiteY6575"/>
                </a:cxn>
                <a:cxn ang="0">
                  <a:pos x="connsiteX6576" y="connsiteY6576"/>
                </a:cxn>
                <a:cxn ang="0">
                  <a:pos x="connsiteX6577" y="connsiteY6577"/>
                </a:cxn>
                <a:cxn ang="0">
                  <a:pos x="connsiteX6578" y="connsiteY6578"/>
                </a:cxn>
                <a:cxn ang="0">
                  <a:pos x="connsiteX6579" y="connsiteY6579"/>
                </a:cxn>
                <a:cxn ang="0">
                  <a:pos x="connsiteX6580" y="connsiteY6580"/>
                </a:cxn>
                <a:cxn ang="0">
                  <a:pos x="connsiteX6581" y="connsiteY6581"/>
                </a:cxn>
                <a:cxn ang="0">
                  <a:pos x="connsiteX6582" y="connsiteY6582"/>
                </a:cxn>
                <a:cxn ang="0">
                  <a:pos x="connsiteX6583" y="connsiteY6583"/>
                </a:cxn>
                <a:cxn ang="0">
                  <a:pos x="connsiteX6584" y="connsiteY6584"/>
                </a:cxn>
                <a:cxn ang="0">
                  <a:pos x="connsiteX6585" y="connsiteY6585"/>
                </a:cxn>
                <a:cxn ang="0">
                  <a:pos x="connsiteX6586" y="connsiteY6586"/>
                </a:cxn>
                <a:cxn ang="0">
                  <a:pos x="connsiteX6587" y="connsiteY6587"/>
                </a:cxn>
                <a:cxn ang="0">
                  <a:pos x="connsiteX6588" y="connsiteY6588"/>
                </a:cxn>
                <a:cxn ang="0">
                  <a:pos x="connsiteX6589" y="connsiteY6589"/>
                </a:cxn>
                <a:cxn ang="0">
                  <a:pos x="connsiteX6590" y="connsiteY6590"/>
                </a:cxn>
                <a:cxn ang="0">
                  <a:pos x="connsiteX6591" y="connsiteY6591"/>
                </a:cxn>
                <a:cxn ang="0">
                  <a:pos x="connsiteX6592" y="connsiteY6592"/>
                </a:cxn>
                <a:cxn ang="0">
                  <a:pos x="connsiteX6593" y="connsiteY6593"/>
                </a:cxn>
                <a:cxn ang="0">
                  <a:pos x="connsiteX6594" y="connsiteY6594"/>
                </a:cxn>
                <a:cxn ang="0">
                  <a:pos x="connsiteX6595" y="connsiteY6595"/>
                </a:cxn>
                <a:cxn ang="0">
                  <a:pos x="connsiteX6596" y="connsiteY6596"/>
                </a:cxn>
                <a:cxn ang="0">
                  <a:pos x="connsiteX6597" y="connsiteY6597"/>
                </a:cxn>
                <a:cxn ang="0">
                  <a:pos x="connsiteX6598" y="connsiteY6598"/>
                </a:cxn>
                <a:cxn ang="0">
                  <a:pos x="connsiteX6599" y="connsiteY6599"/>
                </a:cxn>
                <a:cxn ang="0">
                  <a:pos x="connsiteX6600" y="connsiteY6600"/>
                </a:cxn>
                <a:cxn ang="0">
                  <a:pos x="connsiteX6601" y="connsiteY6601"/>
                </a:cxn>
                <a:cxn ang="0">
                  <a:pos x="connsiteX6602" y="connsiteY6602"/>
                </a:cxn>
                <a:cxn ang="0">
                  <a:pos x="connsiteX6603" y="connsiteY6603"/>
                </a:cxn>
                <a:cxn ang="0">
                  <a:pos x="connsiteX6604" y="connsiteY6604"/>
                </a:cxn>
                <a:cxn ang="0">
                  <a:pos x="connsiteX6605" y="connsiteY6605"/>
                </a:cxn>
                <a:cxn ang="0">
                  <a:pos x="connsiteX6606" y="connsiteY6606"/>
                </a:cxn>
                <a:cxn ang="0">
                  <a:pos x="connsiteX6607" y="connsiteY6607"/>
                </a:cxn>
                <a:cxn ang="0">
                  <a:pos x="connsiteX6608" y="connsiteY6608"/>
                </a:cxn>
                <a:cxn ang="0">
                  <a:pos x="connsiteX6609" y="connsiteY6609"/>
                </a:cxn>
                <a:cxn ang="0">
                  <a:pos x="connsiteX6610" y="connsiteY6610"/>
                </a:cxn>
                <a:cxn ang="0">
                  <a:pos x="connsiteX6611" y="connsiteY6611"/>
                </a:cxn>
                <a:cxn ang="0">
                  <a:pos x="connsiteX6612" y="connsiteY6612"/>
                </a:cxn>
                <a:cxn ang="0">
                  <a:pos x="connsiteX6613" y="connsiteY6613"/>
                </a:cxn>
                <a:cxn ang="0">
                  <a:pos x="connsiteX6614" y="connsiteY6614"/>
                </a:cxn>
                <a:cxn ang="0">
                  <a:pos x="connsiteX6615" y="connsiteY6615"/>
                </a:cxn>
                <a:cxn ang="0">
                  <a:pos x="connsiteX6616" y="connsiteY6616"/>
                </a:cxn>
                <a:cxn ang="0">
                  <a:pos x="connsiteX6617" y="connsiteY6617"/>
                </a:cxn>
                <a:cxn ang="0">
                  <a:pos x="connsiteX6618" y="connsiteY6618"/>
                </a:cxn>
                <a:cxn ang="0">
                  <a:pos x="connsiteX6619" y="connsiteY6619"/>
                </a:cxn>
                <a:cxn ang="0">
                  <a:pos x="connsiteX6620" y="connsiteY6620"/>
                </a:cxn>
                <a:cxn ang="0">
                  <a:pos x="connsiteX6621" y="connsiteY6621"/>
                </a:cxn>
                <a:cxn ang="0">
                  <a:pos x="connsiteX6622" y="connsiteY6622"/>
                </a:cxn>
                <a:cxn ang="0">
                  <a:pos x="connsiteX6623" y="connsiteY6623"/>
                </a:cxn>
                <a:cxn ang="0">
                  <a:pos x="connsiteX6624" y="connsiteY6624"/>
                </a:cxn>
                <a:cxn ang="0">
                  <a:pos x="connsiteX6625" y="connsiteY6625"/>
                </a:cxn>
                <a:cxn ang="0">
                  <a:pos x="connsiteX6626" y="connsiteY6626"/>
                </a:cxn>
                <a:cxn ang="0">
                  <a:pos x="connsiteX6627" y="connsiteY6627"/>
                </a:cxn>
                <a:cxn ang="0">
                  <a:pos x="connsiteX6628" y="connsiteY6628"/>
                </a:cxn>
                <a:cxn ang="0">
                  <a:pos x="connsiteX6629" y="connsiteY6629"/>
                </a:cxn>
                <a:cxn ang="0">
                  <a:pos x="connsiteX6630" y="connsiteY6630"/>
                </a:cxn>
                <a:cxn ang="0">
                  <a:pos x="connsiteX6631" y="connsiteY6631"/>
                </a:cxn>
                <a:cxn ang="0">
                  <a:pos x="connsiteX6632" y="connsiteY6632"/>
                </a:cxn>
                <a:cxn ang="0">
                  <a:pos x="connsiteX6633" y="connsiteY6633"/>
                </a:cxn>
                <a:cxn ang="0">
                  <a:pos x="connsiteX6634" y="connsiteY6634"/>
                </a:cxn>
                <a:cxn ang="0">
                  <a:pos x="connsiteX6635" y="connsiteY6635"/>
                </a:cxn>
                <a:cxn ang="0">
                  <a:pos x="connsiteX6636" y="connsiteY6636"/>
                </a:cxn>
                <a:cxn ang="0">
                  <a:pos x="connsiteX6637" y="connsiteY6637"/>
                </a:cxn>
                <a:cxn ang="0">
                  <a:pos x="connsiteX6638" y="connsiteY6638"/>
                </a:cxn>
                <a:cxn ang="0">
                  <a:pos x="connsiteX6639" y="connsiteY6639"/>
                </a:cxn>
                <a:cxn ang="0">
                  <a:pos x="connsiteX6640" y="connsiteY6640"/>
                </a:cxn>
                <a:cxn ang="0">
                  <a:pos x="connsiteX6641" y="connsiteY6641"/>
                </a:cxn>
                <a:cxn ang="0">
                  <a:pos x="connsiteX6642" y="connsiteY6642"/>
                </a:cxn>
                <a:cxn ang="0">
                  <a:pos x="connsiteX6643" y="connsiteY6643"/>
                </a:cxn>
                <a:cxn ang="0">
                  <a:pos x="connsiteX6644" y="connsiteY6644"/>
                </a:cxn>
                <a:cxn ang="0">
                  <a:pos x="connsiteX6645" y="connsiteY6645"/>
                </a:cxn>
                <a:cxn ang="0">
                  <a:pos x="connsiteX6646" y="connsiteY6646"/>
                </a:cxn>
                <a:cxn ang="0">
                  <a:pos x="connsiteX6647" y="connsiteY6647"/>
                </a:cxn>
                <a:cxn ang="0">
                  <a:pos x="connsiteX6648" y="connsiteY6648"/>
                </a:cxn>
                <a:cxn ang="0">
                  <a:pos x="connsiteX6649" y="connsiteY6649"/>
                </a:cxn>
                <a:cxn ang="0">
                  <a:pos x="connsiteX6650" y="connsiteY6650"/>
                </a:cxn>
                <a:cxn ang="0">
                  <a:pos x="connsiteX6651" y="connsiteY6651"/>
                </a:cxn>
                <a:cxn ang="0">
                  <a:pos x="connsiteX6652" y="connsiteY6652"/>
                </a:cxn>
                <a:cxn ang="0">
                  <a:pos x="connsiteX6653" y="connsiteY6653"/>
                </a:cxn>
                <a:cxn ang="0">
                  <a:pos x="connsiteX6654" y="connsiteY6654"/>
                </a:cxn>
                <a:cxn ang="0">
                  <a:pos x="connsiteX6655" y="connsiteY6655"/>
                </a:cxn>
                <a:cxn ang="0">
                  <a:pos x="connsiteX6656" y="connsiteY6656"/>
                </a:cxn>
                <a:cxn ang="0">
                  <a:pos x="connsiteX6657" y="connsiteY6657"/>
                </a:cxn>
                <a:cxn ang="0">
                  <a:pos x="connsiteX6658" y="connsiteY6658"/>
                </a:cxn>
                <a:cxn ang="0">
                  <a:pos x="connsiteX6659" y="connsiteY6659"/>
                </a:cxn>
                <a:cxn ang="0">
                  <a:pos x="connsiteX6660" y="connsiteY6660"/>
                </a:cxn>
                <a:cxn ang="0">
                  <a:pos x="connsiteX6661" y="connsiteY6661"/>
                </a:cxn>
                <a:cxn ang="0">
                  <a:pos x="connsiteX6662" y="connsiteY6662"/>
                </a:cxn>
                <a:cxn ang="0">
                  <a:pos x="connsiteX6663" y="connsiteY6663"/>
                </a:cxn>
                <a:cxn ang="0">
                  <a:pos x="connsiteX6664" y="connsiteY6664"/>
                </a:cxn>
                <a:cxn ang="0">
                  <a:pos x="connsiteX6665" y="connsiteY6665"/>
                </a:cxn>
                <a:cxn ang="0">
                  <a:pos x="connsiteX6666" y="connsiteY6666"/>
                </a:cxn>
                <a:cxn ang="0">
                  <a:pos x="connsiteX6667" y="connsiteY6667"/>
                </a:cxn>
                <a:cxn ang="0">
                  <a:pos x="connsiteX6668" y="connsiteY6668"/>
                </a:cxn>
                <a:cxn ang="0">
                  <a:pos x="connsiteX6669" y="connsiteY6669"/>
                </a:cxn>
                <a:cxn ang="0">
                  <a:pos x="connsiteX6670" y="connsiteY6670"/>
                </a:cxn>
                <a:cxn ang="0">
                  <a:pos x="connsiteX6671" y="connsiteY6671"/>
                </a:cxn>
                <a:cxn ang="0">
                  <a:pos x="connsiteX6672" y="connsiteY6672"/>
                </a:cxn>
                <a:cxn ang="0">
                  <a:pos x="connsiteX6673" y="connsiteY6673"/>
                </a:cxn>
                <a:cxn ang="0">
                  <a:pos x="connsiteX6674" y="connsiteY6674"/>
                </a:cxn>
                <a:cxn ang="0">
                  <a:pos x="connsiteX6675" y="connsiteY6675"/>
                </a:cxn>
                <a:cxn ang="0">
                  <a:pos x="connsiteX6676" y="connsiteY6676"/>
                </a:cxn>
                <a:cxn ang="0">
                  <a:pos x="connsiteX6677" y="connsiteY6677"/>
                </a:cxn>
                <a:cxn ang="0">
                  <a:pos x="connsiteX6678" y="connsiteY6678"/>
                </a:cxn>
                <a:cxn ang="0">
                  <a:pos x="connsiteX6679" y="connsiteY6679"/>
                </a:cxn>
                <a:cxn ang="0">
                  <a:pos x="connsiteX6680" y="connsiteY6680"/>
                </a:cxn>
                <a:cxn ang="0">
                  <a:pos x="connsiteX6681" y="connsiteY6681"/>
                </a:cxn>
                <a:cxn ang="0">
                  <a:pos x="connsiteX6682" y="connsiteY6682"/>
                </a:cxn>
                <a:cxn ang="0">
                  <a:pos x="connsiteX6683" y="connsiteY6683"/>
                </a:cxn>
                <a:cxn ang="0">
                  <a:pos x="connsiteX6684" y="connsiteY6684"/>
                </a:cxn>
                <a:cxn ang="0">
                  <a:pos x="connsiteX6685" y="connsiteY6685"/>
                </a:cxn>
                <a:cxn ang="0">
                  <a:pos x="connsiteX6686" y="connsiteY6686"/>
                </a:cxn>
                <a:cxn ang="0">
                  <a:pos x="connsiteX6687" y="connsiteY6687"/>
                </a:cxn>
                <a:cxn ang="0">
                  <a:pos x="connsiteX6688" y="connsiteY6688"/>
                </a:cxn>
                <a:cxn ang="0">
                  <a:pos x="connsiteX6689" y="connsiteY6689"/>
                </a:cxn>
                <a:cxn ang="0">
                  <a:pos x="connsiteX6690" y="connsiteY6690"/>
                </a:cxn>
                <a:cxn ang="0">
                  <a:pos x="connsiteX6691" y="connsiteY6691"/>
                </a:cxn>
                <a:cxn ang="0">
                  <a:pos x="connsiteX6692" y="connsiteY6692"/>
                </a:cxn>
                <a:cxn ang="0">
                  <a:pos x="connsiteX6693" y="connsiteY6693"/>
                </a:cxn>
                <a:cxn ang="0">
                  <a:pos x="connsiteX6694" y="connsiteY6694"/>
                </a:cxn>
                <a:cxn ang="0">
                  <a:pos x="connsiteX6695" y="connsiteY6695"/>
                </a:cxn>
                <a:cxn ang="0">
                  <a:pos x="connsiteX6696" y="connsiteY6696"/>
                </a:cxn>
                <a:cxn ang="0">
                  <a:pos x="connsiteX6697" y="connsiteY6697"/>
                </a:cxn>
                <a:cxn ang="0">
                  <a:pos x="connsiteX6698" y="connsiteY6698"/>
                </a:cxn>
                <a:cxn ang="0">
                  <a:pos x="connsiteX6699" y="connsiteY6699"/>
                </a:cxn>
                <a:cxn ang="0">
                  <a:pos x="connsiteX6700" y="connsiteY6700"/>
                </a:cxn>
                <a:cxn ang="0">
                  <a:pos x="connsiteX6701" y="connsiteY6701"/>
                </a:cxn>
                <a:cxn ang="0">
                  <a:pos x="connsiteX6702" y="connsiteY6702"/>
                </a:cxn>
                <a:cxn ang="0">
                  <a:pos x="connsiteX6703" y="connsiteY6703"/>
                </a:cxn>
                <a:cxn ang="0">
                  <a:pos x="connsiteX6704" y="connsiteY6704"/>
                </a:cxn>
                <a:cxn ang="0">
                  <a:pos x="connsiteX6705" y="connsiteY6705"/>
                </a:cxn>
                <a:cxn ang="0">
                  <a:pos x="connsiteX6706" y="connsiteY6706"/>
                </a:cxn>
                <a:cxn ang="0">
                  <a:pos x="connsiteX6707" y="connsiteY6707"/>
                </a:cxn>
                <a:cxn ang="0">
                  <a:pos x="connsiteX6708" y="connsiteY6708"/>
                </a:cxn>
                <a:cxn ang="0">
                  <a:pos x="connsiteX6709" y="connsiteY6709"/>
                </a:cxn>
                <a:cxn ang="0">
                  <a:pos x="connsiteX6710" y="connsiteY6710"/>
                </a:cxn>
                <a:cxn ang="0">
                  <a:pos x="connsiteX6711" y="connsiteY6711"/>
                </a:cxn>
                <a:cxn ang="0">
                  <a:pos x="connsiteX6712" y="connsiteY6712"/>
                </a:cxn>
                <a:cxn ang="0">
                  <a:pos x="connsiteX6713" y="connsiteY6713"/>
                </a:cxn>
                <a:cxn ang="0">
                  <a:pos x="connsiteX6714" y="connsiteY6714"/>
                </a:cxn>
                <a:cxn ang="0">
                  <a:pos x="connsiteX6715" y="connsiteY6715"/>
                </a:cxn>
                <a:cxn ang="0">
                  <a:pos x="connsiteX6716" y="connsiteY6716"/>
                </a:cxn>
                <a:cxn ang="0">
                  <a:pos x="connsiteX6717" y="connsiteY6717"/>
                </a:cxn>
                <a:cxn ang="0">
                  <a:pos x="connsiteX6718" y="connsiteY6718"/>
                </a:cxn>
                <a:cxn ang="0">
                  <a:pos x="connsiteX6719" y="connsiteY6719"/>
                </a:cxn>
                <a:cxn ang="0">
                  <a:pos x="connsiteX6720" y="connsiteY6720"/>
                </a:cxn>
                <a:cxn ang="0">
                  <a:pos x="connsiteX6721" y="connsiteY6721"/>
                </a:cxn>
                <a:cxn ang="0">
                  <a:pos x="connsiteX6722" y="connsiteY6722"/>
                </a:cxn>
                <a:cxn ang="0">
                  <a:pos x="connsiteX6723" y="connsiteY6723"/>
                </a:cxn>
                <a:cxn ang="0">
                  <a:pos x="connsiteX6724" y="connsiteY6724"/>
                </a:cxn>
                <a:cxn ang="0">
                  <a:pos x="connsiteX6725" y="connsiteY6725"/>
                </a:cxn>
                <a:cxn ang="0">
                  <a:pos x="connsiteX6726" y="connsiteY6726"/>
                </a:cxn>
                <a:cxn ang="0">
                  <a:pos x="connsiteX6727" y="connsiteY6727"/>
                </a:cxn>
                <a:cxn ang="0">
                  <a:pos x="connsiteX6728" y="connsiteY6728"/>
                </a:cxn>
                <a:cxn ang="0">
                  <a:pos x="connsiteX6729" y="connsiteY6729"/>
                </a:cxn>
                <a:cxn ang="0">
                  <a:pos x="connsiteX6730" y="connsiteY6730"/>
                </a:cxn>
                <a:cxn ang="0">
                  <a:pos x="connsiteX6731" y="connsiteY6731"/>
                </a:cxn>
                <a:cxn ang="0">
                  <a:pos x="connsiteX6732" y="connsiteY6732"/>
                </a:cxn>
                <a:cxn ang="0">
                  <a:pos x="connsiteX6733" y="connsiteY6733"/>
                </a:cxn>
                <a:cxn ang="0">
                  <a:pos x="connsiteX6734" y="connsiteY6734"/>
                </a:cxn>
                <a:cxn ang="0">
                  <a:pos x="connsiteX6735" y="connsiteY6735"/>
                </a:cxn>
                <a:cxn ang="0">
                  <a:pos x="connsiteX6736" y="connsiteY6736"/>
                </a:cxn>
                <a:cxn ang="0">
                  <a:pos x="connsiteX6737" y="connsiteY6737"/>
                </a:cxn>
                <a:cxn ang="0">
                  <a:pos x="connsiteX6738" y="connsiteY6738"/>
                </a:cxn>
                <a:cxn ang="0">
                  <a:pos x="connsiteX6739" y="connsiteY6739"/>
                </a:cxn>
                <a:cxn ang="0">
                  <a:pos x="connsiteX6740" y="connsiteY6740"/>
                </a:cxn>
                <a:cxn ang="0">
                  <a:pos x="connsiteX6741" y="connsiteY6741"/>
                </a:cxn>
                <a:cxn ang="0">
                  <a:pos x="connsiteX6742" y="connsiteY6742"/>
                </a:cxn>
                <a:cxn ang="0">
                  <a:pos x="connsiteX6743" y="connsiteY6743"/>
                </a:cxn>
                <a:cxn ang="0">
                  <a:pos x="connsiteX6744" y="connsiteY6744"/>
                </a:cxn>
                <a:cxn ang="0">
                  <a:pos x="connsiteX6745" y="connsiteY6745"/>
                </a:cxn>
                <a:cxn ang="0">
                  <a:pos x="connsiteX6746" y="connsiteY6746"/>
                </a:cxn>
                <a:cxn ang="0">
                  <a:pos x="connsiteX6747" y="connsiteY6747"/>
                </a:cxn>
                <a:cxn ang="0">
                  <a:pos x="connsiteX6748" y="connsiteY6748"/>
                </a:cxn>
                <a:cxn ang="0">
                  <a:pos x="connsiteX6749" y="connsiteY6749"/>
                </a:cxn>
                <a:cxn ang="0">
                  <a:pos x="connsiteX6750" y="connsiteY6750"/>
                </a:cxn>
                <a:cxn ang="0">
                  <a:pos x="connsiteX6751" y="connsiteY6751"/>
                </a:cxn>
                <a:cxn ang="0">
                  <a:pos x="connsiteX6752" y="connsiteY6752"/>
                </a:cxn>
                <a:cxn ang="0">
                  <a:pos x="connsiteX6753" y="connsiteY6753"/>
                </a:cxn>
                <a:cxn ang="0">
                  <a:pos x="connsiteX6754" y="connsiteY6754"/>
                </a:cxn>
                <a:cxn ang="0">
                  <a:pos x="connsiteX6755" y="connsiteY6755"/>
                </a:cxn>
                <a:cxn ang="0">
                  <a:pos x="connsiteX6756" y="connsiteY6756"/>
                </a:cxn>
                <a:cxn ang="0">
                  <a:pos x="connsiteX6757" y="connsiteY6757"/>
                </a:cxn>
                <a:cxn ang="0">
                  <a:pos x="connsiteX6758" y="connsiteY6758"/>
                </a:cxn>
                <a:cxn ang="0">
                  <a:pos x="connsiteX6759" y="connsiteY6759"/>
                </a:cxn>
                <a:cxn ang="0">
                  <a:pos x="connsiteX6760" y="connsiteY6760"/>
                </a:cxn>
                <a:cxn ang="0">
                  <a:pos x="connsiteX6761" y="connsiteY6761"/>
                </a:cxn>
                <a:cxn ang="0">
                  <a:pos x="connsiteX6762" y="connsiteY6762"/>
                </a:cxn>
                <a:cxn ang="0">
                  <a:pos x="connsiteX6763" y="connsiteY6763"/>
                </a:cxn>
                <a:cxn ang="0">
                  <a:pos x="connsiteX6764" y="connsiteY6764"/>
                </a:cxn>
                <a:cxn ang="0">
                  <a:pos x="connsiteX6765" y="connsiteY6765"/>
                </a:cxn>
                <a:cxn ang="0">
                  <a:pos x="connsiteX6766" y="connsiteY6766"/>
                </a:cxn>
                <a:cxn ang="0">
                  <a:pos x="connsiteX6767" y="connsiteY6767"/>
                </a:cxn>
                <a:cxn ang="0">
                  <a:pos x="connsiteX6768" y="connsiteY6768"/>
                </a:cxn>
                <a:cxn ang="0">
                  <a:pos x="connsiteX6769" y="connsiteY6769"/>
                </a:cxn>
                <a:cxn ang="0">
                  <a:pos x="connsiteX6770" y="connsiteY6770"/>
                </a:cxn>
                <a:cxn ang="0">
                  <a:pos x="connsiteX6771" y="connsiteY6771"/>
                </a:cxn>
                <a:cxn ang="0">
                  <a:pos x="connsiteX6772" y="connsiteY6772"/>
                </a:cxn>
                <a:cxn ang="0">
                  <a:pos x="connsiteX6773" y="connsiteY6773"/>
                </a:cxn>
                <a:cxn ang="0">
                  <a:pos x="connsiteX6774" y="connsiteY6774"/>
                </a:cxn>
                <a:cxn ang="0">
                  <a:pos x="connsiteX6775" y="connsiteY6775"/>
                </a:cxn>
                <a:cxn ang="0">
                  <a:pos x="connsiteX6776" y="connsiteY6776"/>
                </a:cxn>
                <a:cxn ang="0">
                  <a:pos x="connsiteX6777" y="connsiteY6777"/>
                </a:cxn>
                <a:cxn ang="0">
                  <a:pos x="connsiteX6778" y="connsiteY6778"/>
                </a:cxn>
                <a:cxn ang="0">
                  <a:pos x="connsiteX6779" y="connsiteY6779"/>
                </a:cxn>
                <a:cxn ang="0">
                  <a:pos x="connsiteX6780" y="connsiteY6780"/>
                </a:cxn>
                <a:cxn ang="0">
                  <a:pos x="connsiteX6781" y="connsiteY6781"/>
                </a:cxn>
                <a:cxn ang="0">
                  <a:pos x="connsiteX6782" y="connsiteY6782"/>
                </a:cxn>
                <a:cxn ang="0">
                  <a:pos x="connsiteX6783" y="connsiteY6783"/>
                </a:cxn>
                <a:cxn ang="0">
                  <a:pos x="connsiteX6784" y="connsiteY6784"/>
                </a:cxn>
                <a:cxn ang="0">
                  <a:pos x="connsiteX6785" y="connsiteY6785"/>
                </a:cxn>
                <a:cxn ang="0">
                  <a:pos x="connsiteX6786" y="connsiteY6786"/>
                </a:cxn>
                <a:cxn ang="0">
                  <a:pos x="connsiteX6787" y="connsiteY6787"/>
                </a:cxn>
                <a:cxn ang="0">
                  <a:pos x="connsiteX6788" y="connsiteY6788"/>
                </a:cxn>
                <a:cxn ang="0">
                  <a:pos x="connsiteX6789" y="connsiteY6789"/>
                </a:cxn>
                <a:cxn ang="0">
                  <a:pos x="connsiteX6790" y="connsiteY6790"/>
                </a:cxn>
                <a:cxn ang="0">
                  <a:pos x="connsiteX6791" y="connsiteY6791"/>
                </a:cxn>
                <a:cxn ang="0">
                  <a:pos x="connsiteX6792" y="connsiteY6792"/>
                </a:cxn>
                <a:cxn ang="0">
                  <a:pos x="connsiteX6793" y="connsiteY6793"/>
                </a:cxn>
                <a:cxn ang="0">
                  <a:pos x="connsiteX6794" y="connsiteY6794"/>
                </a:cxn>
                <a:cxn ang="0">
                  <a:pos x="connsiteX6795" y="connsiteY6795"/>
                </a:cxn>
                <a:cxn ang="0">
                  <a:pos x="connsiteX6796" y="connsiteY6796"/>
                </a:cxn>
                <a:cxn ang="0">
                  <a:pos x="connsiteX6797" y="connsiteY6797"/>
                </a:cxn>
                <a:cxn ang="0">
                  <a:pos x="connsiteX6798" y="connsiteY6798"/>
                </a:cxn>
                <a:cxn ang="0">
                  <a:pos x="connsiteX6799" y="connsiteY6799"/>
                </a:cxn>
                <a:cxn ang="0">
                  <a:pos x="connsiteX6800" y="connsiteY6800"/>
                </a:cxn>
                <a:cxn ang="0">
                  <a:pos x="connsiteX6801" y="connsiteY6801"/>
                </a:cxn>
                <a:cxn ang="0">
                  <a:pos x="connsiteX6802" y="connsiteY6802"/>
                </a:cxn>
                <a:cxn ang="0">
                  <a:pos x="connsiteX6803" y="connsiteY6803"/>
                </a:cxn>
                <a:cxn ang="0">
                  <a:pos x="connsiteX6804" y="connsiteY6804"/>
                </a:cxn>
                <a:cxn ang="0">
                  <a:pos x="connsiteX6805" y="connsiteY6805"/>
                </a:cxn>
                <a:cxn ang="0">
                  <a:pos x="connsiteX6806" y="connsiteY6806"/>
                </a:cxn>
                <a:cxn ang="0">
                  <a:pos x="connsiteX6807" y="connsiteY6807"/>
                </a:cxn>
                <a:cxn ang="0">
                  <a:pos x="connsiteX6808" y="connsiteY6808"/>
                </a:cxn>
                <a:cxn ang="0">
                  <a:pos x="connsiteX6809" y="connsiteY6809"/>
                </a:cxn>
                <a:cxn ang="0">
                  <a:pos x="connsiteX6810" y="connsiteY6810"/>
                </a:cxn>
                <a:cxn ang="0">
                  <a:pos x="connsiteX6811" y="connsiteY6811"/>
                </a:cxn>
                <a:cxn ang="0">
                  <a:pos x="connsiteX6812" y="connsiteY6812"/>
                </a:cxn>
                <a:cxn ang="0">
                  <a:pos x="connsiteX6813" y="connsiteY6813"/>
                </a:cxn>
                <a:cxn ang="0">
                  <a:pos x="connsiteX6814" y="connsiteY6814"/>
                </a:cxn>
                <a:cxn ang="0">
                  <a:pos x="connsiteX6815" y="connsiteY6815"/>
                </a:cxn>
                <a:cxn ang="0">
                  <a:pos x="connsiteX6816" y="connsiteY6816"/>
                </a:cxn>
                <a:cxn ang="0">
                  <a:pos x="connsiteX6817" y="connsiteY6817"/>
                </a:cxn>
                <a:cxn ang="0">
                  <a:pos x="connsiteX6818" y="connsiteY6818"/>
                </a:cxn>
                <a:cxn ang="0">
                  <a:pos x="connsiteX6819" y="connsiteY6819"/>
                </a:cxn>
                <a:cxn ang="0">
                  <a:pos x="connsiteX6820" y="connsiteY6820"/>
                </a:cxn>
                <a:cxn ang="0">
                  <a:pos x="connsiteX6821" y="connsiteY6821"/>
                </a:cxn>
                <a:cxn ang="0">
                  <a:pos x="connsiteX6822" y="connsiteY6822"/>
                </a:cxn>
                <a:cxn ang="0">
                  <a:pos x="connsiteX6823" y="connsiteY6823"/>
                </a:cxn>
                <a:cxn ang="0">
                  <a:pos x="connsiteX6824" y="connsiteY6824"/>
                </a:cxn>
                <a:cxn ang="0">
                  <a:pos x="connsiteX6825" y="connsiteY6825"/>
                </a:cxn>
                <a:cxn ang="0">
                  <a:pos x="connsiteX6826" y="connsiteY6826"/>
                </a:cxn>
                <a:cxn ang="0">
                  <a:pos x="connsiteX6827" y="connsiteY6827"/>
                </a:cxn>
                <a:cxn ang="0">
                  <a:pos x="connsiteX6828" y="connsiteY6828"/>
                </a:cxn>
                <a:cxn ang="0">
                  <a:pos x="connsiteX6829" y="connsiteY6829"/>
                </a:cxn>
                <a:cxn ang="0">
                  <a:pos x="connsiteX6830" y="connsiteY6830"/>
                </a:cxn>
                <a:cxn ang="0">
                  <a:pos x="connsiteX6831" y="connsiteY6831"/>
                </a:cxn>
                <a:cxn ang="0">
                  <a:pos x="connsiteX6832" y="connsiteY6832"/>
                </a:cxn>
                <a:cxn ang="0">
                  <a:pos x="connsiteX6833" y="connsiteY6833"/>
                </a:cxn>
                <a:cxn ang="0">
                  <a:pos x="connsiteX6834" y="connsiteY6834"/>
                </a:cxn>
                <a:cxn ang="0">
                  <a:pos x="connsiteX6835" y="connsiteY6835"/>
                </a:cxn>
                <a:cxn ang="0">
                  <a:pos x="connsiteX6836" y="connsiteY6836"/>
                </a:cxn>
                <a:cxn ang="0">
                  <a:pos x="connsiteX6837" y="connsiteY6837"/>
                </a:cxn>
                <a:cxn ang="0">
                  <a:pos x="connsiteX6838" y="connsiteY6838"/>
                </a:cxn>
                <a:cxn ang="0">
                  <a:pos x="connsiteX6839" y="connsiteY6839"/>
                </a:cxn>
                <a:cxn ang="0">
                  <a:pos x="connsiteX6840" y="connsiteY6840"/>
                </a:cxn>
                <a:cxn ang="0">
                  <a:pos x="connsiteX6841" y="connsiteY6841"/>
                </a:cxn>
                <a:cxn ang="0">
                  <a:pos x="connsiteX6842" y="connsiteY6842"/>
                </a:cxn>
                <a:cxn ang="0">
                  <a:pos x="connsiteX6843" y="connsiteY6843"/>
                </a:cxn>
                <a:cxn ang="0">
                  <a:pos x="connsiteX6844" y="connsiteY6844"/>
                </a:cxn>
                <a:cxn ang="0">
                  <a:pos x="connsiteX6845" y="connsiteY6845"/>
                </a:cxn>
                <a:cxn ang="0">
                  <a:pos x="connsiteX6846" y="connsiteY6846"/>
                </a:cxn>
                <a:cxn ang="0">
                  <a:pos x="connsiteX6847" y="connsiteY6847"/>
                </a:cxn>
                <a:cxn ang="0">
                  <a:pos x="connsiteX6848" y="connsiteY6848"/>
                </a:cxn>
                <a:cxn ang="0">
                  <a:pos x="connsiteX6849" y="connsiteY6849"/>
                </a:cxn>
                <a:cxn ang="0">
                  <a:pos x="connsiteX6850" y="connsiteY6850"/>
                </a:cxn>
                <a:cxn ang="0">
                  <a:pos x="connsiteX6851" y="connsiteY6851"/>
                </a:cxn>
                <a:cxn ang="0">
                  <a:pos x="connsiteX6852" y="connsiteY6852"/>
                </a:cxn>
                <a:cxn ang="0">
                  <a:pos x="connsiteX6853" y="connsiteY6853"/>
                </a:cxn>
                <a:cxn ang="0">
                  <a:pos x="connsiteX6854" y="connsiteY6854"/>
                </a:cxn>
                <a:cxn ang="0">
                  <a:pos x="connsiteX6855" y="connsiteY6855"/>
                </a:cxn>
                <a:cxn ang="0">
                  <a:pos x="connsiteX6856" y="connsiteY6856"/>
                </a:cxn>
                <a:cxn ang="0">
                  <a:pos x="connsiteX6857" y="connsiteY6857"/>
                </a:cxn>
                <a:cxn ang="0">
                  <a:pos x="connsiteX6858" y="connsiteY6858"/>
                </a:cxn>
                <a:cxn ang="0">
                  <a:pos x="connsiteX6859" y="connsiteY6859"/>
                </a:cxn>
                <a:cxn ang="0">
                  <a:pos x="connsiteX6860" y="connsiteY6860"/>
                </a:cxn>
                <a:cxn ang="0">
                  <a:pos x="connsiteX6861" y="connsiteY6861"/>
                </a:cxn>
                <a:cxn ang="0">
                  <a:pos x="connsiteX6862" y="connsiteY6862"/>
                </a:cxn>
                <a:cxn ang="0">
                  <a:pos x="connsiteX6863" y="connsiteY6863"/>
                </a:cxn>
                <a:cxn ang="0">
                  <a:pos x="connsiteX6864" y="connsiteY6864"/>
                </a:cxn>
                <a:cxn ang="0">
                  <a:pos x="connsiteX6865" y="connsiteY6865"/>
                </a:cxn>
                <a:cxn ang="0">
                  <a:pos x="connsiteX6866" y="connsiteY6866"/>
                </a:cxn>
                <a:cxn ang="0">
                  <a:pos x="connsiteX6867" y="connsiteY6867"/>
                </a:cxn>
                <a:cxn ang="0">
                  <a:pos x="connsiteX6868" y="connsiteY6868"/>
                </a:cxn>
                <a:cxn ang="0">
                  <a:pos x="connsiteX6869" y="connsiteY6869"/>
                </a:cxn>
                <a:cxn ang="0">
                  <a:pos x="connsiteX6870" y="connsiteY6870"/>
                </a:cxn>
                <a:cxn ang="0">
                  <a:pos x="connsiteX6871" y="connsiteY6871"/>
                </a:cxn>
                <a:cxn ang="0">
                  <a:pos x="connsiteX6872" y="connsiteY6872"/>
                </a:cxn>
                <a:cxn ang="0">
                  <a:pos x="connsiteX6873" y="connsiteY6873"/>
                </a:cxn>
                <a:cxn ang="0">
                  <a:pos x="connsiteX6874" y="connsiteY6874"/>
                </a:cxn>
                <a:cxn ang="0">
                  <a:pos x="connsiteX6875" y="connsiteY6875"/>
                </a:cxn>
                <a:cxn ang="0">
                  <a:pos x="connsiteX6876" y="connsiteY6876"/>
                </a:cxn>
                <a:cxn ang="0">
                  <a:pos x="connsiteX6877" y="connsiteY6877"/>
                </a:cxn>
                <a:cxn ang="0">
                  <a:pos x="connsiteX6878" y="connsiteY6878"/>
                </a:cxn>
                <a:cxn ang="0">
                  <a:pos x="connsiteX6879" y="connsiteY6879"/>
                </a:cxn>
                <a:cxn ang="0">
                  <a:pos x="connsiteX6880" y="connsiteY6880"/>
                </a:cxn>
                <a:cxn ang="0">
                  <a:pos x="connsiteX6881" y="connsiteY6881"/>
                </a:cxn>
                <a:cxn ang="0">
                  <a:pos x="connsiteX6882" y="connsiteY6882"/>
                </a:cxn>
                <a:cxn ang="0">
                  <a:pos x="connsiteX6883" y="connsiteY6883"/>
                </a:cxn>
                <a:cxn ang="0">
                  <a:pos x="connsiteX6884" y="connsiteY6884"/>
                </a:cxn>
                <a:cxn ang="0">
                  <a:pos x="connsiteX6885" y="connsiteY6885"/>
                </a:cxn>
                <a:cxn ang="0">
                  <a:pos x="connsiteX6886" y="connsiteY6886"/>
                </a:cxn>
                <a:cxn ang="0">
                  <a:pos x="connsiteX6887" y="connsiteY6887"/>
                </a:cxn>
                <a:cxn ang="0">
                  <a:pos x="connsiteX6888" y="connsiteY6888"/>
                </a:cxn>
                <a:cxn ang="0">
                  <a:pos x="connsiteX6889" y="connsiteY6889"/>
                </a:cxn>
                <a:cxn ang="0">
                  <a:pos x="connsiteX6890" y="connsiteY6890"/>
                </a:cxn>
                <a:cxn ang="0">
                  <a:pos x="connsiteX6891" y="connsiteY6891"/>
                </a:cxn>
                <a:cxn ang="0">
                  <a:pos x="connsiteX6892" y="connsiteY6892"/>
                </a:cxn>
                <a:cxn ang="0">
                  <a:pos x="connsiteX6893" y="connsiteY6893"/>
                </a:cxn>
                <a:cxn ang="0">
                  <a:pos x="connsiteX6894" y="connsiteY6894"/>
                </a:cxn>
                <a:cxn ang="0">
                  <a:pos x="connsiteX6895" y="connsiteY6895"/>
                </a:cxn>
                <a:cxn ang="0">
                  <a:pos x="connsiteX6896" y="connsiteY6896"/>
                </a:cxn>
                <a:cxn ang="0">
                  <a:pos x="connsiteX6897" y="connsiteY6897"/>
                </a:cxn>
                <a:cxn ang="0">
                  <a:pos x="connsiteX6898" y="connsiteY6898"/>
                </a:cxn>
                <a:cxn ang="0">
                  <a:pos x="connsiteX6899" y="connsiteY6899"/>
                </a:cxn>
                <a:cxn ang="0">
                  <a:pos x="connsiteX6900" y="connsiteY6900"/>
                </a:cxn>
                <a:cxn ang="0">
                  <a:pos x="connsiteX6901" y="connsiteY6901"/>
                </a:cxn>
                <a:cxn ang="0">
                  <a:pos x="connsiteX6902" y="connsiteY6902"/>
                </a:cxn>
                <a:cxn ang="0">
                  <a:pos x="connsiteX6903" y="connsiteY6903"/>
                </a:cxn>
                <a:cxn ang="0">
                  <a:pos x="connsiteX6904" y="connsiteY6904"/>
                </a:cxn>
                <a:cxn ang="0">
                  <a:pos x="connsiteX6905" y="connsiteY6905"/>
                </a:cxn>
                <a:cxn ang="0">
                  <a:pos x="connsiteX6906" y="connsiteY6906"/>
                </a:cxn>
                <a:cxn ang="0">
                  <a:pos x="connsiteX6907" y="connsiteY6907"/>
                </a:cxn>
                <a:cxn ang="0">
                  <a:pos x="connsiteX6908" y="connsiteY6908"/>
                </a:cxn>
                <a:cxn ang="0">
                  <a:pos x="connsiteX6909" y="connsiteY6909"/>
                </a:cxn>
                <a:cxn ang="0">
                  <a:pos x="connsiteX6910" y="connsiteY6910"/>
                </a:cxn>
                <a:cxn ang="0">
                  <a:pos x="connsiteX6911" y="connsiteY6911"/>
                </a:cxn>
                <a:cxn ang="0">
                  <a:pos x="connsiteX6912" y="connsiteY6912"/>
                </a:cxn>
                <a:cxn ang="0">
                  <a:pos x="connsiteX6913" y="connsiteY6913"/>
                </a:cxn>
                <a:cxn ang="0">
                  <a:pos x="connsiteX6914" y="connsiteY6914"/>
                </a:cxn>
                <a:cxn ang="0">
                  <a:pos x="connsiteX6915" y="connsiteY6915"/>
                </a:cxn>
                <a:cxn ang="0">
                  <a:pos x="connsiteX6916" y="connsiteY6916"/>
                </a:cxn>
                <a:cxn ang="0">
                  <a:pos x="connsiteX6917" y="connsiteY6917"/>
                </a:cxn>
                <a:cxn ang="0">
                  <a:pos x="connsiteX6918" y="connsiteY6918"/>
                </a:cxn>
                <a:cxn ang="0">
                  <a:pos x="connsiteX6919" y="connsiteY6919"/>
                </a:cxn>
                <a:cxn ang="0">
                  <a:pos x="connsiteX6920" y="connsiteY6920"/>
                </a:cxn>
                <a:cxn ang="0">
                  <a:pos x="connsiteX6921" y="connsiteY6921"/>
                </a:cxn>
                <a:cxn ang="0">
                  <a:pos x="connsiteX6922" y="connsiteY6922"/>
                </a:cxn>
                <a:cxn ang="0">
                  <a:pos x="connsiteX6923" y="connsiteY6923"/>
                </a:cxn>
                <a:cxn ang="0">
                  <a:pos x="connsiteX6924" y="connsiteY6924"/>
                </a:cxn>
                <a:cxn ang="0">
                  <a:pos x="connsiteX6925" y="connsiteY6925"/>
                </a:cxn>
                <a:cxn ang="0">
                  <a:pos x="connsiteX6926" y="connsiteY6926"/>
                </a:cxn>
                <a:cxn ang="0">
                  <a:pos x="connsiteX6927" y="connsiteY6927"/>
                </a:cxn>
                <a:cxn ang="0">
                  <a:pos x="connsiteX6928" y="connsiteY6928"/>
                </a:cxn>
                <a:cxn ang="0">
                  <a:pos x="connsiteX6929" y="connsiteY6929"/>
                </a:cxn>
                <a:cxn ang="0">
                  <a:pos x="connsiteX6930" y="connsiteY6930"/>
                </a:cxn>
                <a:cxn ang="0">
                  <a:pos x="connsiteX6931" y="connsiteY6931"/>
                </a:cxn>
                <a:cxn ang="0">
                  <a:pos x="connsiteX6932" y="connsiteY6932"/>
                </a:cxn>
                <a:cxn ang="0">
                  <a:pos x="connsiteX6933" y="connsiteY6933"/>
                </a:cxn>
                <a:cxn ang="0">
                  <a:pos x="connsiteX6934" y="connsiteY6934"/>
                </a:cxn>
                <a:cxn ang="0">
                  <a:pos x="connsiteX6935" y="connsiteY6935"/>
                </a:cxn>
                <a:cxn ang="0">
                  <a:pos x="connsiteX6936" y="connsiteY6936"/>
                </a:cxn>
                <a:cxn ang="0">
                  <a:pos x="connsiteX6937" y="connsiteY6937"/>
                </a:cxn>
                <a:cxn ang="0">
                  <a:pos x="connsiteX6938" y="connsiteY6938"/>
                </a:cxn>
                <a:cxn ang="0">
                  <a:pos x="connsiteX6939" y="connsiteY6939"/>
                </a:cxn>
                <a:cxn ang="0">
                  <a:pos x="connsiteX6940" y="connsiteY6940"/>
                </a:cxn>
                <a:cxn ang="0">
                  <a:pos x="connsiteX6941" y="connsiteY6941"/>
                </a:cxn>
                <a:cxn ang="0">
                  <a:pos x="connsiteX6942" y="connsiteY6942"/>
                </a:cxn>
                <a:cxn ang="0">
                  <a:pos x="connsiteX6943" y="connsiteY6943"/>
                </a:cxn>
                <a:cxn ang="0">
                  <a:pos x="connsiteX6944" y="connsiteY6944"/>
                </a:cxn>
                <a:cxn ang="0">
                  <a:pos x="connsiteX6945" y="connsiteY6945"/>
                </a:cxn>
                <a:cxn ang="0">
                  <a:pos x="connsiteX6946" y="connsiteY6946"/>
                </a:cxn>
                <a:cxn ang="0">
                  <a:pos x="connsiteX6947" y="connsiteY6947"/>
                </a:cxn>
                <a:cxn ang="0">
                  <a:pos x="connsiteX6948" y="connsiteY6948"/>
                </a:cxn>
                <a:cxn ang="0">
                  <a:pos x="connsiteX6949" y="connsiteY6949"/>
                </a:cxn>
                <a:cxn ang="0">
                  <a:pos x="connsiteX6950" y="connsiteY6950"/>
                </a:cxn>
                <a:cxn ang="0">
                  <a:pos x="connsiteX6951" y="connsiteY6951"/>
                </a:cxn>
                <a:cxn ang="0">
                  <a:pos x="connsiteX6952" y="connsiteY6952"/>
                </a:cxn>
                <a:cxn ang="0">
                  <a:pos x="connsiteX6953" y="connsiteY6953"/>
                </a:cxn>
                <a:cxn ang="0">
                  <a:pos x="connsiteX6954" y="connsiteY6954"/>
                </a:cxn>
                <a:cxn ang="0">
                  <a:pos x="connsiteX6955" y="connsiteY6955"/>
                </a:cxn>
                <a:cxn ang="0">
                  <a:pos x="connsiteX6956" y="connsiteY6956"/>
                </a:cxn>
                <a:cxn ang="0">
                  <a:pos x="connsiteX6957" y="connsiteY6957"/>
                </a:cxn>
                <a:cxn ang="0">
                  <a:pos x="connsiteX6958" y="connsiteY6958"/>
                </a:cxn>
                <a:cxn ang="0">
                  <a:pos x="connsiteX6959" y="connsiteY6959"/>
                </a:cxn>
                <a:cxn ang="0">
                  <a:pos x="connsiteX6960" y="connsiteY6960"/>
                </a:cxn>
                <a:cxn ang="0">
                  <a:pos x="connsiteX6961" y="connsiteY6961"/>
                </a:cxn>
                <a:cxn ang="0">
                  <a:pos x="connsiteX6962" y="connsiteY6962"/>
                </a:cxn>
                <a:cxn ang="0">
                  <a:pos x="connsiteX6963" y="connsiteY6963"/>
                </a:cxn>
                <a:cxn ang="0">
                  <a:pos x="connsiteX6964" y="connsiteY6964"/>
                </a:cxn>
                <a:cxn ang="0">
                  <a:pos x="connsiteX6965" y="connsiteY6965"/>
                </a:cxn>
                <a:cxn ang="0">
                  <a:pos x="connsiteX6966" y="connsiteY6966"/>
                </a:cxn>
                <a:cxn ang="0">
                  <a:pos x="connsiteX6967" y="connsiteY6967"/>
                </a:cxn>
                <a:cxn ang="0">
                  <a:pos x="connsiteX6968" y="connsiteY6968"/>
                </a:cxn>
                <a:cxn ang="0">
                  <a:pos x="connsiteX6969" y="connsiteY6969"/>
                </a:cxn>
                <a:cxn ang="0">
                  <a:pos x="connsiteX6970" y="connsiteY6970"/>
                </a:cxn>
                <a:cxn ang="0">
                  <a:pos x="connsiteX6971" y="connsiteY6971"/>
                </a:cxn>
                <a:cxn ang="0">
                  <a:pos x="connsiteX6972" y="connsiteY6972"/>
                </a:cxn>
                <a:cxn ang="0">
                  <a:pos x="connsiteX6973" y="connsiteY6973"/>
                </a:cxn>
                <a:cxn ang="0">
                  <a:pos x="connsiteX6974" y="connsiteY6974"/>
                </a:cxn>
                <a:cxn ang="0">
                  <a:pos x="connsiteX6975" y="connsiteY6975"/>
                </a:cxn>
                <a:cxn ang="0">
                  <a:pos x="connsiteX6976" y="connsiteY6976"/>
                </a:cxn>
                <a:cxn ang="0">
                  <a:pos x="connsiteX6977" y="connsiteY6977"/>
                </a:cxn>
                <a:cxn ang="0">
                  <a:pos x="connsiteX6978" y="connsiteY6978"/>
                </a:cxn>
                <a:cxn ang="0">
                  <a:pos x="connsiteX6979" y="connsiteY6979"/>
                </a:cxn>
                <a:cxn ang="0">
                  <a:pos x="connsiteX6980" y="connsiteY6980"/>
                </a:cxn>
                <a:cxn ang="0">
                  <a:pos x="connsiteX6981" y="connsiteY6981"/>
                </a:cxn>
                <a:cxn ang="0">
                  <a:pos x="connsiteX6982" y="connsiteY6982"/>
                </a:cxn>
                <a:cxn ang="0">
                  <a:pos x="connsiteX6983" y="connsiteY6983"/>
                </a:cxn>
                <a:cxn ang="0">
                  <a:pos x="connsiteX6984" y="connsiteY6984"/>
                </a:cxn>
                <a:cxn ang="0">
                  <a:pos x="connsiteX6985" y="connsiteY6985"/>
                </a:cxn>
                <a:cxn ang="0">
                  <a:pos x="connsiteX6986" y="connsiteY6986"/>
                </a:cxn>
                <a:cxn ang="0">
                  <a:pos x="connsiteX6987" y="connsiteY6987"/>
                </a:cxn>
                <a:cxn ang="0">
                  <a:pos x="connsiteX6988" y="connsiteY6988"/>
                </a:cxn>
                <a:cxn ang="0">
                  <a:pos x="connsiteX6989" y="connsiteY6989"/>
                </a:cxn>
                <a:cxn ang="0">
                  <a:pos x="connsiteX6990" y="connsiteY6990"/>
                </a:cxn>
                <a:cxn ang="0">
                  <a:pos x="connsiteX6991" y="connsiteY6991"/>
                </a:cxn>
                <a:cxn ang="0">
                  <a:pos x="connsiteX6992" y="connsiteY6992"/>
                </a:cxn>
                <a:cxn ang="0">
                  <a:pos x="connsiteX6993" y="connsiteY6993"/>
                </a:cxn>
                <a:cxn ang="0">
                  <a:pos x="connsiteX6994" y="connsiteY6994"/>
                </a:cxn>
                <a:cxn ang="0">
                  <a:pos x="connsiteX6995" y="connsiteY6995"/>
                </a:cxn>
                <a:cxn ang="0">
                  <a:pos x="connsiteX6996" y="connsiteY6996"/>
                </a:cxn>
                <a:cxn ang="0">
                  <a:pos x="connsiteX6997" y="connsiteY6997"/>
                </a:cxn>
                <a:cxn ang="0">
                  <a:pos x="connsiteX6998" y="connsiteY6998"/>
                </a:cxn>
                <a:cxn ang="0">
                  <a:pos x="connsiteX6999" y="connsiteY6999"/>
                </a:cxn>
                <a:cxn ang="0">
                  <a:pos x="connsiteX7000" y="connsiteY7000"/>
                </a:cxn>
                <a:cxn ang="0">
                  <a:pos x="connsiteX7001" y="connsiteY7001"/>
                </a:cxn>
                <a:cxn ang="0">
                  <a:pos x="connsiteX7002" y="connsiteY7002"/>
                </a:cxn>
                <a:cxn ang="0">
                  <a:pos x="connsiteX7003" y="connsiteY7003"/>
                </a:cxn>
                <a:cxn ang="0">
                  <a:pos x="connsiteX7004" y="connsiteY7004"/>
                </a:cxn>
                <a:cxn ang="0">
                  <a:pos x="connsiteX7005" y="connsiteY7005"/>
                </a:cxn>
                <a:cxn ang="0">
                  <a:pos x="connsiteX7006" y="connsiteY7006"/>
                </a:cxn>
                <a:cxn ang="0">
                  <a:pos x="connsiteX7007" y="connsiteY7007"/>
                </a:cxn>
                <a:cxn ang="0">
                  <a:pos x="connsiteX7008" y="connsiteY7008"/>
                </a:cxn>
                <a:cxn ang="0">
                  <a:pos x="connsiteX7009" y="connsiteY7009"/>
                </a:cxn>
                <a:cxn ang="0">
                  <a:pos x="connsiteX7010" y="connsiteY7010"/>
                </a:cxn>
                <a:cxn ang="0">
                  <a:pos x="connsiteX7011" y="connsiteY7011"/>
                </a:cxn>
                <a:cxn ang="0">
                  <a:pos x="connsiteX7012" y="connsiteY7012"/>
                </a:cxn>
                <a:cxn ang="0">
                  <a:pos x="connsiteX7013" y="connsiteY7013"/>
                </a:cxn>
                <a:cxn ang="0">
                  <a:pos x="connsiteX7014" y="connsiteY7014"/>
                </a:cxn>
                <a:cxn ang="0">
                  <a:pos x="connsiteX7015" y="connsiteY7015"/>
                </a:cxn>
                <a:cxn ang="0">
                  <a:pos x="connsiteX7016" y="connsiteY7016"/>
                </a:cxn>
                <a:cxn ang="0">
                  <a:pos x="connsiteX7017" y="connsiteY7017"/>
                </a:cxn>
                <a:cxn ang="0">
                  <a:pos x="connsiteX7018" y="connsiteY7018"/>
                </a:cxn>
                <a:cxn ang="0">
                  <a:pos x="connsiteX7019" y="connsiteY7019"/>
                </a:cxn>
                <a:cxn ang="0">
                  <a:pos x="connsiteX7020" y="connsiteY7020"/>
                </a:cxn>
                <a:cxn ang="0">
                  <a:pos x="connsiteX7021" y="connsiteY7021"/>
                </a:cxn>
                <a:cxn ang="0">
                  <a:pos x="connsiteX7022" y="connsiteY7022"/>
                </a:cxn>
                <a:cxn ang="0">
                  <a:pos x="connsiteX7023" y="connsiteY7023"/>
                </a:cxn>
                <a:cxn ang="0">
                  <a:pos x="connsiteX7024" y="connsiteY7024"/>
                </a:cxn>
                <a:cxn ang="0">
                  <a:pos x="connsiteX7025" y="connsiteY7025"/>
                </a:cxn>
                <a:cxn ang="0">
                  <a:pos x="connsiteX7026" y="connsiteY7026"/>
                </a:cxn>
                <a:cxn ang="0">
                  <a:pos x="connsiteX7027" y="connsiteY7027"/>
                </a:cxn>
                <a:cxn ang="0">
                  <a:pos x="connsiteX7028" y="connsiteY7028"/>
                </a:cxn>
                <a:cxn ang="0">
                  <a:pos x="connsiteX7029" y="connsiteY7029"/>
                </a:cxn>
                <a:cxn ang="0">
                  <a:pos x="connsiteX7030" y="connsiteY7030"/>
                </a:cxn>
                <a:cxn ang="0">
                  <a:pos x="connsiteX7031" y="connsiteY7031"/>
                </a:cxn>
                <a:cxn ang="0">
                  <a:pos x="connsiteX7032" y="connsiteY7032"/>
                </a:cxn>
                <a:cxn ang="0">
                  <a:pos x="connsiteX7033" y="connsiteY7033"/>
                </a:cxn>
                <a:cxn ang="0">
                  <a:pos x="connsiteX7034" y="connsiteY7034"/>
                </a:cxn>
                <a:cxn ang="0">
                  <a:pos x="connsiteX7035" y="connsiteY7035"/>
                </a:cxn>
                <a:cxn ang="0">
                  <a:pos x="connsiteX7036" y="connsiteY7036"/>
                </a:cxn>
                <a:cxn ang="0">
                  <a:pos x="connsiteX7037" y="connsiteY7037"/>
                </a:cxn>
                <a:cxn ang="0">
                  <a:pos x="connsiteX7038" y="connsiteY7038"/>
                </a:cxn>
                <a:cxn ang="0">
                  <a:pos x="connsiteX7039" y="connsiteY7039"/>
                </a:cxn>
                <a:cxn ang="0">
                  <a:pos x="connsiteX7040" y="connsiteY7040"/>
                </a:cxn>
                <a:cxn ang="0">
                  <a:pos x="connsiteX7041" y="connsiteY7041"/>
                </a:cxn>
                <a:cxn ang="0">
                  <a:pos x="connsiteX7042" y="connsiteY7042"/>
                </a:cxn>
                <a:cxn ang="0">
                  <a:pos x="connsiteX7043" y="connsiteY7043"/>
                </a:cxn>
                <a:cxn ang="0">
                  <a:pos x="connsiteX7044" y="connsiteY7044"/>
                </a:cxn>
                <a:cxn ang="0">
                  <a:pos x="connsiteX7045" y="connsiteY7045"/>
                </a:cxn>
                <a:cxn ang="0">
                  <a:pos x="connsiteX7046" y="connsiteY7046"/>
                </a:cxn>
                <a:cxn ang="0">
                  <a:pos x="connsiteX7047" y="connsiteY7047"/>
                </a:cxn>
                <a:cxn ang="0">
                  <a:pos x="connsiteX7048" y="connsiteY7048"/>
                </a:cxn>
                <a:cxn ang="0">
                  <a:pos x="connsiteX7049" y="connsiteY7049"/>
                </a:cxn>
                <a:cxn ang="0">
                  <a:pos x="connsiteX7050" y="connsiteY7050"/>
                </a:cxn>
                <a:cxn ang="0">
                  <a:pos x="connsiteX7051" y="connsiteY7051"/>
                </a:cxn>
                <a:cxn ang="0">
                  <a:pos x="connsiteX7052" y="connsiteY7052"/>
                </a:cxn>
                <a:cxn ang="0">
                  <a:pos x="connsiteX7053" y="connsiteY7053"/>
                </a:cxn>
                <a:cxn ang="0">
                  <a:pos x="connsiteX7054" y="connsiteY7054"/>
                </a:cxn>
                <a:cxn ang="0">
                  <a:pos x="connsiteX7055" y="connsiteY7055"/>
                </a:cxn>
                <a:cxn ang="0">
                  <a:pos x="connsiteX7056" y="connsiteY7056"/>
                </a:cxn>
                <a:cxn ang="0">
                  <a:pos x="connsiteX7057" y="connsiteY7057"/>
                </a:cxn>
                <a:cxn ang="0">
                  <a:pos x="connsiteX7058" y="connsiteY7058"/>
                </a:cxn>
                <a:cxn ang="0">
                  <a:pos x="connsiteX7059" y="connsiteY7059"/>
                </a:cxn>
                <a:cxn ang="0">
                  <a:pos x="connsiteX7060" y="connsiteY7060"/>
                </a:cxn>
                <a:cxn ang="0">
                  <a:pos x="connsiteX7061" y="connsiteY7061"/>
                </a:cxn>
                <a:cxn ang="0">
                  <a:pos x="connsiteX7062" y="connsiteY7062"/>
                </a:cxn>
                <a:cxn ang="0">
                  <a:pos x="connsiteX7063" y="connsiteY7063"/>
                </a:cxn>
                <a:cxn ang="0">
                  <a:pos x="connsiteX7064" y="connsiteY7064"/>
                </a:cxn>
                <a:cxn ang="0">
                  <a:pos x="connsiteX7065" y="connsiteY7065"/>
                </a:cxn>
                <a:cxn ang="0">
                  <a:pos x="connsiteX7066" y="connsiteY7066"/>
                </a:cxn>
                <a:cxn ang="0">
                  <a:pos x="connsiteX7067" y="connsiteY7067"/>
                </a:cxn>
                <a:cxn ang="0">
                  <a:pos x="connsiteX7068" y="connsiteY7068"/>
                </a:cxn>
                <a:cxn ang="0">
                  <a:pos x="connsiteX7069" y="connsiteY7069"/>
                </a:cxn>
                <a:cxn ang="0">
                  <a:pos x="connsiteX7070" y="connsiteY7070"/>
                </a:cxn>
                <a:cxn ang="0">
                  <a:pos x="connsiteX7071" y="connsiteY7071"/>
                </a:cxn>
                <a:cxn ang="0">
                  <a:pos x="connsiteX7072" y="connsiteY7072"/>
                </a:cxn>
                <a:cxn ang="0">
                  <a:pos x="connsiteX7073" y="connsiteY7073"/>
                </a:cxn>
                <a:cxn ang="0">
                  <a:pos x="connsiteX7074" y="connsiteY7074"/>
                </a:cxn>
                <a:cxn ang="0">
                  <a:pos x="connsiteX7075" y="connsiteY7075"/>
                </a:cxn>
                <a:cxn ang="0">
                  <a:pos x="connsiteX7076" y="connsiteY7076"/>
                </a:cxn>
                <a:cxn ang="0">
                  <a:pos x="connsiteX7077" y="connsiteY7077"/>
                </a:cxn>
                <a:cxn ang="0">
                  <a:pos x="connsiteX7078" y="connsiteY7078"/>
                </a:cxn>
                <a:cxn ang="0">
                  <a:pos x="connsiteX7079" y="connsiteY7079"/>
                </a:cxn>
                <a:cxn ang="0">
                  <a:pos x="connsiteX7080" y="connsiteY7080"/>
                </a:cxn>
                <a:cxn ang="0">
                  <a:pos x="connsiteX7081" y="connsiteY7081"/>
                </a:cxn>
                <a:cxn ang="0">
                  <a:pos x="connsiteX7082" y="connsiteY7082"/>
                </a:cxn>
                <a:cxn ang="0">
                  <a:pos x="connsiteX7083" y="connsiteY7083"/>
                </a:cxn>
                <a:cxn ang="0">
                  <a:pos x="connsiteX7084" y="connsiteY7084"/>
                </a:cxn>
                <a:cxn ang="0">
                  <a:pos x="connsiteX7085" y="connsiteY7085"/>
                </a:cxn>
                <a:cxn ang="0">
                  <a:pos x="connsiteX7086" y="connsiteY7086"/>
                </a:cxn>
                <a:cxn ang="0">
                  <a:pos x="connsiteX7087" y="connsiteY7087"/>
                </a:cxn>
                <a:cxn ang="0">
                  <a:pos x="connsiteX7088" y="connsiteY7088"/>
                </a:cxn>
                <a:cxn ang="0">
                  <a:pos x="connsiteX7089" y="connsiteY7089"/>
                </a:cxn>
                <a:cxn ang="0">
                  <a:pos x="connsiteX7090" y="connsiteY7090"/>
                </a:cxn>
                <a:cxn ang="0">
                  <a:pos x="connsiteX7091" y="connsiteY7091"/>
                </a:cxn>
                <a:cxn ang="0">
                  <a:pos x="connsiteX7092" y="connsiteY7092"/>
                </a:cxn>
                <a:cxn ang="0">
                  <a:pos x="connsiteX7093" y="connsiteY7093"/>
                </a:cxn>
                <a:cxn ang="0">
                  <a:pos x="connsiteX7094" y="connsiteY7094"/>
                </a:cxn>
                <a:cxn ang="0">
                  <a:pos x="connsiteX7095" y="connsiteY7095"/>
                </a:cxn>
                <a:cxn ang="0">
                  <a:pos x="connsiteX7096" y="connsiteY7096"/>
                </a:cxn>
                <a:cxn ang="0">
                  <a:pos x="connsiteX7097" y="connsiteY7097"/>
                </a:cxn>
                <a:cxn ang="0">
                  <a:pos x="connsiteX7098" y="connsiteY7098"/>
                </a:cxn>
                <a:cxn ang="0">
                  <a:pos x="connsiteX7099" y="connsiteY7099"/>
                </a:cxn>
                <a:cxn ang="0">
                  <a:pos x="connsiteX7100" y="connsiteY7100"/>
                </a:cxn>
                <a:cxn ang="0">
                  <a:pos x="connsiteX7101" y="connsiteY7101"/>
                </a:cxn>
                <a:cxn ang="0">
                  <a:pos x="connsiteX7102" y="connsiteY7102"/>
                </a:cxn>
                <a:cxn ang="0">
                  <a:pos x="connsiteX7103" y="connsiteY7103"/>
                </a:cxn>
                <a:cxn ang="0">
                  <a:pos x="connsiteX7104" y="connsiteY7104"/>
                </a:cxn>
                <a:cxn ang="0">
                  <a:pos x="connsiteX7105" y="connsiteY7105"/>
                </a:cxn>
                <a:cxn ang="0">
                  <a:pos x="connsiteX7106" y="connsiteY7106"/>
                </a:cxn>
                <a:cxn ang="0">
                  <a:pos x="connsiteX7107" y="connsiteY7107"/>
                </a:cxn>
                <a:cxn ang="0">
                  <a:pos x="connsiteX7108" y="connsiteY7108"/>
                </a:cxn>
                <a:cxn ang="0">
                  <a:pos x="connsiteX7109" y="connsiteY7109"/>
                </a:cxn>
                <a:cxn ang="0">
                  <a:pos x="connsiteX7110" y="connsiteY7110"/>
                </a:cxn>
                <a:cxn ang="0">
                  <a:pos x="connsiteX7111" y="connsiteY7111"/>
                </a:cxn>
                <a:cxn ang="0">
                  <a:pos x="connsiteX7112" y="connsiteY7112"/>
                </a:cxn>
                <a:cxn ang="0">
                  <a:pos x="connsiteX7113" y="connsiteY7113"/>
                </a:cxn>
                <a:cxn ang="0">
                  <a:pos x="connsiteX7114" y="connsiteY7114"/>
                </a:cxn>
                <a:cxn ang="0">
                  <a:pos x="connsiteX7115" y="connsiteY7115"/>
                </a:cxn>
                <a:cxn ang="0">
                  <a:pos x="connsiteX7116" y="connsiteY7116"/>
                </a:cxn>
                <a:cxn ang="0">
                  <a:pos x="connsiteX7117" y="connsiteY7117"/>
                </a:cxn>
                <a:cxn ang="0">
                  <a:pos x="connsiteX7118" y="connsiteY7118"/>
                </a:cxn>
                <a:cxn ang="0">
                  <a:pos x="connsiteX7119" y="connsiteY7119"/>
                </a:cxn>
                <a:cxn ang="0">
                  <a:pos x="connsiteX7120" y="connsiteY7120"/>
                </a:cxn>
                <a:cxn ang="0">
                  <a:pos x="connsiteX7121" y="connsiteY7121"/>
                </a:cxn>
                <a:cxn ang="0">
                  <a:pos x="connsiteX7122" y="connsiteY7122"/>
                </a:cxn>
                <a:cxn ang="0">
                  <a:pos x="connsiteX7123" y="connsiteY7123"/>
                </a:cxn>
                <a:cxn ang="0">
                  <a:pos x="connsiteX7124" y="connsiteY7124"/>
                </a:cxn>
                <a:cxn ang="0">
                  <a:pos x="connsiteX7125" y="connsiteY7125"/>
                </a:cxn>
                <a:cxn ang="0">
                  <a:pos x="connsiteX7126" y="connsiteY7126"/>
                </a:cxn>
                <a:cxn ang="0">
                  <a:pos x="connsiteX7127" y="connsiteY7127"/>
                </a:cxn>
                <a:cxn ang="0">
                  <a:pos x="connsiteX7128" y="connsiteY7128"/>
                </a:cxn>
                <a:cxn ang="0">
                  <a:pos x="connsiteX7129" y="connsiteY7129"/>
                </a:cxn>
                <a:cxn ang="0">
                  <a:pos x="connsiteX7130" y="connsiteY7130"/>
                </a:cxn>
                <a:cxn ang="0">
                  <a:pos x="connsiteX7131" y="connsiteY7131"/>
                </a:cxn>
                <a:cxn ang="0">
                  <a:pos x="connsiteX7132" y="connsiteY7132"/>
                </a:cxn>
                <a:cxn ang="0">
                  <a:pos x="connsiteX7133" y="connsiteY7133"/>
                </a:cxn>
                <a:cxn ang="0">
                  <a:pos x="connsiteX7134" y="connsiteY7134"/>
                </a:cxn>
                <a:cxn ang="0">
                  <a:pos x="connsiteX7135" y="connsiteY7135"/>
                </a:cxn>
                <a:cxn ang="0">
                  <a:pos x="connsiteX7136" y="connsiteY7136"/>
                </a:cxn>
                <a:cxn ang="0">
                  <a:pos x="connsiteX7137" y="connsiteY7137"/>
                </a:cxn>
                <a:cxn ang="0">
                  <a:pos x="connsiteX7138" y="connsiteY7138"/>
                </a:cxn>
                <a:cxn ang="0">
                  <a:pos x="connsiteX7139" y="connsiteY7139"/>
                </a:cxn>
                <a:cxn ang="0">
                  <a:pos x="connsiteX7140" y="connsiteY7140"/>
                </a:cxn>
                <a:cxn ang="0">
                  <a:pos x="connsiteX7141" y="connsiteY7141"/>
                </a:cxn>
                <a:cxn ang="0">
                  <a:pos x="connsiteX7142" y="connsiteY7142"/>
                </a:cxn>
                <a:cxn ang="0">
                  <a:pos x="connsiteX7143" y="connsiteY7143"/>
                </a:cxn>
                <a:cxn ang="0">
                  <a:pos x="connsiteX7144" y="connsiteY7144"/>
                </a:cxn>
                <a:cxn ang="0">
                  <a:pos x="connsiteX7145" y="connsiteY7145"/>
                </a:cxn>
                <a:cxn ang="0">
                  <a:pos x="connsiteX7146" y="connsiteY7146"/>
                </a:cxn>
                <a:cxn ang="0">
                  <a:pos x="connsiteX7147" y="connsiteY7147"/>
                </a:cxn>
                <a:cxn ang="0">
                  <a:pos x="connsiteX7148" y="connsiteY7148"/>
                </a:cxn>
                <a:cxn ang="0">
                  <a:pos x="connsiteX7149" y="connsiteY7149"/>
                </a:cxn>
                <a:cxn ang="0">
                  <a:pos x="connsiteX7150" y="connsiteY7150"/>
                </a:cxn>
                <a:cxn ang="0">
                  <a:pos x="connsiteX7151" y="connsiteY7151"/>
                </a:cxn>
                <a:cxn ang="0">
                  <a:pos x="connsiteX7152" y="connsiteY7152"/>
                </a:cxn>
                <a:cxn ang="0">
                  <a:pos x="connsiteX7153" y="connsiteY7153"/>
                </a:cxn>
                <a:cxn ang="0">
                  <a:pos x="connsiteX7154" y="connsiteY7154"/>
                </a:cxn>
                <a:cxn ang="0">
                  <a:pos x="connsiteX7155" y="connsiteY7155"/>
                </a:cxn>
                <a:cxn ang="0">
                  <a:pos x="connsiteX7156" y="connsiteY7156"/>
                </a:cxn>
                <a:cxn ang="0">
                  <a:pos x="connsiteX7157" y="connsiteY7157"/>
                </a:cxn>
                <a:cxn ang="0">
                  <a:pos x="connsiteX7158" y="connsiteY7158"/>
                </a:cxn>
                <a:cxn ang="0">
                  <a:pos x="connsiteX7159" y="connsiteY7159"/>
                </a:cxn>
                <a:cxn ang="0">
                  <a:pos x="connsiteX7160" y="connsiteY7160"/>
                </a:cxn>
                <a:cxn ang="0">
                  <a:pos x="connsiteX7161" y="connsiteY7161"/>
                </a:cxn>
                <a:cxn ang="0">
                  <a:pos x="connsiteX7162" y="connsiteY7162"/>
                </a:cxn>
                <a:cxn ang="0">
                  <a:pos x="connsiteX7163" y="connsiteY7163"/>
                </a:cxn>
                <a:cxn ang="0">
                  <a:pos x="connsiteX7164" y="connsiteY7164"/>
                </a:cxn>
                <a:cxn ang="0">
                  <a:pos x="connsiteX7165" y="connsiteY7165"/>
                </a:cxn>
                <a:cxn ang="0">
                  <a:pos x="connsiteX7166" y="connsiteY7166"/>
                </a:cxn>
                <a:cxn ang="0">
                  <a:pos x="connsiteX7167" y="connsiteY7167"/>
                </a:cxn>
                <a:cxn ang="0">
                  <a:pos x="connsiteX7168" y="connsiteY7168"/>
                </a:cxn>
                <a:cxn ang="0">
                  <a:pos x="connsiteX7169" y="connsiteY7169"/>
                </a:cxn>
                <a:cxn ang="0">
                  <a:pos x="connsiteX7170" y="connsiteY7170"/>
                </a:cxn>
                <a:cxn ang="0">
                  <a:pos x="connsiteX7171" y="connsiteY7171"/>
                </a:cxn>
                <a:cxn ang="0">
                  <a:pos x="connsiteX7172" y="connsiteY7172"/>
                </a:cxn>
                <a:cxn ang="0">
                  <a:pos x="connsiteX7173" y="connsiteY7173"/>
                </a:cxn>
                <a:cxn ang="0">
                  <a:pos x="connsiteX7174" y="connsiteY7174"/>
                </a:cxn>
                <a:cxn ang="0">
                  <a:pos x="connsiteX7175" y="connsiteY7175"/>
                </a:cxn>
                <a:cxn ang="0">
                  <a:pos x="connsiteX7176" y="connsiteY7176"/>
                </a:cxn>
                <a:cxn ang="0">
                  <a:pos x="connsiteX7177" y="connsiteY7177"/>
                </a:cxn>
                <a:cxn ang="0">
                  <a:pos x="connsiteX7178" y="connsiteY7178"/>
                </a:cxn>
                <a:cxn ang="0">
                  <a:pos x="connsiteX7179" y="connsiteY7179"/>
                </a:cxn>
                <a:cxn ang="0">
                  <a:pos x="connsiteX7180" y="connsiteY7180"/>
                </a:cxn>
                <a:cxn ang="0">
                  <a:pos x="connsiteX7181" y="connsiteY7181"/>
                </a:cxn>
                <a:cxn ang="0">
                  <a:pos x="connsiteX7182" y="connsiteY7182"/>
                </a:cxn>
                <a:cxn ang="0">
                  <a:pos x="connsiteX7183" y="connsiteY7183"/>
                </a:cxn>
                <a:cxn ang="0">
                  <a:pos x="connsiteX7184" y="connsiteY7184"/>
                </a:cxn>
                <a:cxn ang="0">
                  <a:pos x="connsiteX7185" y="connsiteY7185"/>
                </a:cxn>
                <a:cxn ang="0">
                  <a:pos x="connsiteX7186" y="connsiteY7186"/>
                </a:cxn>
                <a:cxn ang="0">
                  <a:pos x="connsiteX7187" y="connsiteY7187"/>
                </a:cxn>
                <a:cxn ang="0">
                  <a:pos x="connsiteX7188" y="connsiteY7188"/>
                </a:cxn>
                <a:cxn ang="0">
                  <a:pos x="connsiteX7189" y="connsiteY7189"/>
                </a:cxn>
                <a:cxn ang="0">
                  <a:pos x="connsiteX7190" y="connsiteY7190"/>
                </a:cxn>
                <a:cxn ang="0">
                  <a:pos x="connsiteX7191" y="connsiteY7191"/>
                </a:cxn>
                <a:cxn ang="0">
                  <a:pos x="connsiteX7192" y="connsiteY7192"/>
                </a:cxn>
                <a:cxn ang="0">
                  <a:pos x="connsiteX7193" y="connsiteY7193"/>
                </a:cxn>
                <a:cxn ang="0">
                  <a:pos x="connsiteX7194" y="connsiteY7194"/>
                </a:cxn>
                <a:cxn ang="0">
                  <a:pos x="connsiteX7195" y="connsiteY7195"/>
                </a:cxn>
                <a:cxn ang="0">
                  <a:pos x="connsiteX7196" y="connsiteY7196"/>
                </a:cxn>
                <a:cxn ang="0">
                  <a:pos x="connsiteX7197" y="connsiteY7197"/>
                </a:cxn>
                <a:cxn ang="0">
                  <a:pos x="connsiteX7198" y="connsiteY7198"/>
                </a:cxn>
                <a:cxn ang="0">
                  <a:pos x="connsiteX7199" y="connsiteY7199"/>
                </a:cxn>
                <a:cxn ang="0">
                  <a:pos x="connsiteX7200" y="connsiteY7200"/>
                </a:cxn>
                <a:cxn ang="0">
                  <a:pos x="connsiteX7201" y="connsiteY7201"/>
                </a:cxn>
                <a:cxn ang="0">
                  <a:pos x="connsiteX7202" y="connsiteY7202"/>
                </a:cxn>
                <a:cxn ang="0">
                  <a:pos x="connsiteX7203" y="connsiteY7203"/>
                </a:cxn>
                <a:cxn ang="0">
                  <a:pos x="connsiteX7204" y="connsiteY7204"/>
                </a:cxn>
                <a:cxn ang="0">
                  <a:pos x="connsiteX7205" y="connsiteY7205"/>
                </a:cxn>
                <a:cxn ang="0">
                  <a:pos x="connsiteX7206" y="connsiteY7206"/>
                </a:cxn>
                <a:cxn ang="0">
                  <a:pos x="connsiteX7207" y="connsiteY7207"/>
                </a:cxn>
                <a:cxn ang="0">
                  <a:pos x="connsiteX7208" y="connsiteY7208"/>
                </a:cxn>
                <a:cxn ang="0">
                  <a:pos x="connsiteX7209" y="connsiteY7209"/>
                </a:cxn>
                <a:cxn ang="0">
                  <a:pos x="connsiteX7210" y="connsiteY7210"/>
                </a:cxn>
                <a:cxn ang="0">
                  <a:pos x="connsiteX7211" y="connsiteY7211"/>
                </a:cxn>
                <a:cxn ang="0">
                  <a:pos x="connsiteX7212" y="connsiteY7212"/>
                </a:cxn>
                <a:cxn ang="0">
                  <a:pos x="connsiteX7213" y="connsiteY7213"/>
                </a:cxn>
                <a:cxn ang="0">
                  <a:pos x="connsiteX7214" y="connsiteY7214"/>
                </a:cxn>
                <a:cxn ang="0">
                  <a:pos x="connsiteX7215" y="connsiteY7215"/>
                </a:cxn>
                <a:cxn ang="0">
                  <a:pos x="connsiteX7216" y="connsiteY7216"/>
                </a:cxn>
                <a:cxn ang="0">
                  <a:pos x="connsiteX7217" y="connsiteY7217"/>
                </a:cxn>
                <a:cxn ang="0">
                  <a:pos x="connsiteX7218" y="connsiteY7218"/>
                </a:cxn>
                <a:cxn ang="0">
                  <a:pos x="connsiteX7219" y="connsiteY7219"/>
                </a:cxn>
                <a:cxn ang="0">
                  <a:pos x="connsiteX7220" y="connsiteY7220"/>
                </a:cxn>
                <a:cxn ang="0">
                  <a:pos x="connsiteX7221" y="connsiteY7221"/>
                </a:cxn>
                <a:cxn ang="0">
                  <a:pos x="connsiteX7222" y="connsiteY7222"/>
                </a:cxn>
                <a:cxn ang="0">
                  <a:pos x="connsiteX7223" y="connsiteY7223"/>
                </a:cxn>
                <a:cxn ang="0">
                  <a:pos x="connsiteX7224" y="connsiteY7224"/>
                </a:cxn>
                <a:cxn ang="0">
                  <a:pos x="connsiteX7225" y="connsiteY7225"/>
                </a:cxn>
                <a:cxn ang="0">
                  <a:pos x="connsiteX7226" y="connsiteY7226"/>
                </a:cxn>
                <a:cxn ang="0">
                  <a:pos x="connsiteX7227" y="connsiteY7227"/>
                </a:cxn>
                <a:cxn ang="0">
                  <a:pos x="connsiteX7228" y="connsiteY7228"/>
                </a:cxn>
                <a:cxn ang="0">
                  <a:pos x="connsiteX7229" y="connsiteY7229"/>
                </a:cxn>
                <a:cxn ang="0">
                  <a:pos x="connsiteX7230" y="connsiteY7230"/>
                </a:cxn>
                <a:cxn ang="0">
                  <a:pos x="connsiteX7231" y="connsiteY7231"/>
                </a:cxn>
                <a:cxn ang="0">
                  <a:pos x="connsiteX7232" y="connsiteY7232"/>
                </a:cxn>
                <a:cxn ang="0">
                  <a:pos x="connsiteX7233" y="connsiteY7233"/>
                </a:cxn>
                <a:cxn ang="0">
                  <a:pos x="connsiteX7234" y="connsiteY7234"/>
                </a:cxn>
                <a:cxn ang="0">
                  <a:pos x="connsiteX7235" y="connsiteY7235"/>
                </a:cxn>
                <a:cxn ang="0">
                  <a:pos x="connsiteX7236" y="connsiteY7236"/>
                </a:cxn>
                <a:cxn ang="0">
                  <a:pos x="connsiteX7237" y="connsiteY7237"/>
                </a:cxn>
                <a:cxn ang="0">
                  <a:pos x="connsiteX7238" y="connsiteY7238"/>
                </a:cxn>
                <a:cxn ang="0">
                  <a:pos x="connsiteX7239" y="connsiteY7239"/>
                </a:cxn>
                <a:cxn ang="0">
                  <a:pos x="connsiteX7240" y="connsiteY7240"/>
                </a:cxn>
                <a:cxn ang="0">
                  <a:pos x="connsiteX7241" y="connsiteY7241"/>
                </a:cxn>
                <a:cxn ang="0">
                  <a:pos x="connsiteX7242" y="connsiteY7242"/>
                </a:cxn>
                <a:cxn ang="0">
                  <a:pos x="connsiteX7243" y="connsiteY7243"/>
                </a:cxn>
                <a:cxn ang="0">
                  <a:pos x="connsiteX7244" y="connsiteY7244"/>
                </a:cxn>
                <a:cxn ang="0">
                  <a:pos x="connsiteX7245" y="connsiteY7245"/>
                </a:cxn>
                <a:cxn ang="0">
                  <a:pos x="connsiteX7246" y="connsiteY7246"/>
                </a:cxn>
                <a:cxn ang="0">
                  <a:pos x="connsiteX7247" y="connsiteY7247"/>
                </a:cxn>
                <a:cxn ang="0">
                  <a:pos x="connsiteX7248" y="connsiteY7248"/>
                </a:cxn>
                <a:cxn ang="0">
                  <a:pos x="connsiteX7249" y="connsiteY7249"/>
                </a:cxn>
                <a:cxn ang="0">
                  <a:pos x="connsiteX7250" y="connsiteY7250"/>
                </a:cxn>
                <a:cxn ang="0">
                  <a:pos x="connsiteX7251" y="connsiteY7251"/>
                </a:cxn>
                <a:cxn ang="0">
                  <a:pos x="connsiteX7252" y="connsiteY7252"/>
                </a:cxn>
                <a:cxn ang="0">
                  <a:pos x="connsiteX7253" y="connsiteY7253"/>
                </a:cxn>
                <a:cxn ang="0">
                  <a:pos x="connsiteX7254" y="connsiteY7254"/>
                </a:cxn>
                <a:cxn ang="0">
                  <a:pos x="connsiteX7255" y="connsiteY7255"/>
                </a:cxn>
                <a:cxn ang="0">
                  <a:pos x="connsiteX7256" y="connsiteY7256"/>
                </a:cxn>
                <a:cxn ang="0">
                  <a:pos x="connsiteX7257" y="connsiteY7257"/>
                </a:cxn>
                <a:cxn ang="0">
                  <a:pos x="connsiteX7258" y="connsiteY7258"/>
                </a:cxn>
                <a:cxn ang="0">
                  <a:pos x="connsiteX7259" y="connsiteY7259"/>
                </a:cxn>
                <a:cxn ang="0">
                  <a:pos x="connsiteX7260" y="connsiteY7260"/>
                </a:cxn>
                <a:cxn ang="0">
                  <a:pos x="connsiteX7261" y="connsiteY7261"/>
                </a:cxn>
                <a:cxn ang="0">
                  <a:pos x="connsiteX7262" y="connsiteY7262"/>
                </a:cxn>
                <a:cxn ang="0">
                  <a:pos x="connsiteX7263" y="connsiteY7263"/>
                </a:cxn>
                <a:cxn ang="0">
                  <a:pos x="connsiteX7264" y="connsiteY7264"/>
                </a:cxn>
                <a:cxn ang="0">
                  <a:pos x="connsiteX7265" y="connsiteY7265"/>
                </a:cxn>
                <a:cxn ang="0">
                  <a:pos x="connsiteX7266" y="connsiteY7266"/>
                </a:cxn>
                <a:cxn ang="0">
                  <a:pos x="connsiteX7267" y="connsiteY7267"/>
                </a:cxn>
                <a:cxn ang="0">
                  <a:pos x="connsiteX7268" y="connsiteY7268"/>
                </a:cxn>
                <a:cxn ang="0">
                  <a:pos x="connsiteX7269" y="connsiteY7269"/>
                </a:cxn>
                <a:cxn ang="0">
                  <a:pos x="connsiteX7270" y="connsiteY7270"/>
                </a:cxn>
                <a:cxn ang="0">
                  <a:pos x="connsiteX7271" y="connsiteY7271"/>
                </a:cxn>
                <a:cxn ang="0">
                  <a:pos x="connsiteX7272" y="connsiteY7272"/>
                </a:cxn>
                <a:cxn ang="0">
                  <a:pos x="connsiteX7273" y="connsiteY7273"/>
                </a:cxn>
                <a:cxn ang="0">
                  <a:pos x="connsiteX7274" y="connsiteY7274"/>
                </a:cxn>
                <a:cxn ang="0">
                  <a:pos x="connsiteX7275" y="connsiteY7275"/>
                </a:cxn>
                <a:cxn ang="0">
                  <a:pos x="connsiteX7276" y="connsiteY7276"/>
                </a:cxn>
                <a:cxn ang="0">
                  <a:pos x="connsiteX7277" y="connsiteY7277"/>
                </a:cxn>
                <a:cxn ang="0">
                  <a:pos x="connsiteX7278" y="connsiteY7278"/>
                </a:cxn>
                <a:cxn ang="0">
                  <a:pos x="connsiteX7279" y="connsiteY7279"/>
                </a:cxn>
                <a:cxn ang="0">
                  <a:pos x="connsiteX7280" y="connsiteY7280"/>
                </a:cxn>
                <a:cxn ang="0">
                  <a:pos x="connsiteX7281" y="connsiteY7281"/>
                </a:cxn>
                <a:cxn ang="0">
                  <a:pos x="connsiteX7282" y="connsiteY7282"/>
                </a:cxn>
                <a:cxn ang="0">
                  <a:pos x="connsiteX7283" y="connsiteY7283"/>
                </a:cxn>
                <a:cxn ang="0">
                  <a:pos x="connsiteX7284" y="connsiteY7284"/>
                </a:cxn>
                <a:cxn ang="0">
                  <a:pos x="connsiteX7285" y="connsiteY7285"/>
                </a:cxn>
                <a:cxn ang="0">
                  <a:pos x="connsiteX7286" y="connsiteY7286"/>
                </a:cxn>
                <a:cxn ang="0">
                  <a:pos x="connsiteX7287" y="connsiteY7287"/>
                </a:cxn>
                <a:cxn ang="0">
                  <a:pos x="connsiteX7288" y="connsiteY7288"/>
                </a:cxn>
                <a:cxn ang="0">
                  <a:pos x="connsiteX7289" y="connsiteY7289"/>
                </a:cxn>
                <a:cxn ang="0">
                  <a:pos x="connsiteX7290" y="connsiteY7290"/>
                </a:cxn>
                <a:cxn ang="0">
                  <a:pos x="connsiteX7291" y="connsiteY7291"/>
                </a:cxn>
                <a:cxn ang="0">
                  <a:pos x="connsiteX7292" y="connsiteY7292"/>
                </a:cxn>
                <a:cxn ang="0">
                  <a:pos x="connsiteX7293" y="connsiteY7293"/>
                </a:cxn>
                <a:cxn ang="0">
                  <a:pos x="connsiteX7294" y="connsiteY7294"/>
                </a:cxn>
                <a:cxn ang="0">
                  <a:pos x="connsiteX7295" y="connsiteY7295"/>
                </a:cxn>
                <a:cxn ang="0">
                  <a:pos x="connsiteX7296" y="connsiteY7296"/>
                </a:cxn>
                <a:cxn ang="0">
                  <a:pos x="connsiteX7297" y="connsiteY7297"/>
                </a:cxn>
                <a:cxn ang="0">
                  <a:pos x="connsiteX7298" y="connsiteY7298"/>
                </a:cxn>
                <a:cxn ang="0">
                  <a:pos x="connsiteX7299" y="connsiteY7299"/>
                </a:cxn>
                <a:cxn ang="0">
                  <a:pos x="connsiteX7300" y="connsiteY7300"/>
                </a:cxn>
                <a:cxn ang="0">
                  <a:pos x="connsiteX7301" y="connsiteY7301"/>
                </a:cxn>
                <a:cxn ang="0">
                  <a:pos x="connsiteX7302" y="connsiteY7302"/>
                </a:cxn>
                <a:cxn ang="0">
                  <a:pos x="connsiteX7303" y="connsiteY7303"/>
                </a:cxn>
                <a:cxn ang="0">
                  <a:pos x="connsiteX7304" y="connsiteY7304"/>
                </a:cxn>
                <a:cxn ang="0">
                  <a:pos x="connsiteX7305" y="connsiteY7305"/>
                </a:cxn>
                <a:cxn ang="0">
                  <a:pos x="connsiteX7306" y="connsiteY7306"/>
                </a:cxn>
                <a:cxn ang="0">
                  <a:pos x="connsiteX7307" y="connsiteY7307"/>
                </a:cxn>
                <a:cxn ang="0">
                  <a:pos x="connsiteX7308" y="connsiteY7308"/>
                </a:cxn>
                <a:cxn ang="0">
                  <a:pos x="connsiteX7309" y="connsiteY7309"/>
                </a:cxn>
                <a:cxn ang="0">
                  <a:pos x="connsiteX7310" y="connsiteY7310"/>
                </a:cxn>
                <a:cxn ang="0">
                  <a:pos x="connsiteX7311" y="connsiteY7311"/>
                </a:cxn>
                <a:cxn ang="0">
                  <a:pos x="connsiteX7312" y="connsiteY7312"/>
                </a:cxn>
                <a:cxn ang="0">
                  <a:pos x="connsiteX7313" y="connsiteY7313"/>
                </a:cxn>
                <a:cxn ang="0">
                  <a:pos x="connsiteX7314" y="connsiteY7314"/>
                </a:cxn>
                <a:cxn ang="0">
                  <a:pos x="connsiteX7315" y="connsiteY7315"/>
                </a:cxn>
                <a:cxn ang="0">
                  <a:pos x="connsiteX7316" y="connsiteY7316"/>
                </a:cxn>
                <a:cxn ang="0">
                  <a:pos x="connsiteX7317" y="connsiteY7317"/>
                </a:cxn>
                <a:cxn ang="0">
                  <a:pos x="connsiteX7318" y="connsiteY7318"/>
                </a:cxn>
                <a:cxn ang="0">
                  <a:pos x="connsiteX7319" y="connsiteY7319"/>
                </a:cxn>
                <a:cxn ang="0">
                  <a:pos x="connsiteX7320" y="connsiteY7320"/>
                </a:cxn>
                <a:cxn ang="0">
                  <a:pos x="connsiteX7321" y="connsiteY7321"/>
                </a:cxn>
                <a:cxn ang="0">
                  <a:pos x="connsiteX7322" y="connsiteY7322"/>
                </a:cxn>
                <a:cxn ang="0">
                  <a:pos x="connsiteX7323" y="connsiteY7323"/>
                </a:cxn>
                <a:cxn ang="0">
                  <a:pos x="connsiteX7324" y="connsiteY7324"/>
                </a:cxn>
                <a:cxn ang="0">
                  <a:pos x="connsiteX7325" y="connsiteY7325"/>
                </a:cxn>
                <a:cxn ang="0">
                  <a:pos x="connsiteX7326" y="connsiteY7326"/>
                </a:cxn>
                <a:cxn ang="0">
                  <a:pos x="connsiteX7327" y="connsiteY7327"/>
                </a:cxn>
                <a:cxn ang="0">
                  <a:pos x="connsiteX7328" y="connsiteY7328"/>
                </a:cxn>
                <a:cxn ang="0">
                  <a:pos x="connsiteX7329" y="connsiteY7329"/>
                </a:cxn>
                <a:cxn ang="0">
                  <a:pos x="connsiteX7330" y="connsiteY7330"/>
                </a:cxn>
                <a:cxn ang="0">
                  <a:pos x="connsiteX7331" y="connsiteY7331"/>
                </a:cxn>
                <a:cxn ang="0">
                  <a:pos x="connsiteX7332" y="connsiteY7332"/>
                </a:cxn>
                <a:cxn ang="0">
                  <a:pos x="connsiteX7333" y="connsiteY7333"/>
                </a:cxn>
                <a:cxn ang="0">
                  <a:pos x="connsiteX7334" y="connsiteY7334"/>
                </a:cxn>
                <a:cxn ang="0">
                  <a:pos x="connsiteX7335" y="connsiteY7335"/>
                </a:cxn>
                <a:cxn ang="0">
                  <a:pos x="connsiteX7336" y="connsiteY7336"/>
                </a:cxn>
                <a:cxn ang="0">
                  <a:pos x="connsiteX7337" y="connsiteY7337"/>
                </a:cxn>
                <a:cxn ang="0">
                  <a:pos x="connsiteX7338" y="connsiteY7338"/>
                </a:cxn>
                <a:cxn ang="0">
                  <a:pos x="connsiteX7339" y="connsiteY7339"/>
                </a:cxn>
                <a:cxn ang="0">
                  <a:pos x="connsiteX7340" y="connsiteY7340"/>
                </a:cxn>
                <a:cxn ang="0">
                  <a:pos x="connsiteX7341" y="connsiteY7341"/>
                </a:cxn>
                <a:cxn ang="0">
                  <a:pos x="connsiteX7342" y="connsiteY7342"/>
                </a:cxn>
                <a:cxn ang="0">
                  <a:pos x="connsiteX7343" y="connsiteY7343"/>
                </a:cxn>
                <a:cxn ang="0">
                  <a:pos x="connsiteX7344" y="connsiteY7344"/>
                </a:cxn>
                <a:cxn ang="0">
                  <a:pos x="connsiteX7345" y="connsiteY7345"/>
                </a:cxn>
                <a:cxn ang="0">
                  <a:pos x="connsiteX7346" y="connsiteY7346"/>
                </a:cxn>
                <a:cxn ang="0">
                  <a:pos x="connsiteX7347" y="connsiteY7347"/>
                </a:cxn>
                <a:cxn ang="0">
                  <a:pos x="connsiteX7348" y="connsiteY7348"/>
                </a:cxn>
                <a:cxn ang="0">
                  <a:pos x="connsiteX7349" y="connsiteY7349"/>
                </a:cxn>
                <a:cxn ang="0">
                  <a:pos x="connsiteX7350" y="connsiteY7350"/>
                </a:cxn>
                <a:cxn ang="0">
                  <a:pos x="connsiteX7351" y="connsiteY7351"/>
                </a:cxn>
                <a:cxn ang="0">
                  <a:pos x="connsiteX7352" y="connsiteY7352"/>
                </a:cxn>
                <a:cxn ang="0">
                  <a:pos x="connsiteX7353" y="connsiteY7353"/>
                </a:cxn>
                <a:cxn ang="0">
                  <a:pos x="connsiteX7354" y="connsiteY7354"/>
                </a:cxn>
                <a:cxn ang="0">
                  <a:pos x="connsiteX7355" y="connsiteY7355"/>
                </a:cxn>
                <a:cxn ang="0">
                  <a:pos x="connsiteX7356" y="connsiteY7356"/>
                </a:cxn>
                <a:cxn ang="0">
                  <a:pos x="connsiteX7357" y="connsiteY7357"/>
                </a:cxn>
                <a:cxn ang="0">
                  <a:pos x="connsiteX7358" y="connsiteY7358"/>
                </a:cxn>
                <a:cxn ang="0">
                  <a:pos x="connsiteX7359" y="connsiteY7359"/>
                </a:cxn>
                <a:cxn ang="0">
                  <a:pos x="connsiteX7360" y="connsiteY7360"/>
                </a:cxn>
                <a:cxn ang="0">
                  <a:pos x="connsiteX7361" y="connsiteY7361"/>
                </a:cxn>
                <a:cxn ang="0">
                  <a:pos x="connsiteX7362" y="connsiteY7362"/>
                </a:cxn>
                <a:cxn ang="0">
                  <a:pos x="connsiteX7363" y="connsiteY7363"/>
                </a:cxn>
                <a:cxn ang="0">
                  <a:pos x="connsiteX7364" y="connsiteY7364"/>
                </a:cxn>
                <a:cxn ang="0">
                  <a:pos x="connsiteX7365" y="connsiteY7365"/>
                </a:cxn>
                <a:cxn ang="0">
                  <a:pos x="connsiteX7366" y="connsiteY7366"/>
                </a:cxn>
                <a:cxn ang="0">
                  <a:pos x="connsiteX7367" y="connsiteY7367"/>
                </a:cxn>
                <a:cxn ang="0">
                  <a:pos x="connsiteX7368" y="connsiteY7368"/>
                </a:cxn>
                <a:cxn ang="0">
                  <a:pos x="connsiteX7369" y="connsiteY7369"/>
                </a:cxn>
                <a:cxn ang="0">
                  <a:pos x="connsiteX7370" y="connsiteY7370"/>
                </a:cxn>
                <a:cxn ang="0">
                  <a:pos x="connsiteX7371" y="connsiteY7371"/>
                </a:cxn>
                <a:cxn ang="0">
                  <a:pos x="connsiteX7372" y="connsiteY7372"/>
                </a:cxn>
                <a:cxn ang="0">
                  <a:pos x="connsiteX7373" y="connsiteY7373"/>
                </a:cxn>
                <a:cxn ang="0">
                  <a:pos x="connsiteX7374" y="connsiteY7374"/>
                </a:cxn>
                <a:cxn ang="0">
                  <a:pos x="connsiteX7375" y="connsiteY7375"/>
                </a:cxn>
                <a:cxn ang="0">
                  <a:pos x="connsiteX7376" y="connsiteY7376"/>
                </a:cxn>
                <a:cxn ang="0">
                  <a:pos x="connsiteX7377" y="connsiteY7377"/>
                </a:cxn>
                <a:cxn ang="0">
                  <a:pos x="connsiteX7378" y="connsiteY7378"/>
                </a:cxn>
                <a:cxn ang="0">
                  <a:pos x="connsiteX7379" y="connsiteY7379"/>
                </a:cxn>
                <a:cxn ang="0">
                  <a:pos x="connsiteX7380" y="connsiteY7380"/>
                </a:cxn>
                <a:cxn ang="0">
                  <a:pos x="connsiteX7381" y="connsiteY7381"/>
                </a:cxn>
                <a:cxn ang="0">
                  <a:pos x="connsiteX7382" y="connsiteY7382"/>
                </a:cxn>
                <a:cxn ang="0">
                  <a:pos x="connsiteX7383" y="connsiteY7383"/>
                </a:cxn>
                <a:cxn ang="0">
                  <a:pos x="connsiteX7384" y="connsiteY7384"/>
                </a:cxn>
                <a:cxn ang="0">
                  <a:pos x="connsiteX7385" y="connsiteY7385"/>
                </a:cxn>
                <a:cxn ang="0">
                  <a:pos x="connsiteX7386" y="connsiteY7386"/>
                </a:cxn>
                <a:cxn ang="0">
                  <a:pos x="connsiteX7387" y="connsiteY7387"/>
                </a:cxn>
                <a:cxn ang="0">
                  <a:pos x="connsiteX7388" y="connsiteY7388"/>
                </a:cxn>
                <a:cxn ang="0">
                  <a:pos x="connsiteX7389" y="connsiteY7389"/>
                </a:cxn>
                <a:cxn ang="0">
                  <a:pos x="connsiteX7390" y="connsiteY7390"/>
                </a:cxn>
                <a:cxn ang="0">
                  <a:pos x="connsiteX7391" y="connsiteY7391"/>
                </a:cxn>
                <a:cxn ang="0">
                  <a:pos x="connsiteX7392" y="connsiteY7392"/>
                </a:cxn>
                <a:cxn ang="0">
                  <a:pos x="connsiteX7393" y="connsiteY7393"/>
                </a:cxn>
                <a:cxn ang="0">
                  <a:pos x="connsiteX7394" y="connsiteY7394"/>
                </a:cxn>
                <a:cxn ang="0">
                  <a:pos x="connsiteX7395" y="connsiteY7395"/>
                </a:cxn>
                <a:cxn ang="0">
                  <a:pos x="connsiteX7396" y="connsiteY7396"/>
                </a:cxn>
                <a:cxn ang="0">
                  <a:pos x="connsiteX7397" y="connsiteY7397"/>
                </a:cxn>
                <a:cxn ang="0">
                  <a:pos x="connsiteX7398" y="connsiteY7398"/>
                </a:cxn>
                <a:cxn ang="0">
                  <a:pos x="connsiteX7399" y="connsiteY7399"/>
                </a:cxn>
                <a:cxn ang="0">
                  <a:pos x="connsiteX7400" y="connsiteY7400"/>
                </a:cxn>
                <a:cxn ang="0">
                  <a:pos x="connsiteX7401" y="connsiteY7401"/>
                </a:cxn>
                <a:cxn ang="0">
                  <a:pos x="connsiteX7402" y="connsiteY7402"/>
                </a:cxn>
                <a:cxn ang="0">
                  <a:pos x="connsiteX7403" y="connsiteY7403"/>
                </a:cxn>
                <a:cxn ang="0">
                  <a:pos x="connsiteX7404" y="connsiteY7404"/>
                </a:cxn>
                <a:cxn ang="0">
                  <a:pos x="connsiteX7405" y="connsiteY7405"/>
                </a:cxn>
                <a:cxn ang="0">
                  <a:pos x="connsiteX7406" y="connsiteY7406"/>
                </a:cxn>
                <a:cxn ang="0">
                  <a:pos x="connsiteX7407" y="connsiteY7407"/>
                </a:cxn>
                <a:cxn ang="0">
                  <a:pos x="connsiteX7408" y="connsiteY7408"/>
                </a:cxn>
                <a:cxn ang="0">
                  <a:pos x="connsiteX7409" y="connsiteY7409"/>
                </a:cxn>
                <a:cxn ang="0">
                  <a:pos x="connsiteX7410" y="connsiteY7410"/>
                </a:cxn>
                <a:cxn ang="0">
                  <a:pos x="connsiteX7411" y="connsiteY7411"/>
                </a:cxn>
                <a:cxn ang="0">
                  <a:pos x="connsiteX7412" y="connsiteY7412"/>
                </a:cxn>
                <a:cxn ang="0">
                  <a:pos x="connsiteX7413" y="connsiteY7413"/>
                </a:cxn>
                <a:cxn ang="0">
                  <a:pos x="connsiteX7414" y="connsiteY7414"/>
                </a:cxn>
                <a:cxn ang="0">
                  <a:pos x="connsiteX7415" y="connsiteY7415"/>
                </a:cxn>
                <a:cxn ang="0">
                  <a:pos x="connsiteX7416" y="connsiteY7416"/>
                </a:cxn>
                <a:cxn ang="0">
                  <a:pos x="connsiteX7417" y="connsiteY7417"/>
                </a:cxn>
                <a:cxn ang="0">
                  <a:pos x="connsiteX7418" y="connsiteY7418"/>
                </a:cxn>
                <a:cxn ang="0">
                  <a:pos x="connsiteX7419" y="connsiteY7419"/>
                </a:cxn>
                <a:cxn ang="0">
                  <a:pos x="connsiteX7420" y="connsiteY7420"/>
                </a:cxn>
                <a:cxn ang="0">
                  <a:pos x="connsiteX7421" y="connsiteY7421"/>
                </a:cxn>
                <a:cxn ang="0">
                  <a:pos x="connsiteX7422" y="connsiteY7422"/>
                </a:cxn>
                <a:cxn ang="0">
                  <a:pos x="connsiteX7423" y="connsiteY7423"/>
                </a:cxn>
                <a:cxn ang="0">
                  <a:pos x="connsiteX7424" y="connsiteY7424"/>
                </a:cxn>
                <a:cxn ang="0">
                  <a:pos x="connsiteX7425" y="connsiteY7425"/>
                </a:cxn>
                <a:cxn ang="0">
                  <a:pos x="connsiteX7426" y="connsiteY7426"/>
                </a:cxn>
                <a:cxn ang="0">
                  <a:pos x="connsiteX7427" y="connsiteY7427"/>
                </a:cxn>
                <a:cxn ang="0">
                  <a:pos x="connsiteX7428" y="connsiteY7428"/>
                </a:cxn>
                <a:cxn ang="0">
                  <a:pos x="connsiteX7429" y="connsiteY7429"/>
                </a:cxn>
                <a:cxn ang="0">
                  <a:pos x="connsiteX7430" y="connsiteY7430"/>
                </a:cxn>
                <a:cxn ang="0">
                  <a:pos x="connsiteX7431" y="connsiteY7431"/>
                </a:cxn>
                <a:cxn ang="0">
                  <a:pos x="connsiteX7432" y="connsiteY7432"/>
                </a:cxn>
                <a:cxn ang="0">
                  <a:pos x="connsiteX7433" y="connsiteY7433"/>
                </a:cxn>
                <a:cxn ang="0">
                  <a:pos x="connsiteX7434" y="connsiteY7434"/>
                </a:cxn>
                <a:cxn ang="0">
                  <a:pos x="connsiteX7435" y="connsiteY7435"/>
                </a:cxn>
                <a:cxn ang="0">
                  <a:pos x="connsiteX7436" y="connsiteY7436"/>
                </a:cxn>
                <a:cxn ang="0">
                  <a:pos x="connsiteX7437" y="connsiteY7437"/>
                </a:cxn>
                <a:cxn ang="0">
                  <a:pos x="connsiteX7438" y="connsiteY7438"/>
                </a:cxn>
                <a:cxn ang="0">
                  <a:pos x="connsiteX7439" y="connsiteY7439"/>
                </a:cxn>
                <a:cxn ang="0">
                  <a:pos x="connsiteX7440" y="connsiteY7440"/>
                </a:cxn>
                <a:cxn ang="0">
                  <a:pos x="connsiteX7441" y="connsiteY7441"/>
                </a:cxn>
                <a:cxn ang="0">
                  <a:pos x="connsiteX7442" y="connsiteY7442"/>
                </a:cxn>
                <a:cxn ang="0">
                  <a:pos x="connsiteX7443" y="connsiteY7443"/>
                </a:cxn>
                <a:cxn ang="0">
                  <a:pos x="connsiteX7444" y="connsiteY7444"/>
                </a:cxn>
                <a:cxn ang="0">
                  <a:pos x="connsiteX7445" y="connsiteY7445"/>
                </a:cxn>
                <a:cxn ang="0">
                  <a:pos x="connsiteX7446" y="connsiteY7446"/>
                </a:cxn>
                <a:cxn ang="0">
                  <a:pos x="connsiteX7447" y="connsiteY7447"/>
                </a:cxn>
                <a:cxn ang="0">
                  <a:pos x="connsiteX7448" y="connsiteY7448"/>
                </a:cxn>
                <a:cxn ang="0">
                  <a:pos x="connsiteX7449" y="connsiteY7449"/>
                </a:cxn>
                <a:cxn ang="0">
                  <a:pos x="connsiteX7450" y="connsiteY7450"/>
                </a:cxn>
                <a:cxn ang="0">
                  <a:pos x="connsiteX7451" y="connsiteY7451"/>
                </a:cxn>
                <a:cxn ang="0">
                  <a:pos x="connsiteX7452" y="connsiteY7452"/>
                </a:cxn>
                <a:cxn ang="0">
                  <a:pos x="connsiteX7453" y="connsiteY7453"/>
                </a:cxn>
                <a:cxn ang="0">
                  <a:pos x="connsiteX7454" y="connsiteY7454"/>
                </a:cxn>
                <a:cxn ang="0">
                  <a:pos x="connsiteX7455" y="connsiteY7455"/>
                </a:cxn>
                <a:cxn ang="0">
                  <a:pos x="connsiteX7456" y="connsiteY7456"/>
                </a:cxn>
                <a:cxn ang="0">
                  <a:pos x="connsiteX7457" y="connsiteY7457"/>
                </a:cxn>
                <a:cxn ang="0">
                  <a:pos x="connsiteX7458" y="connsiteY7458"/>
                </a:cxn>
                <a:cxn ang="0">
                  <a:pos x="connsiteX7459" y="connsiteY7459"/>
                </a:cxn>
                <a:cxn ang="0">
                  <a:pos x="connsiteX7460" y="connsiteY7460"/>
                </a:cxn>
                <a:cxn ang="0">
                  <a:pos x="connsiteX7461" y="connsiteY7461"/>
                </a:cxn>
                <a:cxn ang="0">
                  <a:pos x="connsiteX7462" y="connsiteY7462"/>
                </a:cxn>
                <a:cxn ang="0">
                  <a:pos x="connsiteX7463" y="connsiteY7463"/>
                </a:cxn>
                <a:cxn ang="0">
                  <a:pos x="connsiteX7464" y="connsiteY7464"/>
                </a:cxn>
                <a:cxn ang="0">
                  <a:pos x="connsiteX7465" y="connsiteY7465"/>
                </a:cxn>
                <a:cxn ang="0">
                  <a:pos x="connsiteX7466" y="connsiteY7466"/>
                </a:cxn>
                <a:cxn ang="0">
                  <a:pos x="connsiteX7467" y="connsiteY7467"/>
                </a:cxn>
                <a:cxn ang="0">
                  <a:pos x="connsiteX7468" y="connsiteY7468"/>
                </a:cxn>
                <a:cxn ang="0">
                  <a:pos x="connsiteX7469" y="connsiteY7469"/>
                </a:cxn>
                <a:cxn ang="0">
                  <a:pos x="connsiteX7470" y="connsiteY7470"/>
                </a:cxn>
                <a:cxn ang="0">
                  <a:pos x="connsiteX7471" y="connsiteY7471"/>
                </a:cxn>
                <a:cxn ang="0">
                  <a:pos x="connsiteX7472" y="connsiteY7472"/>
                </a:cxn>
                <a:cxn ang="0">
                  <a:pos x="connsiteX7473" y="connsiteY7473"/>
                </a:cxn>
                <a:cxn ang="0">
                  <a:pos x="connsiteX7474" y="connsiteY7474"/>
                </a:cxn>
                <a:cxn ang="0">
                  <a:pos x="connsiteX7475" y="connsiteY7475"/>
                </a:cxn>
                <a:cxn ang="0">
                  <a:pos x="connsiteX7476" y="connsiteY7476"/>
                </a:cxn>
                <a:cxn ang="0">
                  <a:pos x="connsiteX7477" y="connsiteY7477"/>
                </a:cxn>
                <a:cxn ang="0">
                  <a:pos x="connsiteX7478" y="connsiteY7478"/>
                </a:cxn>
                <a:cxn ang="0">
                  <a:pos x="connsiteX7479" y="connsiteY7479"/>
                </a:cxn>
                <a:cxn ang="0">
                  <a:pos x="connsiteX7480" y="connsiteY7480"/>
                </a:cxn>
                <a:cxn ang="0">
                  <a:pos x="connsiteX7481" y="connsiteY7481"/>
                </a:cxn>
                <a:cxn ang="0">
                  <a:pos x="connsiteX7482" y="connsiteY7482"/>
                </a:cxn>
                <a:cxn ang="0">
                  <a:pos x="connsiteX7483" y="connsiteY7483"/>
                </a:cxn>
                <a:cxn ang="0">
                  <a:pos x="connsiteX7484" y="connsiteY7484"/>
                </a:cxn>
                <a:cxn ang="0">
                  <a:pos x="connsiteX7485" y="connsiteY7485"/>
                </a:cxn>
                <a:cxn ang="0">
                  <a:pos x="connsiteX7486" y="connsiteY7486"/>
                </a:cxn>
                <a:cxn ang="0">
                  <a:pos x="connsiteX7487" y="connsiteY7487"/>
                </a:cxn>
                <a:cxn ang="0">
                  <a:pos x="connsiteX7488" y="connsiteY7488"/>
                </a:cxn>
                <a:cxn ang="0">
                  <a:pos x="connsiteX7489" y="connsiteY7489"/>
                </a:cxn>
                <a:cxn ang="0">
                  <a:pos x="connsiteX7490" y="connsiteY7490"/>
                </a:cxn>
                <a:cxn ang="0">
                  <a:pos x="connsiteX7491" y="connsiteY7491"/>
                </a:cxn>
                <a:cxn ang="0">
                  <a:pos x="connsiteX7492" y="connsiteY7492"/>
                </a:cxn>
                <a:cxn ang="0">
                  <a:pos x="connsiteX7493" y="connsiteY7493"/>
                </a:cxn>
                <a:cxn ang="0">
                  <a:pos x="connsiteX7494" y="connsiteY7494"/>
                </a:cxn>
                <a:cxn ang="0">
                  <a:pos x="connsiteX7495" y="connsiteY7495"/>
                </a:cxn>
                <a:cxn ang="0">
                  <a:pos x="connsiteX7496" y="connsiteY7496"/>
                </a:cxn>
                <a:cxn ang="0">
                  <a:pos x="connsiteX7497" y="connsiteY7497"/>
                </a:cxn>
                <a:cxn ang="0">
                  <a:pos x="connsiteX7498" y="connsiteY7498"/>
                </a:cxn>
                <a:cxn ang="0">
                  <a:pos x="connsiteX7499" y="connsiteY7499"/>
                </a:cxn>
                <a:cxn ang="0">
                  <a:pos x="connsiteX7500" y="connsiteY7500"/>
                </a:cxn>
                <a:cxn ang="0">
                  <a:pos x="connsiteX7501" y="connsiteY7501"/>
                </a:cxn>
                <a:cxn ang="0">
                  <a:pos x="connsiteX7502" y="connsiteY7502"/>
                </a:cxn>
                <a:cxn ang="0">
                  <a:pos x="connsiteX7503" y="connsiteY7503"/>
                </a:cxn>
                <a:cxn ang="0">
                  <a:pos x="connsiteX7504" y="connsiteY7504"/>
                </a:cxn>
                <a:cxn ang="0">
                  <a:pos x="connsiteX7505" y="connsiteY7505"/>
                </a:cxn>
                <a:cxn ang="0">
                  <a:pos x="connsiteX7506" y="connsiteY7506"/>
                </a:cxn>
                <a:cxn ang="0">
                  <a:pos x="connsiteX7507" y="connsiteY7507"/>
                </a:cxn>
                <a:cxn ang="0">
                  <a:pos x="connsiteX7508" y="connsiteY7508"/>
                </a:cxn>
                <a:cxn ang="0">
                  <a:pos x="connsiteX7509" y="connsiteY7509"/>
                </a:cxn>
                <a:cxn ang="0">
                  <a:pos x="connsiteX7510" y="connsiteY7510"/>
                </a:cxn>
                <a:cxn ang="0">
                  <a:pos x="connsiteX7511" y="connsiteY7511"/>
                </a:cxn>
                <a:cxn ang="0">
                  <a:pos x="connsiteX7512" y="connsiteY7512"/>
                </a:cxn>
                <a:cxn ang="0">
                  <a:pos x="connsiteX7513" y="connsiteY7513"/>
                </a:cxn>
                <a:cxn ang="0">
                  <a:pos x="connsiteX7514" y="connsiteY7514"/>
                </a:cxn>
                <a:cxn ang="0">
                  <a:pos x="connsiteX7515" y="connsiteY7515"/>
                </a:cxn>
                <a:cxn ang="0">
                  <a:pos x="connsiteX7516" y="connsiteY7516"/>
                </a:cxn>
                <a:cxn ang="0">
                  <a:pos x="connsiteX7517" y="connsiteY7517"/>
                </a:cxn>
                <a:cxn ang="0">
                  <a:pos x="connsiteX7518" y="connsiteY7518"/>
                </a:cxn>
                <a:cxn ang="0">
                  <a:pos x="connsiteX7519" y="connsiteY7519"/>
                </a:cxn>
                <a:cxn ang="0">
                  <a:pos x="connsiteX7520" y="connsiteY7520"/>
                </a:cxn>
                <a:cxn ang="0">
                  <a:pos x="connsiteX7521" y="connsiteY7521"/>
                </a:cxn>
                <a:cxn ang="0">
                  <a:pos x="connsiteX7522" y="connsiteY7522"/>
                </a:cxn>
                <a:cxn ang="0">
                  <a:pos x="connsiteX7523" y="connsiteY7523"/>
                </a:cxn>
                <a:cxn ang="0">
                  <a:pos x="connsiteX7524" y="connsiteY7524"/>
                </a:cxn>
                <a:cxn ang="0">
                  <a:pos x="connsiteX7525" y="connsiteY7525"/>
                </a:cxn>
                <a:cxn ang="0">
                  <a:pos x="connsiteX7526" y="connsiteY7526"/>
                </a:cxn>
                <a:cxn ang="0">
                  <a:pos x="connsiteX7527" y="connsiteY7527"/>
                </a:cxn>
                <a:cxn ang="0">
                  <a:pos x="connsiteX7528" y="connsiteY7528"/>
                </a:cxn>
                <a:cxn ang="0">
                  <a:pos x="connsiteX7529" y="connsiteY7529"/>
                </a:cxn>
                <a:cxn ang="0">
                  <a:pos x="connsiteX7530" y="connsiteY7530"/>
                </a:cxn>
                <a:cxn ang="0">
                  <a:pos x="connsiteX7531" y="connsiteY7531"/>
                </a:cxn>
                <a:cxn ang="0">
                  <a:pos x="connsiteX7532" y="connsiteY7532"/>
                </a:cxn>
                <a:cxn ang="0">
                  <a:pos x="connsiteX7533" y="connsiteY7533"/>
                </a:cxn>
                <a:cxn ang="0">
                  <a:pos x="connsiteX7534" y="connsiteY7534"/>
                </a:cxn>
                <a:cxn ang="0">
                  <a:pos x="connsiteX7535" y="connsiteY7535"/>
                </a:cxn>
                <a:cxn ang="0">
                  <a:pos x="connsiteX7536" y="connsiteY7536"/>
                </a:cxn>
                <a:cxn ang="0">
                  <a:pos x="connsiteX7537" y="connsiteY7537"/>
                </a:cxn>
                <a:cxn ang="0">
                  <a:pos x="connsiteX7538" y="connsiteY7538"/>
                </a:cxn>
                <a:cxn ang="0">
                  <a:pos x="connsiteX7539" y="connsiteY7539"/>
                </a:cxn>
                <a:cxn ang="0">
                  <a:pos x="connsiteX7540" y="connsiteY7540"/>
                </a:cxn>
                <a:cxn ang="0">
                  <a:pos x="connsiteX7541" y="connsiteY7541"/>
                </a:cxn>
                <a:cxn ang="0">
                  <a:pos x="connsiteX7542" y="connsiteY7542"/>
                </a:cxn>
                <a:cxn ang="0">
                  <a:pos x="connsiteX7543" y="connsiteY7543"/>
                </a:cxn>
                <a:cxn ang="0">
                  <a:pos x="connsiteX7544" y="connsiteY7544"/>
                </a:cxn>
                <a:cxn ang="0">
                  <a:pos x="connsiteX7545" y="connsiteY7545"/>
                </a:cxn>
                <a:cxn ang="0">
                  <a:pos x="connsiteX7546" y="connsiteY7546"/>
                </a:cxn>
                <a:cxn ang="0">
                  <a:pos x="connsiteX7547" y="connsiteY7547"/>
                </a:cxn>
                <a:cxn ang="0">
                  <a:pos x="connsiteX7548" y="connsiteY7548"/>
                </a:cxn>
                <a:cxn ang="0">
                  <a:pos x="connsiteX7549" y="connsiteY7549"/>
                </a:cxn>
                <a:cxn ang="0">
                  <a:pos x="connsiteX7550" y="connsiteY7550"/>
                </a:cxn>
                <a:cxn ang="0">
                  <a:pos x="connsiteX7551" y="connsiteY7551"/>
                </a:cxn>
                <a:cxn ang="0">
                  <a:pos x="connsiteX7552" y="connsiteY7552"/>
                </a:cxn>
                <a:cxn ang="0">
                  <a:pos x="connsiteX7553" y="connsiteY7553"/>
                </a:cxn>
                <a:cxn ang="0">
                  <a:pos x="connsiteX7554" y="connsiteY7554"/>
                </a:cxn>
                <a:cxn ang="0">
                  <a:pos x="connsiteX7555" y="connsiteY7555"/>
                </a:cxn>
                <a:cxn ang="0">
                  <a:pos x="connsiteX7556" y="connsiteY7556"/>
                </a:cxn>
                <a:cxn ang="0">
                  <a:pos x="connsiteX7557" y="connsiteY7557"/>
                </a:cxn>
                <a:cxn ang="0">
                  <a:pos x="connsiteX7558" y="connsiteY7558"/>
                </a:cxn>
                <a:cxn ang="0">
                  <a:pos x="connsiteX7559" y="connsiteY7559"/>
                </a:cxn>
                <a:cxn ang="0">
                  <a:pos x="connsiteX7560" y="connsiteY7560"/>
                </a:cxn>
                <a:cxn ang="0">
                  <a:pos x="connsiteX7561" y="connsiteY7561"/>
                </a:cxn>
                <a:cxn ang="0">
                  <a:pos x="connsiteX7562" y="connsiteY7562"/>
                </a:cxn>
                <a:cxn ang="0">
                  <a:pos x="connsiteX7563" y="connsiteY7563"/>
                </a:cxn>
                <a:cxn ang="0">
                  <a:pos x="connsiteX7564" y="connsiteY7564"/>
                </a:cxn>
                <a:cxn ang="0">
                  <a:pos x="connsiteX7565" y="connsiteY7565"/>
                </a:cxn>
                <a:cxn ang="0">
                  <a:pos x="connsiteX7566" y="connsiteY7566"/>
                </a:cxn>
                <a:cxn ang="0">
                  <a:pos x="connsiteX7567" y="connsiteY7567"/>
                </a:cxn>
                <a:cxn ang="0">
                  <a:pos x="connsiteX7568" y="connsiteY7568"/>
                </a:cxn>
                <a:cxn ang="0">
                  <a:pos x="connsiteX7569" y="connsiteY7569"/>
                </a:cxn>
                <a:cxn ang="0">
                  <a:pos x="connsiteX7570" y="connsiteY7570"/>
                </a:cxn>
                <a:cxn ang="0">
                  <a:pos x="connsiteX7571" y="connsiteY7571"/>
                </a:cxn>
                <a:cxn ang="0">
                  <a:pos x="connsiteX7572" y="connsiteY7572"/>
                </a:cxn>
                <a:cxn ang="0">
                  <a:pos x="connsiteX7573" y="connsiteY7573"/>
                </a:cxn>
                <a:cxn ang="0">
                  <a:pos x="connsiteX7574" y="connsiteY7574"/>
                </a:cxn>
                <a:cxn ang="0">
                  <a:pos x="connsiteX7575" y="connsiteY7575"/>
                </a:cxn>
                <a:cxn ang="0">
                  <a:pos x="connsiteX7576" y="connsiteY7576"/>
                </a:cxn>
                <a:cxn ang="0">
                  <a:pos x="connsiteX7577" y="connsiteY7577"/>
                </a:cxn>
                <a:cxn ang="0">
                  <a:pos x="connsiteX7578" y="connsiteY7578"/>
                </a:cxn>
                <a:cxn ang="0">
                  <a:pos x="connsiteX7579" y="connsiteY7579"/>
                </a:cxn>
                <a:cxn ang="0">
                  <a:pos x="connsiteX7580" y="connsiteY7580"/>
                </a:cxn>
                <a:cxn ang="0">
                  <a:pos x="connsiteX7581" y="connsiteY7581"/>
                </a:cxn>
                <a:cxn ang="0">
                  <a:pos x="connsiteX7582" y="connsiteY7582"/>
                </a:cxn>
                <a:cxn ang="0">
                  <a:pos x="connsiteX7583" y="connsiteY7583"/>
                </a:cxn>
                <a:cxn ang="0">
                  <a:pos x="connsiteX7584" y="connsiteY7584"/>
                </a:cxn>
                <a:cxn ang="0">
                  <a:pos x="connsiteX7585" y="connsiteY7585"/>
                </a:cxn>
                <a:cxn ang="0">
                  <a:pos x="connsiteX7586" y="connsiteY7586"/>
                </a:cxn>
                <a:cxn ang="0">
                  <a:pos x="connsiteX7587" y="connsiteY7587"/>
                </a:cxn>
                <a:cxn ang="0">
                  <a:pos x="connsiteX7588" y="connsiteY7588"/>
                </a:cxn>
                <a:cxn ang="0">
                  <a:pos x="connsiteX7589" y="connsiteY7589"/>
                </a:cxn>
                <a:cxn ang="0">
                  <a:pos x="connsiteX7590" y="connsiteY7590"/>
                </a:cxn>
                <a:cxn ang="0">
                  <a:pos x="connsiteX7591" y="connsiteY7591"/>
                </a:cxn>
                <a:cxn ang="0">
                  <a:pos x="connsiteX7592" y="connsiteY7592"/>
                </a:cxn>
                <a:cxn ang="0">
                  <a:pos x="connsiteX7593" y="connsiteY7593"/>
                </a:cxn>
                <a:cxn ang="0">
                  <a:pos x="connsiteX7594" y="connsiteY7594"/>
                </a:cxn>
                <a:cxn ang="0">
                  <a:pos x="connsiteX7595" y="connsiteY7595"/>
                </a:cxn>
                <a:cxn ang="0">
                  <a:pos x="connsiteX7596" y="connsiteY7596"/>
                </a:cxn>
                <a:cxn ang="0">
                  <a:pos x="connsiteX7597" y="connsiteY7597"/>
                </a:cxn>
                <a:cxn ang="0">
                  <a:pos x="connsiteX7598" y="connsiteY7598"/>
                </a:cxn>
                <a:cxn ang="0">
                  <a:pos x="connsiteX7599" y="connsiteY7599"/>
                </a:cxn>
                <a:cxn ang="0">
                  <a:pos x="connsiteX7600" y="connsiteY7600"/>
                </a:cxn>
                <a:cxn ang="0">
                  <a:pos x="connsiteX7601" y="connsiteY7601"/>
                </a:cxn>
                <a:cxn ang="0">
                  <a:pos x="connsiteX7602" y="connsiteY7602"/>
                </a:cxn>
                <a:cxn ang="0">
                  <a:pos x="connsiteX7603" y="connsiteY7603"/>
                </a:cxn>
                <a:cxn ang="0">
                  <a:pos x="connsiteX7604" y="connsiteY7604"/>
                </a:cxn>
                <a:cxn ang="0">
                  <a:pos x="connsiteX7605" y="connsiteY7605"/>
                </a:cxn>
                <a:cxn ang="0">
                  <a:pos x="connsiteX7606" y="connsiteY7606"/>
                </a:cxn>
                <a:cxn ang="0">
                  <a:pos x="connsiteX7607" y="connsiteY7607"/>
                </a:cxn>
                <a:cxn ang="0">
                  <a:pos x="connsiteX7608" y="connsiteY7608"/>
                </a:cxn>
                <a:cxn ang="0">
                  <a:pos x="connsiteX7609" y="connsiteY7609"/>
                </a:cxn>
                <a:cxn ang="0">
                  <a:pos x="connsiteX7610" y="connsiteY7610"/>
                </a:cxn>
                <a:cxn ang="0">
                  <a:pos x="connsiteX7611" y="connsiteY7611"/>
                </a:cxn>
                <a:cxn ang="0">
                  <a:pos x="connsiteX7612" y="connsiteY7612"/>
                </a:cxn>
                <a:cxn ang="0">
                  <a:pos x="connsiteX7613" y="connsiteY7613"/>
                </a:cxn>
                <a:cxn ang="0">
                  <a:pos x="connsiteX7614" y="connsiteY7614"/>
                </a:cxn>
                <a:cxn ang="0">
                  <a:pos x="connsiteX7615" y="connsiteY7615"/>
                </a:cxn>
                <a:cxn ang="0">
                  <a:pos x="connsiteX7616" y="connsiteY7616"/>
                </a:cxn>
                <a:cxn ang="0">
                  <a:pos x="connsiteX7617" y="connsiteY7617"/>
                </a:cxn>
                <a:cxn ang="0">
                  <a:pos x="connsiteX7618" y="connsiteY7618"/>
                </a:cxn>
                <a:cxn ang="0">
                  <a:pos x="connsiteX7619" y="connsiteY7619"/>
                </a:cxn>
                <a:cxn ang="0">
                  <a:pos x="connsiteX7620" y="connsiteY7620"/>
                </a:cxn>
                <a:cxn ang="0">
                  <a:pos x="connsiteX7621" y="connsiteY7621"/>
                </a:cxn>
                <a:cxn ang="0">
                  <a:pos x="connsiteX7622" y="connsiteY7622"/>
                </a:cxn>
                <a:cxn ang="0">
                  <a:pos x="connsiteX7623" y="connsiteY7623"/>
                </a:cxn>
                <a:cxn ang="0">
                  <a:pos x="connsiteX7624" y="connsiteY7624"/>
                </a:cxn>
                <a:cxn ang="0">
                  <a:pos x="connsiteX7625" y="connsiteY7625"/>
                </a:cxn>
                <a:cxn ang="0">
                  <a:pos x="connsiteX7626" y="connsiteY7626"/>
                </a:cxn>
                <a:cxn ang="0">
                  <a:pos x="connsiteX7627" y="connsiteY7627"/>
                </a:cxn>
                <a:cxn ang="0">
                  <a:pos x="connsiteX7628" y="connsiteY7628"/>
                </a:cxn>
                <a:cxn ang="0">
                  <a:pos x="connsiteX7629" y="connsiteY7629"/>
                </a:cxn>
                <a:cxn ang="0">
                  <a:pos x="connsiteX7630" y="connsiteY7630"/>
                </a:cxn>
                <a:cxn ang="0">
                  <a:pos x="connsiteX7631" y="connsiteY7631"/>
                </a:cxn>
                <a:cxn ang="0">
                  <a:pos x="connsiteX7632" y="connsiteY7632"/>
                </a:cxn>
                <a:cxn ang="0">
                  <a:pos x="connsiteX7633" y="connsiteY7633"/>
                </a:cxn>
                <a:cxn ang="0">
                  <a:pos x="connsiteX7634" y="connsiteY7634"/>
                </a:cxn>
                <a:cxn ang="0">
                  <a:pos x="connsiteX7635" y="connsiteY7635"/>
                </a:cxn>
                <a:cxn ang="0">
                  <a:pos x="connsiteX7636" y="connsiteY7636"/>
                </a:cxn>
                <a:cxn ang="0">
                  <a:pos x="connsiteX7637" y="connsiteY7637"/>
                </a:cxn>
                <a:cxn ang="0">
                  <a:pos x="connsiteX7638" y="connsiteY7638"/>
                </a:cxn>
                <a:cxn ang="0">
                  <a:pos x="connsiteX7639" y="connsiteY7639"/>
                </a:cxn>
                <a:cxn ang="0">
                  <a:pos x="connsiteX7640" y="connsiteY7640"/>
                </a:cxn>
                <a:cxn ang="0">
                  <a:pos x="connsiteX7641" y="connsiteY7641"/>
                </a:cxn>
                <a:cxn ang="0">
                  <a:pos x="connsiteX7642" y="connsiteY7642"/>
                </a:cxn>
                <a:cxn ang="0">
                  <a:pos x="connsiteX7643" y="connsiteY7643"/>
                </a:cxn>
                <a:cxn ang="0">
                  <a:pos x="connsiteX7644" y="connsiteY7644"/>
                </a:cxn>
                <a:cxn ang="0">
                  <a:pos x="connsiteX7645" y="connsiteY7645"/>
                </a:cxn>
                <a:cxn ang="0">
                  <a:pos x="connsiteX7646" y="connsiteY7646"/>
                </a:cxn>
                <a:cxn ang="0">
                  <a:pos x="connsiteX7647" y="connsiteY7647"/>
                </a:cxn>
                <a:cxn ang="0">
                  <a:pos x="connsiteX7648" y="connsiteY7648"/>
                </a:cxn>
                <a:cxn ang="0">
                  <a:pos x="connsiteX7649" y="connsiteY7649"/>
                </a:cxn>
                <a:cxn ang="0">
                  <a:pos x="connsiteX7650" y="connsiteY7650"/>
                </a:cxn>
                <a:cxn ang="0">
                  <a:pos x="connsiteX7651" y="connsiteY7651"/>
                </a:cxn>
                <a:cxn ang="0">
                  <a:pos x="connsiteX7652" y="connsiteY7652"/>
                </a:cxn>
                <a:cxn ang="0">
                  <a:pos x="connsiteX7653" y="connsiteY7653"/>
                </a:cxn>
                <a:cxn ang="0">
                  <a:pos x="connsiteX7654" y="connsiteY7654"/>
                </a:cxn>
                <a:cxn ang="0">
                  <a:pos x="connsiteX7655" y="connsiteY7655"/>
                </a:cxn>
                <a:cxn ang="0">
                  <a:pos x="connsiteX7656" y="connsiteY7656"/>
                </a:cxn>
                <a:cxn ang="0">
                  <a:pos x="connsiteX7657" y="connsiteY7657"/>
                </a:cxn>
                <a:cxn ang="0">
                  <a:pos x="connsiteX7658" y="connsiteY7658"/>
                </a:cxn>
                <a:cxn ang="0">
                  <a:pos x="connsiteX7659" y="connsiteY7659"/>
                </a:cxn>
                <a:cxn ang="0">
                  <a:pos x="connsiteX7660" y="connsiteY7660"/>
                </a:cxn>
                <a:cxn ang="0">
                  <a:pos x="connsiteX7661" y="connsiteY7661"/>
                </a:cxn>
                <a:cxn ang="0">
                  <a:pos x="connsiteX7662" y="connsiteY7662"/>
                </a:cxn>
                <a:cxn ang="0">
                  <a:pos x="connsiteX7663" y="connsiteY7663"/>
                </a:cxn>
                <a:cxn ang="0">
                  <a:pos x="connsiteX7664" y="connsiteY7664"/>
                </a:cxn>
                <a:cxn ang="0">
                  <a:pos x="connsiteX7665" y="connsiteY7665"/>
                </a:cxn>
                <a:cxn ang="0">
                  <a:pos x="connsiteX7666" y="connsiteY7666"/>
                </a:cxn>
                <a:cxn ang="0">
                  <a:pos x="connsiteX7667" y="connsiteY7667"/>
                </a:cxn>
                <a:cxn ang="0">
                  <a:pos x="connsiteX7668" y="connsiteY7668"/>
                </a:cxn>
                <a:cxn ang="0">
                  <a:pos x="connsiteX7669" y="connsiteY7669"/>
                </a:cxn>
                <a:cxn ang="0">
                  <a:pos x="connsiteX7670" y="connsiteY7670"/>
                </a:cxn>
                <a:cxn ang="0">
                  <a:pos x="connsiteX7671" y="connsiteY7671"/>
                </a:cxn>
                <a:cxn ang="0">
                  <a:pos x="connsiteX7672" y="connsiteY7672"/>
                </a:cxn>
                <a:cxn ang="0">
                  <a:pos x="connsiteX7673" y="connsiteY7673"/>
                </a:cxn>
                <a:cxn ang="0">
                  <a:pos x="connsiteX7674" y="connsiteY7674"/>
                </a:cxn>
                <a:cxn ang="0">
                  <a:pos x="connsiteX7675" y="connsiteY7675"/>
                </a:cxn>
                <a:cxn ang="0">
                  <a:pos x="connsiteX7676" y="connsiteY7676"/>
                </a:cxn>
                <a:cxn ang="0">
                  <a:pos x="connsiteX7677" y="connsiteY7677"/>
                </a:cxn>
                <a:cxn ang="0">
                  <a:pos x="connsiteX7678" y="connsiteY7678"/>
                </a:cxn>
                <a:cxn ang="0">
                  <a:pos x="connsiteX7679" y="connsiteY7679"/>
                </a:cxn>
                <a:cxn ang="0">
                  <a:pos x="connsiteX7680" y="connsiteY7680"/>
                </a:cxn>
                <a:cxn ang="0">
                  <a:pos x="connsiteX7681" y="connsiteY7681"/>
                </a:cxn>
                <a:cxn ang="0">
                  <a:pos x="connsiteX7682" y="connsiteY7682"/>
                </a:cxn>
                <a:cxn ang="0">
                  <a:pos x="connsiteX7683" y="connsiteY7683"/>
                </a:cxn>
                <a:cxn ang="0">
                  <a:pos x="connsiteX7684" y="connsiteY7684"/>
                </a:cxn>
                <a:cxn ang="0">
                  <a:pos x="connsiteX7685" y="connsiteY7685"/>
                </a:cxn>
                <a:cxn ang="0">
                  <a:pos x="connsiteX7686" y="connsiteY7686"/>
                </a:cxn>
                <a:cxn ang="0">
                  <a:pos x="connsiteX7687" y="connsiteY7687"/>
                </a:cxn>
                <a:cxn ang="0">
                  <a:pos x="connsiteX7688" y="connsiteY7688"/>
                </a:cxn>
                <a:cxn ang="0">
                  <a:pos x="connsiteX7689" y="connsiteY7689"/>
                </a:cxn>
                <a:cxn ang="0">
                  <a:pos x="connsiteX7690" y="connsiteY7690"/>
                </a:cxn>
                <a:cxn ang="0">
                  <a:pos x="connsiteX7691" y="connsiteY7691"/>
                </a:cxn>
                <a:cxn ang="0">
                  <a:pos x="connsiteX7692" y="connsiteY7692"/>
                </a:cxn>
                <a:cxn ang="0">
                  <a:pos x="connsiteX7693" y="connsiteY7693"/>
                </a:cxn>
                <a:cxn ang="0">
                  <a:pos x="connsiteX7694" y="connsiteY7694"/>
                </a:cxn>
                <a:cxn ang="0">
                  <a:pos x="connsiteX7695" y="connsiteY7695"/>
                </a:cxn>
                <a:cxn ang="0">
                  <a:pos x="connsiteX7696" y="connsiteY7696"/>
                </a:cxn>
                <a:cxn ang="0">
                  <a:pos x="connsiteX7697" y="connsiteY7697"/>
                </a:cxn>
                <a:cxn ang="0">
                  <a:pos x="connsiteX7698" y="connsiteY7698"/>
                </a:cxn>
                <a:cxn ang="0">
                  <a:pos x="connsiteX7699" y="connsiteY7699"/>
                </a:cxn>
                <a:cxn ang="0">
                  <a:pos x="connsiteX7700" y="connsiteY7700"/>
                </a:cxn>
                <a:cxn ang="0">
                  <a:pos x="connsiteX7701" y="connsiteY7701"/>
                </a:cxn>
                <a:cxn ang="0">
                  <a:pos x="connsiteX7702" y="connsiteY7702"/>
                </a:cxn>
                <a:cxn ang="0">
                  <a:pos x="connsiteX7703" y="connsiteY7703"/>
                </a:cxn>
                <a:cxn ang="0">
                  <a:pos x="connsiteX7704" y="connsiteY7704"/>
                </a:cxn>
                <a:cxn ang="0">
                  <a:pos x="connsiteX7705" y="connsiteY7705"/>
                </a:cxn>
                <a:cxn ang="0">
                  <a:pos x="connsiteX7706" y="connsiteY7706"/>
                </a:cxn>
                <a:cxn ang="0">
                  <a:pos x="connsiteX7707" y="connsiteY7707"/>
                </a:cxn>
                <a:cxn ang="0">
                  <a:pos x="connsiteX7708" y="connsiteY7708"/>
                </a:cxn>
                <a:cxn ang="0">
                  <a:pos x="connsiteX7709" y="connsiteY7709"/>
                </a:cxn>
                <a:cxn ang="0">
                  <a:pos x="connsiteX7710" y="connsiteY7710"/>
                </a:cxn>
                <a:cxn ang="0">
                  <a:pos x="connsiteX7711" y="connsiteY7711"/>
                </a:cxn>
                <a:cxn ang="0">
                  <a:pos x="connsiteX7712" y="connsiteY7712"/>
                </a:cxn>
                <a:cxn ang="0">
                  <a:pos x="connsiteX7713" y="connsiteY7713"/>
                </a:cxn>
                <a:cxn ang="0">
                  <a:pos x="connsiteX7714" y="connsiteY7714"/>
                </a:cxn>
                <a:cxn ang="0">
                  <a:pos x="connsiteX7715" y="connsiteY7715"/>
                </a:cxn>
                <a:cxn ang="0">
                  <a:pos x="connsiteX7716" y="connsiteY7716"/>
                </a:cxn>
                <a:cxn ang="0">
                  <a:pos x="connsiteX7717" y="connsiteY7717"/>
                </a:cxn>
                <a:cxn ang="0">
                  <a:pos x="connsiteX7718" y="connsiteY7718"/>
                </a:cxn>
                <a:cxn ang="0">
                  <a:pos x="connsiteX7719" y="connsiteY7719"/>
                </a:cxn>
                <a:cxn ang="0">
                  <a:pos x="connsiteX7720" y="connsiteY7720"/>
                </a:cxn>
                <a:cxn ang="0">
                  <a:pos x="connsiteX7721" y="connsiteY7721"/>
                </a:cxn>
                <a:cxn ang="0">
                  <a:pos x="connsiteX7722" y="connsiteY7722"/>
                </a:cxn>
                <a:cxn ang="0">
                  <a:pos x="connsiteX7723" y="connsiteY7723"/>
                </a:cxn>
                <a:cxn ang="0">
                  <a:pos x="connsiteX7724" y="connsiteY7724"/>
                </a:cxn>
                <a:cxn ang="0">
                  <a:pos x="connsiteX7725" y="connsiteY7725"/>
                </a:cxn>
                <a:cxn ang="0">
                  <a:pos x="connsiteX7726" y="connsiteY7726"/>
                </a:cxn>
                <a:cxn ang="0">
                  <a:pos x="connsiteX7727" y="connsiteY7727"/>
                </a:cxn>
                <a:cxn ang="0">
                  <a:pos x="connsiteX7728" y="connsiteY7728"/>
                </a:cxn>
                <a:cxn ang="0">
                  <a:pos x="connsiteX7729" y="connsiteY7729"/>
                </a:cxn>
                <a:cxn ang="0">
                  <a:pos x="connsiteX7730" y="connsiteY7730"/>
                </a:cxn>
                <a:cxn ang="0">
                  <a:pos x="connsiteX7731" y="connsiteY7731"/>
                </a:cxn>
                <a:cxn ang="0">
                  <a:pos x="connsiteX7732" y="connsiteY7732"/>
                </a:cxn>
                <a:cxn ang="0">
                  <a:pos x="connsiteX7733" y="connsiteY7733"/>
                </a:cxn>
                <a:cxn ang="0">
                  <a:pos x="connsiteX7734" y="connsiteY7734"/>
                </a:cxn>
                <a:cxn ang="0">
                  <a:pos x="connsiteX7735" y="connsiteY7735"/>
                </a:cxn>
                <a:cxn ang="0">
                  <a:pos x="connsiteX7736" y="connsiteY7736"/>
                </a:cxn>
                <a:cxn ang="0">
                  <a:pos x="connsiteX7737" y="connsiteY7737"/>
                </a:cxn>
                <a:cxn ang="0">
                  <a:pos x="connsiteX7738" y="connsiteY7738"/>
                </a:cxn>
                <a:cxn ang="0">
                  <a:pos x="connsiteX7739" y="connsiteY7739"/>
                </a:cxn>
                <a:cxn ang="0">
                  <a:pos x="connsiteX7740" y="connsiteY7740"/>
                </a:cxn>
                <a:cxn ang="0">
                  <a:pos x="connsiteX7741" y="connsiteY7741"/>
                </a:cxn>
                <a:cxn ang="0">
                  <a:pos x="connsiteX7742" y="connsiteY7742"/>
                </a:cxn>
                <a:cxn ang="0">
                  <a:pos x="connsiteX7743" y="connsiteY7743"/>
                </a:cxn>
                <a:cxn ang="0">
                  <a:pos x="connsiteX7744" y="connsiteY7744"/>
                </a:cxn>
                <a:cxn ang="0">
                  <a:pos x="connsiteX7745" y="connsiteY7745"/>
                </a:cxn>
                <a:cxn ang="0">
                  <a:pos x="connsiteX7746" y="connsiteY7746"/>
                </a:cxn>
                <a:cxn ang="0">
                  <a:pos x="connsiteX7747" y="connsiteY7747"/>
                </a:cxn>
                <a:cxn ang="0">
                  <a:pos x="connsiteX7748" y="connsiteY7748"/>
                </a:cxn>
                <a:cxn ang="0">
                  <a:pos x="connsiteX7749" y="connsiteY7749"/>
                </a:cxn>
                <a:cxn ang="0">
                  <a:pos x="connsiteX7750" y="connsiteY7750"/>
                </a:cxn>
                <a:cxn ang="0">
                  <a:pos x="connsiteX7751" y="connsiteY7751"/>
                </a:cxn>
                <a:cxn ang="0">
                  <a:pos x="connsiteX7752" y="connsiteY7752"/>
                </a:cxn>
                <a:cxn ang="0">
                  <a:pos x="connsiteX7753" y="connsiteY7753"/>
                </a:cxn>
                <a:cxn ang="0">
                  <a:pos x="connsiteX7754" y="connsiteY7754"/>
                </a:cxn>
                <a:cxn ang="0">
                  <a:pos x="connsiteX7755" y="connsiteY7755"/>
                </a:cxn>
                <a:cxn ang="0">
                  <a:pos x="connsiteX7756" y="connsiteY7756"/>
                </a:cxn>
                <a:cxn ang="0">
                  <a:pos x="connsiteX7757" y="connsiteY7757"/>
                </a:cxn>
                <a:cxn ang="0">
                  <a:pos x="connsiteX7758" y="connsiteY7758"/>
                </a:cxn>
                <a:cxn ang="0">
                  <a:pos x="connsiteX7759" y="connsiteY7759"/>
                </a:cxn>
                <a:cxn ang="0">
                  <a:pos x="connsiteX7760" y="connsiteY7760"/>
                </a:cxn>
                <a:cxn ang="0">
                  <a:pos x="connsiteX7761" y="connsiteY7761"/>
                </a:cxn>
                <a:cxn ang="0">
                  <a:pos x="connsiteX7762" y="connsiteY7762"/>
                </a:cxn>
                <a:cxn ang="0">
                  <a:pos x="connsiteX7763" y="connsiteY7763"/>
                </a:cxn>
                <a:cxn ang="0">
                  <a:pos x="connsiteX7764" y="connsiteY7764"/>
                </a:cxn>
                <a:cxn ang="0">
                  <a:pos x="connsiteX7765" y="connsiteY7765"/>
                </a:cxn>
                <a:cxn ang="0">
                  <a:pos x="connsiteX7766" y="connsiteY7766"/>
                </a:cxn>
                <a:cxn ang="0">
                  <a:pos x="connsiteX7767" y="connsiteY7767"/>
                </a:cxn>
                <a:cxn ang="0">
                  <a:pos x="connsiteX7768" y="connsiteY7768"/>
                </a:cxn>
                <a:cxn ang="0">
                  <a:pos x="connsiteX7769" y="connsiteY7769"/>
                </a:cxn>
                <a:cxn ang="0">
                  <a:pos x="connsiteX7770" y="connsiteY7770"/>
                </a:cxn>
                <a:cxn ang="0">
                  <a:pos x="connsiteX7771" y="connsiteY7771"/>
                </a:cxn>
                <a:cxn ang="0">
                  <a:pos x="connsiteX7772" y="connsiteY7772"/>
                </a:cxn>
                <a:cxn ang="0">
                  <a:pos x="connsiteX7773" y="connsiteY7773"/>
                </a:cxn>
                <a:cxn ang="0">
                  <a:pos x="connsiteX7774" y="connsiteY7774"/>
                </a:cxn>
                <a:cxn ang="0">
                  <a:pos x="connsiteX7775" y="connsiteY7775"/>
                </a:cxn>
                <a:cxn ang="0">
                  <a:pos x="connsiteX7776" y="connsiteY7776"/>
                </a:cxn>
                <a:cxn ang="0">
                  <a:pos x="connsiteX7777" y="connsiteY7777"/>
                </a:cxn>
                <a:cxn ang="0">
                  <a:pos x="connsiteX7778" y="connsiteY7778"/>
                </a:cxn>
                <a:cxn ang="0">
                  <a:pos x="connsiteX7779" y="connsiteY7779"/>
                </a:cxn>
                <a:cxn ang="0">
                  <a:pos x="connsiteX7780" y="connsiteY7780"/>
                </a:cxn>
                <a:cxn ang="0">
                  <a:pos x="connsiteX7781" y="connsiteY7781"/>
                </a:cxn>
                <a:cxn ang="0">
                  <a:pos x="connsiteX7782" y="connsiteY7782"/>
                </a:cxn>
                <a:cxn ang="0">
                  <a:pos x="connsiteX7783" y="connsiteY7783"/>
                </a:cxn>
                <a:cxn ang="0">
                  <a:pos x="connsiteX7784" y="connsiteY7784"/>
                </a:cxn>
                <a:cxn ang="0">
                  <a:pos x="connsiteX7785" y="connsiteY7785"/>
                </a:cxn>
                <a:cxn ang="0">
                  <a:pos x="connsiteX7786" y="connsiteY7786"/>
                </a:cxn>
                <a:cxn ang="0">
                  <a:pos x="connsiteX7787" y="connsiteY7787"/>
                </a:cxn>
                <a:cxn ang="0">
                  <a:pos x="connsiteX7788" y="connsiteY7788"/>
                </a:cxn>
                <a:cxn ang="0">
                  <a:pos x="connsiteX7789" y="connsiteY7789"/>
                </a:cxn>
                <a:cxn ang="0">
                  <a:pos x="connsiteX7790" y="connsiteY7790"/>
                </a:cxn>
                <a:cxn ang="0">
                  <a:pos x="connsiteX7791" y="connsiteY7791"/>
                </a:cxn>
                <a:cxn ang="0">
                  <a:pos x="connsiteX7792" y="connsiteY7792"/>
                </a:cxn>
                <a:cxn ang="0">
                  <a:pos x="connsiteX7793" y="connsiteY7793"/>
                </a:cxn>
                <a:cxn ang="0">
                  <a:pos x="connsiteX7794" y="connsiteY7794"/>
                </a:cxn>
                <a:cxn ang="0">
                  <a:pos x="connsiteX7795" y="connsiteY7795"/>
                </a:cxn>
                <a:cxn ang="0">
                  <a:pos x="connsiteX7796" y="connsiteY7796"/>
                </a:cxn>
                <a:cxn ang="0">
                  <a:pos x="connsiteX7797" y="connsiteY7797"/>
                </a:cxn>
                <a:cxn ang="0">
                  <a:pos x="connsiteX7798" y="connsiteY7798"/>
                </a:cxn>
                <a:cxn ang="0">
                  <a:pos x="connsiteX7799" y="connsiteY7799"/>
                </a:cxn>
                <a:cxn ang="0">
                  <a:pos x="connsiteX7800" y="connsiteY7800"/>
                </a:cxn>
                <a:cxn ang="0">
                  <a:pos x="connsiteX7801" y="connsiteY7801"/>
                </a:cxn>
                <a:cxn ang="0">
                  <a:pos x="connsiteX7802" y="connsiteY7802"/>
                </a:cxn>
                <a:cxn ang="0">
                  <a:pos x="connsiteX7803" y="connsiteY7803"/>
                </a:cxn>
                <a:cxn ang="0">
                  <a:pos x="connsiteX7804" y="connsiteY7804"/>
                </a:cxn>
                <a:cxn ang="0">
                  <a:pos x="connsiteX7805" y="connsiteY7805"/>
                </a:cxn>
                <a:cxn ang="0">
                  <a:pos x="connsiteX7806" y="connsiteY7806"/>
                </a:cxn>
                <a:cxn ang="0">
                  <a:pos x="connsiteX7807" y="connsiteY7807"/>
                </a:cxn>
                <a:cxn ang="0">
                  <a:pos x="connsiteX7808" y="connsiteY7808"/>
                </a:cxn>
                <a:cxn ang="0">
                  <a:pos x="connsiteX7809" y="connsiteY7809"/>
                </a:cxn>
                <a:cxn ang="0">
                  <a:pos x="connsiteX7810" y="connsiteY7810"/>
                </a:cxn>
                <a:cxn ang="0">
                  <a:pos x="connsiteX7811" y="connsiteY7811"/>
                </a:cxn>
                <a:cxn ang="0">
                  <a:pos x="connsiteX7812" y="connsiteY7812"/>
                </a:cxn>
                <a:cxn ang="0">
                  <a:pos x="connsiteX7813" y="connsiteY7813"/>
                </a:cxn>
                <a:cxn ang="0">
                  <a:pos x="connsiteX7814" y="connsiteY7814"/>
                </a:cxn>
                <a:cxn ang="0">
                  <a:pos x="connsiteX7815" y="connsiteY7815"/>
                </a:cxn>
                <a:cxn ang="0">
                  <a:pos x="connsiteX7816" y="connsiteY7816"/>
                </a:cxn>
                <a:cxn ang="0">
                  <a:pos x="connsiteX7817" y="connsiteY7817"/>
                </a:cxn>
                <a:cxn ang="0">
                  <a:pos x="connsiteX7818" y="connsiteY7818"/>
                </a:cxn>
                <a:cxn ang="0">
                  <a:pos x="connsiteX7819" y="connsiteY7819"/>
                </a:cxn>
                <a:cxn ang="0">
                  <a:pos x="connsiteX7820" y="connsiteY7820"/>
                </a:cxn>
                <a:cxn ang="0">
                  <a:pos x="connsiteX7821" y="connsiteY7821"/>
                </a:cxn>
                <a:cxn ang="0">
                  <a:pos x="connsiteX7822" y="connsiteY7822"/>
                </a:cxn>
                <a:cxn ang="0">
                  <a:pos x="connsiteX7823" y="connsiteY7823"/>
                </a:cxn>
                <a:cxn ang="0">
                  <a:pos x="connsiteX7824" y="connsiteY7824"/>
                </a:cxn>
                <a:cxn ang="0">
                  <a:pos x="connsiteX7825" y="connsiteY7825"/>
                </a:cxn>
                <a:cxn ang="0">
                  <a:pos x="connsiteX7826" y="connsiteY7826"/>
                </a:cxn>
                <a:cxn ang="0">
                  <a:pos x="connsiteX7827" y="connsiteY7827"/>
                </a:cxn>
                <a:cxn ang="0">
                  <a:pos x="connsiteX7828" y="connsiteY7828"/>
                </a:cxn>
                <a:cxn ang="0">
                  <a:pos x="connsiteX7829" y="connsiteY7829"/>
                </a:cxn>
                <a:cxn ang="0">
                  <a:pos x="connsiteX7830" y="connsiteY7830"/>
                </a:cxn>
                <a:cxn ang="0">
                  <a:pos x="connsiteX7831" y="connsiteY7831"/>
                </a:cxn>
                <a:cxn ang="0">
                  <a:pos x="connsiteX7832" y="connsiteY7832"/>
                </a:cxn>
                <a:cxn ang="0">
                  <a:pos x="connsiteX7833" y="connsiteY7833"/>
                </a:cxn>
                <a:cxn ang="0">
                  <a:pos x="connsiteX7834" y="connsiteY7834"/>
                </a:cxn>
                <a:cxn ang="0">
                  <a:pos x="connsiteX7835" y="connsiteY7835"/>
                </a:cxn>
                <a:cxn ang="0">
                  <a:pos x="connsiteX7836" y="connsiteY7836"/>
                </a:cxn>
                <a:cxn ang="0">
                  <a:pos x="connsiteX7837" y="connsiteY7837"/>
                </a:cxn>
                <a:cxn ang="0">
                  <a:pos x="connsiteX7838" y="connsiteY7838"/>
                </a:cxn>
                <a:cxn ang="0">
                  <a:pos x="connsiteX7839" y="connsiteY7839"/>
                </a:cxn>
                <a:cxn ang="0">
                  <a:pos x="connsiteX7840" y="connsiteY7840"/>
                </a:cxn>
                <a:cxn ang="0">
                  <a:pos x="connsiteX7841" y="connsiteY7841"/>
                </a:cxn>
                <a:cxn ang="0">
                  <a:pos x="connsiteX7842" y="connsiteY7842"/>
                </a:cxn>
                <a:cxn ang="0">
                  <a:pos x="connsiteX7843" y="connsiteY7843"/>
                </a:cxn>
                <a:cxn ang="0">
                  <a:pos x="connsiteX7844" y="connsiteY7844"/>
                </a:cxn>
                <a:cxn ang="0">
                  <a:pos x="connsiteX7845" y="connsiteY7845"/>
                </a:cxn>
                <a:cxn ang="0">
                  <a:pos x="connsiteX7846" y="connsiteY7846"/>
                </a:cxn>
                <a:cxn ang="0">
                  <a:pos x="connsiteX7847" y="connsiteY7847"/>
                </a:cxn>
                <a:cxn ang="0">
                  <a:pos x="connsiteX7848" y="connsiteY7848"/>
                </a:cxn>
                <a:cxn ang="0">
                  <a:pos x="connsiteX7849" y="connsiteY7849"/>
                </a:cxn>
                <a:cxn ang="0">
                  <a:pos x="connsiteX7850" y="connsiteY7850"/>
                </a:cxn>
                <a:cxn ang="0">
                  <a:pos x="connsiteX7851" y="connsiteY7851"/>
                </a:cxn>
                <a:cxn ang="0">
                  <a:pos x="connsiteX7852" y="connsiteY7852"/>
                </a:cxn>
                <a:cxn ang="0">
                  <a:pos x="connsiteX7853" y="connsiteY7853"/>
                </a:cxn>
                <a:cxn ang="0">
                  <a:pos x="connsiteX7854" y="connsiteY7854"/>
                </a:cxn>
                <a:cxn ang="0">
                  <a:pos x="connsiteX7855" y="connsiteY7855"/>
                </a:cxn>
                <a:cxn ang="0">
                  <a:pos x="connsiteX7856" y="connsiteY7856"/>
                </a:cxn>
                <a:cxn ang="0">
                  <a:pos x="connsiteX7857" y="connsiteY7857"/>
                </a:cxn>
                <a:cxn ang="0">
                  <a:pos x="connsiteX7858" y="connsiteY7858"/>
                </a:cxn>
                <a:cxn ang="0">
                  <a:pos x="connsiteX7859" y="connsiteY7859"/>
                </a:cxn>
                <a:cxn ang="0">
                  <a:pos x="connsiteX7860" y="connsiteY7860"/>
                </a:cxn>
                <a:cxn ang="0">
                  <a:pos x="connsiteX7861" y="connsiteY7861"/>
                </a:cxn>
                <a:cxn ang="0">
                  <a:pos x="connsiteX7862" y="connsiteY7862"/>
                </a:cxn>
                <a:cxn ang="0">
                  <a:pos x="connsiteX7863" y="connsiteY7863"/>
                </a:cxn>
                <a:cxn ang="0">
                  <a:pos x="connsiteX7864" y="connsiteY7864"/>
                </a:cxn>
                <a:cxn ang="0">
                  <a:pos x="connsiteX7865" y="connsiteY7865"/>
                </a:cxn>
                <a:cxn ang="0">
                  <a:pos x="connsiteX7866" y="connsiteY7866"/>
                </a:cxn>
                <a:cxn ang="0">
                  <a:pos x="connsiteX7867" y="connsiteY7867"/>
                </a:cxn>
                <a:cxn ang="0">
                  <a:pos x="connsiteX7868" y="connsiteY7868"/>
                </a:cxn>
                <a:cxn ang="0">
                  <a:pos x="connsiteX7869" y="connsiteY7869"/>
                </a:cxn>
                <a:cxn ang="0">
                  <a:pos x="connsiteX7870" y="connsiteY7870"/>
                </a:cxn>
                <a:cxn ang="0">
                  <a:pos x="connsiteX7871" y="connsiteY7871"/>
                </a:cxn>
                <a:cxn ang="0">
                  <a:pos x="connsiteX7872" y="connsiteY7872"/>
                </a:cxn>
                <a:cxn ang="0">
                  <a:pos x="connsiteX7873" y="connsiteY7873"/>
                </a:cxn>
                <a:cxn ang="0">
                  <a:pos x="connsiteX7874" y="connsiteY7874"/>
                </a:cxn>
                <a:cxn ang="0">
                  <a:pos x="connsiteX7875" y="connsiteY7875"/>
                </a:cxn>
                <a:cxn ang="0">
                  <a:pos x="connsiteX7876" y="connsiteY7876"/>
                </a:cxn>
                <a:cxn ang="0">
                  <a:pos x="connsiteX7877" y="connsiteY7877"/>
                </a:cxn>
                <a:cxn ang="0">
                  <a:pos x="connsiteX7878" y="connsiteY7878"/>
                </a:cxn>
                <a:cxn ang="0">
                  <a:pos x="connsiteX7879" y="connsiteY7879"/>
                </a:cxn>
                <a:cxn ang="0">
                  <a:pos x="connsiteX7880" y="connsiteY7880"/>
                </a:cxn>
                <a:cxn ang="0">
                  <a:pos x="connsiteX7881" y="connsiteY7881"/>
                </a:cxn>
                <a:cxn ang="0">
                  <a:pos x="connsiteX7882" y="connsiteY7882"/>
                </a:cxn>
                <a:cxn ang="0">
                  <a:pos x="connsiteX7883" y="connsiteY7883"/>
                </a:cxn>
                <a:cxn ang="0">
                  <a:pos x="connsiteX7884" y="connsiteY7884"/>
                </a:cxn>
                <a:cxn ang="0">
                  <a:pos x="connsiteX7885" y="connsiteY7885"/>
                </a:cxn>
                <a:cxn ang="0">
                  <a:pos x="connsiteX7886" y="connsiteY7886"/>
                </a:cxn>
                <a:cxn ang="0">
                  <a:pos x="connsiteX7887" y="connsiteY7887"/>
                </a:cxn>
                <a:cxn ang="0">
                  <a:pos x="connsiteX7888" y="connsiteY7888"/>
                </a:cxn>
                <a:cxn ang="0">
                  <a:pos x="connsiteX7889" y="connsiteY7889"/>
                </a:cxn>
                <a:cxn ang="0">
                  <a:pos x="connsiteX7890" y="connsiteY7890"/>
                </a:cxn>
                <a:cxn ang="0">
                  <a:pos x="connsiteX7891" y="connsiteY7891"/>
                </a:cxn>
                <a:cxn ang="0">
                  <a:pos x="connsiteX7892" y="connsiteY7892"/>
                </a:cxn>
                <a:cxn ang="0">
                  <a:pos x="connsiteX7893" y="connsiteY7893"/>
                </a:cxn>
                <a:cxn ang="0">
                  <a:pos x="connsiteX7894" y="connsiteY7894"/>
                </a:cxn>
                <a:cxn ang="0">
                  <a:pos x="connsiteX7895" y="connsiteY7895"/>
                </a:cxn>
                <a:cxn ang="0">
                  <a:pos x="connsiteX7896" y="connsiteY7896"/>
                </a:cxn>
                <a:cxn ang="0">
                  <a:pos x="connsiteX7897" y="connsiteY7897"/>
                </a:cxn>
                <a:cxn ang="0">
                  <a:pos x="connsiteX7898" y="connsiteY7898"/>
                </a:cxn>
                <a:cxn ang="0">
                  <a:pos x="connsiteX7899" y="connsiteY7899"/>
                </a:cxn>
                <a:cxn ang="0">
                  <a:pos x="connsiteX7900" y="connsiteY7900"/>
                </a:cxn>
                <a:cxn ang="0">
                  <a:pos x="connsiteX7901" y="connsiteY7901"/>
                </a:cxn>
                <a:cxn ang="0">
                  <a:pos x="connsiteX7902" y="connsiteY7902"/>
                </a:cxn>
                <a:cxn ang="0">
                  <a:pos x="connsiteX7903" y="connsiteY7903"/>
                </a:cxn>
                <a:cxn ang="0">
                  <a:pos x="connsiteX7904" y="connsiteY7904"/>
                </a:cxn>
                <a:cxn ang="0">
                  <a:pos x="connsiteX7905" y="connsiteY7905"/>
                </a:cxn>
                <a:cxn ang="0">
                  <a:pos x="connsiteX7906" y="connsiteY7906"/>
                </a:cxn>
                <a:cxn ang="0">
                  <a:pos x="connsiteX7907" y="connsiteY7907"/>
                </a:cxn>
                <a:cxn ang="0">
                  <a:pos x="connsiteX7908" y="connsiteY7908"/>
                </a:cxn>
                <a:cxn ang="0">
                  <a:pos x="connsiteX7909" y="connsiteY7909"/>
                </a:cxn>
                <a:cxn ang="0">
                  <a:pos x="connsiteX7910" y="connsiteY7910"/>
                </a:cxn>
                <a:cxn ang="0">
                  <a:pos x="connsiteX7911" y="connsiteY7911"/>
                </a:cxn>
                <a:cxn ang="0">
                  <a:pos x="connsiteX7912" y="connsiteY7912"/>
                </a:cxn>
                <a:cxn ang="0">
                  <a:pos x="connsiteX7913" y="connsiteY7913"/>
                </a:cxn>
                <a:cxn ang="0">
                  <a:pos x="connsiteX7914" y="connsiteY7914"/>
                </a:cxn>
                <a:cxn ang="0">
                  <a:pos x="connsiteX7915" y="connsiteY7915"/>
                </a:cxn>
                <a:cxn ang="0">
                  <a:pos x="connsiteX7916" y="connsiteY7916"/>
                </a:cxn>
                <a:cxn ang="0">
                  <a:pos x="connsiteX7917" y="connsiteY7917"/>
                </a:cxn>
                <a:cxn ang="0">
                  <a:pos x="connsiteX7918" y="connsiteY7918"/>
                </a:cxn>
                <a:cxn ang="0">
                  <a:pos x="connsiteX7919" y="connsiteY7919"/>
                </a:cxn>
                <a:cxn ang="0">
                  <a:pos x="connsiteX7920" y="connsiteY7920"/>
                </a:cxn>
                <a:cxn ang="0">
                  <a:pos x="connsiteX7921" y="connsiteY7921"/>
                </a:cxn>
                <a:cxn ang="0">
                  <a:pos x="connsiteX7922" y="connsiteY7922"/>
                </a:cxn>
                <a:cxn ang="0">
                  <a:pos x="connsiteX7923" y="connsiteY7923"/>
                </a:cxn>
                <a:cxn ang="0">
                  <a:pos x="connsiteX7924" y="connsiteY7924"/>
                </a:cxn>
                <a:cxn ang="0">
                  <a:pos x="connsiteX7925" y="connsiteY7925"/>
                </a:cxn>
                <a:cxn ang="0">
                  <a:pos x="connsiteX7926" y="connsiteY7926"/>
                </a:cxn>
                <a:cxn ang="0">
                  <a:pos x="connsiteX7927" y="connsiteY7927"/>
                </a:cxn>
                <a:cxn ang="0">
                  <a:pos x="connsiteX7928" y="connsiteY7928"/>
                </a:cxn>
                <a:cxn ang="0">
                  <a:pos x="connsiteX7929" y="connsiteY7929"/>
                </a:cxn>
                <a:cxn ang="0">
                  <a:pos x="connsiteX7930" y="connsiteY7930"/>
                </a:cxn>
                <a:cxn ang="0">
                  <a:pos x="connsiteX7931" y="connsiteY7931"/>
                </a:cxn>
                <a:cxn ang="0">
                  <a:pos x="connsiteX7932" y="connsiteY7932"/>
                </a:cxn>
                <a:cxn ang="0">
                  <a:pos x="connsiteX7933" y="connsiteY7933"/>
                </a:cxn>
                <a:cxn ang="0">
                  <a:pos x="connsiteX7934" y="connsiteY7934"/>
                </a:cxn>
                <a:cxn ang="0">
                  <a:pos x="connsiteX7935" y="connsiteY7935"/>
                </a:cxn>
                <a:cxn ang="0">
                  <a:pos x="connsiteX7936" y="connsiteY7936"/>
                </a:cxn>
                <a:cxn ang="0">
                  <a:pos x="connsiteX7937" y="connsiteY7937"/>
                </a:cxn>
                <a:cxn ang="0">
                  <a:pos x="connsiteX7938" y="connsiteY7938"/>
                </a:cxn>
                <a:cxn ang="0">
                  <a:pos x="connsiteX7939" y="connsiteY7939"/>
                </a:cxn>
                <a:cxn ang="0">
                  <a:pos x="connsiteX7940" y="connsiteY7940"/>
                </a:cxn>
                <a:cxn ang="0">
                  <a:pos x="connsiteX7941" y="connsiteY7941"/>
                </a:cxn>
                <a:cxn ang="0">
                  <a:pos x="connsiteX7942" y="connsiteY7942"/>
                </a:cxn>
                <a:cxn ang="0">
                  <a:pos x="connsiteX7943" y="connsiteY7943"/>
                </a:cxn>
                <a:cxn ang="0">
                  <a:pos x="connsiteX7944" y="connsiteY7944"/>
                </a:cxn>
                <a:cxn ang="0">
                  <a:pos x="connsiteX7945" y="connsiteY7945"/>
                </a:cxn>
                <a:cxn ang="0">
                  <a:pos x="connsiteX7946" y="connsiteY7946"/>
                </a:cxn>
                <a:cxn ang="0">
                  <a:pos x="connsiteX7947" y="connsiteY7947"/>
                </a:cxn>
                <a:cxn ang="0">
                  <a:pos x="connsiteX7948" y="connsiteY7948"/>
                </a:cxn>
                <a:cxn ang="0">
                  <a:pos x="connsiteX7949" y="connsiteY7949"/>
                </a:cxn>
                <a:cxn ang="0">
                  <a:pos x="connsiteX7950" y="connsiteY7950"/>
                </a:cxn>
                <a:cxn ang="0">
                  <a:pos x="connsiteX7951" y="connsiteY7951"/>
                </a:cxn>
                <a:cxn ang="0">
                  <a:pos x="connsiteX7952" y="connsiteY7952"/>
                </a:cxn>
                <a:cxn ang="0">
                  <a:pos x="connsiteX7953" y="connsiteY7953"/>
                </a:cxn>
                <a:cxn ang="0">
                  <a:pos x="connsiteX7954" y="connsiteY7954"/>
                </a:cxn>
                <a:cxn ang="0">
                  <a:pos x="connsiteX7955" y="connsiteY7955"/>
                </a:cxn>
                <a:cxn ang="0">
                  <a:pos x="connsiteX7956" y="connsiteY7956"/>
                </a:cxn>
                <a:cxn ang="0">
                  <a:pos x="connsiteX7957" y="connsiteY7957"/>
                </a:cxn>
                <a:cxn ang="0">
                  <a:pos x="connsiteX7958" y="connsiteY7958"/>
                </a:cxn>
                <a:cxn ang="0">
                  <a:pos x="connsiteX7959" y="connsiteY7959"/>
                </a:cxn>
                <a:cxn ang="0">
                  <a:pos x="connsiteX7960" y="connsiteY7960"/>
                </a:cxn>
                <a:cxn ang="0">
                  <a:pos x="connsiteX7961" y="connsiteY7961"/>
                </a:cxn>
                <a:cxn ang="0">
                  <a:pos x="connsiteX7962" y="connsiteY7962"/>
                </a:cxn>
                <a:cxn ang="0">
                  <a:pos x="connsiteX7963" y="connsiteY7963"/>
                </a:cxn>
                <a:cxn ang="0">
                  <a:pos x="connsiteX7964" y="connsiteY7964"/>
                </a:cxn>
                <a:cxn ang="0">
                  <a:pos x="connsiteX7965" y="connsiteY7965"/>
                </a:cxn>
                <a:cxn ang="0">
                  <a:pos x="connsiteX7966" y="connsiteY7966"/>
                </a:cxn>
                <a:cxn ang="0">
                  <a:pos x="connsiteX7967" y="connsiteY7967"/>
                </a:cxn>
                <a:cxn ang="0">
                  <a:pos x="connsiteX7968" y="connsiteY7968"/>
                </a:cxn>
                <a:cxn ang="0">
                  <a:pos x="connsiteX7969" y="connsiteY7969"/>
                </a:cxn>
                <a:cxn ang="0">
                  <a:pos x="connsiteX7970" y="connsiteY7970"/>
                </a:cxn>
                <a:cxn ang="0">
                  <a:pos x="connsiteX7971" y="connsiteY7971"/>
                </a:cxn>
                <a:cxn ang="0">
                  <a:pos x="connsiteX7972" y="connsiteY7972"/>
                </a:cxn>
                <a:cxn ang="0">
                  <a:pos x="connsiteX7973" y="connsiteY7973"/>
                </a:cxn>
                <a:cxn ang="0">
                  <a:pos x="connsiteX7974" y="connsiteY7974"/>
                </a:cxn>
                <a:cxn ang="0">
                  <a:pos x="connsiteX7975" y="connsiteY7975"/>
                </a:cxn>
                <a:cxn ang="0">
                  <a:pos x="connsiteX7976" y="connsiteY7976"/>
                </a:cxn>
                <a:cxn ang="0">
                  <a:pos x="connsiteX7977" y="connsiteY7977"/>
                </a:cxn>
                <a:cxn ang="0">
                  <a:pos x="connsiteX7978" y="connsiteY7978"/>
                </a:cxn>
                <a:cxn ang="0">
                  <a:pos x="connsiteX7979" y="connsiteY7979"/>
                </a:cxn>
                <a:cxn ang="0">
                  <a:pos x="connsiteX7980" y="connsiteY7980"/>
                </a:cxn>
                <a:cxn ang="0">
                  <a:pos x="connsiteX7981" y="connsiteY7981"/>
                </a:cxn>
                <a:cxn ang="0">
                  <a:pos x="connsiteX7982" y="connsiteY7982"/>
                </a:cxn>
                <a:cxn ang="0">
                  <a:pos x="connsiteX7983" y="connsiteY7983"/>
                </a:cxn>
                <a:cxn ang="0">
                  <a:pos x="connsiteX7984" y="connsiteY7984"/>
                </a:cxn>
                <a:cxn ang="0">
                  <a:pos x="connsiteX7985" y="connsiteY7985"/>
                </a:cxn>
                <a:cxn ang="0">
                  <a:pos x="connsiteX7986" y="connsiteY7986"/>
                </a:cxn>
                <a:cxn ang="0">
                  <a:pos x="connsiteX7987" y="connsiteY7987"/>
                </a:cxn>
                <a:cxn ang="0">
                  <a:pos x="connsiteX7988" y="connsiteY7988"/>
                </a:cxn>
                <a:cxn ang="0">
                  <a:pos x="connsiteX7989" y="connsiteY7989"/>
                </a:cxn>
                <a:cxn ang="0">
                  <a:pos x="connsiteX7990" y="connsiteY7990"/>
                </a:cxn>
                <a:cxn ang="0">
                  <a:pos x="connsiteX7991" y="connsiteY7991"/>
                </a:cxn>
                <a:cxn ang="0">
                  <a:pos x="connsiteX7992" y="connsiteY7992"/>
                </a:cxn>
                <a:cxn ang="0">
                  <a:pos x="connsiteX7993" y="connsiteY7993"/>
                </a:cxn>
                <a:cxn ang="0">
                  <a:pos x="connsiteX7994" y="connsiteY7994"/>
                </a:cxn>
                <a:cxn ang="0">
                  <a:pos x="connsiteX7995" y="connsiteY7995"/>
                </a:cxn>
                <a:cxn ang="0">
                  <a:pos x="connsiteX7996" y="connsiteY7996"/>
                </a:cxn>
                <a:cxn ang="0">
                  <a:pos x="connsiteX7997" y="connsiteY7997"/>
                </a:cxn>
                <a:cxn ang="0">
                  <a:pos x="connsiteX7998" y="connsiteY7998"/>
                </a:cxn>
                <a:cxn ang="0">
                  <a:pos x="connsiteX7999" y="connsiteY7999"/>
                </a:cxn>
                <a:cxn ang="0">
                  <a:pos x="connsiteX8000" y="connsiteY8000"/>
                </a:cxn>
                <a:cxn ang="0">
                  <a:pos x="connsiteX8001" y="connsiteY8001"/>
                </a:cxn>
                <a:cxn ang="0">
                  <a:pos x="connsiteX8002" y="connsiteY8002"/>
                </a:cxn>
                <a:cxn ang="0">
                  <a:pos x="connsiteX8003" y="connsiteY8003"/>
                </a:cxn>
                <a:cxn ang="0">
                  <a:pos x="connsiteX8004" y="connsiteY8004"/>
                </a:cxn>
                <a:cxn ang="0">
                  <a:pos x="connsiteX8005" y="connsiteY8005"/>
                </a:cxn>
                <a:cxn ang="0">
                  <a:pos x="connsiteX8006" y="connsiteY8006"/>
                </a:cxn>
                <a:cxn ang="0">
                  <a:pos x="connsiteX8007" y="connsiteY8007"/>
                </a:cxn>
                <a:cxn ang="0">
                  <a:pos x="connsiteX8008" y="connsiteY8008"/>
                </a:cxn>
                <a:cxn ang="0">
                  <a:pos x="connsiteX8009" y="connsiteY8009"/>
                </a:cxn>
                <a:cxn ang="0">
                  <a:pos x="connsiteX8010" y="connsiteY8010"/>
                </a:cxn>
                <a:cxn ang="0">
                  <a:pos x="connsiteX8011" y="connsiteY8011"/>
                </a:cxn>
                <a:cxn ang="0">
                  <a:pos x="connsiteX8012" y="connsiteY8012"/>
                </a:cxn>
                <a:cxn ang="0">
                  <a:pos x="connsiteX8013" y="connsiteY8013"/>
                </a:cxn>
                <a:cxn ang="0">
                  <a:pos x="connsiteX8014" y="connsiteY8014"/>
                </a:cxn>
                <a:cxn ang="0">
                  <a:pos x="connsiteX8015" y="connsiteY8015"/>
                </a:cxn>
                <a:cxn ang="0">
                  <a:pos x="connsiteX8016" y="connsiteY8016"/>
                </a:cxn>
                <a:cxn ang="0">
                  <a:pos x="connsiteX8017" y="connsiteY8017"/>
                </a:cxn>
                <a:cxn ang="0">
                  <a:pos x="connsiteX8018" y="connsiteY8018"/>
                </a:cxn>
                <a:cxn ang="0">
                  <a:pos x="connsiteX8019" y="connsiteY8019"/>
                </a:cxn>
                <a:cxn ang="0">
                  <a:pos x="connsiteX8020" y="connsiteY8020"/>
                </a:cxn>
                <a:cxn ang="0">
                  <a:pos x="connsiteX8021" y="connsiteY8021"/>
                </a:cxn>
                <a:cxn ang="0">
                  <a:pos x="connsiteX8022" y="connsiteY8022"/>
                </a:cxn>
                <a:cxn ang="0">
                  <a:pos x="connsiteX8023" y="connsiteY8023"/>
                </a:cxn>
                <a:cxn ang="0">
                  <a:pos x="connsiteX8024" y="connsiteY8024"/>
                </a:cxn>
                <a:cxn ang="0">
                  <a:pos x="connsiteX8025" y="connsiteY8025"/>
                </a:cxn>
                <a:cxn ang="0">
                  <a:pos x="connsiteX8026" y="connsiteY8026"/>
                </a:cxn>
                <a:cxn ang="0">
                  <a:pos x="connsiteX8027" y="connsiteY8027"/>
                </a:cxn>
                <a:cxn ang="0">
                  <a:pos x="connsiteX8028" y="connsiteY8028"/>
                </a:cxn>
                <a:cxn ang="0">
                  <a:pos x="connsiteX8029" y="connsiteY8029"/>
                </a:cxn>
                <a:cxn ang="0">
                  <a:pos x="connsiteX8030" y="connsiteY8030"/>
                </a:cxn>
                <a:cxn ang="0">
                  <a:pos x="connsiteX8031" y="connsiteY8031"/>
                </a:cxn>
                <a:cxn ang="0">
                  <a:pos x="connsiteX8032" y="connsiteY8032"/>
                </a:cxn>
                <a:cxn ang="0">
                  <a:pos x="connsiteX8033" y="connsiteY8033"/>
                </a:cxn>
                <a:cxn ang="0">
                  <a:pos x="connsiteX8034" y="connsiteY8034"/>
                </a:cxn>
                <a:cxn ang="0">
                  <a:pos x="connsiteX8035" y="connsiteY8035"/>
                </a:cxn>
                <a:cxn ang="0">
                  <a:pos x="connsiteX8036" y="connsiteY8036"/>
                </a:cxn>
                <a:cxn ang="0">
                  <a:pos x="connsiteX8037" y="connsiteY8037"/>
                </a:cxn>
                <a:cxn ang="0">
                  <a:pos x="connsiteX8038" y="connsiteY8038"/>
                </a:cxn>
                <a:cxn ang="0">
                  <a:pos x="connsiteX8039" y="connsiteY8039"/>
                </a:cxn>
                <a:cxn ang="0">
                  <a:pos x="connsiteX8040" y="connsiteY8040"/>
                </a:cxn>
                <a:cxn ang="0">
                  <a:pos x="connsiteX8041" y="connsiteY8041"/>
                </a:cxn>
                <a:cxn ang="0">
                  <a:pos x="connsiteX8042" y="connsiteY8042"/>
                </a:cxn>
                <a:cxn ang="0">
                  <a:pos x="connsiteX8043" y="connsiteY8043"/>
                </a:cxn>
                <a:cxn ang="0">
                  <a:pos x="connsiteX8044" y="connsiteY8044"/>
                </a:cxn>
                <a:cxn ang="0">
                  <a:pos x="connsiteX8045" y="connsiteY8045"/>
                </a:cxn>
                <a:cxn ang="0">
                  <a:pos x="connsiteX8046" y="connsiteY8046"/>
                </a:cxn>
                <a:cxn ang="0">
                  <a:pos x="connsiteX8047" y="connsiteY8047"/>
                </a:cxn>
                <a:cxn ang="0">
                  <a:pos x="connsiteX8048" y="connsiteY8048"/>
                </a:cxn>
                <a:cxn ang="0">
                  <a:pos x="connsiteX8049" y="connsiteY8049"/>
                </a:cxn>
                <a:cxn ang="0">
                  <a:pos x="connsiteX8050" y="connsiteY8050"/>
                </a:cxn>
                <a:cxn ang="0">
                  <a:pos x="connsiteX8051" y="connsiteY8051"/>
                </a:cxn>
                <a:cxn ang="0">
                  <a:pos x="connsiteX8052" y="connsiteY8052"/>
                </a:cxn>
                <a:cxn ang="0">
                  <a:pos x="connsiteX8053" y="connsiteY8053"/>
                </a:cxn>
                <a:cxn ang="0">
                  <a:pos x="connsiteX8054" y="connsiteY8054"/>
                </a:cxn>
                <a:cxn ang="0">
                  <a:pos x="connsiteX8055" y="connsiteY8055"/>
                </a:cxn>
                <a:cxn ang="0">
                  <a:pos x="connsiteX8056" y="connsiteY8056"/>
                </a:cxn>
                <a:cxn ang="0">
                  <a:pos x="connsiteX8057" y="connsiteY8057"/>
                </a:cxn>
                <a:cxn ang="0">
                  <a:pos x="connsiteX8058" y="connsiteY8058"/>
                </a:cxn>
                <a:cxn ang="0">
                  <a:pos x="connsiteX8059" y="connsiteY8059"/>
                </a:cxn>
                <a:cxn ang="0">
                  <a:pos x="connsiteX8060" y="connsiteY8060"/>
                </a:cxn>
                <a:cxn ang="0">
                  <a:pos x="connsiteX8061" y="connsiteY8061"/>
                </a:cxn>
                <a:cxn ang="0">
                  <a:pos x="connsiteX8062" y="connsiteY8062"/>
                </a:cxn>
                <a:cxn ang="0">
                  <a:pos x="connsiteX8063" y="connsiteY8063"/>
                </a:cxn>
                <a:cxn ang="0">
                  <a:pos x="connsiteX8064" y="connsiteY8064"/>
                </a:cxn>
                <a:cxn ang="0">
                  <a:pos x="connsiteX8065" y="connsiteY8065"/>
                </a:cxn>
                <a:cxn ang="0">
                  <a:pos x="connsiteX8066" y="connsiteY8066"/>
                </a:cxn>
                <a:cxn ang="0">
                  <a:pos x="connsiteX8067" y="connsiteY8067"/>
                </a:cxn>
                <a:cxn ang="0">
                  <a:pos x="connsiteX8068" y="connsiteY8068"/>
                </a:cxn>
                <a:cxn ang="0">
                  <a:pos x="connsiteX8069" y="connsiteY8069"/>
                </a:cxn>
                <a:cxn ang="0">
                  <a:pos x="connsiteX8070" y="connsiteY8070"/>
                </a:cxn>
                <a:cxn ang="0">
                  <a:pos x="connsiteX8071" y="connsiteY8071"/>
                </a:cxn>
                <a:cxn ang="0">
                  <a:pos x="connsiteX8072" y="connsiteY8072"/>
                </a:cxn>
                <a:cxn ang="0">
                  <a:pos x="connsiteX8073" y="connsiteY8073"/>
                </a:cxn>
                <a:cxn ang="0">
                  <a:pos x="connsiteX8074" y="connsiteY8074"/>
                </a:cxn>
                <a:cxn ang="0">
                  <a:pos x="connsiteX8075" y="connsiteY8075"/>
                </a:cxn>
                <a:cxn ang="0">
                  <a:pos x="connsiteX8076" y="connsiteY8076"/>
                </a:cxn>
                <a:cxn ang="0">
                  <a:pos x="connsiteX8077" y="connsiteY8077"/>
                </a:cxn>
                <a:cxn ang="0">
                  <a:pos x="connsiteX8078" y="connsiteY8078"/>
                </a:cxn>
                <a:cxn ang="0">
                  <a:pos x="connsiteX8079" y="connsiteY8079"/>
                </a:cxn>
                <a:cxn ang="0">
                  <a:pos x="connsiteX8080" y="connsiteY8080"/>
                </a:cxn>
                <a:cxn ang="0">
                  <a:pos x="connsiteX8081" y="connsiteY8081"/>
                </a:cxn>
                <a:cxn ang="0">
                  <a:pos x="connsiteX8082" y="connsiteY8082"/>
                </a:cxn>
                <a:cxn ang="0">
                  <a:pos x="connsiteX8083" y="connsiteY8083"/>
                </a:cxn>
                <a:cxn ang="0">
                  <a:pos x="connsiteX8084" y="connsiteY8084"/>
                </a:cxn>
                <a:cxn ang="0">
                  <a:pos x="connsiteX8085" y="connsiteY8085"/>
                </a:cxn>
                <a:cxn ang="0">
                  <a:pos x="connsiteX8086" y="connsiteY8086"/>
                </a:cxn>
                <a:cxn ang="0">
                  <a:pos x="connsiteX8087" y="connsiteY8087"/>
                </a:cxn>
                <a:cxn ang="0">
                  <a:pos x="connsiteX8088" y="connsiteY8088"/>
                </a:cxn>
                <a:cxn ang="0">
                  <a:pos x="connsiteX8089" y="connsiteY8089"/>
                </a:cxn>
                <a:cxn ang="0">
                  <a:pos x="connsiteX8090" y="connsiteY8090"/>
                </a:cxn>
                <a:cxn ang="0">
                  <a:pos x="connsiteX8091" y="connsiteY8091"/>
                </a:cxn>
                <a:cxn ang="0">
                  <a:pos x="connsiteX8092" y="connsiteY8092"/>
                </a:cxn>
                <a:cxn ang="0">
                  <a:pos x="connsiteX8093" y="connsiteY8093"/>
                </a:cxn>
                <a:cxn ang="0">
                  <a:pos x="connsiteX8094" y="connsiteY8094"/>
                </a:cxn>
                <a:cxn ang="0">
                  <a:pos x="connsiteX8095" y="connsiteY8095"/>
                </a:cxn>
                <a:cxn ang="0">
                  <a:pos x="connsiteX8096" y="connsiteY8096"/>
                </a:cxn>
                <a:cxn ang="0">
                  <a:pos x="connsiteX8097" y="connsiteY8097"/>
                </a:cxn>
                <a:cxn ang="0">
                  <a:pos x="connsiteX8098" y="connsiteY8098"/>
                </a:cxn>
                <a:cxn ang="0">
                  <a:pos x="connsiteX8099" y="connsiteY8099"/>
                </a:cxn>
                <a:cxn ang="0">
                  <a:pos x="connsiteX8100" y="connsiteY8100"/>
                </a:cxn>
                <a:cxn ang="0">
                  <a:pos x="connsiteX8101" y="connsiteY8101"/>
                </a:cxn>
                <a:cxn ang="0">
                  <a:pos x="connsiteX8102" y="connsiteY8102"/>
                </a:cxn>
                <a:cxn ang="0">
                  <a:pos x="connsiteX8103" y="connsiteY8103"/>
                </a:cxn>
                <a:cxn ang="0">
                  <a:pos x="connsiteX8104" y="connsiteY8104"/>
                </a:cxn>
                <a:cxn ang="0">
                  <a:pos x="connsiteX8105" y="connsiteY8105"/>
                </a:cxn>
                <a:cxn ang="0">
                  <a:pos x="connsiteX8106" y="connsiteY8106"/>
                </a:cxn>
                <a:cxn ang="0">
                  <a:pos x="connsiteX8107" y="connsiteY8107"/>
                </a:cxn>
                <a:cxn ang="0">
                  <a:pos x="connsiteX8108" y="connsiteY8108"/>
                </a:cxn>
                <a:cxn ang="0">
                  <a:pos x="connsiteX8109" y="connsiteY8109"/>
                </a:cxn>
                <a:cxn ang="0">
                  <a:pos x="connsiteX8110" y="connsiteY8110"/>
                </a:cxn>
                <a:cxn ang="0">
                  <a:pos x="connsiteX8111" y="connsiteY8111"/>
                </a:cxn>
                <a:cxn ang="0">
                  <a:pos x="connsiteX8112" y="connsiteY8112"/>
                </a:cxn>
                <a:cxn ang="0">
                  <a:pos x="connsiteX8113" y="connsiteY8113"/>
                </a:cxn>
                <a:cxn ang="0">
                  <a:pos x="connsiteX8114" y="connsiteY8114"/>
                </a:cxn>
                <a:cxn ang="0">
                  <a:pos x="connsiteX8115" y="connsiteY8115"/>
                </a:cxn>
                <a:cxn ang="0">
                  <a:pos x="connsiteX8116" y="connsiteY8116"/>
                </a:cxn>
                <a:cxn ang="0">
                  <a:pos x="connsiteX8117" y="connsiteY8117"/>
                </a:cxn>
                <a:cxn ang="0">
                  <a:pos x="connsiteX8118" y="connsiteY8118"/>
                </a:cxn>
                <a:cxn ang="0">
                  <a:pos x="connsiteX8119" y="connsiteY8119"/>
                </a:cxn>
                <a:cxn ang="0">
                  <a:pos x="connsiteX8120" y="connsiteY8120"/>
                </a:cxn>
                <a:cxn ang="0">
                  <a:pos x="connsiteX8121" y="connsiteY8121"/>
                </a:cxn>
                <a:cxn ang="0">
                  <a:pos x="connsiteX8122" y="connsiteY8122"/>
                </a:cxn>
                <a:cxn ang="0">
                  <a:pos x="connsiteX8123" y="connsiteY8123"/>
                </a:cxn>
                <a:cxn ang="0">
                  <a:pos x="connsiteX8124" y="connsiteY8124"/>
                </a:cxn>
                <a:cxn ang="0">
                  <a:pos x="connsiteX8125" y="connsiteY8125"/>
                </a:cxn>
                <a:cxn ang="0">
                  <a:pos x="connsiteX8126" y="connsiteY8126"/>
                </a:cxn>
                <a:cxn ang="0">
                  <a:pos x="connsiteX8127" y="connsiteY8127"/>
                </a:cxn>
                <a:cxn ang="0">
                  <a:pos x="connsiteX8128" y="connsiteY8128"/>
                </a:cxn>
                <a:cxn ang="0">
                  <a:pos x="connsiteX8129" y="connsiteY8129"/>
                </a:cxn>
                <a:cxn ang="0">
                  <a:pos x="connsiteX8130" y="connsiteY8130"/>
                </a:cxn>
                <a:cxn ang="0">
                  <a:pos x="connsiteX8131" y="connsiteY8131"/>
                </a:cxn>
                <a:cxn ang="0">
                  <a:pos x="connsiteX8132" y="connsiteY8132"/>
                </a:cxn>
                <a:cxn ang="0">
                  <a:pos x="connsiteX8133" y="connsiteY8133"/>
                </a:cxn>
                <a:cxn ang="0">
                  <a:pos x="connsiteX8134" y="connsiteY8134"/>
                </a:cxn>
                <a:cxn ang="0">
                  <a:pos x="connsiteX8135" y="connsiteY8135"/>
                </a:cxn>
                <a:cxn ang="0">
                  <a:pos x="connsiteX8136" y="connsiteY8136"/>
                </a:cxn>
                <a:cxn ang="0">
                  <a:pos x="connsiteX8137" y="connsiteY8137"/>
                </a:cxn>
                <a:cxn ang="0">
                  <a:pos x="connsiteX8138" y="connsiteY8138"/>
                </a:cxn>
                <a:cxn ang="0">
                  <a:pos x="connsiteX8139" y="connsiteY8139"/>
                </a:cxn>
                <a:cxn ang="0">
                  <a:pos x="connsiteX8140" y="connsiteY8140"/>
                </a:cxn>
                <a:cxn ang="0">
                  <a:pos x="connsiteX8141" y="connsiteY8141"/>
                </a:cxn>
                <a:cxn ang="0">
                  <a:pos x="connsiteX8142" y="connsiteY8142"/>
                </a:cxn>
                <a:cxn ang="0">
                  <a:pos x="connsiteX8143" y="connsiteY8143"/>
                </a:cxn>
                <a:cxn ang="0">
                  <a:pos x="connsiteX8144" y="connsiteY8144"/>
                </a:cxn>
                <a:cxn ang="0">
                  <a:pos x="connsiteX8145" y="connsiteY8145"/>
                </a:cxn>
                <a:cxn ang="0">
                  <a:pos x="connsiteX8146" y="connsiteY8146"/>
                </a:cxn>
                <a:cxn ang="0">
                  <a:pos x="connsiteX8147" y="connsiteY8147"/>
                </a:cxn>
                <a:cxn ang="0">
                  <a:pos x="connsiteX8148" y="connsiteY8148"/>
                </a:cxn>
                <a:cxn ang="0">
                  <a:pos x="connsiteX8149" y="connsiteY8149"/>
                </a:cxn>
                <a:cxn ang="0">
                  <a:pos x="connsiteX8150" y="connsiteY8150"/>
                </a:cxn>
                <a:cxn ang="0">
                  <a:pos x="connsiteX8151" y="connsiteY8151"/>
                </a:cxn>
                <a:cxn ang="0">
                  <a:pos x="connsiteX8152" y="connsiteY8152"/>
                </a:cxn>
                <a:cxn ang="0">
                  <a:pos x="connsiteX8153" y="connsiteY8153"/>
                </a:cxn>
                <a:cxn ang="0">
                  <a:pos x="connsiteX8154" y="connsiteY8154"/>
                </a:cxn>
                <a:cxn ang="0">
                  <a:pos x="connsiteX8155" y="connsiteY8155"/>
                </a:cxn>
                <a:cxn ang="0">
                  <a:pos x="connsiteX8156" y="connsiteY8156"/>
                </a:cxn>
                <a:cxn ang="0">
                  <a:pos x="connsiteX8157" y="connsiteY8157"/>
                </a:cxn>
                <a:cxn ang="0">
                  <a:pos x="connsiteX8158" y="connsiteY8158"/>
                </a:cxn>
                <a:cxn ang="0">
                  <a:pos x="connsiteX8159" y="connsiteY8159"/>
                </a:cxn>
                <a:cxn ang="0">
                  <a:pos x="connsiteX8160" y="connsiteY8160"/>
                </a:cxn>
                <a:cxn ang="0">
                  <a:pos x="connsiteX8161" y="connsiteY8161"/>
                </a:cxn>
                <a:cxn ang="0">
                  <a:pos x="connsiteX8162" y="connsiteY8162"/>
                </a:cxn>
                <a:cxn ang="0">
                  <a:pos x="connsiteX8163" y="connsiteY8163"/>
                </a:cxn>
                <a:cxn ang="0">
                  <a:pos x="connsiteX8164" y="connsiteY8164"/>
                </a:cxn>
                <a:cxn ang="0">
                  <a:pos x="connsiteX8165" y="connsiteY8165"/>
                </a:cxn>
                <a:cxn ang="0">
                  <a:pos x="connsiteX8166" y="connsiteY8166"/>
                </a:cxn>
                <a:cxn ang="0">
                  <a:pos x="connsiteX8167" y="connsiteY8167"/>
                </a:cxn>
                <a:cxn ang="0">
                  <a:pos x="connsiteX8168" y="connsiteY8168"/>
                </a:cxn>
                <a:cxn ang="0">
                  <a:pos x="connsiteX8169" y="connsiteY8169"/>
                </a:cxn>
                <a:cxn ang="0">
                  <a:pos x="connsiteX8170" y="connsiteY8170"/>
                </a:cxn>
                <a:cxn ang="0">
                  <a:pos x="connsiteX8171" y="connsiteY8171"/>
                </a:cxn>
                <a:cxn ang="0">
                  <a:pos x="connsiteX8172" y="connsiteY8172"/>
                </a:cxn>
                <a:cxn ang="0">
                  <a:pos x="connsiteX8173" y="connsiteY8173"/>
                </a:cxn>
                <a:cxn ang="0">
                  <a:pos x="connsiteX8174" y="connsiteY8174"/>
                </a:cxn>
                <a:cxn ang="0">
                  <a:pos x="connsiteX8175" y="connsiteY8175"/>
                </a:cxn>
                <a:cxn ang="0">
                  <a:pos x="connsiteX8176" y="connsiteY8176"/>
                </a:cxn>
                <a:cxn ang="0">
                  <a:pos x="connsiteX8177" y="connsiteY8177"/>
                </a:cxn>
                <a:cxn ang="0">
                  <a:pos x="connsiteX8178" y="connsiteY8178"/>
                </a:cxn>
                <a:cxn ang="0">
                  <a:pos x="connsiteX8179" y="connsiteY8179"/>
                </a:cxn>
                <a:cxn ang="0">
                  <a:pos x="connsiteX8180" y="connsiteY8180"/>
                </a:cxn>
                <a:cxn ang="0">
                  <a:pos x="connsiteX8181" y="connsiteY8181"/>
                </a:cxn>
                <a:cxn ang="0">
                  <a:pos x="connsiteX8182" y="connsiteY8182"/>
                </a:cxn>
                <a:cxn ang="0">
                  <a:pos x="connsiteX8183" y="connsiteY8183"/>
                </a:cxn>
                <a:cxn ang="0">
                  <a:pos x="connsiteX8184" y="connsiteY8184"/>
                </a:cxn>
                <a:cxn ang="0">
                  <a:pos x="connsiteX8185" y="connsiteY8185"/>
                </a:cxn>
                <a:cxn ang="0">
                  <a:pos x="connsiteX8186" y="connsiteY8186"/>
                </a:cxn>
                <a:cxn ang="0">
                  <a:pos x="connsiteX8187" y="connsiteY8187"/>
                </a:cxn>
                <a:cxn ang="0">
                  <a:pos x="connsiteX8188" y="connsiteY8188"/>
                </a:cxn>
                <a:cxn ang="0">
                  <a:pos x="connsiteX8189" y="connsiteY8189"/>
                </a:cxn>
                <a:cxn ang="0">
                  <a:pos x="connsiteX8190" y="connsiteY8190"/>
                </a:cxn>
                <a:cxn ang="0">
                  <a:pos x="connsiteX8191" y="connsiteY8191"/>
                </a:cxn>
                <a:cxn ang="0">
                  <a:pos x="connsiteX8192" y="connsiteY8192"/>
                </a:cxn>
                <a:cxn ang="0">
                  <a:pos x="connsiteX8193" y="connsiteY8193"/>
                </a:cxn>
                <a:cxn ang="0">
                  <a:pos x="connsiteX8194" y="connsiteY8194"/>
                </a:cxn>
                <a:cxn ang="0">
                  <a:pos x="connsiteX8195" y="connsiteY8195"/>
                </a:cxn>
                <a:cxn ang="0">
                  <a:pos x="connsiteX8196" y="connsiteY8196"/>
                </a:cxn>
                <a:cxn ang="0">
                  <a:pos x="connsiteX8197" y="connsiteY8197"/>
                </a:cxn>
                <a:cxn ang="0">
                  <a:pos x="connsiteX8198" y="connsiteY8198"/>
                </a:cxn>
                <a:cxn ang="0">
                  <a:pos x="connsiteX8199" y="connsiteY8199"/>
                </a:cxn>
                <a:cxn ang="0">
                  <a:pos x="connsiteX8200" y="connsiteY8200"/>
                </a:cxn>
                <a:cxn ang="0">
                  <a:pos x="connsiteX8201" y="connsiteY8201"/>
                </a:cxn>
                <a:cxn ang="0">
                  <a:pos x="connsiteX8202" y="connsiteY8202"/>
                </a:cxn>
                <a:cxn ang="0">
                  <a:pos x="connsiteX8203" y="connsiteY8203"/>
                </a:cxn>
                <a:cxn ang="0">
                  <a:pos x="connsiteX8204" y="connsiteY8204"/>
                </a:cxn>
                <a:cxn ang="0">
                  <a:pos x="connsiteX8205" y="connsiteY8205"/>
                </a:cxn>
                <a:cxn ang="0">
                  <a:pos x="connsiteX8206" y="connsiteY8206"/>
                </a:cxn>
                <a:cxn ang="0">
                  <a:pos x="connsiteX8207" y="connsiteY8207"/>
                </a:cxn>
                <a:cxn ang="0">
                  <a:pos x="connsiteX8208" y="connsiteY8208"/>
                </a:cxn>
                <a:cxn ang="0">
                  <a:pos x="connsiteX8209" y="connsiteY8209"/>
                </a:cxn>
                <a:cxn ang="0">
                  <a:pos x="connsiteX8210" y="connsiteY8210"/>
                </a:cxn>
                <a:cxn ang="0">
                  <a:pos x="connsiteX8211" y="connsiteY8211"/>
                </a:cxn>
                <a:cxn ang="0">
                  <a:pos x="connsiteX8212" y="connsiteY8212"/>
                </a:cxn>
                <a:cxn ang="0">
                  <a:pos x="connsiteX8213" y="connsiteY8213"/>
                </a:cxn>
                <a:cxn ang="0">
                  <a:pos x="connsiteX8214" y="connsiteY8214"/>
                </a:cxn>
                <a:cxn ang="0">
                  <a:pos x="connsiteX8215" y="connsiteY8215"/>
                </a:cxn>
                <a:cxn ang="0">
                  <a:pos x="connsiteX8216" y="connsiteY8216"/>
                </a:cxn>
                <a:cxn ang="0">
                  <a:pos x="connsiteX8217" y="connsiteY8217"/>
                </a:cxn>
                <a:cxn ang="0">
                  <a:pos x="connsiteX8218" y="connsiteY8218"/>
                </a:cxn>
                <a:cxn ang="0">
                  <a:pos x="connsiteX8219" y="connsiteY8219"/>
                </a:cxn>
                <a:cxn ang="0">
                  <a:pos x="connsiteX8220" y="connsiteY8220"/>
                </a:cxn>
                <a:cxn ang="0">
                  <a:pos x="connsiteX8221" y="connsiteY8221"/>
                </a:cxn>
                <a:cxn ang="0">
                  <a:pos x="connsiteX8222" y="connsiteY8222"/>
                </a:cxn>
                <a:cxn ang="0">
                  <a:pos x="connsiteX8223" y="connsiteY8223"/>
                </a:cxn>
                <a:cxn ang="0">
                  <a:pos x="connsiteX8224" y="connsiteY8224"/>
                </a:cxn>
                <a:cxn ang="0">
                  <a:pos x="connsiteX8225" y="connsiteY8225"/>
                </a:cxn>
                <a:cxn ang="0">
                  <a:pos x="connsiteX8226" y="connsiteY8226"/>
                </a:cxn>
                <a:cxn ang="0">
                  <a:pos x="connsiteX8227" y="connsiteY8227"/>
                </a:cxn>
                <a:cxn ang="0">
                  <a:pos x="connsiteX8228" y="connsiteY8228"/>
                </a:cxn>
                <a:cxn ang="0">
                  <a:pos x="connsiteX8229" y="connsiteY8229"/>
                </a:cxn>
                <a:cxn ang="0">
                  <a:pos x="connsiteX8230" y="connsiteY8230"/>
                </a:cxn>
                <a:cxn ang="0">
                  <a:pos x="connsiteX8231" y="connsiteY8231"/>
                </a:cxn>
                <a:cxn ang="0">
                  <a:pos x="connsiteX8232" y="connsiteY8232"/>
                </a:cxn>
                <a:cxn ang="0">
                  <a:pos x="connsiteX8233" y="connsiteY8233"/>
                </a:cxn>
                <a:cxn ang="0">
                  <a:pos x="connsiteX8234" y="connsiteY8234"/>
                </a:cxn>
                <a:cxn ang="0">
                  <a:pos x="connsiteX8235" y="connsiteY8235"/>
                </a:cxn>
                <a:cxn ang="0">
                  <a:pos x="connsiteX8236" y="connsiteY8236"/>
                </a:cxn>
                <a:cxn ang="0">
                  <a:pos x="connsiteX8237" y="connsiteY8237"/>
                </a:cxn>
                <a:cxn ang="0">
                  <a:pos x="connsiteX8238" y="connsiteY8238"/>
                </a:cxn>
                <a:cxn ang="0">
                  <a:pos x="connsiteX8239" y="connsiteY8239"/>
                </a:cxn>
                <a:cxn ang="0">
                  <a:pos x="connsiteX8240" y="connsiteY8240"/>
                </a:cxn>
                <a:cxn ang="0">
                  <a:pos x="connsiteX8241" y="connsiteY8241"/>
                </a:cxn>
                <a:cxn ang="0">
                  <a:pos x="connsiteX8242" y="connsiteY8242"/>
                </a:cxn>
                <a:cxn ang="0">
                  <a:pos x="connsiteX8243" y="connsiteY8243"/>
                </a:cxn>
                <a:cxn ang="0">
                  <a:pos x="connsiteX8244" y="connsiteY8244"/>
                </a:cxn>
                <a:cxn ang="0">
                  <a:pos x="connsiteX8245" y="connsiteY8245"/>
                </a:cxn>
                <a:cxn ang="0">
                  <a:pos x="connsiteX8246" y="connsiteY8246"/>
                </a:cxn>
                <a:cxn ang="0">
                  <a:pos x="connsiteX8247" y="connsiteY8247"/>
                </a:cxn>
                <a:cxn ang="0">
                  <a:pos x="connsiteX8248" y="connsiteY8248"/>
                </a:cxn>
                <a:cxn ang="0">
                  <a:pos x="connsiteX8249" y="connsiteY8249"/>
                </a:cxn>
              </a:cxnLst>
              <a:rect l="l" t="t" r="r" b="b"/>
              <a:pathLst>
                <a:path w="6356371" h="3927868">
                  <a:moveTo>
                    <a:pt x="6020772" y="3710594"/>
                  </a:moveTo>
                  <a:cubicBezTo>
                    <a:pt x="5994899" y="3721586"/>
                    <a:pt x="5970745" y="3736542"/>
                    <a:pt x="5949285" y="3754712"/>
                  </a:cubicBezTo>
                  <a:cubicBezTo>
                    <a:pt x="5961922" y="3769518"/>
                    <a:pt x="5973214" y="3785221"/>
                    <a:pt x="5982934" y="3801897"/>
                  </a:cubicBezTo>
                  <a:cubicBezTo>
                    <a:pt x="6001778" y="3796962"/>
                    <a:pt x="6020847" y="3793895"/>
                    <a:pt x="6040139" y="3792325"/>
                  </a:cubicBezTo>
                  <a:cubicBezTo>
                    <a:pt x="6037820" y="3764284"/>
                    <a:pt x="6031315" y="3736616"/>
                    <a:pt x="6020772" y="3710594"/>
                  </a:cubicBezTo>
                  <a:close/>
                  <a:moveTo>
                    <a:pt x="5807133" y="3710594"/>
                  </a:moveTo>
                  <a:cubicBezTo>
                    <a:pt x="5796590" y="3736616"/>
                    <a:pt x="5790084" y="3764284"/>
                    <a:pt x="5787766" y="3792325"/>
                  </a:cubicBezTo>
                  <a:cubicBezTo>
                    <a:pt x="5806984" y="3793821"/>
                    <a:pt x="5826127" y="3796962"/>
                    <a:pt x="5844895" y="3801897"/>
                  </a:cubicBezTo>
                  <a:cubicBezTo>
                    <a:pt x="5854691" y="3785221"/>
                    <a:pt x="5866057" y="3769518"/>
                    <a:pt x="5878620" y="3754712"/>
                  </a:cubicBezTo>
                  <a:cubicBezTo>
                    <a:pt x="5857160" y="3736542"/>
                    <a:pt x="5833006" y="3721586"/>
                    <a:pt x="5807133" y="3710594"/>
                  </a:cubicBezTo>
                  <a:close/>
                  <a:moveTo>
                    <a:pt x="4837871" y="3710594"/>
                  </a:moveTo>
                  <a:cubicBezTo>
                    <a:pt x="4811998" y="3721586"/>
                    <a:pt x="4787846" y="3736542"/>
                    <a:pt x="4766384" y="3754712"/>
                  </a:cubicBezTo>
                  <a:cubicBezTo>
                    <a:pt x="4778947" y="3769518"/>
                    <a:pt x="4790239" y="3785221"/>
                    <a:pt x="4800034" y="3801897"/>
                  </a:cubicBezTo>
                  <a:cubicBezTo>
                    <a:pt x="4818878" y="3797036"/>
                    <a:pt x="4838021" y="3793895"/>
                    <a:pt x="4857238" y="3792325"/>
                  </a:cubicBezTo>
                  <a:cubicBezTo>
                    <a:pt x="4854921" y="3764358"/>
                    <a:pt x="4848415" y="3736691"/>
                    <a:pt x="4837871" y="3710594"/>
                  </a:cubicBezTo>
                  <a:close/>
                  <a:moveTo>
                    <a:pt x="4624158" y="3710594"/>
                  </a:moveTo>
                  <a:cubicBezTo>
                    <a:pt x="4613614" y="3736616"/>
                    <a:pt x="4607110" y="3764284"/>
                    <a:pt x="4604791" y="3792325"/>
                  </a:cubicBezTo>
                  <a:cubicBezTo>
                    <a:pt x="4624083" y="3793821"/>
                    <a:pt x="4643226" y="3796962"/>
                    <a:pt x="4661997" y="3801897"/>
                  </a:cubicBezTo>
                  <a:cubicBezTo>
                    <a:pt x="4671791" y="3785221"/>
                    <a:pt x="4683082" y="3769443"/>
                    <a:pt x="4695646" y="3754712"/>
                  </a:cubicBezTo>
                  <a:cubicBezTo>
                    <a:pt x="4674184" y="3736542"/>
                    <a:pt x="4649957" y="3721586"/>
                    <a:pt x="4624158" y="3710594"/>
                  </a:cubicBezTo>
                  <a:close/>
                  <a:moveTo>
                    <a:pt x="3654971" y="3710594"/>
                  </a:moveTo>
                  <a:cubicBezTo>
                    <a:pt x="3629098" y="3721586"/>
                    <a:pt x="3604870" y="3736542"/>
                    <a:pt x="3583558" y="3754712"/>
                  </a:cubicBezTo>
                  <a:cubicBezTo>
                    <a:pt x="3596121" y="3769518"/>
                    <a:pt x="3607413" y="3785221"/>
                    <a:pt x="3617209" y="3801897"/>
                  </a:cubicBezTo>
                  <a:cubicBezTo>
                    <a:pt x="3635978" y="3796962"/>
                    <a:pt x="3655045" y="3793895"/>
                    <a:pt x="3674338" y="3792325"/>
                  </a:cubicBezTo>
                  <a:cubicBezTo>
                    <a:pt x="3671945" y="3764284"/>
                    <a:pt x="3665440" y="3736616"/>
                    <a:pt x="3654971" y="3710594"/>
                  </a:cubicBezTo>
                  <a:close/>
                  <a:moveTo>
                    <a:pt x="3441257" y="3710594"/>
                  </a:moveTo>
                  <a:cubicBezTo>
                    <a:pt x="3430714" y="3736616"/>
                    <a:pt x="3424209" y="3764284"/>
                    <a:pt x="3421891" y="3792325"/>
                  </a:cubicBezTo>
                  <a:cubicBezTo>
                    <a:pt x="3441183" y="3793821"/>
                    <a:pt x="3460326" y="3796962"/>
                    <a:pt x="3479095" y="3801897"/>
                  </a:cubicBezTo>
                  <a:cubicBezTo>
                    <a:pt x="3488891" y="3785221"/>
                    <a:pt x="3500182" y="3769443"/>
                    <a:pt x="3512744" y="3754712"/>
                  </a:cubicBezTo>
                  <a:cubicBezTo>
                    <a:pt x="3491284" y="3736542"/>
                    <a:pt x="3467056" y="3721586"/>
                    <a:pt x="3441257" y="3710594"/>
                  </a:cubicBezTo>
                  <a:close/>
                  <a:moveTo>
                    <a:pt x="2472070" y="3710594"/>
                  </a:moveTo>
                  <a:cubicBezTo>
                    <a:pt x="2446198" y="3721586"/>
                    <a:pt x="2422045" y="3736542"/>
                    <a:pt x="2400583" y="3754712"/>
                  </a:cubicBezTo>
                  <a:cubicBezTo>
                    <a:pt x="2413220" y="3769518"/>
                    <a:pt x="2424512" y="3785221"/>
                    <a:pt x="2434233" y="3801897"/>
                  </a:cubicBezTo>
                  <a:cubicBezTo>
                    <a:pt x="2453077" y="3796962"/>
                    <a:pt x="2472146" y="3793895"/>
                    <a:pt x="2491438" y="3792325"/>
                  </a:cubicBezTo>
                  <a:cubicBezTo>
                    <a:pt x="2489045" y="3764284"/>
                    <a:pt x="2482539" y="3736616"/>
                    <a:pt x="2472070" y="3710594"/>
                  </a:cubicBezTo>
                  <a:close/>
                  <a:moveTo>
                    <a:pt x="2258357" y="3710594"/>
                  </a:moveTo>
                  <a:cubicBezTo>
                    <a:pt x="2247814" y="3736616"/>
                    <a:pt x="2241308" y="3764284"/>
                    <a:pt x="2238990" y="3792325"/>
                  </a:cubicBezTo>
                  <a:cubicBezTo>
                    <a:pt x="2258208" y="3793821"/>
                    <a:pt x="2277350" y="3796962"/>
                    <a:pt x="2296120" y="3801897"/>
                  </a:cubicBezTo>
                  <a:cubicBezTo>
                    <a:pt x="2305916" y="3785221"/>
                    <a:pt x="2317207" y="3769518"/>
                    <a:pt x="2329844" y="3754712"/>
                  </a:cubicBezTo>
                  <a:cubicBezTo>
                    <a:pt x="2308383" y="3736542"/>
                    <a:pt x="2284230" y="3721586"/>
                    <a:pt x="2258357" y="3710594"/>
                  </a:cubicBezTo>
                  <a:close/>
                  <a:moveTo>
                    <a:pt x="1289095" y="3710594"/>
                  </a:moveTo>
                  <a:cubicBezTo>
                    <a:pt x="1263297" y="3721586"/>
                    <a:pt x="1239069" y="3736542"/>
                    <a:pt x="1217608" y="3754712"/>
                  </a:cubicBezTo>
                  <a:cubicBezTo>
                    <a:pt x="1230171" y="3769443"/>
                    <a:pt x="1241462" y="3785147"/>
                    <a:pt x="1251258" y="3801897"/>
                  </a:cubicBezTo>
                  <a:cubicBezTo>
                    <a:pt x="1270027" y="3797036"/>
                    <a:pt x="1289170" y="3793895"/>
                    <a:pt x="1308463" y="3792325"/>
                  </a:cubicBezTo>
                  <a:cubicBezTo>
                    <a:pt x="1306144" y="3764284"/>
                    <a:pt x="1299564" y="3736616"/>
                    <a:pt x="1289095" y="3710594"/>
                  </a:cubicBezTo>
                  <a:close/>
                  <a:moveTo>
                    <a:pt x="1075382" y="3710594"/>
                  </a:moveTo>
                  <a:cubicBezTo>
                    <a:pt x="1064838" y="3736691"/>
                    <a:pt x="1058333" y="3764358"/>
                    <a:pt x="1056015" y="3792325"/>
                  </a:cubicBezTo>
                  <a:cubicBezTo>
                    <a:pt x="1075307" y="3793821"/>
                    <a:pt x="1094450" y="3796962"/>
                    <a:pt x="1113219" y="3801897"/>
                  </a:cubicBezTo>
                  <a:cubicBezTo>
                    <a:pt x="1122941" y="3785221"/>
                    <a:pt x="1134307" y="3769518"/>
                    <a:pt x="1146869" y="3754712"/>
                  </a:cubicBezTo>
                  <a:cubicBezTo>
                    <a:pt x="1125408" y="3736542"/>
                    <a:pt x="1101255" y="3721586"/>
                    <a:pt x="1075382" y="3710594"/>
                  </a:cubicBezTo>
                  <a:close/>
                  <a:moveTo>
                    <a:pt x="106195" y="3710594"/>
                  </a:moveTo>
                  <a:cubicBezTo>
                    <a:pt x="80397" y="3721586"/>
                    <a:pt x="56243" y="3736542"/>
                    <a:pt x="34708" y="3754712"/>
                  </a:cubicBezTo>
                  <a:cubicBezTo>
                    <a:pt x="47270" y="3769518"/>
                    <a:pt x="58562" y="3785221"/>
                    <a:pt x="68358" y="3801897"/>
                  </a:cubicBezTo>
                  <a:cubicBezTo>
                    <a:pt x="87127" y="3796962"/>
                    <a:pt x="106270" y="3793895"/>
                    <a:pt x="125562" y="3792325"/>
                  </a:cubicBezTo>
                  <a:cubicBezTo>
                    <a:pt x="123169" y="3764358"/>
                    <a:pt x="116663" y="3736691"/>
                    <a:pt x="106195" y="3710594"/>
                  </a:cubicBezTo>
                  <a:close/>
                  <a:moveTo>
                    <a:pt x="5190146" y="3700573"/>
                  </a:moveTo>
                  <a:cubicBezTo>
                    <a:pt x="5147374" y="3711716"/>
                    <a:pt x="5102208" y="3714033"/>
                    <a:pt x="5058315" y="3707677"/>
                  </a:cubicBezTo>
                  <a:cubicBezTo>
                    <a:pt x="5060334" y="3722408"/>
                    <a:pt x="5061380" y="3737364"/>
                    <a:pt x="5061380" y="3752395"/>
                  </a:cubicBezTo>
                  <a:cubicBezTo>
                    <a:pt x="5061380" y="3780959"/>
                    <a:pt x="5057791" y="3809075"/>
                    <a:pt x="5050687" y="3836220"/>
                  </a:cubicBezTo>
                  <a:cubicBezTo>
                    <a:pt x="5074915" y="3850427"/>
                    <a:pt x="5097348" y="3867701"/>
                    <a:pt x="5117537" y="3887815"/>
                  </a:cubicBezTo>
                  <a:cubicBezTo>
                    <a:pt x="5128605" y="3898957"/>
                    <a:pt x="5138775" y="3910847"/>
                    <a:pt x="5148122" y="3923260"/>
                  </a:cubicBezTo>
                  <a:cubicBezTo>
                    <a:pt x="5149692" y="3921540"/>
                    <a:pt x="5151187" y="3919746"/>
                    <a:pt x="5152908" y="3918025"/>
                  </a:cubicBezTo>
                  <a:cubicBezTo>
                    <a:pt x="5168088" y="3902696"/>
                    <a:pt x="5192914" y="3884974"/>
                    <a:pt x="5229479" y="3879516"/>
                  </a:cubicBezTo>
                  <a:cubicBezTo>
                    <a:pt x="5235387" y="3839061"/>
                    <a:pt x="5256100" y="3812739"/>
                    <a:pt x="5275019" y="3796513"/>
                  </a:cubicBezTo>
                  <a:cubicBezTo>
                    <a:pt x="5263353" y="3787615"/>
                    <a:pt x="5252212" y="3777968"/>
                    <a:pt x="5241818" y="3767499"/>
                  </a:cubicBezTo>
                  <a:cubicBezTo>
                    <a:pt x="5221703" y="3747310"/>
                    <a:pt x="5204354" y="3724877"/>
                    <a:pt x="5190146" y="3700573"/>
                  </a:cubicBezTo>
                  <a:close/>
                  <a:moveTo>
                    <a:pt x="4007097" y="3700573"/>
                  </a:moveTo>
                  <a:cubicBezTo>
                    <a:pt x="3964249" y="3711716"/>
                    <a:pt x="3919084" y="3714033"/>
                    <a:pt x="3875265" y="3707677"/>
                  </a:cubicBezTo>
                  <a:cubicBezTo>
                    <a:pt x="3877283" y="3722408"/>
                    <a:pt x="3878331" y="3737364"/>
                    <a:pt x="3878331" y="3752395"/>
                  </a:cubicBezTo>
                  <a:cubicBezTo>
                    <a:pt x="3878331" y="3770340"/>
                    <a:pt x="3876910" y="3788287"/>
                    <a:pt x="3874068" y="3805711"/>
                  </a:cubicBezTo>
                  <a:cubicBezTo>
                    <a:pt x="3874068" y="3805785"/>
                    <a:pt x="3874068" y="3805785"/>
                    <a:pt x="3874068" y="3805785"/>
                  </a:cubicBezTo>
                  <a:cubicBezTo>
                    <a:pt x="3873469" y="3809224"/>
                    <a:pt x="3872872" y="3812515"/>
                    <a:pt x="3872274" y="3815730"/>
                  </a:cubicBezTo>
                  <a:cubicBezTo>
                    <a:pt x="3872049" y="3817226"/>
                    <a:pt x="3871750" y="3818647"/>
                    <a:pt x="3871451" y="3820068"/>
                  </a:cubicBezTo>
                  <a:cubicBezTo>
                    <a:pt x="3870628" y="3824031"/>
                    <a:pt x="3869731" y="3827844"/>
                    <a:pt x="3868834" y="3831583"/>
                  </a:cubicBezTo>
                  <a:cubicBezTo>
                    <a:pt x="3868460" y="3833079"/>
                    <a:pt x="3868011" y="3834649"/>
                    <a:pt x="3867637" y="3836220"/>
                  </a:cubicBezTo>
                  <a:cubicBezTo>
                    <a:pt x="3891865" y="3850352"/>
                    <a:pt x="3914298" y="3867701"/>
                    <a:pt x="3934488" y="3887815"/>
                  </a:cubicBezTo>
                  <a:cubicBezTo>
                    <a:pt x="3945630" y="3898882"/>
                    <a:pt x="3955800" y="3910772"/>
                    <a:pt x="3965147" y="3923185"/>
                  </a:cubicBezTo>
                  <a:cubicBezTo>
                    <a:pt x="3966717" y="3921466"/>
                    <a:pt x="3968212" y="3919746"/>
                    <a:pt x="3969932" y="3918025"/>
                  </a:cubicBezTo>
                  <a:cubicBezTo>
                    <a:pt x="3985112" y="3902696"/>
                    <a:pt x="4009938" y="3884974"/>
                    <a:pt x="4046430" y="3879516"/>
                  </a:cubicBezTo>
                  <a:cubicBezTo>
                    <a:pt x="4052338" y="3839135"/>
                    <a:pt x="4073050" y="3812739"/>
                    <a:pt x="4091969" y="3796513"/>
                  </a:cubicBezTo>
                  <a:cubicBezTo>
                    <a:pt x="4080304" y="3787615"/>
                    <a:pt x="4069237" y="3777893"/>
                    <a:pt x="4058768" y="3767499"/>
                  </a:cubicBezTo>
                  <a:cubicBezTo>
                    <a:pt x="4038579" y="3747234"/>
                    <a:pt x="4021229" y="3724801"/>
                    <a:pt x="4007097" y="3700573"/>
                  </a:cubicBezTo>
                  <a:close/>
                  <a:moveTo>
                    <a:pt x="2824346" y="3700499"/>
                  </a:moveTo>
                  <a:cubicBezTo>
                    <a:pt x="2781499" y="3711640"/>
                    <a:pt x="2736258" y="3713959"/>
                    <a:pt x="2692513" y="3707603"/>
                  </a:cubicBezTo>
                  <a:cubicBezTo>
                    <a:pt x="2694533" y="3722408"/>
                    <a:pt x="2695654" y="3737364"/>
                    <a:pt x="2695654" y="3752319"/>
                  </a:cubicBezTo>
                  <a:cubicBezTo>
                    <a:pt x="2695654" y="3780735"/>
                    <a:pt x="2692064" y="3808851"/>
                    <a:pt x="2684887" y="3836145"/>
                  </a:cubicBezTo>
                  <a:cubicBezTo>
                    <a:pt x="2709114" y="3850352"/>
                    <a:pt x="2731547" y="3867626"/>
                    <a:pt x="2751737" y="3887815"/>
                  </a:cubicBezTo>
                  <a:cubicBezTo>
                    <a:pt x="2762804" y="3899032"/>
                    <a:pt x="2772974" y="3910847"/>
                    <a:pt x="2782321" y="3923260"/>
                  </a:cubicBezTo>
                  <a:cubicBezTo>
                    <a:pt x="2782770" y="3922737"/>
                    <a:pt x="2783143" y="3922214"/>
                    <a:pt x="2783592" y="3921690"/>
                  </a:cubicBezTo>
                  <a:cubicBezTo>
                    <a:pt x="2784639" y="3920493"/>
                    <a:pt x="2785910" y="3919222"/>
                    <a:pt x="2787182" y="3917951"/>
                  </a:cubicBezTo>
                  <a:cubicBezTo>
                    <a:pt x="2802286" y="3902696"/>
                    <a:pt x="2827112" y="3884899"/>
                    <a:pt x="2863754" y="3879440"/>
                  </a:cubicBezTo>
                  <a:cubicBezTo>
                    <a:pt x="2869287" y="3842799"/>
                    <a:pt x="2887009" y="3817974"/>
                    <a:pt x="2902339" y="3802794"/>
                  </a:cubicBezTo>
                  <a:cubicBezTo>
                    <a:pt x="2904582" y="3800476"/>
                    <a:pt x="2906900" y="3798382"/>
                    <a:pt x="2909218" y="3796438"/>
                  </a:cubicBezTo>
                  <a:cubicBezTo>
                    <a:pt x="2898001" y="3787913"/>
                    <a:pt x="2887309" y="3778566"/>
                    <a:pt x="2877213" y="3768546"/>
                  </a:cubicBezTo>
                  <a:cubicBezTo>
                    <a:pt x="2876840" y="3768172"/>
                    <a:pt x="2876391" y="3767798"/>
                    <a:pt x="2876017" y="3767425"/>
                  </a:cubicBezTo>
                  <a:cubicBezTo>
                    <a:pt x="2869736" y="3761143"/>
                    <a:pt x="2863903" y="3754787"/>
                    <a:pt x="2858594" y="3748505"/>
                  </a:cubicBezTo>
                  <a:cubicBezTo>
                    <a:pt x="2858370" y="3748132"/>
                    <a:pt x="2858071" y="3747833"/>
                    <a:pt x="2857771" y="3747533"/>
                  </a:cubicBezTo>
                  <a:cubicBezTo>
                    <a:pt x="2857697" y="3747459"/>
                    <a:pt x="2857621" y="3747459"/>
                    <a:pt x="2857621" y="3747384"/>
                  </a:cubicBezTo>
                  <a:cubicBezTo>
                    <a:pt x="2845209" y="3732803"/>
                    <a:pt x="2834066" y="3717099"/>
                    <a:pt x="2824346" y="3700499"/>
                  </a:cubicBezTo>
                  <a:close/>
                  <a:moveTo>
                    <a:pt x="1641371" y="3700499"/>
                  </a:moveTo>
                  <a:cubicBezTo>
                    <a:pt x="1598598" y="3711640"/>
                    <a:pt x="1553358" y="3713959"/>
                    <a:pt x="1509538" y="3707603"/>
                  </a:cubicBezTo>
                  <a:cubicBezTo>
                    <a:pt x="1511558" y="3722334"/>
                    <a:pt x="1512604" y="3737289"/>
                    <a:pt x="1512604" y="3752319"/>
                  </a:cubicBezTo>
                  <a:cubicBezTo>
                    <a:pt x="1512604" y="3780884"/>
                    <a:pt x="1509015" y="3809001"/>
                    <a:pt x="1501911" y="3836145"/>
                  </a:cubicBezTo>
                  <a:cubicBezTo>
                    <a:pt x="1526139" y="3850352"/>
                    <a:pt x="1548572" y="3867701"/>
                    <a:pt x="1568762" y="3887815"/>
                  </a:cubicBezTo>
                  <a:cubicBezTo>
                    <a:pt x="1579829" y="3898957"/>
                    <a:pt x="1589999" y="3910847"/>
                    <a:pt x="1599346" y="3923260"/>
                  </a:cubicBezTo>
                  <a:cubicBezTo>
                    <a:pt x="1600916" y="3921540"/>
                    <a:pt x="1602411" y="3919746"/>
                    <a:pt x="1604131" y="3918025"/>
                  </a:cubicBezTo>
                  <a:cubicBezTo>
                    <a:pt x="1619311" y="3902696"/>
                    <a:pt x="1644137" y="3884974"/>
                    <a:pt x="1680703" y="3879366"/>
                  </a:cubicBezTo>
                  <a:cubicBezTo>
                    <a:pt x="1686611" y="3838912"/>
                    <a:pt x="1707324" y="3812590"/>
                    <a:pt x="1726243" y="3796364"/>
                  </a:cubicBezTo>
                  <a:cubicBezTo>
                    <a:pt x="1714577" y="3787465"/>
                    <a:pt x="1703435" y="3777818"/>
                    <a:pt x="1693042" y="3767350"/>
                  </a:cubicBezTo>
                  <a:cubicBezTo>
                    <a:pt x="1689826" y="3764134"/>
                    <a:pt x="1686760" y="3760919"/>
                    <a:pt x="1683694" y="3757629"/>
                  </a:cubicBezTo>
                  <a:cubicBezTo>
                    <a:pt x="1675020" y="3748207"/>
                    <a:pt x="1666720" y="3738111"/>
                    <a:pt x="1659093" y="3727568"/>
                  </a:cubicBezTo>
                  <a:cubicBezTo>
                    <a:pt x="1658868" y="3727343"/>
                    <a:pt x="1658644" y="3727045"/>
                    <a:pt x="1658420" y="3726746"/>
                  </a:cubicBezTo>
                  <a:cubicBezTo>
                    <a:pt x="1658420" y="3726671"/>
                    <a:pt x="1658420" y="3726671"/>
                    <a:pt x="1658420" y="3726671"/>
                  </a:cubicBezTo>
                  <a:cubicBezTo>
                    <a:pt x="1658345" y="3726671"/>
                    <a:pt x="1658345" y="3726596"/>
                    <a:pt x="1658345" y="3726596"/>
                  </a:cubicBezTo>
                  <a:cubicBezTo>
                    <a:pt x="1652213" y="3717996"/>
                    <a:pt x="1646530" y="3709322"/>
                    <a:pt x="1641371" y="3700499"/>
                  </a:cubicBezTo>
                  <a:close/>
                  <a:moveTo>
                    <a:pt x="458396" y="3700499"/>
                  </a:moveTo>
                  <a:cubicBezTo>
                    <a:pt x="415623" y="3711716"/>
                    <a:pt x="370383" y="3714033"/>
                    <a:pt x="326563" y="3707677"/>
                  </a:cubicBezTo>
                  <a:cubicBezTo>
                    <a:pt x="328582" y="3722408"/>
                    <a:pt x="329629" y="3737364"/>
                    <a:pt x="329629" y="3752395"/>
                  </a:cubicBezTo>
                  <a:cubicBezTo>
                    <a:pt x="329629" y="3780809"/>
                    <a:pt x="326039" y="3808926"/>
                    <a:pt x="318936" y="3836220"/>
                  </a:cubicBezTo>
                  <a:cubicBezTo>
                    <a:pt x="343089" y="3850352"/>
                    <a:pt x="365522" y="3867701"/>
                    <a:pt x="385787" y="3887815"/>
                  </a:cubicBezTo>
                  <a:cubicBezTo>
                    <a:pt x="396928" y="3898957"/>
                    <a:pt x="407098" y="3910847"/>
                    <a:pt x="416446" y="3923260"/>
                  </a:cubicBezTo>
                  <a:cubicBezTo>
                    <a:pt x="418016" y="3921540"/>
                    <a:pt x="419511" y="3919746"/>
                    <a:pt x="421231" y="3918025"/>
                  </a:cubicBezTo>
                  <a:cubicBezTo>
                    <a:pt x="436411" y="3902696"/>
                    <a:pt x="461162" y="3884974"/>
                    <a:pt x="497728" y="3879440"/>
                  </a:cubicBezTo>
                  <a:cubicBezTo>
                    <a:pt x="503636" y="3839061"/>
                    <a:pt x="524349" y="3812665"/>
                    <a:pt x="543268" y="3796438"/>
                  </a:cubicBezTo>
                  <a:cubicBezTo>
                    <a:pt x="531603" y="3787539"/>
                    <a:pt x="520535" y="3777818"/>
                    <a:pt x="510067" y="3767425"/>
                  </a:cubicBezTo>
                  <a:cubicBezTo>
                    <a:pt x="506851" y="3764209"/>
                    <a:pt x="503786" y="3760993"/>
                    <a:pt x="500719" y="3757704"/>
                  </a:cubicBezTo>
                  <a:cubicBezTo>
                    <a:pt x="491746" y="3747983"/>
                    <a:pt x="483222" y="3737588"/>
                    <a:pt x="475370" y="3726671"/>
                  </a:cubicBezTo>
                  <a:cubicBezTo>
                    <a:pt x="469313" y="3718146"/>
                    <a:pt x="463630" y="3709398"/>
                    <a:pt x="458396" y="3700499"/>
                  </a:cubicBezTo>
                  <a:close/>
                  <a:moveTo>
                    <a:pt x="3333728" y="3688525"/>
                  </a:moveTo>
                  <a:cubicBezTo>
                    <a:pt x="3313650" y="3688348"/>
                    <a:pt x="3293535" y="3690292"/>
                    <a:pt x="3273906" y="3694442"/>
                  </a:cubicBezTo>
                  <a:cubicBezTo>
                    <a:pt x="3269869" y="3713435"/>
                    <a:pt x="3267849" y="3732803"/>
                    <a:pt x="3267849" y="3752395"/>
                  </a:cubicBezTo>
                  <a:cubicBezTo>
                    <a:pt x="3267849" y="3773182"/>
                    <a:pt x="3270242" y="3793821"/>
                    <a:pt x="3274728" y="3813861"/>
                  </a:cubicBezTo>
                  <a:cubicBezTo>
                    <a:pt x="3305612" y="3801897"/>
                    <a:pt x="3338364" y="3794419"/>
                    <a:pt x="3371490" y="3792026"/>
                  </a:cubicBezTo>
                  <a:cubicBezTo>
                    <a:pt x="3373883" y="3758900"/>
                    <a:pt x="3381286" y="3726148"/>
                    <a:pt x="3393325" y="3695339"/>
                  </a:cubicBezTo>
                  <a:cubicBezTo>
                    <a:pt x="3373846" y="3691002"/>
                    <a:pt x="3353806" y="3688703"/>
                    <a:pt x="3333728" y="3688525"/>
                  </a:cubicBezTo>
                  <a:close/>
                  <a:moveTo>
                    <a:pt x="6130170" y="3688460"/>
                  </a:moveTo>
                  <a:cubicBezTo>
                    <a:pt x="6109307" y="3688460"/>
                    <a:pt x="6088670" y="3690778"/>
                    <a:pt x="6068704" y="3695264"/>
                  </a:cubicBezTo>
                  <a:cubicBezTo>
                    <a:pt x="6080743" y="3726148"/>
                    <a:pt x="6088221" y="3758900"/>
                    <a:pt x="6090614" y="3792101"/>
                  </a:cubicBezTo>
                  <a:cubicBezTo>
                    <a:pt x="6123889" y="3794494"/>
                    <a:pt x="6156567" y="3801971"/>
                    <a:pt x="6187375" y="3813936"/>
                  </a:cubicBezTo>
                  <a:cubicBezTo>
                    <a:pt x="6191861" y="3793821"/>
                    <a:pt x="6194180" y="3773257"/>
                    <a:pt x="6194180" y="3752469"/>
                  </a:cubicBezTo>
                  <a:cubicBezTo>
                    <a:pt x="6194180" y="3732877"/>
                    <a:pt x="6192161" y="3713435"/>
                    <a:pt x="6188123" y="3694442"/>
                  </a:cubicBezTo>
                  <a:cubicBezTo>
                    <a:pt x="6169279" y="3690478"/>
                    <a:pt x="6149837" y="3688460"/>
                    <a:pt x="6130170" y="3688460"/>
                  </a:cubicBezTo>
                  <a:close/>
                  <a:moveTo>
                    <a:pt x="4516620" y="3688451"/>
                  </a:moveTo>
                  <a:cubicBezTo>
                    <a:pt x="4496552" y="3688273"/>
                    <a:pt x="4476436" y="3690217"/>
                    <a:pt x="4456807" y="3694367"/>
                  </a:cubicBezTo>
                  <a:cubicBezTo>
                    <a:pt x="4452845" y="3713211"/>
                    <a:pt x="4450825" y="3732728"/>
                    <a:pt x="4450825" y="3752319"/>
                  </a:cubicBezTo>
                  <a:cubicBezTo>
                    <a:pt x="4450825" y="3773257"/>
                    <a:pt x="4453143" y="3793895"/>
                    <a:pt x="4457629" y="3813861"/>
                  </a:cubicBezTo>
                  <a:cubicBezTo>
                    <a:pt x="4488512" y="3801897"/>
                    <a:pt x="4521265" y="3794419"/>
                    <a:pt x="4554392" y="3792026"/>
                  </a:cubicBezTo>
                  <a:cubicBezTo>
                    <a:pt x="4556784" y="3758900"/>
                    <a:pt x="4564186" y="3726222"/>
                    <a:pt x="4576152" y="3695264"/>
                  </a:cubicBezTo>
                  <a:cubicBezTo>
                    <a:pt x="4556709" y="3690927"/>
                    <a:pt x="4536688" y="3688628"/>
                    <a:pt x="4516620" y="3688451"/>
                  </a:cubicBezTo>
                  <a:close/>
                  <a:moveTo>
                    <a:pt x="967937" y="3688451"/>
                  </a:moveTo>
                  <a:cubicBezTo>
                    <a:pt x="947868" y="3688273"/>
                    <a:pt x="927772" y="3690217"/>
                    <a:pt x="908181" y="3694367"/>
                  </a:cubicBezTo>
                  <a:cubicBezTo>
                    <a:pt x="904142" y="3713286"/>
                    <a:pt x="902123" y="3732803"/>
                    <a:pt x="902123" y="3752319"/>
                  </a:cubicBezTo>
                  <a:cubicBezTo>
                    <a:pt x="902123" y="3773257"/>
                    <a:pt x="904441" y="3793895"/>
                    <a:pt x="908928" y="3813861"/>
                  </a:cubicBezTo>
                  <a:cubicBezTo>
                    <a:pt x="939811" y="3801897"/>
                    <a:pt x="972564" y="3794419"/>
                    <a:pt x="1005690" y="3792026"/>
                  </a:cubicBezTo>
                  <a:cubicBezTo>
                    <a:pt x="1008008" y="3758975"/>
                    <a:pt x="1015485" y="3726297"/>
                    <a:pt x="1027525" y="3695264"/>
                  </a:cubicBezTo>
                  <a:cubicBezTo>
                    <a:pt x="1008045" y="3690927"/>
                    <a:pt x="988005" y="3688628"/>
                    <a:pt x="967937" y="3688451"/>
                  </a:cubicBezTo>
                  <a:close/>
                  <a:moveTo>
                    <a:pt x="5697809" y="3688385"/>
                  </a:moveTo>
                  <a:cubicBezTo>
                    <a:pt x="5678217" y="3688385"/>
                    <a:pt x="5658850" y="3690404"/>
                    <a:pt x="5639857" y="3694442"/>
                  </a:cubicBezTo>
                  <a:cubicBezTo>
                    <a:pt x="5635818" y="3713435"/>
                    <a:pt x="5633800" y="3732877"/>
                    <a:pt x="5633800" y="3752395"/>
                  </a:cubicBezTo>
                  <a:cubicBezTo>
                    <a:pt x="5633800" y="3773331"/>
                    <a:pt x="5636118" y="3793971"/>
                    <a:pt x="5640604" y="3813936"/>
                  </a:cubicBezTo>
                  <a:cubicBezTo>
                    <a:pt x="5671488" y="3801897"/>
                    <a:pt x="5704240" y="3794419"/>
                    <a:pt x="5737366" y="3792026"/>
                  </a:cubicBezTo>
                  <a:cubicBezTo>
                    <a:pt x="5739759" y="3758825"/>
                    <a:pt x="5747237" y="3726072"/>
                    <a:pt x="5759350" y="3695189"/>
                  </a:cubicBezTo>
                  <a:cubicBezTo>
                    <a:pt x="5739310" y="3690703"/>
                    <a:pt x="5718747" y="3688385"/>
                    <a:pt x="5697809" y="3688385"/>
                  </a:cubicBezTo>
                  <a:close/>
                  <a:moveTo>
                    <a:pt x="4947195" y="3688385"/>
                  </a:moveTo>
                  <a:cubicBezTo>
                    <a:pt x="4926333" y="3688385"/>
                    <a:pt x="4905695" y="3690703"/>
                    <a:pt x="4885654" y="3695189"/>
                  </a:cubicBezTo>
                  <a:cubicBezTo>
                    <a:pt x="4897768" y="3726148"/>
                    <a:pt x="4905171" y="3758900"/>
                    <a:pt x="4907564" y="3792026"/>
                  </a:cubicBezTo>
                  <a:cubicBezTo>
                    <a:pt x="4940839" y="3794494"/>
                    <a:pt x="4973591" y="3801897"/>
                    <a:pt x="5004325" y="3813861"/>
                  </a:cubicBezTo>
                  <a:cubicBezTo>
                    <a:pt x="5008812" y="3793821"/>
                    <a:pt x="5011130" y="3773257"/>
                    <a:pt x="5011130" y="3752395"/>
                  </a:cubicBezTo>
                  <a:cubicBezTo>
                    <a:pt x="5011130" y="3732728"/>
                    <a:pt x="5009111" y="3713286"/>
                    <a:pt x="5005148" y="3694367"/>
                  </a:cubicBezTo>
                  <a:cubicBezTo>
                    <a:pt x="4986304" y="3690404"/>
                    <a:pt x="4966862" y="3688385"/>
                    <a:pt x="4947195" y="3688385"/>
                  </a:cubicBezTo>
                  <a:close/>
                  <a:moveTo>
                    <a:pt x="3764370" y="3688385"/>
                  </a:moveTo>
                  <a:cubicBezTo>
                    <a:pt x="3743432" y="3688385"/>
                    <a:pt x="3722794" y="3690703"/>
                    <a:pt x="3702754" y="3695189"/>
                  </a:cubicBezTo>
                  <a:cubicBezTo>
                    <a:pt x="3714793" y="3726148"/>
                    <a:pt x="3722270" y="3758900"/>
                    <a:pt x="3724663" y="3792026"/>
                  </a:cubicBezTo>
                  <a:cubicBezTo>
                    <a:pt x="3757939" y="3794494"/>
                    <a:pt x="3790691" y="3801897"/>
                    <a:pt x="3821425" y="3813861"/>
                  </a:cubicBezTo>
                  <a:cubicBezTo>
                    <a:pt x="3822546" y="3808776"/>
                    <a:pt x="3823668" y="3803467"/>
                    <a:pt x="3824640" y="3797559"/>
                  </a:cubicBezTo>
                  <a:cubicBezTo>
                    <a:pt x="3827033" y="3782904"/>
                    <a:pt x="3828229" y="3767648"/>
                    <a:pt x="3828229" y="3752395"/>
                  </a:cubicBezTo>
                  <a:cubicBezTo>
                    <a:pt x="3828229" y="3732653"/>
                    <a:pt x="3826210" y="3713211"/>
                    <a:pt x="3822247" y="3694367"/>
                  </a:cubicBezTo>
                  <a:cubicBezTo>
                    <a:pt x="3803478" y="3690404"/>
                    <a:pt x="3784037" y="3688385"/>
                    <a:pt x="3764370" y="3688385"/>
                  </a:cubicBezTo>
                  <a:close/>
                  <a:moveTo>
                    <a:pt x="2581469" y="3688385"/>
                  </a:moveTo>
                  <a:cubicBezTo>
                    <a:pt x="2560606" y="3688385"/>
                    <a:pt x="2539968" y="3690703"/>
                    <a:pt x="2519928" y="3695189"/>
                  </a:cubicBezTo>
                  <a:cubicBezTo>
                    <a:pt x="2531892" y="3726148"/>
                    <a:pt x="2539370" y="3758900"/>
                    <a:pt x="2541763" y="3792026"/>
                  </a:cubicBezTo>
                  <a:cubicBezTo>
                    <a:pt x="2575038" y="3794494"/>
                    <a:pt x="2607716" y="3801897"/>
                    <a:pt x="2638599" y="3813861"/>
                  </a:cubicBezTo>
                  <a:cubicBezTo>
                    <a:pt x="2643086" y="3793746"/>
                    <a:pt x="2645404" y="3773182"/>
                    <a:pt x="2645404" y="3752395"/>
                  </a:cubicBezTo>
                  <a:cubicBezTo>
                    <a:pt x="2645404" y="3732877"/>
                    <a:pt x="2643385" y="3713360"/>
                    <a:pt x="2639347" y="3694367"/>
                  </a:cubicBezTo>
                  <a:cubicBezTo>
                    <a:pt x="2620503" y="3690404"/>
                    <a:pt x="2601061" y="3688385"/>
                    <a:pt x="2581469" y="3688385"/>
                  </a:cubicBezTo>
                  <a:close/>
                  <a:moveTo>
                    <a:pt x="2149033" y="3688385"/>
                  </a:moveTo>
                  <a:cubicBezTo>
                    <a:pt x="2129442" y="3688385"/>
                    <a:pt x="2110074" y="3690404"/>
                    <a:pt x="2091081" y="3694442"/>
                  </a:cubicBezTo>
                  <a:cubicBezTo>
                    <a:pt x="2087043" y="3713435"/>
                    <a:pt x="2085024" y="3732877"/>
                    <a:pt x="2085024" y="3752395"/>
                  </a:cubicBezTo>
                  <a:cubicBezTo>
                    <a:pt x="2085024" y="3773182"/>
                    <a:pt x="2087342" y="3793746"/>
                    <a:pt x="2091829" y="3813861"/>
                  </a:cubicBezTo>
                  <a:cubicBezTo>
                    <a:pt x="2122711" y="3801897"/>
                    <a:pt x="2155464" y="3794419"/>
                    <a:pt x="2188590" y="3792026"/>
                  </a:cubicBezTo>
                  <a:cubicBezTo>
                    <a:pt x="2190983" y="3758825"/>
                    <a:pt x="2198460" y="3726072"/>
                    <a:pt x="2210575" y="3695189"/>
                  </a:cubicBezTo>
                  <a:cubicBezTo>
                    <a:pt x="2190534" y="3690703"/>
                    <a:pt x="2169970" y="3688385"/>
                    <a:pt x="2149033" y="3688385"/>
                  </a:cubicBezTo>
                  <a:close/>
                  <a:moveTo>
                    <a:pt x="1398494" y="3688385"/>
                  </a:moveTo>
                  <a:cubicBezTo>
                    <a:pt x="1377557" y="3688385"/>
                    <a:pt x="1356993" y="3690703"/>
                    <a:pt x="1336953" y="3695189"/>
                  </a:cubicBezTo>
                  <a:cubicBezTo>
                    <a:pt x="1348992" y="3726072"/>
                    <a:pt x="1356469" y="3758825"/>
                    <a:pt x="1358862" y="3792026"/>
                  </a:cubicBezTo>
                  <a:cubicBezTo>
                    <a:pt x="1392139" y="3794494"/>
                    <a:pt x="1424816" y="3801897"/>
                    <a:pt x="1455624" y="3813861"/>
                  </a:cubicBezTo>
                  <a:cubicBezTo>
                    <a:pt x="1460111" y="3793821"/>
                    <a:pt x="1462428" y="3773257"/>
                    <a:pt x="1462428" y="3752395"/>
                  </a:cubicBezTo>
                  <a:cubicBezTo>
                    <a:pt x="1462428" y="3732728"/>
                    <a:pt x="1460410" y="3713286"/>
                    <a:pt x="1456447" y="3694367"/>
                  </a:cubicBezTo>
                  <a:cubicBezTo>
                    <a:pt x="1437603" y="3690404"/>
                    <a:pt x="1418161" y="3688385"/>
                    <a:pt x="1398494" y="3688385"/>
                  </a:cubicBezTo>
                  <a:close/>
                  <a:moveTo>
                    <a:pt x="215519" y="3688385"/>
                  </a:moveTo>
                  <a:cubicBezTo>
                    <a:pt x="194656" y="3688385"/>
                    <a:pt x="174018" y="3690703"/>
                    <a:pt x="153977" y="3695189"/>
                  </a:cubicBezTo>
                  <a:cubicBezTo>
                    <a:pt x="166092" y="3726148"/>
                    <a:pt x="173494" y="3758900"/>
                    <a:pt x="175887" y="3792026"/>
                  </a:cubicBezTo>
                  <a:cubicBezTo>
                    <a:pt x="209163" y="3794494"/>
                    <a:pt x="241915" y="3801897"/>
                    <a:pt x="272574" y="3813861"/>
                  </a:cubicBezTo>
                  <a:cubicBezTo>
                    <a:pt x="277060" y="3793746"/>
                    <a:pt x="279379" y="3773182"/>
                    <a:pt x="279379" y="3752395"/>
                  </a:cubicBezTo>
                  <a:cubicBezTo>
                    <a:pt x="279379" y="3732653"/>
                    <a:pt x="277360" y="3713211"/>
                    <a:pt x="273396" y="3694367"/>
                  </a:cubicBezTo>
                  <a:cubicBezTo>
                    <a:pt x="254627" y="3690404"/>
                    <a:pt x="235186" y="3688385"/>
                    <a:pt x="215519" y="3688385"/>
                  </a:cubicBezTo>
                  <a:close/>
                  <a:moveTo>
                    <a:pt x="5322502" y="3630657"/>
                  </a:moveTo>
                  <a:cubicBezTo>
                    <a:pt x="5297377" y="3652417"/>
                    <a:pt x="5268962" y="3670289"/>
                    <a:pt x="5238677" y="3683599"/>
                  </a:cubicBezTo>
                  <a:cubicBezTo>
                    <a:pt x="5249744" y="3701022"/>
                    <a:pt x="5262531" y="3717249"/>
                    <a:pt x="5277262" y="3731981"/>
                  </a:cubicBezTo>
                  <a:cubicBezTo>
                    <a:pt x="5291096" y="3745814"/>
                    <a:pt x="5306276" y="3758152"/>
                    <a:pt x="5322502" y="3768696"/>
                  </a:cubicBezTo>
                  <a:cubicBezTo>
                    <a:pt x="5338654" y="3758152"/>
                    <a:pt x="5353834" y="3745814"/>
                    <a:pt x="5367668" y="3731981"/>
                  </a:cubicBezTo>
                  <a:cubicBezTo>
                    <a:pt x="5382474" y="3717174"/>
                    <a:pt x="5395260" y="3700948"/>
                    <a:pt x="5406253" y="3683599"/>
                  </a:cubicBezTo>
                  <a:cubicBezTo>
                    <a:pt x="5375894" y="3670214"/>
                    <a:pt x="5347553" y="3652342"/>
                    <a:pt x="5322502" y="3630657"/>
                  </a:cubicBezTo>
                  <a:close/>
                  <a:moveTo>
                    <a:pt x="4139603" y="3630657"/>
                  </a:moveTo>
                  <a:cubicBezTo>
                    <a:pt x="4114477" y="3652417"/>
                    <a:pt x="4086061" y="3670289"/>
                    <a:pt x="4055777" y="3683524"/>
                  </a:cubicBezTo>
                  <a:cubicBezTo>
                    <a:pt x="4066769" y="3700873"/>
                    <a:pt x="4079555" y="3717099"/>
                    <a:pt x="4094363" y="3731905"/>
                  </a:cubicBezTo>
                  <a:cubicBezTo>
                    <a:pt x="4108196" y="3745739"/>
                    <a:pt x="4123375" y="3758078"/>
                    <a:pt x="4139603" y="3768621"/>
                  </a:cubicBezTo>
                  <a:cubicBezTo>
                    <a:pt x="4155754" y="3758078"/>
                    <a:pt x="4170934" y="3745739"/>
                    <a:pt x="4184768" y="3731905"/>
                  </a:cubicBezTo>
                  <a:cubicBezTo>
                    <a:pt x="4199500" y="3717174"/>
                    <a:pt x="4212360" y="3700948"/>
                    <a:pt x="4223353" y="3683524"/>
                  </a:cubicBezTo>
                  <a:cubicBezTo>
                    <a:pt x="4192993" y="3670214"/>
                    <a:pt x="4164652" y="3652342"/>
                    <a:pt x="4139603" y="3630657"/>
                  </a:cubicBezTo>
                  <a:close/>
                  <a:moveTo>
                    <a:pt x="2956626" y="3630657"/>
                  </a:moveTo>
                  <a:cubicBezTo>
                    <a:pt x="2931427" y="3652417"/>
                    <a:pt x="2903086" y="3670289"/>
                    <a:pt x="2872876" y="3683599"/>
                  </a:cubicBezTo>
                  <a:cubicBezTo>
                    <a:pt x="2879831" y="3694517"/>
                    <a:pt x="2887458" y="3705060"/>
                    <a:pt x="2895907" y="3715006"/>
                  </a:cubicBezTo>
                  <a:cubicBezTo>
                    <a:pt x="2896132" y="3715304"/>
                    <a:pt x="2896356" y="3715529"/>
                    <a:pt x="2896580" y="3715828"/>
                  </a:cubicBezTo>
                  <a:cubicBezTo>
                    <a:pt x="2901516" y="3721736"/>
                    <a:pt x="2906452" y="3726970"/>
                    <a:pt x="2911386" y="3731905"/>
                  </a:cubicBezTo>
                  <a:cubicBezTo>
                    <a:pt x="2911386" y="3731905"/>
                    <a:pt x="2911461" y="3731981"/>
                    <a:pt x="2911461" y="3731981"/>
                  </a:cubicBezTo>
                  <a:cubicBezTo>
                    <a:pt x="2925295" y="3745814"/>
                    <a:pt x="2940475" y="3758152"/>
                    <a:pt x="2956626" y="3768696"/>
                  </a:cubicBezTo>
                  <a:cubicBezTo>
                    <a:pt x="2972778" y="3758152"/>
                    <a:pt x="2987958" y="3745889"/>
                    <a:pt x="3001867" y="3731981"/>
                  </a:cubicBezTo>
                  <a:cubicBezTo>
                    <a:pt x="3016598" y="3717249"/>
                    <a:pt x="3029385" y="3701022"/>
                    <a:pt x="3040377" y="3683599"/>
                  </a:cubicBezTo>
                  <a:cubicBezTo>
                    <a:pt x="3010092" y="3670214"/>
                    <a:pt x="2981752" y="3652342"/>
                    <a:pt x="2956626" y="3630657"/>
                  </a:cubicBezTo>
                  <a:close/>
                  <a:moveTo>
                    <a:pt x="1773726" y="3630657"/>
                  </a:moveTo>
                  <a:cubicBezTo>
                    <a:pt x="1748526" y="3652417"/>
                    <a:pt x="1720111" y="3670363"/>
                    <a:pt x="1689826" y="3683599"/>
                  </a:cubicBezTo>
                  <a:cubicBezTo>
                    <a:pt x="1692743" y="3688235"/>
                    <a:pt x="1695808" y="3692871"/>
                    <a:pt x="1699024" y="3697359"/>
                  </a:cubicBezTo>
                  <a:cubicBezTo>
                    <a:pt x="1699173" y="3697582"/>
                    <a:pt x="1699248" y="3697732"/>
                    <a:pt x="1699398" y="3697882"/>
                  </a:cubicBezTo>
                  <a:cubicBezTo>
                    <a:pt x="1705828" y="3706631"/>
                    <a:pt x="1712783" y="3715081"/>
                    <a:pt x="1719961" y="3723007"/>
                  </a:cubicBezTo>
                  <a:cubicBezTo>
                    <a:pt x="1720111" y="3723231"/>
                    <a:pt x="1720335" y="3723381"/>
                    <a:pt x="1720485" y="3723605"/>
                  </a:cubicBezTo>
                  <a:cubicBezTo>
                    <a:pt x="1720485" y="3723605"/>
                    <a:pt x="1720560" y="3723679"/>
                    <a:pt x="1720560" y="3723679"/>
                  </a:cubicBezTo>
                  <a:cubicBezTo>
                    <a:pt x="1723102" y="3726447"/>
                    <a:pt x="1725719" y="3729213"/>
                    <a:pt x="1728486" y="3731981"/>
                  </a:cubicBezTo>
                  <a:cubicBezTo>
                    <a:pt x="1742319" y="3745814"/>
                    <a:pt x="1757499" y="3758152"/>
                    <a:pt x="1773726" y="3768696"/>
                  </a:cubicBezTo>
                  <a:cubicBezTo>
                    <a:pt x="1789878" y="3758152"/>
                    <a:pt x="1805058" y="3745814"/>
                    <a:pt x="1818891" y="3731981"/>
                  </a:cubicBezTo>
                  <a:cubicBezTo>
                    <a:pt x="1833698" y="3717249"/>
                    <a:pt x="1846485" y="3701022"/>
                    <a:pt x="1857552" y="3683599"/>
                  </a:cubicBezTo>
                  <a:cubicBezTo>
                    <a:pt x="1827192" y="3670214"/>
                    <a:pt x="1798776" y="3652342"/>
                    <a:pt x="1773726" y="3630657"/>
                  </a:cubicBezTo>
                  <a:close/>
                  <a:moveTo>
                    <a:pt x="590826" y="3630657"/>
                  </a:moveTo>
                  <a:cubicBezTo>
                    <a:pt x="565701" y="3652417"/>
                    <a:pt x="537286" y="3670289"/>
                    <a:pt x="507076" y="3683524"/>
                  </a:cubicBezTo>
                  <a:cubicBezTo>
                    <a:pt x="509991" y="3688161"/>
                    <a:pt x="512908" y="3692797"/>
                    <a:pt x="516124" y="3697283"/>
                  </a:cubicBezTo>
                  <a:cubicBezTo>
                    <a:pt x="516423" y="3697657"/>
                    <a:pt x="516647" y="3697956"/>
                    <a:pt x="516946" y="3698330"/>
                  </a:cubicBezTo>
                  <a:cubicBezTo>
                    <a:pt x="523377" y="3707154"/>
                    <a:pt x="530406" y="3715678"/>
                    <a:pt x="537659" y="3723605"/>
                  </a:cubicBezTo>
                  <a:cubicBezTo>
                    <a:pt x="540201" y="3726372"/>
                    <a:pt x="542819" y="3729139"/>
                    <a:pt x="545585" y="3731905"/>
                  </a:cubicBezTo>
                  <a:cubicBezTo>
                    <a:pt x="559420" y="3745739"/>
                    <a:pt x="574599" y="3758078"/>
                    <a:pt x="590826" y="3768621"/>
                  </a:cubicBezTo>
                  <a:cubicBezTo>
                    <a:pt x="606978" y="3758078"/>
                    <a:pt x="622157" y="3745739"/>
                    <a:pt x="635992" y="3731905"/>
                  </a:cubicBezTo>
                  <a:cubicBezTo>
                    <a:pt x="650722" y="3717174"/>
                    <a:pt x="663584" y="3700948"/>
                    <a:pt x="674577" y="3683524"/>
                  </a:cubicBezTo>
                  <a:cubicBezTo>
                    <a:pt x="644217" y="3670214"/>
                    <a:pt x="615876" y="3652342"/>
                    <a:pt x="590826" y="3630657"/>
                  </a:cubicBezTo>
                  <a:close/>
                  <a:moveTo>
                    <a:pt x="5913915" y="3580855"/>
                  </a:moveTo>
                  <a:cubicBezTo>
                    <a:pt x="5897688" y="3591473"/>
                    <a:pt x="5882508" y="3603738"/>
                    <a:pt x="5868749" y="3617571"/>
                  </a:cubicBezTo>
                  <a:cubicBezTo>
                    <a:pt x="5853944" y="3632302"/>
                    <a:pt x="5841157" y="3648604"/>
                    <a:pt x="5830164" y="3665952"/>
                  </a:cubicBezTo>
                  <a:cubicBezTo>
                    <a:pt x="5860524" y="3679337"/>
                    <a:pt x="5888864" y="3697209"/>
                    <a:pt x="5913989" y="3718894"/>
                  </a:cubicBezTo>
                  <a:cubicBezTo>
                    <a:pt x="5939040" y="3697134"/>
                    <a:pt x="5967455" y="3679262"/>
                    <a:pt x="5997740" y="3665952"/>
                  </a:cubicBezTo>
                  <a:cubicBezTo>
                    <a:pt x="5986748" y="3648528"/>
                    <a:pt x="5973961" y="3632302"/>
                    <a:pt x="5959229" y="3617571"/>
                  </a:cubicBezTo>
                  <a:cubicBezTo>
                    <a:pt x="5945321" y="3603738"/>
                    <a:pt x="5930142" y="3591399"/>
                    <a:pt x="5913915" y="3580855"/>
                  </a:cubicBezTo>
                  <a:close/>
                  <a:moveTo>
                    <a:pt x="3548114" y="3580855"/>
                  </a:moveTo>
                  <a:cubicBezTo>
                    <a:pt x="3531887" y="3591473"/>
                    <a:pt x="3516708" y="3603738"/>
                    <a:pt x="3502949" y="3617571"/>
                  </a:cubicBezTo>
                  <a:cubicBezTo>
                    <a:pt x="3488218" y="3632302"/>
                    <a:pt x="3475356" y="3648528"/>
                    <a:pt x="3464364" y="3665952"/>
                  </a:cubicBezTo>
                  <a:cubicBezTo>
                    <a:pt x="3494649" y="3679262"/>
                    <a:pt x="3522989" y="3697134"/>
                    <a:pt x="3548114" y="3718969"/>
                  </a:cubicBezTo>
                  <a:cubicBezTo>
                    <a:pt x="3573165" y="3697209"/>
                    <a:pt x="3601505" y="3679337"/>
                    <a:pt x="3631865" y="3666027"/>
                  </a:cubicBezTo>
                  <a:cubicBezTo>
                    <a:pt x="3620872" y="3648604"/>
                    <a:pt x="3608085" y="3632377"/>
                    <a:pt x="3593354" y="3617646"/>
                  </a:cubicBezTo>
                  <a:cubicBezTo>
                    <a:pt x="3579521" y="3603812"/>
                    <a:pt x="3564415" y="3591473"/>
                    <a:pt x="3548114" y="3580855"/>
                  </a:cubicBezTo>
                  <a:close/>
                  <a:moveTo>
                    <a:pt x="2365214" y="3580855"/>
                  </a:moveTo>
                  <a:cubicBezTo>
                    <a:pt x="2348987" y="3591473"/>
                    <a:pt x="2333807" y="3603738"/>
                    <a:pt x="2320048" y="3617571"/>
                  </a:cubicBezTo>
                  <a:cubicBezTo>
                    <a:pt x="2305317" y="3632302"/>
                    <a:pt x="2292455" y="3648528"/>
                    <a:pt x="2281463" y="3665952"/>
                  </a:cubicBezTo>
                  <a:cubicBezTo>
                    <a:pt x="2311748" y="3679262"/>
                    <a:pt x="2340089" y="3697134"/>
                    <a:pt x="2365214" y="3718969"/>
                  </a:cubicBezTo>
                  <a:cubicBezTo>
                    <a:pt x="2390264" y="3697209"/>
                    <a:pt x="2418604" y="3679337"/>
                    <a:pt x="2448964" y="3666027"/>
                  </a:cubicBezTo>
                  <a:cubicBezTo>
                    <a:pt x="2437972" y="3648604"/>
                    <a:pt x="2425185" y="3632377"/>
                    <a:pt x="2410454" y="3617646"/>
                  </a:cubicBezTo>
                  <a:cubicBezTo>
                    <a:pt x="2396546" y="3603738"/>
                    <a:pt x="2381366" y="3591399"/>
                    <a:pt x="2365214" y="3580855"/>
                  </a:cubicBezTo>
                  <a:close/>
                  <a:moveTo>
                    <a:pt x="4731014" y="3580781"/>
                  </a:moveTo>
                  <a:cubicBezTo>
                    <a:pt x="4714788" y="3591399"/>
                    <a:pt x="4699683" y="3603662"/>
                    <a:pt x="4685774" y="3617571"/>
                  </a:cubicBezTo>
                  <a:cubicBezTo>
                    <a:pt x="4671118" y="3632302"/>
                    <a:pt x="4658256" y="3648528"/>
                    <a:pt x="4647266" y="3665952"/>
                  </a:cubicBezTo>
                  <a:cubicBezTo>
                    <a:pt x="4677549" y="3679262"/>
                    <a:pt x="4705889" y="3697134"/>
                    <a:pt x="4731090" y="3718894"/>
                  </a:cubicBezTo>
                  <a:cubicBezTo>
                    <a:pt x="4756140" y="3697134"/>
                    <a:pt x="4784556" y="3679262"/>
                    <a:pt x="4814840" y="3665952"/>
                  </a:cubicBezTo>
                  <a:cubicBezTo>
                    <a:pt x="4803773" y="3648528"/>
                    <a:pt x="4790986" y="3632302"/>
                    <a:pt x="4776255" y="3617571"/>
                  </a:cubicBezTo>
                  <a:cubicBezTo>
                    <a:pt x="4762421" y="3603738"/>
                    <a:pt x="4747316" y="3591399"/>
                    <a:pt x="4731014" y="3580781"/>
                  </a:cubicBezTo>
                  <a:close/>
                  <a:moveTo>
                    <a:pt x="1182239" y="3580781"/>
                  </a:moveTo>
                  <a:cubicBezTo>
                    <a:pt x="1166012" y="3591399"/>
                    <a:pt x="1150832" y="3603738"/>
                    <a:pt x="1136999" y="3617571"/>
                  </a:cubicBezTo>
                  <a:cubicBezTo>
                    <a:pt x="1122342" y="3632302"/>
                    <a:pt x="1109481" y="3648528"/>
                    <a:pt x="1098488" y="3665952"/>
                  </a:cubicBezTo>
                  <a:cubicBezTo>
                    <a:pt x="1128847" y="3679262"/>
                    <a:pt x="1157188" y="3697134"/>
                    <a:pt x="1182239" y="3718819"/>
                  </a:cubicBezTo>
                  <a:cubicBezTo>
                    <a:pt x="1207364" y="3697059"/>
                    <a:pt x="1235779" y="3679188"/>
                    <a:pt x="1266064" y="3665877"/>
                  </a:cubicBezTo>
                  <a:cubicBezTo>
                    <a:pt x="1255071" y="3648528"/>
                    <a:pt x="1242210" y="3632302"/>
                    <a:pt x="1227479" y="3617571"/>
                  </a:cubicBezTo>
                  <a:cubicBezTo>
                    <a:pt x="1213645" y="3603738"/>
                    <a:pt x="1198540" y="3591399"/>
                    <a:pt x="1182239" y="3580781"/>
                  </a:cubicBezTo>
                  <a:close/>
                  <a:moveTo>
                    <a:pt x="4208696" y="3547654"/>
                  </a:moveTo>
                  <a:cubicBezTo>
                    <a:pt x="4205556" y="3552964"/>
                    <a:pt x="4202340" y="3558198"/>
                    <a:pt x="4198900" y="3563358"/>
                  </a:cubicBezTo>
                  <a:cubicBezTo>
                    <a:pt x="4196358" y="3567171"/>
                    <a:pt x="4193740" y="3570836"/>
                    <a:pt x="4191198" y="3574424"/>
                  </a:cubicBezTo>
                  <a:cubicBezTo>
                    <a:pt x="4188582" y="3577939"/>
                    <a:pt x="4186039" y="3581379"/>
                    <a:pt x="4183423" y="3584669"/>
                  </a:cubicBezTo>
                  <a:cubicBezTo>
                    <a:pt x="4180804" y="3588034"/>
                    <a:pt x="4177964" y="3591473"/>
                    <a:pt x="4175047" y="3594913"/>
                  </a:cubicBezTo>
                  <a:cubicBezTo>
                    <a:pt x="4196432" y="3613009"/>
                    <a:pt x="4220587" y="3627965"/>
                    <a:pt x="4246533" y="3638957"/>
                  </a:cubicBezTo>
                  <a:cubicBezTo>
                    <a:pt x="4257002" y="3612935"/>
                    <a:pt x="4263508" y="3585267"/>
                    <a:pt x="4265902" y="3557226"/>
                  </a:cubicBezTo>
                  <a:cubicBezTo>
                    <a:pt x="4257002" y="3556553"/>
                    <a:pt x="4248178" y="3555580"/>
                    <a:pt x="4239654" y="3554235"/>
                  </a:cubicBezTo>
                  <a:cubicBezTo>
                    <a:pt x="4239654" y="3554235"/>
                    <a:pt x="4239579" y="3554235"/>
                    <a:pt x="4239504" y="3554235"/>
                  </a:cubicBezTo>
                  <a:cubicBezTo>
                    <a:pt x="4230232" y="3552665"/>
                    <a:pt x="4221858" y="3550944"/>
                    <a:pt x="4213855" y="3549000"/>
                  </a:cubicBezTo>
                  <a:cubicBezTo>
                    <a:pt x="4212136" y="3548552"/>
                    <a:pt x="4210416" y="3548103"/>
                    <a:pt x="4208696" y="3547654"/>
                  </a:cubicBezTo>
                  <a:close/>
                  <a:moveTo>
                    <a:pt x="5391522" y="3547580"/>
                  </a:moveTo>
                  <a:cubicBezTo>
                    <a:pt x="5381800" y="3564330"/>
                    <a:pt x="5370434" y="3580033"/>
                    <a:pt x="5357872" y="3594839"/>
                  </a:cubicBezTo>
                  <a:cubicBezTo>
                    <a:pt x="5379333" y="3612935"/>
                    <a:pt x="5403486" y="3627965"/>
                    <a:pt x="5429359" y="3638882"/>
                  </a:cubicBezTo>
                  <a:cubicBezTo>
                    <a:pt x="5439827" y="3612860"/>
                    <a:pt x="5446408" y="3585193"/>
                    <a:pt x="5448726" y="3557151"/>
                  </a:cubicBezTo>
                  <a:cubicBezTo>
                    <a:pt x="5439827" y="3556478"/>
                    <a:pt x="5431079" y="3555506"/>
                    <a:pt x="5422479" y="3554160"/>
                  </a:cubicBezTo>
                  <a:cubicBezTo>
                    <a:pt x="5422479" y="3554160"/>
                    <a:pt x="5422405" y="3554160"/>
                    <a:pt x="5422330" y="3554160"/>
                  </a:cubicBezTo>
                  <a:cubicBezTo>
                    <a:pt x="5422180" y="3554160"/>
                    <a:pt x="5422105" y="3554085"/>
                    <a:pt x="5421956" y="3554085"/>
                  </a:cubicBezTo>
                  <a:cubicBezTo>
                    <a:pt x="5417394" y="3553337"/>
                    <a:pt x="5413132" y="3552515"/>
                    <a:pt x="5409019" y="3551693"/>
                  </a:cubicBezTo>
                  <a:cubicBezTo>
                    <a:pt x="5408945" y="3551617"/>
                    <a:pt x="5408870" y="3551617"/>
                    <a:pt x="5408795" y="3551617"/>
                  </a:cubicBezTo>
                  <a:cubicBezTo>
                    <a:pt x="5404607" y="3550720"/>
                    <a:pt x="5400570" y="3549823"/>
                    <a:pt x="5396681" y="3548851"/>
                  </a:cubicBezTo>
                  <a:cubicBezTo>
                    <a:pt x="5394961" y="3548477"/>
                    <a:pt x="5393242" y="3548028"/>
                    <a:pt x="5391522" y="3547580"/>
                  </a:cubicBezTo>
                  <a:close/>
                  <a:moveTo>
                    <a:pt x="3025646" y="3547580"/>
                  </a:moveTo>
                  <a:cubicBezTo>
                    <a:pt x="3015850" y="3564330"/>
                    <a:pt x="3004558" y="3580108"/>
                    <a:pt x="2991997" y="3594839"/>
                  </a:cubicBezTo>
                  <a:cubicBezTo>
                    <a:pt x="3013532" y="3613009"/>
                    <a:pt x="3037685" y="3627965"/>
                    <a:pt x="3063408" y="3638882"/>
                  </a:cubicBezTo>
                  <a:cubicBezTo>
                    <a:pt x="3073952" y="3612860"/>
                    <a:pt x="3080457" y="3585193"/>
                    <a:pt x="3082776" y="3557151"/>
                  </a:cubicBezTo>
                  <a:cubicBezTo>
                    <a:pt x="3073952" y="3556478"/>
                    <a:pt x="3065203" y="3555506"/>
                    <a:pt x="3056603" y="3554160"/>
                  </a:cubicBezTo>
                  <a:cubicBezTo>
                    <a:pt x="3056603" y="3554160"/>
                    <a:pt x="3056529" y="3554160"/>
                    <a:pt x="3056454" y="3554160"/>
                  </a:cubicBezTo>
                  <a:cubicBezTo>
                    <a:pt x="3047182" y="3552590"/>
                    <a:pt x="3038807" y="3550870"/>
                    <a:pt x="3030805" y="3548925"/>
                  </a:cubicBezTo>
                  <a:cubicBezTo>
                    <a:pt x="3029085" y="3548477"/>
                    <a:pt x="3027366" y="3548028"/>
                    <a:pt x="3025646" y="3547580"/>
                  </a:cubicBezTo>
                  <a:close/>
                  <a:moveTo>
                    <a:pt x="1842745" y="3547580"/>
                  </a:moveTo>
                  <a:cubicBezTo>
                    <a:pt x="1833025" y="3564330"/>
                    <a:pt x="1821659" y="3580033"/>
                    <a:pt x="1809096" y="3594839"/>
                  </a:cubicBezTo>
                  <a:cubicBezTo>
                    <a:pt x="1830557" y="3612935"/>
                    <a:pt x="1854710" y="3627965"/>
                    <a:pt x="1880508" y="3638882"/>
                  </a:cubicBezTo>
                  <a:cubicBezTo>
                    <a:pt x="1891052" y="3612860"/>
                    <a:pt x="1897557" y="3585193"/>
                    <a:pt x="1899875" y="3557151"/>
                  </a:cubicBezTo>
                  <a:cubicBezTo>
                    <a:pt x="1891052" y="3556403"/>
                    <a:pt x="1882228" y="3555431"/>
                    <a:pt x="1873703" y="3554085"/>
                  </a:cubicBezTo>
                  <a:cubicBezTo>
                    <a:pt x="1873628" y="3554085"/>
                    <a:pt x="1873628" y="3554085"/>
                    <a:pt x="1873554" y="3554085"/>
                  </a:cubicBezTo>
                  <a:cubicBezTo>
                    <a:pt x="1873329" y="3554085"/>
                    <a:pt x="1873180" y="3554010"/>
                    <a:pt x="1872955" y="3554010"/>
                  </a:cubicBezTo>
                  <a:cubicBezTo>
                    <a:pt x="1868469" y="3553187"/>
                    <a:pt x="1864281" y="3552440"/>
                    <a:pt x="1860244" y="3551617"/>
                  </a:cubicBezTo>
                  <a:cubicBezTo>
                    <a:pt x="1860094" y="3551617"/>
                    <a:pt x="1860019" y="3551543"/>
                    <a:pt x="1859869" y="3551543"/>
                  </a:cubicBezTo>
                  <a:cubicBezTo>
                    <a:pt x="1855607" y="3550720"/>
                    <a:pt x="1851644" y="3549823"/>
                    <a:pt x="1847830" y="3548851"/>
                  </a:cubicBezTo>
                  <a:cubicBezTo>
                    <a:pt x="1846110" y="3548477"/>
                    <a:pt x="1844466" y="3548028"/>
                    <a:pt x="1842745" y="3547580"/>
                  </a:cubicBezTo>
                  <a:close/>
                  <a:moveTo>
                    <a:pt x="659845" y="3547580"/>
                  </a:moveTo>
                  <a:cubicBezTo>
                    <a:pt x="650124" y="3564255"/>
                    <a:pt x="638833" y="3580033"/>
                    <a:pt x="626196" y="3594839"/>
                  </a:cubicBezTo>
                  <a:cubicBezTo>
                    <a:pt x="647656" y="3612935"/>
                    <a:pt x="671809" y="3627965"/>
                    <a:pt x="697683" y="3638882"/>
                  </a:cubicBezTo>
                  <a:cubicBezTo>
                    <a:pt x="708151" y="3612860"/>
                    <a:pt x="714657" y="3585193"/>
                    <a:pt x="717049" y="3557151"/>
                  </a:cubicBezTo>
                  <a:cubicBezTo>
                    <a:pt x="708151" y="3556478"/>
                    <a:pt x="699327" y="3555506"/>
                    <a:pt x="690803" y="3554160"/>
                  </a:cubicBezTo>
                  <a:cubicBezTo>
                    <a:pt x="690803" y="3554160"/>
                    <a:pt x="690729" y="3554160"/>
                    <a:pt x="690653" y="3554160"/>
                  </a:cubicBezTo>
                  <a:cubicBezTo>
                    <a:pt x="681381" y="3552590"/>
                    <a:pt x="673006" y="3550870"/>
                    <a:pt x="665005" y="3548925"/>
                  </a:cubicBezTo>
                  <a:cubicBezTo>
                    <a:pt x="663285" y="3548477"/>
                    <a:pt x="661565" y="3548028"/>
                    <a:pt x="659845" y="3547580"/>
                  </a:cubicBezTo>
                  <a:close/>
                  <a:moveTo>
                    <a:pt x="5253483" y="3547505"/>
                  </a:moveTo>
                  <a:cubicBezTo>
                    <a:pt x="5234789" y="3552440"/>
                    <a:pt x="5215646" y="3555580"/>
                    <a:pt x="5196278" y="3557151"/>
                  </a:cubicBezTo>
                  <a:cubicBezTo>
                    <a:pt x="5198597" y="3585267"/>
                    <a:pt x="5205177" y="3612935"/>
                    <a:pt x="5215646" y="3638957"/>
                  </a:cubicBezTo>
                  <a:cubicBezTo>
                    <a:pt x="5241368" y="3627965"/>
                    <a:pt x="5265597" y="3613009"/>
                    <a:pt x="5287133" y="3594763"/>
                  </a:cubicBezTo>
                  <a:cubicBezTo>
                    <a:pt x="5274569" y="3579958"/>
                    <a:pt x="5263279" y="3564255"/>
                    <a:pt x="5253483" y="3547505"/>
                  </a:cubicBezTo>
                  <a:close/>
                  <a:moveTo>
                    <a:pt x="4070583" y="3547505"/>
                  </a:moveTo>
                  <a:cubicBezTo>
                    <a:pt x="4051814" y="3552440"/>
                    <a:pt x="4032745" y="3555580"/>
                    <a:pt x="4013378" y="3557151"/>
                  </a:cubicBezTo>
                  <a:cubicBezTo>
                    <a:pt x="4015697" y="3585267"/>
                    <a:pt x="4022202" y="3612935"/>
                    <a:pt x="4032745" y="3638957"/>
                  </a:cubicBezTo>
                  <a:cubicBezTo>
                    <a:pt x="4058544" y="3627965"/>
                    <a:pt x="4082697" y="3613009"/>
                    <a:pt x="4104232" y="3594689"/>
                  </a:cubicBezTo>
                  <a:cubicBezTo>
                    <a:pt x="4095708" y="3584669"/>
                    <a:pt x="4087631" y="3574126"/>
                    <a:pt x="4080378" y="3563208"/>
                  </a:cubicBezTo>
                  <a:cubicBezTo>
                    <a:pt x="4080079" y="3562759"/>
                    <a:pt x="4079855" y="3562311"/>
                    <a:pt x="4079555" y="3561862"/>
                  </a:cubicBezTo>
                  <a:cubicBezTo>
                    <a:pt x="4076416" y="3557151"/>
                    <a:pt x="4073425" y="3552365"/>
                    <a:pt x="4070583" y="3547505"/>
                  </a:cubicBezTo>
                  <a:close/>
                  <a:moveTo>
                    <a:pt x="2887532" y="3547505"/>
                  </a:moveTo>
                  <a:cubicBezTo>
                    <a:pt x="2868838" y="3552440"/>
                    <a:pt x="2849695" y="3555580"/>
                    <a:pt x="2830403" y="3557151"/>
                  </a:cubicBezTo>
                  <a:cubicBezTo>
                    <a:pt x="2832123" y="3577266"/>
                    <a:pt x="2835787" y="3597082"/>
                    <a:pt x="2841769" y="3616449"/>
                  </a:cubicBezTo>
                  <a:cubicBezTo>
                    <a:pt x="2842292" y="3618094"/>
                    <a:pt x="2842741" y="3619739"/>
                    <a:pt x="2843190" y="3621235"/>
                  </a:cubicBezTo>
                  <a:cubicBezTo>
                    <a:pt x="2843264" y="3621460"/>
                    <a:pt x="2843339" y="3621684"/>
                    <a:pt x="2843414" y="3621908"/>
                  </a:cubicBezTo>
                  <a:cubicBezTo>
                    <a:pt x="2843862" y="3623329"/>
                    <a:pt x="2844311" y="3624750"/>
                    <a:pt x="2844834" y="3626095"/>
                  </a:cubicBezTo>
                  <a:cubicBezTo>
                    <a:pt x="2844834" y="3626095"/>
                    <a:pt x="2844910" y="3626171"/>
                    <a:pt x="2844910" y="3626245"/>
                  </a:cubicBezTo>
                  <a:lnTo>
                    <a:pt x="2844984" y="3626394"/>
                  </a:lnTo>
                  <a:cubicBezTo>
                    <a:pt x="2845657" y="3628264"/>
                    <a:pt x="2846106" y="3629610"/>
                    <a:pt x="2846629" y="3630881"/>
                  </a:cubicBezTo>
                  <a:cubicBezTo>
                    <a:pt x="2846629" y="3631031"/>
                    <a:pt x="2846704" y="3631180"/>
                    <a:pt x="2846779" y="3631330"/>
                  </a:cubicBezTo>
                  <a:cubicBezTo>
                    <a:pt x="2847751" y="3633798"/>
                    <a:pt x="2848798" y="3636340"/>
                    <a:pt x="2849770" y="3638808"/>
                  </a:cubicBezTo>
                  <a:cubicBezTo>
                    <a:pt x="2875493" y="3627815"/>
                    <a:pt x="2899571" y="3612935"/>
                    <a:pt x="2921107" y="3594763"/>
                  </a:cubicBezTo>
                  <a:cubicBezTo>
                    <a:pt x="2921107" y="3594763"/>
                    <a:pt x="2921033" y="3594689"/>
                    <a:pt x="2921033" y="3594689"/>
                  </a:cubicBezTo>
                  <a:cubicBezTo>
                    <a:pt x="2921033" y="3594689"/>
                    <a:pt x="2920958" y="3594614"/>
                    <a:pt x="2920958" y="3594614"/>
                  </a:cubicBezTo>
                  <a:cubicBezTo>
                    <a:pt x="2920958" y="3594540"/>
                    <a:pt x="2920883" y="3594465"/>
                    <a:pt x="2920809" y="3594390"/>
                  </a:cubicBezTo>
                  <a:cubicBezTo>
                    <a:pt x="2918565" y="3591698"/>
                    <a:pt x="2916172" y="3588782"/>
                    <a:pt x="2913779" y="3585716"/>
                  </a:cubicBezTo>
                  <a:cubicBezTo>
                    <a:pt x="2912957" y="3584669"/>
                    <a:pt x="2912135" y="3583547"/>
                    <a:pt x="2911312" y="3582500"/>
                  </a:cubicBezTo>
                  <a:cubicBezTo>
                    <a:pt x="2909218" y="3579808"/>
                    <a:pt x="2907124" y="3577041"/>
                    <a:pt x="2904955" y="3574050"/>
                  </a:cubicBezTo>
                  <a:cubicBezTo>
                    <a:pt x="2904881" y="3573976"/>
                    <a:pt x="2904881" y="3573976"/>
                    <a:pt x="2904806" y="3573901"/>
                  </a:cubicBezTo>
                  <a:cubicBezTo>
                    <a:pt x="2899946" y="3567321"/>
                    <a:pt x="2894935" y="3559843"/>
                    <a:pt x="2890224" y="3551991"/>
                  </a:cubicBezTo>
                  <a:cubicBezTo>
                    <a:pt x="2889327" y="3550496"/>
                    <a:pt x="2888430" y="3549000"/>
                    <a:pt x="2887532" y="3547505"/>
                  </a:cubicBezTo>
                  <a:close/>
                  <a:moveTo>
                    <a:pt x="1704707" y="3547505"/>
                  </a:moveTo>
                  <a:cubicBezTo>
                    <a:pt x="1685938" y="3552440"/>
                    <a:pt x="1666795" y="3555580"/>
                    <a:pt x="1647502" y="3557151"/>
                  </a:cubicBezTo>
                  <a:cubicBezTo>
                    <a:pt x="1649820" y="3585193"/>
                    <a:pt x="1656326" y="3612935"/>
                    <a:pt x="1666869" y="3638957"/>
                  </a:cubicBezTo>
                  <a:cubicBezTo>
                    <a:pt x="1692593" y="3627965"/>
                    <a:pt x="1716821" y="3613009"/>
                    <a:pt x="1738356" y="3594763"/>
                  </a:cubicBezTo>
                  <a:cubicBezTo>
                    <a:pt x="1725794" y="3579958"/>
                    <a:pt x="1714502" y="3564255"/>
                    <a:pt x="1704707" y="3547505"/>
                  </a:cubicBezTo>
                  <a:close/>
                  <a:moveTo>
                    <a:pt x="521807" y="3547505"/>
                  </a:moveTo>
                  <a:cubicBezTo>
                    <a:pt x="503112" y="3552440"/>
                    <a:pt x="483969" y="3555580"/>
                    <a:pt x="464602" y="3557151"/>
                  </a:cubicBezTo>
                  <a:cubicBezTo>
                    <a:pt x="466920" y="3585267"/>
                    <a:pt x="473500" y="3612935"/>
                    <a:pt x="483969" y="3638957"/>
                  </a:cubicBezTo>
                  <a:cubicBezTo>
                    <a:pt x="509692" y="3627965"/>
                    <a:pt x="533920" y="3613009"/>
                    <a:pt x="555456" y="3594763"/>
                  </a:cubicBezTo>
                  <a:cubicBezTo>
                    <a:pt x="542893" y="3579958"/>
                    <a:pt x="531527" y="3564180"/>
                    <a:pt x="521807" y="3547505"/>
                  </a:cubicBezTo>
                  <a:close/>
                  <a:moveTo>
                    <a:pt x="3229937" y="3535839"/>
                  </a:moveTo>
                  <a:cubicBezTo>
                    <a:pt x="3203616" y="3546084"/>
                    <a:pt x="3176098" y="3552964"/>
                    <a:pt x="3147757" y="3556254"/>
                  </a:cubicBezTo>
                  <a:cubicBezTo>
                    <a:pt x="3147682" y="3556254"/>
                    <a:pt x="3147682" y="3556254"/>
                    <a:pt x="3147607" y="3556254"/>
                  </a:cubicBezTo>
                  <a:cubicBezTo>
                    <a:pt x="3147533" y="3556254"/>
                    <a:pt x="3147533" y="3556254"/>
                    <a:pt x="3147458" y="3556254"/>
                  </a:cubicBezTo>
                  <a:lnTo>
                    <a:pt x="3138410" y="3557226"/>
                  </a:lnTo>
                  <a:cubicBezTo>
                    <a:pt x="3138260" y="3557226"/>
                    <a:pt x="3138111" y="3557226"/>
                    <a:pt x="3137961" y="3557226"/>
                  </a:cubicBezTo>
                  <a:cubicBezTo>
                    <a:pt x="3137886" y="3557226"/>
                    <a:pt x="3137886" y="3557226"/>
                    <a:pt x="3137812" y="3557226"/>
                  </a:cubicBezTo>
                  <a:cubicBezTo>
                    <a:pt x="3137663" y="3557226"/>
                    <a:pt x="3137438" y="3557226"/>
                    <a:pt x="3137288" y="3557226"/>
                  </a:cubicBezTo>
                  <a:cubicBezTo>
                    <a:pt x="3135868" y="3557300"/>
                    <a:pt x="3134522" y="3557450"/>
                    <a:pt x="3133175" y="3557525"/>
                  </a:cubicBezTo>
                  <a:cubicBezTo>
                    <a:pt x="3130858" y="3590651"/>
                    <a:pt x="3123455" y="3623329"/>
                    <a:pt x="3111340" y="3654287"/>
                  </a:cubicBezTo>
                  <a:cubicBezTo>
                    <a:pt x="3150449" y="3663036"/>
                    <a:pt x="3191427" y="3663484"/>
                    <a:pt x="3230760" y="3655259"/>
                  </a:cubicBezTo>
                  <a:cubicBezTo>
                    <a:pt x="3234723" y="3636564"/>
                    <a:pt x="3236742" y="3617047"/>
                    <a:pt x="3236742" y="3597382"/>
                  </a:cubicBezTo>
                  <a:cubicBezTo>
                    <a:pt x="3236742" y="3576443"/>
                    <a:pt x="3234424" y="3555880"/>
                    <a:pt x="3229937" y="3535839"/>
                  </a:cubicBezTo>
                  <a:close/>
                  <a:moveTo>
                    <a:pt x="5595663" y="3535764"/>
                  </a:moveTo>
                  <a:cubicBezTo>
                    <a:pt x="5590130" y="3537934"/>
                    <a:pt x="5584596" y="3539952"/>
                    <a:pt x="5578913" y="3541822"/>
                  </a:cubicBezTo>
                  <a:cubicBezTo>
                    <a:pt x="5578838" y="3541897"/>
                    <a:pt x="5578764" y="3541897"/>
                    <a:pt x="5578689" y="3541897"/>
                  </a:cubicBezTo>
                  <a:cubicBezTo>
                    <a:pt x="5578689" y="3541897"/>
                    <a:pt x="5578614" y="3541897"/>
                    <a:pt x="5578614" y="3541897"/>
                  </a:cubicBezTo>
                  <a:cubicBezTo>
                    <a:pt x="5578166" y="3542046"/>
                    <a:pt x="5577642" y="3542196"/>
                    <a:pt x="5577118" y="3542345"/>
                  </a:cubicBezTo>
                  <a:cubicBezTo>
                    <a:pt x="5574950" y="3543018"/>
                    <a:pt x="5572782" y="3543766"/>
                    <a:pt x="5570613" y="3544364"/>
                  </a:cubicBezTo>
                  <a:lnTo>
                    <a:pt x="5569566" y="3544663"/>
                  </a:lnTo>
                  <a:cubicBezTo>
                    <a:pt x="5569566" y="3544738"/>
                    <a:pt x="5569491" y="3544738"/>
                    <a:pt x="5569417" y="3544738"/>
                  </a:cubicBezTo>
                  <a:cubicBezTo>
                    <a:pt x="5548329" y="3551019"/>
                    <a:pt x="5526270" y="3555207"/>
                    <a:pt x="5503987" y="3557151"/>
                  </a:cubicBezTo>
                  <a:cubicBezTo>
                    <a:pt x="5503987" y="3557151"/>
                    <a:pt x="5503912" y="3557151"/>
                    <a:pt x="5503912" y="3557151"/>
                  </a:cubicBezTo>
                  <a:cubicBezTo>
                    <a:pt x="5502341" y="3557300"/>
                    <a:pt x="5500696" y="3557450"/>
                    <a:pt x="5499051" y="3557525"/>
                  </a:cubicBezTo>
                  <a:cubicBezTo>
                    <a:pt x="5496658" y="3590651"/>
                    <a:pt x="5489255" y="3623329"/>
                    <a:pt x="5477141" y="3654212"/>
                  </a:cubicBezTo>
                  <a:cubicBezTo>
                    <a:pt x="5516250" y="3662960"/>
                    <a:pt x="5557228" y="3663409"/>
                    <a:pt x="5596635" y="3655184"/>
                  </a:cubicBezTo>
                  <a:cubicBezTo>
                    <a:pt x="5600523" y="3636490"/>
                    <a:pt x="5602543" y="3616973"/>
                    <a:pt x="5602543" y="3597306"/>
                  </a:cubicBezTo>
                  <a:cubicBezTo>
                    <a:pt x="5602543" y="3576518"/>
                    <a:pt x="5600150" y="3555880"/>
                    <a:pt x="5595663" y="3535764"/>
                  </a:cubicBezTo>
                  <a:close/>
                  <a:moveTo>
                    <a:pt x="2046888" y="3535764"/>
                  </a:moveTo>
                  <a:cubicBezTo>
                    <a:pt x="2041354" y="3537934"/>
                    <a:pt x="2035821" y="3539952"/>
                    <a:pt x="2030137" y="3541822"/>
                  </a:cubicBezTo>
                  <a:cubicBezTo>
                    <a:pt x="2030062" y="3541897"/>
                    <a:pt x="2029988" y="3541897"/>
                    <a:pt x="2029913" y="3541897"/>
                  </a:cubicBezTo>
                  <a:cubicBezTo>
                    <a:pt x="2029913" y="3541897"/>
                    <a:pt x="2029839" y="3541897"/>
                    <a:pt x="2029839" y="3541897"/>
                  </a:cubicBezTo>
                  <a:cubicBezTo>
                    <a:pt x="2029389" y="3542046"/>
                    <a:pt x="2028866" y="3542196"/>
                    <a:pt x="2028343" y="3542345"/>
                  </a:cubicBezTo>
                  <a:cubicBezTo>
                    <a:pt x="2026174" y="3543018"/>
                    <a:pt x="2024005" y="3543766"/>
                    <a:pt x="2021837" y="3544364"/>
                  </a:cubicBezTo>
                  <a:lnTo>
                    <a:pt x="2020790" y="3544663"/>
                  </a:lnTo>
                  <a:cubicBezTo>
                    <a:pt x="2020790" y="3544738"/>
                    <a:pt x="2020715" y="3544738"/>
                    <a:pt x="2020641" y="3544738"/>
                  </a:cubicBezTo>
                  <a:cubicBezTo>
                    <a:pt x="1999553" y="3551019"/>
                    <a:pt x="1977495" y="3555207"/>
                    <a:pt x="1955211" y="3557151"/>
                  </a:cubicBezTo>
                  <a:cubicBezTo>
                    <a:pt x="1955211" y="3557151"/>
                    <a:pt x="1955136" y="3557151"/>
                    <a:pt x="1955136" y="3557151"/>
                  </a:cubicBezTo>
                  <a:cubicBezTo>
                    <a:pt x="1953491" y="3557300"/>
                    <a:pt x="1951920" y="3557450"/>
                    <a:pt x="1950276" y="3557525"/>
                  </a:cubicBezTo>
                  <a:cubicBezTo>
                    <a:pt x="1947883" y="3590651"/>
                    <a:pt x="1940480" y="3623329"/>
                    <a:pt x="1928365" y="3654212"/>
                  </a:cubicBezTo>
                  <a:cubicBezTo>
                    <a:pt x="1967474" y="3662960"/>
                    <a:pt x="2008452" y="3663409"/>
                    <a:pt x="2047860" y="3655184"/>
                  </a:cubicBezTo>
                  <a:cubicBezTo>
                    <a:pt x="2051748" y="3636490"/>
                    <a:pt x="2053767" y="3616973"/>
                    <a:pt x="2053767" y="3597306"/>
                  </a:cubicBezTo>
                  <a:cubicBezTo>
                    <a:pt x="2053767" y="3576518"/>
                    <a:pt x="2051374" y="3555880"/>
                    <a:pt x="2046888" y="3535764"/>
                  </a:cubicBezTo>
                  <a:close/>
                  <a:moveTo>
                    <a:pt x="5049117" y="3535690"/>
                  </a:moveTo>
                  <a:cubicBezTo>
                    <a:pt x="5044630" y="3555805"/>
                    <a:pt x="5042237" y="3576369"/>
                    <a:pt x="5042163" y="3597232"/>
                  </a:cubicBezTo>
                  <a:cubicBezTo>
                    <a:pt x="5042163" y="3616748"/>
                    <a:pt x="5044181" y="3636116"/>
                    <a:pt x="5048145" y="3655109"/>
                  </a:cubicBezTo>
                  <a:cubicBezTo>
                    <a:pt x="5087477" y="3663409"/>
                    <a:pt x="5128455" y="3662960"/>
                    <a:pt x="5167638" y="3654212"/>
                  </a:cubicBezTo>
                  <a:cubicBezTo>
                    <a:pt x="5155600" y="3623329"/>
                    <a:pt x="5148196" y="3590651"/>
                    <a:pt x="5145804" y="3557525"/>
                  </a:cubicBezTo>
                  <a:cubicBezTo>
                    <a:pt x="5112528" y="3555132"/>
                    <a:pt x="5079850" y="3547654"/>
                    <a:pt x="5049117" y="3535690"/>
                  </a:cubicBezTo>
                  <a:close/>
                  <a:moveTo>
                    <a:pt x="4412913" y="3535690"/>
                  </a:moveTo>
                  <a:cubicBezTo>
                    <a:pt x="4383601" y="3547206"/>
                    <a:pt x="4352792" y="3554384"/>
                    <a:pt x="4321012" y="3557151"/>
                  </a:cubicBezTo>
                  <a:cubicBezTo>
                    <a:pt x="4319366" y="3557300"/>
                    <a:pt x="4317796" y="3557450"/>
                    <a:pt x="4316150" y="3557525"/>
                  </a:cubicBezTo>
                  <a:cubicBezTo>
                    <a:pt x="4313758" y="3590651"/>
                    <a:pt x="4306355" y="3623329"/>
                    <a:pt x="4294241" y="3654062"/>
                  </a:cubicBezTo>
                  <a:cubicBezTo>
                    <a:pt x="4333276" y="3662811"/>
                    <a:pt x="4374179" y="3663260"/>
                    <a:pt x="4413662" y="3655034"/>
                  </a:cubicBezTo>
                  <a:cubicBezTo>
                    <a:pt x="4417699" y="3636041"/>
                    <a:pt x="4419717" y="3616598"/>
                    <a:pt x="4419717" y="3597156"/>
                  </a:cubicBezTo>
                  <a:cubicBezTo>
                    <a:pt x="4419717" y="3576443"/>
                    <a:pt x="4417399" y="3555805"/>
                    <a:pt x="4412913" y="3535690"/>
                  </a:cubicBezTo>
                  <a:close/>
                  <a:moveTo>
                    <a:pt x="3866216" y="3535690"/>
                  </a:moveTo>
                  <a:cubicBezTo>
                    <a:pt x="3861730" y="3555805"/>
                    <a:pt x="3859337" y="3576443"/>
                    <a:pt x="3859337" y="3597232"/>
                  </a:cubicBezTo>
                  <a:cubicBezTo>
                    <a:pt x="3859337" y="3609495"/>
                    <a:pt x="3860160" y="3621908"/>
                    <a:pt x="3861730" y="3634022"/>
                  </a:cubicBezTo>
                  <a:cubicBezTo>
                    <a:pt x="3862552" y="3640378"/>
                    <a:pt x="3863524" y="3646286"/>
                    <a:pt x="3864646" y="3651969"/>
                  </a:cubicBezTo>
                  <a:cubicBezTo>
                    <a:pt x="3864871" y="3653016"/>
                    <a:pt x="3865094" y="3654062"/>
                    <a:pt x="3865319" y="3655109"/>
                  </a:cubicBezTo>
                  <a:cubicBezTo>
                    <a:pt x="3904502" y="3663409"/>
                    <a:pt x="3945555" y="3662960"/>
                    <a:pt x="3984813" y="3654212"/>
                  </a:cubicBezTo>
                  <a:cubicBezTo>
                    <a:pt x="3972774" y="3623329"/>
                    <a:pt x="3965371" y="3590651"/>
                    <a:pt x="3962978" y="3557525"/>
                  </a:cubicBezTo>
                  <a:cubicBezTo>
                    <a:pt x="3929702" y="3555132"/>
                    <a:pt x="3897024" y="3547654"/>
                    <a:pt x="3866216" y="3535690"/>
                  </a:cubicBezTo>
                  <a:close/>
                  <a:moveTo>
                    <a:pt x="2683316" y="3535690"/>
                  </a:moveTo>
                  <a:cubicBezTo>
                    <a:pt x="2678829" y="3555730"/>
                    <a:pt x="2676511" y="3576294"/>
                    <a:pt x="2676511" y="3597156"/>
                  </a:cubicBezTo>
                  <a:cubicBezTo>
                    <a:pt x="2676511" y="3616823"/>
                    <a:pt x="2678530" y="3636265"/>
                    <a:pt x="2682494" y="3655034"/>
                  </a:cubicBezTo>
                  <a:cubicBezTo>
                    <a:pt x="2721602" y="3663334"/>
                    <a:pt x="2762655" y="3662886"/>
                    <a:pt x="2801913" y="3654137"/>
                  </a:cubicBezTo>
                  <a:cubicBezTo>
                    <a:pt x="2801240" y="3652342"/>
                    <a:pt x="2800566" y="3650622"/>
                    <a:pt x="2799968" y="3648978"/>
                  </a:cubicBezTo>
                  <a:cubicBezTo>
                    <a:pt x="2799295" y="3647183"/>
                    <a:pt x="2798622" y="3645388"/>
                    <a:pt x="2798024" y="3643594"/>
                  </a:cubicBezTo>
                  <a:lnTo>
                    <a:pt x="2797651" y="3642472"/>
                  </a:lnTo>
                  <a:cubicBezTo>
                    <a:pt x="2797651" y="3642397"/>
                    <a:pt x="2797575" y="3642322"/>
                    <a:pt x="2797575" y="3642248"/>
                  </a:cubicBezTo>
                  <a:cubicBezTo>
                    <a:pt x="2797426" y="3641799"/>
                    <a:pt x="2797201" y="3641350"/>
                    <a:pt x="2797052" y="3640827"/>
                  </a:cubicBezTo>
                  <a:cubicBezTo>
                    <a:pt x="2796603" y="3639705"/>
                    <a:pt x="2796230" y="3638658"/>
                    <a:pt x="2795856" y="3637537"/>
                  </a:cubicBezTo>
                  <a:cubicBezTo>
                    <a:pt x="2795781" y="3637387"/>
                    <a:pt x="2795706" y="3637162"/>
                    <a:pt x="2795631" y="3637013"/>
                  </a:cubicBezTo>
                  <a:lnTo>
                    <a:pt x="2793986" y="3631554"/>
                  </a:lnTo>
                  <a:cubicBezTo>
                    <a:pt x="2793911" y="3631405"/>
                    <a:pt x="2793911" y="3631255"/>
                    <a:pt x="2793837" y="3631106"/>
                  </a:cubicBezTo>
                  <a:cubicBezTo>
                    <a:pt x="2786434" y="3607177"/>
                    <a:pt x="2781872" y="3582500"/>
                    <a:pt x="2780078" y="3557525"/>
                  </a:cubicBezTo>
                  <a:cubicBezTo>
                    <a:pt x="2746802" y="3555132"/>
                    <a:pt x="2714124" y="3547654"/>
                    <a:pt x="2683316" y="3535690"/>
                  </a:cubicBezTo>
                  <a:close/>
                  <a:moveTo>
                    <a:pt x="1500341" y="3535690"/>
                  </a:moveTo>
                  <a:cubicBezTo>
                    <a:pt x="1495854" y="3555805"/>
                    <a:pt x="1493536" y="3576369"/>
                    <a:pt x="1493461" y="3597232"/>
                  </a:cubicBezTo>
                  <a:cubicBezTo>
                    <a:pt x="1493461" y="3616823"/>
                    <a:pt x="1495480" y="3636190"/>
                    <a:pt x="1499519" y="3655109"/>
                  </a:cubicBezTo>
                  <a:cubicBezTo>
                    <a:pt x="1538702" y="3663409"/>
                    <a:pt x="1579754" y="3662960"/>
                    <a:pt x="1618938" y="3654212"/>
                  </a:cubicBezTo>
                  <a:cubicBezTo>
                    <a:pt x="1606899" y="3623329"/>
                    <a:pt x="1599496" y="3590651"/>
                    <a:pt x="1597103" y="3557525"/>
                  </a:cubicBezTo>
                  <a:cubicBezTo>
                    <a:pt x="1563827" y="3555132"/>
                    <a:pt x="1531074" y="3547654"/>
                    <a:pt x="1500341" y="3535690"/>
                  </a:cubicBezTo>
                  <a:close/>
                  <a:moveTo>
                    <a:pt x="864136" y="3535690"/>
                  </a:moveTo>
                  <a:cubicBezTo>
                    <a:pt x="834824" y="3547206"/>
                    <a:pt x="804015" y="3554384"/>
                    <a:pt x="772235" y="3557151"/>
                  </a:cubicBezTo>
                  <a:cubicBezTo>
                    <a:pt x="770591" y="3557300"/>
                    <a:pt x="769020" y="3557450"/>
                    <a:pt x="767375" y="3557525"/>
                  </a:cubicBezTo>
                  <a:cubicBezTo>
                    <a:pt x="764982" y="3590651"/>
                    <a:pt x="757579" y="3623329"/>
                    <a:pt x="745465" y="3654062"/>
                  </a:cubicBezTo>
                  <a:cubicBezTo>
                    <a:pt x="784573" y="3662811"/>
                    <a:pt x="825551" y="3663260"/>
                    <a:pt x="864959" y="3655034"/>
                  </a:cubicBezTo>
                  <a:cubicBezTo>
                    <a:pt x="868922" y="3636041"/>
                    <a:pt x="870941" y="3616598"/>
                    <a:pt x="870941" y="3597156"/>
                  </a:cubicBezTo>
                  <a:cubicBezTo>
                    <a:pt x="870941" y="3576443"/>
                    <a:pt x="868623" y="3555805"/>
                    <a:pt x="864136" y="3535690"/>
                  </a:cubicBezTo>
                  <a:close/>
                  <a:moveTo>
                    <a:pt x="317441" y="3535690"/>
                  </a:moveTo>
                  <a:cubicBezTo>
                    <a:pt x="312954" y="3555805"/>
                    <a:pt x="310561" y="3576369"/>
                    <a:pt x="310561" y="3597232"/>
                  </a:cubicBezTo>
                  <a:cubicBezTo>
                    <a:pt x="310561" y="3616748"/>
                    <a:pt x="312580" y="3636116"/>
                    <a:pt x="316543" y="3655109"/>
                  </a:cubicBezTo>
                  <a:cubicBezTo>
                    <a:pt x="355727" y="3663409"/>
                    <a:pt x="396779" y="3662960"/>
                    <a:pt x="436037" y="3654212"/>
                  </a:cubicBezTo>
                  <a:cubicBezTo>
                    <a:pt x="423998" y="3623329"/>
                    <a:pt x="416595" y="3590651"/>
                    <a:pt x="414202" y="3557525"/>
                  </a:cubicBezTo>
                  <a:cubicBezTo>
                    <a:pt x="380852" y="3555132"/>
                    <a:pt x="348174" y="3547654"/>
                    <a:pt x="317441" y="3535690"/>
                  </a:cubicBezTo>
                  <a:close/>
                  <a:moveTo>
                    <a:pt x="4556635" y="3426366"/>
                  </a:moveTo>
                  <a:cubicBezTo>
                    <a:pt x="4547287" y="3438779"/>
                    <a:pt x="4537193" y="3450593"/>
                    <a:pt x="4526126" y="3461661"/>
                  </a:cubicBezTo>
                  <a:cubicBezTo>
                    <a:pt x="4505861" y="3481850"/>
                    <a:pt x="4483428" y="3499124"/>
                    <a:pt x="4459200" y="3513331"/>
                  </a:cubicBezTo>
                  <a:cubicBezTo>
                    <a:pt x="4466378" y="3540700"/>
                    <a:pt x="4469968" y="3568816"/>
                    <a:pt x="4469968" y="3597232"/>
                  </a:cubicBezTo>
                  <a:cubicBezTo>
                    <a:pt x="4469968" y="3612187"/>
                    <a:pt x="4468846" y="3627067"/>
                    <a:pt x="4466827" y="3641874"/>
                  </a:cubicBezTo>
                  <a:cubicBezTo>
                    <a:pt x="4510796" y="3635442"/>
                    <a:pt x="4556187" y="3637835"/>
                    <a:pt x="4598734" y="3648978"/>
                  </a:cubicBezTo>
                  <a:cubicBezTo>
                    <a:pt x="4612942" y="3624674"/>
                    <a:pt x="4630290" y="3602241"/>
                    <a:pt x="4650406" y="3582126"/>
                  </a:cubicBezTo>
                  <a:cubicBezTo>
                    <a:pt x="4660875" y="3571583"/>
                    <a:pt x="4672015" y="3561862"/>
                    <a:pt x="4683681" y="3552964"/>
                  </a:cubicBezTo>
                  <a:cubicBezTo>
                    <a:pt x="4681364" y="3551019"/>
                    <a:pt x="4679120" y="3548925"/>
                    <a:pt x="4676801" y="3546682"/>
                  </a:cubicBezTo>
                  <a:cubicBezTo>
                    <a:pt x="4661472" y="3531502"/>
                    <a:pt x="4643676" y="3506751"/>
                    <a:pt x="4638142" y="3470111"/>
                  </a:cubicBezTo>
                  <a:cubicBezTo>
                    <a:pt x="4598958" y="3464427"/>
                    <a:pt x="4573010" y="3444761"/>
                    <a:pt x="4556635" y="3426366"/>
                  </a:cubicBezTo>
                  <a:close/>
                  <a:moveTo>
                    <a:pt x="3373659" y="3426366"/>
                  </a:moveTo>
                  <a:cubicBezTo>
                    <a:pt x="3364312" y="3438779"/>
                    <a:pt x="3354217" y="3450593"/>
                    <a:pt x="3343150" y="3461661"/>
                  </a:cubicBezTo>
                  <a:cubicBezTo>
                    <a:pt x="3322736" y="3481850"/>
                    <a:pt x="3300302" y="3499199"/>
                    <a:pt x="3276225" y="3513331"/>
                  </a:cubicBezTo>
                  <a:cubicBezTo>
                    <a:pt x="3283328" y="3540550"/>
                    <a:pt x="3286917" y="3568666"/>
                    <a:pt x="3286917" y="3597232"/>
                  </a:cubicBezTo>
                  <a:cubicBezTo>
                    <a:pt x="3286917" y="3612262"/>
                    <a:pt x="3285871" y="3627143"/>
                    <a:pt x="3283851" y="3641874"/>
                  </a:cubicBezTo>
                  <a:cubicBezTo>
                    <a:pt x="3327820" y="3635518"/>
                    <a:pt x="3373210" y="3637835"/>
                    <a:pt x="3415684" y="3648978"/>
                  </a:cubicBezTo>
                  <a:cubicBezTo>
                    <a:pt x="3429891" y="3624674"/>
                    <a:pt x="3447239" y="3602241"/>
                    <a:pt x="3467355" y="3582126"/>
                  </a:cubicBezTo>
                  <a:cubicBezTo>
                    <a:pt x="3477748" y="3571658"/>
                    <a:pt x="3488891" y="3561937"/>
                    <a:pt x="3500631" y="3552964"/>
                  </a:cubicBezTo>
                  <a:cubicBezTo>
                    <a:pt x="3498388" y="3550944"/>
                    <a:pt x="3496069" y="3548851"/>
                    <a:pt x="3493751" y="3546607"/>
                  </a:cubicBezTo>
                  <a:cubicBezTo>
                    <a:pt x="3478497" y="3531577"/>
                    <a:pt x="3460700" y="3506751"/>
                    <a:pt x="3455166" y="3470111"/>
                  </a:cubicBezTo>
                  <a:cubicBezTo>
                    <a:pt x="3416057" y="3464427"/>
                    <a:pt x="3390035" y="3444761"/>
                    <a:pt x="3373659" y="3426366"/>
                  </a:cubicBezTo>
                  <a:close/>
                  <a:moveTo>
                    <a:pt x="1007858" y="3426366"/>
                  </a:moveTo>
                  <a:cubicBezTo>
                    <a:pt x="998586" y="3438779"/>
                    <a:pt x="988416" y="3450593"/>
                    <a:pt x="977349" y="3461661"/>
                  </a:cubicBezTo>
                  <a:cubicBezTo>
                    <a:pt x="957084" y="3481850"/>
                    <a:pt x="934651" y="3499124"/>
                    <a:pt x="910424" y="3513331"/>
                  </a:cubicBezTo>
                  <a:cubicBezTo>
                    <a:pt x="917602" y="3540700"/>
                    <a:pt x="921191" y="3568816"/>
                    <a:pt x="921191" y="3597232"/>
                  </a:cubicBezTo>
                  <a:cubicBezTo>
                    <a:pt x="921191" y="3612187"/>
                    <a:pt x="920145" y="3627067"/>
                    <a:pt x="918126" y="3641874"/>
                  </a:cubicBezTo>
                  <a:cubicBezTo>
                    <a:pt x="962020" y="3635518"/>
                    <a:pt x="1007335" y="3637835"/>
                    <a:pt x="1049883" y="3648902"/>
                  </a:cubicBezTo>
                  <a:cubicBezTo>
                    <a:pt x="1064091" y="3624600"/>
                    <a:pt x="1081439" y="3602167"/>
                    <a:pt x="1101554" y="3582052"/>
                  </a:cubicBezTo>
                  <a:cubicBezTo>
                    <a:pt x="1112023" y="3571658"/>
                    <a:pt x="1123164" y="3561937"/>
                    <a:pt x="1134905" y="3552964"/>
                  </a:cubicBezTo>
                  <a:cubicBezTo>
                    <a:pt x="1132661" y="3551019"/>
                    <a:pt x="1130343" y="3548925"/>
                    <a:pt x="1128026" y="3546682"/>
                  </a:cubicBezTo>
                  <a:cubicBezTo>
                    <a:pt x="1112696" y="3531502"/>
                    <a:pt x="1094899" y="3506676"/>
                    <a:pt x="1089365" y="3470035"/>
                  </a:cubicBezTo>
                  <a:cubicBezTo>
                    <a:pt x="1052426" y="3464427"/>
                    <a:pt x="1025655" y="3446032"/>
                    <a:pt x="1007858" y="3426366"/>
                  </a:cubicBezTo>
                  <a:close/>
                  <a:moveTo>
                    <a:pt x="5739460" y="3426291"/>
                  </a:moveTo>
                  <a:cubicBezTo>
                    <a:pt x="5730113" y="3438853"/>
                    <a:pt x="5719869" y="3450668"/>
                    <a:pt x="5708876" y="3461661"/>
                  </a:cubicBezTo>
                  <a:cubicBezTo>
                    <a:pt x="5688686" y="3481850"/>
                    <a:pt x="5666253" y="3499124"/>
                    <a:pt x="5642025" y="3513331"/>
                  </a:cubicBezTo>
                  <a:cubicBezTo>
                    <a:pt x="5649204" y="3540700"/>
                    <a:pt x="5652793" y="3568816"/>
                    <a:pt x="5652793" y="3597232"/>
                  </a:cubicBezTo>
                  <a:cubicBezTo>
                    <a:pt x="5652793" y="3612262"/>
                    <a:pt x="5651746" y="3627143"/>
                    <a:pt x="5649727" y="3641874"/>
                  </a:cubicBezTo>
                  <a:cubicBezTo>
                    <a:pt x="5693696" y="3635518"/>
                    <a:pt x="5739086" y="3637835"/>
                    <a:pt x="5781560" y="3648978"/>
                  </a:cubicBezTo>
                  <a:cubicBezTo>
                    <a:pt x="5795767" y="3624674"/>
                    <a:pt x="5813115" y="3602241"/>
                    <a:pt x="5833155" y="3582052"/>
                  </a:cubicBezTo>
                  <a:cubicBezTo>
                    <a:pt x="5843550" y="3571583"/>
                    <a:pt x="5854691" y="3561937"/>
                    <a:pt x="5866357" y="3552964"/>
                  </a:cubicBezTo>
                  <a:cubicBezTo>
                    <a:pt x="5864114" y="3551019"/>
                    <a:pt x="5861795" y="3548925"/>
                    <a:pt x="5859477" y="3546607"/>
                  </a:cubicBezTo>
                  <a:cubicBezTo>
                    <a:pt x="5844222" y="3531428"/>
                    <a:pt x="5826500" y="3506602"/>
                    <a:pt x="5820967" y="3470111"/>
                  </a:cubicBezTo>
                  <a:cubicBezTo>
                    <a:pt x="5781783" y="3464352"/>
                    <a:pt x="5755762" y="3444686"/>
                    <a:pt x="5739460" y="3426291"/>
                  </a:cubicBezTo>
                  <a:close/>
                  <a:moveTo>
                    <a:pt x="2190759" y="3426291"/>
                  </a:moveTo>
                  <a:cubicBezTo>
                    <a:pt x="2181337" y="3438779"/>
                    <a:pt x="2171167" y="3450593"/>
                    <a:pt x="2160100" y="3461661"/>
                  </a:cubicBezTo>
                  <a:cubicBezTo>
                    <a:pt x="2139910" y="3481850"/>
                    <a:pt x="2117477" y="3499124"/>
                    <a:pt x="2093249" y="3513331"/>
                  </a:cubicBezTo>
                  <a:cubicBezTo>
                    <a:pt x="2100428" y="3540700"/>
                    <a:pt x="2104018" y="3568816"/>
                    <a:pt x="2104018" y="3597232"/>
                  </a:cubicBezTo>
                  <a:cubicBezTo>
                    <a:pt x="2104018" y="3612262"/>
                    <a:pt x="2102970" y="3627143"/>
                    <a:pt x="2100951" y="3641874"/>
                  </a:cubicBezTo>
                  <a:cubicBezTo>
                    <a:pt x="2144995" y="3635518"/>
                    <a:pt x="2190310" y="3637835"/>
                    <a:pt x="2232783" y="3648902"/>
                  </a:cubicBezTo>
                  <a:cubicBezTo>
                    <a:pt x="2246991" y="3624600"/>
                    <a:pt x="2264340" y="3602167"/>
                    <a:pt x="2284454" y="3582052"/>
                  </a:cubicBezTo>
                  <a:cubicBezTo>
                    <a:pt x="2294849" y="3571583"/>
                    <a:pt x="2305990" y="3561862"/>
                    <a:pt x="2317730" y="3552889"/>
                  </a:cubicBezTo>
                  <a:cubicBezTo>
                    <a:pt x="2315487" y="3550870"/>
                    <a:pt x="2313169" y="3548776"/>
                    <a:pt x="2310851" y="3546532"/>
                  </a:cubicBezTo>
                  <a:cubicBezTo>
                    <a:pt x="2295596" y="3531428"/>
                    <a:pt x="2277800" y="3506602"/>
                    <a:pt x="2272266" y="3470035"/>
                  </a:cubicBezTo>
                  <a:cubicBezTo>
                    <a:pt x="2233082" y="3464352"/>
                    <a:pt x="2207134" y="3444686"/>
                    <a:pt x="2190759" y="3426291"/>
                  </a:cubicBezTo>
                  <a:close/>
                  <a:moveTo>
                    <a:pt x="3718905" y="3421505"/>
                  </a:moveTo>
                  <a:cubicBezTo>
                    <a:pt x="3716214" y="3424795"/>
                    <a:pt x="3713372" y="3428085"/>
                    <a:pt x="3710007" y="3431450"/>
                  </a:cubicBezTo>
                  <a:cubicBezTo>
                    <a:pt x="3694901" y="3446705"/>
                    <a:pt x="3670076" y="3464577"/>
                    <a:pt x="3633360" y="3470035"/>
                  </a:cubicBezTo>
                  <a:cubicBezTo>
                    <a:pt x="3628126" y="3504657"/>
                    <a:pt x="3611376" y="3531353"/>
                    <a:pt x="3591335" y="3549973"/>
                  </a:cubicBezTo>
                  <a:cubicBezTo>
                    <a:pt x="3604571" y="3559768"/>
                    <a:pt x="3617209" y="3570387"/>
                    <a:pt x="3628874" y="3582126"/>
                  </a:cubicBezTo>
                  <a:cubicBezTo>
                    <a:pt x="3648914" y="3602241"/>
                    <a:pt x="3666262" y="3624674"/>
                    <a:pt x="3680470" y="3648978"/>
                  </a:cubicBezTo>
                  <a:cubicBezTo>
                    <a:pt x="3723018" y="3637835"/>
                    <a:pt x="3768558" y="3635518"/>
                    <a:pt x="3812228" y="3641799"/>
                  </a:cubicBezTo>
                  <a:cubicBezTo>
                    <a:pt x="3812228" y="3641649"/>
                    <a:pt x="3812153" y="3641424"/>
                    <a:pt x="3812153" y="3641275"/>
                  </a:cubicBezTo>
                  <a:cubicBezTo>
                    <a:pt x="3812153" y="3641051"/>
                    <a:pt x="3812078" y="3640901"/>
                    <a:pt x="3812078" y="3640677"/>
                  </a:cubicBezTo>
                  <a:cubicBezTo>
                    <a:pt x="3812078" y="3640602"/>
                    <a:pt x="3812078" y="3640602"/>
                    <a:pt x="3812078" y="3640602"/>
                  </a:cubicBezTo>
                  <a:cubicBezTo>
                    <a:pt x="3812078" y="3640527"/>
                    <a:pt x="3812078" y="3640453"/>
                    <a:pt x="3812078" y="3640378"/>
                  </a:cubicBezTo>
                  <a:cubicBezTo>
                    <a:pt x="3810208" y="3626095"/>
                    <a:pt x="3809236" y="3611589"/>
                    <a:pt x="3809236" y="3597232"/>
                  </a:cubicBezTo>
                  <a:cubicBezTo>
                    <a:pt x="3809236" y="3568816"/>
                    <a:pt x="3812826" y="3540625"/>
                    <a:pt x="3820004" y="3513331"/>
                  </a:cubicBezTo>
                  <a:cubicBezTo>
                    <a:pt x="3795702" y="3499124"/>
                    <a:pt x="3773269" y="3481850"/>
                    <a:pt x="3753153" y="3461735"/>
                  </a:cubicBezTo>
                  <a:cubicBezTo>
                    <a:pt x="3753079" y="3461661"/>
                    <a:pt x="3753079" y="3461661"/>
                    <a:pt x="3753079" y="3461661"/>
                  </a:cubicBezTo>
                  <a:cubicBezTo>
                    <a:pt x="3743208" y="3451939"/>
                    <a:pt x="3733562" y="3440872"/>
                    <a:pt x="3724439" y="3429057"/>
                  </a:cubicBezTo>
                  <a:cubicBezTo>
                    <a:pt x="3722569" y="3426590"/>
                    <a:pt x="3720775" y="3424048"/>
                    <a:pt x="3718905" y="3421505"/>
                  </a:cubicBezTo>
                  <a:close/>
                  <a:moveTo>
                    <a:pt x="2535930" y="3421505"/>
                  </a:moveTo>
                  <a:cubicBezTo>
                    <a:pt x="2533238" y="3424721"/>
                    <a:pt x="2530396" y="3428011"/>
                    <a:pt x="2527106" y="3431376"/>
                  </a:cubicBezTo>
                  <a:cubicBezTo>
                    <a:pt x="2511926" y="3446705"/>
                    <a:pt x="2487101" y="3464502"/>
                    <a:pt x="2450460" y="3470035"/>
                  </a:cubicBezTo>
                  <a:cubicBezTo>
                    <a:pt x="2445001" y="3506676"/>
                    <a:pt x="2427129" y="3531502"/>
                    <a:pt x="2411800" y="3546682"/>
                  </a:cubicBezTo>
                  <a:cubicBezTo>
                    <a:pt x="2410678" y="3547879"/>
                    <a:pt x="2409482" y="3548925"/>
                    <a:pt x="2408360" y="3549973"/>
                  </a:cubicBezTo>
                  <a:cubicBezTo>
                    <a:pt x="2421595" y="3559693"/>
                    <a:pt x="2434158" y="3570387"/>
                    <a:pt x="2445899" y="3582126"/>
                  </a:cubicBezTo>
                  <a:cubicBezTo>
                    <a:pt x="2466014" y="3602241"/>
                    <a:pt x="2483362" y="3624674"/>
                    <a:pt x="2497569" y="3649052"/>
                  </a:cubicBezTo>
                  <a:cubicBezTo>
                    <a:pt x="2540118" y="3637911"/>
                    <a:pt x="2585582" y="3635592"/>
                    <a:pt x="2629327" y="3641874"/>
                  </a:cubicBezTo>
                  <a:cubicBezTo>
                    <a:pt x="2627382" y="3627217"/>
                    <a:pt x="2626336" y="3612337"/>
                    <a:pt x="2626336" y="3597306"/>
                  </a:cubicBezTo>
                  <a:cubicBezTo>
                    <a:pt x="2626336" y="3568742"/>
                    <a:pt x="2629925" y="3540550"/>
                    <a:pt x="2637029" y="3513406"/>
                  </a:cubicBezTo>
                  <a:cubicBezTo>
                    <a:pt x="2613175" y="3499498"/>
                    <a:pt x="2591190" y="3482523"/>
                    <a:pt x="2571300" y="3462857"/>
                  </a:cubicBezTo>
                  <a:cubicBezTo>
                    <a:pt x="2570851" y="3462483"/>
                    <a:pt x="2570477" y="3462109"/>
                    <a:pt x="2570103" y="3461735"/>
                  </a:cubicBezTo>
                  <a:cubicBezTo>
                    <a:pt x="2567785" y="3459492"/>
                    <a:pt x="2565542" y="3457099"/>
                    <a:pt x="2563373" y="3454781"/>
                  </a:cubicBezTo>
                  <a:cubicBezTo>
                    <a:pt x="2563074" y="3454407"/>
                    <a:pt x="2562775" y="3454108"/>
                    <a:pt x="2562476" y="3453809"/>
                  </a:cubicBezTo>
                  <a:cubicBezTo>
                    <a:pt x="2562401" y="3453734"/>
                    <a:pt x="2562252" y="3453584"/>
                    <a:pt x="2562177" y="3453510"/>
                  </a:cubicBezTo>
                  <a:cubicBezTo>
                    <a:pt x="2552830" y="3443490"/>
                    <a:pt x="2544081" y="3432797"/>
                    <a:pt x="2535930" y="3421505"/>
                  </a:cubicBezTo>
                  <a:close/>
                  <a:moveTo>
                    <a:pt x="1353179" y="3421430"/>
                  </a:moveTo>
                  <a:cubicBezTo>
                    <a:pt x="1350488" y="3424721"/>
                    <a:pt x="1347646" y="3428011"/>
                    <a:pt x="1344281" y="3431376"/>
                  </a:cubicBezTo>
                  <a:cubicBezTo>
                    <a:pt x="1323493" y="3452389"/>
                    <a:pt x="1297246" y="3465474"/>
                    <a:pt x="1267634" y="3469961"/>
                  </a:cubicBezTo>
                  <a:cubicBezTo>
                    <a:pt x="1262325" y="3504583"/>
                    <a:pt x="1245650" y="3531278"/>
                    <a:pt x="1225535" y="3549973"/>
                  </a:cubicBezTo>
                  <a:cubicBezTo>
                    <a:pt x="1238770" y="3559768"/>
                    <a:pt x="1251333" y="3570387"/>
                    <a:pt x="1262998" y="3582126"/>
                  </a:cubicBezTo>
                  <a:cubicBezTo>
                    <a:pt x="1283113" y="3602241"/>
                    <a:pt x="1300461" y="3624674"/>
                    <a:pt x="1314744" y="3648978"/>
                  </a:cubicBezTo>
                  <a:cubicBezTo>
                    <a:pt x="1357292" y="3637835"/>
                    <a:pt x="1402757" y="3635518"/>
                    <a:pt x="1446501" y="3641799"/>
                  </a:cubicBezTo>
                  <a:cubicBezTo>
                    <a:pt x="1444483" y="3627067"/>
                    <a:pt x="1443435" y="3612187"/>
                    <a:pt x="1443435" y="3597232"/>
                  </a:cubicBezTo>
                  <a:cubicBezTo>
                    <a:pt x="1443435" y="3568742"/>
                    <a:pt x="1447025" y="3540625"/>
                    <a:pt x="1454203" y="3513331"/>
                  </a:cubicBezTo>
                  <a:cubicBezTo>
                    <a:pt x="1429901" y="3499124"/>
                    <a:pt x="1407393" y="3481776"/>
                    <a:pt x="1387277" y="3461661"/>
                  </a:cubicBezTo>
                  <a:cubicBezTo>
                    <a:pt x="1374790" y="3449173"/>
                    <a:pt x="1363499" y="3435638"/>
                    <a:pt x="1353179" y="3421430"/>
                  </a:cubicBezTo>
                  <a:close/>
                  <a:moveTo>
                    <a:pt x="170204" y="3421430"/>
                  </a:moveTo>
                  <a:cubicBezTo>
                    <a:pt x="167512" y="3424721"/>
                    <a:pt x="164596" y="3428085"/>
                    <a:pt x="161231" y="3431450"/>
                  </a:cubicBezTo>
                  <a:cubicBezTo>
                    <a:pt x="146201" y="3446705"/>
                    <a:pt x="121375" y="3464502"/>
                    <a:pt x="84734" y="3470035"/>
                  </a:cubicBezTo>
                  <a:cubicBezTo>
                    <a:pt x="79425" y="3504657"/>
                    <a:pt x="62749" y="3531278"/>
                    <a:pt x="42634" y="3549973"/>
                  </a:cubicBezTo>
                  <a:cubicBezTo>
                    <a:pt x="55870" y="3559768"/>
                    <a:pt x="68432" y="3570387"/>
                    <a:pt x="80098" y="3582126"/>
                  </a:cubicBezTo>
                  <a:cubicBezTo>
                    <a:pt x="100138" y="3602241"/>
                    <a:pt x="117486" y="3624674"/>
                    <a:pt x="131769" y="3649052"/>
                  </a:cubicBezTo>
                  <a:cubicBezTo>
                    <a:pt x="174317" y="3637911"/>
                    <a:pt x="219856" y="3635592"/>
                    <a:pt x="263526" y="3641874"/>
                  </a:cubicBezTo>
                  <a:cubicBezTo>
                    <a:pt x="261507" y="3627143"/>
                    <a:pt x="260460" y="3612262"/>
                    <a:pt x="260460" y="3597306"/>
                  </a:cubicBezTo>
                  <a:cubicBezTo>
                    <a:pt x="260460" y="3568816"/>
                    <a:pt x="264049" y="3540700"/>
                    <a:pt x="271228" y="3513406"/>
                  </a:cubicBezTo>
                  <a:cubicBezTo>
                    <a:pt x="246926" y="3499199"/>
                    <a:pt x="224418" y="3481850"/>
                    <a:pt x="204302" y="3461735"/>
                  </a:cubicBezTo>
                  <a:cubicBezTo>
                    <a:pt x="191815" y="3449247"/>
                    <a:pt x="180523" y="3435713"/>
                    <a:pt x="170204" y="3421430"/>
                  </a:cubicBezTo>
                  <a:close/>
                  <a:moveTo>
                    <a:pt x="4901881" y="3421356"/>
                  </a:moveTo>
                  <a:cubicBezTo>
                    <a:pt x="4899189" y="3424646"/>
                    <a:pt x="4896347" y="3428011"/>
                    <a:pt x="4892982" y="3431376"/>
                  </a:cubicBezTo>
                  <a:cubicBezTo>
                    <a:pt x="4877877" y="3446705"/>
                    <a:pt x="4853051" y="3464577"/>
                    <a:pt x="4816410" y="3470035"/>
                  </a:cubicBezTo>
                  <a:cubicBezTo>
                    <a:pt x="4811101" y="3504657"/>
                    <a:pt x="4794426" y="3531278"/>
                    <a:pt x="4774310" y="3549973"/>
                  </a:cubicBezTo>
                  <a:cubicBezTo>
                    <a:pt x="4787547" y="3559768"/>
                    <a:pt x="4800109" y="3570387"/>
                    <a:pt x="4811774" y="3582126"/>
                  </a:cubicBezTo>
                  <a:cubicBezTo>
                    <a:pt x="4831815" y="3602241"/>
                    <a:pt x="4849163" y="3624674"/>
                    <a:pt x="4863445" y="3648978"/>
                  </a:cubicBezTo>
                  <a:cubicBezTo>
                    <a:pt x="4905993" y="3637835"/>
                    <a:pt x="4951458" y="3635518"/>
                    <a:pt x="4995203" y="3641799"/>
                  </a:cubicBezTo>
                  <a:cubicBezTo>
                    <a:pt x="4993183" y="3627067"/>
                    <a:pt x="4992137" y="3612187"/>
                    <a:pt x="4992137" y="3597232"/>
                  </a:cubicBezTo>
                  <a:cubicBezTo>
                    <a:pt x="4992137" y="3568742"/>
                    <a:pt x="4995726" y="3540625"/>
                    <a:pt x="5002905" y="3513331"/>
                  </a:cubicBezTo>
                  <a:cubicBezTo>
                    <a:pt x="4978602" y="3499124"/>
                    <a:pt x="4956094" y="3481776"/>
                    <a:pt x="4935979" y="3461661"/>
                  </a:cubicBezTo>
                  <a:cubicBezTo>
                    <a:pt x="4923491" y="3449173"/>
                    <a:pt x="4912200" y="3435638"/>
                    <a:pt x="4901881" y="3421356"/>
                  </a:cubicBezTo>
                  <a:close/>
                  <a:moveTo>
                    <a:pt x="2742689" y="3416420"/>
                  </a:moveTo>
                  <a:cubicBezTo>
                    <a:pt x="2742689" y="3416495"/>
                    <a:pt x="2742615" y="3416570"/>
                    <a:pt x="2742539" y="3416645"/>
                  </a:cubicBezTo>
                  <a:cubicBezTo>
                    <a:pt x="2742539" y="3416645"/>
                    <a:pt x="2742465" y="3416719"/>
                    <a:pt x="2742465" y="3416719"/>
                  </a:cubicBezTo>
                  <a:cubicBezTo>
                    <a:pt x="2742390" y="3416795"/>
                    <a:pt x="2742315" y="3416944"/>
                    <a:pt x="2742240" y="3417018"/>
                  </a:cubicBezTo>
                  <a:cubicBezTo>
                    <a:pt x="2740595" y="3418963"/>
                    <a:pt x="2739024" y="3420832"/>
                    <a:pt x="2737530" y="3422776"/>
                  </a:cubicBezTo>
                  <a:cubicBezTo>
                    <a:pt x="2736333" y="3424272"/>
                    <a:pt x="2735660" y="3425169"/>
                    <a:pt x="2734987" y="3426066"/>
                  </a:cubicBezTo>
                  <a:cubicBezTo>
                    <a:pt x="2734613" y="3426590"/>
                    <a:pt x="2734164" y="3427039"/>
                    <a:pt x="2733790" y="3427562"/>
                  </a:cubicBezTo>
                  <a:cubicBezTo>
                    <a:pt x="2733417" y="3428011"/>
                    <a:pt x="2733043" y="3428534"/>
                    <a:pt x="2732669" y="3428983"/>
                  </a:cubicBezTo>
                  <a:cubicBezTo>
                    <a:pt x="2732594" y="3429057"/>
                    <a:pt x="2732445" y="3429207"/>
                    <a:pt x="2732369" y="3429356"/>
                  </a:cubicBezTo>
                  <a:cubicBezTo>
                    <a:pt x="2730874" y="3431376"/>
                    <a:pt x="2729453" y="3433395"/>
                    <a:pt x="2727958" y="3435414"/>
                  </a:cubicBezTo>
                  <a:cubicBezTo>
                    <a:pt x="2727734" y="3435638"/>
                    <a:pt x="2727584" y="3435862"/>
                    <a:pt x="2727360" y="3436161"/>
                  </a:cubicBezTo>
                  <a:lnTo>
                    <a:pt x="2727435" y="3436161"/>
                  </a:lnTo>
                  <a:cubicBezTo>
                    <a:pt x="2725939" y="3438255"/>
                    <a:pt x="2724443" y="3440349"/>
                    <a:pt x="2723023" y="3442518"/>
                  </a:cubicBezTo>
                  <a:cubicBezTo>
                    <a:pt x="2722948" y="3442593"/>
                    <a:pt x="2722948" y="3442667"/>
                    <a:pt x="2722873" y="3442742"/>
                  </a:cubicBezTo>
                  <a:cubicBezTo>
                    <a:pt x="2721302" y="3445060"/>
                    <a:pt x="2719882" y="3447378"/>
                    <a:pt x="2718387" y="3449696"/>
                  </a:cubicBezTo>
                  <a:cubicBezTo>
                    <a:pt x="2718387" y="3449771"/>
                    <a:pt x="2718387" y="3449771"/>
                    <a:pt x="2718387" y="3449771"/>
                  </a:cubicBezTo>
                  <a:lnTo>
                    <a:pt x="2718461" y="3449771"/>
                  </a:lnTo>
                  <a:cubicBezTo>
                    <a:pt x="2717040" y="3451939"/>
                    <a:pt x="2715769" y="3454183"/>
                    <a:pt x="2714423" y="3456426"/>
                  </a:cubicBezTo>
                  <a:cubicBezTo>
                    <a:pt x="2714423" y="3456501"/>
                    <a:pt x="2714348" y="3456576"/>
                    <a:pt x="2714348" y="3456651"/>
                  </a:cubicBezTo>
                  <a:lnTo>
                    <a:pt x="2714199" y="3456874"/>
                  </a:lnTo>
                  <a:cubicBezTo>
                    <a:pt x="2713003" y="3458894"/>
                    <a:pt x="2711806" y="3460913"/>
                    <a:pt x="2710684" y="3463006"/>
                  </a:cubicBezTo>
                  <a:lnTo>
                    <a:pt x="2709264" y="3465698"/>
                  </a:lnTo>
                  <a:cubicBezTo>
                    <a:pt x="2708964" y="3466222"/>
                    <a:pt x="2708740" y="3466745"/>
                    <a:pt x="2708441" y="3467194"/>
                  </a:cubicBezTo>
                  <a:cubicBezTo>
                    <a:pt x="2708142" y="3467718"/>
                    <a:pt x="2707843" y="3468241"/>
                    <a:pt x="2707543" y="3468839"/>
                  </a:cubicBezTo>
                  <a:lnTo>
                    <a:pt x="2706646" y="3470634"/>
                  </a:lnTo>
                  <a:cubicBezTo>
                    <a:pt x="2706572" y="3470783"/>
                    <a:pt x="2706497" y="3470858"/>
                    <a:pt x="2706422" y="3471008"/>
                  </a:cubicBezTo>
                  <a:cubicBezTo>
                    <a:pt x="2706422" y="3471082"/>
                    <a:pt x="2706347" y="3471082"/>
                    <a:pt x="2706347" y="3471157"/>
                  </a:cubicBezTo>
                  <a:cubicBezTo>
                    <a:pt x="2706272" y="3471382"/>
                    <a:pt x="2706123" y="3471606"/>
                    <a:pt x="2706048" y="3471830"/>
                  </a:cubicBezTo>
                  <a:cubicBezTo>
                    <a:pt x="2705749" y="3472353"/>
                    <a:pt x="2705450" y="3472877"/>
                    <a:pt x="2705226" y="3473401"/>
                  </a:cubicBezTo>
                  <a:cubicBezTo>
                    <a:pt x="2704927" y="3474074"/>
                    <a:pt x="2704628" y="3474746"/>
                    <a:pt x="2704253" y="3475419"/>
                  </a:cubicBezTo>
                  <a:cubicBezTo>
                    <a:pt x="2703880" y="3476093"/>
                    <a:pt x="2703506" y="3476765"/>
                    <a:pt x="2703207" y="3477438"/>
                  </a:cubicBezTo>
                  <a:cubicBezTo>
                    <a:pt x="2703132" y="3477737"/>
                    <a:pt x="2702982" y="3478037"/>
                    <a:pt x="2702833" y="3478336"/>
                  </a:cubicBezTo>
                  <a:cubicBezTo>
                    <a:pt x="2702833" y="3478410"/>
                    <a:pt x="2702758" y="3478486"/>
                    <a:pt x="2702758" y="3478560"/>
                  </a:cubicBezTo>
                  <a:cubicBezTo>
                    <a:pt x="2701711" y="3480728"/>
                    <a:pt x="2700664" y="3482972"/>
                    <a:pt x="2699692" y="3485290"/>
                  </a:cubicBezTo>
                  <a:cubicBezTo>
                    <a:pt x="2699617" y="3485514"/>
                    <a:pt x="2699467" y="3485739"/>
                    <a:pt x="2699393" y="3485963"/>
                  </a:cubicBezTo>
                  <a:cubicBezTo>
                    <a:pt x="2699168" y="3486561"/>
                    <a:pt x="2698945" y="3487234"/>
                    <a:pt x="2698646" y="3487907"/>
                  </a:cubicBezTo>
                  <a:cubicBezTo>
                    <a:pt x="2724668" y="3498376"/>
                    <a:pt x="2752335" y="3504882"/>
                    <a:pt x="2780377" y="3507275"/>
                  </a:cubicBezTo>
                  <a:cubicBezTo>
                    <a:pt x="2781872" y="3487982"/>
                    <a:pt x="2785013" y="3468914"/>
                    <a:pt x="2789948" y="3450070"/>
                  </a:cubicBezTo>
                  <a:cubicBezTo>
                    <a:pt x="2773273" y="3440349"/>
                    <a:pt x="2757495" y="3428983"/>
                    <a:pt x="2742689" y="3416420"/>
                  </a:cubicBezTo>
                  <a:close/>
                  <a:moveTo>
                    <a:pt x="5536290" y="3416346"/>
                  </a:moveTo>
                  <a:cubicBezTo>
                    <a:pt x="5521484" y="3428983"/>
                    <a:pt x="5505781" y="3440274"/>
                    <a:pt x="5489106" y="3449996"/>
                  </a:cubicBezTo>
                  <a:cubicBezTo>
                    <a:pt x="5492844" y="3464352"/>
                    <a:pt x="5495686" y="3479158"/>
                    <a:pt x="5497406" y="3493965"/>
                  </a:cubicBezTo>
                  <a:cubicBezTo>
                    <a:pt x="5497406" y="3493965"/>
                    <a:pt x="5497406" y="3494039"/>
                    <a:pt x="5497406" y="3494039"/>
                  </a:cubicBezTo>
                  <a:cubicBezTo>
                    <a:pt x="5497930" y="3498077"/>
                    <a:pt x="5498378" y="3502190"/>
                    <a:pt x="5498677" y="3506452"/>
                  </a:cubicBezTo>
                  <a:cubicBezTo>
                    <a:pt x="5498752" y="3506751"/>
                    <a:pt x="5498752" y="3506975"/>
                    <a:pt x="5498752" y="3507275"/>
                  </a:cubicBezTo>
                  <a:cubicBezTo>
                    <a:pt x="5499051" y="3507200"/>
                    <a:pt x="5499350" y="3507200"/>
                    <a:pt x="5499649" y="3507200"/>
                  </a:cubicBezTo>
                  <a:cubicBezTo>
                    <a:pt x="5518494" y="3505555"/>
                    <a:pt x="5537262" y="3501965"/>
                    <a:pt x="5555283" y="3496656"/>
                  </a:cubicBezTo>
                  <a:lnTo>
                    <a:pt x="5555433" y="3496581"/>
                  </a:lnTo>
                  <a:cubicBezTo>
                    <a:pt x="5558125" y="3495834"/>
                    <a:pt x="5560667" y="3495011"/>
                    <a:pt x="5563135" y="3494188"/>
                  </a:cubicBezTo>
                  <a:cubicBezTo>
                    <a:pt x="5568968" y="3492245"/>
                    <a:pt x="5574800" y="3490151"/>
                    <a:pt x="5580484" y="3487833"/>
                  </a:cubicBezTo>
                  <a:cubicBezTo>
                    <a:pt x="5569491" y="3462035"/>
                    <a:pt x="5554461" y="3437881"/>
                    <a:pt x="5536290" y="3416346"/>
                  </a:cubicBezTo>
                  <a:close/>
                  <a:moveTo>
                    <a:pt x="3925664" y="3416346"/>
                  </a:moveTo>
                  <a:cubicBezTo>
                    <a:pt x="3907493" y="3437807"/>
                    <a:pt x="3892538" y="3462035"/>
                    <a:pt x="3881471" y="3487833"/>
                  </a:cubicBezTo>
                  <a:cubicBezTo>
                    <a:pt x="3907493" y="3498301"/>
                    <a:pt x="3935236" y="3504807"/>
                    <a:pt x="3963277" y="3507200"/>
                  </a:cubicBezTo>
                  <a:cubicBezTo>
                    <a:pt x="3964848" y="3487833"/>
                    <a:pt x="3967913" y="3468764"/>
                    <a:pt x="3972849" y="3449996"/>
                  </a:cubicBezTo>
                  <a:cubicBezTo>
                    <a:pt x="3956173" y="3440274"/>
                    <a:pt x="3940470" y="3428908"/>
                    <a:pt x="3925664" y="3416346"/>
                  </a:cubicBezTo>
                  <a:close/>
                  <a:moveTo>
                    <a:pt x="1987514" y="3416346"/>
                  </a:moveTo>
                  <a:cubicBezTo>
                    <a:pt x="1972709" y="3428983"/>
                    <a:pt x="1957005" y="3440274"/>
                    <a:pt x="1940330" y="3449996"/>
                  </a:cubicBezTo>
                  <a:cubicBezTo>
                    <a:pt x="1945265" y="3468690"/>
                    <a:pt x="1948331" y="3487833"/>
                    <a:pt x="1949901" y="3507275"/>
                  </a:cubicBezTo>
                  <a:cubicBezTo>
                    <a:pt x="1950276" y="3507200"/>
                    <a:pt x="1950575" y="3507200"/>
                    <a:pt x="1950874" y="3507200"/>
                  </a:cubicBezTo>
                  <a:cubicBezTo>
                    <a:pt x="1969718" y="3505555"/>
                    <a:pt x="1988486" y="3501965"/>
                    <a:pt x="2006508" y="3496656"/>
                  </a:cubicBezTo>
                  <a:lnTo>
                    <a:pt x="2006657" y="3496581"/>
                  </a:lnTo>
                  <a:cubicBezTo>
                    <a:pt x="2009349" y="3495834"/>
                    <a:pt x="2011892" y="3495011"/>
                    <a:pt x="2014360" y="3494188"/>
                  </a:cubicBezTo>
                  <a:cubicBezTo>
                    <a:pt x="2020192" y="3492245"/>
                    <a:pt x="2026025" y="3490151"/>
                    <a:pt x="2031708" y="3487833"/>
                  </a:cubicBezTo>
                  <a:cubicBezTo>
                    <a:pt x="2020715" y="3461960"/>
                    <a:pt x="2005760" y="3437807"/>
                    <a:pt x="1987514" y="3416346"/>
                  </a:cubicBezTo>
                  <a:close/>
                  <a:moveTo>
                    <a:pt x="1559789" y="3416346"/>
                  </a:moveTo>
                  <a:cubicBezTo>
                    <a:pt x="1541543" y="3437881"/>
                    <a:pt x="1526588" y="3462035"/>
                    <a:pt x="1515670" y="3487833"/>
                  </a:cubicBezTo>
                  <a:cubicBezTo>
                    <a:pt x="1541693" y="3498301"/>
                    <a:pt x="1569360" y="3504807"/>
                    <a:pt x="1597476" y="3507200"/>
                  </a:cubicBezTo>
                  <a:cubicBezTo>
                    <a:pt x="1598972" y="3487907"/>
                    <a:pt x="1602113" y="3468839"/>
                    <a:pt x="1607048" y="3449996"/>
                  </a:cubicBezTo>
                  <a:cubicBezTo>
                    <a:pt x="1590372" y="3440200"/>
                    <a:pt x="1574594" y="3428908"/>
                    <a:pt x="1559789" y="3416346"/>
                  </a:cubicBezTo>
                  <a:close/>
                  <a:moveTo>
                    <a:pt x="376888" y="3416346"/>
                  </a:moveTo>
                  <a:cubicBezTo>
                    <a:pt x="358717" y="3437881"/>
                    <a:pt x="343762" y="3462035"/>
                    <a:pt x="332770" y="3487833"/>
                  </a:cubicBezTo>
                  <a:cubicBezTo>
                    <a:pt x="358792" y="3498301"/>
                    <a:pt x="386460" y="3504807"/>
                    <a:pt x="414501" y="3507200"/>
                  </a:cubicBezTo>
                  <a:cubicBezTo>
                    <a:pt x="416071" y="3487833"/>
                    <a:pt x="419212" y="3468690"/>
                    <a:pt x="424147" y="3449996"/>
                  </a:cubicBezTo>
                  <a:cubicBezTo>
                    <a:pt x="407473" y="3440274"/>
                    <a:pt x="391694" y="3428983"/>
                    <a:pt x="376888" y="3416346"/>
                  </a:cubicBezTo>
                  <a:close/>
                  <a:moveTo>
                    <a:pt x="5108490" y="3416271"/>
                  </a:moveTo>
                  <a:cubicBezTo>
                    <a:pt x="5108490" y="3416346"/>
                    <a:pt x="5108415" y="3416420"/>
                    <a:pt x="5108340" y="3416495"/>
                  </a:cubicBezTo>
                  <a:cubicBezTo>
                    <a:pt x="5108190" y="3416645"/>
                    <a:pt x="5108116" y="3416795"/>
                    <a:pt x="5107967" y="3416944"/>
                  </a:cubicBezTo>
                  <a:cubicBezTo>
                    <a:pt x="5106396" y="3418813"/>
                    <a:pt x="5104826" y="3420682"/>
                    <a:pt x="5103330" y="3422627"/>
                  </a:cubicBezTo>
                  <a:cubicBezTo>
                    <a:pt x="5103181" y="3422851"/>
                    <a:pt x="5102956" y="3423075"/>
                    <a:pt x="5102807" y="3423300"/>
                  </a:cubicBezTo>
                  <a:cubicBezTo>
                    <a:pt x="5102134" y="3424122"/>
                    <a:pt x="5101461" y="3425020"/>
                    <a:pt x="5100788" y="3425917"/>
                  </a:cubicBezTo>
                  <a:cubicBezTo>
                    <a:pt x="5100339" y="3426441"/>
                    <a:pt x="5099965" y="3426963"/>
                    <a:pt x="5099516" y="3427487"/>
                  </a:cubicBezTo>
                  <a:lnTo>
                    <a:pt x="5098993" y="3428160"/>
                  </a:lnTo>
                  <a:cubicBezTo>
                    <a:pt x="5098769" y="3428384"/>
                    <a:pt x="5098620" y="3428684"/>
                    <a:pt x="5098395" y="3428908"/>
                  </a:cubicBezTo>
                  <a:cubicBezTo>
                    <a:pt x="5098321" y="3429057"/>
                    <a:pt x="5098245" y="3429207"/>
                    <a:pt x="5098096" y="3429356"/>
                  </a:cubicBezTo>
                  <a:cubicBezTo>
                    <a:pt x="5096750" y="3431151"/>
                    <a:pt x="5095479" y="3432871"/>
                    <a:pt x="5094282" y="3434591"/>
                  </a:cubicBezTo>
                  <a:cubicBezTo>
                    <a:pt x="5093983" y="3435115"/>
                    <a:pt x="5093609" y="3435563"/>
                    <a:pt x="5093235" y="3436087"/>
                  </a:cubicBezTo>
                  <a:cubicBezTo>
                    <a:pt x="5092114" y="3437731"/>
                    <a:pt x="5090992" y="3439302"/>
                    <a:pt x="5089796" y="3440872"/>
                  </a:cubicBezTo>
                  <a:lnTo>
                    <a:pt x="5088375" y="3442966"/>
                  </a:lnTo>
                  <a:cubicBezTo>
                    <a:pt x="5079102" y="3456950"/>
                    <a:pt x="5071026" y="3471980"/>
                    <a:pt x="5064371" y="3487758"/>
                  </a:cubicBezTo>
                  <a:cubicBezTo>
                    <a:pt x="5090394" y="3498227"/>
                    <a:pt x="5118061" y="3504733"/>
                    <a:pt x="5146103" y="3507125"/>
                  </a:cubicBezTo>
                  <a:cubicBezTo>
                    <a:pt x="5147674" y="3487758"/>
                    <a:pt x="5150814" y="3468615"/>
                    <a:pt x="5155749" y="3449920"/>
                  </a:cubicBezTo>
                  <a:cubicBezTo>
                    <a:pt x="5138999" y="3440200"/>
                    <a:pt x="5123296" y="3428834"/>
                    <a:pt x="5108490" y="3416271"/>
                  </a:cubicBezTo>
                  <a:close/>
                  <a:moveTo>
                    <a:pt x="4353316" y="3416271"/>
                  </a:moveTo>
                  <a:cubicBezTo>
                    <a:pt x="4338584" y="3428908"/>
                    <a:pt x="4322807" y="3440200"/>
                    <a:pt x="4306132" y="3449920"/>
                  </a:cubicBezTo>
                  <a:cubicBezTo>
                    <a:pt x="4311067" y="3468690"/>
                    <a:pt x="4314208" y="3487833"/>
                    <a:pt x="4315777" y="3507200"/>
                  </a:cubicBezTo>
                  <a:cubicBezTo>
                    <a:pt x="4316150" y="3507125"/>
                    <a:pt x="4316450" y="3507125"/>
                    <a:pt x="4316750" y="3507125"/>
                  </a:cubicBezTo>
                  <a:cubicBezTo>
                    <a:pt x="4344716" y="3504733"/>
                    <a:pt x="4371786" y="3498227"/>
                    <a:pt x="4397583" y="3487833"/>
                  </a:cubicBezTo>
                  <a:cubicBezTo>
                    <a:pt x="4386592" y="3462035"/>
                    <a:pt x="4371637" y="3437807"/>
                    <a:pt x="4353316" y="3416271"/>
                  </a:cubicBezTo>
                  <a:close/>
                  <a:moveTo>
                    <a:pt x="3170490" y="3416271"/>
                  </a:moveTo>
                  <a:cubicBezTo>
                    <a:pt x="3155758" y="3428834"/>
                    <a:pt x="3139980" y="3440200"/>
                    <a:pt x="3123305" y="3449920"/>
                  </a:cubicBezTo>
                  <a:cubicBezTo>
                    <a:pt x="3128240" y="3468690"/>
                    <a:pt x="3131306" y="3487833"/>
                    <a:pt x="3132876" y="3507200"/>
                  </a:cubicBezTo>
                  <a:cubicBezTo>
                    <a:pt x="3133175" y="3507125"/>
                    <a:pt x="3133475" y="3507125"/>
                    <a:pt x="3133773" y="3507125"/>
                  </a:cubicBezTo>
                  <a:lnTo>
                    <a:pt x="3142074" y="3506303"/>
                  </a:lnTo>
                  <a:cubicBezTo>
                    <a:pt x="3167050" y="3503461"/>
                    <a:pt x="3191427" y="3497255"/>
                    <a:pt x="3214683" y="3487833"/>
                  </a:cubicBezTo>
                  <a:cubicBezTo>
                    <a:pt x="3203690" y="3462035"/>
                    <a:pt x="3188735" y="3437807"/>
                    <a:pt x="3170490" y="3416271"/>
                  </a:cubicBezTo>
                  <a:close/>
                  <a:moveTo>
                    <a:pt x="804614" y="3416271"/>
                  </a:moveTo>
                  <a:cubicBezTo>
                    <a:pt x="789808" y="3428908"/>
                    <a:pt x="774030" y="3440200"/>
                    <a:pt x="757354" y="3449920"/>
                  </a:cubicBezTo>
                  <a:cubicBezTo>
                    <a:pt x="762290" y="3468690"/>
                    <a:pt x="765430" y="3487833"/>
                    <a:pt x="767001" y="3507200"/>
                  </a:cubicBezTo>
                  <a:cubicBezTo>
                    <a:pt x="767375" y="3507125"/>
                    <a:pt x="767674" y="3507125"/>
                    <a:pt x="767973" y="3507125"/>
                  </a:cubicBezTo>
                  <a:cubicBezTo>
                    <a:pt x="795939" y="3504733"/>
                    <a:pt x="823009" y="3498227"/>
                    <a:pt x="848807" y="3487833"/>
                  </a:cubicBezTo>
                  <a:cubicBezTo>
                    <a:pt x="837890" y="3462035"/>
                    <a:pt x="822859" y="3437881"/>
                    <a:pt x="804614" y="3416271"/>
                  </a:cubicBezTo>
                  <a:close/>
                  <a:moveTo>
                    <a:pt x="5625126" y="3297226"/>
                  </a:moveTo>
                  <a:cubicBezTo>
                    <a:pt x="5611815" y="3327510"/>
                    <a:pt x="5593943" y="3355851"/>
                    <a:pt x="5572183" y="3380976"/>
                  </a:cubicBezTo>
                  <a:cubicBezTo>
                    <a:pt x="5593943" y="3406101"/>
                    <a:pt x="5611815" y="3434441"/>
                    <a:pt x="5625126" y="3464801"/>
                  </a:cubicBezTo>
                  <a:cubicBezTo>
                    <a:pt x="5642474" y="3453809"/>
                    <a:pt x="5658700" y="3440947"/>
                    <a:pt x="5673507" y="3426216"/>
                  </a:cubicBezTo>
                  <a:cubicBezTo>
                    <a:pt x="5687190" y="3412532"/>
                    <a:pt x="5699528" y="3397352"/>
                    <a:pt x="5710222" y="3380976"/>
                  </a:cubicBezTo>
                  <a:cubicBezTo>
                    <a:pt x="5699528" y="3364674"/>
                    <a:pt x="5687265" y="3349495"/>
                    <a:pt x="5673507" y="3335811"/>
                  </a:cubicBezTo>
                  <a:cubicBezTo>
                    <a:pt x="5658775" y="3321080"/>
                    <a:pt x="5642549" y="3308218"/>
                    <a:pt x="5625126" y="3297226"/>
                  </a:cubicBezTo>
                  <a:close/>
                  <a:moveTo>
                    <a:pt x="4442225" y="3297226"/>
                  </a:moveTo>
                  <a:cubicBezTo>
                    <a:pt x="4428915" y="3327510"/>
                    <a:pt x="4411043" y="3355851"/>
                    <a:pt x="4389283" y="3380976"/>
                  </a:cubicBezTo>
                  <a:cubicBezTo>
                    <a:pt x="4411043" y="3406026"/>
                    <a:pt x="4428915" y="3434441"/>
                    <a:pt x="4442225" y="3464727"/>
                  </a:cubicBezTo>
                  <a:cubicBezTo>
                    <a:pt x="4459573" y="3453734"/>
                    <a:pt x="4475801" y="3440872"/>
                    <a:pt x="4490606" y="3426142"/>
                  </a:cubicBezTo>
                  <a:cubicBezTo>
                    <a:pt x="4504440" y="3412307"/>
                    <a:pt x="4516704" y="3397128"/>
                    <a:pt x="4527322" y="3380902"/>
                  </a:cubicBezTo>
                  <a:cubicBezTo>
                    <a:pt x="4516779" y="3364750"/>
                    <a:pt x="4504440" y="3349570"/>
                    <a:pt x="4490606" y="3335736"/>
                  </a:cubicBezTo>
                  <a:cubicBezTo>
                    <a:pt x="4475876" y="3321080"/>
                    <a:pt x="4459648" y="3308218"/>
                    <a:pt x="4442225" y="3297226"/>
                  </a:cubicBezTo>
                  <a:close/>
                  <a:moveTo>
                    <a:pt x="3259325" y="3297226"/>
                  </a:moveTo>
                  <a:cubicBezTo>
                    <a:pt x="3246015" y="3327510"/>
                    <a:pt x="3228143" y="3355851"/>
                    <a:pt x="3206382" y="3380976"/>
                  </a:cubicBezTo>
                  <a:cubicBezTo>
                    <a:pt x="3228143" y="3406026"/>
                    <a:pt x="3246015" y="3434441"/>
                    <a:pt x="3259325" y="3464651"/>
                  </a:cubicBezTo>
                  <a:cubicBezTo>
                    <a:pt x="3276598" y="3453660"/>
                    <a:pt x="3292900" y="3440872"/>
                    <a:pt x="3307780" y="3426066"/>
                  </a:cubicBezTo>
                  <a:cubicBezTo>
                    <a:pt x="3321539" y="3412307"/>
                    <a:pt x="3333803" y="3397203"/>
                    <a:pt x="3344421" y="3380902"/>
                  </a:cubicBezTo>
                  <a:cubicBezTo>
                    <a:pt x="3333878" y="3364750"/>
                    <a:pt x="3321539" y="3349570"/>
                    <a:pt x="3307706" y="3335736"/>
                  </a:cubicBezTo>
                  <a:cubicBezTo>
                    <a:pt x="3292900" y="3321004"/>
                    <a:pt x="3276673" y="3308218"/>
                    <a:pt x="3259325" y="3297226"/>
                  </a:cubicBezTo>
                  <a:close/>
                  <a:moveTo>
                    <a:pt x="2653928" y="3297226"/>
                  </a:moveTo>
                  <a:cubicBezTo>
                    <a:pt x="2636580" y="3308218"/>
                    <a:pt x="2620279" y="3321080"/>
                    <a:pt x="2605547" y="3335811"/>
                  </a:cubicBezTo>
                  <a:cubicBezTo>
                    <a:pt x="2603379" y="3337979"/>
                    <a:pt x="2601211" y="3340223"/>
                    <a:pt x="2599117" y="3342466"/>
                  </a:cubicBezTo>
                  <a:cubicBezTo>
                    <a:pt x="2587825" y="3354579"/>
                    <a:pt x="2577730" y="3367441"/>
                    <a:pt x="2568832" y="3381051"/>
                  </a:cubicBezTo>
                  <a:cubicBezTo>
                    <a:pt x="2577730" y="3394661"/>
                    <a:pt x="2587900" y="3407597"/>
                    <a:pt x="2599042" y="3419486"/>
                  </a:cubicBezTo>
                  <a:cubicBezTo>
                    <a:pt x="2601211" y="3421729"/>
                    <a:pt x="2603379" y="3423972"/>
                    <a:pt x="2605623" y="3426216"/>
                  </a:cubicBezTo>
                  <a:cubicBezTo>
                    <a:pt x="2620354" y="3440947"/>
                    <a:pt x="2636580" y="3453734"/>
                    <a:pt x="2653779" y="3464577"/>
                  </a:cubicBezTo>
                  <a:cubicBezTo>
                    <a:pt x="2654751" y="3462483"/>
                    <a:pt x="2655723" y="3460389"/>
                    <a:pt x="2656695" y="3458295"/>
                  </a:cubicBezTo>
                  <a:cubicBezTo>
                    <a:pt x="2656770" y="3458221"/>
                    <a:pt x="2656770" y="3458071"/>
                    <a:pt x="2656845" y="3457922"/>
                  </a:cubicBezTo>
                  <a:cubicBezTo>
                    <a:pt x="2657144" y="3457173"/>
                    <a:pt x="2657443" y="3456501"/>
                    <a:pt x="2657817" y="3455828"/>
                  </a:cubicBezTo>
                  <a:cubicBezTo>
                    <a:pt x="2658939" y="3453510"/>
                    <a:pt x="2659985" y="3451341"/>
                    <a:pt x="2661032" y="3449247"/>
                  </a:cubicBezTo>
                  <a:cubicBezTo>
                    <a:pt x="2661182" y="3448874"/>
                    <a:pt x="2661406" y="3448499"/>
                    <a:pt x="2661556" y="3448126"/>
                  </a:cubicBezTo>
                  <a:cubicBezTo>
                    <a:pt x="2662153" y="3446929"/>
                    <a:pt x="2662752" y="3445808"/>
                    <a:pt x="2663351" y="3444686"/>
                  </a:cubicBezTo>
                  <a:cubicBezTo>
                    <a:pt x="2664024" y="3443340"/>
                    <a:pt x="2664696" y="3442069"/>
                    <a:pt x="2665369" y="3440798"/>
                  </a:cubicBezTo>
                  <a:cubicBezTo>
                    <a:pt x="2665594" y="3440424"/>
                    <a:pt x="2665744" y="3439975"/>
                    <a:pt x="2665967" y="3439601"/>
                  </a:cubicBezTo>
                  <a:cubicBezTo>
                    <a:pt x="2667388" y="3436984"/>
                    <a:pt x="2668809" y="3434441"/>
                    <a:pt x="2670305" y="3431899"/>
                  </a:cubicBezTo>
                  <a:cubicBezTo>
                    <a:pt x="2670529" y="3431600"/>
                    <a:pt x="2670678" y="3431301"/>
                    <a:pt x="2670828" y="3431002"/>
                  </a:cubicBezTo>
                  <a:cubicBezTo>
                    <a:pt x="2672399" y="3428459"/>
                    <a:pt x="2673744" y="3426142"/>
                    <a:pt x="2675091" y="3423972"/>
                  </a:cubicBezTo>
                  <a:cubicBezTo>
                    <a:pt x="2675315" y="3423524"/>
                    <a:pt x="2675539" y="3423150"/>
                    <a:pt x="2675838" y="3422701"/>
                  </a:cubicBezTo>
                  <a:cubicBezTo>
                    <a:pt x="2677259" y="3420458"/>
                    <a:pt x="2678680" y="3418290"/>
                    <a:pt x="2680175" y="3416046"/>
                  </a:cubicBezTo>
                  <a:cubicBezTo>
                    <a:pt x="2680400" y="3415597"/>
                    <a:pt x="2680624" y="3415149"/>
                    <a:pt x="2680923" y="3414775"/>
                  </a:cubicBezTo>
                  <a:cubicBezTo>
                    <a:pt x="2682494" y="3412457"/>
                    <a:pt x="2684064" y="3410213"/>
                    <a:pt x="2685634" y="3407970"/>
                  </a:cubicBezTo>
                  <a:cubicBezTo>
                    <a:pt x="2685933" y="3407597"/>
                    <a:pt x="2686158" y="3407148"/>
                    <a:pt x="2686457" y="3406774"/>
                  </a:cubicBezTo>
                  <a:cubicBezTo>
                    <a:pt x="2688027" y="3404606"/>
                    <a:pt x="2689597" y="3402587"/>
                    <a:pt x="2691168" y="3400418"/>
                  </a:cubicBezTo>
                  <a:cubicBezTo>
                    <a:pt x="2691467" y="3400044"/>
                    <a:pt x="2691766" y="3399595"/>
                    <a:pt x="2692064" y="3399146"/>
                  </a:cubicBezTo>
                  <a:cubicBezTo>
                    <a:pt x="2692214" y="3398997"/>
                    <a:pt x="2692289" y="3398923"/>
                    <a:pt x="2692364" y="3398773"/>
                  </a:cubicBezTo>
                  <a:cubicBezTo>
                    <a:pt x="2693561" y="3397203"/>
                    <a:pt x="2694757" y="3395558"/>
                    <a:pt x="2696028" y="3393987"/>
                  </a:cubicBezTo>
                  <a:lnTo>
                    <a:pt x="2697673" y="3391893"/>
                  </a:lnTo>
                  <a:cubicBezTo>
                    <a:pt x="2697748" y="3391744"/>
                    <a:pt x="2697897" y="3391669"/>
                    <a:pt x="2697972" y="3391520"/>
                  </a:cubicBezTo>
                  <a:cubicBezTo>
                    <a:pt x="2698047" y="3391520"/>
                    <a:pt x="2698047" y="3391445"/>
                    <a:pt x="2698122" y="3391370"/>
                  </a:cubicBezTo>
                  <a:cubicBezTo>
                    <a:pt x="2698945" y="3390323"/>
                    <a:pt x="2699842" y="3389351"/>
                    <a:pt x="2700664" y="3388304"/>
                  </a:cubicBezTo>
                  <a:cubicBezTo>
                    <a:pt x="2700814" y="3388080"/>
                    <a:pt x="2701038" y="3387856"/>
                    <a:pt x="2701188" y="3387631"/>
                  </a:cubicBezTo>
                  <a:cubicBezTo>
                    <a:pt x="2701860" y="3386808"/>
                    <a:pt x="2702459" y="3386061"/>
                    <a:pt x="2703132" y="3385238"/>
                  </a:cubicBezTo>
                  <a:cubicBezTo>
                    <a:pt x="2703506" y="3384790"/>
                    <a:pt x="2703805" y="3384341"/>
                    <a:pt x="2704179" y="3383967"/>
                  </a:cubicBezTo>
                  <a:lnTo>
                    <a:pt x="2706796" y="3380976"/>
                  </a:lnTo>
                  <a:cubicBezTo>
                    <a:pt x="2705450" y="3379406"/>
                    <a:pt x="2704179" y="3377835"/>
                    <a:pt x="2702908" y="3376265"/>
                  </a:cubicBezTo>
                  <a:cubicBezTo>
                    <a:pt x="2701936" y="3375143"/>
                    <a:pt x="2700888" y="3373947"/>
                    <a:pt x="2699991" y="3372825"/>
                  </a:cubicBezTo>
                  <a:cubicBezTo>
                    <a:pt x="2697225" y="3369460"/>
                    <a:pt x="2694533" y="3366095"/>
                    <a:pt x="2691990" y="3362656"/>
                  </a:cubicBezTo>
                  <a:cubicBezTo>
                    <a:pt x="2678754" y="3345083"/>
                    <a:pt x="2667314" y="3326089"/>
                    <a:pt x="2657967" y="3306274"/>
                  </a:cubicBezTo>
                  <a:cubicBezTo>
                    <a:pt x="2657817" y="3305825"/>
                    <a:pt x="2657592" y="3305451"/>
                    <a:pt x="2657369" y="3305002"/>
                  </a:cubicBezTo>
                  <a:cubicBezTo>
                    <a:pt x="2657369" y="3305002"/>
                    <a:pt x="2657369" y="3304928"/>
                    <a:pt x="2657369" y="3304928"/>
                  </a:cubicBezTo>
                  <a:cubicBezTo>
                    <a:pt x="2656172" y="3302460"/>
                    <a:pt x="2655050" y="3299842"/>
                    <a:pt x="2653928" y="3297226"/>
                  </a:cubicBezTo>
                  <a:close/>
                  <a:moveTo>
                    <a:pt x="2076349" y="3297226"/>
                  </a:moveTo>
                  <a:cubicBezTo>
                    <a:pt x="2063039" y="3327510"/>
                    <a:pt x="2045167" y="3355926"/>
                    <a:pt x="2023483" y="3380976"/>
                  </a:cubicBezTo>
                  <a:cubicBezTo>
                    <a:pt x="2045167" y="3406026"/>
                    <a:pt x="2063039" y="3434367"/>
                    <a:pt x="2076349" y="3464801"/>
                  </a:cubicBezTo>
                  <a:cubicBezTo>
                    <a:pt x="2093698" y="3453809"/>
                    <a:pt x="2109924" y="3440947"/>
                    <a:pt x="2124730" y="3426216"/>
                  </a:cubicBezTo>
                  <a:cubicBezTo>
                    <a:pt x="2138564" y="3412457"/>
                    <a:pt x="2150902" y="3397277"/>
                    <a:pt x="2161521" y="3380976"/>
                  </a:cubicBezTo>
                  <a:cubicBezTo>
                    <a:pt x="2150902" y="3364750"/>
                    <a:pt x="2138564" y="3349644"/>
                    <a:pt x="2124730" y="3335811"/>
                  </a:cubicBezTo>
                  <a:cubicBezTo>
                    <a:pt x="2110000" y="3321080"/>
                    <a:pt x="2093773" y="3308218"/>
                    <a:pt x="2076349" y="3297226"/>
                  </a:cubicBezTo>
                  <a:close/>
                  <a:moveTo>
                    <a:pt x="893449" y="3297226"/>
                  </a:moveTo>
                  <a:cubicBezTo>
                    <a:pt x="880139" y="3327510"/>
                    <a:pt x="862267" y="3355851"/>
                    <a:pt x="840507" y="3380976"/>
                  </a:cubicBezTo>
                  <a:cubicBezTo>
                    <a:pt x="862267" y="3406101"/>
                    <a:pt x="880139" y="3434441"/>
                    <a:pt x="893449" y="3464727"/>
                  </a:cubicBezTo>
                  <a:cubicBezTo>
                    <a:pt x="910723" y="3453734"/>
                    <a:pt x="927024" y="3440872"/>
                    <a:pt x="941830" y="3426142"/>
                  </a:cubicBezTo>
                  <a:cubicBezTo>
                    <a:pt x="955664" y="3412307"/>
                    <a:pt x="968002" y="3397203"/>
                    <a:pt x="978546" y="3380976"/>
                  </a:cubicBezTo>
                  <a:cubicBezTo>
                    <a:pt x="968002" y="3364750"/>
                    <a:pt x="955664" y="3349570"/>
                    <a:pt x="941830" y="3335736"/>
                  </a:cubicBezTo>
                  <a:cubicBezTo>
                    <a:pt x="927099" y="3321080"/>
                    <a:pt x="910873" y="3308218"/>
                    <a:pt x="893449" y="3297226"/>
                  </a:cubicBezTo>
                  <a:close/>
                  <a:moveTo>
                    <a:pt x="1471028" y="3297151"/>
                  </a:moveTo>
                  <a:cubicBezTo>
                    <a:pt x="1453680" y="3308218"/>
                    <a:pt x="1437379" y="3321004"/>
                    <a:pt x="1422648" y="3335736"/>
                  </a:cubicBezTo>
                  <a:cubicBezTo>
                    <a:pt x="1408813" y="3349570"/>
                    <a:pt x="1396550" y="3364750"/>
                    <a:pt x="1385932" y="3380976"/>
                  </a:cubicBezTo>
                  <a:cubicBezTo>
                    <a:pt x="1396550" y="3397277"/>
                    <a:pt x="1408813" y="3412383"/>
                    <a:pt x="1422648" y="3426216"/>
                  </a:cubicBezTo>
                  <a:cubicBezTo>
                    <a:pt x="1437379" y="3440947"/>
                    <a:pt x="1453680" y="3453734"/>
                    <a:pt x="1471028" y="3464727"/>
                  </a:cubicBezTo>
                  <a:cubicBezTo>
                    <a:pt x="1484339" y="3434367"/>
                    <a:pt x="1502211" y="3406026"/>
                    <a:pt x="1523970" y="3380902"/>
                  </a:cubicBezTo>
                  <a:cubicBezTo>
                    <a:pt x="1502211" y="3355776"/>
                    <a:pt x="1484264" y="3327436"/>
                    <a:pt x="1471028" y="3297151"/>
                  </a:cubicBezTo>
                  <a:close/>
                  <a:moveTo>
                    <a:pt x="288128" y="3297151"/>
                  </a:moveTo>
                  <a:cubicBezTo>
                    <a:pt x="270780" y="3308218"/>
                    <a:pt x="254478" y="3321004"/>
                    <a:pt x="239747" y="3335736"/>
                  </a:cubicBezTo>
                  <a:cubicBezTo>
                    <a:pt x="225988" y="3349495"/>
                    <a:pt x="213650" y="3364674"/>
                    <a:pt x="203031" y="3380976"/>
                  </a:cubicBezTo>
                  <a:cubicBezTo>
                    <a:pt x="213650" y="3397277"/>
                    <a:pt x="225988" y="3412457"/>
                    <a:pt x="239747" y="3426216"/>
                  </a:cubicBezTo>
                  <a:cubicBezTo>
                    <a:pt x="254478" y="3440947"/>
                    <a:pt x="270780" y="3453734"/>
                    <a:pt x="288128" y="3464727"/>
                  </a:cubicBezTo>
                  <a:cubicBezTo>
                    <a:pt x="301363" y="3434367"/>
                    <a:pt x="319235" y="3406026"/>
                    <a:pt x="340995" y="3380902"/>
                  </a:cubicBezTo>
                  <a:cubicBezTo>
                    <a:pt x="319235" y="3355776"/>
                    <a:pt x="301363" y="3327361"/>
                    <a:pt x="288128" y="3297151"/>
                  </a:cubicBezTo>
                  <a:close/>
                  <a:moveTo>
                    <a:pt x="5019953" y="3297076"/>
                  </a:moveTo>
                  <a:cubicBezTo>
                    <a:pt x="5002456" y="3308143"/>
                    <a:pt x="4986155" y="3321004"/>
                    <a:pt x="4971423" y="3335736"/>
                  </a:cubicBezTo>
                  <a:cubicBezTo>
                    <a:pt x="4957590" y="3349570"/>
                    <a:pt x="4945252" y="3364750"/>
                    <a:pt x="4934708" y="3380976"/>
                  </a:cubicBezTo>
                  <a:cubicBezTo>
                    <a:pt x="4945326" y="3397277"/>
                    <a:pt x="4957590" y="3412383"/>
                    <a:pt x="4971423" y="3426216"/>
                  </a:cubicBezTo>
                  <a:cubicBezTo>
                    <a:pt x="4986155" y="3440947"/>
                    <a:pt x="5002456" y="3453809"/>
                    <a:pt x="5020029" y="3464801"/>
                  </a:cubicBezTo>
                  <a:cubicBezTo>
                    <a:pt x="5027656" y="3447378"/>
                    <a:pt x="5036554" y="3430628"/>
                    <a:pt x="5047023" y="3414850"/>
                  </a:cubicBezTo>
                  <a:lnTo>
                    <a:pt x="5047322" y="3414326"/>
                  </a:lnTo>
                  <a:lnTo>
                    <a:pt x="5047398" y="3414177"/>
                  </a:lnTo>
                  <a:lnTo>
                    <a:pt x="5048444" y="3412607"/>
                  </a:lnTo>
                  <a:cubicBezTo>
                    <a:pt x="5049640" y="3410962"/>
                    <a:pt x="5050762" y="3409241"/>
                    <a:pt x="5051959" y="3407597"/>
                  </a:cubicBezTo>
                  <a:cubicBezTo>
                    <a:pt x="5052108" y="3407447"/>
                    <a:pt x="5052183" y="3407298"/>
                    <a:pt x="5052257" y="3407148"/>
                  </a:cubicBezTo>
                  <a:cubicBezTo>
                    <a:pt x="5053230" y="3405652"/>
                    <a:pt x="5054425" y="3404157"/>
                    <a:pt x="5055473" y="3402736"/>
                  </a:cubicBezTo>
                  <a:cubicBezTo>
                    <a:pt x="5055996" y="3401988"/>
                    <a:pt x="5056595" y="3401166"/>
                    <a:pt x="5057193" y="3400343"/>
                  </a:cubicBezTo>
                  <a:cubicBezTo>
                    <a:pt x="5057417" y="3399969"/>
                    <a:pt x="5057716" y="3399595"/>
                    <a:pt x="5058016" y="3399222"/>
                  </a:cubicBezTo>
                  <a:cubicBezTo>
                    <a:pt x="5059959" y="3396679"/>
                    <a:pt x="5061903" y="3394062"/>
                    <a:pt x="5063998" y="3391520"/>
                  </a:cubicBezTo>
                  <a:cubicBezTo>
                    <a:pt x="5065493" y="3389575"/>
                    <a:pt x="5067288" y="3387407"/>
                    <a:pt x="5069157" y="3385238"/>
                  </a:cubicBezTo>
                  <a:cubicBezTo>
                    <a:pt x="5069381" y="3384939"/>
                    <a:pt x="5069605" y="3384640"/>
                    <a:pt x="5069831" y="3384341"/>
                  </a:cubicBezTo>
                  <a:cubicBezTo>
                    <a:pt x="5070802" y="3383144"/>
                    <a:pt x="5071775" y="3382023"/>
                    <a:pt x="5072746" y="3380902"/>
                  </a:cubicBezTo>
                  <a:cubicBezTo>
                    <a:pt x="5067587" y="3374919"/>
                    <a:pt x="5062727" y="3368862"/>
                    <a:pt x="5058090" y="3362730"/>
                  </a:cubicBezTo>
                  <a:cubicBezTo>
                    <a:pt x="5058016" y="3362730"/>
                    <a:pt x="5058016" y="3362656"/>
                    <a:pt x="5058016" y="3362656"/>
                  </a:cubicBezTo>
                  <a:cubicBezTo>
                    <a:pt x="5057941" y="3362581"/>
                    <a:pt x="5057941" y="3362581"/>
                    <a:pt x="5057941" y="3362581"/>
                  </a:cubicBezTo>
                  <a:cubicBezTo>
                    <a:pt x="5054650" y="3358244"/>
                    <a:pt x="5051061" y="3353234"/>
                    <a:pt x="5046948" y="3347027"/>
                  </a:cubicBezTo>
                  <a:cubicBezTo>
                    <a:pt x="5036480" y="3331174"/>
                    <a:pt x="5027581" y="3314424"/>
                    <a:pt x="5019953" y="3297076"/>
                  </a:cubicBezTo>
                  <a:close/>
                  <a:moveTo>
                    <a:pt x="3837054" y="3297076"/>
                  </a:moveTo>
                  <a:cubicBezTo>
                    <a:pt x="3819631" y="3308143"/>
                    <a:pt x="3803403" y="3320930"/>
                    <a:pt x="3788673" y="3335661"/>
                  </a:cubicBezTo>
                  <a:cubicBezTo>
                    <a:pt x="3780223" y="3344036"/>
                    <a:pt x="3771997" y="3353383"/>
                    <a:pt x="3764220" y="3363478"/>
                  </a:cubicBezTo>
                  <a:cubicBezTo>
                    <a:pt x="3762052" y="3366320"/>
                    <a:pt x="3759884" y="3369311"/>
                    <a:pt x="3757790" y="3372302"/>
                  </a:cubicBezTo>
                  <a:cubicBezTo>
                    <a:pt x="3756369" y="3374321"/>
                    <a:pt x="3754948" y="3376415"/>
                    <a:pt x="3753527" y="3378509"/>
                  </a:cubicBezTo>
                  <a:cubicBezTo>
                    <a:pt x="3753004" y="3379256"/>
                    <a:pt x="3752480" y="3380079"/>
                    <a:pt x="3751957" y="3380902"/>
                  </a:cubicBezTo>
                  <a:cubicBezTo>
                    <a:pt x="3752480" y="3381723"/>
                    <a:pt x="3753004" y="3382546"/>
                    <a:pt x="3753527" y="3383369"/>
                  </a:cubicBezTo>
                  <a:cubicBezTo>
                    <a:pt x="3754873" y="3385463"/>
                    <a:pt x="3756294" y="3387557"/>
                    <a:pt x="3757714" y="3389575"/>
                  </a:cubicBezTo>
                  <a:cubicBezTo>
                    <a:pt x="3759509" y="3392118"/>
                    <a:pt x="3761304" y="3394585"/>
                    <a:pt x="3763099" y="3396978"/>
                  </a:cubicBezTo>
                  <a:cubicBezTo>
                    <a:pt x="3763398" y="3397427"/>
                    <a:pt x="3763772" y="3397951"/>
                    <a:pt x="3764146" y="3398399"/>
                  </a:cubicBezTo>
                  <a:cubicBezTo>
                    <a:pt x="3771922" y="3408569"/>
                    <a:pt x="3780073" y="3417841"/>
                    <a:pt x="3788448" y="3426142"/>
                  </a:cubicBezTo>
                  <a:cubicBezTo>
                    <a:pt x="3803254" y="3440872"/>
                    <a:pt x="3819481" y="3453734"/>
                    <a:pt x="3837054" y="3464577"/>
                  </a:cubicBezTo>
                  <a:cubicBezTo>
                    <a:pt x="3850364" y="3434292"/>
                    <a:pt x="3868235" y="3405951"/>
                    <a:pt x="3889996" y="3380826"/>
                  </a:cubicBezTo>
                  <a:cubicBezTo>
                    <a:pt x="3868235" y="3355701"/>
                    <a:pt x="3850364" y="3327361"/>
                    <a:pt x="3837054" y="3297076"/>
                  </a:cubicBezTo>
                  <a:close/>
                  <a:moveTo>
                    <a:pt x="5498827" y="3254752"/>
                  </a:moveTo>
                  <a:cubicBezTo>
                    <a:pt x="5498453" y="3259014"/>
                    <a:pt x="5498004" y="3263426"/>
                    <a:pt x="5497481" y="3267913"/>
                  </a:cubicBezTo>
                  <a:cubicBezTo>
                    <a:pt x="5495686" y="3282644"/>
                    <a:pt x="5492844" y="3297450"/>
                    <a:pt x="5489106" y="3311882"/>
                  </a:cubicBezTo>
                  <a:cubicBezTo>
                    <a:pt x="5505781" y="3321678"/>
                    <a:pt x="5521560" y="3332969"/>
                    <a:pt x="5536365" y="3345607"/>
                  </a:cubicBezTo>
                  <a:cubicBezTo>
                    <a:pt x="5554536" y="3324071"/>
                    <a:pt x="5569491" y="3299918"/>
                    <a:pt x="5580484" y="3274119"/>
                  </a:cubicBezTo>
                  <a:cubicBezTo>
                    <a:pt x="5554536" y="3263650"/>
                    <a:pt x="5526868" y="3257145"/>
                    <a:pt x="5498827" y="3254752"/>
                  </a:cubicBezTo>
                  <a:close/>
                  <a:moveTo>
                    <a:pt x="3963352" y="3254752"/>
                  </a:moveTo>
                  <a:cubicBezTo>
                    <a:pt x="3935161" y="3257145"/>
                    <a:pt x="3907493" y="3263650"/>
                    <a:pt x="3881545" y="3274119"/>
                  </a:cubicBezTo>
                  <a:cubicBezTo>
                    <a:pt x="3892538" y="3299918"/>
                    <a:pt x="3907493" y="3324071"/>
                    <a:pt x="3925664" y="3345607"/>
                  </a:cubicBezTo>
                  <a:cubicBezTo>
                    <a:pt x="3940470" y="3332969"/>
                    <a:pt x="3956173" y="3321678"/>
                    <a:pt x="3972924" y="3311882"/>
                  </a:cubicBezTo>
                  <a:cubicBezTo>
                    <a:pt x="3968063" y="3293187"/>
                    <a:pt x="3964922" y="3274044"/>
                    <a:pt x="3963352" y="3254752"/>
                  </a:cubicBezTo>
                  <a:close/>
                  <a:moveTo>
                    <a:pt x="2780377" y="3254752"/>
                  </a:moveTo>
                  <a:cubicBezTo>
                    <a:pt x="2752186" y="3257145"/>
                    <a:pt x="2724593" y="3263650"/>
                    <a:pt x="2698646" y="3274119"/>
                  </a:cubicBezTo>
                  <a:cubicBezTo>
                    <a:pt x="2699991" y="3277335"/>
                    <a:pt x="2701338" y="3280550"/>
                    <a:pt x="2702833" y="3283616"/>
                  </a:cubicBezTo>
                  <a:cubicBezTo>
                    <a:pt x="2711058" y="3301114"/>
                    <a:pt x="2720929" y="3317565"/>
                    <a:pt x="2732220" y="3332595"/>
                  </a:cubicBezTo>
                  <a:cubicBezTo>
                    <a:pt x="2735510" y="3336933"/>
                    <a:pt x="2739024" y="3341269"/>
                    <a:pt x="2742689" y="3345607"/>
                  </a:cubicBezTo>
                  <a:cubicBezTo>
                    <a:pt x="2757495" y="3333043"/>
                    <a:pt x="2773198" y="3321678"/>
                    <a:pt x="2789948" y="3311882"/>
                  </a:cubicBezTo>
                  <a:cubicBezTo>
                    <a:pt x="2785013" y="3293187"/>
                    <a:pt x="2781947" y="3274044"/>
                    <a:pt x="2780377" y="3254752"/>
                  </a:cubicBezTo>
                  <a:close/>
                  <a:moveTo>
                    <a:pt x="1597476" y="3254752"/>
                  </a:moveTo>
                  <a:cubicBezTo>
                    <a:pt x="1569211" y="3257145"/>
                    <a:pt x="1541618" y="3263650"/>
                    <a:pt x="1515670" y="3274119"/>
                  </a:cubicBezTo>
                  <a:cubicBezTo>
                    <a:pt x="1526662" y="3299842"/>
                    <a:pt x="1541618" y="3324071"/>
                    <a:pt x="1559864" y="3345607"/>
                  </a:cubicBezTo>
                  <a:cubicBezTo>
                    <a:pt x="1574594" y="3333043"/>
                    <a:pt x="1590298" y="3321678"/>
                    <a:pt x="1607048" y="3311882"/>
                  </a:cubicBezTo>
                  <a:cubicBezTo>
                    <a:pt x="1602113" y="3293187"/>
                    <a:pt x="1599046" y="3274044"/>
                    <a:pt x="1597476" y="3254752"/>
                  </a:cubicBezTo>
                  <a:close/>
                  <a:moveTo>
                    <a:pt x="414501" y="3254752"/>
                  </a:moveTo>
                  <a:cubicBezTo>
                    <a:pt x="386310" y="3257145"/>
                    <a:pt x="358717" y="3263650"/>
                    <a:pt x="332770" y="3274119"/>
                  </a:cubicBezTo>
                  <a:cubicBezTo>
                    <a:pt x="343762" y="3299918"/>
                    <a:pt x="358717" y="3324071"/>
                    <a:pt x="376888" y="3345607"/>
                  </a:cubicBezTo>
                  <a:cubicBezTo>
                    <a:pt x="391694" y="3332969"/>
                    <a:pt x="407397" y="3321678"/>
                    <a:pt x="424147" y="3311882"/>
                  </a:cubicBezTo>
                  <a:cubicBezTo>
                    <a:pt x="419212" y="3293187"/>
                    <a:pt x="416071" y="3274119"/>
                    <a:pt x="414501" y="3254752"/>
                  </a:cubicBezTo>
                  <a:close/>
                  <a:moveTo>
                    <a:pt x="5146177" y="3254677"/>
                  </a:moveTo>
                  <a:cubicBezTo>
                    <a:pt x="5117986" y="3257070"/>
                    <a:pt x="5090394" y="3263576"/>
                    <a:pt x="5064446" y="3274044"/>
                  </a:cubicBezTo>
                  <a:cubicBezTo>
                    <a:pt x="5071176" y="3289823"/>
                    <a:pt x="5079252" y="3304928"/>
                    <a:pt x="5088674" y="3319135"/>
                  </a:cubicBezTo>
                  <a:cubicBezTo>
                    <a:pt x="5088748" y="3319210"/>
                    <a:pt x="5088748" y="3319284"/>
                    <a:pt x="5088824" y="3319360"/>
                  </a:cubicBezTo>
                  <a:cubicBezTo>
                    <a:pt x="5091814" y="3323771"/>
                    <a:pt x="5094955" y="3328183"/>
                    <a:pt x="5098096" y="3332446"/>
                  </a:cubicBezTo>
                  <a:cubicBezTo>
                    <a:pt x="5098843" y="3333492"/>
                    <a:pt x="5099742" y="3334464"/>
                    <a:pt x="5100489" y="3335436"/>
                  </a:cubicBezTo>
                  <a:cubicBezTo>
                    <a:pt x="5103106" y="3338876"/>
                    <a:pt x="5105873" y="3342241"/>
                    <a:pt x="5108639" y="3345457"/>
                  </a:cubicBezTo>
                  <a:cubicBezTo>
                    <a:pt x="5123370" y="3332894"/>
                    <a:pt x="5139074" y="3321603"/>
                    <a:pt x="5155824" y="3311807"/>
                  </a:cubicBezTo>
                  <a:cubicBezTo>
                    <a:pt x="5150888" y="3293187"/>
                    <a:pt x="5147748" y="3274044"/>
                    <a:pt x="5146177" y="3254677"/>
                  </a:cubicBezTo>
                  <a:close/>
                  <a:moveTo>
                    <a:pt x="4315852" y="3254677"/>
                  </a:moveTo>
                  <a:cubicBezTo>
                    <a:pt x="4314282" y="3274044"/>
                    <a:pt x="4311142" y="3293187"/>
                    <a:pt x="4306206" y="3311882"/>
                  </a:cubicBezTo>
                  <a:cubicBezTo>
                    <a:pt x="4322882" y="3321678"/>
                    <a:pt x="4338659" y="3332969"/>
                    <a:pt x="4353465" y="3345531"/>
                  </a:cubicBezTo>
                  <a:cubicBezTo>
                    <a:pt x="4371710" y="3323996"/>
                    <a:pt x="4386667" y="3299842"/>
                    <a:pt x="4397658" y="3274044"/>
                  </a:cubicBezTo>
                  <a:cubicBezTo>
                    <a:pt x="4371637" y="3263576"/>
                    <a:pt x="4343894" y="3257070"/>
                    <a:pt x="4315852" y="3254677"/>
                  </a:cubicBezTo>
                  <a:close/>
                  <a:moveTo>
                    <a:pt x="3132876" y="3254677"/>
                  </a:moveTo>
                  <a:cubicBezTo>
                    <a:pt x="3131381" y="3273970"/>
                    <a:pt x="3128240" y="3293038"/>
                    <a:pt x="3123305" y="3311882"/>
                  </a:cubicBezTo>
                  <a:cubicBezTo>
                    <a:pt x="3139980" y="3321678"/>
                    <a:pt x="3155758" y="3332969"/>
                    <a:pt x="3170490" y="3345531"/>
                  </a:cubicBezTo>
                  <a:cubicBezTo>
                    <a:pt x="3188735" y="3323996"/>
                    <a:pt x="3203690" y="3299842"/>
                    <a:pt x="3214683" y="3274044"/>
                  </a:cubicBezTo>
                  <a:cubicBezTo>
                    <a:pt x="3188660" y="3263576"/>
                    <a:pt x="3160993" y="3257070"/>
                    <a:pt x="3132876" y="3254677"/>
                  </a:cubicBezTo>
                  <a:close/>
                  <a:moveTo>
                    <a:pt x="1949901" y="3254677"/>
                  </a:moveTo>
                  <a:cubicBezTo>
                    <a:pt x="1948331" y="3274044"/>
                    <a:pt x="1945191" y="3293113"/>
                    <a:pt x="1940330" y="3311882"/>
                  </a:cubicBezTo>
                  <a:cubicBezTo>
                    <a:pt x="1957080" y="3321678"/>
                    <a:pt x="1972783" y="3332969"/>
                    <a:pt x="1987589" y="3345531"/>
                  </a:cubicBezTo>
                  <a:cubicBezTo>
                    <a:pt x="2005760" y="3324071"/>
                    <a:pt x="2020715" y="3299842"/>
                    <a:pt x="2031708" y="3274044"/>
                  </a:cubicBezTo>
                  <a:cubicBezTo>
                    <a:pt x="2005685" y="3263576"/>
                    <a:pt x="1978017" y="3257070"/>
                    <a:pt x="1949901" y="3254677"/>
                  </a:cubicBezTo>
                  <a:close/>
                  <a:moveTo>
                    <a:pt x="767076" y="3254677"/>
                  </a:moveTo>
                  <a:cubicBezTo>
                    <a:pt x="765506" y="3274044"/>
                    <a:pt x="762365" y="3293187"/>
                    <a:pt x="757430" y="3311882"/>
                  </a:cubicBezTo>
                  <a:cubicBezTo>
                    <a:pt x="774105" y="3321678"/>
                    <a:pt x="789883" y="3332969"/>
                    <a:pt x="804764" y="3345531"/>
                  </a:cubicBezTo>
                  <a:cubicBezTo>
                    <a:pt x="822935" y="3323996"/>
                    <a:pt x="837890" y="3299842"/>
                    <a:pt x="848882" y="3274044"/>
                  </a:cubicBezTo>
                  <a:cubicBezTo>
                    <a:pt x="822859" y="3263576"/>
                    <a:pt x="795117" y="3257070"/>
                    <a:pt x="767076" y="3254677"/>
                  </a:cubicBezTo>
                  <a:close/>
                  <a:moveTo>
                    <a:pt x="4727950" y="3239199"/>
                  </a:moveTo>
                  <a:lnTo>
                    <a:pt x="4710900" y="3251985"/>
                  </a:lnTo>
                  <a:cubicBezTo>
                    <a:pt x="4694748" y="3268436"/>
                    <a:pt x="4686597" y="3289748"/>
                    <a:pt x="4686597" y="3315172"/>
                  </a:cubicBezTo>
                  <a:cubicBezTo>
                    <a:pt x="4686597" y="3329080"/>
                    <a:pt x="4675305" y="3340297"/>
                    <a:pt x="4661472" y="3340297"/>
                  </a:cubicBezTo>
                  <a:cubicBezTo>
                    <a:pt x="4635449" y="3340297"/>
                    <a:pt x="4613840" y="3348822"/>
                    <a:pt x="4597165" y="3365722"/>
                  </a:cubicBezTo>
                  <a:cubicBezTo>
                    <a:pt x="4591780" y="3371180"/>
                    <a:pt x="4587741" y="3376639"/>
                    <a:pt x="4585050" y="3381125"/>
                  </a:cubicBezTo>
                  <a:cubicBezTo>
                    <a:pt x="4594173" y="3395558"/>
                    <a:pt x="4616830" y="3421729"/>
                    <a:pt x="4661546" y="3421729"/>
                  </a:cubicBezTo>
                  <a:cubicBezTo>
                    <a:pt x="4675455" y="3421729"/>
                    <a:pt x="4686672" y="3433021"/>
                    <a:pt x="4686672" y="3446855"/>
                  </a:cubicBezTo>
                  <a:cubicBezTo>
                    <a:pt x="4686672" y="3472802"/>
                    <a:pt x="4695197" y="3494413"/>
                    <a:pt x="4712096" y="3511088"/>
                  </a:cubicBezTo>
                  <a:cubicBezTo>
                    <a:pt x="4717555" y="3516547"/>
                    <a:pt x="4723089" y="3520510"/>
                    <a:pt x="4727426" y="3523277"/>
                  </a:cubicBezTo>
                  <a:cubicBezTo>
                    <a:pt x="4742605" y="3513780"/>
                    <a:pt x="4768029" y="3491272"/>
                    <a:pt x="4768029" y="3446780"/>
                  </a:cubicBezTo>
                  <a:cubicBezTo>
                    <a:pt x="4768029" y="3432871"/>
                    <a:pt x="4779321" y="3421655"/>
                    <a:pt x="4793155" y="3421655"/>
                  </a:cubicBezTo>
                  <a:cubicBezTo>
                    <a:pt x="4819102" y="3421655"/>
                    <a:pt x="4840713" y="3413130"/>
                    <a:pt x="4857388" y="3396231"/>
                  </a:cubicBezTo>
                  <a:cubicBezTo>
                    <a:pt x="4862772" y="3390771"/>
                    <a:pt x="4866735" y="3385387"/>
                    <a:pt x="4869502" y="3381051"/>
                  </a:cubicBezTo>
                  <a:cubicBezTo>
                    <a:pt x="4866735" y="3376713"/>
                    <a:pt x="4862772" y="3371255"/>
                    <a:pt x="4857388" y="3365871"/>
                  </a:cubicBezTo>
                  <a:cubicBezTo>
                    <a:pt x="4840713" y="3348896"/>
                    <a:pt x="4819028" y="3340372"/>
                    <a:pt x="4793005" y="3340372"/>
                  </a:cubicBezTo>
                  <a:cubicBezTo>
                    <a:pt x="4779096" y="3340372"/>
                    <a:pt x="4767880" y="3329080"/>
                    <a:pt x="4767880" y="3315247"/>
                  </a:cubicBezTo>
                  <a:cubicBezTo>
                    <a:pt x="4767880" y="3272400"/>
                    <a:pt x="4744699" y="3249891"/>
                    <a:pt x="4727950" y="3239199"/>
                  </a:cubicBezTo>
                  <a:close/>
                  <a:moveTo>
                    <a:pt x="1179173" y="3239199"/>
                  </a:moveTo>
                  <a:lnTo>
                    <a:pt x="1162124" y="3251985"/>
                  </a:lnTo>
                  <a:cubicBezTo>
                    <a:pt x="1145971" y="3268436"/>
                    <a:pt x="1137821" y="3289748"/>
                    <a:pt x="1137821" y="3315172"/>
                  </a:cubicBezTo>
                  <a:cubicBezTo>
                    <a:pt x="1137821" y="3329080"/>
                    <a:pt x="1126530" y="3340297"/>
                    <a:pt x="1112696" y="3340297"/>
                  </a:cubicBezTo>
                  <a:cubicBezTo>
                    <a:pt x="1086673" y="3340297"/>
                    <a:pt x="1065063" y="3348822"/>
                    <a:pt x="1048387" y="3365722"/>
                  </a:cubicBezTo>
                  <a:cubicBezTo>
                    <a:pt x="1042929" y="3371180"/>
                    <a:pt x="1038966" y="3376639"/>
                    <a:pt x="1036199" y="3381125"/>
                  </a:cubicBezTo>
                  <a:cubicBezTo>
                    <a:pt x="1045322" y="3395632"/>
                    <a:pt x="1067979" y="3421729"/>
                    <a:pt x="1112696" y="3421729"/>
                  </a:cubicBezTo>
                  <a:cubicBezTo>
                    <a:pt x="1126605" y="3421729"/>
                    <a:pt x="1137821" y="3433021"/>
                    <a:pt x="1137821" y="3446855"/>
                  </a:cubicBezTo>
                  <a:cubicBezTo>
                    <a:pt x="1137821" y="3472802"/>
                    <a:pt x="1146346" y="3494413"/>
                    <a:pt x="1163245" y="3511088"/>
                  </a:cubicBezTo>
                  <a:cubicBezTo>
                    <a:pt x="1168704" y="3516547"/>
                    <a:pt x="1174237" y="3520510"/>
                    <a:pt x="1178574" y="3523277"/>
                  </a:cubicBezTo>
                  <a:cubicBezTo>
                    <a:pt x="1193754" y="3513780"/>
                    <a:pt x="1219178" y="3491272"/>
                    <a:pt x="1219178" y="3446780"/>
                  </a:cubicBezTo>
                  <a:cubicBezTo>
                    <a:pt x="1219178" y="3432871"/>
                    <a:pt x="1230470" y="3421655"/>
                    <a:pt x="1244303" y="3421655"/>
                  </a:cubicBezTo>
                  <a:cubicBezTo>
                    <a:pt x="1270326" y="3421655"/>
                    <a:pt x="1291937" y="3413055"/>
                    <a:pt x="1308686" y="3396155"/>
                  </a:cubicBezTo>
                  <a:cubicBezTo>
                    <a:pt x="1313996" y="3390771"/>
                    <a:pt x="1317960" y="3385313"/>
                    <a:pt x="1320726" y="3380976"/>
                  </a:cubicBezTo>
                  <a:cubicBezTo>
                    <a:pt x="1318034" y="3376639"/>
                    <a:pt x="1314071" y="3371180"/>
                    <a:pt x="1308686" y="3365796"/>
                  </a:cubicBezTo>
                  <a:cubicBezTo>
                    <a:pt x="1291937" y="3348896"/>
                    <a:pt x="1270251" y="3340297"/>
                    <a:pt x="1244229" y="3340297"/>
                  </a:cubicBezTo>
                  <a:cubicBezTo>
                    <a:pt x="1230321" y="3340297"/>
                    <a:pt x="1219104" y="3329006"/>
                    <a:pt x="1219104" y="3315172"/>
                  </a:cubicBezTo>
                  <a:cubicBezTo>
                    <a:pt x="1219104" y="3272400"/>
                    <a:pt x="1195923" y="3249891"/>
                    <a:pt x="1179173" y="3239199"/>
                  </a:cubicBezTo>
                  <a:close/>
                  <a:moveTo>
                    <a:pt x="5910625" y="3239123"/>
                  </a:moveTo>
                  <a:lnTo>
                    <a:pt x="5893575" y="3251910"/>
                  </a:lnTo>
                  <a:cubicBezTo>
                    <a:pt x="5877498" y="3268436"/>
                    <a:pt x="5869348" y="3289673"/>
                    <a:pt x="5869348" y="3315097"/>
                  </a:cubicBezTo>
                  <a:cubicBezTo>
                    <a:pt x="5869348" y="3329006"/>
                    <a:pt x="5858057" y="3340223"/>
                    <a:pt x="5844222" y="3340223"/>
                  </a:cubicBezTo>
                  <a:cubicBezTo>
                    <a:pt x="5818200" y="3340223"/>
                    <a:pt x="5796590" y="3348822"/>
                    <a:pt x="5779840" y="3365722"/>
                  </a:cubicBezTo>
                  <a:cubicBezTo>
                    <a:pt x="5774456" y="3371180"/>
                    <a:pt x="5770493" y="3376639"/>
                    <a:pt x="5767725" y="3380976"/>
                  </a:cubicBezTo>
                  <a:cubicBezTo>
                    <a:pt x="5776774" y="3395408"/>
                    <a:pt x="5799356" y="3421580"/>
                    <a:pt x="5844222" y="3421580"/>
                  </a:cubicBezTo>
                  <a:cubicBezTo>
                    <a:pt x="5858131" y="3421580"/>
                    <a:pt x="5869348" y="3432871"/>
                    <a:pt x="5869348" y="3446705"/>
                  </a:cubicBezTo>
                  <a:cubicBezTo>
                    <a:pt x="5869348" y="3472653"/>
                    <a:pt x="5877947" y="3494338"/>
                    <a:pt x="5894772" y="3511014"/>
                  </a:cubicBezTo>
                  <a:cubicBezTo>
                    <a:pt x="5900231" y="3516398"/>
                    <a:pt x="5905690" y="3520361"/>
                    <a:pt x="5910026" y="3523127"/>
                  </a:cubicBezTo>
                  <a:cubicBezTo>
                    <a:pt x="5925206" y="3513630"/>
                    <a:pt x="5950705" y="3491197"/>
                    <a:pt x="5950705" y="3446630"/>
                  </a:cubicBezTo>
                  <a:cubicBezTo>
                    <a:pt x="5950705" y="3432722"/>
                    <a:pt x="5961997" y="3421505"/>
                    <a:pt x="5975830" y="3421505"/>
                  </a:cubicBezTo>
                  <a:cubicBezTo>
                    <a:pt x="6001853" y="3421505"/>
                    <a:pt x="6023463" y="3412981"/>
                    <a:pt x="6040139" y="3396081"/>
                  </a:cubicBezTo>
                  <a:cubicBezTo>
                    <a:pt x="6045523" y="3390697"/>
                    <a:pt x="6049486" y="3385238"/>
                    <a:pt x="6052252" y="3380902"/>
                  </a:cubicBezTo>
                  <a:cubicBezTo>
                    <a:pt x="6049561" y="3376639"/>
                    <a:pt x="6045598" y="3371180"/>
                    <a:pt x="6040213" y="3365796"/>
                  </a:cubicBezTo>
                  <a:cubicBezTo>
                    <a:pt x="6023539" y="3348822"/>
                    <a:pt x="6001853" y="3340297"/>
                    <a:pt x="5975830" y="3340297"/>
                  </a:cubicBezTo>
                  <a:cubicBezTo>
                    <a:pt x="5961997" y="3340297"/>
                    <a:pt x="5950705" y="3329006"/>
                    <a:pt x="5950556" y="3315172"/>
                  </a:cubicBezTo>
                  <a:cubicBezTo>
                    <a:pt x="5950556" y="3272324"/>
                    <a:pt x="5927375" y="3249817"/>
                    <a:pt x="5910625" y="3239123"/>
                  </a:cubicBezTo>
                  <a:close/>
                  <a:moveTo>
                    <a:pt x="3544376" y="3238750"/>
                  </a:moveTo>
                  <a:cubicBezTo>
                    <a:pt x="3527326" y="3249368"/>
                    <a:pt x="3503696" y="3271876"/>
                    <a:pt x="3503696" y="3315172"/>
                  </a:cubicBezTo>
                  <a:cubicBezTo>
                    <a:pt x="3503696" y="3329080"/>
                    <a:pt x="3492406" y="3340297"/>
                    <a:pt x="3478571" y="3340297"/>
                  </a:cubicBezTo>
                  <a:cubicBezTo>
                    <a:pt x="3452549" y="3340297"/>
                    <a:pt x="3430938" y="3348822"/>
                    <a:pt x="3414263" y="3365722"/>
                  </a:cubicBezTo>
                  <a:cubicBezTo>
                    <a:pt x="3408804" y="3371180"/>
                    <a:pt x="3404841" y="3376639"/>
                    <a:pt x="3402074" y="3381051"/>
                  </a:cubicBezTo>
                  <a:cubicBezTo>
                    <a:pt x="3411197" y="3395482"/>
                    <a:pt x="3433779" y="3421655"/>
                    <a:pt x="3478571" y="3421655"/>
                  </a:cubicBezTo>
                  <a:cubicBezTo>
                    <a:pt x="3492480" y="3421655"/>
                    <a:pt x="3503696" y="3432871"/>
                    <a:pt x="3503696" y="3446705"/>
                  </a:cubicBezTo>
                  <a:cubicBezTo>
                    <a:pt x="3503771" y="3472802"/>
                    <a:pt x="3512296" y="3494413"/>
                    <a:pt x="3529121" y="3511014"/>
                  </a:cubicBezTo>
                  <a:cubicBezTo>
                    <a:pt x="3534579" y="3516472"/>
                    <a:pt x="3540038" y="3520435"/>
                    <a:pt x="3544450" y="3523202"/>
                  </a:cubicBezTo>
                  <a:cubicBezTo>
                    <a:pt x="3559555" y="3513705"/>
                    <a:pt x="3584979" y="3491272"/>
                    <a:pt x="3584979" y="3446705"/>
                  </a:cubicBezTo>
                  <a:cubicBezTo>
                    <a:pt x="3584979" y="3432797"/>
                    <a:pt x="3596270" y="3421580"/>
                    <a:pt x="3610104" y="3421580"/>
                  </a:cubicBezTo>
                  <a:cubicBezTo>
                    <a:pt x="3636127" y="3421580"/>
                    <a:pt x="3657737" y="3413055"/>
                    <a:pt x="3674413" y="3396155"/>
                  </a:cubicBezTo>
                  <a:cubicBezTo>
                    <a:pt x="3679797" y="3390697"/>
                    <a:pt x="3683760" y="3385238"/>
                    <a:pt x="3686526" y="3380902"/>
                  </a:cubicBezTo>
                  <a:cubicBezTo>
                    <a:pt x="3683834" y="3376564"/>
                    <a:pt x="3679871" y="3371180"/>
                    <a:pt x="3674487" y="3365796"/>
                  </a:cubicBezTo>
                  <a:cubicBezTo>
                    <a:pt x="3657813" y="3348822"/>
                    <a:pt x="3636127" y="3340297"/>
                    <a:pt x="3610104" y="3340297"/>
                  </a:cubicBezTo>
                  <a:cubicBezTo>
                    <a:pt x="3596196" y="3340297"/>
                    <a:pt x="3584979" y="3329006"/>
                    <a:pt x="3584979" y="3315172"/>
                  </a:cubicBezTo>
                  <a:cubicBezTo>
                    <a:pt x="3584979" y="3271726"/>
                    <a:pt x="3561201" y="3249218"/>
                    <a:pt x="3544376" y="3238750"/>
                  </a:cubicBezTo>
                  <a:close/>
                  <a:moveTo>
                    <a:pt x="2361400" y="3238675"/>
                  </a:moveTo>
                  <a:cubicBezTo>
                    <a:pt x="2344501" y="3249218"/>
                    <a:pt x="2320721" y="3271726"/>
                    <a:pt x="2320721" y="3315097"/>
                  </a:cubicBezTo>
                  <a:cubicBezTo>
                    <a:pt x="2320721" y="3329006"/>
                    <a:pt x="2309430" y="3340223"/>
                    <a:pt x="2295596" y="3340223"/>
                  </a:cubicBezTo>
                  <a:cubicBezTo>
                    <a:pt x="2269574" y="3340223"/>
                    <a:pt x="2247963" y="3348822"/>
                    <a:pt x="2231213" y="3365722"/>
                  </a:cubicBezTo>
                  <a:cubicBezTo>
                    <a:pt x="2225904" y="3371180"/>
                    <a:pt x="2221941" y="3376639"/>
                    <a:pt x="2219249" y="3380976"/>
                  </a:cubicBezTo>
                  <a:cubicBezTo>
                    <a:pt x="2228297" y="3395408"/>
                    <a:pt x="2250954" y="3421580"/>
                    <a:pt x="2295745" y="3421580"/>
                  </a:cubicBezTo>
                  <a:cubicBezTo>
                    <a:pt x="2309654" y="3421580"/>
                    <a:pt x="2320871" y="3432871"/>
                    <a:pt x="2320871" y="3446705"/>
                  </a:cubicBezTo>
                  <a:cubicBezTo>
                    <a:pt x="2320871" y="3472653"/>
                    <a:pt x="2329395" y="3494263"/>
                    <a:pt x="2346295" y="3510938"/>
                  </a:cubicBezTo>
                  <a:cubicBezTo>
                    <a:pt x="2351829" y="3516322"/>
                    <a:pt x="2357212" y="3520285"/>
                    <a:pt x="2361550" y="3523053"/>
                  </a:cubicBezTo>
                  <a:cubicBezTo>
                    <a:pt x="2365812" y="3520361"/>
                    <a:pt x="2371196" y="3516398"/>
                    <a:pt x="2376655" y="3511014"/>
                  </a:cubicBezTo>
                  <a:cubicBezTo>
                    <a:pt x="2393629" y="3494338"/>
                    <a:pt x="2402153" y="3472653"/>
                    <a:pt x="2402153" y="3446630"/>
                  </a:cubicBezTo>
                  <a:cubicBezTo>
                    <a:pt x="2402153" y="3432722"/>
                    <a:pt x="2413445" y="3421505"/>
                    <a:pt x="2427279" y="3421505"/>
                  </a:cubicBezTo>
                  <a:cubicBezTo>
                    <a:pt x="2453301" y="3421505"/>
                    <a:pt x="2474912" y="3412981"/>
                    <a:pt x="2491587" y="3396081"/>
                  </a:cubicBezTo>
                  <a:cubicBezTo>
                    <a:pt x="2496971" y="3390622"/>
                    <a:pt x="2500935" y="3385238"/>
                    <a:pt x="2503701" y="3380902"/>
                  </a:cubicBezTo>
                  <a:cubicBezTo>
                    <a:pt x="2500935" y="3376564"/>
                    <a:pt x="2496971" y="3371106"/>
                    <a:pt x="2491587" y="3365722"/>
                  </a:cubicBezTo>
                  <a:cubicBezTo>
                    <a:pt x="2474912" y="3348747"/>
                    <a:pt x="2453226" y="3340223"/>
                    <a:pt x="2427204" y="3340223"/>
                  </a:cubicBezTo>
                  <a:cubicBezTo>
                    <a:pt x="2413296" y="3340223"/>
                    <a:pt x="2402079" y="3329006"/>
                    <a:pt x="2402079" y="3315172"/>
                  </a:cubicBezTo>
                  <a:cubicBezTo>
                    <a:pt x="2402079" y="3271726"/>
                    <a:pt x="2378225" y="3249144"/>
                    <a:pt x="2361400" y="3238675"/>
                  </a:cubicBezTo>
                  <a:close/>
                  <a:moveTo>
                    <a:pt x="4139603" y="3203006"/>
                  </a:moveTo>
                  <a:cubicBezTo>
                    <a:pt x="4133320" y="3210484"/>
                    <a:pt x="4127563" y="3218336"/>
                    <a:pt x="4122180" y="3226411"/>
                  </a:cubicBezTo>
                  <a:cubicBezTo>
                    <a:pt x="4121507" y="3227383"/>
                    <a:pt x="4120909" y="3228431"/>
                    <a:pt x="4120311" y="3229403"/>
                  </a:cubicBezTo>
                  <a:cubicBezTo>
                    <a:pt x="4114777" y="3237927"/>
                    <a:pt x="4109767" y="3246676"/>
                    <a:pt x="4105354" y="3255500"/>
                  </a:cubicBezTo>
                  <a:cubicBezTo>
                    <a:pt x="4101167" y="3264025"/>
                    <a:pt x="4092419" y="3269409"/>
                    <a:pt x="4082921" y="3269409"/>
                  </a:cubicBezTo>
                  <a:cubicBezTo>
                    <a:pt x="4080229" y="3269409"/>
                    <a:pt x="4077462" y="3268959"/>
                    <a:pt x="4074920" y="3268137"/>
                  </a:cubicBezTo>
                  <a:cubicBezTo>
                    <a:pt x="4055029" y="3261482"/>
                    <a:pt x="4034465" y="3257145"/>
                    <a:pt x="4013602" y="3255126"/>
                  </a:cubicBezTo>
                  <a:cubicBezTo>
                    <a:pt x="4015623" y="3276064"/>
                    <a:pt x="4019958" y="3296552"/>
                    <a:pt x="4026539" y="3316518"/>
                  </a:cubicBezTo>
                  <a:cubicBezTo>
                    <a:pt x="4030429" y="3328333"/>
                    <a:pt x="4025119" y="3341195"/>
                    <a:pt x="4013977" y="3346802"/>
                  </a:cubicBezTo>
                  <a:cubicBezTo>
                    <a:pt x="3995208" y="3356225"/>
                    <a:pt x="3977634" y="3367741"/>
                    <a:pt x="3961407" y="3381125"/>
                  </a:cubicBezTo>
                  <a:cubicBezTo>
                    <a:pt x="3977634" y="3394511"/>
                    <a:pt x="3995208" y="3405951"/>
                    <a:pt x="4013902" y="3415298"/>
                  </a:cubicBezTo>
                  <a:cubicBezTo>
                    <a:pt x="4025044" y="3420832"/>
                    <a:pt x="4030429" y="3433768"/>
                    <a:pt x="4026539" y="3445584"/>
                  </a:cubicBezTo>
                  <a:cubicBezTo>
                    <a:pt x="4019958" y="3465549"/>
                    <a:pt x="4015623" y="3486188"/>
                    <a:pt x="4013602" y="3507050"/>
                  </a:cubicBezTo>
                  <a:cubicBezTo>
                    <a:pt x="4034465" y="3505031"/>
                    <a:pt x="4055029" y="3500694"/>
                    <a:pt x="4074920" y="3494039"/>
                  </a:cubicBezTo>
                  <a:cubicBezTo>
                    <a:pt x="4077462" y="3493216"/>
                    <a:pt x="4080155" y="3492768"/>
                    <a:pt x="4082846" y="3492768"/>
                  </a:cubicBezTo>
                  <a:cubicBezTo>
                    <a:pt x="4092343" y="3492768"/>
                    <a:pt x="4101091" y="3498152"/>
                    <a:pt x="4105354" y="3506676"/>
                  </a:cubicBezTo>
                  <a:cubicBezTo>
                    <a:pt x="4110214" y="3516472"/>
                    <a:pt x="4115823" y="3526193"/>
                    <a:pt x="4122104" y="3535690"/>
                  </a:cubicBezTo>
                  <a:cubicBezTo>
                    <a:pt x="4127488" y="3543766"/>
                    <a:pt x="4133320" y="3551543"/>
                    <a:pt x="4139528" y="3559095"/>
                  </a:cubicBezTo>
                  <a:cubicBezTo>
                    <a:pt x="4141023" y="3557375"/>
                    <a:pt x="4142518" y="3555580"/>
                    <a:pt x="4143865" y="3553786"/>
                  </a:cubicBezTo>
                  <a:cubicBezTo>
                    <a:pt x="4148351" y="3548103"/>
                    <a:pt x="4152688" y="3542046"/>
                    <a:pt x="4157026" y="3535615"/>
                  </a:cubicBezTo>
                  <a:cubicBezTo>
                    <a:pt x="4163306" y="3526193"/>
                    <a:pt x="4168915" y="3516472"/>
                    <a:pt x="4173775" y="3506676"/>
                  </a:cubicBezTo>
                  <a:cubicBezTo>
                    <a:pt x="4179384" y="3495385"/>
                    <a:pt x="4192395" y="3490001"/>
                    <a:pt x="4204285" y="3494039"/>
                  </a:cubicBezTo>
                  <a:cubicBezTo>
                    <a:pt x="4211014" y="3496282"/>
                    <a:pt x="4218194" y="3498376"/>
                    <a:pt x="4225746" y="3500246"/>
                  </a:cubicBezTo>
                  <a:cubicBezTo>
                    <a:pt x="4232551" y="3501891"/>
                    <a:pt x="4239730" y="3503386"/>
                    <a:pt x="4247804" y="3504733"/>
                  </a:cubicBezTo>
                  <a:cubicBezTo>
                    <a:pt x="4253563" y="3505630"/>
                    <a:pt x="4259544" y="3506377"/>
                    <a:pt x="4265601" y="3506975"/>
                  </a:cubicBezTo>
                  <a:cubicBezTo>
                    <a:pt x="4263583" y="3486038"/>
                    <a:pt x="4259246" y="3465474"/>
                    <a:pt x="4252590" y="3445508"/>
                  </a:cubicBezTo>
                  <a:cubicBezTo>
                    <a:pt x="4248628" y="3433619"/>
                    <a:pt x="4254011" y="3420682"/>
                    <a:pt x="4265227" y="3415298"/>
                  </a:cubicBezTo>
                  <a:cubicBezTo>
                    <a:pt x="4283997" y="3405951"/>
                    <a:pt x="4301569" y="3394511"/>
                    <a:pt x="4317796" y="3381125"/>
                  </a:cubicBezTo>
                  <a:cubicBezTo>
                    <a:pt x="4301569" y="3367665"/>
                    <a:pt x="4283997" y="3356225"/>
                    <a:pt x="4265227" y="3346878"/>
                  </a:cubicBezTo>
                  <a:cubicBezTo>
                    <a:pt x="4254011" y="3341344"/>
                    <a:pt x="4248628" y="3328408"/>
                    <a:pt x="4252590" y="3316518"/>
                  </a:cubicBezTo>
                  <a:cubicBezTo>
                    <a:pt x="4259246" y="3296627"/>
                    <a:pt x="4263583" y="3276064"/>
                    <a:pt x="4265601" y="3255126"/>
                  </a:cubicBezTo>
                  <a:cubicBezTo>
                    <a:pt x="4244740" y="3257145"/>
                    <a:pt x="4224175" y="3261482"/>
                    <a:pt x="4204209" y="3268137"/>
                  </a:cubicBezTo>
                  <a:cubicBezTo>
                    <a:pt x="4192395" y="3272101"/>
                    <a:pt x="4179384" y="3266717"/>
                    <a:pt x="4173850" y="3255500"/>
                  </a:cubicBezTo>
                  <a:cubicBezTo>
                    <a:pt x="4168989" y="3245704"/>
                    <a:pt x="4163381" y="3235983"/>
                    <a:pt x="4157100" y="3226561"/>
                  </a:cubicBezTo>
                  <a:cubicBezTo>
                    <a:pt x="4155231" y="3223719"/>
                    <a:pt x="4153287" y="3221028"/>
                    <a:pt x="4151417" y="3218410"/>
                  </a:cubicBezTo>
                  <a:cubicBezTo>
                    <a:pt x="4148950" y="3214971"/>
                    <a:pt x="4146482" y="3211605"/>
                    <a:pt x="4144014" y="3208465"/>
                  </a:cubicBezTo>
                  <a:cubicBezTo>
                    <a:pt x="4142594" y="3206595"/>
                    <a:pt x="4141097" y="3204801"/>
                    <a:pt x="4139603" y="3203006"/>
                  </a:cubicBezTo>
                  <a:close/>
                  <a:moveTo>
                    <a:pt x="1773651" y="3203006"/>
                  </a:moveTo>
                  <a:cubicBezTo>
                    <a:pt x="1760266" y="3219158"/>
                    <a:pt x="1748825" y="3236730"/>
                    <a:pt x="1739404" y="3255574"/>
                  </a:cubicBezTo>
                  <a:cubicBezTo>
                    <a:pt x="1733795" y="3266717"/>
                    <a:pt x="1720859" y="3272101"/>
                    <a:pt x="1709044" y="3268137"/>
                  </a:cubicBezTo>
                  <a:cubicBezTo>
                    <a:pt x="1689153" y="3261482"/>
                    <a:pt x="1668590" y="3257145"/>
                    <a:pt x="1647652" y="3255126"/>
                  </a:cubicBezTo>
                  <a:cubicBezTo>
                    <a:pt x="1649597" y="3275988"/>
                    <a:pt x="1653933" y="3296552"/>
                    <a:pt x="1660588" y="3316443"/>
                  </a:cubicBezTo>
                  <a:cubicBezTo>
                    <a:pt x="1664477" y="3328258"/>
                    <a:pt x="1659167" y="3341195"/>
                    <a:pt x="1648026" y="3346802"/>
                  </a:cubicBezTo>
                  <a:cubicBezTo>
                    <a:pt x="1629256" y="3356299"/>
                    <a:pt x="1611609" y="3367741"/>
                    <a:pt x="1595457" y="3381125"/>
                  </a:cubicBezTo>
                  <a:cubicBezTo>
                    <a:pt x="1611684" y="3394436"/>
                    <a:pt x="1629256" y="3405951"/>
                    <a:pt x="1648026" y="3415298"/>
                  </a:cubicBezTo>
                  <a:cubicBezTo>
                    <a:pt x="1659167" y="3420832"/>
                    <a:pt x="1664552" y="3433768"/>
                    <a:pt x="1660663" y="3445584"/>
                  </a:cubicBezTo>
                  <a:cubicBezTo>
                    <a:pt x="1654008" y="3465698"/>
                    <a:pt x="1649746" y="3486262"/>
                    <a:pt x="1647727" y="3507050"/>
                  </a:cubicBezTo>
                  <a:cubicBezTo>
                    <a:pt x="1668590" y="3505031"/>
                    <a:pt x="1689153" y="3500694"/>
                    <a:pt x="1709118" y="3494039"/>
                  </a:cubicBezTo>
                  <a:cubicBezTo>
                    <a:pt x="1711736" y="3493216"/>
                    <a:pt x="1714428" y="3492768"/>
                    <a:pt x="1717045" y="3492768"/>
                  </a:cubicBezTo>
                  <a:cubicBezTo>
                    <a:pt x="1726318" y="3492768"/>
                    <a:pt x="1735141" y="3497928"/>
                    <a:pt x="1739478" y="3506602"/>
                  </a:cubicBezTo>
                  <a:cubicBezTo>
                    <a:pt x="1748900" y="3525370"/>
                    <a:pt x="1760416" y="3543018"/>
                    <a:pt x="1773726" y="3559170"/>
                  </a:cubicBezTo>
                  <a:cubicBezTo>
                    <a:pt x="1787111" y="3542943"/>
                    <a:pt x="1798552" y="3525296"/>
                    <a:pt x="1807974" y="3506602"/>
                  </a:cubicBezTo>
                  <a:cubicBezTo>
                    <a:pt x="1813583" y="3495385"/>
                    <a:pt x="1826594" y="3490075"/>
                    <a:pt x="1838409" y="3494039"/>
                  </a:cubicBezTo>
                  <a:cubicBezTo>
                    <a:pt x="1845437" y="3496432"/>
                    <a:pt x="1852467" y="3498450"/>
                    <a:pt x="1859869" y="3500246"/>
                  </a:cubicBezTo>
                  <a:cubicBezTo>
                    <a:pt x="1866450" y="3501891"/>
                    <a:pt x="1873628" y="3503312"/>
                    <a:pt x="1881929" y="3504733"/>
                  </a:cubicBezTo>
                  <a:cubicBezTo>
                    <a:pt x="1887762" y="3505630"/>
                    <a:pt x="1893669" y="3506377"/>
                    <a:pt x="1899726" y="3506975"/>
                  </a:cubicBezTo>
                  <a:cubicBezTo>
                    <a:pt x="1897707" y="3485963"/>
                    <a:pt x="1893369" y="3465399"/>
                    <a:pt x="1886789" y="3445508"/>
                  </a:cubicBezTo>
                  <a:cubicBezTo>
                    <a:pt x="1882826" y="3433694"/>
                    <a:pt x="1888210" y="3420758"/>
                    <a:pt x="1899202" y="3415374"/>
                  </a:cubicBezTo>
                  <a:cubicBezTo>
                    <a:pt x="1917896" y="3406026"/>
                    <a:pt x="1935469" y="3394585"/>
                    <a:pt x="1951696" y="3381200"/>
                  </a:cubicBezTo>
                  <a:cubicBezTo>
                    <a:pt x="1935469" y="3367741"/>
                    <a:pt x="1917896" y="3356299"/>
                    <a:pt x="1899202" y="3346952"/>
                  </a:cubicBezTo>
                  <a:cubicBezTo>
                    <a:pt x="1888135" y="3341418"/>
                    <a:pt x="1882751" y="3328482"/>
                    <a:pt x="1886640" y="3316668"/>
                  </a:cubicBezTo>
                  <a:cubicBezTo>
                    <a:pt x="1893220" y="3296702"/>
                    <a:pt x="1897557" y="3276138"/>
                    <a:pt x="1899576" y="3255200"/>
                  </a:cubicBezTo>
                  <a:cubicBezTo>
                    <a:pt x="1878713" y="3257145"/>
                    <a:pt x="1858150" y="3261482"/>
                    <a:pt x="1838259" y="3268137"/>
                  </a:cubicBezTo>
                  <a:cubicBezTo>
                    <a:pt x="1826444" y="3272101"/>
                    <a:pt x="1813507" y="3266717"/>
                    <a:pt x="1807900" y="3255574"/>
                  </a:cubicBezTo>
                  <a:cubicBezTo>
                    <a:pt x="1798552" y="3236880"/>
                    <a:pt x="1787037" y="3219233"/>
                    <a:pt x="1773651" y="3203006"/>
                  </a:cubicBezTo>
                  <a:close/>
                  <a:moveTo>
                    <a:pt x="5322577" y="3202856"/>
                  </a:moveTo>
                  <a:cubicBezTo>
                    <a:pt x="5309192" y="3219008"/>
                    <a:pt x="5297751" y="3236581"/>
                    <a:pt x="5288329" y="3255425"/>
                  </a:cubicBezTo>
                  <a:cubicBezTo>
                    <a:pt x="5282721" y="3266567"/>
                    <a:pt x="5269785" y="3271951"/>
                    <a:pt x="5257969" y="3267988"/>
                  </a:cubicBezTo>
                  <a:cubicBezTo>
                    <a:pt x="5238079" y="3261333"/>
                    <a:pt x="5217515" y="3256995"/>
                    <a:pt x="5196577" y="3254976"/>
                  </a:cubicBezTo>
                  <a:cubicBezTo>
                    <a:pt x="5198521" y="3275914"/>
                    <a:pt x="5202859" y="3296403"/>
                    <a:pt x="5209514" y="3316293"/>
                  </a:cubicBezTo>
                  <a:cubicBezTo>
                    <a:pt x="5213402" y="3328108"/>
                    <a:pt x="5208094" y="3341045"/>
                    <a:pt x="5196952" y="3346653"/>
                  </a:cubicBezTo>
                  <a:cubicBezTo>
                    <a:pt x="5178183" y="3356150"/>
                    <a:pt x="5160534" y="3367591"/>
                    <a:pt x="5144383" y="3380976"/>
                  </a:cubicBezTo>
                  <a:cubicBezTo>
                    <a:pt x="5160610" y="3394286"/>
                    <a:pt x="5178183" y="3405802"/>
                    <a:pt x="5196952" y="3415149"/>
                  </a:cubicBezTo>
                  <a:cubicBezTo>
                    <a:pt x="5208094" y="3420758"/>
                    <a:pt x="5213477" y="3433694"/>
                    <a:pt x="5209514" y="3445508"/>
                  </a:cubicBezTo>
                  <a:cubicBezTo>
                    <a:pt x="5202859" y="3465399"/>
                    <a:pt x="5198521" y="3485963"/>
                    <a:pt x="5196502" y="3506901"/>
                  </a:cubicBezTo>
                  <a:cubicBezTo>
                    <a:pt x="5217366" y="3504882"/>
                    <a:pt x="5237929" y="3500545"/>
                    <a:pt x="5257895" y="3493889"/>
                  </a:cubicBezTo>
                  <a:cubicBezTo>
                    <a:pt x="5260512" y="3493067"/>
                    <a:pt x="5263204" y="3492618"/>
                    <a:pt x="5265821" y="3492618"/>
                  </a:cubicBezTo>
                  <a:cubicBezTo>
                    <a:pt x="5275093" y="3492618"/>
                    <a:pt x="5283917" y="3497778"/>
                    <a:pt x="5288254" y="3506452"/>
                  </a:cubicBezTo>
                  <a:cubicBezTo>
                    <a:pt x="5297676" y="3525221"/>
                    <a:pt x="5309192" y="3542869"/>
                    <a:pt x="5322502" y="3559020"/>
                  </a:cubicBezTo>
                  <a:cubicBezTo>
                    <a:pt x="5335888" y="3542794"/>
                    <a:pt x="5347328" y="3525221"/>
                    <a:pt x="5356751" y="3506452"/>
                  </a:cubicBezTo>
                  <a:cubicBezTo>
                    <a:pt x="5362358" y="3495310"/>
                    <a:pt x="5375370" y="3489926"/>
                    <a:pt x="5387184" y="3493965"/>
                  </a:cubicBezTo>
                  <a:cubicBezTo>
                    <a:pt x="5394213" y="3496357"/>
                    <a:pt x="5401242" y="3498376"/>
                    <a:pt x="5408646" y="3500171"/>
                  </a:cubicBezTo>
                  <a:cubicBezTo>
                    <a:pt x="5415301" y="3501816"/>
                    <a:pt x="5422479" y="3503312"/>
                    <a:pt x="5430630" y="3504657"/>
                  </a:cubicBezTo>
                  <a:cubicBezTo>
                    <a:pt x="5436388" y="3505555"/>
                    <a:pt x="5442296" y="3506303"/>
                    <a:pt x="5448352" y="3506901"/>
                  </a:cubicBezTo>
                  <a:cubicBezTo>
                    <a:pt x="5448128" y="3504583"/>
                    <a:pt x="5447978" y="3502264"/>
                    <a:pt x="5447679" y="3500096"/>
                  </a:cubicBezTo>
                  <a:cubicBezTo>
                    <a:pt x="5445885" y="3485215"/>
                    <a:pt x="5442893" y="3470559"/>
                    <a:pt x="5438856" y="3456277"/>
                  </a:cubicBezTo>
                  <a:lnTo>
                    <a:pt x="5438556" y="3455380"/>
                  </a:lnTo>
                  <a:cubicBezTo>
                    <a:pt x="5437510" y="3452089"/>
                    <a:pt x="5436537" y="3448724"/>
                    <a:pt x="5435415" y="3445359"/>
                  </a:cubicBezTo>
                  <a:cubicBezTo>
                    <a:pt x="5435117" y="3444536"/>
                    <a:pt x="5435042" y="3443639"/>
                    <a:pt x="5434893" y="3442817"/>
                  </a:cubicBezTo>
                  <a:cubicBezTo>
                    <a:pt x="5434743" y="3442069"/>
                    <a:pt x="5434518" y="3441321"/>
                    <a:pt x="5434443" y="3440573"/>
                  </a:cubicBezTo>
                  <a:cubicBezTo>
                    <a:pt x="5434369" y="3439601"/>
                    <a:pt x="5434294" y="3438629"/>
                    <a:pt x="5434518" y="3437433"/>
                  </a:cubicBezTo>
                  <a:cubicBezTo>
                    <a:pt x="5434518" y="3436685"/>
                    <a:pt x="5434518" y="3435937"/>
                    <a:pt x="5434593" y="3435189"/>
                  </a:cubicBezTo>
                  <a:cubicBezTo>
                    <a:pt x="5434668" y="3434217"/>
                    <a:pt x="5434743" y="3433320"/>
                    <a:pt x="5434967" y="3432347"/>
                  </a:cubicBezTo>
                  <a:cubicBezTo>
                    <a:pt x="5435117" y="3431600"/>
                    <a:pt x="5435341" y="3430853"/>
                    <a:pt x="5435565" y="3430105"/>
                  </a:cubicBezTo>
                  <a:cubicBezTo>
                    <a:pt x="5436014" y="3428759"/>
                    <a:pt x="5436537" y="3427413"/>
                    <a:pt x="5437210" y="3426066"/>
                  </a:cubicBezTo>
                  <a:cubicBezTo>
                    <a:pt x="5437659" y="3425244"/>
                    <a:pt x="5438108" y="3424347"/>
                    <a:pt x="5438631" y="3423524"/>
                  </a:cubicBezTo>
                  <a:cubicBezTo>
                    <a:pt x="5438781" y="3423300"/>
                    <a:pt x="5438856" y="3423000"/>
                    <a:pt x="5439079" y="3422701"/>
                  </a:cubicBezTo>
                  <a:cubicBezTo>
                    <a:pt x="5439379" y="3422253"/>
                    <a:pt x="5439753" y="3421879"/>
                    <a:pt x="5440127" y="3421505"/>
                  </a:cubicBezTo>
                  <a:cubicBezTo>
                    <a:pt x="5440725" y="3420758"/>
                    <a:pt x="5441398" y="3420085"/>
                    <a:pt x="5442071" y="3419411"/>
                  </a:cubicBezTo>
                  <a:cubicBezTo>
                    <a:pt x="5442669" y="3418813"/>
                    <a:pt x="5443267" y="3418290"/>
                    <a:pt x="5443866" y="3417766"/>
                  </a:cubicBezTo>
                  <a:cubicBezTo>
                    <a:pt x="5444688" y="3417094"/>
                    <a:pt x="5445660" y="3416495"/>
                    <a:pt x="5446632" y="3415897"/>
                  </a:cubicBezTo>
                  <a:cubicBezTo>
                    <a:pt x="5447156" y="3415597"/>
                    <a:pt x="5447604" y="3415224"/>
                    <a:pt x="5448202" y="3414925"/>
                  </a:cubicBezTo>
                  <a:cubicBezTo>
                    <a:pt x="5466897" y="3405578"/>
                    <a:pt x="5484469" y="3394137"/>
                    <a:pt x="5500696" y="3380752"/>
                  </a:cubicBezTo>
                  <a:cubicBezTo>
                    <a:pt x="5484469" y="3367292"/>
                    <a:pt x="5466897" y="3355851"/>
                    <a:pt x="5448202" y="3346504"/>
                  </a:cubicBezTo>
                  <a:cubicBezTo>
                    <a:pt x="5448202" y="3346429"/>
                    <a:pt x="5448128" y="3346429"/>
                    <a:pt x="5448128" y="3346429"/>
                  </a:cubicBezTo>
                  <a:cubicBezTo>
                    <a:pt x="5447903" y="3346354"/>
                    <a:pt x="5447679" y="3346130"/>
                    <a:pt x="5447381" y="3345980"/>
                  </a:cubicBezTo>
                  <a:cubicBezTo>
                    <a:pt x="5446034" y="3345308"/>
                    <a:pt x="5444838" y="3344485"/>
                    <a:pt x="5443717" y="3343588"/>
                  </a:cubicBezTo>
                  <a:cubicBezTo>
                    <a:pt x="5443193" y="3343214"/>
                    <a:pt x="5442744" y="3342765"/>
                    <a:pt x="5442296" y="3342317"/>
                  </a:cubicBezTo>
                  <a:cubicBezTo>
                    <a:pt x="5441398" y="3341568"/>
                    <a:pt x="5440650" y="3340671"/>
                    <a:pt x="5439903" y="3339774"/>
                  </a:cubicBezTo>
                  <a:cubicBezTo>
                    <a:pt x="5439678" y="3339475"/>
                    <a:pt x="5439305" y="3339250"/>
                    <a:pt x="5439079" y="3338876"/>
                  </a:cubicBezTo>
                  <a:cubicBezTo>
                    <a:pt x="5438930" y="3338652"/>
                    <a:pt x="5438856" y="3338427"/>
                    <a:pt x="5438706" y="3338204"/>
                  </a:cubicBezTo>
                  <a:cubicBezTo>
                    <a:pt x="5437958" y="3337007"/>
                    <a:pt x="5437285" y="3335811"/>
                    <a:pt x="5436687" y="3334540"/>
                  </a:cubicBezTo>
                  <a:cubicBezTo>
                    <a:pt x="5436313" y="3333792"/>
                    <a:pt x="5436089" y="3332969"/>
                    <a:pt x="5435789" y="3332146"/>
                  </a:cubicBezTo>
                  <a:cubicBezTo>
                    <a:pt x="5435415" y="3331174"/>
                    <a:pt x="5435117" y="3330128"/>
                    <a:pt x="5434893" y="3329080"/>
                  </a:cubicBezTo>
                  <a:cubicBezTo>
                    <a:pt x="5434668" y="3328258"/>
                    <a:pt x="5434593" y="3327436"/>
                    <a:pt x="5434518" y="3326538"/>
                  </a:cubicBezTo>
                  <a:cubicBezTo>
                    <a:pt x="5434443" y="3325716"/>
                    <a:pt x="5434443" y="3324893"/>
                    <a:pt x="5434443" y="3324071"/>
                  </a:cubicBezTo>
                  <a:cubicBezTo>
                    <a:pt x="5434443" y="3323174"/>
                    <a:pt x="5434443" y="3322275"/>
                    <a:pt x="5434593" y="3321304"/>
                  </a:cubicBezTo>
                  <a:cubicBezTo>
                    <a:pt x="5434668" y="3320481"/>
                    <a:pt x="5434893" y="3319733"/>
                    <a:pt x="5435042" y="3318911"/>
                  </a:cubicBezTo>
                  <a:cubicBezTo>
                    <a:pt x="5435266" y="3318088"/>
                    <a:pt x="5435266" y="3317266"/>
                    <a:pt x="5435565" y="3316443"/>
                  </a:cubicBezTo>
                  <a:cubicBezTo>
                    <a:pt x="5436613" y="3313153"/>
                    <a:pt x="5437659" y="3309788"/>
                    <a:pt x="5438706" y="3306423"/>
                  </a:cubicBezTo>
                  <a:lnTo>
                    <a:pt x="5438930" y="3305675"/>
                  </a:lnTo>
                  <a:cubicBezTo>
                    <a:pt x="5442968" y="3291393"/>
                    <a:pt x="5445960" y="3276662"/>
                    <a:pt x="5447754" y="3261931"/>
                  </a:cubicBezTo>
                  <a:cubicBezTo>
                    <a:pt x="5447754" y="3261931"/>
                    <a:pt x="5447754" y="3261855"/>
                    <a:pt x="5447754" y="3261781"/>
                  </a:cubicBezTo>
                  <a:cubicBezTo>
                    <a:pt x="5448053" y="3259463"/>
                    <a:pt x="5448202" y="3257294"/>
                    <a:pt x="5448427" y="3255051"/>
                  </a:cubicBezTo>
                  <a:cubicBezTo>
                    <a:pt x="5427564" y="3257070"/>
                    <a:pt x="5407075" y="3261407"/>
                    <a:pt x="5387184" y="3267988"/>
                  </a:cubicBezTo>
                  <a:cubicBezTo>
                    <a:pt x="5375370" y="3271951"/>
                    <a:pt x="5362433" y="3266567"/>
                    <a:pt x="5356824" y="3255425"/>
                  </a:cubicBezTo>
                  <a:cubicBezTo>
                    <a:pt x="5347477" y="3236730"/>
                    <a:pt x="5335962" y="3219083"/>
                    <a:pt x="5322577" y="3202856"/>
                  </a:cubicBezTo>
                  <a:close/>
                  <a:moveTo>
                    <a:pt x="590901" y="3202856"/>
                  </a:moveTo>
                  <a:cubicBezTo>
                    <a:pt x="577441" y="3219083"/>
                    <a:pt x="566000" y="3236730"/>
                    <a:pt x="556652" y="3255425"/>
                  </a:cubicBezTo>
                  <a:cubicBezTo>
                    <a:pt x="551119" y="3266641"/>
                    <a:pt x="538108" y="3272025"/>
                    <a:pt x="526293" y="3268062"/>
                  </a:cubicBezTo>
                  <a:cubicBezTo>
                    <a:pt x="506402" y="3261407"/>
                    <a:pt x="485839" y="3257070"/>
                    <a:pt x="464901" y="3255051"/>
                  </a:cubicBezTo>
                  <a:cubicBezTo>
                    <a:pt x="466845" y="3275914"/>
                    <a:pt x="471183" y="3296478"/>
                    <a:pt x="477838" y="3316369"/>
                  </a:cubicBezTo>
                  <a:cubicBezTo>
                    <a:pt x="481801" y="3328183"/>
                    <a:pt x="476417" y="3341120"/>
                    <a:pt x="465275" y="3346728"/>
                  </a:cubicBezTo>
                  <a:cubicBezTo>
                    <a:pt x="446580" y="3356150"/>
                    <a:pt x="428933" y="3367665"/>
                    <a:pt x="412707" y="3381051"/>
                  </a:cubicBezTo>
                  <a:cubicBezTo>
                    <a:pt x="429008" y="3394436"/>
                    <a:pt x="446580" y="3405877"/>
                    <a:pt x="465275" y="3415224"/>
                  </a:cubicBezTo>
                  <a:cubicBezTo>
                    <a:pt x="476491" y="3420758"/>
                    <a:pt x="481875" y="3433768"/>
                    <a:pt x="477912" y="3445584"/>
                  </a:cubicBezTo>
                  <a:cubicBezTo>
                    <a:pt x="471257" y="3465474"/>
                    <a:pt x="466920" y="3486038"/>
                    <a:pt x="464901" y="3506975"/>
                  </a:cubicBezTo>
                  <a:cubicBezTo>
                    <a:pt x="485764" y="3504956"/>
                    <a:pt x="506327" y="3500620"/>
                    <a:pt x="526293" y="3493965"/>
                  </a:cubicBezTo>
                  <a:cubicBezTo>
                    <a:pt x="528911" y="3493142"/>
                    <a:pt x="531603" y="3492693"/>
                    <a:pt x="534219" y="3492693"/>
                  </a:cubicBezTo>
                  <a:cubicBezTo>
                    <a:pt x="543492" y="3492693"/>
                    <a:pt x="552316" y="3497852"/>
                    <a:pt x="556652" y="3506602"/>
                  </a:cubicBezTo>
                  <a:cubicBezTo>
                    <a:pt x="566000" y="3525296"/>
                    <a:pt x="577515" y="3542943"/>
                    <a:pt x="590901" y="3559170"/>
                  </a:cubicBezTo>
                  <a:cubicBezTo>
                    <a:pt x="604286" y="3542869"/>
                    <a:pt x="615727" y="3525296"/>
                    <a:pt x="625074" y="3506602"/>
                  </a:cubicBezTo>
                  <a:cubicBezTo>
                    <a:pt x="630608" y="3495385"/>
                    <a:pt x="643693" y="3490075"/>
                    <a:pt x="655508" y="3494039"/>
                  </a:cubicBezTo>
                  <a:cubicBezTo>
                    <a:pt x="662238" y="3496282"/>
                    <a:pt x="669416" y="3498376"/>
                    <a:pt x="676969" y="3500246"/>
                  </a:cubicBezTo>
                  <a:cubicBezTo>
                    <a:pt x="683774" y="3501891"/>
                    <a:pt x="690952" y="3503386"/>
                    <a:pt x="699028" y="3504733"/>
                  </a:cubicBezTo>
                  <a:cubicBezTo>
                    <a:pt x="704786" y="3505630"/>
                    <a:pt x="710769" y="3506377"/>
                    <a:pt x="716826" y="3506975"/>
                  </a:cubicBezTo>
                  <a:cubicBezTo>
                    <a:pt x="714806" y="3486038"/>
                    <a:pt x="710470" y="3465474"/>
                    <a:pt x="703814" y="3445508"/>
                  </a:cubicBezTo>
                  <a:cubicBezTo>
                    <a:pt x="699851" y="3433619"/>
                    <a:pt x="705235" y="3420682"/>
                    <a:pt x="716452" y="3415224"/>
                  </a:cubicBezTo>
                  <a:cubicBezTo>
                    <a:pt x="735146" y="3405877"/>
                    <a:pt x="752793" y="3394436"/>
                    <a:pt x="769020" y="3381051"/>
                  </a:cubicBezTo>
                  <a:cubicBezTo>
                    <a:pt x="752793" y="3367591"/>
                    <a:pt x="735146" y="3356150"/>
                    <a:pt x="716452" y="3346802"/>
                  </a:cubicBezTo>
                  <a:cubicBezTo>
                    <a:pt x="705235" y="3341269"/>
                    <a:pt x="699851" y="3328333"/>
                    <a:pt x="703814" y="3316443"/>
                  </a:cubicBezTo>
                  <a:cubicBezTo>
                    <a:pt x="710470" y="3296552"/>
                    <a:pt x="714806" y="3275988"/>
                    <a:pt x="716826" y="3255051"/>
                  </a:cubicBezTo>
                  <a:cubicBezTo>
                    <a:pt x="695962" y="3257070"/>
                    <a:pt x="675399" y="3261407"/>
                    <a:pt x="655434" y="3268062"/>
                  </a:cubicBezTo>
                  <a:cubicBezTo>
                    <a:pt x="643619" y="3271951"/>
                    <a:pt x="630682" y="3266641"/>
                    <a:pt x="625074" y="3255425"/>
                  </a:cubicBezTo>
                  <a:cubicBezTo>
                    <a:pt x="615727" y="3236730"/>
                    <a:pt x="604286" y="3219083"/>
                    <a:pt x="590901" y="3202856"/>
                  </a:cubicBezTo>
                  <a:close/>
                  <a:moveTo>
                    <a:pt x="2956626" y="3202782"/>
                  </a:moveTo>
                  <a:cubicBezTo>
                    <a:pt x="2956552" y="3202856"/>
                    <a:pt x="2956477" y="3203006"/>
                    <a:pt x="2956402" y="3203081"/>
                  </a:cubicBezTo>
                  <a:cubicBezTo>
                    <a:pt x="2952738" y="3207493"/>
                    <a:pt x="2949224" y="3212129"/>
                    <a:pt x="2945709" y="3216915"/>
                  </a:cubicBezTo>
                  <a:cubicBezTo>
                    <a:pt x="2945559" y="3217065"/>
                    <a:pt x="2945485" y="3217139"/>
                    <a:pt x="2945410" y="3217288"/>
                  </a:cubicBezTo>
                  <a:cubicBezTo>
                    <a:pt x="2945336" y="3217364"/>
                    <a:pt x="2945336" y="3217364"/>
                    <a:pt x="2945260" y="3217438"/>
                  </a:cubicBezTo>
                  <a:cubicBezTo>
                    <a:pt x="2941297" y="3222971"/>
                    <a:pt x="2937184" y="3229178"/>
                    <a:pt x="2933147" y="3235684"/>
                  </a:cubicBezTo>
                  <a:cubicBezTo>
                    <a:pt x="2929034" y="3242489"/>
                    <a:pt x="2925519" y="3248919"/>
                    <a:pt x="2922304" y="3255350"/>
                  </a:cubicBezTo>
                  <a:cubicBezTo>
                    <a:pt x="2916696" y="3266492"/>
                    <a:pt x="2903759" y="3271876"/>
                    <a:pt x="2891944" y="3267913"/>
                  </a:cubicBezTo>
                  <a:cubicBezTo>
                    <a:pt x="2872053" y="3261258"/>
                    <a:pt x="2851490" y="3256921"/>
                    <a:pt x="2830552" y="3254901"/>
                  </a:cubicBezTo>
                  <a:cubicBezTo>
                    <a:pt x="2832496" y="3275764"/>
                    <a:pt x="2836834" y="3296328"/>
                    <a:pt x="2843489" y="3316219"/>
                  </a:cubicBezTo>
                  <a:cubicBezTo>
                    <a:pt x="2847377" y="3328034"/>
                    <a:pt x="2842068" y="3340970"/>
                    <a:pt x="2830926" y="3346579"/>
                  </a:cubicBezTo>
                  <a:cubicBezTo>
                    <a:pt x="2812082" y="3356076"/>
                    <a:pt x="2794509" y="3367516"/>
                    <a:pt x="2778358" y="3380902"/>
                  </a:cubicBezTo>
                  <a:cubicBezTo>
                    <a:pt x="2794584" y="3394211"/>
                    <a:pt x="2812157" y="3405727"/>
                    <a:pt x="2830926" y="3415075"/>
                  </a:cubicBezTo>
                  <a:cubicBezTo>
                    <a:pt x="2842068" y="3420608"/>
                    <a:pt x="2847452" y="3433544"/>
                    <a:pt x="2843563" y="3445359"/>
                  </a:cubicBezTo>
                  <a:cubicBezTo>
                    <a:pt x="2836983" y="3465474"/>
                    <a:pt x="2832646" y="3486038"/>
                    <a:pt x="2830627" y="3506826"/>
                  </a:cubicBezTo>
                  <a:cubicBezTo>
                    <a:pt x="2851565" y="3504807"/>
                    <a:pt x="2872053" y="3500470"/>
                    <a:pt x="2892019" y="3493815"/>
                  </a:cubicBezTo>
                  <a:cubicBezTo>
                    <a:pt x="2894636" y="3492992"/>
                    <a:pt x="2897328" y="3492544"/>
                    <a:pt x="2899946" y="3492544"/>
                  </a:cubicBezTo>
                  <a:cubicBezTo>
                    <a:pt x="2909218" y="3492544"/>
                    <a:pt x="2918041" y="3497778"/>
                    <a:pt x="2922379" y="3506452"/>
                  </a:cubicBezTo>
                  <a:cubicBezTo>
                    <a:pt x="2925594" y="3512883"/>
                    <a:pt x="2929108" y="3519314"/>
                    <a:pt x="2933221" y="3526118"/>
                  </a:cubicBezTo>
                  <a:cubicBezTo>
                    <a:pt x="2937334" y="3532848"/>
                    <a:pt x="2941522" y="3539055"/>
                    <a:pt x="2945559" y="3544663"/>
                  </a:cubicBezTo>
                  <a:cubicBezTo>
                    <a:pt x="2945634" y="3544738"/>
                    <a:pt x="2945784" y="3544888"/>
                    <a:pt x="2945859" y="3545037"/>
                  </a:cubicBezTo>
                  <a:cubicBezTo>
                    <a:pt x="2947130" y="3546757"/>
                    <a:pt x="2948401" y="3548477"/>
                    <a:pt x="2949672" y="3550122"/>
                  </a:cubicBezTo>
                  <a:cubicBezTo>
                    <a:pt x="2950495" y="3551318"/>
                    <a:pt x="2951392" y="3552440"/>
                    <a:pt x="2952214" y="3553487"/>
                  </a:cubicBezTo>
                  <a:cubicBezTo>
                    <a:pt x="2953561" y="3555207"/>
                    <a:pt x="2954907" y="3556927"/>
                    <a:pt x="2956253" y="3558571"/>
                  </a:cubicBezTo>
                  <a:cubicBezTo>
                    <a:pt x="2956327" y="3558796"/>
                    <a:pt x="2956477" y="3558946"/>
                    <a:pt x="2956626" y="3559095"/>
                  </a:cubicBezTo>
                  <a:cubicBezTo>
                    <a:pt x="2970012" y="3542943"/>
                    <a:pt x="2981452" y="3525370"/>
                    <a:pt x="2990875" y="3506527"/>
                  </a:cubicBezTo>
                  <a:cubicBezTo>
                    <a:pt x="2996483" y="3495310"/>
                    <a:pt x="3009494" y="3490001"/>
                    <a:pt x="3021309" y="3493965"/>
                  </a:cubicBezTo>
                  <a:cubicBezTo>
                    <a:pt x="3028039" y="3496208"/>
                    <a:pt x="3035292" y="3498301"/>
                    <a:pt x="3042770" y="3500171"/>
                  </a:cubicBezTo>
                  <a:cubicBezTo>
                    <a:pt x="3046135" y="3501068"/>
                    <a:pt x="3049649" y="3501816"/>
                    <a:pt x="3053313" y="3502563"/>
                  </a:cubicBezTo>
                  <a:cubicBezTo>
                    <a:pt x="3056978" y="3503312"/>
                    <a:pt x="3060791" y="3504059"/>
                    <a:pt x="3064829" y="3504733"/>
                  </a:cubicBezTo>
                  <a:cubicBezTo>
                    <a:pt x="3070661" y="3505630"/>
                    <a:pt x="3076569" y="3506377"/>
                    <a:pt x="3082626" y="3506975"/>
                  </a:cubicBezTo>
                  <a:cubicBezTo>
                    <a:pt x="3080682" y="3486038"/>
                    <a:pt x="3076345" y="3465474"/>
                    <a:pt x="3069690" y="3445508"/>
                  </a:cubicBezTo>
                  <a:cubicBezTo>
                    <a:pt x="3065727" y="3433694"/>
                    <a:pt x="3071111" y="3420758"/>
                    <a:pt x="3082327" y="3415075"/>
                  </a:cubicBezTo>
                  <a:cubicBezTo>
                    <a:pt x="3101096" y="3405727"/>
                    <a:pt x="3118743" y="3394286"/>
                    <a:pt x="3134895" y="3380902"/>
                  </a:cubicBezTo>
                  <a:cubicBezTo>
                    <a:pt x="3118743" y="3367516"/>
                    <a:pt x="3101096" y="3356076"/>
                    <a:pt x="3082327" y="3346653"/>
                  </a:cubicBezTo>
                  <a:cubicBezTo>
                    <a:pt x="3071185" y="3341120"/>
                    <a:pt x="3065801" y="3328183"/>
                    <a:pt x="3069690" y="3316369"/>
                  </a:cubicBezTo>
                  <a:cubicBezTo>
                    <a:pt x="3076270" y="3296254"/>
                    <a:pt x="3080607" y="3275690"/>
                    <a:pt x="3082626" y="3254901"/>
                  </a:cubicBezTo>
                  <a:cubicBezTo>
                    <a:pt x="3061764" y="3256921"/>
                    <a:pt x="3041200" y="3261258"/>
                    <a:pt x="3021234" y="3267913"/>
                  </a:cubicBezTo>
                  <a:cubicBezTo>
                    <a:pt x="3009345" y="3271876"/>
                    <a:pt x="2996483" y="3266492"/>
                    <a:pt x="2990875" y="3255350"/>
                  </a:cubicBezTo>
                  <a:cubicBezTo>
                    <a:pt x="2981452" y="3236581"/>
                    <a:pt x="2970012" y="3218934"/>
                    <a:pt x="2956626" y="3202782"/>
                  </a:cubicBezTo>
                  <a:close/>
                  <a:moveTo>
                    <a:pt x="5429359" y="3122920"/>
                  </a:moveTo>
                  <a:cubicBezTo>
                    <a:pt x="5403561" y="3133912"/>
                    <a:pt x="5379333" y="3148867"/>
                    <a:pt x="5357946" y="3166963"/>
                  </a:cubicBezTo>
                  <a:cubicBezTo>
                    <a:pt x="5370509" y="3181770"/>
                    <a:pt x="5381800" y="3197547"/>
                    <a:pt x="5391596" y="3214223"/>
                  </a:cubicBezTo>
                  <a:cubicBezTo>
                    <a:pt x="5410290" y="3209362"/>
                    <a:pt x="5429359" y="3206221"/>
                    <a:pt x="5448726" y="3204651"/>
                  </a:cubicBezTo>
                  <a:cubicBezTo>
                    <a:pt x="5446333" y="3176609"/>
                    <a:pt x="5439827" y="3148942"/>
                    <a:pt x="5429359" y="3122920"/>
                  </a:cubicBezTo>
                  <a:close/>
                  <a:moveTo>
                    <a:pt x="5215646" y="3122920"/>
                  </a:moveTo>
                  <a:cubicBezTo>
                    <a:pt x="5205102" y="3148942"/>
                    <a:pt x="5198597" y="3176609"/>
                    <a:pt x="5196278" y="3204651"/>
                  </a:cubicBezTo>
                  <a:cubicBezTo>
                    <a:pt x="5215646" y="3206221"/>
                    <a:pt x="5234789" y="3209362"/>
                    <a:pt x="5253483" y="3214297"/>
                  </a:cubicBezTo>
                  <a:cubicBezTo>
                    <a:pt x="5263279" y="3197547"/>
                    <a:pt x="5274569" y="3181770"/>
                    <a:pt x="5287133" y="3167038"/>
                  </a:cubicBezTo>
                  <a:cubicBezTo>
                    <a:pt x="5265597" y="3148792"/>
                    <a:pt x="5241444" y="3133837"/>
                    <a:pt x="5215646" y="3122920"/>
                  </a:cubicBezTo>
                  <a:close/>
                  <a:moveTo>
                    <a:pt x="4246458" y="3122920"/>
                  </a:moveTo>
                  <a:cubicBezTo>
                    <a:pt x="4220660" y="3133837"/>
                    <a:pt x="4196507" y="3148792"/>
                    <a:pt x="4175047" y="3166963"/>
                  </a:cubicBezTo>
                  <a:cubicBezTo>
                    <a:pt x="4177964" y="3170404"/>
                    <a:pt x="4180804" y="3173843"/>
                    <a:pt x="4183497" y="3177283"/>
                  </a:cubicBezTo>
                  <a:cubicBezTo>
                    <a:pt x="4188582" y="3183714"/>
                    <a:pt x="4193816" y="3190892"/>
                    <a:pt x="4198825" y="3198444"/>
                  </a:cubicBezTo>
                  <a:cubicBezTo>
                    <a:pt x="4202266" y="3203605"/>
                    <a:pt x="4205481" y="3208914"/>
                    <a:pt x="4208621" y="3214223"/>
                  </a:cubicBezTo>
                  <a:cubicBezTo>
                    <a:pt x="4227315" y="3209362"/>
                    <a:pt x="4246458" y="3206221"/>
                    <a:pt x="4265827" y="3204651"/>
                  </a:cubicBezTo>
                  <a:cubicBezTo>
                    <a:pt x="4263434" y="3176609"/>
                    <a:pt x="4256928" y="3148942"/>
                    <a:pt x="4246458" y="3122920"/>
                  </a:cubicBezTo>
                  <a:close/>
                  <a:moveTo>
                    <a:pt x="4032745" y="3122920"/>
                  </a:moveTo>
                  <a:cubicBezTo>
                    <a:pt x="4022202" y="3148942"/>
                    <a:pt x="4015697" y="3176609"/>
                    <a:pt x="4013378" y="3204651"/>
                  </a:cubicBezTo>
                  <a:cubicBezTo>
                    <a:pt x="4032745" y="3206221"/>
                    <a:pt x="4051888" y="3209362"/>
                    <a:pt x="4070583" y="3214297"/>
                  </a:cubicBezTo>
                  <a:cubicBezTo>
                    <a:pt x="4073723" y="3208989"/>
                    <a:pt x="4076940" y="3203754"/>
                    <a:pt x="4080378" y="3198594"/>
                  </a:cubicBezTo>
                  <a:cubicBezTo>
                    <a:pt x="4087631" y="3187602"/>
                    <a:pt x="4095634" y="3177133"/>
                    <a:pt x="4104232" y="3167038"/>
                  </a:cubicBezTo>
                  <a:cubicBezTo>
                    <a:pt x="4082697" y="3148792"/>
                    <a:pt x="4058544" y="3133837"/>
                    <a:pt x="4032745" y="3122920"/>
                  </a:cubicBezTo>
                  <a:close/>
                  <a:moveTo>
                    <a:pt x="3063484" y="3122920"/>
                  </a:moveTo>
                  <a:cubicBezTo>
                    <a:pt x="3037759" y="3133912"/>
                    <a:pt x="3013532" y="3148867"/>
                    <a:pt x="2991997" y="3167038"/>
                  </a:cubicBezTo>
                  <a:cubicBezTo>
                    <a:pt x="3004558" y="3181844"/>
                    <a:pt x="3015850" y="3197547"/>
                    <a:pt x="3025646" y="3214297"/>
                  </a:cubicBezTo>
                  <a:cubicBezTo>
                    <a:pt x="3044415" y="3209362"/>
                    <a:pt x="3063484" y="3206221"/>
                    <a:pt x="3082850" y="3204651"/>
                  </a:cubicBezTo>
                  <a:cubicBezTo>
                    <a:pt x="3080532" y="3176609"/>
                    <a:pt x="3074027" y="3148942"/>
                    <a:pt x="3063484" y="3122920"/>
                  </a:cubicBezTo>
                  <a:close/>
                  <a:moveTo>
                    <a:pt x="2849920" y="3122920"/>
                  </a:moveTo>
                  <a:cubicBezTo>
                    <a:pt x="2848648" y="3126135"/>
                    <a:pt x="2847303" y="3129276"/>
                    <a:pt x="2846106" y="3132491"/>
                  </a:cubicBezTo>
                  <a:cubicBezTo>
                    <a:pt x="2844236" y="3137576"/>
                    <a:pt x="2842591" y="3142736"/>
                    <a:pt x="2841021" y="3147895"/>
                  </a:cubicBezTo>
                  <a:cubicBezTo>
                    <a:pt x="2835487" y="3166440"/>
                    <a:pt x="2832048" y="3185434"/>
                    <a:pt x="2830477" y="3204577"/>
                  </a:cubicBezTo>
                  <a:cubicBezTo>
                    <a:pt x="2849770" y="3206072"/>
                    <a:pt x="2868913" y="3209212"/>
                    <a:pt x="2887608" y="3214148"/>
                  </a:cubicBezTo>
                  <a:cubicBezTo>
                    <a:pt x="2888505" y="3212652"/>
                    <a:pt x="2889402" y="3211157"/>
                    <a:pt x="2890299" y="3209661"/>
                  </a:cubicBezTo>
                  <a:cubicBezTo>
                    <a:pt x="2890374" y="3209587"/>
                    <a:pt x="2890449" y="3209511"/>
                    <a:pt x="2890449" y="3209437"/>
                  </a:cubicBezTo>
                  <a:cubicBezTo>
                    <a:pt x="2890599" y="3209288"/>
                    <a:pt x="2890673" y="3209138"/>
                    <a:pt x="2890823" y="3208914"/>
                  </a:cubicBezTo>
                  <a:cubicBezTo>
                    <a:pt x="2895309" y="3201585"/>
                    <a:pt x="2899946" y="3194481"/>
                    <a:pt x="2904806" y="3187826"/>
                  </a:cubicBezTo>
                  <a:cubicBezTo>
                    <a:pt x="2904881" y="3187826"/>
                    <a:pt x="2904881" y="3187752"/>
                    <a:pt x="2904955" y="3187677"/>
                  </a:cubicBezTo>
                  <a:cubicBezTo>
                    <a:pt x="2904955" y="3187602"/>
                    <a:pt x="2905031" y="3187602"/>
                    <a:pt x="2905031" y="3187527"/>
                  </a:cubicBezTo>
                  <a:cubicBezTo>
                    <a:pt x="2905254" y="3187228"/>
                    <a:pt x="2905404" y="3187004"/>
                    <a:pt x="2905629" y="3186705"/>
                  </a:cubicBezTo>
                  <a:cubicBezTo>
                    <a:pt x="2907648" y="3184013"/>
                    <a:pt x="2909517" y="3181545"/>
                    <a:pt x="2911312" y="3179152"/>
                  </a:cubicBezTo>
                  <a:cubicBezTo>
                    <a:pt x="2912209" y="3178030"/>
                    <a:pt x="2913032" y="3176909"/>
                    <a:pt x="2913929" y="3175788"/>
                  </a:cubicBezTo>
                  <a:cubicBezTo>
                    <a:pt x="2916397" y="3172646"/>
                    <a:pt x="2918790" y="3169730"/>
                    <a:pt x="2921107" y="3166963"/>
                  </a:cubicBezTo>
                  <a:cubicBezTo>
                    <a:pt x="2921107" y="3166963"/>
                    <a:pt x="2921182" y="3166889"/>
                    <a:pt x="2921182" y="3166889"/>
                  </a:cubicBezTo>
                  <a:cubicBezTo>
                    <a:pt x="2899721" y="3148718"/>
                    <a:pt x="2875568" y="3133837"/>
                    <a:pt x="2849920" y="3122920"/>
                  </a:cubicBezTo>
                  <a:close/>
                  <a:moveTo>
                    <a:pt x="1880583" y="3122920"/>
                  </a:moveTo>
                  <a:cubicBezTo>
                    <a:pt x="1854784" y="3133912"/>
                    <a:pt x="1830557" y="3148867"/>
                    <a:pt x="1809171" y="3166963"/>
                  </a:cubicBezTo>
                  <a:cubicBezTo>
                    <a:pt x="1821733" y="3181770"/>
                    <a:pt x="1833099" y="3197547"/>
                    <a:pt x="1842820" y="3214223"/>
                  </a:cubicBezTo>
                  <a:cubicBezTo>
                    <a:pt x="1861515" y="3209362"/>
                    <a:pt x="1880583" y="3206221"/>
                    <a:pt x="1899950" y="3204651"/>
                  </a:cubicBezTo>
                  <a:cubicBezTo>
                    <a:pt x="1897557" y="3176609"/>
                    <a:pt x="1891052" y="3148942"/>
                    <a:pt x="1880583" y="3122920"/>
                  </a:cubicBezTo>
                  <a:close/>
                  <a:moveTo>
                    <a:pt x="1666869" y="3122920"/>
                  </a:moveTo>
                  <a:cubicBezTo>
                    <a:pt x="1656326" y="3148942"/>
                    <a:pt x="1649820" y="3176609"/>
                    <a:pt x="1647502" y="3204651"/>
                  </a:cubicBezTo>
                  <a:cubicBezTo>
                    <a:pt x="1666869" y="3206221"/>
                    <a:pt x="1686012" y="3209362"/>
                    <a:pt x="1704707" y="3214297"/>
                  </a:cubicBezTo>
                  <a:cubicBezTo>
                    <a:pt x="1714502" y="3197547"/>
                    <a:pt x="1725794" y="3181770"/>
                    <a:pt x="1738356" y="3167038"/>
                  </a:cubicBezTo>
                  <a:cubicBezTo>
                    <a:pt x="1716821" y="3148792"/>
                    <a:pt x="1692667" y="3133837"/>
                    <a:pt x="1666869" y="3122920"/>
                  </a:cubicBezTo>
                  <a:close/>
                  <a:moveTo>
                    <a:pt x="697683" y="3122920"/>
                  </a:moveTo>
                  <a:cubicBezTo>
                    <a:pt x="671885" y="3133912"/>
                    <a:pt x="647731" y="3148867"/>
                    <a:pt x="626196" y="3166963"/>
                  </a:cubicBezTo>
                  <a:cubicBezTo>
                    <a:pt x="638833" y="3181844"/>
                    <a:pt x="650124" y="3197547"/>
                    <a:pt x="659845" y="3214223"/>
                  </a:cubicBezTo>
                  <a:cubicBezTo>
                    <a:pt x="678540" y="3209362"/>
                    <a:pt x="697683" y="3206221"/>
                    <a:pt x="717049" y="3204651"/>
                  </a:cubicBezTo>
                  <a:cubicBezTo>
                    <a:pt x="714657" y="3176609"/>
                    <a:pt x="708151" y="3148942"/>
                    <a:pt x="697683" y="3122920"/>
                  </a:cubicBezTo>
                  <a:close/>
                  <a:moveTo>
                    <a:pt x="483969" y="3122920"/>
                  </a:moveTo>
                  <a:cubicBezTo>
                    <a:pt x="473426" y="3148942"/>
                    <a:pt x="466920" y="3176609"/>
                    <a:pt x="464602" y="3204726"/>
                  </a:cubicBezTo>
                  <a:cubicBezTo>
                    <a:pt x="483969" y="3206221"/>
                    <a:pt x="503112" y="3209362"/>
                    <a:pt x="521807" y="3214297"/>
                  </a:cubicBezTo>
                  <a:cubicBezTo>
                    <a:pt x="531527" y="3197622"/>
                    <a:pt x="542819" y="3181844"/>
                    <a:pt x="555456" y="3167038"/>
                  </a:cubicBezTo>
                  <a:cubicBezTo>
                    <a:pt x="533920" y="3148792"/>
                    <a:pt x="509768" y="3133837"/>
                    <a:pt x="483969" y="3122920"/>
                  </a:cubicBezTo>
                  <a:close/>
                  <a:moveTo>
                    <a:pt x="5781634" y="3112899"/>
                  </a:moveTo>
                  <a:cubicBezTo>
                    <a:pt x="5739086" y="3124042"/>
                    <a:pt x="5693397" y="3126359"/>
                    <a:pt x="5649802" y="3120003"/>
                  </a:cubicBezTo>
                  <a:cubicBezTo>
                    <a:pt x="5651821" y="3134660"/>
                    <a:pt x="5652867" y="3149615"/>
                    <a:pt x="5652867" y="3164645"/>
                  </a:cubicBezTo>
                  <a:cubicBezTo>
                    <a:pt x="5652867" y="3193060"/>
                    <a:pt x="5649279" y="3221252"/>
                    <a:pt x="5642100" y="3248546"/>
                  </a:cubicBezTo>
                  <a:cubicBezTo>
                    <a:pt x="5666477" y="3262753"/>
                    <a:pt x="5688910" y="3280101"/>
                    <a:pt x="5709025" y="3300217"/>
                  </a:cubicBezTo>
                  <a:cubicBezTo>
                    <a:pt x="5720018" y="3311209"/>
                    <a:pt x="5730187" y="3323098"/>
                    <a:pt x="5739609" y="3335586"/>
                  </a:cubicBezTo>
                  <a:cubicBezTo>
                    <a:pt x="5741105" y="3333866"/>
                    <a:pt x="5742600" y="3332146"/>
                    <a:pt x="5744320" y="3330427"/>
                  </a:cubicBezTo>
                  <a:cubicBezTo>
                    <a:pt x="5765183" y="3309339"/>
                    <a:pt x="5791356" y="3296254"/>
                    <a:pt x="5820967" y="3291766"/>
                  </a:cubicBezTo>
                  <a:cubicBezTo>
                    <a:pt x="5826500" y="3255126"/>
                    <a:pt x="5844222" y="3230300"/>
                    <a:pt x="5859552" y="3215120"/>
                  </a:cubicBezTo>
                  <a:cubicBezTo>
                    <a:pt x="5860374" y="3214297"/>
                    <a:pt x="5861272" y="3213550"/>
                    <a:pt x="5862169" y="3212877"/>
                  </a:cubicBezTo>
                  <a:lnTo>
                    <a:pt x="5867030" y="3209212"/>
                  </a:lnTo>
                  <a:cubicBezTo>
                    <a:pt x="5855215" y="3200239"/>
                    <a:pt x="5843923" y="3190444"/>
                    <a:pt x="5833305" y="3179825"/>
                  </a:cubicBezTo>
                  <a:cubicBezTo>
                    <a:pt x="5813041" y="3159486"/>
                    <a:pt x="5795692" y="3137053"/>
                    <a:pt x="5781634" y="3112899"/>
                  </a:cubicBezTo>
                  <a:close/>
                  <a:moveTo>
                    <a:pt x="4598659" y="3112899"/>
                  </a:moveTo>
                  <a:cubicBezTo>
                    <a:pt x="4556111" y="3124116"/>
                    <a:pt x="4510498" y="3126434"/>
                    <a:pt x="4466827" y="3120078"/>
                  </a:cubicBezTo>
                  <a:cubicBezTo>
                    <a:pt x="4468846" y="3134884"/>
                    <a:pt x="4469893" y="3149765"/>
                    <a:pt x="4469893" y="3164645"/>
                  </a:cubicBezTo>
                  <a:cubicBezTo>
                    <a:pt x="4469893" y="3193060"/>
                    <a:pt x="4466304" y="3221252"/>
                    <a:pt x="4459124" y="3248546"/>
                  </a:cubicBezTo>
                  <a:cubicBezTo>
                    <a:pt x="4483502" y="3262753"/>
                    <a:pt x="4505935" y="3280101"/>
                    <a:pt x="4526051" y="3300217"/>
                  </a:cubicBezTo>
                  <a:cubicBezTo>
                    <a:pt x="4537117" y="3311284"/>
                    <a:pt x="4547287" y="3323174"/>
                    <a:pt x="4556635" y="3335586"/>
                  </a:cubicBezTo>
                  <a:cubicBezTo>
                    <a:pt x="4558206" y="3333866"/>
                    <a:pt x="4559700" y="3332146"/>
                    <a:pt x="4561421" y="3330427"/>
                  </a:cubicBezTo>
                  <a:cubicBezTo>
                    <a:pt x="4576525" y="3315097"/>
                    <a:pt x="4601351" y="3297300"/>
                    <a:pt x="4638068" y="3291766"/>
                  </a:cubicBezTo>
                  <a:cubicBezTo>
                    <a:pt x="4643525" y="3255126"/>
                    <a:pt x="4661397" y="3230300"/>
                    <a:pt x="4676726" y="3215120"/>
                  </a:cubicBezTo>
                  <a:cubicBezTo>
                    <a:pt x="4677549" y="3214373"/>
                    <a:pt x="4678371" y="3213624"/>
                    <a:pt x="4679269" y="3212952"/>
                  </a:cubicBezTo>
                  <a:lnTo>
                    <a:pt x="4684130" y="3209288"/>
                  </a:lnTo>
                  <a:cubicBezTo>
                    <a:pt x="4672315" y="3200314"/>
                    <a:pt x="4661024" y="3190518"/>
                    <a:pt x="4650330" y="3179900"/>
                  </a:cubicBezTo>
                  <a:cubicBezTo>
                    <a:pt x="4630141" y="3159560"/>
                    <a:pt x="4612793" y="3137053"/>
                    <a:pt x="4598659" y="3112899"/>
                  </a:cubicBezTo>
                  <a:close/>
                  <a:moveTo>
                    <a:pt x="3680395" y="3112899"/>
                  </a:moveTo>
                  <a:cubicBezTo>
                    <a:pt x="3666262" y="3137127"/>
                    <a:pt x="3648914" y="3159560"/>
                    <a:pt x="3628724" y="3179825"/>
                  </a:cubicBezTo>
                  <a:cubicBezTo>
                    <a:pt x="3616984" y="3191490"/>
                    <a:pt x="3604496" y="3202109"/>
                    <a:pt x="3591335" y="3211830"/>
                  </a:cubicBezTo>
                  <a:cubicBezTo>
                    <a:pt x="3609057" y="3228056"/>
                    <a:pt x="3627826" y="3253705"/>
                    <a:pt x="3633435" y="3291766"/>
                  </a:cubicBezTo>
                  <a:cubicBezTo>
                    <a:pt x="3670076" y="3297300"/>
                    <a:pt x="3694901" y="3315097"/>
                    <a:pt x="3710007" y="3330501"/>
                  </a:cubicBezTo>
                  <a:cubicBezTo>
                    <a:pt x="3713297" y="3333792"/>
                    <a:pt x="3716138" y="3337082"/>
                    <a:pt x="3718830" y="3340372"/>
                  </a:cubicBezTo>
                  <a:cubicBezTo>
                    <a:pt x="3720177" y="3338577"/>
                    <a:pt x="3721522" y="3336708"/>
                    <a:pt x="3722868" y="3334913"/>
                  </a:cubicBezTo>
                  <a:cubicBezTo>
                    <a:pt x="3723318" y="3334315"/>
                    <a:pt x="3723766" y="3333642"/>
                    <a:pt x="3724215" y="3333043"/>
                  </a:cubicBezTo>
                  <a:cubicBezTo>
                    <a:pt x="3726532" y="3330052"/>
                    <a:pt x="3728851" y="3327062"/>
                    <a:pt x="3731244" y="3324220"/>
                  </a:cubicBezTo>
                  <a:cubicBezTo>
                    <a:pt x="3738347" y="3315696"/>
                    <a:pt x="3745601" y="3307619"/>
                    <a:pt x="3753079" y="3300217"/>
                  </a:cubicBezTo>
                  <a:cubicBezTo>
                    <a:pt x="3773193" y="3280176"/>
                    <a:pt x="3795627" y="3262828"/>
                    <a:pt x="3819930" y="3248620"/>
                  </a:cubicBezTo>
                  <a:cubicBezTo>
                    <a:pt x="3812750" y="3221252"/>
                    <a:pt x="3809162" y="3193136"/>
                    <a:pt x="3809162" y="3164720"/>
                  </a:cubicBezTo>
                  <a:cubicBezTo>
                    <a:pt x="3809162" y="3149765"/>
                    <a:pt x="3810208" y="3134810"/>
                    <a:pt x="3812228" y="3120078"/>
                  </a:cubicBezTo>
                  <a:cubicBezTo>
                    <a:pt x="3768482" y="3126359"/>
                    <a:pt x="3722943" y="3124042"/>
                    <a:pt x="3680395" y="3112899"/>
                  </a:cubicBezTo>
                  <a:close/>
                  <a:moveTo>
                    <a:pt x="2497569" y="3112899"/>
                  </a:moveTo>
                  <a:cubicBezTo>
                    <a:pt x="2483362" y="3137202"/>
                    <a:pt x="2466014" y="3159636"/>
                    <a:pt x="2445899" y="3179825"/>
                  </a:cubicBezTo>
                  <a:cubicBezTo>
                    <a:pt x="2434158" y="3191565"/>
                    <a:pt x="2421595" y="3202184"/>
                    <a:pt x="2408435" y="3211904"/>
                  </a:cubicBezTo>
                  <a:cubicBezTo>
                    <a:pt x="2426157" y="3228206"/>
                    <a:pt x="2444926" y="3253855"/>
                    <a:pt x="2450534" y="3291766"/>
                  </a:cubicBezTo>
                  <a:cubicBezTo>
                    <a:pt x="2487176" y="3297300"/>
                    <a:pt x="2512002" y="3315097"/>
                    <a:pt x="2527331" y="3330501"/>
                  </a:cubicBezTo>
                  <a:cubicBezTo>
                    <a:pt x="2530621" y="3333866"/>
                    <a:pt x="2533462" y="3337156"/>
                    <a:pt x="2536154" y="3340446"/>
                  </a:cubicBezTo>
                  <a:cubicBezTo>
                    <a:pt x="2544305" y="3329156"/>
                    <a:pt x="2553129" y="3318387"/>
                    <a:pt x="2562626" y="3308218"/>
                  </a:cubicBezTo>
                  <a:cubicBezTo>
                    <a:pt x="2564794" y="3305825"/>
                    <a:pt x="2567486" y="3303058"/>
                    <a:pt x="2570178" y="3300366"/>
                  </a:cubicBezTo>
                  <a:cubicBezTo>
                    <a:pt x="2570552" y="3299992"/>
                    <a:pt x="2570926" y="3299619"/>
                    <a:pt x="2571374" y="3299245"/>
                  </a:cubicBezTo>
                  <a:cubicBezTo>
                    <a:pt x="2591265" y="3279578"/>
                    <a:pt x="2613250" y="3262604"/>
                    <a:pt x="2637104" y="3248695"/>
                  </a:cubicBezTo>
                  <a:cubicBezTo>
                    <a:pt x="2629925" y="3221476"/>
                    <a:pt x="2626336" y="3193360"/>
                    <a:pt x="2626336" y="3164795"/>
                  </a:cubicBezTo>
                  <a:cubicBezTo>
                    <a:pt x="2626336" y="3149765"/>
                    <a:pt x="2627458" y="3134884"/>
                    <a:pt x="2629476" y="3120078"/>
                  </a:cubicBezTo>
                  <a:cubicBezTo>
                    <a:pt x="2585432" y="3126434"/>
                    <a:pt x="2540043" y="3124042"/>
                    <a:pt x="2497569" y="3112899"/>
                  </a:cubicBezTo>
                  <a:close/>
                  <a:moveTo>
                    <a:pt x="2232783" y="3112899"/>
                  </a:moveTo>
                  <a:cubicBezTo>
                    <a:pt x="2190235" y="3124116"/>
                    <a:pt x="2144546" y="3126359"/>
                    <a:pt x="2100951" y="3120078"/>
                  </a:cubicBezTo>
                  <a:cubicBezTo>
                    <a:pt x="2102970" y="3134734"/>
                    <a:pt x="2104018" y="3149690"/>
                    <a:pt x="2103942" y="3164795"/>
                  </a:cubicBezTo>
                  <a:cubicBezTo>
                    <a:pt x="2103942" y="3193210"/>
                    <a:pt x="2100353" y="3221401"/>
                    <a:pt x="2093174" y="3248695"/>
                  </a:cubicBezTo>
                  <a:cubicBezTo>
                    <a:pt x="2117552" y="3262903"/>
                    <a:pt x="2139985" y="3280251"/>
                    <a:pt x="2160100" y="3300366"/>
                  </a:cubicBezTo>
                  <a:cubicBezTo>
                    <a:pt x="2171241" y="3311358"/>
                    <a:pt x="2181411" y="3323248"/>
                    <a:pt x="2190759" y="3335661"/>
                  </a:cubicBezTo>
                  <a:cubicBezTo>
                    <a:pt x="2192254" y="3333941"/>
                    <a:pt x="2193750" y="3332221"/>
                    <a:pt x="2195470" y="3330501"/>
                  </a:cubicBezTo>
                  <a:cubicBezTo>
                    <a:pt x="2216332" y="3309489"/>
                    <a:pt x="2242505" y="3296328"/>
                    <a:pt x="2272116" y="3291842"/>
                  </a:cubicBezTo>
                  <a:cubicBezTo>
                    <a:pt x="2278099" y="3251387"/>
                    <a:pt x="2298961" y="3224991"/>
                    <a:pt x="2317656" y="3208839"/>
                  </a:cubicBezTo>
                  <a:cubicBezTo>
                    <a:pt x="2305990" y="3199940"/>
                    <a:pt x="2294923" y="3190294"/>
                    <a:pt x="2284454" y="3179825"/>
                  </a:cubicBezTo>
                  <a:cubicBezTo>
                    <a:pt x="2264264" y="3159636"/>
                    <a:pt x="2246991" y="3137202"/>
                    <a:pt x="2232783" y="3112899"/>
                  </a:cubicBezTo>
                  <a:close/>
                  <a:moveTo>
                    <a:pt x="1314669" y="3112899"/>
                  </a:moveTo>
                  <a:cubicBezTo>
                    <a:pt x="1300461" y="3137202"/>
                    <a:pt x="1283113" y="3159636"/>
                    <a:pt x="1262998" y="3179825"/>
                  </a:cubicBezTo>
                  <a:cubicBezTo>
                    <a:pt x="1251333" y="3191565"/>
                    <a:pt x="1238696" y="3202184"/>
                    <a:pt x="1225535" y="3211904"/>
                  </a:cubicBezTo>
                  <a:cubicBezTo>
                    <a:pt x="1243182" y="3228206"/>
                    <a:pt x="1261951" y="3253780"/>
                    <a:pt x="1267559" y="3291842"/>
                  </a:cubicBezTo>
                  <a:cubicBezTo>
                    <a:pt x="1297246" y="3296254"/>
                    <a:pt x="1323418" y="3309414"/>
                    <a:pt x="1344281" y="3330427"/>
                  </a:cubicBezTo>
                  <a:cubicBezTo>
                    <a:pt x="1347571" y="3333792"/>
                    <a:pt x="1350488" y="3337156"/>
                    <a:pt x="1353179" y="3340446"/>
                  </a:cubicBezTo>
                  <a:cubicBezTo>
                    <a:pt x="1363424" y="3326239"/>
                    <a:pt x="1374715" y="3312779"/>
                    <a:pt x="1387203" y="3300291"/>
                  </a:cubicBezTo>
                  <a:cubicBezTo>
                    <a:pt x="1407318" y="3280176"/>
                    <a:pt x="1429751" y="3262828"/>
                    <a:pt x="1454129" y="3248620"/>
                  </a:cubicBezTo>
                  <a:cubicBezTo>
                    <a:pt x="1447025" y="3221327"/>
                    <a:pt x="1443361" y="3193210"/>
                    <a:pt x="1443361" y="3164720"/>
                  </a:cubicBezTo>
                  <a:cubicBezTo>
                    <a:pt x="1443361" y="3149765"/>
                    <a:pt x="1444407" y="3134810"/>
                    <a:pt x="1446426" y="3120078"/>
                  </a:cubicBezTo>
                  <a:cubicBezTo>
                    <a:pt x="1402757" y="3126359"/>
                    <a:pt x="1357217" y="3124042"/>
                    <a:pt x="1314669" y="3112899"/>
                  </a:cubicBezTo>
                  <a:close/>
                  <a:moveTo>
                    <a:pt x="1049883" y="3112899"/>
                  </a:moveTo>
                  <a:cubicBezTo>
                    <a:pt x="1007260" y="3124116"/>
                    <a:pt x="961646" y="3126434"/>
                    <a:pt x="918051" y="3120078"/>
                  </a:cubicBezTo>
                  <a:cubicBezTo>
                    <a:pt x="920070" y="3134884"/>
                    <a:pt x="921117" y="3149765"/>
                    <a:pt x="921117" y="3164645"/>
                  </a:cubicBezTo>
                  <a:cubicBezTo>
                    <a:pt x="921117" y="3193060"/>
                    <a:pt x="917528" y="3221252"/>
                    <a:pt x="910349" y="3248546"/>
                  </a:cubicBezTo>
                  <a:cubicBezTo>
                    <a:pt x="934726" y="3262753"/>
                    <a:pt x="957159" y="3280101"/>
                    <a:pt x="977275" y="3300217"/>
                  </a:cubicBezTo>
                  <a:cubicBezTo>
                    <a:pt x="988342" y="3311284"/>
                    <a:pt x="998511" y="3323174"/>
                    <a:pt x="1007858" y="3335586"/>
                  </a:cubicBezTo>
                  <a:cubicBezTo>
                    <a:pt x="1009429" y="3333866"/>
                    <a:pt x="1010924" y="3332146"/>
                    <a:pt x="1012644" y="3330427"/>
                  </a:cubicBezTo>
                  <a:cubicBezTo>
                    <a:pt x="1027749" y="3315097"/>
                    <a:pt x="1052575" y="3297300"/>
                    <a:pt x="1089291" y="3291766"/>
                  </a:cubicBezTo>
                  <a:cubicBezTo>
                    <a:pt x="1094749" y="3255126"/>
                    <a:pt x="1112621" y="3230300"/>
                    <a:pt x="1127950" y="3215120"/>
                  </a:cubicBezTo>
                  <a:cubicBezTo>
                    <a:pt x="1128773" y="3214373"/>
                    <a:pt x="1129596" y="3213624"/>
                    <a:pt x="1130493" y="3212952"/>
                  </a:cubicBezTo>
                  <a:lnTo>
                    <a:pt x="1135353" y="3209288"/>
                  </a:lnTo>
                  <a:cubicBezTo>
                    <a:pt x="1123538" y="3200314"/>
                    <a:pt x="1112173" y="3190518"/>
                    <a:pt x="1101554" y="3179900"/>
                  </a:cubicBezTo>
                  <a:cubicBezTo>
                    <a:pt x="1081364" y="3159560"/>
                    <a:pt x="1064016" y="3137053"/>
                    <a:pt x="1049883" y="3112899"/>
                  </a:cubicBezTo>
                  <a:close/>
                  <a:moveTo>
                    <a:pt x="131694" y="3112899"/>
                  </a:moveTo>
                  <a:cubicBezTo>
                    <a:pt x="117486" y="3137202"/>
                    <a:pt x="100138" y="3159710"/>
                    <a:pt x="79948" y="3179900"/>
                  </a:cubicBezTo>
                  <a:cubicBezTo>
                    <a:pt x="68208" y="3191565"/>
                    <a:pt x="55721" y="3202184"/>
                    <a:pt x="42560" y="3211904"/>
                  </a:cubicBezTo>
                  <a:cubicBezTo>
                    <a:pt x="60206" y="3228132"/>
                    <a:pt x="78976" y="3253780"/>
                    <a:pt x="84584" y="3291842"/>
                  </a:cubicBezTo>
                  <a:cubicBezTo>
                    <a:pt x="121300" y="3297375"/>
                    <a:pt x="146126" y="3315172"/>
                    <a:pt x="161231" y="3330501"/>
                  </a:cubicBezTo>
                  <a:cubicBezTo>
                    <a:pt x="164596" y="3333866"/>
                    <a:pt x="167512" y="3337231"/>
                    <a:pt x="170204" y="3340521"/>
                  </a:cubicBezTo>
                  <a:cubicBezTo>
                    <a:pt x="180523" y="3326239"/>
                    <a:pt x="191815" y="3312704"/>
                    <a:pt x="204228" y="3300291"/>
                  </a:cubicBezTo>
                  <a:cubicBezTo>
                    <a:pt x="224343" y="3280176"/>
                    <a:pt x="246851" y="3262828"/>
                    <a:pt x="271153" y="3248620"/>
                  </a:cubicBezTo>
                  <a:cubicBezTo>
                    <a:pt x="264049" y="3221327"/>
                    <a:pt x="260386" y="3193210"/>
                    <a:pt x="260386" y="3164720"/>
                  </a:cubicBezTo>
                  <a:cubicBezTo>
                    <a:pt x="260386" y="3149765"/>
                    <a:pt x="261432" y="3134810"/>
                    <a:pt x="263451" y="3120078"/>
                  </a:cubicBezTo>
                  <a:cubicBezTo>
                    <a:pt x="219707" y="3126359"/>
                    <a:pt x="174168" y="3124042"/>
                    <a:pt x="131694" y="3112899"/>
                  </a:cubicBezTo>
                  <a:close/>
                  <a:moveTo>
                    <a:pt x="4863445" y="3112825"/>
                  </a:moveTo>
                  <a:cubicBezTo>
                    <a:pt x="4855967" y="3125612"/>
                    <a:pt x="4847667" y="3137875"/>
                    <a:pt x="4838544" y="3149541"/>
                  </a:cubicBezTo>
                  <a:cubicBezTo>
                    <a:pt x="4838544" y="3149615"/>
                    <a:pt x="4838470" y="3149615"/>
                    <a:pt x="4838470" y="3149690"/>
                  </a:cubicBezTo>
                  <a:cubicBezTo>
                    <a:pt x="4838395" y="3149840"/>
                    <a:pt x="4838245" y="3149914"/>
                    <a:pt x="4838171" y="3150064"/>
                  </a:cubicBezTo>
                  <a:cubicBezTo>
                    <a:pt x="4832188" y="3157542"/>
                    <a:pt x="4826730" y="3163972"/>
                    <a:pt x="4821345" y="3169805"/>
                  </a:cubicBezTo>
                  <a:cubicBezTo>
                    <a:pt x="4821271" y="3169880"/>
                    <a:pt x="4821271" y="3169880"/>
                    <a:pt x="4821196" y="3169955"/>
                  </a:cubicBezTo>
                  <a:cubicBezTo>
                    <a:pt x="4821121" y="3170029"/>
                    <a:pt x="4821121" y="3170029"/>
                    <a:pt x="4821121" y="3170029"/>
                  </a:cubicBezTo>
                  <a:cubicBezTo>
                    <a:pt x="4821047" y="3170104"/>
                    <a:pt x="4821047" y="3170104"/>
                    <a:pt x="4821047" y="3170104"/>
                  </a:cubicBezTo>
                  <a:cubicBezTo>
                    <a:pt x="4817980" y="3173395"/>
                    <a:pt x="4814915" y="3176609"/>
                    <a:pt x="4811699" y="3179825"/>
                  </a:cubicBezTo>
                  <a:cubicBezTo>
                    <a:pt x="4811325" y="3180199"/>
                    <a:pt x="4810951" y="3180573"/>
                    <a:pt x="4810503" y="3180947"/>
                  </a:cubicBezTo>
                  <a:cubicBezTo>
                    <a:pt x="4799136" y="3192163"/>
                    <a:pt x="4787023" y="3202483"/>
                    <a:pt x="4774310" y="3211830"/>
                  </a:cubicBezTo>
                  <a:cubicBezTo>
                    <a:pt x="4791958" y="3228132"/>
                    <a:pt x="4810727" y="3253705"/>
                    <a:pt x="4816336" y="3291766"/>
                  </a:cubicBezTo>
                  <a:cubicBezTo>
                    <a:pt x="4852977" y="3297300"/>
                    <a:pt x="4877802" y="3315097"/>
                    <a:pt x="4893057" y="3330427"/>
                  </a:cubicBezTo>
                  <a:cubicBezTo>
                    <a:pt x="4896347" y="3333792"/>
                    <a:pt x="4899263" y="3337156"/>
                    <a:pt x="4901955" y="3340446"/>
                  </a:cubicBezTo>
                  <a:cubicBezTo>
                    <a:pt x="4912200" y="3326239"/>
                    <a:pt x="4923491" y="3312704"/>
                    <a:pt x="4935979" y="3300217"/>
                  </a:cubicBezTo>
                  <a:cubicBezTo>
                    <a:pt x="4956094" y="3280101"/>
                    <a:pt x="4978527" y="3262753"/>
                    <a:pt x="5002905" y="3248546"/>
                  </a:cubicBezTo>
                  <a:cubicBezTo>
                    <a:pt x="4995801" y="3221252"/>
                    <a:pt x="4992137" y="3193136"/>
                    <a:pt x="4992137" y="3164645"/>
                  </a:cubicBezTo>
                  <a:cubicBezTo>
                    <a:pt x="4992137" y="3149690"/>
                    <a:pt x="4993183" y="3134734"/>
                    <a:pt x="4995203" y="3120003"/>
                  </a:cubicBezTo>
                  <a:cubicBezTo>
                    <a:pt x="4951458" y="3126285"/>
                    <a:pt x="4905993" y="3123966"/>
                    <a:pt x="4863445" y="3112825"/>
                  </a:cubicBezTo>
                  <a:close/>
                  <a:moveTo>
                    <a:pt x="3415684" y="3112825"/>
                  </a:moveTo>
                  <a:cubicBezTo>
                    <a:pt x="3373136" y="3124042"/>
                    <a:pt x="3327522" y="3126359"/>
                    <a:pt x="3283851" y="3120003"/>
                  </a:cubicBezTo>
                  <a:cubicBezTo>
                    <a:pt x="3285871" y="3134810"/>
                    <a:pt x="3286917" y="3149690"/>
                    <a:pt x="3286917" y="3164571"/>
                  </a:cubicBezTo>
                  <a:cubicBezTo>
                    <a:pt x="3286917" y="3193136"/>
                    <a:pt x="3283328" y="3221252"/>
                    <a:pt x="3276225" y="3248471"/>
                  </a:cubicBezTo>
                  <a:cubicBezTo>
                    <a:pt x="3300452" y="3262678"/>
                    <a:pt x="3322885" y="3279952"/>
                    <a:pt x="3343075" y="3300141"/>
                  </a:cubicBezTo>
                  <a:cubicBezTo>
                    <a:pt x="3354217" y="3311209"/>
                    <a:pt x="3364387" y="3323098"/>
                    <a:pt x="3373734" y="3335512"/>
                  </a:cubicBezTo>
                  <a:cubicBezTo>
                    <a:pt x="3375229" y="3333792"/>
                    <a:pt x="3376800" y="3331997"/>
                    <a:pt x="3378520" y="3330277"/>
                  </a:cubicBezTo>
                  <a:cubicBezTo>
                    <a:pt x="3393624" y="3315022"/>
                    <a:pt x="3418450" y="3297226"/>
                    <a:pt x="3455092" y="3291692"/>
                  </a:cubicBezTo>
                  <a:cubicBezTo>
                    <a:pt x="3460999" y="3251312"/>
                    <a:pt x="3481861" y="3224916"/>
                    <a:pt x="3500556" y="3208764"/>
                  </a:cubicBezTo>
                  <a:cubicBezTo>
                    <a:pt x="3488891" y="3199865"/>
                    <a:pt x="3477824" y="3190219"/>
                    <a:pt x="3467355" y="3179751"/>
                  </a:cubicBezTo>
                  <a:cubicBezTo>
                    <a:pt x="3447166" y="3159486"/>
                    <a:pt x="3429816" y="3136978"/>
                    <a:pt x="3415684" y="3112825"/>
                  </a:cubicBezTo>
                  <a:close/>
                  <a:moveTo>
                    <a:pt x="4353886" y="3100889"/>
                  </a:moveTo>
                  <a:cubicBezTo>
                    <a:pt x="4333836" y="3101066"/>
                    <a:pt x="4313833" y="3103366"/>
                    <a:pt x="4294317" y="3107740"/>
                  </a:cubicBezTo>
                  <a:cubicBezTo>
                    <a:pt x="4306355" y="3138548"/>
                    <a:pt x="4313758" y="3171226"/>
                    <a:pt x="4316150" y="3204352"/>
                  </a:cubicBezTo>
                  <a:cubicBezTo>
                    <a:pt x="4349428" y="3206819"/>
                    <a:pt x="4382104" y="3214223"/>
                    <a:pt x="4412913" y="3226262"/>
                  </a:cubicBezTo>
                  <a:cubicBezTo>
                    <a:pt x="4417474" y="3206147"/>
                    <a:pt x="4419792" y="3185508"/>
                    <a:pt x="4419792" y="3164720"/>
                  </a:cubicBezTo>
                  <a:cubicBezTo>
                    <a:pt x="4419792" y="3145203"/>
                    <a:pt x="4417773" y="3125761"/>
                    <a:pt x="4413735" y="3106768"/>
                  </a:cubicBezTo>
                  <a:cubicBezTo>
                    <a:pt x="4394031" y="3102655"/>
                    <a:pt x="4373935" y="3100711"/>
                    <a:pt x="4353886" y="3100889"/>
                  </a:cubicBezTo>
                  <a:close/>
                  <a:moveTo>
                    <a:pt x="5536842" y="3100861"/>
                  </a:moveTo>
                  <a:cubicBezTo>
                    <a:pt x="5516792" y="3101048"/>
                    <a:pt x="5496771" y="3103366"/>
                    <a:pt x="5477216" y="3107740"/>
                  </a:cubicBezTo>
                  <a:cubicBezTo>
                    <a:pt x="5489255" y="3138548"/>
                    <a:pt x="5496658" y="3171226"/>
                    <a:pt x="5499051" y="3204352"/>
                  </a:cubicBezTo>
                  <a:cubicBezTo>
                    <a:pt x="5532327" y="3206819"/>
                    <a:pt x="5565079" y="3214223"/>
                    <a:pt x="5595813" y="3226262"/>
                  </a:cubicBezTo>
                  <a:cubicBezTo>
                    <a:pt x="5600299" y="3206147"/>
                    <a:pt x="5602618" y="3185508"/>
                    <a:pt x="5602618" y="3164720"/>
                  </a:cubicBezTo>
                  <a:cubicBezTo>
                    <a:pt x="5602618" y="3145054"/>
                    <a:pt x="5600599" y="3125537"/>
                    <a:pt x="5596635" y="3106768"/>
                  </a:cubicBezTo>
                  <a:cubicBezTo>
                    <a:pt x="5576969" y="3102618"/>
                    <a:pt x="5556891" y="3100674"/>
                    <a:pt x="5536842" y="3100861"/>
                  </a:cubicBezTo>
                  <a:close/>
                  <a:moveTo>
                    <a:pt x="2742081" y="3100861"/>
                  </a:moveTo>
                  <a:cubicBezTo>
                    <a:pt x="2722032" y="3100692"/>
                    <a:pt x="2702010" y="3102655"/>
                    <a:pt x="2682494" y="3106768"/>
                  </a:cubicBezTo>
                  <a:cubicBezTo>
                    <a:pt x="2678455" y="3125686"/>
                    <a:pt x="2676436" y="3145203"/>
                    <a:pt x="2676436" y="3164720"/>
                  </a:cubicBezTo>
                  <a:cubicBezTo>
                    <a:pt x="2676436" y="3185658"/>
                    <a:pt x="2678754" y="3206221"/>
                    <a:pt x="2683241" y="3226262"/>
                  </a:cubicBezTo>
                  <a:cubicBezTo>
                    <a:pt x="2714124" y="3214223"/>
                    <a:pt x="2746877" y="3206745"/>
                    <a:pt x="2780003" y="3204352"/>
                  </a:cubicBezTo>
                  <a:cubicBezTo>
                    <a:pt x="2781722" y="3180349"/>
                    <a:pt x="2786060" y="3156645"/>
                    <a:pt x="2792939" y="3133613"/>
                  </a:cubicBezTo>
                  <a:cubicBezTo>
                    <a:pt x="2794584" y="3127930"/>
                    <a:pt x="2796603" y="3121948"/>
                    <a:pt x="2798922" y="3115442"/>
                  </a:cubicBezTo>
                  <a:cubicBezTo>
                    <a:pt x="2799893" y="3112750"/>
                    <a:pt x="2800865" y="3110207"/>
                    <a:pt x="2801838" y="3107740"/>
                  </a:cubicBezTo>
                  <a:cubicBezTo>
                    <a:pt x="2782209" y="3103329"/>
                    <a:pt x="2762131" y="3101029"/>
                    <a:pt x="2742081" y="3100861"/>
                  </a:cubicBezTo>
                  <a:close/>
                  <a:moveTo>
                    <a:pt x="1988066" y="3100861"/>
                  </a:moveTo>
                  <a:cubicBezTo>
                    <a:pt x="1968016" y="3101048"/>
                    <a:pt x="1947995" y="3103366"/>
                    <a:pt x="1928441" y="3107740"/>
                  </a:cubicBezTo>
                  <a:cubicBezTo>
                    <a:pt x="1940480" y="3138548"/>
                    <a:pt x="1947883" y="3171226"/>
                    <a:pt x="1950276" y="3204352"/>
                  </a:cubicBezTo>
                  <a:cubicBezTo>
                    <a:pt x="1983551" y="3206819"/>
                    <a:pt x="2016303" y="3214223"/>
                    <a:pt x="2047037" y="3226262"/>
                  </a:cubicBezTo>
                  <a:cubicBezTo>
                    <a:pt x="2051524" y="3206147"/>
                    <a:pt x="2053842" y="3185508"/>
                    <a:pt x="2053842" y="3164720"/>
                  </a:cubicBezTo>
                  <a:cubicBezTo>
                    <a:pt x="2053842" y="3145054"/>
                    <a:pt x="2051823" y="3125537"/>
                    <a:pt x="2047860" y="3106768"/>
                  </a:cubicBezTo>
                  <a:cubicBezTo>
                    <a:pt x="2028193" y="3102618"/>
                    <a:pt x="2008116" y="3100674"/>
                    <a:pt x="1988066" y="3100861"/>
                  </a:cubicBezTo>
                  <a:close/>
                  <a:moveTo>
                    <a:pt x="805166" y="3100861"/>
                  </a:moveTo>
                  <a:cubicBezTo>
                    <a:pt x="785116" y="3101048"/>
                    <a:pt x="765094" y="3103366"/>
                    <a:pt x="745540" y="3107740"/>
                  </a:cubicBezTo>
                  <a:cubicBezTo>
                    <a:pt x="757579" y="3138548"/>
                    <a:pt x="764982" y="3171226"/>
                    <a:pt x="767375" y="3204352"/>
                  </a:cubicBezTo>
                  <a:cubicBezTo>
                    <a:pt x="800651" y="3206819"/>
                    <a:pt x="833328" y="3214223"/>
                    <a:pt x="864136" y="3226262"/>
                  </a:cubicBezTo>
                  <a:cubicBezTo>
                    <a:pt x="868698" y="3206147"/>
                    <a:pt x="871016" y="3185508"/>
                    <a:pt x="871016" y="3164720"/>
                  </a:cubicBezTo>
                  <a:cubicBezTo>
                    <a:pt x="871016" y="3145203"/>
                    <a:pt x="868997" y="3125761"/>
                    <a:pt x="864959" y="3106768"/>
                  </a:cubicBezTo>
                  <a:cubicBezTo>
                    <a:pt x="845293" y="3102618"/>
                    <a:pt x="825215" y="3100674"/>
                    <a:pt x="805166" y="3100861"/>
                  </a:cubicBezTo>
                  <a:close/>
                  <a:moveTo>
                    <a:pt x="5108032" y="3100833"/>
                  </a:moveTo>
                  <a:cubicBezTo>
                    <a:pt x="5087963" y="3100655"/>
                    <a:pt x="5067886" y="3102618"/>
                    <a:pt x="5048294" y="3106768"/>
                  </a:cubicBezTo>
                  <a:cubicBezTo>
                    <a:pt x="5044257" y="3125761"/>
                    <a:pt x="5042237" y="3145128"/>
                    <a:pt x="5042237" y="3164720"/>
                  </a:cubicBezTo>
                  <a:cubicBezTo>
                    <a:pt x="5042237" y="3185583"/>
                    <a:pt x="5044556" y="3206147"/>
                    <a:pt x="5049117" y="3226262"/>
                  </a:cubicBezTo>
                  <a:cubicBezTo>
                    <a:pt x="5080000" y="3214223"/>
                    <a:pt x="5112752" y="3206745"/>
                    <a:pt x="5145879" y="3204352"/>
                  </a:cubicBezTo>
                  <a:cubicBezTo>
                    <a:pt x="5148272" y="3171226"/>
                    <a:pt x="5155674" y="3138548"/>
                    <a:pt x="5167713" y="3107740"/>
                  </a:cubicBezTo>
                  <a:cubicBezTo>
                    <a:pt x="5148159" y="3103329"/>
                    <a:pt x="5128100" y="3101010"/>
                    <a:pt x="5108032" y="3100833"/>
                  </a:cubicBezTo>
                  <a:close/>
                  <a:moveTo>
                    <a:pt x="3925206" y="3100833"/>
                  </a:moveTo>
                  <a:cubicBezTo>
                    <a:pt x="3905138" y="3100655"/>
                    <a:pt x="3885060" y="3102618"/>
                    <a:pt x="3865468" y="3106768"/>
                  </a:cubicBezTo>
                  <a:cubicBezTo>
                    <a:pt x="3861431" y="3125761"/>
                    <a:pt x="3859411" y="3145203"/>
                    <a:pt x="3859411" y="3164720"/>
                  </a:cubicBezTo>
                  <a:cubicBezTo>
                    <a:pt x="3859411" y="3185508"/>
                    <a:pt x="3861730" y="3206147"/>
                    <a:pt x="3866216" y="3226262"/>
                  </a:cubicBezTo>
                  <a:cubicBezTo>
                    <a:pt x="3897100" y="3214223"/>
                    <a:pt x="3929852" y="3206745"/>
                    <a:pt x="3962978" y="3204352"/>
                  </a:cubicBezTo>
                  <a:cubicBezTo>
                    <a:pt x="3965371" y="3171226"/>
                    <a:pt x="3972774" y="3138548"/>
                    <a:pt x="3984888" y="3107740"/>
                  </a:cubicBezTo>
                  <a:cubicBezTo>
                    <a:pt x="3965333" y="3103329"/>
                    <a:pt x="3945274" y="3101010"/>
                    <a:pt x="3925206" y="3100833"/>
                  </a:cubicBezTo>
                  <a:close/>
                  <a:moveTo>
                    <a:pt x="1559331" y="3100833"/>
                  </a:moveTo>
                  <a:cubicBezTo>
                    <a:pt x="1539262" y="3100655"/>
                    <a:pt x="1519185" y="3102618"/>
                    <a:pt x="1499593" y="3106768"/>
                  </a:cubicBezTo>
                  <a:cubicBezTo>
                    <a:pt x="1495555" y="3125761"/>
                    <a:pt x="1493536" y="3145128"/>
                    <a:pt x="1493536" y="3164720"/>
                  </a:cubicBezTo>
                  <a:cubicBezTo>
                    <a:pt x="1493536" y="3185583"/>
                    <a:pt x="1495854" y="3206147"/>
                    <a:pt x="1500416" y="3226262"/>
                  </a:cubicBezTo>
                  <a:cubicBezTo>
                    <a:pt x="1531224" y="3214223"/>
                    <a:pt x="1563976" y="3206745"/>
                    <a:pt x="1597177" y="3204352"/>
                  </a:cubicBezTo>
                  <a:cubicBezTo>
                    <a:pt x="1599496" y="3171226"/>
                    <a:pt x="1606899" y="3138548"/>
                    <a:pt x="1619012" y="3107740"/>
                  </a:cubicBezTo>
                  <a:cubicBezTo>
                    <a:pt x="1599458" y="3103329"/>
                    <a:pt x="1579399" y="3101010"/>
                    <a:pt x="1559331" y="3100833"/>
                  </a:cubicBezTo>
                  <a:close/>
                  <a:moveTo>
                    <a:pt x="376356" y="3100833"/>
                  </a:moveTo>
                  <a:cubicBezTo>
                    <a:pt x="356287" y="3100655"/>
                    <a:pt x="336210" y="3102618"/>
                    <a:pt x="316618" y="3106768"/>
                  </a:cubicBezTo>
                  <a:cubicBezTo>
                    <a:pt x="312580" y="3125761"/>
                    <a:pt x="310561" y="3145203"/>
                    <a:pt x="310561" y="3164720"/>
                  </a:cubicBezTo>
                  <a:cubicBezTo>
                    <a:pt x="310561" y="3185583"/>
                    <a:pt x="312879" y="3206147"/>
                    <a:pt x="317441" y="3226262"/>
                  </a:cubicBezTo>
                  <a:cubicBezTo>
                    <a:pt x="348324" y="3214223"/>
                    <a:pt x="381001" y="3206745"/>
                    <a:pt x="414202" y="3204352"/>
                  </a:cubicBezTo>
                  <a:cubicBezTo>
                    <a:pt x="416595" y="3171226"/>
                    <a:pt x="423998" y="3138548"/>
                    <a:pt x="436037" y="3107740"/>
                  </a:cubicBezTo>
                  <a:cubicBezTo>
                    <a:pt x="416483" y="3103329"/>
                    <a:pt x="396424" y="3101010"/>
                    <a:pt x="376356" y="3100833"/>
                  </a:cubicBezTo>
                  <a:close/>
                  <a:moveTo>
                    <a:pt x="3170910" y="3100814"/>
                  </a:moveTo>
                  <a:cubicBezTo>
                    <a:pt x="3150860" y="3100992"/>
                    <a:pt x="3130857" y="3103291"/>
                    <a:pt x="3111340" y="3107665"/>
                  </a:cubicBezTo>
                  <a:cubicBezTo>
                    <a:pt x="3123380" y="3138548"/>
                    <a:pt x="3130782" y="3171226"/>
                    <a:pt x="3133175" y="3204352"/>
                  </a:cubicBezTo>
                  <a:cubicBezTo>
                    <a:pt x="3166526" y="3206819"/>
                    <a:pt x="3199204" y="3214223"/>
                    <a:pt x="3229937" y="3226187"/>
                  </a:cubicBezTo>
                  <a:cubicBezTo>
                    <a:pt x="3234424" y="3206072"/>
                    <a:pt x="3236742" y="3185508"/>
                    <a:pt x="3236742" y="3164645"/>
                  </a:cubicBezTo>
                  <a:cubicBezTo>
                    <a:pt x="3236742" y="3145054"/>
                    <a:pt x="3234723" y="3125612"/>
                    <a:pt x="3230760" y="3106693"/>
                  </a:cubicBezTo>
                  <a:cubicBezTo>
                    <a:pt x="3211056" y="3102580"/>
                    <a:pt x="3190960" y="3100636"/>
                    <a:pt x="3170910" y="3100814"/>
                  </a:cubicBezTo>
                  <a:close/>
                  <a:moveTo>
                    <a:pt x="5914065" y="3043058"/>
                  </a:moveTo>
                  <a:cubicBezTo>
                    <a:pt x="5888940" y="3064743"/>
                    <a:pt x="5860599" y="3082615"/>
                    <a:pt x="5830239" y="3095925"/>
                  </a:cubicBezTo>
                  <a:cubicBezTo>
                    <a:pt x="5841157" y="3113198"/>
                    <a:pt x="5854018" y="3129500"/>
                    <a:pt x="5868825" y="3144381"/>
                  </a:cubicBezTo>
                  <a:cubicBezTo>
                    <a:pt x="5882583" y="3158215"/>
                    <a:pt x="5897763" y="3170478"/>
                    <a:pt x="5913989" y="3181022"/>
                  </a:cubicBezTo>
                  <a:cubicBezTo>
                    <a:pt x="5930142" y="3170553"/>
                    <a:pt x="5945247" y="3158289"/>
                    <a:pt x="5959156" y="3144381"/>
                  </a:cubicBezTo>
                  <a:cubicBezTo>
                    <a:pt x="5973887" y="3129575"/>
                    <a:pt x="5986674" y="3113274"/>
                    <a:pt x="5997815" y="3095925"/>
                  </a:cubicBezTo>
                  <a:cubicBezTo>
                    <a:pt x="5967455" y="3082615"/>
                    <a:pt x="5939115" y="3064743"/>
                    <a:pt x="5914065" y="3043058"/>
                  </a:cubicBezTo>
                  <a:close/>
                  <a:moveTo>
                    <a:pt x="3548114" y="3043058"/>
                  </a:moveTo>
                  <a:cubicBezTo>
                    <a:pt x="3522989" y="3064743"/>
                    <a:pt x="3494649" y="3082615"/>
                    <a:pt x="3464364" y="3096000"/>
                  </a:cubicBezTo>
                  <a:cubicBezTo>
                    <a:pt x="3475356" y="3113348"/>
                    <a:pt x="3488143" y="3129649"/>
                    <a:pt x="3502949" y="3144530"/>
                  </a:cubicBezTo>
                  <a:cubicBezTo>
                    <a:pt x="3516708" y="3158289"/>
                    <a:pt x="3531887" y="3170553"/>
                    <a:pt x="3548114" y="3181097"/>
                  </a:cubicBezTo>
                  <a:cubicBezTo>
                    <a:pt x="3564266" y="3170627"/>
                    <a:pt x="3579445" y="3158364"/>
                    <a:pt x="3593280" y="3144456"/>
                  </a:cubicBezTo>
                  <a:cubicBezTo>
                    <a:pt x="3608085" y="3129575"/>
                    <a:pt x="3620872" y="3113274"/>
                    <a:pt x="3631865" y="3096000"/>
                  </a:cubicBezTo>
                  <a:cubicBezTo>
                    <a:pt x="3601505" y="3082689"/>
                    <a:pt x="3573165" y="3064743"/>
                    <a:pt x="3548114" y="3043058"/>
                  </a:cubicBezTo>
                  <a:close/>
                  <a:moveTo>
                    <a:pt x="2365214" y="3043058"/>
                  </a:moveTo>
                  <a:cubicBezTo>
                    <a:pt x="2340089" y="3064743"/>
                    <a:pt x="2311748" y="3082615"/>
                    <a:pt x="2281463" y="3095925"/>
                  </a:cubicBezTo>
                  <a:cubicBezTo>
                    <a:pt x="2292455" y="3113274"/>
                    <a:pt x="2305317" y="3129575"/>
                    <a:pt x="2320048" y="3144381"/>
                  </a:cubicBezTo>
                  <a:cubicBezTo>
                    <a:pt x="2333807" y="3158215"/>
                    <a:pt x="2348987" y="3170478"/>
                    <a:pt x="2365214" y="3181022"/>
                  </a:cubicBezTo>
                  <a:cubicBezTo>
                    <a:pt x="2381366" y="3170553"/>
                    <a:pt x="2396470" y="3158289"/>
                    <a:pt x="2410379" y="3144381"/>
                  </a:cubicBezTo>
                  <a:cubicBezTo>
                    <a:pt x="2425110" y="3129575"/>
                    <a:pt x="2437972" y="3113348"/>
                    <a:pt x="2448964" y="3095925"/>
                  </a:cubicBezTo>
                  <a:cubicBezTo>
                    <a:pt x="2418604" y="3082615"/>
                    <a:pt x="2390264" y="3064743"/>
                    <a:pt x="2365214" y="3043058"/>
                  </a:cubicBezTo>
                  <a:close/>
                  <a:moveTo>
                    <a:pt x="1182239" y="3043058"/>
                  </a:moveTo>
                  <a:cubicBezTo>
                    <a:pt x="1157188" y="3064743"/>
                    <a:pt x="1128847" y="3082615"/>
                    <a:pt x="1098488" y="3095925"/>
                  </a:cubicBezTo>
                  <a:cubicBezTo>
                    <a:pt x="1109481" y="3113274"/>
                    <a:pt x="1122267" y="3129575"/>
                    <a:pt x="1137073" y="3144456"/>
                  </a:cubicBezTo>
                  <a:cubicBezTo>
                    <a:pt x="1150907" y="3158215"/>
                    <a:pt x="1166087" y="3170478"/>
                    <a:pt x="1182239" y="3181022"/>
                  </a:cubicBezTo>
                  <a:cubicBezTo>
                    <a:pt x="1198391" y="3170478"/>
                    <a:pt x="1213570" y="3158215"/>
                    <a:pt x="1227404" y="3144381"/>
                  </a:cubicBezTo>
                  <a:cubicBezTo>
                    <a:pt x="1242135" y="3129575"/>
                    <a:pt x="1254997" y="3113348"/>
                    <a:pt x="1265989" y="3095925"/>
                  </a:cubicBezTo>
                  <a:cubicBezTo>
                    <a:pt x="1235705" y="3082689"/>
                    <a:pt x="1207364" y="3064818"/>
                    <a:pt x="1182239" y="3043058"/>
                  </a:cubicBezTo>
                  <a:close/>
                  <a:moveTo>
                    <a:pt x="4731014" y="3042983"/>
                  </a:moveTo>
                  <a:cubicBezTo>
                    <a:pt x="4705889" y="3064743"/>
                    <a:pt x="4677549" y="3082615"/>
                    <a:pt x="4647266" y="3095925"/>
                  </a:cubicBezTo>
                  <a:cubicBezTo>
                    <a:pt x="4658256" y="3113274"/>
                    <a:pt x="4671044" y="3129575"/>
                    <a:pt x="4685850" y="3144456"/>
                  </a:cubicBezTo>
                  <a:cubicBezTo>
                    <a:pt x="4699758" y="3158289"/>
                    <a:pt x="4714862" y="3170553"/>
                    <a:pt x="4731014" y="3181022"/>
                  </a:cubicBezTo>
                  <a:cubicBezTo>
                    <a:pt x="4747167" y="3170553"/>
                    <a:pt x="4762272" y="3158289"/>
                    <a:pt x="4776180" y="3144381"/>
                  </a:cubicBezTo>
                  <a:cubicBezTo>
                    <a:pt x="4778947" y="3141615"/>
                    <a:pt x="4781639" y="3138847"/>
                    <a:pt x="4784256" y="3136006"/>
                  </a:cubicBezTo>
                  <a:cubicBezTo>
                    <a:pt x="4789191" y="3130622"/>
                    <a:pt x="4794202" y="3124715"/>
                    <a:pt x="4799062" y="3118582"/>
                  </a:cubicBezTo>
                  <a:cubicBezTo>
                    <a:pt x="4804745" y="3111329"/>
                    <a:pt x="4810054" y="3103777"/>
                    <a:pt x="4814989" y="3096000"/>
                  </a:cubicBezTo>
                  <a:cubicBezTo>
                    <a:pt x="4784630" y="3082689"/>
                    <a:pt x="4756140" y="3064743"/>
                    <a:pt x="4731014" y="3042983"/>
                  </a:cubicBezTo>
                  <a:close/>
                  <a:moveTo>
                    <a:pt x="5322502" y="2993181"/>
                  </a:moveTo>
                  <a:cubicBezTo>
                    <a:pt x="5306201" y="3003875"/>
                    <a:pt x="5291021" y="3016213"/>
                    <a:pt x="5277337" y="3029972"/>
                  </a:cubicBezTo>
                  <a:cubicBezTo>
                    <a:pt x="5262606" y="3044703"/>
                    <a:pt x="5249744" y="3060930"/>
                    <a:pt x="5238752" y="3078353"/>
                  </a:cubicBezTo>
                  <a:cubicBezTo>
                    <a:pt x="5268962" y="3091588"/>
                    <a:pt x="5297303" y="3109460"/>
                    <a:pt x="5322502" y="3131145"/>
                  </a:cubicBezTo>
                  <a:cubicBezTo>
                    <a:pt x="5347627" y="3109385"/>
                    <a:pt x="5376043" y="3091588"/>
                    <a:pt x="5406328" y="3078278"/>
                  </a:cubicBezTo>
                  <a:cubicBezTo>
                    <a:pt x="5395260" y="3060930"/>
                    <a:pt x="5382474" y="3044628"/>
                    <a:pt x="5367742" y="3029897"/>
                  </a:cubicBezTo>
                  <a:cubicBezTo>
                    <a:pt x="5353984" y="3016138"/>
                    <a:pt x="5338803" y="3003800"/>
                    <a:pt x="5322502" y="2993181"/>
                  </a:cubicBezTo>
                  <a:close/>
                  <a:moveTo>
                    <a:pt x="4139603" y="2993181"/>
                  </a:moveTo>
                  <a:cubicBezTo>
                    <a:pt x="4123302" y="3003875"/>
                    <a:pt x="4108121" y="3016213"/>
                    <a:pt x="4094437" y="3029972"/>
                  </a:cubicBezTo>
                  <a:cubicBezTo>
                    <a:pt x="4079631" y="3044778"/>
                    <a:pt x="4066844" y="3061079"/>
                    <a:pt x="4055851" y="3078353"/>
                  </a:cubicBezTo>
                  <a:cubicBezTo>
                    <a:pt x="4086061" y="3091588"/>
                    <a:pt x="4114477" y="3109460"/>
                    <a:pt x="4139603" y="3131145"/>
                  </a:cubicBezTo>
                  <a:cubicBezTo>
                    <a:pt x="4164727" y="3109385"/>
                    <a:pt x="4193068" y="3091513"/>
                    <a:pt x="4223353" y="3078278"/>
                  </a:cubicBezTo>
                  <a:cubicBezTo>
                    <a:pt x="4212360" y="3060854"/>
                    <a:pt x="4199573" y="3044628"/>
                    <a:pt x="4184843" y="3029897"/>
                  </a:cubicBezTo>
                  <a:cubicBezTo>
                    <a:pt x="4171008" y="3016063"/>
                    <a:pt x="4155829" y="3003800"/>
                    <a:pt x="4139603" y="2993181"/>
                  </a:cubicBezTo>
                  <a:close/>
                  <a:moveTo>
                    <a:pt x="2956626" y="2993181"/>
                  </a:moveTo>
                  <a:cubicBezTo>
                    <a:pt x="2940400" y="3003800"/>
                    <a:pt x="2925295" y="3016138"/>
                    <a:pt x="2911536" y="3029972"/>
                  </a:cubicBezTo>
                  <a:cubicBezTo>
                    <a:pt x="2911536" y="3029972"/>
                    <a:pt x="2911461" y="3030046"/>
                    <a:pt x="2911461" y="3030046"/>
                  </a:cubicBezTo>
                  <a:cubicBezTo>
                    <a:pt x="2908844" y="3032738"/>
                    <a:pt x="2906152" y="3035430"/>
                    <a:pt x="2903610" y="3038198"/>
                  </a:cubicBezTo>
                  <a:cubicBezTo>
                    <a:pt x="2903086" y="3038796"/>
                    <a:pt x="2902563" y="3039469"/>
                    <a:pt x="2901964" y="3040067"/>
                  </a:cubicBezTo>
                  <a:cubicBezTo>
                    <a:pt x="2897254" y="3045226"/>
                    <a:pt x="2892767" y="3050536"/>
                    <a:pt x="2888654" y="3055695"/>
                  </a:cubicBezTo>
                  <a:cubicBezTo>
                    <a:pt x="2882971" y="3062948"/>
                    <a:pt x="2877662" y="3070501"/>
                    <a:pt x="2872727" y="3078278"/>
                  </a:cubicBezTo>
                  <a:cubicBezTo>
                    <a:pt x="2903011" y="3091513"/>
                    <a:pt x="2931427" y="3109460"/>
                    <a:pt x="2956626" y="3131220"/>
                  </a:cubicBezTo>
                  <a:cubicBezTo>
                    <a:pt x="2981826" y="3109460"/>
                    <a:pt x="3010167" y="3091513"/>
                    <a:pt x="3040452" y="3078278"/>
                  </a:cubicBezTo>
                  <a:cubicBezTo>
                    <a:pt x="3029460" y="3060930"/>
                    <a:pt x="3016673" y="3044703"/>
                    <a:pt x="3001867" y="3029897"/>
                  </a:cubicBezTo>
                  <a:cubicBezTo>
                    <a:pt x="2988108" y="3016138"/>
                    <a:pt x="2972928" y="3003800"/>
                    <a:pt x="2956626" y="2993181"/>
                  </a:cubicBezTo>
                  <a:close/>
                  <a:moveTo>
                    <a:pt x="1773726" y="2993181"/>
                  </a:moveTo>
                  <a:cubicBezTo>
                    <a:pt x="1757425" y="3003875"/>
                    <a:pt x="1742245" y="3016213"/>
                    <a:pt x="1728560" y="3029972"/>
                  </a:cubicBezTo>
                  <a:cubicBezTo>
                    <a:pt x="1713830" y="3044703"/>
                    <a:pt x="1700968" y="3060930"/>
                    <a:pt x="1689975" y="3078353"/>
                  </a:cubicBezTo>
                  <a:cubicBezTo>
                    <a:pt x="1720185" y="3091588"/>
                    <a:pt x="1748526" y="3109460"/>
                    <a:pt x="1773726" y="3131145"/>
                  </a:cubicBezTo>
                  <a:cubicBezTo>
                    <a:pt x="1798851" y="3109385"/>
                    <a:pt x="1827266" y="3091588"/>
                    <a:pt x="1857552" y="3078278"/>
                  </a:cubicBezTo>
                  <a:cubicBezTo>
                    <a:pt x="1846485" y="3060930"/>
                    <a:pt x="1833698" y="3044628"/>
                    <a:pt x="1818967" y="3029897"/>
                  </a:cubicBezTo>
                  <a:cubicBezTo>
                    <a:pt x="1805208" y="3016138"/>
                    <a:pt x="1790028" y="3003800"/>
                    <a:pt x="1773726" y="2993181"/>
                  </a:cubicBezTo>
                  <a:close/>
                  <a:moveTo>
                    <a:pt x="590826" y="2993181"/>
                  </a:moveTo>
                  <a:cubicBezTo>
                    <a:pt x="574524" y="3003875"/>
                    <a:pt x="559344" y="3016213"/>
                    <a:pt x="545661" y="3029972"/>
                  </a:cubicBezTo>
                  <a:cubicBezTo>
                    <a:pt x="530929" y="3044703"/>
                    <a:pt x="518067" y="3060930"/>
                    <a:pt x="507076" y="3078353"/>
                  </a:cubicBezTo>
                  <a:cubicBezTo>
                    <a:pt x="537286" y="3091588"/>
                    <a:pt x="565626" y="3109460"/>
                    <a:pt x="590826" y="3131145"/>
                  </a:cubicBezTo>
                  <a:cubicBezTo>
                    <a:pt x="615951" y="3109385"/>
                    <a:pt x="644291" y="3091513"/>
                    <a:pt x="674577" y="3078278"/>
                  </a:cubicBezTo>
                  <a:cubicBezTo>
                    <a:pt x="663584" y="3060854"/>
                    <a:pt x="650797" y="3044628"/>
                    <a:pt x="636066" y="3029897"/>
                  </a:cubicBezTo>
                  <a:cubicBezTo>
                    <a:pt x="622233" y="3016063"/>
                    <a:pt x="607053" y="3003800"/>
                    <a:pt x="590826" y="2993181"/>
                  </a:cubicBezTo>
                  <a:close/>
                  <a:moveTo>
                    <a:pt x="5983009" y="2959980"/>
                  </a:moveTo>
                  <a:cubicBezTo>
                    <a:pt x="5973214" y="2976656"/>
                    <a:pt x="5961922" y="2992358"/>
                    <a:pt x="5949360" y="3007165"/>
                  </a:cubicBezTo>
                  <a:cubicBezTo>
                    <a:pt x="5970745" y="3025336"/>
                    <a:pt x="5994899" y="3040291"/>
                    <a:pt x="6020772" y="3051283"/>
                  </a:cubicBezTo>
                  <a:cubicBezTo>
                    <a:pt x="6031315" y="3025336"/>
                    <a:pt x="6037820" y="2997668"/>
                    <a:pt x="6040213" y="2969552"/>
                  </a:cubicBezTo>
                  <a:cubicBezTo>
                    <a:pt x="6020847" y="2968056"/>
                    <a:pt x="6001704" y="2964916"/>
                    <a:pt x="5983009" y="2959980"/>
                  </a:cubicBezTo>
                  <a:close/>
                  <a:moveTo>
                    <a:pt x="5844821" y="2959980"/>
                  </a:moveTo>
                  <a:cubicBezTo>
                    <a:pt x="5826051" y="2964840"/>
                    <a:pt x="5806908" y="2967982"/>
                    <a:pt x="5787692" y="2969552"/>
                  </a:cubicBezTo>
                  <a:cubicBezTo>
                    <a:pt x="5790084" y="2997668"/>
                    <a:pt x="5796590" y="3025336"/>
                    <a:pt x="5807058" y="3051358"/>
                  </a:cubicBezTo>
                  <a:cubicBezTo>
                    <a:pt x="5832932" y="3040366"/>
                    <a:pt x="5857084" y="3025410"/>
                    <a:pt x="5878545" y="3007239"/>
                  </a:cubicBezTo>
                  <a:cubicBezTo>
                    <a:pt x="5865983" y="2992434"/>
                    <a:pt x="5854617" y="2976730"/>
                    <a:pt x="5844821" y="2959980"/>
                  </a:cubicBezTo>
                  <a:close/>
                  <a:moveTo>
                    <a:pt x="4800034" y="2959980"/>
                  </a:moveTo>
                  <a:cubicBezTo>
                    <a:pt x="4790239" y="2976656"/>
                    <a:pt x="4778947" y="2992434"/>
                    <a:pt x="4766384" y="3007165"/>
                  </a:cubicBezTo>
                  <a:cubicBezTo>
                    <a:pt x="4787920" y="3025336"/>
                    <a:pt x="4812073" y="3040366"/>
                    <a:pt x="4837871" y="3051358"/>
                  </a:cubicBezTo>
                  <a:cubicBezTo>
                    <a:pt x="4848415" y="3025260"/>
                    <a:pt x="4854921" y="2997593"/>
                    <a:pt x="4857238" y="2969627"/>
                  </a:cubicBezTo>
                  <a:cubicBezTo>
                    <a:pt x="4837871" y="2968056"/>
                    <a:pt x="4818729" y="2964916"/>
                    <a:pt x="4800034" y="2959980"/>
                  </a:cubicBezTo>
                  <a:close/>
                  <a:moveTo>
                    <a:pt x="4661997" y="2959980"/>
                  </a:moveTo>
                  <a:cubicBezTo>
                    <a:pt x="4643152" y="2964840"/>
                    <a:pt x="4624009" y="2967982"/>
                    <a:pt x="4604791" y="2969552"/>
                  </a:cubicBezTo>
                  <a:cubicBezTo>
                    <a:pt x="4607110" y="2997593"/>
                    <a:pt x="4613614" y="3025260"/>
                    <a:pt x="4624158" y="3051283"/>
                  </a:cubicBezTo>
                  <a:cubicBezTo>
                    <a:pt x="4649957" y="3040291"/>
                    <a:pt x="4674110" y="3025336"/>
                    <a:pt x="4695646" y="3007239"/>
                  </a:cubicBezTo>
                  <a:cubicBezTo>
                    <a:pt x="4683082" y="2992508"/>
                    <a:pt x="4671791" y="2976730"/>
                    <a:pt x="4661997" y="2959980"/>
                  </a:cubicBezTo>
                  <a:close/>
                  <a:moveTo>
                    <a:pt x="3617134" y="2959980"/>
                  </a:moveTo>
                  <a:cubicBezTo>
                    <a:pt x="3607338" y="2976656"/>
                    <a:pt x="3596046" y="2992434"/>
                    <a:pt x="3583484" y="3007165"/>
                  </a:cubicBezTo>
                  <a:cubicBezTo>
                    <a:pt x="3604945" y="3025336"/>
                    <a:pt x="3629098" y="3040291"/>
                    <a:pt x="3654971" y="3051283"/>
                  </a:cubicBezTo>
                  <a:cubicBezTo>
                    <a:pt x="3665440" y="3025336"/>
                    <a:pt x="3671945" y="2997593"/>
                    <a:pt x="3674338" y="2969552"/>
                  </a:cubicBezTo>
                  <a:cubicBezTo>
                    <a:pt x="3654971" y="2968056"/>
                    <a:pt x="3635828" y="2964916"/>
                    <a:pt x="3617134" y="2959980"/>
                  </a:cubicBezTo>
                  <a:close/>
                  <a:moveTo>
                    <a:pt x="3479095" y="2959980"/>
                  </a:moveTo>
                  <a:cubicBezTo>
                    <a:pt x="3460326" y="2964840"/>
                    <a:pt x="3441183" y="2967982"/>
                    <a:pt x="3421891" y="2969552"/>
                  </a:cubicBezTo>
                  <a:cubicBezTo>
                    <a:pt x="3424209" y="2997593"/>
                    <a:pt x="3430789" y="3025260"/>
                    <a:pt x="3441257" y="3051283"/>
                  </a:cubicBezTo>
                  <a:cubicBezTo>
                    <a:pt x="3467056" y="3040291"/>
                    <a:pt x="3491208" y="3025336"/>
                    <a:pt x="3512744" y="3007239"/>
                  </a:cubicBezTo>
                  <a:cubicBezTo>
                    <a:pt x="3500182" y="2992508"/>
                    <a:pt x="3488891" y="2976730"/>
                    <a:pt x="3479095" y="2959980"/>
                  </a:cubicBezTo>
                  <a:close/>
                  <a:moveTo>
                    <a:pt x="2434233" y="2959980"/>
                  </a:moveTo>
                  <a:cubicBezTo>
                    <a:pt x="2424437" y="2976656"/>
                    <a:pt x="2413146" y="2992358"/>
                    <a:pt x="2400583" y="3007165"/>
                  </a:cubicBezTo>
                  <a:cubicBezTo>
                    <a:pt x="2422045" y="3025336"/>
                    <a:pt x="2446198" y="3040291"/>
                    <a:pt x="2472070" y="3051283"/>
                  </a:cubicBezTo>
                  <a:cubicBezTo>
                    <a:pt x="2482539" y="3025336"/>
                    <a:pt x="2489045" y="2997668"/>
                    <a:pt x="2491438" y="2969552"/>
                  </a:cubicBezTo>
                  <a:cubicBezTo>
                    <a:pt x="2472070" y="2968056"/>
                    <a:pt x="2452927" y="2964916"/>
                    <a:pt x="2434233" y="2959980"/>
                  </a:cubicBezTo>
                  <a:close/>
                  <a:moveTo>
                    <a:pt x="2296120" y="2959980"/>
                  </a:moveTo>
                  <a:cubicBezTo>
                    <a:pt x="2277350" y="2964916"/>
                    <a:pt x="2258282" y="2967982"/>
                    <a:pt x="2238990" y="2969552"/>
                  </a:cubicBezTo>
                  <a:cubicBezTo>
                    <a:pt x="2241308" y="2997668"/>
                    <a:pt x="2247889" y="3025336"/>
                    <a:pt x="2258357" y="3051283"/>
                  </a:cubicBezTo>
                  <a:cubicBezTo>
                    <a:pt x="2284155" y="3040291"/>
                    <a:pt x="2308309" y="3025336"/>
                    <a:pt x="2329844" y="3007239"/>
                  </a:cubicBezTo>
                  <a:cubicBezTo>
                    <a:pt x="2317282" y="2992434"/>
                    <a:pt x="2305916" y="2976730"/>
                    <a:pt x="2296120" y="2959980"/>
                  </a:cubicBezTo>
                  <a:close/>
                  <a:moveTo>
                    <a:pt x="1251258" y="2959980"/>
                  </a:moveTo>
                  <a:cubicBezTo>
                    <a:pt x="1241462" y="2976730"/>
                    <a:pt x="1230171" y="2992434"/>
                    <a:pt x="1217608" y="3007165"/>
                  </a:cubicBezTo>
                  <a:cubicBezTo>
                    <a:pt x="1239144" y="3025410"/>
                    <a:pt x="1263297" y="3040366"/>
                    <a:pt x="1289170" y="3051358"/>
                  </a:cubicBezTo>
                  <a:cubicBezTo>
                    <a:pt x="1299639" y="3025410"/>
                    <a:pt x="1306144" y="2997668"/>
                    <a:pt x="1308537" y="2969627"/>
                  </a:cubicBezTo>
                  <a:cubicBezTo>
                    <a:pt x="1289170" y="2968056"/>
                    <a:pt x="1270027" y="2964916"/>
                    <a:pt x="1251258" y="2959980"/>
                  </a:cubicBezTo>
                  <a:close/>
                  <a:moveTo>
                    <a:pt x="1113219" y="2959980"/>
                  </a:moveTo>
                  <a:cubicBezTo>
                    <a:pt x="1094375" y="2964916"/>
                    <a:pt x="1075307" y="2967982"/>
                    <a:pt x="1056015" y="2969552"/>
                  </a:cubicBezTo>
                  <a:cubicBezTo>
                    <a:pt x="1058333" y="2997519"/>
                    <a:pt x="1064838" y="3025186"/>
                    <a:pt x="1075382" y="3051283"/>
                  </a:cubicBezTo>
                  <a:cubicBezTo>
                    <a:pt x="1101255" y="3040291"/>
                    <a:pt x="1125408" y="3025336"/>
                    <a:pt x="1146869" y="3007239"/>
                  </a:cubicBezTo>
                  <a:cubicBezTo>
                    <a:pt x="1134307" y="2992434"/>
                    <a:pt x="1123015" y="2976730"/>
                    <a:pt x="1113219" y="2959980"/>
                  </a:cubicBezTo>
                  <a:close/>
                  <a:moveTo>
                    <a:pt x="68358" y="2959980"/>
                  </a:moveTo>
                  <a:cubicBezTo>
                    <a:pt x="58562" y="2976656"/>
                    <a:pt x="47270" y="2992434"/>
                    <a:pt x="34708" y="3007165"/>
                  </a:cubicBezTo>
                  <a:cubicBezTo>
                    <a:pt x="56243" y="3025336"/>
                    <a:pt x="80397" y="3040291"/>
                    <a:pt x="106195" y="3051283"/>
                  </a:cubicBezTo>
                  <a:cubicBezTo>
                    <a:pt x="116739" y="3025260"/>
                    <a:pt x="123244" y="2997593"/>
                    <a:pt x="125562" y="2969627"/>
                  </a:cubicBezTo>
                  <a:cubicBezTo>
                    <a:pt x="106195" y="2968056"/>
                    <a:pt x="87052" y="2964916"/>
                    <a:pt x="68358" y="2959980"/>
                  </a:cubicBezTo>
                  <a:close/>
                  <a:moveTo>
                    <a:pt x="6187300" y="2948090"/>
                  </a:moveTo>
                  <a:cubicBezTo>
                    <a:pt x="6156417" y="2960130"/>
                    <a:pt x="6123665" y="2967608"/>
                    <a:pt x="6090539" y="2970001"/>
                  </a:cubicBezTo>
                  <a:cubicBezTo>
                    <a:pt x="6088146" y="3003126"/>
                    <a:pt x="6080668" y="3035879"/>
                    <a:pt x="6068629" y="3066687"/>
                  </a:cubicBezTo>
                  <a:cubicBezTo>
                    <a:pt x="6088670" y="3071174"/>
                    <a:pt x="6109234" y="3073492"/>
                    <a:pt x="6130170" y="3073492"/>
                  </a:cubicBezTo>
                  <a:cubicBezTo>
                    <a:pt x="6149837" y="3073492"/>
                    <a:pt x="6169279" y="3071473"/>
                    <a:pt x="6188123" y="3067510"/>
                  </a:cubicBezTo>
                  <a:cubicBezTo>
                    <a:pt x="6192086" y="3048516"/>
                    <a:pt x="6194105" y="3029074"/>
                    <a:pt x="6194180" y="3009632"/>
                  </a:cubicBezTo>
                  <a:cubicBezTo>
                    <a:pt x="6194180" y="2988845"/>
                    <a:pt x="6191787" y="2968206"/>
                    <a:pt x="6187300" y="2948090"/>
                  </a:cubicBezTo>
                  <a:close/>
                  <a:moveTo>
                    <a:pt x="5640529" y="2948016"/>
                  </a:moveTo>
                  <a:cubicBezTo>
                    <a:pt x="5636043" y="2968056"/>
                    <a:pt x="5633725" y="2988620"/>
                    <a:pt x="5633725" y="3009558"/>
                  </a:cubicBezTo>
                  <a:cubicBezTo>
                    <a:pt x="5633725" y="3029223"/>
                    <a:pt x="5635744" y="3048666"/>
                    <a:pt x="5639707" y="3067435"/>
                  </a:cubicBezTo>
                  <a:cubicBezTo>
                    <a:pt x="5658551" y="3071399"/>
                    <a:pt x="5677993" y="3073417"/>
                    <a:pt x="5697734" y="3073417"/>
                  </a:cubicBezTo>
                  <a:cubicBezTo>
                    <a:pt x="5718671" y="3073417"/>
                    <a:pt x="5739235" y="3071174"/>
                    <a:pt x="5759201" y="3066612"/>
                  </a:cubicBezTo>
                  <a:cubicBezTo>
                    <a:pt x="5747162" y="3035805"/>
                    <a:pt x="5739684" y="3003052"/>
                    <a:pt x="5737291" y="2969851"/>
                  </a:cubicBezTo>
                  <a:cubicBezTo>
                    <a:pt x="5704165" y="2967532"/>
                    <a:pt x="5671412" y="2960055"/>
                    <a:pt x="5640529" y="2948016"/>
                  </a:cubicBezTo>
                  <a:close/>
                  <a:moveTo>
                    <a:pt x="5004325" y="2948016"/>
                  </a:moveTo>
                  <a:cubicBezTo>
                    <a:pt x="4973517" y="2960055"/>
                    <a:pt x="4940765" y="2967532"/>
                    <a:pt x="4907564" y="2969925"/>
                  </a:cubicBezTo>
                  <a:cubicBezTo>
                    <a:pt x="4905246" y="3002977"/>
                    <a:pt x="4897768" y="3035729"/>
                    <a:pt x="4885728" y="3066612"/>
                  </a:cubicBezTo>
                  <a:cubicBezTo>
                    <a:pt x="4905769" y="3071099"/>
                    <a:pt x="4926333" y="3073417"/>
                    <a:pt x="4947271" y="3073417"/>
                  </a:cubicBezTo>
                  <a:cubicBezTo>
                    <a:pt x="4966937" y="3073417"/>
                    <a:pt x="4986379" y="3071473"/>
                    <a:pt x="5005148" y="3067510"/>
                  </a:cubicBezTo>
                  <a:cubicBezTo>
                    <a:pt x="5009111" y="3048741"/>
                    <a:pt x="5011130" y="3029223"/>
                    <a:pt x="5011130" y="3009558"/>
                  </a:cubicBezTo>
                  <a:cubicBezTo>
                    <a:pt x="5011130" y="2988695"/>
                    <a:pt x="5008812" y="2968056"/>
                    <a:pt x="5004325" y="2948016"/>
                  </a:cubicBezTo>
                  <a:close/>
                  <a:moveTo>
                    <a:pt x="4457704" y="2948016"/>
                  </a:moveTo>
                  <a:cubicBezTo>
                    <a:pt x="4453218" y="2968056"/>
                    <a:pt x="4450899" y="2988620"/>
                    <a:pt x="4450825" y="3009558"/>
                  </a:cubicBezTo>
                  <a:cubicBezTo>
                    <a:pt x="4450825" y="3029223"/>
                    <a:pt x="4452845" y="3048666"/>
                    <a:pt x="4456807" y="3067435"/>
                  </a:cubicBezTo>
                  <a:cubicBezTo>
                    <a:pt x="4475652" y="3071399"/>
                    <a:pt x="4495017" y="3073417"/>
                    <a:pt x="4514759" y="3073417"/>
                  </a:cubicBezTo>
                  <a:cubicBezTo>
                    <a:pt x="4535696" y="3073417"/>
                    <a:pt x="4556260" y="3071099"/>
                    <a:pt x="4576301" y="3066612"/>
                  </a:cubicBezTo>
                  <a:cubicBezTo>
                    <a:pt x="4564263" y="3035729"/>
                    <a:pt x="4556858" y="3003052"/>
                    <a:pt x="4554467" y="2969851"/>
                  </a:cubicBezTo>
                  <a:cubicBezTo>
                    <a:pt x="4521339" y="2967532"/>
                    <a:pt x="4488587" y="2960055"/>
                    <a:pt x="4457704" y="2948016"/>
                  </a:cubicBezTo>
                  <a:close/>
                  <a:moveTo>
                    <a:pt x="3821425" y="2948016"/>
                  </a:moveTo>
                  <a:cubicBezTo>
                    <a:pt x="3790617" y="2960055"/>
                    <a:pt x="3757864" y="2967532"/>
                    <a:pt x="3724663" y="2969925"/>
                  </a:cubicBezTo>
                  <a:cubicBezTo>
                    <a:pt x="3722270" y="3003052"/>
                    <a:pt x="3714793" y="3035805"/>
                    <a:pt x="3702754" y="3066612"/>
                  </a:cubicBezTo>
                  <a:cubicBezTo>
                    <a:pt x="3722794" y="3071099"/>
                    <a:pt x="3743432" y="3073417"/>
                    <a:pt x="3764370" y="3073417"/>
                  </a:cubicBezTo>
                  <a:cubicBezTo>
                    <a:pt x="3784037" y="3073417"/>
                    <a:pt x="3803478" y="3071473"/>
                    <a:pt x="3822323" y="3067510"/>
                  </a:cubicBezTo>
                  <a:cubicBezTo>
                    <a:pt x="3826286" y="3048815"/>
                    <a:pt x="3828304" y="3029299"/>
                    <a:pt x="3828304" y="3009558"/>
                  </a:cubicBezTo>
                  <a:cubicBezTo>
                    <a:pt x="3828304" y="2994303"/>
                    <a:pt x="3827033" y="2979049"/>
                    <a:pt x="3824640" y="2964243"/>
                  </a:cubicBezTo>
                  <a:cubicBezTo>
                    <a:pt x="3823594" y="2958335"/>
                    <a:pt x="3822546" y="2953026"/>
                    <a:pt x="3821425" y="2948016"/>
                  </a:cubicBezTo>
                  <a:close/>
                  <a:moveTo>
                    <a:pt x="3274728" y="2948016"/>
                  </a:moveTo>
                  <a:cubicBezTo>
                    <a:pt x="3270242" y="2968131"/>
                    <a:pt x="3267849" y="2988695"/>
                    <a:pt x="3267849" y="3009558"/>
                  </a:cubicBezTo>
                  <a:cubicBezTo>
                    <a:pt x="3267849" y="3029074"/>
                    <a:pt x="3269869" y="3048516"/>
                    <a:pt x="3273906" y="3067435"/>
                  </a:cubicBezTo>
                  <a:cubicBezTo>
                    <a:pt x="3292676" y="3071399"/>
                    <a:pt x="3312117" y="3073417"/>
                    <a:pt x="3331859" y="3073417"/>
                  </a:cubicBezTo>
                  <a:cubicBezTo>
                    <a:pt x="3352796" y="3073417"/>
                    <a:pt x="3373360" y="3071099"/>
                    <a:pt x="3393401" y="3066612"/>
                  </a:cubicBezTo>
                  <a:cubicBezTo>
                    <a:pt x="3381361" y="3035805"/>
                    <a:pt x="3373883" y="3003052"/>
                    <a:pt x="3371490" y="2969851"/>
                  </a:cubicBezTo>
                  <a:cubicBezTo>
                    <a:pt x="3338289" y="2967532"/>
                    <a:pt x="3305612" y="2960055"/>
                    <a:pt x="3274728" y="2948016"/>
                  </a:cubicBezTo>
                  <a:close/>
                  <a:moveTo>
                    <a:pt x="2638525" y="2948016"/>
                  </a:moveTo>
                  <a:cubicBezTo>
                    <a:pt x="2607641" y="2960055"/>
                    <a:pt x="2574889" y="2967532"/>
                    <a:pt x="2541763" y="2969925"/>
                  </a:cubicBezTo>
                  <a:cubicBezTo>
                    <a:pt x="2539370" y="3003052"/>
                    <a:pt x="2531892" y="3035805"/>
                    <a:pt x="2519853" y="3066612"/>
                  </a:cubicBezTo>
                  <a:cubicBezTo>
                    <a:pt x="2539893" y="3071099"/>
                    <a:pt x="2560532" y="3073417"/>
                    <a:pt x="2581469" y="3073417"/>
                  </a:cubicBezTo>
                  <a:cubicBezTo>
                    <a:pt x="2600986" y="3073417"/>
                    <a:pt x="2620428" y="3071473"/>
                    <a:pt x="2639272" y="3067510"/>
                  </a:cubicBezTo>
                  <a:cubicBezTo>
                    <a:pt x="2643310" y="3048516"/>
                    <a:pt x="2645329" y="3029074"/>
                    <a:pt x="2645329" y="3009558"/>
                  </a:cubicBezTo>
                  <a:cubicBezTo>
                    <a:pt x="2645329" y="2988769"/>
                    <a:pt x="2643011" y="2968131"/>
                    <a:pt x="2638525" y="2948016"/>
                  </a:cubicBezTo>
                  <a:close/>
                  <a:moveTo>
                    <a:pt x="2091829" y="2948016"/>
                  </a:moveTo>
                  <a:cubicBezTo>
                    <a:pt x="2087342" y="2968131"/>
                    <a:pt x="2084949" y="2988769"/>
                    <a:pt x="2084949" y="3009558"/>
                  </a:cubicBezTo>
                  <a:cubicBezTo>
                    <a:pt x="2084949" y="3029223"/>
                    <a:pt x="2086968" y="3048666"/>
                    <a:pt x="2090931" y="3067435"/>
                  </a:cubicBezTo>
                  <a:cubicBezTo>
                    <a:pt x="2109775" y="3071399"/>
                    <a:pt x="2129217" y="3073417"/>
                    <a:pt x="2148958" y="3073417"/>
                  </a:cubicBezTo>
                  <a:cubicBezTo>
                    <a:pt x="2169896" y="3073417"/>
                    <a:pt x="2190460" y="3071099"/>
                    <a:pt x="2210500" y="3066612"/>
                  </a:cubicBezTo>
                  <a:cubicBezTo>
                    <a:pt x="2198460" y="3035805"/>
                    <a:pt x="2190983" y="3003052"/>
                    <a:pt x="2188590" y="2969851"/>
                  </a:cubicBezTo>
                  <a:cubicBezTo>
                    <a:pt x="2155464" y="2967532"/>
                    <a:pt x="2122711" y="2960055"/>
                    <a:pt x="2091829" y="2948016"/>
                  </a:cubicBezTo>
                  <a:close/>
                  <a:moveTo>
                    <a:pt x="1455624" y="2948016"/>
                  </a:moveTo>
                  <a:cubicBezTo>
                    <a:pt x="1424741" y="2960055"/>
                    <a:pt x="1391989" y="2967532"/>
                    <a:pt x="1358862" y="2969925"/>
                  </a:cubicBezTo>
                  <a:cubicBezTo>
                    <a:pt x="1356469" y="3003052"/>
                    <a:pt x="1348992" y="3035805"/>
                    <a:pt x="1336953" y="3066612"/>
                  </a:cubicBezTo>
                  <a:cubicBezTo>
                    <a:pt x="1356993" y="3071099"/>
                    <a:pt x="1377557" y="3073417"/>
                    <a:pt x="1398494" y="3073417"/>
                  </a:cubicBezTo>
                  <a:cubicBezTo>
                    <a:pt x="1418161" y="3073417"/>
                    <a:pt x="1437603" y="3071473"/>
                    <a:pt x="1456447" y="3067510"/>
                  </a:cubicBezTo>
                  <a:cubicBezTo>
                    <a:pt x="1460410" y="3048666"/>
                    <a:pt x="1462428" y="3029223"/>
                    <a:pt x="1462428" y="3009558"/>
                  </a:cubicBezTo>
                  <a:cubicBezTo>
                    <a:pt x="1462428" y="2988695"/>
                    <a:pt x="1460111" y="2968056"/>
                    <a:pt x="1455624" y="2948016"/>
                  </a:cubicBezTo>
                  <a:close/>
                  <a:moveTo>
                    <a:pt x="908928" y="2948016"/>
                  </a:moveTo>
                  <a:cubicBezTo>
                    <a:pt x="904441" y="2968056"/>
                    <a:pt x="902123" y="2988620"/>
                    <a:pt x="902123" y="3009558"/>
                  </a:cubicBezTo>
                  <a:cubicBezTo>
                    <a:pt x="902123" y="3029223"/>
                    <a:pt x="904142" y="3048666"/>
                    <a:pt x="908105" y="3067435"/>
                  </a:cubicBezTo>
                  <a:cubicBezTo>
                    <a:pt x="926949" y="3071399"/>
                    <a:pt x="946391" y="3073417"/>
                    <a:pt x="966132" y="3073417"/>
                  </a:cubicBezTo>
                  <a:cubicBezTo>
                    <a:pt x="986995" y="3073417"/>
                    <a:pt x="1007559" y="3071099"/>
                    <a:pt x="1027600" y="3066612"/>
                  </a:cubicBezTo>
                  <a:cubicBezTo>
                    <a:pt x="1015485" y="3035729"/>
                    <a:pt x="1008083" y="3002977"/>
                    <a:pt x="1005690" y="2969851"/>
                  </a:cubicBezTo>
                  <a:cubicBezTo>
                    <a:pt x="972564" y="2967532"/>
                    <a:pt x="939811" y="2960055"/>
                    <a:pt x="908928" y="2948016"/>
                  </a:cubicBezTo>
                  <a:close/>
                  <a:moveTo>
                    <a:pt x="272649" y="2948016"/>
                  </a:moveTo>
                  <a:cubicBezTo>
                    <a:pt x="241766" y="2960055"/>
                    <a:pt x="209013" y="2967532"/>
                    <a:pt x="175887" y="2969925"/>
                  </a:cubicBezTo>
                  <a:cubicBezTo>
                    <a:pt x="173569" y="3002977"/>
                    <a:pt x="166092" y="3035729"/>
                    <a:pt x="153977" y="3066687"/>
                  </a:cubicBezTo>
                  <a:cubicBezTo>
                    <a:pt x="173943" y="3071174"/>
                    <a:pt x="194582" y="3073492"/>
                    <a:pt x="215519" y="3073492"/>
                  </a:cubicBezTo>
                  <a:cubicBezTo>
                    <a:pt x="235186" y="3073492"/>
                    <a:pt x="254627" y="3071473"/>
                    <a:pt x="273472" y="3067510"/>
                  </a:cubicBezTo>
                  <a:cubicBezTo>
                    <a:pt x="277435" y="3048815"/>
                    <a:pt x="279454" y="3029299"/>
                    <a:pt x="279454" y="3009558"/>
                  </a:cubicBezTo>
                  <a:cubicBezTo>
                    <a:pt x="279454" y="2988769"/>
                    <a:pt x="277136" y="2968206"/>
                    <a:pt x="272649" y="2948016"/>
                  </a:cubicBezTo>
                  <a:close/>
                  <a:moveTo>
                    <a:pt x="2782321" y="2838617"/>
                  </a:moveTo>
                  <a:cubicBezTo>
                    <a:pt x="2772974" y="2851030"/>
                    <a:pt x="2762804" y="2862920"/>
                    <a:pt x="2751737" y="2873987"/>
                  </a:cubicBezTo>
                  <a:cubicBezTo>
                    <a:pt x="2731547" y="2894102"/>
                    <a:pt x="2709114" y="2911450"/>
                    <a:pt x="2684811" y="2925657"/>
                  </a:cubicBezTo>
                  <a:cubicBezTo>
                    <a:pt x="2691990" y="2953026"/>
                    <a:pt x="2695579" y="2981142"/>
                    <a:pt x="2695579" y="3009558"/>
                  </a:cubicBezTo>
                  <a:cubicBezTo>
                    <a:pt x="2695579" y="3024513"/>
                    <a:pt x="2694458" y="3039394"/>
                    <a:pt x="2692439" y="3054199"/>
                  </a:cubicBezTo>
                  <a:cubicBezTo>
                    <a:pt x="2736183" y="3047844"/>
                    <a:pt x="2781499" y="3050086"/>
                    <a:pt x="2824196" y="3061453"/>
                  </a:cubicBezTo>
                  <a:cubicBezTo>
                    <a:pt x="2831674" y="3048666"/>
                    <a:pt x="2839974" y="3036403"/>
                    <a:pt x="2849096" y="3024738"/>
                  </a:cubicBezTo>
                  <a:cubicBezTo>
                    <a:pt x="2849096" y="3024738"/>
                    <a:pt x="2849172" y="3024662"/>
                    <a:pt x="2849172" y="3024662"/>
                  </a:cubicBezTo>
                  <a:cubicBezTo>
                    <a:pt x="2849770" y="3023915"/>
                    <a:pt x="2850443" y="3023167"/>
                    <a:pt x="2851041" y="3022419"/>
                  </a:cubicBezTo>
                  <a:cubicBezTo>
                    <a:pt x="2855901" y="3016363"/>
                    <a:pt x="2860613" y="3010829"/>
                    <a:pt x="2865398" y="3005595"/>
                  </a:cubicBezTo>
                  <a:cubicBezTo>
                    <a:pt x="2865772" y="3005220"/>
                    <a:pt x="2866072" y="3004846"/>
                    <a:pt x="2866446" y="3004473"/>
                  </a:cubicBezTo>
                  <a:cubicBezTo>
                    <a:pt x="2866446" y="3004473"/>
                    <a:pt x="2866520" y="3004398"/>
                    <a:pt x="2866520" y="3004398"/>
                  </a:cubicBezTo>
                  <a:cubicBezTo>
                    <a:pt x="2866520" y="3004323"/>
                    <a:pt x="2866520" y="3004323"/>
                    <a:pt x="2866520" y="3004323"/>
                  </a:cubicBezTo>
                  <a:cubicBezTo>
                    <a:pt x="2869362" y="3001183"/>
                    <a:pt x="2872577" y="2997892"/>
                    <a:pt x="2875867" y="2994602"/>
                  </a:cubicBezTo>
                  <a:cubicBezTo>
                    <a:pt x="2876241" y="2994229"/>
                    <a:pt x="2876690" y="2993854"/>
                    <a:pt x="2877064" y="2993480"/>
                  </a:cubicBezTo>
                  <a:cubicBezTo>
                    <a:pt x="2887159" y="2983461"/>
                    <a:pt x="2897852" y="2974038"/>
                    <a:pt x="2909143" y="2965439"/>
                  </a:cubicBezTo>
                  <a:cubicBezTo>
                    <a:pt x="2906825" y="2963420"/>
                    <a:pt x="2904582" y="2961327"/>
                    <a:pt x="2902264" y="2959083"/>
                  </a:cubicBezTo>
                  <a:cubicBezTo>
                    <a:pt x="2887009" y="2943978"/>
                    <a:pt x="2869212" y="2919152"/>
                    <a:pt x="2863678" y="2882436"/>
                  </a:cubicBezTo>
                  <a:cubicBezTo>
                    <a:pt x="2827038" y="2876978"/>
                    <a:pt x="2802212" y="2859106"/>
                    <a:pt x="2787032" y="2843777"/>
                  </a:cubicBezTo>
                  <a:cubicBezTo>
                    <a:pt x="2785761" y="2842506"/>
                    <a:pt x="2784639" y="2841309"/>
                    <a:pt x="2783592" y="2840112"/>
                  </a:cubicBezTo>
                  <a:cubicBezTo>
                    <a:pt x="2783592" y="2840112"/>
                    <a:pt x="2783517" y="2840038"/>
                    <a:pt x="2783517" y="2840038"/>
                  </a:cubicBezTo>
                  <a:cubicBezTo>
                    <a:pt x="2783517" y="2839963"/>
                    <a:pt x="2783442" y="2839888"/>
                    <a:pt x="2783368" y="2839813"/>
                  </a:cubicBezTo>
                  <a:cubicBezTo>
                    <a:pt x="2783293" y="2839738"/>
                    <a:pt x="2783218" y="2839589"/>
                    <a:pt x="2783143" y="2839514"/>
                  </a:cubicBezTo>
                  <a:cubicBezTo>
                    <a:pt x="2782844" y="2839215"/>
                    <a:pt x="2782620" y="2838916"/>
                    <a:pt x="2782321" y="2838617"/>
                  </a:cubicBezTo>
                  <a:close/>
                  <a:moveTo>
                    <a:pt x="5148122" y="2838542"/>
                  </a:moveTo>
                  <a:cubicBezTo>
                    <a:pt x="5138775" y="2851030"/>
                    <a:pt x="5128605" y="2862920"/>
                    <a:pt x="5117537" y="2873987"/>
                  </a:cubicBezTo>
                  <a:cubicBezTo>
                    <a:pt x="5097423" y="2894102"/>
                    <a:pt x="5074989" y="2911375"/>
                    <a:pt x="5050612" y="2925657"/>
                  </a:cubicBezTo>
                  <a:cubicBezTo>
                    <a:pt x="5057716" y="2952876"/>
                    <a:pt x="5061306" y="2981068"/>
                    <a:pt x="5061306" y="3009558"/>
                  </a:cubicBezTo>
                  <a:cubicBezTo>
                    <a:pt x="5061306" y="3024588"/>
                    <a:pt x="5060258" y="3039469"/>
                    <a:pt x="5058239" y="3054199"/>
                  </a:cubicBezTo>
                  <a:cubicBezTo>
                    <a:pt x="5102134" y="3047844"/>
                    <a:pt x="5147448" y="3050162"/>
                    <a:pt x="5190146" y="3061378"/>
                  </a:cubicBezTo>
                  <a:cubicBezTo>
                    <a:pt x="5204354" y="3037076"/>
                    <a:pt x="5221703" y="3014642"/>
                    <a:pt x="5241818" y="2994528"/>
                  </a:cubicBezTo>
                  <a:cubicBezTo>
                    <a:pt x="5252212" y="2984059"/>
                    <a:pt x="5263353" y="2974337"/>
                    <a:pt x="5275093" y="2965364"/>
                  </a:cubicBezTo>
                  <a:cubicBezTo>
                    <a:pt x="5272850" y="2963345"/>
                    <a:pt x="5270532" y="2961251"/>
                    <a:pt x="5268214" y="2959008"/>
                  </a:cubicBezTo>
                  <a:cubicBezTo>
                    <a:pt x="5252884" y="2943903"/>
                    <a:pt x="5235088" y="2919077"/>
                    <a:pt x="5229554" y="2882362"/>
                  </a:cubicBezTo>
                  <a:cubicBezTo>
                    <a:pt x="5192914" y="2876828"/>
                    <a:pt x="5168088" y="2859031"/>
                    <a:pt x="5152908" y="2843701"/>
                  </a:cubicBezTo>
                  <a:cubicBezTo>
                    <a:pt x="5151187" y="2841982"/>
                    <a:pt x="5149692" y="2840262"/>
                    <a:pt x="5148122" y="2838542"/>
                  </a:cubicBezTo>
                  <a:close/>
                  <a:moveTo>
                    <a:pt x="3965297" y="2838542"/>
                  </a:moveTo>
                  <a:cubicBezTo>
                    <a:pt x="3955874" y="2851030"/>
                    <a:pt x="3945705" y="2862920"/>
                    <a:pt x="3934563" y="2873987"/>
                  </a:cubicBezTo>
                  <a:cubicBezTo>
                    <a:pt x="3914448" y="2894102"/>
                    <a:pt x="3892015" y="2911450"/>
                    <a:pt x="3867712" y="2925657"/>
                  </a:cubicBezTo>
                  <a:cubicBezTo>
                    <a:pt x="3868086" y="2927303"/>
                    <a:pt x="3868535" y="2928873"/>
                    <a:pt x="3868908" y="2930518"/>
                  </a:cubicBezTo>
                  <a:cubicBezTo>
                    <a:pt x="3871002" y="2939117"/>
                    <a:pt x="3872797" y="2947867"/>
                    <a:pt x="3874143" y="2956316"/>
                  </a:cubicBezTo>
                  <a:cubicBezTo>
                    <a:pt x="3876984" y="2973814"/>
                    <a:pt x="3878405" y="2991686"/>
                    <a:pt x="3878405" y="3009558"/>
                  </a:cubicBezTo>
                  <a:cubicBezTo>
                    <a:pt x="3878405" y="3024588"/>
                    <a:pt x="3877358" y="3039469"/>
                    <a:pt x="3875339" y="3054199"/>
                  </a:cubicBezTo>
                  <a:cubicBezTo>
                    <a:pt x="3919233" y="3047844"/>
                    <a:pt x="3964474" y="3050162"/>
                    <a:pt x="4007246" y="3061229"/>
                  </a:cubicBezTo>
                  <a:cubicBezTo>
                    <a:pt x="4021380" y="3037001"/>
                    <a:pt x="4038728" y="3014568"/>
                    <a:pt x="4058919" y="2994378"/>
                  </a:cubicBezTo>
                  <a:cubicBezTo>
                    <a:pt x="4069311" y="2983983"/>
                    <a:pt x="4080453" y="2974263"/>
                    <a:pt x="4092193" y="2965290"/>
                  </a:cubicBezTo>
                  <a:cubicBezTo>
                    <a:pt x="4089951" y="2963345"/>
                    <a:pt x="4087631" y="2961251"/>
                    <a:pt x="4085314" y="2959008"/>
                  </a:cubicBezTo>
                  <a:cubicBezTo>
                    <a:pt x="4069986" y="2943828"/>
                    <a:pt x="4052187" y="2919002"/>
                    <a:pt x="4046729" y="2882362"/>
                  </a:cubicBezTo>
                  <a:cubicBezTo>
                    <a:pt x="4010089" y="2876828"/>
                    <a:pt x="3985262" y="2859031"/>
                    <a:pt x="3970082" y="2843701"/>
                  </a:cubicBezTo>
                  <a:cubicBezTo>
                    <a:pt x="3968362" y="2841982"/>
                    <a:pt x="3966867" y="2840262"/>
                    <a:pt x="3965297" y="2838542"/>
                  </a:cubicBezTo>
                  <a:close/>
                  <a:moveTo>
                    <a:pt x="1599346" y="2838542"/>
                  </a:moveTo>
                  <a:cubicBezTo>
                    <a:pt x="1589999" y="2851030"/>
                    <a:pt x="1579829" y="2862920"/>
                    <a:pt x="1568762" y="2873987"/>
                  </a:cubicBezTo>
                  <a:cubicBezTo>
                    <a:pt x="1548572" y="2894102"/>
                    <a:pt x="1526139" y="2911450"/>
                    <a:pt x="1501836" y="2925657"/>
                  </a:cubicBezTo>
                  <a:cubicBezTo>
                    <a:pt x="1508940" y="2952952"/>
                    <a:pt x="1512529" y="2981068"/>
                    <a:pt x="1512529" y="3009558"/>
                  </a:cubicBezTo>
                  <a:cubicBezTo>
                    <a:pt x="1512529" y="3024588"/>
                    <a:pt x="1511483" y="3039469"/>
                    <a:pt x="1509464" y="3054199"/>
                  </a:cubicBezTo>
                  <a:cubicBezTo>
                    <a:pt x="1553358" y="3047844"/>
                    <a:pt x="1598673" y="3050162"/>
                    <a:pt x="1641371" y="3061378"/>
                  </a:cubicBezTo>
                  <a:cubicBezTo>
                    <a:pt x="1655578" y="3037076"/>
                    <a:pt x="1672926" y="3014642"/>
                    <a:pt x="1693042" y="2994528"/>
                  </a:cubicBezTo>
                  <a:cubicBezTo>
                    <a:pt x="1703435" y="2984059"/>
                    <a:pt x="1714577" y="2974337"/>
                    <a:pt x="1726318" y="2965364"/>
                  </a:cubicBezTo>
                  <a:cubicBezTo>
                    <a:pt x="1724074" y="2963345"/>
                    <a:pt x="1721756" y="2961251"/>
                    <a:pt x="1719438" y="2959008"/>
                  </a:cubicBezTo>
                  <a:cubicBezTo>
                    <a:pt x="1704109" y="2943903"/>
                    <a:pt x="1686312" y="2919077"/>
                    <a:pt x="1680778" y="2882362"/>
                  </a:cubicBezTo>
                  <a:cubicBezTo>
                    <a:pt x="1644137" y="2876828"/>
                    <a:pt x="1619311" y="2859031"/>
                    <a:pt x="1604131" y="2843701"/>
                  </a:cubicBezTo>
                  <a:cubicBezTo>
                    <a:pt x="1602411" y="2841982"/>
                    <a:pt x="1600916" y="2840262"/>
                    <a:pt x="1599346" y="2838542"/>
                  </a:cubicBezTo>
                  <a:close/>
                  <a:moveTo>
                    <a:pt x="416446" y="2838542"/>
                  </a:moveTo>
                  <a:cubicBezTo>
                    <a:pt x="407098" y="2851030"/>
                    <a:pt x="396928" y="2862920"/>
                    <a:pt x="385861" y="2873987"/>
                  </a:cubicBezTo>
                  <a:cubicBezTo>
                    <a:pt x="365672" y="2894102"/>
                    <a:pt x="343239" y="2911450"/>
                    <a:pt x="318936" y="2925657"/>
                  </a:cubicBezTo>
                  <a:cubicBezTo>
                    <a:pt x="326039" y="2953026"/>
                    <a:pt x="329629" y="2981217"/>
                    <a:pt x="329629" y="3009558"/>
                  </a:cubicBezTo>
                  <a:cubicBezTo>
                    <a:pt x="329629" y="3024588"/>
                    <a:pt x="328582" y="3039469"/>
                    <a:pt x="326563" y="3054199"/>
                  </a:cubicBezTo>
                  <a:cubicBezTo>
                    <a:pt x="370458" y="3047844"/>
                    <a:pt x="415772" y="3050162"/>
                    <a:pt x="458396" y="3061229"/>
                  </a:cubicBezTo>
                  <a:cubicBezTo>
                    <a:pt x="472603" y="3036926"/>
                    <a:pt x="489951" y="3014493"/>
                    <a:pt x="510067" y="2994378"/>
                  </a:cubicBezTo>
                  <a:cubicBezTo>
                    <a:pt x="520460" y="2983983"/>
                    <a:pt x="531603" y="2974263"/>
                    <a:pt x="543342" y="2965290"/>
                  </a:cubicBezTo>
                  <a:cubicBezTo>
                    <a:pt x="541099" y="2963345"/>
                    <a:pt x="538781" y="2961251"/>
                    <a:pt x="536463" y="2959008"/>
                  </a:cubicBezTo>
                  <a:cubicBezTo>
                    <a:pt x="521134" y="2943828"/>
                    <a:pt x="503336" y="2919002"/>
                    <a:pt x="497878" y="2882362"/>
                  </a:cubicBezTo>
                  <a:cubicBezTo>
                    <a:pt x="461237" y="2876828"/>
                    <a:pt x="436411" y="2859031"/>
                    <a:pt x="421231" y="2843701"/>
                  </a:cubicBezTo>
                  <a:cubicBezTo>
                    <a:pt x="419511" y="2841982"/>
                    <a:pt x="418016" y="2840262"/>
                    <a:pt x="416446" y="2838542"/>
                  </a:cubicBezTo>
                  <a:close/>
                  <a:moveTo>
                    <a:pt x="5493219" y="2833831"/>
                  </a:moveTo>
                  <a:cubicBezTo>
                    <a:pt x="5490527" y="2837122"/>
                    <a:pt x="5487685" y="2840411"/>
                    <a:pt x="5484395" y="2843777"/>
                  </a:cubicBezTo>
                  <a:cubicBezTo>
                    <a:pt x="5469290" y="2859106"/>
                    <a:pt x="5444464" y="2876903"/>
                    <a:pt x="5407748" y="2882436"/>
                  </a:cubicBezTo>
                  <a:cubicBezTo>
                    <a:pt x="5402290" y="2919077"/>
                    <a:pt x="5384418" y="2943903"/>
                    <a:pt x="5369089" y="2959083"/>
                  </a:cubicBezTo>
                  <a:cubicBezTo>
                    <a:pt x="5367967" y="2960205"/>
                    <a:pt x="5366770" y="2961251"/>
                    <a:pt x="5365648" y="2962298"/>
                  </a:cubicBezTo>
                  <a:cubicBezTo>
                    <a:pt x="5378884" y="2972094"/>
                    <a:pt x="5391522" y="2982787"/>
                    <a:pt x="5403187" y="2994452"/>
                  </a:cubicBezTo>
                  <a:cubicBezTo>
                    <a:pt x="5423302" y="3014568"/>
                    <a:pt x="5440650" y="3037001"/>
                    <a:pt x="5454783" y="3061378"/>
                  </a:cubicBezTo>
                  <a:cubicBezTo>
                    <a:pt x="5497481" y="3050162"/>
                    <a:pt x="5542646" y="3047844"/>
                    <a:pt x="5586541" y="3054199"/>
                  </a:cubicBezTo>
                  <a:cubicBezTo>
                    <a:pt x="5584596" y="3039469"/>
                    <a:pt x="5583550" y="3024588"/>
                    <a:pt x="5583550" y="3009558"/>
                  </a:cubicBezTo>
                  <a:cubicBezTo>
                    <a:pt x="5583550" y="2980992"/>
                    <a:pt x="5587213" y="2952876"/>
                    <a:pt x="5594318" y="2925657"/>
                  </a:cubicBezTo>
                  <a:cubicBezTo>
                    <a:pt x="5570014" y="2911450"/>
                    <a:pt x="5547581" y="2894176"/>
                    <a:pt x="5527466" y="2874061"/>
                  </a:cubicBezTo>
                  <a:cubicBezTo>
                    <a:pt x="5514978" y="2861648"/>
                    <a:pt x="5503538" y="2848114"/>
                    <a:pt x="5493219" y="2833831"/>
                  </a:cubicBezTo>
                  <a:close/>
                  <a:moveTo>
                    <a:pt x="3127642" y="2833831"/>
                  </a:moveTo>
                  <a:cubicBezTo>
                    <a:pt x="3127118" y="2834429"/>
                    <a:pt x="3126670" y="2834953"/>
                    <a:pt x="3126221" y="2835551"/>
                  </a:cubicBezTo>
                  <a:cubicBezTo>
                    <a:pt x="3125997" y="2835850"/>
                    <a:pt x="3125773" y="2836075"/>
                    <a:pt x="3125548" y="2836374"/>
                  </a:cubicBezTo>
                  <a:cubicBezTo>
                    <a:pt x="3125474" y="2836448"/>
                    <a:pt x="3125474" y="2836448"/>
                    <a:pt x="3125398" y="2836523"/>
                  </a:cubicBezTo>
                  <a:cubicBezTo>
                    <a:pt x="3125324" y="2836598"/>
                    <a:pt x="3125249" y="2836673"/>
                    <a:pt x="3125174" y="2836747"/>
                  </a:cubicBezTo>
                  <a:cubicBezTo>
                    <a:pt x="3124726" y="2837196"/>
                    <a:pt x="3124277" y="2837645"/>
                    <a:pt x="3123903" y="2838094"/>
                  </a:cubicBezTo>
                  <a:cubicBezTo>
                    <a:pt x="3122333" y="2839888"/>
                    <a:pt x="3120688" y="2841683"/>
                    <a:pt x="3118893" y="2843552"/>
                  </a:cubicBezTo>
                  <a:cubicBezTo>
                    <a:pt x="3118669" y="2843777"/>
                    <a:pt x="3118444" y="2843926"/>
                    <a:pt x="3118220" y="2844151"/>
                  </a:cubicBezTo>
                  <a:cubicBezTo>
                    <a:pt x="3102816" y="2859555"/>
                    <a:pt x="3078139" y="2876978"/>
                    <a:pt x="3041947" y="2882436"/>
                  </a:cubicBezTo>
                  <a:cubicBezTo>
                    <a:pt x="3036713" y="2917058"/>
                    <a:pt x="3019963" y="2943754"/>
                    <a:pt x="2999848" y="2962373"/>
                  </a:cubicBezTo>
                  <a:cubicBezTo>
                    <a:pt x="3013083" y="2972169"/>
                    <a:pt x="3025646" y="2982787"/>
                    <a:pt x="3037311" y="2994452"/>
                  </a:cubicBezTo>
                  <a:cubicBezTo>
                    <a:pt x="3057576" y="3014642"/>
                    <a:pt x="3074924" y="3037150"/>
                    <a:pt x="3089132" y="3061453"/>
                  </a:cubicBezTo>
                  <a:cubicBezTo>
                    <a:pt x="3131830" y="3050236"/>
                    <a:pt x="3176920" y="3047918"/>
                    <a:pt x="3220889" y="3054274"/>
                  </a:cubicBezTo>
                  <a:cubicBezTo>
                    <a:pt x="3218870" y="3039543"/>
                    <a:pt x="3217823" y="3024588"/>
                    <a:pt x="3217823" y="3009632"/>
                  </a:cubicBezTo>
                  <a:cubicBezTo>
                    <a:pt x="3217823" y="2981142"/>
                    <a:pt x="3221413" y="2953026"/>
                    <a:pt x="3228591" y="2925733"/>
                  </a:cubicBezTo>
                  <a:cubicBezTo>
                    <a:pt x="3204288" y="2911525"/>
                    <a:pt x="3181781" y="2894176"/>
                    <a:pt x="3161666" y="2874061"/>
                  </a:cubicBezTo>
                  <a:cubicBezTo>
                    <a:pt x="3149178" y="2861573"/>
                    <a:pt x="3137961" y="2848039"/>
                    <a:pt x="3127642" y="2833831"/>
                  </a:cubicBezTo>
                  <a:close/>
                  <a:moveTo>
                    <a:pt x="1944517" y="2833831"/>
                  </a:moveTo>
                  <a:cubicBezTo>
                    <a:pt x="1941900" y="2837122"/>
                    <a:pt x="1938984" y="2840411"/>
                    <a:pt x="1935694" y="2843777"/>
                  </a:cubicBezTo>
                  <a:cubicBezTo>
                    <a:pt x="1920514" y="2859106"/>
                    <a:pt x="1895688" y="2876903"/>
                    <a:pt x="1859047" y="2882436"/>
                  </a:cubicBezTo>
                  <a:cubicBezTo>
                    <a:pt x="1853812" y="2917058"/>
                    <a:pt x="1837062" y="2943754"/>
                    <a:pt x="1816948" y="2962373"/>
                  </a:cubicBezTo>
                  <a:cubicBezTo>
                    <a:pt x="1830183" y="2972169"/>
                    <a:pt x="1842745" y="2982787"/>
                    <a:pt x="1854411" y="2994452"/>
                  </a:cubicBezTo>
                  <a:cubicBezTo>
                    <a:pt x="1874526" y="3014568"/>
                    <a:pt x="1891874" y="3037001"/>
                    <a:pt x="1906082" y="3061453"/>
                  </a:cubicBezTo>
                  <a:cubicBezTo>
                    <a:pt x="1948780" y="3050236"/>
                    <a:pt x="1993945" y="3047918"/>
                    <a:pt x="2037839" y="3054274"/>
                  </a:cubicBezTo>
                  <a:cubicBezTo>
                    <a:pt x="2035895" y="3039543"/>
                    <a:pt x="2034848" y="3024662"/>
                    <a:pt x="2034848" y="3009632"/>
                  </a:cubicBezTo>
                  <a:cubicBezTo>
                    <a:pt x="2034848" y="2981217"/>
                    <a:pt x="2038438" y="2953101"/>
                    <a:pt x="2045616" y="2925733"/>
                  </a:cubicBezTo>
                  <a:cubicBezTo>
                    <a:pt x="2021239" y="2911525"/>
                    <a:pt x="1998806" y="2894176"/>
                    <a:pt x="1978691" y="2874061"/>
                  </a:cubicBezTo>
                  <a:cubicBezTo>
                    <a:pt x="1966352" y="2861723"/>
                    <a:pt x="1954911" y="2848188"/>
                    <a:pt x="1944517" y="2833831"/>
                  </a:cubicBezTo>
                  <a:close/>
                  <a:moveTo>
                    <a:pt x="4310393" y="2833756"/>
                  </a:moveTo>
                  <a:cubicBezTo>
                    <a:pt x="4307775" y="2836972"/>
                    <a:pt x="4304861" y="2840337"/>
                    <a:pt x="4301569" y="2843701"/>
                  </a:cubicBezTo>
                  <a:cubicBezTo>
                    <a:pt x="4280706" y="2864789"/>
                    <a:pt x="4254534" y="2877875"/>
                    <a:pt x="4224922" y="2882362"/>
                  </a:cubicBezTo>
                  <a:cubicBezTo>
                    <a:pt x="4219389" y="2919002"/>
                    <a:pt x="4201667" y="2943828"/>
                    <a:pt x="4186338" y="2959008"/>
                  </a:cubicBezTo>
                  <a:cubicBezTo>
                    <a:pt x="4185141" y="2960130"/>
                    <a:pt x="4184021" y="2961251"/>
                    <a:pt x="4182823" y="2962298"/>
                  </a:cubicBezTo>
                  <a:cubicBezTo>
                    <a:pt x="4195985" y="2972094"/>
                    <a:pt x="4208547" y="2982712"/>
                    <a:pt x="4220287" y="2994378"/>
                  </a:cubicBezTo>
                  <a:cubicBezTo>
                    <a:pt x="4240401" y="3014568"/>
                    <a:pt x="4257751" y="3037001"/>
                    <a:pt x="4271883" y="3061378"/>
                  </a:cubicBezTo>
                  <a:cubicBezTo>
                    <a:pt x="4314581" y="3050162"/>
                    <a:pt x="4359671" y="3047844"/>
                    <a:pt x="4403640" y="3054199"/>
                  </a:cubicBezTo>
                  <a:cubicBezTo>
                    <a:pt x="4401696" y="3039469"/>
                    <a:pt x="4400649" y="3024588"/>
                    <a:pt x="4400649" y="3009558"/>
                  </a:cubicBezTo>
                  <a:cubicBezTo>
                    <a:pt x="4400649" y="2980992"/>
                    <a:pt x="4404314" y="2952876"/>
                    <a:pt x="4411418" y="2925657"/>
                  </a:cubicBezTo>
                  <a:cubicBezTo>
                    <a:pt x="4387189" y="2911450"/>
                    <a:pt x="4364756" y="2894176"/>
                    <a:pt x="4344493" y="2873987"/>
                  </a:cubicBezTo>
                  <a:cubicBezTo>
                    <a:pt x="4332003" y="2861499"/>
                    <a:pt x="4320712" y="2847964"/>
                    <a:pt x="4310393" y="2833756"/>
                  </a:cubicBezTo>
                  <a:close/>
                  <a:moveTo>
                    <a:pt x="761692" y="2833682"/>
                  </a:moveTo>
                  <a:cubicBezTo>
                    <a:pt x="759000" y="2836972"/>
                    <a:pt x="756158" y="2840337"/>
                    <a:pt x="752793" y="2843701"/>
                  </a:cubicBezTo>
                  <a:cubicBezTo>
                    <a:pt x="737613" y="2859031"/>
                    <a:pt x="712863" y="2876828"/>
                    <a:pt x="676147" y="2882362"/>
                  </a:cubicBezTo>
                  <a:cubicBezTo>
                    <a:pt x="670613" y="2919002"/>
                    <a:pt x="652891" y="2943828"/>
                    <a:pt x="637562" y="2959008"/>
                  </a:cubicBezTo>
                  <a:cubicBezTo>
                    <a:pt x="636365" y="2960130"/>
                    <a:pt x="635243" y="2961177"/>
                    <a:pt x="634047" y="2962298"/>
                  </a:cubicBezTo>
                  <a:cubicBezTo>
                    <a:pt x="647208" y="2972094"/>
                    <a:pt x="659770" y="2982712"/>
                    <a:pt x="671510" y="2994378"/>
                  </a:cubicBezTo>
                  <a:cubicBezTo>
                    <a:pt x="691626" y="3014568"/>
                    <a:pt x="708974" y="3037001"/>
                    <a:pt x="723181" y="3061303"/>
                  </a:cubicBezTo>
                  <a:cubicBezTo>
                    <a:pt x="765879" y="3050086"/>
                    <a:pt x="811045" y="3047769"/>
                    <a:pt x="854939" y="3054125"/>
                  </a:cubicBezTo>
                  <a:cubicBezTo>
                    <a:pt x="852995" y="3039394"/>
                    <a:pt x="851948" y="3024513"/>
                    <a:pt x="851948" y="3009483"/>
                  </a:cubicBezTo>
                  <a:cubicBezTo>
                    <a:pt x="851948" y="2980918"/>
                    <a:pt x="855612" y="2952802"/>
                    <a:pt x="862716" y="2925583"/>
                  </a:cubicBezTo>
                  <a:cubicBezTo>
                    <a:pt x="838413" y="2911375"/>
                    <a:pt x="815980" y="2894027"/>
                    <a:pt x="795790" y="2873911"/>
                  </a:cubicBezTo>
                  <a:cubicBezTo>
                    <a:pt x="783302" y="2861424"/>
                    <a:pt x="772011" y="2847889"/>
                    <a:pt x="761692" y="2833682"/>
                  </a:cubicBezTo>
                  <a:close/>
                  <a:moveTo>
                    <a:pt x="6127703" y="2828671"/>
                  </a:moveTo>
                  <a:cubicBezTo>
                    <a:pt x="6112972" y="2841234"/>
                    <a:pt x="6097268" y="2852526"/>
                    <a:pt x="6080518" y="2862322"/>
                  </a:cubicBezTo>
                  <a:cubicBezTo>
                    <a:pt x="6085454" y="2881015"/>
                    <a:pt x="6088594" y="2900158"/>
                    <a:pt x="6090164" y="2919526"/>
                  </a:cubicBezTo>
                  <a:cubicBezTo>
                    <a:pt x="6118356" y="2917133"/>
                    <a:pt x="6146023" y="2910627"/>
                    <a:pt x="6171971" y="2900158"/>
                  </a:cubicBezTo>
                  <a:cubicBezTo>
                    <a:pt x="6160979" y="2874360"/>
                    <a:pt x="6146023" y="2850207"/>
                    <a:pt x="6127703" y="2828671"/>
                  </a:cubicBezTo>
                  <a:close/>
                  <a:moveTo>
                    <a:pt x="5700052" y="2828671"/>
                  </a:moveTo>
                  <a:cubicBezTo>
                    <a:pt x="5681882" y="2850133"/>
                    <a:pt x="5666926" y="2874360"/>
                    <a:pt x="5655933" y="2900158"/>
                  </a:cubicBezTo>
                  <a:cubicBezTo>
                    <a:pt x="5681956" y="2910702"/>
                    <a:pt x="5709624" y="2917208"/>
                    <a:pt x="5737665" y="2919526"/>
                  </a:cubicBezTo>
                  <a:cubicBezTo>
                    <a:pt x="5739235" y="2900308"/>
                    <a:pt x="5742376" y="2881165"/>
                    <a:pt x="5747237" y="2862322"/>
                  </a:cubicBezTo>
                  <a:cubicBezTo>
                    <a:pt x="5730561" y="2852600"/>
                    <a:pt x="5714858" y="2841234"/>
                    <a:pt x="5700052" y="2828671"/>
                  </a:cubicBezTo>
                  <a:close/>
                  <a:moveTo>
                    <a:pt x="4944878" y="2828671"/>
                  </a:moveTo>
                  <a:cubicBezTo>
                    <a:pt x="4930072" y="2841234"/>
                    <a:pt x="4914368" y="2852526"/>
                    <a:pt x="4897693" y="2862396"/>
                  </a:cubicBezTo>
                  <a:cubicBezTo>
                    <a:pt x="4902628" y="2881090"/>
                    <a:pt x="4905695" y="2900233"/>
                    <a:pt x="4907265" y="2919600"/>
                  </a:cubicBezTo>
                  <a:cubicBezTo>
                    <a:pt x="4935456" y="2917208"/>
                    <a:pt x="4963123" y="2910702"/>
                    <a:pt x="4989071" y="2900233"/>
                  </a:cubicBezTo>
                  <a:cubicBezTo>
                    <a:pt x="4978079" y="2874360"/>
                    <a:pt x="4963048" y="2850133"/>
                    <a:pt x="4944878" y="2828671"/>
                  </a:cubicBezTo>
                  <a:close/>
                  <a:moveTo>
                    <a:pt x="4517152" y="2828671"/>
                  </a:moveTo>
                  <a:cubicBezTo>
                    <a:pt x="4498981" y="2850133"/>
                    <a:pt x="4484026" y="2874360"/>
                    <a:pt x="4473033" y="2900158"/>
                  </a:cubicBezTo>
                  <a:cubicBezTo>
                    <a:pt x="4499056" y="2910702"/>
                    <a:pt x="4526724" y="2917208"/>
                    <a:pt x="4554765" y="2919526"/>
                  </a:cubicBezTo>
                  <a:cubicBezTo>
                    <a:pt x="4556260" y="2900233"/>
                    <a:pt x="4559402" y="2881165"/>
                    <a:pt x="4564336" y="2862322"/>
                  </a:cubicBezTo>
                  <a:cubicBezTo>
                    <a:pt x="4547662" y="2852526"/>
                    <a:pt x="4531883" y="2841234"/>
                    <a:pt x="4517152" y="2828671"/>
                  </a:cubicBezTo>
                  <a:close/>
                  <a:moveTo>
                    <a:pt x="3761977" y="2828671"/>
                  </a:moveTo>
                  <a:cubicBezTo>
                    <a:pt x="3747171" y="2841234"/>
                    <a:pt x="3731468" y="2852526"/>
                    <a:pt x="3714793" y="2862322"/>
                  </a:cubicBezTo>
                  <a:cubicBezTo>
                    <a:pt x="3719653" y="2881015"/>
                    <a:pt x="3722794" y="2900158"/>
                    <a:pt x="3724364" y="2919526"/>
                  </a:cubicBezTo>
                  <a:cubicBezTo>
                    <a:pt x="3752630" y="2917133"/>
                    <a:pt x="3780223" y="2910627"/>
                    <a:pt x="3806170" y="2900158"/>
                  </a:cubicBezTo>
                  <a:cubicBezTo>
                    <a:pt x="3795178" y="2874435"/>
                    <a:pt x="3780148" y="2850207"/>
                    <a:pt x="3761977" y="2828671"/>
                  </a:cubicBezTo>
                  <a:close/>
                  <a:moveTo>
                    <a:pt x="3334252" y="2828671"/>
                  </a:moveTo>
                  <a:cubicBezTo>
                    <a:pt x="3316006" y="2850207"/>
                    <a:pt x="3301051" y="2874360"/>
                    <a:pt x="3290058" y="2900158"/>
                  </a:cubicBezTo>
                  <a:cubicBezTo>
                    <a:pt x="3316006" y="2910702"/>
                    <a:pt x="3343749" y="2917208"/>
                    <a:pt x="3371789" y="2919526"/>
                  </a:cubicBezTo>
                  <a:cubicBezTo>
                    <a:pt x="3373360" y="2900233"/>
                    <a:pt x="3376501" y="2881090"/>
                    <a:pt x="3381435" y="2862322"/>
                  </a:cubicBezTo>
                  <a:cubicBezTo>
                    <a:pt x="3364761" y="2852526"/>
                    <a:pt x="3348983" y="2841234"/>
                    <a:pt x="3334252" y="2828671"/>
                  </a:cubicBezTo>
                  <a:close/>
                  <a:moveTo>
                    <a:pt x="2579002" y="2828671"/>
                  </a:moveTo>
                  <a:cubicBezTo>
                    <a:pt x="2564196" y="2841234"/>
                    <a:pt x="2548493" y="2852600"/>
                    <a:pt x="2531742" y="2862322"/>
                  </a:cubicBezTo>
                  <a:cubicBezTo>
                    <a:pt x="2536678" y="2881015"/>
                    <a:pt x="2539819" y="2900158"/>
                    <a:pt x="2541389" y="2919526"/>
                  </a:cubicBezTo>
                  <a:cubicBezTo>
                    <a:pt x="2569580" y="2917133"/>
                    <a:pt x="2597248" y="2910627"/>
                    <a:pt x="2623195" y="2900158"/>
                  </a:cubicBezTo>
                  <a:cubicBezTo>
                    <a:pt x="2612203" y="2874360"/>
                    <a:pt x="2597248" y="2850207"/>
                    <a:pt x="2579002" y="2828671"/>
                  </a:cubicBezTo>
                  <a:close/>
                  <a:moveTo>
                    <a:pt x="2151277" y="2828671"/>
                  </a:moveTo>
                  <a:cubicBezTo>
                    <a:pt x="2133105" y="2850133"/>
                    <a:pt x="2118150" y="2874360"/>
                    <a:pt x="2107083" y="2900158"/>
                  </a:cubicBezTo>
                  <a:cubicBezTo>
                    <a:pt x="2133105" y="2910702"/>
                    <a:pt x="2160848" y="2917208"/>
                    <a:pt x="2188889" y="2919526"/>
                  </a:cubicBezTo>
                  <a:cubicBezTo>
                    <a:pt x="2190460" y="2900233"/>
                    <a:pt x="2193525" y="2881090"/>
                    <a:pt x="2198460" y="2862322"/>
                  </a:cubicBezTo>
                  <a:cubicBezTo>
                    <a:pt x="2181786" y="2852600"/>
                    <a:pt x="2166082" y="2841234"/>
                    <a:pt x="2151277" y="2828671"/>
                  </a:cubicBezTo>
                  <a:close/>
                  <a:moveTo>
                    <a:pt x="1396102" y="2828671"/>
                  </a:moveTo>
                  <a:cubicBezTo>
                    <a:pt x="1381371" y="2841234"/>
                    <a:pt x="1365592" y="2852526"/>
                    <a:pt x="1348842" y="2862322"/>
                  </a:cubicBezTo>
                  <a:cubicBezTo>
                    <a:pt x="1353777" y="2881015"/>
                    <a:pt x="1356918" y="2900158"/>
                    <a:pt x="1358488" y="2919526"/>
                  </a:cubicBezTo>
                  <a:cubicBezTo>
                    <a:pt x="1386679" y="2917133"/>
                    <a:pt x="1414347" y="2910627"/>
                    <a:pt x="1440295" y="2900158"/>
                  </a:cubicBezTo>
                  <a:cubicBezTo>
                    <a:pt x="1429303" y="2874360"/>
                    <a:pt x="1414347" y="2850207"/>
                    <a:pt x="1396102" y="2828671"/>
                  </a:cubicBezTo>
                  <a:close/>
                  <a:moveTo>
                    <a:pt x="968376" y="2828671"/>
                  </a:moveTo>
                  <a:cubicBezTo>
                    <a:pt x="950205" y="2850207"/>
                    <a:pt x="935250" y="2874360"/>
                    <a:pt x="924257" y="2900158"/>
                  </a:cubicBezTo>
                  <a:cubicBezTo>
                    <a:pt x="950280" y="2910702"/>
                    <a:pt x="977948" y="2917208"/>
                    <a:pt x="1005989" y="2919526"/>
                  </a:cubicBezTo>
                  <a:cubicBezTo>
                    <a:pt x="1007485" y="2900233"/>
                    <a:pt x="1010625" y="2881165"/>
                    <a:pt x="1015561" y="2862322"/>
                  </a:cubicBezTo>
                  <a:cubicBezTo>
                    <a:pt x="998885" y="2852526"/>
                    <a:pt x="983107" y="2841234"/>
                    <a:pt x="968376" y="2828671"/>
                  </a:cubicBezTo>
                  <a:close/>
                  <a:moveTo>
                    <a:pt x="213201" y="2828671"/>
                  </a:moveTo>
                  <a:cubicBezTo>
                    <a:pt x="198395" y="2841234"/>
                    <a:pt x="182692" y="2852526"/>
                    <a:pt x="166016" y="2862322"/>
                  </a:cubicBezTo>
                  <a:cubicBezTo>
                    <a:pt x="170952" y="2881090"/>
                    <a:pt x="174018" y="2900158"/>
                    <a:pt x="175588" y="2919526"/>
                  </a:cubicBezTo>
                  <a:cubicBezTo>
                    <a:pt x="203780" y="2917133"/>
                    <a:pt x="231447" y="2910627"/>
                    <a:pt x="257394" y="2900158"/>
                  </a:cubicBezTo>
                  <a:cubicBezTo>
                    <a:pt x="246327" y="2874360"/>
                    <a:pt x="231372" y="2850133"/>
                    <a:pt x="213201" y="2828671"/>
                  </a:cubicBezTo>
                  <a:close/>
                  <a:moveTo>
                    <a:pt x="6216613" y="2709552"/>
                  </a:moveTo>
                  <a:cubicBezTo>
                    <a:pt x="6203302" y="2739836"/>
                    <a:pt x="6185356" y="2768177"/>
                    <a:pt x="6163596" y="2793377"/>
                  </a:cubicBezTo>
                  <a:cubicBezTo>
                    <a:pt x="6185356" y="2818502"/>
                    <a:pt x="6203228" y="2846842"/>
                    <a:pt x="6216538" y="2877127"/>
                  </a:cubicBezTo>
                  <a:cubicBezTo>
                    <a:pt x="6233961" y="2866060"/>
                    <a:pt x="6250188" y="2853273"/>
                    <a:pt x="6264919" y="2838542"/>
                  </a:cubicBezTo>
                  <a:cubicBezTo>
                    <a:pt x="6278753" y="2824708"/>
                    <a:pt x="6291016" y="2809528"/>
                    <a:pt x="6301634" y="2793302"/>
                  </a:cubicBezTo>
                  <a:cubicBezTo>
                    <a:pt x="6291091" y="2777150"/>
                    <a:pt x="6278828" y="2761970"/>
                    <a:pt x="6264919" y="2748062"/>
                  </a:cubicBezTo>
                  <a:cubicBezTo>
                    <a:pt x="6250188" y="2733330"/>
                    <a:pt x="6233961" y="2720543"/>
                    <a:pt x="6216613" y="2709552"/>
                  </a:cubicBezTo>
                  <a:close/>
                  <a:moveTo>
                    <a:pt x="5033638" y="2709552"/>
                  </a:moveTo>
                  <a:cubicBezTo>
                    <a:pt x="5020253" y="2739836"/>
                    <a:pt x="5002381" y="2768251"/>
                    <a:pt x="4980696" y="2793302"/>
                  </a:cubicBezTo>
                  <a:cubicBezTo>
                    <a:pt x="5002456" y="2818353"/>
                    <a:pt x="5020327" y="2846768"/>
                    <a:pt x="5033638" y="2877127"/>
                  </a:cubicBezTo>
                  <a:cubicBezTo>
                    <a:pt x="5051061" y="2866060"/>
                    <a:pt x="5067362" y="2853198"/>
                    <a:pt x="5082019" y="2838542"/>
                  </a:cubicBezTo>
                  <a:cubicBezTo>
                    <a:pt x="5095852" y="2824708"/>
                    <a:pt x="5108116" y="2809528"/>
                    <a:pt x="5118735" y="2793302"/>
                  </a:cubicBezTo>
                  <a:cubicBezTo>
                    <a:pt x="5108190" y="2777150"/>
                    <a:pt x="5095852" y="2761970"/>
                    <a:pt x="5082019" y="2748062"/>
                  </a:cubicBezTo>
                  <a:cubicBezTo>
                    <a:pt x="5067288" y="2733406"/>
                    <a:pt x="5050986" y="2720543"/>
                    <a:pt x="5033638" y="2709552"/>
                  </a:cubicBezTo>
                  <a:close/>
                  <a:moveTo>
                    <a:pt x="4428317" y="2709552"/>
                  </a:moveTo>
                  <a:cubicBezTo>
                    <a:pt x="4410969" y="2720543"/>
                    <a:pt x="4394668" y="2733330"/>
                    <a:pt x="4379862" y="2748137"/>
                  </a:cubicBezTo>
                  <a:cubicBezTo>
                    <a:pt x="4366027" y="2761970"/>
                    <a:pt x="4353765" y="2777150"/>
                    <a:pt x="4343220" y="2793302"/>
                  </a:cubicBezTo>
                  <a:cubicBezTo>
                    <a:pt x="4353840" y="2809603"/>
                    <a:pt x="4366102" y="2824783"/>
                    <a:pt x="4379936" y="2838542"/>
                  </a:cubicBezTo>
                  <a:cubicBezTo>
                    <a:pt x="4394741" y="2853273"/>
                    <a:pt x="4411043" y="2866135"/>
                    <a:pt x="4428317" y="2877052"/>
                  </a:cubicBezTo>
                  <a:cubicBezTo>
                    <a:pt x="4441627" y="2846768"/>
                    <a:pt x="4459498" y="2818427"/>
                    <a:pt x="4481259" y="2793302"/>
                  </a:cubicBezTo>
                  <a:cubicBezTo>
                    <a:pt x="4459498" y="2768251"/>
                    <a:pt x="4441627" y="2739836"/>
                    <a:pt x="4428317" y="2709552"/>
                  </a:cubicBezTo>
                  <a:close/>
                  <a:moveTo>
                    <a:pt x="3850737" y="2709552"/>
                  </a:moveTo>
                  <a:cubicBezTo>
                    <a:pt x="3837427" y="2739762"/>
                    <a:pt x="3819555" y="2768177"/>
                    <a:pt x="3797795" y="2793302"/>
                  </a:cubicBezTo>
                  <a:cubicBezTo>
                    <a:pt x="3819555" y="2818427"/>
                    <a:pt x="3837427" y="2846842"/>
                    <a:pt x="3850737" y="2877127"/>
                  </a:cubicBezTo>
                  <a:cubicBezTo>
                    <a:pt x="3868161" y="2866060"/>
                    <a:pt x="3884387" y="2853273"/>
                    <a:pt x="3899118" y="2838542"/>
                  </a:cubicBezTo>
                  <a:cubicBezTo>
                    <a:pt x="3912953" y="2824708"/>
                    <a:pt x="3925290" y="2809603"/>
                    <a:pt x="3935909" y="2793302"/>
                  </a:cubicBezTo>
                  <a:cubicBezTo>
                    <a:pt x="3925290" y="2777076"/>
                    <a:pt x="3913027" y="2761970"/>
                    <a:pt x="3899118" y="2748062"/>
                  </a:cubicBezTo>
                  <a:cubicBezTo>
                    <a:pt x="3884313" y="2733330"/>
                    <a:pt x="3868086" y="2720543"/>
                    <a:pt x="3850737" y="2709552"/>
                  </a:cubicBezTo>
                  <a:close/>
                  <a:moveTo>
                    <a:pt x="2667762" y="2709552"/>
                  </a:moveTo>
                  <a:cubicBezTo>
                    <a:pt x="2654452" y="2739836"/>
                    <a:pt x="2636580" y="2768177"/>
                    <a:pt x="2614820" y="2793302"/>
                  </a:cubicBezTo>
                  <a:cubicBezTo>
                    <a:pt x="2636580" y="2818427"/>
                    <a:pt x="2654527" y="2846768"/>
                    <a:pt x="2667762" y="2877127"/>
                  </a:cubicBezTo>
                  <a:cubicBezTo>
                    <a:pt x="2685186" y="2866060"/>
                    <a:pt x="2701412" y="2853273"/>
                    <a:pt x="2716143" y="2838542"/>
                  </a:cubicBezTo>
                  <a:cubicBezTo>
                    <a:pt x="2729977" y="2824634"/>
                    <a:pt x="2742315" y="2809528"/>
                    <a:pt x="2752859" y="2793302"/>
                  </a:cubicBezTo>
                  <a:cubicBezTo>
                    <a:pt x="2742315" y="2777225"/>
                    <a:pt x="2729977" y="2762045"/>
                    <a:pt x="2716068" y="2748062"/>
                  </a:cubicBezTo>
                  <a:cubicBezTo>
                    <a:pt x="2701338" y="2733330"/>
                    <a:pt x="2685110" y="2720543"/>
                    <a:pt x="2667762" y="2709552"/>
                  </a:cubicBezTo>
                  <a:close/>
                  <a:moveTo>
                    <a:pt x="2062516" y="2709552"/>
                  </a:moveTo>
                  <a:cubicBezTo>
                    <a:pt x="2045093" y="2720619"/>
                    <a:pt x="2028866" y="2733406"/>
                    <a:pt x="2014135" y="2748137"/>
                  </a:cubicBezTo>
                  <a:cubicBezTo>
                    <a:pt x="2001273" y="2760998"/>
                    <a:pt x="1989459" y="2775356"/>
                    <a:pt x="1979139" y="2790759"/>
                  </a:cubicBezTo>
                  <a:cubicBezTo>
                    <a:pt x="1979064" y="2790835"/>
                    <a:pt x="1979064" y="2790909"/>
                    <a:pt x="1978990" y="2790984"/>
                  </a:cubicBezTo>
                  <a:cubicBezTo>
                    <a:pt x="1978466" y="2791732"/>
                    <a:pt x="1978017" y="2792554"/>
                    <a:pt x="1977495" y="2793377"/>
                  </a:cubicBezTo>
                  <a:cubicBezTo>
                    <a:pt x="1978017" y="2794125"/>
                    <a:pt x="1978466" y="2794947"/>
                    <a:pt x="1979064" y="2795769"/>
                  </a:cubicBezTo>
                  <a:cubicBezTo>
                    <a:pt x="1989534" y="2811323"/>
                    <a:pt x="2001273" y="2825680"/>
                    <a:pt x="2014135" y="2838542"/>
                  </a:cubicBezTo>
                  <a:cubicBezTo>
                    <a:pt x="2028866" y="2853273"/>
                    <a:pt x="2045093" y="2866060"/>
                    <a:pt x="2062516" y="2877052"/>
                  </a:cubicBezTo>
                  <a:cubicBezTo>
                    <a:pt x="2075901" y="2846768"/>
                    <a:pt x="2093773" y="2818427"/>
                    <a:pt x="2115458" y="2793302"/>
                  </a:cubicBezTo>
                  <a:cubicBezTo>
                    <a:pt x="2093698" y="2768251"/>
                    <a:pt x="2075827" y="2739836"/>
                    <a:pt x="2062516" y="2709552"/>
                  </a:cubicBezTo>
                  <a:close/>
                  <a:moveTo>
                    <a:pt x="1484861" y="2709552"/>
                  </a:moveTo>
                  <a:cubicBezTo>
                    <a:pt x="1471552" y="2739836"/>
                    <a:pt x="1453680" y="2768177"/>
                    <a:pt x="1431920" y="2793302"/>
                  </a:cubicBezTo>
                  <a:cubicBezTo>
                    <a:pt x="1453680" y="2818427"/>
                    <a:pt x="1471626" y="2846768"/>
                    <a:pt x="1484787" y="2877127"/>
                  </a:cubicBezTo>
                  <a:cubicBezTo>
                    <a:pt x="1502211" y="2866060"/>
                    <a:pt x="1518437" y="2853273"/>
                    <a:pt x="1533168" y="2838542"/>
                  </a:cubicBezTo>
                  <a:cubicBezTo>
                    <a:pt x="1547002" y="2824708"/>
                    <a:pt x="1559265" y="2809528"/>
                    <a:pt x="1569884" y="2793302"/>
                  </a:cubicBezTo>
                  <a:cubicBezTo>
                    <a:pt x="1559340" y="2777150"/>
                    <a:pt x="1547002" y="2761970"/>
                    <a:pt x="1533168" y="2748062"/>
                  </a:cubicBezTo>
                  <a:cubicBezTo>
                    <a:pt x="1518437" y="2733330"/>
                    <a:pt x="1502211" y="2720543"/>
                    <a:pt x="1484861" y="2709552"/>
                  </a:cubicBezTo>
                  <a:close/>
                  <a:moveTo>
                    <a:pt x="879541" y="2709552"/>
                  </a:moveTo>
                  <a:cubicBezTo>
                    <a:pt x="862118" y="2720543"/>
                    <a:pt x="845891" y="2733406"/>
                    <a:pt x="831085" y="2748137"/>
                  </a:cubicBezTo>
                  <a:cubicBezTo>
                    <a:pt x="817251" y="2761970"/>
                    <a:pt x="804988" y="2777150"/>
                    <a:pt x="794444" y="2793302"/>
                  </a:cubicBezTo>
                  <a:cubicBezTo>
                    <a:pt x="805063" y="2809603"/>
                    <a:pt x="817326" y="2824783"/>
                    <a:pt x="831160" y="2838542"/>
                  </a:cubicBezTo>
                  <a:cubicBezTo>
                    <a:pt x="845966" y="2853273"/>
                    <a:pt x="862192" y="2866060"/>
                    <a:pt x="879541" y="2877052"/>
                  </a:cubicBezTo>
                  <a:cubicBezTo>
                    <a:pt x="892851" y="2846768"/>
                    <a:pt x="910723" y="2818427"/>
                    <a:pt x="932483" y="2793302"/>
                  </a:cubicBezTo>
                  <a:cubicBezTo>
                    <a:pt x="910723" y="2768251"/>
                    <a:pt x="892851" y="2739836"/>
                    <a:pt x="879541" y="2709552"/>
                  </a:cubicBezTo>
                  <a:close/>
                  <a:moveTo>
                    <a:pt x="301962" y="2709552"/>
                  </a:moveTo>
                  <a:cubicBezTo>
                    <a:pt x="288651" y="2739836"/>
                    <a:pt x="270780" y="2768251"/>
                    <a:pt x="249019" y="2793302"/>
                  </a:cubicBezTo>
                  <a:cubicBezTo>
                    <a:pt x="270704" y="2818353"/>
                    <a:pt x="288651" y="2846768"/>
                    <a:pt x="301962" y="2877052"/>
                  </a:cubicBezTo>
                  <a:cubicBezTo>
                    <a:pt x="319385" y="2865985"/>
                    <a:pt x="335686" y="2853198"/>
                    <a:pt x="350417" y="2838467"/>
                  </a:cubicBezTo>
                  <a:cubicBezTo>
                    <a:pt x="364176" y="2824708"/>
                    <a:pt x="376440" y="2809528"/>
                    <a:pt x="387058" y="2793302"/>
                  </a:cubicBezTo>
                  <a:cubicBezTo>
                    <a:pt x="376514" y="2777150"/>
                    <a:pt x="364251" y="2761970"/>
                    <a:pt x="350343" y="2748062"/>
                  </a:cubicBezTo>
                  <a:cubicBezTo>
                    <a:pt x="335536" y="2733330"/>
                    <a:pt x="319310" y="2720543"/>
                    <a:pt x="301962" y="2709552"/>
                  </a:cubicBezTo>
                  <a:close/>
                  <a:moveTo>
                    <a:pt x="5611367" y="2709477"/>
                  </a:moveTo>
                  <a:cubicBezTo>
                    <a:pt x="5593943" y="2720543"/>
                    <a:pt x="5577717" y="2733330"/>
                    <a:pt x="5562986" y="2748062"/>
                  </a:cubicBezTo>
                  <a:cubicBezTo>
                    <a:pt x="5562014" y="2749034"/>
                    <a:pt x="5561116" y="2750006"/>
                    <a:pt x="5560219" y="2750978"/>
                  </a:cubicBezTo>
                  <a:cubicBezTo>
                    <a:pt x="5557676" y="2753595"/>
                    <a:pt x="5555134" y="2756287"/>
                    <a:pt x="5552666" y="2758979"/>
                  </a:cubicBezTo>
                  <a:cubicBezTo>
                    <a:pt x="5550797" y="2761073"/>
                    <a:pt x="5549002" y="2763241"/>
                    <a:pt x="5547207" y="2765335"/>
                  </a:cubicBezTo>
                  <a:cubicBezTo>
                    <a:pt x="5545637" y="2767130"/>
                    <a:pt x="5544142" y="2768924"/>
                    <a:pt x="5542646" y="2770719"/>
                  </a:cubicBezTo>
                  <a:cubicBezTo>
                    <a:pt x="5541076" y="2772664"/>
                    <a:pt x="5539581" y="2774683"/>
                    <a:pt x="5538010" y="2776701"/>
                  </a:cubicBezTo>
                  <a:cubicBezTo>
                    <a:pt x="5536440" y="2778870"/>
                    <a:pt x="5534795" y="2780964"/>
                    <a:pt x="5533224" y="2783132"/>
                  </a:cubicBezTo>
                  <a:cubicBezTo>
                    <a:pt x="5531953" y="2785002"/>
                    <a:pt x="5530682" y="2786796"/>
                    <a:pt x="5529411" y="2788665"/>
                  </a:cubicBezTo>
                  <a:cubicBezTo>
                    <a:pt x="5528364" y="2790236"/>
                    <a:pt x="5527317" y="2791806"/>
                    <a:pt x="5526270" y="2793377"/>
                  </a:cubicBezTo>
                  <a:cubicBezTo>
                    <a:pt x="5527317" y="2794872"/>
                    <a:pt x="5528289" y="2796442"/>
                    <a:pt x="5529336" y="2797938"/>
                  </a:cubicBezTo>
                  <a:cubicBezTo>
                    <a:pt x="5530682" y="2799882"/>
                    <a:pt x="5531953" y="2801826"/>
                    <a:pt x="5533299" y="2803696"/>
                  </a:cubicBezTo>
                  <a:cubicBezTo>
                    <a:pt x="5534795" y="2805715"/>
                    <a:pt x="5536365" y="2807808"/>
                    <a:pt x="5537935" y="2809828"/>
                  </a:cubicBezTo>
                  <a:cubicBezTo>
                    <a:pt x="5539506" y="2811921"/>
                    <a:pt x="5541076" y="2814015"/>
                    <a:pt x="5542721" y="2816034"/>
                  </a:cubicBezTo>
                  <a:cubicBezTo>
                    <a:pt x="5544142" y="2817754"/>
                    <a:pt x="5545637" y="2819474"/>
                    <a:pt x="5547058" y="2821194"/>
                  </a:cubicBezTo>
                  <a:cubicBezTo>
                    <a:pt x="5548853" y="2823362"/>
                    <a:pt x="5550722" y="2825606"/>
                    <a:pt x="5552591" y="2827700"/>
                  </a:cubicBezTo>
                  <a:cubicBezTo>
                    <a:pt x="5555956" y="2831363"/>
                    <a:pt x="5559322" y="2835028"/>
                    <a:pt x="5562910" y="2838542"/>
                  </a:cubicBezTo>
                  <a:cubicBezTo>
                    <a:pt x="5577642" y="2853273"/>
                    <a:pt x="5593868" y="2866060"/>
                    <a:pt x="5611367" y="2876978"/>
                  </a:cubicBezTo>
                  <a:cubicBezTo>
                    <a:pt x="5624677" y="2846693"/>
                    <a:pt x="5642549" y="2818353"/>
                    <a:pt x="5664309" y="2793227"/>
                  </a:cubicBezTo>
                  <a:cubicBezTo>
                    <a:pt x="5642549" y="2768177"/>
                    <a:pt x="5624677" y="2739762"/>
                    <a:pt x="5611367" y="2709477"/>
                  </a:cubicBezTo>
                  <a:close/>
                  <a:moveTo>
                    <a:pt x="3245416" y="2709477"/>
                  </a:moveTo>
                  <a:cubicBezTo>
                    <a:pt x="3228068" y="2720543"/>
                    <a:pt x="3211766" y="2733330"/>
                    <a:pt x="3197035" y="2748062"/>
                  </a:cubicBezTo>
                  <a:cubicBezTo>
                    <a:pt x="3183126" y="2761970"/>
                    <a:pt x="3170864" y="2777150"/>
                    <a:pt x="3160320" y="2793302"/>
                  </a:cubicBezTo>
                  <a:cubicBezTo>
                    <a:pt x="3170938" y="2809603"/>
                    <a:pt x="3183202" y="2824783"/>
                    <a:pt x="3197035" y="2838542"/>
                  </a:cubicBezTo>
                  <a:cubicBezTo>
                    <a:pt x="3211766" y="2853273"/>
                    <a:pt x="3228068" y="2866060"/>
                    <a:pt x="3245416" y="2876978"/>
                  </a:cubicBezTo>
                  <a:cubicBezTo>
                    <a:pt x="3258726" y="2846768"/>
                    <a:pt x="3276598" y="2818353"/>
                    <a:pt x="3298359" y="2793227"/>
                  </a:cubicBezTo>
                  <a:cubicBezTo>
                    <a:pt x="3276598" y="2768102"/>
                    <a:pt x="3258652" y="2739762"/>
                    <a:pt x="3245416" y="2709477"/>
                  </a:cubicBezTo>
                  <a:close/>
                  <a:moveTo>
                    <a:pt x="2541463" y="2667153"/>
                  </a:moveTo>
                  <a:cubicBezTo>
                    <a:pt x="2539893" y="2686370"/>
                    <a:pt x="2536752" y="2705513"/>
                    <a:pt x="2531817" y="2724282"/>
                  </a:cubicBezTo>
                  <a:cubicBezTo>
                    <a:pt x="2548568" y="2734004"/>
                    <a:pt x="2564270" y="2745370"/>
                    <a:pt x="2579077" y="2758007"/>
                  </a:cubicBezTo>
                  <a:cubicBezTo>
                    <a:pt x="2597322" y="2736471"/>
                    <a:pt x="2612278" y="2712318"/>
                    <a:pt x="2623270" y="2686520"/>
                  </a:cubicBezTo>
                  <a:cubicBezTo>
                    <a:pt x="2597248" y="2675977"/>
                    <a:pt x="2569505" y="2669471"/>
                    <a:pt x="2541463" y="2667153"/>
                  </a:cubicBezTo>
                  <a:close/>
                  <a:moveTo>
                    <a:pt x="6090164" y="2667078"/>
                  </a:moveTo>
                  <a:cubicBezTo>
                    <a:pt x="6088594" y="2686370"/>
                    <a:pt x="6085454" y="2705513"/>
                    <a:pt x="6080518" y="2724282"/>
                  </a:cubicBezTo>
                  <a:cubicBezTo>
                    <a:pt x="6097344" y="2734078"/>
                    <a:pt x="6113047" y="2745370"/>
                    <a:pt x="6127778" y="2757932"/>
                  </a:cubicBezTo>
                  <a:cubicBezTo>
                    <a:pt x="6146023" y="2736397"/>
                    <a:pt x="6160979" y="2712244"/>
                    <a:pt x="6171971" y="2686446"/>
                  </a:cubicBezTo>
                  <a:cubicBezTo>
                    <a:pt x="6145949" y="2675901"/>
                    <a:pt x="6118206" y="2669396"/>
                    <a:pt x="6090164" y="2667078"/>
                  </a:cubicBezTo>
                  <a:close/>
                  <a:moveTo>
                    <a:pt x="5737665" y="2667078"/>
                  </a:moveTo>
                  <a:cubicBezTo>
                    <a:pt x="5709624" y="2669471"/>
                    <a:pt x="5681956" y="2675977"/>
                    <a:pt x="5655933" y="2686446"/>
                  </a:cubicBezTo>
                  <a:cubicBezTo>
                    <a:pt x="5666926" y="2712244"/>
                    <a:pt x="5681882" y="2736397"/>
                    <a:pt x="5700052" y="2757932"/>
                  </a:cubicBezTo>
                  <a:cubicBezTo>
                    <a:pt x="5714784" y="2745295"/>
                    <a:pt x="5730561" y="2734004"/>
                    <a:pt x="5747237" y="2724208"/>
                  </a:cubicBezTo>
                  <a:cubicBezTo>
                    <a:pt x="5742302" y="2705513"/>
                    <a:pt x="5739235" y="2686370"/>
                    <a:pt x="5737665" y="2667078"/>
                  </a:cubicBezTo>
                  <a:close/>
                  <a:moveTo>
                    <a:pt x="4907190" y="2667078"/>
                  </a:moveTo>
                  <a:cubicBezTo>
                    <a:pt x="4905695" y="2686370"/>
                    <a:pt x="4902554" y="2705439"/>
                    <a:pt x="4897618" y="2724282"/>
                  </a:cubicBezTo>
                  <a:cubicBezTo>
                    <a:pt x="4914368" y="2734078"/>
                    <a:pt x="4930072" y="2745370"/>
                    <a:pt x="4944802" y="2757932"/>
                  </a:cubicBezTo>
                  <a:cubicBezTo>
                    <a:pt x="4962974" y="2736471"/>
                    <a:pt x="4978004" y="2712318"/>
                    <a:pt x="4988996" y="2686446"/>
                  </a:cubicBezTo>
                  <a:cubicBezTo>
                    <a:pt x="4962974" y="2675901"/>
                    <a:pt x="4935232" y="2669396"/>
                    <a:pt x="4907190" y="2667078"/>
                  </a:cubicBezTo>
                  <a:close/>
                  <a:moveTo>
                    <a:pt x="4554765" y="2667078"/>
                  </a:moveTo>
                  <a:cubicBezTo>
                    <a:pt x="4526724" y="2669396"/>
                    <a:pt x="4499056" y="2675901"/>
                    <a:pt x="4473033" y="2686446"/>
                  </a:cubicBezTo>
                  <a:cubicBezTo>
                    <a:pt x="4484026" y="2712244"/>
                    <a:pt x="4498981" y="2736471"/>
                    <a:pt x="4517152" y="2757932"/>
                  </a:cubicBezTo>
                  <a:cubicBezTo>
                    <a:pt x="4531883" y="2745370"/>
                    <a:pt x="4547586" y="2734004"/>
                    <a:pt x="4564336" y="2724208"/>
                  </a:cubicBezTo>
                  <a:cubicBezTo>
                    <a:pt x="4559402" y="2705513"/>
                    <a:pt x="4556336" y="2686370"/>
                    <a:pt x="4554765" y="2667078"/>
                  </a:cubicBezTo>
                  <a:close/>
                  <a:moveTo>
                    <a:pt x="3724289" y="2667078"/>
                  </a:moveTo>
                  <a:cubicBezTo>
                    <a:pt x="3722719" y="2686446"/>
                    <a:pt x="3719578" y="2705513"/>
                    <a:pt x="3714718" y="2724282"/>
                  </a:cubicBezTo>
                  <a:cubicBezTo>
                    <a:pt x="3731468" y="2734078"/>
                    <a:pt x="3747171" y="2745370"/>
                    <a:pt x="3761977" y="2757932"/>
                  </a:cubicBezTo>
                  <a:cubicBezTo>
                    <a:pt x="3780148" y="2736397"/>
                    <a:pt x="3795103" y="2712244"/>
                    <a:pt x="3806096" y="2686446"/>
                  </a:cubicBezTo>
                  <a:cubicBezTo>
                    <a:pt x="3780073" y="2675901"/>
                    <a:pt x="3752406" y="2669396"/>
                    <a:pt x="3724289" y="2667078"/>
                  </a:cubicBezTo>
                  <a:close/>
                  <a:moveTo>
                    <a:pt x="3371789" y="2667078"/>
                  </a:moveTo>
                  <a:cubicBezTo>
                    <a:pt x="3343749" y="2669396"/>
                    <a:pt x="3316081" y="2675901"/>
                    <a:pt x="3290058" y="2686446"/>
                  </a:cubicBezTo>
                  <a:cubicBezTo>
                    <a:pt x="3300975" y="2712244"/>
                    <a:pt x="3315931" y="2736397"/>
                    <a:pt x="3334176" y="2757932"/>
                  </a:cubicBezTo>
                  <a:cubicBezTo>
                    <a:pt x="3348908" y="2745370"/>
                    <a:pt x="3364611" y="2734004"/>
                    <a:pt x="3381361" y="2724208"/>
                  </a:cubicBezTo>
                  <a:cubicBezTo>
                    <a:pt x="3376501" y="2705513"/>
                    <a:pt x="3373360" y="2686446"/>
                    <a:pt x="3371789" y="2667078"/>
                  </a:cubicBezTo>
                  <a:close/>
                  <a:moveTo>
                    <a:pt x="2188889" y="2667078"/>
                  </a:moveTo>
                  <a:cubicBezTo>
                    <a:pt x="2160848" y="2669396"/>
                    <a:pt x="2133180" y="2675901"/>
                    <a:pt x="2107083" y="2686446"/>
                  </a:cubicBezTo>
                  <a:cubicBezTo>
                    <a:pt x="2118076" y="2712244"/>
                    <a:pt x="2133031" y="2736471"/>
                    <a:pt x="2151201" y="2757932"/>
                  </a:cubicBezTo>
                  <a:cubicBezTo>
                    <a:pt x="2166007" y="2745295"/>
                    <a:pt x="2181786" y="2734004"/>
                    <a:pt x="2198460" y="2724208"/>
                  </a:cubicBezTo>
                  <a:cubicBezTo>
                    <a:pt x="2193600" y="2705513"/>
                    <a:pt x="2190460" y="2686370"/>
                    <a:pt x="2188889" y="2667078"/>
                  </a:cubicBezTo>
                  <a:close/>
                  <a:moveTo>
                    <a:pt x="1358488" y="2667078"/>
                  </a:moveTo>
                  <a:cubicBezTo>
                    <a:pt x="1356918" y="2686370"/>
                    <a:pt x="1353777" y="2705513"/>
                    <a:pt x="1348842" y="2724282"/>
                  </a:cubicBezTo>
                  <a:cubicBezTo>
                    <a:pt x="1365667" y="2734078"/>
                    <a:pt x="1381371" y="2745370"/>
                    <a:pt x="1396102" y="2757932"/>
                  </a:cubicBezTo>
                  <a:cubicBezTo>
                    <a:pt x="1414347" y="2736397"/>
                    <a:pt x="1429303" y="2712244"/>
                    <a:pt x="1440295" y="2686446"/>
                  </a:cubicBezTo>
                  <a:cubicBezTo>
                    <a:pt x="1414273" y="2675901"/>
                    <a:pt x="1386530" y="2669396"/>
                    <a:pt x="1358488" y="2667078"/>
                  </a:cubicBezTo>
                  <a:close/>
                  <a:moveTo>
                    <a:pt x="1005989" y="2667078"/>
                  </a:moveTo>
                  <a:cubicBezTo>
                    <a:pt x="977948" y="2669396"/>
                    <a:pt x="950280" y="2675901"/>
                    <a:pt x="924257" y="2686446"/>
                  </a:cubicBezTo>
                  <a:cubicBezTo>
                    <a:pt x="935250" y="2712244"/>
                    <a:pt x="950205" y="2736397"/>
                    <a:pt x="968376" y="2757932"/>
                  </a:cubicBezTo>
                  <a:cubicBezTo>
                    <a:pt x="983107" y="2745370"/>
                    <a:pt x="998811" y="2734004"/>
                    <a:pt x="1015561" y="2724208"/>
                  </a:cubicBezTo>
                  <a:cubicBezTo>
                    <a:pt x="1010625" y="2705513"/>
                    <a:pt x="1007559" y="2686370"/>
                    <a:pt x="1005989" y="2667078"/>
                  </a:cubicBezTo>
                  <a:close/>
                  <a:moveTo>
                    <a:pt x="175588" y="2667078"/>
                  </a:moveTo>
                  <a:cubicBezTo>
                    <a:pt x="174018" y="2686370"/>
                    <a:pt x="170877" y="2705439"/>
                    <a:pt x="166016" y="2724282"/>
                  </a:cubicBezTo>
                  <a:cubicBezTo>
                    <a:pt x="182692" y="2734078"/>
                    <a:pt x="198470" y="2745370"/>
                    <a:pt x="213201" y="2757932"/>
                  </a:cubicBezTo>
                  <a:cubicBezTo>
                    <a:pt x="231372" y="2736471"/>
                    <a:pt x="246402" y="2712318"/>
                    <a:pt x="257394" y="2686446"/>
                  </a:cubicBezTo>
                  <a:cubicBezTo>
                    <a:pt x="231372" y="2675901"/>
                    <a:pt x="203629" y="2669396"/>
                    <a:pt x="175588" y="2667078"/>
                  </a:cubicBezTo>
                  <a:close/>
                  <a:moveTo>
                    <a:pt x="2952888" y="2651151"/>
                  </a:moveTo>
                  <a:cubicBezTo>
                    <a:pt x="2948551" y="2653917"/>
                    <a:pt x="2943017" y="2657955"/>
                    <a:pt x="2937559" y="2663339"/>
                  </a:cubicBezTo>
                  <a:cubicBezTo>
                    <a:pt x="2920733" y="2680014"/>
                    <a:pt x="2912209" y="2701625"/>
                    <a:pt x="2912209" y="2727647"/>
                  </a:cubicBezTo>
                  <a:cubicBezTo>
                    <a:pt x="2912209" y="2741556"/>
                    <a:pt x="2900918" y="2752773"/>
                    <a:pt x="2887084" y="2752773"/>
                  </a:cubicBezTo>
                  <a:cubicBezTo>
                    <a:pt x="2861062" y="2752773"/>
                    <a:pt x="2839450" y="2761297"/>
                    <a:pt x="2822776" y="2778197"/>
                  </a:cubicBezTo>
                  <a:cubicBezTo>
                    <a:pt x="2822102" y="2778870"/>
                    <a:pt x="2821504" y="2779318"/>
                    <a:pt x="2821056" y="2779917"/>
                  </a:cubicBezTo>
                  <a:cubicBezTo>
                    <a:pt x="2820831" y="2780141"/>
                    <a:pt x="2820607" y="2780440"/>
                    <a:pt x="2820383" y="2780665"/>
                  </a:cubicBezTo>
                  <a:cubicBezTo>
                    <a:pt x="2818289" y="2782908"/>
                    <a:pt x="2816344" y="2785226"/>
                    <a:pt x="2814624" y="2787544"/>
                  </a:cubicBezTo>
                  <a:cubicBezTo>
                    <a:pt x="2813802" y="2788665"/>
                    <a:pt x="2812980" y="2789862"/>
                    <a:pt x="2812157" y="2791058"/>
                  </a:cubicBezTo>
                  <a:lnTo>
                    <a:pt x="2811484" y="2792031"/>
                  </a:lnTo>
                  <a:cubicBezTo>
                    <a:pt x="2811185" y="2792479"/>
                    <a:pt x="2810886" y="2792853"/>
                    <a:pt x="2810587" y="2793601"/>
                  </a:cubicBezTo>
                  <a:cubicBezTo>
                    <a:pt x="2810886" y="2794049"/>
                    <a:pt x="2811110" y="2794424"/>
                    <a:pt x="2811410" y="2794872"/>
                  </a:cubicBezTo>
                  <a:lnTo>
                    <a:pt x="2812008" y="2795695"/>
                  </a:lnTo>
                  <a:cubicBezTo>
                    <a:pt x="2812830" y="2796891"/>
                    <a:pt x="2813727" y="2798162"/>
                    <a:pt x="2814700" y="2799509"/>
                  </a:cubicBezTo>
                  <a:cubicBezTo>
                    <a:pt x="2816344" y="2801677"/>
                    <a:pt x="2818289" y="2803995"/>
                    <a:pt x="2820383" y="2806238"/>
                  </a:cubicBezTo>
                  <a:cubicBezTo>
                    <a:pt x="2820607" y="2806463"/>
                    <a:pt x="2820756" y="2806687"/>
                    <a:pt x="2820981" y="2806911"/>
                  </a:cubicBezTo>
                  <a:cubicBezTo>
                    <a:pt x="2821504" y="2807435"/>
                    <a:pt x="2822028" y="2807958"/>
                    <a:pt x="2822551" y="2808482"/>
                  </a:cubicBezTo>
                  <a:cubicBezTo>
                    <a:pt x="2839376" y="2825606"/>
                    <a:pt x="2861062" y="2834130"/>
                    <a:pt x="2887084" y="2834130"/>
                  </a:cubicBezTo>
                  <a:cubicBezTo>
                    <a:pt x="2900992" y="2834130"/>
                    <a:pt x="2912209" y="2845347"/>
                    <a:pt x="2912209" y="2859181"/>
                  </a:cubicBezTo>
                  <a:cubicBezTo>
                    <a:pt x="2912284" y="2885278"/>
                    <a:pt x="2920809" y="2906963"/>
                    <a:pt x="2937633" y="2923563"/>
                  </a:cubicBezTo>
                  <a:cubicBezTo>
                    <a:pt x="2943167" y="2928947"/>
                    <a:pt x="2948551" y="2932911"/>
                    <a:pt x="2952888" y="2935678"/>
                  </a:cubicBezTo>
                  <a:cubicBezTo>
                    <a:pt x="2968067" y="2926255"/>
                    <a:pt x="2993567" y="2903748"/>
                    <a:pt x="2993567" y="2859255"/>
                  </a:cubicBezTo>
                  <a:cubicBezTo>
                    <a:pt x="2993567" y="2845347"/>
                    <a:pt x="3004858" y="2834130"/>
                    <a:pt x="3018692" y="2834130"/>
                  </a:cubicBezTo>
                  <a:cubicBezTo>
                    <a:pt x="3044640" y="2834130"/>
                    <a:pt x="3066250" y="2825606"/>
                    <a:pt x="3082926" y="2808706"/>
                  </a:cubicBezTo>
                  <a:cubicBezTo>
                    <a:pt x="3084346" y="2807211"/>
                    <a:pt x="3085841" y="2805640"/>
                    <a:pt x="3087262" y="2803995"/>
                  </a:cubicBezTo>
                  <a:cubicBezTo>
                    <a:pt x="3088010" y="2803098"/>
                    <a:pt x="3088683" y="2802201"/>
                    <a:pt x="3089431" y="2801378"/>
                  </a:cubicBezTo>
                  <a:cubicBezTo>
                    <a:pt x="3090478" y="2800032"/>
                    <a:pt x="3091375" y="2798835"/>
                    <a:pt x="3092273" y="2797639"/>
                  </a:cubicBezTo>
                  <a:lnTo>
                    <a:pt x="3092871" y="2796817"/>
                  </a:lnTo>
                  <a:cubicBezTo>
                    <a:pt x="3093694" y="2795620"/>
                    <a:pt x="3094366" y="2794498"/>
                    <a:pt x="3095114" y="2793302"/>
                  </a:cubicBezTo>
                  <a:cubicBezTo>
                    <a:pt x="3086066" y="2778945"/>
                    <a:pt x="3063408" y="2752698"/>
                    <a:pt x="3018617" y="2752698"/>
                  </a:cubicBezTo>
                  <a:cubicBezTo>
                    <a:pt x="3004708" y="2752698"/>
                    <a:pt x="2993491" y="2741406"/>
                    <a:pt x="2993491" y="2727573"/>
                  </a:cubicBezTo>
                  <a:cubicBezTo>
                    <a:pt x="2993491" y="2683005"/>
                    <a:pt x="2967993" y="2660572"/>
                    <a:pt x="2952888" y="2651151"/>
                  </a:cubicBezTo>
                  <a:close/>
                  <a:moveTo>
                    <a:pt x="5318688" y="2651001"/>
                  </a:moveTo>
                  <a:cubicBezTo>
                    <a:pt x="5304331" y="2660049"/>
                    <a:pt x="5278010" y="2682706"/>
                    <a:pt x="5278010" y="2727573"/>
                  </a:cubicBezTo>
                  <a:cubicBezTo>
                    <a:pt x="5278010" y="2741482"/>
                    <a:pt x="5266718" y="2752698"/>
                    <a:pt x="5252884" y="2752698"/>
                  </a:cubicBezTo>
                  <a:cubicBezTo>
                    <a:pt x="5226937" y="2752698"/>
                    <a:pt x="5205326" y="2761223"/>
                    <a:pt x="5188651" y="2778122"/>
                  </a:cubicBezTo>
                  <a:cubicBezTo>
                    <a:pt x="5183268" y="2783506"/>
                    <a:pt x="5179304" y="2788965"/>
                    <a:pt x="5176388" y="2793227"/>
                  </a:cubicBezTo>
                  <a:cubicBezTo>
                    <a:pt x="5179155" y="2797564"/>
                    <a:pt x="5183118" y="2803023"/>
                    <a:pt x="5188502" y="2808407"/>
                  </a:cubicBezTo>
                  <a:cubicBezTo>
                    <a:pt x="5205177" y="2825381"/>
                    <a:pt x="5226863" y="2833906"/>
                    <a:pt x="5252884" y="2833906"/>
                  </a:cubicBezTo>
                  <a:cubicBezTo>
                    <a:pt x="5266793" y="2833906"/>
                    <a:pt x="5278010" y="2845197"/>
                    <a:pt x="5278010" y="2859031"/>
                  </a:cubicBezTo>
                  <a:cubicBezTo>
                    <a:pt x="5278010" y="2885053"/>
                    <a:pt x="5286535" y="2906664"/>
                    <a:pt x="5303434" y="2923340"/>
                  </a:cubicBezTo>
                  <a:cubicBezTo>
                    <a:pt x="5308892" y="2928724"/>
                    <a:pt x="5314352" y="2932687"/>
                    <a:pt x="5318688" y="2935453"/>
                  </a:cubicBezTo>
                  <a:cubicBezTo>
                    <a:pt x="5323026" y="2932761"/>
                    <a:pt x="5328484" y="2928798"/>
                    <a:pt x="5333868" y="2923414"/>
                  </a:cubicBezTo>
                  <a:cubicBezTo>
                    <a:pt x="5350843" y="2906739"/>
                    <a:pt x="5359367" y="2885053"/>
                    <a:pt x="5359367" y="2859031"/>
                  </a:cubicBezTo>
                  <a:cubicBezTo>
                    <a:pt x="5359367" y="2845122"/>
                    <a:pt x="5370659" y="2833906"/>
                    <a:pt x="5384492" y="2833906"/>
                  </a:cubicBezTo>
                  <a:cubicBezTo>
                    <a:pt x="5410515" y="2833906"/>
                    <a:pt x="5432125" y="2825381"/>
                    <a:pt x="5448801" y="2808482"/>
                  </a:cubicBezTo>
                  <a:cubicBezTo>
                    <a:pt x="5454185" y="2803023"/>
                    <a:pt x="5458222" y="2797564"/>
                    <a:pt x="5460990" y="2793152"/>
                  </a:cubicBezTo>
                  <a:cubicBezTo>
                    <a:pt x="5451942" y="2778795"/>
                    <a:pt x="5429284" y="2752548"/>
                    <a:pt x="5384492" y="2752548"/>
                  </a:cubicBezTo>
                  <a:cubicBezTo>
                    <a:pt x="5370584" y="2752548"/>
                    <a:pt x="5359367" y="2741332"/>
                    <a:pt x="5359367" y="2727498"/>
                  </a:cubicBezTo>
                  <a:cubicBezTo>
                    <a:pt x="5359367" y="2682856"/>
                    <a:pt x="5333794" y="2660348"/>
                    <a:pt x="5318688" y="2651001"/>
                  </a:cubicBezTo>
                  <a:close/>
                  <a:moveTo>
                    <a:pt x="4135713" y="2651001"/>
                  </a:moveTo>
                  <a:cubicBezTo>
                    <a:pt x="4121431" y="2660049"/>
                    <a:pt x="4095110" y="2682706"/>
                    <a:pt x="4095110" y="2727573"/>
                  </a:cubicBezTo>
                  <a:cubicBezTo>
                    <a:pt x="4095110" y="2741482"/>
                    <a:pt x="4083819" y="2752698"/>
                    <a:pt x="4069986" y="2752698"/>
                  </a:cubicBezTo>
                  <a:cubicBezTo>
                    <a:pt x="4043962" y="2752698"/>
                    <a:pt x="4022351" y="2761223"/>
                    <a:pt x="4005676" y="2778122"/>
                  </a:cubicBezTo>
                  <a:cubicBezTo>
                    <a:pt x="4000292" y="2783506"/>
                    <a:pt x="3996329" y="2788965"/>
                    <a:pt x="3993487" y="2793302"/>
                  </a:cubicBezTo>
                  <a:cubicBezTo>
                    <a:pt x="3996179" y="2797639"/>
                    <a:pt x="4000142" y="2803098"/>
                    <a:pt x="4005526" y="2808482"/>
                  </a:cubicBezTo>
                  <a:cubicBezTo>
                    <a:pt x="4022202" y="2825456"/>
                    <a:pt x="4043887" y="2833981"/>
                    <a:pt x="4069909" y="2833981"/>
                  </a:cubicBezTo>
                  <a:cubicBezTo>
                    <a:pt x="4083819" y="2833981"/>
                    <a:pt x="4095034" y="2845272"/>
                    <a:pt x="4095034" y="2859106"/>
                  </a:cubicBezTo>
                  <a:cubicBezTo>
                    <a:pt x="4095034" y="2885128"/>
                    <a:pt x="4103635" y="2906813"/>
                    <a:pt x="4120460" y="2923489"/>
                  </a:cubicBezTo>
                  <a:cubicBezTo>
                    <a:pt x="4125917" y="2928798"/>
                    <a:pt x="4131378" y="2932761"/>
                    <a:pt x="4135713" y="2935528"/>
                  </a:cubicBezTo>
                  <a:cubicBezTo>
                    <a:pt x="4139975" y="2932761"/>
                    <a:pt x="4145509" y="2928798"/>
                    <a:pt x="4150968" y="2923414"/>
                  </a:cubicBezTo>
                  <a:cubicBezTo>
                    <a:pt x="4167793" y="2906739"/>
                    <a:pt x="4176318" y="2885128"/>
                    <a:pt x="4176318" y="2859106"/>
                  </a:cubicBezTo>
                  <a:cubicBezTo>
                    <a:pt x="4176318" y="2845197"/>
                    <a:pt x="4187609" y="2833981"/>
                    <a:pt x="4201444" y="2833981"/>
                  </a:cubicBezTo>
                  <a:cubicBezTo>
                    <a:pt x="4227392" y="2833981"/>
                    <a:pt x="4249075" y="2825381"/>
                    <a:pt x="4265827" y="2808482"/>
                  </a:cubicBezTo>
                  <a:cubicBezTo>
                    <a:pt x="4271210" y="2803023"/>
                    <a:pt x="4275174" y="2797564"/>
                    <a:pt x="4277940" y="2793227"/>
                  </a:cubicBezTo>
                  <a:cubicBezTo>
                    <a:pt x="4268968" y="2778870"/>
                    <a:pt x="4246309" y="2752623"/>
                    <a:pt x="4201444" y="2752623"/>
                  </a:cubicBezTo>
                  <a:cubicBezTo>
                    <a:pt x="4187534" y="2752623"/>
                    <a:pt x="4176318" y="2741332"/>
                    <a:pt x="4176318" y="2727498"/>
                  </a:cubicBezTo>
                  <a:cubicBezTo>
                    <a:pt x="4176318" y="2682856"/>
                    <a:pt x="4150819" y="2660348"/>
                    <a:pt x="4135713" y="2651001"/>
                  </a:cubicBezTo>
                  <a:close/>
                  <a:moveTo>
                    <a:pt x="1769913" y="2651001"/>
                  </a:moveTo>
                  <a:cubicBezTo>
                    <a:pt x="1755556" y="2660049"/>
                    <a:pt x="1729234" y="2682706"/>
                    <a:pt x="1729234" y="2727573"/>
                  </a:cubicBezTo>
                  <a:cubicBezTo>
                    <a:pt x="1729234" y="2741482"/>
                    <a:pt x="1717943" y="2752698"/>
                    <a:pt x="1704109" y="2752698"/>
                  </a:cubicBezTo>
                  <a:cubicBezTo>
                    <a:pt x="1678161" y="2752698"/>
                    <a:pt x="1656551" y="2761223"/>
                    <a:pt x="1639875" y="2778122"/>
                  </a:cubicBezTo>
                  <a:cubicBezTo>
                    <a:pt x="1634491" y="2783506"/>
                    <a:pt x="1630528" y="2788965"/>
                    <a:pt x="1627686" y="2793302"/>
                  </a:cubicBezTo>
                  <a:cubicBezTo>
                    <a:pt x="1630453" y="2797639"/>
                    <a:pt x="1634416" y="2803098"/>
                    <a:pt x="1639800" y="2808482"/>
                  </a:cubicBezTo>
                  <a:cubicBezTo>
                    <a:pt x="1656475" y="2825456"/>
                    <a:pt x="1678161" y="2833981"/>
                    <a:pt x="1704184" y="2833981"/>
                  </a:cubicBezTo>
                  <a:cubicBezTo>
                    <a:pt x="1718092" y="2833981"/>
                    <a:pt x="1729309" y="2845272"/>
                    <a:pt x="1729309" y="2859106"/>
                  </a:cubicBezTo>
                  <a:cubicBezTo>
                    <a:pt x="1729309" y="2885128"/>
                    <a:pt x="1737833" y="2906739"/>
                    <a:pt x="1754733" y="2923414"/>
                  </a:cubicBezTo>
                  <a:cubicBezTo>
                    <a:pt x="1760191" y="2928798"/>
                    <a:pt x="1765650" y="2932761"/>
                    <a:pt x="1769987" y="2935528"/>
                  </a:cubicBezTo>
                  <a:cubicBezTo>
                    <a:pt x="1785167" y="2926106"/>
                    <a:pt x="1810666" y="2903599"/>
                    <a:pt x="1810666" y="2859106"/>
                  </a:cubicBezTo>
                  <a:cubicBezTo>
                    <a:pt x="1810666" y="2845197"/>
                    <a:pt x="1821958" y="2833981"/>
                    <a:pt x="1835791" y="2833981"/>
                  </a:cubicBezTo>
                  <a:cubicBezTo>
                    <a:pt x="1861739" y="2833981"/>
                    <a:pt x="1883350" y="2825456"/>
                    <a:pt x="1900025" y="2808557"/>
                  </a:cubicBezTo>
                  <a:cubicBezTo>
                    <a:pt x="1905409" y="2803098"/>
                    <a:pt x="1909447" y="2797639"/>
                    <a:pt x="1912213" y="2793227"/>
                  </a:cubicBezTo>
                  <a:cubicBezTo>
                    <a:pt x="1903165" y="2778870"/>
                    <a:pt x="1880508" y="2752623"/>
                    <a:pt x="1835717" y="2752623"/>
                  </a:cubicBezTo>
                  <a:cubicBezTo>
                    <a:pt x="1821808" y="2752623"/>
                    <a:pt x="1810592" y="2741332"/>
                    <a:pt x="1810592" y="2727498"/>
                  </a:cubicBezTo>
                  <a:cubicBezTo>
                    <a:pt x="1810592" y="2682856"/>
                    <a:pt x="1785017" y="2660348"/>
                    <a:pt x="1769913" y="2651001"/>
                  </a:cubicBezTo>
                  <a:close/>
                  <a:moveTo>
                    <a:pt x="587012" y="2651001"/>
                  </a:moveTo>
                  <a:cubicBezTo>
                    <a:pt x="572655" y="2660049"/>
                    <a:pt x="546334" y="2682706"/>
                    <a:pt x="546334" y="2727573"/>
                  </a:cubicBezTo>
                  <a:cubicBezTo>
                    <a:pt x="546334" y="2741482"/>
                    <a:pt x="535042" y="2752698"/>
                    <a:pt x="521208" y="2752698"/>
                  </a:cubicBezTo>
                  <a:cubicBezTo>
                    <a:pt x="495260" y="2752698"/>
                    <a:pt x="473650" y="2761223"/>
                    <a:pt x="456975" y="2778122"/>
                  </a:cubicBezTo>
                  <a:cubicBezTo>
                    <a:pt x="451591" y="2783506"/>
                    <a:pt x="447553" y="2788965"/>
                    <a:pt x="444861" y="2793302"/>
                  </a:cubicBezTo>
                  <a:cubicBezTo>
                    <a:pt x="447553" y="2797564"/>
                    <a:pt x="451516" y="2803023"/>
                    <a:pt x="456900" y="2808407"/>
                  </a:cubicBezTo>
                  <a:cubicBezTo>
                    <a:pt x="473576" y="2825381"/>
                    <a:pt x="495260" y="2833906"/>
                    <a:pt x="521283" y="2833906"/>
                  </a:cubicBezTo>
                  <a:cubicBezTo>
                    <a:pt x="535192" y="2833906"/>
                    <a:pt x="546408" y="2845197"/>
                    <a:pt x="546408" y="2859031"/>
                  </a:cubicBezTo>
                  <a:cubicBezTo>
                    <a:pt x="546408" y="2885053"/>
                    <a:pt x="555008" y="2906739"/>
                    <a:pt x="571832" y="2923414"/>
                  </a:cubicBezTo>
                  <a:cubicBezTo>
                    <a:pt x="577291" y="2928798"/>
                    <a:pt x="582750" y="2932761"/>
                    <a:pt x="587087" y="2935453"/>
                  </a:cubicBezTo>
                  <a:cubicBezTo>
                    <a:pt x="591349" y="2932687"/>
                    <a:pt x="596883" y="2928724"/>
                    <a:pt x="602341" y="2923340"/>
                  </a:cubicBezTo>
                  <a:cubicBezTo>
                    <a:pt x="619166" y="2906664"/>
                    <a:pt x="627691" y="2885053"/>
                    <a:pt x="627691" y="2859031"/>
                  </a:cubicBezTo>
                  <a:cubicBezTo>
                    <a:pt x="627691" y="2845122"/>
                    <a:pt x="638983" y="2833906"/>
                    <a:pt x="652816" y="2833906"/>
                  </a:cubicBezTo>
                  <a:cubicBezTo>
                    <a:pt x="678839" y="2833906"/>
                    <a:pt x="700449" y="2825381"/>
                    <a:pt x="717125" y="2808482"/>
                  </a:cubicBezTo>
                  <a:cubicBezTo>
                    <a:pt x="722583" y="2803023"/>
                    <a:pt x="726546" y="2797490"/>
                    <a:pt x="729314" y="2793152"/>
                  </a:cubicBezTo>
                  <a:cubicBezTo>
                    <a:pt x="720265" y="2778795"/>
                    <a:pt x="697683" y="2752548"/>
                    <a:pt x="652816" y="2752548"/>
                  </a:cubicBezTo>
                  <a:cubicBezTo>
                    <a:pt x="638907" y="2752548"/>
                    <a:pt x="627691" y="2741332"/>
                    <a:pt x="627691" y="2727498"/>
                  </a:cubicBezTo>
                  <a:cubicBezTo>
                    <a:pt x="627691" y="2682856"/>
                    <a:pt x="602117" y="2660348"/>
                    <a:pt x="587012" y="2651001"/>
                  </a:cubicBezTo>
                  <a:close/>
                  <a:moveTo>
                    <a:pt x="2365288" y="2615108"/>
                  </a:moveTo>
                  <a:cubicBezTo>
                    <a:pt x="2351903" y="2631260"/>
                    <a:pt x="2340462" y="2648833"/>
                    <a:pt x="2330966" y="2667676"/>
                  </a:cubicBezTo>
                  <a:cubicBezTo>
                    <a:pt x="2325358" y="2678818"/>
                    <a:pt x="2312496" y="2684127"/>
                    <a:pt x="2300681" y="2680239"/>
                  </a:cubicBezTo>
                  <a:cubicBezTo>
                    <a:pt x="2280641" y="2673584"/>
                    <a:pt x="2260077" y="2669321"/>
                    <a:pt x="2239289" y="2667303"/>
                  </a:cubicBezTo>
                  <a:cubicBezTo>
                    <a:pt x="2241308" y="2688165"/>
                    <a:pt x="2245645" y="2708654"/>
                    <a:pt x="2252225" y="2728620"/>
                  </a:cubicBezTo>
                  <a:cubicBezTo>
                    <a:pt x="2256114" y="2740434"/>
                    <a:pt x="2250804" y="2753296"/>
                    <a:pt x="2239663" y="2758905"/>
                  </a:cubicBezTo>
                  <a:cubicBezTo>
                    <a:pt x="2220893" y="2768326"/>
                    <a:pt x="2203321" y="2779842"/>
                    <a:pt x="2187094" y="2793227"/>
                  </a:cubicBezTo>
                  <a:cubicBezTo>
                    <a:pt x="2203321" y="2806687"/>
                    <a:pt x="2220968" y="2818128"/>
                    <a:pt x="2239663" y="2827550"/>
                  </a:cubicBezTo>
                  <a:cubicBezTo>
                    <a:pt x="2250804" y="2833158"/>
                    <a:pt x="2256114" y="2846020"/>
                    <a:pt x="2252225" y="2857835"/>
                  </a:cubicBezTo>
                  <a:cubicBezTo>
                    <a:pt x="2245645" y="2877800"/>
                    <a:pt x="2241308" y="2898364"/>
                    <a:pt x="2239289" y="2919227"/>
                  </a:cubicBezTo>
                  <a:cubicBezTo>
                    <a:pt x="2260077" y="2917283"/>
                    <a:pt x="2280641" y="2912946"/>
                    <a:pt x="2300681" y="2906291"/>
                  </a:cubicBezTo>
                  <a:cubicBezTo>
                    <a:pt x="2303223" y="2905393"/>
                    <a:pt x="2305916" y="2905019"/>
                    <a:pt x="2308532" y="2905019"/>
                  </a:cubicBezTo>
                  <a:cubicBezTo>
                    <a:pt x="2317805" y="2905019"/>
                    <a:pt x="2326629" y="2910179"/>
                    <a:pt x="2330966" y="2918853"/>
                  </a:cubicBezTo>
                  <a:cubicBezTo>
                    <a:pt x="2340462" y="2937622"/>
                    <a:pt x="2351903" y="2955269"/>
                    <a:pt x="2365288" y="2971421"/>
                  </a:cubicBezTo>
                  <a:cubicBezTo>
                    <a:pt x="2378599" y="2955194"/>
                    <a:pt x="2390114" y="2937622"/>
                    <a:pt x="2399461" y="2918853"/>
                  </a:cubicBezTo>
                  <a:cubicBezTo>
                    <a:pt x="2405070" y="2907711"/>
                    <a:pt x="2418006" y="2902402"/>
                    <a:pt x="2429821" y="2906291"/>
                  </a:cubicBezTo>
                  <a:cubicBezTo>
                    <a:pt x="2449712" y="2912946"/>
                    <a:pt x="2470276" y="2917283"/>
                    <a:pt x="2491213" y="2919301"/>
                  </a:cubicBezTo>
                  <a:cubicBezTo>
                    <a:pt x="2489194" y="2898438"/>
                    <a:pt x="2484857" y="2877875"/>
                    <a:pt x="2478202" y="2857910"/>
                  </a:cubicBezTo>
                  <a:cubicBezTo>
                    <a:pt x="2474239" y="2846094"/>
                    <a:pt x="2479623" y="2833158"/>
                    <a:pt x="2490765" y="2827550"/>
                  </a:cubicBezTo>
                  <a:cubicBezTo>
                    <a:pt x="2509534" y="2818203"/>
                    <a:pt x="2527106" y="2806687"/>
                    <a:pt x="2543333" y="2793302"/>
                  </a:cubicBezTo>
                  <a:cubicBezTo>
                    <a:pt x="2527181" y="2779991"/>
                    <a:pt x="2509609" y="2768476"/>
                    <a:pt x="2490765" y="2759054"/>
                  </a:cubicBezTo>
                  <a:cubicBezTo>
                    <a:pt x="2479623" y="2753446"/>
                    <a:pt x="2474314" y="2740584"/>
                    <a:pt x="2478202" y="2728769"/>
                  </a:cubicBezTo>
                  <a:cubicBezTo>
                    <a:pt x="2484857" y="2708729"/>
                    <a:pt x="2489194" y="2688165"/>
                    <a:pt x="2491213" y="2667377"/>
                  </a:cubicBezTo>
                  <a:cubicBezTo>
                    <a:pt x="2470426" y="2669321"/>
                    <a:pt x="2449862" y="2673659"/>
                    <a:pt x="2429747" y="2680314"/>
                  </a:cubicBezTo>
                  <a:cubicBezTo>
                    <a:pt x="2417932" y="2684202"/>
                    <a:pt x="2405070" y="2678818"/>
                    <a:pt x="2399461" y="2667676"/>
                  </a:cubicBezTo>
                  <a:cubicBezTo>
                    <a:pt x="2390114" y="2648907"/>
                    <a:pt x="2378674" y="2631260"/>
                    <a:pt x="2365288" y="2615108"/>
                  </a:cubicBezTo>
                  <a:close/>
                  <a:moveTo>
                    <a:pt x="5913989" y="2615033"/>
                  </a:moveTo>
                  <a:cubicBezTo>
                    <a:pt x="5900605" y="2631185"/>
                    <a:pt x="5889163" y="2648758"/>
                    <a:pt x="5879667" y="2667602"/>
                  </a:cubicBezTo>
                  <a:cubicBezTo>
                    <a:pt x="5874059" y="2678743"/>
                    <a:pt x="5861197" y="2684053"/>
                    <a:pt x="5849383" y="2680164"/>
                  </a:cubicBezTo>
                  <a:cubicBezTo>
                    <a:pt x="5829342" y="2673584"/>
                    <a:pt x="5808778" y="2669246"/>
                    <a:pt x="5787990" y="2667227"/>
                  </a:cubicBezTo>
                  <a:cubicBezTo>
                    <a:pt x="5789935" y="2688090"/>
                    <a:pt x="5794271" y="2708654"/>
                    <a:pt x="5800926" y="2728545"/>
                  </a:cubicBezTo>
                  <a:cubicBezTo>
                    <a:pt x="5804815" y="2740360"/>
                    <a:pt x="5799506" y="2753296"/>
                    <a:pt x="5788364" y="2758905"/>
                  </a:cubicBezTo>
                  <a:cubicBezTo>
                    <a:pt x="5769595" y="2768326"/>
                    <a:pt x="5752022" y="2779842"/>
                    <a:pt x="5735796" y="2793227"/>
                  </a:cubicBezTo>
                  <a:cubicBezTo>
                    <a:pt x="5752022" y="2806687"/>
                    <a:pt x="5769670" y="2818128"/>
                    <a:pt x="5788364" y="2827550"/>
                  </a:cubicBezTo>
                  <a:cubicBezTo>
                    <a:pt x="5799506" y="2833158"/>
                    <a:pt x="5804815" y="2846020"/>
                    <a:pt x="5800926" y="2857835"/>
                  </a:cubicBezTo>
                  <a:cubicBezTo>
                    <a:pt x="5794346" y="2877875"/>
                    <a:pt x="5790009" y="2898438"/>
                    <a:pt x="5787990" y="2919227"/>
                  </a:cubicBezTo>
                  <a:cubicBezTo>
                    <a:pt x="5808704" y="2917283"/>
                    <a:pt x="5829267" y="2912946"/>
                    <a:pt x="5849383" y="2906291"/>
                  </a:cubicBezTo>
                  <a:cubicBezTo>
                    <a:pt x="5851999" y="2905393"/>
                    <a:pt x="5854617" y="2905019"/>
                    <a:pt x="5857234" y="2905019"/>
                  </a:cubicBezTo>
                  <a:cubicBezTo>
                    <a:pt x="5866506" y="2905019"/>
                    <a:pt x="5875330" y="2910179"/>
                    <a:pt x="5879667" y="2918853"/>
                  </a:cubicBezTo>
                  <a:cubicBezTo>
                    <a:pt x="5889163" y="2937622"/>
                    <a:pt x="5900605" y="2955269"/>
                    <a:pt x="5913989" y="2971421"/>
                  </a:cubicBezTo>
                  <a:cubicBezTo>
                    <a:pt x="5927300" y="2955194"/>
                    <a:pt x="5938815" y="2937622"/>
                    <a:pt x="5948163" y="2918853"/>
                  </a:cubicBezTo>
                  <a:cubicBezTo>
                    <a:pt x="5953771" y="2907711"/>
                    <a:pt x="5966707" y="2902402"/>
                    <a:pt x="5978522" y="2906291"/>
                  </a:cubicBezTo>
                  <a:cubicBezTo>
                    <a:pt x="5998413" y="2912946"/>
                    <a:pt x="6018977" y="2917283"/>
                    <a:pt x="6039915" y="2919301"/>
                  </a:cubicBezTo>
                  <a:cubicBezTo>
                    <a:pt x="6037896" y="2898438"/>
                    <a:pt x="6033558" y="2877875"/>
                    <a:pt x="6026903" y="2857910"/>
                  </a:cubicBezTo>
                  <a:cubicBezTo>
                    <a:pt x="6023015" y="2846094"/>
                    <a:pt x="6028324" y="2833158"/>
                    <a:pt x="6039466" y="2827550"/>
                  </a:cubicBezTo>
                  <a:cubicBezTo>
                    <a:pt x="6058235" y="2818128"/>
                    <a:pt x="6075883" y="2806687"/>
                    <a:pt x="6092034" y="2793302"/>
                  </a:cubicBezTo>
                  <a:cubicBezTo>
                    <a:pt x="6075957" y="2779991"/>
                    <a:pt x="6058384" y="2768551"/>
                    <a:pt x="6039466" y="2758979"/>
                  </a:cubicBezTo>
                  <a:cubicBezTo>
                    <a:pt x="6028324" y="2753371"/>
                    <a:pt x="6023015" y="2740509"/>
                    <a:pt x="6026903" y="2728695"/>
                  </a:cubicBezTo>
                  <a:cubicBezTo>
                    <a:pt x="6033558" y="2708654"/>
                    <a:pt x="6037896" y="2688090"/>
                    <a:pt x="6039915" y="2667303"/>
                  </a:cubicBezTo>
                  <a:cubicBezTo>
                    <a:pt x="6019127" y="2669246"/>
                    <a:pt x="5998563" y="2673584"/>
                    <a:pt x="5978448" y="2680239"/>
                  </a:cubicBezTo>
                  <a:cubicBezTo>
                    <a:pt x="5966633" y="2684127"/>
                    <a:pt x="5953696" y="2678743"/>
                    <a:pt x="5948163" y="2667602"/>
                  </a:cubicBezTo>
                  <a:cubicBezTo>
                    <a:pt x="5938815" y="2648833"/>
                    <a:pt x="5927375" y="2631185"/>
                    <a:pt x="5913989" y="2615033"/>
                  </a:cubicBezTo>
                  <a:close/>
                  <a:moveTo>
                    <a:pt x="4731014" y="2615033"/>
                  </a:moveTo>
                  <a:cubicBezTo>
                    <a:pt x="4717704" y="2631111"/>
                    <a:pt x="4706264" y="2648758"/>
                    <a:pt x="4696768" y="2667602"/>
                  </a:cubicBezTo>
                  <a:cubicBezTo>
                    <a:pt x="4691158" y="2678743"/>
                    <a:pt x="4678298" y="2684053"/>
                    <a:pt x="4666483" y="2680164"/>
                  </a:cubicBezTo>
                  <a:cubicBezTo>
                    <a:pt x="4646441" y="2673509"/>
                    <a:pt x="4625878" y="2669246"/>
                    <a:pt x="4605090" y="2667227"/>
                  </a:cubicBezTo>
                  <a:cubicBezTo>
                    <a:pt x="4607034" y="2688090"/>
                    <a:pt x="4611371" y="2708654"/>
                    <a:pt x="4618028" y="2728545"/>
                  </a:cubicBezTo>
                  <a:cubicBezTo>
                    <a:pt x="4621916" y="2740360"/>
                    <a:pt x="4616606" y="2753296"/>
                    <a:pt x="4605464" y="2758905"/>
                  </a:cubicBezTo>
                  <a:cubicBezTo>
                    <a:pt x="4586619" y="2768401"/>
                    <a:pt x="4569047" y="2779842"/>
                    <a:pt x="4552895" y="2793227"/>
                  </a:cubicBezTo>
                  <a:cubicBezTo>
                    <a:pt x="4569047" y="2806612"/>
                    <a:pt x="4586619" y="2818128"/>
                    <a:pt x="4605464" y="2827550"/>
                  </a:cubicBezTo>
                  <a:cubicBezTo>
                    <a:pt x="4616606" y="2833158"/>
                    <a:pt x="4621916" y="2846020"/>
                    <a:pt x="4618028" y="2857835"/>
                  </a:cubicBezTo>
                  <a:cubicBezTo>
                    <a:pt x="4611447" y="2877875"/>
                    <a:pt x="4607110" y="2898438"/>
                    <a:pt x="4605090" y="2919227"/>
                  </a:cubicBezTo>
                  <a:cubicBezTo>
                    <a:pt x="4625804" y="2917283"/>
                    <a:pt x="4646367" y="2912946"/>
                    <a:pt x="4666483" y="2906291"/>
                  </a:cubicBezTo>
                  <a:cubicBezTo>
                    <a:pt x="4669100" y="2905393"/>
                    <a:pt x="4671717" y="2905019"/>
                    <a:pt x="4674334" y="2905019"/>
                  </a:cubicBezTo>
                  <a:cubicBezTo>
                    <a:pt x="4683606" y="2905019"/>
                    <a:pt x="4692429" y="2910179"/>
                    <a:pt x="4696768" y="2918853"/>
                  </a:cubicBezTo>
                  <a:cubicBezTo>
                    <a:pt x="4706264" y="2937697"/>
                    <a:pt x="4717704" y="2955344"/>
                    <a:pt x="4731014" y="2971421"/>
                  </a:cubicBezTo>
                  <a:cubicBezTo>
                    <a:pt x="4744325" y="2955269"/>
                    <a:pt x="4755840" y="2937622"/>
                    <a:pt x="4765263" y="2918853"/>
                  </a:cubicBezTo>
                  <a:cubicBezTo>
                    <a:pt x="4770871" y="2907711"/>
                    <a:pt x="4783807" y="2902328"/>
                    <a:pt x="4795622" y="2906291"/>
                  </a:cubicBezTo>
                  <a:cubicBezTo>
                    <a:pt x="4815588" y="2912946"/>
                    <a:pt x="4836151" y="2917283"/>
                    <a:pt x="4857014" y="2919301"/>
                  </a:cubicBezTo>
                  <a:cubicBezTo>
                    <a:pt x="4855070" y="2898438"/>
                    <a:pt x="4850733" y="2877875"/>
                    <a:pt x="4844078" y="2857910"/>
                  </a:cubicBezTo>
                  <a:cubicBezTo>
                    <a:pt x="4840114" y="2846094"/>
                    <a:pt x="4845424" y="2833158"/>
                    <a:pt x="4856565" y="2827400"/>
                  </a:cubicBezTo>
                  <a:cubicBezTo>
                    <a:pt x="4875335" y="2818053"/>
                    <a:pt x="4892907" y="2806537"/>
                    <a:pt x="4909134" y="2793152"/>
                  </a:cubicBezTo>
                  <a:cubicBezTo>
                    <a:pt x="4892982" y="2779842"/>
                    <a:pt x="4875335" y="2768326"/>
                    <a:pt x="4856565" y="2758905"/>
                  </a:cubicBezTo>
                  <a:cubicBezTo>
                    <a:pt x="4845424" y="2753296"/>
                    <a:pt x="4840114" y="2740434"/>
                    <a:pt x="4844003" y="2728620"/>
                  </a:cubicBezTo>
                  <a:cubicBezTo>
                    <a:pt x="4850583" y="2708580"/>
                    <a:pt x="4854921" y="2688016"/>
                    <a:pt x="4856939" y="2667227"/>
                  </a:cubicBezTo>
                  <a:cubicBezTo>
                    <a:pt x="4836226" y="2669172"/>
                    <a:pt x="4815662" y="2673509"/>
                    <a:pt x="4795547" y="2680164"/>
                  </a:cubicBezTo>
                  <a:cubicBezTo>
                    <a:pt x="4783733" y="2684053"/>
                    <a:pt x="4770871" y="2678743"/>
                    <a:pt x="4765263" y="2667602"/>
                  </a:cubicBezTo>
                  <a:cubicBezTo>
                    <a:pt x="4755840" y="2648833"/>
                    <a:pt x="4744400" y="2631185"/>
                    <a:pt x="4731014" y="2615033"/>
                  </a:cubicBezTo>
                  <a:close/>
                  <a:moveTo>
                    <a:pt x="3548264" y="2614959"/>
                  </a:moveTo>
                  <a:cubicBezTo>
                    <a:pt x="3534954" y="2631035"/>
                    <a:pt x="3523512" y="2648608"/>
                    <a:pt x="3514015" y="2667526"/>
                  </a:cubicBezTo>
                  <a:cubicBezTo>
                    <a:pt x="3508408" y="2678669"/>
                    <a:pt x="3495546" y="2683977"/>
                    <a:pt x="3483731" y="2680090"/>
                  </a:cubicBezTo>
                  <a:cubicBezTo>
                    <a:pt x="3463690" y="2673509"/>
                    <a:pt x="3443052" y="2669172"/>
                    <a:pt x="3422264" y="2667153"/>
                  </a:cubicBezTo>
                  <a:cubicBezTo>
                    <a:pt x="3424209" y="2688090"/>
                    <a:pt x="3428545" y="2708580"/>
                    <a:pt x="3435200" y="2728470"/>
                  </a:cubicBezTo>
                  <a:cubicBezTo>
                    <a:pt x="3439089" y="2740285"/>
                    <a:pt x="3433779" y="2753221"/>
                    <a:pt x="3422638" y="2758830"/>
                  </a:cubicBezTo>
                  <a:cubicBezTo>
                    <a:pt x="3403869" y="2768326"/>
                    <a:pt x="3386222" y="2779768"/>
                    <a:pt x="3370069" y="2793152"/>
                  </a:cubicBezTo>
                  <a:cubicBezTo>
                    <a:pt x="3386222" y="2806537"/>
                    <a:pt x="3403869" y="2818053"/>
                    <a:pt x="3422638" y="2827475"/>
                  </a:cubicBezTo>
                  <a:cubicBezTo>
                    <a:pt x="3433779" y="2833083"/>
                    <a:pt x="3439089" y="2845945"/>
                    <a:pt x="3435200" y="2857760"/>
                  </a:cubicBezTo>
                  <a:cubicBezTo>
                    <a:pt x="3428545" y="2877875"/>
                    <a:pt x="3424209" y="2898438"/>
                    <a:pt x="3422190" y="2919227"/>
                  </a:cubicBezTo>
                  <a:cubicBezTo>
                    <a:pt x="3442977" y="2917283"/>
                    <a:pt x="3463541" y="2912946"/>
                    <a:pt x="3483656" y="2906291"/>
                  </a:cubicBezTo>
                  <a:cubicBezTo>
                    <a:pt x="3486273" y="2905393"/>
                    <a:pt x="3488891" y="2905019"/>
                    <a:pt x="3491508" y="2905019"/>
                  </a:cubicBezTo>
                  <a:cubicBezTo>
                    <a:pt x="3500781" y="2905019"/>
                    <a:pt x="3509604" y="2910179"/>
                    <a:pt x="3513941" y="2918853"/>
                  </a:cubicBezTo>
                  <a:cubicBezTo>
                    <a:pt x="3523438" y="2937697"/>
                    <a:pt x="3534879" y="2955344"/>
                    <a:pt x="3548189" y="2971421"/>
                  </a:cubicBezTo>
                  <a:cubicBezTo>
                    <a:pt x="3561500" y="2955269"/>
                    <a:pt x="3573015" y="2937622"/>
                    <a:pt x="3582437" y="2918853"/>
                  </a:cubicBezTo>
                  <a:cubicBezTo>
                    <a:pt x="3588045" y="2907711"/>
                    <a:pt x="3600981" y="2902328"/>
                    <a:pt x="3612796" y="2906291"/>
                  </a:cubicBezTo>
                  <a:cubicBezTo>
                    <a:pt x="3632688" y="2912946"/>
                    <a:pt x="3653176" y="2917283"/>
                    <a:pt x="3674114" y="2919301"/>
                  </a:cubicBezTo>
                  <a:cubicBezTo>
                    <a:pt x="3672095" y="2898364"/>
                    <a:pt x="3667758" y="2877725"/>
                    <a:pt x="3661178" y="2857910"/>
                  </a:cubicBezTo>
                  <a:cubicBezTo>
                    <a:pt x="3657214" y="2846094"/>
                    <a:pt x="3662523" y="2833158"/>
                    <a:pt x="3673815" y="2827325"/>
                  </a:cubicBezTo>
                  <a:cubicBezTo>
                    <a:pt x="3692584" y="2817978"/>
                    <a:pt x="3710157" y="2806463"/>
                    <a:pt x="3726383" y="2793078"/>
                  </a:cubicBezTo>
                  <a:cubicBezTo>
                    <a:pt x="3710231" y="2779768"/>
                    <a:pt x="3692584" y="2768251"/>
                    <a:pt x="3673815" y="2758830"/>
                  </a:cubicBezTo>
                  <a:cubicBezTo>
                    <a:pt x="3662673" y="2753221"/>
                    <a:pt x="3657364" y="2740360"/>
                    <a:pt x="3661252" y="2728545"/>
                  </a:cubicBezTo>
                  <a:cubicBezTo>
                    <a:pt x="3667832" y="2708580"/>
                    <a:pt x="3672169" y="2688016"/>
                    <a:pt x="3674188" y="2667153"/>
                  </a:cubicBezTo>
                  <a:cubicBezTo>
                    <a:pt x="3653401" y="2669097"/>
                    <a:pt x="3632837" y="2673434"/>
                    <a:pt x="3612796" y="2680090"/>
                  </a:cubicBezTo>
                  <a:cubicBezTo>
                    <a:pt x="3600981" y="2683977"/>
                    <a:pt x="3588120" y="2678669"/>
                    <a:pt x="3582512" y="2667526"/>
                  </a:cubicBezTo>
                  <a:cubicBezTo>
                    <a:pt x="3573090" y="2648758"/>
                    <a:pt x="3561649" y="2631111"/>
                    <a:pt x="3548264" y="2614959"/>
                  </a:cubicBezTo>
                  <a:close/>
                  <a:moveTo>
                    <a:pt x="1182313" y="2614959"/>
                  </a:moveTo>
                  <a:cubicBezTo>
                    <a:pt x="1169003" y="2631111"/>
                    <a:pt x="1157487" y="2648758"/>
                    <a:pt x="1148066" y="2667526"/>
                  </a:cubicBezTo>
                  <a:cubicBezTo>
                    <a:pt x="1142457" y="2678669"/>
                    <a:pt x="1129596" y="2683977"/>
                    <a:pt x="1117780" y="2680090"/>
                  </a:cubicBezTo>
                  <a:cubicBezTo>
                    <a:pt x="1097740" y="2673434"/>
                    <a:pt x="1077177" y="2669172"/>
                    <a:pt x="1056389" y="2667153"/>
                  </a:cubicBezTo>
                  <a:cubicBezTo>
                    <a:pt x="1058333" y="2688016"/>
                    <a:pt x="1062670" y="2708580"/>
                    <a:pt x="1069325" y="2728470"/>
                  </a:cubicBezTo>
                  <a:cubicBezTo>
                    <a:pt x="1073213" y="2740285"/>
                    <a:pt x="1067905" y="2753221"/>
                    <a:pt x="1056762" y="2758830"/>
                  </a:cubicBezTo>
                  <a:cubicBezTo>
                    <a:pt x="1037919" y="2768326"/>
                    <a:pt x="1020346" y="2779768"/>
                    <a:pt x="1004195" y="2793152"/>
                  </a:cubicBezTo>
                  <a:cubicBezTo>
                    <a:pt x="1020346" y="2806537"/>
                    <a:pt x="1037919" y="2818053"/>
                    <a:pt x="1056762" y="2827475"/>
                  </a:cubicBezTo>
                  <a:cubicBezTo>
                    <a:pt x="1067905" y="2833083"/>
                    <a:pt x="1073213" y="2845945"/>
                    <a:pt x="1069325" y="2857760"/>
                  </a:cubicBezTo>
                  <a:cubicBezTo>
                    <a:pt x="1062744" y="2877875"/>
                    <a:pt x="1058408" y="2898438"/>
                    <a:pt x="1056389" y="2919227"/>
                  </a:cubicBezTo>
                  <a:cubicBezTo>
                    <a:pt x="1077177" y="2917283"/>
                    <a:pt x="1097740" y="2912946"/>
                    <a:pt x="1117780" y="2906291"/>
                  </a:cubicBezTo>
                  <a:cubicBezTo>
                    <a:pt x="1120323" y="2905393"/>
                    <a:pt x="1123015" y="2905019"/>
                    <a:pt x="1125633" y="2905019"/>
                  </a:cubicBezTo>
                  <a:cubicBezTo>
                    <a:pt x="1134905" y="2905019"/>
                    <a:pt x="1143728" y="2910179"/>
                    <a:pt x="1148066" y="2918853"/>
                  </a:cubicBezTo>
                  <a:cubicBezTo>
                    <a:pt x="1157487" y="2937622"/>
                    <a:pt x="1168928" y="2955269"/>
                    <a:pt x="1182313" y="2971421"/>
                  </a:cubicBezTo>
                  <a:cubicBezTo>
                    <a:pt x="1195623" y="2955344"/>
                    <a:pt x="1207065" y="2937697"/>
                    <a:pt x="1216562" y="2918853"/>
                  </a:cubicBezTo>
                  <a:cubicBezTo>
                    <a:pt x="1222169" y="2907711"/>
                    <a:pt x="1235106" y="2902328"/>
                    <a:pt x="1246921" y="2906291"/>
                  </a:cubicBezTo>
                  <a:cubicBezTo>
                    <a:pt x="1266812" y="2912946"/>
                    <a:pt x="1287375" y="2917283"/>
                    <a:pt x="1308313" y="2919301"/>
                  </a:cubicBezTo>
                  <a:cubicBezTo>
                    <a:pt x="1306294" y="2898364"/>
                    <a:pt x="1301957" y="2877800"/>
                    <a:pt x="1295302" y="2857910"/>
                  </a:cubicBezTo>
                  <a:cubicBezTo>
                    <a:pt x="1291339" y="2846094"/>
                    <a:pt x="1296648" y="2833158"/>
                    <a:pt x="1307864" y="2827325"/>
                  </a:cubicBezTo>
                  <a:cubicBezTo>
                    <a:pt x="1326634" y="2817904"/>
                    <a:pt x="1344281" y="2806463"/>
                    <a:pt x="1360433" y="2793078"/>
                  </a:cubicBezTo>
                  <a:cubicBezTo>
                    <a:pt x="1344356" y="2779768"/>
                    <a:pt x="1326708" y="2768326"/>
                    <a:pt x="1307864" y="2758830"/>
                  </a:cubicBezTo>
                  <a:cubicBezTo>
                    <a:pt x="1296723" y="2753221"/>
                    <a:pt x="1291413" y="2740360"/>
                    <a:pt x="1295302" y="2728545"/>
                  </a:cubicBezTo>
                  <a:cubicBezTo>
                    <a:pt x="1301957" y="2708504"/>
                    <a:pt x="1306294" y="2687941"/>
                    <a:pt x="1308313" y="2667153"/>
                  </a:cubicBezTo>
                  <a:cubicBezTo>
                    <a:pt x="1287525" y="2669097"/>
                    <a:pt x="1266961" y="2673434"/>
                    <a:pt x="1246846" y="2680090"/>
                  </a:cubicBezTo>
                  <a:cubicBezTo>
                    <a:pt x="1235031" y="2683977"/>
                    <a:pt x="1222169" y="2678669"/>
                    <a:pt x="1216562" y="2667526"/>
                  </a:cubicBezTo>
                  <a:cubicBezTo>
                    <a:pt x="1207065" y="2648683"/>
                    <a:pt x="1195623" y="2631035"/>
                    <a:pt x="1182313" y="2614959"/>
                  </a:cubicBezTo>
                  <a:close/>
                  <a:moveTo>
                    <a:pt x="5807133" y="2535320"/>
                  </a:moveTo>
                  <a:cubicBezTo>
                    <a:pt x="5796590" y="2561268"/>
                    <a:pt x="5790084" y="2589011"/>
                    <a:pt x="5787766" y="2617127"/>
                  </a:cubicBezTo>
                  <a:cubicBezTo>
                    <a:pt x="5806984" y="2618623"/>
                    <a:pt x="5826127" y="2621763"/>
                    <a:pt x="5844895" y="2626698"/>
                  </a:cubicBezTo>
                  <a:cubicBezTo>
                    <a:pt x="5854691" y="2609948"/>
                    <a:pt x="5866057" y="2594170"/>
                    <a:pt x="5878620" y="2579439"/>
                  </a:cubicBezTo>
                  <a:cubicBezTo>
                    <a:pt x="5857084" y="2561268"/>
                    <a:pt x="5832932" y="2546238"/>
                    <a:pt x="5807133" y="2535320"/>
                  </a:cubicBezTo>
                  <a:close/>
                  <a:moveTo>
                    <a:pt x="4837871" y="2535320"/>
                  </a:moveTo>
                  <a:cubicBezTo>
                    <a:pt x="4812073" y="2546238"/>
                    <a:pt x="4787920" y="2561194"/>
                    <a:pt x="4766384" y="2579365"/>
                  </a:cubicBezTo>
                  <a:cubicBezTo>
                    <a:pt x="4778947" y="2594170"/>
                    <a:pt x="4790239" y="2609874"/>
                    <a:pt x="4800034" y="2626624"/>
                  </a:cubicBezTo>
                  <a:cubicBezTo>
                    <a:pt x="4818878" y="2621763"/>
                    <a:pt x="4838021" y="2618623"/>
                    <a:pt x="4857238" y="2617052"/>
                  </a:cubicBezTo>
                  <a:cubicBezTo>
                    <a:pt x="4854921" y="2589085"/>
                    <a:pt x="4848415" y="2561418"/>
                    <a:pt x="4837871" y="2535320"/>
                  </a:cubicBezTo>
                  <a:close/>
                  <a:moveTo>
                    <a:pt x="3654971" y="2535320"/>
                  </a:moveTo>
                  <a:cubicBezTo>
                    <a:pt x="3629098" y="2546238"/>
                    <a:pt x="3604945" y="2561194"/>
                    <a:pt x="3583558" y="2579365"/>
                  </a:cubicBezTo>
                  <a:cubicBezTo>
                    <a:pt x="3596121" y="2594170"/>
                    <a:pt x="3607413" y="2609874"/>
                    <a:pt x="3617209" y="2626624"/>
                  </a:cubicBezTo>
                  <a:cubicBezTo>
                    <a:pt x="3635978" y="2621688"/>
                    <a:pt x="3655045" y="2618623"/>
                    <a:pt x="3674338" y="2617052"/>
                  </a:cubicBezTo>
                  <a:cubicBezTo>
                    <a:pt x="3671945" y="2589011"/>
                    <a:pt x="3665440" y="2561343"/>
                    <a:pt x="3654971" y="2535320"/>
                  </a:cubicBezTo>
                  <a:close/>
                  <a:moveTo>
                    <a:pt x="2258357" y="2535320"/>
                  </a:moveTo>
                  <a:cubicBezTo>
                    <a:pt x="2247814" y="2561268"/>
                    <a:pt x="2241308" y="2589011"/>
                    <a:pt x="2238990" y="2617127"/>
                  </a:cubicBezTo>
                  <a:cubicBezTo>
                    <a:pt x="2258208" y="2618623"/>
                    <a:pt x="2277350" y="2621763"/>
                    <a:pt x="2296120" y="2626698"/>
                  </a:cubicBezTo>
                  <a:cubicBezTo>
                    <a:pt x="2305916" y="2609948"/>
                    <a:pt x="2317282" y="2594170"/>
                    <a:pt x="2329844" y="2579439"/>
                  </a:cubicBezTo>
                  <a:cubicBezTo>
                    <a:pt x="2308309" y="2561268"/>
                    <a:pt x="2284155" y="2546238"/>
                    <a:pt x="2258357" y="2535320"/>
                  </a:cubicBezTo>
                  <a:close/>
                  <a:moveTo>
                    <a:pt x="1075382" y="2535320"/>
                  </a:moveTo>
                  <a:cubicBezTo>
                    <a:pt x="1064838" y="2561418"/>
                    <a:pt x="1058333" y="2589085"/>
                    <a:pt x="1056015" y="2617127"/>
                  </a:cubicBezTo>
                  <a:cubicBezTo>
                    <a:pt x="1075307" y="2618623"/>
                    <a:pt x="1094450" y="2621763"/>
                    <a:pt x="1113219" y="2626698"/>
                  </a:cubicBezTo>
                  <a:cubicBezTo>
                    <a:pt x="1123015" y="2609948"/>
                    <a:pt x="1134307" y="2594170"/>
                    <a:pt x="1146869" y="2579439"/>
                  </a:cubicBezTo>
                  <a:cubicBezTo>
                    <a:pt x="1125408" y="2561268"/>
                    <a:pt x="1101180" y="2546238"/>
                    <a:pt x="1075382" y="2535320"/>
                  </a:cubicBezTo>
                  <a:close/>
                  <a:moveTo>
                    <a:pt x="106195" y="2535320"/>
                  </a:moveTo>
                  <a:cubicBezTo>
                    <a:pt x="80397" y="2546238"/>
                    <a:pt x="56243" y="2561194"/>
                    <a:pt x="34708" y="2579439"/>
                  </a:cubicBezTo>
                  <a:cubicBezTo>
                    <a:pt x="47270" y="2594170"/>
                    <a:pt x="58562" y="2609874"/>
                    <a:pt x="68358" y="2626624"/>
                  </a:cubicBezTo>
                  <a:cubicBezTo>
                    <a:pt x="87202" y="2621688"/>
                    <a:pt x="106270" y="2618623"/>
                    <a:pt x="125562" y="2617052"/>
                  </a:cubicBezTo>
                  <a:cubicBezTo>
                    <a:pt x="123169" y="2589085"/>
                    <a:pt x="116663" y="2561418"/>
                    <a:pt x="106195" y="2535320"/>
                  </a:cubicBezTo>
                  <a:close/>
                  <a:moveTo>
                    <a:pt x="6020697" y="2535246"/>
                  </a:moveTo>
                  <a:cubicBezTo>
                    <a:pt x="5994973" y="2546164"/>
                    <a:pt x="5970821" y="2561119"/>
                    <a:pt x="5949285" y="2579365"/>
                  </a:cubicBezTo>
                  <a:cubicBezTo>
                    <a:pt x="5961848" y="2594170"/>
                    <a:pt x="5973214" y="2609874"/>
                    <a:pt x="5982934" y="2626624"/>
                  </a:cubicBezTo>
                  <a:cubicBezTo>
                    <a:pt x="6001778" y="2621688"/>
                    <a:pt x="6020847" y="2618623"/>
                    <a:pt x="6040139" y="2617052"/>
                  </a:cubicBezTo>
                  <a:cubicBezTo>
                    <a:pt x="6037820" y="2589011"/>
                    <a:pt x="6031240" y="2561268"/>
                    <a:pt x="6020697" y="2535246"/>
                  </a:cubicBezTo>
                  <a:close/>
                  <a:moveTo>
                    <a:pt x="4624158" y="2535246"/>
                  </a:moveTo>
                  <a:cubicBezTo>
                    <a:pt x="4613614" y="2561343"/>
                    <a:pt x="4607110" y="2589011"/>
                    <a:pt x="4604791" y="2616977"/>
                  </a:cubicBezTo>
                  <a:cubicBezTo>
                    <a:pt x="4624083" y="2618473"/>
                    <a:pt x="4643226" y="2621614"/>
                    <a:pt x="4661997" y="2626549"/>
                  </a:cubicBezTo>
                  <a:cubicBezTo>
                    <a:pt x="4671791" y="2609798"/>
                    <a:pt x="4683082" y="2594096"/>
                    <a:pt x="4695646" y="2579365"/>
                  </a:cubicBezTo>
                  <a:cubicBezTo>
                    <a:pt x="4674110" y="2561194"/>
                    <a:pt x="4649957" y="2546164"/>
                    <a:pt x="4624158" y="2535246"/>
                  </a:cubicBezTo>
                  <a:close/>
                  <a:moveTo>
                    <a:pt x="3441257" y="2535246"/>
                  </a:moveTo>
                  <a:cubicBezTo>
                    <a:pt x="3430714" y="2561268"/>
                    <a:pt x="3424209" y="2589011"/>
                    <a:pt x="3421891" y="2617052"/>
                  </a:cubicBezTo>
                  <a:cubicBezTo>
                    <a:pt x="3441183" y="2618548"/>
                    <a:pt x="3460326" y="2621688"/>
                    <a:pt x="3479095" y="2626624"/>
                  </a:cubicBezTo>
                  <a:cubicBezTo>
                    <a:pt x="3488891" y="2609798"/>
                    <a:pt x="3500182" y="2594096"/>
                    <a:pt x="3512744" y="2579365"/>
                  </a:cubicBezTo>
                  <a:cubicBezTo>
                    <a:pt x="3491208" y="2561194"/>
                    <a:pt x="3467056" y="2546164"/>
                    <a:pt x="3441257" y="2535246"/>
                  </a:cubicBezTo>
                  <a:close/>
                  <a:moveTo>
                    <a:pt x="2472070" y="2535246"/>
                  </a:moveTo>
                  <a:cubicBezTo>
                    <a:pt x="2446198" y="2546238"/>
                    <a:pt x="2422045" y="2561194"/>
                    <a:pt x="2400583" y="2579365"/>
                  </a:cubicBezTo>
                  <a:cubicBezTo>
                    <a:pt x="2413146" y="2594170"/>
                    <a:pt x="2424512" y="2609874"/>
                    <a:pt x="2434233" y="2626624"/>
                  </a:cubicBezTo>
                  <a:cubicBezTo>
                    <a:pt x="2453077" y="2621688"/>
                    <a:pt x="2472146" y="2618623"/>
                    <a:pt x="2491438" y="2617052"/>
                  </a:cubicBezTo>
                  <a:cubicBezTo>
                    <a:pt x="2489045" y="2588936"/>
                    <a:pt x="2482539" y="2561268"/>
                    <a:pt x="2472070" y="2535246"/>
                  </a:cubicBezTo>
                  <a:close/>
                  <a:moveTo>
                    <a:pt x="1289095" y="2535246"/>
                  </a:moveTo>
                  <a:cubicBezTo>
                    <a:pt x="1263297" y="2546238"/>
                    <a:pt x="1239144" y="2561194"/>
                    <a:pt x="1217608" y="2579365"/>
                  </a:cubicBezTo>
                  <a:cubicBezTo>
                    <a:pt x="1230171" y="2594096"/>
                    <a:pt x="1241462" y="2609874"/>
                    <a:pt x="1251258" y="2626624"/>
                  </a:cubicBezTo>
                  <a:cubicBezTo>
                    <a:pt x="1270027" y="2621763"/>
                    <a:pt x="1289170" y="2618623"/>
                    <a:pt x="1308463" y="2617052"/>
                  </a:cubicBezTo>
                  <a:cubicBezTo>
                    <a:pt x="1306144" y="2588936"/>
                    <a:pt x="1299639" y="2561268"/>
                    <a:pt x="1289095" y="2535246"/>
                  </a:cubicBezTo>
                  <a:close/>
                  <a:moveTo>
                    <a:pt x="5454783" y="2525301"/>
                  </a:moveTo>
                  <a:cubicBezTo>
                    <a:pt x="5440650" y="2549528"/>
                    <a:pt x="5423376" y="2571962"/>
                    <a:pt x="5403112" y="2592226"/>
                  </a:cubicBezTo>
                  <a:cubicBezTo>
                    <a:pt x="5391446" y="2603892"/>
                    <a:pt x="5378884" y="2614584"/>
                    <a:pt x="5365723" y="2624306"/>
                  </a:cubicBezTo>
                  <a:cubicBezTo>
                    <a:pt x="5385689" y="2642850"/>
                    <a:pt x="5402439" y="2669546"/>
                    <a:pt x="5407748" y="2704093"/>
                  </a:cubicBezTo>
                  <a:cubicBezTo>
                    <a:pt x="5450371" y="2710299"/>
                    <a:pt x="5477366" y="2732957"/>
                    <a:pt x="5493293" y="2752623"/>
                  </a:cubicBezTo>
                  <a:cubicBezTo>
                    <a:pt x="5502790" y="2739687"/>
                    <a:pt x="5513109" y="2727348"/>
                    <a:pt x="5524326" y="2715833"/>
                  </a:cubicBezTo>
                  <a:cubicBezTo>
                    <a:pt x="5525373" y="2714786"/>
                    <a:pt x="5526345" y="2713665"/>
                    <a:pt x="5527392" y="2712617"/>
                  </a:cubicBezTo>
                  <a:cubicBezTo>
                    <a:pt x="5547581" y="2692502"/>
                    <a:pt x="5570014" y="2675154"/>
                    <a:pt x="5594318" y="2660946"/>
                  </a:cubicBezTo>
                  <a:cubicBezTo>
                    <a:pt x="5587139" y="2633727"/>
                    <a:pt x="5583550" y="2605611"/>
                    <a:pt x="5583550" y="2577046"/>
                  </a:cubicBezTo>
                  <a:cubicBezTo>
                    <a:pt x="5583550" y="2562091"/>
                    <a:pt x="5584596" y="2547136"/>
                    <a:pt x="5586615" y="2532405"/>
                  </a:cubicBezTo>
                  <a:cubicBezTo>
                    <a:pt x="5542796" y="2538835"/>
                    <a:pt x="5497555" y="2536517"/>
                    <a:pt x="5454783" y="2525301"/>
                  </a:cubicBezTo>
                  <a:close/>
                  <a:moveTo>
                    <a:pt x="5190072" y="2525301"/>
                  </a:moveTo>
                  <a:cubicBezTo>
                    <a:pt x="5147299" y="2536442"/>
                    <a:pt x="5102134" y="2538760"/>
                    <a:pt x="5058239" y="2532405"/>
                  </a:cubicBezTo>
                  <a:cubicBezTo>
                    <a:pt x="5060258" y="2547136"/>
                    <a:pt x="5061306" y="2562016"/>
                    <a:pt x="5061380" y="2577121"/>
                  </a:cubicBezTo>
                  <a:cubicBezTo>
                    <a:pt x="5061380" y="2605686"/>
                    <a:pt x="5057791" y="2633802"/>
                    <a:pt x="5050687" y="2661021"/>
                  </a:cubicBezTo>
                  <a:cubicBezTo>
                    <a:pt x="5074915" y="2675303"/>
                    <a:pt x="5097348" y="2692577"/>
                    <a:pt x="5117537" y="2712692"/>
                  </a:cubicBezTo>
                  <a:cubicBezTo>
                    <a:pt x="5128605" y="2723834"/>
                    <a:pt x="5138775" y="2735723"/>
                    <a:pt x="5148122" y="2748137"/>
                  </a:cubicBezTo>
                  <a:cubicBezTo>
                    <a:pt x="5149617" y="2746417"/>
                    <a:pt x="5151187" y="2744622"/>
                    <a:pt x="5152908" y="2742902"/>
                  </a:cubicBezTo>
                  <a:cubicBezTo>
                    <a:pt x="5168012" y="2727573"/>
                    <a:pt x="5192838" y="2709776"/>
                    <a:pt x="5229405" y="2704242"/>
                  </a:cubicBezTo>
                  <a:cubicBezTo>
                    <a:pt x="5235312" y="2663788"/>
                    <a:pt x="5256026" y="2637466"/>
                    <a:pt x="5274944" y="2621240"/>
                  </a:cubicBezTo>
                  <a:cubicBezTo>
                    <a:pt x="5263279" y="2612341"/>
                    <a:pt x="5252136" y="2602695"/>
                    <a:pt x="5241743" y="2592226"/>
                  </a:cubicBezTo>
                  <a:cubicBezTo>
                    <a:pt x="5221628" y="2572036"/>
                    <a:pt x="5204280" y="2549603"/>
                    <a:pt x="5190072" y="2525301"/>
                  </a:cubicBezTo>
                  <a:close/>
                  <a:moveTo>
                    <a:pt x="4271883" y="2525301"/>
                  </a:moveTo>
                  <a:cubicBezTo>
                    <a:pt x="4257675" y="2549678"/>
                    <a:pt x="4240327" y="2572111"/>
                    <a:pt x="4220212" y="2592226"/>
                  </a:cubicBezTo>
                  <a:cubicBezTo>
                    <a:pt x="4208547" y="2603892"/>
                    <a:pt x="4195985" y="2614584"/>
                    <a:pt x="4182823" y="2624306"/>
                  </a:cubicBezTo>
                  <a:cubicBezTo>
                    <a:pt x="4202789" y="2642850"/>
                    <a:pt x="4219465" y="2669546"/>
                    <a:pt x="4224773" y="2704093"/>
                  </a:cubicBezTo>
                  <a:cubicBezTo>
                    <a:pt x="4267471" y="2710299"/>
                    <a:pt x="4294541" y="2733031"/>
                    <a:pt x="4310467" y="2752773"/>
                  </a:cubicBezTo>
                  <a:cubicBezTo>
                    <a:pt x="4320712" y="2738640"/>
                    <a:pt x="4331929" y="2725105"/>
                    <a:pt x="4344418" y="2712617"/>
                  </a:cubicBezTo>
                  <a:cubicBezTo>
                    <a:pt x="4364681" y="2692428"/>
                    <a:pt x="4387189" y="2675079"/>
                    <a:pt x="4411418" y="2660946"/>
                  </a:cubicBezTo>
                  <a:cubicBezTo>
                    <a:pt x="4404238" y="2633727"/>
                    <a:pt x="4400649" y="2605611"/>
                    <a:pt x="4400649" y="2577046"/>
                  </a:cubicBezTo>
                  <a:cubicBezTo>
                    <a:pt x="4400649" y="2562091"/>
                    <a:pt x="4401771" y="2547210"/>
                    <a:pt x="4403790" y="2532405"/>
                  </a:cubicBezTo>
                  <a:cubicBezTo>
                    <a:pt x="4359821" y="2538835"/>
                    <a:pt x="4314655" y="2536517"/>
                    <a:pt x="4271883" y="2525301"/>
                  </a:cubicBezTo>
                  <a:close/>
                  <a:moveTo>
                    <a:pt x="4007171" y="2525301"/>
                  </a:moveTo>
                  <a:cubicBezTo>
                    <a:pt x="3964324" y="2536442"/>
                    <a:pt x="3919159" y="2538760"/>
                    <a:pt x="3875339" y="2532405"/>
                  </a:cubicBezTo>
                  <a:cubicBezTo>
                    <a:pt x="3877358" y="2547136"/>
                    <a:pt x="3878405" y="2562016"/>
                    <a:pt x="3878405" y="2577046"/>
                  </a:cubicBezTo>
                  <a:cubicBezTo>
                    <a:pt x="3878405" y="2594918"/>
                    <a:pt x="3876984" y="2612865"/>
                    <a:pt x="3874143" y="2630288"/>
                  </a:cubicBezTo>
                  <a:cubicBezTo>
                    <a:pt x="3874143" y="2630288"/>
                    <a:pt x="3874143" y="2630362"/>
                    <a:pt x="3874143" y="2630362"/>
                  </a:cubicBezTo>
                  <a:cubicBezTo>
                    <a:pt x="3874143" y="2630437"/>
                    <a:pt x="3874143" y="2630437"/>
                    <a:pt x="3874143" y="2630437"/>
                  </a:cubicBezTo>
                  <a:cubicBezTo>
                    <a:pt x="3873545" y="2633877"/>
                    <a:pt x="3872946" y="2637093"/>
                    <a:pt x="3872348" y="2640233"/>
                  </a:cubicBezTo>
                  <a:cubicBezTo>
                    <a:pt x="3872049" y="2641803"/>
                    <a:pt x="3871750" y="2643449"/>
                    <a:pt x="3871377" y="2645019"/>
                  </a:cubicBezTo>
                  <a:cubicBezTo>
                    <a:pt x="3870554" y="2648907"/>
                    <a:pt x="3869731" y="2652646"/>
                    <a:pt x="3868834" y="2656236"/>
                  </a:cubicBezTo>
                  <a:cubicBezTo>
                    <a:pt x="3868460" y="2657806"/>
                    <a:pt x="3868086" y="2659376"/>
                    <a:pt x="3867637" y="2660946"/>
                  </a:cubicBezTo>
                  <a:cubicBezTo>
                    <a:pt x="3891865" y="2675154"/>
                    <a:pt x="3914298" y="2692502"/>
                    <a:pt x="3934488" y="2712617"/>
                  </a:cubicBezTo>
                  <a:cubicBezTo>
                    <a:pt x="3945630" y="2723759"/>
                    <a:pt x="3955800" y="2735649"/>
                    <a:pt x="3965147" y="2748062"/>
                  </a:cubicBezTo>
                  <a:cubicBezTo>
                    <a:pt x="3966717" y="2746342"/>
                    <a:pt x="3968212" y="2744622"/>
                    <a:pt x="3969932" y="2742902"/>
                  </a:cubicBezTo>
                  <a:cubicBezTo>
                    <a:pt x="3985038" y="2727573"/>
                    <a:pt x="4009864" y="2709776"/>
                    <a:pt x="4046504" y="2704242"/>
                  </a:cubicBezTo>
                  <a:cubicBezTo>
                    <a:pt x="4052412" y="2663863"/>
                    <a:pt x="4073125" y="2637466"/>
                    <a:pt x="4092044" y="2621240"/>
                  </a:cubicBezTo>
                  <a:cubicBezTo>
                    <a:pt x="4080378" y="2612341"/>
                    <a:pt x="4069311" y="2602620"/>
                    <a:pt x="4058842" y="2592226"/>
                  </a:cubicBezTo>
                  <a:cubicBezTo>
                    <a:pt x="4038654" y="2571962"/>
                    <a:pt x="4021305" y="2549528"/>
                    <a:pt x="4007171" y="2525301"/>
                  </a:cubicBezTo>
                  <a:close/>
                  <a:moveTo>
                    <a:pt x="2824271" y="2525301"/>
                  </a:moveTo>
                  <a:cubicBezTo>
                    <a:pt x="2781423" y="2536442"/>
                    <a:pt x="2736183" y="2538760"/>
                    <a:pt x="2692439" y="2532405"/>
                  </a:cubicBezTo>
                  <a:cubicBezTo>
                    <a:pt x="2694458" y="2547210"/>
                    <a:pt x="2695579" y="2562091"/>
                    <a:pt x="2695505" y="2577121"/>
                  </a:cubicBezTo>
                  <a:cubicBezTo>
                    <a:pt x="2695505" y="2605536"/>
                    <a:pt x="2691915" y="2633653"/>
                    <a:pt x="2684737" y="2661021"/>
                  </a:cubicBezTo>
                  <a:cubicBezTo>
                    <a:pt x="2708964" y="2675229"/>
                    <a:pt x="2731398" y="2692502"/>
                    <a:pt x="2751588" y="2712692"/>
                  </a:cubicBezTo>
                  <a:cubicBezTo>
                    <a:pt x="2762729" y="2723834"/>
                    <a:pt x="2772899" y="2735723"/>
                    <a:pt x="2782246" y="2748137"/>
                  </a:cubicBezTo>
                  <a:cubicBezTo>
                    <a:pt x="2782545" y="2747763"/>
                    <a:pt x="2782844" y="2747314"/>
                    <a:pt x="2783218" y="2746940"/>
                  </a:cubicBezTo>
                  <a:cubicBezTo>
                    <a:pt x="2783368" y="2746790"/>
                    <a:pt x="2783442" y="2746716"/>
                    <a:pt x="2783517" y="2746641"/>
                  </a:cubicBezTo>
                  <a:cubicBezTo>
                    <a:pt x="2783592" y="2746566"/>
                    <a:pt x="2783592" y="2746566"/>
                    <a:pt x="2783592" y="2746566"/>
                  </a:cubicBezTo>
                  <a:cubicBezTo>
                    <a:pt x="2784713" y="2745295"/>
                    <a:pt x="2785910" y="2744098"/>
                    <a:pt x="2787182" y="2742827"/>
                  </a:cubicBezTo>
                  <a:cubicBezTo>
                    <a:pt x="2802286" y="2727573"/>
                    <a:pt x="2827038" y="2709776"/>
                    <a:pt x="2863754" y="2704242"/>
                  </a:cubicBezTo>
                  <a:cubicBezTo>
                    <a:pt x="2869212" y="2667602"/>
                    <a:pt x="2886934" y="2642776"/>
                    <a:pt x="2902264" y="2627596"/>
                  </a:cubicBezTo>
                  <a:cubicBezTo>
                    <a:pt x="2904507" y="2625277"/>
                    <a:pt x="2906825" y="2623184"/>
                    <a:pt x="2909143" y="2621240"/>
                  </a:cubicBezTo>
                  <a:cubicBezTo>
                    <a:pt x="2897927" y="2612715"/>
                    <a:pt x="2887233" y="2603368"/>
                    <a:pt x="2877138" y="2593347"/>
                  </a:cubicBezTo>
                  <a:cubicBezTo>
                    <a:pt x="2876690" y="2592899"/>
                    <a:pt x="2876241" y="2592525"/>
                    <a:pt x="2875792" y="2592076"/>
                  </a:cubicBezTo>
                  <a:cubicBezTo>
                    <a:pt x="2868539" y="2584823"/>
                    <a:pt x="2862782" y="2578542"/>
                    <a:pt x="2857697" y="2572410"/>
                  </a:cubicBezTo>
                  <a:cubicBezTo>
                    <a:pt x="2857697" y="2572410"/>
                    <a:pt x="2857621" y="2572335"/>
                    <a:pt x="2857621" y="2572335"/>
                  </a:cubicBezTo>
                  <a:cubicBezTo>
                    <a:pt x="2857621" y="2572261"/>
                    <a:pt x="2857547" y="2572261"/>
                    <a:pt x="2857547" y="2572186"/>
                  </a:cubicBezTo>
                  <a:cubicBezTo>
                    <a:pt x="2845133" y="2557604"/>
                    <a:pt x="2833992" y="2541901"/>
                    <a:pt x="2824271" y="2525301"/>
                  </a:cubicBezTo>
                  <a:close/>
                  <a:moveTo>
                    <a:pt x="1906082" y="2525301"/>
                  </a:moveTo>
                  <a:cubicBezTo>
                    <a:pt x="1891874" y="2549678"/>
                    <a:pt x="1874526" y="2572111"/>
                    <a:pt x="1854336" y="2592226"/>
                  </a:cubicBezTo>
                  <a:cubicBezTo>
                    <a:pt x="1842671" y="2603892"/>
                    <a:pt x="1830108" y="2614510"/>
                    <a:pt x="1816948" y="2624231"/>
                  </a:cubicBezTo>
                  <a:cubicBezTo>
                    <a:pt x="1836988" y="2642850"/>
                    <a:pt x="1853663" y="2669546"/>
                    <a:pt x="1858973" y="2704093"/>
                  </a:cubicBezTo>
                  <a:cubicBezTo>
                    <a:pt x="1901595" y="2710299"/>
                    <a:pt x="1928664" y="2733031"/>
                    <a:pt x="1944517" y="2752698"/>
                  </a:cubicBezTo>
                  <a:cubicBezTo>
                    <a:pt x="1954911" y="2738415"/>
                    <a:pt x="1966352" y="2724881"/>
                    <a:pt x="1978616" y="2712617"/>
                  </a:cubicBezTo>
                  <a:cubicBezTo>
                    <a:pt x="1998806" y="2692502"/>
                    <a:pt x="2021239" y="2675154"/>
                    <a:pt x="2045541" y="2660946"/>
                  </a:cubicBezTo>
                  <a:cubicBezTo>
                    <a:pt x="2038363" y="2633578"/>
                    <a:pt x="2034774" y="2605462"/>
                    <a:pt x="2034774" y="2577046"/>
                  </a:cubicBezTo>
                  <a:cubicBezTo>
                    <a:pt x="2034774" y="2562091"/>
                    <a:pt x="2035821" y="2547136"/>
                    <a:pt x="2037839" y="2532405"/>
                  </a:cubicBezTo>
                  <a:cubicBezTo>
                    <a:pt x="1994020" y="2538835"/>
                    <a:pt x="1948780" y="2536517"/>
                    <a:pt x="1906082" y="2525301"/>
                  </a:cubicBezTo>
                  <a:close/>
                  <a:moveTo>
                    <a:pt x="1641296" y="2525301"/>
                  </a:moveTo>
                  <a:cubicBezTo>
                    <a:pt x="1598524" y="2536442"/>
                    <a:pt x="1553283" y="2538760"/>
                    <a:pt x="1509464" y="2532405"/>
                  </a:cubicBezTo>
                  <a:cubicBezTo>
                    <a:pt x="1511483" y="2547136"/>
                    <a:pt x="1512529" y="2562091"/>
                    <a:pt x="1512604" y="2577121"/>
                  </a:cubicBezTo>
                  <a:cubicBezTo>
                    <a:pt x="1512604" y="2605686"/>
                    <a:pt x="1509015" y="2633802"/>
                    <a:pt x="1501911" y="2661021"/>
                  </a:cubicBezTo>
                  <a:cubicBezTo>
                    <a:pt x="1526139" y="2675229"/>
                    <a:pt x="1548572" y="2692502"/>
                    <a:pt x="1568762" y="2712692"/>
                  </a:cubicBezTo>
                  <a:cubicBezTo>
                    <a:pt x="1579829" y="2723834"/>
                    <a:pt x="1589999" y="2735723"/>
                    <a:pt x="1599346" y="2748137"/>
                  </a:cubicBezTo>
                  <a:cubicBezTo>
                    <a:pt x="1600841" y="2746417"/>
                    <a:pt x="1602411" y="2744622"/>
                    <a:pt x="1604131" y="2742902"/>
                  </a:cubicBezTo>
                  <a:cubicBezTo>
                    <a:pt x="1619237" y="2727573"/>
                    <a:pt x="1644063" y="2709776"/>
                    <a:pt x="1680628" y="2704242"/>
                  </a:cubicBezTo>
                  <a:cubicBezTo>
                    <a:pt x="1686536" y="2663788"/>
                    <a:pt x="1707249" y="2637466"/>
                    <a:pt x="1726168" y="2621240"/>
                  </a:cubicBezTo>
                  <a:cubicBezTo>
                    <a:pt x="1714502" y="2612341"/>
                    <a:pt x="1703361" y="2602695"/>
                    <a:pt x="1692967" y="2592226"/>
                  </a:cubicBezTo>
                  <a:cubicBezTo>
                    <a:pt x="1689752" y="2589011"/>
                    <a:pt x="1686685" y="2585795"/>
                    <a:pt x="1683620" y="2582505"/>
                  </a:cubicBezTo>
                  <a:cubicBezTo>
                    <a:pt x="1674945" y="2573083"/>
                    <a:pt x="1666645" y="2562988"/>
                    <a:pt x="1659018" y="2552445"/>
                  </a:cubicBezTo>
                  <a:cubicBezTo>
                    <a:pt x="1658794" y="2552146"/>
                    <a:pt x="1658569" y="2551847"/>
                    <a:pt x="1658345" y="2551548"/>
                  </a:cubicBezTo>
                  <a:cubicBezTo>
                    <a:pt x="1658345" y="2551472"/>
                    <a:pt x="1658345" y="2551472"/>
                    <a:pt x="1658345" y="2551472"/>
                  </a:cubicBezTo>
                  <a:cubicBezTo>
                    <a:pt x="1658270" y="2551472"/>
                    <a:pt x="1658270" y="2551398"/>
                    <a:pt x="1658270" y="2551398"/>
                  </a:cubicBezTo>
                  <a:cubicBezTo>
                    <a:pt x="1652139" y="2542873"/>
                    <a:pt x="1646456" y="2534199"/>
                    <a:pt x="1641296" y="2525301"/>
                  </a:cubicBezTo>
                  <a:close/>
                  <a:moveTo>
                    <a:pt x="723107" y="2525301"/>
                  </a:moveTo>
                  <a:cubicBezTo>
                    <a:pt x="708899" y="2549678"/>
                    <a:pt x="691550" y="2572111"/>
                    <a:pt x="671436" y="2592226"/>
                  </a:cubicBezTo>
                  <a:cubicBezTo>
                    <a:pt x="659770" y="2603892"/>
                    <a:pt x="647208" y="2614584"/>
                    <a:pt x="634047" y="2624306"/>
                  </a:cubicBezTo>
                  <a:cubicBezTo>
                    <a:pt x="654013" y="2642850"/>
                    <a:pt x="670763" y="2669546"/>
                    <a:pt x="676072" y="2704093"/>
                  </a:cubicBezTo>
                  <a:cubicBezTo>
                    <a:pt x="718695" y="2710299"/>
                    <a:pt x="745765" y="2733031"/>
                    <a:pt x="761692" y="2752698"/>
                  </a:cubicBezTo>
                  <a:cubicBezTo>
                    <a:pt x="771936" y="2738565"/>
                    <a:pt x="783153" y="2725105"/>
                    <a:pt x="795640" y="2712617"/>
                  </a:cubicBezTo>
                  <a:cubicBezTo>
                    <a:pt x="815905" y="2692502"/>
                    <a:pt x="838338" y="2675154"/>
                    <a:pt x="862641" y="2660946"/>
                  </a:cubicBezTo>
                  <a:cubicBezTo>
                    <a:pt x="855462" y="2633727"/>
                    <a:pt x="851873" y="2605611"/>
                    <a:pt x="851873" y="2577046"/>
                  </a:cubicBezTo>
                  <a:cubicBezTo>
                    <a:pt x="851873" y="2562091"/>
                    <a:pt x="852995" y="2547210"/>
                    <a:pt x="855014" y="2532405"/>
                  </a:cubicBezTo>
                  <a:cubicBezTo>
                    <a:pt x="811119" y="2538835"/>
                    <a:pt x="765879" y="2536517"/>
                    <a:pt x="723107" y="2525301"/>
                  </a:cubicBezTo>
                  <a:close/>
                  <a:moveTo>
                    <a:pt x="3088982" y="2525226"/>
                  </a:moveTo>
                  <a:cubicBezTo>
                    <a:pt x="3074774" y="2549603"/>
                    <a:pt x="3057426" y="2572036"/>
                    <a:pt x="3037311" y="2592151"/>
                  </a:cubicBezTo>
                  <a:cubicBezTo>
                    <a:pt x="3025571" y="2603892"/>
                    <a:pt x="3013009" y="2614510"/>
                    <a:pt x="2999848" y="2624231"/>
                  </a:cubicBezTo>
                  <a:cubicBezTo>
                    <a:pt x="3019888" y="2642850"/>
                    <a:pt x="3036563" y="2669546"/>
                    <a:pt x="3041872" y="2704093"/>
                  </a:cubicBezTo>
                  <a:cubicBezTo>
                    <a:pt x="3084570" y="2710299"/>
                    <a:pt x="3111640" y="2733107"/>
                    <a:pt x="3127493" y="2752848"/>
                  </a:cubicBezTo>
                  <a:cubicBezTo>
                    <a:pt x="3137737" y="2738714"/>
                    <a:pt x="3148953" y="2725180"/>
                    <a:pt x="3161441" y="2712692"/>
                  </a:cubicBezTo>
                  <a:cubicBezTo>
                    <a:pt x="3181632" y="2692502"/>
                    <a:pt x="3204065" y="2675154"/>
                    <a:pt x="3228442" y="2660946"/>
                  </a:cubicBezTo>
                  <a:cubicBezTo>
                    <a:pt x="3221338" y="2633653"/>
                    <a:pt x="3217674" y="2605536"/>
                    <a:pt x="3217674" y="2577046"/>
                  </a:cubicBezTo>
                  <a:cubicBezTo>
                    <a:pt x="3217674" y="2562091"/>
                    <a:pt x="3218720" y="2547136"/>
                    <a:pt x="3220739" y="2532405"/>
                  </a:cubicBezTo>
                  <a:cubicBezTo>
                    <a:pt x="3176920" y="2538760"/>
                    <a:pt x="3131755" y="2536442"/>
                    <a:pt x="3088982" y="2525226"/>
                  </a:cubicBezTo>
                  <a:close/>
                  <a:moveTo>
                    <a:pt x="458470" y="2525226"/>
                  </a:moveTo>
                  <a:cubicBezTo>
                    <a:pt x="415623" y="2536442"/>
                    <a:pt x="370383" y="2538760"/>
                    <a:pt x="326563" y="2532405"/>
                  </a:cubicBezTo>
                  <a:cubicBezTo>
                    <a:pt x="328582" y="2547136"/>
                    <a:pt x="329629" y="2562016"/>
                    <a:pt x="329629" y="2577046"/>
                  </a:cubicBezTo>
                  <a:cubicBezTo>
                    <a:pt x="329629" y="2605462"/>
                    <a:pt x="326039" y="2633578"/>
                    <a:pt x="318936" y="2660946"/>
                  </a:cubicBezTo>
                  <a:cubicBezTo>
                    <a:pt x="343089" y="2675079"/>
                    <a:pt x="365522" y="2692428"/>
                    <a:pt x="385787" y="2712543"/>
                  </a:cubicBezTo>
                  <a:cubicBezTo>
                    <a:pt x="396928" y="2723684"/>
                    <a:pt x="407098" y="2735574"/>
                    <a:pt x="416446" y="2747987"/>
                  </a:cubicBezTo>
                  <a:cubicBezTo>
                    <a:pt x="418016" y="2746267"/>
                    <a:pt x="419586" y="2744473"/>
                    <a:pt x="421306" y="2742753"/>
                  </a:cubicBezTo>
                  <a:cubicBezTo>
                    <a:pt x="436411" y="2727498"/>
                    <a:pt x="461162" y="2709701"/>
                    <a:pt x="497803" y="2704168"/>
                  </a:cubicBezTo>
                  <a:cubicBezTo>
                    <a:pt x="503710" y="2663788"/>
                    <a:pt x="524424" y="2637392"/>
                    <a:pt x="543342" y="2621165"/>
                  </a:cubicBezTo>
                  <a:cubicBezTo>
                    <a:pt x="531677" y="2612267"/>
                    <a:pt x="520610" y="2602545"/>
                    <a:pt x="510141" y="2592151"/>
                  </a:cubicBezTo>
                  <a:cubicBezTo>
                    <a:pt x="506926" y="2588936"/>
                    <a:pt x="503860" y="2585721"/>
                    <a:pt x="500794" y="2582430"/>
                  </a:cubicBezTo>
                  <a:cubicBezTo>
                    <a:pt x="500570" y="2582131"/>
                    <a:pt x="500345" y="2581832"/>
                    <a:pt x="500046" y="2581533"/>
                  </a:cubicBezTo>
                  <a:cubicBezTo>
                    <a:pt x="491372" y="2572111"/>
                    <a:pt x="483072" y="2561941"/>
                    <a:pt x="475445" y="2551398"/>
                  </a:cubicBezTo>
                  <a:cubicBezTo>
                    <a:pt x="469388" y="2542948"/>
                    <a:pt x="463705" y="2534199"/>
                    <a:pt x="458470" y="2525226"/>
                  </a:cubicBezTo>
                  <a:close/>
                  <a:moveTo>
                    <a:pt x="968011" y="2513280"/>
                  </a:moveTo>
                  <a:cubicBezTo>
                    <a:pt x="947961" y="2513112"/>
                    <a:pt x="927846" y="2515056"/>
                    <a:pt x="908105" y="2519168"/>
                  </a:cubicBezTo>
                  <a:cubicBezTo>
                    <a:pt x="904142" y="2538088"/>
                    <a:pt x="902123" y="2557530"/>
                    <a:pt x="902123" y="2577046"/>
                  </a:cubicBezTo>
                  <a:cubicBezTo>
                    <a:pt x="902123" y="2597984"/>
                    <a:pt x="904441" y="2618548"/>
                    <a:pt x="908928" y="2638588"/>
                  </a:cubicBezTo>
                  <a:cubicBezTo>
                    <a:pt x="939811" y="2626549"/>
                    <a:pt x="972564" y="2619146"/>
                    <a:pt x="1005690" y="2616753"/>
                  </a:cubicBezTo>
                  <a:cubicBezTo>
                    <a:pt x="1008083" y="2583701"/>
                    <a:pt x="1015485" y="2550949"/>
                    <a:pt x="1027525" y="2520066"/>
                  </a:cubicBezTo>
                  <a:cubicBezTo>
                    <a:pt x="1008045" y="2515729"/>
                    <a:pt x="988061" y="2513448"/>
                    <a:pt x="968011" y="2513280"/>
                  </a:cubicBezTo>
                  <a:close/>
                  <a:moveTo>
                    <a:pt x="5699716" y="2513252"/>
                  </a:moveTo>
                  <a:cubicBezTo>
                    <a:pt x="5679657" y="2513075"/>
                    <a:pt x="5659523" y="2515019"/>
                    <a:pt x="5639782" y="2519168"/>
                  </a:cubicBezTo>
                  <a:cubicBezTo>
                    <a:pt x="5635744" y="2538088"/>
                    <a:pt x="5633725" y="2557530"/>
                    <a:pt x="5633725" y="2577046"/>
                  </a:cubicBezTo>
                  <a:cubicBezTo>
                    <a:pt x="5633725" y="2597984"/>
                    <a:pt x="5636043" y="2618548"/>
                    <a:pt x="5640529" y="2638588"/>
                  </a:cubicBezTo>
                  <a:cubicBezTo>
                    <a:pt x="5671488" y="2626549"/>
                    <a:pt x="5704240" y="2619146"/>
                    <a:pt x="5737366" y="2616753"/>
                  </a:cubicBezTo>
                  <a:cubicBezTo>
                    <a:pt x="5739759" y="2583627"/>
                    <a:pt x="5747237" y="2550875"/>
                    <a:pt x="5759201" y="2520066"/>
                  </a:cubicBezTo>
                  <a:cubicBezTo>
                    <a:pt x="5739759" y="2515729"/>
                    <a:pt x="5719775" y="2513430"/>
                    <a:pt x="5699716" y="2513252"/>
                  </a:cubicBezTo>
                  <a:close/>
                  <a:moveTo>
                    <a:pt x="4516807" y="2513252"/>
                  </a:moveTo>
                  <a:cubicBezTo>
                    <a:pt x="4496757" y="2513075"/>
                    <a:pt x="4476623" y="2515019"/>
                    <a:pt x="4456882" y="2519168"/>
                  </a:cubicBezTo>
                  <a:cubicBezTo>
                    <a:pt x="4452919" y="2538013"/>
                    <a:pt x="4450899" y="2557454"/>
                    <a:pt x="4450825" y="2577046"/>
                  </a:cubicBezTo>
                  <a:cubicBezTo>
                    <a:pt x="4450825" y="2597984"/>
                    <a:pt x="4453143" y="2618548"/>
                    <a:pt x="4457629" y="2638588"/>
                  </a:cubicBezTo>
                  <a:cubicBezTo>
                    <a:pt x="4488512" y="2626549"/>
                    <a:pt x="4521265" y="2619146"/>
                    <a:pt x="4554392" y="2616753"/>
                  </a:cubicBezTo>
                  <a:cubicBezTo>
                    <a:pt x="4556784" y="2583627"/>
                    <a:pt x="4564186" y="2550949"/>
                    <a:pt x="4576227" y="2520066"/>
                  </a:cubicBezTo>
                  <a:cubicBezTo>
                    <a:pt x="4556822" y="2515729"/>
                    <a:pt x="4536857" y="2513430"/>
                    <a:pt x="4516807" y="2513252"/>
                  </a:cubicBezTo>
                  <a:close/>
                  <a:moveTo>
                    <a:pt x="3333840" y="2513252"/>
                  </a:moveTo>
                  <a:cubicBezTo>
                    <a:pt x="3313781" y="2513075"/>
                    <a:pt x="3293647" y="2515019"/>
                    <a:pt x="3273906" y="2519168"/>
                  </a:cubicBezTo>
                  <a:cubicBezTo>
                    <a:pt x="3269943" y="2538088"/>
                    <a:pt x="3267849" y="2557530"/>
                    <a:pt x="3267849" y="2577046"/>
                  </a:cubicBezTo>
                  <a:cubicBezTo>
                    <a:pt x="3267849" y="2597909"/>
                    <a:pt x="3270242" y="2618473"/>
                    <a:pt x="3274728" y="2638588"/>
                  </a:cubicBezTo>
                  <a:cubicBezTo>
                    <a:pt x="3305612" y="2626549"/>
                    <a:pt x="3338364" y="2619146"/>
                    <a:pt x="3371490" y="2616753"/>
                  </a:cubicBezTo>
                  <a:cubicBezTo>
                    <a:pt x="3373883" y="2583627"/>
                    <a:pt x="3381286" y="2550875"/>
                    <a:pt x="3393325" y="2520066"/>
                  </a:cubicBezTo>
                  <a:cubicBezTo>
                    <a:pt x="3373883" y="2515729"/>
                    <a:pt x="3353899" y="2513430"/>
                    <a:pt x="3333840" y="2513252"/>
                  </a:cubicBezTo>
                  <a:close/>
                  <a:moveTo>
                    <a:pt x="2150940" y="2513252"/>
                  </a:moveTo>
                  <a:cubicBezTo>
                    <a:pt x="2130881" y="2513075"/>
                    <a:pt x="2110747" y="2515019"/>
                    <a:pt x="2091006" y="2519168"/>
                  </a:cubicBezTo>
                  <a:cubicBezTo>
                    <a:pt x="2087043" y="2538088"/>
                    <a:pt x="2084949" y="2557530"/>
                    <a:pt x="2084949" y="2577046"/>
                  </a:cubicBezTo>
                  <a:cubicBezTo>
                    <a:pt x="2084949" y="2597835"/>
                    <a:pt x="2087342" y="2618473"/>
                    <a:pt x="2091829" y="2638588"/>
                  </a:cubicBezTo>
                  <a:cubicBezTo>
                    <a:pt x="2122711" y="2626549"/>
                    <a:pt x="2155464" y="2619146"/>
                    <a:pt x="2188590" y="2616753"/>
                  </a:cubicBezTo>
                  <a:cubicBezTo>
                    <a:pt x="2190983" y="2583627"/>
                    <a:pt x="2198386" y="2550875"/>
                    <a:pt x="2210425" y="2520066"/>
                  </a:cubicBezTo>
                  <a:cubicBezTo>
                    <a:pt x="2190983" y="2515729"/>
                    <a:pt x="2170999" y="2513430"/>
                    <a:pt x="2150940" y="2513252"/>
                  </a:cubicBezTo>
                  <a:close/>
                  <a:moveTo>
                    <a:pt x="6130170" y="2513186"/>
                  </a:moveTo>
                  <a:cubicBezTo>
                    <a:pt x="6109307" y="2513186"/>
                    <a:pt x="6088670" y="2515505"/>
                    <a:pt x="6068629" y="2520066"/>
                  </a:cubicBezTo>
                  <a:cubicBezTo>
                    <a:pt x="6080668" y="2550949"/>
                    <a:pt x="6088146" y="2583701"/>
                    <a:pt x="6090539" y="2616828"/>
                  </a:cubicBezTo>
                  <a:cubicBezTo>
                    <a:pt x="6123665" y="2619146"/>
                    <a:pt x="6156417" y="2626624"/>
                    <a:pt x="6187300" y="2638663"/>
                  </a:cubicBezTo>
                  <a:cubicBezTo>
                    <a:pt x="6191861" y="2618548"/>
                    <a:pt x="6194180" y="2597909"/>
                    <a:pt x="6194180" y="2577121"/>
                  </a:cubicBezTo>
                  <a:cubicBezTo>
                    <a:pt x="6194180" y="2557530"/>
                    <a:pt x="6192161" y="2538162"/>
                    <a:pt x="6188123" y="2519168"/>
                  </a:cubicBezTo>
                  <a:cubicBezTo>
                    <a:pt x="6169279" y="2515205"/>
                    <a:pt x="6149837" y="2513186"/>
                    <a:pt x="6130170" y="2513186"/>
                  </a:cubicBezTo>
                  <a:close/>
                  <a:moveTo>
                    <a:pt x="4947195" y="2513186"/>
                  </a:moveTo>
                  <a:cubicBezTo>
                    <a:pt x="4926333" y="2513186"/>
                    <a:pt x="4905695" y="2515505"/>
                    <a:pt x="4885654" y="2519991"/>
                  </a:cubicBezTo>
                  <a:cubicBezTo>
                    <a:pt x="4897768" y="2550949"/>
                    <a:pt x="4905171" y="2583701"/>
                    <a:pt x="4907564" y="2616753"/>
                  </a:cubicBezTo>
                  <a:cubicBezTo>
                    <a:pt x="4940765" y="2619071"/>
                    <a:pt x="4973517" y="2626549"/>
                    <a:pt x="5004325" y="2638663"/>
                  </a:cubicBezTo>
                  <a:cubicBezTo>
                    <a:pt x="5008812" y="2618548"/>
                    <a:pt x="5011130" y="2597984"/>
                    <a:pt x="5011130" y="2577121"/>
                  </a:cubicBezTo>
                  <a:cubicBezTo>
                    <a:pt x="5011130" y="2557530"/>
                    <a:pt x="5009111" y="2538088"/>
                    <a:pt x="5005148" y="2519168"/>
                  </a:cubicBezTo>
                  <a:cubicBezTo>
                    <a:pt x="4986229" y="2515205"/>
                    <a:pt x="4966862" y="2513186"/>
                    <a:pt x="4947195" y="2513186"/>
                  </a:cubicBezTo>
                  <a:close/>
                  <a:moveTo>
                    <a:pt x="3764445" y="2513186"/>
                  </a:moveTo>
                  <a:cubicBezTo>
                    <a:pt x="3743507" y="2513186"/>
                    <a:pt x="3722868" y="2515505"/>
                    <a:pt x="3702828" y="2519991"/>
                  </a:cubicBezTo>
                  <a:cubicBezTo>
                    <a:pt x="3714793" y="2550875"/>
                    <a:pt x="3722270" y="2583627"/>
                    <a:pt x="3724663" y="2616753"/>
                  </a:cubicBezTo>
                  <a:cubicBezTo>
                    <a:pt x="3757864" y="2619071"/>
                    <a:pt x="3790617" y="2626549"/>
                    <a:pt x="3821500" y="2638663"/>
                  </a:cubicBezTo>
                  <a:cubicBezTo>
                    <a:pt x="3822621" y="2633578"/>
                    <a:pt x="3823743" y="2628269"/>
                    <a:pt x="3824716" y="2622361"/>
                  </a:cubicBezTo>
                  <a:cubicBezTo>
                    <a:pt x="3827108" y="2607630"/>
                    <a:pt x="3828304" y="2592376"/>
                    <a:pt x="3828304" y="2577121"/>
                  </a:cubicBezTo>
                  <a:cubicBezTo>
                    <a:pt x="3828304" y="2557380"/>
                    <a:pt x="3826286" y="2537938"/>
                    <a:pt x="3822323" y="2519168"/>
                  </a:cubicBezTo>
                  <a:cubicBezTo>
                    <a:pt x="3803478" y="2515205"/>
                    <a:pt x="3784111" y="2513186"/>
                    <a:pt x="3764445" y="2513186"/>
                  </a:cubicBezTo>
                  <a:close/>
                  <a:moveTo>
                    <a:pt x="2581469" y="2513186"/>
                  </a:moveTo>
                  <a:cubicBezTo>
                    <a:pt x="2560606" y="2513186"/>
                    <a:pt x="2539968" y="2515505"/>
                    <a:pt x="2519928" y="2519991"/>
                  </a:cubicBezTo>
                  <a:cubicBezTo>
                    <a:pt x="2531892" y="2550875"/>
                    <a:pt x="2539370" y="2583627"/>
                    <a:pt x="2541763" y="2616753"/>
                  </a:cubicBezTo>
                  <a:cubicBezTo>
                    <a:pt x="2574889" y="2619071"/>
                    <a:pt x="2607641" y="2626549"/>
                    <a:pt x="2638599" y="2638663"/>
                  </a:cubicBezTo>
                  <a:cubicBezTo>
                    <a:pt x="2643086" y="2618548"/>
                    <a:pt x="2645404" y="2597909"/>
                    <a:pt x="2645404" y="2577121"/>
                  </a:cubicBezTo>
                  <a:cubicBezTo>
                    <a:pt x="2645404" y="2557604"/>
                    <a:pt x="2643385" y="2538162"/>
                    <a:pt x="2639347" y="2519168"/>
                  </a:cubicBezTo>
                  <a:cubicBezTo>
                    <a:pt x="2620503" y="2515205"/>
                    <a:pt x="2601061" y="2513186"/>
                    <a:pt x="2581469" y="2513186"/>
                  </a:cubicBezTo>
                  <a:close/>
                  <a:moveTo>
                    <a:pt x="1398494" y="2513186"/>
                  </a:moveTo>
                  <a:cubicBezTo>
                    <a:pt x="1377557" y="2513186"/>
                    <a:pt x="1356993" y="2515505"/>
                    <a:pt x="1336953" y="2519991"/>
                  </a:cubicBezTo>
                  <a:cubicBezTo>
                    <a:pt x="1348992" y="2550875"/>
                    <a:pt x="1356469" y="2583627"/>
                    <a:pt x="1358862" y="2616753"/>
                  </a:cubicBezTo>
                  <a:cubicBezTo>
                    <a:pt x="1391989" y="2619071"/>
                    <a:pt x="1424741" y="2626549"/>
                    <a:pt x="1455624" y="2638663"/>
                  </a:cubicBezTo>
                  <a:cubicBezTo>
                    <a:pt x="1460111" y="2618548"/>
                    <a:pt x="1462428" y="2597984"/>
                    <a:pt x="1462428" y="2577121"/>
                  </a:cubicBezTo>
                  <a:cubicBezTo>
                    <a:pt x="1462428" y="2557530"/>
                    <a:pt x="1460410" y="2538088"/>
                    <a:pt x="1456447" y="2519168"/>
                  </a:cubicBezTo>
                  <a:cubicBezTo>
                    <a:pt x="1437528" y="2515205"/>
                    <a:pt x="1418161" y="2513186"/>
                    <a:pt x="1398494" y="2513186"/>
                  </a:cubicBezTo>
                  <a:close/>
                  <a:moveTo>
                    <a:pt x="215594" y="2513186"/>
                  </a:moveTo>
                  <a:cubicBezTo>
                    <a:pt x="194656" y="2513186"/>
                    <a:pt x="174092" y="2515505"/>
                    <a:pt x="153977" y="2520066"/>
                  </a:cubicBezTo>
                  <a:cubicBezTo>
                    <a:pt x="166092" y="2551024"/>
                    <a:pt x="173494" y="2583776"/>
                    <a:pt x="175887" y="2616828"/>
                  </a:cubicBezTo>
                  <a:cubicBezTo>
                    <a:pt x="209013" y="2619221"/>
                    <a:pt x="241766" y="2626624"/>
                    <a:pt x="272649" y="2638663"/>
                  </a:cubicBezTo>
                  <a:cubicBezTo>
                    <a:pt x="277136" y="2618473"/>
                    <a:pt x="279454" y="2597909"/>
                    <a:pt x="279454" y="2577121"/>
                  </a:cubicBezTo>
                  <a:cubicBezTo>
                    <a:pt x="279454" y="2557380"/>
                    <a:pt x="277435" y="2537938"/>
                    <a:pt x="273472" y="2519168"/>
                  </a:cubicBezTo>
                  <a:cubicBezTo>
                    <a:pt x="254627" y="2515205"/>
                    <a:pt x="235260" y="2513186"/>
                    <a:pt x="215594" y="2513186"/>
                  </a:cubicBezTo>
                  <a:close/>
                  <a:moveTo>
                    <a:pt x="5322502" y="2455384"/>
                  </a:moveTo>
                  <a:cubicBezTo>
                    <a:pt x="5297377" y="2477144"/>
                    <a:pt x="5269036" y="2495016"/>
                    <a:pt x="5238677" y="2508326"/>
                  </a:cubicBezTo>
                  <a:cubicBezTo>
                    <a:pt x="5249744" y="2525749"/>
                    <a:pt x="5262531" y="2541976"/>
                    <a:pt x="5277262" y="2556707"/>
                  </a:cubicBezTo>
                  <a:cubicBezTo>
                    <a:pt x="5291096" y="2570541"/>
                    <a:pt x="5306276" y="2582879"/>
                    <a:pt x="5322502" y="2593422"/>
                  </a:cubicBezTo>
                  <a:cubicBezTo>
                    <a:pt x="5338654" y="2582879"/>
                    <a:pt x="5353834" y="2570541"/>
                    <a:pt x="5367668" y="2556707"/>
                  </a:cubicBezTo>
                  <a:cubicBezTo>
                    <a:pt x="5382474" y="2541901"/>
                    <a:pt x="5395260" y="2525674"/>
                    <a:pt x="5406253" y="2508326"/>
                  </a:cubicBezTo>
                  <a:cubicBezTo>
                    <a:pt x="5375894" y="2494941"/>
                    <a:pt x="5347553" y="2477070"/>
                    <a:pt x="5322502" y="2455384"/>
                  </a:cubicBezTo>
                  <a:close/>
                  <a:moveTo>
                    <a:pt x="4139603" y="2455384"/>
                  </a:moveTo>
                  <a:cubicBezTo>
                    <a:pt x="4114477" y="2477070"/>
                    <a:pt x="4086061" y="2495016"/>
                    <a:pt x="4055777" y="2508326"/>
                  </a:cubicBezTo>
                  <a:cubicBezTo>
                    <a:pt x="4066769" y="2525674"/>
                    <a:pt x="4079555" y="2541901"/>
                    <a:pt x="4094363" y="2556707"/>
                  </a:cubicBezTo>
                  <a:cubicBezTo>
                    <a:pt x="4108196" y="2570541"/>
                    <a:pt x="4123375" y="2582879"/>
                    <a:pt x="4139603" y="2593422"/>
                  </a:cubicBezTo>
                  <a:cubicBezTo>
                    <a:pt x="4155754" y="2582879"/>
                    <a:pt x="4170934" y="2570541"/>
                    <a:pt x="4184768" y="2556707"/>
                  </a:cubicBezTo>
                  <a:cubicBezTo>
                    <a:pt x="4199500" y="2541976"/>
                    <a:pt x="4212360" y="2525749"/>
                    <a:pt x="4223353" y="2508326"/>
                  </a:cubicBezTo>
                  <a:cubicBezTo>
                    <a:pt x="4192993" y="2494941"/>
                    <a:pt x="4164652" y="2477070"/>
                    <a:pt x="4139603" y="2455384"/>
                  </a:cubicBezTo>
                  <a:close/>
                  <a:moveTo>
                    <a:pt x="1773726" y="2455384"/>
                  </a:moveTo>
                  <a:cubicBezTo>
                    <a:pt x="1748526" y="2477144"/>
                    <a:pt x="1720185" y="2495091"/>
                    <a:pt x="1689826" y="2508326"/>
                  </a:cubicBezTo>
                  <a:cubicBezTo>
                    <a:pt x="1692743" y="2512963"/>
                    <a:pt x="1695808" y="2517598"/>
                    <a:pt x="1699024" y="2522085"/>
                  </a:cubicBezTo>
                  <a:cubicBezTo>
                    <a:pt x="1699173" y="2522310"/>
                    <a:pt x="1699248" y="2522459"/>
                    <a:pt x="1699398" y="2522609"/>
                  </a:cubicBezTo>
                  <a:cubicBezTo>
                    <a:pt x="1705828" y="2531357"/>
                    <a:pt x="1712783" y="2539807"/>
                    <a:pt x="1719961" y="2547734"/>
                  </a:cubicBezTo>
                  <a:cubicBezTo>
                    <a:pt x="1720111" y="2547958"/>
                    <a:pt x="1720335" y="2548107"/>
                    <a:pt x="1720485" y="2548332"/>
                  </a:cubicBezTo>
                  <a:cubicBezTo>
                    <a:pt x="1720485" y="2548332"/>
                    <a:pt x="1720560" y="2548407"/>
                    <a:pt x="1720560" y="2548407"/>
                  </a:cubicBezTo>
                  <a:cubicBezTo>
                    <a:pt x="1723102" y="2551173"/>
                    <a:pt x="1725719" y="2553940"/>
                    <a:pt x="1728486" y="2556707"/>
                  </a:cubicBezTo>
                  <a:cubicBezTo>
                    <a:pt x="1742319" y="2570541"/>
                    <a:pt x="1757499" y="2582879"/>
                    <a:pt x="1773726" y="2593422"/>
                  </a:cubicBezTo>
                  <a:cubicBezTo>
                    <a:pt x="1789878" y="2582879"/>
                    <a:pt x="1805058" y="2570541"/>
                    <a:pt x="1818891" y="2556707"/>
                  </a:cubicBezTo>
                  <a:cubicBezTo>
                    <a:pt x="1833698" y="2541976"/>
                    <a:pt x="1846485" y="2525749"/>
                    <a:pt x="1857552" y="2508326"/>
                  </a:cubicBezTo>
                  <a:cubicBezTo>
                    <a:pt x="1827117" y="2495016"/>
                    <a:pt x="1798776" y="2477070"/>
                    <a:pt x="1773726" y="2455384"/>
                  </a:cubicBezTo>
                  <a:close/>
                  <a:moveTo>
                    <a:pt x="590826" y="2455384"/>
                  </a:moveTo>
                  <a:cubicBezTo>
                    <a:pt x="565701" y="2477144"/>
                    <a:pt x="537360" y="2495016"/>
                    <a:pt x="507076" y="2508326"/>
                  </a:cubicBezTo>
                  <a:cubicBezTo>
                    <a:pt x="509991" y="2512963"/>
                    <a:pt x="512983" y="2517673"/>
                    <a:pt x="516124" y="2522085"/>
                  </a:cubicBezTo>
                  <a:cubicBezTo>
                    <a:pt x="516423" y="2522459"/>
                    <a:pt x="516647" y="2522758"/>
                    <a:pt x="516946" y="2523132"/>
                  </a:cubicBezTo>
                  <a:cubicBezTo>
                    <a:pt x="523377" y="2531956"/>
                    <a:pt x="530406" y="2540481"/>
                    <a:pt x="537659" y="2548407"/>
                  </a:cubicBezTo>
                  <a:cubicBezTo>
                    <a:pt x="540201" y="2551173"/>
                    <a:pt x="542819" y="2553940"/>
                    <a:pt x="545585" y="2556707"/>
                  </a:cubicBezTo>
                  <a:cubicBezTo>
                    <a:pt x="559420" y="2570541"/>
                    <a:pt x="574599" y="2582879"/>
                    <a:pt x="590826" y="2593422"/>
                  </a:cubicBezTo>
                  <a:cubicBezTo>
                    <a:pt x="606978" y="2582879"/>
                    <a:pt x="622157" y="2570541"/>
                    <a:pt x="635992" y="2556707"/>
                  </a:cubicBezTo>
                  <a:cubicBezTo>
                    <a:pt x="650722" y="2541976"/>
                    <a:pt x="663584" y="2525749"/>
                    <a:pt x="674577" y="2508326"/>
                  </a:cubicBezTo>
                  <a:cubicBezTo>
                    <a:pt x="644217" y="2494941"/>
                    <a:pt x="615876" y="2477070"/>
                    <a:pt x="590826" y="2455384"/>
                  </a:cubicBezTo>
                  <a:close/>
                  <a:moveTo>
                    <a:pt x="2956626" y="2455309"/>
                  </a:moveTo>
                  <a:cubicBezTo>
                    <a:pt x="2931501" y="2477070"/>
                    <a:pt x="2903086" y="2495016"/>
                    <a:pt x="2872801" y="2508326"/>
                  </a:cubicBezTo>
                  <a:cubicBezTo>
                    <a:pt x="2879755" y="2519244"/>
                    <a:pt x="2887383" y="2529787"/>
                    <a:pt x="2895833" y="2539732"/>
                  </a:cubicBezTo>
                  <a:cubicBezTo>
                    <a:pt x="2895907" y="2539807"/>
                    <a:pt x="2895983" y="2539882"/>
                    <a:pt x="2896057" y="2539957"/>
                  </a:cubicBezTo>
                  <a:cubicBezTo>
                    <a:pt x="2900843" y="2545640"/>
                    <a:pt x="2905853" y="2551099"/>
                    <a:pt x="2911461" y="2556707"/>
                  </a:cubicBezTo>
                  <a:cubicBezTo>
                    <a:pt x="2925295" y="2570541"/>
                    <a:pt x="2940475" y="2582804"/>
                    <a:pt x="2956626" y="2593347"/>
                  </a:cubicBezTo>
                  <a:cubicBezTo>
                    <a:pt x="2972778" y="2582804"/>
                    <a:pt x="2987958" y="2570541"/>
                    <a:pt x="3001867" y="2556632"/>
                  </a:cubicBezTo>
                  <a:cubicBezTo>
                    <a:pt x="3016598" y="2541901"/>
                    <a:pt x="3029385" y="2525674"/>
                    <a:pt x="3040377" y="2508251"/>
                  </a:cubicBezTo>
                  <a:cubicBezTo>
                    <a:pt x="3010092" y="2494941"/>
                    <a:pt x="2981752" y="2477070"/>
                    <a:pt x="2956626" y="2455309"/>
                  </a:cubicBezTo>
                  <a:close/>
                  <a:moveTo>
                    <a:pt x="4731014" y="2405583"/>
                  </a:moveTo>
                  <a:cubicBezTo>
                    <a:pt x="4714788" y="2416200"/>
                    <a:pt x="4699683" y="2428464"/>
                    <a:pt x="4685774" y="2442373"/>
                  </a:cubicBezTo>
                  <a:cubicBezTo>
                    <a:pt x="4671118" y="2457029"/>
                    <a:pt x="4658256" y="2473330"/>
                    <a:pt x="4647266" y="2490679"/>
                  </a:cubicBezTo>
                  <a:cubicBezTo>
                    <a:pt x="4677549" y="2503914"/>
                    <a:pt x="4705889" y="2521786"/>
                    <a:pt x="4731014" y="2543621"/>
                  </a:cubicBezTo>
                  <a:cubicBezTo>
                    <a:pt x="4756140" y="2521860"/>
                    <a:pt x="4784480" y="2503989"/>
                    <a:pt x="4814765" y="2490679"/>
                  </a:cubicBezTo>
                  <a:cubicBezTo>
                    <a:pt x="4803773" y="2473256"/>
                    <a:pt x="4790986" y="2457029"/>
                    <a:pt x="4776255" y="2442298"/>
                  </a:cubicBezTo>
                  <a:cubicBezTo>
                    <a:pt x="4762421" y="2428464"/>
                    <a:pt x="4747242" y="2416200"/>
                    <a:pt x="4731014" y="2405583"/>
                  </a:cubicBezTo>
                  <a:close/>
                  <a:moveTo>
                    <a:pt x="3548114" y="2405583"/>
                  </a:moveTo>
                  <a:cubicBezTo>
                    <a:pt x="3531887" y="2416200"/>
                    <a:pt x="3516708" y="2428464"/>
                    <a:pt x="3502949" y="2442298"/>
                  </a:cubicBezTo>
                  <a:cubicBezTo>
                    <a:pt x="3488218" y="2457029"/>
                    <a:pt x="3475356" y="2473256"/>
                    <a:pt x="3464364" y="2490679"/>
                  </a:cubicBezTo>
                  <a:cubicBezTo>
                    <a:pt x="3494574" y="2503914"/>
                    <a:pt x="3522989" y="2521786"/>
                    <a:pt x="3548189" y="2543621"/>
                  </a:cubicBezTo>
                  <a:cubicBezTo>
                    <a:pt x="3573240" y="2521860"/>
                    <a:pt x="3601655" y="2503989"/>
                    <a:pt x="3631939" y="2490679"/>
                  </a:cubicBezTo>
                  <a:cubicBezTo>
                    <a:pt x="3620872" y="2473256"/>
                    <a:pt x="3608085" y="2457029"/>
                    <a:pt x="3593354" y="2442298"/>
                  </a:cubicBezTo>
                  <a:cubicBezTo>
                    <a:pt x="3579521" y="2428464"/>
                    <a:pt x="3564341" y="2416200"/>
                    <a:pt x="3548114" y="2405583"/>
                  </a:cubicBezTo>
                  <a:close/>
                  <a:moveTo>
                    <a:pt x="2365214" y="2405583"/>
                  </a:moveTo>
                  <a:cubicBezTo>
                    <a:pt x="2348987" y="2416200"/>
                    <a:pt x="2333807" y="2428464"/>
                    <a:pt x="2320048" y="2442298"/>
                  </a:cubicBezTo>
                  <a:cubicBezTo>
                    <a:pt x="2305317" y="2457029"/>
                    <a:pt x="2292455" y="2473256"/>
                    <a:pt x="2281463" y="2490679"/>
                  </a:cubicBezTo>
                  <a:cubicBezTo>
                    <a:pt x="2311748" y="2503914"/>
                    <a:pt x="2340089" y="2521860"/>
                    <a:pt x="2365214" y="2543621"/>
                  </a:cubicBezTo>
                  <a:cubicBezTo>
                    <a:pt x="2390264" y="2521860"/>
                    <a:pt x="2418680" y="2503914"/>
                    <a:pt x="2448964" y="2490679"/>
                  </a:cubicBezTo>
                  <a:cubicBezTo>
                    <a:pt x="2437972" y="2473256"/>
                    <a:pt x="2425110" y="2456954"/>
                    <a:pt x="2410454" y="2442298"/>
                  </a:cubicBezTo>
                  <a:cubicBezTo>
                    <a:pt x="2396546" y="2428389"/>
                    <a:pt x="2381366" y="2416126"/>
                    <a:pt x="2365214" y="2405583"/>
                  </a:cubicBezTo>
                  <a:close/>
                  <a:moveTo>
                    <a:pt x="1182239" y="2405583"/>
                  </a:moveTo>
                  <a:cubicBezTo>
                    <a:pt x="1166012" y="2416200"/>
                    <a:pt x="1150832" y="2428539"/>
                    <a:pt x="1136999" y="2442373"/>
                  </a:cubicBezTo>
                  <a:cubicBezTo>
                    <a:pt x="1122342" y="2457029"/>
                    <a:pt x="1109481" y="2473256"/>
                    <a:pt x="1098488" y="2490679"/>
                  </a:cubicBezTo>
                  <a:cubicBezTo>
                    <a:pt x="1128773" y="2503914"/>
                    <a:pt x="1157188" y="2521786"/>
                    <a:pt x="1182239" y="2543621"/>
                  </a:cubicBezTo>
                  <a:cubicBezTo>
                    <a:pt x="1207439" y="2521860"/>
                    <a:pt x="1235779" y="2503989"/>
                    <a:pt x="1266064" y="2490679"/>
                  </a:cubicBezTo>
                  <a:cubicBezTo>
                    <a:pt x="1254997" y="2473256"/>
                    <a:pt x="1242210" y="2456954"/>
                    <a:pt x="1227479" y="2442298"/>
                  </a:cubicBezTo>
                  <a:cubicBezTo>
                    <a:pt x="1213645" y="2428464"/>
                    <a:pt x="1198465" y="2416200"/>
                    <a:pt x="1182239" y="2405583"/>
                  </a:cubicBezTo>
                  <a:close/>
                  <a:moveTo>
                    <a:pt x="5913989" y="2405507"/>
                  </a:moveTo>
                  <a:cubicBezTo>
                    <a:pt x="5897763" y="2416126"/>
                    <a:pt x="5882583" y="2428389"/>
                    <a:pt x="5868825" y="2442223"/>
                  </a:cubicBezTo>
                  <a:cubicBezTo>
                    <a:pt x="5854018" y="2456954"/>
                    <a:pt x="5841231" y="2473256"/>
                    <a:pt x="5830239" y="2490604"/>
                  </a:cubicBezTo>
                  <a:cubicBezTo>
                    <a:pt x="5860524" y="2503914"/>
                    <a:pt x="5888864" y="2521786"/>
                    <a:pt x="5913989" y="2543546"/>
                  </a:cubicBezTo>
                  <a:cubicBezTo>
                    <a:pt x="5939115" y="2521786"/>
                    <a:pt x="5967455" y="2503914"/>
                    <a:pt x="5997740" y="2490604"/>
                  </a:cubicBezTo>
                  <a:cubicBezTo>
                    <a:pt x="5986748" y="2473181"/>
                    <a:pt x="5973961" y="2456954"/>
                    <a:pt x="5959229" y="2442223"/>
                  </a:cubicBezTo>
                  <a:cubicBezTo>
                    <a:pt x="5945321" y="2428389"/>
                    <a:pt x="5930142" y="2416051"/>
                    <a:pt x="5913989" y="2405507"/>
                  </a:cubicBezTo>
                  <a:close/>
                  <a:moveTo>
                    <a:pt x="5391522" y="2372306"/>
                  </a:moveTo>
                  <a:cubicBezTo>
                    <a:pt x="5381726" y="2388982"/>
                    <a:pt x="5370434" y="2404760"/>
                    <a:pt x="5357872" y="2419491"/>
                  </a:cubicBezTo>
                  <a:cubicBezTo>
                    <a:pt x="5379258" y="2437662"/>
                    <a:pt x="5403412" y="2452617"/>
                    <a:pt x="5429359" y="2463684"/>
                  </a:cubicBezTo>
                  <a:cubicBezTo>
                    <a:pt x="5439827" y="2437662"/>
                    <a:pt x="5446333" y="2409994"/>
                    <a:pt x="5448726" y="2381953"/>
                  </a:cubicBezTo>
                  <a:cubicBezTo>
                    <a:pt x="5429433" y="2380382"/>
                    <a:pt x="5410290" y="2377242"/>
                    <a:pt x="5391522" y="2372306"/>
                  </a:cubicBezTo>
                  <a:close/>
                  <a:moveTo>
                    <a:pt x="3025646" y="2372306"/>
                  </a:moveTo>
                  <a:cubicBezTo>
                    <a:pt x="3015850" y="2389056"/>
                    <a:pt x="3004484" y="2404760"/>
                    <a:pt x="2991997" y="2419491"/>
                  </a:cubicBezTo>
                  <a:cubicBezTo>
                    <a:pt x="3013532" y="2437662"/>
                    <a:pt x="3037685" y="2452692"/>
                    <a:pt x="3063484" y="2463684"/>
                  </a:cubicBezTo>
                  <a:cubicBezTo>
                    <a:pt x="3074027" y="2437662"/>
                    <a:pt x="3080532" y="2409994"/>
                    <a:pt x="3082850" y="2381953"/>
                  </a:cubicBezTo>
                  <a:cubicBezTo>
                    <a:pt x="3063558" y="2380382"/>
                    <a:pt x="3044415" y="2377242"/>
                    <a:pt x="3025646" y="2372306"/>
                  </a:cubicBezTo>
                  <a:close/>
                  <a:moveTo>
                    <a:pt x="1842745" y="2372306"/>
                  </a:moveTo>
                  <a:cubicBezTo>
                    <a:pt x="1832949" y="2388982"/>
                    <a:pt x="1821659" y="2404760"/>
                    <a:pt x="1809096" y="2419491"/>
                  </a:cubicBezTo>
                  <a:cubicBezTo>
                    <a:pt x="1830557" y="2437662"/>
                    <a:pt x="1854710" y="2452617"/>
                    <a:pt x="1880583" y="2463684"/>
                  </a:cubicBezTo>
                  <a:cubicBezTo>
                    <a:pt x="1891052" y="2437662"/>
                    <a:pt x="1897557" y="2409994"/>
                    <a:pt x="1899950" y="2381953"/>
                  </a:cubicBezTo>
                  <a:cubicBezTo>
                    <a:pt x="1880658" y="2380382"/>
                    <a:pt x="1861515" y="2377242"/>
                    <a:pt x="1842745" y="2372306"/>
                  </a:cubicBezTo>
                  <a:close/>
                  <a:moveTo>
                    <a:pt x="659845" y="2372306"/>
                  </a:moveTo>
                  <a:cubicBezTo>
                    <a:pt x="650050" y="2388982"/>
                    <a:pt x="638758" y="2404760"/>
                    <a:pt x="626196" y="2419491"/>
                  </a:cubicBezTo>
                  <a:cubicBezTo>
                    <a:pt x="647582" y="2437662"/>
                    <a:pt x="671809" y="2452617"/>
                    <a:pt x="697683" y="2463684"/>
                  </a:cubicBezTo>
                  <a:cubicBezTo>
                    <a:pt x="708151" y="2437662"/>
                    <a:pt x="714657" y="2409994"/>
                    <a:pt x="717049" y="2381953"/>
                  </a:cubicBezTo>
                  <a:cubicBezTo>
                    <a:pt x="697757" y="2380382"/>
                    <a:pt x="678614" y="2377242"/>
                    <a:pt x="659845" y="2372306"/>
                  </a:cubicBezTo>
                  <a:close/>
                  <a:moveTo>
                    <a:pt x="5253483" y="2372232"/>
                  </a:moveTo>
                  <a:cubicBezTo>
                    <a:pt x="5234714" y="2377167"/>
                    <a:pt x="5215571" y="2380307"/>
                    <a:pt x="5196278" y="2381878"/>
                  </a:cubicBezTo>
                  <a:cubicBezTo>
                    <a:pt x="5198597" y="2409994"/>
                    <a:pt x="5205102" y="2437662"/>
                    <a:pt x="5215646" y="2463684"/>
                  </a:cubicBezTo>
                  <a:cubicBezTo>
                    <a:pt x="5241444" y="2452692"/>
                    <a:pt x="5265597" y="2437736"/>
                    <a:pt x="5287133" y="2419491"/>
                  </a:cubicBezTo>
                  <a:cubicBezTo>
                    <a:pt x="5274569" y="2404760"/>
                    <a:pt x="5263279" y="2388982"/>
                    <a:pt x="5253483" y="2372232"/>
                  </a:cubicBezTo>
                  <a:close/>
                  <a:moveTo>
                    <a:pt x="4208621" y="2372232"/>
                  </a:moveTo>
                  <a:cubicBezTo>
                    <a:pt x="4205481" y="2377615"/>
                    <a:pt x="4202266" y="2382775"/>
                    <a:pt x="4198900" y="2387860"/>
                  </a:cubicBezTo>
                  <a:cubicBezTo>
                    <a:pt x="4198900" y="2387935"/>
                    <a:pt x="4198825" y="2388010"/>
                    <a:pt x="4198825" y="2388010"/>
                  </a:cubicBezTo>
                  <a:cubicBezTo>
                    <a:pt x="4193966" y="2395413"/>
                    <a:pt x="4188731" y="2402666"/>
                    <a:pt x="4183423" y="2409396"/>
                  </a:cubicBezTo>
                  <a:cubicBezTo>
                    <a:pt x="4180730" y="2412761"/>
                    <a:pt x="4177964" y="2416200"/>
                    <a:pt x="4175047" y="2419565"/>
                  </a:cubicBezTo>
                  <a:cubicBezTo>
                    <a:pt x="4196432" y="2437662"/>
                    <a:pt x="4220587" y="2452692"/>
                    <a:pt x="4246458" y="2463610"/>
                  </a:cubicBezTo>
                  <a:cubicBezTo>
                    <a:pt x="4256928" y="2437587"/>
                    <a:pt x="4263434" y="2409919"/>
                    <a:pt x="4265827" y="2381878"/>
                  </a:cubicBezTo>
                  <a:cubicBezTo>
                    <a:pt x="4246533" y="2380307"/>
                    <a:pt x="4227392" y="2377167"/>
                    <a:pt x="4208621" y="2372232"/>
                  </a:cubicBezTo>
                  <a:close/>
                  <a:moveTo>
                    <a:pt x="4070583" y="2372232"/>
                  </a:moveTo>
                  <a:cubicBezTo>
                    <a:pt x="4051739" y="2377167"/>
                    <a:pt x="4032671" y="2380307"/>
                    <a:pt x="4013378" y="2381878"/>
                  </a:cubicBezTo>
                  <a:cubicBezTo>
                    <a:pt x="4015697" y="2409994"/>
                    <a:pt x="4022202" y="2437662"/>
                    <a:pt x="4032745" y="2463684"/>
                  </a:cubicBezTo>
                  <a:cubicBezTo>
                    <a:pt x="4058544" y="2452692"/>
                    <a:pt x="4082697" y="2437736"/>
                    <a:pt x="4104232" y="2419491"/>
                  </a:cubicBezTo>
                  <a:cubicBezTo>
                    <a:pt x="4095708" y="2409546"/>
                    <a:pt x="4087707" y="2399001"/>
                    <a:pt x="4080378" y="2388010"/>
                  </a:cubicBezTo>
                  <a:cubicBezTo>
                    <a:pt x="4079780" y="2387038"/>
                    <a:pt x="4079182" y="2385916"/>
                    <a:pt x="4078509" y="2384944"/>
                  </a:cubicBezTo>
                  <a:cubicBezTo>
                    <a:pt x="4075818" y="2380757"/>
                    <a:pt x="4073125" y="2376568"/>
                    <a:pt x="4070583" y="2372232"/>
                  </a:cubicBezTo>
                  <a:close/>
                  <a:moveTo>
                    <a:pt x="2887532" y="2372232"/>
                  </a:moveTo>
                  <a:cubicBezTo>
                    <a:pt x="2868763" y="2377167"/>
                    <a:pt x="2849695" y="2380307"/>
                    <a:pt x="2830403" y="2381878"/>
                  </a:cubicBezTo>
                  <a:cubicBezTo>
                    <a:pt x="2831973" y="2401170"/>
                    <a:pt x="2835413" y="2420163"/>
                    <a:pt x="2840946" y="2438634"/>
                  </a:cubicBezTo>
                  <a:cubicBezTo>
                    <a:pt x="2842517" y="2443793"/>
                    <a:pt x="2844162" y="2448953"/>
                    <a:pt x="2846032" y="2454038"/>
                  </a:cubicBezTo>
                  <a:cubicBezTo>
                    <a:pt x="2847078" y="2456805"/>
                    <a:pt x="2848050" y="2459347"/>
                    <a:pt x="2849022" y="2461815"/>
                  </a:cubicBezTo>
                  <a:cubicBezTo>
                    <a:pt x="2849246" y="2462413"/>
                    <a:pt x="2849546" y="2463086"/>
                    <a:pt x="2849770" y="2463684"/>
                  </a:cubicBezTo>
                  <a:cubicBezTo>
                    <a:pt x="2875493" y="2452692"/>
                    <a:pt x="2899647" y="2437736"/>
                    <a:pt x="2921107" y="2419641"/>
                  </a:cubicBezTo>
                  <a:cubicBezTo>
                    <a:pt x="2921033" y="2419565"/>
                    <a:pt x="2921033" y="2419565"/>
                    <a:pt x="2921033" y="2419565"/>
                  </a:cubicBezTo>
                  <a:cubicBezTo>
                    <a:pt x="2921033" y="2419491"/>
                    <a:pt x="2920958" y="2419491"/>
                    <a:pt x="2920958" y="2419416"/>
                  </a:cubicBezTo>
                  <a:cubicBezTo>
                    <a:pt x="2919761" y="2417995"/>
                    <a:pt x="2918640" y="2416425"/>
                    <a:pt x="2917443" y="2415004"/>
                  </a:cubicBezTo>
                  <a:cubicBezTo>
                    <a:pt x="2912882" y="2409471"/>
                    <a:pt x="2908620" y="2404087"/>
                    <a:pt x="2904806" y="2398703"/>
                  </a:cubicBezTo>
                  <a:cubicBezTo>
                    <a:pt x="2899647" y="2391674"/>
                    <a:pt x="2894711" y="2384196"/>
                    <a:pt x="2890224" y="2376793"/>
                  </a:cubicBezTo>
                  <a:cubicBezTo>
                    <a:pt x="2889327" y="2375223"/>
                    <a:pt x="2888430" y="2373727"/>
                    <a:pt x="2887532" y="2372232"/>
                  </a:cubicBezTo>
                  <a:close/>
                  <a:moveTo>
                    <a:pt x="1704707" y="2372232"/>
                  </a:moveTo>
                  <a:cubicBezTo>
                    <a:pt x="1685863" y="2377167"/>
                    <a:pt x="1666795" y="2380307"/>
                    <a:pt x="1647502" y="2381878"/>
                  </a:cubicBezTo>
                  <a:cubicBezTo>
                    <a:pt x="1649820" y="2409919"/>
                    <a:pt x="1656326" y="2437662"/>
                    <a:pt x="1666869" y="2463684"/>
                  </a:cubicBezTo>
                  <a:cubicBezTo>
                    <a:pt x="1692667" y="2452692"/>
                    <a:pt x="1716821" y="2437736"/>
                    <a:pt x="1738356" y="2419491"/>
                  </a:cubicBezTo>
                  <a:cubicBezTo>
                    <a:pt x="1725794" y="2404760"/>
                    <a:pt x="1714502" y="2388982"/>
                    <a:pt x="1704707" y="2372232"/>
                  </a:cubicBezTo>
                  <a:close/>
                  <a:moveTo>
                    <a:pt x="521807" y="2372232"/>
                  </a:moveTo>
                  <a:cubicBezTo>
                    <a:pt x="503037" y="2377167"/>
                    <a:pt x="483894" y="2380307"/>
                    <a:pt x="464602" y="2381878"/>
                  </a:cubicBezTo>
                  <a:cubicBezTo>
                    <a:pt x="466920" y="2409994"/>
                    <a:pt x="473500" y="2437662"/>
                    <a:pt x="483969" y="2463684"/>
                  </a:cubicBezTo>
                  <a:cubicBezTo>
                    <a:pt x="509768" y="2452692"/>
                    <a:pt x="533920" y="2437736"/>
                    <a:pt x="555456" y="2419491"/>
                  </a:cubicBezTo>
                  <a:cubicBezTo>
                    <a:pt x="542893" y="2404685"/>
                    <a:pt x="531603" y="2388982"/>
                    <a:pt x="521807" y="2372232"/>
                  </a:cubicBezTo>
                  <a:close/>
                  <a:moveTo>
                    <a:pt x="5595813" y="2360417"/>
                  </a:moveTo>
                  <a:cubicBezTo>
                    <a:pt x="5564929" y="2372456"/>
                    <a:pt x="5532252" y="2379859"/>
                    <a:pt x="5499051" y="2382252"/>
                  </a:cubicBezTo>
                  <a:cubicBezTo>
                    <a:pt x="5496658" y="2415303"/>
                    <a:pt x="5489255" y="2448056"/>
                    <a:pt x="5477216" y="2478864"/>
                  </a:cubicBezTo>
                  <a:cubicBezTo>
                    <a:pt x="5516399" y="2487613"/>
                    <a:pt x="5557452" y="2488137"/>
                    <a:pt x="5596710" y="2479836"/>
                  </a:cubicBezTo>
                  <a:cubicBezTo>
                    <a:pt x="5600673" y="2461142"/>
                    <a:pt x="5602693" y="2441625"/>
                    <a:pt x="5602693" y="2421958"/>
                  </a:cubicBezTo>
                  <a:cubicBezTo>
                    <a:pt x="5602693" y="2401170"/>
                    <a:pt x="5600299" y="2380532"/>
                    <a:pt x="5595813" y="2360417"/>
                  </a:cubicBezTo>
                  <a:close/>
                  <a:moveTo>
                    <a:pt x="5049117" y="2360417"/>
                  </a:moveTo>
                  <a:cubicBezTo>
                    <a:pt x="5044630" y="2380532"/>
                    <a:pt x="5042237" y="2401095"/>
                    <a:pt x="5042237" y="2421958"/>
                  </a:cubicBezTo>
                  <a:cubicBezTo>
                    <a:pt x="5042237" y="2441400"/>
                    <a:pt x="5044257" y="2460842"/>
                    <a:pt x="5048220" y="2479836"/>
                  </a:cubicBezTo>
                  <a:cubicBezTo>
                    <a:pt x="5087477" y="2488137"/>
                    <a:pt x="5128455" y="2487687"/>
                    <a:pt x="5167638" y="2478939"/>
                  </a:cubicBezTo>
                  <a:cubicBezTo>
                    <a:pt x="5155600" y="2448056"/>
                    <a:pt x="5148196" y="2415378"/>
                    <a:pt x="5145804" y="2382252"/>
                  </a:cubicBezTo>
                  <a:cubicBezTo>
                    <a:pt x="5112528" y="2379859"/>
                    <a:pt x="5079850" y="2372381"/>
                    <a:pt x="5049117" y="2360417"/>
                  </a:cubicBezTo>
                  <a:close/>
                  <a:moveTo>
                    <a:pt x="4412913" y="2360417"/>
                  </a:moveTo>
                  <a:cubicBezTo>
                    <a:pt x="4382030" y="2372381"/>
                    <a:pt x="4349277" y="2379859"/>
                    <a:pt x="4316150" y="2382252"/>
                  </a:cubicBezTo>
                  <a:cubicBezTo>
                    <a:pt x="4313758" y="2415303"/>
                    <a:pt x="4306355" y="2448056"/>
                    <a:pt x="4294317" y="2478864"/>
                  </a:cubicBezTo>
                  <a:cubicBezTo>
                    <a:pt x="4333425" y="2487613"/>
                    <a:pt x="4374403" y="2488137"/>
                    <a:pt x="4413735" y="2479836"/>
                  </a:cubicBezTo>
                  <a:cubicBezTo>
                    <a:pt x="4417773" y="2460842"/>
                    <a:pt x="4419792" y="2441400"/>
                    <a:pt x="4419792" y="2421958"/>
                  </a:cubicBezTo>
                  <a:cubicBezTo>
                    <a:pt x="4419792" y="2401170"/>
                    <a:pt x="4417399" y="2380607"/>
                    <a:pt x="4412913" y="2360417"/>
                  </a:cubicBezTo>
                  <a:close/>
                  <a:moveTo>
                    <a:pt x="3866216" y="2360417"/>
                  </a:moveTo>
                  <a:cubicBezTo>
                    <a:pt x="3861730" y="2380532"/>
                    <a:pt x="3859337" y="2401170"/>
                    <a:pt x="3859337" y="2421958"/>
                  </a:cubicBezTo>
                  <a:cubicBezTo>
                    <a:pt x="3859337" y="2434222"/>
                    <a:pt x="3860160" y="2446635"/>
                    <a:pt x="3861730" y="2458749"/>
                  </a:cubicBezTo>
                  <a:cubicBezTo>
                    <a:pt x="3862552" y="2465105"/>
                    <a:pt x="3863524" y="2471012"/>
                    <a:pt x="3864646" y="2476695"/>
                  </a:cubicBezTo>
                  <a:cubicBezTo>
                    <a:pt x="3864871" y="2477742"/>
                    <a:pt x="3865094" y="2478789"/>
                    <a:pt x="3865319" y="2479836"/>
                  </a:cubicBezTo>
                  <a:cubicBezTo>
                    <a:pt x="3904502" y="2488137"/>
                    <a:pt x="3945555" y="2487687"/>
                    <a:pt x="3984813" y="2478939"/>
                  </a:cubicBezTo>
                  <a:cubicBezTo>
                    <a:pt x="3972774" y="2448056"/>
                    <a:pt x="3965371" y="2415378"/>
                    <a:pt x="3962978" y="2382252"/>
                  </a:cubicBezTo>
                  <a:cubicBezTo>
                    <a:pt x="3929702" y="2379859"/>
                    <a:pt x="3897024" y="2372381"/>
                    <a:pt x="3866216" y="2360417"/>
                  </a:cubicBezTo>
                  <a:close/>
                  <a:moveTo>
                    <a:pt x="3230012" y="2360417"/>
                  </a:moveTo>
                  <a:cubicBezTo>
                    <a:pt x="3199129" y="2372381"/>
                    <a:pt x="3166376" y="2379859"/>
                    <a:pt x="3133251" y="2382252"/>
                  </a:cubicBezTo>
                  <a:cubicBezTo>
                    <a:pt x="3130858" y="2415303"/>
                    <a:pt x="3123455" y="2447981"/>
                    <a:pt x="3111416" y="2478864"/>
                  </a:cubicBezTo>
                  <a:cubicBezTo>
                    <a:pt x="3150599" y="2487613"/>
                    <a:pt x="3191651" y="2488137"/>
                    <a:pt x="3230835" y="2479836"/>
                  </a:cubicBezTo>
                  <a:cubicBezTo>
                    <a:pt x="3234798" y="2461142"/>
                    <a:pt x="3236817" y="2441625"/>
                    <a:pt x="3236817" y="2421958"/>
                  </a:cubicBezTo>
                  <a:cubicBezTo>
                    <a:pt x="3236817" y="2401095"/>
                    <a:pt x="3234498" y="2380532"/>
                    <a:pt x="3230012" y="2360417"/>
                  </a:cubicBezTo>
                  <a:close/>
                  <a:moveTo>
                    <a:pt x="2683316" y="2360417"/>
                  </a:moveTo>
                  <a:cubicBezTo>
                    <a:pt x="2678829" y="2380457"/>
                    <a:pt x="2676511" y="2401021"/>
                    <a:pt x="2676436" y="2421958"/>
                  </a:cubicBezTo>
                  <a:cubicBezTo>
                    <a:pt x="2676436" y="2441625"/>
                    <a:pt x="2678455" y="2460992"/>
                    <a:pt x="2682418" y="2479836"/>
                  </a:cubicBezTo>
                  <a:cubicBezTo>
                    <a:pt x="2721527" y="2488137"/>
                    <a:pt x="2762505" y="2487687"/>
                    <a:pt x="2801763" y="2478939"/>
                  </a:cubicBezTo>
                  <a:cubicBezTo>
                    <a:pt x="2800791" y="2476471"/>
                    <a:pt x="2799819" y="2473854"/>
                    <a:pt x="2798846" y="2471162"/>
                  </a:cubicBezTo>
                  <a:cubicBezTo>
                    <a:pt x="2796603" y="2465030"/>
                    <a:pt x="2794584" y="2458599"/>
                    <a:pt x="2792939" y="2453215"/>
                  </a:cubicBezTo>
                  <a:cubicBezTo>
                    <a:pt x="2792939" y="2453141"/>
                    <a:pt x="2792865" y="2452991"/>
                    <a:pt x="2792865" y="2452916"/>
                  </a:cubicBezTo>
                  <a:cubicBezTo>
                    <a:pt x="2786060" y="2429959"/>
                    <a:pt x="2781797" y="2406255"/>
                    <a:pt x="2780078" y="2382252"/>
                  </a:cubicBezTo>
                  <a:cubicBezTo>
                    <a:pt x="2746802" y="2379859"/>
                    <a:pt x="2714124" y="2372381"/>
                    <a:pt x="2683316" y="2360417"/>
                  </a:cubicBezTo>
                  <a:close/>
                  <a:moveTo>
                    <a:pt x="2047037" y="2360417"/>
                  </a:moveTo>
                  <a:cubicBezTo>
                    <a:pt x="2016154" y="2372456"/>
                    <a:pt x="1983401" y="2379859"/>
                    <a:pt x="1950276" y="2382252"/>
                  </a:cubicBezTo>
                  <a:cubicBezTo>
                    <a:pt x="1947883" y="2415303"/>
                    <a:pt x="1940480" y="2447981"/>
                    <a:pt x="1928441" y="2478864"/>
                  </a:cubicBezTo>
                  <a:cubicBezTo>
                    <a:pt x="1967624" y="2487613"/>
                    <a:pt x="2008676" y="2488137"/>
                    <a:pt x="2047934" y="2479836"/>
                  </a:cubicBezTo>
                  <a:cubicBezTo>
                    <a:pt x="2051897" y="2461142"/>
                    <a:pt x="2053916" y="2441625"/>
                    <a:pt x="2053916" y="2421958"/>
                  </a:cubicBezTo>
                  <a:cubicBezTo>
                    <a:pt x="2053916" y="2401170"/>
                    <a:pt x="2051524" y="2380532"/>
                    <a:pt x="2047037" y="2360417"/>
                  </a:cubicBezTo>
                  <a:close/>
                  <a:moveTo>
                    <a:pt x="1500341" y="2360417"/>
                  </a:moveTo>
                  <a:cubicBezTo>
                    <a:pt x="1495854" y="2380532"/>
                    <a:pt x="1493536" y="2401095"/>
                    <a:pt x="1493461" y="2421958"/>
                  </a:cubicBezTo>
                  <a:cubicBezTo>
                    <a:pt x="1493461" y="2441476"/>
                    <a:pt x="1495480" y="2460917"/>
                    <a:pt x="1499519" y="2479836"/>
                  </a:cubicBezTo>
                  <a:cubicBezTo>
                    <a:pt x="1538702" y="2488137"/>
                    <a:pt x="1579754" y="2487687"/>
                    <a:pt x="1618938" y="2478939"/>
                  </a:cubicBezTo>
                  <a:cubicBezTo>
                    <a:pt x="1606899" y="2448056"/>
                    <a:pt x="1599496" y="2415378"/>
                    <a:pt x="1597103" y="2382252"/>
                  </a:cubicBezTo>
                  <a:cubicBezTo>
                    <a:pt x="1563827" y="2379859"/>
                    <a:pt x="1531074" y="2372381"/>
                    <a:pt x="1500341" y="2360417"/>
                  </a:cubicBezTo>
                  <a:close/>
                  <a:moveTo>
                    <a:pt x="864136" y="2360417"/>
                  </a:moveTo>
                  <a:cubicBezTo>
                    <a:pt x="833253" y="2372381"/>
                    <a:pt x="800501" y="2379859"/>
                    <a:pt x="767375" y="2382252"/>
                  </a:cubicBezTo>
                  <a:cubicBezTo>
                    <a:pt x="764982" y="2415303"/>
                    <a:pt x="757579" y="2448056"/>
                    <a:pt x="745540" y="2478864"/>
                  </a:cubicBezTo>
                  <a:cubicBezTo>
                    <a:pt x="784723" y="2487613"/>
                    <a:pt x="825776" y="2488137"/>
                    <a:pt x="865034" y="2479836"/>
                  </a:cubicBezTo>
                  <a:cubicBezTo>
                    <a:pt x="868997" y="2460768"/>
                    <a:pt x="871016" y="2441400"/>
                    <a:pt x="871016" y="2421958"/>
                  </a:cubicBezTo>
                  <a:cubicBezTo>
                    <a:pt x="871016" y="2401170"/>
                    <a:pt x="868623" y="2380607"/>
                    <a:pt x="864136" y="2360417"/>
                  </a:cubicBezTo>
                  <a:close/>
                  <a:moveTo>
                    <a:pt x="317515" y="2360417"/>
                  </a:moveTo>
                  <a:cubicBezTo>
                    <a:pt x="312954" y="2380532"/>
                    <a:pt x="310636" y="2401095"/>
                    <a:pt x="310636" y="2421958"/>
                  </a:cubicBezTo>
                  <a:cubicBezTo>
                    <a:pt x="310636" y="2441400"/>
                    <a:pt x="312655" y="2460842"/>
                    <a:pt x="316618" y="2479836"/>
                  </a:cubicBezTo>
                  <a:cubicBezTo>
                    <a:pt x="355727" y="2488137"/>
                    <a:pt x="396779" y="2487687"/>
                    <a:pt x="436037" y="2478939"/>
                  </a:cubicBezTo>
                  <a:cubicBezTo>
                    <a:pt x="423998" y="2448056"/>
                    <a:pt x="416595" y="2415378"/>
                    <a:pt x="414202" y="2382252"/>
                  </a:cubicBezTo>
                  <a:cubicBezTo>
                    <a:pt x="380926" y="2379784"/>
                    <a:pt x="348249" y="2372381"/>
                    <a:pt x="317515" y="2360417"/>
                  </a:cubicBezTo>
                  <a:close/>
                  <a:moveTo>
                    <a:pt x="4556560" y="2251018"/>
                  </a:moveTo>
                  <a:cubicBezTo>
                    <a:pt x="4547586" y="2262982"/>
                    <a:pt x="4537791" y="2274423"/>
                    <a:pt x="4527173" y="2285116"/>
                  </a:cubicBezTo>
                  <a:cubicBezTo>
                    <a:pt x="4526724" y="2285565"/>
                    <a:pt x="4526349" y="2286014"/>
                    <a:pt x="4525902" y="2286462"/>
                  </a:cubicBezTo>
                  <a:cubicBezTo>
                    <a:pt x="4518572" y="2293716"/>
                    <a:pt x="4512291" y="2299474"/>
                    <a:pt x="4506161" y="2304633"/>
                  </a:cubicBezTo>
                  <a:cubicBezTo>
                    <a:pt x="4506086" y="2304708"/>
                    <a:pt x="4506086" y="2304783"/>
                    <a:pt x="4506010" y="2304783"/>
                  </a:cubicBezTo>
                  <a:cubicBezTo>
                    <a:pt x="4491504" y="2317196"/>
                    <a:pt x="4475801" y="2328337"/>
                    <a:pt x="4459200" y="2338059"/>
                  </a:cubicBezTo>
                  <a:cubicBezTo>
                    <a:pt x="4466304" y="2365427"/>
                    <a:pt x="4469893" y="2393543"/>
                    <a:pt x="4469968" y="2421958"/>
                  </a:cubicBezTo>
                  <a:cubicBezTo>
                    <a:pt x="4469968" y="2436914"/>
                    <a:pt x="4468846" y="2451794"/>
                    <a:pt x="4466827" y="2466601"/>
                  </a:cubicBezTo>
                  <a:cubicBezTo>
                    <a:pt x="4510947" y="2460244"/>
                    <a:pt x="4556187" y="2462562"/>
                    <a:pt x="4598659" y="2473704"/>
                  </a:cubicBezTo>
                  <a:cubicBezTo>
                    <a:pt x="4612867" y="2449402"/>
                    <a:pt x="4630215" y="2426968"/>
                    <a:pt x="4650330" y="2406854"/>
                  </a:cubicBezTo>
                  <a:cubicBezTo>
                    <a:pt x="4660799" y="2396310"/>
                    <a:pt x="4671941" y="2386589"/>
                    <a:pt x="4683606" y="2377690"/>
                  </a:cubicBezTo>
                  <a:cubicBezTo>
                    <a:pt x="4681364" y="2375746"/>
                    <a:pt x="4679045" y="2373652"/>
                    <a:pt x="4676726" y="2371334"/>
                  </a:cubicBezTo>
                  <a:cubicBezTo>
                    <a:pt x="4661397" y="2356229"/>
                    <a:pt x="4643601" y="2331404"/>
                    <a:pt x="4638068" y="2294762"/>
                  </a:cubicBezTo>
                  <a:cubicBezTo>
                    <a:pt x="4598885" y="2289005"/>
                    <a:pt x="4572937" y="2269413"/>
                    <a:pt x="4556560" y="2251018"/>
                  </a:cubicBezTo>
                  <a:close/>
                  <a:moveTo>
                    <a:pt x="3373659" y="2251018"/>
                  </a:moveTo>
                  <a:cubicBezTo>
                    <a:pt x="3364685" y="2262982"/>
                    <a:pt x="3354890" y="2274423"/>
                    <a:pt x="3344271" y="2285116"/>
                  </a:cubicBezTo>
                  <a:cubicBezTo>
                    <a:pt x="3343823" y="2285565"/>
                    <a:pt x="3343449" y="2286014"/>
                    <a:pt x="3343000" y="2286462"/>
                  </a:cubicBezTo>
                  <a:cubicBezTo>
                    <a:pt x="3336121" y="2293267"/>
                    <a:pt x="3329690" y="2299249"/>
                    <a:pt x="3323185" y="2304708"/>
                  </a:cubicBezTo>
                  <a:cubicBezTo>
                    <a:pt x="3308453" y="2317270"/>
                    <a:pt x="3292676" y="2328412"/>
                    <a:pt x="3276225" y="2338059"/>
                  </a:cubicBezTo>
                  <a:cubicBezTo>
                    <a:pt x="3283328" y="2365277"/>
                    <a:pt x="3286917" y="2393468"/>
                    <a:pt x="3286917" y="2421809"/>
                  </a:cubicBezTo>
                  <a:cubicBezTo>
                    <a:pt x="3286917" y="2436839"/>
                    <a:pt x="3285871" y="2451720"/>
                    <a:pt x="3283851" y="2466451"/>
                  </a:cubicBezTo>
                  <a:cubicBezTo>
                    <a:pt x="3327970" y="2460095"/>
                    <a:pt x="3373210" y="2462413"/>
                    <a:pt x="3415684" y="2473555"/>
                  </a:cubicBezTo>
                  <a:cubicBezTo>
                    <a:pt x="3429891" y="2449252"/>
                    <a:pt x="3447239" y="2426819"/>
                    <a:pt x="3467355" y="2406704"/>
                  </a:cubicBezTo>
                  <a:cubicBezTo>
                    <a:pt x="3477748" y="2396310"/>
                    <a:pt x="3488891" y="2386589"/>
                    <a:pt x="3500631" y="2377615"/>
                  </a:cubicBezTo>
                  <a:cubicBezTo>
                    <a:pt x="3498388" y="2375672"/>
                    <a:pt x="3496069" y="2373578"/>
                    <a:pt x="3493751" y="2371260"/>
                  </a:cubicBezTo>
                  <a:cubicBezTo>
                    <a:pt x="3478497" y="2356229"/>
                    <a:pt x="3460700" y="2331478"/>
                    <a:pt x="3455166" y="2294762"/>
                  </a:cubicBezTo>
                  <a:cubicBezTo>
                    <a:pt x="3416057" y="2289005"/>
                    <a:pt x="3390035" y="2269413"/>
                    <a:pt x="3373659" y="2251018"/>
                  </a:cubicBezTo>
                  <a:close/>
                  <a:moveTo>
                    <a:pt x="1007933" y="2251018"/>
                  </a:moveTo>
                  <a:cubicBezTo>
                    <a:pt x="998960" y="2262982"/>
                    <a:pt x="989164" y="2274423"/>
                    <a:pt x="978546" y="2285116"/>
                  </a:cubicBezTo>
                  <a:cubicBezTo>
                    <a:pt x="978097" y="2285565"/>
                    <a:pt x="977723" y="2286014"/>
                    <a:pt x="977275" y="2286462"/>
                  </a:cubicBezTo>
                  <a:cubicBezTo>
                    <a:pt x="969872" y="2293716"/>
                    <a:pt x="963590" y="2299474"/>
                    <a:pt x="957534" y="2304558"/>
                  </a:cubicBezTo>
                  <a:cubicBezTo>
                    <a:pt x="957534" y="2304558"/>
                    <a:pt x="957458" y="2304633"/>
                    <a:pt x="957458" y="2304633"/>
                  </a:cubicBezTo>
                  <a:cubicBezTo>
                    <a:pt x="957384" y="2304708"/>
                    <a:pt x="957384" y="2304783"/>
                    <a:pt x="957309" y="2304783"/>
                  </a:cubicBezTo>
                  <a:cubicBezTo>
                    <a:pt x="942727" y="2317196"/>
                    <a:pt x="927024" y="2328337"/>
                    <a:pt x="910424" y="2338059"/>
                  </a:cubicBezTo>
                  <a:cubicBezTo>
                    <a:pt x="917528" y="2365427"/>
                    <a:pt x="921117" y="2393543"/>
                    <a:pt x="921341" y="2421884"/>
                  </a:cubicBezTo>
                  <a:cubicBezTo>
                    <a:pt x="921341" y="2436839"/>
                    <a:pt x="920294" y="2451720"/>
                    <a:pt x="918275" y="2466525"/>
                  </a:cubicBezTo>
                  <a:cubicBezTo>
                    <a:pt x="962319" y="2460169"/>
                    <a:pt x="1007559" y="2462488"/>
                    <a:pt x="1050033" y="2473629"/>
                  </a:cubicBezTo>
                  <a:cubicBezTo>
                    <a:pt x="1064240" y="2449327"/>
                    <a:pt x="1081588" y="2426894"/>
                    <a:pt x="1101704" y="2406779"/>
                  </a:cubicBezTo>
                  <a:cubicBezTo>
                    <a:pt x="1112097" y="2396310"/>
                    <a:pt x="1123240" y="2386663"/>
                    <a:pt x="1134980" y="2377690"/>
                  </a:cubicBezTo>
                  <a:cubicBezTo>
                    <a:pt x="1132736" y="2375746"/>
                    <a:pt x="1130418" y="2373652"/>
                    <a:pt x="1128100" y="2371334"/>
                  </a:cubicBezTo>
                  <a:cubicBezTo>
                    <a:pt x="1112771" y="2356229"/>
                    <a:pt x="1094974" y="2331404"/>
                    <a:pt x="1089440" y="2294688"/>
                  </a:cubicBezTo>
                  <a:cubicBezTo>
                    <a:pt x="1052500" y="2289079"/>
                    <a:pt x="1025655" y="2270609"/>
                    <a:pt x="1007933" y="2251018"/>
                  </a:cubicBezTo>
                  <a:close/>
                  <a:moveTo>
                    <a:pt x="5739460" y="2250943"/>
                  </a:moveTo>
                  <a:cubicBezTo>
                    <a:pt x="5730412" y="2262982"/>
                    <a:pt x="5720616" y="2274423"/>
                    <a:pt x="5709998" y="2285116"/>
                  </a:cubicBezTo>
                  <a:cubicBezTo>
                    <a:pt x="5709624" y="2285565"/>
                    <a:pt x="5709250" y="2285939"/>
                    <a:pt x="5708876" y="2286313"/>
                  </a:cubicBezTo>
                  <a:cubicBezTo>
                    <a:pt x="5702520" y="2292669"/>
                    <a:pt x="5696089" y="2298576"/>
                    <a:pt x="5689808" y="2303885"/>
                  </a:cubicBezTo>
                  <a:cubicBezTo>
                    <a:pt x="5689509" y="2304185"/>
                    <a:pt x="5689284" y="2304408"/>
                    <a:pt x="5688985" y="2304633"/>
                  </a:cubicBezTo>
                  <a:cubicBezTo>
                    <a:pt x="5688910" y="2304708"/>
                    <a:pt x="5688910" y="2304783"/>
                    <a:pt x="5688836" y="2304783"/>
                  </a:cubicBezTo>
                  <a:cubicBezTo>
                    <a:pt x="5674329" y="2317196"/>
                    <a:pt x="5658626" y="2328337"/>
                    <a:pt x="5642025" y="2338059"/>
                  </a:cubicBezTo>
                  <a:cubicBezTo>
                    <a:pt x="5649204" y="2365427"/>
                    <a:pt x="5652793" y="2393543"/>
                    <a:pt x="5652793" y="2421958"/>
                  </a:cubicBezTo>
                  <a:cubicBezTo>
                    <a:pt x="5652793" y="2436989"/>
                    <a:pt x="5651746" y="2451869"/>
                    <a:pt x="5649727" y="2466601"/>
                  </a:cubicBezTo>
                  <a:cubicBezTo>
                    <a:pt x="5693845" y="2460244"/>
                    <a:pt x="5739086" y="2462562"/>
                    <a:pt x="5781560" y="2473704"/>
                  </a:cubicBezTo>
                  <a:cubicBezTo>
                    <a:pt x="5795767" y="2449402"/>
                    <a:pt x="5813115" y="2426968"/>
                    <a:pt x="5833230" y="2406704"/>
                  </a:cubicBezTo>
                  <a:cubicBezTo>
                    <a:pt x="5843624" y="2396235"/>
                    <a:pt x="5854766" y="2386589"/>
                    <a:pt x="5866431" y="2377615"/>
                  </a:cubicBezTo>
                  <a:cubicBezTo>
                    <a:pt x="5864114" y="2375596"/>
                    <a:pt x="5861795" y="2373503"/>
                    <a:pt x="5859477" y="2371184"/>
                  </a:cubicBezTo>
                  <a:cubicBezTo>
                    <a:pt x="5844222" y="2356080"/>
                    <a:pt x="5826500" y="2331254"/>
                    <a:pt x="5820967" y="2294688"/>
                  </a:cubicBezTo>
                  <a:cubicBezTo>
                    <a:pt x="5781783" y="2288929"/>
                    <a:pt x="5755762" y="2269338"/>
                    <a:pt x="5739460" y="2250943"/>
                  </a:cubicBezTo>
                  <a:close/>
                  <a:moveTo>
                    <a:pt x="2190833" y="2250943"/>
                  </a:moveTo>
                  <a:cubicBezTo>
                    <a:pt x="2181786" y="2262982"/>
                    <a:pt x="2171990" y="2274423"/>
                    <a:pt x="2161296" y="2285116"/>
                  </a:cubicBezTo>
                  <a:cubicBezTo>
                    <a:pt x="2160923" y="2285565"/>
                    <a:pt x="2160549" y="2285939"/>
                    <a:pt x="2160174" y="2286313"/>
                  </a:cubicBezTo>
                  <a:cubicBezTo>
                    <a:pt x="2153819" y="2292669"/>
                    <a:pt x="2147388" y="2298576"/>
                    <a:pt x="2141107" y="2303885"/>
                  </a:cubicBezTo>
                  <a:cubicBezTo>
                    <a:pt x="2140807" y="2304185"/>
                    <a:pt x="2140583" y="2304408"/>
                    <a:pt x="2140284" y="2304633"/>
                  </a:cubicBezTo>
                  <a:cubicBezTo>
                    <a:pt x="2140209" y="2304708"/>
                    <a:pt x="2140209" y="2304783"/>
                    <a:pt x="2140134" y="2304783"/>
                  </a:cubicBezTo>
                  <a:cubicBezTo>
                    <a:pt x="2125628" y="2317196"/>
                    <a:pt x="2109924" y="2328337"/>
                    <a:pt x="2093324" y="2338059"/>
                  </a:cubicBezTo>
                  <a:cubicBezTo>
                    <a:pt x="2100428" y="2365427"/>
                    <a:pt x="2104018" y="2393543"/>
                    <a:pt x="2104092" y="2421884"/>
                  </a:cubicBezTo>
                  <a:cubicBezTo>
                    <a:pt x="2104092" y="2436914"/>
                    <a:pt x="2103045" y="2451794"/>
                    <a:pt x="2101026" y="2466525"/>
                  </a:cubicBezTo>
                  <a:cubicBezTo>
                    <a:pt x="2145144" y="2460169"/>
                    <a:pt x="2190384" y="2462488"/>
                    <a:pt x="2232859" y="2473629"/>
                  </a:cubicBezTo>
                  <a:cubicBezTo>
                    <a:pt x="2247066" y="2449327"/>
                    <a:pt x="2264414" y="2426894"/>
                    <a:pt x="2284529" y="2406779"/>
                  </a:cubicBezTo>
                  <a:cubicBezTo>
                    <a:pt x="2294923" y="2396385"/>
                    <a:pt x="2306065" y="2386663"/>
                    <a:pt x="2317805" y="2377690"/>
                  </a:cubicBezTo>
                  <a:cubicBezTo>
                    <a:pt x="2315562" y="2375672"/>
                    <a:pt x="2313244" y="2373578"/>
                    <a:pt x="2310925" y="2371260"/>
                  </a:cubicBezTo>
                  <a:cubicBezTo>
                    <a:pt x="2295671" y="2356154"/>
                    <a:pt x="2277874" y="2331328"/>
                    <a:pt x="2272340" y="2294688"/>
                  </a:cubicBezTo>
                  <a:cubicBezTo>
                    <a:pt x="2233157" y="2288929"/>
                    <a:pt x="2207210" y="2269338"/>
                    <a:pt x="2190833" y="2250943"/>
                  </a:cubicBezTo>
                  <a:close/>
                  <a:moveTo>
                    <a:pt x="3718681" y="2246307"/>
                  </a:moveTo>
                  <a:cubicBezTo>
                    <a:pt x="3716064" y="2249597"/>
                    <a:pt x="3713222" y="2252887"/>
                    <a:pt x="3709932" y="2256177"/>
                  </a:cubicBezTo>
                  <a:cubicBezTo>
                    <a:pt x="3694752" y="2271506"/>
                    <a:pt x="3669926" y="2289304"/>
                    <a:pt x="3633285" y="2294762"/>
                  </a:cubicBezTo>
                  <a:cubicBezTo>
                    <a:pt x="3628051" y="2329384"/>
                    <a:pt x="3611301" y="2356080"/>
                    <a:pt x="3591261" y="2374699"/>
                  </a:cubicBezTo>
                  <a:cubicBezTo>
                    <a:pt x="3604496" y="2384495"/>
                    <a:pt x="3617059" y="2395114"/>
                    <a:pt x="3628724" y="2406779"/>
                  </a:cubicBezTo>
                  <a:cubicBezTo>
                    <a:pt x="3648839" y="2426819"/>
                    <a:pt x="3666112" y="2449327"/>
                    <a:pt x="3680395" y="2473704"/>
                  </a:cubicBezTo>
                  <a:cubicBezTo>
                    <a:pt x="3722943" y="2462488"/>
                    <a:pt x="3768482" y="2460244"/>
                    <a:pt x="3812153" y="2466525"/>
                  </a:cubicBezTo>
                  <a:cubicBezTo>
                    <a:pt x="3812153" y="2466376"/>
                    <a:pt x="3812078" y="2466152"/>
                    <a:pt x="3812078" y="2466002"/>
                  </a:cubicBezTo>
                  <a:cubicBezTo>
                    <a:pt x="3812078" y="2465778"/>
                    <a:pt x="3812003" y="2465628"/>
                    <a:pt x="3812003" y="2465404"/>
                  </a:cubicBezTo>
                  <a:cubicBezTo>
                    <a:pt x="3812003" y="2465329"/>
                    <a:pt x="3812003" y="2465329"/>
                    <a:pt x="3812003" y="2465329"/>
                  </a:cubicBezTo>
                  <a:cubicBezTo>
                    <a:pt x="3812003" y="2465254"/>
                    <a:pt x="3812003" y="2465180"/>
                    <a:pt x="3812003" y="2465105"/>
                  </a:cubicBezTo>
                  <a:cubicBezTo>
                    <a:pt x="3810134" y="2450823"/>
                    <a:pt x="3809162" y="2436315"/>
                    <a:pt x="3809012" y="2421734"/>
                  </a:cubicBezTo>
                  <a:cubicBezTo>
                    <a:pt x="3809012" y="2393394"/>
                    <a:pt x="3812601" y="2365277"/>
                    <a:pt x="3819780" y="2337909"/>
                  </a:cubicBezTo>
                  <a:cubicBezTo>
                    <a:pt x="3806993" y="2330431"/>
                    <a:pt x="3794729" y="2322131"/>
                    <a:pt x="3783064" y="2313008"/>
                  </a:cubicBezTo>
                  <a:cubicBezTo>
                    <a:pt x="3783064" y="2313008"/>
                    <a:pt x="3782989" y="2312933"/>
                    <a:pt x="3782989" y="2312933"/>
                  </a:cubicBezTo>
                  <a:cubicBezTo>
                    <a:pt x="3781419" y="2311737"/>
                    <a:pt x="3779849" y="2310391"/>
                    <a:pt x="3778278" y="2309120"/>
                  </a:cubicBezTo>
                  <a:cubicBezTo>
                    <a:pt x="3773269" y="2305007"/>
                    <a:pt x="3768482" y="2300969"/>
                    <a:pt x="3763996" y="2296856"/>
                  </a:cubicBezTo>
                  <a:cubicBezTo>
                    <a:pt x="3763547" y="2296482"/>
                    <a:pt x="3763174" y="2296109"/>
                    <a:pt x="3762725" y="2295734"/>
                  </a:cubicBezTo>
                  <a:cubicBezTo>
                    <a:pt x="3762725" y="2295734"/>
                    <a:pt x="3762650" y="2295660"/>
                    <a:pt x="3762650" y="2295660"/>
                  </a:cubicBezTo>
                  <a:cubicBezTo>
                    <a:pt x="3762575" y="2295660"/>
                    <a:pt x="3762575" y="2295660"/>
                    <a:pt x="3762575" y="2295660"/>
                  </a:cubicBezTo>
                  <a:cubicBezTo>
                    <a:pt x="3759434" y="2292819"/>
                    <a:pt x="3756144" y="2289603"/>
                    <a:pt x="3752854" y="2286313"/>
                  </a:cubicBezTo>
                  <a:cubicBezTo>
                    <a:pt x="3752480" y="2286014"/>
                    <a:pt x="3752181" y="2285640"/>
                    <a:pt x="3751882" y="2285341"/>
                  </a:cubicBezTo>
                  <a:cubicBezTo>
                    <a:pt x="3750760" y="2284219"/>
                    <a:pt x="3749714" y="2283023"/>
                    <a:pt x="3748592" y="2281901"/>
                  </a:cubicBezTo>
                  <a:cubicBezTo>
                    <a:pt x="3747470" y="2280704"/>
                    <a:pt x="3746274" y="2279582"/>
                    <a:pt x="3745152" y="2278386"/>
                  </a:cubicBezTo>
                  <a:cubicBezTo>
                    <a:pt x="3744778" y="2278012"/>
                    <a:pt x="3744404" y="2277564"/>
                    <a:pt x="3744105" y="2277190"/>
                  </a:cubicBezTo>
                  <a:cubicBezTo>
                    <a:pt x="3742086" y="2274947"/>
                    <a:pt x="3740142" y="2272778"/>
                    <a:pt x="3738123" y="2270609"/>
                  </a:cubicBezTo>
                  <a:cubicBezTo>
                    <a:pt x="3737675" y="2270086"/>
                    <a:pt x="3737226" y="2269563"/>
                    <a:pt x="3736852" y="2269039"/>
                  </a:cubicBezTo>
                  <a:cubicBezTo>
                    <a:pt x="3735207" y="2267095"/>
                    <a:pt x="3733562" y="2265225"/>
                    <a:pt x="3731916" y="2263281"/>
                  </a:cubicBezTo>
                  <a:lnTo>
                    <a:pt x="3731169" y="2262384"/>
                  </a:lnTo>
                  <a:cubicBezTo>
                    <a:pt x="3731019" y="2262234"/>
                    <a:pt x="3730944" y="2262085"/>
                    <a:pt x="3730795" y="2261935"/>
                  </a:cubicBezTo>
                  <a:cubicBezTo>
                    <a:pt x="3730720" y="2261935"/>
                    <a:pt x="3730720" y="2261860"/>
                    <a:pt x="3730645" y="2261786"/>
                  </a:cubicBezTo>
                  <a:cubicBezTo>
                    <a:pt x="3728477" y="2259018"/>
                    <a:pt x="3726308" y="2256402"/>
                    <a:pt x="3724215" y="2253635"/>
                  </a:cubicBezTo>
                  <a:cubicBezTo>
                    <a:pt x="3723990" y="2253336"/>
                    <a:pt x="3723691" y="2252962"/>
                    <a:pt x="3723467" y="2252663"/>
                  </a:cubicBezTo>
                  <a:cubicBezTo>
                    <a:pt x="3722046" y="2250793"/>
                    <a:pt x="3720550" y="2248924"/>
                    <a:pt x="3719204" y="2247055"/>
                  </a:cubicBezTo>
                  <a:close/>
                  <a:moveTo>
                    <a:pt x="1353104" y="2246232"/>
                  </a:moveTo>
                  <a:cubicBezTo>
                    <a:pt x="1350488" y="2249447"/>
                    <a:pt x="1347571" y="2252813"/>
                    <a:pt x="1344281" y="2256177"/>
                  </a:cubicBezTo>
                  <a:cubicBezTo>
                    <a:pt x="1323344" y="2277190"/>
                    <a:pt x="1297171" y="2290276"/>
                    <a:pt x="1267559" y="2294762"/>
                  </a:cubicBezTo>
                  <a:cubicBezTo>
                    <a:pt x="1262250" y="2329384"/>
                    <a:pt x="1245575" y="2356005"/>
                    <a:pt x="1225460" y="2374699"/>
                  </a:cubicBezTo>
                  <a:cubicBezTo>
                    <a:pt x="1238696" y="2384495"/>
                    <a:pt x="1251258" y="2395114"/>
                    <a:pt x="1262924" y="2406779"/>
                  </a:cubicBezTo>
                  <a:cubicBezTo>
                    <a:pt x="1283038" y="2426819"/>
                    <a:pt x="1300387" y="2449327"/>
                    <a:pt x="1314594" y="2473704"/>
                  </a:cubicBezTo>
                  <a:cubicBezTo>
                    <a:pt x="1357143" y="2462488"/>
                    <a:pt x="1402607" y="2460244"/>
                    <a:pt x="1446352" y="2466525"/>
                  </a:cubicBezTo>
                  <a:cubicBezTo>
                    <a:pt x="1444407" y="2451794"/>
                    <a:pt x="1443285" y="2436914"/>
                    <a:pt x="1443285" y="2421884"/>
                  </a:cubicBezTo>
                  <a:cubicBezTo>
                    <a:pt x="1443285" y="2393468"/>
                    <a:pt x="1446875" y="2365352"/>
                    <a:pt x="1454054" y="2338059"/>
                  </a:cubicBezTo>
                  <a:cubicBezTo>
                    <a:pt x="1441267" y="2330655"/>
                    <a:pt x="1428929" y="2322280"/>
                    <a:pt x="1417264" y="2313158"/>
                  </a:cubicBezTo>
                  <a:cubicBezTo>
                    <a:pt x="1417264" y="2313158"/>
                    <a:pt x="1417188" y="2313083"/>
                    <a:pt x="1417188" y="2313083"/>
                  </a:cubicBezTo>
                  <a:cubicBezTo>
                    <a:pt x="1416590" y="2312634"/>
                    <a:pt x="1415992" y="2312036"/>
                    <a:pt x="1415394" y="2311588"/>
                  </a:cubicBezTo>
                  <a:cubicBezTo>
                    <a:pt x="1409188" y="2306652"/>
                    <a:pt x="1403505" y="2301791"/>
                    <a:pt x="1398195" y="2296931"/>
                  </a:cubicBezTo>
                  <a:cubicBezTo>
                    <a:pt x="1397822" y="2296632"/>
                    <a:pt x="1397373" y="2296258"/>
                    <a:pt x="1396999" y="2295884"/>
                  </a:cubicBezTo>
                  <a:cubicBezTo>
                    <a:pt x="1396999" y="2295884"/>
                    <a:pt x="1396924" y="2295810"/>
                    <a:pt x="1396924" y="2295810"/>
                  </a:cubicBezTo>
                  <a:cubicBezTo>
                    <a:pt x="1396849" y="2295810"/>
                    <a:pt x="1396849" y="2295810"/>
                    <a:pt x="1396849" y="2295810"/>
                  </a:cubicBezTo>
                  <a:cubicBezTo>
                    <a:pt x="1393709" y="2292968"/>
                    <a:pt x="1390418" y="2289752"/>
                    <a:pt x="1387128" y="2286462"/>
                  </a:cubicBezTo>
                  <a:cubicBezTo>
                    <a:pt x="1386755" y="2286088"/>
                    <a:pt x="1386380" y="2285715"/>
                    <a:pt x="1386006" y="2285265"/>
                  </a:cubicBezTo>
                  <a:cubicBezTo>
                    <a:pt x="1373968" y="2273077"/>
                    <a:pt x="1363050" y="2259991"/>
                    <a:pt x="1353104" y="2246232"/>
                  </a:cubicBezTo>
                  <a:close/>
                  <a:moveTo>
                    <a:pt x="4901881" y="2246158"/>
                  </a:moveTo>
                  <a:cubicBezTo>
                    <a:pt x="4899189" y="2249447"/>
                    <a:pt x="4896347" y="2252813"/>
                    <a:pt x="4892982" y="2256177"/>
                  </a:cubicBezTo>
                  <a:cubicBezTo>
                    <a:pt x="4877728" y="2271506"/>
                    <a:pt x="4852901" y="2289304"/>
                    <a:pt x="4816336" y="2294762"/>
                  </a:cubicBezTo>
                  <a:cubicBezTo>
                    <a:pt x="4811026" y="2329384"/>
                    <a:pt x="4794276" y="2356005"/>
                    <a:pt x="4774236" y="2374699"/>
                  </a:cubicBezTo>
                  <a:cubicBezTo>
                    <a:pt x="4787471" y="2384495"/>
                    <a:pt x="4800034" y="2395114"/>
                    <a:pt x="4811699" y="2406779"/>
                  </a:cubicBezTo>
                  <a:cubicBezTo>
                    <a:pt x="4831815" y="2426819"/>
                    <a:pt x="4849088" y="2449327"/>
                    <a:pt x="4863370" y="2473704"/>
                  </a:cubicBezTo>
                  <a:cubicBezTo>
                    <a:pt x="4905918" y="2462488"/>
                    <a:pt x="4951383" y="2460244"/>
                    <a:pt x="4995127" y="2466525"/>
                  </a:cubicBezTo>
                  <a:cubicBezTo>
                    <a:pt x="4993183" y="2451794"/>
                    <a:pt x="4992062" y="2436914"/>
                    <a:pt x="4992137" y="2421809"/>
                  </a:cubicBezTo>
                  <a:cubicBezTo>
                    <a:pt x="4992137" y="2393394"/>
                    <a:pt x="4995726" y="2365277"/>
                    <a:pt x="5002905" y="2337984"/>
                  </a:cubicBezTo>
                  <a:cubicBezTo>
                    <a:pt x="4990118" y="2330581"/>
                    <a:pt x="4977779" y="2322206"/>
                    <a:pt x="4966114" y="2313083"/>
                  </a:cubicBezTo>
                  <a:cubicBezTo>
                    <a:pt x="4966039" y="2313083"/>
                    <a:pt x="4966039" y="2313008"/>
                    <a:pt x="4965965" y="2313008"/>
                  </a:cubicBezTo>
                  <a:cubicBezTo>
                    <a:pt x="4965740" y="2312859"/>
                    <a:pt x="4965441" y="2312634"/>
                    <a:pt x="4965216" y="2312410"/>
                  </a:cubicBezTo>
                  <a:cubicBezTo>
                    <a:pt x="4958636" y="2307176"/>
                    <a:pt x="4952654" y="2302016"/>
                    <a:pt x="4946971" y="2296856"/>
                  </a:cubicBezTo>
                  <a:cubicBezTo>
                    <a:pt x="4946597" y="2296482"/>
                    <a:pt x="4946223" y="2296183"/>
                    <a:pt x="4945850" y="2295810"/>
                  </a:cubicBezTo>
                  <a:cubicBezTo>
                    <a:pt x="4945850" y="2295810"/>
                    <a:pt x="4945775" y="2295734"/>
                    <a:pt x="4945775" y="2295734"/>
                  </a:cubicBezTo>
                  <a:cubicBezTo>
                    <a:pt x="4945700" y="2295734"/>
                    <a:pt x="4945700" y="2295734"/>
                    <a:pt x="4945700" y="2295734"/>
                  </a:cubicBezTo>
                  <a:cubicBezTo>
                    <a:pt x="4942560" y="2292893"/>
                    <a:pt x="4939269" y="2289677"/>
                    <a:pt x="4935979" y="2286387"/>
                  </a:cubicBezTo>
                  <a:cubicBezTo>
                    <a:pt x="4935605" y="2286014"/>
                    <a:pt x="4935232" y="2285640"/>
                    <a:pt x="4934857" y="2285191"/>
                  </a:cubicBezTo>
                  <a:cubicBezTo>
                    <a:pt x="4922743" y="2273002"/>
                    <a:pt x="4911826" y="2259917"/>
                    <a:pt x="4901881" y="2246158"/>
                  </a:cubicBezTo>
                  <a:close/>
                  <a:moveTo>
                    <a:pt x="2536005" y="2246158"/>
                  </a:moveTo>
                  <a:cubicBezTo>
                    <a:pt x="2533313" y="2249447"/>
                    <a:pt x="2530471" y="2252738"/>
                    <a:pt x="2527181" y="2256103"/>
                  </a:cubicBezTo>
                  <a:cubicBezTo>
                    <a:pt x="2512002" y="2271432"/>
                    <a:pt x="2487176" y="2289229"/>
                    <a:pt x="2450534" y="2294688"/>
                  </a:cubicBezTo>
                  <a:cubicBezTo>
                    <a:pt x="2445076" y="2331328"/>
                    <a:pt x="2427204" y="2356154"/>
                    <a:pt x="2411875" y="2371334"/>
                  </a:cubicBezTo>
                  <a:cubicBezTo>
                    <a:pt x="2410753" y="2372531"/>
                    <a:pt x="2409557" y="2373578"/>
                    <a:pt x="2408435" y="2374624"/>
                  </a:cubicBezTo>
                  <a:cubicBezTo>
                    <a:pt x="2421595" y="2384346"/>
                    <a:pt x="2434158" y="2395038"/>
                    <a:pt x="2445899" y="2406704"/>
                  </a:cubicBezTo>
                  <a:cubicBezTo>
                    <a:pt x="2466014" y="2426819"/>
                    <a:pt x="2483287" y="2449327"/>
                    <a:pt x="2497569" y="2473704"/>
                  </a:cubicBezTo>
                  <a:cubicBezTo>
                    <a:pt x="2540118" y="2462488"/>
                    <a:pt x="2585582" y="2460244"/>
                    <a:pt x="2629327" y="2466525"/>
                  </a:cubicBezTo>
                  <a:cubicBezTo>
                    <a:pt x="2627308" y="2451869"/>
                    <a:pt x="2626261" y="2436989"/>
                    <a:pt x="2626485" y="2421884"/>
                  </a:cubicBezTo>
                  <a:cubicBezTo>
                    <a:pt x="2626485" y="2393394"/>
                    <a:pt x="2630074" y="2365203"/>
                    <a:pt x="2637178" y="2338059"/>
                  </a:cubicBezTo>
                  <a:cubicBezTo>
                    <a:pt x="2624467" y="2330655"/>
                    <a:pt x="2612203" y="2322355"/>
                    <a:pt x="2600462" y="2313158"/>
                  </a:cubicBezTo>
                  <a:cubicBezTo>
                    <a:pt x="2600462" y="2313158"/>
                    <a:pt x="2600388" y="2313083"/>
                    <a:pt x="2600388" y="2313083"/>
                  </a:cubicBezTo>
                  <a:cubicBezTo>
                    <a:pt x="2600089" y="2312859"/>
                    <a:pt x="2599864" y="2312709"/>
                    <a:pt x="2599641" y="2312484"/>
                  </a:cubicBezTo>
                  <a:cubicBezTo>
                    <a:pt x="2596724" y="2310241"/>
                    <a:pt x="2594032" y="2307998"/>
                    <a:pt x="2591265" y="2305680"/>
                  </a:cubicBezTo>
                  <a:cubicBezTo>
                    <a:pt x="2591116" y="2305530"/>
                    <a:pt x="2590966" y="2305456"/>
                    <a:pt x="2590816" y="2305306"/>
                  </a:cubicBezTo>
                  <a:cubicBezTo>
                    <a:pt x="2590069" y="2304708"/>
                    <a:pt x="2589321" y="2304035"/>
                    <a:pt x="2588574" y="2303362"/>
                  </a:cubicBezTo>
                  <a:cubicBezTo>
                    <a:pt x="2585882" y="2301044"/>
                    <a:pt x="2583413" y="2298875"/>
                    <a:pt x="2581020" y="2296632"/>
                  </a:cubicBezTo>
                  <a:cubicBezTo>
                    <a:pt x="2580647" y="2296332"/>
                    <a:pt x="2580348" y="2295959"/>
                    <a:pt x="2579974" y="2295660"/>
                  </a:cubicBezTo>
                  <a:cubicBezTo>
                    <a:pt x="2579899" y="2295585"/>
                    <a:pt x="2579824" y="2295511"/>
                    <a:pt x="2579749" y="2295435"/>
                  </a:cubicBezTo>
                  <a:cubicBezTo>
                    <a:pt x="2579675" y="2295361"/>
                    <a:pt x="2579675" y="2295361"/>
                    <a:pt x="2579600" y="2295286"/>
                  </a:cubicBezTo>
                  <a:cubicBezTo>
                    <a:pt x="2579376" y="2295136"/>
                    <a:pt x="2579151" y="2294912"/>
                    <a:pt x="2578927" y="2294688"/>
                  </a:cubicBezTo>
                  <a:cubicBezTo>
                    <a:pt x="2576235" y="2292220"/>
                    <a:pt x="2573618" y="2289677"/>
                    <a:pt x="2571001" y="2287060"/>
                  </a:cubicBezTo>
                  <a:cubicBezTo>
                    <a:pt x="2570477" y="2286612"/>
                    <a:pt x="2570029" y="2286088"/>
                    <a:pt x="2569580" y="2285640"/>
                  </a:cubicBezTo>
                  <a:cubicBezTo>
                    <a:pt x="2567561" y="2283695"/>
                    <a:pt x="2565691" y="2281752"/>
                    <a:pt x="2563822" y="2279732"/>
                  </a:cubicBezTo>
                  <a:cubicBezTo>
                    <a:pt x="2563598" y="2279508"/>
                    <a:pt x="2563373" y="2279283"/>
                    <a:pt x="2563074" y="2278984"/>
                  </a:cubicBezTo>
                  <a:cubicBezTo>
                    <a:pt x="2562775" y="2278685"/>
                    <a:pt x="2562476" y="2278461"/>
                    <a:pt x="2562252" y="2278162"/>
                  </a:cubicBezTo>
                  <a:cubicBezTo>
                    <a:pt x="2552830" y="2268067"/>
                    <a:pt x="2544081" y="2257374"/>
                    <a:pt x="2536005" y="2246158"/>
                  </a:cubicBezTo>
                  <a:close/>
                  <a:moveTo>
                    <a:pt x="170204" y="2246158"/>
                  </a:moveTo>
                  <a:cubicBezTo>
                    <a:pt x="167512" y="2249447"/>
                    <a:pt x="164596" y="2252813"/>
                    <a:pt x="161231" y="2256177"/>
                  </a:cubicBezTo>
                  <a:cubicBezTo>
                    <a:pt x="146051" y="2271506"/>
                    <a:pt x="121225" y="2289304"/>
                    <a:pt x="84659" y="2294762"/>
                  </a:cubicBezTo>
                  <a:cubicBezTo>
                    <a:pt x="79350" y="2329384"/>
                    <a:pt x="62675" y="2356005"/>
                    <a:pt x="42560" y="2374699"/>
                  </a:cubicBezTo>
                  <a:cubicBezTo>
                    <a:pt x="55795" y="2384495"/>
                    <a:pt x="68358" y="2395114"/>
                    <a:pt x="80023" y="2406779"/>
                  </a:cubicBezTo>
                  <a:cubicBezTo>
                    <a:pt x="100138" y="2426819"/>
                    <a:pt x="117486" y="2449327"/>
                    <a:pt x="131843" y="2473555"/>
                  </a:cubicBezTo>
                  <a:cubicBezTo>
                    <a:pt x="174391" y="2462338"/>
                    <a:pt x="219931" y="2460095"/>
                    <a:pt x="263600" y="2466376"/>
                  </a:cubicBezTo>
                  <a:cubicBezTo>
                    <a:pt x="261582" y="2451645"/>
                    <a:pt x="260535" y="2436764"/>
                    <a:pt x="260535" y="2421809"/>
                  </a:cubicBezTo>
                  <a:cubicBezTo>
                    <a:pt x="260535" y="2393394"/>
                    <a:pt x="264124" y="2365277"/>
                    <a:pt x="271303" y="2337984"/>
                  </a:cubicBezTo>
                  <a:cubicBezTo>
                    <a:pt x="258516" y="2330581"/>
                    <a:pt x="246178" y="2322206"/>
                    <a:pt x="234512" y="2313083"/>
                  </a:cubicBezTo>
                  <a:cubicBezTo>
                    <a:pt x="234512" y="2313083"/>
                    <a:pt x="234438" y="2313008"/>
                    <a:pt x="234438" y="2313008"/>
                  </a:cubicBezTo>
                  <a:cubicBezTo>
                    <a:pt x="232868" y="2311812"/>
                    <a:pt x="231297" y="2310466"/>
                    <a:pt x="229726" y="2309194"/>
                  </a:cubicBezTo>
                  <a:cubicBezTo>
                    <a:pt x="224716" y="2305082"/>
                    <a:pt x="219931" y="2301044"/>
                    <a:pt x="215445" y="2296931"/>
                  </a:cubicBezTo>
                  <a:cubicBezTo>
                    <a:pt x="214996" y="2296557"/>
                    <a:pt x="214622" y="2296183"/>
                    <a:pt x="214173" y="2295810"/>
                  </a:cubicBezTo>
                  <a:cubicBezTo>
                    <a:pt x="214173" y="2295810"/>
                    <a:pt x="214098" y="2295734"/>
                    <a:pt x="214098" y="2295734"/>
                  </a:cubicBezTo>
                  <a:cubicBezTo>
                    <a:pt x="214024" y="2295734"/>
                    <a:pt x="214024" y="2295734"/>
                    <a:pt x="214024" y="2295734"/>
                  </a:cubicBezTo>
                  <a:cubicBezTo>
                    <a:pt x="210883" y="2292893"/>
                    <a:pt x="207592" y="2289677"/>
                    <a:pt x="204302" y="2286387"/>
                  </a:cubicBezTo>
                  <a:cubicBezTo>
                    <a:pt x="203929" y="2286014"/>
                    <a:pt x="203555" y="2285640"/>
                    <a:pt x="203181" y="2285191"/>
                  </a:cubicBezTo>
                  <a:cubicBezTo>
                    <a:pt x="191142" y="2273077"/>
                    <a:pt x="180224" y="2259917"/>
                    <a:pt x="170204" y="2246158"/>
                  </a:cubicBezTo>
                  <a:close/>
                  <a:moveTo>
                    <a:pt x="5536440" y="2241147"/>
                  </a:moveTo>
                  <a:cubicBezTo>
                    <a:pt x="5532999" y="2244063"/>
                    <a:pt x="5529560" y="2246905"/>
                    <a:pt x="5526121" y="2249597"/>
                  </a:cubicBezTo>
                  <a:cubicBezTo>
                    <a:pt x="5522980" y="2252140"/>
                    <a:pt x="5519465" y="2254832"/>
                    <a:pt x="5515801" y="2257448"/>
                  </a:cubicBezTo>
                  <a:cubicBezTo>
                    <a:pt x="5515353" y="2257747"/>
                    <a:pt x="5514978" y="2258047"/>
                    <a:pt x="5514530" y="2258346"/>
                  </a:cubicBezTo>
                  <a:cubicBezTo>
                    <a:pt x="5511314" y="2260589"/>
                    <a:pt x="5508100" y="2262758"/>
                    <a:pt x="5504884" y="2264926"/>
                  </a:cubicBezTo>
                  <a:cubicBezTo>
                    <a:pt x="5499725" y="2268366"/>
                    <a:pt x="5494415" y="2271582"/>
                    <a:pt x="5489106" y="2274722"/>
                  </a:cubicBezTo>
                  <a:cubicBezTo>
                    <a:pt x="5492920" y="2289155"/>
                    <a:pt x="5495686" y="2303960"/>
                    <a:pt x="5497481" y="2318766"/>
                  </a:cubicBezTo>
                  <a:cubicBezTo>
                    <a:pt x="5498004" y="2323178"/>
                    <a:pt x="5498453" y="2327515"/>
                    <a:pt x="5498827" y="2331852"/>
                  </a:cubicBezTo>
                  <a:cubicBezTo>
                    <a:pt x="5526943" y="2329459"/>
                    <a:pt x="5554611" y="2322953"/>
                    <a:pt x="5580559" y="2312560"/>
                  </a:cubicBezTo>
                  <a:cubicBezTo>
                    <a:pt x="5569566" y="2286761"/>
                    <a:pt x="5554611" y="2262683"/>
                    <a:pt x="5536440" y="2241147"/>
                  </a:cubicBezTo>
                  <a:close/>
                  <a:moveTo>
                    <a:pt x="5108490" y="2241147"/>
                  </a:moveTo>
                  <a:cubicBezTo>
                    <a:pt x="5104976" y="2245260"/>
                    <a:pt x="5101535" y="2249447"/>
                    <a:pt x="5098171" y="2253860"/>
                  </a:cubicBezTo>
                  <a:cubicBezTo>
                    <a:pt x="5098171" y="2253934"/>
                    <a:pt x="5098096" y="2253934"/>
                    <a:pt x="5098096" y="2254009"/>
                  </a:cubicBezTo>
                  <a:cubicBezTo>
                    <a:pt x="5094806" y="2258421"/>
                    <a:pt x="5091740" y="2262832"/>
                    <a:pt x="5088674" y="2267394"/>
                  </a:cubicBezTo>
                  <a:cubicBezTo>
                    <a:pt x="5079252" y="2281602"/>
                    <a:pt x="5071176" y="2296707"/>
                    <a:pt x="5064147" y="2312484"/>
                  </a:cubicBezTo>
                  <a:cubicBezTo>
                    <a:pt x="5090095" y="2322953"/>
                    <a:pt x="5117837" y="2329459"/>
                    <a:pt x="5145879" y="2331852"/>
                  </a:cubicBezTo>
                  <a:cubicBezTo>
                    <a:pt x="5147448" y="2312484"/>
                    <a:pt x="5150589" y="2293341"/>
                    <a:pt x="5155525" y="2274647"/>
                  </a:cubicBezTo>
                  <a:cubicBezTo>
                    <a:pt x="5147598" y="2270011"/>
                    <a:pt x="5139897" y="2265076"/>
                    <a:pt x="5132643" y="2259917"/>
                  </a:cubicBezTo>
                  <a:cubicBezTo>
                    <a:pt x="5131821" y="2259393"/>
                    <a:pt x="5130923" y="2258795"/>
                    <a:pt x="5130101" y="2258196"/>
                  </a:cubicBezTo>
                  <a:cubicBezTo>
                    <a:pt x="5129652" y="2257823"/>
                    <a:pt x="5129129" y="2257524"/>
                    <a:pt x="5128680" y="2257149"/>
                  </a:cubicBezTo>
                  <a:lnTo>
                    <a:pt x="5126885" y="2255804"/>
                  </a:lnTo>
                  <a:cubicBezTo>
                    <a:pt x="5124343" y="2253934"/>
                    <a:pt x="5121725" y="2251990"/>
                    <a:pt x="5119258" y="2249971"/>
                  </a:cubicBezTo>
                  <a:cubicBezTo>
                    <a:pt x="5119034" y="2249821"/>
                    <a:pt x="5118809" y="2249597"/>
                    <a:pt x="5118585" y="2249447"/>
                  </a:cubicBezTo>
                  <a:cubicBezTo>
                    <a:pt x="5118585" y="2249372"/>
                    <a:pt x="5118510" y="2249372"/>
                    <a:pt x="5118435" y="2249298"/>
                  </a:cubicBezTo>
                  <a:cubicBezTo>
                    <a:pt x="5118435" y="2249298"/>
                    <a:pt x="5118361" y="2249223"/>
                    <a:pt x="5118361" y="2249223"/>
                  </a:cubicBezTo>
                  <a:cubicBezTo>
                    <a:pt x="5118136" y="2248999"/>
                    <a:pt x="5117912" y="2248774"/>
                    <a:pt x="5117687" y="2248625"/>
                  </a:cubicBezTo>
                  <a:cubicBezTo>
                    <a:pt x="5114697" y="2246307"/>
                    <a:pt x="5111705" y="2243839"/>
                    <a:pt x="5108714" y="2241372"/>
                  </a:cubicBezTo>
                  <a:cubicBezTo>
                    <a:pt x="5108639" y="2241296"/>
                    <a:pt x="5108565" y="2241222"/>
                    <a:pt x="5108490" y="2241147"/>
                  </a:cubicBezTo>
                  <a:close/>
                  <a:moveTo>
                    <a:pt x="3925590" y="2241147"/>
                  </a:moveTo>
                  <a:cubicBezTo>
                    <a:pt x="3907419" y="2262609"/>
                    <a:pt x="3892463" y="2286761"/>
                    <a:pt x="3881545" y="2312560"/>
                  </a:cubicBezTo>
                  <a:cubicBezTo>
                    <a:pt x="3907568" y="2323029"/>
                    <a:pt x="3935310" y="2329534"/>
                    <a:pt x="3963352" y="2331926"/>
                  </a:cubicBezTo>
                  <a:cubicBezTo>
                    <a:pt x="3964922" y="2312634"/>
                    <a:pt x="3968063" y="2293491"/>
                    <a:pt x="3972924" y="2274722"/>
                  </a:cubicBezTo>
                  <a:cubicBezTo>
                    <a:pt x="3967614" y="2271582"/>
                    <a:pt x="3962380" y="2268366"/>
                    <a:pt x="3957220" y="2264926"/>
                  </a:cubicBezTo>
                  <a:cubicBezTo>
                    <a:pt x="3953332" y="2262309"/>
                    <a:pt x="3949593" y="2259767"/>
                    <a:pt x="3946078" y="2257225"/>
                  </a:cubicBezTo>
                  <a:cubicBezTo>
                    <a:pt x="3942564" y="2254682"/>
                    <a:pt x="3939124" y="2252140"/>
                    <a:pt x="3935834" y="2249522"/>
                  </a:cubicBezTo>
                  <a:cubicBezTo>
                    <a:pt x="3932469" y="2246830"/>
                    <a:pt x="3929029" y="2244063"/>
                    <a:pt x="3925590" y="2241147"/>
                  </a:cubicBezTo>
                  <a:close/>
                  <a:moveTo>
                    <a:pt x="2742615" y="2241147"/>
                  </a:moveTo>
                  <a:cubicBezTo>
                    <a:pt x="2741717" y="2242194"/>
                    <a:pt x="2740820" y="2243166"/>
                    <a:pt x="2739923" y="2244288"/>
                  </a:cubicBezTo>
                  <a:cubicBezTo>
                    <a:pt x="2737305" y="2247429"/>
                    <a:pt x="2734762" y="2250719"/>
                    <a:pt x="2732220" y="2254009"/>
                  </a:cubicBezTo>
                  <a:cubicBezTo>
                    <a:pt x="2720929" y="2269189"/>
                    <a:pt x="2711058" y="2285640"/>
                    <a:pt x="2702908" y="2302913"/>
                  </a:cubicBezTo>
                  <a:cubicBezTo>
                    <a:pt x="2702908" y="2302988"/>
                    <a:pt x="2702833" y="2302988"/>
                    <a:pt x="2702833" y="2303063"/>
                  </a:cubicBezTo>
                  <a:cubicBezTo>
                    <a:pt x="2701338" y="2306128"/>
                    <a:pt x="2699991" y="2309269"/>
                    <a:pt x="2698646" y="2312484"/>
                  </a:cubicBezTo>
                  <a:cubicBezTo>
                    <a:pt x="2724668" y="2322953"/>
                    <a:pt x="2752335" y="2329459"/>
                    <a:pt x="2780377" y="2331852"/>
                  </a:cubicBezTo>
                  <a:cubicBezTo>
                    <a:pt x="2781872" y="2312560"/>
                    <a:pt x="2785013" y="2293491"/>
                    <a:pt x="2789948" y="2274647"/>
                  </a:cubicBezTo>
                  <a:cubicBezTo>
                    <a:pt x="2784490" y="2271506"/>
                    <a:pt x="2779255" y="2268216"/>
                    <a:pt x="2774170" y="2264851"/>
                  </a:cubicBezTo>
                  <a:cubicBezTo>
                    <a:pt x="2771104" y="2262832"/>
                    <a:pt x="2768188" y="2260814"/>
                    <a:pt x="2765347" y="2258795"/>
                  </a:cubicBezTo>
                  <a:cubicBezTo>
                    <a:pt x="2764823" y="2258421"/>
                    <a:pt x="2764300" y="2258047"/>
                    <a:pt x="2763777" y="2257673"/>
                  </a:cubicBezTo>
                  <a:cubicBezTo>
                    <a:pt x="2761682" y="2256177"/>
                    <a:pt x="2759664" y="2254682"/>
                    <a:pt x="2757719" y="2253186"/>
                  </a:cubicBezTo>
                  <a:cubicBezTo>
                    <a:pt x="2756074" y="2251990"/>
                    <a:pt x="2754504" y="2250793"/>
                    <a:pt x="2752859" y="2249522"/>
                  </a:cubicBezTo>
                  <a:cubicBezTo>
                    <a:pt x="2752859" y="2249522"/>
                    <a:pt x="2752784" y="2249447"/>
                    <a:pt x="2752784" y="2249447"/>
                  </a:cubicBezTo>
                  <a:cubicBezTo>
                    <a:pt x="2752709" y="2249372"/>
                    <a:pt x="2752634" y="2249298"/>
                    <a:pt x="2752560" y="2249223"/>
                  </a:cubicBezTo>
                  <a:cubicBezTo>
                    <a:pt x="2749643" y="2246905"/>
                    <a:pt x="2746802" y="2244587"/>
                    <a:pt x="2743960" y="2242194"/>
                  </a:cubicBezTo>
                  <a:cubicBezTo>
                    <a:pt x="2743512" y="2241895"/>
                    <a:pt x="2743063" y="2241596"/>
                    <a:pt x="2742689" y="2241222"/>
                  </a:cubicBezTo>
                  <a:cubicBezTo>
                    <a:pt x="2742689" y="2241222"/>
                    <a:pt x="2742689" y="2241147"/>
                    <a:pt x="2742615" y="2241147"/>
                  </a:cubicBezTo>
                  <a:close/>
                  <a:moveTo>
                    <a:pt x="1559789" y="2241147"/>
                  </a:moveTo>
                  <a:cubicBezTo>
                    <a:pt x="1541543" y="2262609"/>
                    <a:pt x="1526588" y="2286761"/>
                    <a:pt x="1515670" y="2312560"/>
                  </a:cubicBezTo>
                  <a:cubicBezTo>
                    <a:pt x="1541693" y="2323029"/>
                    <a:pt x="1569360" y="2329534"/>
                    <a:pt x="1597476" y="2331926"/>
                  </a:cubicBezTo>
                  <a:cubicBezTo>
                    <a:pt x="1598972" y="2312709"/>
                    <a:pt x="1602113" y="2293566"/>
                    <a:pt x="1607048" y="2274722"/>
                  </a:cubicBezTo>
                  <a:cubicBezTo>
                    <a:pt x="1601664" y="2271656"/>
                    <a:pt x="1596504" y="2268366"/>
                    <a:pt x="1591420" y="2265001"/>
                  </a:cubicBezTo>
                  <a:cubicBezTo>
                    <a:pt x="1591345" y="2265001"/>
                    <a:pt x="1591345" y="2265001"/>
                    <a:pt x="1591345" y="2265001"/>
                  </a:cubicBezTo>
                  <a:cubicBezTo>
                    <a:pt x="1591345" y="2264926"/>
                    <a:pt x="1591270" y="2264926"/>
                    <a:pt x="1591270" y="2264926"/>
                  </a:cubicBezTo>
                  <a:cubicBezTo>
                    <a:pt x="1583867" y="2259991"/>
                    <a:pt x="1576689" y="2254832"/>
                    <a:pt x="1569958" y="2249522"/>
                  </a:cubicBezTo>
                  <a:cubicBezTo>
                    <a:pt x="1566519" y="2246830"/>
                    <a:pt x="1563153" y="2243988"/>
                    <a:pt x="1559789" y="2241147"/>
                  </a:cubicBezTo>
                  <a:close/>
                  <a:moveTo>
                    <a:pt x="376813" y="2241147"/>
                  </a:moveTo>
                  <a:cubicBezTo>
                    <a:pt x="358642" y="2262609"/>
                    <a:pt x="343687" y="2286761"/>
                    <a:pt x="332770" y="2312634"/>
                  </a:cubicBezTo>
                  <a:cubicBezTo>
                    <a:pt x="358717" y="2323103"/>
                    <a:pt x="386460" y="2329609"/>
                    <a:pt x="414501" y="2332002"/>
                  </a:cubicBezTo>
                  <a:cubicBezTo>
                    <a:pt x="416071" y="2312634"/>
                    <a:pt x="419212" y="2293491"/>
                    <a:pt x="424147" y="2274797"/>
                  </a:cubicBezTo>
                  <a:cubicBezTo>
                    <a:pt x="418839" y="2271656"/>
                    <a:pt x="413604" y="2268441"/>
                    <a:pt x="408444" y="2265001"/>
                  </a:cubicBezTo>
                  <a:cubicBezTo>
                    <a:pt x="408444" y="2264926"/>
                    <a:pt x="408369" y="2264926"/>
                    <a:pt x="408369" y="2264926"/>
                  </a:cubicBezTo>
                  <a:cubicBezTo>
                    <a:pt x="400593" y="2259692"/>
                    <a:pt x="393638" y="2254682"/>
                    <a:pt x="387058" y="2249522"/>
                  </a:cubicBezTo>
                  <a:cubicBezTo>
                    <a:pt x="383618" y="2246830"/>
                    <a:pt x="380254" y="2244063"/>
                    <a:pt x="376813" y="2241147"/>
                  </a:cubicBezTo>
                  <a:close/>
                  <a:moveTo>
                    <a:pt x="4353465" y="2241073"/>
                  </a:moveTo>
                  <a:cubicBezTo>
                    <a:pt x="4350250" y="2243839"/>
                    <a:pt x="4346884" y="2246606"/>
                    <a:pt x="4343296" y="2249447"/>
                  </a:cubicBezTo>
                  <a:cubicBezTo>
                    <a:pt x="4337015" y="2254308"/>
                    <a:pt x="4331407" y="2258421"/>
                    <a:pt x="4326022" y="2262010"/>
                  </a:cubicBezTo>
                  <a:cubicBezTo>
                    <a:pt x="4319816" y="2266347"/>
                    <a:pt x="4313160" y="2270609"/>
                    <a:pt x="4306132" y="2274573"/>
                  </a:cubicBezTo>
                  <a:cubicBezTo>
                    <a:pt x="4311067" y="2293341"/>
                    <a:pt x="4314208" y="2312410"/>
                    <a:pt x="4315777" y="2331777"/>
                  </a:cubicBezTo>
                  <a:cubicBezTo>
                    <a:pt x="4343969" y="2329459"/>
                    <a:pt x="4371637" y="2322953"/>
                    <a:pt x="4397583" y="2312484"/>
                  </a:cubicBezTo>
                  <a:cubicBezTo>
                    <a:pt x="4386592" y="2286686"/>
                    <a:pt x="4371637" y="2262533"/>
                    <a:pt x="4353465" y="2241073"/>
                  </a:cubicBezTo>
                  <a:close/>
                  <a:moveTo>
                    <a:pt x="3170490" y="2241073"/>
                  </a:moveTo>
                  <a:cubicBezTo>
                    <a:pt x="3167124" y="2243988"/>
                    <a:pt x="3163760" y="2246756"/>
                    <a:pt x="3160320" y="2249447"/>
                  </a:cubicBezTo>
                  <a:cubicBezTo>
                    <a:pt x="3153665" y="2254756"/>
                    <a:pt x="3146411" y="2259917"/>
                    <a:pt x="3138858" y="2264926"/>
                  </a:cubicBezTo>
                  <a:cubicBezTo>
                    <a:pt x="3133849" y="2268292"/>
                    <a:pt x="3128689" y="2271506"/>
                    <a:pt x="3123230" y="2274573"/>
                  </a:cubicBezTo>
                  <a:cubicBezTo>
                    <a:pt x="3128166" y="2293341"/>
                    <a:pt x="3131306" y="2312484"/>
                    <a:pt x="3132801" y="2331777"/>
                  </a:cubicBezTo>
                  <a:cubicBezTo>
                    <a:pt x="3160993" y="2329459"/>
                    <a:pt x="3188660" y="2322953"/>
                    <a:pt x="3214608" y="2312484"/>
                  </a:cubicBezTo>
                  <a:cubicBezTo>
                    <a:pt x="3203616" y="2286686"/>
                    <a:pt x="3188660" y="2262533"/>
                    <a:pt x="3170490" y="2241073"/>
                  </a:cubicBezTo>
                  <a:close/>
                  <a:moveTo>
                    <a:pt x="1987664" y="2241073"/>
                  </a:moveTo>
                  <a:cubicBezTo>
                    <a:pt x="1984224" y="2243988"/>
                    <a:pt x="1980859" y="2246830"/>
                    <a:pt x="1977345" y="2249522"/>
                  </a:cubicBezTo>
                  <a:cubicBezTo>
                    <a:pt x="1970764" y="2254682"/>
                    <a:pt x="1963810" y="2259692"/>
                    <a:pt x="1956108" y="2264851"/>
                  </a:cubicBezTo>
                  <a:cubicBezTo>
                    <a:pt x="1950948" y="2268292"/>
                    <a:pt x="1945713" y="2271582"/>
                    <a:pt x="1940330" y="2274573"/>
                  </a:cubicBezTo>
                  <a:cubicBezTo>
                    <a:pt x="1945191" y="2293267"/>
                    <a:pt x="1948331" y="2312410"/>
                    <a:pt x="1949901" y="2331777"/>
                  </a:cubicBezTo>
                  <a:cubicBezTo>
                    <a:pt x="1978167" y="2329459"/>
                    <a:pt x="2005760" y="2322953"/>
                    <a:pt x="2031708" y="2312484"/>
                  </a:cubicBezTo>
                  <a:cubicBezTo>
                    <a:pt x="2020790" y="2286686"/>
                    <a:pt x="2005835" y="2262533"/>
                    <a:pt x="1987664" y="2241073"/>
                  </a:cubicBezTo>
                  <a:close/>
                  <a:moveTo>
                    <a:pt x="804688" y="2241073"/>
                  </a:moveTo>
                  <a:cubicBezTo>
                    <a:pt x="801249" y="2243988"/>
                    <a:pt x="797809" y="2246830"/>
                    <a:pt x="794369" y="2249522"/>
                  </a:cubicBezTo>
                  <a:cubicBezTo>
                    <a:pt x="787939" y="2254682"/>
                    <a:pt x="780984" y="2259692"/>
                    <a:pt x="773207" y="2264851"/>
                  </a:cubicBezTo>
                  <a:cubicBezTo>
                    <a:pt x="767973" y="2268292"/>
                    <a:pt x="762738" y="2271582"/>
                    <a:pt x="757280" y="2274573"/>
                  </a:cubicBezTo>
                  <a:cubicBezTo>
                    <a:pt x="762215" y="2293341"/>
                    <a:pt x="765356" y="2312410"/>
                    <a:pt x="766926" y="2331777"/>
                  </a:cubicBezTo>
                  <a:cubicBezTo>
                    <a:pt x="795117" y="2329459"/>
                    <a:pt x="822785" y="2322953"/>
                    <a:pt x="848733" y="2312484"/>
                  </a:cubicBezTo>
                  <a:cubicBezTo>
                    <a:pt x="837815" y="2286686"/>
                    <a:pt x="822859" y="2262533"/>
                    <a:pt x="804688" y="2241073"/>
                  </a:cubicBezTo>
                  <a:close/>
                  <a:moveTo>
                    <a:pt x="3836679" y="2122027"/>
                  </a:moveTo>
                  <a:cubicBezTo>
                    <a:pt x="3819331" y="2133019"/>
                    <a:pt x="3803104" y="2145806"/>
                    <a:pt x="3788299" y="2160612"/>
                  </a:cubicBezTo>
                  <a:cubicBezTo>
                    <a:pt x="3779625" y="2169286"/>
                    <a:pt x="3771399" y="2178708"/>
                    <a:pt x="3763921" y="2188430"/>
                  </a:cubicBezTo>
                  <a:cubicBezTo>
                    <a:pt x="3761678" y="2191271"/>
                    <a:pt x="3759509" y="2194262"/>
                    <a:pt x="3757416" y="2197253"/>
                  </a:cubicBezTo>
                  <a:cubicBezTo>
                    <a:pt x="3755995" y="2199347"/>
                    <a:pt x="3754574" y="2201440"/>
                    <a:pt x="3753153" y="2203534"/>
                  </a:cubicBezTo>
                  <a:cubicBezTo>
                    <a:pt x="3752630" y="2204282"/>
                    <a:pt x="3752107" y="2205104"/>
                    <a:pt x="3751583" y="2205927"/>
                  </a:cubicBezTo>
                  <a:cubicBezTo>
                    <a:pt x="3751808" y="2206226"/>
                    <a:pt x="3751957" y="2206525"/>
                    <a:pt x="3752181" y="2206824"/>
                  </a:cubicBezTo>
                  <a:cubicBezTo>
                    <a:pt x="3752555" y="2207273"/>
                    <a:pt x="3752854" y="2207722"/>
                    <a:pt x="3753153" y="2208171"/>
                  </a:cubicBezTo>
                  <a:cubicBezTo>
                    <a:pt x="3753378" y="2208470"/>
                    <a:pt x="3753527" y="2208694"/>
                    <a:pt x="3753677" y="2208918"/>
                  </a:cubicBezTo>
                  <a:cubicBezTo>
                    <a:pt x="3755247" y="2211236"/>
                    <a:pt x="3756892" y="2213555"/>
                    <a:pt x="3758537" y="2215872"/>
                  </a:cubicBezTo>
                  <a:cubicBezTo>
                    <a:pt x="3758911" y="2216321"/>
                    <a:pt x="3759211" y="2216770"/>
                    <a:pt x="3759509" y="2217219"/>
                  </a:cubicBezTo>
                  <a:cubicBezTo>
                    <a:pt x="3761005" y="2219238"/>
                    <a:pt x="3762575" y="2221256"/>
                    <a:pt x="3764070" y="2223275"/>
                  </a:cubicBezTo>
                  <a:cubicBezTo>
                    <a:pt x="3764070" y="2223350"/>
                    <a:pt x="3764146" y="2223350"/>
                    <a:pt x="3764146" y="2223425"/>
                  </a:cubicBezTo>
                  <a:cubicBezTo>
                    <a:pt x="3766015" y="2225818"/>
                    <a:pt x="3767884" y="2228211"/>
                    <a:pt x="3769754" y="2230454"/>
                  </a:cubicBezTo>
                  <a:cubicBezTo>
                    <a:pt x="3769903" y="2230604"/>
                    <a:pt x="3770053" y="2230828"/>
                    <a:pt x="3770202" y="2230978"/>
                  </a:cubicBezTo>
                  <a:lnTo>
                    <a:pt x="3771324" y="2232323"/>
                  </a:lnTo>
                  <a:cubicBezTo>
                    <a:pt x="3772745" y="2233894"/>
                    <a:pt x="3774091" y="2235539"/>
                    <a:pt x="3775512" y="2237109"/>
                  </a:cubicBezTo>
                  <a:cubicBezTo>
                    <a:pt x="3775586" y="2237184"/>
                    <a:pt x="3775735" y="2237333"/>
                    <a:pt x="3775811" y="2237408"/>
                  </a:cubicBezTo>
                  <a:cubicBezTo>
                    <a:pt x="3777755" y="2239652"/>
                    <a:pt x="3779774" y="2241820"/>
                    <a:pt x="3781793" y="2243914"/>
                  </a:cubicBezTo>
                  <a:cubicBezTo>
                    <a:pt x="3781868" y="2243988"/>
                    <a:pt x="3781942" y="2244063"/>
                    <a:pt x="3782018" y="2244138"/>
                  </a:cubicBezTo>
                  <a:cubicBezTo>
                    <a:pt x="3782018" y="2244138"/>
                    <a:pt x="3782092" y="2244213"/>
                    <a:pt x="3782092" y="2244213"/>
                  </a:cubicBezTo>
                  <a:cubicBezTo>
                    <a:pt x="3782317" y="2244512"/>
                    <a:pt x="3782616" y="2244811"/>
                    <a:pt x="3782915" y="2245110"/>
                  </a:cubicBezTo>
                  <a:cubicBezTo>
                    <a:pt x="3784634" y="2246905"/>
                    <a:pt x="3786430" y="2248774"/>
                    <a:pt x="3788299" y="2250569"/>
                  </a:cubicBezTo>
                  <a:cubicBezTo>
                    <a:pt x="3788373" y="2250719"/>
                    <a:pt x="3788448" y="2250793"/>
                    <a:pt x="3788523" y="2250868"/>
                  </a:cubicBezTo>
                  <a:cubicBezTo>
                    <a:pt x="3791215" y="2253560"/>
                    <a:pt x="3793981" y="2256177"/>
                    <a:pt x="3796748" y="2258795"/>
                  </a:cubicBezTo>
                  <a:cubicBezTo>
                    <a:pt x="3797421" y="2259468"/>
                    <a:pt x="3798169" y="2260066"/>
                    <a:pt x="3798842" y="2260664"/>
                  </a:cubicBezTo>
                  <a:cubicBezTo>
                    <a:pt x="3803927" y="2265301"/>
                    <a:pt x="3809162" y="2269712"/>
                    <a:pt x="3814246" y="2273750"/>
                  </a:cubicBezTo>
                  <a:cubicBezTo>
                    <a:pt x="3821500" y="2279433"/>
                    <a:pt x="3829052" y="2284743"/>
                    <a:pt x="3836605" y="2289827"/>
                  </a:cubicBezTo>
                  <a:cubicBezTo>
                    <a:pt x="3849915" y="2259468"/>
                    <a:pt x="3867862" y="2230978"/>
                    <a:pt x="3889622" y="2205852"/>
                  </a:cubicBezTo>
                  <a:cubicBezTo>
                    <a:pt x="3867862" y="2180653"/>
                    <a:pt x="3849990" y="2152312"/>
                    <a:pt x="3836679" y="2122027"/>
                  </a:cubicBezTo>
                  <a:close/>
                  <a:moveTo>
                    <a:pt x="3259325" y="2121952"/>
                  </a:moveTo>
                  <a:cubicBezTo>
                    <a:pt x="3246015" y="2152237"/>
                    <a:pt x="3228143" y="2180577"/>
                    <a:pt x="3206382" y="2205703"/>
                  </a:cubicBezTo>
                  <a:cubicBezTo>
                    <a:pt x="3228143" y="2230828"/>
                    <a:pt x="3246015" y="2259168"/>
                    <a:pt x="3259325" y="2289528"/>
                  </a:cubicBezTo>
                  <a:cubicBezTo>
                    <a:pt x="3270242" y="2282573"/>
                    <a:pt x="3280786" y="2274947"/>
                    <a:pt x="3290731" y="2266496"/>
                  </a:cubicBezTo>
                  <a:cubicBezTo>
                    <a:pt x="3296938" y="2261188"/>
                    <a:pt x="3302546" y="2256028"/>
                    <a:pt x="3307706" y="2250868"/>
                  </a:cubicBezTo>
                  <a:cubicBezTo>
                    <a:pt x="3321539" y="2237034"/>
                    <a:pt x="3333878" y="2221855"/>
                    <a:pt x="3344421" y="2205703"/>
                  </a:cubicBezTo>
                  <a:cubicBezTo>
                    <a:pt x="3333878" y="2189551"/>
                    <a:pt x="3321539" y="2174371"/>
                    <a:pt x="3307706" y="2160537"/>
                  </a:cubicBezTo>
                  <a:cubicBezTo>
                    <a:pt x="3292825" y="2145732"/>
                    <a:pt x="3276598" y="2132870"/>
                    <a:pt x="3259325" y="2121952"/>
                  </a:cubicBezTo>
                  <a:close/>
                  <a:moveTo>
                    <a:pt x="2076349" y="2121952"/>
                  </a:moveTo>
                  <a:cubicBezTo>
                    <a:pt x="2063039" y="2152237"/>
                    <a:pt x="2045167" y="2180577"/>
                    <a:pt x="2023483" y="2205703"/>
                  </a:cubicBezTo>
                  <a:cubicBezTo>
                    <a:pt x="2045167" y="2230753"/>
                    <a:pt x="2063039" y="2259168"/>
                    <a:pt x="2076349" y="2289603"/>
                  </a:cubicBezTo>
                  <a:cubicBezTo>
                    <a:pt x="2087342" y="2282649"/>
                    <a:pt x="2097811" y="2275021"/>
                    <a:pt x="2107756" y="2266572"/>
                  </a:cubicBezTo>
                  <a:cubicBezTo>
                    <a:pt x="2108055" y="2266272"/>
                    <a:pt x="2108354" y="2265973"/>
                    <a:pt x="2108653" y="2265749"/>
                  </a:cubicBezTo>
                  <a:cubicBezTo>
                    <a:pt x="2111345" y="2263431"/>
                    <a:pt x="2114037" y="2261113"/>
                    <a:pt x="2116505" y="2258795"/>
                  </a:cubicBezTo>
                  <a:cubicBezTo>
                    <a:pt x="2116654" y="2258645"/>
                    <a:pt x="2116729" y="2258570"/>
                    <a:pt x="2116804" y="2258496"/>
                  </a:cubicBezTo>
                  <a:cubicBezTo>
                    <a:pt x="2119496" y="2256028"/>
                    <a:pt x="2122113" y="2253560"/>
                    <a:pt x="2124580" y="2251018"/>
                  </a:cubicBezTo>
                  <a:cubicBezTo>
                    <a:pt x="2124656" y="2250943"/>
                    <a:pt x="2124656" y="2250943"/>
                    <a:pt x="2124730" y="2250868"/>
                  </a:cubicBezTo>
                  <a:cubicBezTo>
                    <a:pt x="2138639" y="2237034"/>
                    <a:pt x="2150977" y="2221930"/>
                    <a:pt x="2161521" y="2205703"/>
                  </a:cubicBezTo>
                  <a:cubicBezTo>
                    <a:pt x="2150902" y="2189476"/>
                    <a:pt x="2138564" y="2174371"/>
                    <a:pt x="2124730" y="2160537"/>
                  </a:cubicBezTo>
                  <a:cubicBezTo>
                    <a:pt x="2109924" y="2145732"/>
                    <a:pt x="2093698" y="2132945"/>
                    <a:pt x="2076349" y="2121952"/>
                  </a:cubicBezTo>
                  <a:close/>
                  <a:moveTo>
                    <a:pt x="5625126" y="2121877"/>
                  </a:moveTo>
                  <a:cubicBezTo>
                    <a:pt x="5611815" y="2152162"/>
                    <a:pt x="5593943" y="2180577"/>
                    <a:pt x="5572183" y="2205703"/>
                  </a:cubicBezTo>
                  <a:cubicBezTo>
                    <a:pt x="5593943" y="2230828"/>
                    <a:pt x="5611890" y="2259244"/>
                    <a:pt x="5625126" y="2289528"/>
                  </a:cubicBezTo>
                  <a:cubicBezTo>
                    <a:pt x="5636118" y="2282573"/>
                    <a:pt x="5646586" y="2274947"/>
                    <a:pt x="5656532" y="2266496"/>
                  </a:cubicBezTo>
                  <a:cubicBezTo>
                    <a:pt x="5656831" y="2266198"/>
                    <a:pt x="5657130" y="2265899"/>
                    <a:pt x="5657429" y="2265674"/>
                  </a:cubicBezTo>
                  <a:cubicBezTo>
                    <a:pt x="5660121" y="2263356"/>
                    <a:pt x="5662739" y="2261038"/>
                    <a:pt x="5665281" y="2258720"/>
                  </a:cubicBezTo>
                  <a:cubicBezTo>
                    <a:pt x="5665430" y="2258570"/>
                    <a:pt x="5665505" y="2258496"/>
                    <a:pt x="5665580" y="2258421"/>
                  </a:cubicBezTo>
                  <a:cubicBezTo>
                    <a:pt x="5668272" y="2255953"/>
                    <a:pt x="5670889" y="2253485"/>
                    <a:pt x="5673357" y="2250943"/>
                  </a:cubicBezTo>
                  <a:cubicBezTo>
                    <a:pt x="5673431" y="2250868"/>
                    <a:pt x="5673431" y="2250868"/>
                    <a:pt x="5673507" y="2250793"/>
                  </a:cubicBezTo>
                  <a:cubicBezTo>
                    <a:pt x="5687265" y="2237109"/>
                    <a:pt x="5699528" y="2221930"/>
                    <a:pt x="5710222" y="2205628"/>
                  </a:cubicBezTo>
                  <a:cubicBezTo>
                    <a:pt x="5699528" y="2189327"/>
                    <a:pt x="5687265" y="2174147"/>
                    <a:pt x="5673507" y="2160463"/>
                  </a:cubicBezTo>
                  <a:cubicBezTo>
                    <a:pt x="5658700" y="2145657"/>
                    <a:pt x="5642474" y="2132870"/>
                    <a:pt x="5625126" y="2121877"/>
                  </a:cubicBezTo>
                  <a:close/>
                  <a:moveTo>
                    <a:pt x="4442225" y="2121877"/>
                  </a:moveTo>
                  <a:cubicBezTo>
                    <a:pt x="4428915" y="2152237"/>
                    <a:pt x="4411043" y="2180577"/>
                    <a:pt x="4389283" y="2205703"/>
                  </a:cubicBezTo>
                  <a:cubicBezTo>
                    <a:pt x="4411043" y="2230828"/>
                    <a:pt x="4428915" y="2259168"/>
                    <a:pt x="4442225" y="2289453"/>
                  </a:cubicBezTo>
                  <a:cubicBezTo>
                    <a:pt x="4453218" y="2282499"/>
                    <a:pt x="4463686" y="2274872"/>
                    <a:pt x="4473632" y="2266422"/>
                  </a:cubicBezTo>
                  <a:cubicBezTo>
                    <a:pt x="4473706" y="2266347"/>
                    <a:pt x="4473783" y="2266272"/>
                    <a:pt x="4473856" y="2266198"/>
                  </a:cubicBezTo>
                  <a:cubicBezTo>
                    <a:pt x="4479540" y="2261412"/>
                    <a:pt x="4484999" y="2256402"/>
                    <a:pt x="4490606" y="2250793"/>
                  </a:cubicBezTo>
                  <a:cubicBezTo>
                    <a:pt x="4504440" y="2236960"/>
                    <a:pt x="4516779" y="2221780"/>
                    <a:pt x="4527322" y="2205628"/>
                  </a:cubicBezTo>
                  <a:cubicBezTo>
                    <a:pt x="4516779" y="2189476"/>
                    <a:pt x="4504440" y="2174296"/>
                    <a:pt x="4490606" y="2160463"/>
                  </a:cubicBezTo>
                  <a:cubicBezTo>
                    <a:pt x="4475801" y="2145657"/>
                    <a:pt x="4459573" y="2132870"/>
                    <a:pt x="4442225" y="2121877"/>
                  </a:cubicBezTo>
                  <a:close/>
                  <a:moveTo>
                    <a:pt x="2653928" y="2121877"/>
                  </a:moveTo>
                  <a:cubicBezTo>
                    <a:pt x="2636655" y="2132795"/>
                    <a:pt x="2620354" y="2145657"/>
                    <a:pt x="2605547" y="2160463"/>
                  </a:cubicBezTo>
                  <a:cubicBezTo>
                    <a:pt x="2603379" y="2162631"/>
                    <a:pt x="2601211" y="2164875"/>
                    <a:pt x="2599117" y="2167117"/>
                  </a:cubicBezTo>
                  <a:cubicBezTo>
                    <a:pt x="2587825" y="2179232"/>
                    <a:pt x="2577730" y="2192093"/>
                    <a:pt x="2568832" y="2205703"/>
                  </a:cubicBezTo>
                  <a:cubicBezTo>
                    <a:pt x="2577730" y="2219238"/>
                    <a:pt x="2587825" y="2232099"/>
                    <a:pt x="2599042" y="2244138"/>
                  </a:cubicBezTo>
                  <a:cubicBezTo>
                    <a:pt x="2601360" y="2246606"/>
                    <a:pt x="2603454" y="2248700"/>
                    <a:pt x="2605623" y="2250868"/>
                  </a:cubicBezTo>
                  <a:cubicBezTo>
                    <a:pt x="2606745" y="2251990"/>
                    <a:pt x="2607791" y="2253112"/>
                    <a:pt x="2608913" y="2254158"/>
                  </a:cubicBezTo>
                  <a:cubicBezTo>
                    <a:pt x="2609660" y="2254906"/>
                    <a:pt x="2610408" y="2255579"/>
                    <a:pt x="2611081" y="2256252"/>
                  </a:cubicBezTo>
                  <a:cubicBezTo>
                    <a:pt x="2611829" y="2256925"/>
                    <a:pt x="2612577" y="2257598"/>
                    <a:pt x="2613250" y="2258271"/>
                  </a:cubicBezTo>
                  <a:cubicBezTo>
                    <a:pt x="2613400" y="2258421"/>
                    <a:pt x="2613623" y="2258570"/>
                    <a:pt x="2613773" y="2258720"/>
                  </a:cubicBezTo>
                  <a:cubicBezTo>
                    <a:pt x="2616690" y="2261412"/>
                    <a:pt x="2619605" y="2264029"/>
                    <a:pt x="2622597" y="2266572"/>
                  </a:cubicBezTo>
                  <a:lnTo>
                    <a:pt x="2622597" y="2266496"/>
                  </a:lnTo>
                  <a:cubicBezTo>
                    <a:pt x="2625513" y="2268964"/>
                    <a:pt x="2628355" y="2271432"/>
                    <a:pt x="2631346" y="2273750"/>
                  </a:cubicBezTo>
                  <a:cubicBezTo>
                    <a:pt x="2638599" y="2279433"/>
                    <a:pt x="2646152" y="2284743"/>
                    <a:pt x="2653779" y="2289603"/>
                  </a:cubicBezTo>
                  <a:cubicBezTo>
                    <a:pt x="2654976" y="2286911"/>
                    <a:pt x="2656097" y="2284144"/>
                    <a:pt x="2657369" y="2281527"/>
                  </a:cubicBezTo>
                  <a:cubicBezTo>
                    <a:pt x="2666715" y="2261561"/>
                    <a:pt x="2678381" y="2242119"/>
                    <a:pt x="2691990" y="2223874"/>
                  </a:cubicBezTo>
                  <a:cubicBezTo>
                    <a:pt x="2694682" y="2220284"/>
                    <a:pt x="2697524" y="2216770"/>
                    <a:pt x="2700290" y="2213330"/>
                  </a:cubicBezTo>
                  <a:cubicBezTo>
                    <a:pt x="2701113" y="2212283"/>
                    <a:pt x="2702010" y="2211236"/>
                    <a:pt x="2702908" y="2210189"/>
                  </a:cubicBezTo>
                  <a:cubicBezTo>
                    <a:pt x="2704179" y="2208694"/>
                    <a:pt x="2705450" y="2207123"/>
                    <a:pt x="2706721" y="2205628"/>
                  </a:cubicBezTo>
                  <a:cubicBezTo>
                    <a:pt x="2705375" y="2204132"/>
                    <a:pt x="2704104" y="2202562"/>
                    <a:pt x="2702833" y="2200992"/>
                  </a:cubicBezTo>
                  <a:cubicBezTo>
                    <a:pt x="2702010" y="2200019"/>
                    <a:pt x="2701113" y="2199048"/>
                    <a:pt x="2700290" y="2198001"/>
                  </a:cubicBezTo>
                  <a:cubicBezTo>
                    <a:pt x="2697524" y="2194561"/>
                    <a:pt x="2694757" y="2191122"/>
                    <a:pt x="2691990" y="2187457"/>
                  </a:cubicBezTo>
                  <a:cubicBezTo>
                    <a:pt x="2678605" y="2169511"/>
                    <a:pt x="2667239" y="2150517"/>
                    <a:pt x="2657967" y="2130925"/>
                  </a:cubicBezTo>
                  <a:cubicBezTo>
                    <a:pt x="2657817" y="2130477"/>
                    <a:pt x="2657592" y="2130103"/>
                    <a:pt x="2657369" y="2129654"/>
                  </a:cubicBezTo>
                  <a:cubicBezTo>
                    <a:pt x="2657369" y="2129654"/>
                    <a:pt x="2657369" y="2129580"/>
                    <a:pt x="2657369" y="2129580"/>
                  </a:cubicBezTo>
                  <a:cubicBezTo>
                    <a:pt x="2656546" y="2127860"/>
                    <a:pt x="2655798" y="2126065"/>
                    <a:pt x="2655050" y="2124345"/>
                  </a:cubicBezTo>
                  <a:cubicBezTo>
                    <a:pt x="2654676" y="2123523"/>
                    <a:pt x="2654302" y="2122700"/>
                    <a:pt x="2653928" y="2121877"/>
                  </a:cubicBezTo>
                  <a:close/>
                  <a:moveTo>
                    <a:pt x="1471028" y="2121877"/>
                  </a:moveTo>
                  <a:cubicBezTo>
                    <a:pt x="1453755" y="2132870"/>
                    <a:pt x="1437453" y="2145657"/>
                    <a:pt x="1422648" y="2160463"/>
                  </a:cubicBezTo>
                  <a:cubicBezTo>
                    <a:pt x="1408813" y="2174296"/>
                    <a:pt x="1396550" y="2189476"/>
                    <a:pt x="1385932" y="2205703"/>
                  </a:cubicBezTo>
                  <a:cubicBezTo>
                    <a:pt x="1396475" y="2221855"/>
                    <a:pt x="1408813" y="2237034"/>
                    <a:pt x="1422648" y="2250868"/>
                  </a:cubicBezTo>
                  <a:cubicBezTo>
                    <a:pt x="1425414" y="2253560"/>
                    <a:pt x="1428106" y="2256252"/>
                    <a:pt x="1430873" y="2258795"/>
                  </a:cubicBezTo>
                  <a:cubicBezTo>
                    <a:pt x="1431546" y="2259468"/>
                    <a:pt x="1432294" y="2260066"/>
                    <a:pt x="1432967" y="2260664"/>
                  </a:cubicBezTo>
                  <a:cubicBezTo>
                    <a:pt x="1438051" y="2265301"/>
                    <a:pt x="1443285" y="2269712"/>
                    <a:pt x="1448371" y="2273750"/>
                  </a:cubicBezTo>
                  <a:cubicBezTo>
                    <a:pt x="1455624" y="2279433"/>
                    <a:pt x="1463176" y="2284743"/>
                    <a:pt x="1470953" y="2289677"/>
                  </a:cubicBezTo>
                  <a:cubicBezTo>
                    <a:pt x="1484264" y="2259318"/>
                    <a:pt x="1502135" y="2230903"/>
                    <a:pt x="1523970" y="2205703"/>
                  </a:cubicBezTo>
                  <a:cubicBezTo>
                    <a:pt x="1502211" y="2180503"/>
                    <a:pt x="1484339" y="2152162"/>
                    <a:pt x="1471028" y="2121877"/>
                  </a:cubicBezTo>
                  <a:close/>
                  <a:moveTo>
                    <a:pt x="893449" y="2121877"/>
                  </a:moveTo>
                  <a:cubicBezTo>
                    <a:pt x="880139" y="2152162"/>
                    <a:pt x="862267" y="2180577"/>
                    <a:pt x="840507" y="2205703"/>
                  </a:cubicBezTo>
                  <a:cubicBezTo>
                    <a:pt x="862267" y="2230828"/>
                    <a:pt x="880139" y="2259168"/>
                    <a:pt x="893449" y="2289528"/>
                  </a:cubicBezTo>
                  <a:cubicBezTo>
                    <a:pt x="904367" y="2282573"/>
                    <a:pt x="914910" y="2274947"/>
                    <a:pt x="924855" y="2266496"/>
                  </a:cubicBezTo>
                  <a:cubicBezTo>
                    <a:pt x="924931" y="2266422"/>
                    <a:pt x="924931" y="2266422"/>
                    <a:pt x="924931" y="2266422"/>
                  </a:cubicBezTo>
                  <a:cubicBezTo>
                    <a:pt x="930688" y="2261636"/>
                    <a:pt x="936147" y="2256551"/>
                    <a:pt x="941830" y="2250868"/>
                  </a:cubicBezTo>
                  <a:cubicBezTo>
                    <a:pt x="955664" y="2237034"/>
                    <a:pt x="968002" y="2221855"/>
                    <a:pt x="978546" y="2205703"/>
                  </a:cubicBezTo>
                  <a:cubicBezTo>
                    <a:pt x="968002" y="2189476"/>
                    <a:pt x="955664" y="2174296"/>
                    <a:pt x="941830" y="2160463"/>
                  </a:cubicBezTo>
                  <a:cubicBezTo>
                    <a:pt x="927024" y="2145657"/>
                    <a:pt x="910797" y="2132870"/>
                    <a:pt x="893449" y="2121877"/>
                  </a:cubicBezTo>
                  <a:close/>
                  <a:moveTo>
                    <a:pt x="288203" y="2121877"/>
                  </a:moveTo>
                  <a:cubicBezTo>
                    <a:pt x="270929" y="2132795"/>
                    <a:pt x="254627" y="2145657"/>
                    <a:pt x="239822" y="2160463"/>
                  </a:cubicBezTo>
                  <a:cubicBezTo>
                    <a:pt x="226063" y="2174222"/>
                    <a:pt x="213725" y="2189401"/>
                    <a:pt x="203106" y="2205703"/>
                  </a:cubicBezTo>
                  <a:cubicBezTo>
                    <a:pt x="213725" y="2221930"/>
                    <a:pt x="225988" y="2237034"/>
                    <a:pt x="239822" y="2250868"/>
                  </a:cubicBezTo>
                  <a:cubicBezTo>
                    <a:pt x="239822" y="2250868"/>
                    <a:pt x="239896" y="2250943"/>
                    <a:pt x="239896" y="2250943"/>
                  </a:cubicBezTo>
                  <a:cubicBezTo>
                    <a:pt x="242588" y="2253635"/>
                    <a:pt x="245280" y="2256252"/>
                    <a:pt x="248048" y="2258795"/>
                  </a:cubicBezTo>
                  <a:cubicBezTo>
                    <a:pt x="248720" y="2259468"/>
                    <a:pt x="249468" y="2260066"/>
                    <a:pt x="250141" y="2260664"/>
                  </a:cubicBezTo>
                  <a:cubicBezTo>
                    <a:pt x="255226" y="2265301"/>
                    <a:pt x="260460" y="2269712"/>
                    <a:pt x="265545" y="2273750"/>
                  </a:cubicBezTo>
                  <a:cubicBezTo>
                    <a:pt x="272798" y="2279433"/>
                    <a:pt x="280351" y="2284743"/>
                    <a:pt x="288128" y="2289677"/>
                  </a:cubicBezTo>
                  <a:cubicBezTo>
                    <a:pt x="301363" y="2259318"/>
                    <a:pt x="319235" y="2230903"/>
                    <a:pt x="341070" y="2205703"/>
                  </a:cubicBezTo>
                  <a:cubicBezTo>
                    <a:pt x="319310" y="2180503"/>
                    <a:pt x="301438" y="2152162"/>
                    <a:pt x="288203" y="2121877"/>
                  </a:cubicBezTo>
                  <a:close/>
                  <a:moveTo>
                    <a:pt x="5019953" y="2121803"/>
                  </a:moveTo>
                  <a:cubicBezTo>
                    <a:pt x="5002531" y="2132795"/>
                    <a:pt x="4986229" y="2145657"/>
                    <a:pt x="4971423" y="2160463"/>
                  </a:cubicBezTo>
                  <a:cubicBezTo>
                    <a:pt x="4957590" y="2174296"/>
                    <a:pt x="4945252" y="2189476"/>
                    <a:pt x="4934708" y="2205703"/>
                  </a:cubicBezTo>
                  <a:cubicBezTo>
                    <a:pt x="4945252" y="2221855"/>
                    <a:pt x="4957590" y="2237034"/>
                    <a:pt x="4971423" y="2250868"/>
                  </a:cubicBezTo>
                  <a:cubicBezTo>
                    <a:pt x="4974190" y="2253560"/>
                    <a:pt x="4976882" y="2256252"/>
                    <a:pt x="4979648" y="2258795"/>
                  </a:cubicBezTo>
                  <a:cubicBezTo>
                    <a:pt x="4980322" y="2259468"/>
                    <a:pt x="4981069" y="2260066"/>
                    <a:pt x="4981743" y="2260664"/>
                  </a:cubicBezTo>
                  <a:cubicBezTo>
                    <a:pt x="4986828" y="2265225"/>
                    <a:pt x="4992062" y="2269712"/>
                    <a:pt x="4997146" y="2273750"/>
                  </a:cubicBezTo>
                  <a:cubicBezTo>
                    <a:pt x="5004400" y="2279433"/>
                    <a:pt x="5012027" y="2284743"/>
                    <a:pt x="5019879" y="2289677"/>
                  </a:cubicBezTo>
                  <a:cubicBezTo>
                    <a:pt x="5027506" y="2272255"/>
                    <a:pt x="5036480" y="2255430"/>
                    <a:pt x="5046948" y="2239577"/>
                  </a:cubicBezTo>
                  <a:cubicBezTo>
                    <a:pt x="5046948" y="2239502"/>
                    <a:pt x="5046948" y="2239502"/>
                    <a:pt x="5046948" y="2239502"/>
                  </a:cubicBezTo>
                  <a:cubicBezTo>
                    <a:pt x="5050687" y="2233969"/>
                    <a:pt x="5054276" y="2228884"/>
                    <a:pt x="5058016" y="2223874"/>
                  </a:cubicBezTo>
                  <a:cubicBezTo>
                    <a:pt x="5062651" y="2217667"/>
                    <a:pt x="5067587" y="2211610"/>
                    <a:pt x="5072746" y="2205628"/>
                  </a:cubicBezTo>
                  <a:cubicBezTo>
                    <a:pt x="5067587" y="2199720"/>
                    <a:pt x="5062727" y="2193589"/>
                    <a:pt x="5058090" y="2187457"/>
                  </a:cubicBezTo>
                  <a:cubicBezTo>
                    <a:pt x="5058016" y="2187457"/>
                    <a:pt x="5058016" y="2187382"/>
                    <a:pt x="5058016" y="2187382"/>
                  </a:cubicBezTo>
                  <a:cubicBezTo>
                    <a:pt x="5057941" y="2187308"/>
                    <a:pt x="5057941" y="2187308"/>
                    <a:pt x="5057941" y="2187308"/>
                  </a:cubicBezTo>
                  <a:cubicBezTo>
                    <a:pt x="5054276" y="2182372"/>
                    <a:pt x="5050687" y="2177287"/>
                    <a:pt x="5046948" y="2171754"/>
                  </a:cubicBezTo>
                  <a:cubicBezTo>
                    <a:pt x="5036480" y="2155976"/>
                    <a:pt x="5027506" y="2139151"/>
                    <a:pt x="5019953" y="2121803"/>
                  </a:cubicBezTo>
                  <a:close/>
                  <a:moveTo>
                    <a:pt x="4315852" y="2079479"/>
                  </a:moveTo>
                  <a:cubicBezTo>
                    <a:pt x="4314282" y="2098772"/>
                    <a:pt x="4311142" y="2117915"/>
                    <a:pt x="4306206" y="2136608"/>
                  </a:cubicBezTo>
                  <a:cubicBezTo>
                    <a:pt x="4322882" y="2146404"/>
                    <a:pt x="4338659" y="2157771"/>
                    <a:pt x="4353390" y="2170333"/>
                  </a:cubicBezTo>
                  <a:cubicBezTo>
                    <a:pt x="4371637" y="2148797"/>
                    <a:pt x="4386592" y="2124645"/>
                    <a:pt x="4397583" y="2098846"/>
                  </a:cubicBezTo>
                  <a:cubicBezTo>
                    <a:pt x="4371637" y="2088377"/>
                    <a:pt x="4343894" y="2081872"/>
                    <a:pt x="4315852" y="2079479"/>
                  </a:cubicBezTo>
                  <a:close/>
                  <a:moveTo>
                    <a:pt x="3132801" y="2079479"/>
                  </a:moveTo>
                  <a:cubicBezTo>
                    <a:pt x="3131306" y="2098697"/>
                    <a:pt x="3128166" y="2117840"/>
                    <a:pt x="3123230" y="2136608"/>
                  </a:cubicBezTo>
                  <a:cubicBezTo>
                    <a:pt x="3139980" y="2146404"/>
                    <a:pt x="3155758" y="2157771"/>
                    <a:pt x="3170490" y="2170333"/>
                  </a:cubicBezTo>
                  <a:cubicBezTo>
                    <a:pt x="3188735" y="2148797"/>
                    <a:pt x="3203690" y="2124645"/>
                    <a:pt x="3214608" y="2098846"/>
                  </a:cubicBezTo>
                  <a:cubicBezTo>
                    <a:pt x="3188586" y="2088377"/>
                    <a:pt x="3160918" y="2081872"/>
                    <a:pt x="3132801" y="2079479"/>
                  </a:cubicBezTo>
                  <a:close/>
                  <a:moveTo>
                    <a:pt x="1949901" y="2079479"/>
                  </a:moveTo>
                  <a:cubicBezTo>
                    <a:pt x="1948331" y="2098772"/>
                    <a:pt x="1945191" y="2117915"/>
                    <a:pt x="1940330" y="2136608"/>
                  </a:cubicBezTo>
                  <a:cubicBezTo>
                    <a:pt x="1957080" y="2146404"/>
                    <a:pt x="1972783" y="2157696"/>
                    <a:pt x="1987589" y="2170333"/>
                  </a:cubicBezTo>
                  <a:cubicBezTo>
                    <a:pt x="2005760" y="2148872"/>
                    <a:pt x="2020715" y="2124645"/>
                    <a:pt x="2031708" y="2098846"/>
                  </a:cubicBezTo>
                  <a:cubicBezTo>
                    <a:pt x="2005685" y="2088377"/>
                    <a:pt x="1978017" y="2081872"/>
                    <a:pt x="1949901" y="2079479"/>
                  </a:cubicBezTo>
                  <a:close/>
                  <a:moveTo>
                    <a:pt x="767076" y="2079479"/>
                  </a:moveTo>
                  <a:cubicBezTo>
                    <a:pt x="765506" y="2098772"/>
                    <a:pt x="762365" y="2117915"/>
                    <a:pt x="757430" y="2136608"/>
                  </a:cubicBezTo>
                  <a:cubicBezTo>
                    <a:pt x="774180" y="2146404"/>
                    <a:pt x="789883" y="2157696"/>
                    <a:pt x="804688" y="2170333"/>
                  </a:cubicBezTo>
                  <a:cubicBezTo>
                    <a:pt x="822859" y="2148797"/>
                    <a:pt x="837815" y="2124645"/>
                    <a:pt x="848807" y="2098846"/>
                  </a:cubicBezTo>
                  <a:cubicBezTo>
                    <a:pt x="822859" y="2088377"/>
                    <a:pt x="795117" y="2081872"/>
                    <a:pt x="767076" y="2079479"/>
                  </a:cubicBezTo>
                  <a:close/>
                  <a:moveTo>
                    <a:pt x="414501" y="2079479"/>
                  </a:moveTo>
                  <a:cubicBezTo>
                    <a:pt x="386310" y="2081872"/>
                    <a:pt x="358717" y="2088377"/>
                    <a:pt x="332844" y="2098772"/>
                  </a:cubicBezTo>
                  <a:cubicBezTo>
                    <a:pt x="343837" y="2124495"/>
                    <a:pt x="358717" y="2148648"/>
                    <a:pt x="376888" y="2170184"/>
                  </a:cubicBezTo>
                  <a:cubicBezTo>
                    <a:pt x="383544" y="2164501"/>
                    <a:pt x="390423" y="2159117"/>
                    <a:pt x="397527" y="2153957"/>
                  </a:cubicBezTo>
                  <a:cubicBezTo>
                    <a:pt x="397602" y="2153957"/>
                    <a:pt x="397602" y="2153882"/>
                    <a:pt x="397677" y="2153882"/>
                  </a:cubicBezTo>
                  <a:cubicBezTo>
                    <a:pt x="397751" y="2153808"/>
                    <a:pt x="397901" y="2153733"/>
                    <a:pt x="397976" y="2153658"/>
                  </a:cubicBezTo>
                  <a:cubicBezTo>
                    <a:pt x="404631" y="2148797"/>
                    <a:pt x="411809" y="2144086"/>
                    <a:pt x="419287" y="2139525"/>
                  </a:cubicBezTo>
                  <a:cubicBezTo>
                    <a:pt x="419362" y="2139450"/>
                    <a:pt x="419437" y="2139450"/>
                    <a:pt x="419511" y="2139375"/>
                  </a:cubicBezTo>
                  <a:cubicBezTo>
                    <a:pt x="419586" y="2139375"/>
                    <a:pt x="419586" y="2139300"/>
                    <a:pt x="419661" y="2139300"/>
                  </a:cubicBezTo>
                  <a:cubicBezTo>
                    <a:pt x="421156" y="2138328"/>
                    <a:pt x="422652" y="2137431"/>
                    <a:pt x="424147" y="2136608"/>
                  </a:cubicBezTo>
                  <a:cubicBezTo>
                    <a:pt x="419212" y="2117915"/>
                    <a:pt x="416071" y="2098846"/>
                    <a:pt x="414501" y="2079479"/>
                  </a:cubicBezTo>
                  <a:close/>
                  <a:moveTo>
                    <a:pt x="5498827" y="2079404"/>
                  </a:moveTo>
                  <a:cubicBezTo>
                    <a:pt x="5498453" y="2083742"/>
                    <a:pt x="5498004" y="2088153"/>
                    <a:pt x="5497481" y="2092639"/>
                  </a:cubicBezTo>
                  <a:cubicBezTo>
                    <a:pt x="5495686" y="2107446"/>
                    <a:pt x="5492844" y="2122177"/>
                    <a:pt x="5489106" y="2136608"/>
                  </a:cubicBezTo>
                  <a:cubicBezTo>
                    <a:pt x="5505856" y="2146404"/>
                    <a:pt x="5521560" y="2157696"/>
                    <a:pt x="5536365" y="2170333"/>
                  </a:cubicBezTo>
                  <a:cubicBezTo>
                    <a:pt x="5554536" y="2148797"/>
                    <a:pt x="5569491" y="2124645"/>
                    <a:pt x="5580484" y="2098772"/>
                  </a:cubicBezTo>
                  <a:cubicBezTo>
                    <a:pt x="5554536" y="2088303"/>
                    <a:pt x="5526868" y="2081797"/>
                    <a:pt x="5498827" y="2079404"/>
                  </a:cubicBezTo>
                  <a:close/>
                  <a:moveTo>
                    <a:pt x="5146177" y="2079404"/>
                  </a:moveTo>
                  <a:cubicBezTo>
                    <a:pt x="5117986" y="2081797"/>
                    <a:pt x="5090319" y="2088303"/>
                    <a:pt x="5064446" y="2098772"/>
                  </a:cubicBezTo>
                  <a:cubicBezTo>
                    <a:pt x="5071176" y="2114550"/>
                    <a:pt x="5079252" y="2129654"/>
                    <a:pt x="5088674" y="2143862"/>
                  </a:cubicBezTo>
                  <a:cubicBezTo>
                    <a:pt x="5091217" y="2147675"/>
                    <a:pt x="5093909" y="2151415"/>
                    <a:pt x="5096601" y="2155079"/>
                  </a:cubicBezTo>
                  <a:cubicBezTo>
                    <a:pt x="5097123" y="2155827"/>
                    <a:pt x="5097647" y="2156574"/>
                    <a:pt x="5098171" y="2157322"/>
                  </a:cubicBezTo>
                  <a:cubicBezTo>
                    <a:pt x="5099218" y="2158742"/>
                    <a:pt x="5100414" y="2160089"/>
                    <a:pt x="5101535" y="2161510"/>
                  </a:cubicBezTo>
                  <a:cubicBezTo>
                    <a:pt x="5103854" y="2164426"/>
                    <a:pt x="5106172" y="2167417"/>
                    <a:pt x="5108639" y="2170259"/>
                  </a:cubicBezTo>
                  <a:cubicBezTo>
                    <a:pt x="5117464" y="2162781"/>
                    <a:pt x="5126661" y="2155677"/>
                    <a:pt x="5136232" y="2149096"/>
                  </a:cubicBezTo>
                  <a:lnTo>
                    <a:pt x="5136756" y="2148498"/>
                  </a:lnTo>
                  <a:cubicBezTo>
                    <a:pt x="5137952" y="2147675"/>
                    <a:pt x="5139149" y="2146778"/>
                    <a:pt x="5140345" y="2146031"/>
                  </a:cubicBezTo>
                  <a:cubicBezTo>
                    <a:pt x="5140644" y="2145806"/>
                    <a:pt x="5140943" y="2145582"/>
                    <a:pt x="5141242" y="2145433"/>
                  </a:cubicBezTo>
                  <a:cubicBezTo>
                    <a:pt x="5144533" y="2143339"/>
                    <a:pt x="5147823" y="2141245"/>
                    <a:pt x="5151113" y="2139226"/>
                  </a:cubicBezTo>
                  <a:cubicBezTo>
                    <a:pt x="5152683" y="2138328"/>
                    <a:pt x="5154254" y="2137431"/>
                    <a:pt x="5155749" y="2136534"/>
                  </a:cubicBezTo>
                  <a:cubicBezTo>
                    <a:pt x="5150888" y="2117840"/>
                    <a:pt x="5147748" y="2098772"/>
                    <a:pt x="5146177" y="2079404"/>
                  </a:cubicBezTo>
                  <a:close/>
                  <a:moveTo>
                    <a:pt x="3963277" y="2079404"/>
                  </a:moveTo>
                  <a:cubicBezTo>
                    <a:pt x="3935087" y="2081797"/>
                    <a:pt x="3907493" y="2088303"/>
                    <a:pt x="3881545" y="2098772"/>
                  </a:cubicBezTo>
                  <a:cubicBezTo>
                    <a:pt x="3892538" y="2124569"/>
                    <a:pt x="3907419" y="2148648"/>
                    <a:pt x="3925590" y="2170184"/>
                  </a:cubicBezTo>
                  <a:cubicBezTo>
                    <a:pt x="3932245" y="2164501"/>
                    <a:pt x="3939199" y="2159117"/>
                    <a:pt x="3946303" y="2153882"/>
                  </a:cubicBezTo>
                  <a:cubicBezTo>
                    <a:pt x="3952809" y="2149172"/>
                    <a:pt x="3959837" y="2144535"/>
                    <a:pt x="3967091" y="2140049"/>
                  </a:cubicBezTo>
                  <a:cubicBezTo>
                    <a:pt x="3967390" y="2139824"/>
                    <a:pt x="3967690" y="2139600"/>
                    <a:pt x="3968063" y="2139375"/>
                  </a:cubicBezTo>
                  <a:cubicBezTo>
                    <a:pt x="3968138" y="2139375"/>
                    <a:pt x="3968138" y="2139300"/>
                    <a:pt x="3968212" y="2139300"/>
                  </a:cubicBezTo>
                  <a:cubicBezTo>
                    <a:pt x="3969782" y="2138328"/>
                    <a:pt x="3971353" y="2137431"/>
                    <a:pt x="3972849" y="2136534"/>
                  </a:cubicBezTo>
                  <a:cubicBezTo>
                    <a:pt x="3967988" y="2117840"/>
                    <a:pt x="3964848" y="2098697"/>
                    <a:pt x="3963277" y="2079404"/>
                  </a:cubicBezTo>
                  <a:close/>
                  <a:moveTo>
                    <a:pt x="2780377" y="2079404"/>
                  </a:moveTo>
                  <a:cubicBezTo>
                    <a:pt x="2752186" y="2081797"/>
                    <a:pt x="2724593" y="2088303"/>
                    <a:pt x="2698646" y="2098772"/>
                  </a:cubicBezTo>
                  <a:cubicBezTo>
                    <a:pt x="2699991" y="2101986"/>
                    <a:pt x="2701338" y="2105202"/>
                    <a:pt x="2702833" y="2108268"/>
                  </a:cubicBezTo>
                  <a:cubicBezTo>
                    <a:pt x="2710984" y="2125541"/>
                    <a:pt x="2720854" y="2142068"/>
                    <a:pt x="2732220" y="2157247"/>
                  </a:cubicBezTo>
                  <a:cubicBezTo>
                    <a:pt x="2735660" y="2161734"/>
                    <a:pt x="2739100" y="2166071"/>
                    <a:pt x="2742615" y="2170184"/>
                  </a:cubicBezTo>
                  <a:cubicBezTo>
                    <a:pt x="2749344" y="2164426"/>
                    <a:pt x="2756224" y="2158967"/>
                    <a:pt x="2763328" y="2153882"/>
                  </a:cubicBezTo>
                  <a:cubicBezTo>
                    <a:pt x="2770506" y="2148723"/>
                    <a:pt x="2777759" y="2143862"/>
                    <a:pt x="2785013" y="2139525"/>
                  </a:cubicBezTo>
                  <a:cubicBezTo>
                    <a:pt x="2785088" y="2139525"/>
                    <a:pt x="2785163" y="2139450"/>
                    <a:pt x="2785312" y="2139375"/>
                  </a:cubicBezTo>
                  <a:cubicBezTo>
                    <a:pt x="2785387" y="2139300"/>
                    <a:pt x="2785387" y="2139300"/>
                    <a:pt x="2785462" y="2139226"/>
                  </a:cubicBezTo>
                  <a:cubicBezTo>
                    <a:pt x="2786957" y="2138328"/>
                    <a:pt x="2788453" y="2137431"/>
                    <a:pt x="2789948" y="2136534"/>
                  </a:cubicBezTo>
                  <a:cubicBezTo>
                    <a:pt x="2785013" y="2117840"/>
                    <a:pt x="2781947" y="2098697"/>
                    <a:pt x="2780377" y="2079404"/>
                  </a:cubicBezTo>
                  <a:close/>
                  <a:moveTo>
                    <a:pt x="1597402" y="2079404"/>
                  </a:moveTo>
                  <a:cubicBezTo>
                    <a:pt x="1569211" y="2081797"/>
                    <a:pt x="1541543" y="2088303"/>
                    <a:pt x="1515670" y="2098772"/>
                  </a:cubicBezTo>
                  <a:cubicBezTo>
                    <a:pt x="1526588" y="2124569"/>
                    <a:pt x="1541543" y="2148648"/>
                    <a:pt x="1559714" y="2170184"/>
                  </a:cubicBezTo>
                  <a:cubicBezTo>
                    <a:pt x="1566444" y="2164426"/>
                    <a:pt x="1573323" y="2158967"/>
                    <a:pt x="1580427" y="2153882"/>
                  </a:cubicBezTo>
                  <a:cubicBezTo>
                    <a:pt x="1587606" y="2148723"/>
                    <a:pt x="1594859" y="2143862"/>
                    <a:pt x="1602113" y="2139525"/>
                  </a:cubicBezTo>
                  <a:cubicBezTo>
                    <a:pt x="1602187" y="2139525"/>
                    <a:pt x="1602262" y="2139450"/>
                    <a:pt x="1602411" y="2139375"/>
                  </a:cubicBezTo>
                  <a:cubicBezTo>
                    <a:pt x="1602487" y="2139300"/>
                    <a:pt x="1602487" y="2139300"/>
                    <a:pt x="1602487" y="2139226"/>
                  </a:cubicBezTo>
                  <a:cubicBezTo>
                    <a:pt x="1603982" y="2138254"/>
                    <a:pt x="1605478" y="2137431"/>
                    <a:pt x="1606973" y="2136534"/>
                  </a:cubicBezTo>
                  <a:cubicBezTo>
                    <a:pt x="1602038" y="2117840"/>
                    <a:pt x="1598972" y="2098697"/>
                    <a:pt x="1597402" y="2079404"/>
                  </a:cubicBezTo>
                  <a:close/>
                  <a:moveTo>
                    <a:pt x="4727351" y="2063551"/>
                  </a:moveTo>
                  <a:cubicBezTo>
                    <a:pt x="4723014" y="2066318"/>
                    <a:pt x="4717555" y="2070282"/>
                    <a:pt x="4712171" y="2075666"/>
                  </a:cubicBezTo>
                  <a:cubicBezTo>
                    <a:pt x="4695197" y="2092340"/>
                    <a:pt x="4686672" y="2114026"/>
                    <a:pt x="4686672" y="2140049"/>
                  </a:cubicBezTo>
                  <a:cubicBezTo>
                    <a:pt x="4686672" y="2153957"/>
                    <a:pt x="4675381" y="2165174"/>
                    <a:pt x="4661546" y="2165174"/>
                  </a:cubicBezTo>
                  <a:cubicBezTo>
                    <a:pt x="4652125" y="2165174"/>
                    <a:pt x="4643078" y="2166296"/>
                    <a:pt x="4634702" y="2168613"/>
                  </a:cubicBezTo>
                  <a:cubicBezTo>
                    <a:pt x="4631712" y="2169511"/>
                    <a:pt x="4628719" y="2170483"/>
                    <a:pt x="4625804" y="2171605"/>
                  </a:cubicBezTo>
                  <a:cubicBezTo>
                    <a:pt x="4624458" y="2172128"/>
                    <a:pt x="4623262" y="2172651"/>
                    <a:pt x="4621991" y="2173250"/>
                  </a:cubicBezTo>
                  <a:cubicBezTo>
                    <a:pt x="4619597" y="2174296"/>
                    <a:pt x="4617204" y="2175493"/>
                    <a:pt x="4614586" y="2176989"/>
                  </a:cubicBezTo>
                  <a:cubicBezTo>
                    <a:pt x="4611969" y="2178559"/>
                    <a:pt x="4609576" y="2180204"/>
                    <a:pt x="4607183" y="2181998"/>
                  </a:cubicBezTo>
                  <a:cubicBezTo>
                    <a:pt x="4606586" y="2182447"/>
                    <a:pt x="4605988" y="2182747"/>
                    <a:pt x="4605389" y="2183195"/>
                  </a:cubicBezTo>
                  <a:cubicBezTo>
                    <a:pt x="4605315" y="2183195"/>
                    <a:pt x="4605315" y="2183269"/>
                    <a:pt x="4605239" y="2183269"/>
                  </a:cubicBezTo>
                  <a:cubicBezTo>
                    <a:pt x="4602398" y="2185438"/>
                    <a:pt x="4599707" y="2187831"/>
                    <a:pt x="4597165" y="2190448"/>
                  </a:cubicBezTo>
                  <a:cubicBezTo>
                    <a:pt x="4591706" y="2195982"/>
                    <a:pt x="4587667" y="2201516"/>
                    <a:pt x="4584901" y="2205852"/>
                  </a:cubicBezTo>
                  <a:cubicBezTo>
                    <a:pt x="4594024" y="2220210"/>
                    <a:pt x="4616606" y="2246382"/>
                    <a:pt x="4661397" y="2246382"/>
                  </a:cubicBezTo>
                  <a:cubicBezTo>
                    <a:pt x="4675305" y="2246382"/>
                    <a:pt x="4686523" y="2257673"/>
                    <a:pt x="4686523" y="2271506"/>
                  </a:cubicBezTo>
                  <a:cubicBezTo>
                    <a:pt x="4686523" y="2297529"/>
                    <a:pt x="4695048" y="2319140"/>
                    <a:pt x="4711947" y="2335815"/>
                  </a:cubicBezTo>
                  <a:cubicBezTo>
                    <a:pt x="4717406" y="2341273"/>
                    <a:pt x="4722865" y="2345237"/>
                    <a:pt x="4727202" y="2348004"/>
                  </a:cubicBezTo>
                  <a:cubicBezTo>
                    <a:pt x="4742380" y="2338507"/>
                    <a:pt x="4767805" y="2315999"/>
                    <a:pt x="4767805" y="2271506"/>
                  </a:cubicBezTo>
                  <a:cubicBezTo>
                    <a:pt x="4767805" y="2257598"/>
                    <a:pt x="4779096" y="2246382"/>
                    <a:pt x="4792930" y="2246382"/>
                  </a:cubicBezTo>
                  <a:cubicBezTo>
                    <a:pt x="4818878" y="2246382"/>
                    <a:pt x="4840563" y="2237783"/>
                    <a:pt x="4857238" y="2220957"/>
                  </a:cubicBezTo>
                  <a:cubicBezTo>
                    <a:pt x="4862623" y="2215499"/>
                    <a:pt x="4866586" y="2210040"/>
                    <a:pt x="4869352" y="2205703"/>
                  </a:cubicBezTo>
                  <a:cubicBezTo>
                    <a:pt x="4866586" y="2201291"/>
                    <a:pt x="4862623" y="2195832"/>
                    <a:pt x="4857238" y="2190373"/>
                  </a:cubicBezTo>
                  <a:cubicBezTo>
                    <a:pt x="4852901" y="2186037"/>
                    <a:pt x="4848116" y="2182073"/>
                    <a:pt x="4843105" y="2178858"/>
                  </a:cubicBezTo>
                  <a:cubicBezTo>
                    <a:pt x="4840788" y="2177363"/>
                    <a:pt x="4838470" y="2176016"/>
                    <a:pt x="4835927" y="2174670"/>
                  </a:cubicBezTo>
                  <a:lnTo>
                    <a:pt x="4832413" y="2172951"/>
                  </a:lnTo>
                  <a:cubicBezTo>
                    <a:pt x="4829272" y="2171605"/>
                    <a:pt x="4826654" y="2170558"/>
                    <a:pt x="4824112" y="2169735"/>
                  </a:cubicBezTo>
                  <a:cubicBezTo>
                    <a:pt x="4814616" y="2166595"/>
                    <a:pt x="4804147" y="2165024"/>
                    <a:pt x="4792930" y="2165024"/>
                  </a:cubicBezTo>
                  <a:cubicBezTo>
                    <a:pt x="4779022" y="2165024"/>
                    <a:pt x="4767805" y="2153733"/>
                    <a:pt x="4767805" y="2139899"/>
                  </a:cubicBezTo>
                  <a:cubicBezTo>
                    <a:pt x="4767805" y="2095331"/>
                    <a:pt x="4742306" y="2072824"/>
                    <a:pt x="4727351" y="2063551"/>
                  </a:cubicBezTo>
                  <a:close/>
                  <a:moveTo>
                    <a:pt x="5910026" y="2063477"/>
                  </a:moveTo>
                  <a:cubicBezTo>
                    <a:pt x="5905690" y="2066169"/>
                    <a:pt x="5900231" y="2070206"/>
                    <a:pt x="5894772" y="2075590"/>
                  </a:cubicBezTo>
                  <a:cubicBezTo>
                    <a:pt x="5877873" y="2092266"/>
                    <a:pt x="5869348" y="2113952"/>
                    <a:pt x="5869348" y="2139974"/>
                  </a:cubicBezTo>
                  <a:cubicBezTo>
                    <a:pt x="5869348" y="2153882"/>
                    <a:pt x="5858057" y="2165099"/>
                    <a:pt x="5844222" y="2165099"/>
                  </a:cubicBezTo>
                  <a:cubicBezTo>
                    <a:pt x="5834801" y="2165099"/>
                    <a:pt x="5825828" y="2166220"/>
                    <a:pt x="5817453" y="2168538"/>
                  </a:cubicBezTo>
                  <a:cubicBezTo>
                    <a:pt x="5814462" y="2169436"/>
                    <a:pt x="5811470" y="2170483"/>
                    <a:pt x="5808554" y="2171530"/>
                  </a:cubicBezTo>
                  <a:cubicBezTo>
                    <a:pt x="5807432" y="2171979"/>
                    <a:pt x="5806386" y="2172501"/>
                    <a:pt x="5805264" y="2172951"/>
                  </a:cubicBezTo>
                  <a:cubicBezTo>
                    <a:pt x="5802721" y="2174072"/>
                    <a:pt x="5800179" y="2175343"/>
                    <a:pt x="5797562" y="2176839"/>
                  </a:cubicBezTo>
                  <a:cubicBezTo>
                    <a:pt x="5794646" y="2178559"/>
                    <a:pt x="5791878" y="2180428"/>
                    <a:pt x="5789186" y="2182447"/>
                  </a:cubicBezTo>
                  <a:cubicBezTo>
                    <a:pt x="5788887" y="2182671"/>
                    <a:pt x="5788514" y="2182896"/>
                    <a:pt x="5788215" y="2183120"/>
                  </a:cubicBezTo>
                  <a:cubicBezTo>
                    <a:pt x="5788065" y="2183269"/>
                    <a:pt x="5787915" y="2183419"/>
                    <a:pt x="5787766" y="2183568"/>
                  </a:cubicBezTo>
                  <a:cubicBezTo>
                    <a:pt x="5784999" y="2185738"/>
                    <a:pt x="5782382" y="2187981"/>
                    <a:pt x="5779914" y="2190523"/>
                  </a:cubicBezTo>
                  <a:cubicBezTo>
                    <a:pt x="5774530" y="2195982"/>
                    <a:pt x="5770567" y="2201440"/>
                    <a:pt x="5767801" y="2205778"/>
                  </a:cubicBezTo>
                  <a:cubicBezTo>
                    <a:pt x="5776848" y="2220135"/>
                    <a:pt x="5799431" y="2246307"/>
                    <a:pt x="5844297" y="2246307"/>
                  </a:cubicBezTo>
                  <a:cubicBezTo>
                    <a:pt x="5858206" y="2246307"/>
                    <a:pt x="5869423" y="2257598"/>
                    <a:pt x="5869423" y="2271432"/>
                  </a:cubicBezTo>
                  <a:cubicBezTo>
                    <a:pt x="5869423" y="2297454"/>
                    <a:pt x="5878022" y="2319140"/>
                    <a:pt x="5894846" y="2335815"/>
                  </a:cubicBezTo>
                  <a:cubicBezTo>
                    <a:pt x="5900306" y="2341199"/>
                    <a:pt x="5905690" y="2345163"/>
                    <a:pt x="5910026" y="2347929"/>
                  </a:cubicBezTo>
                  <a:cubicBezTo>
                    <a:pt x="5925206" y="2338507"/>
                    <a:pt x="5950705" y="2315999"/>
                    <a:pt x="5950705" y="2271432"/>
                  </a:cubicBezTo>
                  <a:cubicBezTo>
                    <a:pt x="5950705" y="2257524"/>
                    <a:pt x="5961997" y="2246307"/>
                    <a:pt x="5975830" y="2246307"/>
                  </a:cubicBezTo>
                  <a:cubicBezTo>
                    <a:pt x="6001853" y="2246307"/>
                    <a:pt x="6023539" y="2237707"/>
                    <a:pt x="6040213" y="2220882"/>
                  </a:cubicBezTo>
                  <a:cubicBezTo>
                    <a:pt x="6045523" y="2215424"/>
                    <a:pt x="6049486" y="2209965"/>
                    <a:pt x="6052252" y="2205628"/>
                  </a:cubicBezTo>
                  <a:cubicBezTo>
                    <a:pt x="6049486" y="2201291"/>
                    <a:pt x="6045523" y="2195832"/>
                    <a:pt x="6040139" y="2190373"/>
                  </a:cubicBezTo>
                  <a:cubicBezTo>
                    <a:pt x="6035802" y="2186037"/>
                    <a:pt x="6031016" y="2182148"/>
                    <a:pt x="6026006" y="2178858"/>
                  </a:cubicBezTo>
                  <a:cubicBezTo>
                    <a:pt x="6023688" y="2177363"/>
                    <a:pt x="6021370" y="2176016"/>
                    <a:pt x="6018827" y="2174670"/>
                  </a:cubicBezTo>
                  <a:lnTo>
                    <a:pt x="6015313" y="2172951"/>
                  </a:lnTo>
                  <a:cubicBezTo>
                    <a:pt x="6012247" y="2171605"/>
                    <a:pt x="6009555" y="2170632"/>
                    <a:pt x="6007012" y="2169735"/>
                  </a:cubicBezTo>
                  <a:cubicBezTo>
                    <a:pt x="5997516" y="2166595"/>
                    <a:pt x="5987047" y="2165024"/>
                    <a:pt x="5975830" y="2165024"/>
                  </a:cubicBezTo>
                  <a:cubicBezTo>
                    <a:pt x="5961997" y="2165024"/>
                    <a:pt x="5950705" y="2153733"/>
                    <a:pt x="5950631" y="2139974"/>
                  </a:cubicBezTo>
                  <a:cubicBezTo>
                    <a:pt x="5950631" y="2095481"/>
                    <a:pt x="5925131" y="2072974"/>
                    <a:pt x="5910026" y="2063477"/>
                  </a:cubicBezTo>
                  <a:close/>
                  <a:moveTo>
                    <a:pt x="3544226" y="2063477"/>
                  </a:moveTo>
                  <a:cubicBezTo>
                    <a:pt x="3529869" y="2072450"/>
                    <a:pt x="3503622" y="2095108"/>
                    <a:pt x="3503622" y="2139974"/>
                  </a:cubicBezTo>
                  <a:cubicBezTo>
                    <a:pt x="3503622" y="2153882"/>
                    <a:pt x="3492330" y="2165099"/>
                    <a:pt x="3478497" y="2165099"/>
                  </a:cubicBezTo>
                  <a:cubicBezTo>
                    <a:pt x="3469149" y="2165099"/>
                    <a:pt x="3460102" y="2166220"/>
                    <a:pt x="3451727" y="2168538"/>
                  </a:cubicBezTo>
                  <a:cubicBezTo>
                    <a:pt x="3448810" y="2169361"/>
                    <a:pt x="3445819" y="2170408"/>
                    <a:pt x="3442977" y="2171455"/>
                  </a:cubicBezTo>
                  <a:cubicBezTo>
                    <a:pt x="3442005" y="2171829"/>
                    <a:pt x="3441183" y="2172278"/>
                    <a:pt x="3440285" y="2172651"/>
                  </a:cubicBezTo>
                  <a:cubicBezTo>
                    <a:pt x="3437519" y="2173922"/>
                    <a:pt x="3434602" y="2175269"/>
                    <a:pt x="3431611" y="2176989"/>
                  </a:cubicBezTo>
                  <a:cubicBezTo>
                    <a:pt x="3429144" y="2178484"/>
                    <a:pt x="3426751" y="2180129"/>
                    <a:pt x="3424433" y="2181849"/>
                  </a:cubicBezTo>
                  <a:cubicBezTo>
                    <a:pt x="3420769" y="2184467"/>
                    <a:pt x="3417329" y="2187308"/>
                    <a:pt x="3414263" y="2190448"/>
                  </a:cubicBezTo>
                  <a:cubicBezTo>
                    <a:pt x="3408804" y="2195982"/>
                    <a:pt x="3404766" y="2201440"/>
                    <a:pt x="3401999" y="2205778"/>
                  </a:cubicBezTo>
                  <a:cubicBezTo>
                    <a:pt x="3411048" y="2220210"/>
                    <a:pt x="3433705" y="2246382"/>
                    <a:pt x="3478497" y="2246382"/>
                  </a:cubicBezTo>
                  <a:cubicBezTo>
                    <a:pt x="3492406" y="2246382"/>
                    <a:pt x="3503622" y="2257598"/>
                    <a:pt x="3503622" y="2271432"/>
                  </a:cubicBezTo>
                  <a:cubicBezTo>
                    <a:pt x="3503696" y="2297529"/>
                    <a:pt x="3512221" y="2319215"/>
                    <a:pt x="3529046" y="2335815"/>
                  </a:cubicBezTo>
                  <a:cubicBezTo>
                    <a:pt x="3534505" y="2341273"/>
                    <a:pt x="3539964" y="2345237"/>
                    <a:pt x="3544301" y="2348004"/>
                  </a:cubicBezTo>
                  <a:cubicBezTo>
                    <a:pt x="3559481" y="2338582"/>
                    <a:pt x="3584905" y="2316074"/>
                    <a:pt x="3584905" y="2271506"/>
                  </a:cubicBezTo>
                  <a:cubicBezTo>
                    <a:pt x="3584905" y="2257598"/>
                    <a:pt x="3596196" y="2246382"/>
                    <a:pt x="3610030" y="2246382"/>
                  </a:cubicBezTo>
                  <a:cubicBezTo>
                    <a:pt x="3636052" y="2246382"/>
                    <a:pt x="3657737" y="2237783"/>
                    <a:pt x="3674413" y="2220957"/>
                  </a:cubicBezTo>
                  <a:cubicBezTo>
                    <a:pt x="3679797" y="2215424"/>
                    <a:pt x="3683760" y="2210040"/>
                    <a:pt x="3686526" y="2205703"/>
                  </a:cubicBezTo>
                  <a:cubicBezTo>
                    <a:pt x="3683760" y="2201366"/>
                    <a:pt x="3679797" y="2195907"/>
                    <a:pt x="3674413" y="2190448"/>
                  </a:cubicBezTo>
                  <a:cubicBezTo>
                    <a:pt x="3670076" y="2186111"/>
                    <a:pt x="3665290" y="2182223"/>
                    <a:pt x="3660280" y="2178933"/>
                  </a:cubicBezTo>
                  <a:cubicBezTo>
                    <a:pt x="3658036" y="2177437"/>
                    <a:pt x="3655644" y="2176091"/>
                    <a:pt x="3653102" y="2174745"/>
                  </a:cubicBezTo>
                  <a:cubicBezTo>
                    <a:pt x="3652428" y="2174371"/>
                    <a:pt x="3651531" y="2173997"/>
                    <a:pt x="3650633" y="2173549"/>
                  </a:cubicBezTo>
                  <a:lnTo>
                    <a:pt x="3649213" y="2172876"/>
                  </a:lnTo>
                  <a:cubicBezTo>
                    <a:pt x="3648989" y="2172801"/>
                    <a:pt x="3648764" y="2172651"/>
                    <a:pt x="3648540" y="2172577"/>
                  </a:cubicBezTo>
                  <a:cubicBezTo>
                    <a:pt x="3646446" y="2171679"/>
                    <a:pt x="3643904" y="2170707"/>
                    <a:pt x="3641136" y="2169735"/>
                  </a:cubicBezTo>
                  <a:cubicBezTo>
                    <a:pt x="3631715" y="2166595"/>
                    <a:pt x="3621246" y="2165024"/>
                    <a:pt x="3610030" y="2165024"/>
                  </a:cubicBezTo>
                  <a:cubicBezTo>
                    <a:pt x="3596121" y="2165024"/>
                    <a:pt x="3584905" y="2153733"/>
                    <a:pt x="3584905" y="2139899"/>
                  </a:cubicBezTo>
                  <a:cubicBezTo>
                    <a:pt x="3584905" y="2095257"/>
                    <a:pt x="3559331" y="2072749"/>
                    <a:pt x="3544226" y="2063477"/>
                  </a:cubicBezTo>
                  <a:close/>
                  <a:moveTo>
                    <a:pt x="1178500" y="2063402"/>
                  </a:moveTo>
                  <a:cubicBezTo>
                    <a:pt x="1174163" y="2066169"/>
                    <a:pt x="1168704" y="2070132"/>
                    <a:pt x="1163320" y="2075516"/>
                  </a:cubicBezTo>
                  <a:cubicBezTo>
                    <a:pt x="1146346" y="2092191"/>
                    <a:pt x="1137821" y="2113876"/>
                    <a:pt x="1137821" y="2139899"/>
                  </a:cubicBezTo>
                  <a:cubicBezTo>
                    <a:pt x="1137821" y="2153808"/>
                    <a:pt x="1126530" y="2165024"/>
                    <a:pt x="1112696" y="2165024"/>
                  </a:cubicBezTo>
                  <a:cubicBezTo>
                    <a:pt x="1103274" y="2165024"/>
                    <a:pt x="1094226" y="2166146"/>
                    <a:pt x="1085851" y="2168464"/>
                  </a:cubicBezTo>
                  <a:cubicBezTo>
                    <a:pt x="1082860" y="2169361"/>
                    <a:pt x="1079869" y="2170408"/>
                    <a:pt x="1076953" y="2171455"/>
                  </a:cubicBezTo>
                  <a:cubicBezTo>
                    <a:pt x="1075756" y="2171903"/>
                    <a:pt x="1074634" y="2172427"/>
                    <a:pt x="1073512" y="2172951"/>
                  </a:cubicBezTo>
                  <a:cubicBezTo>
                    <a:pt x="1071045" y="2173997"/>
                    <a:pt x="1068502" y="2175269"/>
                    <a:pt x="1065811" y="2176839"/>
                  </a:cubicBezTo>
                  <a:cubicBezTo>
                    <a:pt x="1063194" y="2178409"/>
                    <a:pt x="1060801" y="2180055"/>
                    <a:pt x="1058408" y="2181849"/>
                  </a:cubicBezTo>
                  <a:cubicBezTo>
                    <a:pt x="1057810" y="2182297"/>
                    <a:pt x="1057211" y="2182597"/>
                    <a:pt x="1056613" y="2183046"/>
                  </a:cubicBezTo>
                  <a:cubicBezTo>
                    <a:pt x="1056539" y="2183046"/>
                    <a:pt x="1056539" y="2183120"/>
                    <a:pt x="1056463" y="2183120"/>
                  </a:cubicBezTo>
                  <a:cubicBezTo>
                    <a:pt x="1053622" y="2185289"/>
                    <a:pt x="1050930" y="2187681"/>
                    <a:pt x="1048387" y="2190299"/>
                  </a:cubicBezTo>
                  <a:cubicBezTo>
                    <a:pt x="1042929" y="2195832"/>
                    <a:pt x="1038891" y="2201291"/>
                    <a:pt x="1036124" y="2205703"/>
                  </a:cubicBezTo>
                  <a:cubicBezTo>
                    <a:pt x="1045247" y="2220135"/>
                    <a:pt x="1067905" y="2246232"/>
                    <a:pt x="1112621" y="2246232"/>
                  </a:cubicBezTo>
                  <a:cubicBezTo>
                    <a:pt x="1126530" y="2246232"/>
                    <a:pt x="1137746" y="2257524"/>
                    <a:pt x="1137746" y="2271357"/>
                  </a:cubicBezTo>
                  <a:cubicBezTo>
                    <a:pt x="1137746" y="2297380"/>
                    <a:pt x="1146271" y="2318990"/>
                    <a:pt x="1163170" y="2335666"/>
                  </a:cubicBezTo>
                  <a:cubicBezTo>
                    <a:pt x="1168629" y="2341124"/>
                    <a:pt x="1174088" y="2345087"/>
                    <a:pt x="1178425" y="2347855"/>
                  </a:cubicBezTo>
                  <a:cubicBezTo>
                    <a:pt x="1193605" y="2338358"/>
                    <a:pt x="1219029" y="2315850"/>
                    <a:pt x="1219029" y="2271357"/>
                  </a:cubicBezTo>
                  <a:cubicBezTo>
                    <a:pt x="1219029" y="2257448"/>
                    <a:pt x="1230321" y="2246232"/>
                    <a:pt x="1244154" y="2246232"/>
                  </a:cubicBezTo>
                  <a:cubicBezTo>
                    <a:pt x="1270102" y="2246232"/>
                    <a:pt x="1291713" y="2237707"/>
                    <a:pt x="1308537" y="2220808"/>
                  </a:cubicBezTo>
                  <a:cubicBezTo>
                    <a:pt x="1313921" y="2215424"/>
                    <a:pt x="1317810" y="2209965"/>
                    <a:pt x="1320577" y="2205628"/>
                  </a:cubicBezTo>
                  <a:cubicBezTo>
                    <a:pt x="1317810" y="2201291"/>
                    <a:pt x="1313847" y="2195832"/>
                    <a:pt x="1308463" y="2190373"/>
                  </a:cubicBezTo>
                  <a:cubicBezTo>
                    <a:pt x="1304125" y="2186037"/>
                    <a:pt x="1299339" y="2182148"/>
                    <a:pt x="1294405" y="2178933"/>
                  </a:cubicBezTo>
                  <a:cubicBezTo>
                    <a:pt x="1292012" y="2177363"/>
                    <a:pt x="1289693" y="2176016"/>
                    <a:pt x="1287151" y="2174670"/>
                  </a:cubicBezTo>
                  <a:lnTo>
                    <a:pt x="1283637" y="2172951"/>
                  </a:lnTo>
                  <a:cubicBezTo>
                    <a:pt x="1280496" y="2171605"/>
                    <a:pt x="1277879" y="2170558"/>
                    <a:pt x="1275336" y="2169735"/>
                  </a:cubicBezTo>
                  <a:cubicBezTo>
                    <a:pt x="1265765" y="2166595"/>
                    <a:pt x="1255520" y="2165024"/>
                    <a:pt x="1244154" y="2165024"/>
                  </a:cubicBezTo>
                  <a:cubicBezTo>
                    <a:pt x="1230245" y="2165024"/>
                    <a:pt x="1219029" y="2153733"/>
                    <a:pt x="1219029" y="2139899"/>
                  </a:cubicBezTo>
                  <a:cubicBezTo>
                    <a:pt x="1219029" y="2095331"/>
                    <a:pt x="1193530" y="2072824"/>
                    <a:pt x="1178500" y="2063402"/>
                  </a:cubicBezTo>
                  <a:close/>
                  <a:moveTo>
                    <a:pt x="2361325" y="2063252"/>
                  </a:moveTo>
                  <a:cubicBezTo>
                    <a:pt x="2346968" y="2072301"/>
                    <a:pt x="2320647" y="2094958"/>
                    <a:pt x="2320647" y="2139824"/>
                  </a:cubicBezTo>
                  <a:cubicBezTo>
                    <a:pt x="2320647" y="2153733"/>
                    <a:pt x="2309355" y="2164949"/>
                    <a:pt x="2295522" y="2164949"/>
                  </a:cubicBezTo>
                  <a:cubicBezTo>
                    <a:pt x="2286099" y="2164949"/>
                    <a:pt x="2277126" y="2166071"/>
                    <a:pt x="2268751" y="2168389"/>
                  </a:cubicBezTo>
                  <a:cubicBezTo>
                    <a:pt x="2265760" y="2169286"/>
                    <a:pt x="2262769" y="2170333"/>
                    <a:pt x="2259853" y="2171380"/>
                  </a:cubicBezTo>
                  <a:cubicBezTo>
                    <a:pt x="2258731" y="2171829"/>
                    <a:pt x="2257684" y="2172352"/>
                    <a:pt x="2256563" y="2172801"/>
                  </a:cubicBezTo>
                  <a:cubicBezTo>
                    <a:pt x="2254020" y="2173922"/>
                    <a:pt x="2251478" y="2175193"/>
                    <a:pt x="2248861" y="2176689"/>
                  </a:cubicBezTo>
                  <a:cubicBezTo>
                    <a:pt x="2245720" y="2178484"/>
                    <a:pt x="2242804" y="2180503"/>
                    <a:pt x="2239962" y="2182671"/>
                  </a:cubicBezTo>
                  <a:cubicBezTo>
                    <a:pt x="2239813" y="2182747"/>
                    <a:pt x="2239663" y="2182821"/>
                    <a:pt x="2239514" y="2182970"/>
                  </a:cubicBezTo>
                  <a:cubicBezTo>
                    <a:pt x="2239289" y="2183195"/>
                    <a:pt x="2239065" y="2183419"/>
                    <a:pt x="2238765" y="2183644"/>
                  </a:cubicBezTo>
                  <a:cubicBezTo>
                    <a:pt x="2236148" y="2185812"/>
                    <a:pt x="2233531" y="2187981"/>
                    <a:pt x="2231139" y="2190448"/>
                  </a:cubicBezTo>
                  <a:cubicBezTo>
                    <a:pt x="2225755" y="2195907"/>
                    <a:pt x="2221791" y="2201366"/>
                    <a:pt x="2219024" y="2205703"/>
                  </a:cubicBezTo>
                  <a:cubicBezTo>
                    <a:pt x="2228072" y="2220135"/>
                    <a:pt x="2250730" y="2246307"/>
                    <a:pt x="2295522" y="2246307"/>
                  </a:cubicBezTo>
                  <a:cubicBezTo>
                    <a:pt x="2309430" y="2246307"/>
                    <a:pt x="2320647" y="2257598"/>
                    <a:pt x="2320647" y="2271432"/>
                  </a:cubicBezTo>
                  <a:cubicBezTo>
                    <a:pt x="2320647" y="2297454"/>
                    <a:pt x="2329171" y="2319066"/>
                    <a:pt x="2346071" y="2335740"/>
                  </a:cubicBezTo>
                  <a:cubicBezTo>
                    <a:pt x="2351529" y="2341199"/>
                    <a:pt x="2356913" y="2345163"/>
                    <a:pt x="2361251" y="2347929"/>
                  </a:cubicBezTo>
                  <a:cubicBezTo>
                    <a:pt x="2365513" y="2345237"/>
                    <a:pt x="2370972" y="2341199"/>
                    <a:pt x="2376430" y="2335815"/>
                  </a:cubicBezTo>
                  <a:cubicBezTo>
                    <a:pt x="2393405" y="2319140"/>
                    <a:pt x="2401930" y="2297454"/>
                    <a:pt x="2401930" y="2271432"/>
                  </a:cubicBezTo>
                  <a:cubicBezTo>
                    <a:pt x="2401930" y="2257524"/>
                    <a:pt x="2413220" y="2246307"/>
                    <a:pt x="2427054" y="2246307"/>
                  </a:cubicBezTo>
                  <a:cubicBezTo>
                    <a:pt x="2453077" y="2246307"/>
                    <a:pt x="2474762" y="2237707"/>
                    <a:pt x="2491438" y="2220882"/>
                  </a:cubicBezTo>
                  <a:cubicBezTo>
                    <a:pt x="2496822" y="2215424"/>
                    <a:pt x="2500785" y="2209965"/>
                    <a:pt x="2503551" y="2205628"/>
                  </a:cubicBezTo>
                  <a:cubicBezTo>
                    <a:pt x="2500785" y="2201216"/>
                    <a:pt x="2496822" y="2195757"/>
                    <a:pt x="2491438" y="2190299"/>
                  </a:cubicBezTo>
                  <a:cubicBezTo>
                    <a:pt x="2487101" y="2185961"/>
                    <a:pt x="2482315" y="2181998"/>
                    <a:pt x="2477304" y="2178783"/>
                  </a:cubicBezTo>
                  <a:cubicBezTo>
                    <a:pt x="2474987" y="2177287"/>
                    <a:pt x="2472668" y="2175942"/>
                    <a:pt x="2470126" y="2174595"/>
                  </a:cubicBezTo>
                  <a:lnTo>
                    <a:pt x="2466612" y="2172876"/>
                  </a:lnTo>
                  <a:cubicBezTo>
                    <a:pt x="2463471" y="2171530"/>
                    <a:pt x="2460854" y="2170483"/>
                    <a:pt x="2458311" y="2169660"/>
                  </a:cubicBezTo>
                  <a:cubicBezTo>
                    <a:pt x="2448814" y="2166519"/>
                    <a:pt x="2438346" y="2164949"/>
                    <a:pt x="2427129" y="2164949"/>
                  </a:cubicBezTo>
                  <a:cubicBezTo>
                    <a:pt x="2413220" y="2164949"/>
                    <a:pt x="2402004" y="2153733"/>
                    <a:pt x="2402004" y="2139899"/>
                  </a:cubicBezTo>
                  <a:cubicBezTo>
                    <a:pt x="2402004" y="2095257"/>
                    <a:pt x="2376430" y="2072749"/>
                    <a:pt x="2361325" y="2063252"/>
                  </a:cubicBezTo>
                  <a:close/>
                  <a:moveTo>
                    <a:pt x="4139826" y="2027808"/>
                  </a:moveTo>
                  <a:cubicBezTo>
                    <a:pt x="4133545" y="2035286"/>
                    <a:pt x="4127788" y="2043137"/>
                    <a:pt x="4122403" y="2051213"/>
                  </a:cubicBezTo>
                  <a:cubicBezTo>
                    <a:pt x="4121431" y="2052709"/>
                    <a:pt x="4120460" y="2054354"/>
                    <a:pt x="4119487" y="2055924"/>
                  </a:cubicBezTo>
                  <a:cubicBezTo>
                    <a:pt x="4114402" y="2063850"/>
                    <a:pt x="4109691" y="2072001"/>
                    <a:pt x="4105579" y="2080227"/>
                  </a:cubicBezTo>
                  <a:cubicBezTo>
                    <a:pt x="4101316" y="2088676"/>
                    <a:pt x="4092642" y="2094060"/>
                    <a:pt x="4083146" y="2094060"/>
                  </a:cubicBezTo>
                  <a:cubicBezTo>
                    <a:pt x="4080453" y="2094060"/>
                    <a:pt x="4077762" y="2093612"/>
                    <a:pt x="4075220" y="2092789"/>
                  </a:cubicBezTo>
                  <a:cubicBezTo>
                    <a:pt x="4055253" y="2086209"/>
                    <a:pt x="4034689" y="2081872"/>
                    <a:pt x="4013828" y="2079853"/>
                  </a:cubicBezTo>
                  <a:cubicBezTo>
                    <a:pt x="4015846" y="2100791"/>
                    <a:pt x="4020183" y="2121279"/>
                    <a:pt x="4026763" y="2141245"/>
                  </a:cubicBezTo>
                  <a:cubicBezTo>
                    <a:pt x="4030652" y="2153059"/>
                    <a:pt x="4025268" y="2165921"/>
                    <a:pt x="4014126" y="2171530"/>
                  </a:cubicBezTo>
                  <a:cubicBezTo>
                    <a:pt x="4007695" y="2174745"/>
                    <a:pt x="4001264" y="2178260"/>
                    <a:pt x="3994459" y="2182372"/>
                  </a:cubicBezTo>
                  <a:cubicBezTo>
                    <a:pt x="3994385" y="2182447"/>
                    <a:pt x="3994235" y="2182522"/>
                    <a:pt x="3994160" y="2182597"/>
                  </a:cubicBezTo>
                  <a:cubicBezTo>
                    <a:pt x="3987730" y="2186560"/>
                    <a:pt x="3981523" y="2190747"/>
                    <a:pt x="3975840" y="2194785"/>
                  </a:cubicBezTo>
                  <a:cubicBezTo>
                    <a:pt x="3970980" y="2198300"/>
                    <a:pt x="3966269" y="2201964"/>
                    <a:pt x="3961632" y="2205778"/>
                  </a:cubicBezTo>
                  <a:cubicBezTo>
                    <a:pt x="3963427" y="2207198"/>
                    <a:pt x="3965221" y="2208694"/>
                    <a:pt x="3967016" y="2210115"/>
                  </a:cubicBezTo>
                  <a:cubicBezTo>
                    <a:pt x="3970456" y="2212732"/>
                    <a:pt x="3973970" y="2215349"/>
                    <a:pt x="3977634" y="2217966"/>
                  </a:cubicBezTo>
                  <a:cubicBezTo>
                    <a:pt x="3980102" y="2219686"/>
                    <a:pt x="3982570" y="2221481"/>
                    <a:pt x="3985187" y="2223201"/>
                  </a:cubicBezTo>
                  <a:cubicBezTo>
                    <a:pt x="3994534" y="2229333"/>
                    <a:pt x="4004255" y="2235015"/>
                    <a:pt x="4014126" y="2239951"/>
                  </a:cubicBezTo>
                  <a:cubicBezTo>
                    <a:pt x="4025268" y="2245484"/>
                    <a:pt x="4030578" y="2258421"/>
                    <a:pt x="4026690" y="2270235"/>
                  </a:cubicBezTo>
                  <a:cubicBezTo>
                    <a:pt x="4020109" y="2290201"/>
                    <a:pt x="4015772" y="2310840"/>
                    <a:pt x="4013751" y="2331702"/>
                  </a:cubicBezTo>
                  <a:cubicBezTo>
                    <a:pt x="4034540" y="2329683"/>
                    <a:pt x="4055104" y="2325271"/>
                    <a:pt x="4075145" y="2318691"/>
                  </a:cubicBezTo>
                  <a:cubicBezTo>
                    <a:pt x="4077687" y="2317868"/>
                    <a:pt x="4080304" y="2317420"/>
                    <a:pt x="4082996" y="2317420"/>
                  </a:cubicBezTo>
                  <a:cubicBezTo>
                    <a:pt x="4092493" y="2317420"/>
                    <a:pt x="4101242" y="2322729"/>
                    <a:pt x="4105503" y="2331254"/>
                  </a:cubicBezTo>
                  <a:cubicBezTo>
                    <a:pt x="4110589" y="2341349"/>
                    <a:pt x="4116197" y="2351145"/>
                    <a:pt x="4122253" y="2360193"/>
                  </a:cubicBezTo>
                  <a:cubicBezTo>
                    <a:pt x="4127712" y="2368418"/>
                    <a:pt x="4133471" y="2376270"/>
                    <a:pt x="4139677" y="2383748"/>
                  </a:cubicBezTo>
                  <a:cubicBezTo>
                    <a:pt x="4141174" y="2381953"/>
                    <a:pt x="4142667" y="2380158"/>
                    <a:pt x="4144089" y="2378364"/>
                  </a:cubicBezTo>
                  <a:cubicBezTo>
                    <a:pt x="4148500" y="2372755"/>
                    <a:pt x="4152838" y="2366698"/>
                    <a:pt x="4157026" y="2360342"/>
                  </a:cubicBezTo>
                  <a:cubicBezTo>
                    <a:pt x="4163157" y="2351145"/>
                    <a:pt x="4168766" y="2341349"/>
                    <a:pt x="4173850" y="2331254"/>
                  </a:cubicBezTo>
                  <a:cubicBezTo>
                    <a:pt x="4179459" y="2320112"/>
                    <a:pt x="4192395" y="2314728"/>
                    <a:pt x="4204209" y="2318691"/>
                  </a:cubicBezTo>
                  <a:cubicBezTo>
                    <a:pt x="4224249" y="2325346"/>
                    <a:pt x="4244813" y="2329683"/>
                    <a:pt x="4265601" y="2331702"/>
                  </a:cubicBezTo>
                  <a:cubicBezTo>
                    <a:pt x="4263583" y="2310765"/>
                    <a:pt x="4259246" y="2290201"/>
                    <a:pt x="4252590" y="2270235"/>
                  </a:cubicBezTo>
                  <a:cubicBezTo>
                    <a:pt x="4248628" y="2258346"/>
                    <a:pt x="4254011" y="2245484"/>
                    <a:pt x="4265452" y="2240025"/>
                  </a:cubicBezTo>
                  <a:cubicBezTo>
                    <a:pt x="4276967" y="2234268"/>
                    <a:pt x="4287960" y="2227762"/>
                    <a:pt x="4298056" y="2220733"/>
                  </a:cubicBezTo>
                  <a:cubicBezTo>
                    <a:pt x="4302840" y="2217592"/>
                    <a:pt x="4307477" y="2214228"/>
                    <a:pt x="4312636" y="2210189"/>
                  </a:cubicBezTo>
                  <a:cubicBezTo>
                    <a:pt x="4314506" y="2208769"/>
                    <a:pt x="4316150" y="2207273"/>
                    <a:pt x="4317945" y="2205852"/>
                  </a:cubicBezTo>
                  <a:cubicBezTo>
                    <a:pt x="4301795" y="2192467"/>
                    <a:pt x="4284220" y="2181026"/>
                    <a:pt x="4265452" y="2171605"/>
                  </a:cubicBezTo>
                  <a:cubicBezTo>
                    <a:pt x="4254310" y="2165996"/>
                    <a:pt x="4248926" y="2153059"/>
                    <a:pt x="4252890" y="2141245"/>
                  </a:cubicBezTo>
                  <a:cubicBezTo>
                    <a:pt x="4259470" y="2121354"/>
                    <a:pt x="4263806" y="2100865"/>
                    <a:pt x="4265827" y="2079928"/>
                  </a:cubicBezTo>
                  <a:cubicBezTo>
                    <a:pt x="4244963" y="2081947"/>
                    <a:pt x="4224326" y="2086284"/>
                    <a:pt x="4204359" y="2092864"/>
                  </a:cubicBezTo>
                  <a:cubicBezTo>
                    <a:pt x="4192544" y="2096828"/>
                    <a:pt x="4179608" y="2091443"/>
                    <a:pt x="4174074" y="2080301"/>
                  </a:cubicBezTo>
                  <a:cubicBezTo>
                    <a:pt x="4169213" y="2070505"/>
                    <a:pt x="4163530" y="2060710"/>
                    <a:pt x="4157324" y="2051362"/>
                  </a:cubicBezTo>
                  <a:cubicBezTo>
                    <a:pt x="4155454" y="2048521"/>
                    <a:pt x="4153511" y="2045829"/>
                    <a:pt x="4151641" y="2043212"/>
                  </a:cubicBezTo>
                  <a:cubicBezTo>
                    <a:pt x="4149173" y="2039773"/>
                    <a:pt x="4146706" y="2036407"/>
                    <a:pt x="4144238" y="2033267"/>
                  </a:cubicBezTo>
                  <a:cubicBezTo>
                    <a:pt x="4142818" y="2031398"/>
                    <a:pt x="4141323" y="2029603"/>
                    <a:pt x="4139826" y="2027808"/>
                  </a:cubicBezTo>
                  <a:close/>
                  <a:moveTo>
                    <a:pt x="1773726" y="2027658"/>
                  </a:moveTo>
                  <a:cubicBezTo>
                    <a:pt x="1760416" y="2043810"/>
                    <a:pt x="1748900" y="2061458"/>
                    <a:pt x="1739478" y="2080227"/>
                  </a:cubicBezTo>
                  <a:cubicBezTo>
                    <a:pt x="1733870" y="2091368"/>
                    <a:pt x="1721008" y="2096678"/>
                    <a:pt x="1709193" y="2092789"/>
                  </a:cubicBezTo>
                  <a:cubicBezTo>
                    <a:pt x="1689303" y="2086209"/>
                    <a:pt x="1668739" y="2081872"/>
                    <a:pt x="1647801" y="2079853"/>
                  </a:cubicBezTo>
                  <a:cubicBezTo>
                    <a:pt x="1649746" y="2100715"/>
                    <a:pt x="1654082" y="2121279"/>
                    <a:pt x="1660738" y="2141170"/>
                  </a:cubicBezTo>
                  <a:cubicBezTo>
                    <a:pt x="1664701" y="2152985"/>
                    <a:pt x="1659317" y="2165921"/>
                    <a:pt x="1648176" y="2171530"/>
                  </a:cubicBezTo>
                  <a:cubicBezTo>
                    <a:pt x="1641745" y="2174670"/>
                    <a:pt x="1635314" y="2178260"/>
                    <a:pt x="1628509" y="2182372"/>
                  </a:cubicBezTo>
                  <a:cubicBezTo>
                    <a:pt x="1622377" y="2186111"/>
                    <a:pt x="1616096" y="2190299"/>
                    <a:pt x="1609889" y="2194711"/>
                  </a:cubicBezTo>
                  <a:cubicBezTo>
                    <a:pt x="1605104" y="2198150"/>
                    <a:pt x="1600317" y="2201889"/>
                    <a:pt x="1595682" y="2205703"/>
                  </a:cubicBezTo>
                  <a:cubicBezTo>
                    <a:pt x="1597476" y="2207198"/>
                    <a:pt x="1599271" y="2208769"/>
                    <a:pt x="1601140" y="2210189"/>
                  </a:cubicBezTo>
                  <a:cubicBezTo>
                    <a:pt x="1606749" y="2214601"/>
                    <a:pt x="1612805" y="2218939"/>
                    <a:pt x="1619162" y="2223126"/>
                  </a:cubicBezTo>
                  <a:cubicBezTo>
                    <a:pt x="1628285" y="2229258"/>
                    <a:pt x="1638081" y="2234866"/>
                    <a:pt x="1648176" y="2239951"/>
                  </a:cubicBezTo>
                  <a:cubicBezTo>
                    <a:pt x="1659317" y="2245484"/>
                    <a:pt x="1664701" y="2258421"/>
                    <a:pt x="1660813" y="2270235"/>
                  </a:cubicBezTo>
                  <a:cubicBezTo>
                    <a:pt x="1654232" y="2290350"/>
                    <a:pt x="1649895" y="2310914"/>
                    <a:pt x="1647877" y="2331702"/>
                  </a:cubicBezTo>
                  <a:cubicBezTo>
                    <a:pt x="1668664" y="2329683"/>
                    <a:pt x="1689228" y="2325346"/>
                    <a:pt x="1709268" y="2318691"/>
                  </a:cubicBezTo>
                  <a:cubicBezTo>
                    <a:pt x="1711886" y="2317794"/>
                    <a:pt x="1714502" y="2317420"/>
                    <a:pt x="1717120" y="2317420"/>
                  </a:cubicBezTo>
                  <a:cubicBezTo>
                    <a:pt x="1726392" y="2317420"/>
                    <a:pt x="1735216" y="2322579"/>
                    <a:pt x="1739553" y="2331254"/>
                  </a:cubicBezTo>
                  <a:cubicBezTo>
                    <a:pt x="1749050" y="2350097"/>
                    <a:pt x="1760491" y="2367745"/>
                    <a:pt x="1773801" y="2383822"/>
                  </a:cubicBezTo>
                  <a:cubicBezTo>
                    <a:pt x="1787111" y="2367670"/>
                    <a:pt x="1798627" y="2350097"/>
                    <a:pt x="1808049" y="2331254"/>
                  </a:cubicBezTo>
                  <a:cubicBezTo>
                    <a:pt x="1813657" y="2320112"/>
                    <a:pt x="1826594" y="2314728"/>
                    <a:pt x="1838409" y="2318691"/>
                  </a:cubicBezTo>
                  <a:cubicBezTo>
                    <a:pt x="1858374" y="2325346"/>
                    <a:pt x="1878938" y="2329683"/>
                    <a:pt x="1899726" y="2331702"/>
                  </a:cubicBezTo>
                  <a:cubicBezTo>
                    <a:pt x="1897707" y="2310690"/>
                    <a:pt x="1893369" y="2290127"/>
                    <a:pt x="1886789" y="2270235"/>
                  </a:cubicBezTo>
                  <a:cubicBezTo>
                    <a:pt x="1882826" y="2258421"/>
                    <a:pt x="1888210" y="2245484"/>
                    <a:pt x="1899277" y="2240025"/>
                  </a:cubicBezTo>
                  <a:cubicBezTo>
                    <a:pt x="1909148" y="2235091"/>
                    <a:pt x="1918869" y="2229407"/>
                    <a:pt x="1928291" y="2223201"/>
                  </a:cubicBezTo>
                  <a:cubicBezTo>
                    <a:pt x="1931581" y="2221032"/>
                    <a:pt x="1934647" y="2218863"/>
                    <a:pt x="1937638" y="2216695"/>
                  </a:cubicBezTo>
                  <a:cubicBezTo>
                    <a:pt x="1940629" y="2214527"/>
                    <a:pt x="1943545" y="2212358"/>
                    <a:pt x="1946312" y="2210189"/>
                  </a:cubicBezTo>
                  <a:cubicBezTo>
                    <a:pt x="1948182" y="2208769"/>
                    <a:pt x="1949976" y="2207273"/>
                    <a:pt x="1951770" y="2205778"/>
                  </a:cubicBezTo>
                  <a:cubicBezTo>
                    <a:pt x="1935619" y="2192393"/>
                    <a:pt x="1917972" y="2180952"/>
                    <a:pt x="1899277" y="2171530"/>
                  </a:cubicBezTo>
                  <a:cubicBezTo>
                    <a:pt x="1888135" y="2165921"/>
                    <a:pt x="1882826" y="2153059"/>
                    <a:pt x="1886714" y="2141245"/>
                  </a:cubicBezTo>
                  <a:cubicBezTo>
                    <a:pt x="1893295" y="2121279"/>
                    <a:pt x="1897632" y="2100791"/>
                    <a:pt x="1899651" y="2079853"/>
                  </a:cubicBezTo>
                  <a:cubicBezTo>
                    <a:pt x="1878713" y="2081872"/>
                    <a:pt x="1858225" y="2086209"/>
                    <a:pt x="1838259" y="2092789"/>
                  </a:cubicBezTo>
                  <a:cubicBezTo>
                    <a:pt x="1826519" y="2096678"/>
                    <a:pt x="1813583" y="2091368"/>
                    <a:pt x="1807974" y="2080227"/>
                  </a:cubicBezTo>
                  <a:cubicBezTo>
                    <a:pt x="1798627" y="2061458"/>
                    <a:pt x="1787111" y="2043885"/>
                    <a:pt x="1773726" y="2027658"/>
                  </a:cubicBezTo>
                  <a:close/>
                  <a:moveTo>
                    <a:pt x="2956477" y="2027584"/>
                  </a:moveTo>
                  <a:cubicBezTo>
                    <a:pt x="2956402" y="2027658"/>
                    <a:pt x="2956327" y="2027808"/>
                    <a:pt x="2956253" y="2027883"/>
                  </a:cubicBezTo>
                  <a:cubicBezTo>
                    <a:pt x="2952589" y="2032295"/>
                    <a:pt x="2949074" y="2036931"/>
                    <a:pt x="2945559" y="2041716"/>
                  </a:cubicBezTo>
                  <a:cubicBezTo>
                    <a:pt x="2945410" y="2041866"/>
                    <a:pt x="2945336" y="2041941"/>
                    <a:pt x="2945260" y="2042090"/>
                  </a:cubicBezTo>
                  <a:cubicBezTo>
                    <a:pt x="2945186" y="2042165"/>
                    <a:pt x="2945186" y="2042165"/>
                    <a:pt x="2945111" y="2042240"/>
                  </a:cubicBezTo>
                  <a:cubicBezTo>
                    <a:pt x="2941297" y="2047624"/>
                    <a:pt x="2937110" y="2053905"/>
                    <a:pt x="2932997" y="2060560"/>
                  </a:cubicBezTo>
                  <a:cubicBezTo>
                    <a:pt x="2928959" y="2067291"/>
                    <a:pt x="2925445" y="2073721"/>
                    <a:pt x="2922229" y="2080077"/>
                  </a:cubicBezTo>
                  <a:cubicBezTo>
                    <a:pt x="2916696" y="2091294"/>
                    <a:pt x="2903759" y="2096603"/>
                    <a:pt x="2891944" y="2092715"/>
                  </a:cubicBezTo>
                  <a:cubicBezTo>
                    <a:pt x="2872053" y="2086134"/>
                    <a:pt x="2851490" y="2081797"/>
                    <a:pt x="2830552" y="2079779"/>
                  </a:cubicBezTo>
                  <a:cubicBezTo>
                    <a:pt x="2832496" y="2100641"/>
                    <a:pt x="2836834" y="2121205"/>
                    <a:pt x="2843489" y="2141095"/>
                  </a:cubicBezTo>
                  <a:cubicBezTo>
                    <a:pt x="2847452" y="2152836"/>
                    <a:pt x="2842142" y="2165772"/>
                    <a:pt x="2831001" y="2171380"/>
                  </a:cubicBezTo>
                  <a:cubicBezTo>
                    <a:pt x="2824346" y="2174745"/>
                    <a:pt x="2817691" y="2178409"/>
                    <a:pt x="2811260" y="2182297"/>
                  </a:cubicBezTo>
                  <a:cubicBezTo>
                    <a:pt x="2811185" y="2182372"/>
                    <a:pt x="2811035" y="2182447"/>
                    <a:pt x="2810960" y="2182522"/>
                  </a:cubicBezTo>
                  <a:cubicBezTo>
                    <a:pt x="2804978" y="2186260"/>
                    <a:pt x="2798772" y="2190373"/>
                    <a:pt x="2792715" y="2194711"/>
                  </a:cubicBezTo>
                  <a:cubicBezTo>
                    <a:pt x="2787929" y="2198225"/>
                    <a:pt x="2783143" y="2201889"/>
                    <a:pt x="2778507" y="2205703"/>
                  </a:cubicBezTo>
                  <a:cubicBezTo>
                    <a:pt x="2780302" y="2207198"/>
                    <a:pt x="2782097" y="2208694"/>
                    <a:pt x="2783966" y="2210189"/>
                  </a:cubicBezTo>
                  <a:cubicBezTo>
                    <a:pt x="2784938" y="2210937"/>
                    <a:pt x="2785835" y="2211610"/>
                    <a:pt x="2786807" y="2212283"/>
                  </a:cubicBezTo>
                  <a:cubicBezTo>
                    <a:pt x="2787256" y="2212507"/>
                    <a:pt x="2787630" y="2212807"/>
                    <a:pt x="2788004" y="2213106"/>
                  </a:cubicBezTo>
                  <a:cubicBezTo>
                    <a:pt x="2792042" y="2216247"/>
                    <a:pt x="2796678" y="2219536"/>
                    <a:pt x="2801987" y="2223051"/>
                  </a:cubicBezTo>
                  <a:cubicBezTo>
                    <a:pt x="2811110" y="2229183"/>
                    <a:pt x="2820906" y="2234791"/>
                    <a:pt x="2831001" y="2239876"/>
                  </a:cubicBezTo>
                  <a:cubicBezTo>
                    <a:pt x="2842142" y="2245409"/>
                    <a:pt x="2847452" y="2258346"/>
                    <a:pt x="2843563" y="2270161"/>
                  </a:cubicBezTo>
                  <a:cubicBezTo>
                    <a:pt x="2836983" y="2290276"/>
                    <a:pt x="2832646" y="2310840"/>
                    <a:pt x="2830627" y="2331627"/>
                  </a:cubicBezTo>
                  <a:cubicBezTo>
                    <a:pt x="2851415" y="2329609"/>
                    <a:pt x="2871979" y="2325271"/>
                    <a:pt x="2892019" y="2318616"/>
                  </a:cubicBezTo>
                  <a:cubicBezTo>
                    <a:pt x="2894636" y="2317719"/>
                    <a:pt x="2897254" y="2317345"/>
                    <a:pt x="2899870" y="2317345"/>
                  </a:cubicBezTo>
                  <a:cubicBezTo>
                    <a:pt x="2909143" y="2317345"/>
                    <a:pt x="2917967" y="2322579"/>
                    <a:pt x="2922304" y="2331254"/>
                  </a:cubicBezTo>
                  <a:cubicBezTo>
                    <a:pt x="2925519" y="2337609"/>
                    <a:pt x="2929034" y="2344041"/>
                    <a:pt x="2933147" y="2350846"/>
                  </a:cubicBezTo>
                  <a:cubicBezTo>
                    <a:pt x="2936960" y="2357052"/>
                    <a:pt x="2941147" y="2363333"/>
                    <a:pt x="2945485" y="2369390"/>
                  </a:cubicBezTo>
                  <a:cubicBezTo>
                    <a:pt x="2945634" y="2369689"/>
                    <a:pt x="2945859" y="2369913"/>
                    <a:pt x="2946008" y="2370138"/>
                  </a:cubicBezTo>
                  <a:cubicBezTo>
                    <a:pt x="2948027" y="2372904"/>
                    <a:pt x="2950046" y="2375596"/>
                    <a:pt x="2952065" y="2378214"/>
                  </a:cubicBezTo>
                  <a:cubicBezTo>
                    <a:pt x="2952439" y="2378737"/>
                    <a:pt x="2952888" y="2379186"/>
                    <a:pt x="2953262" y="2379709"/>
                  </a:cubicBezTo>
                  <a:cubicBezTo>
                    <a:pt x="2954384" y="2381130"/>
                    <a:pt x="2955505" y="2382476"/>
                    <a:pt x="2956626" y="2383822"/>
                  </a:cubicBezTo>
                  <a:cubicBezTo>
                    <a:pt x="2969937" y="2367745"/>
                    <a:pt x="2981378" y="2350097"/>
                    <a:pt x="2990875" y="2331254"/>
                  </a:cubicBezTo>
                  <a:cubicBezTo>
                    <a:pt x="2996483" y="2320112"/>
                    <a:pt x="3009420" y="2314803"/>
                    <a:pt x="3021234" y="2318691"/>
                  </a:cubicBezTo>
                  <a:cubicBezTo>
                    <a:pt x="3041274" y="2325346"/>
                    <a:pt x="3061838" y="2329683"/>
                    <a:pt x="3082626" y="2331702"/>
                  </a:cubicBezTo>
                  <a:cubicBezTo>
                    <a:pt x="3080682" y="2310765"/>
                    <a:pt x="3076345" y="2290201"/>
                    <a:pt x="3069690" y="2270235"/>
                  </a:cubicBezTo>
                  <a:cubicBezTo>
                    <a:pt x="3065727" y="2258421"/>
                    <a:pt x="3071111" y="2245484"/>
                    <a:pt x="3082103" y="2239876"/>
                  </a:cubicBezTo>
                  <a:cubicBezTo>
                    <a:pt x="3092273" y="2234791"/>
                    <a:pt x="3101993" y="2229183"/>
                    <a:pt x="3111041" y="2223126"/>
                  </a:cubicBezTo>
                  <a:cubicBezTo>
                    <a:pt x="3117472" y="2218863"/>
                    <a:pt x="3123529" y="2214527"/>
                    <a:pt x="3129138" y="2210115"/>
                  </a:cubicBezTo>
                  <a:cubicBezTo>
                    <a:pt x="3131007" y="2208694"/>
                    <a:pt x="3132801" y="2207198"/>
                    <a:pt x="3134596" y="2205703"/>
                  </a:cubicBezTo>
                  <a:cubicBezTo>
                    <a:pt x="3118444" y="2192393"/>
                    <a:pt x="3100872" y="2180876"/>
                    <a:pt x="3082028" y="2171455"/>
                  </a:cubicBezTo>
                  <a:cubicBezTo>
                    <a:pt x="3070886" y="2165846"/>
                    <a:pt x="3065577" y="2152985"/>
                    <a:pt x="3069465" y="2141170"/>
                  </a:cubicBezTo>
                  <a:cubicBezTo>
                    <a:pt x="3076121" y="2121130"/>
                    <a:pt x="3080383" y="2100566"/>
                    <a:pt x="3082402" y="2079779"/>
                  </a:cubicBezTo>
                  <a:cubicBezTo>
                    <a:pt x="3061539" y="2081797"/>
                    <a:pt x="3040975" y="2086134"/>
                    <a:pt x="3021010" y="2092715"/>
                  </a:cubicBezTo>
                  <a:cubicBezTo>
                    <a:pt x="3009195" y="2096603"/>
                    <a:pt x="2996333" y="2091294"/>
                    <a:pt x="2990725" y="2080152"/>
                  </a:cubicBezTo>
                  <a:cubicBezTo>
                    <a:pt x="2981303" y="2061308"/>
                    <a:pt x="2969787" y="2043736"/>
                    <a:pt x="2956477" y="2027584"/>
                  </a:cubicBezTo>
                  <a:close/>
                  <a:moveTo>
                    <a:pt x="590975" y="2027584"/>
                  </a:moveTo>
                  <a:cubicBezTo>
                    <a:pt x="577515" y="2043810"/>
                    <a:pt x="566075" y="2061383"/>
                    <a:pt x="556728" y="2080077"/>
                  </a:cubicBezTo>
                  <a:cubicBezTo>
                    <a:pt x="551194" y="2091219"/>
                    <a:pt x="538258" y="2096603"/>
                    <a:pt x="526442" y="2092715"/>
                  </a:cubicBezTo>
                  <a:cubicBezTo>
                    <a:pt x="506477" y="2086134"/>
                    <a:pt x="485839" y="2081797"/>
                    <a:pt x="464976" y="2079779"/>
                  </a:cubicBezTo>
                  <a:cubicBezTo>
                    <a:pt x="466920" y="2100641"/>
                    <a:pt x="471257" y="2121205"/>
                    <a:pt x="477912" y="2141095"/>
                  </a:cubicBezTo>
                  <a:cubicBezTo>
                    <a:pt x="481875" y="2152910"/>
                    <a:pt x="476491" y="2165846"/>
                    <a:pt x="465350" y="2171455"/>
                  </a:cubicBezTo>
                  <a:cubicBezTo>
                    <a:pt x="458994" y="2174595"/>
                    <a:pt x="452563" y="2178185"/>
                    <a:pt x="445683" y="2182297"/>
                  </a:cubicBezTo>
                  <a:cubicBezTo>
                    <a:pt x="445534" y="2182372"/>
                    <a:pt x="445459" y="2182447"/>
                    <a:pt x="445309" y="2182522"/>
                  </a:cubicBezTo>
                  <a:cubicBezTo>
                    <a:pt x="438879" y="2186485"/>
                    <a:pt x="432672" y="2190598"/>
                    <a:pt x="427138" y="2194636"/>
                  </a:cubicBezTo>
                  <a:cubicBezTo>
                    <a:pt x="422203" y="2198150"/>
                    <a:pt x="417418" y="2201889"/>
                    <a:pt x="412781" y="2205703"/>
                  </a:cubicBezTo>
                  <a:cubicBezTo>
                    <a:pt x="414576" y="2207123"/>
                    <a:pt x="416370" y="2208619"/>
                    <a:pt x="418165" y="2210040"/>
                  </a:cubicBezTo>
                  <a:cubicBezTo>
                    <a:pt x="423774" y="2214452"/>
                    <a:pt x="429681" y="2218714"/>
                    <a:pt x="436336" y="2223126"/>
                  </a:cubicBezTo>
                  <a:cubicBezTo>
                    <a:pt x="445683" y="2229333"/>
                    <a:pt x="455479" y="2235015"/>
                    <a:pt x="465275" y="2239876"/>
                  </a:cubicBezTo>
                  <a:cubicBezTo>
                    <a:pt x="476491" y="2245409"/>
                    <a:pt x="481875" y="2258346"/>
                    <a:pt x="477912" y="2270235"/>
                  </a:cubicBezTo>
                  <a:cubicBezTo>
                    <a:pt x="471257" y="2290127"/>
                    <a:pt x="466920" y="2310690"/>
                    <a:pt x="464901" y="2331627"/>
                  </a:cubicBezTo>
                  <a:cubicBezTo>
                    <a:pt x="485764" y="2329609"/>
                    <a:pt x="506327" y="2325271"/>
                    <a:pt x="526368" y="2318616"/>
                  </a:cubicBezTo>
                  <a:cubicBezTo>
                    <a:pt x="528985" y="2317719"/>
                    <a:pt x="531603" y="2317345"/>
                    <a:pt x="534219" y="2317345"/>
                  </a:cubicBezTo>
                  <a:cubicBezTo>
                    <a:pt x="543492" y="2317345"/>
                    <a:pt x="552316" y="2322579"/>
                    <a:pt x="556652" y="2331254"/>
                  </a:cubicBezTo>
                  <a:cubicBezTo>
                    <a:pt x="566075" y="2350097"/>
                    <a:pt x="577515" y="2367670"/>
                    <a:pt x="590901" y="2383822"/>
                  </a:cubicBezTo>
                  <a:cubicBezTo>
                    <a:pt x="604211" y="2367596"/>
                    <a:pt x="615727" y="2350023"/>
                    <a:pt x="625074" y="2331254"/>
                  </a:cubicBezTo>
                  <a:cubicBezTo>
                    <a:pt x="630682" y="2320112"/>
                    <a:pt x="643619" y="2314803"/>
                    <a:pt x="655434" y="2318691"/>
                  </a:cubicBezTo>
                  <a:cubicBezTo>
                    <a:pt x="675474" y="2325346"/>
                    <a:pt x="696037" y="2329683"/>
                    <a:pt x="716826" y="2331702"/>
                  </a:cubicBezTo>
                  <a:cubicBezTo>
                    <a:pt x="714806" y="2310765"/>
                    <a:pt x="710470" y="2290201"/>
                    <a:pt x="703814" y="2270235"/>
                  </a:cubicBezTo>
                  <a:cubicBezTo>
                    <a:pt x="699851" y="2258346"/>
                    <a:pt x="705235" y="2245409"/>
                    <a:pt x="716676" y="2239876"/>
                  </a:cubicBezTo>
                  <a:cubicBezTo>
                    <a:pt x="726472" y="2235015"/>
                    <a:pt x="736193" y="2229407"/>
                    <a:pt x="745615" y="2223126"/>
                  </a:cubicBezTo>
                  <a:cubicBezTo>
                    <a:pt x="752195" y="2218714"/>
                    <a:pt x="758102" y="2214452"/>
                    <a:pt x="763636" y="2210115"/>
                  </a:cubicBezTo>
                  <a:cubicBezTo>
                    <a:pt x="765430" y="2208694"/>
                    <a:pt x="767299" y="2207198"/>
                    <a:pt x="769095" y="2205703"/>
                  </a:cubicBezTo>
                  <a:cubicBezTo>
                    <a:pt x="752868" y="2192318"/>
                    <a:pt x="735296" y="2180876"/>
                    <a:pt x="716526" y="2171455"/>
                  </a:cubicBezTo>
                  <a:cubicBezTo>
                    <a:pt x="705385" y="2165846"/>
                    <a:pt x="700000" y="2152910"/>
                    <a:pt x="703964" y="2141095"/>
                  </a:cubicBezTo>
                  <a:cubicBezTo>
                    <a:pt x="710544" y="2121205"/>
                    <a:pt x="714881" y="2100715"/>
                    <a:pt x="716900" y="2079779"/>
                  </a:cubicBezTo>
                  <a:cubicBezTo>
                    <a:pt x="696037" y="2081797"/>
                    <a:pt x="675399" y="2086134"/>
                    <a:pt x="655434" y="2092715"/>
                  </a:cubicBezTo>
                  <a:cubicBezTo>
                    <a:pt x="643619" y="2096603"/>
                    <a:pt x="630757" y="2091219"/>
                    <a:pt x="625148" y="2080077"/>
                  </a:cubicBezTo>
                  <a:cubicBezTo>
                    <a:pt x="615801" y="2061383"/>
                    <a:pt x="604361" y="2043810"/>
                    <a:pt x="590975" y="2027584"/>
                  </a:cubicBezTo>
                  <a:close/>
                  <a:moveTo>
                    <a:pt x="5322502" y="2027435"/>
                  </a:moveTo>
                  <a:cubicBezTo>
                    <a:pt x="5309192" y="2043586"/>
                    <a:pt x="5297676" y="2061233"/>
                    <a:pt x="5288254" y="2080002"/>
                  </a:cubicBezTo>
                  <a:cubicBezTo>
                    <a:pt x="5282646" y="2091144"/>
                    <a:pt x="5269785" y="2096453"/>
                    <a:pt x="5257969" y="2092565"/>
                  </a:cubicBezTo>
                  <a:cubicBezTo>
                    <a:pt x="5238004" y="2085985"/>
                    <a:pt x="5217366" y="2081648"/>
                    <a:pt x="5196502" y="2079629"/>
                  </a:cubicBezTo>
                  <a:cubicBezTo>
                    <a:pt x="5198447" y="2100566"/>
                    <a:pt x="5202784" y="2121055"/>
                    <a:pt x="5209439" y="2140946"/>
                  </a:cubicBezTo>
                  <a:cubicBezTo>
                    <a:pt x="5213402" y="2152760"/>
                    <a:pt x="5208018" y="2165697"/>
                    <a:pt x="5196877" y="2171305"/>
                  </a:cubicBezTo>
                  <a:cubicBezTo>
                    <a:pt x="5190445" y="2174521"/>
                    <a:pt x="5184089" y="2178035"/>
                    <a:pt x="5177285" y="2182148"/>
                  </a:cubicBezTo>
                  <a:cubicBezTo>
                    <a:pt x="5176911" y="2182372"/>
                    <a:pt x="5176612" y="2182597"/>
                    <a:pt x="5176238" y="2182821"/>
                  </a:cubicBezTo>
                  <a:cubicBezTo>
                    <a:pt x="5173546" y="2184541"/>
                    <a:pt x="5170705" y="2186336"/>
                    <a:pt x="5167938" y="2188205"/>
                  </a:cubicBezTo>
                  <a:cubicBezTo>
                    <a:pt x="5167564" y="2188504"/>
                    <a:pt x="5167115" y="2188803"/>
                    <a:pt x="5166667" y="2189028"/>
                  </a:cubicBezTo>
                  <a:cubicBezTo>
                    <a:pt x="5166367" y="2189252"/>
                    <a:pt x="5165994" y="2189476"/>
                    <a:pt x="5165620" y="2189775"/>
                  </a:cubicBezTo>
                  <a:cubicBezTo>
                    <a:pt x="5158217" y="2194785"/>
                    <a:pt x="5151187" y="2200095"/>
                    <a:pt x="5144458" y="2205628"/>
                  </a:cubicBezTo>
                  <a:cubicBezTo>
                    <a:pt x="5146177" y="2207123"/>
                    <a:pt x="5147972" y="2208619"/>
                    <a:pt x="5149842" y="2210040"/>
                  </a:cubicBezTo>
                  <a:cubicBezTo>
                    <a:pt x="5152608" y="2212283"/>
                    <a:pt x="5155525" y="2214452"/>
                    <a:pt x="5158441" y="2216546"/>
                  </a:cubicBezTo>
                  <a:cubicBezTo>
                    <a:pt x="5158591" y="2216620"/>
                    <a:pt x="5158665" y="2216695"/>
                    <a:pt x="5158740" y="2216770"/>
                  </a:cubicBezTo>
                  <a:cubicBezTo>
                    <a:pt x="5158964" y="2216919"/>
                    <a:pt x="5159113" y="2216994"/>
                    <a:pt x="5159338" y="2217144"/>
                  </a:cubicBezTo>
                  <a:cubicBezTo>
                    <a:pt x="5159712" y="2217518"/>
                    <a:pt x="5160161" y="2217817"/>
                    <a:pt x="5160610" y="2218116"/>
                  </a:cubicBezTo>
                  <a:cubicBezTo>
                    <a:pt x="5160984" y="2218340"/>
                    <a:pt x="5161357" y="2218564"/>
                    <a:pt x="5161656" y="2218789"/>
                  </a:cubicBezTo>
                  <a:cubicBezTo>
                    <a:pt x="5172500" y="2226491"/>
                    <a:pt x="5184389" y="2233595"/>
                    <a:pt x="5196877" y="2239876"/>
                  </a:cubicBezTo>
                  <a:cubicBezTo>
                    <a:pt x="5208018" y="2245484"/>
                    <a:pt x="5213402" y="2258421"/>
                    <a:pt x="5209439" y="2270235"/>
                  </a:cubicBezTo>
                  <a:cubicBezTo>
                    <a:pt x="5202784" y="2290127"/>
                    <a:pt x="5198447" y="2310690"/>
                    <a:pt x="5196428" y="2331627"/>
                  </a:cubicBezTo>
                  <a:cubicBezTo>
                    <a:pt x="5217216" y="2329609"/>
                    <a:pt x="5237854" y="2325271"/>
                    <a:pt x="5257895" y="2318616"/>
                  </a:cubicBezTo>
                  <a:cubicBezTo>
                    <a:pt x="5260512" y="2317719"/>
                    <a:pt x="5263130" y="2317345"/>
                    <a:pt x="5265746" y="2317345"/>
                  </a:cubicBezTo>
                  <a:cubicBezTo>
                    <a:pt x="5275019" y="2317345"/>
                    <a:pt x="5283843" y="2322505"/>
                    <a:pt x="5288179" y="2331179"/>
                  </a:cubicBezTo>
                  <a:cubicBezTo>
                    <a:pt x="5297676" y="2350023"/>
                    <a:pt x="5309118" y="2367670"/>
                    <a:pt x="5322428" y="2383748"/>
                  </a:cubicBezTo>
                  <a:cubicBezTo>
                    <a:pt x="5335812" y="2367596"/>
                    <a:pt x="5347254" y="2350023"/>
                    <a:pt x="5356751" y="2331179"/>
                  </a:cubicBezTo>
                  <a:cubicBezTo>
                    <a:pt x="5362358" y="2320037"/>
                    <a:pt x="5375295" y="2314653"/>
                    <a:pt x="5387110" y="2318616"/>
                  </a:cubicBezTo>
                  <a:cubicBezTo>
                    <a:pt x="5407075" y="2325271"/>
                    <a:pt x="5427564" y="2329609"/>
                    <a:pt x="5448352" y="2331627"/>
                  </a:cubicBezTo>
                  <a:cubicBezTo>
                    <a:pt x="5448128" y="2329384"/>
                    <a:pt x="5447978" y="2327066"/>
                    <a:pt x="5447679" y="2324748"/>
                  </a:cubicBezTo>
                  <a:cubicBezTo>
                    <a:pt x="5445885" y="2309942"/>
                    <a:pt x="5442893" y="2295286"/>
                    <a:pt x="5438856" y="2281003"/>
                  </a:cubicBezTo>
                  <a:lnTo>
                    <a:pt x="5438556" y="2280106"/>
                  </a:lnTo>
                  <a:cubicBezTo>
                    <a:pt x="5437510" y="2276816"/>
                    <a:pt x="5436537" y="2273451"/>
                    <a:pt x="5435415" y="2270086"/>
                  </a:cubicBezTo>
                  <a:cubicBezTo>
                    <a:pt x="5435117" y="2269264"/>
                    <a:pt x="5435042" y="2268366"/>
                    <a:pt x="5434893" y="2267543"/>
                  </a:cubicBezTo>
                  <a:cubicBezTo>
                    <a:pt x="5434743" y="2266796"/>
                    <a:pt x="5434518" y="2266048"/>
                    <a:pt x="5434443" y="2265301"/>
                  </a:cubicBezTo>
                  <a:cubicBezTo>
                    <a:pt x="5434369" y="2264328"/>
                    <a:pt x="5434294" y="2263356"/>
                    <a:pt x="5434518" y="2262159"/>
                  </a:cubicBezTo>
                  <a:cubicBezTo>
                    <a:pt x="5434518" y="2261412"/>
                    <a:pt x="5434518" y="2260664"/>
                    <a:pt x="5434593" y="2259917"/>
                  </a:cubicBezTo>
                  <a:cubicBezTo>
                    <a:pt x="5434668" y="2258944"/>
                    <a:pt x="5434743" y="2258047"/>
                    <a:pt x="5434967" y="2257075"/>
                  </a:cubicBezTo>
                  <a:cubicBezTo>
                    <a:pt x="5435117" y="2256327"/>
                    <a:pt x="5435341" y="2255579"/>
                    <a:pt x="5435565" y="2254832"/>
                  </a:cubicBezTo>
                  <a:cubicBezTo>
                    <a:pt x="5436014" y="2253411"/>
                    <a:pt x="5436537" y="2252064"/>
                    <a:pt x="5437210" y="2250719"/>
                  </a:cubicBezTo>
                  <a:cubicBezTo>
                    <a:pt x="5437659" y="2249821"/>
                    <a:pt x="5438108" y="2248999"/>
                    <a:pt x="5438631" y="2248176"/>
                  </a:cubicBezTo>
                  <a:cubicBezTo>
                    <a:pt x="5438781" y="2247952"/>
                    <a:pt x="5438856" y="2247653"/>
                    <a:pt x="5439079" y="2247354"/>
                  </a:cubicBezTo>
                  <a:cubicBezTo>
                    <a:pt x="5439454" y="2246905"/>
                    <a:pt x="5439827" y="2246606"/>
                    <a:pt x="5440201" y="2246158"/>
                  </a:cubicBezTo>
                  <a:cubicBezTo>
                    <a:pt x="5440800" y="2245484"/>
                    <a:pt x="5441398" y="2244811"/>
                    <a:pt x="5442071" y="2244138"/>
                  </a:cubicBezTo>
                  <a:cubicBezTo>
                    <a:pt x="5442669" y="2243540"/>
                    <a:pt x="5443267" y="2243017"/>
                    <a:pt x="5443940" y="2242493"/>
                  </a:cubicBezTo>
                  <a:cubicBezTo>
                    <a:pt x="5444763" y="2241820"/>
                    <a:pt x="5445660" y="2241222"/>
                    <a:pt x="5446557" y="2240698"/>
                  </a:cubicBezTo>
                  <a:cubicBezTo>
                    <a:pt x="5447156" y="2240325"/>
                    <a:pt x="5447754" y="2239876"/>
                    <a:pt x="5448352" y="2239577"/>
                  </a:cubicBezTo>
                  <a:cubicBezTo>
                    <a:pt x="5458148" y="2234641"/>
                    <a:pt x="5467944" y="2229033"/>
                    <a:pt x="5477291" y="2222827"/>
                  </a:cubicBezTo>
                  <a:cubicBezTo>
                    <a:pt x="5477366" y="2222827"/>
                    <a:pt x="5477441" y="2222752"/>
                    <a:pt x="5477441" y="2222752"/>
                  </a:cubicBezTo>
                  <a:cubicBezTo>
                    <a:pt x="5480432" y="2220808"/>
                    <a:pt x="5483348" y="2218789"/>
                    <a:pt x="5486189" y="2216695"/>
                  </a:cubicBezTo>
                  <a:cubicBezTo>
                    <a:pt x="5486713" y="2216247"/>
                    <a:pt x="5487237" y="2215872"/>
                    <a:pt x="5487835" y="2215499"/>
                  </a:cubicBezTo>
                  <a:cubicBezTo>
                    <a:pt x="5490302" y="2213704"/>
                    <a:pt x="5492770" y="2211760"/>
                    <a:pt x="5495237" y="2209890"/>
                  </a:cubicBezTo>
                  <a:cubicBezTo>
                    <a:pt x="5495462" y="2209815"/>
                    <a:pt x="5495611" y="2209666"/>
                    <a:pt x="5495761" y="2209516"/>
                  </a:cubicBezTo>
                  <a:cubicBezTo>
                    <a:pt x="5497406" y="2208171"/>
                    <a:pt x="5499126" y="2206750"/>
                    <a:pt x="5500771" y="2205403"/>
                  </a:cubicBezTo>
                  <a:cubicBezTo>
                    <a:pt x="5484545" y="2192019"/>
                    <a:pt x="5466972" y="2180577"/>
                    <a:pt x="5448278" y="2171156"/>
                  </a:cubicBezTo>
                  <a:cubicBezTo>
                    <a:pt x="5448202" y="2171156"/>
                    <a:pt x="5448202" y="2171156"/>
                    <a:pt x="5448202" y="2171156"/>
                  </a:cubicBezTo>
                  <a:cubicBezTo>
                    <a:pt x="5447978" y="2171006"/>
                    <a:pt x="5447754" y="2170857"/>
                    <a:pt x="5447530" y="2170707"/>
                  </a:cubicBezTo>
                  <a:cubicBezTo>
                    <a:pt x="5446183" y="2169959"/>
                    <a:pt x="5444912" y="2169137"/>
                    <a:pt x="5443790" y="2168239"/>
                  </a:cubicBezTo>
                  <a:cubicBezTo>
                    <a:pt x="5443267" y="2167866"/>
                    <a:pt x="5442819" y="2167417"/>
                    <a:pt x="5442370" y="2166968"/>
                  </a:cubicBezTo>
                  <a:cubicBezTo>
                    <a:pt x="5441473" y="2166146"/>
                    <a:pt x="5440725" y="2165323"/>
                    <a:pt x="5439977" y="2164426"/>
                  </a:cubicBezTo>
                  <a:cubicBezTo>
                    <a:pt x="5439753" y="2164127"/>
                    <a:pt x="5439379" y="2163903"/>
                    <a:pt x="5439155" y="2163528"/>
                  </a:cubicBezTo>
                  <a:cubicBezTo>
                    <a:pt x="5439005" y="2163304"/>
                    <a:pt x="5438930" y="2163080"/>
                    <a:pt x="5438781" y="2162855"/>
                  </a:cubicBezTo>
                  <a:cubicBezTo>
                    <a:pt x="5438033" y="2161659"/>
                    <a:pt x="5437360" y="2160463"/>
                    <a:pt x="5436762" y="2159192"/>
                  </a:cubicBezTo>
                  <a:cubicBezTo>
                    <a:pt x="5436463" y="2158369"/>
                    <a:pt x="5436164" y="2157621"/>
                    <a:pt x="5435864" y="2156799"/>
                  </a:cubicBezTo>
                  <a:cubicBezTo>
                    <a:pt x="5435491" y="2155751"/>
                    <a:pt x="5435192" y="2154705"/>
                    <a:pt x="5434967" y="2153658"/>
                  </a:cubicBezTo>
                  <a:cubicBezTo>
                    <a:pt x="5434743" y="2152836"/>
                    <a:pt x="5434668" y="2152013"/>
                    <a:pt x="5434593" y="2151116"/>
                  </a:cubicBezTo>
                  <a:cubicBezTo>
                    <a:pt x="5434518" y="2150293"/>
                    <a:pt x="5434518" y="2149396"/>
                    <a:pt x="5434518" y="2148573"/>
                  </a:cubicBezTo>
                  <a:cubicBezTo>
                    <a:pt x="5434518" y="2147601"/>
                    <a:pt x="5434518" y="2146704"/>
                    <a:pt x="5434668" y="2145806"/>
                  </a:cubicBezTo>
                  <a:cubicBezTo>
                    <a:pt x="5434743" y="2145059"/>
                    <a:pt x="5434967" y="2144236"/>
                    <a:pt x="5435117" y="2143413"/>
                  </a:cubicBezTo>
                  <a:cubicBezTo>
                    <a:pt x="5435266" y="2142666"/>
                    <a:pt x="5435266" y="2141843"/>
                    <a:pt x="5435565" y="2141020"/>
                  </a:cubicBezTo>
                  <a:cubicBezTo>
                    <a:pt x="5436613" y="2137730"/>
                    <a:pt x="5437659" y="2134365"/>
                    <a:pt x="5438706" y="2131001"/>
                  </a:cubicBezTo>
                  <a:lnTo>
                    <a:pt x="5438930" y="2130253"/>
                  </a:lnTo>
                  <a:cubicBezTo>
                    <a:pt x="5442968" y="2116045"/>
                    <a:pt x="5445960" y="2101389"/>
                    <a:pt x="5447754" y="2086583"/>
                  </a:cubicBezTo>
                  <a:cubicBezTo>
                    <a:pt x="5447754" y="2086508"/>
                    <a:pt x="5447754" y="2086434"/>
                    <a:pt x="5447754" y="2086358"/>
                  </a:cubicBezTo>
                  <a:cubicBezTo>
                    <a:pt x="5448053" y="2084041"/>
                    <a:pt x="5448202" y="2081872"/>
                    <a:pt x="5448427" y="2079629"/>
                  </a:cubicBezTo>
                  <a:cubicBezTo>
                    <a:pt x="5427564" y="2081648"/>
                    <a:pt x="5407000" y="2085985"/>
                    <a:pt x="5387110" y="2092565"/>
                  </a:cubicBezTo>
                  <a:cubicBezTo>
                    <a:pt x="5375295" y="2096453"/>
                    <a:pt x="5362433" y="2091144"/>
                    <a:pt x="5356824" y="2080002"/>
                  </a:cubicBezTo>
                  <a:cubicBezTo>
                    <a:pt x="5347403" y="2061233"/>
                    <a:pt x="5335888" y="2043661"/>
                    <a:pt x="5322502" y="2027435"/>
                  </a:cubicBezTo>
                  <a:close/>
                  <a:moveTo>
                    <a:pt x="4246458" y="1947647"/>
                  </a:moveTo>
                  <a:cubicBezTo>
                    <a:pt x="4220587" y="1958639"/>
                    <a:pt x="4196432" y="1973520"/>
                    <a:pt x="4175047" y="1991691"/>
                  </a:cubicBezTo>
                  <a:cubicBezTo>
                    <a:pt x="4177964" y="1995205"/>
                    <a:pt x="4180804" y="1998645"/>
                    <a:pt x="4183497" y="2002085"/>
                  </a:cubicBezTo>
                  <a:cubicBezTo>
                    <a:pt x="4188582" y="2008515"/>
                    <a:pt x="4193816" y="2015694"/>
                    <a:pt x="4198825" y="2023246"/>
                  </a:cubicBezTo>
                  <a:cubicBezTo>
                    <a:pt x="4202266" y="2028481"/>
                    <a:pt x="4205481" y="2033715"/>
                    <a:pt x="4208621" y="2039024"/>
                  </a:cubicBezTo>
                  <a:cubicBezTo>
                    <a:pt x="4227392" y="2034164"/>
                    <a:pt x="4246533" y="2031023"/>
                    <a:pt x="4265827" y="2029453"/>
                  </a:cubicBezTo>
                  <a:cubicBezTo>
                    <a:pt x="4263434" y="2001337"/>
                    <a:pt x="4256928" y="1973670"/>
                    <a:pt x="4246458" y="1947647"/>
                  </a:cubicBezTo>
                  <a:close/>
                  <a:moveTo>
                    <a:pt x="4032671" y="1947647"/>
                  </a:moveTo>
                  <a:cubicBezTo>
                    <a:pt x="4022202" y="1973670"/>
                    <a:pt x="4015697" y="2001337"/>
                    <a:pt x="4013304" y="2029453"/>
                  </a:cubicBezTo>
                  <a:cubicBezTo>
                    <a:pt x="4032596" y="2031023"/>
                    <a:pt x="4051739" y="2034090"/>
                    <a:pt x="4070508" y="2039024"/>
                  </a:cubicBezTo>
                  <a:cubicBezTo>
                    <a:pt x="4073649" y="2033715"/>
                    <a:pt x="4076863" y="2028481"/>
                    <a:pt x="4080304" y="2023322"/>
                  </a:cubicBezTo>
                  <a:cubicBezTo>
                    <a:pt x="4087631" y="2012329"/>
                    <a:pt x="4095634" y="2001860"/>
                    <a:pt x="4104232" y="1991765"/>
                  </a:cubicBezTo>
                  <a:cubicBezTo>
                    <a:pt x="4082697" y="1973594"/>
                    <a:pt x="4058544" y="1958639"/>
                    <a:pt x="4032671" y="1947647"/>
                  </a:cubicBezTo>
                  <a:close/>
                  <a:moveTo>
                    <a:pt x="3063484" y="1947647"/>
                  </a:moveTo>
                  <a:cubicBezTo>
                    <a:pt x="3037685" y="1958639"/>
                    <a:pt x="3013457" y="1973594"/>
                    <a:pt x="2991997" y="1991765"/>
                  </a:cubicBezTo>
                  <a:cubicBezTo>
                    <a:pt x="3004558" y="2006572"/>
                    <a:pt x="3015850" y="2022274"/>
                    <a:pt x="3025646" y="2039024"/>
                  </a:cubicBezTo>
                  <a:cubicBezTo>
                    <a:pt x="3044415" y="2034164"/>
                    <a:pt x="3063558" y="2031023"/>
                    <a:pt x="3082850" y="2029453"/>
                  </a:cubicBezTo>
                  <a:cubicBezTo>
                    <a:pt x="3080532" y="2001337"/>
                    <a:pt x="3074027" y="1973670"/>
                    <a:pt x="3063484" y="1947647"/>
                  </a:cubicBezTo>
                  <a:close/>
                  <a:moveTo>
                    <a:pt x="1880583" y="1947647"/>
                  </a:moveTo>
                  <a:cubicBezTo>
                    <a:pt x="1854710" y="1958639"/>
                    <a:pt x="1830482" y="1973594"/>
                    <a:pt x="1809171" y="1991765"/>
                  </a:cubicBezTo>
                  <a:cubicBezTo>
                    <a:pt x="1821733" y="2006572"/>
                    <a:pt x="1833025" y="2022349"/>
                    <a:pt x="1842820" y="2039024"/>
                  </a:cubicBezTo>
                  <a:cubicBezTo>
                    <a:pt x="1861515" y="2034164"/>
                    <a:pt x="1880658" y="2031023"/>
                    <a:pt x="1899950" y="2029453"/>
                  </a:cubicBezTo>
                  <a:cubicBezTo>
                    <a:pt x="1897557" y="2001337"/>
                    <a:pt x="1891052" y="1973670"/>
                    <a:pt x="1880583" y="1947647"/>
                  </a:cubicBezTo>
                  <a:close/>
                  <a:moveTo>
                    <a:pt x="697683" y="1947647"/>
                  </a:moveTo>
                  <a:cubicBezTo>
                    <a:pt x="671809" y="1958639"/>
                    <a:pt x="647656" y="1973594"/>
                    <a:pt x="626196" y="1991765"/>
                  </a:cubicBezTo>
                  <a:cubicBezTo>
                    <a:pt x="638833" y="2006646"/>
                    <a:pt x="650124" y="2022349"/>
                    <a:pt x="659845" y="2039024"/>
                  </a:cubicBezTo>
                  <a:cubicBezTo>
                    <a:pt x="678614" y="2034164"/>
                    <a:pt x="697757" y="2031023"/>
                    <a:pt x="717049" y="2029453"/>
                  </a:cubicBezTo>
                  <a:cubicBezTo>
                    <a:pt x="714657" y="2001337"/>
                    <a:pt x="708151" y="1973670"/>
                    <a:pt x="697683" y="1947647"/>
                  </a:cubicBezTo>
                  <a:close/>
                  <a:moveTo>
                    <a:pt x="483969" y="1947647"/>
                  </a:moveTo>
                  <a:cubicBezTo>
                    <a:pt x="473500" y="1973670"/>
                    <a:pt x="466995" y="2001337"/>
                    <a:pt x="464602" y="2029453"/>
                  </a:cubicBezTo>
                  <a:cubicBezTo>
                    <a:pt x="483894" y="2031023"/>
                    <a:pt x="503037" y="2034164"/>
                    <a:pt x="521807" y="2039024"/>
                  </a:cubicBezTo>
                  <a:cubicBezTo>
                    <a:pt x="531527" y="2022274"/>
                    <a:pt x="542819" y="2006572"/>
                    <a:pt x="555456" y="1991765"/>
                  </a:cubicBezTo>
                  <a:cubicBezTo>
                    <a:pt x="533920" y="1973594"/>
                    <a:pt x="509768" y="1958639"/>
                    <a:pt x="483969" y="1947647"/>
                  </a:cubicBezTo>
                  <a:close/>
                  <a:moveTo>
                    <a:pt x="5429359" y="1947572"/>
                  </a:moveTo>
                  <a:cubicBezTo>
                    <a:pt x="5403486" y="1958564"/>
                    <a:pt x="5379333" y="1973520"/>
                    <a:pt x="5357872" y="1991691"/>
                  </a:cubicBezTo>
                  <a:cubicBezTo>
                    <a:pt x="5370434" y="2006496"/>
                    <a:pt x="5381726" y="2022274"/>
                    <a:pt x="5391522" y="2038950"/>
                  </a:cubicBezTo>
                  <a:cubicBezTo>
                    <a:pt x="5410216" y="2034090"/>
                    <a:pt x="5429359" y="2030949"/>
                    <a:pt x="5448726" y="2029378"/>
                  </a:cubicBezTo>
                  <a:cubicBezTo>
                    <a:pt x="5446333" y="2001262"/>
                    <a:pt x="5439827" y="1973594"/>
                    <a:pt x="5429359" y="1947572"/>
                  </a:cubicBezTo>
                  <a:close/>
                  <a:moveTo>
                    <a:pt x="5215571" y="1947572"/>
                  </a:moveTo>
                  <a:cubicBezTo>
                    <a:pt x="5205102" y="1973594"/>
                    <a:pt x="5198597" y="2001337"/>
                    <a:pt x="5196204" y="2029378"/>
                  </a:cubicBezTo>
                  <a:cubicBezTo>
                    <a:pt x="5215571" y="2030949"/>
                    <a:pt x="5234714" y="2034090"/>
                    <a:pt x="5253408" y="2038950"/>
                  </a:cubicBezTo>
                  <a:cubicBezTo>
                    <a:pt x="5263204" y="2022200"/>
                    <a:pt x="5274496" y="2006422"/>
                    <a:pt x="5287058" y="1991691"/>
                  </a:cubicBezTo>
                  <a:cubicBezTo>
                    <a:pt x="5265597" y="1973520"/>
                    <a:pt x="5241368" y="1958564"/>
                    <a:pt x="5215571" y="1947572"/>
                  </a:cubicBezTo>
                  <a:close/>
                  <a:moveTo>
                    <a:pt x="1666869" y="1947572"/>
                  </a:moveTo>
                  <a:cubicBezTo>
                    <a:pt x="1656326" y="1973670"/>
                    <a:pt x="1649820" y="2001337"/>
                    <a:pt x="1647502" y="2029378"/>
                  </a:cubicBezTo>
                  <a:cubicBezTo>
                    <a:pt x="1666869" y="2030949"/>
                    <a:pt x="1686012" y="2034014"/>
                    <a:pt x="1704707" y="2038950"/>
                  </a:cubicBezTo>
                  <a:cubicBezTo>
                    <a:pt x="1714502" y="2022274"/>
                    <a:pt x="1725794" y="2006496"/>
                    <a:pt x="1738356" y="1991765"/>
                  </a:cubicBezTo>
                  <a:cubicBezTo>
                    <a:pt x="1716896" y="1973594"/>
                    <a:pt x="1692667" y="1958639"/>
                    <a:pt x="1666869" y="1947572"/>
                  </a:cubicBezTo>
                  <a:close/>
                  <a:moveTo>
                    <a:pt x="2849920" y="1947497"/>
                  </a:moveTo>
                  <a:cubicBezTo>
                    <a:pt x="2849620" y="1948170"/>
                    <a:pt x="2849321" y="1948844"/>
                    <a:pt x="2849096" y="1949442"/>
                  </a:cubicBezTo>
                  <a:cubicBezTo>
                    <a:pt x="2848125" y="1951909"/>
                    <a:pt x="2847153" y="1954451"/>
                    <a:pt x="2846181" y="1957069"/>
                  </a:cubicBezTo>
                  <a:cubicBezTo>
                    <a:pt x="2844311" y="1962229"/>
                    <a:pt x="2842666" y="1967463"/>
                    <a:pt x="2841096" y="1972548"/>
                  </a:cubicBezTo>
                  <a:cubicBezTo>
                    <a:pt x="2835562" y="1991092"/>
                    <a:pt x="2832123" y="2010085"/>
                    <a:pt x="2830552" y="2029304"/>
                  </a:cubicBezTo>
                  <a:cubicBezTo>
                    <a:pt x="2849845" y="2030874"/>
                    <a:pt x="2868988" y="2034014"/>
                    <a:pt x="2887682" y="2038875"/>
                  </a:cubicBezTo>
                  <a:cubicBezTo>
                    <a:pt x="2888580" y="2037454"/>
                    <a:pt x="2889477" y="2035884"/>
                    <a:pt x="2890374" y="2034389"/>
                  </a:cubicBezTo>
                  <a:cubicBezTo>
                    <a:pt x="2890374" y="2034239"/>
                    <a:pt x="2890449" y="2034164"/>
                    <a:pt x="2890523" y="2034090"/>
                  </a:cubicBezTo>
                  <a:cubicBezTo>
                    <a:pt x="2890823" y="2033566"/>
                    <a:pt x="2891196" y="2033117"/>
                    <a:pt x="2891496" y="2032593"/>
                  </a:cubicBezTo>
                  <a:cubicBezTo>
                    <a:pt x="2895907" y="2025490"/>
                    <a:pt x="2900319" y="2018835"/>
                    <a:pt x="2904806" y="2012628"/>
                  </a:cubicBezTo>
                  <a:cubicBezTo>
                    <a:pt x="2904881" y="2012628"/>
                    <a:pt x="2904881" y="2012554"/>
                    <a:pt x="2904955" y="2012479"/>
                  </a:cubicBezTo>
                  <a:cubicBezTo>
                    <a:pt x="2904955" y="2012404"/>
                    <a:pt x="2905031" y="2012404"/>
                    <a:pt x="2905031" y="2012329"/>
                  </a:cubicBezTo>
                  <a:cubicBezTo>
                    <a:pt x="2905254" y="2012030"/>
                    <a:pt x="2905404" y="2011806"/>
                    <a:pt x="2905629" y="2011506"/>
                  </a:cubicBezTo>
                  <a:cubicBezTo>
                    <a:pt x="2907648" y="2008814"/>
                    <a:pt x="2909517" y="2006347"/>
                    <a:pt x="2911312" y="2003954"/>
                  </a:cubicBezTo>
                  <a:cubicBezTo>
                    <a:pt x="2912209" y="2002832"/>
                    <a:pt x="2913032" y="2001710"/>
                    <a:pt x="2913929" y="2000589"/>
                  </a:cubicBezTo>
                  <a:cubicBezTo>
                    <a:pt x="2916397" y="1997448"/>
                    <a:pt x="2918790" y="1994532"/>
                    <a:pt x="2921107" y="1991765"/>
                  </a:cubicBezTo>
                  <a:cubicBezTo>
                    <a:pt x="2921107" y="1991765"/>
                    <a:pt x="2921182" y="1991691"/>
                    <a:pt x="2921182" y="1991691"/>
                  </a:cubicBezTo>
                  <a:cubicBezTo>
                    <a:pt x="2899721" y="1973520"/>
                    <a:pt x="2875568" y="1958639"/>
                    <a:pt x="2849920" y="1947497"/>
                  </a:cubicBezTo>
                  <a:close/>
                  <a:moveTo>
                    <a:pt x="4863370" y="1937702"/>
                  </a:moveTo>
                  <a:cubicBezTo>
                    <a:pt x="4855893" y="1950488"/>
                    <a:pt x="4847592" y="1962752"/>
                    <a:pt x="4838470" y="1974417"/>
                  </a:cubicBezTo>
                  <a:cubicBezTo>
                    <a:pt x="4838470" y="1974417"/>
                    <a:pt x="4838395" y="1974492"/>
                    <a:pt x="4838395" y="1974492"/>
                  </a:cubicBezTo>
                  <a:cubicBezTo>
                    <a:pt x="4837273" y="1975838"/>
                    <a:pt x="4836151" y="1977184"/>
                    <a:pt x="4835030" y="1978530"/>
                  </a:cubicBezTo>
                  <a:cubicBezTo>
                    <a:pt x="4830693" y="1983839"/>
                    <a:pt x="4826430" y="1988849"/>
                    <a:pt x="4822168" y="1993560"/>
                  </a:cubicBezTo>
                  <a:cubicBezTo>
                    <a:pt x="4821794" y="1993934"/>
                    <a:pt x="4821495" y="1994308"/>
                    <a:pt x="4821121" y="1994682"/>
                  </a:cubicBezTo>
                  <a:cubicBezTo>
                    <a:pt x="4821121" y="1994682"/>
                    <a:pt x="4821047" y="1994756"/>
                    <a:pt x="4821047" y="1994756"/>
                  </a:cubicBezTo>
                  <a:cubicBezTo>
                    <a:pt x="4821047" y="1994831"/>
                    <a:pt x="4821047" y="1994831"/>
                    <a:pt x="4821047" y="1994831"/>
                  </a:cubicBezTo>
                  <a:cubicBezTo>
                    <a:pt x="4817980" y="1998121"/>
                    <a:pt x="4814915" y="2001337"/>
                    <a:pt x="4811699" y="2004552"/>
                  </a:cubicBezTo>
                  <a:cubicBezTo>
                    <a:pt x="4811325" y="2004926"/>
                    <a:pt x="4810951" y="2005300"/>
                    <a:pt x="4810503" y="2005674"/>
                  </a:cubicBezTo>
                  <a:cubicBezTo>
                    <a:pt x="4799136" y="2016965"/>
                    <a:pt x="4786948" y="2027209"/>
                    <a:pt x="4774236" y="2036632"/>
                  </a:cubicBezTo>
                  <a:cubicBezTo>
                    <a:pt x="4794276" y="2055251"/>
                    <a:pt x="4810951" y="2081947"/>
                    <a:pt x="4816260" y="2116568"/>
                  </a:cubicBezTo>
                  <a:cubicBezTo>
                    <a:pt x="4824412" y="2117765"/>
                    <a:pt x="4832338" y="2119635"/>
                    <a:pt x="4839965" y="2122177"/>
                  </a:cubicBezTo>
                  <a:cubicBezTo>
                    <a:pt x="4840563" y="2122326"/>
                    <a:pt x="4841162" y="2122550"/>
                    <a:pt x="4841760" y="2122775"/>
                  </a:cubicBezTo>
                  <a:cubicBezTo>
                    <a:pt x="4845424" y="2124046"/>
                    <a:pt x="4848714" y="2125392"/>
                    <a:pt x="4851855" y="2126739"/>
                  </a:cubicBezTo>
                  <a:cubicBezTo>
                    <a:pt x="4852229" y="2126888"/>
                    <a:pt x="4852527" y="2127037"/>
                    <a:pt x="4852901" y="2127187"/>
                  </a:cubicBezTo>
                  <a:cubicBezTo>
                    <a:pt x="4852977" y="2127187"/>
                    <a:pt x="4853051" y="2127261"/>
                    <a:pt x="4853126" y="2127261"/>
                  </a:cubicBezTo>
                  <a:cubicBezTo>
                    <a:pt x="4853126" y="2127261"/>
                    <a:pt x="4853201" y="2127336"/>
                    <a:pt x="4853275" y="2127336"/>
                  </a:cubicBezTo>
                  <a:cubicBezTo>
                    <a:pt x="4853574" y="2127486"/>
                    <a:pt x="4853799" y="2127561"/>
                    <a:pt x="4854098" y="2127711"/>
                  </a:cubicBezTo>
                  <a:lnTo>
                    <a:pt x="4859108" y="2130103"/>
                  </a:lnTo>
                  <a:cubicBezTo>
                    <a:pt x="4859183" y="2130103"/>
                    <a:pt x="4859183" y="2130178"/>
                    <a:pt x="4859257" y="2130178"/>
                  </a:cubicBezTo>
                  <a:cubicBezTo>
                    <a:pt x="4859706" y="2130402"/>
                    <a:pt x="4860155" y="2130702"/>
                    <a:pt x="4860604" y="2130925"/>
                  </a:cubicBezTo>
                  <a:cubicBezTo>
                    <a:pt x="4861426" y="2131374"/>
                    <a:pt x="4862174" y="2131823"/>
                    <a:pt x="4862921" y="2132197"/>
                  </a:cubicBezTo>
                  <a:cubicBezTo>
                    <a:pt x="4863969" y="2132795"/>
                    <a:pt x="4865090" y="2133394"/>
                    <a:pt x="4866137" y="2134066"/>
                  </a:cubicBezTo>
                  <a:cubicBezTo>
                    <a:pt x="4867707" y="2135038"/>
                    <a:pt x="4869203" y="2135936"/>
                    <a:pt x="4870623" y="2136908"/>
                  </a:cubicBezTo>
                  <a:cubicBezTo>
                    <a:pt x="4878400" y="2141992"/>
                    <a:pt x="4885953" y="2148124"/>
                    <a:pt x="4892832" y="2155004"/>
                  </a:cubicBezTo>
                  <a:cubicBezTo>
                    <a:pt x="4896272" y="2158443"/>
                    <a:pt x="4899189" y="2161883"/>
                    <a:pt x="4901881" y="2165248"/>
                  </a:cubicBezTo>
                  <a:cubicBezTo>
                    <a:pt x="4912125" y="2151041"/>
                    <a:pt x="4923417" y="2137506"/>
                    <a:pt x="4935904" y="2125019"/>
                  </a:cubicBezTo>
                  <a:cubicBezTo>
                    <a:pt x="4956169" y="2104828"/>
                    <a:pt x="4978602" y="2087480"/>
                    <a:pt x="5002830" y="2073347"/>
                  </a:cubicBezTo>
                  <a:cubicBezTo>
                    <a:pt x="4995726" y="2046128"/>
                    <a:pt x="4992062" y="2018012"/>
                    <a:pt x="4992062" y="1989522"/>
                  </a:cubicBezTo>
                  <a:cubicBezTo>
                    <a:pt x="4992062" y="1974567"/>
                    <a:pt x="4993109" y="1959611"/>
                    <a:pt x="4995127" y="1944880"/>
                  </a:cubicBezTo>
                  <a:cubicBezTo>
                    <a:pt x="4951533" y="1951161"/>
                    <a:pt x="4906217" y="1948918"/>
                    <a:pt x="4863370" y="1937702"/>
                  </a:cubicBezTo>
                  <a:close/>
                  <a:moveTo>
                    <a:pt x="5781634" y="1937627"/>
                  </a:moveTo>
                  <a:cubicBezTo>
                    <a:pt x="5738712" y="1948844"/>
                    <a:pt x="5693248" y="1951086"/>
                    <a:pt x="5649802" y="1944805"/>
                  </a:cubicBezTo>
                  <a:cubicBezTo>
                    <a:pt x="5651821" y="1959462"/>
                    <a:pt x="5652867" y="1974417"/>
                    <a:pt x="5652867" y="1989447"/>
                  </a:cubicBezTo>
                  <a:cubicBezTo>
                    <a:pt x="5652867" y="2017862"/>
                    <a:pt x="5649204" y="2045979"/>
                    <a:pt x="5642100" y="2073273"/>
                  </a:cubicBezTo>
                  <a:cubicBezTo>
                    <a:pt x="5666327" y="2087405"/>
                    <a:pt x="5688761" y="2104754"/>
                    <a:pt x="5708951" y="2124943"/>
                  </a:cubicBezTo>
                  <a:cubicBezTo>
                    <a:pt x="5719942" y="2135936"/>
                    <a:pt x="5730113" y="2147825"/>
                    <a:pt x="5739534" y="2160313"/>
                  </a:cubicBezTo>
                  <a:cubicBezTo>
                    <a:pt x="5740955" y="2158742"/>
                    <a:pt x="5742302" y="2157172"/>
                    <a:pt x="5743872" y="2155602"/>
                  </a:cubicBezTo>
                  <a:cubicBezTo>
                    <a:pt x="5744021" y="2155378"/>
                    <a:pt x="5744171" y="2155153"/>
                    <a:pt x="5744395" y="2154929"/>
                  </a:cubicBezTo>
                  <a:cubicBezTo>
                    <a:pt x="5748508" y="2150816"/>
                    <a:pt x="5752845" y="2147003"/>
                    <a:pt x="5757406" y="2143488"/>
                  </a:cubicBezTo>
                  <a:cubicBezTo>
                    <a:pt x="5757481" y="2143488"/>
                    <a:pt x="5757556" y="2143413"/>
                    <a:pt x="5757631" y="2143339"/>
                  </a:cubicBezTo>
                  <a:cubicBezTo>
                    <a:pt x="5759426" y="2141918"/>
                    <a:pt x="5761369" y="2140647"/>
                    <a:pt x="5763239" y="2139300"/>
                  </a:cubicBezTo>
                  <a:cubicBezTo>
                    <a:pt x="5763762" y="2138927"/>
                    <a:pt x="5764286" y="2138553"/>
                    <a:pt x="5764809" y="2138179"/>
                  </a:cubicBezTo>
                  <a:cubicBezTo>
                    <a:pt x="5767277" y="2136534"/>
                    <a:pt x="5769744" y="2134964"/>
                    <a:pt x="5772286" y="2133468"/>
                  </a:cubicBezTo>
                  <a:cubicBezTo>
                    <a:pt x="5777671" y="2130253"/>
                    <a:pt x="5783878" y="2127187"/>
                    <a:pt x="5790607" y="2124569"/>
                  </a:cubicBezTo>
                  <a:cubicBezTo>
                    <a:pt x="5794795" y="2122925"/>
                    <a:pt x="5798982" y="2121578"/>
                    <a:pt x="5803245" y="2120382"/>
                  </a:cubicBezTo>
                  <a:cubicBezTo>
                    <a:pt x="5803544" y="2120307"/>
                    <a:pt x="5803843" y="2120157"/>
                    <a:pt x="5804142" y="2120083"/>
                  </a:cubicBezTo>
                  <a:cubicBezTo>
                    <a:pt x="5804142" y="2120008"/>
                    <a:pt x="5804216" y="2120008"/>
                    <a:pt x="5804292" y="2120008"/>
                  </a:cubicBezTo>
                  <a:cubicBezTo>
                    <a:pt x="5804441" y="2120008"/>
                    <a:pt x="5804516" y="2119934"/>
                    <a:pt x="5804591" y="2119934"/>
                  </a:cubicBezTo>
                  <a:cubicBezTo>
                    <a:pt x="5809975" y="2118513"/>
                    <a:pt x="5815433" y="2117316"/>
                    <a:pt x="5820967" y="2116494"/>
                  </a:cubicBezTo>
                  <a:cubicBezTo>
                    <a:pt x="5826500" y="2079853"/>
                    <a:pt x="5844222" y="2055026"/>
                    <a:pt x="5859552" y="2039847"/>
                  </a:cubicBezTo>
                  <a:cubicBezTo>
                    <a:pt x="5861870" y="2037603"/>
                    <a:pt x="5864188" y="2035435"/>
                    <a:pt x="5866506" y="2033491"/>
                  </a:cubicBezTo>
                  <a:cubicBezTo>
                    <a:pt x="5854841" y="2024593"/>
                    <a:pt x="5843700" y="2014871"/>
                    <a:pt x="5833305" y="2004478"/>
                  </a:cubicBezTo>
                  <a:cubicBezTo>
                    <a:pt x="5813041" y="1984288"/>
                    <a:pt x="5795692" y="1961854"/>
                    <a:pt x="5781634" y="1937627"/>
                  </a:cubicBezTo>
                  <a:close/>
                  <a:moveTo>
                    <a:pt x="4598659" y="1937627"/>
                  </a:moveTo>
                  <a:cubicBezTo>
                    <a:pt x="4555738" y="1948844"/>
                    <a:pt x="4510347" y="1951086"/>
                    <a:pt x="4466827" y="1944805"/>
                  </a:cubicBezTo>
                  <a:cubicBezTo>
                    <a:pt x="4468846" y="1959611"/>
                    <a:pt x="4469893" y="1974492"/>
                    <a:pt x="4470042" y="1989522"/>
                  </a:cubicBezTo>
                  <a:cubicBezTo>
                    <a:pt x="4470042" y="2017938"/>
                    <a:pt x="4466454" y="2046054"/>
                    <a:pt x="4459275" y="2073347"/>
                  </a:cubicBezTo>
                  <a:cubicBezTo>
                    <a:pt x="4483502" y="2087480"/>
                    <a:pt x="4505935" y="2104828"/>
                    <a:pt x="4526126" y="2125019"/>
                  </a:cubicBezTo>
                  <a:cubicBezTo>
                    <a:pt x="4537193" y="2136086"/>
                    <a:pt x="4547362" y="2147975"/>
                    <a:pt x="4556709" y="2160388"/>
                  </a:cubicBezTo>
                  <a:cubicBezTo>
                    <a:pt x="4558055" y="2158818"/>
                    <a:pt x="4559477" y="2157322"/>
                    <a:pt x="4560971" y="2155751"/>
                  </a:cubicBezTo>
                  <a:cubicBezTo>
                    <a:pt x="4561121" y="2155528"/>
                    <a:pt x="4561270" y="2155303"/>
                    <a:pt x="4561495" y="2155079"/>
                  </a:cubicBezTo>
                  <a:cubicBezTo>
                    <a:pt x="4565234" y="2151340"/>
                    <a:pt x="4569197" y="2147825"/>
                    <a:pt x="4573310" y="2144535"/>
                  </a:cubicBezTo>
                  <a:cubicBezTo>
                    <a:pt x="4573833" y="2144086"/>
                    <a:pt x="4574283" y="2143712"/>
                    <a:pt x="4574730" y="2143339"/>
                  </a:cubicBezTo>
                  <a:cubicBezTo>
                    <a:pt x="4575778" y="2142591"/>
                    <a:pt x="4576899" y="2141769"/>
                    <a:pt x="4577947" y="2141020"/>
                  </a:cubicBezTo>
                  <a:cubicBezTo>
                    <a:pt x="4579293" y="2140049"/>
                    <a:pt x="4580564" y="2139077"/>
                    <a:pt x="4581909" y="2138179"/>
                  </a:cubicBezTo>
                  <a:cubicBezTo>
                    <a:pt x="4584377" y="2136534"/>
                    <a:pt x="4586845" y="2134964"/>
                    <a:pt x="4589387" y="2133468"/>
                  </a:cubicBezTo>
                  <a:cubicBezTo>
                    <a:pt x="4594846" y="2130253"/>
                    <a:pt x="4601052" y="2127187"/>
                    <a:pt x="4607559" y="2124645"/>
                  </a:cubicBezTo>
                  <a:cubicBezTo>
                    <a:pt x="4611894" y="2122925"/>
                    <a:pt x="4616082" y="2121578"/>
                    <a:pt x="4620345" y="2120382"/>
                  </a:cubicBezTo>
                  <a:cubicBezTo>
                    <a:pt x="4620645" y="2120307"/>
                    <a:pt x="4620943" y="2120157"/>
                    <a:pt x="4621241" y="2120083"/>
                  </a:cubicBezTo>
                  <a:cubicBezTo>
                    <a:pt x="4621241" y="2120008"/>
                    <a:pt x="4621318" y="2120008"/>
                    <a:pt x="4621392" y="2120008"/>
                  </a:cubicBezTo>
                  <a:cubicBezTo>
                    <a:pt x="4621541" y="2120008"/>
                    <a:pt x="4621616" y="2119934"/>
                    <a:pt x="4621690" y="2119934"/>
                  </a:cubicBezTo>
                  <a:cubicBezTo>
                    <a:pt x="4627075" y="2118513"/>
                    <a:pt x="4632607" y="2117316"/>
                    <a:pt x="4638142" y="2116494"/>
                  </a:cubicBezTo>
                  <a:cubicBezTo>
                    <a:pt x="4643601" y="2079853"/>
                    <a:pt x="4661472" y="2055026"/>
                    <a:pt x="4676801" y="2039847"/>
                  </a:cubicBezTo>
                  <a:cubicBezTo>
                    <a:pt x="4679045" y="2037603"/>
                    <a:pt x="4681364" y="2035510"/>
                    <a:pt x="4683606" y="2033566"/>
                  </a:cubicBezTo>
                  <a:cubicBezTo>
                    <a:pt x="4672015" y="2024667"/>
                    <a:pt x="4660875" y="2015021"/>
                    <a:pt x="4650406" y="2004552"/>
                  </a:cubicBezTo>
                  <a:cubicBezTo>
                    <a:pt x="4630141" y="1984288"/>
                    <a:pt x="4612867" y="1961854"/>
                    <a:pt x="4598659" y="1937627"/>
                  </a:cubicBezTo>
                  <a:close/>
                  <a:moveTo>
                    <a:pt x="3680395" y="1937627"/>
                  </a:moveTo>
                  <a:cubicBezTo>
                    <a:pt x="3666262" y="1961854"/>
                    <a:pt x="3648989" y="1984288"/>
                    <a:pt x="3628724" y="2004552"/>
                  </a:cubicBezTo>
                  <a:cubicBezTo>
                    <a:pt x="3617059" y="2016218"/>
                    <a:pt x="3604496" y="2026911"/>
                    <a:pt x="3591335" y="2036632"/>
                  </a:cubicBezTo>
                  <a:cubicBezTo>
                    <a:pt x="3611376" y="2055251"/>
                    <a:pt x="3628051" y="2081947"/>
                    <a:pt x="3633360" y="2116568"/>
                  </a:cubicBezTo>
                  <a:cubicBezTo>
                    <a:pt x="3641511" y="2117765"/>
                    <a:pt x="3649438" y="2119635"/>
                    <a:pt x="3657065" y="2122177"/>
                  </a:cubicBezTo>
                  <a:cubicBezTo>
                    <a:pt x="3657139" y="2122177"/>
                    <a:pt x="3657214" y="2122251"/>
                    <a:pt x="3657289" y="2122251"/>
                  </a:cubicBezTo>
                  <a:cubicBezTo>
                    <a:pt x="3661925" y="2123822"/>
                    <a:pt x="3665589" y="2125318"/>
                    <a:pt x="3669029" y="2126813"/>
                  </a:cubicBezTo>
                  <a:cubicBezTo>
                    <a:pt x="3669328" y="2126962"/>
                    <a:pt x="3669702" y="2127112"/>
                    <a:pt x="3670076" y="2127261"/>
                  </a:cubicBezTo>
                  <a:lnTo>
                    <a:pt x="3670375" y="2127411"/>
                  </a:lnTo>
                  <a:cubicBezTo>
                    <a:pt x="3670450" y="2127411"/>
                    <a:pt x="3670450" y="2127486"/>
                    <a:pt x="3670524" y="2127486"/>
                  </a:cubicBezTo>
                  <a:lnTo>
                    <a:pt x="3672020" y="2128159"/>
                  </a:lnTo>
                  <a:cubicBezTo>
                    <a:pt x="3673516" y="2128832"/>
                    <a:pt x="3674937" y="2129505"/>
                    <a:pt x="3676282" y="2130253"/>
                  </a:cubicBezTo>
                  <a:cubicBezTo>
                    <a:pt x="3676282" y="2130253"/>
                    <a:pt x="3676357" y="2130253"/>
                    <a:pt x="3676357" y="2130253"/>
                  </a:cubicBezTo>
                  <a:cubicBezTo>
                    <a:pt x="3676432" y="2130253"/>
                    <a:pt x="3676507" y="2130327"/>
                    <a:pt x="3676581" y="2130327"/>
                  </a:cubicBezTo>
                  <a:cubicBezTo>
                    <a:pt x="3681218" y="2132870"/>
                    <a:pt x="3684657" y="2134814"/>
                    <a:pt x="3687798" y="2136908"/>
                  </a:cubicBezTo>
                  <a:cubicBezTo>
                    <a:pt x="3695650" y="2141992"/>
                    <a:pt x="3703127" y="2148124"/>
                    <a:pt x="3710007" y="2155004"/>
                  </a:cubicBezTo>
                  <a:cubicBezTo>
                    <a:pt x="3713372" y="2158369"/>
                    <a:pt x="3716288" y="2161734"/>
                    <a:pt x="3718980" y="2165099"/>
                  </a:cubicBezTo>
                  <a:cubicBezTo>
                    <a:pt x="3720625" y="2162855"/>
                    <a:pt x="3722270" y="2160537"/>
                    <a:pt x="3723915" y="2158369"/>
                  </a:cubicBezTo>
                  <a:cubicBezTo>
                    <a:pt x="3724065" y="2158144"/>
                    <a:pt x="3724215" y="2157920"/>
                    <a:pt x="3724364" y="2157696"/>
                  </a:cubicBezTo>
                  <a:cubicBezTo>
                    <a:pt x="3724364" y="2157621"/>
                    <a:pt x="3724364" y="2157621"/>
                    <a:pt x="3724364" y="2157621"/>
                  </a:cubicBezTo>
                  <a:cubicBezTo>
                    <a:pt x="3724364" y="2157621"/>
                    <a:pt x="3724439" y="2157546"/>
                    <a:pt x="3724439" y="2157546"/>
                  </a:cubicBezTo>
                  <a:cubicBezTo>
                    <a:pt x="3727879" y="2153135"/>
                    <a:pt x="3731543" y="2148797"/>
                    <a:pt x="3735207" y="2144461"/>
                  </a:cubicBezTo>
                  <a:cubicBezTo>
                    <a:pt x="3740965" y="2137730"/>
                    <a:pt x="3746872" y="2131224"/>
                    <a:pt x="3753004" y="2124943"/>
                  </a:cubicBezTo>
                  <a:cubicBezTo>
                    <a:pt x="3773269" y="2104754"/>
                    <a:pt x="3795702" y="2087405"/>
                    <a:pt x="3819930" y="2073273"/>
                  </a:cubicBezTo>
                  <a:cubicBezTo>
                    <a:pt x="3812750" y="2045979"/>
                    <a:pt x="3809162" y="2017862"/>
                    <a:pt x="3809162" y="1989447"/>
                  </a:cubicBezTo>
                  <a:cubicBezTo>
                    <a:pt x="3809162" y="1974492"/>
                    <a:pt x="3810208" y="1959536"/>
                    <a:pt x="3812228" y="1944805"/>
                  </a:cubicBezTo>
                  <a:cubicBezTo>
                    <a:pt x="3768632" y="1951086"/>
                    <a:pt x="3723242" y="1948844"/>
                    <a:pt x="3680395" y="1937627"/>
                  </a:cubicBezTo>
                  <a:close/>
                  <a:moveTo>
                    <a:pt x="3415684" y="1937627"/>
                  </a:moveTo>
                  <a:cubicBezTo>
                    <a:pt x="3372762" y="1948844"/>
                    <a:pt x="3327372" y="1951161"/>
                    <a:pt x="3283851" y="1944805"/>
                  </a:cubicBezTo>
                  <a:cubicBezTo>
                    <a:pt x="3285871" y="1959536"/>
                    <a:pt x="3286917" y="1974417"/>
                    <a:pt x="3286917" y="1989671"/>
                  </a:cubicBezTo>
                  <a:cubicBezTo>
                    <a:pt x="3286917" y="2018161"/>
                    <a:pt x="3283328" y="2046278"/>
                    <a:pt x="3276225" y="2073497"/>
                  </a:cubicBezTo>
                  <a:cubicBezTo>
                    <a:pt x="3300302" y="2087555"/>
                    <a:pt x="3322736" y="2104903"/>
                    <a:pt x="3343075" y="2125168"/>
                  </a:cubicBezTo>
                  <a:cubicBezTo>
                    <a:pt x="3354142" y="2136235"/>
                    <a:pt x="3364312" y="2148124"/>
                    <a:pt x="3373659" y="2160537"/>
                  </a:cubicBezTo>
                  <a:cubicBezTo>
                    <a:pt x="3375005" y="2159042"/>
                    <a:pt x="3376351" y="2157471"/>
                    <a:pt x="3377847" y="2155976"/>
                  </a:cubicBezTo>
                  <a:cubicBezTo>
                    <a:pt x="3378071" y="2155751"/>
                    <a:pt x="3378221" y="2155452"/>
                    <a:pt x="3378445" y="2155229"/>
                  </a:cubicBezTo>
                  <a:cubicBezTo>
                    <a:pt x="3384127" y="2149470"/>
                    <a:pt x="3390410" y="2144311"/>
                    <a:pt x="3397064" y="2139600"/>
                  </a:cubicBezTo>
                  <a:cubicBezTo>
                    <a:pt x="3397662" y="2139226"/>
                    <a:pt x="3398186" y="2138778"/>
                    <a:pt x="3398709" y="2138403"/>
                  </a:cubicBezTo>
                  <a:cubicBezTo>
                    <a:pt x="3401177" y="2136758"/>
                    <a:pt x="3403719" y="2135113"/>
                    <a:pt x="3406261" y="2133617"/>
                  </a:cubicBezTo>
                  <a:cubicBezTo>
                    <a:pt x="3411945" y="2130253"/>
                    <a:pt x="3418151" y="2127261"/>
                    <a:pt x="3424732" y="2124719"/>
                  </a:cubicBezTo>
                  <a:cubicBezTo>
                    <a:pt x="3428695" y="2123074"/>
                    <a:pt x="3433181" y="2121578"/>
                    <a:pt x="3437892" y="2120307"/>
                  </a:cubicBezTo>
                  <a:cubicBezTo>
                    <a:pt x="3438042" y="2120233"/>
                    <a:pt x="3438117" y="2120157"/>
                    <a:pt x="3438267" y="2120157"/>
                  </a:cubicBezTo>
                  <a:cubicBezTo>
                    <a:pt x="3438341" y="2120083"/>
                    <a:pt x="3438416" y="2120083"/>
                    <a:pt x="3438491" y="2120083"/>
                  </a:cubicBezTo>
                  <a:cubicBezTo>
                    <a:pt x="3438566" y="2120083"/>
                    <a:pt x="3438641" y="2120008"/>
                    <a:pt x="3438715" y="2120008"/>
                  </a:cubicBezTo>
                  <a:cubicBezTo>
                    <a:pt x="3444099" y="2118587"/>
                    <a:pt x="3449483" y="2117391"/>
                    <a:pt x="3455017" y="2116568"/>
                  </a:cubicBezTo>
                  <a:cubicBezTo>
                    <a:pt x="3460924" y="2076189"/>
                    <a:pt x="3481638" y="2049792"/>
                    <a:pt x="3500556" y="2033566"/>
                  </a:cubicBezTo>
                  <a:cubicBezTo>
                    <a:pt x="3488891" y="2024667"/>
                    <a:pt x="3477824" y="2015021"/>
                    <a:pt x="3467355" y="2004552"/>
                  </a:cubicBezTo>
                  <a:cubicBezTo>
                    <a:pt x="3447166" y="1984288"/>
                    <a:pt x="3429891" y="1961854"/>
                    <a:pt x="3415684" y="1937627"/>
                  </a:cubicBezTo>
                  <a:close/>
                  <a:moveTo>
                    <a:pt x="2497644" y="1937627"/>
                  </a:moveTo>
                  <a:cubicBezTo>
                    <a:pt x="2483436" y="1962004"/>
                    <a:pt x="2466088" y="1984437"/>
                    <a:pt x="2445973" y="2004552"/>
                  </a:cubicBezTo>
                  <a:cubicBezTo>
                    <a:pt x="2434233" y="2016218"/>
                    <a:pt x="2421671" y="2026911"/>
                    <a:pt x="2408510" y="2036632"/>
                  </a:cubicBezTo>
                  <a:cubicBezTo>
                    <a:pt x="2428475" y="2055251"/>
                    <a:pt x="2445225" y="2081947"/>
                    <a:pt x="2450534" y="2116568"/>
                  </a:cubicBezTo>
                  <a:cubicBezTo>
                    <a:pt x="2458685" y="2117765"/>
                    <a:pt x="2466612" y="2119635"/>
                    <a:pt x="2474239" y="2122177"/>
                  </a:cubicBezTo>
                  <a:cubicBezTo>
                    <a:pt x="2474837" y="2122326"/>
                    <a:pt x="2475435" y="2122550"/>
                    <a:pt x="2476033" y="2122775"/>
                  </a:cubicBezTo>
                  <a:cubicBezTo>
                    <a:pt x="2479698" y="2124046"/>
                    <a:pt x="2482988" y="2125392"/>
                    <a:pt x="2486128" y="2126739"/>
                  </a:cubicBezTo>
                  <a:cubicBezTo>
                    <a:pt x="2486502" y="2126888"/>
                    <a:pt x="2486801" y="2127037"/>
                    <a:pt x="2487176" y="2127187"/>
                  </a:cubicBezTo>
                  <a:cubicBezTo>
                    <a:pt x="2487250" y="2127187"/>
                    <a:pt x="2487325" y="2127261"/>
                    <a:pt x="2487399" y="2127261"/>
                  </a:cubicBezTo>
                  <a:cubicBezTo>
                    <a:pt x="2487475" y="2127261"/>
                    <a:pt x="2487549" y="2127336"/>
                    <a:pt x="2487624" y="2127336"/>
                  </a:cubicBezTo>
                  <a:cubicBezTo>
                    <a:pt x="2487848" y="2127411"/>
                    <a:pt x="2488148" y="2127561"/>
                    <a:pt x="2488447" y="2127711"/>
                  </a:cubicBezTo>
                  <a:lnTo>
                    <a:pt x="2493382" y="2130103"/>
                  </a:lnTo>
                  <a:cubicBezTo>
                    <a:pt x="2493457" y="2130103"/>
                    <a:pt x="2493457" y="2130178"/>
                    <a:pt x="2493532" y="2130178"/>
                  </a:cubicBezTo>
                  <a:cubicBezTo>
                    <a:pt x="2493980" y="2130402"/>
                    <a:pt x="2494429" y="2130702"/>
                    <a:pt x="2494877" y="2130925"/>
                  </a:cubicBezTo>
                  <a:cubicBezTo>
                    <a:pt x="2495625" y="2131374"/>
                    <a:pt x="2496448" y="2131823"/>
                    <a:pt x="2497195" y="2132197"/>
                  </a:cubicBezTo>
                  <a:cubicBezTo>
                    <a:pt x="2498243" y="2132795"/>
                    <a:pt x="2499364" y="2133394"/>
                    <a:pt x="2500411" y="2134066"/>
                  </a:cubicBezTo>
                  <a:cubicBezTo>
                    <a:pt x="2501981" y="2135038"/>
                    <a:pt x="2503477" y="2135936"/>
                    <a:pt x="2504898" y="2136908"/>
                  </a:cubicBezTo>
                  <a:cubicBezTo>
                    <a:pt x="2512674" y="2141992"/>
                    <a:pt x="2520227" y="2148124"/>
                    <a:pt x="2527106" y="2155004"/>
                  </a:cubicBezTo>
                  <a:cubicBezTo>
                    <a:pt x="2530471" y="2158369"/>
                    <a:pt x="2533388" y="2161808"/>
                    <a:pt x="2536080" y="2165099"/>
                  </a:cubicBezTo>
                  <a:cubicBezTo>
                    <a:pt x="2544230" y="2153808"/>
                    <a:pt x="2552980" y="2143040"/>
                    <a:pt x="2562551" y="2132870"/>
                  </a:cubicBezTo>
                  <a:cubicBezTo>
                    <a:pt x="2564719" y="2130402"/>
                    <a:pt x="2567411" y="2127711"/>
                    <a:pt x="2570178" y="2125019"/>
                  </a:cubicBezTo>
                  <a:cubicBezTo>
                    <a:pt x="2570552" y="2124645"/>
                    <a:pt x="2570926" y="2124270"/>
                    <a:pt x="2571374" y="2123897"/>
                  </a:cubicBezTo>
                  <a:cubicBezTo>
                    <a:pt x="2591340" y="2104156"/>
                    <a:pt x="2613400" y="2087181"/>
                    <a:pt x="2637104" y="2073347"/>
                  </a:cubicBezTo>
                  <a:cubicBezTo>
                    <a:pt x="2630000" y="2046203"/>
                    <a:pt x="2626410" y="2018087"/>
                    <a:pt x="2626410" y="1989522"/>
                  </a:cubicBezTo>
                  <a:cubicBezTo>
                    <a:pt x="2626410" y="1974492"/>
                    <a:pt x="2627532" y="1959611"/>
                    <a:pt x="2629551" y="1944805"/>
                  </a:cubicBezTo>
                  <a:cubicBezTo>
                    <a:pt x="2585657" y="1951086"/>
                    <a:pt x="2540417" y="1948844"/>
                    <a:pt x="2497644" y="1937627"/>
                  </a:cubicBezTo>
                  <a:close/>
                  <a:moveTo>
                    <a:pt x="2232783" y="1937627"/>
                  </a:moveTo>
                  <a:cubicBezTo>
                    <a:pt x="2189862" y="1948844"/>
                    <a:pt x="2144472" y="1951086"/>
                    <a:pt x="2100951" y="1944805"/>
                  </a:cubicBezTo>
                  <a:cubicBezTo>
                    <a:pt x="2102970" y="1959462"/>
                    <a:pt x="2104018" y="1974417"/>
                    <a:pt x="2104018" y="1989597"/>
                  </a:cubicBezTo>
                  <a:cubicBezTo>
                    <a:pt x="2104018" y="2018012"/>
                    <a:pt x="2100353" y="2046128"/>
                    <a:pt x="2093249" y="2073422"/>
                  </a:cubicBezTo>
                  <a:cubicBezTo>
                    <a:pt x="2117477" y="2087555"/>
                    <a:pt x="2139910" y="2104903"/>
                    <a:pt x="2160100" y="2125093"/>
                  </a:cubicBezTo>
                  <a:cubicBezTo>
                    <a:pt x="2171241" y="2136086"/>
                    <a:pt x="2181411" y="2147975"/>
                    <a:pt x="2190759" y="2160388"/>
                  </a:cubicBezTo>
                  <a:cubicBezTo>
                    <a:pt x="2192104" y="2158892"/>
                    <a:pt x="2193525" y="2157322"/>
                    <a:pt x="2195021" y="2155751"/>
                  </a:cubicBezTo>
                  <a:cubicBezTo>
                    <a:pt x="2195245" y="2155528"/>
                    <a:pt x="2195395" y="2155303"/>
                    <a:pt x="2195619" y="2155079"/>
                  </a:cubicBezTo>
                  <a:cubicBezTo>
                    <a:pt x="2201451" y="2149321"/>
                    <a:pt x="2207733" y="2144086"/>
                    <a:pt x="2214388" y="2139450"/>
                  </a:cubicBezTo>
                  <a:cubicBezTo>
                    <a:pt x="2214987" y="2139001"/>
                    <a:pt x="2215510" y="2138628"/>
                    <a:pt x="2216033" y="2138254"/>
                  </a:cubicBezTo>
                  <a:cubicBezTo>
                    <a:pt x="2218501" y="2136608"/>
                    <a:pt x="2220968" y="2135038"/>
                    <a:pt x="2223511" y="2133543"/>
                  </a:cubicBezTo>
                  <a:cubicBezTo>
                    <a:pt x="2228895" y="2130327"/>
                    <a:pt x="2235102" y="2127261"/>
                    <a:pt x="2241831" y="2124645"/>
                  </a:cubicBezTo>
                  <a:cubicBezTo>
                    <a:pt x="2246019" y="2122999"/>
                    <a:pt x="2250206" y="2121653"/>
                    <a:pt x="2254469" y="2120457"/>
                  </a:cubicBezTo>
                  <a:cubicBezTo>
                    <a:pt x="2254768" y="2120382"/>
                    <a:pt x="2255066" y="2120233"/>
                    <a:pt x="2255366" y="2120157"/>
                  </a:cubicBezTo>
                  <a:cubicBezTo>
                    <a:pt x="2255366" y="2120083"/>
                    <a:pt x="2255441" y="2120083"/>
                    <a:pt x="2255516" y="2120083"/>
                  </a:cubicBezTo>
                  <a:cubicBezTo>
                    <a:pt x="2255665" y="2120083"/>
                    <a:pt x="2255740" y="2120008"/>
                    <a:pt x="2255815" y="2120008"/>
                  </a:cubicBezTo>
                  <a:cubicBezTo>
                    <a:pt x="2261199" y="2118587"/>
                    <a:pt x="2266583" y="2117391"/>
                    <a:pt x="2272116" y="2116568"/>
                  </a:cubicBezTo>
                  <a:cubicBezTo>
                    <a:pt x="2278023" y="2076189"/>
                    <a:pt x="2298737" y="2049792"/>
                    <a:pt x="2317656" y="2033566"/>
                  </a:cubicBezTo>
                  <a:cubicBezTo>
                    <a:pt x="2305990" y="2024667"/>
                    <a:pt x="2294923" y="2014947"/>
                    <a:pt x="2284454" y="2004552"/>
                  </a:cubicBezTo>
                  <a:cubicBezTo>
                    <a:pt x="2264340" y="1984362"/>
                    <a:pt x="2246991" y="1961929"/>
                    <a:pt x="2232783" y="1937627"/>
                  </a:cubicBezTo>
                  <a:close/>
                  <a:moveTo>
                    <a:pt x="1314669" y="1937627"/>
                  </a:moveTo>
                  <a:cubicBezTo>
                    <a:pt x="1300461" y="1962004"/>
                    <a:pt x="1283113" y="1984437"/>
                    <a:pt x="1262998" y="2004552"/>
                  </a:cubicBezTo>
                  <a:cubicBezTo>
                    <a:pt x="1251333" y="2016218"/>
                    <a:pt x="1238770" y="2026836"/>
                    <a:pt x="1225535" y="2036632"/>
                  </a:cubicBezTo>
                  <a:cubicBezTo>
                    <a:pt x="1245575" y="2055251"/>
                    <a:pt x="1262250" y="2081947"/>
                    <a:pt x="1267559" y="2116568"/>
                  </a:cubicBezTo>
                  <a:cubicBezTo>
                    <a:pt x="1275711" y="2117765"/>
                    <a:pt x="1283637" y="2119635"/>
                    <a:pt x="1291264" y="2122177"/>
                  </a:cubicBezTo>
                  <a:cubicBezTo>
                    <a:pt x="1291264" y="2122177"/>
                    <a:pt x="1291339" y="2122177"/>
                    <a:pt x="1291339" y="2122177"/>
                  </a:cubicBezTo>
                  <a:cubicBezTo>
                    <a:pt x="1295601" y="2123598"/>
                    <a:pt x="1299415" y="2125168"/>
                    <a:pt x="1303079" y="2126739"/>
                  </a:cubicBezTo>
                  <a:cubicBezTo>
                    <a:pt x="1303452" y="2126888"/>
                    <a:pt x="1303752" y="2127037"/>
                    <a:pt x="1304125" y="2127187"/>
                  </a:cubicBezTo>
                  <a:cubicBezTo>
                    <a:pt x="1304201" y="2127187"/>
                    <a:pt x="1304275" y="2127261"/>
                    <a:pt x="1304350" y="2127261"/>
                  </a:cubicBezTo>
                  <a:cubicBezTo>
                    <a:pt x="1304350" y="2127261"/>
                    <a:pt x="1304424" y="2127336"/>
                    <a:pt x="1304500" y="2127336"/>
                  </a:cubicBezTo>
                  <a:cubicBezTo>
                    <a:pt x="1304799" y="2127486"/>
                    <a:pt x="1305023" y="2127561"/>
                    <a:pt x="1305322" y="2127711"/>
                  </a:cubicBezTo>
                  <a:lnTo>
                    <a:pt x="1310332" y="2130103"/>
                  </a:lnTo>
                  <a:cubicBezTo>
                    <a:pt x="1310407" y="2130103"/>
                    <a:pt x="1310407" y="2130178"/>
                    <a:pt x="1310482" y="2130178"/>
                  </a:cubicBezTo>
                  <a:cubicBezTo>
                    <a:pt x="1310930" y="2130402"/>
                    <a:pt x="1311379" y="2130702"/>
                    <a:pt x="1311827" y="2130925"/>
                  </a:cubicBezTo>
                  <a:cubicBezTo>
                    <a:pt x="1312576" y="2131374"/>
                    <a:pt x="1313398" y="2131823"/>
                    <a:pt x="1314146" y="2132197"/>
                  </a:cubicBezTo>
                  <a:cubicBezTo>
                    <a:pt x="1315192" y="2132795"/>
                    <a:pt x="1316314" y="2133394"/>
                    <a:pt x="1317361" y="2134066"/>
                  </a:cubicBezTo>
                  <a:cubicBezTo>
                    <a:pt x="1318931" y="2135038"/>
                    <a:pt x="1320427" y="2135936"/>
                    <a:pt x="1321848" y="2136908"/>
                  </a:cubicBezTo>
                  <a:cubicBezTo>
                    <a:pt x="1329625" y="2141918"/>
                    <a:pt x="1337177" y="2148050"/>
                    <a:pt x="1344131" y="2155004"/>
                  </a:cubicBezTo>
                  <a:cubicBezTo>
                    <a:pt x="1347571" y="2158443"/>
                    <a:pt x="1350488" y="2161808"/>
                    <a:pt x="1353179" y="2165099"/>
                  </a:cubicBezTo>
                  <a:cubicBezTo>
                    <a:pt x="1363499" y="2150891"/>
                    <a:pt x="1374715" y="2137431"/>
                    <a:pt x="1387203" y="2124943"/>
                  </a:cubicBezTo>
                  <a:cubicBezTo>
                    <a:pt x="1407468" y="2104754"/>
                    <a:pt x="1429901" y="2087405"/>
                    <a:pt x="1454129" y="2073273"/>
                  </a:cubicBezTo>
                  <a:cubicBezTo>
                    <a:pt x="1447025" y="2046054"/>
                    <a:pt x="1443361" y="2017938"/>
                    <a:pt x="1443361" y="1989447"/>
                  </a:cubicBezTo>
                  <a:cubicBezTo>
                    <a:pt x="1443361" y="1974492"/>
                    <a:pt x="1444407" y="1959536"/>
                    <a:pt x="1446426" y="1944805"/>
                  </a:cubicBezTo>
                  <a:cubicBezTo>
                    <a:pt x="1402832" y="1951086"/>
                    <a:pt x="1357517" y="1948844"/>
                    <a:pt x="1314669" y="1937627"/>
                  </a:cubicBezTo>
                  <a:close/>
                  <a:moveTo>
                    <a:pt x="1049883" y="1937627"/>
                  </a:moveTo>
                  <a:cubicBezTo>
                    <a:pt x="1006961" y="1948844"/>
                    <a:pt x="961497" y="1951086"/>
                    <a:pt x="918051" y="1944805"/>
                  </a:cubicBezTo>
                  <a:cubicBezTo>
                    <a:pt x="920070" y="1959611"/>
                    <a:pt x="921117" y="1974492"/>
                    <a:pt x="921191" y="1989597"/>
                  </a:cubicBezTo>
                  <a:cubicBezTo>
                    <a:pt x="921191" y="2018012"/>
                    <a:pt x="917602" y="2046128"/>
                    <a:pt x="910424" y="2073422"/>
                  </a:cubicBezTo>
                  <a:cubicBezTo>
                    <a:pt x="934651" y="2087555"/>
                    <a:pt x="957084" y="2104903"/>
                    <a:pt x="977349" y="2125093"/>
                  </a:cubicBezTo>
                  <a:cubicBezTo>
                    <a:pt x="988416" y="2136160"/>
                    <a:pt x="998586" y="2148050"/>
                    <a:pt x="1007933" y="2160463"/>
                  </a:cubicBezTo>
                  <a:cubicBezTo>
                    <a:pt x="1009279" y="2158892"/>
                    <a:pt x="1010700" y="2157397"/>
                    <a:pt x="1012195" y="2155827"/>
                  </a:cubicBezTo>
                  <a:cubicBezTo>
                    <a:pt x="1012345" y="2155602"/>
                    <a:pt x="1012494" y="2155378"/>
                    <a:pt x="1012719" y="2155153"/>
                  </a:cubicBezTo>
                  <a:cubicBezTo>
                    <a:pt x="1016458" y="2151415"/>
                    <a:pt x="1020421" y="2147900"/>
                    <a:pt x="1024534" y="2144610"/>
                  </a:cubicBezTo>
                  <a:cubicBezTo>
                    <a:pt x="1025057" y="2144161"/>
                    <a:pt x="1025506" y="2143787"/>
                    <a:pt x="1025954" y="2143413"/>
                  </a:cubicBezTo>
                  <a:cubicBezTo>
                    <a:pt x="1027001" y="2142666"/>
                    <a:pt x="1028123" y="2141843"/>
                    <a:pt x="1029170" y="2141095"/>
                  </a:cubicBezTo>
                  <a:cubicBezTo>
                    <a:pt x="1030516" y="2140123"/>
                    <a:pt x="1031787" y="2139151"/>
                    <a:pt x="1033133" y="2138254"/>
                  </a:cubicBezTo>
                  <a:cubicBezTo>
                    <a:pt x="1035601" y="2136608"/>
                    <a:pt x="1038068" y="2135038"/>
                    <a:pt x="1040610" y="2133543"/>
                  </a:cubicBezTo>
                  <a:cubicBezTo>
                    <a:pt x="1046144" y="2130327"/>
                    <a:pt x="1052351" y="2127261"/>
                    <a:pt x="1058856" y="2124719"/>
                  </a:cubicBezTo>
                  <a:cubicBezTo>
                    <a:pt x="1063194" y="2122999"/>
                    <a:pt x="1067381" y="2121653"/>
                    <a:pt x="1071643" y="2120457"/>
                  </a:cubicBezTo>
                  <a:cubicBezTo>
                    <a:pt x="1071942" y="2120382"/>
                    <a:pt x="1072241" y="2120233"/>
                    <a:pt x="1072540" y="2120157"/>
                  </a:cubicBezTo>
                  <a:cubicBezTo>
                    <a:pt x="1072540" y="2120083"/>
                    <a:pt x="1072615" y="2120083"/>
                    <a:pt x="1072690" y="2120083"/>
                  </a:cubicBezTo>
                  <a:cubicBezTo>
                    <a:pt x="1072840" y="2120083"/>
                    <a:pt x="1072914" y="2120008"/>
                    <a:pt x="1072990" y="2120008"/>
                  </a:cubicBezTo>
                  <a:cubicBezTo>
                    <a:pt x="1078373" y="2118587"/>
                    <a:pt x="1083907" y="2117391"/>
                    <a:pt x="1089440" y="2116568"/>
                  </a:cubicBezTo>
                  <a:cubicBezTo>
                    <a:pt x="1094899" y="2079928"/>
                    <a:pt x="1112771" y="2055102"/>
                    <a:pt x="1128100" y="2039922"/>
                  </a:cubicBezTo>
                  <a:cubicBezTo>
                    <a:pt x="1130343" y="2037603"/>
                    <a:pt x="1132661" y="2035510"/>
                    <a:pt x="1134905" y="2033566"/>
                  </a:cubicBezTo>
                  <a:cubicBezTo>
                    <a:pt x="1123240" y="2024667"/>
                    <a:pt x="1112097" y="2014947"/>
                    <a:pt x="1101629" y="2004552"/>
                  </a:cubicBezTo>
                  <a:cubicBezTo>
                    <a:pt x="1081364" y="1984288"/>
                    <a:pt x="1064091" y="1961854"/>
                    <a:pt x="1049883" y="1937627"/>
                  </a:cubicBezTo>
                  <a:close/>
                  <a:moveTo>
                    <a:pt x="131769" y="1937627"/>
                  </a:moveTo>
                  <a:cubicBezTo>
                    <a:pt x="117561" y="1962004"/>
                    <a:pt x="100212" y="1984437"/>
                    <a:pt x="80023" y="2004552"/>
                  </a:cubicBezTo>
                  <a:cubicBezTo>
                    <a:pt x="68358" y="2016292"/>
                    <a:pt x="55795" y="2026911"/>
                    <a:pt x="42634" y="2036632"/>
                  </a:cubicBezTo>
                  <a:cubicBezTo>
                    <a:pt x="62675" y="2055251"/>
                    <a:pt x="79350" y="2081947"/>
                    <a:pt x="84659" y="2116568"/>
                  </a:cubicBezTo>
                  <a:cubicBezTo>
                    <a:pt x="92809" y="2117765"/>
                    <a:pt x="100736" y="2119635"/>
                    <a:pt x="108364" y="2122177"/>
                  </a:cubicBezTo>
                  <a:cubicBezTo>
                    <a:pt x="108438" y="2122177"/>
                    <a:pt x="108513" y="2122251"/>
                    <a:pt x="108588" y="2122251"/>
                  </a:cubicBezTo>
                  <a:cubicBezTo>
                    <a:pt x="113299" y="2123897"/>
                    <a:pt x="117112" y="2125392"/>
                    <a:pt x="120552" y="2126962"/>
                  </a:cubicBezTo>
                  <a:cubicBezTo>
                    <a:pt x="120776" y="2127037"/>
                    <a:pt x="121075" y="2127187"/>
                    <a:pt x="121300" y="2127261"/>
                  </a:cubicBezTo>
                  <a:cubicBezTo>
                    <a:pt x="121375" y="2127261"/>
                    <a:pt x="121449" y="2127336"/>
                    <a:pt x="121525" y="2127336"/>
                  </a:cubicBezTo>
                  <a:cubicBezTo>
                    <a:pt x="121599" y="2127336"/>
                    <a:pt x="121674" y="2127411"/>
                    <a:pt x="121824" y="2127411"/>
                  </a:cubicBezTo>
                  <a:cubicBezTo>
                    <a:pt x="121973" y="2127486"/>
                    <a:pt x="122047" y="2127486"/>
                    <a:pt x="122123" y="2127561"/>
                  </a:cubicBezTo>
                  <a:lnTo>
                    <a:pt x="123394" y="2128159"/>
                  </a:lnTo>
                  <a:cubicBezTo>
                    <a:pt x="124815" y="2128832"/>
                    <a:pt x="126160" y="2129505"/>
                    <a:pt x="127506" y="2130178"/>
                  </a:cubicBezTo>
                  <a:cubicBezTo>
                    <a:pt x="127506" y="2130178"/>
                    <a:pt x="127581" y="2130178"/>
                    <a:pt x="127581" y="2130178"/>
                  </a:cubicBezTo>
                  <a:cubicBezTo>
                    <a:pt x="127656" y="2130178"/>
                    <a:pt x="127730" y="2130253"/>
                    <a:pt x="127805" y="2130253"/>
                  </a:cubicBezTo>
                  <a:cubicBezTo>
                    <a:pt x="130946" y="2131973"/>
                    <a:pt x="134984" y="2134216"/>
                    <a:pt x="139022" y="2136833"/>
                  </a:cubicBezTo>
                  <a:cubicBezTo>
                    <a:pt x="146873" y="2141918"/>
                    <a:pt x="154351" y="2148050"/>
                    <a:pt x="161231" y="2154929"/>
                  </a:cubicBezTo>
                  <a:cubicBezTo>
                    <a:pt x="164596" y="2158369"/>
                    <a:pt x="167586" y="2161734"/>
                    <a:pt x="170278" y="2165099"/>
                  </a:cubicBezTo>
                  <a:cubicBezTo>
                    <a:pt x="180598" y="2150891"/>
                    <a:pt x="191890" y="2137357"/>
                    <a:pt x="204302" y="2124943"/>
                  </a:cubicBezTo>
                  <a:cubicBezTo>
                    <a:pt x="224567" y="2104754"/>
                    <a:pt x="247000" y="2087405"/>
                    <a:pt x="271228" y="2073273"/>
                  </a:cubicBezTo>
                  <a:cubicBezTo>
                    <a:pt x="264124" y="2046054"/>
                    <a:pt x="260460" y="2017938"/>
                    <a:pt x="260460" y="1989447"/>
                  </a:cubicBezTo>
                  <a:cubicBezTo>
                    <a:pt x="260460" y="1974492"/>
                    <a:pt x="261507" y="1959536"/>
                    <a:pt x="263526" y="1944805"/>
                  </a:cubicBezTo>
                  <a:cubicBezTo>
                    <a:pt x="219931" y="1951086"/>
                    <a:pt x="174541" y="1948844"/>
                    <a:pt x="131769" y="1937627"/>
                  </a:cubicBezTo>
                  <a:close/>
                  <a:moveTo>
                    <a:pt x="5108004" y="1925597"/>
                  </a:moveTo>
                  <a:cubicBezTo>
                    <a:pt x="5087945" y="1925419"/>
                    <a:pt x="5067886" y="1927345"/>
                    <a:pt x="5048294" y="1931420"/>
                  </a:cubicBezTo>
                  <a:cubicBezTo>
                    <a:pt x="5044257" y="1950414"/>
                    <a:pt x="5042237" y="1969856"/>
                    <a:pt x="5042237" y="1989372"/>
                  </a:cubicBezTo>
                  <a:cubicBezTo>
                    <a:pt x="5042237" y="2010235"/>
                    <a:pt x="5044556" y="2030799"/>
                    <a:pt x="5049117" y="2050914"/>
                  </a:cubicBezTo>
                  <a:cubicBezTo>
                    <a:pt x="5080000" y="2038875"/>
                    <a:pt x="5112678" y="2031398"/>
                    <a:pt x="5145879" y="2029005"/>
                  </a:cubicBezTo>
                  <a:cubicBezTo>
                    <a:pt x="5148272" y="1995953"/>
                    <a:pt x="5155674" y="1963201"/>
                    <a:pt x="5167713" y="1932393"/>
                  </a:cubicBezTo>
                  <a:cubicBezTo>
                    <a:pt x="5148122" y="1928056"/>
                    <a:pt x="5128063" y="1925775"/>
                    <a:pt x="5108004" y="1925597"/>
                  </a:cubicBezTo>
                  <a:close/>
                  <a:moveTo>
                    <a:pt x="3925113" y="1925597"/>
                  </a:moveTo>
                  <a:cubicBezTo>
                    <a:pt x="3905063" y="1925419"/>
                    <a:pt x="3885023" y="1927345"/>
                    <a:pt x="3865468" y="1931420"/>
                  </a:cubicBezTo>
                  <a:cubicBezTo>
                    <a:pt x="3861431" y="1950414"/>
                    <a:pt x="3859411" y="1969856"/>
                    <a:pt x="3859411" y="1989372"/>
                  </a:cubicBezTo>
                  <a:cubicBezTo>
                    <a:pt x="3859411" y="2010160"/>
                    <a:pt x="3861730" y="2030799"/>
                    <a:pt x="3866216" y="2050914"/>
                  </a:cubicBezTo>
                  <a:cubicBezTo>
                    <a:pt x="3897100" y="2038875"/>
                    <a:pt x="3929852" y="2031398"/>
                    <a:pt x="3962978" y="2029005"/>
                  </a:cubicBezTo>
                  <a:cubicBezTo>
                    <a:pt x="3965371" y="1995953"/>
                    <a:pt x="3972774" y="1963201"/>
                    <a:pt x="3984813" y="1932393"/>
                  </a:cubicBezTo>
                  <a:cubicBezTo>
                    <a:pt x="3965222" y="1928056"/>
                    <a:pt x="3945163" y="1925775"/>
                    <a:pt x="3925113" y="1925597"/>
                  </a:cubicBezTo>
                  <a:close/>
                  <a:moveTo>
                    <a:pt x="1559228" y="1925597"/>
                  </a:moveTo>
                  <a:cubicBezTo>
                    <a:pt x="1539169" y="1925419"/>
                    <a:pt x="1519110" y="1927345"/>
                    <a:pt x="1499519" y="1931420"/>
                  </a:cubicBezTo>
                  <a:cubicBezTo>
                    <a:pt x="1495480" y="1950414"/>
                    <a:pt x="1493461" y="1969856"/>
                    <a:pt x="1493461" y="1989372"/>
                  </a:cubicBezTo>
                  <a:cubicBezTo>
                    <a:pt x="1493461" y="2010235"/>
                    <a:pt x="1495779" y="2030799"/>
                    <a:pt x="1500341" y="2050914"/>
                  </a:cubicBezTo>
                  <a:cubicBezTo>
                    <a:pt x="1531149" y="2038875"/>
                    <a:pt x="1563902" y="2031398"/>
                    <a:pt x="1597103" y="2029005"/>
                  </a:cubicBezTo>
                  <a:cubicBezTo>
                    <a:pt x="1599496" y="1995953"/>
                    <a:pt x="1606899" y="1963275"/>
                    <a:pt x="1618938" y="1932393"/>
                  </a:cubicBezTo>
                  <a:cubicBezTo>
                    <a:pt x="1599346" y="1928056"/>
                    <a:pt x="1579287" y="1925775"/>
                    <a:pt x="1559228" y="1925597"/>
                  </a:cubicBezTo>
                  <a:close/>
                  <a:moveTo>
                    <a:pt x="376328" y="1925597"/>
                  </a:moveTo>
                  <a:cubicBezTo>
                    <a:pt x="356269" y="1925419"/>
                    <a:pt x="336210" y="1927345"/>
                    <a:pt x="316618" y="1931420"/>
                  </a:cubicBezTo>
                  <a:cubicBezTo>
                    <a:pt x="312580" y="1950414"/>
                    <a:pt x="310561" y="1969856"/>
                    <a:pt x="310561" y="1989372"/>
                  </a:cubicBezTo>
                  <a:cubicBezTo>
                    <a:pt x="310561" y="2010235"/>
                    <a:pt x="312879" y="2030799"/>
                    <a:pt x="317441" y="2050914"/>
                  </a:cubicBezTo>
                  <a:cubicBezTo>
                    <a:pt x="348324" y="2038875"/>
                    <a:pt x="381001" y="2031398"/>
                    <a:pt x="414202" y="2029005"/>
                  </a:cubicBezTo>
                  <a:cubicBezTo>
                    <a:pt x="416595" y="1995953"/>
                    <a:pt x="423998" y="1963201"/>
                    <a:pt x="436037" y="1932393"/>
                  </a:cubicBezTo>
                  <a:cubicBezTo>
                    <a:pt x="416445" y="1928056"/>
                    <a:pt x="396387" y="1925775"/>
                    <a:pt x="376328" y="1925597"/>
                  </a:cubicBezTo>
                  <a:close/>
                  <a:moveTo>
                    <a:pt x="4354186" y="1925569"/>
                  </a:moveTo>
                  <a:cubicBezTo>
                    <a:pt x="4334116" y="1925737"/>
                    <a:pt x="4313984" y="1928018"/>
                    <a:pt x="4294317" y="1932393"/>
                  </a:cubicBezTo>
                  <a:cubicBezTo>
                    <a:pt x="4306355" y="1963275"/>
                    <a:pt x="4313758" y="1995953"/>
                    <a:pt x="4316150" y="2029079"/>
                  </a:cubicBezTo>
                  <a:cubicBezTo>
                    <a:pt x="4349428" y="2031547"/>
                    <a:pt x="4382104" y="2038950"/>
                    <a:pt x="4412838" y="2050989"/>
                  </a:cubicBezTo>
                  <a:cubicBezTo>
                    <a:pt x="4417399" y="2030874"/>
                    <a:pt x="4419717" y="2010235"/>
                    <a:pt x="4419717" y="1989447"/>
                  </a:cubicBezTo>
                  <a:cubicBezTo>
                    <a:pt x="4419717" y="1969930"/>
                    <a:pt x="4417699" y="1950414"/>
                    <a:pt x="4413662" y="1931420"/>
                  </a:cubicBezTo>
                  <a:cubicBezTo>
                    <a:pt x="4394257" y="1927345"/>
                    <a:pt x="4374254" y="1925401"/>
                    <a:pt x="4354186" y="1925569"/>
                  </a:cubicBezTo>
                  <a:close/>
                  <a:moveTo>
                    <a:pt x="2742007" y="1925569"/>
                  </a:moveTo>
                  <a:cubicBezTo>
                    <a:pt x="2721957" y="1925401"/>
                    <a:pt x="2701935" y="1927345"/>
                    <a:pt x="2682418" y="1931420"/>
                  </a:cubicBezTo>
                  <a:cubicBezTo>
                    <a:pt x="2678381" y="1950338"/>
                    <a:pt x="2676362" y="1969856"/>
                    <a:pt x="2676362" y="1989372"/>
                  </a:cubicBezTo>
                  <a:cubicBezTo>
                    <a:pt x="2676362" y="2010310"/>
                    <a:pt x="2678680" y="2030874"/>
                    <a:pt x="2683166" y="2050914"/>
                  </a:cubicBezTo>
                  <a:cubicBezTo>
                    <a:pt x="2714049" y="2038875"/>
                    <a:pt x="2746802" y="2031398"/>
                    <a:pt x="2779928" y="2029005"/>
                  </a:cubicBezTo>
                  <a:cubicBezTo>
                    <a:pt x="2781648" y="2005001"/>
                    <a:pt x="2785910" y="1981296"/>
                    <a:pt x="2792789" y="1958265"/>
                  </a:cubicBezTo>
                  <a:cubicBezTo>
                    <a:pt x="2792865" y="1958265"/>
                    <a:pt x="2792865" y="1958191"/>
                    <a:pt x="2792865" y="1958116"/>
                  </a:cubicBezTo>
                  <a:cubicBezTo>
                    <a:pt x="2794509" y="1952732"/>
                    <a:pt x="2796529" y="1946301"/>
                    <a:pt x="2798846" y="1940019"/>
                  </a:cubicBezTo>
                  <a:cubicBezTo>
                    <a:pt x="2799819" y="1937402"/>
                    <a:pt x="2800791" y="1934860"/>
                    <a:pt x="2801763" y="1932393"/>
                  </a:cubicBezTo>
                  <a:cubicBezTo>
                    <a:pt x="2782134" y="1928018"/>
                    <a:pt x="2762056" y="1925737"/>
                    <a:pt x="2742007" y="1925569"/>
                  </a:cubicBezTo>
                  <a:close/>
                  <a:moveTo>
                    <a:pt x="3171275" y="1925541"/>
                  </a:moveTo>
                  <a:cubicBezTo>
                    <a:pt x="3151197" y="1925719"/>
                    <a:pt x="3131044" y="1928018"/>
                    <a:pt x="3111340" y="1932393"/>
                  </a:cubicBezTo>
                  <a:cubicBezTo>
                    <a:pt x="3123380" y="1963275"/>
                    <a:pt x="3130782" y="1995953"/>
                    <a:pt x="3133175" y="2029079"/>
                  </a:cubicBezTo>
                  <a:cubicBezTo>
                    <a:pt x="3166526" y="2031547"/>
                    <a:pt x="3199204" y="2038950"/>
                    <a:pt x="3229937" y="2050989"/>
                  </a:cubicBezTo>
                  <a:cubicBezTo>
                    <a:pt x="3234424" y="2030874"/>
                    <a:pt x="3236742" y="2010310"/>
                    <a:pt x="3236742" y="1989447"/>
                  </a:cubicBezTo>
                  <a:cubicBezTo>
                    <a:pt x="3236742" y="1969781"/>
                    <a:pt x="3234723" y="1950338"/>
                    <a:pt x="3230760" y="1931420"/>
                  </a:cubicBezTo>
                  <a:cubicBezTo>
                    <a:pt x="3211355" y="1927308"/>
                    <a:pt x="3191352" y="1925363"/>
                    <a:pt x="3171275" y="1925541"/>
                  </a:cubicBezTo>
                  <a:close/>
                  <a:moveTo>
                    <a:pt x="5538758" y="1925438"/>
                  </a:moveTo>
                  <a:cubicBezTo>
                    <a:pt x="5517970" y="1925438"/>
                    <a:pt x="5497406" y="1927831"/>
                    <a:pt x="5477216" y="1932318"/>
                  </a:cubicBezTo>
                  <a:cubicBezTo>
                    <a:pt x="5489255" y="1963201"/>
                    <a:pt x="5496658" y="1995953"/>
                    <a:pt x="5499051" y="2029079"/>
                  </a:cubicBezTo>
                  <a:cubicBezTo>
                    <a:pt x="5532402" y="2031547"/>
                    <a:pt x="5565079" y="2038950"/>
                    <a:pt x="5595813" y="2050989"/>
                  </a:cubicBezTo>
                  <a:cubicBezTo>
                    <a:pt x="5600299" y="2030799"/>
                    <a:pt x="5602618" y="2010235"/>
                    <a:pt x="5602618" y="1989447"/>
                  </a:cubicBezTo>
                  <a:cubicBezTo>
                    <a:pt x="5602618" y="1969707"/>
                    <a:pt x="5600599" y="1950264"/>
                    <a:pt x="5596635" y="1931420"/>
                  </a:cubicBezTo>
                  <a:cubicBezTo>
                    <a:pt x="5577792" y="1927457"/>
                    <a:pt x="5558424" y="1925438"/>
                    <a:pt x="5538758" y="1925438"/>
                  </a:cubicBezTo>
                  <a:close/>
                  <a:moveTo>
                    <a:pt x="1989982" y="1925438"/>
                  </a:moveTo>
                  <a:cubicBezTo>
                    <a:pt x="1969194" y="1925438"/>
                    <a:pt x="1948556" y="1927831"/>
                    <a:pt x="1928441" y="1932318"/>
                  </a:cubicBezTo>
                  <a:cubicBezTo>
                    <a:pt x="1940480" y="1963201"/>
                    <a:pt x="1947883" y="1995953"/>
                    <a:pt x="1950276" y="2029079"/>
                  </a:cubicBezTo>
                  <a:cubicBezTo>
                    <a:pt x="1983626" y="2031547"/>
                    <a:pt x="2016303" y="2038950"/>
                    <a:pt x="2047037" y="2050989"/>
                  </a:cubicBezTo>
                  <a:cubicBezTo>
                    <a:pt x="2051524" y="2030799"/>
                    <a:pt x="2053842" y="2010235"/>
                    <a:pt x="2053842" y="1989447"/>
                  </a:cubicBezTo>
                  <a:cubicBezTo>
                    <a:pt x="2053842" y="1969707"/>
                    <a:pt x="2051823" y="1950264"/>
                    <a:pt x="2047860" y="1931420"/>
                  </a:cubicBezTo>
                  <a:cubicBezTo>
                    <a:pt x="2029016" y="1927457"/>
                    <a:pt x="2009648" y="1925438"/>
                    <a:pt x="1989982" y="1925438"/>
                  </a:cubicBezTo>
                  <a:close/>
                  <a:moveTo>
                    <a:pt x="807082" y="1925438"/>
                  </a:moveTo>
                  <a:cubicBezTo>
                    <a:pt x="786293" y="1925438"/>
                    <a:pt x="765729" y="1927831"/>
                    <a:pt x="745540" y="1932318"/>
                  </a:cubicBezTo>
                  <a:cubicBezTo>
                    <a:pt x="757579" y="1963201"/>
                    <a:pt x="764982" y="1995953"/>
                    <a:pt x="767375" y="2029079"/>
                  </a:cubicBezTo>
                  <a:cubicBezTo>
                    <a:pt x="800651" y="2031547"/>
                    <a:pt x="833328" y="2038950"/>
                    <a:pt x="864136" y="2050989"/>
                  </a:cubicBezTo>
                  <a:cubicBezTo>
                    <a:pt x="868698" y="2030874"/>
                    <a:pt x="871016" y="2010235"/>
                    <a:pt x="871016" y="1989447"/>
                  </a:cubicBezTo>
                  <a:cubicBezTo>
                    <a:pt x="871016" y="1969930"/>
                    <a:pt x="868997" y="1950414"/>
                    <a:pt x="864959" y="1931420"/>
                  </a:cubicBezTo>
                  <a:cubicBezTo>
                    <a:pt x="846115" y="1927457"/>
                    <a:pt x="826748" y="1925438"/>
                    <a:pt x="807082" y="1925438"/>
                  </a:cubicBezTo>
                  <a:close/>
                  <a:moveTo>
                    <a:pt x="4730940" y="1867860"/>
                  </a:moveTo>
                  <a:cubicBezTo>
                    <a:pt x="4705815" y="1889545"/>
                    <a:pt x="4677474" y="1907417"/>
                    <a:pt x="4647189" y="1920727"/>
                  </a:cubicBezTo>
                  <a:cubicBezTo>
                    <a:pt x="4658182" y="1938000"/>
                    <a:pt x="4671044" y="1954302"/>
                    <a:pt x="4685774" y="1969108"/>
                  </a:cubicBezTo>
                  <a:cubicBezTo>
                    <a:pt x="4699609" y="1982942"/>
                    <a:pt x="4714788" y="1995205"/>
                    <a:pt x="4730940" y="2005749"/>
                  </a:cubicBezTo>
                  <a:cubicBezTo>
                    <a:pt x="4747092" y="1995205"/>
                    <a:pt x="4762272" y="1982867"/>
                    <a:pt x="4776105" y="1969033"/>
                  </a:cubicBezTo>
                  <a:cubicBezTo>
                    <a:pt x="4776105" y="1969033"/>
                    <a:pt x="4776180" y="1968958"/>
                    <a:pt x="4776180" y="1968958"/>
                  </a:cubicBezTo>
                  <a:cubicBezTo>
                    <a:pt x="4778872" y="1966192"/>
                    <a:pt x="4781564" y="1963500"/>
                    <a:pt x="4784181" y="1960658"/>
                  </a:cubicBezTo>
                  <a:cubicBezTo>
                    <a:pt x="4789416" y="1954975"/>
                    <a:pt x="4794426" y="1949067"/>
                    <a:pt x="4798987" y="1943310"/>
                  </a:cubicBezTo>
                  <a:cubicBezTo>
                    <a:pt x="4804670" y="1936056"/>
                    <a:pt x="4809980" y="1928504"/>
                    <a:pt x="4814915" y="1920727"/>
                  </a:cubicBezTo>
                  <a:cubicBezTo>
                    <a:pt x="4784556" y="1907417"/>
                    <a:pt x="4756140" y="1889545"/>
                    <a:pt x="4730940" y="1867860"/>
                  </a:cubicBezTo>
                  <a:close/>
                  <a:moveTo>
                    <a:pt x="3548114" y="1867860"/>
                  </a:moveTo>
                  <a:cubicBezTo>
                    <a:pt x="3522989" y="1889545"/>
                    <a:pt x="3494649" y="1907417"/>
                    <a:pt x="3464364" y="1920727"/>
                  </a:cubicBezTo>
                  <a:cubicBezTo>
                    <a:pt x="3475356" y="1938000"/>
                    <a:pt x="3488218" y="1954302"/>
                    <a:pt x="3502949" y="1969108"/>
                  </a:cubicBezTo>
                  <a:cubicBezTo>
                    <a:pt x="3516708" y="1982867"/>
                    <a:pt x="3531887" y="1995130"/>
                    <a:pt x="3548114" y="2005749"/>
                  </a:cubicBezTo>
                  <a:cubicBezTo>
                    <a:pt x="3564266" y="1995205"/>
                    <a:pt x="3579445" y="1982867"/>
                    <a:pt x="3593280" y="1969033"/>
                  </a:cubicBezTo>
                  <a:cubicBezTo>
                    <a:pt x="3608085" y="1954228"/>
                    <a:pt x="3620872" y="1938000"/>
                    <a:pt x="3631865" y="1920652"/>
                  </a:cubicBezTo>
                  <a:cubicBezTo>
                    <a:pt x="3601505" y="1907342"/>
                    <a:pt x="3573165" y="1889470"/>
                    <a:pt x="3548114" y="1867860"/>
                  </a:cubicBezTo>
                  <a:close/>
                  <a:moveTo>
                    <a:pt x="5913989" y="1867785"/>
                  </a:moveTo>
                  <a:cubicBezTo>
                    <a:pt x="5888864" y="1889470"/>
                    <a:pt x="5860524" y="1907342"/>
                    <a:pt x="5830164" y="1920652"/>
                  </a:cubicBezTo>
                  <a:cubicBezTo>
                    <a:pt x="5841157" y="1938000"/>
                    <a:pt x="5853944" y="1954228"/>
                    <a:pt x="5868749" y="1969033"/>
                  </a:cubicBezTo>
                  <a:cubicBezTo>
                    <a:pt x="5882583" y="1982867"/>
                    <a:pt x="5897763" y="1995130"/>
                    <a:pt x="5913989" y="2005749"/>
                  </a:cubicBezTo>
                  <a:cubicBezTo>
                    <a:pt x="5930142" y="1995205"/>
                    <a:pt x="5945321" y="1982867"/>
                    <a:pt x="5959156" y="1969033"/>
                  </a:cubicBezTo>
                  <a:cubicBezTo>
                    <a:pt x="5973887" y="1954302"/>
                    <a:pt x="5986674" y="1938000"/>
                    <a:pt x="5997665" y="1920652"/>
                  </a:cubicBezTo>
                  <a:cubicBezTo>
                    <a:pt x="5967381" y="1907342"/>
                    <a:pt x="5939040" y="1889470"/>
                    <a:pt x="5913989" y="1867785"/>
                  </a:cubicBezTo>
                  <a:close/>
                  <a:moveTo>
                    <a:pt x="2365138" y="1867785"/>
                  </a:moveTo>
                  <a:cubicBezTo>
                    <a:pt x="2340089" y="1889470"/>
                    <a:pt x="2311673" y="1907342"/>
                    <a:pt x="2281389" y="1920652"/>
                  </a:cubicBezTo>
                  <a:cubicBezTo>
                    <a:pt x="2292455" y="1938076"/>
                    <a:pt x="2305242" y="1954302"/>
                    <a:pt x="2319974" y="1969033"/>
                  </a:cubicBezTo>
                  <a:cubicBezTo>
                    <a:pt x="2333807" y="1982867"/>
                    <a:pt x="2348987" y="1995130"/>
                    <a:pt x="2365214" y="2005749"/>
                  </a:cubicBezTo>
                  <a:cubicBezTo>
                    <a:pt x="2381366" y="1995205"/>
                    <a:pt x="2396546" y="1982867"/>
                    <a:pt x="2410379" y="1969033"/>
                  </a:cubicBezTo>
                  <a:cubicBezTo>
                    <a:pt x="2425036" y="1954302"/>
                    <a:pt x="2437897" y="1938076"/>
                    <a:pt x="2448890" y="1920652"/>
                  </a:cubicBezTo>
                  <a:cubicBezTo>
                    <a:pt x="2418604" y="1907342"/>
                    <a:pt x="2390264" y="1889470"/>
                    <a:pt x="2365138" y="1867785"/>
                  </a:cubicBezTo>
                  <a:close/>
                  <a:moveTo>
                    <a:pt x="1182239" y="1867785"/>
                  </a:moveTo>
                  <a:cubicBezTo>
                    <a:pt x="1157188" y="1889470"/>
                    <a:pt x="1128847" y="1907342"/>
                    <a:pt x="1098488" y="1920652"/>
                  </a:cubicBezTo>
                  <a:cubicBezTo>
                    <a:pt x="1109481" y="1937926"/>
                    <a:pt x="1122342" y="1954228"/>
                    <a:pt x="1137073" y="1969033"/>
                  </a:cubicBezTo>
                  <a:cubicBezTo>
                    <a:pt x="1150907" y="1982792"/>
                    <a:pt x="1166087" y="1995055"/>
                    <a:pt x="1182313" y="2005674"/>
                  </a:cubicBezTo>
                  <a:cubicBezTo>
                    <a:pt x="1198540" y="1995130"/>
                    <a:pt x="1213645" y="1982792"/>
                    <a:pt x="1227479" y="1969033"/>
                  </a:cubicBezTo>
                  <a:cubicBezTo>
                    <a:pt x="1242135" y="1954302"/>
                    <a:pt x="1254997" y="1938076"/>
                    <a:pt x="1265989" y="1920652"/>
                  </a:cubicBezTo>
                  <a:cubicBezTo>
                    <a:pt x="1235705" y="1907342"/>
                    <a:pt x="1207364" y="1889470"/>
                    <a:pt x="1182239" y="1867785"/>
                  </a:cubicBezTo>
                  <a:close/>
                  <a:moveTo>
                    <a:pt x="5322502" y="1817909"/>
                  </a:moveTo>
                  <a:cubicBezTo>
                    <a:pt x="5316520" y="1821797"/>
                    <a:pt x="5310612" y="1825910"/>
                    <a:pt x="5305004" y="1830247"/>
                  </a:cubicBezTo>
                  <a:cubicBezTo>
                    <a:pt x="5294984" y="1837949"/>
                    <a:pt x="5285637" y="1846174"/>
                    <a:pt x="5277337" y="1854549"/>
                  </a:cubicBezTo>
                  <a:cubicBezTo>
                    <a:pt x="5262606" y="1869355"/>
                    <a:pt x="5249744" y="1885656"/>
                    <a:pt x="5238752" y="1903005"/>
                  </a:cubicBezTo>
                  <a:cubicBezTo>
                    <a:pt x="5269036" y="1916315"/>
                    <a:pt x="5297452" y="1934187"/>
                    <a:pt x="5322502" y="1955872"/>
                  </a:cubicBezTo>
                  <a:cubicBezTo>
                    <a:pt x="5347553" y="1934187"/>
                    <a:pt x="5375894" y="1916315"/>
                    <a:pt x="5406253" y="1903080"/>
                  </a:cubicBezTo>
                  <a:cubicBezTo>
                    <a:pt x="5395260" y="1885656"/>
                    <a:pt x="5382474" y="1869430"/>
                    <a:pt x="5367742" y="1854699"/>
                  </a:cubicBezTo>
                  <a:cubicBezTo>
                    <a:pt x="5359293" y="1846249"/>
                    <a:pt x="5350020" y="1838023"/>
                    <a:pt x="5339925" y="1830247"/>
                  </a:cubicBezTo>
                  <a:cubicBezTo>
                    <a:pt x="5334317" y="1825910"/>
                    <a:pt x="5328484" y="1821797"/>
                    <a:pt x="5322502" y="1817909"/>
                  </a:cubicBezTo>
                  <a:close/>
                  <a:moveTo>
                    <a:pt x="4139603" y="1817909"/>
                  </a:moveTo>
                  <a:cubicBezTo>
                    <a:pt x="4133695" y="1821797"/>
                    <a:pt x="4127863" y="1825910"/>
                    <a:pt x="4122253" y="1830247"/>
                  </a:cubicBezTo>
                  <a:cubicBezTo>
                    <a:pt x="4112458" y="1837724"/>
                    <a:pt x="4103111" y="1845950"/>
                    <a:pt x="4094363" y="1854699"/>
                  </a:cubicBezTo>
                  <a:cubicBezTo>
                    <a:pt x="4079555" y="1869504"/>
                    <a:pt x="4066769" y="1885806"/>
                    <a:pt x="4055777" y="1903080"/>
                  </a:cubicBezTo>
                  <a:cubicBezTo>
                    <a:pt x="4086061" y="1916390"/>
                    <a:pt x="4114477" y="1934262"/>
                    <a:pt x="4139528" y="1955947"/>
                  </a:cubicBezTo>
                  <a:cubicBezTo>
                    <a:pt x="4164578" y="1934187"/>
                    <a:pt x="4192919" y="1916315"/>
                    <a:pt x="4223278" y="1903005"/>
                  </a:cubicBezTo>
                  <a:cubicBezTo>
                    <a:pt x="4212285" y="1885582"/>
                    <a:pt x="4199500" y="1869355"/>
                    <a:pt x="4184768" y="1854624"/>
                  </a:cubicBezTo>
                  <a:cubicBezTo>
                    <a:pt x="4181551" y="1851409"/>
                    <a:pt x="4178261" y="1848268"/>
                    <a:pt x="4174898" y="1845277"/>
                  </a:cubicBezTo>
                  <a:cubicBezTo>
                    <a:pt x="4174898" y="1845277"/>
                    <a:pt x="4174823" y="1845202"/>
                    <a:pt x="4174823" y="1845202"/>
                  </a:cubicBezTo>
                  <a:cubicBezTo>
                    <a:pt x="4171606" y="1842285"/>
                    <a:pt x="4168316" y="1839444"/>
                    <a:pt x="4165101" y="1836752"/>
                  </a:cubicBezTo>
                  <a:cubicBezTo>
                    <a:pt x="4164801" y="1836528"/>
                    <a:pt x="4164578" y="1836379"/>
                    <a:pt x="4164354" y="1836154"/>
                  </a:cubicBezTo>
                  <a:cubicBezTo>
                    <a:pt x="4164280" y="1836080"/>
                    <a:pt x="4164129" y="1836004"/>
                    <a:pt x="4164054" y="1835930"/>
                  </a:cubicBezTo>
                  <a:cubicBezTo>
                    <a:pt x="4161736" y="1833986"/>
                    <a:pt x="4159268" y="1832041"/>
                    <a:pt x="4156875" y="1830172"/>
                  </a:cubicBezTo>
                  <a:cubicBezTo>
                    <a:pt x="4155305" y="1828976"/>
                    <a:pt x="4153585" y="1827705"/>
                    <a:pt x="4151941" y="1826508"/>
                  </a:cubicBezTo>
                  <a:lnTo>
                    <a:pt x="4150146" y="1825162"/>
                  </a:lnTo>
                  <a:cubicBezTo>
                    <a:pt x="4149921" y="1825013"/>
                    <a:pt x="4149771" y="1824863"/>
                    <a:pt x="4149548" y="1824788"/>
                  </a:cubicBezTo>
                  <a:cubicBezTo>
                    <a:pt x="4147155" y="1822993"/>
                    <a:pt x="4144687" y="1821348"/>
                    <a:pt x="4142294" y="1819703"/>
                  </a:cubicBezTo>
                  <a:cubicBezTo>
                    <a:pt x="4141396" y="1819105"/>
                    <a:pt x="4140499" y="1818507"/>
                    <a:pt x="4139603" y="1817909"/>
                  </a:cubicBezTo>
                  <a:close/>
                  <a:moveTo>
                    <a:pt x="1773726" y="1817909"/>
                  </a:moveTo>
                  <a:cubicBezTo>
                    <a:pt x="1767744" y="1821797"/>
                    <a:pt x="1761837" y="1825910"/>
                    <a:pt x="1756228" y="1830247"/>
                  </a:cubicBezTo>
                  <a:cubicBezTo>
                    <a:pt x="1746208" y="1837949"/>
                    <a:pt x="1736861" y="1846174"/>
                    <a:pt x="1728560" y="1854549"/>
                  </a:cubicBezTo>
                  <a:cubicBezTo>
                    <a:pt x="1713830" y="1869355"/>
                    <a:pt x="1700968" y="1885656"/>
                    <a:pt x="1689975" y="1903005"/>
                  </a:cubicBezTo>
                  <a:cubicBezTo>
                    <a:pt x="1720261" y="1916315"/>
                    <a:pt x="1748676" y="1934187"/>
                    <a:pt x="1773726" y="1955872"/>
                  </a:cubicBezTo>
                  <a:cubicBezTo>
                    <a:pt x="1798776" y="1934187"/>
                    <a:pt x="1827117" y="1916315"/>
                    <a:pt x="1857476" y="1903080"/>
                  </a:cubicBezTo>
                  <a:cubicBezTo>
                    <a:pt x="1846485" y="1885656"/>
                    <a:pt x="1833698" y="1869430"/>
                    <a:pt x="1818967" y="1854699"/>
                  </a:cubicBezTo>
                  <a:cubicBezTo>
                    <a:pt x="1810516" y="1846249"/>
                    <a:pt x="1801244" y="1838023"/>
                    <a:pt x="1791150" y="1830247"/>
                  </a:cubicBezTo>
                  <a:cubicBezTo>
                    <a:pt x="1785541" y="1825910"/>
                    <a:pt x="1779708" y="1821797"/>
                    <a:pt x="1773726" y="1817909"/>
                  </a:cubicBezTo>
                  <a:close/>
                  <a:moveTo>
                    <a:pt x="590826" y="1817833"/>
                  </a:moveTo>
                  <a:cubicBezTo>
                    <a:pt x="584919" y="1821722"/>
                    <a:pt x="579086" y="1825834"/>
                    <a:pt x="573478" y="1830172"/>
                  </a:cubicBezTo>
                  <a:cubicBezTo>
                    <a:pt x="563682" y="1837650"/>
                    <a:pt x="554335" y="1845875"/>
                    <a:pt x="545585" y="1854624"/>
                  </a:cubicBezTo>
                  <a:cubicBezTo>
                    <a:pt x="530929" y="1869355"/>
                    <a:pt x="518067" y="1885656"/>
                    <a:pt x="507076" y="1903005"/>
                  </a:cubicBezTo>
                  <a:cubicBezTo>
                    <a:pt x="537360" y="1916315"/>
                    <a:pt x="565776" y="1934187"/>
                    <a:pt x="590826" y="1955872"/>
                  </a:cubicBezTo>
                  <a:cubicBezTo>
                    <a:pt x="615876" y="1934187"/>
                    <a:pt x="644217" y="1916315"/>
                    <a:pt x="674577" y="1903005"/>
                  </a:cubicBezTo>
                  <a:cubicBezTo>
                    <a:pt x="663584" y="1885582"/>
                    <a:pt x="650797" y="1869355"/>
                    <a:pt x="636066" y="1854624"/>
                  </a:cubicBezTo>
                  <a:cubicBezTo>
                    <a:pt x="627317" y="1845875"/>
                    <a:pt x="617970" y="1837650"/>
                    <a:pt x="608249" y="1830247"/>
                  </a:cubicBezTo>
                  <a:cubicBezTo>
                    <a:pt x="602566" y="1825834"/>
                    <a:pt x="596733" y="1821722"/>
                    <a:pt x="590826" y="1817833"/>
                  </a:cubicBezTo>
                  <a:close/>
                  <a:moveTo>
                    <a:pt x="2956552" y="1817759"/>
                  </a:moveTo>
                  <a:cubicBezTo>
                    <a:pt x="2950644" y="1821647"/>
                    <a:pt x="2944812" y="1825760"/>
                    <a:pt x="2939204" y="1830097"/>
                  </a:cubicBezTo>
                  <a:cubicBezTo>
                    <a:pt x="2936811" y="1831967"/>
                    <a:pt x="2934418" y="1833910"/>
                    <a:pt x="2932025" y="1835855"/>
                  </a:cubicBezTo>
                  <a:cubicBezTo>
                    <a:pt x="2929707" y="1837874"/>
                    <a:pt x="2927314" y="1839818"/>
                    <a:pt x="2925071" y="1841837"/>
                  </a:cubicBezTo>
                  <a:cubicBezTo>
                    <a:pt x="2924996" y="1841912"/>
                    <a:pt x="2924996" y="1841912"/>
                    <a:pt x="2924921" y="1841986"/>
                  </a:cubicBezTo>
                  <a:cubicBezTo>
                    <a:pt x="2922678" y="1843931"/>
                    <a:pt x="2920584" y="1845875"/>
                    <a:pt x="2918490" y="1847894"/>
                  </a:cubicBezTo>
                  <a:cubicBezTo>
                    <a:pt x="2918416" y="1847969"/>
                    <a:pt x="2918341" y="1848044"/>
                    <a:pt x="2918266" y="1848118"/>
                  </a:cubicBezTo>
                  <a:cubicBezTo>
                    <a:pt x="2918266" y="1848118"/>
                    <a:pt x="2918191" y="1848193"/>
                    <a:pt x="2918191" y="1848193"/>
                  </a:cubicBezTo>
                  <a:cubicBezTo>
                    <a:pt x="2917892" y="1848418"/>
                    <a:pt x="2917593" y="1848717"/>
                    <a:pt x="2917294" y="1849016"/>
                  </a:cubicBezTo>
                  <a:cubicBezTo>
                    <a:pt x="2915425" y="1850736"/>
                    <a:pt x="2913555" y="1852531"/>
                    <a:pt x="2911760" y="1854400"/>
                  </a:cubicBezTo>
                  <a:cubicBezTo>
                    <a:pt x="2911611" y="1854474"/>
                    <a:pt x="2911536" y="1854549"/>
                    <a:pt x="2911461" y="1854624"/>
                  </a:cubicBezTo>
                  <a:cubicBezTo>
                    <a:pt x="2908769" y="1857391"/>
                    <a:pt x="2906077" y="1860083"/>
                    <a:pt x="2903460" y="1862699"/>
                  </a:cubicBezTo>
                  <a:cubicBezTo>
                    <a:pt x="2903311" y="1862849"/>
                    <a:pt x="2903161" y="1862999"/>
                    <a:pt x="2903011" y="1863149"/>
                  </a:cubicBezTo>
                  <a:cubicBezTo>
                    <a:pt x="2899273" y="1867336"/>
                    <a:pt x="2895459" y="1871748"/>
                    <a:pt x="2891795" y="1876235"/>
                  </a:cubicBezTo>
                  <a:cubicBezTo>
                    <a:pt x="2884915" y="1884834"/>
                    <a:pt x="2878559" y="1893732"/>
                    <a:pt x="2872727" y="1902855"/>
                  </a:cubicBezTo>
                  <a:cubicBezTo>
                    <a:pt x="2903011" y="1916165"/>
                    <a:pt x="2931427" y="1934037"/>
                    <a:pt x="2956552" y="1955798"/>
                  </a:cubicBezTo>
                  <a:cubicBezTo>
                    <a:pt x="2981677" y="1934037"/>
                    <a:pt x="3010092" y="1916165"/>
                    <a:pt x="3040377" y="1902855"/>
                  </a:cubicBezTo>
                  <a:cubicBezTo>
                    <a:pt x="3029385" y="1885582"/>
                    <a:pt x="3016598" y="1869355"/>
                    <a:pt x="3001792" y="1854549"/>
                  </a:cubicBezTo>
                  <a:cubicBezTo>
                    <a:pt x="2993043" y="1845800"/>
                    <a:pt x="2983696" y="1837575"/>
                    <a:pt x="2973975" y="1830172"/>
                  </a:cubicBezTo>
                  <a:cubicBezTo>
                    <a:pt x="2968292" y="1825760"/>
                    <a:pt x="2962459" y="1821647"/>
                    <a:pt x="2956552" y="1817759"/>
                  </a:cubicBezTo>
                  <a:close/>
                  <a:moveTo>
                    <a:pt x="4800034" y="1784707"/>
                  </a:moveTo>
                  <a:cubicBezTo>
                    <a:pt x="4790313" y="1801383"/>
                    <a:pt x="4778947" y="1817086"/>
                    <a:pt x="4766384" y="1831892"/>
                  </a:cubicBezTo>
                  <a:cubicBezTo>
                    <a:pt x="4787846" y="1850063"/>
                    <a:pt x="4812073" y="1865093"/>
                    <a:pt x="4837871" y="1876085"/>
                  </a:cubicBezTo>
                  <a:cubicBezTo>
                    <a:pt x="4848415" y="1849988"/>
                    <a:pt x="4854921" y="1822321"/>
                    <a:pt x="4857238" y="1794353"/>
                  </a:cubicBezTo>
                  <a:cubicBezTo>
                    <a:pt x="4837946" y="1792783"/>
                    <a:pt x="4818803" y="1789642"/>
                    <a:pt x="4800034" y="1784707"/>
                  </a:cubicBezTo>
                  <a:close/>
                  <a:moveTo>
                    <a:pt x="68358" y="1784707"/>
                  </a:moveTo>
                  <a:cubicBezTo>
                    <a:pt x="58636" y="1801383"/>
                    <a:pt x="47270" y="1817086"/>
                    <a:pt x="34708" y="1831892"/>
                  </a:cubicBezTo>
                  <a:cubicBezTo>
                    <a:pt x="56169" y="1850063"/>
                    <a:pt x="80397" y="1865019"/>
                    <a:pt x="106195" y="1876010"/>
                  </a:cubicBezTo>
                  <a:cubicBezTo>
                    <a:pt x="116739" y="1849988"/>
                    <a:pt x="123244" y="1822321"/>
                    <a:pt x="125562" y="1794353"/>
                  </a:cubicBezTo>
                  <a:cubicBezTo>
                    <a:pt x="106270" y="1792783"/>
                    <a:pt x="87127" y="1789642"/>
                    <a:pt x="68358" y="1784707"/>
                  </a:cubicBezTo>
                  <a:close/>
                  <a:moveTo>
                    <a:pt x="5982934" y="1784633"/>
                  </a:moveTo>
                  <a:cubicBezTo>
                    <a:pt x="5973214" y="1801308"/>
                    <a:pt x="5961922" y="1817086"/>
                    <a:pt x="5949285" y="1831892"/>
                  </a:cubicBezTo>
                  <a:cubicBezTo>
                    <a:pt x="5970745" y="1850063"/>
                    <a:pt x="5994899" y="1865019"/>
                    <a:pt x="6020772" y="1876010"/>
                  </a:cubicBezTo>
                  <a:cubicBezTo>
                    <a:pt x="6031315" y="1850063"/>
                    <a:pt x="6037820" y="1822395"/>
                    <a:pt x="6040139" y="1794279"/>
                  </a:cubicBezTo>
                  <a:cubicBezTo>
                    <a:pt x="6020847" y="1792709"/>
                    <a:pt x="6001704" y="1789568"/>
                    <a:pt x="5982934" y="1784633"/>
                  </a:cubicBezTo>
                  <a:close/>
                  <a:moveTo>
                    <a:pt x="5844821" y="1784633"/>
                  </a:moveTo>
                  <a:cubicBezTo>
                    <a:pt x="5826127" y="1789493"/>
                    <a:pt x="5806984" y="1792633"/>
                    <a:pt x="5787692" y="1794204"/>
                  </a:cubicBezTo>
                  <a:cubicBezTo>
                    <a:pt x="5790084" y="1822321"/>
                    <a:pt x="5796590" y="1850063"/>
                    <a:pt x="5807058" y="1876010"/>
                  </a:cubicBezTo>
                  <a:cubicBezTo>
                    <a:pt x="5832856" y="1865019"/>
                    <a:pt x="5857084" y="1850063"/>
                    <a:pt x="5878545" y="1831892"/>
                  </a:cubicBezTo>
                  <a:cubicBezTo>
                    <a:pt x="5865908" y="1817086"/>
                    <a:pt x="5854617" y="1801308"/>
                    <a:pt x="5844821" y="1784633"/>
                  </a:cubicBezTo>
                  <a:close/>
                  <a:moveTo>
                    <a:pt x="4661997" y="1784633"/>
                  </a:moveTo>
                  <a:cubicBezTo>
                    <a:pt x="4643226" y="1789493"/>
                    <a:pt x="4624083" y="1792633"/>
                    <a:pt x="4604791" y="1794204"/>
                  </a:cubicBezTo>
                  <a:cubicBezTo>
                    <a:pt x="4607110" y="1822321"/>
                    <a:pt x="4613614" y="1849988"/>
                    <a:pt x="4624158" y="1876010"/>
                  </a:cubicBezTo>
                  <a:cubicBezTo>
                    <a:pt x="4649957" y="1865019"/>
                    <a:pt x="4674110" y="1850063"/>
                    <a:pt x="4695646" y="1831892"/>
                  </a:cubicBezTo>
                  <a:cubicBezTo>
                    <a:pt x="4683082" y="1817086"/>
                    <a:pt x="4671791" y="1801383"/>
                    <a:pt x="4661997" y="1784633"/>
                  </a:cubicBezTo>
                  <a:close/>
                  <a:moveTo>
                    <a:pt x="3617134" y="1784633"/>
                  </a:moveTo>
                  <a:cubicBezTo>
                    <a:pt x="3607413" y="1801383"/>
                    <a:pt x="3596046" y="1817086"/>
                    <a:pt x="3583484" y="1831892"/>
                  </a:cubicBezTo>
                  <a:cubicBezTo>
                    <a:pt x="3604870" y="1850063"/>
                    <a:pt x="3629098" y="1865019"/>
                    <a:pt x="3654896" y="1876010"/>
                  </a:cubicBezTo>
                  <a:cubicBezTo>
                    <a:pt x="3665365" y="1850063"/>
                    <a:pt x="3671871" y="1822321"/>
                    <a:pt x="3674264" y="1794279"/>
                  </a:cubicBezTo>
                  <a:cubicBezTo>
                    <a:pt x="3655045" y="1792709"/>
                    <a:pt x="3635902" y="1789568"/>
                    <a:pt x="3617134" y="1784633"/>
                  </a:cubicBezTo>
                  <a:close/>
                  <a:moveTo>
                    <a:pt x="3479095" y="1784633"/>
                  </a:moveTo>
                  <a:cubicBezTo>
                    <a:pt x="3460400" y="1789493"/>
                    <a:pt x="3441257" y="1792633"/>
                    <a:pt x="3421891" y="1794204"/>
                  </a:cubicBezTo>
                  <a:cubicBezTo>
                    <a:pt x="3424209" y="1822321"/>
                    <a:pt x="3430789" y="1849988"/>
                    <a:pt x="3441257" y="1876010"/>
                  </a:cubicBezTo>
                  <a:cubicBezTo>
                    <a:pt x="3467056" y="1865019"/>
                    <a:pt x="3491208" y="1850063"/>
                    <a:pt x="3512744" y="1831892"/>
                  </a:cubicBezTo>
                  <a:cubicBezTo>
                    <a:pt x="3500182" y="1817086"/>
                    <a:pt x="3488891" y="1801383"/>
                    <a:pt x="3479095" y="1784633"/>
                  </a:cubicBezTo>
                  <a:close/>
                  <a:moveTo>
                    <a:pt x="2434158" y="1784633"/>
                  </a:moveTo>
                  <a:cubicBezTo>
                    <a:pt x="2424437" y="1801308"/>
                    <a:pt x="2413146" y="1817086"/>
                    <a:pt x="2400509" y="1831892"/>
                  </a:cubicBezTo>
                  <a:cubicBezTo>
                    <a:pt x="2421970" y="1850063"/>
                    <a:pt x="2446198" y="1865019"/>
                    <a:pt x="2471996" y="1876010"/>
                  </a:cubicBezTo>
                  <a:cubicBezTo>
                    <a:pt x="2482464" y="1850063"/>
                    <a:pt x="2488970" y="1822395"/>
                    <a:pt x="2491363" y="1794279"/>
                  </a:cubicBezTo>
                  <a:cubicBezTo>
                    <a:pt x="2472070" y="1792709"/>
                    <a:pt x="2452927" y="1789568"/>
                    <a:pt x="2434158" y="1784633"/>
                  </a:cubicBezTo>
                  <a:close/>
                  <a:moveTo>
                    <a:pt x="2296120" y="1784633"/>
                  </a:moveTo>
                  <a:cubicBezTo>
                    <a:pt x="2277425" y="1789493"/>
                    <a:pt x="2258282" y="1792633"/>
                    <a:pt x="2238990" y="1794204"/>
                  </a:cubicBezTo>
                  <a:cubicBezTo>
                    <a:pt x="2241308" y="1822321"/>
                    <a:pt x="2247889" y="1850063"/>
                    <a:pt x="2258357" y="1876010"/>
                  </a:cubicBezTo>
                  <a:cubicBezTo>
                    <a:pt x="2284155" y="1865019"/>
                    <a:pt x="2308309" y="1850063"/>
                    <a:pt x="2329844" y="1831892"/>
                  </a:cubicBezTo>
                  <a:cubicBezTo>
                    <a:pt x="2317207" y="1817086"/>
                    <a:pt x="2305916" y="1801308"/>
                    <a:pt x="2296120" y="1784633"/>
                  </a:cubicBezTo>
                  <a:close/>
                  <a:moveTo>
                    <a:pt x="1251258" y="1784633"/>
                  </a:moveTo>
                  <a:cubicBezTo>
                    <a:pt x="1241462" y="1801383"/>
                    <a:pt x="1230171" y="1817160"/>
                    <a:pt x="1217608" y="1831892"/>
                  </a:cubicBezTo>
                  <a:cubicBezTo>
                    <a:pt x="1239144" y="1850063"/>
                    <a:pt x="1263297" y="1865093"/>
                    <a:pt x="1289095" y="1876010"/>
                  </a:cubicBezTo>
                  <a:cubicBezTo>
                    <a:pt x="1299564" y="1850063"/>
                    <a:pt x="1306070" y="1822321"/>
                    <a:pt x="1308463" y="1794279"/>
                  </a:cubicBezTo>
                  <a:cubicBezTo>
                    <a:pt x="1289170" y="1792709"/>
                    <a:pt x="1270027" y="1789568"/>
                    <a:pt x="1251258" y="1784633"/>
                  </a:cubicBezTo>
                  <a:close/>
                  <a:moveTo>
                    <a:pt x="1113219" y="1784633"/>
                  </a:moveTo>
                  <a:cubicBezTo>
                    <a:pt x="1094450" y="1789493"/>
                    <a:pt x="1075382" y="1792633"/>
                    <a:pt x="1056015" y="1794204"/>
                  </a:cubicBezTo>
                  <a:cubicBezTo>
                    <a:pt x="1058333" y="1822245"/>
                    <a:pt x="1064838" y="1849913"/>
                    <a:pt x="1075382" y="1876010"/>
                  </a:cubicBezTo>
                  <a:cubicBezTo>
                    <a:pt x="1101255" y="1865019"/>
                    <a:pt x="1125408" y="1850063"/>
                    <a:pt x="1146869" y="1831892"/>
                  </a:cubicBezTo>
                  <a:cubicBezTo>
                    <a:pt x="1134307" y="1817086"/>
                    <a:pt x="1123015" y="1801308"/>
                    <a:pt x="1113219" y="1784633"/>
                  </a:cubicBezTo>
                  <a:close/>
                  <a:moveTo>
                    <a:pt x="4457554" y="1772818"/>
                  </a:moveTo>
                  <a:cubicBezTo>
                    <a:pt x="4453068" y="1792858"/>
                    <a:pt x="4450750" y="1813422"/>
                    <a:pt x="4450750" y="1834359"/>
                  </a:cubicBezTo>
                  <a:cubicBezTo>
                    <a:pt x="4450750" y="1854026"/>
                    <a:pt x="4452769" y="1873468"/>
                    <a:pt x="4456733" y="1892237"/>
                  </a:cubicBezTo>
                  <a:cubicBezTo>
                    <a:pt x="4475575" y="1896200"/>
                    <a:pt x="4495017" y="1898219"/>
                    <a:pt x="4514684" y="1898219"/>
                  </a:cubicBezTo>
                  <a:cubicBezTo>
                    <a:pt x="4535473" y="1898219"/>
                    <a:pt x="4556111" y="1895826"/>
                    <a:pt x="4576227" y="1891339"/>
                  </a:cubicBezTo>
                  <a:cubicBezTo>
                    <a:pt x="4564186" y="1860531"/>
                    <a:pt x="4556784" y="1827779"/>
                    <a:pt x="4554392" y="1794578"/>
                  </a:cubicBezTo>
                  <a:cubicBezTo>
                    <a:pt x="4521190" y="1792111"/>
                    <a:pt x="4488438" y="1784707"/>
                    <a:pt x="4457554" y="1772818"/>
                  </a:cubicBezTo>
                  <a:close/>
                  <a:moveTo>
                    <a:pt x="3274728" y="1772818"/>
                  </a:moveTo>
                  <a:cubicBezTo>
                    <a:pt x="3270167" y="1792933"/>
                    <a:pt x="3267849" y="1813496"/>
                    <a:pt x="3267849" y="1834359"/>
                  </a:cubicBezTo>
                  <a:cubicBezTo>
                    <a:pt x="3267849" y="1853951"/>
                    <a:pt x="3269869" y="1873318"/>
                    <a:pt x="3273906" y="1892237"/>
                  </a:cubicBezTo>
                  <a:cubicBezTo>
                    <a:pt x="3292750" y="1896200"/>
                    <a:pt x="3312117" y="1898219"/>
                    <a:pt x="3331859" y="1898219"/>
                  </a:cubicBezTo>
                  <a:cubicBezTo>
                    <a:pt x="3352646" y="1898219"/>
                    <a:pt x="3373285" y="1895826"/>
                    <a:pt x="3393401" y="1891339"/>
                  </a:cubicBezTo>
                  <a:cubicBezTo>
                    <a:pt x="3381361" y="1860531"/>
                    <a:pt x="3373883" y="1827779"/>
                    <a:pt x="3371490" y="1794578"/>
                  </a:cubicBezTo>
                  <a:cubicBezTo>
                    <a:pt x="3338215" y="1792111"/>
                    <a:pt x="3305537" y="1784707"/>
                    <a:pt x="3274728" y="1772818"/>
                  </a:cubicBezTo>
                  <a:close/>
                  <a:moveTo>
                    <a:pt x="2091829" y="1772818"/>
                  </a:moveTo>
                  <a:cubicBezTo>
                    <a:pt x="2087267" y="1792933"/>
                    <a:pt x="2084949" y="1813571"/>
                    <a:pt x="2084949" y="1834359"/>
                  </a:cubicBezTo>
                  <a:cubicBezTo>
                    <a:pt x="2084949" y="1854026"/>
                    <a:pt x="2086968" y="1873468"/>
                    <a:pt x="2090931" y="1892237"/>
                  </a:cubicBezTo>
                  <a:cubicBezTo>
                    <a:pt x="2109775" y="1896200"/>
                    <a:pt x="2129217" y="1898219"/>
                    <a:pt x="2148958" y="1898219"/>
                  </a:cubicBezTo>
                  <a:cubicBezTo>
                    <a:pt x="2169746" y="1898219"/>
                    <a:pt x="2190384" y="1895826"/>
                    <a:pt x="2210500" y="1891339"/>
                  </a:cubicBezTo>
                  <a:cubicBezTo>
                    <a:pt x="2198460" y="1860531"/>
                    <a:pt x="2190983" y="1827779"/>
                    <a:pt x="2188590" y="1794578"/>
                  </a:cubicBezTo>
                  <a:cubicBezTo>
                    <a:pt x="2155314" y="1792111"/>
                    <a:pt x="2122637" y="1784707"/>
                    <a:pt x="2091829" y="1772818"/>
                  </a:cubicBezTo>
                  <a:close/>
                  <a:moveTo>
                    <a:pt x="908853" y="1772818"/>
                  </a:moveTo>
                  <a:cubicBezTo>
                    <a:pt x="904367" y="1792858"/>
                    <a:pt x="902048" y="1813422"/>
                    <a:pt x="902048" y="1834359"/>
                  </a:cubicBezTo>
                  <a:cubicBezTo>
                    <a:pt x="902048" y="1854026"/>
                    <a:pt x="904068" y="1873393"/>
                    <a:pt x="908031" y="1892237"/>
                  </a:cubicBezTo>
                  <a:cubicBezTo>
                    <a:pt x="926874" y="1896200"/>
                    <a:pt x="946317" y="1898219"/>
                    <a:pt x="966058" y="1898219"/>
                  </a:cubicBezTo>
                  <a:cubicBezTo>
                    <a:pt x="986771" y="1898219"/>
                    <a:pt x="1007409" y="1895826"/>
                    <a:pt x="1027525" y="1891339"/>
                  </a:cubicBezTo>
                  <a:cubicBezTo>
                    <a:pt x="1015411" y="1860457"/>
                    <a:pt x="1008008" y="1827705"/>
                    <a:pt x="1005615" y="1794578"/>
                  </a:cubicBezTo>
                  <a:cubicBezTo>
                    <a:pt x="972414" y="1792111"/>
                    <a:pt x="939662" y="1784707"/>
                    <a:pt x="908853" y="1772818"/>
                  </a:cubicBezTo>
                  <a:close/>
                  <a:moveTo>
                    <a:pt x="6187300" y="1772743"/>
                  </a:moveTo>
                  <a:cubicBezTo>
                    <a:pt x="6156417" y="1784782"/>
                    <a:pt x="6123665" y="1792185"/>
                    <a:pt x="6090539" y="1794653"/>
                  </a:cubicBezTo>
                  <a:cubicBezTo>
                    <a:pt x="6088146" y="1827779"/>
                    <a:pt x="6080743" y="1860457"/>
                    <a:pt x="6068704" y="1891265"/>
                  </a:cubicBezTo>
                  <a:cubicBezTo>
                    <a:pt x="6108112" y="1900013"/>
                    <a:pt x="6149313" y="1900388"/>
                    <a:pt x="6188123" y="1892237"/>
                  </a:cubicBezTo>
                  <a:cubicBezTo>
                    <a:pt x="6192086" y="1873244"/>
                    <a:pt x="6194105" y="1853802"/>
                    <a:pt x="6194180" y="1834285"/>
                  </a:cubicBezTo>
                  <a:cubicBezTo>
                    <a:pt x="6194180" y="1813496"/>
                    <a:pt x="6191787" y="1792858"/>
                    <a:pt x="6187300" y="1772743"/>
                  </a:cubicBezTo>
                  <a:close/>
                  <a:moveTo>
                    <a:pt x="5640529" y="1772743"/>
                  </a:moveTo>
                  <a:cubicBezTo>
                    <a:pt x="5636043" y="1792783"/>
                    <a:pt x="5633725" y="1813347"/>
                    <a:pt x="5633725" y="1834285"/>
                  </a:cubicBezTo>
                  <a:cubicBezTo>
                    <a:pt x="5633725" y="1853951"/>
                    <a:pt x="5635744" y="1873393"/>
                    <a:pt x="5639707" y="1892162"/>
                  </a:cubicBezTo>
                  <a:cubicBezTo>
                    <a:pt x="5658551" y="1896125"/>
                    <a:pt x="5677993" y="1898144"/>
                    <a:pt x="5697734" y="1898144"/>
                  </a:cubicBezTo>
                  <a:cubicBezTo>
                    <a:pt x="5718522" y="1898144"/>
                    <a:pt x="5739086" y="1895826"/>
                    <a:pt x="5759201" y="1891339"/>
                  </a:cubicBezTo>
                  <a:cubicBezTo>
                    <a:pt x="5747162" y="1860531"/>
                    <a:pt x="5739684" y="1827779"/>
                    <a:pt x="5737291" y="1794578"/>
                  </a:cubicBezTo>
                  <a:cubicBezTo>
                    <a:pt x="5704016" y="1792185"/>
                    <a:pt x="5671338" y="1784707"/>
                    <a:pt x="5640529" y="1772743"/>
                  </a:cubicBezTo>
                  <a:close/>
                  <a:moveTo>
                    <a:pt x="2638525" y="1772743"/>
                  </a:moveTo>
                  <a:cubicBezTo>
                    <a:pt x="2607641" y="1784782"/>
                    <a:pt x="2574889" y="1792185"/>
                    <a:pt x="2541763" y="1794653"/>
                  </a:cubicBezTo>
                  <a:cubicBezTo>
                    <a:pt x="2539370" y="1827779"/>
                    <a:pt x="2531967" y="1860457"/>
                    <a:pt x="2519928" y="1891265"/>
                  </a:cubicBezTo>
                  <a:cubicBezTo>
                    <a:pt x="2559185" y="1899939"/>
                    <a:pt x="2600313" y="1900388"/>
                    <a:pt x="2639347" y="1892237"/>
                  </a:cubicBezTo>
                  <a:cubicBezTo>
                    <a:pt x="2643385" y="1873244"/>
                    <a:pt x="2645404" y="1853802"/>
                    <a:pt x="2645404" y="1834285"/>
                  </a:cubicBezTo>
                  <a:cubicBezTo>
                    <a:pt x="2645404" y="1813496"/>
                    <a:pt x="2643011" y="1792858"/>
                    <a:pt x="2638525" y="1772743"/>
                  </a:cubicBezTo>
                  <a:close/>
                  <a:moveTo>
                    <a:pt x="272649" y="1772743"/>
                  </a:moveTo>
                  <a:cubicBezTo>
                    <a:pt x="241766" y="1784782"/>
                    <a:pt x="209088" y="1792185"/>
                    <a:pt x="175887" y="1794653"/>
                  </a:cubicBezTo>
                  <a:cubicBezTo>
                    <a:pt x="173569" y="1827705"/>
                    <a:pt x="166092" y="1860457"/>
                    <a:pt x="153977" y="1891415"/>
                  </a:cubicBezTo>
                  <a:cubicBezTo>
                    <a:pt x="174092" y="1895901"/>
                    <a:pt x="194656" y="1898219"/>
                    <a:pt x="215519" y="1898219"/>
                  </a:cubicBezTo>
                  <a:cubicBezTo>
                    <a:pt x="235186" y="1898219"/>
                    <a:pt x="254627" y="1896200"/>
                    <a:pt x="273472" y="1892237"/>
                  </a:cubicBezTo>
                  <a:cubicBezTo>
                    <a:pt x="277435" y="1873468"/>
                    <a:pt x="279454" y="1853951"/>
                    <a:pt x="279454" y="1834285"/>
                  </a:cubicBezTo>
                  <a:cubicBezTo>
                    <a:pt x="279454" y="1813496"/>
                    <a:pt x="277136" y="1792933"/>
                    <a:pt x="272649" y="1772743"/>
                  </a:cubicBezTo>
                  <a:close/>
                  <a:moveTo>
                    <a:pt x="5004400" y="1772669"/>
                  </a:moveTo>
                  <a:cubicBezTo>
                    <a:pt x="4973591" y="1784707"/>
                    <a:pt x="4940839" y="1792111"/>
                    <a:pt x="4907638" y="1794578"/>
                  </a:cubicBezTo>
                  <a:cubicBezTo>
                    <a:pt x="4905246" y="1827630"/>
                    <a:pt x="4897843" y="1860307"/>
                    <a:pt x="4885803" y="1891190"/>
                  </a:cubicBezTo>
                  <a:cubicBezTo>
                    <a:pt x="4925136" y="1900013"/>
                    <a:pt x="4966338" y="1900388"/>
                    <a:pt x="5005222" y="1892162"/>
                  </a:cubicBezTo>
                  <a:cubicBezTo>
                    <a:pt x="5009185" y="1873393"/>
                    <a:pt x="5011205" y="1853876"/>
                    <a:pt x="5011205" y="1834210"/>
                  </a:cubicBezTo>
                  <a:cubicBezTo>
                    <a:pt x="5011205" y="1813347"/>
                    <a:pt x="5008887" y="1792709"/>
                    <a:pt x="5004400" y="1772669"/>
                  </a:cubicBezTo>
                  <a:close/>
                  <a:moveTo>
                    <a:pt x="3821425" y="1772669"/>
                  </a:moveTo>
                  <a:cubicBezTo>
                    <a:pt x="3790617" y="1784707"/>
                    <a:pt x="3757864" y="1792111"/>
                    <a:pt x="3724663" y="1794578"/>
                  </a:cubicBezTo>
                  <a:cubicBezTo>
                    <a:pt x="3722270" y="1827705"/>
                    <a:pt x="3714793" y="1860457"/>
                    <a:pt x="3702754" y="1891265"/>
                  </a:cubicBezTo>
                  <a:cubicBezTo>
                    <a:pt x="3722943" y="1895826"/>
                    <a:pt x="3743582" y="1898144"/>
                    <a:pt x="3764370" y="1898144"/>
                  </a:cubicBezTo>
                  <a:cubicBezTo>
                    <a:pt x="3784037" y="1898144"/>
                    <a:pt x="3803478" y="1896200"/>
                    <a:pt x="3822323" y="1892162"/>
                  </a:cubicBezTo>
                  <a:cubicBezTo>
                    <a:pt x="3826286" y="1873468"/>
                    <a:pt x="3828304" y="1853876"/>
                    <a:pt x="3828304" y="1834210"/>
                  </a:cubicBezTo>
                  <a:cubicBezTo>
                    <a:pt x="3828304" y="1818880"/>
                    <a:pt x="3827033" y="1803626"/>
                    <a:pt x="3824640" y="1788895"/>
                  </a:cubicBezTo>
                  <a:cubicBezTo>
                    <a:pt x="3823668" y="1782987"/>
                    <a:pt x="3822546" y="1777753"/>
                    <a:pt x="3821425" y="1772669"/>
                  </a:cubicBezTo>
                  <a:close/>
                  <a:moveTo>
                    <a:pt x="1455624" y="1772669"/>
                  </a:moveTo>
                  <a:cubicBezTo>
                    <a:pt x="1424741" y="1784707"/>
                    <a:pt x="1391989" y="1792111"/>
                    <a:pt x="1358862" y="1794578"/>
                  </a:cubicBezTo>
                  <a:cubicBezTo>
                    <a:pt x="1356469" y="1827705"/>
                    <a:pt x="1349067" y="1860382"/>
                    <a:pt x="1337027" y="1891190"/>
                  </a:cubicBezTo>
                  <a:cubicBezTo>
                    <a:pt x="1376360" y="1899939"/>
                    <a:pt x="1417562" y="1900388"/>
                    <a:pt x="1456447" y="1892162"/>
                  </a:cubicBezTo>
                  <a:cubicBezTo>
                    <a:pt x="1460410" y="1873318"/>
                    <a:pt x="1462428" y="1853876"/>
                    <a:pt x="1462428" y="1834210"/>
                  </a:cubicBezTo>
                  <a:cubicBezTo>
                    <a:pt x="1462428" y="1813347"/>
                    <a:pt x="1460111" y="1792709"/>
                    <a:pt x="1455624" y="1772669"/>
                  </a:cubicBezTo>
                  <a:close/>
                  <a:moveTo>
                    <a:pt x="5147972" y="1663418"/>
                  </a:moveTo>
                  <a:cubicBezTo>
                    <a:pt x="5138625" y="1675832"/>
                    <a:pt x="5128531" y="1687646"/>
                    <a:pt x="5117464" y="1698713"/>
                  </a:cubicBezTo>
                  <a:cubicBezTo>
                    <a:pt x="5097273" y="1718829"/>
                    <a:pt x="5074840" y="1736177"/>
                    <a:pt x="5050538" y="1750385"/>
                  </a:cubicBezTo>
                  <a:cubicBezTo>
                    <a:pt x="5057642" y="1777603"/>
                    <a:pt x="5061231" y="1805720"/>
                    <a:pt x="5061231" y="1834285"/>
                  </a:cubicBezTo>
                  <a:cubicBezTo>
                    <a:pt x="5061231" y="1849315"/>
                    <a:pt x="5060184" y="1864196"/>
                    <a:pt x="5058165" y="1878927"/>
                  </a:cubicBezTo>
                  <a:cubicBezTo>
                    <a:pt x="5101985" y="1872496"/>
                    <a:pt x="5147150" y="1874814"/>
                    <a:pt x="5189997" y="1886031"/>
                  </a:cubicBezTo>
                  <a:cubicBezTo>
                    <a:pt x="5204280" y="1861803"/>
                    <a:pt x="5221553" y="1839370"/>
                    <a:pt x="5241668" y="1819180"/>
                  </a:cubicBezTo>
                  <a:cubicBezTo>
                    <a:pt x="5251539" y="1809234"/>
                    <a:pt x="5262531" y="1799588"/>
                    <a:pt x="5274346" y="1790465"/>
                  </a:cubicBezTo>
                  <a:cubicBezTo>
                    <a:pt x="5274569" y="1790316"/>
                    <a:pt x="5274719" y="1790166"/>
                    <a:pt x="5274944" y="1790017"/>
                  </a:cubicBezTo>
                  <a:cubicBezTo>
                    <a:pt x="5272700" y="1788072"/>
                    <a:pt x="5270383" y="1785978"/>
                    <a:pt x="5268139" y="1783736"/>
                  </a:cubicBezTo>
                  <a:cubicBezTo>
                    <a:pt x="5247127" y="1762947"/>
                    <a:pt x="5234041" y="1736775"/>
                    <a:pt x="5229554" y="1707164"/>
                  </a:cubicBezTo>
                  <a:cubicBezTo>
                    <a:pt x="5190445" y="1701481"/>
                    <a:pt x="5164423" y="1681814"/>
                    <a:pt x="5147972" y="1663418"/>
                  </a:cubicBezTo>
                  <a:close/>
                  <a:moveTo>
                    <a:pt x="2782545" y="1663418"/>
                  </a:moveTo>
                  <a:cubicBezTo>
                    <a:pt x="2773198" y="1675756"/>
                    <a:pt x="2763028" y="1687646"/>
                    <a:pt x="2751961" y="1698713"/>
                  </a:cubicBezTo>
                  <a:cubicBezTo>
                    <a:pt x="2731697" y="1718904"/>
                    <a:pt x="2709264" y="1736177"/>
                    <a:pt x="2685036" y="1750385"/>
                  </a:cubicBezTo>
                  <a:cubicBezTo>
                    <a:pt x="2692214" y="1777753"/>
                    <a:pt x="2695804" y="1805870"/>
                    <a:pt x="2695804" y="1834285"/>
                  </a:cubicBezTo>
                  <a:cubicBezTo>
                    <a:pt x="2695804" y="1849240"/>
                    <a:pt x="2694682" y="1864120"/>
                    <a:pt x="2692663" y="1878927"/>
                  </a:cubicBezTo>
                  <a:cubicBezTo>
                    <a:pt x="2736408" y="1872496"/>
                    <a:pt x="2781648" y="1874814"/>
                    <a:pt x="2824495" y="1886031"/>
                  </a:cubicBezTo>
                  <a:cubicBezTo>
                    <a:pt x="2832870" y="1871673"/>
                    <a:pt x="2842517" y="1857765"/>
                    <a:pt x="2853135" y="1844678"/>
                  </a:cubicBezTo>
                  <a:cubicBezTo>
                    <a:pt x="2853135" y="1844678"/>
                    <a:pt x="2853210" y="1844604"/>
                    <a:pt x="2853210" y="1844604"/>
                  </a:cubicBezTo>
                  <a:cubicBezTo>
                    <a:pt x="2853210" y="1844529"/>
                    <a:pt x="2853285" y="1844455"/>
                    <a:pt x="2853359" y="1844379"/>
                  </a:cubicBezTo>
                  <a:cubicBezTo>
                    <a:pt x="2857547" y="1839220"/>
                    <a:pt x="2861959" y="1834060"/>
                    <a:pt x="2866520" y="1829125"/>
                  </a:cubicBezTo>
                  <a:cubicBezTo>
                    <a:pt x="2866595" y="1829125"/>
                    <a:pt x="2866595" y="1829050"/>
                    <a:pt x="2866595" y="1829050"/>
                  </a:cubicBezTo>
                  <a:cubicBezTo>
                    <a:pt x="2866595" y="1828976"/>
                    <a:pt x="2866669" y="1828976"/>
                    <a:pt x="2866669" y="1828901"/>
                  </a:cubicBezTo>
                  <a:cubicBezTo>
                    <a:pt x="2869511" y="1825685"/>
                    <a:pt x="2872727" y="1822395"/>
                    <a:pt x="2876017" y="1819105"/>
                  </a:cubicBezTo>
                  <a:cubicBezTo>
                    <a:pt x="2876316" y="1818731"/>
                    <a:pt x="2876690" y="1818432"/>
                    <a:pt x="2876989" y="1818133"/>
                  </a:cubicBezTo>
                  <a:cubicBezTo>
                    <a:pt x="2878036" y="1817086"/>
                    <a:pt x="2879083" y="1816114"/>
                    <a:pt x="2880130" y="1815067"/>
                  </a:cubicBezTo>
                  <a:cubicBezTo>
                    <a:pt x="2881326" y="1813870"/>
                    <a:pt x="2882597" y="1812599"/>
                    <a:pt x="2883868" y="1811403"/>
                  </a:cubicBezTo>
                  <a:cubicBezTo>
                    <a:pt x="2884242" y="1811029"/>
                    <a:pt x="2884691" y="1810655"/>
                    <a:pt x="2885065" y="1810355"/>
                  </a:cubicBezTo>
                  <a:cubicBezTo>
                    <a:pt x="2887309" y="1808337"/>
                    <a:pt x="2889477" y="1806392"/>
                    <a:pt x="2891645" y="1804374"/>
                  </a:cubicBezTo>
                  <a:cubicBezTo>
                    <a:pt x="2892094" y="1803925"/>
                    <a:pt x="2892617" y="1803477"/>
                    <a:pt x="2893141" y="1803103"/>
                  </a:cubicBezTo>
                  <a:cubicBezTo>
                    <a:pt x="2895085" y="1801383"/>
                    <a:pt x="2897029" y="1799737"/>
                    <a:pt x="2898974" y="1798093"/>
                  </a:cubicBezTo>
                  <a:lnTo>
                    <a:pt x="2899870" y="1797345"/>
                  </a:lnTo>
                  <a:cubicBezTo>
                    <a:pt x="2900020" y="1797195"/>
                    <a:pt x="2900245" y="1797120"/>
                    <a:pt x="2900394" y="1796971"/>
                  </a:cubicBezTo>
                  <a:cubicBezTo>
                    <a:pt x="2900469" y="1796896"/>
                    <a:pt x="2900469" y="1796896"/>
                    <a:pt x="2900544" y="1796821"/>
                  </a:cubicBezTo>
                  <a:cubicBezTo>
                    <a:pt x="2903236" y="1794653"/>
                    <a:pt x="2905928" y="1792559"/>
                    <a:pt x="2908620" y="1790465"/>
                  </a:cubicBezTo>
                  <a:cubicBezTo>
                    <a:pt x="2908844" y="1790390"/>
                    <a:pt x="2909068" y="1790241"/>
                    <a:pt x="2909218" y="1790091"/>
                  </a:cubicBezTo>
                  <a:cubicBezTo>
                    <a:pt x="2906900" y="1788072"/>
                    <a:pt x="2904657" y="1785978"/>
                    <a:pt x="2902339" y="1783736"/>
                  </a:cubicBezTo>
                  <a:cubicBezTo>
                    <a:pt x="2887084" y="1768630"/>
                    <a:pt x="2869287" y="1743804"/>
                    <a:pt x="2863754" y="1707164"/>
                  </a:cubicBezTo>
                  <a:cubicBezTo>
                    <a:pt x="2824869" y="1701405"/>
                    <a:pt x="2799071" y="1681814"/>
                    <a:pt x="2783891" y="1664914"/>
                  </a:cubicBezTo>
                  <a:cubicBezTo>
                    <a:pt x="2783816" y="1664839"/>
                    <a:pt x="2783816" y="1664839"/>
                    <a:pt x="2783816" y="1664839"/>
                  </a:cubicBezTo>
                  <a:cubicBezTo>
                    <a:pt x="2783368" y="1664391"/>
                    <a:pt x="2782994" y="1663868"/>
                    <a:pt x="2782545" y="1663418"/>
                  </a:cubicBezTo>
                  <a:close/>
                  <a:moveTo>
                    <a:pt x="1599196" y="1663418"/>
                  </a:moveTo>
                  <a:cubicBezTo>
                    <a:pt x="1589849" y="1675832"/>
                    <a:pt x="1579754" y="1687646"/>
                    <a:pt x="1568687" y="1698713"/>
                  </a:cubicBezTo>
                  <a:cubicBezTo>
                    <a:pt x="1548422" y="1718904"/>
                    <a:pt x="1525989" y="1736177"/>
                    <a:pt x="1501762" y="1750385"/>
                  </a:cubicBezTo>
                  <a:cubicBezTo>
                    <a:pt x="1508866" y="1777603"/>
                    <a:pt x="1512455" y="1805794"/>
                    <a:pt x="1512455" y="1834285"/>
                  </a:cubicBezTo>
                  <a:cubicBezTo>
                    <a:pt x="1512455" y="1849315"/>
                    <a:pt x="1511408" y="1864196"/>
                    <a:pt x="1509389" y="1878927"/>
                  </a:cubicBezTo>
                  <a:cubicBezTo>
                    <a:pt x="1553208" y="1872496"/>
                    <a:pt x="1598374" y="1874814"/>
                    <a:pt x="1641221" y="1886031"/>
                  </a:cubicBezTo>
                  <a:cubicBezTo>
                    <a:pt x="1655503" y="1861803"/>
                    <a:pt x="1672777" y="1839370"/>
                    <a:pt x="1692892" y="1819180"/>
                  </a:cubicBezTo>
                  <a:cubicBezTo>
                    <a:pt x="1702763" y="1809234"/>
                    <a:pt x="1713755" y="1799588"/>
                    <a:pt x="1725569" y="1790465"/>
                  </a:cubicBezTo>
                  <a:cubicBezTo>
                    <a:pt x="1725794" y="1790316"/>
                    <a:pt x="1725944" y="1790166"/>
                    <a:pt x="1726168" y="1790017"/>
                  </a:cubicBezTo>
                  <a:cubicBezTo>
                    <a:pt x="1723925" y="1788072"/>
                    <a:pt x="1721681" y="1785978"/>
                    <a:pt x="1719363" y="1783736"/>
                  </a:cubicBezTo>
                  <a:cubicBezTo>
                    <a:pt x="1698350" y="1762947"/>
                    <a:pt x="1685265" y="1736775"/>
                    <a:pt x="1680778" y="1707164"/>
                  </a:cubicBezTo>
                  <a:cubicBezTo>
                    <a:pt x="1641670" y="1701481"/>
                    <a:pt x="1615648" y="1681814"/>
                    <a:pt x="1599196" y="1663418"/>
                  </a:cubicBezTo>
                  <a:close/>
                  <a:moveTo>
                    <a:pt x="3965221" y="1663344"/>
                  </a:moveTo>
                  <a:cubicBezTo>
                    <a:pt x="3955800" y="1675832"/>
                    <a:pt x="3945630" y="1687646"/>
                    <a:pt x="3934563" y="1698713"/>
                  </a:cubicBezTo>
                  <a:cubicBezTo>
                    <a:pt x="3914373" y="1718829"/>
                    <a:pt x="3891940" y="1736102"/>
                    <a:pt x="3867712" y="1750310"/>
                  </a:cubicBezTo>
                  <a:cubicBezTo>
                    <a:pt x="3868086" y="1751955"/>
                    <a:pt x="3868535" y="1753526"/>
                    <a:pt x="3868908" y="1755170"/>
                  </a:cubicBezTo>
                  <a:cubicBezTo>
                    <a:pt x="3871077" y="1763770"/>
                    <a:pt x="3872872" y="1772519"/>
                    <a:pt x="3874218" y="1780968"/>
                  </a:cubicBezTo>
                  <a:cubicBezTo>
                    <a:pt x="3877060" y="1798392"/>
                    <a:pt x="3878480" y="1816263"/>
                    <a:pt x="3878480" y="1834210"/>
                  </a:cubicBezTo>
                  <a:cubicBezTo>
                    <a:pt x="3878480" y="1849240"/>
                    <a:pt x="3877433" y="1864120"/>
                    <a:pt x="3875414" y="1878852"/>
                  </a:cubicBezTo>
                  <a:cubicBezTo>
                    <a:pt x="3919233" y="1872421"/>
                    <a:pt x="3964474" y="1874739"/>
                    <a:pt x="4007246" y="1885955"/>
                  </a:cubicBezTo>
                  <a:cubicBezTo>
                    <a:pt x="4021380" y="1861803"/>
                    <a:pt x="4038728" y="1839370"/>
                    <a:pt x="4058919" y="1819105"/>
                  </a:cubicBezTo>
                  <a:cubicBezTo>
                    <a:pt x="4069237" y="1808785"/>
                    <a:pt x="4080304" y="1799139"/>
                    <a:pt x="4091744" y="1790390"/>
                  </a:cubicBezTo>
                  <a:cubicBezTo>
                    <a:pt x="4091895" y="1790316"/>
                    <a:pt x="4092044" y="1790241"/>
                    <a:pt x="4092193" y="1790091"/>
                  </a:cubicBezTo>
                  <a:cubicBezTo>
                    <a:pt x="4089875" y="1788148"/>
                    <a:pt x="4087631" y="1786053"/>
                    <a:pt x="4085314" y="1783810"/>
                  </a:cubicBezTo>
                  <a:cubicBezTo>
                    <a:pt x="4064301" y="1762872"/>
                    <a:pt x="4051215" y="1736700"/>
                    <a:pt x="4046729" y="1707164"/>
                  </a:cubicBezTo>
                  <a:cubicBezTo>
                    <a:pt x="4007545" y="1701481"/>
                    <a:pt x="3981523" y="1681814"/>
                    <a:pt x="3965221" y="1663344"/>
                  </a:cubicBezTo>
                  <a:close/>
                  <a:moveTo>
                    <a:pt x="416520" y="1663344"/>
                  </a:moveTo>
                  <a:cubicBezTo>
                    <a:pt x="407248" y="1675756"/>
                    <a:pt x="397078" y="1687572"/>
                    <a:pt x="386011" y="1698639"/>
                  </a:cubicBezTo>
                  <a:cubicBezTo>
                    <a:pt x="365746" y="1718829"/>
                    <a:pt x="343239" y="1736102"/>
                    <a:pt x="319086" y="1750310"/>
                  </a:cubicBezTo>
                  <a:cubicBezTo>
                    <a:pt x="326190" y="1777678"/>
                    <a:pt x="329779" y="1805794"/>
                    <a:pt x="329779" y="1834210"/>
                  </a:cubicBezTo>
                  <a:cubicBezTo>
                    <a:pt x="329779" y="1849240"/>
                    <a:pt x="328732" y="1864120"/>
                    <a:pt x="326712" y="1878852"/>
                  </a:cubicBezTo>
                  <a:cubicBezTo>
                    <a:pt x="370532" y="1872421"/>
                    <a:pt x="415698" y="1874739"/>
                    <a:pt x="458545" y="1885955"/>
                  </a:cubicBezTo>
                  <a:cubicBezTo>
                    <a:pt x="472753" y="1861728"/>
                    <a:pt x="490027" y="1839294"/>
                    <a:pt x="510141" y="1819105"/>
                  </a:cubicBezTo>
                  <a:cubicBezTo>
                    <a:pt x="520460" y="1808785"/>
                    <a:pt x="531527" y="1799139"/>
                    <a:pt x="542968" y="1790390"/>
                  </a:cubicBezTo>
                  <a:cubicBezTo>
                    <a:pt x="543118" y="1790316"/>
                    <a:pt x="543268" y="1790241"/>
                    <a:pt x="543417" y="1790091"/>
                  </a:cubicBezTo>
                  <a:cubicBezTo>
                    <a:pt x="541099" y="1788148"/>
                    <a:pt x="538856" y="1786053"/>
                    <a:pt x="536537" y="1783810"/>
                  </a:cubicBezTo>
                  <a:cubicBezTo>
                    <a:pt x="515525" y="1762872"/>
                    <a:pt x="502439" y="1736700"/>
                    <a:pt x="497953" y="1707164"/>
                  </a:cubicBezTo>
                  <a:cubicBezTo>
                    <a:pt x="458769" y="1701481"/>
                    <a:pt x="432747" y="1681814"/>
                    <a:pt x="416520" y="1663344"/>
                  </a:cubicBezTo>
                  <a:close/>
                  <a:moveTo>
                    <a:pt x="5493293" y="1658558"/>
                  </a:moveTo>
                  <a:cubicBezTo>
                    <a:pt x="5490601" y="1661774"/>
                    <a:pt x="5487759" y="1665064"/>
                    <a:pt x="5484469" y="1668429"/>
                  </a:cubicBezTo>
                  <a:cubicBezTo>
                    <a:pt x="5469365" y="1683758"/>
                    <a:pt x="5444539" y="1701555"/>
                    <a:pt x="5407823" y="1707088"/>
                  </a:cubicBezTo>
                  <a:cubicBezTo>
                    <a:pt x="5402290" y="1743730"/>
                    <a:pt x="5384492" y="1768556"/>
                    <a:pt x="5369163" y="1783736"/>
                  </a:cubicBezTo>
                  <a:cubicBezTo>
                    <a:pt x="5368041" y="1784857"/>
                    <a:pt x="5366845" y="1785904"/>
                    <a:pt x="5365723" y="1786950"/>
                  </a:cubicBezTo>
                  <a:cubicBezTo>
                    <a:pt x="5367369" y="1788072"/>
                    <a:pt x="5369013" y="1789194"/>
                    <a:pt x="5370584" y="1790390"/>
                  </a:cubicBezTo>
                  <a:cubicBezTo>
                    <a:pt x="5382474" y="1799588"/>
                    <a:pt x="5393466" y="1809234"/>
                    <a:pt x="5403336" y="1819180"/>
                  </a:cubicBezTo>
                  <a:cubicBezTo>
                    <a:pt x="5423376" y="1839294"/>
                    <a:pt x="5440725" y="1861728"/>
                    <a:pt x="5454933" y="1886031"/>
                  </a:cubicBezTo>
                  <a:cubicBezTo>
                    <a:pt x="5497780" y="1874814"/>
                    <a:pt x="5543095" y="1872571"/>
                    <a:pt x="5586615" y="1878852"/>
                  </a:cubicBezTo>
                  <a:cubicBezTo>
                    <a:pt x="5584596" y="1864196"/>
                    <a:pt x="5583550" y="1849315"/>
                    <a:pt x="5583550" y="1834285"/>
                  </a:cubicBezTo>
                  <a:cubicBezTo>
                    <a:pt x="5583550" y="1805720"/>
                    <a:pt x="5587213" y="1777529"/>
                    <a:pt x="5594318" y="1750385"/>
                  </a:cubicBezTo>
                  <a:cubicBezTo>
                    <a:pt x="5570014" y="1736177"/>
                    <a:pt x="5547581" y="1718904"/>
                    <a:pt x="5527466" y="1698789"/>
                  </a:cubicBezTo>
                  <a:cubicBezTo>
                    <a:pt x="5527243" y="1698564"/>
                    <a:pt x="5527018" y="1698265"/>
                    <a:pt x="5526794" y="1698040"/>
                  </a:cubicBezTo>
                  <a:cubicBezTo>
                    <a:pt x="5514605" y="1685777"/>
                    <a:pt x="5503463" y="1672542"/>
                    <a:pt x="5493293" y="1658558"/>
                  </a:cubicBezTo>
                  <a:close/>
                  <a:moveTo>
                    <a:pt x="3127567" y="1658484"/>
                  </a:moveTo>
                  <a:lnTo>
                    <a:pt x="3125624" y="1660802"/>
                  </a:lnTo>
                  <a:cubicBezTo>
                    <a:pt x="3125548" y="1660876"/>
                    <a:pt x="3125548" y="1660876"/>
                    <a:pt x="3125474" y="1660951"/>
                  </a:cubicBezTo>
                  <a:cubicBezTo>
                    <a:pt x="3125324" y="1661101"/>
                    <a:pt x="3125174" y="1661250"/>
                    <a:pt x="3125100" y="1661400"/>
                  </a:cubicBezTo>
                  <a:cubicBezTo>
                    <a:pt x="3123455" y="1663269"/>
                    <a:pt x="3121959" y="1664914"/>
                    <a:pt x="3120389" y="1666559"/>
                  </a:cubicBezTo>
                  <a:cubicBezTo>
                    <a:pt x="3119715" y="1667232"/>
                    <a:pt x="3119192" y="1667830"/>
                    <a:pt x="3118594" y="1668504"/>
                  </a:cubicBezTo>
                  <a:cubicBezTo>
                    <a:pt x="3118444" y="1668653"/>
                    <a:pt x="3118220" y="1668802"/>
                    <a:pt x="3118071" y="1668952"/>
                  </a:cubicBezTo>
                  <a:cubicBezTo>
                    <a:pt x="3102965" y="1684132"/>
                    <a:pt x="3078364" y="1701630"/>
                    <a:pt x="3042022" y="1707088"/>
                  </a:cubicBezTo>
                  <a:cubicBezTo>
                    <a:pt x="3036713" y="1741785"/>
                    <a:pt x="3020037" y="1768406"/>
                    <a:pt x="2999923" y="1787100"/>
                  </a:cubicBezTo>
                  <a:cubicBezTo>
                    <a:pt x="3001493" y="1788297"/>
                    <a:pt x="3003138" y="1789343"/>
                    <a:pt x="3004708" y="1790540"/>
                  </a:cubicBezTo>
                  <a:cubicBezTo>
                    <a:pt x="3016075" y="1799214"/>
                    <a:pt x="3027067" y="1808861"/>
                    <a:pt x="3037386" y="1819180"/>
                  </a:cubicBezTo>
                  <a:cubicBezTo>
                    <a:pt x="3057651" y="1839370"/>
                    <a:pt x="3074999" y="1861803"/>
                    <a:pt x="3089132" y="1886031"/>
                  </a:cubicBezTo>
                  <a:cubicBezTo>
                    <a:pt x="3131980" y="1874814"/>
                    <a:pt x="3177294" y="1872571"/>
                    <a:pt x="3220889" y="1878852"/>
                  </a:cubicBezTo>
                  <a:cubicBezTo>
                    <a:pt x="3218870" y="1864120"/>
                    <a:pt x="3217823" y="1849240"/>
                    <a:pt x="3217823" y="1834285"/>
                  </a:cubicBezTo>
                  <a:cubicBezTo>
                    <a:pt x="3217823" y="1805794"/>
                    <a:pt x="3221413" y="1777678"/>
                    <a:pt x="3228591" y="1750385"/>
                  </a:cubicBezTo>
                  <a:cubicBezTo>
                    <a:pt x="3204288" y="1736177"/>
                    <a:pt x="3181781" y="1718829"/>
                    <a:pt x="3161666" y="1698713"/>
                  </a:cubicBezTo>
                  <a:cubicBezTo>
                    <a:pt x="3149178" y="1686226"/>
                    <a:pt x="3137886" y="1672691"/>
                    <a:pt x="3127567" y="1658484"/>
                  </a:cubicBezTo>
                  <a:close/>
                  <a:moveTo>
                    <a:pt x="4310467" y="1658409"/>
                  </a:moveTo>
                  <a:cubicBezTo>
                    <a:pt x="4307775" y="1661699"/>
                    <a:pt x="4304935" y="1664989"/>
                    <a:pt x="4301569" y="1668354"/>
                  </a:cubicBezTo>
                  <a:cubicBezTo>
                    <a:pt x="4280706" y="1689366"/>
                    <a:pt x="4254534" y="1702453"/>
                    <a:pt x="4224922" y="1706939"/>
                  </a:cubicBezTo>
                  <a:cubicBezTo>
                    <a:pt x="4219389" y="1743580"/>
                    <a:pt x="4201667" y="1768406"/>
                    <a:pt x="4186338" y="1783586"/>
                  </a:cubicBezTo>
                  <a:cubicBezTo>
                    <a:pt x="4185216" y="1784707"/>
                    <a:pt x="4184021" y="1785754"/>
                    <a:pt x="4182899" y="1786801"/>
                  </a:cubicBezTo>
                  <a:cubicBezTo>
                    <a:pt x="4184021" y="1787699"/>
                    <a:pt x="4185216" y="1788521"/>
                    <a:pt x="4186338" y="1789419"/>
                  </a:cubicBezTo>
                  <a:cubicBezTo>
                    <a:pt x="4186787" y="1789792"/>
                    <a:pt x="4187160" y="1790091"/>
                    <a:pt x="4187609" y="1790390"/>
                  </a:cubicBezTo>
                  <a:cubicBezTo>
                    <a:pt x="4190377" y="1792559"/>
                    <a:pt x="4193068" y="1794653"/>
                    <a:pt x="4195761" y="1796821"/>
                  </a:cubicBezTo>
                  <a:cubicBezTo>
                    <a:pt x="4195834" y="1796896"/>
                    <a:pt x="4195834" y="1796971"/>
                    <a:pt x="4195910" y="1796971"/>
                  </a:cubicBezTo>
                  <a:cubicBezTo>
                    <a:pt x="4196059" y="1797120"/>
                    <a:pt x="4196283" y="1797195"/>
                    <a:pt x="4196432" y="1797345"/>
                  </a:cubicBezTo>
                  <a:lnTo>
                    <a:pt x="4203386" y="1803252"/>
                  </a:lnTo>
                  <a:cubicBezTo>
                    <a:pt x="4203386" y="1803252"/>
                    <a:pt x="4203462" y="1803327"/>
                    <a:pt x="4203462" y="1803327"/>
                  </a:cubicBezTo>
                  <a:lnTo>
                    <a:pt x="4204060" y="1803850"/>
                  </a:lnTo>
                  <a:cubicBezTo>
                    <a:pt x="4210565" y="1809683"/>
                    <a:pt x="4215501" y="1814319"/>
                    <a:pt x="4219987" y="1818806"/>
                  </a:cubicBezTo>
                  <a:cubicBezTo>
                    <a:pt x="4220063" y="1818880"/>
                    <a:pt x="4220138" y="1818955"/>
                    <a:pt x="4220212" y="1819030"/>
                  </a:cubicBezTo>
                  <a:cubicBezTo>
                    <a:pt x="4240401" y="1839220"/>
                    <a:pt x="4257751" y="1861728"/>
                    <a:pt x="4271959" y="1886031"/>
                  </a:cubicBezTo>
                  <a:cubicBezTo>
                    <a:pt x="4314879" y="1874814"/>
                    <a:pt x="4360119" y="1872571"/>
                    <a:pt x="4403715" y="1878852"/>
                  </a:cubicBezTo>
                  <a:cubicBezTo>
                    <a:pt x="4401696" y="1864196"/>
                    <a:pt x="4400649" y="1849315"/>
                    <a:pt x="4400724" y="1834285"/>
                  </a:cubicBezTo>
                  <a:cubicBezTo>
                    <a:pt x="4400724" y="1805720"/>
                    <a:pt x="4404388" y="1777529"/>
                    <a:pt x="4411493" y="1750385"/>
                  </a:cubicBezTo>
                  <a:cubicBezTo>
                    <a:pt x="4387265" y="1736177"/>
                    <a:pt x="4364831" y="1718904"/>
                    <a:pt x="4344567" y="1698713"/>
                  </a:cubicBezTo>
                  <a:cubicBezTo>
                    <a:pt x="4332080" y="1686151"/>
                    <a:pt x="4320787" y="1672616"/>
                    <a:pt x="4310467" y="1658409"/>
                  </a:cubicBezTo>
                  <a:close/>
                  <a:moveTo>
                    <a:pt x="1944593" y="1658409"/>
                  </a:moveTo>
                  <a:cubicBezTo>
                    <a:pt x="1941900" y="1661699"/>
                    <a:pt x="1938984" y="1664989"/>
                    <a:pt x="1935694" y="1668354"/>
                  </a:cubicBezTo>
                  <a:cubicBezTo>
                    <a:pt x="1920589" y="1683683"/>
                    <a:pt x="1895762" y="1701481"/>
                    <a:pt x="1859122" y="1707014"/>
                  </a:cubicBezTo>
                  <a:cubicBezTo>
                    <a:pt x="1853812" y="1741636"/>
                    <a:pt x="1837137" y="1768331"/>
                    <a:pt x="1817022" y="1786950"/>
                  </a:cubicBezTo>
                  <a:cubicBezTo>
                    <a:pt x="1818592" y="1788148"/>
                    <a:pt x="1820238" y="1789194"/>
                    <a:pt x="1821808" y="1790390"/>
                  </a:cubicBezTo>
                  <a:cubicBezTo>
                    <a:pt x="1833698" y="1799588"/>
                    <a:pt x="1844690" y="1809234"/>
                    <a:pt x="1854560" y="1819180"/>
                  </a:cubicBezTo>
                  <a:cubicBezTo>
                    <a:pt x="1874601" y="1839294"/>
                    <a:pt x="1891948" y="1861728"/>
                    <a:pt x="1906156" y="1886031"/>
                  </a:cubicBezTo>
                  <a:cubicBezTo>
                    <a:pt x="1949004" y="1874814"/>
                    <a:pt x="1994319" y="1872571"/>
                    <a:pt x="2037839" y="1878852"/>
                  </a:cubicBezTo>
                  <a:cubicBezTo>
                    <a:pt x="2035821" y="1864196"/>
                    <a:pt x="2034774" y="1849315"/>
                    <a:pt x="2034923" y="1834210"/>
                  </a:cubicBezTo>
                  <a:cubicBezTo>
                    <a:pt x="2034923" y="1805794"/>
                    <a:pt x="2038513" y="1777603"/>
                    <a:pt x="2045691" y="1750310"/>
                  </a:cubicBezTo>
                  <a:cubicBezTo>
                    <a:pt x="2021313" y="1736102"/>
                    <a:pt x="1998880" y="1718754"/>
                    <a:pt x="1978765" y="1698639"/>
                  </a:cubicBezTo>
                  <a:cubicBezTo>
                    <a:pt x="1966428" y="1686301"/>
                    <a:pt x="1954986" y="1672766"/>
                    <a:pt x="1944593" y="1658409"/>
                  </a:cubicBezTo>
                  <a:close/>
                  <a:moveTo>
                    <a:pt x="761766" y="1658409"/>
                  </a:moveTo>
                  <a:cubicBezTo>
                    <a:pt x="759074" y="1661699"/>
                    <a:pt x="756233" y="1665064"/>
                    <a:pt x="752868" y="1668429"/>
                  </a:cubicBezTo>
                  <a:cubicBezTo>
                    <a:pt x="737763" y="1683683"/>
                    <a:pt x="713012" y="1701481"/>
                    <a:pt x="676296" y="1707014"/>
                  </a:cubicBezTo>
                  <a:cubicBezTo>
                    <a:pt x="670763" y="1743655"/>
                    <a:pt x="653041" y="1768481"/>
                    <a:pt x="637711" y="1783660"/>
                  </a:cubicBezTo>
                  <a:cubicBezTo>
                    <a:pt x="636514" y="1784857"/>
                    <a:pt x="635318" y="1785904"/>
                    <a:pt x="634122" y="1787026"/>
                  </a:cubicBezTo>
                  <a:cubicBezTo>
                    <a:pt x="635692" y="1788148"/>
                    <a:pt x="637337" y="1789269"/>
                    <a:pt x="638907" y="1790465"/>
                  </a:cubicBezTo>
                  <a:cubicBezTo>
                    <a:pt x="650273" y="1799139"/>
                    <a:pt x="661266" y="1808785"/>
                    <a:pt x="671586" y="1819105"/>
                  </a:cubicBezTo>
                  <a:cubicBezTo>
                    <a:pt x="691700" y="1839220"/>
                    <a:pt x="709049" y="1861653"/>
                    <a:pt x="723256" y="1886031"/>
                  </a:cubicBezTo>
                  <a:cubicBezTo>
                    <a:pt x="766104" y="1874814"/>
                    <a:pt x="811418" y="1872571"/>
                    <a:pt x="854939" y="1878852"/>
                  </a:cubicBezTo>
                  <a:cubicBezTo>
                    <a:pt x="852920" y="1864196"/>
                    <a:pt x="851873" y="1849315"/>
                    <a:pt x="852023" y="1834210"/>
                  </a:cubicBezTo>
                  <a:cubicBezTo>
                    <a:pt x="852023" y="1805645"/>
                    <a:pt x="855687" y="1777454"/>
                    <a:pt x="862791" y="1750310"/>
                  </a:cubicBezTo>
                  <a:cubicBezTo>
                    <a:pt x="838488" y="1736027"/>
                    <a:pt x="816055" y="1718754"/>
                    <a:pt x="795865" y="1698639"/>
                  </a:cubicBezTo>
                  <a:cubicBezTo>
                    <a:pt x="783377" y="1686151"/>
                    <a:pt x="772085" y="1672616"/>
                    <a:pt x="761766" y="1658409"/>
                  </a:cubicBezTo>
                  <a:close/>
                  <a:moveTo>
                    <a:pt x="6127778" y="1653399"/>
                  </a:moveTo>
                  <a:cubicBezTo>
                    <a:pt x="6113047" y="1665961"/>
                    <a:pt x="6097344" y="1677253"/>
                    <a:pt x="6080594" y="1687048"/>
                  </a:cubicBezTo>
                  <a:cubicBezTo>
                    <a:pt x="6085454" y="1705743"/>
                    <a:pt x="6088594" y="1724886"/>
                    <a:pt x="6090164" y="1744253"/>
                  </a:cubicBezTo>
                  <a:cubicBezTo>
                    <a:pt x="6118281" y="1741860"/>
                    <a:pt x="6145949" y="1735354"/>
                    <a:pt x="6171971" y="1724886"/>
                  </a:cubicBezTo>
                  <a:cubicBezTo>
                    <a:pt x="6160979" y="1699012"/>
                    <a:pt x="6146023" y="1674860"/>
                    <a:pt x="6127778" y="1653399"/>
                  </a:cubicBezTo>
                  <a:close/>
                  <a:moveTo>
                    <a:pt x="4944878" y="1653399"/>
                  </a:moveTo>
                  <a:cubicBezTo>
                    <a:pt x="4930072" y="1665961"/>
                    <a:pt x="4914368" y="1677253"/>
                    <a:pt x="4897693" y="1687048"/>
                  </a:cubicBezTo>
                  <a:cubicBezTo>
                    <a:pt x="4902628" y="1705743"/>
                    <a:pt x="4905695" y="1724886"/>
                    <a:pt x="4907265" y="1744253"/>
                  </a:cubicBezTo>
                  <a:cubicBezTo>
                    <a:pt x="4935381" y="1741860"/>
                    <a:pt x="4963048" y="1735354"/>
                    <a:pt x="4989071" y="1724886"/>
                  </a:cubicBezTo>
                  <a:cubicBezTo>
                    <a:pt x="4978004" y="1699012"/>
                    <a:pt x="4963048" y="1674860"/>
                    <a:pt x="4944878" y="1653399"/>
                  </a:cubicBezTo>
                  <a:close/>
                  <a:moveTo>
                    <a:pt x="4517152" y="1653399"/>
                  </a:moveTo>
                  <a:cubicBezTo>
                    <a:pt x="4498981" y="1674860"/>
                    <a:pt x="4484026" y="1699012"/>
                    <a:pt x="4473108" y="1724811"/>
                  </a:cubicBezTo>
                  <a:cubicBezTo>
                    <a:pt x="4499130" y="1735280"/>
                    <a:pt x="4526798" y="1741785"/>
                    <a:pt x="4554839" y="1744178"/>
                  </a:cubicBezTo>
                  <a:cubicBezTo>
                    <a:pt x="4556336" y="1724960"/>
                    <a:pt x="4559477" y="1705817"/>
                    <a:pt x="4564412" y="1687048"/>
                  </a:cubicBezTo>
                  <a:cubicBezTo>
                    <a:pt x="4547662" y="1677253"/>
                    <a:pt x="4531883" y="1665961"/>
                    <a:pt x="4517152" y="1653399"/>
                  </a:cubicBezTo>
                  <a:close/>
                  <a:moveTo>
                    <a:pt x="3761977" y="1653399"/>
                  </a:moveTo>
                  <a:cubicBezTo>
                    <a:pt x="3747171" y="1665961"/>
                    <a:pt x="3731468" y="1677327"/>
                    <a:pt x="3714793" y="1687048"/>
                  </a:cubicBezTo>
                  <a:cubicBezTo>
                    <a:pt x="3719727" y="1705667"/>
                    <a:pt x="3722794" y="1724811"/>
                    <a:pt x="3724364" y="1744253"/>
                  </a:cubicBezTo>
                  <a:cubicBezTo>
                    <a:pt x="3752406" y="1741860"/>
                    <a:pt x="3780148" y="1735354"/>
                    <a:pt x="3806096" y="1724886"/>
                  </a:cubicBezTo>
                  <a:cubicBezTo>
                    <a:pt x="3795103" y="1699088"/>
                    <a:pt x="3780148" y="1674935"/>
                    <a:pt x="3761977" y="1653399"/>
                  </a:cubicBezTo>
                  <a:close/>
                  <a:moveTo>
                    <a:pt x="2579002" y="1653399"/>
                  </a:moveTo>
                  <a:cubicBezTo>
                    <a:pt x="2564270" y="1665961"/>
                    <a:pt x="2548493" y="1677253"/>
                    <a:pt x="2531817" y="1687048"/>
                  </a:cubicBezTo>
                  <a:cubicBezTo>
                    <a:pt x="2536678" y="1705743"/>
                    <a:pt x="2539819" y="1724886"/>
                    <a:pt x="2541389" y="1744253"/>
                  </a:cubicBezTo>
                  <a:cubicBezTo>
                    <a:pt x="2569505" y="1741860"/>
                    <a:pt x="2597172" y="1735354"/>
                    <a:pt x="2623195" y="1724886"/>
                  </a:cubicBezTo>
                  <a:cubicBezTo>
                    <a:pt x="2612203" y="1699012"/>
                    <a:pt x="2597172" y="1674860"/>
                    <a:pt x="2579002" y="1653399"/>
                  </a:cubicBezTo>
                  <a:close/>
                  <a:moveTo>
                    <a:pt x="2151277" y="1653399"/>
                  </a:moveTo>
                  <a:cubicBezTo>
                    <a:pt x="2133105" y="1674785"/>
                    <a:pt x="2118150" y="1699012"/>
                    <a:pt x="2107158" y="1724811"/>
                  </a:cubicBezTo>
                  <a:cubicBezTo>
                    <a:pt x="2133180" y="1735280"/>
                    <a:pt x="2160923" y="1741785"/>
                    <a:pt x="2188964" y="1744178"/>
                  </a:cubicBezTo>
                  <a:cubicBezTo>
                    <a:pt x="2190534" y="1724886"/>
                    <a:pt x="2193675" y="1705743"/>
                    <a:pt x="2198535" y="1687048"/>
                  </a:cubicBezTo>
                  <a:cubicBezTo>
                    <a:pt x="2181786" y="1677327"/>
                    <a:pt x="2166082" y="1665961"/>
                    <a:pt x="2151277" y="1653399"/>
                  </a:cubicBezTo>
                  <a:close/>
                  <a:moveTo>
                    <a:pt x="1396027" y="1653399"/>
                  </a:moveTo>
                  <a:cubicBezTo>
                    <a:pt x="1381295" y="1665961"/>
                    <a:pt x="1365592" y="1677253"/>
                    <a:pt x="1348842" y="1687048"/>
                  </a:cubicBezTo>
                  <a:cubicBezTo>
                    <a:pt x="1353777" y="1705743"/>
                    <a:pt x="1356918" y="1724886"/>
                    <a:pt x="1358488" y="1744253"/>
                  </a:cubicBezTo>
                  <a:cubicBezTo>
                    <a:pt x="1386605" y="1741860"/>
                    <a:pt x="1414273" y="1735354"/>
                    <a:pt x="1440220" y="1724886"/>
                  </a:cubicBezTo>
                  <a:cubicBezTo>
                    <a:pt x="1429228" y="1699088"/>
                    <a:pt x="1414197" y="1674860"/>
                    <a:pt x="1396027" y="1653399"/>
                  </a:cubicBezTo>
                  <a:close/>
                  <a:moveTo>
                    <a:pt x="968376" y="1653399"/>
                  </a:moveTo>
                  <a:cubicBezTo>
                    <a:pt x="950205" y="1674860"/>
                    <a:pt x="935250" y="1699012"/>
                    <a:pt x="924332" y="1724811"/>
                  </a:cubicBezTo>
                  <a:cubicBezTo>
                    <a:pt x="950355" y="1735280"/>
                    <a:pt x="978022" y="1741785"/>
                    <a:pt x="1006064" y="1744178"/>
                  </a:cubicBezTo>
                  <a:cubicBezTo>
                    <a:pt x="1007559" y="1724960"/>
                    <a:pt x="1010700" y="1705817"/>
                    <a:pt x="1015635" y="1687048"/>
                  </a:cubicBezTo>
                  <a:cubicBezTo>
                    <a:pt x="998885" y="1677253"/>
                    <a:pt x="983107" y="1665961"/>
                    <a:pt x="968376" y="1653399"/>
                  </a:cubicBezTo>
                  <a:close/>
                  <a:moveTo>
                    <a:pt x="213201" y="1653399"/>
                  </a:moveTo>
                  <a:cubicBezTo>
                    <a:pt x="198395" y="1665961"/>
                    <a:pt x="182692" y="1677253"/>
                    <a:pt x="166016" y="1687048"/>
                  </a:cubicBezTo>
                  <a:cubicBezTo>
                    <a:pt x="170952" y="1705743"/>
                    <a:pt x="174018" y="1724886"/>
                    <a:pt x="175588" y="1744253"/>
                  </a:cubicBezTo>
                  <a:cubicBezTo>
                    <a:pt x="203704" y="1741860"/>
                    <a:pt x="231372" y="1735354"/>
                    <a:pt x="257394" y="1724886"/>
                  </a:cubicBezTo>
                  <a:cubicBezTo>
                    <a:pt x="246327" y="1699012"/>
                    <a:pt x="231372" y="1674785"/>
                    <a:pt x="213201" y="1653399"/>
                  </a:cubicBezTo>
                  <a:close/>
                  <a:moveTo>
                    <a:pt x="5700052" y="1653324"/>
                  </a:moveTo>
                  <a:cubicBezTo>
                    <a:pt x="5681882" y="1674785"/>
                    <a:pt x="5666926" y="1698938"/>
                    <a:pt x="5655933" y="1724811"/>
                  </a:cubicBezTo>
                  <a:cubicBezTo>
                    <a:pt x="5681956" y="1735280"/>
                    <a:pt x="5709624" y="1741785"/>
                    <a:pt x="5737665" y="1744178"/>
                  </a:cubicBezTo>
                  <a:cubicBezTo>
                    <a:pt x="5739235" y="1724960"/>
                    <a:pt x="5742302" y="1705817"/>
                    <a:pt x="5747237" y="1686973"/>
                  </a:cubicBezTo>
                  <a:cubicBezTo>
                    <a:pt x="5730561" y="1677253"/>
                    <a:pt x="5714858" y="1665887"/>
                    <a:pt x="5700052" y="1653324"/>
                  </a:cubicBezTo>
                  <a:close/>
                  <a:moveTo>
                    <a:pt x="3334176" y="1653324"/>
                  </a:moveTo>
                  <a:cubicBezTo>
                    <a:pt x="3316006" y="1674785"/>
                    <a:pt x="3300975" y="1699012"/>
                    <a:pt x="3290058" y="1724811"/>
                  </a:cubicBezTo>
                  <a:cubicBezTo>
                    <a:pt x="3316006" y="1735280"/>
                    <a:pt x="3343749" y="1741785"/>
                    <a:pt x="3371789" y="1744178"/>
                  </a:cubicBezTo>
                  <a:cubicBezTo>
                    <a:pt x="3373360" y="1724960"/>
                    <a:pt x="3376501" y="1705817"/>
                    <a:pt x="3381435" y="1687048"/>
                  </a:cubicBezTo>
                  <a:cubicBezTo>
                    <a:pt x="3364761" y="1677253"/>
                    <a:pt x="3348983" y="1665961"/>
                    <a:pt x="3334176" y="1653324"/>
                  </a:cubicBezTo>
                  <a:close/>
                  <a:moveTo>
                    <a:pt x="3850737" y="1534353"/>
                  </a:moveTo>
                  <a:cubicBezTo>
                    <a:pt x="3837427" y="1564638"/>
                    <a:pt x="3819555" y="1592979"/>
                    <a:pt x="3797795" y="1618104"/>
                  </a:cubicBezTo>
                  <a:cubicBezTo>
                    <a:pt x="3819555" y="1643154"/>
                    <a:pt x="3837427" y="1671570"/>
                    <a:pt x="3850737" y="1701854"/>
                  </a:cubicBezTo>
                  <a:cubicBezTo>
                    <a:pt x="3868086" y="1690862"/>
                    <a:pt x="3884313" y="1678000"/>
                    <a:pt x="3899118" y="1663269"/>
                  </a:cubicBezTo>
                  <a:cubicBezTo>
                    <a:pt x="3912953" y="1649510"/>
                    <a:pt x="3925290" y="1634330"/>
                    <a:pt x="3935909" y="1618029"/>
                  </a:cubicBezTo>
                  <a:cubicBezTo>
                    <a:pt x="3925290" y="1601802"/>
                    <a:pt x="3912953" y="1586697"/>
                    <a:pt x="3899118" y="1572864"/>
                  </a:cubicBezTo>
                  <a:cubicBezTo>
                    <a:pt x="3884313" y="1558058"/>
                    <a:pt x="3868086" y="1545270"/>
                    <a:pt x="3850737" y="1534353"/>
                  </a:cubicBezTo>
                  <a:close/>
                  <a:moveTo>
                    <a:pt x="6216613" y="1534279"/>
                  </a:moveTo>
                  <a:cubicBezTo>
                    <a:pt x="6203302" y="1564563"/>
                    <a:pt x="6185430" y="1592904"/>
                    <a:pt x="6163671" y="1618029"/>
                  </a:cubicBezTo>
                  <a:cubicBezTo>
                    <a:pt x="6185430" y="1643079"/>
                    <a:pt x="6203302" y="1671494"/>
                    <a:pt x="6216613" y="1701780"/>
                  </a:cubicBezTo>
                  <a:cubicBezTo>
                    <a:pt x="6233961" y="1690787"/>
                    <a:pt x="6250188" y="1678000"/>
                    <a:pt x="6265068" y="1663195"/>
                  </a:cubicBezTo>
                  <a:cubicBezTo>
                    <a:pt x="6278828" y="1649436"/>
                    <a:pt x="6291091" y="1634256"/>
                    <a:pt x="6301710" y="1618029"/>
                  </a:cubicBezTo>
                  <a:cubicBezTo>
                    <a:pt x="6291091" y="1601802"/>
                    <a:pt x="6278828" y="1586623"/>
                    <a:pt x="6264994" y="1572789"/>
                  </a:cubicBezTo>
                  <a:cubicBezTo>
                    <a:pt x="6250188" y="1558058"/>
                    <a:pt x="6233961" y="1545270"/>
                    <a:pt x="6216613" y="1534279"/>
                  </a:cubicBezTo>
                  <a:close/>
                  <a:moveTo>
                    <a:pt x="5033638" y="1534279"/>
                  </a:moveTo>
                  <a:cubicBezTo>
                    <a:pt x="5020253" y="1564563"/>
                    <a:pt x="5002381" y="1592979"/>
                    <a:pt x="4980696" y="1618029"/>
                  </a:cubicBezTo>
                  <a:cubicBezTo>
                    <a:pt x="5002381" y="1643004"/>
                    <a:pt x="5020253" y="1671420"/>
                    <a:pt x="5033638" y="1701780"/>
                  </a:cubicBezTo>
                  <a:cubicBezTo>
                    <a:pt x="5051061" y="1690712"/>
                    <a:pt x="5067288" y="1677926"/>
                    <a:pt x="5082093" y="1663195"/>
                  </a:cubicBezTo>
                  <a:cubicBezTo>
                    <a:pt x="5095928" y="1649360"/>
                    <a:pt x="5108190" y="1634256"/>
                    <a:pt x="5118809" y="1617954"/>
                  </a:cubicBezTo>
                  <a:cubicBezTo>
                    <a:pt x="5108266" y="1601802"/>
                    <a:pt x="5095928" y="1586623"/>
                    <a:pt x="5082093" y="1572789"/>
                  </a:cubicBezTo>
                  <a:cubicBezTo>
                    <a:pt x="5067288" y="1558132"/>
                    <a:pt x="5051061" y="1545270"/>
                    <a:pt x="5033638" y="1534279"/>
                  </a:cubicBezTo>
                  <a:close/>
                  <a:moveTo>
                    <a:pt x="2667837" y="1534279"/>
                  </a:moveTo>
                  <a:cubicBezTo>
                    <a:pt x="2654527" y="1564563"/>
                    <a:pt x="2636655" y="1592904"/>
                    <a:pt x="2614895" y="1618029"/>
                  </a:cubicBezTo>
                  <a:cubicBezTo>
                    <a:pt x="2636655" y="1643079"/>
                    <a:pt x="2654527" y="1671420"/>
                    <a:pt x="2667837" y="1701780"/>
                  </a:cubicBezTo>
                  <a:cubicBezTo>
                    <a:pt x="2685110" y="1690787"/>
                    <a:pt x="2701412" y="1677926"/>
                    <a:pt x="2716218" y="1663195"/>
                  </a:cubicBezTo>
                  <a:cubicBezTo>
                    <a:pt x="2730052" y="1649360"/>
                    <a:pt x="2742390" y="1634181"/>
                    <a:pt x="2752933" y="1618029"/>
                  </a:cubicBezTo>
                  <a:cubicBezTo>
                    <a:pt x="2742390" y="1601802"/>
                    <a:pt x="2730052" y="1586623"/>
                    <a:pt x="2716218" y="1572789"/>
                  </a:cubicBezTo>
                  <a:cubicBezTo>
                    <a:pt x="2701412" y="1558058"/>
                    <a:pt x="2685186" y="1545270"/>
                    <a:pt x="2667837" y="1534279"/>
                  </a:cubicBezTo>
                  <a:close/>
                  <a:moveTo>
                    <a:pt x="2062516" y="1534279"/>
                  </a:moveTo>
                  <a:cubicBezTo>
                    <a:pt x="2045093" y="1545346"/>
                    <a:pt x="2028866" y="1558132"/>
                    <a:pt x="2014135" y="1572864"/>
                  </a:cubicBezTo>
                  <a:cubicBezTo>
                    <a:pt x="2001273" y="1585726"/>
                    <a:pt x="1989459" y="1600083"/>
                    <a:pt x="1979139" y="1615486"/>
                  </a:cubicBezTo>
                  <a:cubicBezTo>
                    <a:pt x="1979064" y="1615561"/>
                    <a:pt x="1979064" y="1615636"/>
                    <a:pt x="1978990" y="1615711"/>
                  </a:cubicBezTo>
                  <a:cubicBezTo>
                    <a:pt x="1978466" y="1616458"/>
                    <a:pt x="1978017" y="1617281"/>
                    <a:pt x="1977495" y="1618104"/>
                  </a:cubicBezTo>
                  <a:cubicBezTo>
                    <a:pt x="1978017" y="1618927"/>
                    <a:pt x="1978541" y="1619824"/>
                    <a:pt x="1979139" y="1620646"/>
                  </a:cubicBezTo>
                  <a:cubicBezTo>
                    <a:pt x="1989534" y="1636050"/>
                    <a:pt x="2001273" y="1650408"/>
                    <a:pt x="2014135" y="1663269"/>
                  </a:cubicBezTo>
                  <a:cubicBezTo>
                    <a:pt x="2028866" y="1677926"/>
                    <a:pt x="2045093" y="1690787"/>
                    <a:pt x="2062516" y="1701780"/>
                  </a:cubicBezTo>
                  <a:cubicBezTo>
                    <a:pt x="2075827" y="1671420"/>
                    <a:pt x="2093698" y="1643079"/>
                    <a:pt x="2115383" y="1618029"/>
                  </a:cubicBezTo>
                  <a:cubicBezTo>
                    <a:pt x="2093698" y="1592904"/>
                    <a:pt x="2075827" y="1564563"/>
                    <a:pt x="2062516" y="1534279"/>
                  </a:cubicBezTo>
                  <a:close/>
                  <a:moveTo>
                    <a:pt x="1484937" y="1534279"/>
                  </a:moveTo>
                  <a:cubicBezTo>
                    <a:pt x="1471626" y="1564563"/>
                    <a:pt x="1453755" y="1592904"/>
                    <a:pt x="1431995" y="1618029"/>
                  </a:cubicBezTo>
                  <a:cubicBezTo>
                    <a:pt x="1453755" y="1643079"/>
                    <a:pt x="1471626" y="1671494"/>
                    <a:pt x="1484937" y="1701780"/>
                  </a:cubicBezTo>
                  <a:cubicBezTo>
                    <a:pt x="1502285" y="1690787"/>
                    <a:pt x="1518512" y="1677926"/>
                    <a:pt x="1533318" y="1663195"/>
                  </a:cubicBezTo>
                  <a:cubicBezTo>
                    <a:pt x="1547151" y="1649360"/>
                    <a:pt x="1559415" y="1634256"/>
                    <a:pt x="1570033" y="1617954"/>
                  </a:cubicBezTo>
                  <a:cubicBezTo>
                    <a:pt x="1559490" y="1601802"/>
                    <a:pt x="1547151" y="1586623"/>
                    <a:pt x="1533318" y="1572789"/>
                  </a:cubicBezTo>
                  <a:cubicBezTo>
                    <a:pt x="1518512" y="1558058"/>
                    <a:pt x="1502285" y="1545270"/>
                    <a:pt x="1484937" y="1534279"/>
                  </a:cubicBezTo>
                  <a:close/>
                  <a:moveTo>
                    <a:pt x="879465" y="1534279"/>
                  </a:moveTo>
                  <a:cubicBezTo>
                    <a:pt x="862042" y="1545270"/>
                    <a:pt x="845816" y="1558132"/>
                    <a:pt x="831011" y="1572864"/>
                  </a:cubicBezTo>
                  <a:cubicBezTo>
                    <a:pt x="817251" y="1586623"/>
                    <a:pt x="804988" y="1601802"/>
                    <a:pt x="794369" y="1618029"/>
                  </a:cubicBezTo>
                  <a:cubicBezTo>
                    <a:pt x="804988" y="1634330"/>
                    <a:pt x="817251" y="1649436"/>
                    <a:pt x="831085" y="1663269"/>
                  </a:cubicBezTo>
                  <a:cubicBezTo>
                    <a:pt x="845891" y="1677926"/>
                    <a:pt x="862118" y="1690787"/>
                    <a:pt x="879541" y="1701780"/>
                  </a:cubicBezTo>
                  <a:cubicBezTo>
                    <a:pt x="892926" y="1671420"/>
                    <a:pt x="910797" y="1643079"/>
                    <a:pt x="932483" y="1618029"/>
                  </a:cubicBezTo>
                  <a:cubicBezTo>
                    <a:pt x="910797" y="1592904"/>
                    <a:pt x="892926" y="1564563"/>
                    <a:pt x="879465" y="1534279"/>
                  </a:cubicBezTo>
                  <a:close/>
                  <a:moveTo>
                    <a:pt x="4428242" y="1534203"/>
                  </a:moveTo>
                  <a:cubicBezTo>
                    <a:pt x="4410894" y="1545196"/>
                    <a:pt x="4394592" y="1557983"/>
                    <a:pt x="4379786" y="1572789"/>
                  </a:cubicBezTo>
                  <a:cubicBezTo>
                    <a:pt x="4366027" y="1586548"/>
                    <a:pt x="4353765" y="1601727"/>
                    <a:pt x="4343147" y="1617954"/>
                  </a:cubicBezTo>
                  <a:cubicBezTo>
                    <a:pt x="4353765" y="1634256"/>
                    <a:pt x="4366027" y="1649360"/>
                    <a:pt x="4379862" y="1663195"/>
                  </a:cubicBezTo>
                  <a:cubicBezTo>
                    <a:pt x="4394668" y="1678000"/>
                    <a:pt x="4410969" y="1690787"/>
                    <a:pt x="4428317" y="1701780"/>
                  </a:cubicBezTo>
                  <a:cubicBezTo>
                    <a:pt x="4441703" y="1671420"/>
                    <a:pt x="4459573" y="1643079"/>
                    <a:pt x="4481259" y="1618029"/>
                  </a:cubicBezTo>
                  <a:cubicBezTo>
                    <a:pt x="4459573" y="1592904"/>
                    <a:pt x="4441703" y="1564563"/>
                    <a:pt x="4428242" y="1534203"/>
                  </a:cubicBezTo>
                  <a:close/>
                  <a:moveTo>
                    <a:pt x="302036" y="1534203"/>
                  </a:moveTo>
                  <a:cubicBezTo>
                    <a:pt x="288651" y="1564489"/>
                    <a:pt x="270780" y="1592904"/>
                    <a:pt x="249094" y="1617954"/>
                  </a:cubicBezTo>
                  <a:cubicBezTo>
                    <a:pt x="270780" y="1643004"/>
                    <a:pt x="288651" y="1671345"/>
                    <a:pt x="302036" y="1701704"/>
                  </a:cubicBezTo>
                  <a:cubicBezTo>
                    <a:pt x="319385" y="1690712"/>
                    <a:pt x="335611" y="1677851"/>
                    <a:pt x="350492" y="1663120"/>
                  </a:cubicBezTo>
                  <a:cubicBezTo>
                    <a:pt x="364251" y="1649360"/>
                    <a:pt x="376514" y="1634181"/>
                    <a:pt x="387133" y="1617954"/>
                  </a:cubicBezTo>
                  <a:cubicBezTo>
                    <a:pt x="376589" y="1601802"/>
                    <a:pt x="364251" y="1586623"/>
                    <a:pt x="350417" y="1572789"/>
                  </a:cubicBezTo>
                  <a:cubicBezTo>
                    <a:pt x="335611" y="1558058"/>
                    <a:pt x="319310" y="1545270"/>
                    <a:pt x="302036" y="1534203"/>
                  </a:cubicBezTo>
                  <a:close/>
                  <a:moveTo>
                    <a:pt x="5611441" y="1534129"/>
                  </a:moveTo>
                  <a:cubicBezTo>
                    <a:pt x="5594018" y="1545196"/>
                    <a:pt x="5577792" y="1557983"/>
                    <a:pt x="5563060" y="1572714"/>
                  </a:cubicBezTo>
                  <a:cubicBezTo>
                    <a:pt x="5562761" y="1573088"/>
                    <a:pt x="5562462" y="1573387"/>
                    <a:pt x="5562163" y="1573686"/>
                  </a:cubicBezTo>
                  <a:cubicBezTo>
                    <a:pt x="5558948" y="1576976"/>
                    <a:pt x="5555807" y="1580266"/>
                    <a:pt x="5552741" y="1583631"/>
                  </a:cubicBezTo>
                  <a:cubicBezTo>
                    <a:pt x="5550871" y="1585726"/>
                    <a:pt x="5549077" y="1587894"/>
                    <a:pt x="5547207" y="1590062"/>
                  </a:cubicBezTo>
                  <a:cubicBezTo>
                    <a:pt x="5545712" y="1591782"/>
                    <a:pt x="5544216" y="1593502"/>
                    <a:pt x="5542796" y="1595297"/>
                  </a:cubicBezTo>
                  <a:cubicBezTo>
                    <a:pt x="5541151" y="1597315"/>
                    <a:pt x="5539655" y="1599335"/>
                    <a:pt x="5538085" y="1601354"/>
                  </a:cubicBezTo>
                  <a:cubicBezTo>
                    <a:pt x="5536440" y="1603448"/>
                    <a:pt x="5534869" y="1605541"/>
                    <a:pt x="5533299" y="1607710"/>
                  </a:cubicBezTo>
                  <a:cubicBezTo>
                    <a:pt x="5532028" y="1609504"/>
                    <a:pt x="5530757" y="1611374"/>
                    <a:pt x="5529485" y="1613244"/>
                  </a:cubicBezTo>
                  <a:cubicBezTo>
                    <a:pt x="5528364" y="1614814"/>
                    <a:pt x="5527392" y="1616384"/>
                    <a:pt x="5526345" y="1617954"/>
                  </a:cubicBezTo>
                  <a:cubicBezTo>
                    <a:pt x="5527317" y="1619525"/>
                    <a:pt x="5528364" y="1621095"/>
                    <a:pt x="5529411" y="1622665"/>
                  </a:cubicBezTo>
                  <a:cubicBezTo>
                    <a:pt x="5530682" y="1624534"/>
                    <a:pt x="5531953" y="1626404"/>
                    <a:pt x="5533299" y="1628274"/>
                  </a:cubicBezTo>
                  <a:cubicBezTo>
                    <a:pt x="5534795" y="1630442"/>
                    <a:pt x="5536440" y="1632536"/>
                    <a:pt x="5538010" y="1634629"/>
                  </a:cubicBezTo>
                  <a:cubicBezTo>
                    <a:pt x="5539581" y="1636649"/>
                    <a:pt x="5541151" y="1638668"/>
                    <a:pt x="5542721" y="1640686"/>
                  </a:cubicBezTo>
                  <a:cubicBezTo>
                    <a:pt x="5544216" y="1642556"/>
                    <a:pt x="5545712" y="1644351"/>
                    <a:pt x="5547283" y="1646146"/>
                  </a:cubicBezTo>
                  <a:cubicBezTo>
                    <a:pt x="5549077" y="1648239"/>
                    <a:pt x="5550797" y="1650333"/>
                    <a:pt x="5552591" y="1652351"/>
                  </a:cubicBezTo>
                  <a:cubicBezTo>
                    <a:pt x="5555956" y="1656016"/>
                    <a:pt x="5559396" y="1659680"/>
                    <a:pt x="5562910" y="1663195"/>
                  </a:cubicBezTo>
                  <a:cubicBezTo>
                    <a:pt x="5562910" y="1663269"/>
                    <a:pt x="5562910" y="1663269"/>
                    <a:pt x="5562910" y="1663269"/>
                  </a:cubicBezTo>
                  <a:cubicBezTo>
                    <a:pt x="5577642" y="1677926"/>
                    <a:pt x="5593868" y="1690787"/>
                    <a:pt x="5611292" y="1701780"/>
                  </a:cubicBezTo>
                  <a:cubicBezTo>
                    <a:pt x="5624602" y="1671420"/>
                    <a:pt x="5642474" y="1643079"/>
                    <a:pt x="5664309" y="1617879"/>
                  </a:cubicBezTo>
                  <a:cubicBezTo>
                    <a:pt x="5642623" y="1592754"/>
                    <a:pt x="5624751" y="1564413"/>
                    <a:pt x="5611441" y="1534129"/>
                  </a:cubicBezTo>
                  <a:close/>
                  <a:moveTo>
                    <a:pt x="3245416" y="1534129"/>
                  </a:moveTo>
                  <a:cubicBezTo>
                    <a:pt x="3228068" y="1545196"/>
                    <a:pt x="3211766" y="1557983"/>
                    <a:pt x="3197035" y="1572714"/>
                  </a:cubicBezTo>
                  <a:cubicBezTo>
                    <a:pt x="3183202" y="1586548"/>
                    <a:pt x="3170938" y="1601727"/>
                    <a:pt x="3160320" y="1617954"/>
                  </a:cubicBezTo>
                  <a:cubicBezTo>
                    <a:pt x="3170938" y="1634181"/>
                    <a:pt x="3183202" y="1649360"/>
                    <a:pt x="3197035" y="1663195"/>
                  </a:cubicBezTo>
                  <a:cubicBezTo>
                    <a:pt x="3211766" y="1677926"/>
                    <a:pt x="3227993" y="1690787"/>
                    <a:pt x="3245416" y="1701780"/>
                  </a:cubicBezTo>
                  <a:cubicBezTo>
                    <a:pt x="3258726" y="1671494"/>
                    <a:pt x="3276598" y="1643154"/>
                    <a:pt x="3298359" y="1618029"/>
                  </a:cubicBezTo>
                  <a:cubicBezTo>
                    <a:pt x="3276598" y="1592904"/>
                    <a:pt x="3258726" y="1564489"/>
                    <a:pt x="3245416" y="1534129"/>
                  </a:cubicBezTo>
                  <a:close/>
                  <a:moveTo>
                    <a:pt x="5737665" y="1491805"/>
                  </a:moveTo>
                  <a:cubicBezTo>
                    <a:pt x="5709474" y="1494198"/>
                    <a:pt x="5681882" y="1500703"/>
                    <a:pt x="5655933" y="1511172"/>
                  </a:cubicBezTo>
                  <a:cubicBezTo>
                    <a:pt x="5666926" y="1536971"/>
                    <a:pt x="5681882" y="1561123"/>
                    <a:pt x="5700052" y="1582659"/>
                  </a:cubicBezTo>
                  <a:cubicBezTo>
                    <a:pt x="5714784" y="1570022"/>
                    <a:pt x="5730561" y="1558730"/>
                    <a:pt x="5747237" y="1548935"/>
                  </a:cubicBezTo>
                  <a:cubicBezTo>
                    <a:pt x="5742302" y="1530240"/>
                    <a:pt x="5739235" y="1511172"/>
                    <a:pt x="5737665" y="1491805"/>
                  </a:cubicBezTo>
                  <a:close/>
                  <a:moveTo>
                    <a:pt x="4554765" y="1491805"/>
                  </a:moveTo>
                  <a:cubicBezTo>
                    <a:pt x="4526575" y="1494198"/>
                    <a:pt x="4498981" y="1500703"/>
                    <a:pt x="4473033" y="1511172"/>
                  </a:cubicBezTo>
                  <a:cubicBezTo>
                    <a:pt x="4484026" y="1536971"/>
                    <a:pt x="4498981" y="1561198"/>
                    <a:pt x="4517152" y="1582659"/>
                  </a:cubicBezTo>
                  <a:cubicBezTo>
                    <a:pt x="4531883" y="1570097"/>
                    <a:pt x="4547586" y="1558730"/>
                    <a:pt x="4564336" y="1548935"/>
                  </a:cubicBezTo>
                  <a:cubicBezTo>
                    <a:pt x="4559402" y="1530240"/>
                    <a:pt x="4556336" y="1511098"/>
                    <a:pt x="4554765" y="1491805"/>
                  </a:cubicBezTo>
                  <a:close/>
                  <a:moveTo>
                    <a:pt x="3371865" y="1491805"/>
                  </a:moveTo>
                  <a:cubicBezTo>
                    <a:pt x="3343673" y="1494198"/>
                    <a:pt x="3316081" y="1500703"/>
                    <a:pt x="3290133" y="1511172"/>
                  </a:cubicBezTo>
                  <a:cubicBezTo>
                    <a:pt x="3301051" y="1536971"/>
                    <a:pt x="3316006" y="1561123"/>
                    <a:pt x="3334252" y="1582659"/>
                  </a:cubicBezTo>
                  <a:cubicBezTo>
                    <a:pt x="3348983" y="1570097"/>
                    <a:pt x="3364685" y="1558730"/>
                    <a:pt x="3381511" y="1548935"/>
                  </a:cubicBezTo>
                  <a:cubicBezTo>
                    <a:pt x="3376575" y="1530240"/>
                    <a:pt x="3373435" y="1511172"/>
                    <a:pt x="3371865" y="1491805"/>
                  </a:cubicBezTo>
                  <a:close/>
                  <a:moveTo>
                    <a:pt x="2188964" y="1491805"/>
                  </a:moveTo>
                  <a:cubicBezTo>
                    <a:pt x="2160773" y="1494198"/>
                    <a:pt x="2133105" y="1500703"/>
                    <a:pt x="2107158" y="1511172"/>
                  </a:cubicBezTo>
                  <a:cubicBezTo>
                    <a:pt x="2118150" y="1536971"/>
                    <a:pt x="2133105" y="1561198"/>
                    <a:pt x="2151277" y="1582659"/>
                  </a:cubicBezTo>
                  <a:cubicBezTo>
                    <a:pt x="2166082" y="1570022"/>
                    <a:pt x="2181786" y="1558730"/>
                    <a:pt x="2198535" y="1548935"/>
                  </a:cubicBezTo>
                  <a:cubicBezTo>
                    <a:pt x="2193675" y="1530240"/>
                    <a:pt x="2190534" y="1511098"/>
                    <a:pt x="2188964" y="1491805"/>
                  </a:cubicBezTo>
                  <a:close/>
                  <a:moveTo>
                    <a:pt x="1005989" y="1491805"/>
                  </a:moveTo>
                  <a:cubicBezTo>
                    <a:pt x="977798" y="1494198"/>
                    <a:pt x="950205" y="1500703"/>
                    <a:pt x="924257" y="1511172"/>
                  </a:cubicBezTo>
                  <a:cubicBezTo>
                    <a:pt x="935250" y="1536971"/>
                    <a:pt x="950205" y="1561123"/>
                    <a:pt x="968376" y="1582659"/>
                  </a:cubicBezTo>
                  <a:cubicBezTo>
                    <a:pt x="983107" y="1570097"/>
                    <a:pt x="998811" y="1558730"/>
                    <a:pt x="1015561" y="1548935"/>
                  </a:cubicBezTo>
                  <a:cubicBezTo>
                    <a:pt x="1010625" y="1530240"/>
                    <a:pt x="1007559" y="1511098"/>
                    <a:pt x="1005989" y="1491805"/>
                  </a:cubicBezTo>
                  <a:close/>
                  <a:moveTo>
                    <a:pt x="175588" y="1491805"/>
                  </a:moveTo>
                  <a:cubicBezTo>
                    <a:pt x="174018" y="1511023"/>
                    <a:pt x="170877" y="1530166"/>
                    <a:pt x="166016" y="1549010"/>
                  </a:cubicBezTo>
                  <a:cubicBezTo>
                    <a:pt x="182692" y="1558730"/>
                    <a:pt x="198395" y="1570022"/>
                    <a:pt x="213201" y="1582659"/>
                  </a:cubicBezTo>
                  <a:cubicBezTo>
                    <a:pt x="231372" y="1561198"/>
                    <a:pt x="246402" y="1537045"/>
                    <a:pt x="257394" y="1511172"/>
                  </a:cubicBezTo>
                  <a:cubicBezTo>
                    <a:pt x="231372" y="1500703"/>
                    <a:pt x="203704" y="1494198"/>
                    <a:pt x="175588" y="1491805"/>
                  </a:cubicBezTo>
                  <a:close/>
                  <a:moveTo>
                    <a:pt x="6090240" y="1491730"/>
                  </a:moveTo>
                  <a:cubicBezTo>
                    <a:pt x="6088670" y="1511023"/>
                    <a:pt x="6085529" y="1530166"/>
                    <a:pt x="6080594" y="1548935"/>
                  </a:cubicBezTo>
                  <a:cubicBezTo>
                    <a:pt x="6097268" y="1558730"/>
                    <a:pt x="6113047" y="1570022"/>
                    <a:pt x="6127853" y="1582585"/>
                  </a:cubicBezTo>
                  <a:cubicBezTo>
                    <a:pt x="6146098" y="1561049"/>
                    <a:pt x="6161053" y="1536895"/>
                    <a:pt x="6172046" y="1511098"/>
                  </a:cubicBezTo>
                  <a:cubicBezTo>
                    <a:pt x="6146023" y="1500629"/>
                    <a:pt x="6118356" y="1494123"/>
                    <a:pt x="6090240" y="1491730"/>
                  </a:cubicBezTo>
                  <a:close/>
                  <a:moveTo>
                    <a:pt x="4907265" y="1491730"/>
                  </a:moveTo>
                  <a:cubicBezTo>
                    <a:pt x="4905769" y="1511023"/>
                    <a:pt x="4902628" y="1530091"/>
                    <a:pt x="4897693" y="1548935"/>
                  </a:cubicBezTo>
                  <a:cubicBezTo>
                    <a:pt x="4914368" y="1558730"/>
                    <a:pt x="4930072" y="1570022"/>
                    <a:pt x="4944878" y="1582585"/>
                  </a:cubicBezTo>
                  <a:cubicBezTo>
                    <a:pt x="4963048" y="1561123"/>
                    <a:pt x="4978079" y="1536971"/>
                    <a:pt x="4989071" y="1511098"/>
                  </a:cubicBezTo>
                  <a:cubicBezTo>
                    <a:pt x="4963048" y="1500629"/>
                    <a:pt x="4935381" y="1494123"/>
                    <a:pt x="4907265" y="1491730"/>
                  </a:cubicBezTo>
                  <a:close/>
                  <a:moveTo>
                    <a:pt x="3724289" y="1491730"/>
                  </a:moveTo>
                  <a:cubicBezTo>
                    <a:pt x="3722719" y="1511098"/>
                    <a:pt x="3719578" y="1530166"/>
                    <a:pt x="3714718" y="1548935"/>
                  </a:cubicBezTo>
                  <a:cubicBezTo>
                    <a:pt x="3731393" y="1558730"/>
                    <a:pt x="3747171" y="1570022"/>
                    <a:pt x="3761977" y="1582585"/>
                  </a:cubicBezTo>
                  <a:cubicBezTo>
                    <a:pt x="3780148" y="1561049"/>
                    <a:pt x="3795103" y="1536895"/>
                    <a:pt x="3806096" y="1511098"/>
                  </a:cubicBezTo>
                  <a:cubicBezTo>
                    <a:pt x="3780073" y="1500629"/>
                    <a:pt x="3752406" y="1494123"/>
                    <a:pt x="3724289" y="1491730"/>
                  </a:cubicBezTo>
                  <a:close/>
                  <a:moveTo>
                    <a:pt x="2541463" y="1491730"/>
                  </a:moveTo>
                  <a:cubicBezTo>
                    <a:pt x="2539893" y="1511023"/>
                    <a:pt x="2536752" y="1530166"/>
                    <a:pt x="2531817" y="1548935"/>
                  </a:cubicBezTo>
                  <a:cubicBezTo>
                    <a:pt x="2548493" y="1558730"/>
                    <a:pt x="2564270" y="1570022"/>
                    <a:pt x="2579077" y="1582585"/>
                  </a:cubicBezTo>
                  <a:cubicBezTo>
                    <a:pt x="2597322" y="1561049"/>
                    <a:pt x="2612278" y="1536895"/>
                    <a:pt x="2623270" y="1511098"/>
                  </a:cubicBezTo>
                  <a:cubicBezTo>
                    <a:pt x="2597248" y="1500629"/>
                    <a:pt x="2569580" y="1494123"/>
                    <a:pt x="2541463" y="1491730"/>
                  </a:cubicBezTo>
                  <a:close/>
                  <a:moveTo>
                    <a:pt x="1358563" y="1491730"/>
                  </a:moveTo>
                  <a:cubicBezTo>
                    <a:pt x="1356993" y="1511023"/>
                    <a:pt x="1353853" y="1530166"/>
                    <a:pt x="1348917" y="1548935"/>
                  </a:cubicBezTo>
                  <a:cubicBezTo>
                    <a:pt x="1365592" y="1558730"/>
                    <a:pt x="1381371" y="1570022"/>
                    <a:pt x="1396176" y="1582585"/>
                  </a:cubicBezTo>
                  <a:cubicBezTo>
                    <a:pt x="1414422" y="1561049"/>
                    <a:pt x="1429377" y="1536895"/>
                    <a:pt x="1440370" y="1511098"/>
                  </a:cubicBezTo>
                  <a:cubicBezTo>
                    <a:pt x="1414347" y="1500629"/>
                    <a:pt x="1386679" y="1494123"/>
                    <a:pt x="1358563" y="1491730"/>
                  </a:cubicBezTo>
                  <a:close/>
                  <a:moveTo>
                    <a:pt x="2952813" y="1476027"/>
                  </a:moveTo>
                  <a:cubicBezTo>
                    <a:pt x="2948401" y="1478794"/>
                    <a:pt x="2942943" y="1482757"/>
                    <a:pt x="2937483" y="1488141"/>
                  </a:cubicBezTo>
                  <a:cubicBezTo>
                    <a:pt x="2920659" y="1504816"/>
                    <a:pt x="2912135" y="1526427"/>
                    <a:pt x="2912135" y="1552449"/>
                  </a:cubicBezTo>
                  <a:cubicBezTo>
                    <a:pt x="2912135" y="1566358"/>
                    <a:pt x="2900843" y="1577574"/>
                    <a:pt x="2887009" y="1577574"/>
                  </a:cubicBezTo>
                  <a:cubicBezTo>
                    <a:pt x="2860987" y="1577574"/>
                    <a:pt x="2839376" y="1586099"/>
                    <a:pt x="2822700" y="1602998"/>
                  </a:cubicBezTo>
                  <a:cubicBezTo>
                    <a:pt x="2821878" y="1603747"/>
                    <a:pt x="2821355" y="1604270"/>
                    <a:pt x="2820906" y="1604793"/>
                  </a:cubicBezTo>
                  <a:cubicBezTo>
                    <a:pt x="2820682" y="1605018"/>
                    <a:pt x="2820532" y="1605242"/>
                    <a:pt x="2820307" y="1605467"/>
                  </a:cubicBezTo>
                  <a:cubicBezTo>
                    <a:pt x="2818364" y="1607485"/>
                    <a:pt x="2816494" y="1609803"/>
                    <a:pt x="2814325" y="1612645"/>
                  </a:cubicBezTo>
                  <a:cubicBezTo>
                    <a:pt x="2813428" y="1613916"/>
                    <a:pt x="2812307" y="1615486"/>
                    <a:pt x="2811334" y="1616982"/>
                  </a:cubicBezTo>
                  <a:cubicBezTo>
                    <a:pt x="2811185" y="1617207"/>
                    <a:pt x="2811035" y="1617431"/>
                    <a:pt x="2810886" y="1617655"/>
                  </a:cubicBezTo>
                  <a:lnTo>
                    <a:pt x="2810512" y="1618253"/>
                  </a:lnTo>
                  <a:lnTo>
                    <a:pt x="2811410" y="1619599"/>
                  </a:lnTo>
                  <a:cubicBezTo>
                    <a:pt x="2812307" y="1621020"/>
                    <a:pt x="2813279" y="1622441"/>
                    <a:pt x="2814401" y="1623862"/>
                  </a:cubicBezTo>
                  <a:cubicBezTo>
                    <a:pt x="2816494" y="1626628"/>
                    <a:pt x="2818364" y="1628946"/>
                    <a:pt x="2820307" y="1631040"/>
                  </a:cubicBezTo>
                  <a:cubicBezTo>
                    <a:pt x="2837282" y="1649510"/>
                    <a:pt x="2859715" y="1658857"/>
                    <a:pt x="2887009" y="1658857"/>
                  </a:cubicBezTo>
                  <a:cubicBezTo>
                    <a:pt x="2900918" y="1658857"/>
                    <a:pt x="2912135" y="1670074"/>
                    <a:pt x="2912135" y="1683908"/>
                  </a:cubicBezTo>
                  <a:cubicBezTo>
                    <a:pt x="2912209" y="1709930"/>
                    <a:pt x="2920809" y="1731615"/>
                    <a:pt x="2937633" y="1748291"/>
                  </a:cubicBezTo>
                  <a:cubicBezTo>
                    <a:pt x="2943092" y="1753675"/>
                    <a:pt x="2948476" y="1757638"/>
                    <a:pt x="2952813" y="1760330"/>
                  </a:cubicBezTo>
                  <a:cubicBezTo>
                    <a:pt x="2968067" y="1750834"/>
                    <a:pt x="2993491" y="1728400"/>
                    <a:pt x="2993491" y="1683833"/>
                  </a:cubicBezTo>
                  <a:cubicBezTo>
                    <a:pt x="2993491" y="1669924"/>
                    <a:pt x="3004783" y="1658708"/>
                    <a:pt x="3018617" y="1658708"/>
                  </a:cubicBezTo>
                  <a:cubicBezTo>
                    <a:pt x="3044564" y="1658708"/>
                    <a:pt x="3066175" y="1650183"/>
                    <a:pt x="3082850" y="1633283"/>
                  </a:cubicBezTo>
                  <a:cubicBezTo>
                    <a:pt x="3084645" y="1631489"/>
                    <a:pt x="3086141" y="1629695"/>
                    <a:pt x="3087636" y="1628049"/>
                  </a:cubicBezTo>
                  <a:lnTo>
                    <a:pt x="3089356" y="1625955"/>
                  </a:lnTo>
                  <a:cubicBezTo>
                    <a:pt x="3090328" y="1624684"/>
                    <a:pt x="3091301" y="1623488"/>
                    <a:pt x="3092123" y="1622291"/>
                  </a:cubicBezTo>
                  <a:cubicBezTo>
                    <a:pt x="3092273" y="1622067"/>
                    <a:pt x="3092497" y="1621842"/>
                    <a:pt x="3092646" y="1621619"/>
                  </a:cubicBezTo>
                  <a:cubicBezTo>
                    <a:pt x="3093245" y="1620721"/>
                    <a:pt x="3093768" y="1619899"/>
                    <a:pt x="3094291" y="1619150"/>
                  </a:cubicBezTo>
                  <a:cubicBezTo>
                    <a:pt x="3094441" y="1618851"/>
                    <a:pt x="3094666" y="1618628"/>
                    <a:pt x="3094815" y="1618328"/>
                  </a:cubicBezTo>
                  <a:cubicBezTo>
                    <a:pt x="3094890" y="1618178"/>
                    <a:pt x="3094965" y="1618104"/>
                    <a:pt x="3094965" y="1618178"/>
                  </a:cubicBezTo>
                  <a:cubicBezTo>
                    <a:pt x="3092273" y="1613916"/>
                    <a:pt x="3088310" y="1608458"/>
                    <a:pt x="3082926" y="1603074"/>
                  </a:cubicBezTo>
                  <a:cubicBezTo>
                    <a:pt x="3066250" y="1586099"/>
                    <a:pt x="3044564" y="1577574"/>
                    <a:pt x="3018542" y="1577574"/>
                  </a:cubicBezTo>
                  <a:cubicBezTo>
                    <a:pt x="3004634" y="1577574"/>
                    <a:pt x="2993417" y="1566283"/>
                    <a:pt x="2993417" y="1552449"/>
                  </a:cubicBezTo>
                  <a:cubicBezTo>
                    <a:pt x="2993417" y="1507957"/>
                    <a:pt x="2967918" y="1485449"/>
                    <a:pt x="2952813" y="1476027"/>
                  </a:cubicBezTo>
                  <a:close/>
                  <a:moveTo>
                    <a:pt x="4135639" y="1475728"/>
                  </a:moveTo>
                  <a:cubicBezTo>
                    <a:pt x="4121356" y="1484776"/>
                    <a:pt x="4095034" y="1507359"/>
                    <a:pt x="4095034" y="1552225"/>
                  </a:cubicBezTo>
                  <a:cubicBezTo>
                    <a:pt x="4095034" y="1566134"/>
                    <a:pt x="4083743" y="1577350"/>
                    <a:pt x="4069909" y="1577350"/>
                  </a:cubicBezTo>
                  <a:cubicBezTo>
                    <a:pt x="4043887" y="1577350"/>
                    <a:pt x="4022276" y="1585875"/>
                    <a:pt x="4005601" y="1602775"/>
                  </a:cubicBezTo>
                  <a:cubicBezTo>
                    <a:pt x="4000217" y="1608233"/>
                    <a:pt x="3996254" y="1613692"/>
                    <a:pt x="3993487" y="1618029"/>
                  </a:cubicBezTo>
                  <a:cubicBezTo>
                    <a:pt x="4002535" y="1632461"/>
                    <a:pt x="4025193" y="1658708"/>
                    <a:pt x="4069986" y="1658708"/>
                  </a:cubicBezTo>
                  <a:cubicBezTo>
                    <a:pt x="4083894" y="1658708"/>
                    <a:pt x="4095110" y="1669999"/>
                    <a:pt x="4095110" y="1683833"/>
                  </a:cubicBezTo>
                  <a:cubicBezTo>
                    <a:pt x="4095110" y="1709706"/>
                    <a:pt x="4103635" y="1731391"/>
                    <a:pt x="4120534" y="1748216"/>
                  </a:cubicBezTo>
                  <a:cubicBezTo>
                    <a:pt x="4125993" y="1753600"/>
                    <a:pt x="4131378" y="1757563"/>
                    <a:pt x="4135713" y="1760255"/>
                  </a:cubicBezTo>
                  <a:cubicBezTo>
                    <a:pt x="4140052" y="1757489"/>
                    <a:pt x="4145509" y="1753526"/>
                    <a:pt x="4151042" y="1748066"/>
                  </a:cubicBezTo>
                  <a:cubicBezTo>
                    <a:pt x="4167867" y="1731391"/>
                    <a:pt x="4176392" y="1709780"/>
                    <a:pt x="4176392" y="1683758"/>
                  </a:cubicBezTo>
                  <a:cubicBezTo>
                    <a:pt x="4176392" y="1669850"/>
                    <a:pt x="4187684" y="1658633"/>
                    <a:pt x="4201518" y="1658633"/>
                  </a:cubicBezTo>
                  <a:cubicBezTo>
                    <a:pt x="4227466" y="1658633"/>
                    <a:pt x="4249152" y="1650034"/>
                    <a:pt x="4265902" y="1633134"/>
                  </a:cubicBezTo>
                  <a:cubicBezTo>
                    <a:pt x="4271210" y="1627750"/>
                    <a:pt x="4275174" y="1622291"/>
                    <a:pt x="4277940" y="1618029"/>
                  </a:cubicBezTo>
                  <a:cubicBezTo>
                    <a:pt x="4275248" y="1613692"/>
                    <a:pt x="4271284" y="1608233"/>
                    <a:pt x="4265902" y="1602849"/>
                  </a:cubicBezTo>
                  <a:cubicBezTo>
                    <a:pt x="4249152" y="1585949"/>
                    <a:pt x="4227466" y="1577350"/>
                    <a:pt x="4201444" y="1577350"/>
                  </a:cubicBezTo>
                  <a:cubicBezTo>
                    <a:pt x="4187534" y="1577350"/>
                    <a:pt x="4176318" y="1566059"/>
                    <a:pt x="4176318" y="1552225"/>
                  </a:cubicBezTo>
                  <a:cubicBezTo>
                    <a:pt x="4176318" y="1507583"/>
                    <a:pt x="4150743" y="1485075"/>
                    <a:pt x="4135639" y="1475728"/>
                  </a:cubicBezTo>
                  <a:close/>
                  <a:moveTo>
                    <a:pt x="5318614" y="1475654"/>
                  </a:moveTo>
                  <a:cubicBezTo>
                    <a:pt x="5304331" y="1484701"/>
                    <a:pt x="5278010" y="1507284"/>
                    <a:pt x="5278010" y="1552150"/>
                  </a:cubicBezTo>
                  <a:cubicBezTo>
                    <a:pt x="5278010" y="1566059"/>
                    <a:pt x="5266718" y="1577275"/>
                    <a:pt x="5252884" y="1577275"/>
                  </a:cubicBezTo>
                  <a:cubicBezTo>
                    <a:pt x="5226937" y="1577275"/>
                    <a:pt x="5205326" y="1585800"/>
                    <a:pt x="5188651" y="1602699"/>
                  </a:cubicBezTo>
                  <a:cubicBezTo>
                    <a:pt x="5183192" y="1608233"/>
                    <a:pt x="5179229" y="1613692"/>
                    <a:pt x="5176463" y="1618029"/>
                  </a:cubicBezTo>
                  <a:cubicBezTo>
                    <a:pt x="5185585" y="1632461"/>
                    <a:pt x="5208168" y="1658633"/>
                    <a:pt x="5252960" y="1658633"/>
                  </a:cubicBezTo>
                  <a:cubicBezTo>
                    <a:pt x="5266868" y="1658633"/>
                    <a:pt x="5278085" y="1669924"/>
                    <a:pt x="5278085" y="1683758"/>
                  </a:cubicBezTo>
                  <a:cubicBezTo>
                    <a:pt x="5278085" y="1709706"/>
                    <a:pt x="5286685" y="1731391"/>
                    <a:pt x="5303584" y="1748142"/>
                  </a:cubicBezTo>
                  <a:cubicBezTo>
                    <a:pt x="5308968" y="1753526"/>
                    <a:pt x="5314352" y="1757489"/>
                    <a:pt x="5318688" y="1760181"/>
                  </a:cubicBezTo>
                  <a:cubicBezTo>
                    <a:pt x="5322951" y="1757489"/>
                    <a:pt x="5328410" y="1753526"/>
                    <a:pt x="5333868" y="1748066"/>
                  </a:cubicBezTo>
                  <a:cubicBezTo>
                    <a:pt x="5350768" y="1731391"/>
                    <a:pt x="5359293" y="1709706"/>
                    <a:pt x="5359443" y="1683609"/>
                  </a:cubicBezTo>
                  <a:cubicBezTo>
                    <a:pt x="5359443" y="1669700"/>
                    <a:pt x="5370733" y="1658484"/>
                    <a:pt x="5384567" y="1658484"/>
                  </a:cubicBezTo>
                  <a:cubicBezTo>
                    <a:pt x="5410589" y="1658484"/>
                    <a:pt x="5432201" y="1649959"/>
                    <a:pt x="5448875" y="1633059"/>
                  </a:cubicBezTo>
                  <a:cubicBezTo>
                    <a:pt x="5454260" y="1627601"/>
                    <a:pt x="5458222" y="1622217"/>
                    <a:pt x="5460990" y="1617879"/>
                  </a:cubicBezTo>
                  <a:cubicBezTo>
                    <a:pt x="5458222" y="1613542"/>
                    <a:pt x="5454260" y="1608083"/>
                    <a:pt x="5448875" y="1602699"/>
                  </a:cubicBezTo>
                  <a:cubicBezTo>
                    <a:pt x="5432201" y="1585726"/>
                    <a:pt x="5410515" y="1577201"/>
                    <a:pt x="5384492" y="1577201"/>
                  </a:cubicBezTo>
                  <a:cubicBezTo>
                    <a:pt x="5370584" y="1577201"/>
                    <a:pt x="5359367" y="1565984"/>
                    <a:pt x="5359367" y="1552150"/>
                  </a:cubicBezTo>
                  <a:cubicBezTo>
                    <a:pt x="5359293" y="1507508"/>
                    <a:pt x="5333719" y="1485000"/>
                    <a:pt x="5318614" y="1475654"/>
                  </a:cubicBezTo>
                  <a:close/>
                  <a:moveTo>
                    <a:pt x="586862" y="1475654"/>
                  </a:moveTo>
                  <a:cubicBezTo>
                    <a:pt x="572580" y="1484701"/>
                    <a:pt x="546259" y="1507284"/>
                    <a:pt x="546259" y="1552150"/>
                  </a:cubicBezTo>
                  <a:cubicBezTo>
                    <a:pt x="546259" y="1566059"/>
                    <a:pt x="534967" y="1577275"/>
                    <a:pt x="521134" y="1577275"/>
                  </a:cubicBezTo>
                  <a:cubicBezTo>
                    <a:pt x="495186" y="1577275"/>
                    <a:pt x="473576" y="1585800"/>
                    <a:pt x="456900" y="1602699"/>
                  </a:cubicBezTo>
                  <a:cubicBezTo>
                    <a:pt x="451442" y="1608159"/>
                    <a:pt x="447478" y="1613692"/>
                    <a:pt x="444711" y="1618029"/>
                  </a:cubicBezTo>
                  <a:cubicBezTo>
                    <a:pt x="453759" y="1632387"/>
                    <a:pt x="476342" y="1658633"/>
                    <a:pt x="521208" y="1658633"/>
                  </a:cubicBezTo>
                  <a:cubicBezTo>
                    <a:pt x="535117" y="1658633"/>
                    <a:pt x="546334" y="1669924"/>
                    <a:pt x="546334" y="1683758"/>
                  </a:cubicBezTo>
                  <a:cubicBezTo>
                    <a:pt x="546334" y="1709631"/>
                    <a:pt x="554858" y="1731316"/>
                    <a:pt x="571758" y="1748142"/>
                  </a:cubicBezTo>
                  <a:cubicBezTo>
                    <a:pt x="577216" y="1753526"/>
                    <a:pt x="582600" y="1757489"/>
                    <a:pt x="586938" y="1760181"/>
                  </a:cubicBezTo>
                  <a:cubicBezTo>
                    <a:pt x="591274" y="1757414"/>
                    <a:pt x="596733" y="1753450"/>
                    <a:pt x="602267" y="1747992"/>
                  </a:cubicBezTo>
                  <a:cubicBezTo>
                    <a:pt x="619092" y="1731316"/>
                    <a:pt x="627617" y="1709706"/>
                    <a:pt x="627617" y="1683683"/>
                  </a:cubicBezTo>
                  <a:cubicBezTo>
                    <a:pt x="627617" y="1669775"/>
                    <a:pt x="638907" y="1658558"/>
                    <a:pt x="652742" y="1658558"/>
                  </a:cubicBezTo>
                  <a:cubicBezTo>
                    <a:pt x="678764" y="1658558"/>
                    <a:pt x="700375" y="1650034"/>
                    <a:pt x="717049" y="1633134"/>
                  </a:cubicBezTo>
                  <a:cubicBezTo>
                    <a:pt x="722433" y="1627750"/>
                    <a:pt x="726472" y="1622291"/>
                    <a:pt x="729163" y="1617805"/>
                  </a:cubicBezTo>
                  <a:cubicBezTo>
                    <a:pt x="726472" y="1613542"/>
                    <a:pt x="722509" y="1608083"/>
                    <a:pt x="717125" y="1602699"/>
                  </a:cubicBezTo>
                  <a:cubicBezTo>
                    <a:pt x="700449" y="1585726"/>
                    <a:pt x="678764" y="1577201"/>
                    <a:pt x="652742" y="1577201"/>
                  </a:cubicBezTo>
                  <a:cubicBezTo>
                    <a:pt x="638833" y="1577201"/>
                    <a:pt x="627617" y="1565984"/>
                    <a:pt x="627617" y="1552150"/>
                  </a:cubicBezTo>
                  <a:cubicBezTo>
                    <a:pt x="627541" y="1507508"/>
                    <a:pt x="601968" y="1485000"/>
                    <a:pt x="586862" y="1475654"/>
                  </a:cubicBezTo>
                  <a:close/>
                  <a:moveTo>
                    <a:pt x="1769763" y="1475578"/>
                  </a:moveTo>
                  <a:cubicBezTo>
                    <a:pt x="1755480" y="1484551"/>
                    <a:pt x="1729159" y="1507209"/>
                    <a:pt x="1729159" y="1552075"/>
                  </a:cubicBezTo>
                  <a:cubicBezTo>
                    <a:pt x="1729159" y="1565984"/>
                    <a:pt x="1717868" y="1577201"/>
                    <a:pt x="1704034" y="1577201"/>
                  </a:cubicBezTo>
                  <a:cubicBezTo>
                    <a:pt x="1678086" y="1577201"/>
                    <a:pt x="1656475" y="1585726"/>
                    <a:pt x="1639800" y="1602625"/>
                  </a:cubicBezTo>
                  <a:cubicBezTo>
                    <a:pt x="1634341" y="1608159"/>
                    <a:pt x="1630378" y="1613617"/>
                    <a:pt x="1627612" y="1617954"/>
                  </a:cubicBezTo>
                  <a:cubicBezTo>
                    <a:pt x="1636734" y="1632387"/>
                    <a:pt x="1659317" y="1658558"/>
                    <a:pt x="1704109" y="1658558"/>
                  </a:cubicBezTo>
                  <a:cubicBezTo>
                    <a:pt x="1718017" y="1658558"/>
                    <a:pt x="1729234" y="1669850"/>
                    <a:pt x="1729234" y="1683683"/>
                  </a:cubicBezTo>
                  <a:cubicBezTo>
                    <a:pt x="1729234" y="1709631"/>
                    <a:pt x="1737833" y="1731316"/>
                    <a:pt x="1754733" y="1748066"/>
                  </a:cubicBezTo>
                  <a:cubicBezTo>
                    <a:pt x="1760191" y="1753526"/>
                    <a:pt x="1765575" y="1757489"/>
                    <a:pt x="1769913" y="1760181"/>
                  </a:cubicBezTo>
                  <a:cubicBezTo>
                    <a:pt x="1785092" y="1750759"/>
                    <a:pt x="1810592" y="1728250"/>
                    <a:pt x="1810592" y="1683683"/>
                  </a:cubicBezTo>
                  <a:cubicBezTo>
                    <a:pt x="1810592" y="1669775"/>
                    <a:pt x="1821882" y="1658558"/>
                    <a:pt x="1835717" y="1658558"/>
                  </a:cubicBezTo>
                  <a:cubicBezTo>
                    <a:pt x="1861664" y="1658558"/>
                    <a:pt x="1883275" y="1650034"/>
                    <a:pt x="1899950" y="1633134"/>
                  </a:cubicBezTo>
                  <a:cubicBezTo>
                    <a:pt x="1905334" y="1627675"/>
                    <a:pt x="1909298" y="1622291"/>
                    <a:pt x="1912064" y="1617879"/>
                  </a:cubicBezTo>
                  <a:cubicBezTo>
                    <a:pt x="1909298" y="1613542"/>
                    <a:pt x="1905334" y="1608083"/>
                    <a:pt x="1899950" y="1602699"/>
                  </a:cubicBezTo>
                  <a:cubicBezTo>
                    <a:pt x="1883275" y="1585726"/>
                    <a:pt x="1861589" y="1577201"/>
                    <a:pt x="1835567" y="1577201"/>
                  </a:cubicBezTo>
                  <a:cubicBezTo>
                    <a:pt x="1821659" y="1577201"/>
                    <a:pt x="1810442" y="1565909"/>
                    <a:pt x="1810442" y="1552075"/>
                  </a:cubicBezTo>
                  <a:cubicBezTo>
                    <a:pt x="1810442" y="1507434"/>
                    <a:pt x="1784868" y="1484926"/>
                    <a:pt x="1769763" y="1475578"/>
                  </a:cubicBezTo>
                  <a:close/>
                  <a:moveTo>
                    <a:pt x="4730940" y="1439910"/>
                  </a:moveTo>
                  <a:cubicBezTo>
                    <a:pt x="4717630" y="1455987"/>
                    <a:pt x="4706190" y="1473634"/>
                    <a:pt x="4696692" y="1492478"/>
                  </a:cubicBezTo>
                  <a:cubicBezTo>
                    <a:pt x="4691084" y="1503620"/>
                    <a:pt x="4678222" y="1508929"/>
                    <a:pt x="4666409" y="1505041"/>
                  </a:cubicBezTo>
                  <a:cubicBezTo>
                    <a:pt x="4646441" y="1498386"/>
                    <a:pt x="4625878" y="1494048"/>
                    <a:pt x="4605015" y="1492029"/>
                  </a:cubicBezTo>
                  <a:cubicBezTo>
                    <a:pt x="4606961" y="1512892"/>
                    <a:pt x="4611296" y="1533456"/>
                    <a:pt x="4617951" y="1553346"/>
                  </a:cubicBezTo>
                  <a:cubicBezTo>
                    <a:pt x="4621916" y="1565162"/>
                    <a:pt x="4616606" y="1578098"/>
                    <a:pt x="4605315" y="1583706"/>
                  </a:cubicBezTo>
                  <a:cubicBezTo>
                    <a:pt x="4586470" y="1593203"/>
                    <a:pt x="4568898" y="1604644"/>
                    <a:pt x="4552746" y="1618029"/>
                  </a:cubicBezTo>
                  <a:cubicBezTo>
                    <a:pt x="4568898" y="1631414"/>
                    <a:pt x="4586470" y="1642930"/>
                    <a:pt x="4605315" y="1652351"/>
                  </a:cubicBezTo>
                  <a:cubicBezTo>
                    <a:pt x="4616457" y="1657960"/>
                    <a:pt x="4621765" y="1670822"/>
                    <a:pt x="4617877" y="1682637"/>
                  </a:cubicBezTo>
                  <a:cubicBezTo>
                    <a:pt x="4611222" y="1702677"/>
                    <a:pt x="4606961" y="1723240"/>
                    <a:pt x="4604940" y="1744029"/>
                  </a:cubicBezTo>
                  <a:cubicBezTo>
                    <a:pt x="4625804" y="1742009"/>
                    <a:pt x="4646367" y="1737673"/>
                    <a:pt x="4666332" y="1731092"/>
                  </a:cubicBezTo>
                  <a:cubicBezTo>
                    <a:pt x="4668951" y="1730195"/>
                    <a:pt x="4671568" y="1729821"/>
                    <a:pt x="4674184" y="1729821"/>
                  </a:cubicBezTo>
                  <a:cubicBezTo>
                    <a:pt x="4683457" y="1729821"/>
                    <a:pt x="4692280" y="1734981"/>
                    <a:pt x="4696617" y="1743655"/>
                  </a:cubicBezTo>
                  <a:cubicBezTo>
                    <a:pt x="4706039" y="1762499"/>
                    <a:pt x="4717555" y="1780071"/>
                    <a:pt x="4730865" y="1796223"/>
                  </a:cubicBezTo>
                  <a:cubicBezTo>
                    <a:pt x="4744250" y="1779996"/>
                    <a:pt x="4755691" y="1762349"/>
                    <a:pt x="4765113" y="1743655"/>
                  </a:cubicBezTo>
                  <a:cubicBezTo>
                    <a:pt x="4770722" y="1732513"/>
                    <a:pt x="4783583" y="1727129"/>
                    <a:pt x="4795398" y="1731092"/>
                  </a:cubicBezTo>
                  <a:cubicBezTo>
                    <a:pt x="4815513" y="1737747"/>
                    <a:pt x="4836077" y="1742084"/>
                    <a:pt x="4856864" y="1744103"/>
                  </a:cubicBezTo>
                  <a:cubicBezTo>
                    <a:pt x="4854921" y="1723166"/>
                    <a:pt x="4850583" y="1702602"/>
                    <a:pt x="4843928" y="1682711"/>
                  </a:cubicBezTo>
                  <a:cubicBezTo>
                    <a:pt x="4840040" y="1670896"/>
                    <a:pt x="4845349" y="1657960"/>
                    <a:pt x="4856491" y="1652351"/>
                  </a:cubicBezTo>
                  <a:cubicBezTo>
                    <a:pt x="4875185" y="1642930"/>
                    <a:pt x="4892832" y="1631414"/>
                    <a:pt x="4909059" y="1618029"/>
                  </a:cubicBezTo>
                  <a:cubicBezTo>
                    <a:pt x="4892832" y="1604569"/>
                    <a:pt x="4875260" y="1593128"/>
                    <a:pt x="4856565" y="1583781"/>
                  </a:cubicBezTo>
                  <a:cubicBezTo>
                    <a:pt x="4845424" y="1578248"/>
                    <a:pt x="4840040" y="1565311"/>
                    <a:pt x="4843928" y="1553496"/>
                  </a:cubicBezTo>
                  <a:cubicBezTo>
                    <a:pt x="4850509" y="1533382"/>
                    <a:pt x="4854846" y="1512818"/>
                    <a:pt x="4856864" y="1492029"/>
                  </a:cubicBezTo>
                  <a:cubicBezTo>
                    <a:pt x="4836077" y="1494048"/>
                    <a:pt x="4815513" y="1498386"/>
                    <a:pt x="4795473" y="1505041"/>
                  </a:cubicBezTo>
                  <a:cubicBezTo>
                    <a:pt x="4783658" y="1508929"/>
                    <a:pt x="4770796" y="1503620"/>
                    <a:pt x="4765188" y="1492478"/>
                  </a:cubicBezTo>
                  <a:cubicBezTo>
                    <a:pt x="4755767" y="1473709"/>
                    <a:pt x="4744325" y="1456062"/>
                    <a:pt x="4730940" y="1439910"/>
                  </a:cubicBezTo>
                  <a:close/>
                  <a:moveTo>
                    <a:pt x="3548114" y="1439910"/>
                  </a:moveTo>
                  <a:cubicBezTo>
                    <a:pt x="3534804" y="1455987"/>
                    <a:pt x="3523363" y="1473560"/>
                    <a:pt x="3513866" y="1492478"/>
                  </a:cubicBezTo>
                  <a:cubicBezTo>
                    <a:pt x="3508258" y="1503620"/>
                    <a:pt x="3495396" y="1508929"/>
                    <a:pt x="3483581" y="1505041"/>
                  </a:cubicBezTo>
                  <a:cubicBezTo>
                    <a:pt x="3463541" y="1498386"/>
                    <a:pt x="3442977" y="1494048"/>
                    <a:pt x="3422114" y="1492029"/>
                  </a:cubicBezTo>
                  <a:cubicBezTo>
                    <a:pt x="3424059" y="1512967"/>
                    <a:pt x="3428396" y="1533456"/>
                    <a:pt x="3435051" y="1553346"/>
                  </a:cubicBezTo>
                  <a:cubicBezTo>
                    <a:pt x="3439014" y="1565162"/>
                    <a:pt x="3433630" y="1578098"/>
                    <a:pt x="3422489" y="1583706"/>
                  </a:cubicBezTo>
                  <a:cubicBezTo>
                    <a:pt x="3403719" y="1593203"/>
                    <a:pt x="3386072" y="1604644"/>
                    <a:pt x="3369920" y="1618029"/>
                  </a:cubicBezTo>
                  <a:cubicBezTo>
                    <a:pt x="3386072" y="1631414"/>
                    <a:pt x="3403719" y="1642930"/>
                    <a:pt x="3422489" y="1652351"/>
                  </a:cubicBezTo>
                  <a:cubicBezTo>
                    <a:pt x="3433630" y="1657960"/>
                    <a:pt x="3438940" y="1670822"/>
                    <a:pt x="3435051" y="1682637"/>
                  </a:cubicBezTo>
                  <a:cubicBezTo>
                    <a:pt x="3428396" y="1702677"/>
                    <a:pt x="3424059" y="1723240"/>
                    <a:pt x="3422040" y="1744029"/>
                  </a:cubicBezTo>
                  <a:cubicBezTo>
                    <a:pt x="3442977" y="1742009"/>
                    <a:pt x="3463541" y="1737673"/>
                    <a:pt x="3483507" y="1731092"/>
                  </a:cubicBezTo>
                  <a:cubicBezTo>
                    <a:pt x="3486124" y="1730195"/>
                    <a:pt x="3488741" y="1729821"/>
                    <a:pt x="3491358" y="1729821"/>
                  </a:cubicBezTo>
                  <a:cubicBezTo>
                    <a:pt x="3500631" y="1729821"/>
                    <a:pt x="3509454" y="1734981"/>
                    <a:pt x="3513791" y="1743655"/>
                  </a:cubicBezTo>
                  <a:cubicBezTo>
                    <a:pt x="3523214" y="1762499"/>
                    <a:pt x="3534729" y="1780071"/>
                    <a:pt x="3548040" y="1796223"/>
                  </a:cubicBezTo>
                  <a:cubicBezTo>
                    <a:pt x="3561424" y="1779996"/>
                    <a:pt x="3572866" y="1762349"/>
                    <a:pt x="3582287" y="1743655"/>
                  </a:cubicBezTo>
                  <a:cubicBezTo>
                    <a:pt x="3587896" y="1732513"/>
                    <a:pt x="3600758" y="1727204"/>
                    <a:pt x="3612572" y="1731092"/>
                  </a:cubicBezTo>
                  <a:cubicBezTo>
                    <a:pt x="3632612" y="1737747"/>
                    <a:pt x="3653176" y="1742084"/>
                    <a:pt x="3673964" y="1744103"/>
                  </a:cubicBezTo>
                  <a:cubicBezTo>
                    <a:pt x="3671945" y="1723091"/>
                    <a:pt x="3667608" y="1702527"/>
                    <a:pt x="3661028" y="1682711"/>
                  </a:cubicBezTo>
                  <a:cubicBezTo>
                    <a:pt x="3657139" y="1670896"/>
                    <a:pt x="3662449" y="1657960"/>
                    <a:pt x="3673590" y="1652351"/>
                  </a:cubicBezTo>
                  <a:cubicBezTo>
                    <a:pt x="3692359" y="1642930"/>
                    <a:pt x="3709932" y="1631414"/>
                    <a:pt x="3726159" y="1618029"/>
                  </a:cubicBezTo>
                  <a:cubicBezTo>
                    <a:pt x="3709932" y="1604569"/>
                    <a:pt x="3692359" y="1593128"/>
                    <a:pt x="3673665" y="1583781"/>
                  </a:cubicBezTo>
                  <a:cubicBezTo>
                    <a:pt x="3662598" y="1578248"/>
                    <a:pt x="3657214" y="1565311"/>
                    <a:pt x="3661103" y="1553496"/>
                  </a:cubicBezTo>
                  <a:cubicBezTo>
                    <a:pt x="3667683" y="1533531"/>
                    <a:pt x="3672020" y="1512967"/>
                    <a:pt x="3674039" y="1492029"/>
                  </a:cubicBezTo>
                  <a:cubicBezTo>
                    <a:pt x="3653176" y="1494048"/>
                    <a:pt x="3632688" y="1498386"/>
                    <a:pt x="3612647" y="1505041"/>
                  </a:cubicBezTo>
                  <a:cubicBezTo>
                    <a:pt x="3600832" y="1508929"/>
                    <a:pt x="3587970" y="1503620"/>
                    <a:pt x="3582362" y="1492478"/>
                  </a:cubicBezTo>
                  <a:cubicBezTo>
                    <a:pt x="3572940" y="1473709"/>
                    <a:pt x="3561500" y="1456062"/>
                    <a:pt x="3548114" y="1439910"/>
                  </a:cubicBezTo>
                  <a:close/>
                  <a:moveTo>
                    <a:pt x="2365214" y="1439910"/>
                  </a:moveTo>
                  <a:cubicBezTo>
                    <a:pt x="2351829" y="1456062"/>
                    <a:pt x="2340388" y="1473634"/>
                    <a:pt x="2330891" y="1492478"/>
                  </a:cubicBezTo>
                  <a:cubicBezTo>
                    <a:pt x="2325282" y="1503620"/>
                    <a:pt x="2312421" y="1508929"/>
                    <a:pt x="2300606" y="1505041"/>
                  </a:cubicBezTo>
                  <a:cubicBezTo>
                    <a:pt x="2280566" y="1498386"/>
                    <a:pt x="2260002" y="1494048"/>
                    <a:pt x="2239214" y="1492029"/>
                  </a:cubicBezTo>
                  <a:cubicBezTo>
                    <a:pt x="2241233" y="1512967"/>
                    <a:pt x="2245570" y="1533456"/>
                    <a:pt x="2252151" y="1553422"/>
                  </a:cubicBezTo>
                  <a:cubicBezTo>
                    <a:pt x="2256039" y="1565236"/>
                    <a:pt x="2250655" y="1578098"/>
                    <a:pt x="2239663" y="1583706"/>
                  </a:cubicBezTo>
                  <a:cubicBezTo>
                    <a:pt x="2220893" y="1593128"/>
                    <a:pt x="2203321" y="1604644"/>
                    <a:pt x="2187094" y="1618029"/>
                  </a:cubicBezTo>
                  <a:cubicBezTo>
                    <a:pt x="2203321" y="1631489"/>
                    <a:pt x="2220968" y="1642930"/>
                    <a:pt x="2239663" y="1652351"/>
                  </a:cubicBezTo>
                  <a:cubicBezTo>
                    <a:pt x="2250804" y="1657960"/>
                    <a:pt x="2256114" y="1670822"/>
                    <a:pt x="2252225" y="1682637"/>
                  </a:cubicBezTo>
                  <a:cubicBezTo>
                    <a:pt x="2245645" y="1702602"/>
                    <a:pt x="2241308" y="1723166"/>
                    <a:pt x="2239289" y="1744029"/>
                  </a:cubicBezTo>
                  <a:cubicBezTo>
                    <a:pt x="2260152" y="1742009"/>
                    <a:pt x="2280715" y="1737673"/>
                    <a:pt x="2300681" y="1731092"/>
                  </a:cubicBezTo>
                  <a:cubicBezTo>
                    <a:pt x="2303223" y="1730195"/>
                    <a:pt x="2305916" y="1729821"/>
                    <a:pt x="2308532" y="1729821"/>
                  </a:cubicBezTo>
                  <a:cubicBezTo>
                    <a:pt x="2317805" y="1729821"/>
                    <a:pt x="2326629" y="1734981"/>
                    <a:pt x="2330966" y="1743655"/>
                  </a:cubicBezTo>
                  <a:cubicBezTo>
                    <a:pt x="2340388" y="1762423"/>
                    <a:pt x="2351903" y="1779996"/>
                    <a:pt x="2365288" y="1796223"/>
                  </a:cubicBezTo>
                  <a:cubicBezTo>
                    <a:pt x="2378674" y="1779996"/>
                    <a:pt x="2390114" y="1762423"/>
                    <a:pt x="2399461" y="1743730"/>
                  </a:cubicBezTo>
                  <a:cubicBezTo>
                    <a:pt x="2404995" y="1732513"/>
                    <a:pt x="2417932" y="1727204"/>
                    <a:pt x="2429747" y="1731092"/>
                  </a:cubicBezTo>
                  <a:cubicBezTo>
                    <a:pt x="2449787" y="1737747"/>
                    <a:pt x="2470350" y="1742084"/>
                    <a:pt x="2491213" y="1744103"/>
                  </a:cubicBezTo>
                  <a:cubicBezTo>
                    <a:pt x="2489194" y="1723166"/>
                    <a:pt x="2484857" y="1702602"/>
                    <a:pt x="2478202" y="1682711"/>
                  </a:cubicBezTo>
                  <a:cubicBezTo>
                    <a:pt x="2474239" y="1670896"/>
                    <a:pt x="2479623" y="1657960"/>
                    <a:pt x="2490765" y="1652351"/>
                  </a:cubicBezTo>
                  <a:cubicBezTo>
                    <a:pt x="2509534" y="1643004"/>
                    <a:pt x="2527106" y="1631489"/>
                    <a:pt x="2543333" y="1618104"/>
                  </a:cubicBezTo>
                  <a:cubicBezTo>
                    <a:pt x="2527106" y="1604644"/>
                    <a:pt x="2509534" y="1593203"/>
                    <a:pt x="2490765" y="1583856"/>
                  </a:cubicBezTo>
                  <a:cubicBezTo>
                    <a:pt x="2479623" y="1578322"/>
                    <a:pt x="2474239" y="1565386"/>
                    <a:pt x="2478127" y="1553571"/>
                  </a:cubicBezTo>
                  <a:cubicBezTo>
                    <a:pt x="2484782" y="1533531"/>
                    <a:pt x="2489119" y="1512892"/>
                    <a:pt x="2491139" y="1492105"/>
                  </a:cubicBezTo>
                  <a:cubicBezTo>
                    <a:pt x="2470276" y="1494123"/>
                    <a:pt x="2449712" y="1498535"/>
                    <a:pt x="2429671" y="1505115"/>
                  </a:cubicBezTo>
                  <a:cubicBezTo>
                    <a:pt x="2417857" y="1509004"/>
                    <a:pt x="2404995" y="1503620"/>
                    <a:pt x="2399387" y="1492478"/>
                  </a:cubicBezTo>
                  <a:cubicBezTo>
                    <a:pt x="2390040" y="1473709"/>
                    <a:pt x="2378599" y="1456062"/>
                    <a:pt x="2365214" y="1439910"/>
                  </a:cubicBezTo>
                  <a:close/>
                  <a:moveTo>
                    <a:pt x="1182164" y="1439910"/>
                  </a:moveTo>
                  <a:cubicBezTo>
                    <a:pt x="1168853" y="1456062"/>
                    <a:pt x="1157338" y="1473709"/>
                    <a:pt x="1147916" y="1492478"/>
                  </a:cubicBezTo>
                  <a:cubicBezTo>
                    <a:pt x="1142307" y="1503620"/>
                    <a:pt x="1129446" y="1508929"/>
                    <a:pt x="1117631" y="1505041"/>
                  </a:cubicBezTo>
                  <a:cubicBezTo>
                    <a:pt x="1097666" y="1498386"/>
                    <a:pt x="1077102" y="1494048"/>
                    <a:pt x="1056239" y="1492029"/>
                  </a:cubicBezTo>
                  <a:cubicBezTo>
                    <a:pt x="1058183" y="1512892"/>
                    <a:pt x="1062521" y="1533456"/>
                    <a:pt x="1069176" y="1553346"/>
                  </a:cubicBezTo>
                  <a:cubicBezTo>
                    <a:pt x="1073139" y="1565162"/>
                    <a:pt x="1067829" y="1578098"/>
                    <a:pt x="1056688" y="1583706"/>
                  </a:cubicBezTo>
                  <a:cubicBezTo>
                    <a:pt x="1037844" y="1593203"/>
                    <a:pt x="1020271" y="1604644"/>
                    <a:pt x="1004119" y="1618029"/>
                  </a:cubicBezTo>
                  <a:cubicBezTo>
                    <a:pt x="1020271" y="1631414"/>
                    <a:pt x="1037844" y="1642930"/>
                    <a:pt x="1056688" y="1652351"/>
                  </a:cubicBezTo>
                  <a:cubicBezTo>
                    <a:pt x="1067829" y="1657960"/>
                    <a:pt x="1073139" y="1670822"/>
                    <a:pt x="1069250" y="1682637"/>
                  </a:cubicBezTo>
                  <a:cubicBezTo>
                    <a:pt x="1062595" y="1702677"/>
                    <a:pt x="1058333" y="1723240"/>
                    <a:pt x="1056314" y="1744029"/>
                  </a:cubicBezTo>
                  <a:cubicBezTo>
                    <a:pt x="1077177" y="1742009"/>
                    <a:pt x="1097740" y="1737673"/>
                    <a:pt x="1117706" y="1731092"/>
                  </a:cubicBezTo>
                  <a:cubicBezTo>
                    <a:pt x="1120249" y="1730195"/>
                    <a:pt x="1122941" y="1729821"/>
                    <a:pt x="1125557" y="1729821"/>
                  </a:cubicBezTo>
                  <a:cubicBezTo>
                    <a:pt x="1134830" y="1729821"/>
                    <a:pt x="1143654" y="1734981"/>
                    <a:pt x="1147990" y="1743655"/>
                  </a:cubicBezTo>
                  <a:cubicBezTo>
                    <a:pt x="1157338" y="1762423"/>
                    <a:pt x="1168853" y="1779996"/>
                    <a:pt x="1182239" y="1796223"/>
                  </a:cubicBezTo>
                  <a:cubicBezTo>
                    <a:pt x="1195549" y="1780071"/>
                    <a:pt x="1207065" y="1762423"/>
                    <a:pt x="1216486" y="1743655"/>
                  </a:cubicBezTo>
                  <a:cubicBezTo>
                    <a:pt x="1222095" y="1732513"/>
                    <a:pt x="1234957" y="1727129"/>
                    <a:pt x="1246772" y="1731092"/>
                  </a:cubicBezTo>
                  <a:cubicBezTo>
                    <a:pt x="1266812" y="1737747"/>
                    <a:pt x="1287375" y="1742084"/>
                    <a:pt x="1308238" y="1744103"/>
                  </a:cubicBezTo>
                  <a:cubicBezTo>
                    <a:pt x="1306219" y="1723166"/>
                    <a:pt x="1301882" y="1702602"/>
                    <a:pt x="1295227" y="1682711"/>
                  </a:cubicBezTo>
                  <a:cubicBezTo>
                    <a:pt x="1291339" y="1670896"/>
                    <a:pt x="1296648" y="1657960"/>
                    <a:pt x="1307790" y="1652351"/>
                  </a:cubicBezTo>
                  <a:cubicBezTo>
                    <a:pt x="1326558" y="1642855"/>
                    <a:pt x="1344206" y="1631414"/>
                    <a:pt x="1360358" y="1618029"/>
                  </a:cubicBezTo>
                  <a:cubicBezTo>
                    <a:pt x="1344206" y="1604644"/>
                    <a:pt x="1326558" y="1593203"/>
                    <a:pt x="1307790" y="1583781"/>
                  </a:cubicBezTo>
                  <a:cubicBezTo>
                    <a:pt x="1296648" y="1578248"/>
                    <a:pt x="1291264" y="1565311"/>
                    <a:pt x="1295152" y="1553496"/>
                  </a:cubicBezTo>
                  <a:cubicBezTo>
                    <a:pt x="1301808" y="1533456"/>
                    <a:pt x="1306144" y="1512818"/>
                    <a:pt x="1308164" y="1492029"/>
                  </a:cubicBezTo>
                  <a:cubicBezTo>
                    <a:pt x="1287301" y="1494048"/>
                    <a:pt x="1266737" y="1498460"/>
                    <a:pt x="1246696" y="1505041"/>
                  </a:cubicBezTo>
                  <a:cubicBezTo>
                    <a:pt x="1234882" y="1508929"/>
                    <a:pt x="1222020" y="1503620"/>
                    <a:pt x="1216412" y="1492478"/>
                  </a:cubicBezTo>
                  <a:cubicBezTo>
                    <a:pt x="1206915" y="1473634"/>
                    <a:pt x="1195474" y="1455987"/>
                    <a:pt x="1182164" y="1439910"/>
                  </a:cubicBezTo>
                  <a:close/>
                  <a:moveTo>
                    <a:pt x="5913989" y="1439835"/>
                  </a:moveTo>
                  <a:cubicBezTo>
                    <a:pt x="5900605" y="1455987"/>
                    <a:pt x="5889163" y="1473560"/>
                    <a:pt x="5879667" y="1492404"/>
                  </a:cubicBezTo>
                  <a:cubicBezTo>
                    <a:pt x="5874059" y="1503545"/>
                    <a:pt x="5861197" y="1508854"/>
                    <a:pt x="5849383" y="1504966"/>
                  </a:cubicBezTo>
                  <a:cubicBezTo>
                    <a:pt x="5829417" y="1498310"/>
                    <a:pt x="5808853" y="1493974"/>
                    <a:pt x="5787990" y="1491955"/>
                  </a:cubicBezTo>
                  <a:cubicBezTo>
                    <a:pt x="5789935" y="1512818"/>
                    <a:pt x="5794271" y="1533382"/>
                    <a:pt x="5800926" y="1553272"/>
                  </a:cubicBezTo>
                  <a:cubicBezTo>
                    <a:pt x="5804815" y="1565087"/>
                    <a:pt x="5799506" y="1578023"/>
                    <a:pt x="5788364" y="1583631"/>
                  </a:cubicBezTo>
                  <a:cubicBezTo>
                    <a:pt x="5769595" y="1593053"/>
                    <a:pt x="5752022" y="1604569"/>
                    <a:pt x="5735796" y="1617954"/>
                  </a:cubicBezTo>
                  <a:cubicBezTo>
                    <a:pt x="5752022" y="1631414"/>
                    <a:pt x="5769670" y="1642855"/>
                    <a:pt x="5788364" y="1652277"/>
                  </a:cubicBezTo>
                  <a:cubicBezTo>
                    <a:pt x="5799506" y="1657885"/>
                    <a:pt x="5804815" y="1670747"/>
                    <a:pt x="5800926" y="1682561"/>
                  </a:cubicBezTo>
                  <a:cubicBezTo>
                    <a:pt x="5794271" y="1702602"/>
                    <a:pt x="5790009" y="1723166"/>
                    <a:pt x="5787990" y="1743954"/>
                  </a:cubicBezTo>
                  <a:cubicBezTo>
                    <a:pt x="5808853" y="1741935"/>
                    <a:pt x="5829417" y="1737597"/>
                    <a:pt x="5849383" y="1731017"/>
                  </a:cubicBezTo>
                  <a:cubicBezTo>
                    <a:pt x="5851999" y="1730120"/>
                    <a:pt x="5854617" y="1729746"/>
                    <a:pt x="5857234" y="1729746"/>
                  </a:cubicBezTo>
                  <a:cubicBezTo>
                    <a:pt x="5866506" y="1729746"/>
                    <a:pt x="5875330" y="1734905"/>
                    <a:pt x="5879667" y="1743580"/>
                  </a:cubicBezTo>
                  <a:cubicBezTo>
                    <a:pt x="5889089" y="1762349"/>
                    <a:pt x="5900605" y="1779922"/>
                    <a:pt x="5913989" y="1796148"/>
                  </a:cubicBezTo>
                  <a:cubicBezTo>
                    <a:pt x="5927375" y="1779922"/>
                    <a:pt x="5938815" y="1762349"/>
                    <a:pt x="5948163" y="1743655"/>
                  </a:cubicBezTo>
                  <a:cubicBezTo>
                    <a:pt x="5953696" y="1732438"/>
                    <a:pt x="5966633" y="1727129"/>
                    <a:pt x="5978448" y="1731017"/>
                  </a:cubicBezTo>
                  <a:cubicBezTo>
                    <a:pt x="5998488" y="1737673"/>
                    <a:pt x="6019051" y="1742009"/>
                    <a:pt x="6039915" y="1744029"/>
                  </a:cubicBezTo>
                  <a:cubicBezTo>
                    <a:pt x="6037896" y="1723091"/>
                    <a:pt x="6033558" y="1702527"/>
                    <a:pt x="6026903" y="1682637"/>
                  </a:cubicBezTo>
                  <a:cubicBezTo>
                    <a:pt x="6023015" y="1670822"/>
                    <a:pt x="6028324" y="1657885"/>
                    <a:pt x="6039466" y="1652277"/>
                  </a:cubicBezTo>
                  <a:cubicBezTo>
                    <a:pt x="6058310" y="1642855"/>
                    <a:pt x="6075883" y="1631339"/>
                    <a:pt x="6092109" y="1618029"/>
                  </a:cubicBezTo>
                  <a:cubicBezTo>
                    <a:pt x="6075957" y="1604644"/>
                    <a:pt x="6058310" y="1593203"/>
                    <a:pt x="6039540" y="1583781"/>
                  </a:cubicBezTo>
                  <a:cubicBezTo>
                    <a:pt x="6028399" y="1578248"/>
                    <a:pt x="6023015" y="1565311"/>
                    <a:pt x="6026903" y="1553496"/>
                  </a:cubicBezTo>
                  <a:cubicBezTo>
                    <a:pt x="6033558" y="1533456"/>
                    <a:pt x="6037896" y="1512818"/>
                    <a:pt x="6039915" y="1492029"/>
                  </a:cubicBezTo>
                  <a:cubicBezTo>
                    <a:pt x="6019051" y="1494048"/>
                    <a:pt x="5998488" y="1498460"/>
                    <a:pt x="5978448" y="1505041"/>
                  </a:cubicBezTo>
                  <a:cubicBezTo>
                    <a:pt x="5966633" y="1508929"/>
                    <a:pt x="5953696" y="1503545"/>
                    <a:pt x="5948163" y="1492404"/>
                  </a:cubicBezTo>
                  <a:cubicBezTo>
                    <a:pt x="5938815" y="1473634"/>
                    <a:pt x="5927375" y="1455987"/>
                    <a:pt x="5913989" y="1439835"/>
                  </a:cubicBezTo>
                  <a:close/>
                  <a:moveTo>
                    <a:pt x="106195" y="1360122"/>
                  </a:moveTo>
                  <a:cubicBezTo>
                    <a:pt x="80397" y="1371040"/>
                    <a:pt x="56243" y="1385995"/>
                    <a:pt x="34708" y="1404241"/>
                  </a:cubicBezTo>
                  <a:cubicBezTo>
                    <a:pt x="47270" y="1418972"/>
                    <a:pt x="58562" y="1434676"/>
                    <a:pt x="68358" y="1451426"/>
                  </a:cubicBezTo>
                  <a:cubicBezTo>
                    <a:pt x="87127" y="1446490"/>
                    <a:pt x="106270" y="1443350"/>
                    <a:pt x="125562" y="1441779"/>
                  </a:cubicBezTo>
                  <a:cubicBezTo>
                    <a:pt x="123244" y="1413738"/>
                    <a:pt x="116739" y="1386070"/>
                    <a:pt x="106195" y="1360122"/>
                  </a:cubicBezTo>
                  <a:close/>
                  <a:moveTo>
                    <a:pt x="6020697" y="1360048"/>
                  </a:moveTo>
                  <a:cubicBezTo>
                    <a:pt x="5994973" y="1370965"/>
                    <a:pt x="5970821" y="1385921"/>
                    <a:pt x="5949285" y="1404166"/>
                  </a:cubicBezTo>
                  <a:cubicBezTo>
                    <a:pt x="5961848" y="1418972"/>
                    <a:pt x="5973214" y="1434676"/>
                    <a:pt x="5982934" y="1451426"/>
                  </a:cubicBezTo>
                  <a:cubicBezTo>
                    <a:pt x="6001704" y="1446490"/>
                    <a:pt x="6020847" y="1443350"/>
                    <a:pt x="6040139" y="1441779"/>
                  </a:cubicBezTo>
                  <a:cubicBezTo>
                    <a:pt x="6037820" y="1413663"/>
                    <a:pt x="6031315" y="1385995"/>
                    <a:pt x="6020697" y="1360048"/>
                  </a:cubicBezTo>
                  <a:close/>
                  <a:moveTo>
                    <a:pt x="4837871" y="1360048"/>
                  </a:moveTo>
                  <a:cubicBezTo>
                    <a:pt x="4812073" y="1370965"/>
                    <a:pt x="4787920" y="1385921"/>
                    <a:pt x="4766384" y="1404166"/>
                  </a:cubicBezTo>
                  <a:cubicBezTo>
                    <a:pt x="4778947" y="1418972"/>
                    <a:pt x="4790239" y="1434676"/>
                    <a:pt x="4800034" y="1451426"/>
                  </a:cubicBezTo>
                  <a:cubicBezTo>
                    <a:pt x="4818878" y="1446490"/>
                    <a:pt x="4837946" y="1443350"/>
                    <a:pt x="4857238" y="1441779"/>
                  </a:cubicBezTo>
                  <a:cubicBezTo>
                    <a:pt x="4854921" y="1413813"/>
                    <a:pt x="4848415" y="1386145"/>
                    <a:pt x="4837871" y="1360048"/>
                  </a:cubicBezTo>
                  <a:close/>
                  <a:moveTo>
                    <a:pt x="3441257" y="1360048"/>
                  </a:moveTo>
                  <a:cubicBezTo>
                    <a:pt x="3430789" y="1385995"/>
                    <a:pt x="3424283" y="1413663"/>
                    <a:pt x="3421891" y="1441779"/>
                  </a:cubicBezTo>
                  <a:cubicBezTo>
                    <a:pt x="3441183" y="1443350"/>
                    <a:pt x="3460326" y="1446490"/>
                    <a:pt x="3479095" y="1451426"/>
                  </a:cubicBezTo>
                  <a:cubicBezTo>
                    <a:pt x="3488891" y="1434600"/>
                    <a:pt x="3500182" y="1418897"/>
                    <a:pt x="3512744" y="1404166"/>
                  </a:cubicBezTo>
                  <a:cubicBezTo>
                    <a:pt x="3491208" y="1385921"/>
                    <a:pt x="3466981" y="1370965"/>
                    <a:pt x="3441257" y="1360048"/>
                  </a:cubicBezTo>
                  <a:close/>
                  <a:moveTo>
                    <a:pt x="2258357" y="1360048"/>
                  </a:moveTo>
                  <a:cubicBezTo>
                    <a:pt x="2247889" y="1385995"/>
                    <a:pt x="2241383" y="1413663"/>
                    <a:pt x="2238990" y="1441779"/>
                  </a:cubicBezTo>
                  <a:cubicBezTo>
                    <a:pt x="2258208" y="1443350"/>
                    <a:pt x="2277350" y="1446490"/>
                    <a:pt x="2296120" y="1451426"/>
                  </a:cubicBezTo>
                  <a:cubicBezTo>
                    <a:pt x="2305916" y="1434676"/>
                    <a:pt x="2317282" y="1418897"/>
                    <a:pt x="2329844" y="1404166"/>
                  </a:cubicBezTo>
                  <a:cubicBezTo>
                    <a:pt x="2308309" y="1385921"/>
                    <a:pt x="2284155" y="1370965"/>
                    <a:pt x="2258357" y="1360048"/>
                  </a:cubicBezTo>
                  <a:close/>
                  <a:moveTo>
                    <a:pt x="1075382" y="1360048"/>
                  </a:moveTo>
                  <a:cubicBezTo>
                    <a:pt x="1064838" y="1386070"/>
                    <a:pt x="1058333" y="1413738"/>
                    <a:pt x="1056015" y="1441779"/>
                  </a:cubicBezTo>
                  <a:cubicBezTo>
                    <a:pt x="1075307" y="1443350"/>
                    <a:pt x="1094450" y="1446490"/>
                    <a:pt x="1113219" y="1451426"/>
                  </a:cubicBezTo>
                  <a:cubicBezTo>
                    <a:pt x="1123015" y="1434676"/>
                    <a:pt x="1134307" y="1418897"/>
                    <a:pt x="1146869" y="1404166"/>
                  </a:cubicBezTo>
                  <a:cubicBezTo>
                    <a:pt x="1125408" y="1385921"/>
                    <a:pt x="1101180" y="1370965"/>
                    <a:pt x="1075382" y="1360048"/>
                  </a:cubicBezTo>
                  <a:close/>
                  <a:moveTo>
                    <a:pt x="5807133" y="1359973"/>
                  </a:moveTo>
                  <a:cubicBezTo>
                    <a:pt x="5796590" y="1385995"/>
                    <a:pt x="5790084" y="1413663"/>
                    <a:pt x="5787766" y="1441704"/>
                  </a:cubicBezTo>
                  <a:cubicBezTo>
                    <a:pt x="5806984" y="1443274"/>
                    <a:pt x="5826127" y="1446415"/>
                    <a:pt x="5844895" y="1451350"/>
                  </a:cubicBezTo>
                  <a:cubicBezTo>
                    <a:pt x="5854691" y="1434600"/>
                    <a:pt x="5866057" y="1418823"/>
                    <a:pt x="5878620" y="1404091"/>
                  </a:cubicBezTo>
                  <a:cubicBezTo>
                    <a:pt x="5857084" y="1385921"/>
                    <a:pt x="5832932" y="1370890"/>
                    <a:pt x="5807133" y="1359973"/>
                  </a:cubicBezTo>
                  <a:close/>
                  <a:moveTo>
                    <a:pt x="4624158" y="1359973"/>
                  </a:moveTo>
                  <a:cubicBezTo>
                    <a:pt x="4613614" y="1385921"/>
                    <a:pt x="4607110" y="1413663"/>
                    <a:pt x="4604791" y="1441704"/>
                  </a:cubicBezTo>
                  <a:cubicBezTo>
                    <a:pt x="4624083" y="1443274"/>
                    <a:pt x="4643226" y="1446415"/>
                    <a:pt x="4661997" y="1451350"/>
                  </a:cubicBezTo>
                  <a:cubicBezTo>
                    <a:pt x="4671791" y="1434600"/>
                    <a:pt x="4683082" y="1418897"/>
                    <a:pt x="4695646" y="1404166"/>
                  </a:cubicBezTo>
                  <a:cubicBezTo>
                    <a:pt x="4674110" y="1385921"/>
                    <a:pt x="4649882" y="1370965"/>
                    <a:pt x="4624158" y="1359973"/>
                  </a:cubicBezTo>
                  <a:close/>
                  <a:moveTo>
                    <a:pt x="3654971" y="1359973"/>
                  </a:moveTo>
                  <a:cubicBezTo>
                    <a:pt x="3629098" y="1370965"/>
                    <a:pt x="3604945" y="1385921"/>
                    <a:pt x="3583558" y="1404091"/>
                  </a:cubicBezTo>
                  <a:cubicBezTo>
                    <a:pt x="3596121" y="1418897"/>
                    <a:pt x="3607413" y="1434600"/>
                    <a:pt x="3617209" y="1451350"/>
                  </a:cubicBezTo>
                  <a:cubicBezTo>
                    <a:pt x="3635902" y="1446415"/>
                    <a:pt x="3655045" y="1443274"/>
                    <a:pt x="3674338" y="1441704"/>
                  </a:cubicBezTo>
                  <a:cubicBezTo>
                    <a:pt x="3671945" y="1413663"/>
                    <a:pt x="3665440" y="1385995"/>
                    <a:pt x="3654971" y="1359973"/>
                  </a:cubicBezTo>
                  <a:close/>
                  <a:moveTo>
                    <a:pt x="2472070" y="1359973"/>
                  </a:moveTo>
                  <a:cubicBezTo>
                    <a:pt x="2446272" y="1370965"/>
                    <a:pt x="2422045" y="1385921"/>
                    <a:pt x="2400583" y="1404091"/>
                  </a:cubicBezTo>
                  <a:cubicBezTo>
                    <a:pt x="2413146" y="1418897"/>
                    <a:pt x="2424512" y="1434600"/>
                    <a:pt x="2434233" y="1451350"/>
                  </a:cubicBezTo>
                  <a:cubicBezTo>
                    <a:pt x="2453002" y="1446415"/>
                    <a:pt x="2472146" y="1443274"/>
                    <a:pt x="2491438" y="1441704"/>
                  </a:cubicBezTo>
                  <a:cubicBezTo>
                    <a:pt x="2489045" y="1413663"/>
                    <a:pt x="2482539" y="1385995"/>
                    <a:pt x="2472070" y="1359973"/>
                  </a:cubicBezTo>
                  <a:close/>
                  <a:moveTo>
                    <a:pt x="1289095" y="1359973"/>
                  </a:moveTo>
                  <a:cubicBezTo>
                    <a:pt x="1263297" y="1370965"/>
                    <a:pt x="1239144" y="1385921"/>
                    <a:pt x="1217608" y="1404091"/>
                  </a:cubicBezTo>
                  <a:cubicBezTo>
                    <a:pt x="1230171" y="1418823"/>
                    <a:pt x="1241462" y="1434600"/>
                    <a:pt x="1251258" y="1451350"/>
                  </a:cubicBezTo>
                  <a:cubicBezTo>
                    <a:pt x="1270027" y="1446415"/>
                    <a:pt x="1289170" y="1443274"/>
                    <a:pt x="1308463" y="1441704"/>
                  </a:cubicBezTo>
                  <a:cubicBezTo>
                    <a:pt x="1306144" y="1413663"/>
                    <a:pt x="1299639" y="1385995"/>
                    <a:pt x="1289095" y="1359973"/>
                  </a:cubicBezTo>
                  <a:close/>
                  <a:moveTo>
                    <a:pt x="2824121" y="1350028"/>
                  </a:moveTo>
                  <a:cubicBezTo>
                    <a:pt x="2818289" y="1351523"/>
                    <a:pt x="2812531" y="1352869"/>
                    <a:pt x="2806773" y="1354065"/>
                  </a:cubicBezTo>
                  <a:cubicBezTo>
                    <a:pt x="2806698" y="1354065"/>
                    <a:pt x="2806698" y="1354065"/>
                    <a:pt x="2806624" y="1354065"/>
                  </a:cubicBezTo>
                  <a:cubicBezTo>
                    <a:pt x="2806624" y="1354065"/>
                    <a:pt x="2806548" y="1354065"/>
                    <a:pt x="2806548" y="1354065"/>
                  </a:cubicBezTo>
                  <a:cubicBezTo>
                    <a:pt x="2796529" y="1356085"/>
                    <a:pt x="2786434" y="1357580"/>
                    <a:pt x="2775965" y="1358627"/>
                  </a:cubicBezTo>
                  <a:cubicBezTo>
                    <a:pt x="2773646" y="1358926"/>
                    <a:pt x="2771329" y="1359225"/>
                    <a:pt x="2769011" y="1359449"/>
                  </a:cubicBezTo>
                  <a:lnTo>
                    <a:pt x="2767590" y="1359599"/>
                  </a:lnTo>
                  <a:cubicBezTo>
                    <a:pt x="2767291" y="1359599"/>
                    <a:pt x="2766991" y="1359674"/>
                    <a:pt x="2766692" y="1359674"/>
                  </a:cubicBezTo>
                  <a:cubicBezTo>
                    <a:pt x="2766618" y="1359674"/>
                    <a:pt x="2766543" y="1359674"/>
                    <a:pt x="2766468" y="1359674"/>
                  </a:cubicBezTo>
                  <a:cubicBezTo>
                    <a:pt x="2766319" y="1359674"/>
                    <a:pt x="2766169" y="1359674"/>
                    <a:pt x="2766020" y="1359674"/>
                  </a:cubicBezTo>
                  <a:cubicBezTo>
                    <a:pt x="2757794" y="1360347"/>
                    <a:pt x="2749195" y="1360720"/>
                    <a:pt x="2740371" y="1360720"/>
                  </a:cubicBezTo>
                  <a:cubicBezTo>
                    <a:pt x="2729304" y="1360720"/>
                    <a:pt x="2718088" y="1360048"/>
                    <a:pt x="2707020" y="1358926"/>
                  </a:cubicBezTo>
                  <a:cubicBezTo>
                    <a:pt x="2706347" y="1358851"/>
                    <a:pt x="2705600" y="1358777"/>
                    <a:pt x="2704927" y="1358702"/>
                  </a:cubicBezTo>
                  <a:cubicBezTo>
                    <a:pt x="2700739" y="1358253"/>
                    <a:pt x="2696626" y="1357729"/>
                    <a:pt x="2692439" y="1357131"/>
                  </a:cubicBezTo>
                  <a:cubicBezTo>
                    <a:pt x="2694458" y="1371937"/>
                    <a:pt x="2695579" y="1386818"/>
                    <a:pt x="2695579" y="1401698"/>
                  </a:cubicBezTo>
                  <a:cubicBezTo>
                    <a:pt x="2695579" y="1430114"/>
                    <a:pt x="2691990" y="1458230"/>
                    <a:pt x="2684811" y="1485599"/>
                  </a:cubicBezTo>
                  <a:cubicBezTo>
                    <a:pt x="2709039" y="1499806"/>
                    <a:pt x="2731472" y="1517080"/>
                    <a:pt x="2751662" y="1537270"/>
                  </a:cubicBezTo>
                  <a:cubicBezTo>
                    <a:pt x="2762729" y="1548337"/>
                    <a:pt x="2772899" y="1560226"/>
                    <a:pt x="2782246" y="1572639"/>
                  </a:cubicBezTo>
                  <a:cubicBezTo>
                    <a:pt x="2782545" y="1572266"/>
                    <a:pt x="2782919" y="1571817"/>
                    <a:pt x="2783293" y="1571443"/>
                  </a:cubicBezTo>
                  <a:cubicBezTo>
                    <a:pt x="2783368" y="1571368"/>
                    <a:pt x="2783442" y="1571293"/>
                    <a:pt x="2783517" y="1571218"/>
                  </a:cubicBezTo>
                  <a:cubicBezTo>
                    <a:pt x="2783517" y="1571218"/>
                    <a:pt x="2783592" y="1571144"/>
                    <a:pt x="2783592" y="1571144"/>
                  </a:cubicBezTo>
                  <a:cubicBezTo>
                    <a:pt x="2784639" y="1569947"/>
                    <a:pt x="2785761" y="1568751"/>
                    <a:pt x="2786957" y="1567554"/>
                  </a:cubicBezTo>
                  <a:cubicBezTo>
                    <a:pt x="2802137" y="1552150"/>
                    <a:pt x="2826963" y="1534353"/>
                    <a:pt x="2863678" y="1528820"/>
                  </a:cubicBezTo>
                  <a:cubicBezTo>
                    <a:pt x="2869212" y="1492179"/>
                    <a:pt x="2886934" y="1467353"/>
                    <a:pt x="2902264" y="1452173"/>
                  </a:cubicBezTo>
                  <a:cubicBezTo>
                    <a:pt x="2904582" y="1449930"/>
                    <a:pt x="2906900" y="1447836"/>
                    <a:pt x="2909143" y="1445892"/>
                  </a:cubicBezTo>
                  <a:cubicBezTo>
                    <a:pt x="2897927" y="1437292"/>
                    <a:pt x="2887233" y="1428020"/>
                    <a:pt x="2877138" y="1418000"/>
                  </a:cubicBezTo>
                  <a:cubicBezTo>
                    <a:pt x="2876764" y="1417626"/>
                    <a:pt x="2876316" y="1417252"/>
                    <a:pt x="2875942" y="1416878"/>
                  </a:cubicBezTo>
                  <a:cubicBezTo>
                    <a:pt x="2869660" y="1410597"/>
                    <a:pt x="2863828" y="1404241"/>
                    <a:pt x="2858519" y="1397960"/>
                  </a:cubicBezTo>
                  <a:cubicBezTo>
                    <a:pt x="2858294" y="1397586"/>
                    <a:pt x="2857995" y="1397287"/>
                    <a:pt x="2857697" y="1396988"/>
                  </a:cubicBezTo>
                  <a:cubicBezTo>
                    <a:pt x="2857621" y="1396913"/>
                    <a:pt x="2857547" y="1396913"/>
                    <a:pt x="2857547" y="1396838"/>
                  </a:cubicBezTo>
                  <a:cubicBezTo>
                    <a:pt x="2845059" y="1382256"/>
                    <a:pt x="2833917" y="1366553"/>
                    <a:pt x="2824121" y="1350028"/>
                  </a:cubicBezTo>
                  <a:close/>
                  <a:moveTo>
                    <a:pt x="5190146" y="1349952"/>
                  </a:moveTo>
                  <a:cubicBezTo>
                    <a:pt x="5184314" y="1351448"/>
                    <a:pt x="5178481" y="1352794"/>
                    <a:pt x="5172723" y="1353991"/>
                  </a:cubicBezTo>
                  <a:cubicBezTo>
                    <a:pt x="5172649" y="1353991"/>
                    <a:pt x="5172649" y="1353991"/>
                    <a:pt x="5172649" y="1353991"/>
                  </a:cubicBezTo>
                  <a:cubicBezTo>
                    <a:pt x="5172649" y="1353991"/>
                    <a:pt x="5172574" y="1353991"/>
                    <a:pt x="5172574" y="1353991"/>
                  </a:cubicBezTo>
                  <a:cubicBezTo>
                    <a:pt x="5171976" y="1354140"/>
                    <a:pt x="5171452" y="1354215"/>
                    <a:pt x="5170929" y="1354290"/>
                  </a:cubicBezTo>
                  <a:cubicBezTo>
                    <a:pt x="5158890" y="1356757"/>
                    <a:pt x="5146402" y="1358477"/>
                    <a:pt x="5133914" y="1359524"/>
                  </a:cubicBezTo>
                  <a:cubicBezTo>
                    <a:pt x="5133765" y="1359524"/>
                    <a:pt x="5133540" y="1359599"/>
                    <a:pt x="5133391" y="1359599"/>
                  </a:cubicBezTo>
                  <a:cubicBezTo>
                    <a:pt x="5133316" y="1359599"/>
                    <a:pt x="5133241" y="1359599"/>
                    <a:pt x="5133241" y="1359599"/>
                  </a:cubicBezTo>
                  <a:cubicBezTo>
                    <a:pt x="5132718" y="1359599"/>
                    <a:pt x="5132194" y="1359674"/>
                    <a:pt x="5131671" y="1359674"/>
                  </a:cubicBezTo>
                  <a:cubicBezTo>
                    <a:pt x="5129278" y="1359823"/>
                    <a:pt x="5127034" y="1359973"/>
                    <a:pt x="5124791" y="1360122"/>
                  </a:cubicBezTo>
                  <a:cubicBezTo>
                    <a:pt x="5118510" y="1360497"/>
                    <a:pt x="5112303" y="1360720"/>
                    <a:pt x="5106247" y="1360720"/>
                  </a:cubicBezTo>
                  <a:cubicBezTo>
                    <a:pt x="5090319" y="1360720"/>
                    <a:pt x="5074167" y="1359449"/>
                    <a:pt x="5058315" y="1357131"/>
                  </a:cubicBezTo>
                  <a:cubicBezTo>
                    <a:pt x="5060334" y="1371787"/>
                    <a:pt x="5061380" y="1386743"/>
                    <a:pt x="5061380" y="1401698"/>
                  </a:cubicBezTo>
                  <a:cubicBezTo>
                    <a:pt x="5061380" y="1430264"/>
                    <a:pt x="5057791" y="1458380"/>
                    <a:pt x="5050687" y="1485599"/>
                  </a:cubicBezTo>
                  <a:cubicBezTo>
                    <a:pt x="5074915" y="1499881"/>
                    <a:pt x="5097348" y="1517154"/>
                    <a:pt x="5117537" y="1537270"/>
                  </a:cubicBezTo>
                  <a:cubicBezTo>
                    <a:pt x="5128605" y="1548337"/>
                    <a:pt x="5138775" y="1560226"/>
                    <a:pt x="5148122" y="1572639"/>
                  </a:cubicBezTo>
                  <a:cubicBezTo>
                    <a:pt x="5149692" y="1570919"/>
                    <a:pt x="5151187" y="1569199"/>
                    <a:pt x="5152908" y="1567480"/>
                  </a:cubicBezTo>
                  <a:cubicBezTo>
                    <a:pt x="5168088" y="1552150"/>
                    <a:pt x="5192914" y="1534353"/>
                    <a:pt x="5229479" y="1528820"/>
                  </a:cubicBezTo>
                  <a:cubicBezTo>
                    <a:pt x="5235387" y="1488440"/>
                    <a:pt x="5256100" y="1462118"/>
                    <a:pt x="5275019" y="1445892"/>
                  </a:cubicBezTo>
                  <a:cubicBezTo>
                    <a:pt x="5263353" y="1436993"/>
                    <a:pt x="5252212" y="1427272"/>
                    <a:pt x="5241818" y="1416878"/>
                  </a:cubicBezTo>
                  <a:cubicBezTo>
                    <a:pt x="5221628" y="1396763"/>
                    <a:pt x="5204354" y="1374330"/>
                    <a:pt x="5190146" y="1349952"/>
                  </a:cubicBezTo>
                  <a:close/>
                  <a:moveTo>
                    <a:pt x="4272032" y="1349952"/>
                  </a:moveTo>
                  <a:cubicBezTo>
                    <a:pt x="4257826" y="1374330"/>
                    <a:pt x="4240476" y="1396763"/>
                    <a:pt x="4220361" y="1416878"/>
                  </a:cubicBezTo>
                  <a:cubicBezTo>
                    <a:pt x="4208621" y="1428544"/>
                    <a:pt x="4196059" y="1439237"/>
                    <a:pt x="4182899" y="1448957"/>
                  </a:cubicBezTo>
                  <a:cubicBezTo>
                    <a:pt x="4202938" y="1467578"/>
                    <a:pt x="4219614" y="1494198"/>
                    <a:pt x="4224922" y="1528820"/>
                  </a:cubicBezTo>
                  <a:cubicBezTo>
                    <a:pt x="4254609" y="1533232"/>
                    <a:pt x="4280782" y="1546392"/>
                    <a:pt x="4301644" y="1567405"/>
                  </a:cubicBezTo>
                  <a:cubicBezTo>
                    <a:pt x="4304935" y="1570770"/>
                    <a:pt x="4307852" y="1574135"/>
                    <a:pt x="4310543" y="1577425"/>
                  </a:cubicBezTo>
                  <a:cubicBezTo>
                    <a:pt x="4320787" y="1563217"/>
                    <a:pt x="4332080" y="1549757"/>
                    <a:pt x="4344567" y="1537270"/>
                  </a:cubicBezTo>
                  <a:cubicBezTo>
                    <a:pt x="4364831" y="1517080"/>
                    <a:pt x="4387265" y="1499731"/>
                    <a:pt x="4411493" y="1485599"/>
                  </a:cubicBezTo>
                  <a:cubicBezTo>
                    <a:pt x="4404314" y="1458380"/>
                    <a:pt x="4400724" y="1430264"/>
                    <a:pt x="4400724" y="1401698"/>
                  </a:cubicBezTo>
                  <a:cubicBezTo>
                    <a:pt x="4400724" y="1386743"/>
                    <a:pt x="4401771" y="1371863"/>
                    <a:pt x="4403790" y="1357131"/>
                  </a:cubicBezTo>
                  <a:cubicBezTo>
                    <a:pt x="4387863" y="1359449"/>
                    <a:pt x="4371786" y="1360720"/>
                    <a:pt x="4355783" y="1360720"/>
                  </a:cubicBezTo>
                  <a:cubicBezTo>
                    <a:pt x="4346960" y="1360720"/>
                    <a:pt x="4337837" y="1360347"/>
                    <a:pt x="4328713" y="1359599"/>
                  </a:cubicBezTo>
                  <a:cubicBezTo>
                    <a:pt x="4316077" y="1358627"/>
                    <a:pt x="4303364" y="1356832"/>
                    <a:pt x="4291175" y="1354290"/>
                  </a:cubicBezTo>
                  <a:cubicBezTo>
                    <a:pt x="4290653" y="1354140"/>
                    <a:pt x="4290129" y="1354065"/>
                    <a:pt x="4289605" y="1353991"/>
                  </a:cubicBezTo>
                  <a:cubicBezTo>
                    <a:pt x="4289605" y="1353991"/>
                    <a:pt x="4289531" y="1353991"/>
                    <a:pt x="4289531" y="1353991"/>
                  </a:cubicBezTo>
                  <a:cubicBezTo>
                    <a:pt x="4289456" y="1353991"/>
                    <a:pt x="4289456" y="1353991"/>
                    <a:pt x="4289456" y="1353991"/>
                  </a:cubicBezTo>
                  <a:cubicBezTo>
                    <a:pt x="4283699" y="1352794"/>
                    <a:pt x="4277865" y="1351448"/>
                    <a:pt x="4272032" y="1349952"/>
                  </a:cubicBezTo>
                  <a:close/>
                  <a:moveTo>
                    <a:pt x="4007171" y="1349952"/>
                  </a:moveTo>
                  <a:cubicBezTo>
                    <a:pt x="4001339" y="1351448"/>
                    <a:pt x="3995506" y="1352794"/>
                    <a:pt x="3989748" y="1353991"/>
                  </a:cubicBezTo>
                  <a:cubicBezTo>
                    <a:pt x="3989674" y="1353991"/>
                    <a:pt x="3989674" y="1353991"/>
                    <a:pt x="3989674" y="1353991"/>
                  </a:cubicBezTo>
                  <a:cubicBezTo>
                    <a:pt x="3989674" y="1353991"/>
                    <a:pt x="3989599" y="1353991"/>
                    <a:pt x="3989599" y="1353991"/>
                  </a:cubicBezTo>
                  <a:cubicBezTo>
                    <a:pt x="3989001" y="1354140"/>
                    <a:pt x="3988402" y="1354215"/>
                    <a:pt x="3987879" y="1354290"/>
                  </a:cubicBezTo>
                  <a:cubicBezTo>
                    <a:pt x="3975840" y="1356757"/>
                    <a:pt x="3963427" y="1358477"/>
                    <a:pt x="3950939" y="1359524"/>
                  </a:cubicBezTo>
                  <a:cubicBezTo>
                    <a:pt x="3950789" y="1359524"/>
                    <a:pt x="3950565" y="1359599"/>
                    <a:pt x="3950416" y="1359599"/>
                  </a:cubicBezTo>
                  <a:cubicBezTo>
                    <a:pt x="3950416" y="1359599"/>
                    <a:pt x="3950341" y="1359599"/>
                    <a:pt x="3950341" y="1359599"/>
                  </a:cubicBezTo>
                  <a:cubicBezTo>
                    <a:pt x="3949818" y="1359599"/>
                    <a:pt x="3949294" y="1359674"/>
                    <a:pt x="3948770" y="1359674"/>
                  </a:cubicBezTo>
                  <a:cubicBezTo>
                    <a:pt x="3946377" y="1359823"/>
                    <a:pt x="3944135" y="1359973"/>
                    <a:pt x="3941891" y="1360122"/>
                  </a:cubicBezTo>
                  <a:cubicBezTo>
                    <a:pt x="3935610" y="1360497"/>
                    <a:pt x="3929404" y="1360720"/>
                    <a:pt x="3923346" y="1360720"/>
                  </a:cubicBezTo>
                  <a:cubicBezTo>
                    <a:pt x="3907344" y="1360720"/>
                    <a:pt x="3891267" y="1359449"/>
                    <a:pt x="3875414" y="1357131"/>
                  </a:cubicBezTo>
                  <a:cubicBezTo>
                    <a:pt x="3877433" y="1371787"/>
                    <a:pt x="3878480" y="1386668"/>
                    <a:pt x="3878480" y="1401698"/>
                  </a:cubicBezTo>
                  <a:cubicBezTo>
                    <a:pt x="3878480" y="1419645"/>
                    <a:pt x="3877060" y="1437591"/>
                    <a:pt x="3874218" y="1454940"/>
                  </a:cubicBezTo>
                  <a:cubicBezTo>
                    <a:pt x="3874218" y="1455015"/>
                    <a:pt x="3874218" y="1455090"/>
                    <a:pt x="3874218" y="1455090"/>
                  </a:cubicBezTo>
                  <a:cubicBezTo>
                    <a:pt x="3874143" y="1455463"/>
                    <a:pt x="3874068" y="1455837"/>
                    <a:pt x="3873993" y="1456211"/>
                  </a:cubicBezTo>
                  <a:cubicBezTo>
                    <a:pt x="3872648" y="1464287"/>
                    <a:pt x="3871002" y="1472587"/>
                    <a:pt x="3868908" y="1480888"/>
                  </a:cubicBezTo>
                  <a:cubicBezTo>
                    <a:pt x="3868535" y="1482458"/>
                    <a:pt x="3868086" y="1484029"/>
                    <a:pt x="3867712" y="1485599"/>
                  </a:cubicBezTo>
                  <a:cubicBezTo>
                    <a:pt x="3891940" y="1499806"/>
                    <a:pt x="3914373" y="1517154"/>
                    <a:pt x="3934563" y="1537270"/>
                  </a:cubicBezTo>
                  <a:cubicBezTo>
                    <a:pt x="3945705" y="1548337"/>
                    <a:pt x="3955874" y="1560226"/>
                    <a:pt x="3965221" y="1572639"/>
                  </a:cubicBezTo>
                  <a:cubicBezTo>
                    <a:pt x="3966717" y="1570919"/>
                    <a:pt x="3968212" y="1569199"/>
                    <a:pt x="3969932" y="1567480"/>
                  </a:cubicBezTo>
                  <a:cubicBezTo>
                    <a:pt x="3985112" y="1552150"/>
                    <a:pt x="4009938" y="1534353"/>
                    <a:pt x="4046579" y="1528820"/>
                  </a:cubicBezTo>
                  <a:cubicBezTo>
                    <a:pt x="4052487" y="1488440"/>
                    <a:pt x="4073201" y="1462118"/>
                    <a:pt x="4092119" y="1445892"/>
                  </a:cubicBezTo>
                  <a:cubicBezTo>
                    <a:pt x="4080453" y="1436993"/>
                    <a:pt x="4069311" y="1427272"/>
                    <a:pt x="4058919" y="1416878"/>
                  </a:cubicBezTo>
                  <a:cubicBezTo>
                    <a:pt x="4038654" y="1396688"/>
                    <a:pt x="4021305" y="1374180"/>
                    <a:pt x="4007171" y="1349952"/>
                  </a:cubicBezTo>
                  <a:close/>
                  <a:moveTo>
                    <a:pt x="3088907" y="1349952"/>
                  </a:moveTo>
                  <a:cubicBezTo>
                    <a:pt x="3074700" y="1374330"/>
                    <a:pt x="3057352" y="1396763"/>
                    <a:pt x="3037237" y="1416878"/>
                  </a:cubicBezTo>
                  <a:cubicBezTo>
                    <a:pt x="3025497" y="1428618"/>
                    <a:pt x="3012933" y="1439237"/>
                    <a:pt x="2999773" y="1448957"/>
                  </a:cubicBezTo>
                  <a:cubicBezTo>
                    <a:pt x="3019814" y="1467578"/>
                    <a:pt x="3036488" y="1494273"/>
                    <a:pt x="3041798" y="1528820"/>
                  </a:cubicBezTo>
                  <a:cubicBezTo>
                    <a:pt x="3078514" y="1534279"/>
                    <a:pt x="3103340" y="1552150"/>
                    <a:pt x="3118520" y="1567480"/>
                  </a:cubicBezTo>
                  <a:cubicBezTo>
                    <a:pt x="3121884" y="1570845"/>
                    <a:pt x="3124800" y="1574209"/>
                    <a:pt x="3127493" y="1577500"/>
                  </a:cubicBezTo>
                  <a:cubicBezTo>
                    <a:pt x="3137737" y="1563292"/>
                    <a:pt x="3149028" y="1549757"/>
                    <a:pt x="3161516" y="1537270"/>
                  </a:cubicBezTo>
                  <a:cubicBezTo>
                    <a:pt x="3181632" y="1517154"/>
                    <a:pt x="3204065" y="1499806"/>
                    <a:pt x="3228442" y="1485599"/>
                  </a:cubicBezTo>
                  <a:cubicBezTo>
                    <a:pt x="3221338" y="1458305"/>
                    <a:pt x="3217674" y="1430189"/>
                    <a:pt x="3217674" y="1401698"/>
                  </a:cubicBezTo>
                  <a:cubicBezTo>
                    <a:pt x="3217674" y="1386743"/>
                    <a:pt x="3218720" y="1371863"/>
                    <a:pt x="3220739" y="1357131"/>
                  </a:cubicBezTo>
                  <a:cubicBezTo>
                    <a:pt x="3204962" y="1359449"/>
                    <a:pt x="3188885" y="1360720"/>
                    <a:pt x="3172882" y="1360720"/>
                  </a:cubicBezTo>
                  <a:cubicBezTo>
                    <a:pt x="3163909" y="1360720"/>
                    <a:pt x="3155085" y="1360347"/>
                    <a:pt x="3145813" y="1359599"/>
                  </a:cubicBezTo>
                  <a:cubicBezTo>
                    <a:pt x="3133175" y="1358627"/>
                    <a:pt x="3120463" y="1356832"/>
                    <a:pt x="3107975" y="1354215"/>
                  </a:cubicBezTo>
                  <a:cubicBezTo>
                    <a:pt x="3107453" y="1354140"/>
                    <a:pt x="3107004" y="1354065"/>
                    <a:pt x="3106480" y="1353991"/>
                  </a:cubicBezTo>
                  <a:cubicBezTo>
                    <a:pt x="3106480" y="1353991"/>
                    <a:pt x="3106405" y="1353991"/>
                    <a:pt x="3106405" y="1353991"/>
                  </a:cubicBezTo>
                  <a:cubicBezTo>
                    <a:pt x="3106331" y="1353991"/>
                    <a:pt x="3106331" y="1353991"/>
                    <a:pt x="3106331" y="1353991"/>
                  </a:cubicBezTo>
                  <a:cubicBezTo>
                    <a:pt x="3100572" y="1352794"/>
                    <a:pt x="3094740" y="1351448"/>
                    <a:pt x="3088907" y="1349952"/>
                  </a:cubicBezTo>
                  <a:close/>
                  <a:moveTo>
                    <a:pt x="1906007" y="1349952"/>
                  </a:moveTo>
                  <a:cubicBezTo>
                    <a:pt x="1891799" y="1374330"/>
                    <a:pt x="1874451" y="1396763"/>
                    <a:pt x="1854262" y="1416878"/>
                  </a:cubicBezTo>
                  <a:cubicBezTo>
                    <a:pt x="1842596" y="1428618"/>
                    <a:pt x="1830034" y="1439237"/>
                    <a:pt x="1816873" y="1448957"/>
                  </a:cubicBezTo>
                  <a:cubicBezTo>
                    <a:pt x="1836913" y="1467578"/>
                    <a:pt x="1853588" y="1494273"/>
                    <a:pt x="1858897" y="1528820"/>
                  </a:cubicBezTo>
                  <a:cubicBezTo>
                    <a:pt x="1895613" y="1534279"/>
                    <a:pt x="1920439" y="1552150"/>
                    <a:pt x="1935619" y="1567480"/>
                  </a:cubicBezTo>
                  <a:cubicBezTo>
                    <a:pt x="1938984" y="1570770"/>
                    <a:pt x="1941825" y="1574135"/>
                    <a:pt x="1944517" y="1577425"/>
                  </a:cubicBezTo>
                  <a:cubicBezTo>
                    <a:pt x="1954911" y="1563068"/>
                    <a:pt x="1966278" y="1549608"/>
                    <a:pt x="1978616" y="1537270"/>
                  </a:cubicBezTo>
                  <a:cubicBezTo>
                    <a:pt x="1998806" y="1517154"/>
                    <a:pt x="2021239" y="1499806"/>
                    <a:pt x="2045541" y="1485599"/>
                  </a:cubicBezTo>
                  <a:cubicBezTo>
                    <a:pt x="2038363" y="1458230"/>
                    <a:pt x="2034774" y="1430114"/>
                    <a:pt x="2034774" y="1401698"/>
                  </a:cubicBezTo>
                  <a:cubicBezTo>
                    <a:pt x="2034774" y="1386743"/>
                    <a:pt x="2035821" y="1371863"/>
                    <a:pt x="2037839" y="1357131"/>
                  </a:cubicBezTo>
                  <a:cubicBezTo>
                    <a:pt x="2022062" y="1359449"/>
                    <a:pt x="2005984" y="1360720"/>
                    <a:pt x="1989982" y="1360720"/>
                  </a:cubicBezTo>
                  <a:cubicBezTo>
                    <a:pt x="1981158" y="1360720"/>
                    <a:pt x="1972035" y="1360347"/>
                    <a:pt x="1962913" y="1359599"/>
                  </a:cubicBezTo>
                  <a:cubicBezTo>
                    <a:pt x="1950200" y="1358627"/>
                    <a:pt x="1937489" y="1356832"/>
                    <a:pt x="1925151" y="1354290"/>
                  </a:cubicBezTo>
                  <a:cubicBezTo>
                    <a:pt x="1924627" y="1354140"/>
                    <a:pt x="1924103" y="1354065"/>
                    <a:pt x="1923580" y="1353991"/>
                  </a:cubicBezTo>
                  <a:cubicBezTo>
                    <a:pt x="1923580" y="1353991"/>
                    <a:pt x="1923505" y="1353991"/>
                    <a:pt x="1923505" y="1353991"/>
                  </a:cubicBezTo>
                  <a:cubicBezTo>
                    <a:pt x="1923430" y="1353991"/>
                    <a:pt x="1923430" y="1353991"/>
                    <a:pt x="1923430" y="1353991"/>
                  </a:cubicBezTo>
                  <a:cubicBezTo>
                    <a:pt x="1917597" y="1352794"/>
                    <a:pt x="1911840" y="1351448"/>
                    <a:pt x="1906007" y="1349952"/>
                  </a:cubicBezTo>
                  <a:close/>
                  <a:moveTo>
                    <a:pt x="1641371" y="1349952"/>
                  </a:moveTo>
                  <a:cubicBezTo>
                    <a:pt x="1635538" y="1351448"/>
                    <a:pt x="1629705" y="1352794"/>
                    <a:pt x="1623948" y="1353991"/>
                  </a:cubicBezTo>
                  <a:cubicBezTo>
                    <a:pt x="1623948" y="1353991"/>
                    <a:pt x="1623872" y="1353991"/>
                    <a:pt x="1623872" y="1353991"/>
                  </a:cubicBezTo>
                  <a:cubicBezTo>
                    <a:pt x="1623872" y="1353991"/>
                    <a:pt x="1623798" y="1353991"/>
                    <a:pt x="1623798" y="1353991"/>
                  </a:cubicBezTo>
                  <a:cubicBezTo>
                    <a:pt x="1623424" y="1354065"/>
                    <a:pt x="1622975" y="1354140"/>
                    <a:pt x="1622601" y="1354215"/>
                  </a:cubicBezTo>
                  <a:cubicBezTo>
                    <a:pt x="1610338" y="1356683"/>
                    <a:pt x="1597775" y="1358477"/>
                    <a:pt x="1585138" y="1359524"/>
                  </a:cubicBezTo>
                  <a:cubicBezTo>
                    <a:pt x="1584988" y="1359524"/>
                    <a:pt x="1584765" y="1359599"/>
                    <a:pt x="1584615" y="1359599"/>
                  </a:cubicBezTo>
                  <a:cubicBezTo>
                    <a:pt x="1584540" y="1359599"/>
                    <a:pt x="1584465" y="1359599"/>
                    <a:pt x="1584465" y="1359599"/>
                  </a:cubicBezTo>
                  <a:cubicBezTo>
                    <a:pt x="1583942" y="1359599"/>
                    <a:pt x="1583418" y="1359674"/>
                    <a:pt x="1582895" y="1359674"/>
                  </a:cubicBezTo>
                  <a:cubicBezTo>
                    <a:pt x="1580502" y="1359823"/>
                    <a:pt x="1578259" y="1359973"/>
                    <a:pt x="1576015" y="1360122"/>
                  </a:cubicBezTo>
                  <a:cubicBezTo>
                    <a:pt x="1569734" y="1360497"/>
                    <a:pt x="1563528" y="1360720"/>
                    <a:pt x="1557470" y="1360720"/>
                  </a:cubicBezTo>
                  <a:cubicBezTo>
                    <a:pt x="1541468" y="1360720"/>
                    <a:pt x="1525391" y="1359449"/>
                    <a:pt x="1509538" y="1357131"/>
                  </a:cubicBezTo>
                  <a:cubicBezTo>
                    <a:pt x="1511558" y="1371863"/>
                    <a:pt x="1512604" y="1386743"/>
                    <a:pt x="1512604" y="1401698"/>
                  </a:cubicBezTo>
                  <a:cubicBezTo>
                    <a:pt x="1512604" y="1430264"/>
                    <a:pt x="1509015" y="1458380"/>
                    <a:pt x="1501911" y="1485599"/>
                  </a:cubicBezTo>
                  <a:cubicBezTo>
                    <a:pt x="1526139" y="1499806"/>
                    <a:pt x="1548572" y="1517080"/>
                    <a:pt x="1568762" y="1537270"/>
                  </a:cubicBezTo>
                  <a:cubicBezTo>
                    <a:pt x="1579829" y="1548337"/>
                    <a:pt x="1589999" y="1560226"/>
                    <a:pt x="1599346" y="1572639"/>
                  </a:cubicBezTo>
                  <a:cubicBezTo>
                    <a:pt x="1600916" y="1570919"/>
                    <a:pt x="1602411" y="1569199"/>
                    <a:pt x="1604131" y="1567480"/>
                  </a:cubicBezTo>
                  <a:cubicBezTo>
                    <a:pt x="1619311" y="1552150"/>
                    <a:pt x="1644137" y="1534353"/>
                    <a:pt x="1680703" y="1528820"/>
                  </a:cubicBezTo>
                  <a:cubicBezTo>
                    <a:pt x="1686611" y="1488440"/>
                    <a:pt x="1707324" y="1462118"/>
                    <a:pt x="1726243" y="1445892"/>
                  </a:cubicBezTo>
                  <a:cubicBezTo>
                    <a:pt x="1714577" y="1436993"/>
                    <a:pt x="1703435" y="1427272"/>
                    <a:pt x="1693042" y="1416878"/>
                  </a:cubicBezTo>
                  <a:cubicBezTo>
                    <a:pt x="1689826" y="1413663"/>
                    <a:pt x="1686760" y="1410448"/>
                    <a:pt x="1683694" y="1407158"/>
                  </a:cubicBezTo>
                  <a:cubicBezTo>
                    <a:pt x="1675020" y="1397735"/>
                    <a:pt x="1666720" y="1387640"/>
                    <a:pt x="1659093" y="1377097"/>
                  </a:cubicBezTo>
                  <a:cubicBezTo>
                    <a:pt x="1658868" y="1376798"/>
                    <a:pt x="1658644" y="1376499"/>
                    <a:pt x="1658420" y="1376199"/>
                  </a:cubicBezTo>
                  <a:cubicBezTo>
                    <a:pt x="1658420" y="1376199"/>
                    <a:pt x="1658420" y="1376199"/>
                    <a:pt x="1658345" y="1376125"/>
                  </a:cubicBezTo>
                  <a:cubicBezTo>
                    <a:pt x="1652139" y="1367525"/>
                    <a:pt x="1646456" y="1358777"/>
                    <a:pt x="1641371" y="1349952"/>
                  </a:cubicBezTo>
                  <a:close/>
                  <a:moveTo>
                    <a:pt x="723256" y="1349952"/>
                  </a:moveTo>
                  <a:cubicBezTo>
                    <a:pt x="709049" y="1374330"/>
                    <a:pt x="691700" y="1396763"/>
                    <a:pt x="671586" y="1416878"/>
                  </a:cubicBezTo>
                  <a:cubicBezTo>
                    <a:pt x="659845" y="1428544"/>
                    <a:pt x="647282" y="1439237"/>
                    <a:pt x="634122" y="1448957"/>
                  </a:cubicBezTo>
                  <a:cubicBezTo>
                    <a:pt x="654162" y="1467578"/>
                    <a:pt x="670837" y="1494198"/>
                    <a:pt x="676147" y="1528820"/>
                  </a:cubicBezTo>
                  <a:cubicBezTo>
                    <a:pt x="712863" y="1534279"/>
                    <a:pt x="737689" y="1552150"/>
                    <a:pt x="752868" y="1567480"/>
                  </a:cubicBezTo>
                  <a:cubicBezTo>
                    <a:pt x="756233" y="1570845"/>
                    <a:pt x="759074" y="1574135"/>
                    <a:pt x="761766" y="1577425"/>
                  </a:cubicBezTo>
                  <a:cubicBezTo>
                    <a:pt x="772085" y="1563217"/>
                    <a:pt x="783302" y="1549757"/>
                    <a:pt x="795790" y="1537270"/>
                  </a:cubicBezTo>
                  <a:cubicBezTo>
                    <a:pt x="815980" y="1517154"/>
                    <a:pt x="838413" y="1499806"/>
                    <a:pt x="862716" y="1485599"/>
                  </a:cubicBezTo>
                  <a:cubicBezTo>
                    <a:pt x="855537" y="1458380"/>
                    <a:pt x="851948" y="1430264"/>
                    <a:pt x="851948" y="1401698"/>
                  </a:cubicBezTo>
                  <a:cubicBezTo>
                    <a:pt x="851948" y="1386743"/>
                    <a:pt x="852995" y="1371863"/>
                    <a:pt x="855014" y="1357131"/>
                  </a:cubicBezTo>
                  <a:cubicBezTo>
                    <a:pt x="839161" y="1359449"/>
                    <a:pt x="823084" y="1360720"/>
                    <a:pt x="807082" y="1360720"/>
                  </a:cubicBezTo>
                  <a:cubicBezTo>
                    <a:pt x="798258" y="1360720"/>
                    <a:pt x="789135" y="1360347"/>
                    <a:pt x="780012" y="1359599"/>
                  </a:cubicBezTo>
                  <a:cubicBezTo>
                    <a:pt x="767299" y="1358627"/>
                    <a:pt x="754588" y="1356832"/>
                    <a:pt x="742399" y="1354290"/>
                  </a:cubicBezTo>
                  <a:cubicBezTo>
                    <a:pt x="741876" y="1354140"/>
                    <a:pt x="741352" y="1354065"/>
                    <a:pt x="740829" y="1353991"/>
                  </a:cubicBezTo>
                  <a:cubicBezTo>
                    <a:pt x="740829" y="1353991"/>
                    <a:pt x="740754" y="1353991"/>
                    <a:pt x="740754" y="1353991"/>
                  </a:cubicBezTo>
                  <a:cubicBezTo>
                    <a:pt x="740680" y="1353991"/>
                    <a:pt x="740680" y="1353991"/>
                    <a:pt x="740680" y="1353991"/>
                  </a:cubicBezTo>
                  <a:cubicBezTo>
                    <a:pt x="734921" y="1352794"/>
                    <a:pt x="729089" y="1351448"/>
                    <a:pt x="723256" y="1349952"/>
                  </a:cubicBezTo>
                  <a:close/>
                  <a:moveTo>
                    <a:pt x="458470" y="1349952"/>
                  </a:moveTo>
                  <a:cubicBezTo>
                    <a:pt x="452563" y="1351448"/>
                    <a:pt x="446730" y="1352794"/>
                    <a:pt x="440973" y="1353991"/>
                  </a:cubicBezTo>
                  <a:cubicBezTo>
                    <a:pt x="440897" y="1353991"/>
                    <a:pt x="440897" y="1353991"/>
                    <a:pt x="440897" y="1353991"/>
                  </a:cubicBezTo>
                  <a:cubicBezTo>
                    <a:pt x="440897" y="1353991"/>
                    <a:pt x="440823" y="1353991"/>
                    <a:pt x="440823" y="1353991"/>
                  </a:cubicBezTo>
                  <a:cubicBezTo>
                    <a:pt x="440224" y="1354140"/>
                    <a:pt x="439626" y="1354215"/>
                    <a:pt x="439103" y="1354290"/>
                  </a:cubicBezTo>
                  <a:cubicBezTo>
                    <a:pt x="427064" y="1356757"/>
                    <a:pt x="414651" y="1358477"/>
                    <a:pt x="402163" y="1359524"/>
                  </a:cubicBezTo>
                  <a:cubicBezTo>
                    <a:pt x="402013" y="1359524"/>
                    <a:pt x="401789" y="1359599"/>
                    <a:pt x="401639" y="1359599"/>
                  </a:cubicBezTo>
                  <a:cubicBezTo>
                    <a:pt x="401639" y="1359599"/>
                    <a:pt x="401565" y="1359599"/>
                    <a:pt x="401565" y="1359599"/>
                  </a:cubicBezTo>
                  <a:cubicBezTo>
                    <a:pt x="401041" y="1359599"/>
                    <a:pt x="400518" y="1359674"/>
                    <a:pt x="399995" y="1359674"/>
                  </a:cubicBezTo>
                  <a:cubicBezTo>
                    <a:pt x="397602" y="1359823"/>
                    <a:pt x="395358" y="1359973"/>
                    <a:pt x="393115" y="1360122"/>
                  </a:cubicBezTo>
                  <a:cubicBezTo>
                    <a:pt x="386834" y="1360497"/>
                    <a:pt x="380627" y="1360720"/>
                    <a:pt x="374571" y="1360720"/>
                  </a:cubicBezTo>
                  <a:cubicBezTo>
                    <a:pt x="358642" y="1360720"/>
                    <a:pt x="342566" y="1359449"/>
                    <a:pt x="326638" y="1357131"/>
                  </a:cubicBezTo>
                  <a:cubicBezTo>
                    <a:pt x="328657" y="1371787"/>
                    <a:pt x="329704" y="1386668"/>
                    <a:pt x="329704" y="1401698"/>
                  </a:cubicBezTo>
                  <a:cubicBezTo>
                    <a:pt x="329704" y="1430114"/>
                    <a:pt x="326114" y="1458230"/>
                    <a:pt x="319011" y="1485599"/>
                  </a:cubicBezTo>
                  <a:cubicBezTo>
                    <a:pt x="343163" y="1499731"/>
                    <a:pt x="365596" y="1517080"/>
                    <a:pt x="385861" y="1537195"/>
                  </a:cubicBezTo>
                  <a:cubicBezTo>
                    <a:pt x="397004" y="1548337"/>
                    <a:pt x="407173" y="1560226"/>
                    <a:pt x="416520" y="1572639"/>
                  </a:cubicBezTo>
                  <a:cubicBezTo>
                    <a:pt x="418016" y="1570919"/>
                    <a:pt x="419586" y="1569125"/>
                    <a:pt x="421306" y="1567405"/>
                  </a:cubicBezTo>
                  <a:cubicBezTo>
                    <a:pt x="436411" y="1552150"/>
                    <a:pt x="461237" y="1534353"/>
                    <a:pt x="497803" y="1528820"/>
                  </a:cubicBezTo>
                  <a:cubicBezTo>
                    <a:pt x="503710" y="1488440"/>
                    <a:pt x="524424" y="1462118"/>
                    <a:pt x="543342" y="1445892"/>
                  </a:cubicBezTo>
                  <a:cubicBezTo>
                    <a:pt x="531677" y="1436993"/>
                    <a:pt x="520535" y="1427272"/>
                    <a:pt x="510141" y="1416878"/>
                  </a:cubicBezTo>
                  <a:cubicBezTo>
                    <a:pt x="506926" y="1413663"/>
                    <a:pt x="503860" y="1410448"/>
                    <a:pt x="500794" y="1407158"/>
                  </a:cubicBezTo>
                  <a:cubicBezTo>
                    <a:pt x="500570" y="1406859"/>
                    <a:pt x="500345" y="1406559"/>
                    <a:pt x="500046" y="1406260"/>
                  </a:cubicBezTo>
                  <a:cubicBezTo>
                    <a:pt x="491372" y="1396838"/>
                    <a:pt x="483072" y="1386743"/>
                    <a:pt x="475445" y="1376125"/>
                  </a:cubicBezTo>
                  <a:cubicBezTo>
                    <a:pt x="469313" y="1367675"/>
                    <a:pt x="463705" y="1358926"/>
                    <a:pt x="458470" y="1349952"/>
                  </a:cubicBezTo>
                  <a:close/>
                  <a:moveTo>
                    <a:pt x="5454858" y="1349878"/>
                  </a:moveTo>
                  <a:cubicBezTo>
                    <a:pt x="5440650" y="1374106"/>
                    <a:pt x="5423376" y="1396539"/>
                    <a:pt x="5403112" y="1416804"/>
                  </a:cubicBezTo>
                  <a:cubicBezTo>
                    <a:pt x="5391446" y="1428469"/>
                    <a:pt x="5378884" y="1439162"/>
                    <a:pt x="5365723" y="1448883"/>
                  </a:cubicBezTo>
                  <a:cubicBezTo>
                    <a:pt x="5385764" y="1467502"/>
                    <a:pt x="5402439" y="1494123"/>
                    <a:pt x="5407748" y="1528745"/>
                  </a:cubicBezTo>
                  <a:cubicBezTo>
                    <a:pt x="5444464" y="1534203"/>
                    <a:pt x="5469290" y="1552075"/>
                    <a:pt x="5484469" y="1567405"/>
                  </a:cubicBezTo>
                  <a:cubicBezTo>
                    <a:pt x="5487759" y="1570770"/>
                    <a:pt x="5490601" y="1574060"/>
                    <a:pt x="5493293" y="1577350"/>
                  </a:cubicBezTo>
                  <a:cubicBezTo>
                    <a:pt x="5503612" y="1563068"/>
                    <a:pt x="5514978" y="1549608"/>
                    <a:pt x="5527466" y="1537195"/>
                  </a:cubicBezTo>
                  <a:cubicBezTo>
                    <a:pt x="5547581" y="1517080"/>
                    <a:pt x="5570014" y="1499806"/>
                    <a:pt x="5594318" y="1485599"/>
                  </a:cubicBezTo>
                  <a:cubicBezTo>
                    <a:pt x="5587139" y="1458380"/>
                    <a:pt x="5583550" y="1430264"/>
                    <a:pt x="5583550" y="1401698"/>
                  </a:cubicBezTo>
                  <a:cubicBezTo>
                    <a:pt x="5583550" y="1386743"/>
                    <a:pt x="5584596" y="1371863"/>
                    <a:pt x="5586615" y="1357131"/>
                  </a:cubicBezTo>
                  <a:cubicBezTo>
                    <a:pt x="5570838" y="1359449"/>
                    <a:pt x="5554761" y="1360720"/>
                    <a:pt x="5538758" y="1360720"/>
                  </a:cubicBezTo>
                  <a:cubicBezTo>
                    <a:pt x="5529934" y="1360720"/>
                    <a:pt x="5520811" y="1360347"/>
                    <a:pt x="5511688" y="1359599"/>
                  </a:cubicBezTo>
                  <a:cubicBezTo>
                    <a:pt x="5498976" y="1358627"/>
                    <a:pt x="5486264" y="1356832"/>
                    <a:pt x="5474001" y="1354215"/>
                  </a:cubicBezTo>
                  <a:cubicBezTo>
                    <a:pt x="5473478" y="1354065"/>
                    <a:pt x="5472954" y="1353991"/>
                    <a:pt x="5472430" y="1353916"/>
                  </a:cubicBezTo>
                  <a:cubicBezTo>
                    <a:pt x="5472430" y="1353916"/>
                    <a:pt x="5472356" y="1353916"/>
                    <a:pt x="5472356" y="1353916"/>
                  </a:cubicBezTo>
                  <a:cubicBezTo>
                    <a:pt x="5472281" y="1353916"/>
                    <a:pt x="5472281" y="1353916"/>
                    <a:pt x="5472281" y="1353916"/>
                  </a:cubicBezTo>
                  <a:cubicBezTo>
                    <a:pt x="5466523" y="1352720"/>
                    <a:pt x="5460690" y="1351373"/>
                    <a:pt x="5454858" y="1349878"/>
                  </a:cubicBezTo>
                  <a:close/>
                  <a:moveTo>
                    <a:pt x="4945485" y="1337988"/>
                  </a:moveTo>
                  <a:cubicBezTo>
                    <a:pt x="4925417" y="1338175"/>
                    <a:pt x="4905358" y="1340493"/>
                    <a:pt x="4885803" y="1344868"/>
                  </a:cubicBezTo>
                  <a:cubicBezTo>
                    <a:pt x="4897843" y="1375751"/>
                    <a:pt x="4905246" y="1408429"/>
                    <a:pt x="4907638" y="1441480"/>
                  </a:cubicBezTo>
                  <a:cubicBezTo>
                    <a:pt x="4940914" y="1443873"/>
                    <a:pt x="4973591" y="1451276"/>
                    <a:pt x="5004400" y="1463315"/>
                  </a:cubicBezTo>
                  <a:cubicBezTo>
                    <a:pt x="5008812" y="1443200"/>
                    <a:pt x="5011130" y="1422636"/>
                    <a:pt x="5011205" y="1401848"/>
                  </a:cubicBezTo>
                  <a:cubicBezTo>
                    <a:pt x="5011205" y="1382256"/>
                    <a:pt x="5009185" y="1362814"/>
                    <a:pt x="5005222" y="1343896"/>
                  </a:cubicBezTo>
                  <a:cubicBezTo>
                    <a:pt x="4985631" y="1339745"/>
                    <a:pt x="4965553" y="1337801"/>
                    <a:pt x="4945485" y="1337988"/>
                  </a:cubicBezTo>
                  <a:close/>
                  <a:moveTo>
                    <a:pt x="3762566" y="1337988"/>
                  </a:moveTo>
                  <a:cubicBezTo>
                    <a:pt x="3742498" y="1338175"/>
                    <a:pt x="3722420" y="1340493"/>
                    <a:pt x="3702828" y="1344868"/>
                  </a:cubicBezTo>
                  <a:cubicBezTo>
                    <a:pt x="3714867" y="1375676"/>
                    <a:pt x="3722270" y="1408354"/>
                    <a:pt x="3724663" y="1441480"/>
                  </a:cubicBezTo>
                  <a:cubicBezTo>
                    <a:pt x="3757939" y="1443873"/>
                    <a:pt x="3790691" y="1451276"/>
                    <a:pt x="3821425" y="1463315"/>
                  </a:cubicBezTo>
                  <a:cubicBezTo>
                    <a:pt x="3822546" y="1458230"/>
                    <a:pt x="3823668" y="1452921"/>
                    <a:pt x="3824640" y="1447014"/>
                  </a:cubicBezTo>
                  <a:cubicBezTo>
                    <a:pt x="3827033" y="1432357"/>
                    <a:pt x="3828229" y="1417103"/>
                    <a:pt x="3828229" y="1401848"/>
                  </a:cubicBezTo>
                  <a:cubicBezTo>
                    <a:pt x="3828229" y="1382107"/>
                    <a:pt x="3826210" y="1362740"/>
                    <a:pt x="3822247" y="1343896"/>
                  </a:cubicBezTo>
                  <a:cubicBezTo>
                    <a:pt x="3802693" y="1339745"/>
                    <a:pt x="3782634" y="1337801"/>
                    <a:pt x="3762566" y="1337988"/>
                  </a:cubicBezTo>
                  <a:close/>
                  <a:moveTo>
                    <a:pt x="2579544" y="1337988"/>
                  </a:moveTo>
                  <a:cubicBezTo>
                    <a:pt x="2559504" y="1338175"/>
                    <a:pt x="2539482" y="1340493"/>
                    <a:pt x="2519928" y="1344868"/>
                  </a:cubicBezTo>
                  <a:cubicBezTo>
                    <a:pt x="2531967" y="1375676"/>
                    <a:pt x="2539370" y="1408354"/>
                    <a:pt x="2541763" y="1441480"/>
                  </a:cubicBezTo>
                  <a:cubicBezTo>
                    <a:pt x="2575038" y="1443873"/>
                    <a:pt x="2607716" y="1451276"/>
                    <a:pt x="2638525" y="1463315"/>
                  </a:cubicBezTo>
                  <a:cubicBezTo>
                    <a:pt x="2643011" y="1443200"/>
                    <a:pt x="2645329" y="1422561"/>
                    <a:pt x="2645329" y="1401848"/>
                  </a:cubicBezTo>
                  <a:cubicBezTo>
                    <a:pt x="2645329" y="1382332"/>
                    <a:pt x="2643310" y="1362890"/>
                    <a:pt x="2639272" y="1343896"/>
                  </a:cubicBezTo>
                  <a:cubicBezTo>
                    <a:pt x="2619643" y="1339745"/>
                    <a:pt x="2599584" y="1337801"/>
                    <a:pt x="2579544" y="1337988"/>
                  </a:cubicBezTo>
                  <a:close/>
                  <a:moveTo>
                    <a:pt x="1396681" y="1337988"/>
                  </a:moveTo>
                  <a:cubicBezTo>
                    <a:pt x="1376622" y="1338175"/>
                    <a:pt x="1356581" y="1340493"/>
                    <a:pt x="1337027" y="1344868"/>
                  </a:cubicBezTo>
                  <a:cubicBezTo>
                    <a:pt x="1349067" y="1375601"/>
                    <a:pt x="1356469" y="1408354"/>
                    <a:pt x="1358862" y="1441480"/>
                  </a:cubicBezTo>
                  <a:cubicBezTo>
                    <a:pt x="1392139" y="1443873"/>
                    <a:pt x="1424816" y="1451276"/>
                    <a:pt x="1455624" y="1463315"/>
                  </a:cubicBezTo>
                  <a:cubicBezTo>
                    <a:pt x="1460036" y="1443200"/>
                    <a:pt x="1462354" y="1422636"/>
                    <a:pt x="1462428" y="1401848"/>
                  </a:cubicBezTo>
                  <a:cubicBezTo>
                    <a:pt x="1462428" y="1382256"/>
                    <a:pt x="1460410" y="1362814"/>
                    <a:pt x="1456447" y="1343896"/>
                  </a:cubicBezTo>
                  <a:cubicBezTo>
                    <a:pt x="1436818" y="1339745"/>
                    <a:pt x="1416740" y="1337801"/>
                    <a:pt x="1396681" y="1337988"/>
                  </a:cubicBezTo>
                  <a:close/>
                  <a:moveTo>
                    <a:pt x="6128413" y="1337951"/>
                  </a:moveTo>
                  <a:cubicBezTo>
                    <a:pt x="6108354" y="1338138"/>
                    <a:pt x="6088295" y="1340456"/>
                    <a:pt x="6068704" y="1344868"/>
                  </a:cubicBezTo>
                  <a:cubicBezTo>
                    <a:pt x="6080743" y="1375601"/>
                    <a:pt x="6088146" y="1408354"/>
                    <a:pt x="6090539" y="1441480"/>
                  </a:cubicBezTo>
                  <a:cubicBezTo>
                    <a:pt x="6123815" y="1443873"/>
                    <a:pt x="6156492" y="1451276"/>
                    <a:pt x="6187300" y="1463315"/>
                  </a:cubicBezTo>
                  <a:cubicBezTo>
                    <a:pt x="6191861" y="1443200"/>
                    <a:pt x="6194180" y="1422561"/>
                    <a:pt x="6194180" y="1401774"/>
                  </a:cubicBezTo>
                  <a:cubicBezTo>
                    <a:pt x="6194180" y="1382256"/>
                    <a:pt x="6192161" y="1362814"/>
                    <a:pt x="6188123" y="1343821"/>
                  </a:cubicBezTo>
                  <a:cubicBezTo>
                    <a:pt x="6168531" y="1339708"/>
                    <a:pt x="6148472" y="1337764"/>
                    <a:pt x="6128413" y="1337951"/>
                  </a:cubicBezTo>
                  <a:close/>
                  <a:moveTo>
                    <a:pt x="213790" y="1337923"/>
                  </a:moveTo>
                  <a:cubicBezTo>
                    <a:pt x="193721" y="1338119"/>
                    <a:pt x="173644" y="1340456"/>
                    <a:pt x="154052" y="1344868"/>
                  </a:cubicBezTo>
                  <a:cubicBezTo>
                    <a:pt x="166092" y="1375751"/>
                    <a:pt x="173494" y="1408429"/>
                    <a:pt x="175887" y="1441480"/>
                  </a:cubicBezTo>
                  <a:cubicBezTo>
                    <a:pt x="209163" y="1443873"/>
                    <a:pt x="241841" y="1451276"/>
                    <a:pt x="272649" y="1463315"/>
                  </a:cubicBezTo>
                  <a:cubicBezTo>
                    <a:pt x="277136" y="1443125"/>
                    <a:pt x="279454" y="1422561"/>
                    <a:pt x="279454" y="1401774"/>
                  </a:cubicBezTo>
                  <a:cubicBezTo>
                    <a:pt x="279454" y="1382032"/>
                    <a:pt x="277435" y="1362665"/>
                    <a:pt x="273472" y="1343821"/>
                  </a:cubicBezTo>
                  <a:cubicBezTo>
                    <a:pt x="253917" y="1339671"/>
                    <a:pt x="233858" y="1337727"/>
                    <a:pt x="213790" y="1337923"/>
                  </a:cubicBezTo>
                  <a:close/>
                  <a:moveTo>
                    <a:pt x="4516628" y="1337914"/>
                  </a:moveTo>
                  <a:cubicBezTo>
                    <a:pt x="4496570" y="1337727"/>
                    <a:pt x="4476474" y="1339671"/>
                    <a:pt x="4456807" y="1343821"/>
                  </a:cubicBezTo>
                  <a:cubicBezTo>
                    <a:pt x="4452845" y="1362665"/>
                    <a:pt x="4450825" y="1382182"/>
                    <a:pt x="4450825" y="1401774"/>
                  </a:cubicBezTo>
                  <a:cubicBezTo>
                    <a:pt x="4450825" y="1422711"/>
                    <a:pt x="4453143" y="1443274"/>
                    <a:pt x="4457629" y="1463315"/>
                  </a:cubicBezTo>
                  <a:cubicBezTo>
                    <a:pt x="4488512" y="1451276"/>
                    <a:pt x="4521265" y="1443798"/>
                    <a:pt x="4554392" y="1441405"/>
                  </a:cubicBezTo>
                  <a:cubicBezTo>
                    <a:pt x="4556784" y="1408279"/>
                    <a:pt x="4564186" y="1375601"/>
                    <a:pt x="4576227" y="1344793"/>
                  </a:cubicBezTo>
                  <a:cubicBezTo>
                    <a:pt x="4556709" y="1340419"/>
                    <a:pt x="4536687" y="1338101"/>
                    <a:pt x="4516628" y="1337914"/>
                  </a:cubicBezTo>
                  <a:close/>
                  <a:moveTo>
                    <a:pt x="3333644" y="1337914"/>
                  </a:moveTo>
                  <a:cubicBezTo>
                    <a:pt x="3313575" y="1337727"/>
                    <a:pt x="3293498" y="1339671"/>
                    <a:pt x="3273906" y="1343821"/>
                  </a:cubicBezTo>
                  <a:cubicBezTo>
                    <a:pt x="3269869" y="1362814"/>
                    <a:pt x="3267849" y="1382256"/>
                    <a:pt x="3267849" y="1401774"/>
                  </a:cubicBezTo>
                  <a:cubicBezTo>
                    <a:pt x="3267849" y="1422636"/>
                    <a:pt x="3270242" y="1443200"/>
                    <a:pt x="3274728" y="1463315"/>
                  </a:cubicBezTo>
                  <a:cubicBezTo>
                    <a:pt x="3305612" y="1451276"/>
                    <a:pt x="3338289" y="1443798"/>
                    <a:pt x="3371490" y="1441405"/>
                  </a:cubicBezTo>
                  <a:cubicBezTo>
                    <a:pt x="3373883" y="1408279"/>
                    <a:pt x="3381286" y="1375601"/>
                    <a:pt x="3393325" y="1344793"/>
                  </a:cubicBezTo>
                  <a:cubicBezTo>
                    <a:pt x="3373771" y="1340419"/>
                    <a:pt x="3353712" y="1338101"/>
                    <a:pt x="3333644" y="1337914"/>
                  </a:cubicBezTo>
                  <a:close/>
                  <a:moveTo>
                    <a:pt x="2150772" y="1337914"/>
                  </a:moveTo>
                  <a:cubicBezTo>
                    <a:pt x="2130712" y="1337727"/>
                    <a:pt x="2110635" y="1339671"/>
                    <a:pt x="2091006" y="1343821"/>
                  </a:cubicBezTo>
                  <a:cubicBezTo>
                    <a:pt x="2086968" y="1362814"/>
                    <a:pt x="2084949" y="1382256"/>
                    <a:pt x="2084949" y="1401774"/>
                  </a:cubicBezTo>
                  <a:cubicBezTo>
                    <a:pt x="2084949" y="1422561"/>
                    <a:pt x="2087342" y="1443200"/>
                    <a:pt x="2091829" y="1463315"/>
                  </a:cubicBezTo>
                  <a:cubicBezTo>
                    <a:pt x="2122711" y="1451276"/>
                    <a:pt x="2155464" y="1443798"/>
                    <a:pt x="2188590" y="1441405"/>
                  </a:cubicBezTo>
                  <a:cubicBezTo>
                    <a:pt x="2190983" y="1408279"/>
                    <a:pt x="2198386" y="1375601"/>
                    <a:pt x="2210425" y="1344793"/>
                  </a:cubicBezTo>
                  <a:cubicBezTo>
                    <a:pt x="2190871" y="1340419"/>
                    <a:pt x="2170831" y="1338101"/>
                    <a:pt x="2150772" y="1337914"/>
                  </a:cubicBezTo>
                  <a:close/>
                  <a:moveTo>
                    <a:pt x="967824" y="1337914"/>
                  </a:moveTo>
                  <a:cubicBezTo>
                    <a:pt x="947775" y="1337727"/>
                    <a:pt x="927735" y="1339671"/>
                    <a:pt x="908181" y="1343821"/>
                  </a:cubicBezTo>
                  <a:cubicBezTo>
                    <a:pt x="904142" y="1362740"/>
                    <a:pt x="902123" y="1382256"/>
                    <a:pt x="902123" y="1401774"/>
                  </a:cubicBezTo>
                  <a:cubicBezTo>
                    <a:pt x="902123" y="1422711"/>
                    <a:pt x="904441" y="1443274"/>
                    <a:pt x="908928" y="1463315"/>
                  </a:cubicBezTo>
                  <a:cubicBezTo>
                    <a:pt x="939811" y="1451276"/>
                    <a:pt x="972564" y="1443798"/>
                    <a:pt x="1005690" y="1441405"/>
                  </a:cubicBezTo>
                  <a:cubicBezTo>
                    <a:pt x="1008083" y="1408354"/>
                    <a:pt x="1015485" y="1375676"/>
                    <a:pt x="1027525" y="1344793"/>
                  </a:cubicBezTo>
                  <a:cubicBezTo>
                    <a:pt x="1007933" y="1340419"/>
                    <a:pt x="987874" y="1338101"/>
                    <a:pt x="967824" y="1337914"/>
                  </a:cubicBezTo>
                  <a:close/>
                  <a:moveTo>
                    <a:pt x="5699622" y="1337886"/>
                  </a:moveTo>
                  <a:cubicBezTo>
                    <a:pt x="5679563" y="1337708"/>
                    <a:pt x="5659485" y="1339671"/>
                    <a:pt x="5639857" y="1343821"/>
                  </a:cubicBezTo>
                  <a:cubicBezTo>
                    <a:pt x="5635818" y="1362814"/>
                    <a:pt x="5633800" y="1382256"/>
                    <a:pt x="5633800" y="1401774"/>
                  </a:cubicBezTo>
                  <a:cubicBezTo>
                    <a:pt x="5633800" y="1422711"/>
                    <a:pt x="5636118" y="1443274"/>
                    <a:pt x="5640604" y="1463315"/>
                  </a:cubicBezTo>
                  <a:cubicBezTo>
                    <a:pt x="5671412" y="1451276"/>
                    <a:pt x="5704165" y="1443798"/>
                    <a:pt x="5737366" y="1441405"/>
                  </a:cubicBezTo>
                  <a:cubicBezTo>
                    <a:pt x="5739759" y="1408279"/>
                    <a:pt x="5747162" y="1375601"/>
                    <a:pt x="5759276" y="1344793"/>
                  </a:cubicBezTo>
                  <a:cubicBezTo>
                    <a:pt x="5739721" y="1340381"/>
                    <a:pt x="5719681" y="1338063"/>
                    <a:pt x="5699622" y="1337886"/>
                  </a:cubicBezTo>
                  <a:close/>
                  <a:moveTo>
                    <a:pt x="5322428" y="1280111"/>
                  </a:moveTo>
                  <a:cubicBezTo>
                    <a:pt x="5297303" y="1301871"/>
                    <a:pt x="5268962" y="1319743"/>
                    <a:pt x="5238677" y="1333053"/>
                  </a:cubicBezTo>
                  <a:cubicBezTo>
                    <a:pt x="5249744" y="1350476"/>
                    <a:pt x="5262531" y="1366703"/>
                    <a:pt x="5277262" y="1381434"/>
                  </a:cubicBezTo>
                  <a:cubicBezTo>
                    <a:pt x="5291096" y="1395268"/>
                    <a:pt x="5306276" y="1407606"/>
                    <a:pt x="5322502" y="1418149"/>
                  </a:cubicBezTo>
                  <a:cubicBezTo>
                    <a:pt x="5338654" y="1407606"/>
                    <a:pt x="5353834" y="1395268"/>
                    <a:pt x="5367668" y="1381434"/>
                  </a:cubicBezTo>
                  <a:cubicBezTo>
                    <a:pt x="5382474" y="1366628"/>
                    <a:pt x="5395260" y="1350402"/>
                    <a:pt x="5406253" y="1333053"/>
                  </a:cubicBezTo>
                  <a:cubicBezTo>
                    <a:pt x="5375894" y="1319668"/>
                    <a:pt x="5347553" y="1301796"/>
                    <a:pt x="5322428" y="1280111"/>
                  </a:cubicBezTo>
                  <a:close/>
                  <a:moveTo>
                    <a:pt x="4139528" y="1280111"/>
                  </a:moveTo>
                  <a:cubicBezTo>
                    <a:pt x="4114402" y="1301796"/>
                    <a:pt x="4085987" y="1319743"/>
                    <a:pt x="4055701" y="1333053"/>
                  </a:cubicBezTo>
                  <a:cubicBezTo>
                    <a:pt x="4066695" y="1350402"/>
                    <a:pt x="4079482" y="1366628"/>
                    <a:pt x="4094288" y="1381434"/>
                  </a:cubicBezTo>
                  <a:cubicBezTo>
                    <a:pt x="4108121" y="1395268"/>
                    <a:pt x="4123302" y="1407606"/>
                    <a:pt x="4139528" y="1418149"/>
                  </a:cubicBezTo>
                  <a:cubicBezTo>
                    <a:pt x="4155680" y="1407606"/>
                    <a:pt x="4170859" y="1395268"/>
                    <a:pt x="4184694" y="1381434"/>
                  </a:cubicBezTo>
                  <a:cubicBezTo>
                    <a:pt x="4199423" y="1366703"/>
                    <a:pt x="4212285" y="1350476"/>
                    <a:pt x="4223278" y="1333053"/>
                  </a:cubicBezTo>
                  <a:cubicBezTo>
                    <a:pt x="4192993" y="1319668"/>
                    <a:pt x="4164652" y="1301796"/>
                    <a:pt x="4139528" y="1280111"/>
                  </a:cubicBezTo>
                  <a:close/>
                  <a:moveTo>
                    <a:pt x="590751" y="1280111"/>
                  </a:moveTo>
                  <a:cubicBezTo>
                    <a:pt x="565626" y="1301871"/>
                    <a:pt x="537286" y="1319743"/>
                    <a:pt x="507000" y="1333053"/>
                  </a:cubicBezTo>
                  <a:cubicBezTo>
                    <a:pt x="509917" y="1337689"/>
                    <a:pt x="512833" y="1342326"/>
                    <a:pt x="516049" y="1346812"/>
                  </a:cubicBezTo>
                  <a:cubicBezTo>
                    <a:pt x="516348" y="1347186"/>
                    <a:pt x="516572" y="1347485"/>
                    <a:pt x="516871" y="1347859"/>
                  </a:cubicBezTo>
                  <a:cubicBezTo>
                    <a:pt x="523302" y="1356683"/>
                    <a:pt x="530331" y="1365207"/>
                    <a:pt x="537584" y="1373134"/>
                  </a:cubicBezTo>
                  <a:cubicBezTo>
                    <a:pt x="540127" y="1375900"/>
                    <a:pt x="542744" y="1378667"/>
                    <a:pt x="545511" y="1381434"/>
                  </a:cubicBezTo>
                  <a:cubicBezTo>
                    <a:pt x="559344" y="1395268"/>
                    <a:pt x="574524" y="1407606"/>
                    <a:pt x="590751" y="1418149"/>
                  </a:cubicBezTo>
                  <a:cubicBezTo>
                    <a:pt x="606903" y="1407606"/>
                    <a:pt x="622083" y="1395268"/>
                    <a:pt x="635916" y="1381434"/>
                  </a:cubicBezTo>
                  <a:cubicBezTo>
                    <a:pt x="650648" y="1366703"/>
                    <a:pt x="663510" y="1350476"/>
                    <a:pt x="674501" y="1333053"/>
                  </a:cubicBezTo>
                  <a:cubicBezTo>
                    <a:pt x="644217" y="1319668"/>
                    <a:pt x="615876" y="1301796"/>
                    <a:pt x="590751" y="1280111"/>
                  </a:cubicBezTo>
                  <a:close/>
                  <a:moveTo>
                    <a:pt x="2956702" y="1280036"/>
                  </a:moveTo>
                  <a:cubicBezTo>
                    <a:pt x="2931576" y="1301796"/>
                    <a:pt x="2903161" y="1319743"/>
                    <a:pt x="2872876" y="1333053"/>
                  </a:cubicBezTo>
                  <a:cubicBezTo>
                    <a:pt x="2879831" y="1343970"/>
                    <a:pt x="2887458" y="1354514"/>
                    <a:pt x="2895907" y="1364460"/>
                  </a:cubicBezTo>
                  <a:cubicBezTo>
                    <a:pt x="2896132" y="1364759"/>
                    <a:pt x="2896356" y="1364983"/>
                    <a:pt x="2896580" y="1365282"/>
                  </a:cubicBezTo>
                  <a:cubicBezTo>
                    <a:pt x="2901516" y="1371189"/>
                    <a:pt x="2906452" y="1376424"/>
                    <a:pt x="2911386" y="1381359"/>
                  </a:cubicBezTo>
                  <a:cubicBezTo>
                    <a:pt x="2911386" y="1381359"/>
                    <a:pt x="2911461" y="1381434"/>
                    <a:pt x="2911461" y="1381434"/>
                  </a:cubicBezTo>
                  <a:cubicBezTo>
                    <a:pt x="2925295" y="1395268"/>
                    <a:pt x="2940475" y="1407606"/>
                    <a:pt x="2956626" y="1418149"/>
                  </a:cubicBezTo>
                  <a:cubicBezTo>
                    <a:pt x="2972778" y="1407606"/>
                    <a:pt x="2987958" y="1395342"/>
                    <a:pt x="3001867" y="1381434"/>
                  </a:cubicBezTo>
                  <a:cubicBezTo>
                    <a:pt x="3016598" y="1366703"/>
                    <a:pt x="3029385" y="1350476"/>
                    <a:pt x="3040377" y="1333053"/>
                  </a:cubicBezTo>
                  <a:cubicBezTo>
                    <a:pt x="3010092" y="1319668"/>
                    <a:pt x="2981752" y="1301796"/>
                    <a:pt x="2956702" y="1280036"/>
                  </a:cubicBezTo>
                  <a:close/>
                  <a:moveTo>
                    <a:pt x="1773651" y="1280036"/>
                  </a:moveTo>
                  <a:cubicBezTo>
                    <a:pt x="1748452" y="1301796"/>
                    <a:pt x="1720036" y="1319743"/>
                    <a:pt x="1689752" y="1333053"/>
                  </a:cubicBezTo>
                  <a:cubicBezTo>
                    <a:pt x="1692667" y="1337689"/>
                    <a:pt x="1695734" y="1342326"/>
                    <a:pt x="1698949" y="1346812"/>
                  </a:cubicBezTo>
                  <a:cubicBezTo>
                    <a:pt x="1699099" y="1347037"/>
                    <a:pt x="1699173" y="1347186"/>
                    <a:pt x="1699323" y="1347336"/>
                  </a:cubicBezTo>
                  <a:cubicBezTo>
                    <a:pt x="1705754" y="1356085"/>
                    <a:pt x="1712708" y="1364534"/>
                    <a:pt x="1719886" y="1372461"/>
                  </a:cubicBezTo>
                  <a:cubicBezTo>
                    <a:pt x="1720036" y="1372685"/>
                    <a:pt x="1720261" y="1372835"/>
                    <a:pt x="1720410" y="1373059"/>
                  </a:cubicBezTo>
                  <a:cubicBezTo>
                    <a:pt x="1720410" y="1373059"/>
                    <a:pt x="1720485" y="1373134"/>
                    <a:pt x="1720485" y="1373134"/>
                  </a:cubicBezTo>
                  <a:cubicBezTo>
                    <a:pt x="1723027" y="1375900"/>
                    <a:pt x="1725645" y="1378667"/>
                    <a:pt x="1728411" y="1381434"/>
                  </a:cubicBezTo>
                  <a:cubicBezTo>
                    <a:pt x="1742245" y="1395268"/>
                    <a:pt x="1757425" y="1407606"/>
                    <a:pt x="1773651" y="1418149"/>
                  </a:cubicBezTo>
                  <a:cubicBezTo>
                    <a:pt x="1789803" y="1407606"/>
                    <a:pt x="1804983" y="1395268"/>
                    <a:pt x="1818817" y="1381434"/>
                  </a:cubicBezTo>
                  <a:cubicBezTo>
                    <a:pt x="1833623" y="1366703"/>
                    <a:pt x="1846409" y="1350476"/>
                    <a:pt x="1857476" y="1333053"/>
                  </a:cubicBezTo>
                  <a:cubicBezTo>
                    <a:pt x="1827117" y="1319668"/>
                    <a:pt x="1798776" y="1301796"/>
                    <a:pt x="1773651" y="1280036"/>
                  </a:cubicBezTo>
                  <a:close/>
                  <a:moveTo>
                    <a:pt x="4731014" y="1230309"/>
                  </a:moveTo>
                  <a:cubicBezTo>
                    <a:pt x="4714788" y="1240928"/>
                    <a:pt x="4699683" y="1253191"/>
                    <a:pt x="4685774" y="1267099"/>
                  </a:cubicBezTo>
                  <a:cubicBezTo>
                    <a:pt x="4671118" y="1281756"/>
                    <a:pt x="4658256" y="1298058"/>
                    <a:pt x="4647266" y="1315406"/>
                  </a:cubicBezTo>
                  <a:cubicBezTo>
                    <a:pt x="4677549" y="1328716"/>
                    <a:pt x="4705889" y="1346588"/>
                    <a:pt x="4731014" y="1368348"/>
                  </a:cubicBezTo>
                  <a:cubicBezTo>
                    <a:pt x="4756140" y="1346513"/>
                    <a:pt x="4784480" y="1328641"/>
                    <a:pt x="4814840" y="1315406"/>
                  </a:cubicBezTo>
                  <a:cubicBezTo>
                    <a:pt x="4803773" y="1298058"/>
                    <a:pt x="4790986" y="1281756"/>
                    <a:pt x="4776255" y="1267025"/>
                  </a:cubicBezTo>
                  <a:cubicBezTo>
                    <a:pt x="4762421" y="1253191"/>
                    <a:pt x="4747242" y="1240928"/>
                    <a:pt x="4731014" y="1230309"/>
                  </a:cubicBezTo>
                  <a:close/>
                  <a:moveTo>
                    <a:pt x="1182239" y="1230309"/>
                  </a:moveTo>
                  <a:cubicBezTo>
                    <a:pt x="1166012" y="1240853"/>
                    <a:pt x="1150832" y="1253191"/>
                    <a:pt x="1136999" y="1267025"/>
                  </a:cubicBezTo>
                  <a:cubicBezTo>
                    <a:pt x="1122342" y="1281681"/>
                    <a:pt x="1109481" y="1297908"/>
                    <a:pt x="1098488" y="1315331"/>
                  </a:cubicBezTo>
                  <a:cubicBezTo>
                    <a:pt x="1128773" y="1328641"/>
                    <a:pt x="1157188" y="1346513"/>
                    <a:pt x="1182239" y="1368273"/>
                  </a:cubicBezTo>
                  <a:cubicBezTo>
                    <a:pt x="1207364" y="1346513"/>
                    <a:pt x="1235779" y="1328641"/>
                    <a:pt x="1266064" y="1315406"/>
                  </a:cubicBezTo>
                  <a:cubicBezTo>
                    <a:pt x="1255071" y="1297983"/>
                    <a:pt x="1242285" y="1281756"/>
                    <a:pt x="1227479" y="1267025"/>
                  </a:cubicBezTo>
                  <a:cubicBezTo>
                    <a:pt x="1213645" y="1253191"/>
                    <a:pt x="1198465" y="1240853"/>
                    <a:pt x="1182239" y="1230309"/>
                  </a:cubicBezTo>
                  <a:close/>
                  <a:moveTo>
                    <a:pt x="5913989" y="1230234"/>
                  </a:moveTo>
                  <a:cubicBezTo>
                    <a:pt x="5897763" y="1240853"/>
                    <a:pt x="5882583" y="1253117"/>
                    <a:pt x="5868825" y="1266950"/>
                  </a:cubicBezTo>
                  <a:cubicBezTo>
                    <a:pt x="5854018" y="1281681"/>
                    <a:pt x="5841231" y="1297983"/>
                    <a:pt x="5830239" y="1315331"/>
                  </a:cubicBezTo>
                  <a:cubicBezTo>
                    <a:pt x="5860524" y="1328641"/>
                    <a:pt x="5888864" y="1346513"/>
                    <a:pt x="5913989" y="1368273"/>
                  </a:cubicBezTo>
                  <a:cubicBezTo>
                    <a:pt x="5939115" y="1346513"/>
                    <a:pt x="5967455" y="1328641"/>
                    <a:pt x="5997740" y="1315331"/>
                  </a:cubicBezTo>
                  <a:cubicBezTo>
                    <a:pt x="5986823" y="1297983"/>
                    <a:pt x="5973961" y="1281681"/>
                    <a:pt x="5959229" y="1266950"/>
                  </a:cubicBezTo>
                  <a:cubicBezTo>
                    <a:pt x="5945321" y="1253117"/>
                    <a:pt x="5930142" y="1240778"/>
                    <a:pt x="5913989" y="1230234"/>
                  </a:cubicBezTo>
                  <a:close/>
                  <a:moveTo>
                    <a:pt x="3548114" y="1230234"/>
                  </a:moveTo>
                  <a:cubicBezTo>
                    <a:pt x="3531887" y="1240853"/>
                    <a:pt x="3516708" y="1253117"/>
                    <a:pt x="3502949" y="1266950"/>
                  </a:cubicBezTo>
                  <a:cubicBezTo>
                    <a:pt x="3488218" y="1281681"/>
                    <a:pt x="3475356" y="1297908"/>
                    <a:pt x="3464364" y="1315331"/>
                  </a:cubicBezTo>
                  <a:cubicBezTo>
                    <a:pt x="3494649" y="1328641"/>
                    <a:pt x="3522989" y="1346513"/>
                    <a:pt x="3548114" y="1368273"/>
                  </a:cubicBezTo>
                  <a:cubicBezTo>
                    <a:pt x="3573165" y="1346513"/>
                    <a:pt x="3601579" y="1328641"/>
                    <a:pt x="3631939" y="1315331"/>
                  </a:cubicBezTo>
                  <a:cubicBezTo>
                    <a:pt x="3620872" y="1297983"/>
                    <a:pt x="3608085" y="1281681"/>
                    <a:pt x="3593354" y="1266950"/>
                  </a:cubicBezTo>
                  <a:cubicBezTo>
                    <a:pt x="3579521" y="1253117"/>
                    <a:pt x="3564341" y="1240853"/>
                    <a:pt x="3548114" y="1230234"/>
                  </a:cubicBezTo>
                  <a:close/>
                  <a:moveTo>
                    <a:pt x="2365214" y="1230234"/>
                  </a:moveTo>
                  <a:cubicBezTo>
                    <a:pt x="2348987" y="1240853"/>
                    <a:pt x="2333807" y="1253117"/>
                    <a:pt x="2320048" y="1266950"/>
                  </a:cubicBezTo>
                  <a:cubicBezTo>
                    <a:pt x="2305317" y="1281681"/>
                    <a:pt x="2292455" y="1297908"/>
                    <a:pt x="2281463" y="1315331"/>
                  </a:cubicBezTo>
                  <a:cubicBezTo>
                    <a:pt x="2311748" y="1328641"/>
                    <a:pt x="2340089" y="1346513"/>
                    <a:pt x="2365214" y="1368273"/>
                  </a:cubicBezTo>
                  <a:cubicBezTo>
                    <a:pt x="2390264" y="1346513"/>
                    <a:pt x="2418680" y="1328641"/>
                    <a:pt x="2449039" y="1315331"/>
                  </a:cubicBezTo>
                  <a:cubicBezTo>
                    <a:pt x="2437972" y="1297983"/>
                    <a:pt x="2425185" y="1281681"/>
                    <a:pt x="2410454" y="1266950"/>
                  </a:cubicBezTo>
                  <a:cubicBezTo>
                    <a:pt x="2396546" y="1253041"/>
                    <a:pt x="2381366" y="1240778"/>
                    <a:pt x="2365214" y="1230234"/>
                  </a:cubicBezTo>
                  <a:close/>
                  <a:moveTo>
                    <a:pt x="5391446" y="1197033"/>
                  </a:moveTo>
                  <a:cubicBezTo>
                    <a:pt x="5381651" y="1213709"/>
                    <a:pt x="5370360" y="1229486"/>
                    <a:pt x="5357797" y="1244218"/>
                  </a:cubicBezTo>
                  <a:cubicBezTo>
                    <a:pt x="5379258" y="1262389"/>
                    <a:pt x="5403412" y="1277419"/>
                    <a:pt x="5429284" y="1288411"/>
                  </a:cubicBezTo>
                  <a:cubicBezTo>
                    <a:pt x="5439827" y="1262389"/>
                    <a:pt x="5446333" y="1234721"/>
                    <a:pt x="5448576" y="1206679"/>
                  </a:cubicBezTo>
                  <a:cubicBezTo>
                    <a:pt x="5435491" y="1205633"/>
                    <a:pt x="5422405" y="1203838"/>
                    <a:pt x="5409394" y="1201221"/>
                  </a:cubicBezTo>
                  <a:cubicBezTo>
                    <a:pt x="5403412" y="1199950"/>
                    <a:pt x="5397429" y="1198603"/>
                    <a:pt x="5391446" y="1197033"/>
                  </a:cubicBezTo>
                  <a:close/>
                  <a:moveTo>
                    <a:pt x="4208547" y="1197033"/>
                  </a:moveTo>
                  <a:cubicBezTo>
                    <a:pt x="4205406" y="1202417"/>
                    <a:pt x="4202115" y="1207652"/>
                    <a:pt x="4198751" y="1212737"/>
                  </a:cubicBezTo>
                  <a:cubicBezTo>
                    <a:pt x="4193816" y="1220215"/>
                    <a:pt x="4188656" y="1227468"/>
                    <a:pt x="4183346" y="1234123"/>
                  </a:cubicBezTo>
                  <a:cubicBezTo>
                    <a:pt x="4180655" y="1237488"/>
                    <a:pt x="4177889" y="1240928"/>
                    <a:pt x="4174972" y="1244293"/>
                  </a:cubicBezTo>
                  <a:cubicBezTo>
                    <a:pt x="4196432" y="1262464"/>
                    <a:pt x="4220587" y="1277419"/>
                    <a:pt x="4246384" y="1288411"/>
                  </a:cubicBezTo>
                  <a:cubicBezTo>
                    <a:pt x="4256928" y="1262389"/>
                    <a:pt x="4263434" y="1234721"/>
                    <a:pt x="4265827" y="1206679"/>
                  </a:cubicBezTo>
                  <a:cubicBezTo>
                    <a:pt x="4252665" y="1205633"/>
                    <a:pt x="4239579" y="1203838"/>
                    <a:pt x="4226568" y="1201221"/>
                  </a:cubicBezTo>
                  <a:cubicBezTo>
                    <a:pt x="4220511" y="1200024"/>
                    <a:pt x="4214530" y="1198603"/>
                    <a:pt x="4208547" y="1197033"/>
                  </a:cubicBezTo>
                  <a:close/>
                  <a:moveTo>
                    <a:pt x="3025646" y="1197033"/>
                  </a:moveTo>
                  <a:cubicBezTo>
                    <a:pt x="3015850" y="1213783"/>
                    <a:pt x="3004484" y="1229486"/>
                    <a:pt x="2991997" y="1244218"/>
                  </a:cubicBezTo>
                  <a:cubicBezTo>
                    <a:pt x="3013457" y="1262389"/>
                    <a:pt x="3037685" y="1277419"/>
                    <a:pt x="3063484" y="1288411"/>
                  </a:cubicBezTo>
                  <a:cubicBezTo>
                    <a:pt x="3074027" y="1262389"/>
                    <a:pt x="3080532" y="1234721"/>
                    <a:pt x="3082850" y="1206679"/>
                  </a:cubicBezTo>
                  <a:cubicBezTo>
                    <a:pt x="3069615" y="1205633"/>
                    <a:pt x="3056454" y="1203838"/>
                    <a:pt x="3043593" y="1201146"/>
                  </a:cubicBezTo>
                  <a:cubicBezTo>
                    <a:pt x="3037610" y="1199950"/>
                    <a:pt x="3031628" y="1198603"/>
                    <a:pt x="3025646" y="1197033"/>
                  </a:cubicBezTo>
                  <a:close/>
                  <a:moveTo>
                    <a:pt x="1842745" y="1197033"/>
                  </a:moveTo>
                  <a:cubicBezTo>
                    <a:pt x="1832949" y="1213709"/>
                    <a:pt x="1821659" y="1229486"/>
                    <a:pt x="1809096" y="1244218"/>
                  </a:cubicBezTo>
                  <a:cubicBezTo>
                    <a:pt x="1830557" y="1262389"/>
                    <a:pt x="1854710" y="1277419"/>
                    <a:pt x="1880583" y="1288411"/>
                  </a:cubicBezTo>
                  <a:cubicBezTo>
                    <a:pt x="1891052" y="1262389"/>
                    <a:pt x="1897557" y="1234721"/>
                    <a:pt x="1899950" y="1206679"/>
                  </a:cubicBezTo>
                  <a:cubicBezTo>
                    <a:pt x="1886864" y="1205633"/>
                    <a:pt x="1873778" y="1203838"/>
                    <a:pt x="1860767" y="1201221"/>
                  </a:cubicBezTo>
                  <a:cubicBezTo>
                    <a:pt x="1854784" y="1200024"/>
                    <a:pt x="1848728" y="1198603"/>
                    <a:pt x="1842745" y="1197033"/>
                  </a:cubicBezTo>
                  <a:close/>
                  <a:moveTo>
                    <a:pt x="659770" y="1197033"/>
                  </a:moveTo>
                  <a:cubicBezTo>
                    <a:pt x="649974" y="1213709"/>
                    <a:pt x="638683" y="1229486"/>
                    <a:pt x="626121" y="1244218"/>
                  </a:cubicBezTo>
                  <a:cubicBezTo>
                    <a:pt x="647582" y="1262389"/>
                    <a:pt x="671735" y="1277419"/>
                    <a:pt x="697608" y="1288411"/>
                  </a:cubicBezTo>
                  <a:cubicBezTo>
                    <a:pt x="708151" y="1262389"/>
                    <a:pt x="714657" y="1234721"/>
                    <a:pt x="717049" y="1206679"/>
                  </a:cubicBezTo>
                  <a:cubicBezTo>
                    <a:pt x="703889" y="1205633"/>
                    <a:pt x="690803" y="1203838"/>
                    <a:pt x="677791" y="1201221"/>
                  </a:cubicBezTo>
                  <a:cubicBezTo>
                    <a:pt x="671735" y="1200024"/>
                    <a:pt x="665753" y="1198603"/>
                    <a:pt x="659770" y="1197033"/>
                  </a:cubicBezTo>
                  <a:close/>
                  <a:moveTo>
                    <a:pt x="5253483" y="1196959"/>
                  </a:moveTo>
                  <a:cubicBezTo>
                    <a:pt x="5234789" y="1201894"/>
                    <a:pt x="5215646" y="1205035"/>
                    <a:pt x="5196278" y="1206605"/>
                  </a:cubicBezTo>
                  <a:cubicBezTo>
                    <a:pt x="5198597" y="1234721"/>
                    <a:pt x="5205177" y="1262389"/>
                    <a:pt x="5215646" y="1288411"/>
                  </a:cubicBezTo>
                  <a:cubicBezTo>
                    <a:pt x="5241444" y="1277419"/>
                    <a:pt x="5265597" y="1262464"/>
                    <a:pt x="5287133" y="1244218"/>
                  </a:cubicBezTo>
                  <a:cubicBezTo>
                    <a:pt x="5274569" y="1229486"/>
                    <a:pt x="5263279" y="1213709"/>
                    <a:pt x="5253483" y="1196959"/>
                  </a:cubicBezTo>
                  <a:close/>
                  <a:moveTo>
                    <a:pt x="4070583" y="1196959"/>
                  </a:moveTo>
                  <a:cubicBezTo>
                    <a:pt x="4051888" y="1201894"/>
                    <a:pt x="4032671" y="1205035"/>
                    <a:pt x="4013378" y="1206605"/>
                  </a:cubicBezTo>
                  <a:cubicBezTo>
                    <a:pt x="4015697" y="1234721"/>
                    <a:pt x="4022276" y="1262389"/>
                    <a:pt x="4032745" y="1288411"/>
                  </a:cubicBezTo>
                  <a:cubicBezTo>
                    <a:pt x="4058544" y="1277419"/>
                    <a:pt x="4082697" y="1262464"/>
                    <a:pt x="4104232" y="1244218"/>
                  </a:cubicBezTo>
                  <a:cubicBezTo>
                    <a:pt x="4095708" y="1234273"/>
                    <a:pt x="4087707" y="1223729"/>
                    <a:pt x="4080378" y="1212737"/>
                  </a:cubicBezTo>
                  <a:cubicBezTo>
                    <a:pt x="4079780" y="1211764"/>
                    <a:pt x="4079182" y="1210643"/>
                    <a:pt x="4078509" y="1209670"/>
                  </a:cubicBezTo>
                  <a:cubicBezTo>
                    <a:pt x="4075818" y="1205483"/>
                    <a:pt x="4073125" y="1201295"/>
                    <a:pt x="4070583" y="1196959"/>
                  </a:cubicBezTo>
                  <a:close/>
                  <a:moveTo>
                    <a:pt x="2887532" y="1196959"/>
                  </a:moveTo>
                  <a:cubicBezTo>
                    <a:pt x="2868838" y="1201894"/>
                    <a:pt x="2849695" y="1205035"/>
                    <a:pt x="2830403" y="1206605"/>
                  </a:cubicBezTo>
                  <a:cubicBezTo>
                    <a:pt x="2831973" y="1225898"/>
                    <a:pt x="2835487" y="1244891"/>
                    <a:pt x="2840946" y="1263361"/>
                  </a:cubicBezTo>
                  <a:cubicBezTo>
                    <a:pt x="2842517" y="1268520"/>
                    <a:pt x="2844162" y="1273680"/>
                    <a:pt x="2846032" y="1278765"/>
                  </a:cubicBezTo>
                  <a:cubicBezTo>
                    <a:pt x="2847078" y="1281532"/>
                    <a:pt x="2848050" y="1284074"/>
                    <a:pt x="2849022" y="1286541"/>
                  </a:cubicBezTo>
                  <a:cubicBezTo>
                    <a:pt x="2849246" y="1287140"/>
                    <a:pt x="2849546" y="1287813"/>
                    <a:pt x="2849770" y="1288411"/>
                  </a:cubicBezTo>
                  <a:cubicBezTo>
                    <a:pt x="2875493" y="1277419"/>
                    <a:pt x="2899647" y="1262464"/>
                    <a:pt x="2921107" y="1244367"/>
                  </a:cubicBezTo>
                  <a:cubicBezTo>
                    <a:pt x="2921033" y="1244293"/>
                    <a:pt x="2921033" y="1244293"/>
                    <a:pt x="2921033" y="1244293"/>
                  </a:cubicBezTo>
                  <a:cubicBezTo>
                    <a:pt x="2921033" y="1244218"/>
                    <a:pt x="2920958" y="1244218"/>
                    <a:pt x="2920958" y="1244143"/>
                  </a:cubicBezTo>
                  <a:cubicBezTo>
                    <a:pt x="2919761" y="1242722"/>
                    <a:pt x="2918640" y="1241152"/>
                    <a:pt x="2917443" y="1239731"/>
                  </a:cubicBezTo>
                  <a:cubicBezTo>
                    <a:pt x="2912882" y="1234197"/>
                    <a:pt x="2908620" y="1228813"/>
                    <a:pt x="2904806" y="1223429"/>
                  </a:cubicBezTo>
                  <a:cubicBezTo>
                    <a:pt x="2899647" y="1216401"/>
                    <a:pt x="2894711" y="1208923"/>
                    <a:pt x="2890224" y="1201520"/>
                  </a:cubicBezTo>
                  <a:cubicBezTo>
                    <a:pt x="2889327" y="1200024"/>
                    <a:pt x="2888430" y="1198454"/>
                    <a:pt x="2887532" y="1196959"/>
                  </a:cubicBezTo>
                  <a:close/>
                  <a:moveTo>
                    <a:pt x="1704707" y="1196959"/>
                  </a:moveTo>
                  <a:cubicBezTo>
                    <a:pt x="1685938" y="1201894"/>
                    <a:pt x="1666795" y="1205035"/>
                    <a:pt x="1647502" y="1206605"/>
                  </a:cubicBezTo>
                  <a:cubicBezTo>
                    <a:pt x="1649820" y="1234721"/>
                    <a:pt x="1656401" y="1262389"/>
                    <a:pt x="1666869" y="1288411"/>
                  </a:cubicBezTo>
                  <a:cubicBezTo>
                    <a:pt x="1692667" y="1277419"/>
                    <a:pt x="1716821" y="1262464"/>
                    <a:pt x="1738356" y="1244218"/>
                  </a:cubicBezTo>
                  <a:cubicBezTo>
                    <a:pt x="1725794" y="1229486"/>
                    <a:pt x="1714502" y="1213709"/>
                    <a:pt x="1704707" y="1196959"/>
                  </a:cubicBezTo>
                  <a:close/>
                  <a:moveTo>
                    <a:pt x="521807" y="1196959"/>
                  </a:moveTo>
                  <a:cubicBezTo>
                    <a:pt x="503112" y="1201894"/>
                    <a:pt x="483969" y="1205035"/>
                    <a:pt x="464602" y="1206605"/>
                  </a:cubicBezTo>
                  <a:cubicBezTo>
                    <a:pt x="466920" y="1234721"/>
                    <a:pt x="473500" y="1262389"/>
                    <a:pt x="483969" y="1288411"/>
                  </a:cubicBezTo>
                  <a:cubicBezTo>
                    <a:pt x="509768" y="1277419"/>
                    <a:pt x="533920" y="1262464"/>
                    <a:pt x="555456" y="1244218"/>
                  </a:cubicBezTo>
                  <a:cubicBezTo>
                    <a:pt x="542893" y="1229412"/>
                    <a:pt x="531603" y="1213709"/>
                    <a:pt x="521807" y="1196959"/>
                  </a:cubicBezTo>
                  <a:close/>
                  <a:moveTo>
                    <a:pt x="5595813" y="1185069"/>
                  </a:moveTo>
                  <a:cubicBezTo>
                    <a:pt x="5565005" y="1197108"/>
                    <a:pt x="5532252" y="1204586"/>
                    <a:pt x="5499051" y="1206979"/>
                  </a:cubicBezTo>
                  <a:cubicBezTo>
                    <a:pt x="5496658" y="1240105"/>
                    <a:pt x="5489180" y="1272858"/>
                    <a:pt x="5477067" y="1303666"/>
                  </a:cubicBezTo>
                  <a:cubicBezTo>
                    <a:pt x="5478786" y="1304040"/>
                    <a:pt x="5480506" y="1304488"/>
                    <a:pt x="5482226" y="1304862"/>
                  </a:cubicBezTo>
                  <a:cubicBezTo>
                    <a:pt x="5493069" y="1307031"/>
                    <a:pt x="5504360" y="1308601"/>
                    <a:pt x="5515726" y="1309573"/>
                  </a:cubicBezTo>
                  <a:cubicBezTo>
                    <a:pt x="5520363" y="1310022"/>
                    <a:pt x="5524924" y="1310171"/>
                    <a:pt x="5529411" y="1310321"/>
                  </a:cubicBezTo>
                  <a:cubicBezTo>
                    <a:pt x="5532252" y="1310396"/>
                    <a:pt x="5535019" y="1310470"/>
                    <a:pt x="5537711" y="1310470"/>
                  </a:cubicBezTo>
                  <a:cubicBezTo>
                    <a:pt x="5539132" y="1310470"/>
                    <a:pt x="5540553" y="1310396"/>
                    <a:pt x="5541973" y="1310396"/>
                  </a:cubicBezTo>
                  <a:cubicBezTo>
                    <a:pt x="5547283" y="1310321"/>
                    <a:pt x="5552517" y="1310171"/>
                    <a:pt x="5557752" y="1309797"/>
                  </a:cubicBezTo>
                  <a:cubicBezTo>
                    <a:pt x="5559845" y="1309648"/>
                    <a:pt x="5561939" y="1309573"/>
                    <a:pt x="5564032" y="1309349"/>
                  </a:cubicBezTo>
                  <a:cubicBezTo>
                    <a:pt x="5566276" y="1309125"/>
                    <a:pt x="5568444" y="1308900"/>
                    <a:pt x="5570688" y="1308675"/>
                  </a:cubicBezTo>
                  <a:cubicBezTo>
                    <a:pt x="5575324" y="1308153"/>
                    <a:pt x="5579960" y="1307554"/>
                    <a:pt x="5584596" y="1306806"/>
                  </a:cubicBezTo>
                  <a:cubicBezTo>
                    <a:pt x="5588709" y="1306133"/>
                    <a:pt x="5592672" y="1305236"/>
                    <a:pt x="5596710" y="1304413"/>
                  </a:cubicBezTo>
                  <a:cubicBezTo>
                    <a:pt x="5600599" y="1285719"/>
                    <a:pt x="5602618" y="1266277"/>
                    <a:pt x="5602618" y="1246611"/>
                  </a:cubicBezTo>
                  <a:cubicBezTo>
                    <a:pt x="5602618" y="1225822"/>
                    <a:pt x="5600299" y="1205184"/>
                    <a:pt x="5595813" y="1185069"/>
                  </a:cubicBezTo>
                  <a:close/>
                  <a:moveTo>
                    <a:pt x="4412913" y="1185069"/>
                  </a:moveTo>
                  <a:cubicBezTo>
                    <a:pt x="4382030" y="1197108"/>
                    <a:pt x="4349277" y="1204586"/>
                    <a:pt x="4316150" y="1206979"/>
                  </a:cubicBezTo>
                  <a:cubicBezTo>
                    <a:pt x="4313758" y="1240105"/>
                    <a:pt x="4306281" y="1272858"/>
                    <a:pt x="4294317" y="1303741"/>
                  </a:cubicBezTo>
                  <a:cubicBezTo>
                    <a:pt x="4296036" y="1304114"/>
                    <a:pt x="4297756" y="1304563"/>
                    <a:pt x="4299476" y="1304937"/>
                  </a:cubicBezTo>
                  <a:cubicBezTo>
                    <a:pt x="4310244" y="1307105"/>
                    <a:pt x="4321536" y="1308675"/>
                    <a:pt x="4332827" y="1309648"/>
                  </a:cubicBezTo>
                  <a:cubicBezTo>
                    <a:pt x="4337463" y="1310096"/>
                    <a:pt x="4341949" y="1310246"/>
                    <a:pt x="4346511" y="1310396"/>
                  </a:cubicBezTo>
                  <a:cubicBezTo>
                    <a:pt x="4349277" y="1310470"/>
                    <a:pt x="4352043" y="1310546"/>
                    <a:pt x="4354661" y="1310546"/>
                  </a:cubicBezTo>
                  <a:cubicBezTo>
                    <a:pt x="4356307" y="1310546"/>
                    <a:pt x="4357877" y="1310470"/>
                    <a:pt x="4359448" y="1310470"/>
                  </a:cubicBezTo>
                  <a:cubicBezTo>
                    <a:pt x="4364532" y="1310396"/>
                    <a:pt x="4369542" y="1310171"/>
                    <a:pt x="4374552" y="1309872"/>
                  </a:cubicBezTo>
                  <a:cubicBezTo>
                    <a:pt x="4376796" y="1309648"/>
                    <a:pt x="4378964" y="1309573"/>
                    <a:pt x="4381208" y="1309349"/>
                  </a:cubicBezTo>
                  <a:cubicBezTo>
                    <a:pt x="4383375" y="1309125"/>
                    <a:pt x="4385545" y="1308900"/>
                    <a:pt x="4387714" y="1308675"/>
                  </a:cubicBezTo>
                  <a:cubicBezTo>
                    <a:pt x="4392424" y="1308153"/>
                    <a:pt x="4397061" y="1307554"/>
                    <a:pt x="4401771" y="1306806"/>
                  </a:cubicBezTo>
                  <a:cubicBezTo>
                    <a:pt x="4405884" y="1306133"/>
                    <a:pt x="4409847" y="1305236"/>
                    <a:pt x="4413811" y="1304413"/>
                  </a:cubicBezTo>
                  <a:cubicBezTo>
                    <a:pt x="4417773" y="1285420"/>
                    <a:pt x="4419792" y="1266053"/>
                    <a:pt x="4419792" y="1246611"/>
                  </a:cubicBezTo>
                  <a:cubicBezTo>
                    <a:pt x="4419792" y="1225822"/>
                    <a:pt x="4417399" y="1205184"/>
                    <a:pt x="4412913" y="1185069"/>
                  </a:cubicBezTo>
                  <a:close/>
                  <a:moveTo>
                    <a:pt x="3229937" y="1185069"/>
                  </a:moveTo>
                  <a:cubicBezTo>
                    <a:pt x="3199129" y="1197108"/>
                    <a:pt x="3166376" y="1204586"/>
                    <a:pt x="3133175" y="1206979"/>
                  </a:cubicBezTo>
                  <a:cubicBezTo>
                    <a:pt x="3130858" y="1240105"/>
                    <a:pt x="3123380" y="1272782"/>
                    <a:pt x="3111266" y="1303666"/>
                  </a:cubicBezTo>
                  <a:cubicBezTo>
                    <a:pt x="3112986" y="1304040"/>
                    <a:pt x="3114706" y="1304488"/>
                    <a:pt x="3116425" y="1304862"/>
                  </a:cubicBezTo>
                  <a:cubicBezTo>
                    <a:pt x="3127268" y="1307031"/>
                    <a:pt x="3138560" y="1308601"/>
                    <a:pt x="3149851" y="1309573"/>
                  </a:cubicBezTo>
                  <a:cubicBezTo>
                    <a:pt x="3150225" y="1309648"/>
                    <a:pt x="3150523" y="1309648"/>
                    <a:pt x="3150823" y="1309648"/>
                  </a:cubicBezTo>
                  <a:cubicBezTo>
                    <a:pt x="3158675" y="1310171"/>
                    <a:pt x="3166003" y="1310470"/>
                    <a:pt x="3172882" y="1310470"/>
                  </a:cubicBezTo>
                  <a:cubicBezTo>
                    <a:pt x="3188436" y="1310470"/>
                    <a:pt x="3203915" y="1309274"/>
                    <a:pt x="3218720" y="1306806"/>
                  </a:cubicBezTo>
                  <a:cubicBezTo>
                    <a:pt x="3222834" y="1306133"/>
                    <a:pt x="3226796" y="1305236"/>
                    <a:pt x="3230835" y="1304413"/>
                  </a:cubicBezTo>
                  <a:cubicBezTo>
                    <a:pt x="3234723" y="1285719"/>
                    <a:pt x="3236742" y="1266277"/>
                    <a:pt x="3236742" y="1246611"/>
                  </a:cubicBezTo>
                  <a:cubicBezTo>
                    <a:pt x="3236742" y="1225748"/>
                    <a:pt x="3234424" y="1205109"/>
                    <a:pt x="3229937" y="1185069"/>
                  </a:cubicBezTo>
                  <a:close/>
                  <a:moveTo>
                    <a:pt x="2047037" y="1185069"/>
                  </a:moveTo>
                  <a:cubicBezTo>
                    <a:pt x="2016229" y="1197108"/>
                    <a:pt x="1983477" y="1204586"/>
                    <a:pt x="1950276" y="1206979"/>
                  </a:cubicBezTo>
                  <a:cubicBezTo>
                    <a:pt x="1947883" y="1240105"/>
                    <a:pt x="1940480" y="1272782"/>
                    <a:pt x="1928441" y="1303666"/>
                  </a:cubicBezTo>
                  <a:cubicBezTo>
                    <a:pt x="1930085" y="1304040"/>
                    <a:pt x="1931805" y="1304488"/>
                    <a:pt x="1933525" y="1304862"/>
                  </a:cubicBezTo>
                  <a:cubicBezTo>
                    <a:pt x="1944293" y="1307031"/>
                    <a:pt x="1955584" y="1308601"/>
                    <a:pt x="1966950" y="1309573"/>
                  </a:cubicBezTo>
                  <a:cubicBezTo>
                    <a:pt x="1971587" y="1310022"/>
                    <a:pt x="1976148" y="1310171"/>
                    <a:pt x="1980635" y="1310321"/>
                  </a:cubicBezTo>
                  <a:cubicBezTo>
                    <a:pt x="1983477" y="1310396"/>
                    <a:pt x="1986243" y="1310470"/>
                    <a:pt x="1988935" y="1310470"/>
                  </a:cubicBezTo>
                  <a:cubicBezTo>
                    <a:pt x="1990356" y="1310470"/>
                    <a:pt x="1991776" y="1310396"/>
                    <a:pt x="1993197" y="1310396"/>
                  </a:cubicBezTo>
                  <a:cubicBezTo>
                    <a:pt x="1998507" y="1310321"/>
                    <a:pt x="2003741" y="1310171"/>
                    <a:pt x="2008975" y="1309797"/>
                  </a:cubicBezTo>
                  <a:cubicBezTo>
                    <a:pt x="2011069" y="1309648"/>
                    <a:pt x="2013088" y="1309573"/>
                    <a:pt x="2015182" y="1309349"/>
                  </a:cubicBezTo>
                  <a:cubicBezTo>
                    <a:pt x="2017425" y="1309125"/>
                    <a:pt x="2019669" y="1308900"/>
                    <a:pt x="2021912" y="1308675"/>
                  </a:cubicBezTo>
                  <a:cubicBezTo>
                    <a:pt x="2026548" y="1308153"/>
                    <a:pt x="2031184" y="1307554"/>
                    <a:pt x="2035821" y="1306806"/>
                  </a:cubicBezTo>
                  <a:cubicBezTo>
                    <a:pt x="2039933" y="1306133"/>
                    <a:pt x="2043897" y="1305236"/>
                    <a:pt x="2047934" y="1304413"/>
                  </a:cubicBezTo>
                  <a:cubicBezTo>
                    <a:pt x="2051823" y="1285719"/>
                    <a:pt x="2053842" y="1266277"/>
                    <a:pt x="2053842" y="1246611"/>
                  </a:cubicBezTo>
                  <a:cubicBezTo>
                    <a:pt x="2053842" y="1225822"/>
                    <a:pt x="2051524" y="1205184"/>
                    <a:pt x="2047037" y="1185069"/>
                  </a:cubicBezTo>
                  <a:close/>
                  <a:moveTo>
                    <a:pt x="864136" y="1185069"/>
                  </a:moveTo>
                  <a:cubicBezTo>
                    <a:pt x="833253" y="1197108"/>
                    <a:pt x="800501" y="1204586"/>
                    <a:pt x="767375" y="1206979"/>
                  </a:cubicBezTo>
                  <a:cubicBezTo>
                    <a:pt x="764982" y="1240105"/>
                    <a:pt x="757504" y="1272858"/>
                    <a:pt x="745465" y="1303666"/>
                  </a:cubicBezTo>
                  <a:cubicBezTo>
                    <a:pt x="747185" y="1304040"/>
                    <a:pt x="748905" y="1304488"/>
                    <a:pt x="750625" y="1304862"/>
                  </a:cubicBezTo>
                  <a:cubicBezTo>
                    <a:pt x="761467" y="1307031"/>
                    <a:pt x="772684" y="1308601"/>
                    <a:pt x="784125" y="1309573"/>
                  </a:cubicBezTo>
                  <a:cubicBezTo>
                    <a:pt x="784499" y="1309648"/>
                    <a:pt x="784798" y="1309648"/>
                    <a:pt x="785097" y="1309648"/>
                  </a:cubicBezTo>
                  <a:cubicBezTo>
                    <a:pt x="792948" y="1310171"/>
                    <a:pt x="800277" y="1310470"/>
                    <a:pt x="807156" y="1310470"/>
                  </a:cubicBezTo>
                  <a:cubicBezTo>
                    <a:pt x="822710" y="1310470"/>
                    <a:pt x="838189" y="1309274"/>
                    <a:pt x="852995" y="1306806"/>
                  </a:cubicBezTo>
                  <a:cubicBezTo>
                    <a:pt x="857108" y="1306133"/>
                    <a:pt x="861071" y="1305236"/>
                    <a:pt x="865034" y="1304413"/>
                  </a:cubicBezTo>
                  <a:cubicBezTo>
                    <a:pt x="868997" y="1285420"/>
                    <a:pt x="871016" y="1266053"/>
                    <a:pt x="871016" y="1246611"/>
                  </a:cubicBezTo>
                  <a:cubicBezTo>
                    <a:pt x="871016" y="1225822"/>
                    <a:pt x="868623" y="1205184"/>
                    <a:pt x="864136" y="1185069"/>
                  </a:cubicBezTo>
                  <a:close/>
                  <a:moveTo>
                    <a:pt x="3866366" y="1184920"/>
                  </a:moveTo>
                  <a:cubicBezTo>
                    <a:pt x="3861804" y="1205109"/>
                    <a:pt x="3859487" y="1225673"/>
                    <a:pt x="3859487" y="1246536"/>
                  </a:cubicBezTo>
                  <a:cubicBezTo>
                    <a:pt x="3859487" y="1258800"/>
                    <a:pt x="3860309" y="1271212"/>
                    <a:pt x="3861880" y="1283401"/>
                  </a:cubicBezTo>
                  <a:cubicBezTo>
                    <a:pt x="3862702" y="1289757"/>
                    <a:pt x="3863674" y="1295665"/>
                    <a:pt x="3864796" y="1301348"/>
                  </a:cubicBezTo>
                  <a:cubicBezTo>
                    <a:pt x="3865020" y="1302394"/>
                    <a:pt x="3865170" y="1303367"/>
                    <a:pt x="3865394" y="1304339"/>
                  </a:cubicBezTo>
                  <a:cubicBezTo>
                    <a:pt x="3869357" y="1305162"/>
                    <a:pt x="3873320" y="1306059"/>
                    <a:pt x="3877358" y="1306732"/>
                  </a:cubicBezTo>
                  <a:cubicBezTo>
                    <a:pt x="3892239" y="1309199"/>
                    <a:pt x="3907718" y="1310470"/>
                    <a:pt x="3923346" y="1310470"/>
                  </a:cubicBezTo>
                  <a:cubicBezTo>
                    <a:pt x="3930450" y="1310470"/>
                    <a:pt x="3937928" y="1310171"/>
                    <a:pt x="3946303" y="1309573"/>
                  </a:cubicBezTo>
                  <a:cubicBezTo>
                    <a:pt x="3947425" y="1309498"/>
                    <a:pt x="3948547" y="1309274"/>
                    <a:pt x="3949668" y="1309199"/>
                  </a:cubicBezTo>
                  <a:cubicBezTo>
                    <a:pt x="3959688" y="1308302"/>
                    <a:pt x="3969858" y="1306881"/>
                    <a:pt x="3979728" y="1304862"/>
                  </a:cubicBezTo>
                  <a:cubicBezTo>
                    <a:pt x="3981448" y="1304563"/>
                    <a:pt x="3983168" y="1304040"/>
                    <a:pt x="3984888" y="1303666"/>
                  </a:cubicBezTo>
                  <a:cubicBezTo>
                    <a:pt x="3972774" y="1272858"/>
                    <a:pt x="3965371" y="1240105"/>
                    <a:pt x="3962978" y="1206979"/>
                  </a:cubicBezTo>
                  <a:cubicBezTo>
                    <a:pt x="3961258" y="1206904"/>
                    <a:pt x="3959538" y="1206755"/>
                    <a:pt x="3957819" y="1206605"/>
                  </a:cubicBezTo>
                  <a:cubicBezTo>
                    <a:pt x="3957744" y="1206605"/>
                    <a:pt x="3957744" y="1206605"/>
                    <a:pt x="3957669" y="1206605"/>
                  </a:cubicBezTo>
                  <a:cubicBezTo>
                    <a:pt x="3932469" y="1204362"/>
                    <a:pt x="3907718" y="1199277"/>
                    <a:pt x="3883789" y="1191425"/>
                  </a:cubicBezTo>
                  <a:cubicBezTo>
                    <a:pt x="3883640" y="1191350"/>
                    <a:pt x="3883565" y="1191276"/>
                    <a:pt x="3883415" y="1191276"/>
                  </a:cubicBezTo>
                  <a:cubicBezTo>
                    <a:pt x="3883340" y="1191276"/>
                    <a:pt x="3883265" y="1191276"/>
                    <a:pt x="3883265" y="1191276"/>
                  </a:cubicBezTo>
                  <a:cubicBezTo>
                    <a:pt x="3881545" y="1190752"/>
                    <a:pt x="3879452" y="1190005"/>
                    <a:pt x="3877433" y="1189182"/>
                  </a:cubicBezTo>
                  <a:cubicBezTo>
                    <a:pt x="3877358" y="1189182"/>
                    <a:pt x="3877283" y="1189107"/>
                    <a:pt x="3877209" y="1189107"/>
                  </a:cubicBezTo>
                  <a:cubicBezTo>
                    <a:pt x="3873545" y="1187836"/>
                    <a:pt x="3869956" y="1186340"/>
                    <a:pt x="3866366" y="1184920"/>
                  </a:cubicBezTo>
                  <a:close/>
                  <a:moveTo>
                    <a:pt x="317515" y="1184920"/>
                  </a:moveTo>
                  <a:cubicBezTo>
                    <a:pt x="312954" y="1205035"/>
                    <a:pt x="310636" y="1225673"/>
                    <a:pt x="310636" y="1246536"/>
                  </a:cubicBezTo>
                  <a:cubicBezTo>
                    <a:pt x="310636" y="1265978"/>
                    <a:pt x="312655" y="1285345"/>
                    <a:pt x="316618" y="1304339"/>
                  </a:cubicBezTo>
                  <a:cubicBezTo>
                    <a:pt x="320581" y="1305162"/>
                    <a:pt x="324544" y="1306059"/>
                    <a:pt x="328582" y="1306732"/>
                  </a:cubicBezTo>
                  <a:cubicBezTo>
                    <a:pt x="343538" y="1309199"/>
                    <a:pt x="359017" y="1310470"/>
                    <a:pt x="374571" y="1310470"/>
                  </a:cubicBezTo>
                  <a:cubicBezTo>
                    <a:pt x="381674" y="1310470"/>
                    <a:pt x="389151" y="1310171"/>
                    <a:pt x="397527" y="1309573"/>
                  </a:cubicBezTo>
                  <a:cubicBezTo>
                    <a:pt x="398648" y="1309498"/>
                    <a:pt x="399770" y="1309274"/>
                    <a:pt x="400891" y="1309199"/>
                  </a:cubicBezTo>
                  <a:cubicBezTo>
                    <a:pt x="410912" y="1308302"/>
                    <a:pt x="421082" y="1306881"/>
                    <a:pt x="430952" y="1304862"/>
                  </a:cubicBezTo>
                  <a:cubicBezTo>
                    <a:pt x="432672" y="1304563"/>
                    <a:pt x="434392" y="1304040"/>
                    <a:pt x="436112" y="1303666"/>
                  </a:cubicBezTo>
                  <a:cubicBezTo>
                    <a:pt x="423998" y="1272858"/>
                    <a:pt x="416595" y="1240105"/>
                    <a:pt x="414202" y="1206979"/>
                  </a:cubicBezTo>
                  <a:cubicBezTo>
                    <a:pt x="412482" y="1206904"/>
                    <a:pt x="410763" y="1206755"/>
                    <a:pt x="409043" y="1206605"/>
                  </a:cubicBezTo>
                  <a:cubicBezTo>
                    <a:pt x="408968" y="1206605"/>
                    <a:pt x="408968" y="1206605"/>
                    <a:pt x="408893" y="1206605"/>
                  </a:cubicBezTo>
                  <a:cubicBezTo>
                    <a:pt x="383693" y="1204362"/>
                    <a:pt x="358941" y="1199277"/>
                    <a:pt x="335013" y="1191425"/>
                  </a:cubicBezTo>
                  <a:cubicBezTo>
                    <a:pt x="334864" y="1191350"/>
                    <a:pt x="334788" y="1191276"/>
                    <a:pt x="334639" y="1191276"/>
                  </a:cubicBezTo>
                  <a:cubicBezTo>
                    <a:pt x="334565" y="1191276"/>
                    <a:pt x="334490" y="1191276"/>
                    <a:pt x="334490" y="1191276"/>
                  </a:cubicBezTo>
                  <a:cubicBezTo>
                    <a:pt x="332770" y="1190752"/>
                    <a:pt x="330526" y="1189929"/>
                    <a:pt x="328358" y="1189107"/>
                  </a:cubicBezTo>
                  <a:cubicBezTo>
                    <a:pt x="324694" y="1187836"/>
                    <a:pt x="321105" y="1186340"/>
                    <a:pt x="317515" y="1184920"/>
                  </a:cubicBezTo>
                  <a:close/>
                  <a:moveTo>
                    <a:pt x="5049117" y="1184844"/>
                  </a:moveTo>
                  <a:cubicBezTo>
                    <a:pt x="5044556" y="1204960"/>
                    <a:pt x="5042237" y="1225599"/>
                    <a:pt x="5042237" y="1246461"/>
                  </a:cubicBezTo>
                  <a:cubicBezTo>
                    <a:pt x="5042237" y="1265978"/>
                    <a:pt x="5044257" y="1285420"/>
                    <a:pt x="5048220" y="1304413"/>
                  </a:cubicBezTo>
                  <a:cubicBezTo>
                    <a:pt x="5048669" y="1304563"/>
                    <a:pt x="5049042" y="1304638"/>
                    <a:pt x="5049491" y="1304712"/>
                  </a:cubicBezTo>
                  <a:cubicBezTo>
                    <a:pt x="5053005" y="1305461"/>
                    <a:pt x="5056595" y="1306133"/>
                    <a:pt x="5060258" y="1306732"/>
                  </a:cubicBezTo>
                  <a:cubicBezTo>
                    <a:pt x="5064895" y="1307479"/>
                    <a:pt x="5069531" y="1308077"/>
                    <a:pt x="5074167" y="1308601"/>
                  </a:cubicBezTo>
                  <a:cubicBezTo>
                    <a:pt x="5076410" y="1308825"/>
                    <a:pt x="5078729" y="1309050"/>
                    <a:pt x="5080972" y="1309274"/>
                  </a:cubicBezTo>
                  <a:cubicBezTo>
                    <a:pt x="5082991" y="1309424"/>
                    <a:pt x="5085084" y="1309573"/>
                    <a:pt x="5087104" y="1309723"/>
                  </a:cubicBezTo>
                  <a:cubicBezTo>
                    <a:pt x="5092488" y="1310022"/>
                    <a:pt x="5097872" y="1310246"/>
                    <a:pt x="5103256" y="1310321"/>
                  </a:cubicBezTo>
                  <a:cubicBezTo>
                    <a:pt x="5104601" y="1310396"/>
                    <a:pt x="5105873" y="1310396"/>
                    <a:pt x="5107144" y="1310396"/>
                  </a:cubicBezTo>
                  <a:cubicBezTo>
                    <a:pt x="5109910" y="1310396"/>
                    <a:pt x="5112827" y="1310321"/>
                    <a:pt x="5115744" y="1310246"/>
                  </a:cubicBezTo>
                  <a:cubicBezTo>
                    <a:pt x="5120156" y="1310096"/>
                    <a:pt x="5124567" y="1309947"/>
                    <a:pt x="5129053" y="1309573"/>
                  </a:cubicBezTo>
                  <a:cubicBezTo>
                    <a:pt x="5129129" y="1309573"/>
                    <a:pt x="5129129" y="1309573"/>
                    <a:pt x="5129203" y="1309573"/>
                  </a:cubicBezTo>
                  <a:cubicBezTo>
                    <a:pt x="5130324" y="1309498"/>
                    <a:pt x="5131446" y="1309274"/>
                    <a:pt x="5132568" y="1309199"/>
                  </a:cubicBezTo>
                  <a:cubicBezTo>
                    <a:pt x="5142589" y="1308302"/>
                    <a:pt x="5152758" y="1306881"/>
                    <a:pt x="5162629" y="1304862"/>
                  </a:cubicBezTo>
                  <a:cubicBezTo>
                    <a:pt x="5164348" y="1304563"/>
                    <a:pt x="5166068" y="1304040"/>
                    <a:pt x="5167788" y="1303666"/>
                  </a:cubicBezTo>
                  <a:cubicBezTo>
                    <a:pt x="5155749" y="1272858"/>
                    <a:pt x="5148272" y="1240105"/>
                    <a:pt x="5145879" y="1206979"/>
                  </a:cubicBezTo>
                  <a:cubicBezTo>
                    <a:pt x="5144233" y="1206904"/>
                    <a:pt x="5142513" y="1206755"/>
                    <a:pt x="5140794" y="1206605"/>
                  </a:cubicBezTo>
                  <a:cubicBezTo>
                    <a:pt x="5140794" y="1206605"/>
                    <a:pt x="5140719" y="1206605"/>
                    <a:pt x="5140644" y="1206605"/>
                  </a:cubicBezTo>
                  <a:cubicBezTo>
                    <a:pt x="5115444" y="1204362"/>
                    <a:pt x="5090618" y="1199277"/>
                    <a:pt x="5066690" y="1191425"/>
                  </a:cubicBezTo>
                  <a:cubicBezTo>
                    <a:pt x="5066540" y="1191350"/>
                    <a:pt x="5066465" y="1191276"/>
                    <a:pt x="5066315" y="1191276"/>
                  </a:cubicBezTo>
                  <a:cubicBezTo>
                    <a:pt x="5066241" y="1191276"/>
                    <a:pt x="5066166" y="1191276"/>
                    <a:pt x="5066166" y="1191276"/>
                  </a:cubicBezTo>
                  <a:cubicBezTo>
                    <a:pt x="5064521" y="1190752"/>
                    <a:pt x="5062502" y="1190079"/>
                    <a:pt x="5060408" y="1189182"/>
                  </a:cubicBezTo>
                  <a:cubicBezTo>
                    <a:pt x="5060334" y="1189182"/>
                    <a:pt x="5060258" y="1189107"/>
                    <a:pt x="5060184" y="1189107"/>
                  </a:cubicBezTo>
                  <a:cubicBezTo>
                    <a:pt x="5056370" y="1187836"/>
                    <a:pt x="5052781" y="1186265"/>
                    <a:pt x="5049117" y="1184844"/>
                  </a:cubicBezTo>
                  <a:close/>
                  <a:moveTo>
                    <a:pt x="2683241" y="1184844"/>
                  </a:moveTo>
                  <a:cubicBezTo>
                    <a:pt x="2678754" y="1204960"/>
                    <a:pt x="2676436" y="1225599"/>
                    <a:pt x="2676436" y="1246536"/>
                  </a:cubicBezTo>
                  <a:cubicBezTo>
                    <a:pt x="2676436" y="1266127"/>
                    <a:pt x="2678381" y="1285495"/>
                    <a:pt x="2682344" y="1304339"/>
                  </a:cubicBezTo>
                  <a:cubicBezTo>
                    <a:pt x="2686382" y="1305162"/>
                    <a:pt x="2690345" y="1306059"/>
                    <a:pt x="2694383" y="1306732"/>
                  </a:cubicBezTo>
                  <a:cubicBezTo>
                    <a:pt x="2699917" y="1307704"/>
                    <a:pt x="2705525" y="1308376"/>
                    <a:pt x="2711133" y="1308975"/>
                  </a:cubicBezTo>
                  <a:cubicBezTo>
                    <a:pt x="2728033" y="1310695"/>
                    <a:pt x="2745381" y="1310919"/>
                    <a:pt x="2762206" y="1309723"/>
                  </a:cubicBezTo>
                  <a:cubicBezTo>
                    <a:pt x="2762206" y="1309723"/>
                    <a:pt x="2762280" y="1309723"/>
                    <a:pt x="2762280" y="1309723"/>
                  </a:cubicBezTo>
                  <a:lnTo>
                    <a:pt x="2763551" y="1309573"/>
                  </a:lnTo>
                  <a:cubicBezTo>
                    <a:pt x="2763926" y="1309573"/>
                    <a:pt x="2764300" y="1309498"/>
                    <a:pt x="2764599" y="1309498"/>
                  </a:cubicBezTo>
                  <a:cubicBezTo>
                    <a:pt x="2775142" y="1308601"/>
                    <a:pt x="2785686" y="1307105"/>
                    <a:pt x="2796828" y="1304862"/>
                  </a:cubicBezTo>
                  <a:cubicBezTo>
                    <a:pt x="2798472" y="1304488"/>
                    <a:pt x="2800193" y="1304040"/>
                    <a:pt x="2801838" y="1303666"/>
                  </a:cubicBezTo>
                  <a:cubicBezTo>
                    <a:pt x="2800791" y="1301123"/>
                    <a:pt x="2799819" y="1298581"/>
                    <a:pt x="2798846" y="1295814"/>
                  </a:cubicBezTo>
                  <a:cubicBezTo>
                    <a:pt x="2796603" y="1289682"/>
                    <a:pt x="2794584" y="1283251"/>
                    <a:pt x="2792939" y="1277867"/>
                  </a:cubicBezTo>
                  <a:cubicBezTo>
                    <a:pt x="2792939" y="1277793"/>
                    <a:pt x="2792865" y="1277644"/>
                    <a:pt x="2792865" y="1277568"/>
                  </a:cubicBezTo>
                  <a:cubicBezTo>
                    <a:pt x="2785985" y="1254611"/>
                    <a:pt x="2781722" y="1230907"/>
                    <a:pt x="2780003" y="1206904"/>
                  </a:cubicBezTo>
                  <a:cubicBezTo>
                    <a:pt x="2778283" y="1206829"/>
                    <a:pt x="2776638" y="1206679"/>
                    <a:pt x="2774918" y="1206530"/>
                  </a:cubicBezTo>
                  <a:cubicBezTo>
                    <a:pt x="2774843" y="1206530"/>
                    <a:pt x="2774768" y="1206530"/>
                    <a:pt x="2774694" y="1206530"/>
                  </a:cubicBezTo>
                  <a:cubicBezTo>
                    <a:pt x="2749494" y="1204362"/>
                    <a:pt x="2724593" y="1199202"/>
                    <a:pt x="2700589" y="1191350"/>
                  </a:cubicBezTo>
                  <a:cubicBezTo>
                    <a:pt x="2700589" y="1191350"/>
                    <a:pt x="2700515" y="1191276"/>
                    <a:pt x="2700440" y="1191276"/>
                  </a:cubicBezTo>
                  <a:cubicBezTo>
                    <a:pt x="2700440" y="1191276"/>
                    <a:pt x="2700365" y="1191276"/>
                    <a:pt x="2700365" y="1191276"/>
                  </a:cubicBezTo>
                  <a:cubicBezTo>
                    <a:pt x="2698496" y="1190677"/>
                    <a:pt x="2696776" y="1190079"/>
                    <a:pt x="2695056" y="1189331"/>
                  </a:cubicBezTo>
                  <a:cubicBezTo>
                    <a:pt x="2691092" y="1187986"/>
                    <a:pt x="2687204" y="1186340"/>
                    <a:pt x="2683241" y="1184844"/>
                  </a:cubicBezTo>
                  <a:close/>
                  <a:moveTo>
                    <a:pt x="1500341" y="1184770"/>
                  </a:moveTo>
                  <a:cubicBezTo>
                    <a:pt x="1495779" y="1204885"/>
                    <a:pt x="1493461" y="1225523"/>
                    <a:pt x="1493461" y="1246386"/>
                  </a:cubicBezTo>
                  <a:cubicBezTo>
                    <a:pt x="1493461" y="1265903"/>
                    <a:pt x="1495480" y="1285270"/>
                    <a:pt x="1499443" y="1304189"/>
                  </a:cubicBezTo>
                  <a:cubicBezTo>
                    <a:pt x="1503482" y="1305012"/>
                    <a:pt x="1507445" y="1305909"/>
                    <a:pt x="1511483" y="1306582"/>
                  </a:cubicBezTo>
                  <a:cubicBezTo>
                    <a:pt x="1516119" y="1307330"/>
                    <a:pt x="1520755" y="1307928"/>
                    <a:pt x="1525391" y="1308452"/>
                  </a:cubicBezTo>
                  <a:cubicBezTo>
                    <a:pt x="1527634" y="1308675"/>
                    <a:pt x="1529953" y="1308900"/>
                    <a:pt x="1532196" y="1309125"/>
                  </a:cubicBezTo>
                  <a:cubicBezTo>
                    <a:pt x="1534215" y="1309274"/>
                    <a:pt x="1536309" y="1309424"/>
                    <a:pt x="1538327" y="1309573"/>
                  </a:cubicBezTo>
                  <a:cubicBezTo>
                    <a:pt x="1543711" y="1309872"/>
                    <a:pt x="1549095" y="1310096"/>
                    <a:pt x="1554479" y="1310171"/>
                  </a:cubicBezTo>
                  <a:cubicBezTo>
                    <a:pt x="1555826" y="1310246"/>
                    <a:pt x="1557097" y="1310246"/>
                    <a:pt x="1558368" y="1310246"/>
                  </a:cubicBezTo>
                  <a:cubicBezTo>
                    <a:pt x="1561135" y="1310246"/>
                    <a:pt x="1564051" y="1310171"/>
                    <a:pt x="1566967" y="1310096"/>
                  </a:cubicBezTo>
                  <a:cubicBezTo>
                    <a:pt x="1571379" y="1309947"/>
                    <a:pt x="1575791" y="1309797"/>
                    <a:pt x="1580278" y="1309424"/>
                  </a:cubicBezTo>
                  <a:cubicBezTo>
                    <a:pt x="1580353" y="1309424"/>
                    <a:pt x="1580353" y="1309424"/>
                    <a:pt x="1580427" y="1309424"/>
                  </a:cubicBezTo>
                  <a:cubicBezTo>
                    <a:pt x="1581549" y="1309349"/>
                    <a:pt x="1582671" y="1309125"/>
                    <a:pt x="1583792" y="1309050"/>
                  </a:cubicBezTo>
                  <a:cubicBezTo>
                    <a:pt x="1593812" y="1308153"/>
                    <a:pt x="1603982" y="1306732"/>
                    <a:pt x="1613853" y="1304712"/>
                  </a:cubicBezTo>
                  <a:cubicBezTo>
                    <a:pt x="1615573" y="1304413"/>
                    <a:pt x="1617292" y="1303890"/>
                    <a:pt x="1619012" y="1303516"/>
                  </a:cubicBezTo>
                  <a:cubicBezTo>
                    <a:pt x="1606973" y="1272708"/>
                    <a:pt x="1599570" y="1239956"/>
                    <a:pt x="1597177" y="1206829"/>
                  </a:cubicBezTo>
                  <a:cubicBezTo>
                    <a:pt x="1595533" y="1206755"/>
                    <a:pt x="1593812" y="1206605"/>
                    <a:pt x="1592092" y="1206456"/>
                  </a:cubicBezTo>
                  <a:cubicBezTo>
                    <a:pt x="1592018" y="1206456"/>
                    <a:pt x="1591943" y="1206456"/>
                    <a:pt x="1591868" y="1206456"/>
                  </a:cubicBezTo>
                  <a:cubicBezTo>
                    <a:pt x="1569585" y="1204511"/>
                    <a:pt x="1547451" y="1200249"/>
                    <a:pt x="1526139" y="1193893"/>
                  </a:cubicBezTo>
                  <a:cubicBezTo>
                    <a:pt x="1526064" y="1193893"/>
                    <a:pt x="1526064" y="1193893"/>
                    <a:pt x="1526064" y="1193893"/>
                  </a:cubicBezTo>
                  <a:cubicBezTo>
                    <a:pt x="1526064" y="1193893"/>
                    <a:pt x="1525989" y="1193893"/>
                    <a:pt x="1525989" y="1193893"/>
                  </a:cubicBezTo>
                  <a:cubicBezTo>
                    <a:pt x="1520904" y="1192398"/>
                    <a:pt x="1515670" y="1190752"/>
                    <a:pt x="1510585" y="1188733"/>
                  </a:cubicBezTo>
                  <a:cubicBezTo>
                    <a:pt x="1507145" y="1187536"/>
                    <a:pt x="1503781" y="1186116"/>
                    <a:pt x="1500341" y="1184770"/>
                  </a:cubicBezTo>
                  <a:close/>
                  <a:moveTo>
                    <a:pt x="3373809" y="1075745"/>
                  </a:moveTo>
                  <a:cubicBezTo>
                    <a:pt x="3364461" y="1088232"/>
                    <a:pt x="3354292" y="1100122"/>
                    <a:pt x="3343225" y="1111189"/>
                  </a:cubicBezTo>
                  <a:cubicBezTo>
                    <a:pt x="3322811" y="1131454"/>
                    <a:pt x="3300378" y="1148802"/>
                    <a:pt x="3276299" y="1162860"/>
                  </a:cubicBezTo>
                  <a:cubicBezTo>
                    <a:pt x="3283403" y="1190079"/>
                    <a:pt x="3286992" y="1218195"/>
                    <a:pt x="3286992" y="1246685"/>
                  </a:cubicBezTo>
                  <a:cubicBezTo>
                    <a:pt x="3286992" y="1261715"/>
                    <a:pt x="3285945" y="1276596"/>
                    <a:pt x="3283927" y="1291327"/>
                  </a:cubicBezTo>
                  <a:cubicBezTo>
                    <a:pt x="3327746" y="1284971"/>
                    <a:pt x="3373060" y="1287290"/>
                    <a:pt x="3415758" y="1298506"/>
                  </a:cubicBezTo>
                  <a:cubicBezTo>
                    <a:pt x="3429966" y="1274203"/>
                    <a:pt x="3447315" y="1251770"/>
                    <a:pt x="3467430" y="1231655"/>
                  </a:cubicBezTo>
                  <a:cubicBezTo>
                    <a:pt x="3477824" y="1221187"/>
                    <a:pt x="3488965" y="1211465"/>
                    <a:pt x="3500705" y="1202492"/>
                  </a:cubicBezTo>
                  <a:cubicBezTo>
                    <a:pt x="3498462" y="1200473"/>
                    <a:pt x="3496144" y="1198380"/>
                    <a:pt x="3493826" y="1196136"/>
                  </a:cubicBezTo>
                  <a:cubicBezTo>
                    <a:pt x="3478571" y="1181031"/>
                    <a:pt x="3460775" y="1156205"/>
                    <a:pt x="3455241" y="1119490"/>
                  </a:cubicBezTo>
                  <a:cubicBezTo>
                    <a:pt x="3418526" y="1113956"/>
                    <a:pt x="3393700" y="1096159"/>
                    <a:pt x="3378594" y="1080905"/>
                  </a:cubicBezTo>
                  <a:cubicBezTo>
                    <a:pt x="3376874" y="1079185"/>
                    <a:pt x="3375379" y="1077464"/>
                    <a:pt x="3373809" y="1075745"/>
                  </a:cubicBezTo>
                  <a:close/>
                  <a:moveTo>
                    <a:pt x="2190908" y="1075745"/>
                  </a:moveTo>
                  <a:cubicBezTo>
                    <a:pt x="2181486" y="1088232"/>
                    <a:pt x="2171317" y="1100122"/>
                    <a:pt x="2160174" y="1111189"/>
                  </a:cubicBezTo>
                  <a:cubicBezTo>
                    <a:pt x="2139985" y="1131379"/>
                    <a:pt x="2117552" y="1148728"/>
                    <a:pt x="2093324" y="1162860"/>
                  </a:cubicBezTo>
                  <a:cubicBezTo>
                    <a:pt x="2100503" y="1190154"/>
                    <a:pt x="2104092" y="1218270"/>
                    <a:pt x="2104092" y="1246685"/>
                  </a:cubicBezTo>
                  <a:cubicBezTo>
                    <a:pt x="2104092" y="1261715"/>
                    <a:pt x="2102970" y="1276596"/>
                    <a:pt x="2101026" y="1291327"/>
                  </a:cubicBezTo>
                  <a:cubicBezTo>
                    <a:pt x="2144920" y="1284971"/>
                    <a:pt x="2190161" y="1287290"/>
                    <a:pt x="2232859" y="1298506"/>
                  </a:cubicBezTo>
                  <a:cubicBezTo>
                    <a:pt x="2247066" y="1274203"/>
                    <a:pt x="2264414" y="1251770"/>
                    <a:pt x="2284529" y="1231655"/>
                  </a:cubicBezTo>
                  <a:cubicBezTo>
                    <a:pt x="2294923" y="1221187"/>
                    <a:pt x="2306065" y="1211465"/>
                    <a:pt x="2317805" y="1202492"/>
                  </a:cubicBezTo>
                  <a:cubicBezTo>
                    <a:pt x="2315562" y="1200548"/>
                    <a:pt x="2313244" y="1198380"/>
                    <a:pt x="2310925" y="1196136"/>
                  </a:cubicBezTo>
                  <a:cubicBezTo>
                    <a:pt x="2295596" y="1180956"/>
                    <a:pt x="2277800" y="1156205"/>
                    <a:pt x="2272266" y="1119490"/>
                  </a:cubicBezTo>
                  <a:cubicBezTo>
                    <a:pt x="2235625" y="1113956"/>
                    <a:pt x="2210799" y="1096159"/>
                    <a:pt x="2195694" y="1080905"/>
                  </a:cubicBezTo>
                  <a:cubicBezTo>
                    <a:pt x="2193974" y="1079185"/>
                    <a:pt x="2192404" y="1077464"/>
                    <a:pt x="2190908" y="1075745"/>
                  </a:cubicBezTo>
                  <a:close/>
                  <a:moveTo>
                    <a:pt x="5739609" y="1075670"/>
                  </a:moveTo>
                  <a:cubicBezTo>
                    <a:pt x="5730187" y="1088232"/>
                    <a:pt x="5720018" y="1100122"/>
                    <a:pt x="5708951" y="1111115"/>
                  </a:cubicBezTo>
                  <a:cubicBezTo>
                    <a:pt x="5688761" y="1131304"/>
                    <a:pt x="5666327" y="1148652"/>
                    <a:pt x="5642100" y="1162786"/>
                  </a:cubicBezTo>
                  <a:cubicBezTo>
                    <a:pt x="5649279" y="1190079"/>
                    <a:pt x="5652867" y="1218195"/>
                    <a:pt x="5652867" y="1246611"/>
                  </a:cubicBezTo>
                  <a:cubicBezTo>
                    <a:pt x="5652867" y="1261641"/>
                    <a:pt x="5651746" y="1276522"/>
                    <a:pt x="5649802" y="1291253"/>
                  </a:cubicBezTo>
                  <a:cubicBezTo>
                    <a:pt x="5693622" y="1284897"/>
                    <a:pt x="5738862" y="1287215"/>
                    <a:pt x="5781634" y="1298357"/>
                  </a:cubicBezTo>
                  <a:cubicBezTo>
                    <a:pt x="5795841" y="1274054"/>
                    <a:pt x="5813191" y="1251621"/>
                    <a:pt x="5833380" y="1231505"/>
                  </a:cubicBezTo>
                  <a:cubicBezTo>
                    <a:pt x="5843774" y="1221037"/>
                    <a:pt x="5854916" y="1211391"/>
                    <a:pt x="5866581" y="1202417"/>
                  </a:cubicBezTo>
                  <a:cubicBezTo>
                    <a:pt x="5864338" y="1200473"/>
                    <a:pt x="5862019" y="1198380"/>
                    <a:pt x="5859702" y="1196061"/>
                  </a:cubicBezTo>
                  <a:cubicBezTo>
                    <a:pt x="5844372" y="1180881"/>
                    <a:pt x="5826575" y="1156055"/>
                    <a:pt x="5821117" y="1119415"/>
                  </a:cubicBezTo>
                  <a:cubicBezTo>
                    <a:pt x="5791430" y="1115003"/>
                    <a:pt x="5765259" y="1101842"/>
                    <a:pt x="5744395" y="1080830"/>
                  </a:cubicBezTo>
                  <a:cubicBezTo>
                    <a:pt x="5742675" y="1079110"/>
                    <a:pt x="5741180" y="1077390"/>
                    <a:pt x="5739609" y="1075670"/>
                  </a:cubicBezTo>
                  <a:close/>
                  <a:moveTo>
                    <a:pt x="4556635" y="1075670"/>
                  </a:moveTo>
                  <a:cubicBezTo>
                    <a:pt x="4547287" y="1088158"/>
                    <a:pt x="4537117" y="1100048"/>
                    <a:pt x="4526051" y="1111115"/>
                  </a:cubicBezTo>
                  <a:cubicBezTo>
                    <a:pt x="4505861" y="1131304"/>
                    <a:pt x="4483428" y="1148652"/>
                    <a:pt x="4459200" y="1162786"/>
                  </a:cubicBezTo>
                  <a:cubicBezTo>
                    <a:pt x="4466378" y="1190079"/>
                    <a:pt x="4469968" y="1218195"/>
                    <a:pt x="4469968" y="1246611"/>
                  </a:cubicBezTo>
                  <a:cubicBezTo>
                    <a:pt x="4469968" y="1261566"/>
                    <a:pt x="4468846" y="1276447"/>
                    <a:pt x="4466827" y="1291253"/>
                  </a:cubicBezTo>
                  <a:cubicBezTo>
                    <a:pt x="4510721" y="1284897"/>
                    <a:pt x="4555961" y="1287215"/>
                    <a:pt x="4598659" y="1298431"/>
                  </a:cubicBezTo>
                  <a:cubicBezTo>
                    <a:pt x="4612867" y="1274129"/>
                    <a:pt x="4630215" y="1251696"/>
                    <a:pt x="4650330" y="1231581"/>
                  </a:cubicBezTo>
                  <a:cubicBezTo>
                    <a:pt x="4660799" y="1221037"/>
                    <a:pt x="4671941" y="1211316"/>
                    <a:pt x="4683606" y="1202417"/>
                  </a:cubicBezTo>
                  <a:cubicBezTo>
                    <a:pt x="4681288" y="1200473"/>
                    <a:pt x="4679045" y="1198380"/>
                    <a:pt x="4676726" y="1196136"/>
                  </a:cubicBezTo>
                  <a:cubicBezTo>
                    <a:pt x="4661397" y="1181031"/>
                    <a:pt x="4643601" y="1156205"/>
                    <a:pt x="4638068" y="1119490"/>
                  </a:cubicBezTo>
                  <a:cubicBezTo>
                    <a:pt x="4601427" y="1113956"/>
                    <a:pt x="4576600" y="1096159"/>
                    <a:pt x="4561421" y="1080830"/>
                  </a:cubicBezTo>
                  <a:cubicBezTo>
                    <a:pt x="4559700" y="1079110"/>
                    <a:pt x="4558206" y="1077390"/>
                    <a:pt x="4556635" y="1075670"/>
                  </a:cubicBezTo>
                  <a:close/>
                  <a:moveTo>
                    <a:pt x="1007933" y="1075595"/>
                  </a:moveTo>
                  <a:cubicBezTo>
                    <a:pt x="998586" y="1088009"/>
                    <a:pt x="988416" y="1099898"/>
                    <a:pt x="977275" y="1111040"/>
                  </a:cubicBezTo>
                  <a:cubicBezTo>
                    <a:pt x="957010" y="1131229"/>
                    <a:pt x="934577" y="1148578"/>
                    <a:pt x="910349" y="1162710"/>
                  </a:cubicBezTo>
                  <a:cubicBezTo>
                    <a:pt x="917528" y="1190005"/>
                    <a:pt x="921117" y="1218121"/>
                    <a:pt x="921117" y="1246536"/>
                  </a:cubicBezTo>
                  <a:cubicBezTo>
                    <a:pt x="921117" y="1261492"/>
                    <a:pt x="920070" y="1276372"/>
                    <a:pt x="918051" y="1291178"/>
                  </a:cubicBezTo>
                  <a:cubicBezTo>
                    <a:pt x="961870" y="1284822"/>
                    <a:pt x="1007110" y="1287140"/>
                    <a:pt x="1049808" y="1298357"/>
                  </a:cubicBezTo>
                  <a:cubicBezTo>
                    <a:pt x="1064016" y="1274054"/>
                    <a:pt x="1081364" y="1251621"/>
                    <a:pt x="1101479" y="1231505"/>
                  </a:cubicBezTo>
                  <a:cubicBezTo>
                    <a:pt x="1111948" y="1221112"/>
                    <a:pt x="1123090" y="1211391"/>
                    <a:pt x="1134830" y="1202417"/>
                  </a:cubicBezTo>
                  <a:cubicBezTo>
                    <a:pt x="1132587" y="1200473"/>
                    <a:pt x="1130268" y="1198380"/>
                    <a:pt x="1127950" y="1196136"/>
                  </a:cubicBezTo>
                  <a:cubicBezTo>
                    <a:pt x="1112621" y="1181031"/>
                    <a:pt x="1094824" y="1156205"/>
                    <a:pt x="1089291" y="1119490"/>
                  </a:cubicBezTo>
                  <a:cubicBezTo>
                    <a:pt x="1052650" y="1113956"/>
                    <a:pt x="1027824" y="1096159"/>
                    <a:pt x="1012644" y="1080755"/>
                  </a:cubicBezTo>
                  <a:cubicBezTo>
                    <a:pt x="1010999" y="1079110"/>
                    <a:pt x="1009503" y="1077315"/>
                    <a:pt x="1007933" y="1075595"/>
                  </a:cubicBezTo>
                  <a:close/>
                  <a:moveTo>
                    <a:pt x="3718905" y="1070884"/>
                  </a:moveTo>
                  <a:cubicBezTo>
                    <a:pt x="3716214" y="1074174"/>
                    <a:pt x="3713297" y="1077464"/>
                    <a:pt x="3710007" y="1080830"/>
                  </a:cubicBezTo>
                  <a:cubicBezTo>
                    <a:pt x="3694901" y="1096159"/>
                    <a:pt x="3670076" y="1114031"/>
                    <a:pt x="3633360" y="1119490"/>
                  </a:cubicBezTo>
                  <a:cubicBezTo>
                    <a:pt x="3628126" y="1154112"/>
                    <a:pt x="3611376" y="1180807"/>
                    <a:pt x="3591335" y="1199426"/>
                  </a:cubicBezTo>
                  <a:cubicBezTo>
                    <a:pt x="3604571" y="1209222"/>
                    <a:pt x="3617134" y="1219840"/>
                    <a:pt x="3628799" y="1231505"/>
                  </a:cubicBezTo>
                  <a:cubicBezTo>
                    <a:pt x="3648914" y="1251621"/>
                    <a:pt x="3666262" y="1274129"/>
                    <a:pt x="3680470" y="1298431"/>
                  </a:cubicBezTo>
                  <a:cubicBezTo>
                    <a:pt x="3723093" y="1287215"/>
                    <a:pt x="3768408" y="1284897"/>
                    <a:pt x="3812153" y="1291253"/>
                  </a:cubicBezTo>
                  <a:cubicBezTo>
                    <a:pt x="3812153" y="1291103"/>
                    <a:pt x="3812078" y="1290879"/>
                    <a:pt x="3812078" y="1290729"/>
                  </a:cubicBezTo>
                  <a:cubicBezTo>
                    <a:pt x="3812078" y="1290505"/>
                    <a:pt x="3812003" y="1290355"/>
                    <a:pt x="3812003" y="1290131"/>
                  </a:cubicBezTo>
                  <a:cubicBezTo>
                    <a:pt x="3812003" y="1290056"/>
                    <a:pt x="3812003" y="1290056"/>
                    <a:pt x="3812003" y="1290056"/>
                  </a:cubicBezTo>
                  <a:cubicBezTo>
                    <a:pt x="3812003" y="1289982"/>
                    <a:pt x="3812003" y="1289907"/>
                    <a:pt x="3812003" y="1289832"/>
                  </a:cubicBezTo>
                  <a:cubicBezTo>
                    <a:pt x="3810134" y="1275474"/>
                    <a:pt x="3809162" y="1260968"/>
                    <a:pt x="3809236" y="1246536"/>
                  </a:cubicBezTo>
                  <a:cubicBezTo>
                    <a:pt x="3809236" y="1218121"/>
                    <a:pt x="3812826" y="1190005"/>
                    <a:pt x="3820004" y="1162710"/>
                  </a:cubicBezTo>
                  <a:cubicBezTo>
                    <a:pt x="3795777" y="1148578"/>
                    <a:pt x="3773343" y="1131304"/>
                    <a:pt x="3753079" y="1111040"/>
                  </a:cubicBezTo>
                  <a:cubicBezTo>
                    <a:pt x="3742834" y="1100795"/>
                    <a:pt x="3733113" y="1089728"/>
                    <a:pt x="3724364" y="1078287"/>
                  </a:cubicBezTo>
                  <a:cubicBezTo>
                    <a:pt x="3722495" y="1075969"/>
                    <a:pt x="3720700" y="1073352"/>
                    <a:pt x="3718905" y="1070884"/>
                  </a:cubicBezTo>
                  <a:close/>
                  <a:moveTo>
                    <a:pt x="1353030" y="1070884"/>
                  </a:moveTo>
                  <a:cubicBezTo>
                    <a:pt x="1350412" y="1074100"/>
                    <a:pt x="1347496" y="1077464"/>
                    <a:pt x="1344206" y="1080830"/>
                  </a:cubicBezTo>
                  <a:cubicBezTo>
                    <a:pt x="1323344" y="1101917"/>
                    <a:pt x="1297097" y="1115003"/>
                    <a:pt x="1267485" y="1119490"/>
                  </a:cubicBezTo>
                  <a:cubicBezTo>
                    <a:pt x="1262175" y="1154112"/>
                    <a:pt x="1245500" y="1180732"/>
                    <a:pt x="1225385" y="1199426"/>
                  </a:cubicBezTo>
                  <a:cubicBezTo>
                    <a:pt x="1238620" y="1209222"/>
                    <a:pt x="1251183" y="1219840"/>
                    <a:pt x="1262848" y="1231505"/>
                  </a:cubicBezTo>
                  <a:cubicBezTo>
                    <a:pt x="1283113" y="1251621"/>
                    <a:pt x="1300461" y="1274129"/>
                    <a:pt x="1314594" y="1298431"/>
                  </a:cubicBezTo>
                  <a:cubicBezTo>
                    <a:pt x="1357292" y="1287215"/>
                    <a:pt x="1402532" y="1284897"/>
                    <a:pt x="1446352" y="1291253"/>
                  </a:cubicBezTo>
                  <a:cubicBezTo>
                    <a:pt x="1444407" y="1276522"/>
                    <a:pt x="1443285" y="1261566"/>
                    <a:pt x="1443285" y="1246611"/>
                  </a:cubicBezTo>
                  <a:cubicBezTo>
                    <a:pt x="1443285" y="1218121"/>
                    <a:pt x="1446875" y="1190005"/>
                    <a:pt x="1454054" y="1162786"/>
                  </a:cubicBezTo>
                  <a:cubicBezTo>
                    <a:pt x="1429826" y="1148728"/>
                    <a:pt x="1407393" y="1131379"/>
                    <a:pt x="1387128" y="1111115"/>
                  </a:cubicBezTo>
                  <a:cubicBezTo>
                    <a:pt x="1374640" y="1098627"/>
                    <a:pt x="1363349" y="1085092"/>
                    <a:pt x="1353030" y="1070884"/>
                  </a:cubicBezTo>
                  <a:close/>
                  <a:moveTo>
                    <a:pt x="4901881" y="1070809"/>
                  </a:moveTo>
                  <a:cubicBezTo>
                    <a:pt x="4899189" y="1074100"/>
                    <a:pt x="4896347" y="1077464"/>
                    <a:pt x="4892982" y="1080830"/>
                  </a:cubicBezTo>
                  <a:cubicBezTo>
                    <a:pt x="4877802" y="1096159"/>
                    <a:pt x="4852977" y="1113956"/>
                    <a:pt x="4816336" y="1119490"/>
                  </a:cubicBezTo>
                  <a:cubicBezTo>
                    <a:pt x="4811026" y="1154112"/>
                    <a:pt x="4794276" y="1180732"/>
                    <a:pt x="4774236" y="1199426"/>
                  </a:cubicBezTo>
                  <a:cubicBezTo>
                    <a:pt x="4787471" y="1209222"/>
                    <a:pt x="4800034" y="1219840"/>
                    <a:pt x="4811699" y="1231505"/>
                  </a:cubicBezTo>
                  <a:cubicBezTo>
                    <a:pt x="4831815" y="1251621"/>
                    <a:pt x="4849163" y="1274129"/>
                    <a:pt x="4863370" y="1298431"/>
                  </a:cubicBezTo>
                  <a:cubicBezTo>
                    <a:pt x="4906068" y="1287215"/>
                    <a:pt x="4951308" y="1284897"/>
                    <a:pt x="4995127" y="1291253"/>
                  </a:cubicBezTo>
                  <a:cubicBezTo>
                    <a:pt x="4993183" y="1276447"/>
                    <a:pt x="4992062" y="1261566"/>
                    <a:pt x="4992137" y="1246611"/>
                  </a:cubicBezTo>
                  <a:cubicBezTo>
                    <a:pt x="4992137" y="1218121"/>
                    <a:pt x="4995726" y="1190005"/>
                    <a:pt x="5002905" y="1162786"/>
                  </a:cubicBezTo>
                  <a:cubicBezTo>
                    <a:pt x="4978677" y="1148728"/>
                    <a:pt x="4956244" y="1131379"/>
                    <a:pt x="4935979" y="1111115"/>
                  </a:cubicBezTo>
                  <a:cubicBezTo>
                    <a:pt x="4923491" y="1098627"/>
                    <a:pt x="4912200" y="1085092"/>
                    <a:pt x="4901881" y="1070809"/>
                  </a:cubicBezTo>
                  <a:close/>
                  <a:moveTo>
                    <a:pt x="170204" y="1070809"/>
                  </a:moveTo>
                  <a:cubicBezTo>
                    <a:pt x="167512" y="1074100"/>
                    <a:pt x="164596" y="1077464"/>
                    <a:pt x="161231" y="1080830"/>
                  </a:cubicBezTo>
                  <a:cubicBezTo>
                    <a:pt x="146126" y="1096159"/>
                    <a:pt x="121300" y="1113956"/>
                    <a:pt x="84659" y="1119490"/>
                  </a:cubicBezTo>
                  <a:cubicBezTo>
                    <a:pt x="79350" y="1154112"/>
                    <a:pt x="62675" y="1180732"/>
                    <a:pt x="42560" y="1199426"/>
                  </a:cubicBezTo>
                  <a:cubicBezTo>
                    <a:pt x="55795" y="1209222"/>
                    <a:pt x="68358" y="1219840"/>
                    <a:pt x="80023" y="1231505"/>
                  </a:cubicBezTo>
                  <a:cubicBezTo>
                    <a:pt x="100212" y="1251621"/>
                    <a:pt x="117486" y="1274054"/>
                    <a:pt x="131769" y="1298357"/>
                  </a:cubicBezTo>
                  <a:cubicBezTo>
                    <a:pt x="174467" y="1287140"/>
                    <a:pt x="219707" y="1284822"/>
                    <a:pt x="263526" y="1291178"/>
                  </a:cubicBezTo>
                  <a:cubicBezTo>
                    <a:pt x="261507" y="1276372"/>
                    <a:pt x="260460" y="1261492"/>
                    <a:pt x="260460" y="1246536"/>
                  </a:cubicBezTo>
                  <a:cubicBezTo>
                    <a:pt x="260460" y="1218121"/>
                    <a:pt x="264049" y="1190005"/>
                    <a:pt x="271228" y="1162710"/>
                  </a:cubicBezTo>
                  <a:cubicBezTo>
                    <a:pt x="247000" y="1148652"/>
                    <a:pt x="224567" y="1131304"/>
                    <a:pt x="204302" y="1111040"/>
                  </a:cubicBezTo>
                  <a:cubicBezTo>
                    <a:pt x="191815" y="1098627"/>
                    <a:pt x="180523" y="1085092"/>
                    <a:pt x="170204" y="1070809"/>
                  </a:cubicBezTo>
                  <a:close/>
                  <a:moveTo>
                    <a:pt x="2535930" y="1070735"/>
                  </a:moveTo>
                  <a:cubicBezTo>
                    <a:pt x="2533238" y="1074025"/>
                    <a:pt x="2530396" y="1077315"/>
                    <a:pt x="2527106" y="1080680"/>
                  </a:cubicBezTo>
                  <a:cubicBezTo>
                    <a:pt x="2512002" y="1096009"/>
                    <a:pt x="2487101" y="1113807"/>
                    <a:pt x="2450460" y="1119340"/>
                  </a:cubicBezTo>
                  <a:cubicBezTo>
                    <a:pt x="2445001" y="1155981"/>
                    <a:pt x="2427129" y="1180807"/>
                    <a:pt x="2411800" y="1195987"/>
                  </a:cubicBezTo>
                  <a:cubicBezTo>
                    <a:pt x="2410678" y="1197183"/>
                    <a:pt x="2409482" y="1198230"/>
                    <a:pt x="2408360" y="1199277"/>
                  </a:cubicBezTo>
                  <a:cubicBezTo>
                    <a:pt x="2421521" y="1208998"/>
                    <a:pt x="2434083" y="1219691"/>
                    <a:pt x="2445823" y="1231356"/>
                  </a:cubicBezTo>
                  <a:cubicBezTo>
                    <a:pt x="2466014" y="1251546"/>
                    <a:pt x="2483362" y="1274054"/>
                    <a:pt x="2497569" y="1298357"/>
                  </a:cubicBezTo>
                  <a:cubicBezTo>
                    <a:pt x="2540267" y="1287140"/>
                    <a:pt x="2585432" y="1284822"/>
                    <a:pt x="2629327" y="1291178"/>
                  </a:cubicBezTo>
                  <a:cubicBezTo>
                    <a:pt x="2627382" y="1276447"/>
                    <a:pt x="2626336" y="1261566"/>
                    <a:pt x="2626336" y="1246536"/>
                  </a:cubicBezTo>
                  <a:cubicBezTo>
                    <a:pt x="2626336" y="1217971"/>
                    <a:pt x="2629925" y="1189855"/>
                    <a:pt x="2637029" y="1162710"/>
                  </a:cubicBezTo>
                  <a:cubicBezTo>
                    <a:pt x="2613324" y="1148877"/>
                    <a:pt x="2591265" y="1131978"/>
                    <a:pt x="2571300" y="1112161"/>
                  </a:cubicBezTo>
                  <a:cubicBezTo>
                    <a:pt x="2570926" y="1111787"/>
                    <a:pt x="2570477" y="1111414"/>
                    <a:pt x="2570103" y="1111040"/>
                  </a:cubicBezTo>
                  <a:cubicBezTo>
                    <a:pt x="2567860" y="1108796"/>
                    <a:pt x="2565617" y="1106403"/>
                    <a:pt x="2563448" y="1104085"/>
                  </a:cubicBezTo>
                  <a:cubicBezTo>
                    <a:pt x="2563074" y="1103786"/>
                    <a:pt x="2562775" y="1103487"/>
                    <a:pt x="2562476" y="1103039"/>
                  </a:cubicBezTo>
                  <a:cubicBezTo>
                    <a:pt x="2562327" y="1102964"/>
                    <a:pt x="2562252" y="1102814"/>
                    <a:pt x="2562177" y="1102740"/>
                  </a:cubicBezTo>
                  <a:cubicBezTo>
                    <a:pt x="2552830" y="1092719"/>
                    <a:pt x="2544081" y="1081951"/>
                    <a:pt x="2535930" y="1070735"/>
                  </a:cubicBezTo>
                  <a:close/>
                  <a:moveTo>
                    <a:pt x="1559789" y="1065799"/>
                  </a:moveTo>
                  <a:cubicBezTo>
                    <a:pt x="1541618" y="1087335"/>
                    <a:pt x="1526588" y="1111488"/>
                    <a:pt x="1515670" y="1137286"/>
                  </a:cubicBezTo>
                  <a:cubicBezTo>
                    <a:pt x="1519484" y="1138857"/>
                    <a:pt x="1523223" y="1140277"/>
                    <a:pt x="1526961" y="1141624"/>
                  </a:cubicBezTo>
                  <a:cubicBezTo>
                    <a:pt x="1531299" y="1143119"/>
                    <a:pt x="1535635" y="1144540"/>
                    <a:pt x="1539973" y="1145811"/>
                  </a:cubicBezTo>
                  <a:cubicBezTo>
                    <a:pt x="1540047" y="1145811"/>
                    <a:pt x="1540197" y="1145886"/>
                    <a:pt x="1540272" y="1145886"/>
                  </a:cubicBezTo>
                  <a:cubicBezTo>
                    <a:pt x="1558518" y="1151344"/>
                    <a:pt x="1577361" y="1154934"/>
                    <a:pt x="1596280" y="1156579"/>
                  </a:cubicBezTo>
                  <a:cubicBezTo>
                    <a:pt x="1596654" y="1156579"/>
                    <a:pt x="1597103" y="1156654"/>
                    <a:pt x="1597476" y="1156654"/>
                  </a:cubicBezTo>
                  <a:cubicBezTo>
                    <a:pt x="1598972" y="1137362"/>
                    <a:pt x="1602113" y="1118219"/>
                    <a:pt x="1607048" y="1099375"/>
                  </a:cubicBezTo>
                  <a:cubicBezTo>
                    <a:pt x="1590298" y="1089579"/>
                    <a:pt x="1574520" y="1078287"/>
                    <a:pt x="1559789" y="1065799"/>
                  </a:cubicBezTo>
                  <a:close/>
                  <a:moveTo>
                    <a:pt x="5536365" y="1065725"/>
                  </a:moveTo>
                  <a:cubicBezTo>
                    <a:pt x="5521560" y="1078287"/>
                    <a:pt x="5505856" y="1089579"/>
                    <a:pt x="5489106" y="1099449"/>
                  </a:cubicBezTo>
                  <a:cubicBezTo>
                    <a:pt x="5492920" y="1113881"/>
                    <a:pt x="5495686" y="1128687"/>
                    <a:pt x="5497481" y="1143418"/>
                  </a:cubicBezTo>
                  <a:cubicBezTo>
                    <a:pt x="5498004" y="1147830"/>
                    <a:pt x="5498453" y="1152242"/>
                    <a:pt x="5498827" y="1156579"/>
                  </a:cubicBezTo>
                  <a:cubicBezTo>
                    <a:pt x="5526943" y="1154186"/>
                    <a:pt x="5554611" y="1147680"/>
                    <a:pt x="5580484" y="1137212"/>
                  </a:cubicBezTo>
                  <a:cubicBezTo>
                    <a:pt x="5569566" y="1111414"/>
                    <a:pt x="5554536" y="1087260"/>
                    <a:pt x="5536365" y="1065725"/>
                  </a:cubicBezTo>
                  <a:close/>
                  <a:moveTo>
                    <a:pt x="5108639" y="1065725"/>
                  </a:moveTo>
                  <a:cubicBezTo>
                    <a:pt x="5105050" y="1069987"/>
                    <a:pt x="5101535" y="1074324"/>
                    <a:pt x="5098096" y="1078811"/>
                  </a:cubicBezTo>
                  <a:cubicBezTo>
                    <a:pt x="5094880" y="1083073"/>
                    <a:pt x="5091740" y="1087560"/>
                    <a:pt x="5088748" y="1092196"/>
                  </a:cubicBezTo>
                  <a:cubicBezTo>
                    <a:pt x="5079327" y="1106403"/>
                    <a:pt x="5071176" y="1121509"/>
                    <a:pt x="5064521" y="1137286"/>
                  </a:cubicBezTo>
                  <a:cubicBezTo>
                    <a:pt x="5068484" y="1138857"/>
                    <a:pt x="5072522" y="1140427"/>
                    <a:pt x="5076560" y="1141848"/>
                  </a:cubicBezTo>
                  <a:cubicBezTo>
                    <a:pt x="5078205" y="1142446"/>
                    <a:pt x="5079775" y="1142969"/>
                    <a:pt x="5081421" y="1143493"/>
                  </a:cubicBezTo>
                  <a:cubicBezTo>
                    <a:pt x="5102284" y="1150372"/>
                    <a:pt x="5123520" y="1154709"/>
                    <a:pt x="5144982" y="1156579"/>
                  </a:cubicBezTo>
                  <a:cubicBezTo>
                    <a:pt x="5145355" y="1156654"/>
                    <a:pt x="5145804" y="1156654"/>
                    <a:pt x="5146177" y="1156654"/>
                  </a:cubicBezTo>
                  <a:cubicBezTo>
                    <a:pt x="5147748" y="1137286"/>
                    <a:pt x="5150888" y="1118143"/>
                    <a:pt x="5155824" y="1099375"/>
                  </a:cubicBezTo>
                  <a:cubicBezTo>
                    <a:pt x="5139074" y="1089579"/>
                    <a:pt x="5123370" y="1078213"/>
                    <a:pt x="5108639" y="1065725"/>
                  </a:cubicBezTo>
                  <a:close/>
                  <a:moveTo>
                    <a:pt x="4353390" y="1065725"/>
                  </a:moveTo>
                  <a:cubicBezTo>
                    <a:pt x="4338659" y="1078287"/>
                    <a:pt x="4322956" y="1089579"/>
                    <a:pt x="4306132" y="1099375"/>
                  </a:cubicBezTo>
                  <a:cubicBezTo>
                    <a:pt x="4311067" y="1118069"/>
                    <a:pt x="4314208" y="1137212"/>
                    <a:pt x="4315777" y="1156579"/>
                  </a:cubicBezTo>
                  <a:cubicBezTo>
                    <a:pt x="4343969" y="1154186"/>
                    <a:pt x="4371637" y="1147680"/>
                    <a:pt x="4397583" y="1137212"/>
                  </a:cubicBezTo>
                  <a:cubicBezTo>
                    <a:pt x="4386592" y="1111414"/>
                    <a:pt x="4371637" y="1087260"/>
                    <a:pt x="4353390" y="1065725"/>
                  </a:cubicBezTo>
                  <a:close/>
                  <a:moveTo>
                    <a:pt x="3925664" y="1065725"/>
                  </a:moveTo>
                  <a:cubicBezTo>
                    <a:pt x="3907493" y="1087260"/>
                    <a:pt x="3892538" y="1111414"/>
                    <a:pt x="3881545" y="1137212"/>
                  </a:cubicBezTo>
                  <a:cubicBezTo>
                    <a:pt x="3885584" y="1138857"/>
                    <a:pt x="3889622" y="1140353"/>
                    <a:pt x="3893660" y="1141773"/>
                  </a:cubicBezTo>
                  <a:cubicBezTo>
                    <a:pt x="3895155" y="1142296"/>
                    <a:pt x="3896875" y="1142895"/>
                    <a:pt x="3898520" y="1143418"/>
                  </a:cubicBezTo>
                  <a:cubicBezTo>
                    <a:pt x="3919383" y="1150298"/>
                    <a:pt x="3940620" y="1154634"/>
                    <a:pt x="3962081" y="1156505"/>
                  </a:cubicBezTo>
                  <a:cubicBezTo>
                    <a:pt x="3962529" y="1156579"/>
                    <a:pt x="3962903" y="1156579"/>
                    <a:pt x="3963352" y="1156579"/>
                  </a:cubicBezTo>
                  <a:cubicBezTo>
                    <a:pt x="3964922" y="1137286"/>
                    <a:pt x="3967988" y="1118143"/>
                    <a:pt x="3972924" y="1099375"/>
                  </a:cubicBezTo>
                  <a:cubicBezTo>
                    <a:pt x="3956173" y="1089579"/>
                    <a:pt x="3940395" y="1078287"/>
                    <a:pt x="3925664" y="1065725"/>
                  </a:cubicBezTo>
                  <a:close/>
                  <a:moveTo>
                    <a:pt x="3170490" y="1065725"/>
                  </a:moveTo>
                  <a:cubicBezTo>
                    <a:pt x="3155758" y="1078287"/>
                    <a:pt x="3140055" y="1089579"/>
                    <a:pt x="3123305" y="1099375"/>
                  </a:cubicBezTo>
                  <a:cubicBezTo>
                    <a:pt x="3128240" y="1118069"/>
                    <a:pt x="3131381" y="1137212"/>
                    <a:pt x="3132876" y="1156579"/>
                  </a:cubicBezTo>
                  <a:cubicBezTo>
                    <a:pt x="3161068" y="1154186"/>
                    <a:pt x="3188735" y="1147680"/>
                    <a:pt x="3214683" y="1137212"/>
                  </a:cubicBezTo>
                  <a:cubicBezTo>
                    <a:pt x="3203690" y="1111414"/>
                    <a:pt x="3188735" y="1087260"/>
                    <a:pt x="3170490" y="1065725"/>
                  </a:cubicBezTo>
                  <a:close/>
                  <a:moveTo>
                    <a:pt x="2742764" y="1065725"/>
                  </a:moveTo>
                  <a:cubicBezTo>
                    <a:pt x="2739174" y="1069912"/>
                    <a:pt x="2735660" y="1074250"/>
                    <a:pt x="2732146" y="1078811"/>
                  </a:cubicBezTo>
                  <a:cubicBezTo>
                    <a:pt x="2720929" y="1093766"/>
                    <a:pt x="2711058" y="1110217"/>
                    <a:pt x="2702833" y="1127715"/>
                  </a:cubicBezTo>
                  <a:cubicBezTo>
                    <a:pt x="2702833" y="1127715"/>
                    <a:pt x="2702758" y="1127790"/>
                    <a:pt x="2702758" y="1127865"/>
                  </a:cubicBezTo>
                  <a:cubicBezTo>
                    <a:pt x="2701262" y="1130930"/>
                    <a:pt x="2699917" y="1134071"/>
                    <a:pt x="2698570" y="1137212"/>
                  </a:cubicBezTo>
                  <a:cubicBezTo>
                    <a:pt x="2702982" y="1139006"/>
                    <a:pt x="2707469" y="1140652"/>
                    <a:pt x="2711881" y="1142147"/>
                  </a:cubicBezTo>
                  <a:cubicBezTo>
                    <a:pt x="2712329" y="1142296"/>
                    <a:pt x="2712778" y="1142446"/>
                    <a:pt x="2713152" y="1142596"/>
                  </a:cubicBezTo>
                  <a:cubicBezTo>
                    <a:pt x="2713975" y="1142895"/>
                    <a:pt x="2714797" y="1143194"/>
                    <a:pt x="2715619" y="1143418"/>
                  </a:cubicBezTo>
                  <a:cubicBezTo>
                    <a:pt x="2715844" y="1143493"/>
                    <a:pt x="2715994" y="1143567"/>
                    <a:pt x="2716068" y="1143567"/>
                  </a:cubicBezTo>
                  <a:cubicBezTo>
                    <a:pt x="2736482" y="1150298"/>
                    <a:pt x="2757719" y="1154634"/>
                    <a:pt x="2779180" y="1156505"/>
                  </a:cubicBezTo>
                  <a:cubicBezTo>
                    <a:pt x="2779554" y="1156505"/>
                    <a:pt x="2780003" y="1156579"/>
                    <a:pt x="2780377" y="1156579"/>
                  </a:cubicBezTo>
                  <a:cubicBezTo>
                    <a:pt x="2781947" y="1137362"/>
                    <a:pt x="2785088" y="1118219"/>
                    <a:pt x="2790023" y="1099375"/>
                  </a:cubicBezTo>
                  <a:cubicBezTo>
                    <a:pt x="2773198" y="1089579"/>
                    <a:pt x="2757495" y="1078287"/>
                    <a:pt x="2742764" y="1065725"/>
                  </a:cubicBezTo>
                  <a:close/>
                  <a:moveTo>
                    <a:pt x="1987589" y="1065725"/>
                  </a:moveTo>
                  <a:cubicBezTo>
                    <a:pt x="1972858" y="1078287"/>
                    <a:pt x="1957080" y="1089579"/>
                    <a:pt x="1940330" y="1099375"/>
                  </a:cubicBezTo>
                  <a:cubicBezTo>
                    <a:pt x="1945191" y="1118069"/>
                    <a:pt x="1948331" y="1137212"/>
                    <a:pt x="1949901" y="1156579"/>
                  </a:cubicBezTo>
                  <a:cubicBezTo>
                    <a:pt x="1978167" y="1154186"/>
                    <a:pt x="2005760" y="1147680"/>
                    <a:pt x="2031708" y="1137212"/>
                  </a:cubicBezTo>
                  <a:cubicBezTo>
                    <a:pt x="2020715" y="1111414"/>
                    <a:pt x="2005760" y="1087260"/>
                    <a:pt x="1987589" y="1065725"/>
                  </a:cubicBezTo>
                  <a:close/>
                  <a:moveTo>
                    <a:pt x="804688" y="1065725"/>
                  </a:moveTo>
                  <a:cubicBezTo>
                    <a:pt x="789883" y="1078287"/>
                    <a:pt x="774180" y="1089579"/>
                    <a:pt x="757354" y="1099375"/>
                  </a:cubicBezTo>
                  <a:cubicBezTo>
                    <a:pt x="762290" y="1118069"/>
                    <a:pt x="765430" y="1137212"/>
                    <a:pt x="767001" y="1156579"/>
                  </a:cubicBezTo>
                  <a:cubicBezTo>
                    <a:pt x="795192" y="1154186"/>
                    <a:pt x="822859" y="1147680"/>
                    <a:pt x="848807" y="1137212"/>
                  </a:cubicBezTo>
                  <a:cubicBezTo>
                    <a:pt x="837890" y="1111414"/>
                    <a:pt x="822859" y="1087260"/>
                    <a:pt x="804688" y="1065725"/>
                  </a:cubicBezTo>
                  <a:close/>
                  <a:moveTo>
                    <a:pt x="376813" y="1065725"/>
                  </a:moveTo>
                  <a:cubicBezTo>
                    <a:pt x="358568" y="1087260"/>
                    <a:pt x="343612" y="1111414"/>
                    <a:pt x="332695" y="1137212"/>
                  </a:cubicBezTo>
                  <a:cubicBezTo>
                    <a:pt x="336658" y="1138857"/>
                    <a:pt x="340621" y="1140353"/>
                    <a:pt x="344660" y="1141773"/>
                  </a:cubicBezTo>
                  <a:cubicBezTo>
                    <a:pt x="346379" y="1142296"/>
                    <a:pt x="348025" y="1142895"/>
                    <a:pt x="349669" y="1143418"/>
                  </a:cubicBezTo>
                  <a:cubicBezTo>
                    <a:pt x="370532" y="1150298"/>
                    <a:pt x="391769" y="1154634"/>
                    <a:pt x="413230" y="1156505"/>
                  </a:cubicBezTo>
                  <a:cubicBezTo>
                    <a:pt x="413678" y="1156579"/>
                    <a:pt x="414053" y="1156579"/>
                    <a:pt x="414501" y="1156579"/>
                  </a:cubicBezTo>
                  <a:cubicBezTo>
                    <a:pt x="416071" y="1137286"/>
                    <a:pt x="419212" y="1118143"/>
                    <a:pt x="424147" y="1099375"/>
                  </a:cubicBezTo>
                  <a:cubicBezTo>
                    <a:pt x="407397" y="1089579"/>
                    <a:pt x="391694" y="1078287"/>
                    <a:pt x="376813" y="1065725"/>
                  </a:cubicBezTo>
                  <a:close/>
                  <a:moveTo>
                    <a:pt x="2653704" y="946605"/>
                  </a:moveTo>
                  <a:cubicBezTo>
                    <a:pt x="2652284" y="947502"/>
                    <a:pt x="2650788" y="948399"/>
                    <a:pt x="2649367" y="949371"/>
                  </a:cubicBezTo>
                  <a:cubicBezTo>
                    <a:pt x="2643160" y="953410"/>
                    <a:pt x="2637104" y="957821"/>
                    <a:pt x="2631122" y="962457"/>
                  </a:cubicBezTo>
                  <a:cubicBezTo>
                    <a:pt x="2628205" y="964776"/>
                    <a:pt x="2625289" y="967169"/>
                    <a:pt x="2622447" y="969636"/>
                  </a:cubicBezTo>
                  <a:lnTo>
                    <a:pt x="2622447" y="969562"/>
                  </a:lnTo>
                  <a:cubicBezTo>
                    <a:pt x="2622447" y="969636"/>
                    <a:pt x="2622373" y="969636"/>
                    <a:pt x="2622373" y="969636"/>
                  </a:cubicBezTo>
                  <a:cubicBezTo>
                    <a:pt x="2619456" y="972178"/>
                    <a:pt x="2616540" y="974796"/>
                    <a:pt x="2613623" y="977413"/>
                  </a:cubicBezTo>
                  <a:cubicBezTo>
                    <a:pt x="2613549" y="977562"/>
                    <a:pt x="2613400" y="977637"/>
                    <a:pt x="2613324" y="977712"/>
                  </a:cubicBezTo>
                  <a:cubicBezTo>
                    <a:pt x="2610708" y="980254"/>
                    <a:pt x="2608165" y="982647"/>
                    <a:pt x="2605772" y="985115"/>
                  </a:cubicBezTo>
                  <a:cubicBezTo>
                    <a:pt x="2603379" y="987583"/>
                    <a:pt x="2601211" y="989751"/>
                    <a:pt x="2599042" y="991995"/>
                  </a:cubicBezTo>
                  <a:cubicBezTo>
                    <a:pt x="2587676" y="1004108"/>
                    <a:pt x="2577581" y="1017044"/>
                    <a:pt x="2568757" y="1030504"/>
                  </a:cubicBezTo>
                  <a:cubicBezTo>
                    <a:pt x="2577656" y="1044189"/>
                    <a:pt x="2587825" y="1057050"/>
                    <a:pt x="2598967" y="1068940"/>
                  </a:cubicBezTo>
                  <a:cubicBezTo>
                    <a:pt x="2601136" y="1071183"/>
                    <a:pt x="2603304" y="1073427"/>
                    <a:pt x="2605473" y="1075595"/>
                  </a:cubicBezTo>
                  <a:cubicBezTo>
                    <a:pt x="2605473" y="1075595"/>
                    <a:pt x="2605547" y="1075670"/>
                    <a:pt x="2605547" y="1075670"/>
                  </a:cubicBezTo>
                  <a:cubicBezTo>
                    <a:pt x="2620428" y="1090476"/>
                    <a:pt x="2636655" y="1103338"/>
                    <a:pt x="2653928" y="1114255"/>
                  </a:cubicBezTo>
                  <a:cubicBezTo>
                    <a:pt x="2655125" y="1111638"/>
                    <a:pt x="2656247" y="1108946"/>
                    <a:pt x="2657443" y="1106403"/>
                  </a:cubicBezTo>
                  <a:cubicBezTo>
                    <a:pt x="2666865" y="1086214"/>
                    <a:pt x="2678530" y="1066772"/>
                    <a:pt x="2692064" y="1048750"/>
                  </a:cubicBezTo>
                  <a:cubicBezTo>
                    <a:pt x="2694757" y="1045086"/>
                    <a:pt x="2697598" y="1041571"/>
                    <a:pt x="2700365" y="1038132"/>
                  </a:cubicBezTo>
                  <a:cubicBezTo>
                    <a:pt x="2701188" y="1037085"/>
                    <a:pt x="2702085" y="1036038"/>
                    <a:pt x="2702908" y="1035066"/>
                  </a:cubicBezTo>
                  <a:cubicBezTo>
                    <a:pt x="2704179" y="1033571"/>
                    <a:pt x="2705525" y="1031925"/>
                    <a:pt x="2706796" y="1030430"/>
                  </a:cubicBezTo>
                  <a:cubicBezTo>
                    <a:pt x="2705525" y="1028860"/>
                    <a:pt x="2704179" y="1027290"/>
                    <a:pt x="2702908" y="1025719"/>
                  </a:cubicBezTo>
                  <a:cubicBezTo>
                    <a:pt x="2702085" y="1024672"/>
                    <a:pt x="2701262" y="1023700"/>
                    <a:pt x="2700440" y="1022728"/>
                  </a:cubicBezTo>
                  <a:cubicBezTo>
                    <a:pt x="2697673" y="1019288"/>
                    <a:pt x="2694906" y="1015773"/>
                    <a:pt x="2692140" y="1012110"/>
                  </a:cubicBezTo>
                  <a:cubicBezTo>
                    <a:pt x="2678605" y="994013"/>
                    <a:pt x="2666940" y="974646"/>
                    <a:pt x="2657219" y="954382"/>
                  </a:cubicBezTo>
                  <a:cubicBezTo>
                    <a:pt x="2656097" y="951839"/>
                    <a:pt x="2654900" y="949222"/>
                    <a:pt x="2653704" y="946605"/>
                  </a:cubicBezTo>
                  <a:close/>
                  <a:moveTo>
                    <a:pt x="5625275" y="946530"/>
                  </a:moveTo>
                  <a:cubicBezTo>
                    <a:pt x="5611965" y="976815"/>
                    <a:pt x="5594018" y="1005155"/>
                    <a:pt x="5572258" y="1030355"/>
                  </a:cubicBezTo>
                  <a:cubicBezTo>
                    <a:pt x="5594018" y="1055555"/>
                    <a:pt x="5611890" y="1083896"/>
                    <a:pt x="5625200" y="1114180"/>
                  </a:cubicBezTo>
                  <a:cubicBezTo>
                    <a:pt x="5642549" y="1103188"/>
                    <a:pt x="5658775" y="1090401"/>
                    <a:pt x="5673581" y="1075595"/>
                  </a:cubicBezTo>
                  <a:cubicBezTo>
                    <a:pt x="5687265" y="1061911"/>
                    <a:pt x="5699604" y="1046732"/>
                    <a:pt x="5710296" y="1030355"/>
                  </a:cubicBezTo>
                  <a:cubicBezTo>
                    <a:pt x="5699604" y="1014053"/>
                    <a:pt x="5687340" y="998949"/>
                    <a:pt x="5673581" y="985264"/>
                  </a:cubicBezTo>
                  <a:cubicBezTo>
                    <a:pt x="5673507" y="985190"/>
                    <a:pt x="5673507" y="985190"/>
                    <a:pt x="5673431" y="985115"/>
                  </a:cubicBezTo>
                  <a:cubicBezTo>
                    <a:pt x="5668272" y="979955"/>
                    <a:pt x="5662813" y="974945"/>
                    <a:pt x="5656681" y="969711"/>
                  </a:cubicBezTo>
                  <a:cubicBezTo>
                    <a:pt x="5647783" y="962159"/>
                    <a:pt x="5638735" y="955353"/>
                    <a:pt x="5629762" y="949371"/>
                  </a:cubicBezTo>
                  <a:cubicBezTo>
                    <a:pt x="5629239" y="948998"/>
                    <a:pt x="5628640" y="948699"/>
                    <a:pt x="5628117" y="948325"/>
                  </a:cubicBezTo>
                  <a:cubicBezTo>
                    <a:pt x="5627219" y="947727"/>
                    <a:pt x="5626248" y="947128"/>
                    <a:pt x="5625275" y="946530"/>
                  </a:cubicBezTo>
                  <a:close/>
                  <a:moveTo>
                    <a:pt x="4442151" y="946530"/>
                  </a:moveTo>
                  <a:cubicBezTo>
                    <a:pt x="4428841" y="976815"/>
                    <a:pt x="4410969" y="1005230"/>
                    <a:pt x="4389133" y="1030355"/>
                  </a:cubicBezTo>
                  <a:cubicBezTo>
                    <a:pt x="4410969" y="1055480"/>
                    <a:pt x="4428841" y="1083896"/>
                    <a:pt x="4442151" y="1114180"/>
                  </a:cubicBezTo>
                  <a:cubicBezTo>
                    <a:pt x="4459498" y="1103188"/>
                    <a:pt x="4475725" y="1090401"/>
                    <a:pt x="4490531" y="1075595"/>
                  </a:cubicBezTo>
                  <a:cubicBezTo>
                    <a:pt x="4504364" y="1061762"/>
                    <a:pt x="4516630" y="1046582"/>
                    <a:pt x="4527248" y="1030355"/>
                  </a:cubicBezTo>
                  <a:cubicBezTo>
                    <a:pt x="4516704" y="1014203"/>
                    <a:pt x="4504364" y="999023"/>
                    <a:pt x="4490531" y="985190"/>
                  </a:cubicBezTo>
                  <a:cubicBezTo>
                    <a:pt x="4484923" y="979507"/>
                    <a:pt x="4479389" y="974422"/>
                    <a:pt x="4473706" y="969636"/>
                  </a:cubicBezTo>
                  <a:cubicBezTo>
                    <a:pt x="4464807" y="962084"/>
                    <a:pt x="4455834" y="955279"/>
                    <a:pt x="4446637" y="949371"/>
                  </a:cubicBezTo>
                  <a:cubicBezTo>
                    <a:pt x="4445216" y="948399"/>
                    <a:pt x="4443647" y="947502"/>
                    <a:pt x="4442151" y="946530"/>
                  </a:cubicBezTo>
                  <a:close/>
                  <a:moveTo>
                    <a:pt x="3836754" y="946530"/>
                  </a:moveTo>
                  <a:cubicBezTo>
                    <a:pt x="3836605" y="946679"/>
                    <a:pt x="3836455" y="946754"/>
                    <a:pt x="3836305" y="946829"/>
                  </a:cubicBezTo>
                  <a:cubicBezTo>
                    <a:pt x="3834960" y="947727"/>
                    <a:pt x="3833539" y="948549"/>
                    <a:pt x="3832193" y="949446"/>
                  </a:cubicBezTo>
                  <a:cubicBezTo>
                    <a:pt x="3826510" y="953111"/>
                    <a:pt x="3820602" y="957373"/>
                    <a:pt x="3814022" y="962457"/>
                  </a:cubicBezTo>
                  <a:cubicBezTo>
                    <a:pt x="3808339" y="966944"/>
                    <a:pt x="3802506" y="971954"/>
                    <a:pt x="3796674" y="977263"/>
                  </a:cubicBezTo>
                  <a:cubicBezTo>
                    <a:pt x="3796599" y="977338"/>
                    <a:pt x="3796599" y="977338"/>
                    <a:pt x="3796524" y="977413"/>
                  </a:cubicBezTo>
                  <a:cubicBezTo>
                    <a:pt x="3793907" y="979880"/>
                    <a:pt x="3791215" y="982572"/>
                    <a:pt x="3788448" y="985264"/>
                  </a:cubicBezTo>
                  <a:cubicBezTo>
                    <a:pt x="3788373" y="985413"/>
                    <a:pt x="3788299" y="985489"/>
                    <a:pt x="3788224" y="985563"/>
                  </a:cubicBezTo>
                  <a:cubicBezTo>
                    <a:pt x="3786503" y="987209"/>
                    <a:pt x="3784859" y="988854"/>
                    <a:pt x="3783289" y="990574"/>
                  </a:cubicBezTo>
                  <a:cubicBezTo>
                    <a:pt x="3782915" y="991022"/>
                    <a:pt x="3782466" y="991396"/>
                    <a:pt x="3782092" y="991845"/>
                  </a:cubicBezTo>
                  <a:cubicBezTo>
                    <a:pt x="3782092" y="991919"/>
                    <a:pt x="3782018" y="991995"/>
                    <a:pt x="3781942" y="992069"/>
                  </a:cubicBezTo>
                  <a:cubicBezTo>
                    <a:pt x="3781868" y="992218"/>
                    <a:pt x="3781793" y="992294"/>
                    <a:pt x="3781718" y="992368"/>
                  </a:cubicBezTo>
                  <a:cubicBezTo>
                    <a:pt x="3779774" y="994388"/>
                    <a:pt x="3777905" y="996481"/>
                    <a:pt x="3775960" y="998650"/>
                  </a:cubicBezTo>
                  <a:cubicBezTo>
                    <a:pt x="3775811" y="998799"/>
                    <a:pt x="3775662" y="999023"/>
                    <a:pt x="3775512" y="999173"/>
                  </a:cubicBezTo>
                  <a:cubicBezTo>
                    <a:pt x="3774016" y="1000818"/>
                    <a:pt x="3772670" y="1002463"/>
                    <a:pt x="3771250" y="1004108"/>
                  </a:cubicBezTo>
                  <a:lnTo>
                    <a:pt x="3769903" y="1005678"/>
                  </a:lnTo>
                  <a:cubicBezTo>
                    <a:pt x="3769903" y="1005754"/>
                    <a:pt x="3769829" y="1005828"/>
                    <a:pt x="3769754" y="1005903"/>
                  </a:cubicBezTo>
                  <a:cubicBezTo>
                    <a:pt x="3767884" y="1008296"/>
                    <a:pt x="3765940" y="1010689"/>
                    <a:pt x="3764070" y="1013081"/>
                  </a:cubicBezTo>
                  <a:cubicBezTo>
                    <a:pt x="3763697" y="1013455"/>
                    <a:pt x="3763398" y="1013979"/>
                    <a:pt x="3763099" y="1014352"/>
                  </a:cubicBezTo>
                  <a:cubicBezTo>
                    <a:pt x="3761230" y="1016745"/>
                    <a:pt x="3759434" y="1019214"/>
                    <a:pt x="3757640" y="1021756"/>
                  </a:cubicBezTo>
                  <a:cubicBezTo>
                    <a:pt x="3756219" y="1023775"/>
                    <a:pt x="3754799" y="1025869"/>
                    <a:pt x="3753378" y="1027962"/>
                  </a:cubicBezTo>
                  <a:cubicBezTo>
                    <a:pt x="3752854" y="1028710"/>
                    <a:pt x="3752331" y="1029532"/>
                    <a:pt x="3751808" y="1030355"/>
                  </a:cubicBezTo>
                  <a:cubicBezTo>
                    <a:pt x="3752406" y="1031178"/>
                    <a:pt x="3752929" y="1032000"/>
                    <a:pt x="3753452" y="1032823"/>
                  </a:cubicBezTo>
                  <a:cubicBezTo>
                    <a:pt x="3754799" y="1034842"/>
                    <a:pt x="3756219" y="1036936"/>
                    <a:pt x="3757640" y="1038955"/>
                  </a:cubicBezTo>
                  <a:cubicBezTo>
                    <a:pt x="3759061" y="1040899"/>
                    <a:pt x="3760406" y="1042768"/>
                    <a:pt x="3761827" y="1044638"/>
                  </a:cubicBezTo>
                  <a:cubicBezTo>
                    <a:pt x="3762575" y="1045610"/>
                    <a:pt x="3763323" y="1046732"/>
                    <a:pt x="3764070" y="1047703"/>
                  </a:cubicBezTo>
                  <a:cubicBezTo>
                    <a:pt x="3767810" y="1052638"/>
                    <a:pt x="3771773" y="1057424"/>
                    <a:pt x="3775811" y="1062061"/>
                  </a:cubicBezTo>
                  <a:cubicBezTo>
                    <a:pt x="3779924" y="1066697"/>
                    <a:pt x="3784186" y="1071259"/>
                    <a:pt x="3788523" y="1075595"/>
                  </a:cubicBezTo>
                  <a:cubicBezTo>
                    <a:pt x="3803329" y="1090401"/>
                    <a:pt x="3819631" y="1103263"/>
                    <a:pt x="3836904" y="1114180"/>
                  </a:cubicBezTo>
                  <a:cubicBezTo>
                    <a:pt x="3850214" y="1083896"/>
                    <a:pt x="3868086" y="1055480"/>
                    <a:pt x="3889846" y="1030355"/>
                  </a:cubicBezTo>
                  <a:cubicBezTo>
                    <a:pt x="3868086" y="1005155"/>
                    <a:pt x="3850139" y="976815"/>
                    <a:pt x="3836754" y="946530"/>
                  </a:cubicBezTo>
                  <a:close/>
                  <a:moveTo>
                    <a:pt x="2076349" y="946530"/>
                  </a:moveTo>
                  <a:cubicBezTo>
                    <a:pt x="2063039" y="976815"/>
                    <a:pt x="2045167" y="1005230"/>
                    <a:pt x="2023407" y="1030355"/>
                  </a:cubicBezTo>
                  <a:cubicBezTo>
                    <a:pt x="2045167" y="1055480"/>
                    <a:pt x="2063039" y="1083896"/>
                    <a:pt x="2076349" y="1114180"/>
                  </a:cubicBezTo>
                  <a:cubicBezTo>
                    <a:pt x="2093698" y="1103188"/>
                    <a:pt x="2109924" y="1090401"/>
                    <a:pt x="2124730" y="1075595"/>
                  </a:cubicBezTo>
                  <a:cubicBezTo>
                    <a:pt x="2138564" y="1061762"/>
                    <a:pt x="2150902" y="1046656"/>
                    <a:pt x="2161521" y="1030355"/>
                  </a:cubicBezTo>
                  <a:cubicBezTo>
                    <a:pt x="2150977" y="1014203"/>
                    <a:pt x="2138639" y="999023"/>
                    <a:pt x="2124805" y="985264"/>
                  </a:cubicBezTo>
                  <a:cubicBezTo>
                    <a:pt x="2124730" y="985190"/>
                    <a:pt x="2124730" y="985190"/>
                    <a:pt x="2124656" y="985115"/>
                  </a:cubicBezTo>
                  <a:cubicBezTo>
                    <a:pt x="2119496" y="979955"/>
                    <a:pt x="2114037" y="974945"/>
                    <a:pt x="2107906" y="969711"/>
                  </a:cubicBezTo>
                  <a:cubicBezTo>
                    <a:pt x="2099007" y="962159"/>
                    <a:pt x="2089959" y="955353"/>
                    <a:pt x="2080836" y="949371"/>
                  </a:cubicBezTo>
                  <a:cubicBezTo>
                    <a:pt x="2080312" y="948998"/>
                    <a:pt x="2079714" y="948699"/>
                    <a:pt x="2079191" y="948325"/>
                  </a:cubicBezTo>
                  <a:cubicBezTo>
                    <a:pt x="2078294" y="947727"/>
                    <a:pt x="2077321" y="947128"/>
                    <a:pt x="2076349" y="946530"/>
                  </a:cubicBezTo>
                  <a:close/>
                  <a:moveTo>
                    <a:pt x="1470953" y="946530"/>
                  </a:moveTo>
                  <a:cubicBezTo>
                    <a:pt x="1469458" y="947427"/>
                    <a:pt x="1467962" y="948325"/>
                    <a:pt x="1466541" y="949297"/>
                  </a:cubicBezTo>
                  <a:cubicBezTo>
                    <a:pt x="1460709" y="953111"/>
                    <a:pt x="1454801" y="957298"/>
                    <a:pt x="1448221" y="962383"/>
                  </a:cubicBezTo>
                  <a:cubicBezTo>
                    <a:pt x="1442538" y="966870"/>
                    <a:pt x="1436706" y="971879"/>
                    <a:pt x="1430873" y="977188"/>
                  </a:cubicBezTo>
                  <a:cubicBezTo>
                    <a:pt x="1430798" y="977263"/>
                    <a:pt x="1430798" y="977263"/>
                    <a:pt x="1430724" y="977338"/>
                  </a:cubicBezTo>
                  <a:cubicBezTo>
                    <a:pt x="1428106" y="979806"/>
                    <a:pt x="1425340" y="982498"/>
                    <a:pt x="1422648" y="985190"/>
                  </a:cubicBezTo>
                  <a:cubicBezTo>
                    <a:pt x="1408739" y="999023"/>
                    <a:pt x="1396475" y="1014203"/>
                    <a:pt x="1385932" y="1030355"/>
                  </a:cubicBezTo>
                  <a:cubicBezTo>
                    <a:pt x="1396550" y="1046582"/>
                    <a:pt x="1408813" y="1061762"/>
                    <a:pt x="1422648" y="1075595"/>
                  </a:cubicBezTo>
                  <a:cubicBezTo>
                    <a:pt x="1437453" y="1090401"/>
                    <a:pt x="1453680" y="1103263"/>
                    <a:pt x="1471028" y="1114180"/>
                  </a:cubicBezTo>
                  <a:cubicBezTo>
                    <a:pt x="1484264" y="1083896"/>
                    <a:pt x="1502211" y="1055480"/>
                    <a:pt x="1523970" y="1030355"/>
                  </a:cubicBezTo>
                  <a:cubicBezTo>
                    <a:pt x="1502211" y="1005155"/>
                    <a:pt x="1484264" y="976815"/>
                    <a:pt x="1470953" y="946530"/>
                  </a:cubicBezTo>
                  <a:close/>
                  <a:moveTo>
                    <a:pt x="893449" y="946530"/>
                  </a:moveTo>
                  <a:cubicBezTo>
                    <a:pt x="880214" y="976815"/>
                    <a:pt x="862267" y="1005155"/>
                    <a:pt x="840507" y="1030355"/>
                  </a:cubicBezTo>
                  <a:cubicBezTo>
                    <a:pt x="862267" y="1055555"/>
                    <a:pt x="880139" y="1083896"/>
                    <a:pt x="893449" y="1114180"/>
                  </a:cubicBezTo>
                  <a:cubicBezTo>
                    <a:pt x="910797" y="1103188"/>
                    <a:pt x="927024" y="1090401"/>
                    <a:pt x="941830" y="1075595"/>
                  </a:cubicBezTo>
                  <a:cubicBezTo>
                    <a:pt x="955664" y="1061762"/>
                    <a:pt x="968002" y="1046656"/>
                    <a:pt x="978546" y="1030430"/>
                  </a:cubicBezTo>
                  <a:cubicBezTo>
                    <a:pt x="968002" y="1014278"/>
                    <a:pt x="955664" y="999098"/>
                    <a:pt x="941830" y="985264"/>
                  </a:cubicBezTo>
                  <a:cubicBezTo>
                    <a:pt x="936147" y="979581"/>
                    <a:pt x="930688" y="974496"/>
                    <a:pt x="925005" y="969711"/>
                  </a:cubicBezTo>
                  <a:cubicBezTo>
                    <a:pt x="916032" y="962084"/>
                    <a:pt x="907059" y="955279"/>
                    <a:pt x="897936" y="949371"/>
                  </a:cubicBezTo>
                  <a:cubicBezTo>
                    <a:pt x="896515" y="948399"/>
                    <a:pt x="894944" y="947502"/>
                    <a:pt x="893449" y="946530"/>
                  </a:cubicBezTo>
                  <a:close/>
                  <a:moveTo>
                    <a:pt x="288277" y="946530"/>
                  </a:moveTo>
                  <a:cubicBezTo>
                    <a:pt x="286782" y="947427"/>
                    <a:pt x="285286" y="948325"/>
                    <a:pt x="283865" y="949297"/>
                  </a:cubicBezTo>
                  <a:cubicBezTo>
                    <a:pt x="278033" y="953035"/>
                    <a:pt x="272125" y="957298"/>
                    <a:pt x="265470" y="962383"/>
                  </a:cubicBezTo>
                  <a:cubicBezTo>
                    <a:pt x="259787" y="966870"/>
                    <a:pt x="253954" y="971879"/>
                    <a:pt x="248122" y="977188"/>
                  </a:cubicBezTo>
                  <a:cubicBezTo>
                    <a:pt x="248048" y="977263"/>
                    <a:pt x="248048" y="977263"/>
                    <a:pt x="247972" y="977338"/>
                  </a:cubicBezTo>
                  <a:cubicBezTo>
                    <a:pt x="245280" y="979806"/>
                    <a:pt x="242588" y="982423"/>
                    <a:pt x="239896" y="985115"/>
                  </a:cubicBezTo>
                  <a:cubicBezTo>
                    <a:pt x="239896" y="985115"/>
                    <a:pt x="239822" y="985190"/>
                    <a:pt x="239822" y="985190"/>
                  </a:cubicBezTo>
                  <a:cubicBezTo>
                    <a:pt x="226063" y="999023"/>
                    <a:pt x="213725" y="1014129"/>
                    <a:pt x="203106" y="1030355"/>
                  </a:cubicBezTo>
                  <a:cubicBezTo>
                    <a:pt x="213725" y="1046656"/>
                    <a:pt x="226063" y="1061836"/>
                    <a:pt x="239822" y="1075595"/>
                  </a:cubicBezTo>
                  <a:cubicBezTo>
                    <a:pt x="254627" y="1090401"/>
                    <a:pt x="270854" y="1103263"/>
                    <a:pt x="288203" y="1114180"/>
                  </a:cubicBezTo>
                  <a:cubicBezTo>
                    <a:pt x="301438" y="1083896"/>
                    <a:pt x="319310" y="1055555"/>
                    <a:pt x="341070" y="1030355"/>
                  </a:cubicBezTo>
                  <a:cubicBezTo>
                    <a:pt x="319235" y="1005155"/>
                    <a:pt x="301363" y="976740"/>
                    <a:pt x="288277" y="946530"/>
                  </a:cubicBezTo>
                  <a:close/>
                  <a:moveTo>
                    <a:pt x="5019879" y="946455"/>
                  </a:moveTo>
                  <a:cubicBezTo>
                    <a:pt x="5018383" y="947427"/>
                    <a:pt x="5016813" y="948325"/>
                    <a:pt x="5015392" y="949297"/>
                  </a:cubicBezTo>
                  <a:cubicBezTo>
                    <a:pt x="5009559" y="953035"/>
                    <a:pt x="5003652" y="957298"/>
                    <a:pt x="4996997" y="962383"/>
                  </a:cubicBezTo>
                  <a:cubicBezTo>
                    <a:pt x="4991240" y="966944"/>
                    <a:pt x="4985481" y="971879"/>
                    <a:pt x="4979648" y="977188"/>
                  </a:cubicBezTo>
                  <a:cubicBezTo>
                    <a:pt x="4979574" y="977263"/>
                    <a:pt x="4979574" y="977263"/>
                    <a:pt x="4979499" y="977338"/>
                  </a:cubicBezTo>
                  <a:cubicBezTo>
                    <a:pt x="4976882" y="979806"/>
                    <a:pt x="4974115" y="982498"/>
                    <a:pt x="4971423" y="985190"/>
                  </a:cubicBezTo>
                  <a:cubicBezTo>
                    <a:pt x="4957515" y="999023"/>
                    <a:pt x="4945252" y="1014203"/>
                    <a:pt x="4934708" y="1030355"/>
                  </a:cubicBezTo>
                  <a:cubicBezTo>
                    <a:pt x="4945326" y="1046582"/>
                    <a:pt x="4957590" y="1061762"/>
                    <a:pt x="4971423" y="1075595"/>
                  </a:cubicBezTo>
                  <a:cubicBezTo>
                    <a:pt x="4986304" y="1090476"/>
                    <a:pt x="5002605" y="1103263"/>
                    <a:pt x="5019953" y="1114255"/>
                  </a:cubicBezTo>
                  <a:cubicBezTo>
                    <a:pt x="5027581" y="1096907"/>
                    <a:pt x="5036480" y="1080156"/>
                    <a:pt x="5046948" y="1064379"/>
                  </a:cubicBezTo>
                  <a:cubicBezTo>
                    <a:pt x="5046948" y="1064304"/>
                    <a:pt x="5046948" y="1064304"/>
                    <a:pt x="5046948" y="1064304"/>
                  </a:cubicBezTo>
                  <a:cubicBezTo>
                    <a:pt x="5051136" y="1058098"/>
                    <a:pt x="5054650" y="1053013"/>
                    <a:pt x="5058090" y="1048526"/>
                  </a:cubicBezTo>
                  <a:cubicBezTo>
                    <a:pt x="5062651" y="1042394"/>
                    <a:pt x="5067587" y="1036337"/>
                    <a:pt x="5072746" y="1030355"/>
                  </a:cubicBezTo>
                  <a:cubicBezTo>
                    <a:pt x="5067587" y="1024448"/>
                    <a:pt x="5062727" y="1018316"/>
                    <a:pt x="5058090" y="1012184"/>
                  </a:cubicBezTo>
                  <a:cubicBezTo>
                    <a:pt x="5058016" y="1012184"/>
                    <a:pt x="5058016" y="1012110"/>
                    <a:pt x="5058016" y="1012110"/>
                  </a:cubicBezTo>
                  <a:cubicBezTo>
                    <a:pt x="5057941" y="1012035"/>
                    <a:pt x="5057941" y="1012035"/>
                    <a:pt x="5057941" y="1012035"/>
                  </a:cubicBezTo>
                  <a:cubicBezTo>
                    <a:pt x="5054276" y="1007025"/>
                    <a:pt x="5050612" y="1001940"/>
                    <a:pt x="5046948" y="996406"/>
                  </a:cubicBezTo>
                  <a:cubicBezTo>
                    <a:pt x="5036404" y="980553"/>
                    <a:pt x="5027506" y="963729"/>
                    <a:pt x="5019879" y="946455"/>
                  </a:cubicBezTo>
                  <a:close/>
                  <a:moveTo>
                    <a:pt x="3259325" y="946455"/>
                  </a:moveTo>
                  <a:cubicBezTo>
                    <a:pt x="3246015" y="976740"/>
                    <a:pt x="3228143" y="1005155"/>
                    <a:pt x="3206308" y="1030280"/>
                  </a:cubicBezTo>
                  <a:cubicBezTo>
                    <a:pt x="3228143" y="1055480"/>
                    <a:pt x="3246015" y="1083821"/>
                    <a:pt x="3259325" y="1114106"/>
                  </a:cubicBezTo>
                  <a:cubicBezTo>
                    <a:pt x="3276524" y="1103188"/>
                    <a:pt x="3292825" y="1090326"/>
                    <a:pt x="3307706" y="1075521"/>
                  </a:cubicBezTo>
                  <a:cubicBezTo>
                    <a:pt x="3321465" y="1061762"/>
                    <a:pt x="3333728" y="1046582"/>
                    <a:pt x="3344347" y="1030355"/>
                  </a:cubicBezTo>
                  <a:cubicBezTo>
                    <a:pt x="3333728" y="1014203"/>
                    <a:pt x="3321465" y="999023"/>
                    <a:pt x="3307631" y="985190"/>
                  </a:cubicBezTo>
                  <a:cubicBezTo>
                    <a:pt x="3302471" y="979955"/>
                    <a:pt x="3296938" y="974870"/>
                    <a:pt x="3290731" y="969562"/>
                  </a:cubicBezTo>
                  <a:cubicBezTo>
                    <a:pt x="3281908" y="962084"/>
                    <a:pt x="3272859" y="955279"/>
                    <a:pt x="3263886" y="949371"/>
                  </a:cubicBezTo>
                  <a:cubicBezTo>
                    <a:pt x="3263811" y="949297"/>
                    <a:pt x="3263737" y="949297"/>
                    <a:pt x="3263662" y="949222"/>
                  </a:cubicBezTo>
                  <a:cubicBezTo>
                    <a:pt x="3262241" y="948249"/>
                    <a:pt x="3260745" y="947352"/>
                    <a:pt x="3259325" y="946455"/>
                  </a:cubicBezTo>
                  <a:close/>
                  <a:moveTo>
                    <a:pt x="5498901" y="904280"/>
                  </a:moveTo>
                  <a:cubicBezTo>
                    <a:pt x="5498827" y="904954"/>
                    <a:pt x="5498752" y="905702"/>
                    <a:pt x="5498677" y="906374"/>
                  </a:cubicBezTo>
                  <a:cubicBezTo>
                    <a:pt x="5498527" y="908917"/>
                    <a:pt x="5498229" y="911534"/>
                    <a:pt x="5497930" y="914227"/>
                  </a:cubicBezTo>
                  <a:cubicBezTo>
                    <a:pt x="5497855" y="914899"/>
                    <a:pt x="5497780" y="915572"/>
                    <a:pt x="5497705" y="916245"/>
                  </a:cubicBezTo>
                  <a:cubicBezTo>
                    <a:pt x="5497705" y="916245"/>
                    <a:pt x="5497705" y="916320"/>
                    <a:pt x="5497705" y="916320"/>
                  </a:cubicBezTo>
                  <a:cubicBezTo>
                    <a:pt x="5497705" y="916619"/>
                    <a:pt x="5497630" y="916843"/>
                    <a:pt x="5497630" y="917068"/>
                  </a:cubicBezTo>
                  <a:cubicBezTo>
                    <a:pt x="5497555" y="917367"/>
                    <a:pt x="5497555" y="917666"/>
                    <a:pt x="5497481" y="917965"/>
                  </a:cubicBezTo>
                  <a:cubicBezTo>
                    <a:pt x="5495686" y="932472"/>
                    <a:pt x="5492920" y="947053"/>
                    <a:pt x="5489180" y="961336"/>
                  </a:cubicBezTo>
                  <a:cubicBezTo>
                    <a:pt x="5505856" y="971057"/>
                    <a:pt x="5521560" y="982423"/>
                    <a:pt x="5536365" y="994986"/>
                  </a:cubicBezTo>
                  <a:cubicBezTo>
                    <a:pt x="5554536" y="973450"/>
                    <a:pt x="5569566" y="949222"/>
                    <a:pt x="5580708" y="923648"/>
                  </a:cubicBezTo>
                  <a:cubicBezTo>
                    <a:pt x="5580035" y="923423"/>
                    <a:pt x="5579437" y="923124"/>
                    <a:pt x="5578764" y="922900"/>
                  </a:cubicBezTo>
                  <a:cubicBezTo>
                    <a:pt x="5578539" y="922825"/>
                    <a:pt x="5578389" y="922751"/>
                    <a:pt x="5578166" y="922676"/>
                  </a:cubicBezTo>
                  <a:cubicBezTo>
                    <a:pt x="5568519" y="918937"/>
                    <a:pt x="5558649" y="915647"/>
                    <a:pt x="5548778" y="912955"/>
                  </a:cubicBezTo>
                  <a:lnTo>
                    <a:pt x="5545563" y="912133"/>
                  </a:lnTo>
                  <a:cubicBezTo>
                    <a:pt x="5541375" y="911086"/>
                    <a:pt x="5537188" y="910114"/>
                    <a:pt x="5532999" y="909216"/>
                  </a:cubicBezTo>
                  <a:lnTo>
                    <a:pt x="5531654" y="908917"/>
                  </a:lnTo>
                  <a:cubicBezTo>
                    <a:pt x="5531056" y="908842"/>
                    <a:pt x="5530383" y="908692"/>
                    <a:pt x="5529785" y="908543"/>
                  </a:cubicBezTo>
                  <a:cubicBezTo>
                    <a:pt x="5522082" y="906973"/>
                    <a:pt x="5514904" y="905852"/>
                    <a:pt x="5507800" y="905103"/>
                  </a:cubicBezTo>
                  <a:cubicBezTo>
                    <a:pt x="5504809" y="904730"/>
                    <a:pt x="5501893" y="904505"/>
                    <a:pt x="5498901" y="904280"/>
                  </a:cubicBezTo>
                  <a:close/>
                  <a:moveTo>
                    <a:pt x="4315852" y="904206"/>
                  </a:moveTo>
                  <a:cubicBezTo>
                    <a:pt x="4314282" y="923499"/>
                    <a:pt x="4311142" y="942642"/>
                    <a:pt x="4306206" y="961336"/>
                  </a:cubicBezTo>
                  <a:cubicBezTo>
                    <a:pt x="4322882" y="971057"/>
                    <a:pt x="4338659" y="982423"/>
                    <a:pt x="4353390" y="994986"/>
                  </a:cubicBezTo>
                  <a:cubicBezTo>
                    <a:pt x="4371637" y="973450"/>
                    <a:pt x="4386667" y="949297"/>
                    <a:pt x="4397583" y="923499"/>
                  </a:cubicBezTo>
                  <a:cubicBezTo>
                    <a:pt x="4394368" y="922227"/>
                    <a:pt x="4391228" y="920956"/>
                    <a:pt x="4388012" y="919834"/>
                  </a:cubicBezTo>
                  <a:cubicBezTo>
                    <a:pt x="4387938" y="919834"/>
                    <a:pt x="4387863" y="919760"/>
                    <a:pt x="4387787" y="919760"/>
                  </a:cubicBezTo>
                  <a:cubicBezTo>
                    <a:pt x="4385321" y="918862"/>
                    <a:pt x="4382928" y="917965"/>
                    <a:pt x="4380460" y="917218"/>
                  </a:cubicBezTo>
                  <a:cubicBezTo>
                    <a:pt x="4375374" y="915572"/>
                    <a:pt x="4370590" y="914077"/>
                    <a:pt x="4365803" y="912805"/>
                  </a:cubicBezTo>
                  <a:lnTo>
                    <a:pt x="4362514" y="911983"/>
                  </a:lnTo>
                  <a:cubicBezTo>
                    <a:pt x="4358326" y="910936"/>
                    <a:pt x="4354138" y="909964"/>
                    <a:pt x="4349952" y="909066"/>
                  </a:cubicBezTo>
                  <a:lnTo>
                    <a:pt x="4348604" y="908767"/>
                  </a:lnTo>
                  <a:cubicBezTo>
                    <a:pt x="4347931" y="908692"/>
                    <a:pt x="4347184" y="908543"/>
                    <a:pt x="4346511" y="908393"/>
                  </a:cubicBezTo>
                  <a:cubicBezTo>
                    <a:pt x="4341874" y="907421"/>
                    <a:pt x="4337313" y="906674"/>
                    <a:pt x="4332678" y="906001"/>
                  </a:cubicBezTo>
                  <a:cubicBezTo>
                    <a:pt x="4330134" y="905627"/>
                    <a:pt x="4327592" y="905253"/>
                    <a:pt x="4325124" y="905029"/>
                  </a:cubicBezTo>
                  <a:cubicBezTo>
                    <a:pt x="4321983" y="904655"/>
                    <a:pt x="4318918" y="904505"/>
                    <a:pt x="4315852" y="904206"/>
                  </a:cubicBezTo>
                  <a:close/>
                  <a:moveTo>
                    <a:pt x="3132801" y="904206"/>
                  </a:moveTo>
                  <a:cubicBezTo>
                    <a:pt x="3131306" y="923423"/>
                    <a:pt x="3128166" y="942567"/>
                    <a:pt x="3123230" y="961336"/>
                  </a:cubicBezTo>
                  <a:cubicBezTo>
                    <a:pt x="3139980" y="971132"/>
                    <a:pt x="3155758" y="982423"/>
                    <a:pt x="3170490" y="994986"/>
                  </a:cubicBezTo>
                  <a:cubicBezTo>
                    <a:pt x="3188735" y="973450"/>
                    <a:pt x="3203765" y="949297"/>
                    <a:pt x="3214533" y="923423"/>
                  </a:cubicBezTo>
                  <a:cubicBezTo>
                    <a:pt x="3213935" y="923200"/>
                    <a:pt x="3213262" y="922900"/>
                    <a:pt x="3212664" y="922676"/>
                  </a:cubicBezTo>
                  <a:cubicBezTo>
                    <a:pt x="3212664" y="922676"/>
                    <a:pt x="3212589" y="922676"/>
                    <a:pt x="3212589" y="922676"/>
                  </a:cubicBezTo>
                  <a:cubicBezTo>
                    <a:pt x="3207504" y="920731"/>
                    <a:pt x="3202419" y="918862"/>
                    <a:pt x="3197260" y="917142"/>
                  </a:cubicBezTo>
                  <a:cubicBezTo>
                    <a:pt x="3192324" y="915572"/>
                    <a:pt x="3187538" y="914077"/>
                    <a:pt x="3182753" y="912805"/>
                  </a:cubicBezTo>
                  <a:lnTo>
                    <a:pt x="3179462" y="911983"/>
                  </a:lnTo>
                  <a:cubicBezTo>
                    <a:pt x="3175350" y="910861"/>
                    <a:pt x="3171162" y="909964"/>
                    <a:pt x="3166974" y="909066"/>
                  </a:cubicBezTo>
                  <a:lnTo>
                    <a:pt x="3165629" y="908767"/>
                  </a:lnTo>
                  <a:cubicBezTo>
                    <a:pt x="3165031" y="908767"/>
                    <a:pt x="3164358" y="908618"/>
                    <a:pt x="3163760" y="908468"/>
                  </a:cubicBezTo>
                  <a:cubicBezTo>
                    <a:pt x="3156057" y="906898"/>
                    <a:pt x="3148879" y="905776"/>
                    <a:pt x="3141775" y="905029"/>
                  </a:cubicBezTo>
                  <a:cubicBezTo>
                    <a:pt x="3138784" y="904655"/>
                    <a:pt x="3135793" y="904430"/>
                    <a:pt x="3132801" y="904206"/>
                  </a:cubicBezTo>
                  <a:close/>
                  <a:moveTo>
                    <a:pt x="2780377" y="904206"/>
                  </a:moveTo>
                  <a:cubicBezTo>
                    <a:pt x="2777460" y="904430"/>
                    <a:pt x="2774544" y="904580"/>
                    <a:pt x="2771628" y="904954"/>
                  </a:cubicBezTo>
                  <a:cubicBezTo>
                    <a:pt x="2770805" y="905029"/>
                    <a:pt x="2770133" y="905178"/>
                    <a:pt x="2769310" y="905253"/>
                  </a:cubicBezTo>
                  <a:cubicBezTo>
                    <a:pt x="2762879" y="906001"/>
                    <a:pt x="2756374" y="907048"/>
                    <a:pt x="2749419" y="908319"/>
                  </a:cubicBezTo>
                  <a:cubicBezTo>
                    <a:pt x="2748970" y="908393"/>
                    <a:pt x="2748447" y="908468"/>
                    <a:pt x="2747998" y="908543"/>
                  </a:cubicBezTo>
                  <a:lnTo>
                    <a:pt x="2746578" y="908842"/>
                  </a:lnTo>
                  <a:cubicBezTo>
                    <a:pt x="2742165" y="909815"/>
                    <a:pt x="2737753" y="910861"/>
                    <a:pt x="2733417" y="911983"/>
                  </a:cubicBezTo>
                  <a:cubicBezTo>
                    <a:pt x="2726911" y="913628"/>
                    <a:pt x="2721452" y="915198"/>
                    <a:pt x="2716218" y="916993"/>
                  </a:cubicBezTo>
                  <a:cubicBezTo>
                    <a:pt x="2716068" y="917068"/>
                    <a:pt x="2715918" y="917068"/>
                    <a:pt x="2715769" y="917142"/>
                  </a:cubicBezTo>
                  <a:cubicBezTo>
                    <a:pt x="2713302" y="917890"/>
                    <a:pt x="2710909" y="918788"/>
                    <a:pt x="2708441" y="919685"/>
                  </a:cubicBezTo>
                  <a:cubicBezTo>
                    <a:pt x="2708292" y="919760"/>
                    <a:pt x="2708142" y="919760"/>
                    <a:pt x="2707992" y="919834"/>
                  </a:cubicBezTo>
                  <a:cubicBezTo>
                    <a:pt x="2704927" y="920956"/>
                    <a:pt x="2701860" y="922227"/>
                    <a:pt x="2698795" y="923499"/>
                  </a:cubicBezTo>
                  <a:cubicBezTo>
                    <a:pt x="2700141" y="926639"/>
                    <a:pt x="2701487" y="929855"/>
                    <a:pt x="2702908" y="932920"/>
                  </a:cubicBezTo>
                  <a:cubicBezTo>
                    <a:pt x="2703207" y="933669"/>
                    <a:pt x="2703655" y="934491"/>
                    <a:pt x="2704029" y="935239"/>
                  </a:cubicBezTo>
                  <a:cubicBezTo>
                    <a:pt x="2711955" y="951839"/>
                    <a:pt x="2721452" y="967542"/>
                    <a:pt x="2732220" y="981900"/>
                  </a:cubicBezTo>
                  <a:cubicBezTo>
                    <a:pt x="2735735" y="986535"/>
                    <a:pt x="2739249" y="990798"/>
                    <a:pt x="2742764" y="994986"/>
                  </a:cubicBezTo>
                  <a:cubicBezTo>
                    <a:pt x="2757570" y="982423"/>
                    <a:pt x="2773273" y="971057"/>
                    <a:pt x="2789948" y="961336"/>
                  </a:cubicBezTo>
                  <a:cubicBezTo>
                    <a:pt x="2785013" y="942567"/>
                    <a:pt x="2781947" y="923499"/>
                    <a:pt x="2780377" y="904206"/>
                  </a:cubicBezTo>
                  <a:close/>
                  <a:moveTo>
                    <a:pt x="1949976" y="904206"/>
                  </a:moveTo>
                  <a:cubicBezTo>
                    <a:pt x="1948406" y="923499"/>
                    <a:pt x="1945265" y="942642"/>
                    <a:pt x="1940405" y="961336"/>
                  </a:cubicBezTo>
                  <a:cubicBezTo>
                    <a:pt x="1957080" y="971057"/>
                    <a:pt x="1972783" y="982423"/>
                    <a:pt x="1987589" y="994986"/>
                  </a:cubicBezTo>
                  <a:cubicBezTo>
                    <a:pt x="2005760" y="973450"/>
                    <a:pt x="2020790" y="949297"/>
                    <a:pt x="2031932" y="923573"/>
                  </a:cubicBezTo>
                  <a:cubicBezTo>
                    <a:pt x="2031259" y="923349"/>
                    <a:pt x="2030586" y="923050"/>
                    <a:pt x="2029988" y="922825"/>
                  </a:cubicBezTo>
                  <a:cubicBezTo>
                    <a:pt x="2029763" y="922751"/>
                    <a:pt x="2029614" y="922676"/>
                    <a:pt x="2029389" y="922601"/>
                  </a:cubicBezTo>
                  <a:cubicBezTo>
                    <a:pt x="2019743" y="918862"/>
                    <a:pt x="2009873" y="915572"/>
                    <a:pt x="2000002" y="912880"/>
                  </a:cubicBezTo>
                  <a:lnTo>
                    <a:pt x="1996787" y="912057"/>
                  </a:lnTo>
                  <a:cubicBezTo>
                    <a:pt x="1992599" y="911011"/>
                    <a:pt x="1988412" y="910039"/>
                    <a:pt x="1984224" y="909142"/>
                  </a:cubicBezTo>
                  <a:lnTo>
                    <a:pt x="1982878" y="908842"/>
                  </a:lnTo>
                  <a:cubicBezTo>
                    <a:pt x="1982280" y="908767"/>
                    <a:pt x="1981607" y="908618"/>
                    <a:pt x="1981008" y="908468"/>
                  </a:cubicBezTo>
                  <a:cubicBezTo>
                    <a:pt x="1973307" y="906898"/>
                    <a:pt x="1966128" y="905776"/>
                    <a:pt x="1959024" y="905029"/>
                  </a:cubicBezTo>
                  <a:cubicBezTo>
                    <a:pt x="1955958" y="904655"/>
                    <a:pt x="1952967" y="904505"/>
                    <a:pt x="1949976" y="904206"/>
                  </a:cubicBezTo>
                  <a:close/>
                  <a:moveTo>
                    <a:pt x="767076" y="904206"/>
                  </a:moveTo>
                  <a:cubicBezTo>
                    <a:pt x="765506" y="923499"/>
                    <a:pt x="762365" y="942642"/>
                    <a:pt x="757430" y="961336"/>
                  </a:cubicBezTo>
                  <a:cubicBezTo>
                    <a:pt x="774105" y="971057"/>
                    <a:pt x="789883" y="982423"/>
                    <a:pt x="804688" y="994986"/>
                  </a:cubicBezTo>
                  <a:cubicBezTo>
                    <a:pt x="822859" y="973450"/>
                    <a:pt x="837815" y="949297"/>
                    <a:pt x="848807" y="923648"/>
                  </a:cubicBezTo>
                  <a:cubicBezTo>
                    <a:pt x="845741" y="922451"/>
                    <a:pt x="842676" y="921106"/>
                    <a:pt x="839535" y="919984"/>
                  </a:cubicBezTo>
                  <a:cubicBezTo>
                    <a:pt x="839385" y="919909"/>
                    <a:pt x="839236" y="919909"/>
                    <a:pt x="839086" y="919834"/>
                  </a:cubicBezTo>
                  <a:cubicBezTo>
                    <a:pt x="836618" y="918937"/>
                    <a:pt x="834225" y="918114"/>
                    <a:pt x="831758" y="917292"/>
                  </a:cubicBezTo>
                  <a:cubicBezTo>
                    <a:pt x="825926" y="915273"/>
                    <a:pt x="820392" y="913703"/>
                    <a:pt x="814484" y="912207"/>
                  </a:cubicBezTo>
                  <a:cubicBezTo>
                    <a:pt x="814335" y="912207"/>
                    <a:pt x="814260" y="912133"/>
                    <a:pt x="814110" y="912133"/>
                  </a:cubicBezTo>
                  <a:cubicBezTo>
                    <a:pt x="809774" y="910936"/>
                    <a:pt x="805436" y="909964"/>
                    <a:pt x="801024" y="908992"/>
                  </a:cubicBezTo>
                  <a:lnTo>
                    <a:pt x="799454" y="908692"/>
                  </a:lnTo>
                  <a:cubicBezTo>
                    <a:pt x="799080" y="908618"/>
                    <a:pt x="798557" y="908543"/>
                    <a:pt x="798109" y="908468"/>
                  </a:cubicBezTo>
                  <a:cubicBezTo>
                    <a:pt x="790406" y="906898"/>
                    <a:pt x="783228" y="905776"/>
                    <a:pt x="776124" y="905029"/>
                  </a:cubicBezTo>
                  <a:cubicBezTo>
                    <a:pt x="773058" y="904655"/>
                    <a:pt x="770067" y="904505"/>
                    <a:pt x="767076" y="904206"/>
                  </a:cubicBezTo>
                  <a:close/>
                  <a:moveTo>
                    <a:pt x="414576" y="904206"/>
                  </a:moveTo>
                  <a:cubicBezTo>
                    <a:pt x="411585" y="904505"/>
                    <a:pt x="408669" y="904655"/>
                    <a:pt x="405752" y="905029"/>
                  </a:cubicBezTo>
                  <a:cubicBezTo>
                    <a:pt x="405453" y="905029"/>
                    <a:pt x="405229" y="905103"/>
                    <a:pt x="404930" y="905103"/>
                  </a:cubicBezTo>
                  <a:cubicBezTo>
                    <a:pt x="402537" y="905328"/>
                    <a:pt x="400218" y="905627"/>
                    <a:pt x="397826" y="906001"/>
                  </a:cubicBezTo>
                  <a:cubicBezTo>
                    <a:pt x="393115" y="906674"/>
                    <a:pt x="388479" y="907421"/>
                    <a:pt x="383843" y="908393"/>
                  </a:cubicBezTo>
                  <a:cubicBezTo>
                    <a:pt x="383169" y="908468"/>
                    <a:pt x="382497" y="908618"/>
                    <a:pt x="381824" y="908692"/>
                  </a:cubicBezTo>
                  <a:lnTo>
                    <a:pt x="380403" y="908992"/>
                  </a:lnTo>
                  <a:cubicBezTo>
                    <a:pt x="376141" y="909889"/>
                    <a:pt x="372028" y="910786"/>
                    <a:pt x="367840" y="911908"/>
                  </a:cubicBezTo>
                  <a:lnTo>
                    <a:pt x="364550" y="912805"/>
                  </a:lnTo>
                  <a:cubicBezTo>
                    <a:pt x="359764" y="914151"/>
                    <a:pt x="354978" y="915572"/>
                    <a:pt x="350193" y="917142"/>
                  </a:cubicBezTo>
                  <a:cubicBezTo>
                    <a:pt x="345033" y="918862"/>
                    <a:pt x="339874" y="920731"/>
                    <a:pt x="334714" y="922751"/>
                  </a:cubicBezTo>
                  <a:cubicBezTo>
                    <a:pt x="334041" y="922975"/>
                    <a:pt x="333443" y="923200"/>
                    <a:pt x="332770" y="923499"/>
                  </a:cubicBezTo>
                  <a:cubicBezTo>
                    <a:pt x="343687" y="949222"/>
                    <a:pt x="358642" y="973375"/>
                    <a:pt x="376888" y="994986"/>
                  </a:cubicBezTo>
                  <a:cubicBezTo>
                    <a:pt x="391769" y="982348"/>
                    <a:pt x="407547" y="971057"/>
                    <a:pt x="424147" y="961336"/>
                  </a:cubicBezTo>
                  <a:cubicBezTo>
                    <a:pt x="419287" y="942642"/>
                    <a:pt x="416147" y="923499"/>
                    <a:pt x="414576" y="904206"/>
                  </a:cubicBezTo>
                  <a:close/>
                  <a:moveTo>
                    <a:pt x="5146177" y="904131"/>
                  </a:moveTo>
                  <a:cubicBezTo>
                    <a:pt x="5143262" y="904430"/>
                    <a:pt x="5140345" y="904580"/>
                    <a:pt x="5137428" y="904954"/>
                  </a:cubicBezTo>
                  <a:cubicBezTo>
                    <a:pt x="5136680" y="905029"/>
                    <a:pt x="5135933" y="905178"/>
                    <a:pt x="5135186" y="905253"/>
                  </a:cubicBezTo>
                  <a:cubicBezTo>
                    <a:pt x="5128680" y="906001"/>
                    <a:pt x="5122175" y="907048"/>
                    <a:pt x="5115294" y="908319"/>
                  </a:cubicBezTo>
                  <a:cubicBezTo>
                    <a:pt x="5114846" y="908393"/>
                    <a:pt x="5114323" y="908468"/>
                    <a:pt x="5113873" y="908543"/>
                  </a:cubicBezTo>
                  <a:lnTo>
                    <a:pt x="5112453" y="908842"/>
                  </a:lnTo>
                  <a:cubicBezTo>
                    <a:pt x="5107967" y="909815"/>
                    <a:pt x="5103629" y="910786"/>
                    <a:pt x="5099218" y="911983"/>
                  </a:cubicBezTo>
                  <a:cubicBezTo>
                    <a:pt x="5098993" y="912057"/>
                    <a:pt x="5098694" y="912133"/>
                    <a:pt x="5098470" y="912207"/>
                  </a:cubicBezTo>
                  <a:lnTo>
                    <a:pt x="5096974" y="912581"/>
                  </a:lnTo>
                  <a:cubicBezTo>
                    <a:pt x="5096750" y="912581"/>
                    <a:pt x="5096525" y="912655"/>
                    <a:pt x="5096301" y="912731"/>
                  </a:cubicBezTo>
                  <a:cubicBezTo>
                    <a:pt x="5091516" y="914077"/>
                    <a:pt x="5086655" y="915497"/>
                    <a:pt x="5081870" y="917068"/>
                  </a:cubicBezTo>
                  <a:cubicBezTo>
                    <a:pt x="5076709" y="918788"/>
                    <a:pt x="5071550" y="920657"/>
                    <a:pt x="5066391" y="922676"/>
                  </a:cubicBezTo>
                  <a:cubicBezTo>
                    <a:pt x="5065717" y="922900"/>
                    <a:pt x="5065120" y="923124"/>
                    <a:pt x="5064446" y="923423"/>
                  </a:cubicBezTo>
                  <a:cubicBezTo>
                    <a:pt x="5071102" y="939127"/>
                    <a:pt x="5079178" y="954232"/>
                    <a:pt x="5088674" y="968514"/>
                  </a:cubicBezTo>
                  <a:cubicBezTo>
                    <a:pt x="5091217" y="972328"/>
                    <a:pt x="5093833" y="975992"/>
                    <a:pt x="5096525" y="979656"/>
                  </a:cubicBezTo>
                  <a:cubicBezTo>
                    <a:pt x="5097049" y="980404"/>
                    <a:pt x="5097572" y="981151"/>
                    <a:pt x="5098096" y="981900"/>
                  </a:cubicBezTo>
                  <a:cubicBezTo>
                    <a:pt x="5099143" y="983321"/>
                    <a:pt x="5100339" y="984666"/>
                    <a:pt x="5101461" y="986087"/>
                  </a:cubicBezTo>
                  <a:cubicBezTo>
                    <a:pt x="5103854" y="989078"/>
                    <a:pt x="5106172" y="991995"/>
                    <a:pt x="5108639" y="994910"/>
                  </a:cubicBezTo>
                  <a:cubicBezTo>
                    <a:pt x="5123446" y="982348"/>
                    <a:pt x="5139149" y="970982"/>
                    <a:pt x="5155824" y="961261"/>
                  </a:cubicBezTo>
                  <a:cubicBezTo>
                    <a:pt x="5150888" y="942567"/>
                    <a:pt x="5147748" y="923423"/>
                    <a:pt x="5146177" y="904131"/>
                  </a:cubicBezTo>
                  <a:close/>
                  <a:moveTo>
                    <a:pt x="3963277" y="904131"/>
                  </a:moveTo>
                  <a:cubicBezTo>
                    <a:pt x="3960361" y="904430"/>
                    <a:pt x="3957444" y="904580"/>
                    <a:pt x="3954529" y="904954"/>
                  </a:cubicBezTo>
                  <a:cubicBezTo>
                    <a:pt x="3953706" y="905029"/>
                    <a:pt x="3953032" y="905178"/>
                    <a:pt x="3952285" y="905253"/>
                  </a:cubicBezTo>
                  <a:cubicBezTo>
                    <a:pt x="3945854" y="906001"/>
                    <a:pt x="3939274" y="907048"/>
                    <a:pt x="3932319" y="908319"/>
                  </a:cubicBezTo>
                  <a:cubicBezTo>
                    <a:pt x="3931871" y="908393"/>
                    <a:pt x="3931422" y="908468"/>
                    <a:pt x="3930974" y="908543"/>
                  </a:cubicBezTo>
                  <a:lnTo>
                    <a:pt x="3929852" y="908767"/>
                  </a:lnTo>
                  <a:cubicBezTo>
                    <a:pt x="3929852" y="908767"/>
                    <a:pt x="3929702" y="908842"/>
                    <a:pt x="3929553" y="908842"/>
                  </a:cubicBezTo>
                  <a:cubicBezTo>
                    <a:pt x="3925066" y="909815"/>
                    <a:pt x="3920729" y="910861"/>
                    <a:pt x="3916317" y="911983"/>
                  </a:cubicBezTo>
                  <a:cubicBezTo>
                    <a:pt x="3909812" y="913628"/>
                    <a:pt x="3904353" y="915198"/>
                    <a:pt x="3899118" y="916993"/>
                  </a:cubicBezTo>
                  <a:cubicBezTo>
                    <a:pt x="3898745" y="917068"/>
                    <a:pt x="3898520" y="917218"/>
                    <a:pt x="3898221" y="917292"/>
                  </a:cubicBezTo>
                  <a:cubicBezTo>
                    <a:pt x="3895903" y="918040"/>
                    <a:pt x="3893585" y="918788"/>
                    <a:pt x="3891267" y="919685"/>
                  </a:cubicBezTo>
                  <a:cubicBezTo>
                    <a:pt x="3891118" y="919760"/>
                    <a:pt x="3890968" y="919760"/>
                    <a:pt x="3890818" y="919834"/>
                  </a:cubicBezTo>
                  <a:cubicBezTo>
                    <a:pt x="3887752" y="921031"/>
                    <a:pt x="3884612" y="922303"/>
                    <a:pt x="3881545" y="923573"/>
                  </a:cubicBezTo>
                  <a:cubicBezTo>
                    <a:pt x="3892538" y="949222"/>
                    <a:pt x="3907493" y="973375"/>
                    <a:pt x="3925664" y="994910"/>
                  </a:cubicBezTo>
                  <a:cubicBezTo>
                    <a:pt x="3940470" y="982273"/>
                    <a:pt x="3956248" y="970982"/>
                    <a:pt x="3972849" y="961261"/>
                  </a:cubicBezTo>
                  <a:cubicBezTo>
                    <a:pt x="3967988" y="942492"/>
                    <a:pt x="3964848" y="923423"/>
                    <a:pt x="3963277" y="904131"/>
                  </a:cubicBezTo>
                  <a:close/>
                  <a:moveTo>
                    <a:pt x="1597476" y="904131"/>
                  </a:moveTo>
                  <a:cubicBezTo>
                    <a:pt x="1594560" y="904430"/>
                    <a:pt x="1591644" y="904580"/>
                    <a:pt x="1588728" y="904954"/>
                  </a:cubicBezTo>
                  <a:cubicBezTo>
                    <a:pt x="1587979" y="905029"/>
                    <a:pt x="1587232" y="905178"/>
                    <a:pt x="1586484" y="905253"/>
                  </a:cubicBezTo>
                  <a:cubicBezTo>
                    <a:pt x="1579978" y="906001"/>
                    <a:pt x="1573473" y="907048"/>
                    <a:pt x="1566519" y="908393"/>
                  </a:cubicBezTo>
                  <a:cubicBezTo>
                    <a:pt x="1565921" y="908543"/>
                    <a:pt x="1565323" y="908618"/>
                    <a:pt x="1564724" y="908692"/>
                  </a:cubicBezTo>
                  <a:lnTo>
                    <a:pt x="1563303" y="908992"/>
                  </a:lnTo>
                  <a:cubicBezTo>
                    <a:pt x="1559116" y="909889"/>
                    <a:pt x="1554928" y="910786"/>
                    <a:pt x="1550815" y="911908"/>
                  </a:cubicBezTo>
                  <a:lnTo>
                    <a:pt x="1547600" y="912731"/>
                  </a:lnTo>
                  <a:cubicBezTo>
                    <a:pt x="1537580" y="915422"/>
                    <a:pt x="1527559" y="918788"/>
                    <a:pt x="1517764" y="922601"/>
                  </a:cubicBezTo>
                  <a:cubicBezTo>
                    <a:pt x="1517016" y="922900"/>
                    <a:pt x="1516343" y="923124"/>
                    <a:pt x="1515670" y="923423"/>
                  </a:cubicBezTo>
                  <a:cubicBezTo>
                    <a:pt x="1526662" y="949147"/>
                    <a:pt x="1541618" y="973375"/>
                    <a:pt x="1559864" y="994910"/>
                  </a:cubicBezTo>
                  <a:cubicBezTo>
                    <a:pt x="1574669" y="982348"/>
                    <a:pt x="1590372" y="970982"/>
                    <a:pt x="1607048" y="961261"/>
                  </a:cubicBezTo>
                  <a:cubicBezTo>
                    <a:pt x="1602113" y="942567"/>
                    <a:pt x="1599046" y="923423"/>
                    <a:pt x="1597476" y="904131"/>
                  </a:cubicBezTo>
                  <a:close/>
                  <a:moveTo>
                    <a:pt x="1178500" y="888203"/>
                  </a:moveTo>
                  <a:cubicBezTo>
                    <a:pt x="1174088" y="890970"/>
                    <a:pt x="1168704" y="894933"/>
                    <a:pt x="1163245" y="900317"/>
                  </a:cubicBezTo>
                  <a:cubicBezTo>
                    <a:pt x="1146271" y="916993"/>
                    <a:pt x="1137746" y="938678"/>
                    <a:pt x="1137746" y="964700"/>
                  </a:cubicBezTo>
                  <a:cubicBezTo>
                    <a:pt x="1137746" y="978609"/>
                    <a:pt x="1126455" y="989826"/>
                    <a:pt x="1112621" y="989826"/>
                  </a:cubicBezTo>
                  <a:cubicBezTo>
                    <a:pt x="1086599" y="989826"/>
                    <a:pt x="1064988" y="998351"/>
                    <a:pt x="1048313" y="1015250"/>
                  </a:cubicBezTo>
                  <a:cubicBezTo>
                    <a:pt x="1042929" y="1020634"/>
                    <a:pt x="1038966" y="1026093"/>
                    <a:pt x="1036199" y="1030430"/>
                  </a:cubicBezTo>
                  <a:cubicBezTo>
                    <a:pt x="1039564" y="1035814"/>
                    <a:pt x="1043677" y="1040973"/>
                    <a:pt x="1048238" y="1045535"/>
                  </a:cubicBezTo>
                  <a:cubicBezTo>
                    <a:pt x="1064914" y="1062509"/>
                    <a:pt x="1086599" y="1071034"/>
                    <a:pt x="1112621" y="1071034"/>
                  </a:cubicBezTo>
                  <a:cubicBezTo>
                    <a:pt x="1126530" y="1071034"/>
                    <a:pt x="1137746" y="1082326"/>
                    <a:pt x="1137746" y="1096159"/>
                  </a:cubicBezTo>
                  <a:cubicBezTo>
                    <a:pt x="1137746" y="1122182"/>
                    <a:pt x="1146271" y="1143792"/>
                    <a:pt x="1163170" y="1160468"/>
                  </a:cubicBezTo>
                  <a:cubicBezTo>
                    <a:pt x="1168629" y="1165926"/>
                    <a:pt x="1174163" y="1169889"/>
                    <a:pt x="1178500" y="1172656"/>
                  </a:cubicBezTo>
                  <a:cubicBezTo>
                    <a:pt x="1193680" y="1163159"/>
                    <a:pt x="1219104" y="1140652"/>
                    <a:pt x="1219104" y="1096159"/>
                  </a:cubicBezTo>
                  <a:cubicBezTo>
                    <a:pt x="1219104" y="1082250"/>
                    <a:pt x="1230395" y="1071034"/>
                    <a:pt x="1244229" y="1071034"/>
                  </a:cubicBezTo>
                  <a:cubicBezTo>
                    <a:pt x="1270251" y="1071034"/>
                    <a:pt x="1291862" y="1062434"/>
                    <a:pt x="1308612" y="1045535"/>
                  </a:cubicBezTo>
                  <a:cubicBezTo>
                    <a:pt x="1313996" y="1040076"/>
                    <a:pt x="1317960" y="1034617"/>
                    <a:pt x="1320726" y="1030355"/>
                  </a:cubicBezTo>
                  <a:cubicBezTo>
                    <a:pt x="1311753" y="1015998"/>
                    <a:pt x="1289095" y="989751"/>
                    <a:pt x="1244229" y="989751"/>
                  </a:cubicBezTo>
                  <a:cubicBezTo>
                    <a:pt x="1230321" y="989751"/>
                    <a:pt x="1219104" y="978459"/>
                    <a:pt x="1219104" y="964626"/>
                  </a:cubicBezTo>
                  <a:cubicBezTo>
                    <a:pt x="1219104" y="920133"/>
                    <a:pt x="1193605" y="897626"/>
                    <a:pt x="1178500" y="888203"/>
                  </a:cubicBezTo>
                  <a:close/>
                  <a:moveTo>
                    <a:pt x="3544301" y="888129"/>
                  </a:moveTo>
                  <a:cubicBezTo>
                    <a:pt x="3529943" y="897102"/>
                    <a:pt x="3503696" y="919760"/>
                    <a:pt x="3503696" y="964626"/>
                  </a:cubicBezTo>
                  <a:cubicBezTo>
                    <a:pt x="3503696" y="978535"/>
                    <a:pt x="3492406" y="989751"/>
                    <a:pt x="3478571" y="989751"/>
                  </a:cubicBezTo>
                  <a:cubicBezTo>
                    <a:pt x="3452549" y="989751"/>
                    <a:pt x="3430938" y="998276"/>
                    <a:pt x="3414263" y="1015175"/>
                  </a:cubicBezTo>
                  <a:cubicBezTo>
                    <a:pt x="3408804" y="1020634"/>
                    <a:pt x="3404841" y="1026018"/>
                    <a:pt x="3402074" y="1030355"/>
                  </a:cubicBezTo>
                  <a:cubicBezTo>
                    <a:pt x="3404766" y="1034617"/>
                    <a:pt x="3408730" y="1040076"/>
                    <a:pt x="3414114" y="1045460"/>
                  </a:cubicBezTo>
                  <a:cubicBezTo>
                    <a:pt x="3430789" y="1062434"/>
                    <a:pt x="3452474" y="1070959"/>
                    <a:pt x="3478497" y="1070959"/>
                  </a:cubicBezTo>
                  <a:cubicBezTo>
                    <a:pt x="3492406" y="1070959"/>
                    <a:pt x="3503622" y="1082176"/>
                    <a:pt x="3503622" y="1096009"/>
                  </a:cubicBezTo>
                  <a:cubicBezTo>
                    <a:pt x="3503696" y="1122107"/>
                    <a:pt x="3512221" y="1143792"/>
                    <a:pt x="3529046" y="1160393"/>
                  </a:cubicBezTo>
                  <a:cubicBezTo>
                    <a:pt x="3534505" y="1165851"/>
                    <a:pt x="3539964" y="1169814"/>
                    <a:pt x="3544376" y="1172581"/>
                  </a:cubicBezTo>
                  <a:cubicBezTo>
                    <a:pt x="3559481" y="1163085"/>
                    <a:pt x="3584905" y="1140652"/>
                    <a:pt x="3584905" y="1096085"/>
                  </a:cubicBezTo>
                  <a:cubicBezTo>
                    <a:pt x="3584905" y="1082176"/>
                    <a:pt x="3596196" y="1070959"/>
                    <a:pt x="3610030" y="1070959"/>
                  </a:cubicBezTo>
                  <a:cubicBezTo>
                    <a:pt x="3636052" y="1070959"/>
                    <a:pt x="3657663" y="1062434"/>
                    <a:pt x="3674338" y="1045535"/>
                  </a:cubicBezTo>
                  <a:cubicBezTo>
                    <a:pt x="3679797" y="1040076"/>
                    <a:pt x="3683834" y="1034617"/>
                    <a:pt x="3686602" y="1030280"/>
                  </a:cubicBezTo>
                  <a:cubicBezTo>
                    <a:pt x="3677628" y="1015923"/>
                    <a:pt x="3654971" y="989676"/>
                    <a:pt x="3610104" y="989676"/>
                  </a:cubicBezTo>
                  <a:cubicBezTo>
                    <a:pt x="3596196" y="989676"/>
                    <a:pt x="3584979" y="978385"/>
                    <a:pt x="3584979" y="964551"/>
                  </a:cubicBezTo>
                  <a:cubicBezTo>
                    <a:pt x="3584979" y="919984"/>
                    <a:pt x="3559405" y="897476"/>
                    <a:pt x="3544301" y="888129"/>
                  </a:cubicBezTo>
                  <a:close/>
                  <a:moveTo>
                    <a:pt x="5910102" y="888054"/>
                  </a:moveTo>
                  <a:cubicBezTo>
                    <a:pt x="5905764" y="890821"/>
                    <a:pt x="5900231" y="894859"/>
                    <a:pt x="5894772" y="900243"/>
                  </a:cubicBezTo>
                  <a:cubicBezTo>
                    <a:pt x="5877947" y="916843"/>
                    <a:pt x="5869423" y="938529"/>
                    <a:pt x="5869423" y="964551"/>
                  </a:cubicBezTo>
                  <a:cubicBezTo>
                    <a:pt x="5869423" y="978459"/>
                    <a:pt x="5858131" y="989676"/>
                    <a:pt x="5844297" y="989676"/>
                  </a:cubicBezTo>
                  <a:cubicBezTo>
                    <a:pt x="5818275" y="989676"/>
                    <a:pt x="5796664" y="998276"/>
                    <a:pt x="5779914" y="1015175"/>
                  </a:cubicBezTo>
                  <a:cubicBezTo>
                    <a:pt x="5774530" y="1020634"/>
                    <a:pt x="5770567" y="1026018"/>
                    <a:pt x="5767875" y="1030355"/>
                  </a:cubicBezTo>
                  <a:cubicBezTo>
                    <a:pt x="5770567" y="1034692"/>
                    <a:pt x="5774530" y="1040151"/>
                    <a:pt x="5779914" y="1045535"/>
                  </a:cubicBezTo>
                  <a:cubicBezTo>
                    <a:pt x="5796664" y="1062434"/>
                    <a:pt x="5818350" y="1071034"/>
                    <a:pt x="5844372" y="1071034"/>
                  </a:cubicBezTo>
                  <a:cubicBezTo>
                    <a:pt x="5858281" y="1071034"/>
                    <a:pt x="5869497" y="1082326"/>
                    <a:pt x="5869497" y="1096159"/>
                  </a:cubicBezTo>
                  <a:cubicBezTo>
                    <a:pt x="5869497" y="1122182"/>
                    <a:pt x="5878096" y="1143867"/>
                    <a:pt x="5894922" y="1160542"/>
                  </a:cubicBezTo>
                  <a:cubicBezTo>
                    <a:pt x="5900380" y="1165926"/>
                    <a:pt x="5905839" y="1169889"/>
                    <a:pt x="5910176" y="1172656"/>
                  </a:cubicBezTo>
                  <a:cubicBezTo>
                    <a:pt x="5925356" y="1163159"/>
                    <a:pt x="5950781" y="1140652"/>
                    <a:pt x="5950781" y="1096159"/>
                  </a:cubicBezTo>
                  <a:cubicBezTo>
                    <a:pt x="5950781" y="1082250"/>
                    <a:pt x="5962071" y="1071034"/>
                    <a:pt x="5975906" y="1071034"/>
                  </a:cubicBezTo>
                  <a:cubicBezTo>
                    <a:pt x="6001927" y="1071034"/>
                    <a:pt x="6023539" y="1062509"/>
                    <a:pt x="6040213" y="1045610"/>
                  </a:cubicBezTo>
                  <a:cubicBezTo>
                    <a:pt x="6045598" y="1040151"/>
                    <a:pt x="6049561" y="1034617"/>
                    <a:pt x="6052328" y="1030280"/>
                  </a:cubicBezTo>
                  <a:cubicBezTo>
                    <a:pt x="6043354" y="1015923"/>
                    <a:pt x="6020697" y="989676"/>
                    <a:pt x="5975830" y="989676"/>
                  </a:cubicBezTo>
                  <a:cubicBezTo>
                    <a:pt x="5961997" y="989676"/>
                    <a:pt x="5950705" y="978385"/>
                    <a:pt x="5950705" y="964477"/>
                  </a:cubicBezTo>
                  <a:cubicBezTo>
                    <a:pt x="5950705" y="920059"/>
                    <a:pt x="5925206" y="897476"/>
                    <a:pt x="5910102" y="888054"/>
                  </a:cubicBezTo>
                  <a:close/>
                  <a:moveTo>
                    <a:pt x="4727277" y="887979"/>
                  </a:moveTo>
                  <a:cubicBezTo>
                    <a:pt x="4722865" y="890746"/>
                    <a:pt x="4717480" y="894709"/>
                    <a:pt x="4712021" y="900093"/>
                  </a:cubicBezTo>
                  <a:cubicBezTo>
                    <a:pt x="4695048" y="916768"/>
                    <a:pt x="4686523" y="938454"/>
                    <a:pt x="4686523" y="964477"/>
                  </a:cubicBezTo>
                  <a:cubicBezTo>
                    <a:pt x="4686523" y="978385"/>
                    <a:pt x="4675232" y="989602"/>
                    <a:pt x="4661397" y="989602"/>
                  </a:cubicBezTo>
                  <a:cubicBezTo>
                    <a:pt x="4635375" y="989602"/>
                    <a:pt x="4613764" y="998126"/>
                    <a:pt x="4597090" y="1015026"/>
                  </a:cubicBezTo>
                  <a:cubicBezTo>
                    <a:pt x="4591706" y="1020485"/>
                    <a:pt x="4587741" y="1025943"/>
                    <a:pt x="4584975" y="1030280"/>
                  </a:cubicBezTo>
                  <a:cubicBezTo>
                    <a:pt x="4587667" y="1034617"/>
                    <a:pt x="4591631" y="1040076"/>
                    <a:pt x="4597014" y="1045460"/>
                  </a:cubicBezTo>
                  <a:cubicBezTo>
                    <a:pt x="4613691" y="1062434"/>
                    <a:pt x="4635375" y="1070959"/>
                    <a:pt x="4661397" y="1070959"/>
                  </a:cubicBezTo>
                  <a:cubicBezTo>
                    <a:pt x="4675305" y="1070959"/>
                    <a:pt x="4686523" y="1082250"/>
                    <a:pt x="4686523" y="1096085"/>
                  </a:cubicBezTo>
                  <a:cubicBezTo>
                    <a:pt x="4686523" y="1122107"/>
                    <a:pt x="4695048" y="1143717"/>
                    <a:pt x="4711947" y="1160393"/>
                  </a:cubicBezTo>
                  <a:cubicBezTo>
                    <a:pt x="4717406" y="1165851"/>
                    <a:pt x="4722940" y="1169814"/>
                    <a:pt x="4727277" y="1172581"/>
                  </a:cubicBezTo>
                  <a:cubicBezTo>
                    <a:pt x="4742456" y="1163085"/>
                    <a:pt x="4767880" y="1140576"/>
                    <a:pt x="4767880" y="1096085"/>
                  </a:cubicBezTo>
                  <a:cubicBezTo>
                    <a:pt x="4767880" y="1082176"/>
                    <a:pt x="4779171" y="1070959"/>
                    <a:pt x="4793005" y="1070959"/>
                  </a:cubicBezTo>
                  <a:cubicBezTo>
                    <a:pt x="4818952" y="1070959"/>
                    <a:pt x="4840563" y="1062434"/>
                    <a:pt x="4857238" y="1045535"/>
                  </a:cubicBezTo>
                  <a:cubicBezTo>
                    <a:pt x="4862623" y="1040076"/>
                    <a:pt x="4866660" y="1034617"/>
                    <a:pt x="4869502" y="1030131"/>
                  </a:cubicBezTo>
                  <a:cubicBezTo>
                    <a:pt x="4860455" y="1015773"/>
                    <a:pt x="4837796" y="989526"/>
                    <a:pt x="4793005" y="989526"/>
                  </a:cubicBezTo>
                  <a:cubicBezTo>
                    <a:pt x="4779096" y="989526"/>
                    <a:pt x="4767880" y="978236"/>
                    <a:pt x="4767880" y="964401"/>
                  </a:cubicBezTo>
                  <a:cubicBezTo>
                    <a:pt x="4767880" y="919909"/>
                    <a:pt x="4742380" y="897401"/>
                    <a:pt x="4727277" y="887979"/>
                  </a:cubicBezTo>
                  <a:close/>
                  <a:moveTo>
                    <a:pt x="2361325" y="887979"/>
                  </a:moveTo>
                  <a:cubicBezTo>
                    <a:pt x="2346968" y="897027"/>
                    <a:pt x="2320647" y="919685"/>
                    <a:pt x="2320647" y="964551"/>
                  </a:cubicBezTo>
                  <a:cubicBezTo>
                    <a:pt x="2320647" y="978459"/>
                    <a:pt x="2309355" y="989676"/>
                    <a:pt x="2295522" y="989676"/>
                  </a:cubicBezTo>
                  <a:cubicBezTo>
                    <a:pt x="2269499" y="989676"/>
                    <a:pt x="2247889" y="998276"/>
                    <a:pt x="2231139" y="1015175"/>
                  </a:cubicBezTo>
                  <a:cubicBezTo>
                    <a:pt x="2225755" y="1020559"/>
                    <a:pt x="2221866" y="1025943"/>
                    <a:pt x="2219099" y="1030280"/>
                  </a:cubicBezTo>
                  <a:cubicBezTo>
                    <a:pt x="2221866" y="1034617"/>
                    <a:pt x="2225829" y="1040076"/>
                    <a:pt x="2231213" y="1045460"/>
                  </a:cubicBezTo>
                  <a:cubicBezTo>
                    <a:pt x="2247889" y="1062434"/>
                    <a:pt x="2269574" y="1070959"/>
                    <a:pt x="2295596" y="1070959"/>
                  </a:cubicBezTo>
                  <a:cubicBezTo>
                    <a:pt x="2309505" y="1070959"/>
                    <a:pt x="2320721" y="1082250"/>
                    <a:pt x="2320721" y="1096085"/>
                  </a:cubicBezTo>
                  <a:cubicBezTo>
                    <a:pt x="2320721" y="1122107"/>
                    <a:pt x="2329246" y="1143717"/>
                    <a:pt x="2346145" y="1160393"/>
                  </a:cubicBezTo>
                  <a:cubicBezTo>
                    <a:pt x="2351604" y="1165777"/>
                    <a:pt x="2357063" y="1169740"/>
                    <a:pt x="2361400" y="1172506"/>
                  </a:cubicBezTo>
                  <a:cubicBezTo>
                    <a:pt x="2365662" y="1169814"/>
                    <a:pt x="2371046" y="1165851"/>
                    <a:pt x="2376505" y="1160468"/>
                  </a:cubicBezTo>
                  <a:cubicBezTo>
                    <a:pt x="2393479" y="1143792"/>
                    <a:pt x="2402004" y="1122107"/>
                    <a:pt x="2402004" y="1096085"/>
                  </a:cubicBezTo>
                  <a:cubicBezTo>
                    <a:pt x="2402004" y="1082176"/>
                    <a:pt x="2413296" y="1070959"/>
                    <a:pt x="2427129" y="1070959"/>
                  </a:cubicBezTo>
                  <a:cubicBezTo>
                    <a:pt x="2453152" y="1070959"/>
                    <a:pt x="2474762" y="1062434"/>
                    <a:pt x="2491438" y="1045535"/>
                  </a:cubicBezTo>
                  <a:cubicBezTo>
                    <a:pt x="2496822" y="1040076"/>
                    <a:pt x="2500859" y="1034617"/>
                    <a:pt x="2503627" y="1030131"/>
                  </a:cubicBezTo>
                  <a:cubicBezTo>
                    <a:pt x="2494579" y="1015773"/>
                    <a:pt x="2471920" y="989526"/>
                    <a:pt x="2427129" y="989526"/>
                  </a:cubicBezTo>
                  <a:cubicBezTo>
                    <a:pt x="2413220" y="989526"/>
                    <a:pt x="2402004" y="978310"/>
                    <a:pt x="2402004" y="964477"/>
                  </a:cubicBezTo>
                  <a:cubicBezTo>
                    <a:pt x="2402004" y="919834"/>
                    <a:pt x="2376430" y="897326"/>
                    <a:pt x="2361325" y="887979"/>
                  </a:cubicBezTo>
                  <a:close/>
                  <a:moveTo>
                    <a:pt x="4139528" y="852311"/>
                  </a:moveTo>
                  <a:cubicBezTo>
                    <a:pt x="4133320" y="859789"/>
                    <a:pt x="4127488" y="867640"/>
                    <a:pt x="4122104" y="875791"/>
                  </a:cubicBezTo>
                  <a:cubicBezTo>
                    <a:pt x="4122104" y="875865"/>
                    <a:pt x="4122104" y="875865"/>
                    <a:pt x="4122104" y="875865"/>
                  </a:cubicBezTo>
                  <a:cubicBezTo>
                    <a:pt x="4120909" y="877660"/>
                    <a:pt x="4119787" y="879604"/>
                    <a:pt x="4118665" y="881399"/>
                  </a:cubicBezTo>
                  <a:cubicBezTo>
                    <a:pt x="4113955" y="888877"/>
                    <a:pt x="4109467" y="896654"/>
                    <a:pt x="4105354" y="904804"/>
                  </a:cubicBezTo>
                  <a:cubicBezTo>
                    <a:pt x="4101091" y="913254"/>
                    <a:pt x="4092419" y="918638"/>
                    <a:pt x="4082921" y="918638"/>
                  </a:cubicBezTo>
                  <a:cubicBezTo>
                    <a:pt x="4080229" y="918638"/>
                    <a:pt x="4077538" y="918190"/>
                    <a:pt x="4074994" y="917367"/>
                  </a:cubicBezTo>
                  <a:cubicBezTo>
                    <a:pt x="4054880" y="910786"/>
                    <a:pt x="4034315" y="906450"/>
                    <a:pt x="4013602" y="904430"/>
                  </a:cubicBezTo>
                  <a:cubicBezTo>
                    <a:pt x="4015623" y="925294"/>
                    <a:pt x="4019958" y="945857"/>
                    <a:pt x="4026539" y="965822"/>
                  </a:cubicBezTo>
                  <a:cubicBezTo>
                    <a:pt x="4030429" y="977637"/>
                    <a:pt x="4025044" y="990574"/>
                    <a:pt x="4013902" y="996107"/>
                  </a:cubicBezTo>
                  <a:cubicBezTo>
                    <a:pt x="3995282" y="1005455"/>
                    <a:pt x="3977709" y="1016895"/>
                    <a:pt x="3961407" y="1030355"/>
                  </a:cubicBezTo>
                  <a:cubicBezTo>
                    <a:pt x="3977560" y="1043665"/>
                    <a:pt x="3995208" y="1055181"/>
                    <a:pt x="4013977" y="1064603"/>
                  </a:cubicBezTo>
                  <a:cubicBezTo>
                    <a:pt x="4025119" y="1070211"/>
                    <a:pt x="4030429" y="1083073"/>
                    <a:pt x="4026539" y="1094887"/>
                  </a:cubicBezTo>
                  <a:cubicBezTo>
                    <a:pt x="4019958" y="1114853"/>
                    <a:pt x="4015623" y="1135417"/>
                    <a:pt x="4013602" y="1156280"/>
                  </a:cubicBezTo>
                  <a:cubicBezTo>
                    <a:pt x="4034465" y="1154261"/>
                    <a:pt x="4055104" y="1149923"/>
                    <a:pt x="4074994" y="1143344"/>
                  </a:cubicBezTo>
                  <a:cubicBezTo>
                    <a:pt x="4077538" y="1142521"/>
                    <a:pt x="4080155" y="1142072"/>
                    <a:pt x="4082846" y="1142072"/>
                  </a:cubicBezTo>
                  <a:cubicBezTo>
                    <a:pt x="4092343" y="1142072"/>
                    <a:pt x="4101091" y="1147381"/>
                    <a:pt x="4105354" y="1155906"/>
                  </a:cubicBezTo>
                  <a:cubicBezTo>
                    <a:pt x="4110440" y="1166001"/>
                    <a:pt x="4116048" y="1175797"/>
                    <a:pt x="4122104" y="1184844"/>
                  </a:cubicBezTo>
                  <a:cubicBezTo>
                    <a:pt x="4127563" y="1193070"/>
                    <a:pt x="4133320" y="1200922"/>
                    <a:pt x="4139528" y="1208399"/>
                  </a:cubicBezTo>
                  <a:cubicBezTo>
                    <a:pt x="4141023" y="1206605"/>
                    <a:pt x="4142518" y="1204810"/>
                    <a:pt x="4143940" y="1203016"/>
                  </a:cubicBezTo>
                  <a:cubicBezTo>
                    <a:pt x="4148277" y="1197407"/>
                    <a:pt x="4152688" y="1191350"/>
                    <a:pt x="4156875" y="1184994"/>
                  </a:cubicBezTo>
                  <a:cubicBezTo>
                    <a:pt x="4163009" y="1175871"/>
                    <a:pt x="4168615" y="1166076"/>
                    <a:pt x="4173701" y="1155981"/>
                  </a:cubicBezTo>
                  <a:cubicBezTo>
                    <a:pt x="4179235" y="1144839"/>
                    <a:pt x="4192246" y="1139455"/>
                    <a:pt x="4204060" y="1143418"/>
                  </a:cubicBezTo>
                  <a:cubicBezTo>
                    <a:pt x="4214678" y="1146933"/>
                    <a:pt x="4225520" y="1149849"/>
                    <a:pt x="4236438" y="1152018"/>
                  </a:cubicBezTo>
                  <a:cubicBezTo>
                    <a:pt x="4241150" y="1152990"/>
                    <a:pt x="4245935" y="1153813"/>
                    <a:pt x="4250796" y="1154560"/>
                  </a:cubicBezTo>
                  <a:cubicBezTo>
                    <a:pt x="4250947" y="1154634"/>
                    <a:pt x="4251021" y="1154634"/>
                    <a:pt x="4251170" y="1154634"/>
                  </a:cubicBezTo>
                  <a:cubicBezTo>
                    <a:pt x="4255880" y="1155308"/>
                    <a:pt x="4260666" y="1155906"/>
                    <a:pt x="4265452" y="1156355"/>
                  </a:cubicBezTo>
                  <a:cubicBezTo>
                    <a:pt x="4263434" y="1135492"/>
                    <a:pt x="4259097" y="1114928"/>
                    <a:pt x="4252441" y="1094963"/>
                  </a:cubicBezTo>
                  <a:cubicBezTo>
                    <a:pt x="4248477" y="1083148"/>
                    <a:pt x="4253861" y="1070211"/>
                    <a:pt x="4265004" y="1064603"/>
                  </a:cubicBezTo>
                  <a:cubicBezTo>
                    <a:pt x="4283848" y="1055181"/>
                    <a:pt x="4301420" y="1043665"/>
                    <a:pt x="4317571" y="1030355"/>
                  </a:cubicBezTo>
                  <a:cubicBezTo>
                    <a:pt x="4301345" y="1016970"/>
                    <a:pt x="4283772" y="1005529"/>
                    <a:pt x="4265004" y="996107"/>
                  </a:cubicBezTo>
                  <a:cubicBezTo>
                    <a:pt x="4253861" y="990499"/>
                    <a:pt x="4248477" y="977562"/>
                    <a:pt x="4252441" y="965748"/>
                  </a:cubicBezTo>
                  <a:cubicBezTo>
                    <a:pt x="4259097" y="945782"/>
                    <a:pt x="4263434" y="925218"/>
                    <a:pt x="4265452" y="904356"/>
                  </a:cubicBezTo>
                  <a:cubicBezTo>
                    <a:pt x="4244663" y="906300"/>
                    <a:pt x="4224100" y="910636"/>
                    <a:pt x="4203986" y="917292"/>
                  </a:cubicBezTo>
                  <a:cubicBezTo>
                    <a:pt x="4192170" y="921255"/>
                    <a:pt x="4179235" y="915871"/>
                    <a:pt x="4173701" y="904730"/>
                  </a:cubicBezTo>
                  <a:cubicBezTo>
                    <a:pt x="4168615" y="894635"/>
                    <a:pt x="4163009" y="884838"/>
                    <a:pt x="4156951" y="875791"/>
                  </a:cubicBezTo>
                  <a:cubicBezTo>
                    <a:pt x="4152763" y="869360"/>
                    <a:pt x="4148351" y="863303"/>
                    <a:pt x="4143940" y="857695"/>
                  </a:cubicBezTo>
                  <a:cubicBezTo>
                    <a:pt x="4142518" y="855900"/>
                    <a:pt x="4141023" y="854106"/>
                    <a:pt x="4139528" y="852311"/>
                  </a:cubicBezTo>
                  <a:close/>
                  <a:moveTo>
                    <a:pt x="2956552" y="852236"/>
                  </a:moveTo>
                  <a:cubicBezTo>
                    <a:pt x="2955430" y="853731"/>
                    <a:pt x="2954234" y="855152"/>
                    <a:pt x="2953037" y="856648"/>
                  </a:cubicBezTo>
                  <a:cubicBezTo>
                    <a:pt x="2952738" y="857021"/>
                    <a:pt x="2952439" y="857396"/>
                    <a:pt x="2952140" y="857769"/>
                  </a:cubicBezTo>
                  <a:cubicBezTo>
                    <a:pt x="2949971" y="860611"/>
                    <a:pt x="2947803" y="863452"/>
                    <a:pt x="2945559" y="866518"/>
                  </a:cubicBezTo>
                  <a:cubicBezTo>
                    <a:pt x="2945260" y="866892"/>
                    <a:pt x="2944961" y="867341"/>
                    <a:pt x="2944662" y="867789"/>
                  </a:cubicBezTo>
                  <a:cubicBezTo>
                    <a:pt x="2940699" y="873398"/>
                    <a:pt x="2936811" y="879231"/>
                    <a:pt x="2933221" y="885063"/>
                  </a:cubicBezTo>
                  <a:cubicBezTo>
                    <a:pt x="2929333" y="891494"/>
                    <a:pt x="2925669" y="898075"/>
                    <a:pt x="2922304" y="904804"/>
                  </a:cubicBezTo>
                  <a:cubicBezTo>
                    <a:pt x="2916696" y="915871"/>
                    <a:pt x="2903759" y="921181"/>
                    <a:pt x="2892019" y="917292"/>
                  </a:cubicBezTo>
                  <a:cubicBezTo>
                    <a:pt x="2871979" y="910636"/>
                    <a:pt x="2851415" y="906374"/>
                    <a:pt x="2830627" y="904356"/>
                  </a:cubicBezTo>
                  <a:cubicBezTo>
                    <a:pt x="2832571" y="925218"/>
                    <a:pt x="2836908" y="945782"/>
                    <a:pt x="2843563" y="965748"/>
                  </a:cubicBezTo>
                  <a:cubicBezTo>
                    <a:pt x="2847526" y="977637"/>
                    <a:pt x="2842142" y="990499"/>
                    <a:pt x="2830851" y="996107"/>
                  </a:cubicBezTo>
                  <a:cubicBezTo>
                    <a:pt x="2812082" y="1005455"/>
                    <a:pt x="2794509" y="1016970"/>
                    <a:pt x="2778283" y="1030355"/>
                  </a:cubicBezTo>
                  <a:cubicBezTo>
                    <a:pt x="2794360" y="1043665"/>
                    <a:pt x="2812008" y="1055107"/>
                    <a:pt x="2830851" y="1064603"/>
                  </a:cubicBezTo>
                  <a:cubicBezTo>
                    <a:pt x="2841993" y="1070211"/>
                    <a:pt x="2847303" y="1083073"/>
                    <a:pt x="2843414" y="1094887"/>
                  </a:cubicBezTo>
                  <a:cubicBezTo>
                    <a:pt x="2836834" y="1114928"/>
                    <a:pt x="2832496" y="1135492"/>
                    <a:pt x="2830477" y="1156280"/>
                  </a:cubicBezTo>
                  <a:cubicBezTo>
                    <a:pt x="2851340" y="1154261"/>
                    <a:pt x="2871904" y="1149923"/>
                    <a:pt x="2891870" y="1143344"/>
                  </a:cubicBezTo>
                  <a:cubicBezTo>
                    <a:pt x="2894486" y="1142446"/>
                    <a:pt x="2897104" y="1142072"/>
                    <a:pt x="2899721" y="1142072"/>
                  </a:cubicBezTo>
                  <a:cubicBezTo>
                    <a:pt x="2908919" y="1142072"/>
                    <a:pt x="2917742" y="1147157"/>
                    <a:pt x="2922080" y="1155831"/>
                  </a:cubicBezTo>
                  <a:cubicBezTo>
                    <a:pt x="2925519" y="1162561"/>
                    <a:pt x="2929184" y="1169142"/>
                    <a:pt x="2932997" y="1175572"/>
                  </a:cubicBezTo>
                  <a:cubicBezTo>
                    <a:pt x="2936811" y="1181779"/>
                    <a:pt x="2940998" y="1187986"/>
                    <a:pt x="2945336" y="1194117"/>
                  </a:cubicBezTo>
                  <a:cubicBezTo>
                    <a:pt x="2945485" y="1194416"/>
                    <a:pt x="2945709" y="1194640"/>
                    <a:pt x="2945859" y="1194865"/>
                  </a:cubicBezTo>
                  <a:cubicBezTo>
                    <a:pt x="2947878" y="1197632"/>
                    <a:pt x="2949897" y="1200324"/>
                    <a:pt x="2951915" y="1202941"/>
                  </a:cubicBezTo>
                  <a:cubicBezTo>
                    <a:pt x="2952290" y="1203465"/>
                    <a:pt x="2952738" y="1203913"/>
                    <a:pt x="2953112" y="1204436"/>
                  </a:cubicBezTo>
                  <a:cubicBezTo>
                    <a:pt x="2954234" y="1205857"/>
                    <a:pt x="2955355" y="1207203"/>
                    <a:pt x="2956477" y="1208549"/>
                  </a:cubicBezTo>
                  <a:cubicBezTo>
                    <a:pt x="2969787" y="1192472"/>
                    <a:pt x="2981229" y="1174825"/>
                    <a:pt x="2990725" y="1155981"/>
                  </a:cubicBezTo>
                  <a:cubicBezTo>
                    <a:pt x="2996333" y="1144839"/>
                    <a:pt x="3009270" y="1139455"/>
                    <a:pt x="3021085" y="1143418"/>
                  </a:cubicBezTo>
                  <a:cubicBezTo>
                    <a:pt x="3031703" y="1146933"/>
                    <a:pt x="3042546" y="1149849"/>
                    <a:pt x="3053463" y="1152018"/>
                  </a:cubicBezTo>
                  <a:cubicBezTo>
                    <a:pt x="3063035" y="1153962"/>
                    <a:pt x="3072681" y="1155383"/>
                    <a:pt x="3082477" y="1156355"/>
                  </a:cubicBezTo>
                  <a:cubicBezTo>
                    <a:pt x="3080532" y="1135492"/>
                    <a:pt x="3076195" y="1114928"/>
                    <a:pt x="3069540" y="1094963"/>
                  </a:cubicBezTo>
                  <a:cubicBezTo>
                    <a:pt x="3065652" y="1083148"/>
                    <a:pt x="3070961" y="1070211"/>
                    <a:pt x="3082103" y="1064603"/>
                  </a:cubicBezTo>
                  <a:cubicBezTo>
                    <a:pt x="3100947" y="1055107"/>
                    <a:pt x="3118594" y="1043665"/>
                    <a:pt x="3134671" y="1030355"/>
                  </a:cubicBezTo>
                  <a:cubicBezTo>
                    <a:pt x="3118520" y="1017044"/>
                    <a:pt x="3100872" y="1005529"/>
                    <a:pt x="3082103" y="996107"/>
                  </a:cubicBezTo>
                  <a:cubicBezTo>
                    <a:pt x="3070961" y="990499"/>
                    <a:pt x="3065652" y="977637"/>
                    <a:pt x="3069540" y="965822"/>
                  </a:cubicBezTo>
                  <a:cubicBezTo>
                    <a:pt x="3076121" y="945782"/>
                    <a:pt x="3080457" y="925218"/>
                    <a:pt x="3082477" y="904430"/>
                  </a:cubicBezTo>
                  <a:cubicBezTo>
                    <a:pt x="3061764" y="906374"/>
                    <a:pt x="3041200" y="910712"/>
                    <a:pt x="3021085" y="917367"/>
                  </a:cubicBezTo>
                  <a:cubicBezTo>
                    <a:pt x="3009270" y="921255"/>
                    <a:pt x="2996408" y="915946"/>
                    <a:pt x="2990799" y="904804"/>
                  </a:cubicBezTo>
                  <a:cubicBezTo>
                    <a:pt x="2981303" y="885886"/>
                    <a:pt x="2969863" y="868313"/>
                    <a:pt x="2956552" y="852236"/>
                  </a:cubicBezTo>
                  <a:close/>
                  <a:moveTo>
                    <a:pt x="5322428" y="852161"/>
                  </a:moveTo>
                  <a:cubicBezTo>
                    <a:pt x="5309118" y="868238"/>
                    <a:pt x="5297676" y="885886"/>
                    <a:pt x="5288179" y="904730"/>
                  </a:cubicBezTo>
                  <a:cubicBezTo>
                    <a:pt x="5282571" y="915871"/>
                    <a:pt x="5269710" y="921181"/>
                    <a:pt x="5257895" y="917292"/>
                  </a:cubicBezTo>
                  <a:cubicBezTo>
                    <a:pt x="5237780" y="910712"/>
                    <a:pt x="5217216" y="906374"/>
                    <a:pt x="5196428" y="904356"/>
                  </a:cubicBezTo>
                  <a:cubicBezTo>
                    <a:pt x="5198447" y="925294"/>
                    <a:pt x="5202784" y="945857"/>
                    <a:pt x="5209439" y="965748"/>
                  </a:cubicBezTo>
                  <a:cubicBezTo>
                    <a:pt x="5213402" y="977562"/>
                    <a:pt x="5208018" y="990499"/>
                    <a:pt x="5197026" y="995958"/>
                  </a:cubicBezTo>
                  <a:cubicBezTo>
                    <a:pt x="5178257" y="1005305"/>
                    <a:pt x="5160684" y="1016821"/>
                    <a:pt x="5144458" y="1030205"/>
                  </a:cubicBezTo>
                  <a:cubicBezTo>
                    <a:pt x="5160534" y="1043516"/>
                    <a:pt x="5178183" y="1054957"/>
                    <a:pt x="5197026" y="1064454"/>
                  </a:cubicBezTo>
                  <a:cubicBezTo>
                    <a:pt x="5208168" y="1070062"/>
                    <a:pt x="5213552" y="1082998"/>
                    <a:pt x="5209588" y="1094813"/>
                  </a:cubicBezTo>
                  <a:cubicBezTo>
                    <a:pt x="5202933" y="1114778"/>
                    <a:pt x="5198597" y="1135342"/>
                    <a:pt x="5196577" y="1156205"/>
                  </a:cubicBezTo>
                  <a:cubicBezTo>
                    <a:pt x="5217515" y="1154186"/>
                    <a:pt x="5238079" y="1149849"/>
                    <a:pt x="5258045" y="1143268"/>
                  </a:cubicBezTo>
                  <a:cubicBezTo>
                    <a:pt x="5260587" y="1142371"/>
                    <a:pt x="5263279" y="1141997"/>
                    <a:pt x="5265896" y="1141997"/>
                  </a:cubicBezTo>
                  <a:cubicBezTo>
                    <a:pt x="5275168" y="1141997"/>
                    <a:pt x="5283992" y="1147157"/>
                    <a:pt x="5288329" y="1155831"/>
                  </a:cubicBezTo>
                  <a:cubicBezTo>
                    <a:pt x="5297826" y="1174675"/>
                    <a:pt x="5309267" y="1192322"/>
                    <a:pt x="5322577" y="1208399"/>
                  </a:cubicBezTo>
                  <a:cubicBezTo>
                    <a:pt x="5335962" y="1192248"/>
                    <a:pt x="5347403" y="1174675"/>
                    <a:pt x="5356900" y="1155831"/>
                  </a:cubicBezTo>
                  <a:cubicBezTo>
                    <a:pt x="5362508" y="1144689"/>
                    <a:pt x="5375519" y="1139380"/>
                    <a:pt x="5387334" y="1143344"/>
                  </a:cubicBezTo>
                  <a:cubicBezTo>
                    <a:pt x="5397803" y="1146858"/>
                    <a:pt x="5408646" y="1149774"/>
                    <a:pt x="5419563" y="1151943"/>
                  </a:cubicBezTo>
                  <a:cubicBezTo>
                    <a:pt x="5429060" y="1153887"/>
                    <a:pt x="5438781" y="1155308"/>
                    <a:pt x="5448502" y="1156280"/>
                  </a:cubicBezTo>
                  <a:cubicBezTo>
                    <a:pt x="5448278" y="1153962"/>
                    <a:pt x="5448128" y="1151719"/>
                    <a:pt x="5447829" y="1149326"/>
                  </a:cubicBezTo>
                  <a:cubicBezTo>
                    <a:pt x="5446034" y="1134670"/>
                    <a:pt x="5443043" y="1119938"/>
                    <a:pt x="5439005" y="1105656"/>
                  </a:cubicBezTo>
                  <a:lnTo>
                    <a:pt x="5438706" y="1104759"/>
                  </a:lnTo>
                  <a:cubicBezTo>
                    <a:pt x="5437659" y="1101468"/>
                    <a:pt x="5436687" y="1098103"/>
                    <a:pt x="5435565" y="1094738"/>
                  </a:cubicBezTo>
                  <a:cubicBezTo>
                    <a:pt x="5435266" y="1093915"/>
                    <a:pt x="5435192" y="1093018"/>
                    <a:pt x="5435042" y="1092196"/>
                  </a:cubicBezTo>
                  <a:cubicBezTo>
                    <a:pt x="5434893" y="1091448"/>
                    <a:pt x="5434668" y="1090625"/>
                    <a:pt x="5434593" y="1089878"/>
                  </a:cubicBezTo>
                  <a:cubicBezTo>
                    <a:pt x="5434443" y="1088906"/>
                    <a:pt x="5434443" y="1087933"/>
                    <a:pt x="5434443" y="1086961"/>
                  </a:cubicBezTo>
                  <a:cubicBezTo>
                    <a:pt x="5434443" y="1086214"/>
                    <a:pt x="5434443" y="1085466"/>
                    <a:pt x="5434518" y="1084718"/>
                  </a:cubicBezTo>
                  <a:cubicBezTo>
                    <a:pt x="5434593" y="1083746"/>
                    <a:pt x="5434668" y="1082848"/>
                    <a:pt x="5434893" y="1081876"/>
                  </a:cubicBezTo>
                  <a:cubicBezTo>
                    <a:pt x="5435117" y="1081054"/>
                    <a:pt x="5435341" y="1080306"/>
                    <a:pt x="5435565" y="1079558"/>
                  </a:cubicBezTo>
                  <a:cubicBezTo>
                    <a:pt x="5436014" y="1078138"/>
                    <a:pt x="5436537" y="1076792"/>
                    <a:pt x="5437210" y="1075521"/>
                  </a:cubicBezTo>
                  <a:cubicBezTo>
                    <a:pt x="5437659" y="1074698"/>
                    <a:pt x="5438108" y="1073801"/>
                    <a:pt x="5438631" y="1072978"/>
                  </a:cubicBezTo>
                  <a:cubicBezTo>
                    <a:pt x="5438781" y="1072754"/>
                    <a:pt x="5438856" y="1072454"/>
                    <a:pt x="5439079" y="1072156"/>
                  </a:cubicBezTo>
                  <a:cubicBezTo>
                    <a:pt x="5439379" y="1071707"/>
                    <a:pt x="5439753" y="1071333"/>
                    <a:pt x="5440127" y="1070959"/>
                  </a:cubicBezTo>
                  <a:cubicBezTo>
                    <a:pt x="5440725" y="1070211"/>
                    <a:pt x="5441398" y="1069538"/>
                    <a:pt x="5442071" y="1068866"/>
                  </a:cubicBezTo>
                  <a:cubicBezTo>
                    <a:pt x="5442669" y="1068267"/>
                    <a:pt x="5443267" y="1067744"/>
                    <a:pt x="5443866" y="1067220"/>
                  </a:cubicBezTo>
                  <a:cubicBezTo>
                    <a:pt x="5444763" y="1066547"/>
                    <a:pt x="5445735" y="1065949"/>
                    <a:pt x="5446707" y="1065351"/>
                  </a:cubicBezTo>
                  <a:cubicBezTo>
                    <a:pt x="5447231" y="1065052"/>
                    <a:pt x="5447754" y="1064678"/>
                    <a:pt x="5448278" y="1064379"/>
                  </a:cubicBezTo>
                  <a:cubicBezTo>
                    <a:pt x="5467046" y="1054882"/>
                    <a:pt x="5484619" y="1043441"/>
                    <a:pt x="5500771" y="1030131"/>
                  </a:cubicBezTo>
                  <a:cubicBezTo>
                    <a:pt x="5484545" y="1016745"/>
                    <a:pt x="5466897" y="1005305"/>
                    <a:pt x="5448202" y="995883"/>
                  </a:cubicBezTo>
                  <a:cubicBezTo>
                    <a:pt x="5448128" y="995883"/>
                    <a:pt x="5448128" y="995883"/>
                    <a:pt x="5448128" y="995883"/>
                  </a:cubicBezTo>
                  <a:cubicBezTo>
                    <a:pt x="5447903" y="995733"/>
                    <a:pt x="5447679" y="995584"/>
                    <a:pt x="5447455" y="995434"/>
                  </a:cubicBezTo>
                  <a:cubicBezTo>
                    <a:pt x="5446109" y="994687"/>
                    <a:pt x="5444838" y="993864"/>
                    <a:pt x="5443717" y="992967"/>
                  </a:cubicBezTo>
                  <a:cubicBezTo>
                    <a:pt x="5443193" y="992593"/>
                    <a:pt x="5442744" y="992144"/>
                    <a:pt x="5442296" y="991696"/>
                  </a:cubicBezTo>
                  <a:cubicBezTo>
                    <a:pt x="5441398" y="990873"/>
                    <a:pt x="5440650" y="990050"/>
                    <a:pt x="5439903" y="989153"/>
                  </a:cubicBezTo>
                  <a:cubicBezTo>
                    <a:pt x="5439678" y="988854"/>
                    <a:pt x="5439305" y="988629"/>
                    <a:pt x="5439079" y="988255"/>
                  </a:cubicBezTo>
                  <a:cubicBezTo>
                    <a:pt x="5438930" y="988031"/>
                    <a:pt x="5438856" y="987807"/>
                    <a:pt x="5438706" y="987583"/>
                  </a:cubicBezTo>
                  <a:cubicBezTo>
                    <a:pt x="5437958" y="986386"/>
                    <a:pt x="5437285" y="985190"/>
                    <a:pt x="5436687" y="983919"/>
                  </a:cubicBezTo>
                  <a:cubicBezTo>
                    <a:pt x="5436388" y="983096"/>
                    <a:pt x="5436089" y="982348"/>
                    <a:pt x="5435789" y="981526"/>
                  </a:cubicBezTo>
                  <a:cubicBezTo>
                    <a:pt x="5435415" y="980479"/>
                    <a:pt x="5435117" y="979432"/>
                    <a:pt x="5434893" y="978385"/>
                  </a:cubicBezTo>
                  <a:cubicBezTo>
                    <a:pt x="5434668" y="977562"/>
                    <a:pt x="5434593" y="976740"/>
                    <a:pt x="5434518" y="975843"/>
                  </a:cubicBezTo>
                  <a:cubicBezTo>
                    <a:pt x="5434443" y="975020"/>
                    <a:pt x="5434443" y="974123"/>
                    <a:pt x="5434443" y="973300"/>
                  </a:cubicBezTo>
                  <a:cubicBezTo>
                    <a:pt x="5434443" y="972328"/>
                    <a:pt x="5434443" y="971431"/>
                    <a:pt x="5434593" y="970533"/>
                  </a:cubicBezTo>
                  <a:cubicBezTo>
                    <a:pt x="5434668" y="969785"/>
                    <a:pt x="5434893" y="968963"/>
                    <a:pt x="5435042" y="968141"/>
                  </a:cubicBezTo>
                  <a:cubicBezTo>
                    <a:pt x="5435192" y="967392"/>
                    <a:pt x="5435192" y="966570"/>
                    <a:pt x="5435491" y="965748"/>
                  </a:cubicBezTo>
                  <a:cubicBezTo>
                    <a:pt x="5436537" y="962457"/>
                    <a:pt x="5437585" y="959093"/>
                    <a:pt x="5438631" y="955727"/>
                  </a:cubicBezTo>
                  <a:lnTo>
                    <a:pt x="5438856" y="954980"/>
                  </a:lnTo>
                  <a:cubicBezTo>
                    <a:pt x="5442893" y="940697"/>
                    <a:pt x="5445885" y="925966"/>
                    <a:pt x="5447679" y="911235"/>
                  </a:cubicBezTo>
                  <a:cubicBezTo>
                    <a:pt x="5447679" y="911160"/>
                    <a:pt x="5447679" y="911086"/>
                    <a:pt x="5447679" y="911011"/>
                  </a:cubicBezTo>
                  <a:cubicBezTo>
                    <a:pt x="5447978" y="908767"/>
                    <a:pt x="5448128" y="906599"/>
                    <a:pt x="5448352" y="904356"/>
                  </a:cubicBezTo>
                  <a:cubicBezTo>
                    <a:pt x="5427564" y="906374"/>
                    <a:pt x="5407075" y="910636"/>
                    <a:pt x="5387035" y="917292"/>
                  </a:cubicBezTo>
                  <a:cubicBezTo>
                    <a:pt x="5375220" y="921181"/>
                    <a:pt x="5362358" y="915871"/>
                    <a:pt x="5356751" y="904730"/>
                  </a:cubicBezTo>
                  <a:cubicBezTo>
                    <a:pt x="5347254" y="885960"/>
                    <a:pt x="5335738" y="868313"/>
                    <a:pt x="5322428" y="852161"/>
                  </a:cubicBezTo>
                  <a:close/>
                  <a:moveTo>
                    <a:pt x="1773651" y="852161"/>
                  </a:moveTo>
                  <a:cubicBezTo>
                    <a:pt x="1760341" y="868238"/>
                    <a:pt x="1748900" y="885886"/>
                    <a:pt x="1739404" y="904730"/>
                  </a:cubicBezTo>
                  <a:cubicBezTo>
                    <a:pt x="1733795" y="915871"/>
                    <a:pt x="1720934" y="921181"/>
                    <a:pt x="1709118" y="917292"/>
                  </a:cubicBezTo>
                  <a:cubicBezTo>
                    <a:pt x="1689078" y="910712"/>
                    <a:pt x="1668515" y="906374"/>
                    <a:pt x="1647727" y="904356"/>
                  </a:cubicBezTo>
                  <a:cubicBezTo>
                    <a:pt x="1649671" y="925218"/>
                    <a:pt x="1654008" y="945782"/>
                    <a:pt x="1660663" y="965748"/>
                  </a:cubicBezTo>
                  <a:cubicBezTo>
                    <a:pt x="1664627" y="977562"/>
                    <a:pt x="1659243" y="990499"/>
                    <a:pt x="1648026" y="996032"/>
                  </a:cubicBezTo>
                  <a:cubicBezTo>
                    <a:pt x="1629256" y="1005379"/>
                    <a:pt x="1611684" y="1016895"/>
                    <a:pt x="1595457" y="1030280"/>
                  </a:cubicBezTo>
                  <a:cubicBezTo>
                    <a:pt x="1611534" y="1043591"/>
                    <a:pt x="1629182" y="1055031"/>
                    <a:pt x="1648026" y="1064528"/>
                  </a:cubicBezTo>
                  <a:cubicBezTo>
                    <a:pt x="1659167" y="1070137"/>
                    <a:pt x="1664477" y="1082998"/>
                    <a:pt x="1660588" y="1094813"/>
                  </a:cubicBezTo>
                  <a:cubicBezTo>
                    <a:pt x="1653933" y="1114853"/>
                    <a:pt x="1649671" y="1135417"/>
                    <a:pt x="1647652" y="1156205"/>
                  </a:cubicBezTo>
                  <a:cubicBezTo>
                    <a:pt x="1668515" y="1154186"/>
                    <a:pt x="1689078" y="1149849"/>
                    <a:pt x="1709044" y="1143268"/>
                  </a:cubicBezTo>
                  <a:cubicBezTo>
                    <a:pt x="1711587" y="1142371"/>
                    <a:pt x="1714279" y="1141997"/>
                    <a:pt x="1716896" y="1141997"/>
                  </a:cubicBezTo>
                  <a:cubicBezTo>
                    <a:pt x="1726168" y="1141997"/>
                    <a:pt x="1734992" y="1147157"/>
                    <a:pt x="1739329" y="1155831"/>
                  </a:cubicBezTo>
                  <a:cubicBezTo>
                    <a:pt x="1748825" y="1174675"/>
                    <a:pt x="1760266" y="1192322"/>
                    <a:pt x="1773577" y="1208399"/>
                  </a:cubicBezTo>
                  <a:cubicBezTo>
                    <a:pt x="1786887" y="1192248"/>
                    <a:pt x="1798403" y="1174675"/>
                    <a:pt x="1807824" y="1155831"/>
                  </a:cubicBezTo>
                  <a:cubicBezTo>
                    <a:pt x="1813433" y="1144689"/>
                    <a:pt x="1826444" y="1139380"/>
                    <a:pt x="1838259" y="1143344"/>
                  </a:cubicBezTo>
                  <a:cubicBezTo>
                    <a:pt x="1848728" y="1146858"/>
                    <a:pt x="1859645" y="1149774"/>
                    <a:pt x="1870563" y="1151943"/>
                  </a:cubicBezTo>
                  <a:cubicBezTo>
                    <a:pt x="1875274" y="1152915"/>
                    <a:pt x="1880134" y="1153737"/>
                    <a:pt x="1884920" y="1154485"/>
                  </a:cubicBezTo>
                  <a:cubicBezTo>
                    <a:pt x="1885070" y="1154560"/>
                    <a:pt x="1885219" y="1154560"/>
                    <a:pt x="1885369" y="1154560"/>
                  </a:cubicBezTo>
                  <a:cubicBezTo>
                    <a:pt x="1890079" y="1155233"/>
                    <a:pt x="1894790" y="1155831"/>
                    <a:pt x="1899502" y="1156280"/>
                  </a:cubicBezTo>
                  <a:cubicBezTo>
                    <a:pt x="1899502" y="1156280"/>
                    <a:pt x="1899576" y="1156280"/>
                    <a:pt x="1899576" y="1156280"/>
                  </a:cubicBezTo>
                  <a:cubicBezTo>
                    <a:pt x="1897557" y="1135268"/>
                    <a:pt x="1893220" y="1114704"/>
                    <a:pt x="1886640" y="1094887"/>
                  </a:cubicBezTo>
                  <a:cubicBezTo>
                    <a:pt x="1882751" y="1083073"/>
                    <a:pt x="1888061" y="1070137"/>
                    <a:pt x="1899202" y="1064528"/>
                  </a:cubicBezTo>
                  <a:cubicBezTo>
                    <a:pt x="1918046" y="1055107"/>
                    <a:pt x="1935619" y="1043591"/>
                    <a:pt x="1951770" y="1030280"/>
                  </a:cubicBezTo>
                  <a:cubicBezTo>
                    <a:pt x="1935544" y="1016895"/>
                    <a:pt x="1917896" y="1005455"/>
                    <a:pt x="1899202" y="996032"/>
                  </a:cubicBezTo>
                  <a:cubicBezTo>
                    <a:pt x="1888061" y="990424"/>
                    <a:pt x="1882751" y="977562"/>
                    <a:pt x="1886640" y="965748"/>
                  </a:cubicBezTo>
                  <a:cubicBezTo>
                    <a:pt x="1893220" y="945782"/>
                    <a:pt x="1897557" y="925218"/>
                    <a:pt x="1899576" y="904356"/>
                  </a:cubicBezTo>
                  <a:cubicBezTo>
                    <a:pt x="1878788" y="906300"/>
                    <a:pt x="1858225" y="910636"/>
                    <a:pt x="1838184" y="917292"/>
                  </a:cubicBezTo>
                  <a:cubicBezTo>
                    <a:pt x="1826444" y="921181"/>
                    <a:pt x="1813507" y="915871"/>
                    <a:pt x="1807900" y="904730"/>
                  </a:cubicBezTo>
                  <a:cubicBezTo>
                    <a:pt x="1798477" y="885960"/>
                    <a:pt x="1787037" y="868313"/>
                    <a:pt x="1773651" y="852161"/>
                  </a:cubicBezTo>
                  <a:close/>
                  <a:moveTo>
                    <a:pt x="590751" y="852086"/>
                  </a:moveTo>
                  <a:cubicBezTo>
                    <a:pt x="577366" y="868238"/>
                    <a:pt x="565925" y="885886"/>
                    <a:pt x="556503" y="904655"/>
                  </a:cubicBezTo>
                  <a:cubicBezTo>
                    <a:pt x="550969" y="915797"/>
                    <a:pt x="538033" y="921181"/>
                    <a:pt x="526219" y="917292"/>
                  </a:cubicBezTo>
                  <a:cubicBezTo>
                    <a:pt x="506103" y="910712"/>
                    <a:pt x="485540" y="906374"/>
                    <a:pt x="464751" y="904356"/>
                  </a:cubicBezTo>
                  <a:cubicBezTo>
                    <a:pt x="466771" y="925218"/>
                    <a:pt x="471107" y="945782"/>
                    <a:pt x="477762" y="965748"/>
                  </a:cubicBezTo>
                  <a:cubicBezTo>
                    <a:pt x="481726" y="977637"/>
                    <a:pt x="476342" y="990574"/>
                    <a:pt x="465200" y="996032"/>
                  </a:cubicBezTo>
                  <a:cubicBezTo>
                    <a:pt x="446506" y="1005305"/>
                    <a:pt x="428933" y="1016821"/>
                    <a:pt x="412632" y="1030280"/>
                  </a:cubicBezTo>
                  <a:cubicBezTo>
                    <a:pt x="428784" y="1043665"/>
                    <a:pt x="446431" y="1055107"/>
                    <a:pt x="465200" y="1064528"/>
                  </a:cubicBezTo>
                  <a:cubicBezTo>
                    <a:pt x="476342" y="1070137"/>
                    <a:pt x="481726" y="1083073"/>
                    <a:pt x="477762" y="1094887"/>
                  </a:cubicBezTo>
                  <a:cubicBezTo>
                    <a:pt x="471107" y="1114853"/>
                    <a:pt x="466771" y="1135417"/>
                    <a:pt x="464751" y="1156280"/>
                  </a:cubicBezTo>
                  <a:cubicBezTo>
                    <a:pt x="485689" y="1154261"/>
                    <a:pt x="506253" y="1149923"/>
                    <a:pt x="526219" y="1143344"/>
                  </a:cubicBezTo>
                  <a:cubicBezTo>
                    <a:pt x="528761" y="1142446"/>
                    <a:pt x="531453" y="1142072"/>
                    <a:pt x="534070" y="1142072"/>
                  </a:cubicBezTo>
                  <a:cubicBezTo>
                    <a:pt x="543342" y="1142072"/>
                    <a:pt x="552166" y="1147307"/>
                    <a:pt x="556503" y="1155981"/>
                  </a:cubicBezTo>
                  <a:cubicBezTo>
                    <a:pt x="565925" y="1174825"/>
                    <a:pt x="577366" y="1192398"/>
                    <a:pt x="590751" y="1208549"/>
                  </a:cubicBezTo>
                  <a:cubicBezTo>
                    <a:pt x="604062" y="1192322"/>
                    <a:pt x="615577" y="1174750"/>
                    <a:pt x="624925" y="1155981"/>
                  </a:cubicBezTo>
                  <a:cubicBezTo>
                    <a:pt x="630458" y="1144839"/>
                    <a:pt x="643394" y="1139455"/>
                    <a:pt x="655284" y="1143418"/>
                  </a:cubicBezTo>
                  <a:cubicBezTo>
                    <a:pt x="665902" y="1146933"/>
                    <a:pt x="676745" y="1149849"/>
                    <a:pt x="687662" y="1152018"/>
                  </a:cubicBezTo>
                  <a:cubicBezTo>
                    <a:pt x="692373" y="1152990"/>
                    <a:pt x="697159" y="1153813"/>
                    <a:pt x="702019" y="1154560"/>
                  </a:cubicBezTo>
                  <a:cubicBezTo>
                    <a:pt x="702169" y="1154634"/>
                    <a:pt x="702244" y="1154634"/>
                    <a:pt x="702394" y="1154634"/>
                  </a:cubicBezTo>
                  <a:cubicBezTo>
                    <a:pt x="707104" y="1155308"/>
                    <a:pt x="711890" y="1155906"/>
                    <a:pt x="716676" y="1156355"/>
                  </a:cubicBezTo>
                  <a:cubicBezTo>
                    <a:pt x="714657" y="1135492"/>
                    <a:pt x="710320" y="1114928"/>
                    <a:pt x="703665" y="1094963"/>
                  </a:cubicBezTo>
                  <a:cubicBezTo>
                    <a:pt x="699702" y="1083148"/>
                    <a:pt x="705086" y="1070211"/>
                    <a:pt x="716227" y="1064603"/>
                  </a:cubicBezTo>
                  <a:cubicBezTo>
                    <a:pt x="734997" y="1055181"/>
                    <a:pt x="752644" y="1043665"/>
                    <a:pt x="768796" y="1030355"/>
                  </a:cubicBezTo>
                  <a:cubicBezTo>
                    <a:pt x="752569" y="1016970"/>
                    <a:pt x="734921" y="1005529"/>
                    <a:pt x="716227" y="996107"/>
                  </a:cubicBezTo>
                  <a:cubicBezTo>
                    <a:pt x="705086" y="990499"/>
                    <a:pt x="699702" y="977562"/>
                    <a:pt x="703665" y="965748"/>
                  </a:cubicBezTo>
                  <a:cubicBezTo>
                    <a:pt x="710320" y="945782"/>
                    <a:pt x="714657" y="925218"/>
                    <a:pt x="716676" y="904356"/>
                  </a:cubicBezTo>
                  <a:cubicBezTo>
                    <a:pt x="695888" y="906300"/>
                    <a:pt x="675324" y="910636"/>
                    <a:pt x="655209" y="917292"/>
                  </a:cubicBezTo>
                  <a:cubicBezTo>
                    <a:pt x="643394" y="921181"/>
                    <a:pt x="630532" y="915797"/>
                    <a:pt x="624925" y="904655"/>
                  </a:cubicBezTo>
                  <a:cubicBezTo>
                    <a:pt x="615577" y="885886"/>
                    <a:pt x="604136" y="868238"/>
                    <a:pt x="590751" y="852086"/>
                  </a:cubicBezTo>
                  <a:close/>
                  <a:moveTo>
                    <a:pt x="5215646" y="772449"/>
                  </a:moveTo>
                  <a:cubicBezTo>
                    <a:pt x="5205177" y="798471"/>
                    <a:pt x="5198671" y="826139"/>
                    <a:pt x="5196278" y="854180"/>
                  </a:cubicBezTo>
                  <a:cubicBezTo>
                    <a:pt x="5215496" y="855676"/>
                    <a:pt x="5234639" y="858816"/>
                    <a:pt x="5253483" y="863752"/>
                  </a:cubicBezTo>
                  <a:cubicBezTo>
                    <a:pt x="5263279" y="846927"/>
                    <a:pt x="5274569" y="831224"/>
                    <a:pt x="5287133" y="816492"/>
                  </a:cubicBezTo>
                  <a:cubicBezTo>
                    <a:pt x="5265597" y="798321"/>
                    <a:pt x="5241444" y="783366"/>
                    <a:pt x="5215646" y="772449"/>
                  </a:cubicBezTo>
                  <a:close/>
                  <a:moveTo>
                    <a:pt x="4032745" y="772449"/>
                  </a:moveTo>
                  <a:cubicBezTo>
                    <a:pt x="4022276" y="798396"/>
                    <a:pt x="4015772" y="826139"/>
                    <a:pt x="4013378" y="854180"/>
                  </a:cubicBezTo>
                  <a:cubicBezTo>
                    <a:pt x="4032671" y="855676"/>
                    <a:pt x="4051739" y="858816"/>
                    <a:pt x="4070583" y="863752"/>
                  </a:cubicBezTo>
                  <a:cubicBezTo>
                    <a:pt x="4073723" y="858368"/>
                    <a:pt x="4077013" y="853058"/>
                    <a:pt x="4080378" y="847973"/>
                  </a:cubicBezTo>
                  <a:cubicBezTo>
                    <a:pt x="4087707" y="836981"/>
                    <a:pt x="4095708" y="826512"/>
                    <a:pt x="4104232" y="816492"/>
                  </a:cubicBezTo>
                  <a:cubicBezTo>
                    <a:pt x="4082697" y="798321"/>
                    <a:pt x="4058544" y="783366"/>
                    <a:pt x="4032745" y="772449"/>
                  </a:cubicBezTo>
                  <a:close/>
                  <a:moveTo>
                    <a:pt x="1666869" y="772449"/>
                  </a:moveTo>
                  <a:cubicBezTo>
                    <a:pt x="1656326" y="798471"/>
                    <a:pt x="1649820" y="826139"/>
                    <a:pt x="1647502" y="854180"/>
                  </a:cubicBezTo>
                  <a:cubicBezTo>
                    <a:pt x="1666795" y="855676"/>
                    <a:pt x="1685938" y="858816"/>
                    <a:pt x="1704707" y="863752"/>
                  </a:cubicBezTo>
                  <a:cubicBezTo>
                    <a:pt x="1714502" y="846927"/>
                    <a:pt x="1725794" y="831224"/>
                    <a:pt x="1738356" y="816492"/>
                  </a:cubicBezTo>
                  <a:cubicBezTo>
                    <a:pt x="1716821" y="798321"/>
                    <a:pt x="1692667" y="783366"/>
                    <a:pt x="1666869" y="772449"/>
                  </a:cubicBezTo>
                  <a:close/>
                  <a:moveTo>
                    <a:pt x="483969" y="772449"/>
                  </a:moveTo>
                  <a:cubicBezTo>
                    <a:pt x="473500" y="798396"/>
                    <a:pt x="466995" y="826139"/>
                    <a:pt x="464602" y="854180"/>
                  </a:cubicBezTo>
                  <a:cubicBezTo>
                    <a:pt x="483894" y="855676"/>
                    <a:pt x="502963" y="858816"/>
                    <a:pt x="521807" y="863752"/>
                  </a:cubicBezTo>
                  <a:cubicBezTo>
                    <a:pt x="531527" y="847002"/>
                    <a:pt x="542893" y="831224"/>
                    <a:pt x="555456" y="816492"/>
                  </a:cubicBezTo>
                  <a:cubicBezTo>
                    <a:pt x="533920" y="798321"/>
                    <a:pt x="509768" y="783366"/>
                    <a:pt x="483969" y="772449"/>
                  </a:cubicBezTo>
                  <a:close/>
                  <a:moveTo>
                    <a:pt x="5429359" y="772373"/>
                  </a:moveTo>
                  <a:cubicBezTo>
                    <a:pt x="5403486" y="783366"/>
                    <a:pt x="5379333" y="798321"/>
                    <a:pt x="5357946" y="816418"/>
                  </a:cubicBezTo>
                  <a:cubicBezTo>
                    <a:pt x="5370509" y="831224"/>
                    <a:pt x="5381800" y="846927"/>
                    <a:pt x="5391596" y="863677"/>
                  </a:cubicBezTo>
                  <a:cubicBezTo>
                    <a:pt x="5410366" y="858742"/>
                    <a:pt x="5429433" y="855676"/>
                    <a:pt x="5448726" y="854106"/>
                  </a:cubicBezTo>
                  <a:cubicBezTo>
                    <a:pt x="5446333" y="826064"/>
                    <a:pt x="5439827" y="798396"/>
                    <a:pt x="5429359" y="772373"/>
                  </a:cubicBezTo>
                  <a:close/>
                  <a:moveTo>
                    <a:pt x="4246458" y="772373"/>
                  </a:moveTo>
                  <a:cubicBezTo>
                    <a:pt x="4220587" y="783292"/>
                    <a:pt x="4196432" y="798247"/>
                    <a:pt x="4175047" y="816418"/>
                  </a:cubicBezTo>
                  <a:cubicBezTo>
                    <a:pt x="4177964" y="819783"/>
                    <a:pt x="4180730" y="823148"/>
                    <a:pt x="4183423" y="826588"/>
                  </a:cubicBezTo>
                  <a:cubicBezTo>
                    <a:pt x="4188731" y="833317"/>
                    <a:pt x="4193966" y="840570"/>
                    <a:pt x="4198900" y="848048"/>
                  </a:cubicBezTo>
                  <a:cubicBezTo>
                    <a:pt x="4202266" y="853058"/>
                    <a:pt x="4205481" y="858292"/>
                    <a:pt x="4208621" y="863677"/>
                  </a:cubicBezTo>
                  <a:cubicBezTo>
                    <a:pt x="4227466" y="858742"/>
                    <a:pt x="4246533" y="855676"/>
                    <a:pt x="4265827" y="854106"/>
                  </a:cubicBezTo>
                  <a:cubicBezTo>
                    <a:pt x="4263434" y="826064"/>
                    <a:pt x="4256928" y="798396"/>
                    <a:pt x="4246458" y="772373"/>
                  </a:cubicBezTo>
                  <a:close/>
                  <a:moveTo>
                    <a:pt x="3063484" y="772373"/>
                  </a:moveTo>
                  <a:cubicBezTo>
                    <a:pt x="3037685" y="783366"/>
                    <a:pt x="3013532" y="798321"/>
                    <a:pt x="2991997" y="816418"/>
                  </a:cubicBezTo>
                  <a:cubicBezTo>
                    <a:pt x="3004558" y="831149"/>
                    <a:pt x="3015850" y="846927"/>
                    <a:pt x="3025646" y="863677"/>
                  </a:cubicBezTo>
                  <a:cubicBezTo>
                    <a:pt x="3044490" y="858816"/>
                    <a:pt x="3063633" y="855676"/>
                    <a:pt x="3082850" y="854106"/>
                  </a:cubicBezTo>
                  <a:cubicBezTo>
                    <a:pt x="3080532" y="826064"/>
                    <a:pt x="3074027" y="798396"/>
                    <a:pt x="3063484" y="772373"/>
                  </a:cubicBezTo>
                  <a:close/>
                  <a:moveTo>
                    <a:pt x="1880583" y="772373"/>
                  </a:moveTo>
                  <a:cubicBezTo>
                    <a:pt x="1854710" y="783366"/>
                    <a:pt x="1830557" y="798321"/>
                    <a:pt x="1809171" y="816418"/>
                  </a:cubicBezTo>
                  <a:cubicBezTo>
                    <a:pt x="1821733" y="831224"/>
                    <a:pt x="1833025" y="846927"/>
                    <a:pt x="1842820" y="863677"/>
                  </a:cubicBezTo>
                  <a:cubicBezTo>
                    <a:pt x="1861589" y="858742"/>
                    <a:pt x="1880658" y="855676"/>
                    <a:pt x="1899950" y="854106"/>
                  </a:cubicBezTo>
                  <a:cubicBezTo>
                    <a:pt x="1897557" y="826064"/>
                    <a:pt x="1891052" y="798396"/>
                    <a:pt x="1880583" y="772373"/>
                  </a:cubicBezTo>
                  <a:close/>
                  <a:moveTo>
                    <a:pt x="697683" y="772373"/>
                  </a:moveTo>
                  <a:cubicBezTo>
                    <a:pt x="671809" y="783366"/>
                    <a:pt x="647656" y="798321"/>
                    <a:pt x="626196" y="816418"/>
                  </a:cubicBezTo>
                  <a:cubicBezTo>
                    <a:pt x="638758" y="831224"/>
                    <a:pt x="650124" y="846927"/>
                    <a:pt x="659845" y="863677"/>
                  </a:cubicBezTo>
                  <a:cubicBezTo>
                    <a:pt x="678689" y="858742"/>
                    <a:pt x="697757" y="855676"/>
                    <a:pt x="717049" y="854106"/>
                  </a:cubicBezTo>
                  <a:cubicBezTo>
                    <a:pt x="714657" y="826064"/>
                    <a:pt x="708151" y="798396"/>
                    <a:pt x="697683" y="772373"/>
                  </a:cubicBezTo>
                  <a:close/>
                  <a:moveTo>
                    <a:pt x="2849845" y="772299"/>
                  </a:moveTo>
                  <a:cubicBezTo>
                    <a:pt x="2849546" y="772972"/>
                    <a:pt x="2849246" y="773645"/>
                    <a:pt x="2849022" y="774244"/>
                  </a:cubicBezTo>
                  <a:cubicBezTo>
                    <a:pt x="2848050" y="776711"/>
                    <a:pt x="2847078" y="779253"/>
                    <a:pt x="2846106" y="781870"/>
                  </a:cubicBezTo>
                  <a:cubicBezTo>
                    <a:pt x="2844236" y="787030"/>
                    <a:pt x="2842591" y="792265"/>
                    <a:pt x="2841021" y="797349"/>
                  </a:cubicBezTo>
                  <a:cubicBezTo>
                    <a:pt x="2835487" y="815894"/>
                    <a:pt x="2832048" y="834887"/>
                    <a:pt x="2830477" y="854106"/>
                  </a:cubicBezTo>
                  <a:cubicBezTo>
                    <a:pt x="2849695" y="855600"/>
                    <a:pt x="2868838" y="858742"/>
                    <a:pt x="2887608" y="863677"/>
                  </a:cubicBezTo>
                  <a:cubicBezTo>
                    <a:pt x="2888505" y="862182"/>
                    <a:pt x="2889402" y="860686"/>
                    <a:pt x="2890299" y="859191"/>
                  </a:cubicBezTo>
                  <a:cubicBezTo>
                    <a:pt x="2890299" y="859191"/>
                    <a:pt x="2890374" y="859115"/>
                    <a:pt x="2890374" y="859041"/>
                  </a:cubicBezTo>
                  <a:cubicBezTo>
                    <a:pt x="2890374" y="858891"/>
                    <a:pt x="2890449" y="858816"/>
                    <a:pt x="2890523" y="858742"/>
                  </a:cubicBezTo>
                  <a:cubicBezTo>
                    <a:pt x="2894935" y="851563"/>
                    <a:pt x="2899647" y="844384"/>
                    <a:pt x="2904731" y="837430"/>
                  </a:cubicBezTo>
                  <a:cubicBezTo>
                    <a:pt x="2904731" y="837355"/>
                    <a:pt x="2904806" y="837355"/>
                    <a:pt x="2904806" y="837280"/>
                  </a:cubicBezTo>
                  <a:cubicBezTo>
                    <a:pt x="2904806" y="837206"/>
                    <a:pt x="2904881" y="837206"/>
                    <a:pt x="2904881" y="837131"/>
                  </a:cubicBezTo>
                  <a:cubicBezTo>
                    <a:pt x="2909666" y="830476"/>
                    <a:pt x="2914976" y="823671"/>
                    <a:pt x="2920958" y="816567"/>
                  </a:cubicBezTo>
                  <a:cubicBezTo>
                    <a:pt x="2921033" y="816492"/>
                    <a:pt x="2921033" y="816492"/>
                    <a:pt x="2921107" y="816418"/>
                  </a:cubicBezTo>
                  <a:cubicBezTo>
                    <a:pt x="2899647" y="798247"/>
                    <a:pt x="2875568" y="783366"/>
                    <a:pt x="2849845" y="772299"/>
                  </a:cubicBezTo>
                  <a:close/>
                  <a:moveTo>
                    <a:pt x="4863520" y="762503"/>
                  </a:moveTo>
                  <a:cubicBezTo>
                    <a:pt x="4856043" y="775290"/>
                    <a:pt x="4847742" y="787554"/>
                    <a:pt x="4838619" y="799219"/>
                  </a:cubicBezTo>
                  <a:cubicBezTo>
                    <a:pt x="4838619" y="799219"/>
                    <a:pt x="4838544" y="799293"/>
                    <a:pt x="4838544" y="799293"/>
                  </a:cubicBezTo>
                  <a:cubicBezTo>
                    <a:pt x="4837422" y="800640"/>
                    <a:pt x="4836301" y="801985"/>
                    <a:pt x="4835179" y="803332"/>
                  </a:cubicBezTo>
                  <a:cubicBezTo>
                    <a:pt x="4830842" y="808640"/>
                    <a:pt x="4826580" y="813650"/>
                    <a:pt x="4822318" y="818362"/>
                  </a:cubicBezTo>
                  <a:cubicBezTo>
                    <a:pt x="4821944" y="818735"/>
                    <a:pt x="4821645" y="819110"/>
                    <a:pt x="4821271" y="819484"/>
                  </a:cubicBezTo>
                  <a:cubicBezTo>
                    <a:pt x="4821271" y="819484"/>
                    <a:pt x="4821196" y="819558"/>
                    <a:pt x="4821196" y="819558"/>
                  </a:cubicBezTo>
                  <a:cubicBezTo>
                    <a:pt x="4821121" y="819633"/>
                    <a:pt x="4821121" y="819633"/>
                    <a:pt x="4821121" y="819633"/>
                  </a:cubicBezTo>
                  <a:cubicBezTo>
                    <a:pt x="4818055" y="822923"/>
                    <a:pt x="4814989" y="826139"/>
                    <a:pt x="4811774" y="829354"/>
                  </a:cubicBezTo>
                  <a:cubicBezTo>
                    <a:pt x="4811400" y="829728"/>
                    <a:pt x="4811026" y="830101"/>
                    <a:pt x="4810577" y="830476"/>
                  </a:cubicBezTo>
                  <a:cubicBezTo>
                    <a:pt x="4799212" y="841767"/>
                    <a:pt x="4787023" y="852012"/>
                    <a:pt x="4774310" y="861433"/>
                  </a:cubicBezTo>
                  <a:cubicBezTo>
                    <a:pt x="4794351" y="880053"/>
                    <a:pt x="4811026" y="906674"/>
                    <a:pt x="4816336" y="941221"/>
                  </a:cubicBezTo>
                  <a:cubicBezTo>
                    <a:pt x="4859034" y="947427"/>
                    <a:pt x="4886103" y="970234"/>
                    <a:pt x="4902030" y="989901"/>
                  </a:cubicBezTo>
                  <a:cubicBezTo>
                    <a:pt x="4911975" y="976216"/>
                    <a:pt x="4922893" y="963130"/>
                    <a:pt x="4934932" y="950941"/>
                  </a:cubicBezTo>
                  <a:cubicBezTo>
                    <a:pt x="4935306" y="950568"/>
                    <a:pt x="4935680" y="950119"/>
                    <a:pt x="4936054" y="949745"/>
                  </a:cubicBezTo>
                  <a:cubicBezTo>
                    <a:pt x="4939045" y="946754"/>
                    <a:pt x="4942110" y="943838"/>
                    <a:pt x="4945176" y="940996"/>
                  </a:cubicBezTo>
                  <a:cubicBezTo>
                    <a:pt x="4945326" y="940772"/>
                    <a:pt x="4945550" y="940623"/>
                    <a:pt x="4945775" y="940398"/>
                  </a:cubicBezTo>
                  <a:cubicBezTo>
                    <a:pt x="4945775" y="940323"/>
                    <a:pt x="4945850" y="940323"/>
                    <a:pt x="4945850" y="940323"/>
                  </a:cubicBezTo>
                  <a:cubicBezTo>
                    <a:pt x="4945924" y="940249"/>
                    <a:pt x="4945924" y="940249"/>
                    <a:pt x="4945999" y="940173"/>
                  </a:cubicBezTo>
                  <a:cubicBezTo>
                    <a:pt x="4951981" y="934566"/>
                    <a:pt x="4958636" y="928883"/>
                    <a:pt x="4966039" y="923050"/>
                  </a:cubicBezTo>
                  <a:cubicBezTo>
                    <a:pt x="4973966" y="916918"/>
                    <a:pt x="4980920" y="911983"/>
                    <a:pt x="4987576" y="907646"/>
                  </a:cubicBezTo>
                  <a:cubicBezTo>
                    <a:pt x="4987576" y="907571"/>
                    <a:pt x="4987650" y="907571"/>
                    <a:pt x="4987650" y="907571"/>
                  </a:cubicBezTo>
                  <a:cubicBezTo>
                    <a:pt x="4987725" y="907496"/>
                    <a:pt x="4987800" y="907496"/>
                    <a:pt x="4987874" y="907421"/>
                  </a:cubicBezTo>
                  <a:cubicBezTo>
                    <a:pt x="4988099" y="907272"/>
                    <a:pt x="4988248" y="907197"/>
                    <a:pt x="4988472" y="907048"/>
                  </a:cubicBezTo>
                  <a:cubicBezTo>
                    <a:pt x="4992361" y="904430"/>
                    <a:pt x="4996399" y="901963"/>
                    <a:pt x="5000661" y="899420"/>
                  </a:cubicBezTo>
                  <a:cubicBezTo>
                    <a:pt x="5001409" y="898972"/>
                    <a:pt x="5002157" y="898448"/>
                    <a:pt x="5002905" y="897999"/>
                  </a:cubicBezTo>
                  <a:cubicBezTo>
                    <a:pt x="4995801" y="870706"/>
                    <a:pt x="4992137" y="842590"/>
                    <a:pt x="4992137" y="814174"/>
                  </a:cubicBezTo>
                  <a:cubicBezTo>
                    <a:pt x="4992137" y="799144"/>
                    <a:pt x="4993183" y="784263"/>
                    <a:pt x="4995203" y="769458"/>
                  </a:cubicBezTo>
                  <a:cubicBezTo>
                    <a:pt x="4951234" y="775814"/>
                    <a:pt x="4906143" y="773495"/>
                    <a:pt x="4863520" y="762503"/>
                  </a:cubicBezTo>
                  <a:close/>
                  <a:moveTo>
                    <a:pt x="2497495" y="762503"/>
                  </a:moveTo>
                  <a:cubicBezTo>
                    <a:pt x="2483287" y="786881"/>
                    <a:pt x="2465939" y="809314"/>
                    <a:pt x="2445823" y="829429"/>
                  </a:cubicBezTo>
                  <a:cubicBezTo>
                    <a:pt x="2434158" y="841094"/>
                    <a:pt x="2421595" y="851787"/>
                    <a:pt x="2408435" y="861508"/>
                  </a:cubicBezTo>
                  <a:cubicBezTo>
                    <a:pt x="2428475" y="880128"/>
                    <a:pt x="2445150" y="906749"/>
                    <a:pt x="2450460" y="941295"/>
                  </a:cubicBezTo>
                  <a:cubicBezTo>
                    <a:pt x="2493082" y="947502"/>
                    <a:pt x="2520152" y="970234"/>
                    <a:pt x="2536080" y="989901"/>
                  </a:cubicBezTo>
                  <a:cubicBezTo>
                    <a:pt x="2544155" y="978684"/>
                    <a:pt x="2552980" y="967916"/>
                    <a:pt x="2562476" y="957747"/>
                  </a:cubicBezTo>
                  <a:cubicBezTo>
                    <a:pt x="2562626" y="957522"/>
                    <a:pt x="2562850" y="957298"/>
                    <a:pt x="2562999" y="957148"/>
                  </a:cubicBezTo>
                  <a:cubicBezTo>
                    <a:pt x="2563074" y="957074"/>
                    <a:pt x="2563074" y="957074"/>
                    <a:pt x="2563149" y="956999"/>
                  </a:cubicBezTo>
                  <a:cubicBezTo>
                    <a:pt x="2565093" y="954830"/>
                    <a:pt x="2567187" y="952587"/>
                    <a:pt x="2569505" y="950343"/>
                  </a:cubicBezTo>
                  <a:cubicBezTo>
                    <a:pt x="2569953" y="949821"/>
                    <a:pt x="2570402" y="949371"/>
                    <a:pt x="2570926" y="948923"/>
                  </a:cubicBezTo>
                  <a:cubicBezTo>
                    <a:pt x="2571748" y="948100"/>
                    <a:pt x="2572645" y="947278"/>
                    <a:pt x="2573468" y="946455"/>
                  </a:cubicBezTo>
                  <a:cubicBezTo>
                    <a:pt x="2575337" y="944586"/>
                    <a:pt x="2577357" y="942716"/>
                    <a:pt x="2579376" y="940772"/>
                  </a:cubicBezTo>
                  <a:cubicBezTo>
                    <a:pt x="2579525" y="940623"/>
                    <a:pt x="2579600" y="940473"/>
                    <a:pt x="2579749" y="940398"/>
                  </a:cubicBezTo>
                  <a:cubicBezTo>
                    <a:pt x="2580049" y="940024"/>
                    <a:pt x="2580422" y="939725"/>
                    <a:pt x="2580797" y="939426"/>
                  </a:cubicBezTo>
                  <a:cubicBezTo>
                    <a:pt x="2583339" y="937033"/>
                    <a:pt x="2585882" y="934790"/>
                    <a:pt x="2588424" y="932621"/>
                  </a:cubicBezTo>
                  <a:cubicBezTo>
                    <a:pt x="2589096" y="931948"/>
                    <a:pt x="2589845" y="931350"/>
                    <a:pt x="2590592" y="930752"/>
                  </a:cubicBezTo>
                  <a:cubicBezTo>
                    <a:pt x="2590742" y="930602"/>
                    <a:pt x="2590891" y="930528"/>
                    <a:pt x="2591041" y="930378"/>
                  </a:cubicBezTo>
                  <a:cubicBezTo>
                    <a:pt x="2594032" y="927910"/>
                    <a:pt x="2597023" y="925443"/>
                    <a:pt x="2600089" y="923050"/>
                  </a:cubicBezTo>
                  <a:cubicBezTo>
                    <a:pt x="2607417" y="917367"/>
                    <a:pt x="2614596" y="912207"/>
                    <a:pt x="2621775" y="907496"/>
                  </a:cubicBezTo>
                  <a:cubicBezTo>
                    <a:pt x="2622074" y="907272"/>
                    <a:pt x="2622373" y="907122"/>
                    <a:pt x="2622672" y="906898"/>
                  </a:cubicBezTo>
                  <a:cubicBezTo>
                    <a:pt x="2626485" y="904356"/>
                    <a:pt x="2630523" y="901888"/>
                    <a:pt x="2634636" y="899420"/>
                  </a:cubicBezTo>
                  <a:cubicBezTo>
                    <a:pt x="2635458" y="898972"/>
                    <a:pt x="2636206" y="898448"/>
                    <a:pt x="2636954" y="897999"/>
                  </a:cubicBezTo>
                  <a:cubicBezTo>
                    <a:pt x="2629851" y="870780"/>
                    <a:pt x="2626261" y="842740"/>
                    <a:pt x="2626261" y="814174"/>
                  </a:cubicBezTo>
                  <a:cubicBezTo>
                    <a:pt x="2626261" y="799219"/>
                    <a:pt x="2627382" y="784263"/>
                    <a:pt x="2629401" y="769458"/>
                  </a:cubicBezTo>
                  <a:cubicBezTo>
                    <a:pt x="2585283" y="775814"/>
                    <a:pt x="2540267" y="773495"/>
                    <a:pt x="2497495" y="762503"/>
                  </a:cubicBezTo>
                  <a:close/>
                  <a:moveTo>
                    <a:pt x="4598659" y="762428"/>
                  </a:moveTo>
                  <a:cubicBezTo>
                    <a:pt x="4555812" y="773570"/>
                    <a:pt x="4510647" y="775888"/>
                    <a:pt x="4466827" y="769532"/>
                  </a:cubicBezTo>
                  <a:cubicBezTo>
                    <a:pt x="4468846" y="784413"/>
                    <a:pt x="4469968" y="799293"/>
                    <a:pt x="4469968" y="814249"/>
                  </a:cubicBezTo>
                  <a:cubicBezTo>
                    <a:pt x="4469968" y="842664"/>
                    <a:pt x="4466378" y="870780"/>
                    <a:pt x="4459200" y="898075"/>
                  </a:cubicBezTo>
                  <a:cubicBezTo>
                    <a:pt x="4459799" y="898374"/>
                    <a:pt x="4460322" y="898748"/>
                    <a:pt x="4460919" y="899121"/>
                  </a:cubicBezTo>
                  <a:cubicBezTo>
                    <a:pt x="4465705" y="901963"/>
                    <a:pt x="4470193" y="904730"/>
                    <a:pt x="4474454" y="907571"/>
                  </a:cubicBezTo>
                  <a:cubicBezTo>
                    <a:pt x="4485148" y="914600"/>
                    <a:pt x="4495841" y="922676"/>
                    <a:pt x="4506161" y="931425"/>
                  </a:cubicBezTo>
                  <a:cubicBezTo>
                    <a:pt x="4506161" y="931499"/>
                    <a:pt x="4506235" y="931499"/>
                    <a:pt x="4506310" y="931575"/>
                  </a:cubicBezTo>
                  <a:cubicBezTo>
                    <a:pt x="4512367" y="936584"/>
                    <a:pt x="4518648" y="942343"/>
                    <a:pt x="4525977" y="949596"/>
                  </a:cubicBezTo>
                  <a:cubicBezTo>
                    <a:pt x="4526424" y="950044"/>
                    <a:pt x="4526873" y="950493"/>
                    <a:pt x="4527248" y="950941"/>
                  </a:cubicBezTo>
                  <a:cubicBezTo>
                    <a:pt x="4537866" y="961635"/>
                    <a:pt x="4547662" y="973151"/>
                    <a:pt x="4556709" y="985115"/>
                  </a:cubicBezTo>
                  <a:cubicBezTo>
                    <a:pt x="4558280" y="983321"/>
                    <a:pt x="4559775" y="981600"/>
                    <a:pt x="4561495" y="979880"/>
                  </a:cubicBezTo>
                  <a:cubicBezTo>
                    <a:pt x="4576600" y="964551"/>
                    <a:pt x="4601427" y="946754"/>
                    <a:pt x="4638142" y="941221"/>
                  </a:cubicBezTo>
                  <a:cubicBezTo>
                    <a:pt x="4643601" y="904580"/>
                    <a:pt x="4661472" y="879754"/>
                    <a:pt x="4676801" y="864574"/>
                  </a:cubicBezTo>
                  <a:cubicBezTo>
                    <a:pt x="4679045" y="862331"/>
                    <a:pt x="4681364" y="860237"/>
                    <a:pt x="4683606" y="858292"/>
                  </a:cubicBezTo>
                  <a:cubicBezTo>
                    <a:pt x="4671941" y="849394"/>
                    <a:pt x="4660799" y="839749"/>
                    <a:pt x="4650330" y="829280"/>
                  </a:cubicBezTo>
                  <a:cubicBezTo>
                    <a:pt x="4630141" y="809015"/>
                    <a:pt x="4612793" y="786582"/>
                    <a:pt x="4598659" y="762428"/>
                  </a:cubicBezTo>
                  <a:close/>
                  <a:moveTo>
                    <a:pt x="3415684" y="762428"/>
                  </a:moveTo>
                  <a:cubicBezTo>
                    <a:pt x="3372911" y="773570"/>
                    <a:pt x="3327671" y="775888"/>
                    <a:pt x="3283851" y="769532"/>
                  </a:cubicBezTo>
                  <a:cubicBezTo>
                    <a:pt x="3285871" y="784338"/>
                    <a:pt x="3286917" y="799219"/>
                    <a:pt x="3286917" y="814249"/>
                  </a:cubicBezTo>
                  <a:cubicBezTo>
                    <a:pt x="3286917" y="842740"/>
                    <a:pt x="3283328" y="870856"/>
                    <a:pt x="3276225" y="898075"/>
                  </a:cubicBezTo>
                  <a:cubicBezTo>
                    <a:pt x="3277271" y="898673"/>
                    <a:pt x="3278393" y="899346"/>
                    <a:pt x="3279439" y="900018"/>
                  </a:cubicBezTo>
                  <a:cubicBezTo>
                    <a:pt x="3279739" y="900243"/>
                    <a:pt x="3280113" y="900392"/>
                    <a:pt x="3280487" y="900617"/>
                  </a:cubicBezTo>
                  <a:cubicBezTo>
                    <a:pt x="3282656" y="901813"/>
                    <a:pt x="3284824" y="903234"/>
                    <a:pt x="3287067" y="904655"/>
                  </a:cubicBezTo>
                  <a:cubicBezTo>
                    <a:pt x="3287142" y="904655"/>
                    <a:pt x="3287292" y="904730"/>
                    <a:pt x="3287366" y="904804"/>
                  </a:cubicBezTo>
                  <a:cubicBezTo>
                    <a:pt x="3288488" y="905477"/>
                    <a:pt x="3290058" y="906524"/>
                    <a:pt x="3291703" y="907646"/>
                  </a:cubicBezTo>
                  <a:cubicBezTo>
                    <a:pt x="3302322" y="914600"/>
                    <a:pt x="3312940" y="922601"/>
                    <a:pt x="3323259" y="931350"/>
                  </a:cubicBezTo>
                  <a:cubicBezTo>
                    <a:pt x="3323259" y="931350"/>
                    <a:pt x="3323334" y="931425"/>
                    <a:pt x="3323334" y="931425"/>
                  </a:cubicBezTo>
                  <a:cubicBezTo>
                    <a:pt x="3324007" y="931948"/>
                    <a:pt x="3324530" y="932547"/>
                    <a:pt x="3325203" y="933069"/>
                  </a:cubicBezTo>
                  <a:cubicBezTo>
                    <a:pt x="3330961" y="938080"/>
                    <a:pt x="3336944" y="943539"/>
                    <a:pt x="3343000" y="949521"/>
                  </a:cubicBezTo>
                  <a:cubicBezTo>
                    <a:pt x="3343449" y="949970"/>
                    <a:pt x="3343898" y="950419"/>
                    <a:pt x="3344271" y="950867"/>
                  </a:cubicBezTo>
                  <a:cubicBezTo>
                    <a:pt x="3354890" y="961560"/>
                    <a:pt x="3364685" y="973075"/>
                    <a:pt x="3373734" y="985040"/>
                  </a:cubicBezTo>
                  <a:cubicBezTo>
                    <a:pt x="3375304" y="983321"/>
                    <a:pt x="3376874" y="981526"/>
                    <a:pt x="3378594" y="979806"/>
                  </a:cubicBezTo>
                  <a:cubicBezTo>
                    <a:pt x="3393624" y="964551"/>
                    <a:pt x="3418450" y="946754"/>
                    <a:pt x="3455092" y="941221"/>
                  </a:cubicBezTo>
                  <a:cubicBezTo>
                    <a:pt x="3461074" y="900767"/>
                    <a:pt x="3481712" y="874445"/>
                    <a:pt x="3500631" y="858218"/>
                  </a:cubicBezTo>
                  <a:cubicBezTo>
                    <a:pt x="3488965" y="849320"/>
                    <a:pt x="3477898" y="839673"/>
                    <a:pt x="3467430" y="829204"/>
                  </a:cubicBezTo>
                  <a:cubicBezTo>
                    <a:pt x="3447239" y="809015"/>
                    <a:pt x="3429891" y="786582"/>
                    <a:pt x="3415684" y="762428"/>
                  </a:cubicBezTo>
                  <a:close/>
                  <a:moveTo>
                    <a:pt x="1314669" y="762354"/>
                  </a:moveTo>
                  <a:cubicBezTo>
                    <a:pt x="1300461" y="786731"/>
                    <a:pt x="1283113" y="809164"/>
                    <a:pt x="1262998" y="829280"/>
                  </a:cubicBezTo>
                  <a:cubicBezTo>
                    <a:pt x="1251333" y="840945"/>
                    <a:pt x="1238770" y="851563"/>
                    <a:pt x="1225535" y="861359"/>
                  </a:cubicBezTo>
                  <a:cubicBezTo>
                    <a:pt x="1245575" y="879978"/>
                    <a:pt x="1262250" y="906599"/>
                    <a:pt x="1267559" y="941146"/>
                  </a:cubicBezTo>
                  <a:cubicBezTo>
                    <a:pt x="1310257" y="947352"/>
                    <a:pt x="1337326" y="970084"/>
                    <a:pt x="1353254" y="989826"/>
                  </a:cubicBezTo>
                  <a:cubicBezTo>
                    <a:pt x="1363200" y="976142"/>
                    <a:pt x="1374117" y="963056"/>
                    <a:pt x="1386156" y="950867"/>
                  </a:cubicBezTo>
                  <a:cubicBezTo>
                    <a:pt x="1386530" y="950493"/>
                    <a:pt x="1386904" y="950044"/>
                    <a:pt x="1387277" y="949671"/>
                  </a:cubicBezTo>
                  <a:cubicBezTo>
                    <a:pt x="1390269" y="946679"/>
                    <a:pt x="1393335" y="943763"/>
                    <a:pt x="1396401" y="940922"/>
                  </a:cubicBezTo>
                  <a:cubicBezTo>
                    <a:pt x="1396550" y="940697"/>
                    <a:pt x="1396774" y="940547"/>
                    <a:pt x="1396999" y="940323"/>
                  </a:cubicBezTo>
                  <a:cubicBezTo>
                    <a:pt x="1396999" y="940249"/>
                    <a:pt x="1397073" y="940249"/>
                    <a:pt x="1397073" y="940249"/>
                  </a:cubicBezTo>
                  <a:cubicBezTo>
                    <a:pt x="1397148" y="940173"/>
                    <a:pt x="1397148" y="940173"/>
                    <a:pt x="1397223" y="940099"/>
                  </a:cubicBezTo>
                  <a:cubicBezTo>
                    <a:pt x="1403280" y="934491"/>
                    <a:pt x="1409935" y="928807"/>
                    <a:pt x="1417338" y="922975"/>
                  </a:cubicBezTo>
                  <a:cubicBezTo>
                    <a:pt x="1425190" y="916918"/>
                    <a:pt x="1432219" y="911908"/>
                    <a:pt x="1438874" y="907571"/>
                  </a:cubicBezTo>
                  <a:cubicBezTo>
                    <a:pt x="1438874" y="907496"/>
                    <a:pt x="1438949" y="907496"/>
                    <a:pt x="1438949" y="907496"/>
                  </a:cubicBezTo>
                  <a:cubicBezTo>
                    <a:pt x="1438949" y="907421"/>
                    <a:pt x="1439023" y="907347"/>
                    <a:pt x="1439099" y="907347"/>
                  </a:cubicBezTo>
                  <a:cubicBezTo>
                    <a:pt x="1439322" y="907197"/>
                    <a:pt x="1439621" y="907048"/>
                    <a:pt x="1439846" y="906898"/>
                  </a:cubicBezTo>
                  <a:cubicBezTo>
                    <a:pt x="1443660" y="904356"/>
                    <a:pt x="1447698" y="901888"/>
                    <a:pt x="1451885" y="899420"/>
                  </a:cubicBezTo>
                  <a:cubicBezTo>
                    <a:pt x="1452633" y="898972"/>
                    <a:pt x="1453380" y="898448"/>
                    <a:pt x="1454129" y="897999"/>
                  </a:cubicBezTo>
                  <a:cubicBezTo>
                    <a:pt x="1447025" y="870706"/>
                    <a:pt x="1443361" y="842590"/>
                    <a:pt x="1443361" y="814174"/>
                  </a:cubicBezTo>
                  <a:cubicBezTo>
                    <a:pt x="1443361" y="799144"/>
                    <a:pt x="1444407" y="784263"/>
                    <a:pt x="1446426" y="769458"/>
                  </a:cubicBezTo>
                  <a:cubicBezTo>
                    <a:pt x="1402457" y="775814"/>
                    <a:pt x="1357367" y="773495"/>
                    <a:pt x="1314669" y="762354"/>
                  </a:cubicBezTo>
                  <a:close/>
                  <a:moveTo>
                    <a:pt x="1049734" y="762354"/>
                  </a:moveTo>
                  <a:cubicBezTo>
                    <a:pt x="1006886" y="773495"/>
                    <a:pt x="961646" y="775814"/>
                    <a:pt x="917901" y="769458"/>
                  </a:cubicBezTo>
                  <a:cubicBezTo>
                    <a:pt x="919920" y="784338"/>
                    <a:pt x="921042" y="799219"/>
                    <a:pt x="921042" y="814174"/>
                  </a:cubicBezTo>
                  <a:cubicBezTo>
                    <a:pt x="921042" y="842590"/>
                    <a:pt x="917453" y="870706"/>
                    <a:pt x="910274" y="897999"/>
                  </a:cubicBezTo>
                  <a:cubicBezTo>
                    <a:pt x="910873" y="898298"/>
                    <a:pt x="911395" y="898748"/>
                    <a:pt x="911994" y="899046"/>
                  </a:cubicBezTo>
                  <a:cubicBezTo>
                    <a:pt x="916854" y="901888"/>
                    <a:pt x="921341" y="904655"/>
                    <a:pt x="925603" y="907496"/>
                  </a:cubicBezTo>
                  <a:cubicBezTo>
                    <a:pt x="936297" y="914526"/>
                    <a:pt x="946989" y="922601"/>
                    <a:pt x="957309" y="931350"/>
                  </a:cubicBezTo>
                  <a:cubicBezTo>
                    <a:pt x="957309" y="931350"/>
                    <a:pt x="957384" y="931425"/>
                    <a:pt x="957384" y="931425"/>
                  </a:cubicBezTo>
                  <a:cubicBezTo>
                    <a:pt x="963440" y="936435"/>
                    <a:pt x="969722" y="942267"/>
                    <a:pt x="977125" y="949521"/>
                  </a:cubicBezTo>
                  <a:cubicBezTo>
                    <a:pt x="977574" y="949970"/>
                    <a:pt x="978022" y="950419"/>
                    <a:pt x="978396" y="950867"/>
                  </a:cubicBezTo>
                  <a:cubicBezTo>
                    <a:pt x="989015" y="961560"/>
                    <a:pt x="998811" y="973075"/>
                    <a:pt x="1007858" y="985040"/>
                  </a:cubicBezTo>
                  <a:cubicBezTo>
                    <a:pt x="1009354" y="983321"/>
                    <a:pt x="1010924" y="981600"/>
                    <a:pt x="1012644" y="979880"/>
                  </a:cubicBezTo>
                  <a:cubicBezTo>
                    <a:pt x="1027749" y="964551"/>
                    <a:pt x="1052575" y="946754"/>
                    <a:pt x="1089291" y="941221"/>
                  </a:cubicBezTo>
                  <a:cubicBezTo>
                    <a:pt x="1094749" y="904580"/>
                    <a:pt x="1112621" y="879754"/>
                    <a:pt x="1127950" y="864574"/>
                  </a:cubicBezTo>
                  <a:cubicBezTo>
                    <a:pt x="1130268" y="862331"/>
                    <a:pt x="1132587" y="860237"/>
                    <a:pt x="1134830" y="858292"/>
                  </a:cubicBezTo>
                  <a:cubicBezTo>
                    <a:pt x="1123164" y="849394"/>
                    <a:pt x="1112023" y="839673"/>
                    <a:pt x="1101554" y="829280"/>
                  </a:cubicBezTo>
                  <a:cubicBezTo>
                    <a:pt x="1081364" y="809015"/>
                    <a:pt x="1064016" y="786582"/>
                    <a:pt x="1049734" y="762354"/>
                  </a:cubicBezTo>
                  <a:close/>
                  <a:moveTo>
                    <a:pt x="131694" y="762354"/>
                  </a:moveTo>
                  <a:cubicBezTo>
                    <a:pt x="117486" y="786731"/>
                    <a:pt x="100063" y="809164"/>
                    <a:pt x="79798" y="829280"/>
                  </a:cubicBezTo>
                  <a:cubicBezTo>
                    <a:pt x="68133" y="841019"/>
                    <a:pt x="55571" y="851637"/>
                    <a:pt x="42410" y="861359"/>
                  </a:cubicBezTo>
                  <a:cubicBezTo>
                    <a:pt x="62450" y="879978"/>
                    <a:pt x="79126" y="906599"/>
                    <a:pt x="84435" y="941146"/>
                  </a:cubicBezTo>
                  <a:cubicBezTo>
                    <a:pt x="127132" y="947352"/>
                    <a:pt x="154202" y="970160"/>
                    <a:pt x="170129" y="989826"/>
                  </a:cubicBezTo>
                  <a:cubicBezTo>
                    <a:pt x="180149" y="976067"/>
                    <a:pt x="190992" y="962980"/>
                    <a:pt x="203031" y="950867"/>
                  </a:cubicBezTo>
                  <a:cubicBezTo>
                    <a:pt x="203405" y="950493"/>
                    <a:pt x="203780" y="950044"/>
                    <a:pt x="204153" y="949671"/>
                  </a:cubicBezTo>
                  <a:cubicBezTo>
                    <a:pt x="207219" y="946605"/>
                    <a:pt x="210210" y="943763"/>
                    <a:pt x="213276" y="940922"/>
                  </a:cubicBezTo>
                  <a:cubicBezTo>
                    <a:pt x="213425" y="940697"/>
                    <a:pt x="213650" y="940547"/>
                    <a:pt x="213874" y="940323"/>
                  </a:cubicBezTo>
                  <a:cubicBezTo>
                    <a:pt x="213874" y="940249"/>
                    <a:pt x="213949" y="940249"/>
                    <a:pt x="213949" y="940249"/>
                  </a:cubicBezTo>
                  <a:cubicBezTo>
                    <a:pt x="214024" y="940173"/>
                    <a:pt x="214024" y="940173"/>
                    <a:pt x="214098" y="940099"/>
                  </a:cubicBezTo>
                  <a:cubicBezTo>
                    <a:pt x="220155" y="934491"/>
                    <a:pt x="226811" y="928807"/>
                    <a:pt x="234213" y="922975"/>
                  </a:cubicBezTo>
                  <a:cubicBezTo>
                    <a:pt x="242140" y="916843"/>
                    <a:pt x="249094" y="911908"/>
                    <a:pt x="255749" y="907571"/>
                  </a:cubicBezTo>
                  <a:cubicBezTo>
                    <a:pt x="255824" y="907571"/>
                    <a:pt x="255824" y="907496"/>
                    <a:pt x="255899" y="907496"/>
                  </a:cubicBezTo>
                  <a:cubicBezTo>
                    <a:pt x="255974" y="907496"/>
                    <a:pt x="255974" y="907421"/>
                    <a:pt x="256048" y="907421"/>
                  </a:cubicBezTo>
                  <a:cubicBezTo>
                    <a:pt x="256198" y="907347"/>
                    <a:pt x="256273" y="907272"/>
                    <a:pt x="256423" y="907197"/>
                  </a:cubicBezTo>
                  <a:cubicBezTo>
                    <a:pt x="260386" y="904580"/>
                    <a:pt x="264573" y="901963"/>
                    <a:pt x="268910" y="899420"/>
                  </a:cubicBezTo>
                  <a:cubicBezTo>
                    <a:pt x="269658" y="899046"/>
                    <a:pt x="270405" y="898523"/>
                    <a:pt x="271153" y="898075"/>
                  </a:cubicBezTo>
                  <a:cubicBezTo>
                    <a:pt x="264049" y="870780"/>
                    <a:pt x="260386" y="842664"/>
                    <a:pt x="260386" y="814249"/>
                  </a:cubicBezTo>
                  <a:cubicBezTo>
                    <a:pt x="260386" y="799219"/>
                    <a:pt x="261432" y="784338"/>
                    <a:pt x="263451" y="769532"/>
                  </a:cubicBezTo>
                  <a:cubicBezTo>
                    <a:pt x="219482" y="775888"/>
                    <a:pt x="174391" y="773495"/>
                    <a:pt x="131694" y="762354"/>
                  </a:cubicBezTo>
                  <a:close/>
                  <a:moveTo>
                    <a:pt x="3680320" y="762279"/>
                  </a:moveTo>
                  <a:cubicBezTo>
                    <a:pt x="3666188" y="786582"/>
                    <a:pt x="3648839" y="809015"/>
                    <a:pt x="3628649" y="829204"/>
                  </a:cubicBezTo>
                  <a:cubicBezTo>
                    <a:pt x="3616984" y="840869"/>
                    <a:pt x="3604421" y="851563"/>
                    <a:pt x="3591261" y="861284"/>
                  </a:cubicBezTo>
                  <a:cubicBezTo>
                    <a:pt x="3611301" y="879903"/>
                    <a:pt x="3627976" y="906524"/>
                    <a:pt x="3633285" y="941071"/>
                  </a:cubicBezTo>
                  <a:cubicBezTo>
                    <a:pt x="3675908" y="947278"/>
                    <a:pt x="3702977" y="970010"/>
                    <a:pt x="3718905" y="989676"/>
                  </a:cubicBezTo>
                  <a:cubicBezTo>
                    <a:pt x="3720251" y="987882"/>
                    <a:pt x="3721597" y="986012"/>
                    <a:pt x="3722943" y="984218"/>
                  </a:cubicBezTo>
                  <a:cubicBezTo>
                    <a:pt x="3723391" y="983620"/>
                    <a:pt x="3723841" y="982946"/>
                    <a:pt x="3724289" y="982348"/>
                  </a:cubicBezTo>
                  <a:cubicBezTo>
                    <a:pt x="3726458" y="979581"/>
                    <a:pt x="3728552" y="976964"/>
                    <a:pt x="3730720" y="974197"/>
                  </a:cubicBezTo>
                  <a:cubicBezTo>
                    <a:pt x="3730795" y="974197"/>
                    <a:pt x="3730795" y="974123"/>
                    <a:pt x="3730869" y="974048"/>
                  </a:cubicBezTo>
                  <a:cubicBezTo>
                    <a:pt x="3731019" y="973898"/>
                    <a:pt x="3731094" y="973749"/>
                    <a:pt x="3731244" y="973599"/>
                  </a:cubicBezTo>
                  <a:lnTo>
                    <a:pt x="3731991" y="972702"/>
                  </a:lnTo>
                  <a:cubicBezTo>
                    <a:pt x="3733711" y="970758"/>
                    <a:pt x="3735281" y="968888"/>
                    <a:pt x="3737001" y="966944"/>
                  </a:cubicBezTo>
                  <a:cubicBezTo>
                    <a:pt x="3737376" y="966420"/>
                    <a:pt x="3737824" y="965897"/>
                    <a:pt x="3738273" y="965374"/>
                  </a:cubicBezTo>
                  <a:cubicBezTo>
                    <a:pt x="3740217" y="963205"/>
                    <a:pt x="3742236" y="961037"/>
                    <a:pt x="3744255" y="958868"/>
                  </a:cubicBezTo>
                  <a:cubicBezTo>
                    <a:pt x="3744629" y="958419"/>
                    <a:pt x="3745003" y="957971"/>
                    <a:pt x="3745376" y="957597"/>
                  </a:cubicBezTo>
                  <a:cubicBezTo>
                    <a:pt x="3746498" y="956401"/>
                    <a:pt x="3747695" y="955279"/>
                    <a:pt x="3748816" y="954083"/>
                  </a:cubicBezTo>
                  <a:cubicBezTo>
                    <a:pt x="3749863" y="952961"/>
                    <a:pt x="3750985" y="951764"/>
                    <a:pt x="3752107" y="950642"/>
                  </a:cubicBezTo>
                  <a:cubicBezTo>
                    <a:pt x="3752406" y="950343"/>
                    <a:pt x="3752705" y="949970"/>
                    <a:pt x="3753004" y="949671"/>
                  </a:cubicBezTo>
                  <a:cubicBezTo>
                    <a:pt x="3756070" y="946605"/>
                    <a:pt x="3759061" y="943763"/>
                    <a:pt x="3762126" y="940922"/>
                  </a:cubicBezTo>
                  <a:cubicBezTo>
                    <a:pt x="3762276" y="940697"/>
                    <a:pt x="3762501" y="940547"/>
                    <a:pt x="3762725" y="940323"/>
                  </a:cubicBezTo>
                  <a:cubicBezTo>
                    <a:pt x="3762725" y="940249"/>
                    <a:pt x="3762799" y="940249"/>
                    <a:pt x="3762799" y="940249"/>
                  </a:cubicBezTo>
                  <a:cubicBezTo>
                    <a:pt x="3762875" y="940173"/>
                    <a:pt x="3762875" y="940173"/>
                    <a:pt x="3762949" y="940099"/>
                  </a:cubicBezTo>
                  <a:cubicBezTo>
                    <a:pt x="3769006" y="934491"/>
                    <a:pt x="3775662" y="928807"/>
                    <a:pt x="3783064" y="922975"/>
                  </a:cubicBezTo>
                  <a:cubicBezTo>
                    <a:pt x="3790991" y="916918"/>
                    <a:pt x="3797945" y="911908"/>
                    <a:pt x="3804675" y="907496"/>
                  </a:cubicBezTo>
                  <a:cubicBezTo>
                    <a:pt x="3804974" y="907347"/>
                    <a:pt x="3805198" y="907197"/>
                    <a:pt x="3805423" y="907048"/>
                  </a:cubicBezTo>
                  <a:cubicBezTo>
                    <a:pt x="3809311" y="904505"/>
                    <a:pt x="3813349" y="901963"/>
                    <a:pt x="3817536" y="899495"/>
                  </a:cubicBezTo>
                  <a:cubicBezTo>
                    <a:pt x="3818359" y="898972"/>
                    <a:pt x="3819182" y="898448"/>
                    <a:pt x="3819930" y="897999"/>
                  </a:cubicBezTo>
                  <a:cubicBezTo>
                    <a:pt x="3812750" y="870631"/>
                    <a:pt x="3809162" y="842590"/>
                    <a:pt x="3809162" y="814174"/>
                  </a:cubicBezTo>
                  <a:cubicBezTo>
                    <a:pt x="3809162" y="799144"/>
                    <a:pt x="3810208" y="784263"/>
                    <a:pt x="3812228" y="769458"/>
                  </a:cubicBezTo>
                  <a:cubicBezTo>
                    <a:pt x="3768333" y="775814"/>
                    <a:pt x="3723168" y="773495"/>
                    <a:pt x="3680320" y="762279"/>
                  </a:cubicBezTo>
                  <a:close/>
                  <a:moveTo>
                    <a:pt x="5781485" y="762204"/>
                  </a:moveTo>
                  <a:cubicBezTo>
                    <a:pt x="5738637" y="773345"/>
                    <a:pt x="5693472" y="775664"/>
                    <a:pt x="5649653" y="769308"/>
                  </a:cubicBezTo>
                  <a:cubicBezTo>
                    <a:pt x="5651672" y="784039"/>
                    <a:pt x="5652718" y="798994"/>
                    <a:pt x="5652718" y="814024"/>
                  </a:cubicBezTo>
                  <a:cubicBezTo>
                    <a:pt x="5652718" y="842440"/>
                    <a:pt x="5649129" y="870556"/>
                    <a:pt x="5641950" y="897850"/>
                  </a:cubicBezTo>
                  <a:cubicBezTo>
                    <a:pt x="5642699" y="898298"/>
                    <a:pt x="5643446" y="898822"/>
                    <a:pt x="5644194" y="899271"/>
                  </a:cubicBezTo>
                  <a:cubicBezTo>
                    <a:pt x="5648455" y="901813"/>
                    <a:pt x="5652569" y="904356"/>
                    <a:pt x="5656457" y="906898"/>
                  </a:cubicBezTo>
                  <a:cubicBezTo>
                    <a:pt x="5656681" y="907048"/>
                    <a:pt x="5656980" y="907197"/>
                    <a:pt x="5657205" y="907347"/>
                  </a:cubicBezTo>
                  <a:cubicBezTo>
                    <a:pt x="5667898" y="914376"/>
                    <a:pt x="5678592" y="922451"/>
                    <a:pt x="5688910" y="931200"/>
                  </a:cubicBezTo>
                  <a:cubicBezTo>
                    <a:pt x="5689135" y="931350"/>
                    <a:pt x="5689284" y="931499"/>
                    <a:pt x="5689434" y="931649"/>
                  </a:cubicBezTo>
                  <a:cubicBezTo>
                    <a:pt x="5695790" y="936959"/>
                    <a:pt x="5702370" y="943015"/>
                    <a:pt x="5708876" y="949521"/>
                  </a:cubicBezTo>
                  <a:cubicBezTo>
                    <a:pt x="5709250" y="949895"/>
                    <a:pt x="5709624" y="950343"/>
                    <a:pt x="5709998" y="950718"/>
                  </a:cubicBezTo>
                  <a:cubicBezTo>
                    <a:pt x="5720616" y="961410"/>
                    <a:pt x="5730487" y="972926"/>
                    <a:pt x="5739534" y="984965"/>
                  </a:cubicBezTo>
                  <a:cubicBezTo>
                    <a:pt x="5741105" y="983245"/>
                    <a:pt x="5742600" y="981526"/>
                    <a:pt x="5744320" y="979806"/>
                  </a:cubicBezTo>
                  <a:cubicBezTo>
                    <a:pt x="5765183" y="958794"/>
                    <a:pt x="5791356" y="945708"/>
                    <a:pt x="5820967" y="941221"/>
                  </a:cubicBezTo>
                  <a:cubicBezTo>
                    <a:pt x="5826500" y="904580"/>
                    <a:pt x="5844222" y="879754"/>
                    <a:pt x="5859552" y="864574"/>
                  </a:cubicBezTo>
                  <a:cubicBezTo>
                    <a:pt x="5861870" y="862331"/>
                    <a:pt x="5864188" y="860162"/>
                    <a:pt x="5866506" y="858218"/>
                  </a:cubicBezTo>
                  <a:cubicBezTo>
                    <a:pt x="5854841" y="849320"/>
                    <a:pt x="5843700" y="839599"/>
                    <a:pt x="5833305" y="829204"/>
                  </a:cubicBezTo>
                  <a:cubicBezTo>
                    <a:pt x="5813041" y="809015"/>
                    <a:pt x="5795692" y="786582"/>
                    <a:pt x="5781485" y="762204"/>
                  </a:cubicBezTo>
                  <a:close/>
                  <a:moveTo>
                    <a:pt x="2232783" y="762204"/>
                  </a:moveTo>
                  <a:cubicBezTo>
                    <a:pt x="2190011" y="773421"/>
                    <a:pt x="2144771" y="775739"/>
                    <a:pt x="2100951" y="769382"/>
                  </a:cubicBezTo>
                  <a:cubicBezTo>
                    <a:pt x="2102970" y="784114"/>
                    <a:pt x="2104018" y="799069"/>
                    <a:pt x="2104018" y="814100"/>
                  </a:cubicBezTo>
                  <a:cubicBezTo>
                    <a:pt x="2104018" y="842515"/>
                    <a:pt x="2100428" y="870631"/>
                    <a:pt x="2093249" y="897925"/>
                  </a:cubicBezTo>
                  <a:cubicBezTo>
                    <a:pt x="2093997" y="898374"/>
                    <a:pt x="2094745" y="898896"/>
                    <a:pt x="2095492" y="899346"/>
                  </a:cubicBezTo>
                  <a:cubicBezTo>
                    <a:pt x="2099755" y="901888"/>
                    <a:pt x="2103868" y="904430"/>
                    <a:pt x="2107756" y="906973"/>
                  </a:cubicBezTo>
                  <a:cubicBezTo>
                    <a:pt x="2107981" y="907122"/>
                    <a:pt x="2108279" y="907272"/>
                    <a:pt x="2108504" y="907421"/>
                  </a:cubicBezTo>
                  <a:cubicBezTo>
                    <a:pt x="2119197" y="914450"/>
                    <a:pt x="2129890" y="922526"/>
                    <a:pt x="2140209" y="931276"/>
                  </a:cubicBezTo>
                  <a:cubicBezTo>
                    <a:pt x="2140433" y="931425"/>
                    <a:pt x="2140583" y="931575"/>
                    <a:pt x="2140732" y="931724"/>
                  </a:cubicBezTo>
                  <a:cubicBezTo>
                    <a:pt x="2147089" y="937033"/>
                    <a:pt x="2153669" y="943090"/>
                    <a:pt x="2160174" y="949596"/>
                  </a:cubicBezTo>
                  <a:cubicBezTo>
                    <a:pt x="2160549" y="949970"/>
                    <a:pt x="2160923" y="950419"/>
                    <a:pt x="2161296" y="950792"/>
                  </a:cubicBezTo>
                  <a:cubicBezTo>
                    <a:pt x="2171990" y="961486"/>
                    <a:pt x="2181786" y="972926"/>
                    <a:pt x="2190833" y="984965"/>
                  </a:cubicBezTo>
                  <a:cubicBezTo>
                    <a:pt x="2192404" y="983245"/>
                    <a:pt x="2193899" y="981526"/>
                    <a:pt x="2195619" y="979806"/>
                  </a:cubicBezTo>
                  <a:cubicBezTo>
                    <a:pt x="2216407" y="958794"/>
                    <a:pt x="2242579" y="945708"/>
                    <a:pt x="2272191" y="941221"/>
                  </a:cubicBezTo>
                  <a:cubicBezTo>
                    <a:pt x="2278099" y="900841"/>
                    <a:pt x="2298812" y="874445"/>
                    <a:pt x="2317730" y="858218"/>
                  </a:cubicBezTo>
                  <a:cubicBezTo>
                    <a:pt x="2306065" y="849320"/>
                    <a:pt x="2294998" y="839673"/>
                    <a:pt x="2284529" y="829204"/>
                  </a:cubicBezTo>
                  <a:cubicBezTo>
                    <a:pt x="2264414" y="809089"/>
                    <a:pt x="2247066" y="786656"/>
                    <a:pt x="2232783" y="762204"/>
                  </a:cubicBezTo>
                  <a:close/>
                  <a:moveTo>
                    <a:pt x="3925244" y="750305"/>
                  </a:moveTo>
                  <a:cubicBezTo>
                    <a:pt x="3905175" y="750128"/>
                    <a:pt x="3885060" y="752072"/>
                    <a:pt x="3865394" y="756222"/>
                  </a:cubicBezTo>
                  <a:cubicBezTo>
                    <a:pt x="3861356" y="775216"/>
                    <a:pt x="3859337" y="794658"/>
                    <a:pt x="3859337" y="814174"/>
                  </a:cubicBezTo>
                  <a:cubicBezTo>
                    <a:pt x="3859337" y="834887"/>
                    <a:pt x="3861655" y="855451"/>
                    <a:pt x="3866142" y="875566"/>
                  </a:cubicBezTo>
                  <a:cubicBezTo>
                    <a:pt x="3868609" y="874594"/>
                    <a:pt x="3871152" y="873548"/>
                    <a:pt x="3873919" y="872575"/>
                  </a:cubicBezTo>
                  <a:cubicBezTo>
                    <a:pt x="3874218" y="872500"/>
                    <a:pt x="3874517" y="872351"/>
                    <a:pt x="3874816" y="872276"/>
                  </a:cubicBezTo>
                  <a:cubicBezTo>
                    <a:pt x="3877657" y="871155"/>
                    <a:pt x="3880574" y="870182"/>
                    <a:pt x="3883490" y="869285"/>
                  </a:cubicBezTo>
                  <a:cubicBezTo>
                    <a:pt x="3889547" y="867267"/>
                    <a:pt x="3896127" y="865322"/>
                    <a:pt x="3903307" y="863527"/>
                  </a:cubicBezTo>
                  <a:cubicBezTo>
                    <a:pt x="3903307" y="863527"/>
                    <a:pt x="3903380" y="863527"/>
                    <a:pt x="3903380" y="863527"/>
                  </a:cubicBezTo>
                  <a:cubicBezTo>
                    <a:pt x="3903456" y="863527"/>
                    <a:pt x="3903530" y="863452"/>
                    <a:pt x="3903605" y="863452"/>
                  </a:cubicBezTo>
                  <a:cubicBezTo>
                    <a:pt x="3907718" y="862256"/>
                    <a:pt x="3912877" y="861060"/>
                    <a:pt x="3918710" y="859863"/>
                  </a:cubicBezTo>
                  <a:cubicBezTo>
                    <a:pt x="3918785" y="859863"/>
                    <a:pt x="3918785" y="859863"/>
                    <a:pt x="3918859" y="859863"/>
                  </a:cubicBezTo>
                  <a:cubicBezTo>
                    <a:pt x="3919009" y="859863"/>
                    <a:pt x="3919084" y="859789"/>
                    <a:pt x="3919159" y="859789"/>
                  </a:cubicBezTo>
                  <a:cubicBezTo>
                    <a:pt x="3919233" y="859789"/>
                    <a:pt x="3919981" y="859639"/>
                    <a:pt x="3919981" y="859639"/>
                  </a:cubicBezTo>
                  <a:cubicBezTo>
                    <a:pt x="3921029" y="859414"/>
                    <a:pt x="3922075" y="859191"/>
                    <a:pt x="3923047" y="859041"/>
                  </a:cubicBezTo>
                  <a:cubicBezTo>
                    <a:pt x="3931198" y="857396"/>
                    <a:pt x="3939648" y="856124"/>
                    <a:pt x="3948770" y="855078"/>
                  </a:cubicBezTo>
                  <a:cubicBezTo>
                    <a:pt x="3953407" y="854554"/>
                    <a:pt x="3958193" y="854106"/>
                    <a:pt x="3962978" y="853731"/>
                  </a:cubicBezTo>
                  <a:cubicBezTo>
                    <a:pt x="3965371" y="820605"/>
                    <a:pt x="3972849" y="787927"/>
                    <a:pt x="3984813" y="757119"/>
                  </a:cubicBezTo>
                  <a:cubicBezTo>
                    <a:pt x="3965333" y="752782"/>
                    <a:pt x="3945312" y="750483"/>
                    <a:pt x="3925244" y="750305"/>
                  </a:cubicBezTo>
                  <a:close/>
                  <a:moveTo>
                    <a:pt x="5538758" y="750239"/>
                  </a:moveTo>
                  <a:cubicBezTo>
                    <a:pt x="5517895" y="750239"/>
                    <a:pt x="5497256" y="752558"/>
                    <a:pt x="5477216" y="757044"/>
                  </a:cubicBezTo>
                  <a:cubicBezTo>
                    <a:pt x="5489180" y="787927"/>
                    <a:pt x="5496658" y="820680"/>
                    <a:pt x="5499051" y="853807"/>
                  </a:cubicBezTo>
                  <a:cubicBezTo>
                    <a:pt x="5503837" y="854106"/>
                    <a:pt x="5508548" y="854554"/>
                    <a:pt x="5513259" y="855152"/>
                  </a:cubicBezTo>
                  <a:cubicBezTo>
                    <a:pt x="5513334" y="855152"/>
                    <a:pt x="5513334" y="855152"/>
                    <a:pt x="5513408" y="855152"/>
                  </a:cubicBezTo>
                  <a:cubicBezTo>
                    <a:pt x="5513408" y="855152"/>
                    <a:pt x="5513483" y="855152"/>
                    <a:pt x="5513483" y="855152"/>
                  </a:cubicBezTo>
                  <a:cubicBezTo>
                    <a:pt x="5522381" y="856124"/>
                    <a:pt x="5530757" y="857396"/>
                    <a:pt x="5538908" y="859041"/>
                  </a:cubicBezTo>
                  <a:cubicBezTo>
                    <a:pt x="5539954" y="859191"/>
                    <a:pt x="5541076" y="859414"/>
                    <a:pt x="5542123" y="859639"/>
                  </a:cubicBezTo>
                  <a:cubicBezTo>
                    <a:pt x="5542273" y="859639"/>
                    <a:pt x="5543095" y="859863"/>
                    <a:pt x="5543244" y="859863"/>
                  </a:cubicBezTo>
                  <a:cubicBezTo>
                    <a:pt x="5548255" y="860910"/>
                    <a:pt x="5553264" y="862106"/>
                    <a:pt x="5558200" y="863378"/>
                  </a:cubicBezTo>
                  <a:lnTo>
                    <a:pt x="5561341" y="864200"/>
                  </a:lnTo>
                  <a:cubicBezTo>
                    <a:pt x="5561490" y="864200"/>
                    <a:pt x="5561715" y="864275"/>
                    <a:pt x="5561864" y="864350"/>
                  </a:cubicBezTo>
                  <a:cubicBezTo>
                    <a:pt x="5563285" y="864724"/>
                    <a:pt x="5564631" y="865247"/>
                    <a:pt x="5566051" y="865621"/>
                  </a:cubicBezTo>
                  <a:cubicBezTo>
                    <a:pt x="5576072" y="868463"/>
                    <a:pt x="5586017" y="871753"/>
                    <a:pt x="5595813" y="875566"/>
                  </a:cubicBezTo>
                  <a:cubicBezTo>
                    <a:pt x="5600299" y="855451"/>
                    <a:pt x="5602618" y="834963"/>
                    <a:pt x="5602618" y="814249"/>
                  </a:cubicBezTo>
                  <a:cubicBezTo>
                    <a:pt x="5602618" y="794508"/>
                    <a:pt x="5600599" y="775066"/>
                    <a:pt x="5596635" y="756222"/>
                  </a:cubicBezTo>
                  <a:cubicBezTo>
                    <a:pt x="5577792" y="752259"/>
                    <a:pt x="5558424" y="750239"/>
                    <a:pt x="5538758" y="750239"/>
                  </a:cubicBezTo>
                  <a:close/>
                  <a:moveTo>
                    <a:pt x="4355709" y="750239"/>
                  </a:moveTo>
                  <a:cubicBezTo>
                    <a:pt x="4334845" y="750239"/>
                    <a:pt x="4314282" y="752558"/>
                    <a:pt x="4294241" y="757044"/>
                  </a:cubicBezTo>
                  <a:cubicBezTo>
                    <a:pt x="4306206" y="787927"/>
                    <a:pt x="4313684" y="820680"/>
                    <a:pt x="4316077" y="853807"/>
                  </a:cubicBezTo>
                  <a:cubicBezTo>
                    <a:pt x="4320712" y="854180"/>
                    <a:pt x="4325348" y="854629"/>
                    <a:pt x="4329985" y="855152"/>
                  </a:cubicBezTo>
                  <a:cubicBezTo>
                    <a:pt x="4330059" y="855152"/>
                    <a:pt x="4330059" y="855152"/>
                    <a:pt x="4330134" y="855152"/>
                  </a:cubicBezTo>
                  <a:cubicBezTo>
                    <a:pt x="4330285" y="855152"/>
                    <a:pt x="4330359" y="855152"/>
                    <a:pt x="4330508" y="855152"/>
                  </a:cubicBezTo>
                  <a:cubicBezTo>
                    <a:pt x="4333425" y="855377"/>
                    <a:pt x="4336715" y="855825"/>
                    <a:pt x="4340081" y="856348"/>
                  </a:cubicBezTo>
                  <a:cubicBezTo>
                    <a:pt x="4344940" y="856947"/>
                    <a:pt x="4350399" y="857919"/>
                    <a:pt x="4355932" y="859041"/>
                  </a:cubicBezTo>
                  <a:cubicBezTo>
                    <a:pt x="4357054" y="859191"/>
                    <a:pt x="4358102" y="859414"/>
                    <a:pt x="4359148" y="859639"/>
                  </a:cubicBezTo>
                  <a:cubicBezTo>
                    <a:pt x="4359297" y="859639"/>
                    <a:pt x="4360119" y="859863"/>
                    <a:pt x="4360269" y="859863"/>
                  </a:cubicBezTo>
                  <a:cubicBezTo>
                    <a:pt x="4365280" y="860910"/>
                    <a:pt x="4370289" y="862106"/>
                    <a:pt x="4375225" y="863378"/>
                  </a:cubicBezTo>
                  <a:lnTo>
                    <a:pt x="4378740" y="864275"/>
                  </a:lnTo>
                  <a:cubicBezTo>
                    <a:pt x="4384572" y="865845"/>
                    <a:pt x="4390180" y="867565"/>
                    <a:pt x="4395863" y="869435"/>
                  </a:cubicBezTo>
                  <a:cubicBezTo>
                    <a:pt x="4398705" y="870332"/>
                    <a:pt x="4401771" y="871378"/>
                    <a:pt x="4404762" y="872500"/>
                  </a:cubicBezTo>
                  <a:cubicBezTo>
                    <a:pt x="4404911" y="872575"/>
                    <a:pt x="4404986" y="872575"/>
                    <a:pt x="4405137" y="872650"/>
                  </a:cubicBezTo>
                  <a:cubicBezTo>
                    <a:pt x="4405210" y="872650"/>
                    <a:pt x="4405286" y="872725"/>
                    <a:pt x="4405361" y="872725"/>
                  </a:cubicBezTo>
                  <a:cubicBezTo>
                    <a:pt x="4407828" y="873622"/>
                    <a:pt x="4410370" y="874669"/>
                    <a:pt x="4412913" y="875641"/>
                  </a:cubicBezTo>
                  <a:cubicBezTo>
                    <a:pt x="4417399" y="855526"/>
                    <a:pt x="4419717" y="834963"/>
                    <a:pt x="4419717" y="814249"/>
                  </a:cubicBezTo>
                  <a:cubicBezTo>
                    <a:pt x="4419717" y="794732"/>
                    <a:pt x="4417699" y="775216"/>
                    <a:pt x="4413662" y="756222"/>
                  </a:cubicBezTo>
                  <a:cubicBezTo>
                    <a:pt x="4394741" y="752259"/>
                    <a:pt x="4375374" y="750239"/>
                    <a:pt x="4355709" y="750239"/>
                  </a:cubicBezTo>
                  <a:close/>
                  <a:moveTo>
                    <a:pt x="3172957" y="750239"/>
                  </a:moveTo>
                  <a:cubicBezTo>
                    <a:pt x="3152094" y="750239"/>
                    <a:pt x="3131456" y="752558"/>
                    <a:pt x="3111416" y="757044"/>
                  </a:cubicBezTo>
                  <a:cubicBezTo>
                    <a:pt x="3123455" y="787927"/>
                    <a:pt x="3130858" y="820680"/>
                    <a:pt x="3133251" y="853807"/>
                  </a:cubicBezTo>
                  <a:cubicBezTo>
                    <a:pt x="3137961" y="854106"/>
                    <a:pt x="3142672" y="854554"/>
                    <a:pt x="3147383" y="855152"/>
                  </a:cubicBezTo>
                  <a:cubicBezTo>
                    <a:pt x="3147458" y="855152"/>
                    <a:pt x="3147458" y="855152"/>
                    <a:pt x="3147533" y="855152"/>
                  </a:cubicBezTo>
                  <a:cubicBezTo>
                    <a:pt x="3147533" y="855152"/>
                    <a:pt x="3147607" y="855152"/>
                    <a:pt x="3147607" y="855152"/>
                  </a:cubicBezTo>
                  <a:cubicBezTo>
                    <a:pt x="3156506" y="856124"/>
                    <a:pt x="3164882" y="857396"/>
                    <a:pt x="3173032" y="859041"/>
                  </a:cubicBezTo>
                  <a:cubicBezTo>
                    <a:pt x="3174079" y="859191"/>
                    <a:pt x="3175200" y="859414"/>
                    <a:pt x="3176247" y="859639"/>
                  </a:cubicBezTo>
                  <a:cubicBezTo>
                    <a:pt x="3176471" y="859639"/>
                    <a:pt x="3177220" y="859863"/>
                    <a:pt x="3177369" y="859863"/>
                  </a:cubicBezTo>
                  <a:cubicBezTo>
                    <a:pt x="3182379" y="860910"/>
                    <a:pt x="3187389" y="862106"/>
                    <a:pt x="3192324" y="863378"/>
                  </a:cubicBezTo>
                  <a:lnTo>
                    <a:pt x="3195540" y="864200"/>
                  </a:lnTo>
                  <a:cubicBezTo>
                    <a:pt x="3195690" y="864275"/>
                    <a:pt x="3195839" y="864275"/>
                    <a:pt x="3195989" y="864350"/>
                  </a:cubicBezTo>
                  <a:cubicBezTo>
                    <a:pt x="3196138" y="864350"/>
                    <a:pt x="3196213" y="864424"/>
                    <a:pt x="3196363" y="864424"/>
                  </a:cubicBezTo>
                  <a:cubicBezTo>
                    <a:pt x="3202120" y="865995"/>
                    <a:pt x="3207579" y="867640"/>
                    <a:pt x="3212963" y="869435"/>
                  </a:cubicBezTo>
                  <a:cubicBezTo>
                    <a:pt x="3218646" y="871230"/>
                    <a:pt x="3224403" y="873323"/>
                    <a:pt x="3230012" y="875566"/>
                  </a:cubicBezTo>
                  <a:cubicBezTo>
                    <a:pt x="3234498" y="855526"/>
                    <a:pt x="3236742" y="835037"/>
                    <a:pt x="3236891" y="814249"/>
                  </a:cubicBezTo>
                  <a:cubicBezTo>
                    <a:pt x="3236891" y="794583"/>
                    <a:pt x="3234873" y="775141"/>
                    <a:pt x="3230909" y="756222"/>
                  </a:cubicBezTo>
                  <a:cubicBezTo>
                    <a:pt x="3211991" y="752259"/>
                    <a:pt x="3192623" y="750239"/>
                    <a:pt x="3172957" y="750239"/>
                  </a:cubicBezTo>
                  <a:close/>
                  <a:moveTo>
                    <a:pt x="1989982" y="750239"/>
                  </a:moveTo>
                  <a:cubicBezTo>
                    <a:pt x="1969119" y="750239"/>
                    <a:pt x="1948480" y="752558"/>
                    <a:pt x="1928441" y="757044"/>
                  </a:cubicBezTo>
                  <a:cubicBezTo>
                    <a:pt x="1940405" y="787927"/>
                    <a:pt x="1947883" y="820680"/>
                    <a:pt x="1950276" y="853807"/>
                  </a:cubicBezTo>
                  <a:cubicBezTo>
                    <a:pt x="1955061" y="854106"/>
                    <a:pt x="1959772" y="854554"/>
                    <a:pt x="1964483" y="855152"/>
                  </a:cubicBezTo>
                  <a:cubicBezTo>
                    <a:pt x="1964558" y="855152"/>
                    <a:pt x="1964558" y="855152"/>
                    <a:pt x="1964633" y="855152"/>
                  </a:cubicBezTo>
                  <a:cubicBezTo>
                    <a:pt x="1964633" y="855152"/>
                    <a:pt x="1964707" y="855152"/>
                    <a:pt x="1964707" y="855152"/>
                  </a:cubicBezTo>
                  <a:cubicBezTo>
                    <a:pt x="1973606" y="856124"/>
                    <a:pt x="1981981" y="857396"/>
                    <a:pt x="1990131" y="859041"/>
                  </a:cubicBezTo>
                  <a:cubicBezTo>
                    <a:pt x="1991178" y="859191"/>
                    <a:pt x="1992300" y="859414"/>
                    <a:pt x="1993347" y="859639"/>
                  </a:cubicBezTo>
                  <a:cubicBezTo>
                    <a:pt x="1993497" y="859639"/>
                    <a:pt x="1994319" y="859863"/>
                    <a:pt x="1994468" y="859863"/>
                  </a:cubicBezTo>
                  <a:cubicBezTo>
                    <a:pt x="1999479" y="860910"/>
                    <a:pt x="2004489" y="862106"/>
                    <a:pt x="2009424" y="863378"/>
                  </a:cubicBezTo>
                  <a:lnTo>
                    <a:pt x="2012565" y="864200"/>
                  </a:lnTo>
                  <a:cubicBezTo>
                    <a:pt x="2012714" y="864200"/>
                    <a:pt x="2012938" y="864275"/>
                    <a:pt x="2013088" y="864350"/>
                  </a:cubicBezTo>
                  <a:cubicBezTo>
                    <a:pt x="2014509" y="864724"/>
                    <a:pt x="2015855" y="865247"/>
                    <a:pt x="2017276" y="865621"/>
                  </a:cubicBezTo>
                  <a:cubicBezTo>
                    <a:pt x="2027296" y="868463"/>
                    <a:pt x="2037241" y="871753"/>
                    <a:pt x="2047037" y="875566"/>
                  </a:cubicBezTo>
                  <a:cubicBezTo>
                    <a:pt x="2051524" y="855451"/>
                    <a:pt x="2053842" y="834963"/>
                    <a:pt x="2053842" y="814249"/>
                  </a:cubicBezTo>
                  <a:cubicBezTo>
                    <a:pt x="2053842" y="794508"/>
                    <a:pt x="2051823" y="775066"/>
                    <a:pt x="2047860" y="756222"/>
                  </a:cubicBezTo>
                  <a:cubicBezTo>
                    <a:pt x="2029016" y="752259"/>
                    <a:pt x="2009648" y="750239"/>
                    <a:pt x="1989982" y="750239"/>
                  </a:cubicBezTo>
                  <a:close/>
                  <a:moveTo>
                    <a:pt x="5108041" y="750230"/>
                  </a:moveTo>
                  <a:cubicBezTo>
                    <a:pt x="5087963" y="750053"/>
                    <a:pt x="5067848" y="751997"/>
                    <a:pt x="5048220" y="756147"/>
                  </a:cubicBezTo>
                  <a:cubicBezTo>
                    <a:pt x="5044181" y="775141"/>
                    <a:pt x="5042163" y="794583"/>
                    <a:pt x="5042163" y="814100"/>
                  </a:cubicBezTo>
                  <a:cubicBezTo>
                    <a:pt x="5042163" y="834887"/>
                    <a:pt x="5044556" y="855451"/>
                    <a:pt x="5049042" y="875491"/>
                  </a:cubicBezTo>
                  <a:cubicBezTo>
                    <a:pt x="5054425" y="873323"/>
                    <a:pt x="5060258" y="871155"/>
                    <a:pt x="5066241" y="869285"/>
                  </a:cubicBezTo>
                  <a:cubicBezTo>
                    <a:pt x="5071625" y="867565"/>
                    <a:pt x="5077233" y="865845"/>
                    <a:pt x="5082767" y="864350"/>
                  </a:cubicBezTo>
                  <a:cubicBezTo>
                    <a:pt x="5082842" y="864275"/>
                    <a:pt x="5082916" y="864275"/>
                    <a:pt x="5082991" y="864275"/>
                  </a:cubicBezTo>
                  <a:cubicBezTo>
                    <a:pt x="5082991" y="864275"/>
                    <a:pt x="5083065" y="864275"/>
                    <a:pt x="5083065" y="864275"/>
                  </a:cubicBezTo>
                  <a:cubicBezTo>
                    <a:pt x="5084187" y="863901"/>
                    <a:pt x="5085384" y="863677"/>
                    <a:pt x="5086505" y="863378"/>
                  </a:cubicBezTo>
                  <a:cubicBezTo>
                    <a:pt x="5090618" y="862256"/>
                    <a:pt x="5095778" y="860985"/>
                    <a:pt x="5101611" y="859789"/>
                  </a:cubicBezTo>
                  <a:cubicBezTo>
                    <a:pt x="5101685" y="859789"/>
                    <a:pt x="5101685" y="859789"/>
                    <a:pt x="5101760" y="859789"/>
                  </a:cubicBezTo>
                  <a:cubicBezTo>
                    <a:pt x="5101910" y="859789"/>
                    <a:pt x="5101985" y="859713"/>
                    <a:pt x="5102059" y="859713"/>
                  </a:cubicBezTo>
                  <a:lnTo>
                    <a:pt x="5102956" y="859564"/>
                  </a:lnTo>
                  <a:cubicBezTo>
                    <a:pt x="5104003" y="859414"/>
                    <a:pt x="5104976" y="859191"/>
                    <a:pt x="5105947" y="859041"/>
                  </a:cubicBezTo>
                  <a:cubicBezTo>
                    <a:pt x="5114098" y="857396"/>
                    <a:pt x="5122548" y="856124"/>
                    <a:pt x="5131671" y="855078"/>
                  </a:cubicBezTo>
                  <a:cubicBezTo>
                    <a:pt x="5136382" y="854554"/>
                    <a:pt x="5141092" y="854106"/>
                    <a:pt x="5145879" y="853731"/>
                  </a:cubicBezTo>
                  <a:cubicBezTo>
                    <a:pt x="5148272" y="820680"/>
                    <a:pt x="5155749" y="787927"/>
                    <a:pt x="5167638" y="757044"/>
                  </a:cubicBezTo>
                  <a:cubicBezTo>
                    <a:pt x="5148159" y="752707"/>
                    <a:pt x="5128119" y="750408"/>
                    <a:pt x="5108041" y="750230"/>
                  </a:cubicBezTo>
                  <a:close/>
                  <a:moveTo>
                    <a:pt x="1559415" y="750230"/>
                  </a:moveTo>
                  <a:cubicBezTo>
                    <a:pt x="1539337" y="750053"/>
                    <a:pt x="1519222" y="751997"/>
                    <a:pt x="1499593" y="756147"/>
                  </a:cubicBezTo>
                  <a:cubicBezTo>
                    <a:pt x="1495555" y="775141"/>
                    <a:pt x="1493536" y="794583"/>
                    <a:pt x="1493536" y="814100"/>
                  </a:cubicBezTo>
                  <a:cubicBezTo>
                    <a:pt x="1493536" y="834963"/>
                    <a:pt x="1495929" y="855526"/>
                    <a:pt x="1500416" y="875566"/>
                  </a:cubicBezTo>
                  <a:cubicBezTo>
                    <a:pt x="1511258" y="871304"/>
                    <a:pt x="1521876" y="867789"/>
                    <a:pt x="1532794" y="864798"/>
                  </a:cubicBezTo>
                  <a:cubicBezTo>
                    <a:pt x="1533318" y="864649"/>
                    <a:pt x="1533841" y="864499"/>
                    <a:pt x="1534364" y="864350"/>
                  </a:cubicBezTo>
                  <a:cubicBezTo>
                    <a:pt x="1534439" y="864350"/>
                    <a:pt x="1534514" y="864275"/>
                    <a:pt x="1534589" y="864275"/>
                  </a:cubicBezTo>
                  <a:lnTo>
                    <a:pt x="1538028" y="863378"/>
                  </a:lnTo>
                  <a:cubicBezTo>
                    <a:pt x="1538028" y="863378"/>
                    <a:pt x="1538104" y="863378"/>
                    <a:pt x="1538104" y="863378"/>
                  </a:cubicBezTo>
                  <a:cubicBezTo>
                    <a:pt x="1543039" y="862032"/>
                    <a:pt x="1547973" y="860910"/>
                    <a:pt x="1553059" y="859863"/>
                  </a:cubicBezTo>
                  <a:lnTo>
                    <a:pt x="1554180" y="859639"/>
                  </a:lnTo>
                  <a:cubicBezTo>
                    <a:pt x="1555227" y="859414"/>
                    <a:pt x="1556274" y="859191"/>
                    <a:pt x="1557396" y="859041"/>
                  </a:cubicBezTo>
                  <a:cubicBezTo>
                    <a:pt x="1565546" y="857396"/>
                    <a:pt x="1573921" y="856049"/>
                    <a:pt x="1583045" y="855078"/>
                  </a:cubicBezTo>
                  <a:cubicBezTo>
                    <a:pt x="1587680" y="854554"/>
                    <a:pt x="1592391" y="854106"/>
                    <a:pt x="1597177" y="853731"/>
                  </a:cubicBezTo>
                  <a:cubicBezTo>
                    <a:pt x="1599496" y="820680"/>
                    <a:pt x="1606899" y="788003"/>
                    <a:pt x="1619012" y="757044"/>
                  </a:cubicBezTo>
                  <a:cubicBezTo>
                    <a:pt x="1599533" y="752707"/>
                    <a:pt x="1579493" y="750408"/>
                    <a:pt x="1559415" y="750230"/>
                  </a:cubicBezTo>
                  <a:close/>
                  <a:moveTo>
                    <a:pt x="376468" y="750230"/>
                  </a:moveTo>
                  <a:cubicBezTo>
                    <a:pt x="356399" y="750053"/>
                    <a:pt x="336284" y="751997"/>
                    <a:pt x="316618" y="756147"/>
                  </a:cubicBezTo>
                  <a:cubicBezTo>
                    <a:pt x="312580" y="775141"/>
                    <a:pt x="310561" y="794583"/>
                    <a:pt x="310561" y="814100"/>
                  </a:cubicBezTo>
                  <a:cubicBezTo>
                    <a:pt x="310561" y="834887"/>
                    <a:pt x="312954" y="855377"/>
                    <a:pt x="317441" y="875491"/>
                  </a:cubicBezTo>
                  <a:cubicBezTo>
                    <a:pt x="322825" y="873323"/>
                    <a:pt x="328657" y="871155"/>
                    <a:pt x="334639" y="869285"/>
                  </a:cubicBezTo>
                  <a:cubicBezTo>
                    <a:pt x="340098" y="867490"/>
                    <a:pt x="345781" y="865845"/>
                    <a:pt x="351464" y="864275"/>
                  </a:cubicBezTo>
                  <a:lnTo>
                    <a:pt x="354679" y="863452"/>
                  </a:lnTo>
                  <a:cubicBezTo>
                    <a:pt x="354829" y="863452"/>
                    <a:pt x="354904" y="863378"/>
                    <a:pt x="355053" y="863378"/>
                  </a:cubicBezTo>
                  <a:cubicBezTo>
                    <a:pt x="355129" y="863303"/>
                    <a:pt x="355203" y="863303"/>
                    <a:pt x="355278" y="863303"/>
                  </a:cubicBezTo>
                  <a:cubicBezTo>
                    <a:pt x="360437" y="861957"/>
                    <a:pt x="365223" y="860910"/>
                    <a:pt x="370084" y="859863"/>
                  </a:cubicBezTo>
                  <a:lnTo>
                    <a:pt x="371205" y="859639"/>
                  </a:lnTo>
                  <a:cubicBezTo>
                    <a:pt x="372252" y="859414"/>
                    <a:pt x="373374" y="859191"/>
                    <a:pt x="374421" y="859041"/>
                  </a:cubicBezTo>
                  <a:cubicBezTo>
                    <a:pt x="379954" y="857919"/>
                    <a:pt x="385039" y="857021"/>
                    <a:pt x="389974" y="856348"/>
                  </a:cubicBezTo>
                  <a:cubicBezTo>
                    <a:pt x="390124" y="856348"/>
                    <a:pt x="390199" y="856274"/>
                    <a:pt x="390348" y="856274"/>
                  </a:cubicBezTo>
                  <a:cubicBezTo>
                    <a:pt x="390423" y="856274"/>
                    <a:pt x="390572" y="856274"/>
                    <a:pt x="390647" y="856274"/>
                  </a:cubicBezTo>
                  <a:cubicBezTo>
                    <a:pt x="390647" y="856274"/>
                    <a:pt x="390722" y="856274"/>
                    <a:pt x="390722" y="856274"/>
                  </a:cubicBezTo>
                  <a:cubicBezTo>
                    <a:pt x="393638" y="855825"/>
                    <a:pt x="396928" y="855377"/>
                    <a:pt x="400294" y="855078"/>
                  </a:cubicBezTo>
                  <a:cubicBezTo>
                    <a:pt x="404855" y="854554"/>
                    <a:pt x="409491" y="854106"/>
                    <a:pt x="414202" y="853731"/>
                  </a:cubicBezTo>
                  <a:cubicBezTo>
                    <a:pt x="416595" y="820605"/>
                    <a:pt x="424073" y="787927"/>
                    <a:pt x="436037" y="757044"/>
                  </a:cubicBezTo>
                  <a:cubicBezTo>
                    <a:pt x="416558" y="752707"/>
                    <a:pt x="396536" y="750408"/>
                    <a:pt x="376468" y="750230"/>
                  </a:cubicBezTo>
                  <a:close/>
                  <a:moveTo>
                    <a:pt x="807006" y="750165"/>
                  </a:moveTo>
                  <a:cubicBezTo>
                    <a:pt x="786144" y="750165"/>
                    <a:pt x="765506" y="752483"/>
                    <a:pt x="745465" y="756970"/>
                  </a:cubicBezTo>
                  <a:cubicBezTo>
                    <a:pt x="757430" y="787853"/>
                    <a:pt x="764908" y="820605"/>
                    <a:pt x="767299" y="853731"/>
                  </a:cubicBezTo>
                  <a:cubicBezTo>
                    <a:pt x="772085" y="854030"/>
                    <a:pt x="776796" y="854479"/>
                    <a:pt x="781508" y="855078"/>
                  </a:cubicBezTo>
                  <a:cubicBezTo>
                    <a:pt x="781582" y="855078"/>
                    <a:pt x="781582" y="855078"/>
                    <a:pt x="781658" y="855078"/>
                  </a:cubicBezTo>
                  <a:cubicBezTo>
                    <a:pt x="781658" y="855078"/>
                    <a:pt x="781732" y="855078"/>
                    <a:pt x="781732" y="855078"/>
                  </a:cubicBezTo>
                  <a:cubicBezTo>
                    <a:pt x="790631" y="856049"/>
                    <a:pt x="799080" y="857396"/>
                    <a:pt x="807231" y="859041"/>
                  </a:cubicBezTo>
                  <a:cubicBezTo>
                    <a:pt x="808128" y="859191"/>
                    <a:pt x="809176" y="859340"/>
                    <a:pt x="810148" y="859564"/>
                  </a:cubicBezTo>
                  <a:cubicBezTo>
                    <a:pt x="810222" y="859564"/>
                    <a:pt x="810970" y="859713"/>
                    <a:pt x="811045" y="859713"/>
                  </a:cubicBezTo>
                  <a:cubicBezTo>
                    <a:pt x="811194" y="859789"/>
                    <a:pt x="811269" y="859789"/>
                    <a:pt x="811344" y="859789"/>
                  </a:cubicBezTo>
                  <a:cubicBezTo>
                    <a:pt x="811344" y="859789"/>
                    <a:pt x="811418" y="859789"/>
                    <a:pt x="811418" y="859789"/>
                  </a:cubicBezTo>
                  <a:cubicBezTo>
                    <a:pt x="817251" y="861060"/>
                    <a:pt x="822485" y="862256"/>
                    <a:pt x="827271" y="863602"/>
                  </a:cubicBezTo>
                  <a:cubicBezTo>
                    <a:pt x="833627" y="865173"/>
                    <a:pt x="840208" y="867117"/>
                    <a:pt x="846713" y="869285"/>
                  </a:cubicBezTo>
                  <a:cubicBezTo>
                    <a:pt x="846788" y="869285"/>
                    <a:pt x="846788" y="869285"/>
                    <a:pt x="846788" y="869285"/>
                  </a:cubicBezTo>
                  <a:cubicBezTo>
                    <a:pt x="846938" y="869360"/>
                    <a:pt x="847087" y="869360"/>
                    <a:pt x="847237" y="869435"/>
                  </a:cubicBezTo>
                  <a:cubicBezTo>
                    <a:pt x="849704" y="870258"/>
                    <a:pt x="852621" y="871230"/>
                    <a:pt x="855462" y="872276"/>
                  </a:cubicBezTo>
                  <a:cubicBezTo>
                    <a:pt x="855761" y="872351"/>
                    <a:pt x="856060" y="872500"/>
                    <a:pt x="856359" y="872575"/>
                  </a:cubicBezTo>
                  <a:cubicBezTo>
                    <a:pt x="859051" y="873622"/>
                    <a:pt x="861669" y="874594"/>
                    <a:pt x="864136" y="875566"/>
                  </a:cubicBezTo>
                  <a:cubicBezTo>
                    <a:pt x="868623" y="855451"/>
                    <a:pt x="870941" y="834887"/>
                    <a:pt x="870941" y="814174"/>
                  </a:cubicBezTo>
                  <a:cubicBezTo>
                    <a:pt x="870941" y="794658"/>
                    <a:pt x="868922" y="775141"/>
                    <a:pt x="864884" y="756147"/>
                  </a:cubicBezTo>
                  <a:cubicBezTo>
                    <a:pt x="846041" y="752184"/>
                    <a:pt x="826673" y="750165"/>
                    <a:pt x="807006" y="750165"/>
                  </a:cubicBezTo>
                  <a:close/>
                  <a:moveTo>
                    <a:pt x="2740371" y="750016"/>
                  </a:moveTo>
                  <a:cubicBezTo>
                    <a:pt x="2720780" y="750016"/>
                    <a:pt x="2701338" y="752034"/>
                    <a:pt x="2682418" y="756073"/>
                  </a:cubicBezTo>
                  <a:cubicBezTo>
                    <a:pt x="2678381" y="774991"/>
                    <a:pt x="2676362" y="794508"/>
                    <a:pt x="2676362" y="814024"/>
                  </a:cubicBezTo>
                  <a:cubicBezTo>
                    <a:pt x="2676362" y="834887"/>
                    <a:pt x="2678680" y="855451"/>
                    <a:pt x="2683166" y="875491"/>
                  </a:cubicBezTo>
                  <a:cubicBezTo>
                    <a:pt x="2685634" y="874520"/>
                    <a:pt x="2688177" y="873472"/>
                    <a:pt x="2690943" y="872500"/>
                  </a:cubicBezTo>
                  <a:cubicBezTo>
                    <a:pt x="2691242" y="872426"/>
                    <a:pt x="2691542" y="872276"/>
                    <a:pt x="2691841" y="872201"/>
                  </a:cubicBezTo>
                  <a:cubicBezTo>
                    <a:pt x="2694682" y="871080"/>
                    <a:pt x="2697598" y="870108"/>
                    <a:pt x="2700515" y="869210"/>
                  </a:cubicBezTo>
                  <a:cubicBezTo>
                    <a:pt x="2706572" y="867191"/>
                    <a:pt x="2713226" y="865247"/>
                    <a:pt x="2720331" y="863452"/>
                  </a:cubicBezTo>
                  <a:cubicBezTo>
                    <a:pt x="2720405" y="863452"/>
                    <a:pt x="2720405" y="863452"/>
                    <a:pt x="2720405" y="863452"/>
                  </a:cubicBezTo>
                  <a:cubicBezTo>
                    <a:pt x="2720480" y="863452"/>
                    <a:pt x="2720630" y="863378"/>
                    <a:pt x="2720704" y="863378"/>
                  </a:cubicBezTo>
                  <a:cubicBezTo>
                    <a:pt x="2724817" y="862256"/>
                    <a:pt x="2729977" y="860985"/>
                    <a:pt x="2735810" y="859789"/>
                  </a:cubicBezTo>
                  <a:cubicBezTo>
                    <a:pt x="2735884" y="859789"/>
                    <a:pt x="2735884" y="859789"/>
                    <a:pt x="2735959" y="859789"/>
                  </a:cubicBezTo>
                  <a:cubicBezTo>
                    <a:pt x="2736109" y="859789"/>
                    <a:pt x="2736183" y="859713"/>
                    <a:pt x="2736258" y="859713"/>
                  </a:cubicBezTo>
                  <a:lnTo>
                    <a:pt x="2737155" y="859564"/>
                  </a:lnTo>
                  <a:cubicBezTo>
                    <a:pt x="2738202" y="859414"/>
                    <a:pt x="2739174" y="859191"/>
                    <a:pt x="2740146" y="859041"/>
                  </a:cubicBezTo>
                  <a:cubicBezTo>
                    <a:pt x="2748298" y="857396"/>
                    <a:pt x="2756747" y="856124"/>
                    <a:pt x="2765870" y="855078"/>
                  </a:cubicBezTo>
                  <a:cubicBezTo>
                    <a:pt x="2770506" y="854554"/>
                    <a:pt x="2775217" y="854106"/>
                    <a:pt x="2780003" y="853731"/>
                  </a:cubicBezTo>
                  <a:cubicBezTo>
                    <a:pt x="2781722" y="829802"/>
                    <a:pt x="2785985" y="806098"/>
                    <a:pt x="2792865" y="783067"/>
                  </a:cubicBezTo>
                  <a:cubicBezTo>
                    <a:pt x="2792939" y="783067"/>
                    <a:pt x="2792939" y="782992"/>
                    <a:pt x="2792939" y="782918"/>
                  </a:cubicBezTo>
                  <a:cubicBezTo>
                    <a:pt x="2794584" y="777534"/>
                    <a:pt x="2796603" y="771103"/>
                    <a:pt x="2798922" y="764821"/>
                  </a:cubicBezTo>
                  <a:cubicBezTo>
                    <a:pt x="2799893" y="762129"/>
                    <a:pt x="2800865" y="759587"/>
                    <a:pt x="2801763" y="756820"/>
                  </a:cubicBezTo>
                  <a:cubicBezTo>
                    <a:pt x="2781797" y="752333"/>
                    <a:pt x="2761234" y="750016"/>
                    <a:pt x="2740371" y="750016"/>
                  </a:cubicBezTo>
                  <a:close/>
                  <a:moveTo>
                    <a:pt x="3548114" y="692512"/>
                  </a:moveTo>
                  <a:cubicBezTo>
                    <a:pt x="3522989" y="714272"/>
                    <a:pt x="3494649" y="732144"/>
                    <a:pt x="3464364" y="745454"/>
                  </a:cubicBezTo>
                  <a:cubicBezTo>
                    <a:pt x="3475356" y="762802"/>
                    <a:pt x="3488218" y="779029"/>
                    <a:pt x="3502949" y="793835"/>
                  </a:cubicBezTo>
                  <a:cubicBezTo>
                    <a:pt x="3516708" y="807594"/>
                    <a:pt x="3531887" y="819857"/>
                    <a:pt x="3548114" y="830476"/>
                  </a:cubicBezTo>
                  <a:cubicBezTo>
                    <a:pt x="3564266" y="819932"/>
                    <a:pt x="3579445" y="807594"/>
                    <a:pt x="3593280" y="793760"/>
                  </a:cubicBezTo>
                  <a:cubicBezTo>
                    <a:pt x="3608085" y="778954"/>
                    <a:pt x="3620872" y="762727"/>
                    <a:pt x="3631865" y="745379"/>
                  </a:cubicBezTo>
                  <a:cubicBezTo>
                    <a:pt x="3601505" y="731994"/>
                    <a:pt x="3573165" y="714122"/>
                    <a:pt x="3548114" y="692512"/>
                  </a:cubicBezTo>
                  <a:close/>
                  <a:moveTo>
                    <a:pt x="1182164" y="692512"/>
                  </a:moveTo>
                  <a:cubicBezTo>
                    <a:pt x="1157114" y="714272"/>
                    <a:pt x="1128698" y="732144"/>
                    <a:pt x="1098413" y="745454"/>
                  </a:cubicBezTo>
                  <a:cubicBezTo>
                    <a:pt x="1109405" y="762802"/>
                    <a:pt x="1122267" y="779029"/>
                    <a:pt x="1136999" y="793835"/>
                  </a:cubicBezTo>
                  <a:cubicBezTo>
                    <a:pt x="1150832" y="807594"/>
                    <a:pt x="1166012" y="819857"/>
                    <a:pt x="1182239" y="830476"/>
                  </a:cubicBezTo>
                  <a:cubicBezTo>
                    <a:pt x="1198465" y="819857"/>
                    <a:pt x="1213645" y="807594"/>
                    <a:pt x="1227404" y="793760"/>
                  </a:cubicBezTo>
                  <a:cubicBezTo>
                    <a:pt x="1242135" y="779029"/>
                    <a:pt x="1254997" y="762802"/>
                    <a:pt x="1265989" y="745379"/>
                  </a:cubicBezTo>
                  <a:cubicBezTo>
                    <a:pt x="1235705" y="732069"/>
                    <a:pt x="1207364" y="714122"/>
                    <a:pt x="1182164" y="692512"/>
                  </a:cubicBezTo>
                  <a:close/>
                  <a:moveTo>
                    <a:pt x="5913989" y="692437"/>
                  </a:moveTo>
                  <a:cubicBezTo>
                    <a:pt x="5888790" y="714197"/>
                    <a:pt x="5860450" y="732069"/>
                    <a:pt x="5830164" y="745379"/>
                  </a:cubicBezTo>
                  <a:cubicBezTo>
                    <a:pt x="5841157" y="762727"/>
                    <a:pt x="5853944" y="778954"/>
                    <a:pt x="5868749" y="793760"/>
                  </a:cubicBezTo>
                  <a:cubicBezTo>
                    <a:pt x="5882583" y="807594"/>
                    <a:pt x="5897763" y="819857"/>
                    <a:pt x="5913989" y="830476"/>
                  </a:cubicBezTo>
                  <a:cubicBezTo>
                    <a:pt x="5930142" y="819932"/>
                    <a:pt x="5945321" y="807594"/>
                    <a:pt x="5959156" y="793760"/>
                  </a:cubicBezTo>
                  <a:cubicBezTo>
                    <a:pt x="5973887" y="779029"/>
                    <a:pt x="5986674" y="762727"/>
                    <a:pt x="5997740" y="745305"/>
                  </a:cubicBezTo>
                  <a:cubicBezTo>
                    <a:pt x="5967381" y="731994"/>
                    <a:pt x="5939040" y="714122"/>
                    <a:pt x="5913989" y="692437"/>
                  </a:cubicBezTo>
                  <a:close/>
                  <a:moveTo>
                    <a:pt x="4731014" y="692437"/>
                  </a:moveTo>
                  <a:cubicBezTo>
                    <a:pt x="4705889" y="714197"/>
                    <a:pt x="4677549" y="732069"/>
                    <a:pt x="4647266" y="745379"/>
                  </a:cubicBezTo>
                  <a:cubicBezTo>
                    <a:pt x="4658256" y="762727"/>
                    <a:pt x="4671118" y="778954"/>
                    <a:pt x="4685850" y="793760"/>
                  </a:cubicBezTo>
                  <a:cubicBezTo>
                    <a:pt x="4699683" y="807594"/>
                    <a:pt x="4714862" y="819857"/>
                    <a:pt x="4731014" y="830401"/>
                  </a:cubicBezTo>
                  <a:cubicBezTo>
                    <a:pt x="4747167" y="819857"/>
                    <a:pt x="4762346" y="807519"/>
                    <a:pt x="4776180" y="793685"/>
                  </a:cubicBezTo>
                  <a:cubicBezTo>
                    <a:pt x="4778947" y="790993"/>
                    <a:pt x="4781639" y="788226"/>
                    <a:pt x="4784256" y="785385"/>
                  </a:cubicBezTo>
                  <a:cubicBezTo>
                    <a:pt x="4789490" y="779702"/>
                    <a:pt x="4794501" y="773794"/>
                    <a:pt x="4799062" y="768037"/>
                  </a:cubicBezTo>
                  <a:cubicBezTo>
                    <a:pt x="4804745" y="760784"/>
                    <a:pt x="4810054" y="753231"/>
                    <a:pt x="4814989" y="745454"/>
                  </a:cubicBezTo>
                  <a:cubicBezTo>
                    <a:pt x="4784630" y="732069"/>
                    <a:pt x="4756140" y="714197"/>
                    <a:pt x="4731014" y="692437"/>
                  </a:cubicBezTo>
                  <a:close/>
                  <a:moveTo>
                    <a:pt x="2365064" y="692437"/>
                  </a:moveTo>
                  <a:cubicBezTo>
                    <a:pt x="2339939" y="714197"/>
                    <a:pt x="2311599" y="732069"/>
                    <a:pt x="2281313" y="745379"/>
                  </a:cubicBezTo>
                  <a:cubicBezTo>
                    <a:pt x="2292380" y="762802"/>
                    <a:pt x="2305168" y="779029"/>
                    <a:pt x="2319898" y="793760"/>
                  </a:cubicBezTo>
                  <a:cubicBezTo>
                    <a:pt x="2333733" y="807594"/>
                    <a:pt x="2348912" y="819857"/>
                    <a:pt x="2365138" y="830476"/>
                  </a:cubicBezTo>
                  <a:cubicBezTo>
                    <a:pt x="2381291" y="819932"/>
                    <a:pt x="2396470" y="807594"/>
                    <a:pt x="2410305" y="793760"/>
                  </a:cubicBezTo>
                  <a:cubicBezTo>
                    <a:pt x="2425036" y="779029"/>
                    <a:pt x="2437897" y="762802"/>
                    <a:pt x="2448890" y="745379"/>
                  </a:cubicBezTo>
                  <a:cubicBezTo>
                    <a:pt x="2418604" y="731994"/>
                    <a:pt x="2390264" y="714122"/>
                    <a:pt x="2365064" y="692437"/>
                  </a:cubicBezTo>
                  <a:close/>
                  <a:moveTo>
                    <a:pt x="2956552" y="642710"/>
                  </a:moveTo>
                  <a:cubicBezTo>
                    <a:pt x="2940400" y="653254"/>
                    <a:pt x="2925220" y="665592"/>
                    <a:pt x="2911461" y="679426"/>
                  </a:cubicBezTo>
                  <a:cubicBezTo>
                    <a:pt x="2911461" y="679426"/>
                    <a:pt x="2911386" y="679501"/>
                    <a:pt x="2911386" y="679501"/>
                  </a:cubicBezTo>
                  <a:cubicBezTo>
                    <a:pt x="2908694" y="682193"/>
                    <a:pt x="2906002" y="684885"/>
                    <a:pt x="2903460" y="687651"/>
                  </a:cubicBezTo>
                  <a:cubicBezTo>
                    <a:pt x="2902861" y="688324"/>
                    <a:pt x="2902189" y="689072"/>
                    <a:pt x="2901590" y="689745"/>
                  </a:cubicBezTo>
                  <a:cubicBezTo>
                    <a:pt x="2897029" y="694904"/>
                    <a:pt x="2892617" y="700065"/>
                    <a:pt x="2888580" y="705150"/>
                  </a:cubicBezTo>
                  <a:cubicBezTo>
                    <a:pt x="2882897" y="712403"/>
                    <a:pt x="2877587" y="719955"/>
                    <a:pt x="2872652" y="727732"/>
                  </a:cubicBezTo>
                  <a:cubicBezTo>
                    <a:pt x="2903086" y="741042"/>
                    <a:pt x="2931501" y="758914"/>
                    <a:pt x="2956626" y="780674"/>
                  </a:cubicBezTo>
                  <a:cubicBezTo>
                    <a:pt x="2981752" y="758914"/>
                    <a:pt x="3010092" y="741042"/>
                    <a:pt x="3040302" y="727806"/>
                  </a:cubicBezTo>
                  <a:cubicBezTo>
                    <a:pt x="3029385" y="710533"/>
                    <a:pt x="3016524" y="694232"/>
                    <a:pt x="3001717" y="679351"/>
                  </a:cubicBezTo>
                  <a:cubicBezTo>
                    <a:pt x="2987958" y="665592"/>
                    <a:pt x="2972778" y="653328"/>
                    <a:pt x="2956552" y="642710"/>
                  </a:cubicBezTo>
                  <a:close/>
                  <a:moveTo>
                    <a:pt x="5322502" y="642636"/>
                  </a:moveTo>
                  <a:cubicBezTo>
                    <a:pt x="5306276" y="653254"/>
                    <a:pt x="5291096" y="665517"/>
                    <a:pt x="5277337" y="679351"/>
                  </a:cubicBezTo>
                  <a:cubicBezTo>
                    <a:pt x="5262606" y="694082"/>
                    <a:pt x="5249744" y="710309"/>
                    <a:pt x="5238752" y="727732"/>
                  </a:cubicBezTo>
                  <a:cubicBezTo>
                    <a:pt x="5269036" y="741042"/>
                    <a:pt x="5297377" y="758914"/>
                    <a:pt x="5322502" y="780599"/>
                  </a:cubicBezTo>
                  <a:cubicBezTo>
                    <a:pt x="5347553" y="758914"/>
                    <a:pt x="5375894" y="741042"/>
                    <a:pt x="5406253" y="727732"/>
                  </a:cubicBezTo>
                  <a:cubicBezTo>
                    <a:pt x="5395260" y="710383"/>
                    <a:pt x="5382399" y="694082"/>
                    <a:pt x="5367668" y="679276"/>
                  </a:cubicBezTo>
                  <a:cubicBezTo>
                    <a:pt x="5353909" y="665517"/>
                    <a:pt x="5338729" y="653254"/>
                    <a:pt x="5322502" y="642636"/>
                  </a:cubicBezTo>
                  <a:close/>
                  <a:moveTo>
                    <a:pt x="4139528" y="642636"/>
                  </a:moveTo>
                  <a:cubicBezTo>
                    <a:pt x="4123302" y="653254"/>
                    <a:pt x="4108121" y="665517"/>
                    <a:pt x="4094363" y="679351"/>
                  </a:cubicBezTo>
                  <a:cubicBezTo>
                    <a:pt x="4079555" y="694157"/>
                    <a:pt x="4066769" y="710383"/>
                    <a:pt x="4055777" y="727732"/>
                  </a:cubicBezTo>
                  <a:cubicBezTo>
                    <a:pt x="4086136" y="741042"/>
                    <a:pt x="4114552" y="758914"/>
                    <a:pt x="4139603" y="780599"/>
                  </a:cubicBezTo>
                  <a:cubicBezTo>
                    <a:pt x="4164652" y="758914"/>
                    <a:pt x="4192993" y="741042"/>
                    <a:pt x="4223278" y="727732"/>
                  </a:cubicBezTo>
                  <a:cubicBezTo>
                    <a:pt x="4212285" y="710383"/>
                    <a:pt x="4199423" y="694082"/>
                    <a:pt x="4184694" y="679276"/>
                  </a:cubicBezTo>
                  <a:cubicBezTo>
                    <a:pt x="4170859" y="665443"/>
                    <a:pt x="4155680" y="653179"/>
                    <a:pt x="4139528" y="642636"/>
                  </a:cubicBezTo>
                  <a:close/>
                  <a:moveTo>
                    <a:pt x="1773726" y="642636"/>
                  </a:moveTo>
                  <a:cubicBezTo>
                    <a:pt x="1757499" y="653254"/>
                    <a:pt x="1742319" y="665517"/>
                    <a:pt x="1728560" y="679351"/>
                  </a:cubicBezTo>
                  <a:cubicBezTo>
                    <a:pt x="1713830" y="694082"/>
                    <a:pt x="1700968" y="710309"/>
                    <a:pt x="1689975" y="727732"/>
                  </a:cubicBezTo>
                  <a:cubicBezTo>
                    <a:pt x="1720261" y="741042"/>
                    <a:pt x="1748601" y="758914"/>
                    <a:pt x="1773726" y="780599"/>
                  </a:cubicBezTo>
                  <a:cubicBezTo>
                    <a:pt x="1798776" y="758914"/>
                    <a:pt x="1827117" y="741042"/>
                    <a:pt x="1857476" y="727732"/>
                  </a:cubicBezTo>
                  <a:cubicBezTo>
                    <a:pt x="1846485" y="710383"/>
                    <a:pt x="1833623" y="694082"/>
                    <a:pt x="1818891" y="679276"/>
                  </a:cubicBezTo>
                  <a:cubicBezTo>
                    <a:pt x="1805132" y="665517"/>
                    <a:pt x="1789953" y="653254"/>
                    <a:pt x="1773726" y="642636"/>
                  </a:cubicBezTo>
                  <a:close/>
                  <a:moveTo>
                    <a:pt x="590826" y="642636"/>
                  </a:moveTo>
                  <a:cubicBezTo>
                    <a:pt x="574599" y="653254"/>
                    <a:pt x="559420" y="665517"/>
                    <a:pt x="545661" y="679351"/>
                  </a:cubicBezTo>
                  <a:cubicBezTo>
                    <a:pt x="530929" y="694082"/>
                    <a:pt x="518067" y="710309"/>
                    <a:pt x="507076" y="727732"/>
                  </a:cubicBezTo>
                  <a:cubicBezTo>
                    <a:pt x="537360" y="741042"/>
                    <a:pt x="565701" y="758914"/>
                    <a:pt x="590826" y="780599"/>
                  </a:cubicBezTo>
                  <a:cubicBezTo>
                    <a:pt x="615876" y="758914"/>
                    <a:pt x="644217" y="741042"/>
                    <a:pt x="674577" y="727732"/>
                  </a:cubicBezTo>
                  <a:cubicBezTo>
                    <a:pt x="663510" y="710309"/>
                    <a:pt x="650722" y="694082"/>
                    <a:pt x="635992" y="679276"/>
                  </a:cubicBezTo>
                  <a:cubicBezTo>
                    <a:pt x="622157" y="665443"/>
                    <a:pt x="606978" y="653179"/>
                    <a:pt x="590826" y="642636"/>
                  </a:cubicBezTo>
                  <a:close/>
                  <a:moveTo>
                    <a:pt x="68358" y="609435"/>
                  </a:moveTo>
                  <a:cubicBezTo>
                    <a:pt x="58636" y="626110"/>
                    <a:pt x="47270" y="641813"/>
                    <a:pt x="34708" y="656619"/>
                  </a:cubicBezTo>
                  <a:cubicBezTo>
                    <a:pt x="56243" y="674789"/>
                    <a:pt x="80397" y="689745"/>
                    <a:pt x="106195" y="700738"/>
                  </a:cubicBezTo>
                  <a:cubicBezTo>
                    <a:pt x="116663" y="674640"/>
                    <a:pt x="123244" y="646972"/>
                    <a:pt x="125562" y="619081"/>
                  </a:cubicBezTo>
                  <a:cubicBezTo>
                    <a:pt x="106270" y="617510"/>
                    <a:pt x="87127" y="614369"/>
                    <a:pt x="68358" y="609435"/>
                  </a:cubicBezTo>
                  <a:close/>
                  <a:moveTo>
                    <a:pt x="5983009" y="609359"/>
                  </a:moveTo>
                  <a:cubicBezTo>
                    <a:pt x="5973288" y="626035"/>
                    <a:pt x="5961997" y="641813"/>
                    <a:pt x="5949360" y="656619"/>
                  </a:cubicBezTo>
                  <a:cubicBezTo>
                    <a:pt x="5970821" y="674789"/>
                    <a:pt x="5994973" y="689745"/>
                    <a:pt x="6020772" y="700738"/>
                  </a:cubicBezTo>
                  <a:cubicBezTo>
                    <a:pt x="6031315" y="674715"/>
                    <a:pt x="6037820" y="647047"/>
                    <a:pt x="6040213" y="619006"/>
                  </a:cubicBezTo>
                  <a:cubicBezTo>
                    <a:pt x="6020921" y="617435"/>
                    <a:pt x="6001778" y="614295"/>
                    <a:pt x="5983009" y="609359"/>
                  </a:cubicBezTo>
                  <a:close/>
                  <a:moveTo>
                    <a:pt x="4800034" y="609359"/>
                  </a:moveTo>
                  <a:cubicBezTo>
                    <a:pt x="4790313" y="626110"/>
                    <a:pt x="4778947" y="641813"/>
                    <a:pt x="4766384" y="656619"/>
                  </a:cubicBezTo>
                  <a:cubicBezTo>
                    <a:pt x="4787920" y="674789"/>
                    <a:pt x="4812073" y="689745"/>
                    <a:pt x="4837871" y="700738"/>
                  </a:cubicBezTo>
                  <a:cubicBezTo>
                    <a:pt x="4848415" y="674640"/>
                    <a:pt x="4854921" y="646972"/>
                    <a:pt x="4857238" y="619006"/>
                  </a:cubicBezTo>
                  <a:cubicBezTo>
                    <a:pt x="4837946" y="617435"/>
                    <a:pt x="4818803" y="614295"/>
                    <a:pt x="4800034" y="609359"/>
                  </a:cubicBezTo>
                  <a:close/>
                  <a:moveTo>
                    <a:pt x="3617059" y="609359"/>
                  </a:moveTo>
                  <a:cubicBezTo>
                    <a:pt x="3607338" y="626035"/>
                    <a:pt x="3595972" y="641813"/>
                    <a:pt x="3583409" y="656619"/>
                  </a:cubicBezTo>
                  <a:cubicBezTo>
                    <a:pt x="3604870" y="674789"/>
                    <a:pt x="3629023" y="689745"/>
                    <a:pt x="3654896" y="700738"/>
                  </a:cubicBezTo>
                  <a:cubicBezTo>
                    <a:pt x="3665440" y="674715"/>
                    <a:pt x="3671945" y="647047"/>
                    <a:pt x="3674188" y="619006"/>
                  </a:cubicBezTo>
                  <a:cubicBezTo>
                    <a:pt x="3654971" y="617435"/>
                    <a:pt x="3635828" y="614295"/>
                    <a:pt x="3617059" y="609359"/>
                  </a:cubicBezTo>
                  <a:close/>
                  <a:moveTo>
                    <a:pt x="2434233" y="609359"/>
                  </a:moveTo>
                  <a:cubicBezTo>
                    <a:pt x="2424512" y="626035"/>
                    <a:pt x="2413220" y="641813"/>
                    <a:pt x="2400583" y="656619"/>
                  </a:cubicBezTo>
                  <a:cubicBezTo>
                    <a:pt x="2422045" y="674789"/>
                    <a:pt x="2446198" y="689745"/>
                    <a:pt x="2471996" y="700738"/>
                  </a:cubicBezTo>
                  <a:cubicBezTo>
                    <a:pt x="2482539" y="674715"/>
                    <a:pt x="2489045" y="647047"/>
                    <a:pt x="2491438" y="619006"/>
                  </a:cubicBezTo>
                  <a:cubicBezTo>
                    <a:pt x="2472146" y="617435"/>
                    <a:pt x="2453002" y="614295"/>
                    <a:pt x="2434233" y="609359"/>
                  </a:cubicBezTo>
                  <a:close/>
                  <a:moveTo>
                    <a:pt x="2296120" y="609359"/>
                  </a:moveTo>
                  <a:cubicBezTo>
                    <a:pt x="2277425" y="614221"/>
                    <a:pt x="2258357" y="617361"/>
                    <a:pt x="2238990" y="618931"/>
                  </a:cubicBezTo>
                  <a:cubicBezTo>
                    <a:pt x="2241308" y="647047"/>
                    <a:pt x="2247814" y="674715"/>
                    <a:pt x="2258357" y="700738"/>
                  </a:cubicBezTo>
                  <a:cubicBezTo>
                    <a:pt x="2284155" y="689745"/>
                    <a:pt x="2308309" y="674789"/>
                    <a:pt x="2329844" y="656619"/>
                  </a:cubicBezTo>
                  <a:cubicBezTo>
                    <a:pt x="2317207" y="641813"/>
                    <a:pt x="2305916" y="626035"/>
                    <a:pt x="2296120" y="609359"/>
                  </a:cubicBezTo>
                  <a:close/>
                  <a:moveTo>
                    <a:pt x="1251258" y="609359"/>
                  </a:moveTo>
                  <a:cubicBezTo>
                    <a:pt x="1241462" y="626110"/>
                    <a:pt x="1230171" y="641888"/>
                    <a:pt x="1217608" y="656619"/>
                  </a:cubicBezTo>
                  <a:cubicBezTo>
                    <a:pt x="1239144" y="674789"/>
                    <a:pt x="1263297" y="689745"/>
                    <a:pt x="1289095" y="700738"/>
                  </a:cubicBezTo>
                  <a:cubicBezTo>
                    <a:pt x="1299639" y="674715"/>
                    <a:pt x="1306144" y="647047"/>
                    <a:pt x="1308463" y="619006"/>
                  </a:cubicBezTo>
                  <a:cubicBezTo>
                    <a:pt x="1289170" y="617435"/>
                    <a:pt x="1270027" y="614295"/>
                    <a:pt x="1251258" y="609359"/>
                  </a:cubicBezTo>
                  <a:close/>
                  <a:moveTo>
                    <a:pt x="5844821" y="609285"/>
                  </a:moveTo>
                  <a:cubicBezTo>
                    <a:pt x="5826127" y="614221"/>
                    <a:pt x="5806984" y="617361"/>
                    <a:pt x="5787692" y="618931"/>
                  </a:cubicBezTo>
                  <a:cubicBezTo>
                    <a:pt x="5790084" y="647047"/>
                    <a:pt x="5796590" y="674715"/>
                    <a:pt x="5807058" y="700663"/>
                  </a:cubicBezTo>
                  <a:cubicBezTo>
                    <a:pt x="5832856" y="689671"/>
                    <a:pt x="5857010" y="674715"/>
                    <a:pt x="5878545" y="656544"/>
                  </a:cubicBezTo>
                  <a:cubicBezTo>
                    <a:pt x="5865908" y="641739"/>
                    <a:pt x="5854617" y="625960"/>
                    <a:pt x="5844821" y="609285"/>
                  </a:cubicBezTo>
                  <a:close/>
                  <a:moveTo>
                    <a:pt x="4661997" y="609285"/>
                  </a:moveTo>
                  <a:cubicBezTo>
                    <a:pt x="4643226" y="614221"/>
                    <a:pt x="4624158" y="617361"/>
                    <a:pt x="4604791" y="618931"/>
                  </a:cubicBezTo>
                  <a:cubicBezTo>
                    <a:pt x="4607110" y="647047"/>
                    <a:pt x="4613614" y="674715"/>
                    <a:pt x="4624158" y="700738"/>
                  </a:cubicBezTo>
                  <a:cubicBezTo>
                    <a:pt x="4649882" y="689745"/>
                    <a:pt x="4674110" y="674789"/>
                    <a:pt x="4695646" y="656544"/>
                  </a:cubicBezTo>
                  <a:cubicBezTo>
                    <a:pt x="4683082" y="641739"/>
                    <a:pt x="4671791" y="626035"/>
                    <a:pt x="4661997" y="609285"/>
                  </a:cubicBezTo>
                  <a:close/>
                  <a:moveTo>
                    <a:pt x="3479095" y="609285"/>
                  </a:moveTo>
                  <a:cubicBezTo>
                    <a:pt x="3460400" y="614221"/>
                    <a:pt x="3441257" y="617361"/>
                    <a:pt x="3421891" y="618931"/>
                  </a:cubicBezTo>
                  <a:cubicBezTo>
                    <a:pt x="3424209" y="647047"/>
                    <a:pt x="3430714" y="674715"/>
                    <a:pt x="3441257" y="700738"/>
                  </a:cubicBezTo>
                  <a:cubicBezTo>
                    <a:pt x="3466981" y="689745"/>
                    <a:pt x="3491208" y="674789"/>
                    <a:pt x="3512744" y="656544"/>
                  </a:cubicBezTo>
                  <a:cubicBezTo>
                    <a:pt x="3500182" y="641739"/>
                    <a:pt x="3488891" y="626035"/>
                    <a:pt x="3479095" y="609285"/>
                  </a:cubicBezTo>
                  <a:close/>
                  <a:moveTo>
                    <a:pt x="1113219" y="609285"/>
                  </a:moveTo>
                  <a:cubicBezTo>
                    <a:pt x="1094525" y="614221"/>
                    <a:pt x="1075382" y="617361"/>
                    <a:pt x="1056015" y="618931"/>
                  </a:cubicBezTo>
                  <a:cubicBezTo>
                    <a:pt x="1058333" y="646972"/>
                    <a:pt x="1064838" y="674640"/>
                    <a:pt x="1075382" y="700738"/>
                  </a:cubicBezTo>
                  <a:cubicBezTo>
                    <a:pt x="1101180" y="689745"/>
                    <a:pt x="1125408" y="674789"/>
                    <a:pt x="1146869" y="656544"/>
                  </a:cubicBezTo>
                  <a:cubicBezTo>
                    <a:pt x="1134307" y="641739"/>
                    <a:pt x="1122941" y="625960"/>
                    <a:pt x="1113219" y="609285"/>
                  </a:cubicBezTo>
                  <a:close/>
                  <a:moveTo>
                    <a:pt x="6187300" y="597470"/>
                  </a:moveTo>
                  <a:cubicBezTo>
                    <a:pt x="6156417" y="609435"/>
                    <a:pt x="6123665" y="616912"/>
                    <a:pt x="6090539" y="619305"/>
                  </a:cubicBezTo>
                  <a:cubicBezTo>
                    <a:pt x="6088146" y="652356"/>
                    <a:pt x="6080743" y="685109"/>
                    <a:pt x="6068704" y="715917"/>
                  </a:cubicBezTo>
                  <a:cubicBezTo>
                    <a:pt x="6107813" y="724666"/>
                    <a:pt x="6148715" y="725115"/>
                    <a:pt x="6188123" y="716889"/>
                  </a:cubicBezTo>
                  <a:cubicBezTo>
                    <a:pt x="6192086" y="697971"/>
                    <a:pt x="6194105" y="678529"/>
                    <a:pt x="6194180" y="659011"/>
                  </a:cubicBezTo>
                  <a:cubicBezTo>
                    <a:pt x="6194180" y="638224"/>
                    <a:pt x="6191787" y="617585"/>
                    <a:pt x="6187300" y="597470"/>
                  </a:cubicBezTo>
                  <a:close/>
                  <a:moveTo>
                    <a:pt x="5640529" y="597470"/>
                  </a:moveTo>
                  <a:cubicBezTo>
                    <a:pt x="5636043" y="617510"/>
                    <a:pt x="5633725" y="638074"/>
                    <a:pt x="5633725" y="659011"/>
                  </a:cubicBezTo>
                  <a:cubicBezTo>
                    <a:pt x="5633725" y="678678"/>
                    <a:pt x="5635744" y="698120"/>
                    <a:pt x="5639707" y="716889"/>
                  </a:cubicBezTo>
                  <a:cubicBezTo>
                    <a:pt x="5678890" y="725190"/>
                    <a:pt x="5719942" y="724741"/>
                    <a:pt x="5759201" y="715992"/>
                  </a:cubicBezTo>
                  <a:cubicBezTo>
                    <a:pt x="5747162" y="685184"/>
                    <a:pt x="5739759" y="652431"/>
                    <a:pt x="5737366" y="619305"/>
                  </a:cubicBezTo>
                  <a:cubicBezTo>
                    <a:pt x="5704090" y="616837"/>
                    <a:pt x="5671338" y="609435"/>
                    <a:pt x="5640529" y="597470"/>
                  </a:cubicBezTo>
                  <a:close/>
                  <a:moveTo>
                    <a:pt x="5004325" y="597470"/>
                  </a:moveTo>
                  <a:cubicBezTo>
                    <a:pt x="4973517" y="609509"/>
                    <a:pt x="4940690" y="616912"/>
                    <a:pt x="4907564" y="619305"/>
                  </a:cubicBezTo>
                  <a:cubicBezTo>
                    <a:pt x="4905246" y="652356"/>
                    <a:pt x="4897768" y="685034"/>
                    <a:pt x="4885728" y="715917"/>
                  </a:cubicBezTo>
                  <a:cubicBezTo>
                    <a:pt x="4924838" y="724666"/>
                    <a:pt x="4965740" y="725115"/>
                    <a:pt x="5005148" y="716889"/>
                  </a:cubicBezTo>
                  <a:cubicBezTo>
                    <a:pt x="5009111" y="698195"/>
                    <a:pt x="5011130" y="678678"/>
                    <a:pt x="5011130" y="659011"/>
                  </a:cubicBezTo>
                  <a:cubicBezTo>
                    <a:pt x="5011130" y="638149"/>
                    <a:pt x="5008812" y="617510"/>
                    <a:pt x="5004325" y="597470"/>
                  </a:cubicBezTo>
                  <a:close/>
                  <a:moveTo>
                    <a:pt x="4457629" y="597470"/>
                  </a:moveTo>
                  <a:cubicBezTo>
                    <a:pt x="4453143" y="617510"/>
                    <a:pt x="4450825" y="638074"/>
                    <a:pt x="4450825" y="659011"/>
                  </a:cubicBezTo>
                  <a:cubicBezTo>
                    <a:pt x="4450825" y="678678"/>
                    <a:pt x="4452845" y="698120"/>
                    <a:pt x="4456807" y="716889"/>
                  </a:cubicBezTo>
                  <a:cubicBezTo>
                    <a:pt x="4495990" y="725190"/>
                    <a:pt x="4537044" y="724741"/>
                    <a:pt x="4576227" y="715992"/>
                  </a:cubicBezTo>
                  <a:cubicBezTo>
                    <a:pt x="4564186" y="685109"/>
                    <a:pt x="4556784" y="652431"/>
                    <a:pt x="4554392" y="619305"/>
                  </a:cubicBezTo>
                  <a:cubicBezTo>
                    <a:pt x="4521190" y="616837"/>
                    <a:pt x="4488438" y="609435"/>
                    <a:pt x="4457629" y="597470"/>
                  </a:cubicBezTo>
                  <a:close/>
                  <a:moveTo>
                    <a:pt x="3821425" y="597470"/>
                  </a:moveTo>
                  <a:cubicBezTo>
                    <a:pt x="3790542" y="609509"/>
                    <a:pt x="3757864" y="616912"/>
                    <a:pt x="3724663" y="619305"/>
                  </a:cubicBezTo>
                  <a:cubicBezTo>
                    <a:pt x="3722270" y="652431"/>
                    <a:pt x="3714867" y="685109"/>
                    <a:pt x="3702903" y="715917"/>
                  </a:cubicBezTo>
                  <a:cubicBezTo>
                    <a:pt x="3742011" y="724666"/>
                    <a:pt x="3782989" y="725115"/>
                    <a:pt x="3822397" y="716889"/>
                  </a:cubicBezTo>
                  <a:cubicBezTo>
                    <a:pt x="3826286" y="698195"/>
                    <a:pt x="3828304" y="678678"/>
                    <a:pt x="3828304" y="659011"/>
                  </a:cubicBezTo>
                  <a:cubicBezTo>
                    <a:pt x="3828304" y="643757"/>
                    <a:pt x="3827033" y="628502"/>
                    <a:pt x="3824640" y="613697"/>
                  </a:cubicBezTo>
                  <a:cubicBezTo>
                    <a:pt x="3823668" y="607789"/>
                    <a:pt x="3822546" y="602554"/>
                    <a:pt x="3821425" y="597470"/>
                  </a:cubicBezTo>
                  <a:close/>
                  <a:moveTo>
                    <a:pt x="3274728" y="597470"/>
                  </a:moveTo>
                  <a:cubicBezTo>
                    <a:pt x="3270167" y="617585"/>
                    <a:pt x="3267849" y="638149"/>
                    <a:pt x="3267849" y="659011"/>
                  </a:cubicBezTo>
                  <a:cubicBezTo>
                    <a:pt x="3267849" y="678603"/>
                    <a:pt x="3269869" y="697971"/>
                    <a:pt x="3273906" y="716889"/>
                  </a:cubicBezTo>
                  <a:cubicBezTo>
                    <a:pt x="3313089" y="725190"/>
                    <a:pt x="3354067" y="724741"/>
                    <a:pt x="3393325" y="715992"/>
                  </a:cubicBezTo>
                  <a:cubicBezTo>
                    <a:pt x="3381286" y="685109"/>
                    <a:pt x="3373883" y="652431"/>
                    <a:pt x="3371490" y="619305"/>
                  </a:cubicBezTo>
                  <a:cubicBezTo>
                    <a:pt x="3338215" y="616837"/>
                    <a:pt x="3305537" y="609435"/>
                    <a:pt x="3274728" y="597470"/>
                  </a:cubicBezTo>
                  <a:close/>
                  <a:moveTo>
                    <a:pt x="2638525" y="597470"/>
                  </a:moveTo>
                  <a:cubicBezTo>
                    <a:pt x="2607641" y="609435"/>
                    <a:pt x="2574889" y="616912"/>
                    <a:pt x="2541763" y="619305"/>
                  </a:cubicBezTo>
                  <a:cubicBezTo>
                    <a:pt x="2539370" y="652431"/>
                    <a:pt x="2531892" y="685109"/>
                    <a:pt x="2519928" y="715917"/>
                  </a:cubicBezTo>
                  <a:cubicBezTo>
                    <a:pt x="2558962" y="724666"/>
                    <a:pt x="2599790" y="725190"/>
                    <a:pt x="2639347" y="716889"/>
                  </a:cubicBezTo>
                  <a:cubicBezTo>
                    <a:pt x="2643385" y="697895"/>
                    <a:pt x="2645404" y="678453"/>
                    <a:pt x="2645404" y="659011"/>
                  </a:cubicBezTo>
                  <a:cubicBezTo>
                    <a:pt x="2645404" y="638224"/>
                    <a:pt x="2643011" y="617585"/>
                    <a:pt x="2638525" y="597470"/>
                  </a:cubicBezTo>
                  <a:close/>
                  <a:moveTo>
                    <a:pt x="2091829" y="597470"/>
                  </a:moveTo>
                  <a:cubicBezTo>
                    <a:pt x="2087267" y="617585"/>
                    <a:pt x="2084949" y="638224"/>
                    <a:pt x="2084949" y="659011"/>
                  </a:cubicBezTo>
                  <a:cubicBezTo>
                    <a:pt x="2084949" y="678678"/>
                    <a:pt x="2086968" y="698120"/>
                    <a:pt x="2090931" y="716889"/>
                  </a:cubicBezTo>
                  <a:cubicBezTo>
                    <a:pt x="2130114" y="725190"/>
                    <a:pt x="2171167" y="724741"/>
                    <a:pt x="2210425" y="715992"/>
                  </a:cubicBezTo>
                  <a:cubicBezTo>
                    <a:pt x="2198386" y="685184"/>
                    <a:pt x="2190983" y="652431"/>
                    <a:pt x="2188590" y="619305"/>
                  </a:cubicBezTo>
                  <a:cubicBezTo>
                    <a:pt x="2155314" y="616837"/>
                    <a:pt x="2122637" y="609435"/>
                    <a:pt x="2091829" y="597470"/>
                  </a:cubicBezTo>
                  <a:close/>
                  <a:moveTo>
                    <a:pt x="1455624" y="597470"/>
                  </a:moveTo>
                  <a:cubicBezTo>
                    <a:pt x="1424741" y="609509"/>
                    <a:pt x="1391989" y="616912"/>
                    <a:pt x="1358862" y="619305"/>
                  </a:cubicBezTo>
                  <a:cubicBezTo>
                    <a:pt x="1356469" y="652431"/>
                    <a:pt x="1348992" y="685109"/>
                    <a:pt x="1337027" y="715917"/>
                  </a:cubicBezTo>
                  <a:cubicBezTo>
                    <a:pt x="1376136" y="724666"/>
                    <a:pt x="1417114" y="725115"/>
                    <a:pt x="1456447" y="716889"/>
                  </a:cubicBezTo>
                  <a:cubicBezTo>
                    <a:pt x="1460410" y="698120"/>
                    <a:pt x="1462428" y="678678"/>
                    <a:pt x="1462428" y="659011"/>
                  </a:cubicBezTo>
                  <a:cubicBezTo>
                    <a:pt x="1462428" y="638149"/>
                    <a:pt x="1460111" y="617510"/>
                    <a:pt x="1455624" y="597470"/>
                  </a:cubicBezTo>
                  <a:close/>
                  <a:moveTo>
                    <a:pt x="908928" y="597470"/>
                  </a:moveTo>
                  <a:cubicBezTo>
                    <a:pt x="904441" y="617510"/>
                    <a:pt x="902123" y="638074"/>
                    <a:pt x="902123" y="659011"/>
                  </a:cubicBezTo>
                  <a:cubicBezTo>
                    <a:pt x="902123" y="678678"/>
                    <a:pt x="904142" y="698120"/>
                    <a:pt x="908105" y="716889"/>
                  </a:cubicBezTo>
                  <a:cubicBezTo>
                    <a:pt x="947214" y="725190"/>
                    <a:pt x="988266" y="724741"/>
                    <a:pt x="1027525" y="715992"/>
                  </a:cubicBezTo>
                  <a:cubicBezTo>
                    <a:pt x="1015485" y="685034"/>
                    <a:pt x="1008083" y="652356"/>
                    <a:pt x="1005690" y="619305"/>
                  </a:cubicBezTo>
                  <a:cubicBezTo>
                    <a:pt x="972414" y="616837"/>
                    <a:pt x="939662" y="609435"/>
                    <a:pt x="908928" y="597470"/>
                  </a:cubicBezTo>
                  <a:close/>
                  <a:moveTo>
                    <a:pt x="272649" y="597470"/>
                  </a:moveTo>
                  <a:cubicBezTo>
                    <a:pt x="241766" y="609509"/>
                    <a:pt x="209013" y="616912"/>
                    <a:pt x="175887" y="619305"/>
                  </a:cubicBezTo>
                  <a:cubicBezTo>
                    <a:pt x="173569" y="652356"/>
                    <a:pt x="166092" y="685034"/>
                    <a:pt x="154052" y="715917"/>
                  </a:cubicBezTo>
                  <a:cubicBezTo>
                    <a:pt x="193161" y="724666"/>
                    <a:pt x="234139" y="725115"/>
                    <a:pt x="273546" y="716889"/>
                  </a:cubicBezTo>
                  <a:cubicBezTo>
                    <a:pt x="277435" y="698195"/>
                    <a:pt x="279454" y="678678"/>
                    <a:pt x="279454" y="659011"/>
                  </a:cubicBezTo>
                  <a:cubicBezTo>
                    <a:pt x="279454" y="638224"/>
                    <a:pt x="277136" y="617660"/>
                    <a:pt x="272649" y="597470"/>
                  </a:cubicBezTo>
                  <a:close/>
                  <a:moveTo>
                    <a:pt x="5148047" y="488071"/>
                  </a:moveTo>
                  <a:cubicBezTo>
                    <a:pt x="5138700" y="500409"/>
                    <a:pt x="5128605" y="512299"/>
                    <a:pt x="5117537" y="523366"/>
                  </a:cubicBezTo>
                  <a:cubicBezTo>
                    <a:pt x="5097348" y="543481"/>
                    <a:pt x="5074915" y="560829"/>
                    <a:pt x="5050612" y="575037"/>
                  </a:cubicBezTo>
                  <a:cubicBezTo>
                    <a:pt x="5057716" y="602256"/>
                    <a:pt x="5061306" y="630372"/>
                    <a:pt x="5061306" y="658937"/>
                  </a:cubicBezTo>
                  <a:cubicBezTo>
                    <a:pt x="5061306" y="673967"/>
                    <a:pt x="5060258" y="688848"/>
                    <a:pt x="5058239" y="703578"/>
                  </a:cubicBezTo>
                  <a:cubicBezTo>
                    <a:pt x="5102208" y="697148"/>
                    <a:pt x="5147524" y="699541"/>
                    <a:pt x="5190072" y="710683"/>
                  </a:cubicBezTo>
                  <a:cubicBezTo>
                    <a:pt x="5204280" y="686380"/>
                    <a:pt x="5221628" y="663947"/>
                    <a:pt x="5241743" y="643832"/>
                  </a:cubicBezTo>
                  <a:cubicBezTo>
                    <a:pt x="5252212" y="633438"/>
                    <a:pt x="5263279" y="623716"/>
                    <a:pt x="5275019" y="614743"/>
                  </a:cubicBezTo>
                  <a:cubicBezTo>
                    <a:pt x="5272776" y="612725"/>
                    <a:pt x="5270457" y="610631"/>
                    <a:pt x="5268139" y="608313"/>
                  </a:cubicBezTo>
                  <a:cubicBezTo>
                    <a:pt x="5252884" y="593283"/>
                    <a:pt x="5235088" y="568457"/>
                    <a:pt x="5229554" y="531890"/>
                  </a:cubicBezTo>
                  <a:cubicBezTo>
                    <a:pt x="5190445" y="526207"/>
                    <a:pt x="5164423" y="506541"/>
                    <a:pt x="5148047" y="488071"/>
                  </a:cubicBezTo>
                  <a:close/>
                  <a:moveTo>
                    <a:pt x="2782246" y="488071"/>
                  </a:moveTo>
                  <a:cubicBezTo>
                    <a:pt x="2772974" y="500409"/>
                    <a:pt x="2762804" y="512299"/>
                    <a:pt x="2751662" y="523590"/>
                  </a:cubicBezTo>
                  <a:cubicBezTo>
                    <a:pt x="2731398" y="543780"/>
                    <a:pt x="2708964" y="561054"/>
                    <a:pt x="2684737" y="575261"/>
                  </a:cubicBezTo>
                  <a:cubicBezTo>
                    <a:pt x="2691915" y="602630"/>
                    <a:pt x="2695505" y="630746"/>
                    <a:pt x="2695505" y="659161"/>
                  </a:cubicBezTo>
                  <a:cubicBezTo>
                    <a:pt x="2695505" y="674117"/>
                    <a:pt x="2694383" y="688998"/>
                    <a:pt x="2692364" y="703803"/>
                  </a:cubicBezTo>
                  <a:cubicBezTo>
                    <a:pt x="2736258" y="697447"/>
                    <a:pt x="2781648" y="699765"/>
                    <a:pt x="2824196" y="710907"/>
                  </a:cubicBezTo>
                  <a:cubicBezTo>
                    <a:pt x="2831674" y="698120"/>
                    <a:pt x="2839974" y="685856"/>
                    <a:pt x="2849096" y="674191"/>
                  </a:cubicBezTo>
                  <a:cubicBezTo>
                    <a:pt x="2849096" y="674191"/>
                    <a:pt x="2849172" y="674117"/>
                    <a:pt x="2849172" y="674117"/>
                  </a:cubicBezTo>
                  <a:cubicBezTo>
                    <a:pt x="2849920" y="673145"/>
                    <a:pt x="2850667" y="672248"/>
                    <a:pt x="2851415" y="671350"/>
                  </a:cubicBezTo>
                  <a:cubicBezTo>
                    <a:pt x="2856126" y="665517"/>
                    <a:pt x="2860762" y="660059"/>
                    <a:pt x="2865473" y="654974"/>
                  </a:cubicBezTo>
                  <a:cubicBezTo>
                    <a:pt x="2865772" y="654600"/>
                    <a:pt x="2866072" y="654226"/>
                    <a:pt x="2866446" y="653852"/>
                  </a:cubicBezTo>
                  <a:cubicBezTo>
                    <a:pt x="2866446" y="653852"/>
                    <a:pt x="2866520" y="653777"/>
                    <a:pt x="2866520" y="653777"/>
                  </a:cubicBezTo>
                  <a:cubicBezTo>
                    <a:pt x="2866520" y="653703"/>
                    <a:pt x="2866520" y="653703"/>
                    <a:pt x="2866520" y="653703"/>
                  </a:cubicBezTo>
                  <a:cubicBezTo>
                    <a:pt x="2869362" y="650562"/>
                    <a:pt x="2872577" y="647271"/>
                    <a:pt x="2875867" y="643981"/>
                  </a:cubicBezTo>
                  <a:cubicBezTo>
                    <a:pt x="2876241" y="643608"/>
                    <a:pt x="2876615" y="643234"/>
                    <a:pt x="2877064" y="642859"/>
                  </a:cubicBezTo>
                  <a:cubicBezTo>
                    <a:pt x="2887159" y="632765"/>
                    <a:pt x="2897927" y="623417"/>
                    <a:pt x="2909143" y="614819"/>
                  </a:cubicBezTo>
                  <a:cubicBezTo>
                    <a:pt x="2906900" y="612799"/>
                    <a:pt x="2904582" y="610706"/>
                    <a:pt x="2902264" y="608387"/>
                  </a:cubicBezTo>
                  <a:cubicBezTo>
                    <a:pt x="2887009" y="593357"/>
                    <a:pt x="2869212" y="568531"/>
                    <a:pt x="2863678" y="531890"/>
                  </a:cubicBezTo>
                  <a:cubicBezTo>
                    <a:pt x="2824794" y="526133"/>
                    <a:pt x="2798996" y="506466"/>
                    <a:pt x="2783517" y="489567"/>
                  </a:cubicBezTo>
                  <a:cubicBezTo>
                    <a:pt x="2783069" y="489043"/>
                    <a:pt x="2782695" y="488595"/>
                    <a:pt x="2782246" y="488071"/>
                  </a:cubicBezTo>
                  <a:close/>
                  <a:moveTo>
                    <a:pt x="416370" y="488071"/>
                  </a:moveTo>
                  <a:cubicBezTo>
                    <a:pt x="407023" y="500409"/>
                    <a:pt x="396928" y="512299"/>
                    <a:pt x="385861" y="523366"/>
                  </a:cubicBezTo>
                  <a:cubicBezTo>
                    <a:pt x="365522" y="543555"/>
                    <a:pt x="343014" y="560829"/>
                    <a:pt x="318861" y="575037"/>
                  </a:cubicBezTo>
                  <a:cubicBezTo>
                    <a:pt x="325965" y="602405"/>
                    <a:pt x="329554" y="630521"/>
                    <a:pt x="329554" y="658937"/>
                  </a:cubicBezTo>
                  <a:cubicBezTo>
                    <a:pt x="329554" y="673967"/>
                    <a:pt x="328508" y="688848"/>
                    <a:pt x="326489" y="703578"/>
                  </a:cubicBezTo>
                  <a:cubicBezTo>
                    <a:pt x="370458" y="697148"/>
                    <a:pt x="415772" y="699541"/>
                    <a:pt x="458321" y="710683"/>
                  </a:cubicBezTo>
                  <a:cubicBezTo>
                    <a:pt x="472528" y="686380"/>
                    <a:pt x="489877" y="663947"/>
                    <a:pt x="509991" y="643832"/>
                  </a:cubicBezTo>
                  <a:cubicBezTo>
                    <a:pt x="520460" y="633363"/>
                    <a:pt x="531603" y="623716"/>
                    <a:pt x="543268" y="614743"/>
                  </a:cubicBezTo>
                  <a:cubicBezTo>
                    <a:pt x="541024" y="612799"/>
                    <a:pt x="538706" y="610706"/>
                    <a:pt x="536388" y="608387"/>
                  </a:cubicBezTo>
                  <a:cubicBezTo>
                    <a:pt x="521134" y="593207"/>
                    <a:pt x="503411" y="568457"/>
                    <a:pt x="497878" y="531890"/>
                  </a:cubicBezTo>
                  <a:cubicBezTo>
                    <a:pt x="458769" y="526207"/>
                    <a:pt x="432747" y="506541"/>
                    <a:pt x="416370" y="488071"/>
                  </a:cubicBezTo>
                  <a:close/>
                  <a:moveTo>
                    <a:pt x="3964998" y="487996"/>
                  </a:moveTo>
                  <a:cubicBezTo>
                    <a:pt x="3955651" y="500409"/>
                    <a:pt x="3945480" y="512299"/>
                    <a:pt x="3934413" y="523366"/>
                  </a:cubicBezTo>
                  <a:cubicBezTo>
                    <a:pt x="3914224" y="543555"/>
                    <a:pt x="3891790" y="560829"/>
                    <a:pt x="3867563" y="575037"/>
                  </a:cubicBezTo>
                  <a:cubicBezTo>
                    <a:pt x="3867936" y="576682"/>
                    <a:pt x="3868385" y="578327"/>
                    <a:pt x="3868758" y="579897"/>
                  </a:cubicBezTo>
                  <a:cubicBezTo>
                    <a:pt x="3870927" y="588497"/>
                    <a:pt x="3872722" y="597246"/>
                    <a:pt x="3874068" y="605696"/>
                  </a:cubicBezTo>
                  <a:cubicBezTo>
                    <a:pt x="3876910" y="623194"/>
                    <a:pt x="3878331" y="641065"/>
                    <a:pt x="3878331" y="658937"/>
                  </a:cubicBezTo>
                  <a:cubicBezTo>
                    <a:pt x="3878331" y="673967"/>
                    <a:pt x="3877283" y="688848"/>
                    <a:pt x="3875265" y="703578"/>
                  </a:cubicBezTo>
                  <a:cubicBezTo>
                    <a:pt x="3919233" y="697223"/>
                    <a:pt x="3964623" y="699541"/>
                    <a:pt x="4007097" y="710683"/>
                  </a:cubicBezTo>
                  <a:cubicBezTo>
                    <a:pt x="4021229" y="686529"/>
                    <a:pt x="4038503" y="664096"/>
                    <a:pt x="4058768" y="643832"/>
                  </a:cubicBezTo>
                  <a:cubicBezTo>
                    <a:pt x="4069237" y="633363"/>
                    <a:pt x="4080378" y="623716"/>
                    <a:pt x="4092044" y="614743"/>
                  </a:cubicBezTo>
                  <a:cubicBezTo>
                    <a:pt x="4089800" y="612799"/>
                    <a:pt x="4087482" y="610706"/>
                    <a:pt x="4085165" y="608387"/>
                  </a:cubicBezTo>
                  <a:cubicBezTo>
                    <a:pt x="4069909" y="593207"/>
                    <a:pt x="4052187" y="568457"/>
                    <a:pt x="4046655" y="531890"/>
                  </a:cubicBezTo>
                  <a:cubicBezTo>
                    <a:pt x="4007545" y="526207"/>
                    <a:pt x="3981523" y="506541"/>
                    <a:pt x="3964998" y="487996"/>
                  </a:cubicBezTo>
                  <a:close/>
                  <a:moveTo>
                    <a:pt x="1599271" y="487996"/>
                  </a:moveTo>
                  <a:cubicBezTo>
                    <a:pt x="1589924" y="500334"/>
                    <a:pt x="1579829" y="512224"/>
                    <a:pt x="1568762" y="523291"/>
                  </a:cubicBezTo>
                  <a:cubicBezTo>
                    <a:pt x="1548497" y="543555"/>
                    <a:pt x="1526064" y="560829"/>
                    <a:pt x="1501836" y="575037"/>
                  </a:cubicBezTo>
                  <a:cubicBezTo>
                    <a:pt x="1508940" y="602256"/>
                    <a:pt x="1512529" y="630447"/>
                    <a:pt x="1512529" y="658937"/>
                  </a:cubicBezTo>
                  <a:cubicBezTo>
                    <a:pt x="1512529" y="673967"/>
                    <a:pt x="1511483" y="688848"/>
                    <a:pt x="1509464" y="703578"/>
                  </a:cubicBezTo>
                  <a:cubicBezTo>
                    <a:pt x="1553433" y="697223"/>
                    <a:pt x="1598823" y="699541"/>
                    <a:pt x="1641296" y="710683"/>
                  </a:cubicBezTo>
                  <a:cubicBezTo>
                    <a:pt x="1655503" y="686380"/>
                    <a:pt x="1672852" y="663947"/>
                    <a:pt x="1692967" y="643832"/>
                  </a:cubicBezTo>
                  <a:cubicBezTo>
                    <a:pt x="1703435" y="633438"/>
                    <a:pt x="1714502" y="623716"/>
                    <a:pt x="1726243" y="614743"/>
                  </a:cubicBezTo>
                  <a:cubicBezTo>
                    <a:pt x="1723999" y="612725"/>
                    <a:pt x="1721681" y="610631"/>
                    <a:pt x="1719363" y="608313"/>
                  </a:cubicBezTo>
                  <a:cubicBezTo>
                    <a:pt x="1704109" y="593283"/>
                    <a:pt x="1686312" y="568457"/>
                    <a:pt x="1680778" y="531890"/>
                  </a:cubicBezTo>
                  <a:cubicBezTo>
                    <a:pt x="1641670" y="526207"/>
                    <a:pt x="1615648" y="506541"/>
                    <a:pt x="1599271" y="487996"/>
                  </a:cubicBezTo>
                  <a:close/>
                  <a:moveTo>
                    <a:pt x="5493293" y="483285"/>
                  </a:moveTo>
                  <a:cubicBezTo>
                    <a:pt x="5490601" y="486576"/>
                    <a:pt x="5487759" y="489866"/>
                    <a:pt x="5484469" y="493230"/>
                  </a:cubicBezTo>
                  <a:cubicBezTo>
                    <a:pt x="5469290" y="508560"/>
                    <a:pt x="5444389" y="526283"/>
                    <a:pt x="5407674" y="531890"/>
                  </a:cubicBezTo>
                  <a:cubicBezTo>
                    <a:pt x="5402214" y="568531"/>
                    <a:pt x="5384343" y="593432"/>
                    <a:pt x="5369013" y="608537"/>
                  </a:cubicBezTo>
                  <a:cubicBezTo>
                    <a:pt x="5367892" y="609659"/>
                    <a:pt x="5366696" y="610706"/>
                    <a:pt x="5365574" y="611752"/>
                  </a:cubicBezTo>
                  <a:cubicBezTo>
                    <a:pt x="5378809" y="621474"/>
                    <a:pt x="5391446" y="632167"/>
                    <a:pt x="5403112" y="643832"/>
                  </a:cubicBezTo>
                  <a:cubicBezTo>
                    <a:pt x="5423302" y="664022"/>
                    <a:pt x="5440576" y="686455"/>
                    <a:pt x="5454783" y="710757"/>
                  </a:cubicBezTo>
                  <a:cubicBezTo>
                    <a:pt x="5497406" y="699616"/>
                    <a:pt x="5542871" y="697297"/>
                    <a:pt x="5586541" y="703578"/>
                  </a:cubicBezTo>
                  <a:cubicBezTo>
                    <a:pt x="5584596" y="688922"/>
                    <a:pt x="5583550" y="674042"/>
                    <a:pt x="5583550" y="659011"/>
                  </a:cubicBezTo>
                  <a:cubicBezTo>
                    <a:pt x="5583550" y="630447"/>
                    <a:pt x="5587213" y="602256"/>
                    <a:pt x="5594318" y="575112"/>
                  </a:cubicBezTo>
                  <a:cubicBezTo>
                    <a:pt x="5570014" y="560904"/>
                    <a:pt x="5547581" y="543555"/>
                    <a:pt x="5527466" y="523440"/>
                  </a:cubicBezTo>
                  <a:cubicBezTo>
                    <a:pt x="5526644" y="522693"/>
                    <a:pt x="5525896" y="521796"/>
                    <a:pt x="5525073" y="520973"/>
                  </a:cubicBezTo>
                  <a:cubicBezTo>
                    <a:pt x="5513558" y="509233"/>
                    <a:pt x="5502939" y="496595"/>
                    <a:pt x="5493293" y="483285"/>
                  </a:cubicBezTo>
                  <a:close/>
                  <a:moveTo>
                    <a:pt x="1944517" y="483285"/>
                  </a:moveTo>
                  <a:cubicBezTo>
                    <a:pt x="1941900" y="486576"/>
                    <a:pt x="1938984" y="489866"/>
                    <a:pt x="1935694" y="493230"/>
                  </a:cubicBezTo>
                  <a:cubicBezTo>
                    <a:pt x="1920514" y="508560"/>
                    <a:pt x="1895613" y="526283"/>
                    <a:pt x="1859047" y="531890"/>
                  </a:cubicBezTo>
                  <a:cubicBezTo>
                    <a:pt x="1853738" y="566512"/>
                    <a:pt x="1837062" y="593133"/>
                    <a:pt x="1816948" y="611827"/>
                  </a:cubicBezTo>
                  <a:cubicBezTo>
                    <a:pt x="1830183" y="621623"/>
                    <a:pt x="1842745" y="632241"/>
                    <a:pt x="1854411" y="643907"/>
                  </a:cubicBezTo>
                  <a:cubicBezTo>
                    <a:pt x="1874601" y="664096"/>
                    <a:pt x="1891874" y="686529"/>
                    <a:pt x="1906082" y="710832"/>
                  </a:cubicBezTo>
                  <a:cubicBezTo>
                    <a:pt x="1948705" y="699690"/>
                    <a:pt x="1994169" y="697372"/>
                    <a:pt x="2037839" y="703654"/>
                  </a:cubicBezTo>
                  <a:cubicBezTo>
                    <a:pt x="2035895" y="688998"/>
                    <a:pt x="2034848" y="674117"/>
                    <a:pt x="2034848" y="659087"/>
                  </a:cubicBezTo>
                  <a:cubicBezTo>
                    <a:pt x="2034848" y="630671"/>
                    <a:pt x="2038438" y="602480"/>
                    <a:pt x="2045616" y="575186"/>
                  </a:cubicBezTo>
                  <a:cubicBezTo>
                    <a:pt x="2021239" y="560979"/>
                    <a:pt x="1998806" y="543631"/>
                    <a:pt x="1978691" y="523515"/>
                  </a:cubicBezTo>
                  <a:cubicBezTo>
                    <a:pt x="1966352" y="511177"/>
                    <a:pt x="1954911" y="497643"/>
                    <a:pt x="1944517" y="483285"/>
                  </a:cubicBezTo>
                  <a:close/>
                  <a:moveTo>
                    <a:pt x="4310393" y="483211"/>
                  </a:moveTo>
                  <a:cubicBezTo>
                    <a:pt x="4307775" y="486501"/>
                    <a:pt x="4304861" y="489866"/>
                    <a:pt x="4301569" y="493230"/>
                  </a:cubicBezTo>
                  <a:cubicBezTo>
                    <a:pt x="4280633" y="514243"/>
                    <a:pt x="4254459" y="527329"/>
                    <a:pt x="4224848" y="531815"/>
                  </a:cubicBezTo>
                  <a:cubicBezTo>
                    <a:pt x="4219316" y="568457"/>
                    <a:pt x="4201593" y="593283"/>
                    <a:pt x="4186263" y="608462"/>
                  </a:cubicBezTo>
                  <a:cubicBezTo>
                    <a:pt x="4185141" y="609584"/>
                    <a:pt x="4183944" y="610631"/>
                    <a:pt x="4182750" y="611752"/>
                  </a:cubicBezTo>
                  <a:cubicBezTo>
                    <a:pt x="4195910" y="621548"/>
                    <a:pt x="4208472" y="632167"/>
                    <a:pt x="4220212" y="643832"/>
                  </a:cubicBezTo>
                  <a:cubicBezTo>
                    <a:pt x="4240327" y="664096"/>
                    <a:pt x="4257675" y="686529"/>
                    <a:pt x="4271883" y="710832"/>
                  </a:cubicBezTo>
                  <a:cubicBezTo>
                    <a:pt x="4314506" y="699616"/>
                    <a:pt x="4359897" y="697372"/>
                    <a:pt x="4403640" y="703654"/>
                  </a:cubicBezTo>
                  <a:cubicBezTo>
                    <a:pt x="4401696" y="688998"/>
                    <a:pt x="4400649" y="674117"/>
                    <a:pt x="4400649" y="659087"/>
                  </a:cubicBezTo>
                  <a:cubicBezTo>
                    <a:pt x="4400649" y="630521"/>
                    <a:pt x="4404314" y="602331"/>
                    <a:pt x="4411418" y="575186"/>
                  </a:cubicBezTo>
                  <a:cubicBezTo>
                    <a:pt x="4387189" y="560979"/>
                    <a:pt x="4364756" y="543705"/>
                    <a:pt x="4344493" y="523515"/>
                  </a:cubicBezTo>
                  <a:cubicBezTo>
                    <a:pt x="4331929" y="510878"/>
                    <a:pt x="4320638" y="497343"/>
                    <a:pt x="4310393" y="483211"/>
                  </a:cubicBezTo>
                  <a:close/>
                  <a:moveTo>
                    <a:pt x="3127567" y="483211"/>
                  </a:moveTo>
                  <a:cubicBezTo>
                    <a:pt x="3127118" y="483809"/>
                    <a:pt x="3126595" y="484332"/>
                    <a:pt x="3126147" y="484930"/>
                  </a:cubicBezTo>
                  <a:cubicBezTo>
                    <a:pt x="3125922" y="485229"/>
                    <a:pt x="3125697" y="485454"/>
                    <a:pt x="3125474" y="485753"/>
                  </a:cubicBezTo>
                  <a:cubicBezTo>
                    <a:pt x="3125398" y="485827"/>
                    <a:pt x="3125398" y="485827"/>
                    <a:pt x="3125324" y="485903"/>
                  </a:cubicBezTo>
                  <a:cubicBezTo>
                    <a:pt x="3125249" y="485977"/>
                    <a:pt x="3125174" y="486052"/>
                    <a:pt x="3125100" y="486126"/>
                  </a:cubicBezTo>
                  <a:cubicBezTo>
                    <a:pt x="3124726" y="486576"/>
                    <a:pt x="3124203" y="487024"/>
                    <a:pt x="3123828" y="487473"/>
                  </a:cubicBezTo>
                  <a:cubicBezTo>
                    <a:pt x="3122258" y="489342"/>
                    <a:pt x="3120613" y="491137"/>
                    <a:pt x="3118818" y="493006"/>
                  </a:cubicBezTo>
                  <a:cubicBezTo>
                    <a:pt x="3118594" y="493230"/>
                    <a:pt x="3118370" y="493380"/>
                    <a:pt x="3118220" y="493604"/>
                  </a:cubicBezTo>
                  <a:cubicBezTo>
                    <a:pt x="3102816" y="508934"/>
                    <a:pt x="3078139" y="526357"/>
                    <a:pt x="3042022" y="531815"/>
                  </a:cubicBezTo>
                  <a:cubicBezTo>
                    <a:pt x="3036713" y="566438"/>
                    <a:pt x="3020037" y="593058"/>
                    <a:pt x="2999923" y="611752"/>
                  </a:cubicBezTo>
                  <a:cubicBezTo>
                    <a:pt x="3013158" y="621548"/>
                    <a:pt x="3025721" y="632167"/>
                    <a:pt x="3037386" y="643832"/>
                  </a:cubicBezTo>
                  <a:cubicBezTo>
                    <a:pt x="3057576" y="664096"/>
                    <a:pt x="3074924" y="686605"/>
                    <a:pt x="3089057" y="710757"/>
                  </a:cubicBezTo>
                  <a:cubicBezTo>
                    <a:pt x="3131605" y="699541"/>
                    <a:pt x="3177070" y="697297"/>
                    <a:pt x="3220815" y="703578"/>
                  </a:cubicBezTo>
                  <a:cubicBezTo>
                    <a:pt x="3218796" y="688848"/>
                    <a:pt x="3217748" y="673967"/>
                    <a:pt x="3217748" y="659011"/>
                  </a:cubicBezTo>
                  <a:cubicBezTo>
                    <a:pt x="3217748" y="630521"/>
                    <a:pt x="3221338" y="602405"/>
                    <a:pt x="3228516" y="575112"/>
                  </a:cubicBezTo>
                  <a:cubicBezTo>
                    <a:pt x="3204214" y="560904"/>
                    <a:pt x="3181706" y="543555"/>
                    <a:pt x="3161591" y="523440"/>
                  </a:cubicBezTo>
                  <a:cubicBezTo>
                    <a:pt x="3149103" y="510878"/>
                    <a:pt x="3137812" y="497343"/>
                    <a:pt x="3127567" y="483211"/>
                  </a:cubicBezTo>
                  <a:close/>
                  <a:moveTo>
                    <a:pt x="761617" y="483211"/>
                  </a:moveTo>
                  <a:cubicBezTo>
                    <a:pt x="759000" y="486501"/>
                    <a:pt x="756083" y="489866"/>
                    <a:pt x="752719" y="493156"/>
                  </a:cubicBezTo>
                  <a:cubicBezTo>
                    <a:pt x="737539" y="508485"/>
                    <a:pt x="712713" y="526283"/>
                    <a:pt x="676072" y="531741"/>
                  </a:cubicBezTo>
                  <a:cubicBezTo>
                    <a:pt x="670538" y="568381"/>
                    <a:pt x="652816" y="593207"/>
                    <a:pt x="637486" y="608387"/>
                  </a:cubicBezTo>
                  <a:cubicBezTo>
                    <a:pt x="636365" y="609509"/>
                    <a:pt x="635169" y="610556"/>
                    <a:pt x="633972" y="611678"/>
                  </a:cubicBezTo>
                  <a:cubicBezTo>
                    <a:pt x="647133" y="621399"/>
                    <a:pt x="659696" y="632091"/>
                    <a:pt x="671436" y="643757"/>
                  </a:cubicBezTo>
                  <a:cubicBezTo>
                    <a:pt x="691550" y="664022"/>
                    <a:pt x="708899" y="686455"/>
                    <a:pt x="723107" y="710757"/>
                  </a:cubicBezTo>
                  <a:cubicBezTo>
                    <a:pt x="765655" y="699616"/>
                    <a:pt x="811194" y="697297"/>
                    <a:pt x="854864" y="703578"/>
                  </a:cubicBezTo>
                  <a:cubicBezTo>
                    <a:pt x="852920" y="688922"/>
                    <a:pt x="851873" y="674042"/>
                    <a:pt x="851873" y="659011"/>
                  </a:cubicBezTo>
                  <a:cubicBezTo>
                    <a:pt x="851873" y="630447"/>
                    <a:pt x="855537" y="602256"/>
                    <a:pt x="862641" y="575112"/>
                  </a:cubicBezTo>
                  <a:cubicBezTo>
                    <a:pt x="838338" y="560829"/>
                    <a:pt x="815905" y="543555"/>
                    <a:pt x="795716" y="523440"/>
                  </a:cubicBezTo>
                  <a:cubicBezTo>
                    <a:pt x="783153" y="510878"/>
                    <a:pt x="771862" y="497343"/>
                    <a:pt x="761617" y="483211"/>
                  </a:cubicBezTo>
                  <a:close/>
                  <a:moveTo>
                    <a:pt x="5700052" y="478126"/>
                  </a:moveTo>
                  <a:cubicBezTo>
                    <a:pt x="5681882" y="499587"/>
                    <a:pt x="5666926" y="523740"/>
                    <a:pt x="5655933" y="549613"/>
                  </a:cubicBezTo>
                  <a:cubicBezTo>
                    <a:pt x="5681956" y="560082"/>
                    <a:pt x="5709624" y="566587"/>
                    <a:pt x="5737665" y="568980"/>
                  </a:cubicBezTo>
                  <a:cubicBezTo>
                    <a:pt x="5739161" y="549688"/>
                    <a:pt x="5742302" y="530619"/>
                    <a:pt x="5747237" y="511775"/>
                  </a:cubicBezTo>
                  <a:cubicBezTo>
                    <a:pt x="5730561" y="501979"/>
                    <a:pt x="5714858" y="490689"/>
                    <a:pt x="5700052" y="478126"/>
                  </a:cubicBezTo>
                  <a:close/>
                  <a:moveTo>
                    <a:pt x="4517152" y="478126"/>
                  </a:moveTo>
                  <a:cubicBezTo>
                    <a:pt x="4498981" y="499587"/>
                    <a:pt x="4484026" y="523740"/>
                    <a:pt x="4473108" y="549613"/>
                  </a:cubicBezTo>
                  <a:cubicBezTo>
                    <a:pt x="4499130" y="560082"/>
                    <a:pt x="4526798" y="566587"/>
                    <a:pt x="4554839" y="568980"/>
                  </a:cubicBezTo>
                  <a:cubicBezTo>
                    <a:pt x="4556336" y="549688"/>
                    <a:pt x="4559477" y="530619"/>
                    <a:pt x="4564412" y="511775"/>
                  </a:cubicBezTo>
                  <a:cubicBezTo>
                    <a:pt x="4547662" y="501979"/>
                    <a:pt x="4531958" y="490689"/>
                    <a:pt x="4517152" y="478126"/>
                  </a:cubicBezTo>
                  <a:close/>
                  <a:moveTo>
                    <a:pt x="3334176" y="478126"/>
                  </a:moveTo>
                  <a:cubicBezTo>
                    <a:pt x="3315931" y="499662"/>
                    <a:pt x="3300975" y="523814"/>
                    <a:pt x="3290058" y="549613"/>
                  </a:cubicBezTo>
                  <a:cubicBezTo>
                    <a:pt x="3316006" y="560082"/>
                    <a:pt x="3343749" y="566587"/>
                    <a:pt x="3371789" y="568980"/>
                  </a:cubicBezTo>
                  <a:cubicBezTo>
                    <a:pt x="3373360" y="549688"/>
                    <a:pt x="3376501" y="530545"/>
                    <a:pt x="3381435" y="511775"/>
                  </a:cubicBezTo>
                  <a:cubicBezTo>
                    <a:pt x="3364761" y="501979"/>
                    <a:pt x="3348983" y="490689"/>
                    <a:pt x="3334176" y="478126"/>
                  </a:cubicBezTo>
                  <a:close/>
                  <a:moveTo>
                    <a:pt x="2151201" y="478126"/>
                  </a:moveTo>
                  <a:cubicBezTo>
                    <a:pt x="2133031" y="499587"/>
                    <a:pt x="2118076" y="523740"/>
                    <a:pt x="2107083" y="549613"/>
                  </a:cubicBezTo>
                  <a:cubicBezTo>
                    <a:pt x="2133105" y="560082"/>
                    <a:pt x="2160848" y="566587"/>
                    <a:pt x="2188889" y="568980"/>
                  </a:cubicBezTo>
                  <a:cubicBezTo>
                    <a:pt x="2190460" y="549688"/>
                    <a:pt x="2193600" y="530545"/>
                    <a:pt x="2198460" y="511775"/>
                  </a:cubicBezTo>
                  <a:cubicBezTo>
                    <a:pt x="2181786" y="501979"/>
                    <a:pt x="2166082" y="490689"/>
                    <a:pt x="2151201" y="478126"/>
                  </a:cubicBezTo>
                  <a:close/>
                  <a:moveTo>
                    <a:pt x="968376" y="478126"/>
                  </a:moveTo>
                  <a:cubicBezTo>
                    <a:pt x="950205" y="499587"/>
                    <a:pt x="935250" y="523740"/>
                    <a:pt x="924332" y="549613"/>
                  </a:cubicBezTo>
                  <a:cubicBezTo>
                    <a:pt x="950355" y="560082"/>
                    <a:pt x="978022" y="566587"/>
                    <a:pt x="1006064" y="568980"/>
                  </a:cubicBezTo>
                  <a:cubicBezTo>
                    <a:pt x="1007559" y="549688"/>
                    <a:pt x="1010700" y="530619"/>
                    <a:pt x="1015635" y="511775"/>
                  </a:cubicBezTo>
                  <a:cubicBezTo>
                    <a:pt x="998885" y="501979"/>
                    <a:pt x="983182" y="490689"/>
                    <a:pt x="968376" y="478126"/>
                  </a:cubicBezTo>
                  <a:close/>
                  <a:moveTo>
                    <a:pt x="6127778" y="478050"/>
                  </a:moveTo>
                  <a:cubicBezTo>
                    <a:pt x="6113047" y="490613"/>
                    <a:pt x="6097268" y="501979"/>
                    <a:pt x="6080594" y="511701"/>
                  </a:cubicBezTo>
                  <a:cubicBezTo>
                    <a:pt x="6085454" y="530395"/>
                    <a:pt x="6088594" y="549538"/>
                    <a:pt x="6090164" y="568905"/>
                  </a:cubicBezTo>
                  <a:cubicBezTo>
                    <a:pt x="6118356" y="566587"/>
                    <a:pt x="6146023" y="560082"/>
                    <a:pt x="6171971" y="549613"/>
                  </a:cubicBezTo>
                  <a:cubicBezTo>
                    <a:pt x="6160979" y="523814"/>
                    <a:pt x="6146023" y="499587"/>
                    <a:pt x="6127778" y="478050"/>
                  </a:cubicBezTo>
                  <a:close/>
                  <a:moveTo>
                    <a:pt x="4944878" y="478050"/>
                  </a:moveTo>
                  <a:cubicBezTo>
                    <a:pt x="4930072" y="490689"/>
                    <a:pt x="4914368" y="501979"/>
                    <a:pt x="4897693" y="511701"/>
                  </a:cubicBezTo>
                  <a:cubicBezTo>
                    <a:pt x="4902628" y="530470"/>
                    <a:pt x="4905695" y="549613"/>
                    <a:pt x="4907265" y="568905"/>
                  </a:cubicBezTo>
                  <a:cubicBezTo>
                    <a:pt x="4935456" y="566512"/>
                    <a:pt x="4963123" y="560082"/>
                    <a:pt x="4989071" y="549613"/>
                  </a:cubicBezTo>
                  <a:cubicBezTo>
                    <a:pt x="4978004" y="523740"/>
                    <a:pt x="4963048" y="499587"/>
                    <a:pt x="4944878" y="478050"/>
                  </a:cubicBezTo>
                  <a:close/>
                  <a:moveTo>
                    <a:pt x="3761902" y="478050"/>
                  </a:moveTo>
                  <a:cubicBezTo>
                    <a:pt x="3747096" y="490689"/>
                    <a:pt x="3731393" y="501979"/>
                    <a:pt x="3714718" y="511701"/>
                  </a:cubicBezTo>
                  <a:cubicBezTo>
                    <a:pt x="3719653" y="530395"/>
                    <a:pt x="3722719" y="549538"/>
                    <a:pt x="3724289" y="568905"/>
                  </a:cubicBezTo>
                  <a:cubicBezTo>
                    <a:pt x="3752480" y="566587"/>
                    <a:pt x="3780148" y="560082"/>
                    <a:pt x="3806096" y="549613"/>
                  </a:cubicBezTo>
                  <a:cubicBezTo>
                    <a:pt x="3795103" y="523814"/>
                    <a:pt x="3780148" y="499587"/>
                    <a:pt x="3761902" y="478050"/>
                  </a:cubicBezTo>
                  <a:close/>
                  <a:moveTo>
                    <a:pt x="2579002" y="478050"/>
                  </a:moveTo>
                  <a:cubicBezTo>
                    <a:pt x="2564196" y="490689"/>
                    <a:pt x="2548493" y="501979"/>
                    <a:pt x="2531817" y="511701"/>
                  </a:cubicBezTo>
                  <a:cubicBezTo>
                    <a:pt x="2536678" y="530470"/>
                    <a:pt x="2539819" y="549538"/>
                    <a:pt x="2541389" y="568905"/>
                  </a:cubicBezTo>
                  <a:cubicBezTo>
                    <a:pt x="2569580" y="566587"/>
                    <a:pt x="2597248" y="560082"/>
                    <a:pt x="2623195" y="549613"/>
                  </a:cubicBezTo>
                  <a:cubicBezTo>
                    <a:pt x="2612203" y="523814"/>
                    <a:pt x="2597248" y="499587"/>
                    <a:pt x="2579002" y="478050"/>
                  </a:cubicBezTo>
                  <a:close/>
                  <a:moveTo>
                    <a:pt x="1396027" y="478050"/>
                  </a:moveTo>
                  <a:cubicBezTo>
                    <a:pt x="1381295" y="490613"/>
                    <a:pt x="1365518" y="501979"/>
                    <a:pt x="1348842" y="511701"/>
                  </a:cubicBezTo>
                  <a:cubicBezTo>
                    <a:pt x="1353777" y="530395"/>
                    <a:pt x="1356918" y="549538"/>
                    <a:pt x="1358488" y="568905"/>
                  </a:cubicBezTo>
                  <a:cubicBezTo>
                    <a:pt x="1386679" y="566587"/>
                    <a:pt x="1414347" y="560082"/>
                    <a:pt x="1440295" y="549613"/>
                  </a:cubicBezTo>
                  <a:cubicBezTo>
                    <a:pt x="1429303" y="523814"/>
                    <a:pt x="1414347" y="499587"/>
                    <a:pt x="1396027" y="478050"/>
                  </a:cubicBezTo>
                  <a:close/>
                  <a:moveTo>
                    <a:pt x="213201" y="478050"/>
                  </a:moveTo>
                  <a:cubicBezTo>
                    <a:pt x="198395" y="490689"/>
                    <a:pt x="182692" y="501979"/>
                    <a:pt x="166016" y="511701"/>
                  </a:cubicBezTo>
                  <a:cubicBezTo>
                    <a:pt x="170952" y="530470"/>
                    <a:pt x="174018" y="549613"/>
                    <a:pt x="175588" y="568905"/>
                  </a:cubicBezTo>
                  <a:cubicBezTo>
                    <a:pt x="203780" y="566512"/>
                    <a:pt x="231447" y="560082"/>
                    <a:pt x="257394" y="549613"/>
                  </a:cubicBezTo>
                  <a:cubicBezTo>
                    <a:pt x="246327" y="523740"/>
                    <a:pt x="231372" y="499587"/>
                    <a:pt x="213201" y="478050"/>
                  </a:cubicBezTo>
                  <a:close/>
                  <a:moveTo>
                    <a:pt x="6216613" y="359005"/>
                  </a:moveTo>
                  <a:cubicBezTo>
                    <a:pt x="6203302" y="389215"/>
                    <a:pt x="6185430" y="417631"/>
                    <a:pt x="6163745" y="442756"/>
                  </a:cubicBezTo>
                  <a:cubicBezTo>
                    <a:pt x="6185506" y="467806"/>
                    <a:pt x="6203378" y="496222"/>
                    <a:pt x="6216687" y="526506"/>
                  </a:cubicBezTo>
                  <a:cubicBezTo>
                    <a:pt x="6234036" y="515514"/>
                    <a:pt x="6250263" y="502653"/>
                    <a:pt x="6265068" y="487921"/>
                  </a:cubicBezTo>
                  <a:cubicBezTo>
                    <a:pt x="6278902" y="474088"/>
                    <a:pt x="6291166" y="458908"/>
                    <a:pt x="6301710" y="442756"/>
                  </a:cubicBezTo>
                  <a:cubicBezTo>
                    <a:pt x="6291091" y="426455"/>
                    <a:pt x="6278828" y="411349"/>
                    <a:pt x="6264994" y="397516"/>
                  </a:cubicBezTo>
                  <a:cubicBezTo>
                    <a:pt x="6250263" y="382859"/>
                    <a:pt x="6234036" y="369998"/>
                    <a:pt x="6216613" y="359005"/>
                  </a:cubicBezTo>
                  <a:close/>
                  <a:moveTo>
                    <a:pt x="5611441" y="359005"/>
                  </a:moveTo>
                  <a:cubicBezTo>
                    <a:pt x="5594018" y="370072"/>
                    <a:pt x="5577792" y="382859"/>
                    <a:pt x="5563060" y="397590"/>
                  </a:cubicBezTo>
                  <a:cubicBezTo>
                    <a:pt x="5562687" y="397889"/>
                    <a:pt x="5562387" y="398263"/>
                    <a:pt x="5562088" y="398562"/>
                  </a:cubicBezTo>
                  <a:cubicBezTo>
                    <a:pt x="5558873" y="401703"/>
                    <a:pt x="5555732" y="404993"/>
                    <a:pt x="5552741" y="408358"/>
                  </a:cubicBezTo>
                  <a:cubicBezTo>
                    <a:pt x="5550797" y="410527"/>
                    <a:pt x="5548928" y="412770"/>
                    <a:pt x="5547058" y="415014"/>
                  </a:cubicBezTo>
                  <a:cubicBezTo>
                    <a:pt x="5545637" y="416659"/>
                    <a:pt x="5544142" y="418304"/>
                    <a:pt x="5542796" y="420024"/>
                  </a:cubicBezTo>
                  <a:cubicBezTo>
                    <a:pt x="5541076" y="422117"/>
                    <a:pt x="5539506" y="424211"/>
                    <a:pt x="5537935" y="426305"/>
                  </a:cubicBezTo>
                  <a:cubicBezTo>
                    <a:pt x="5536365" y="428324"/>
                    <a:pt x="5534795" y="430343"/>
                    <a:pt x="5533299" y="432437"/>
                  </a:cubicBezTo>
                  <a:cubicBezTo>
                    <a:pt x="5531953" y="434381"/>
                    <a:pt x="5530682" y="436251"/>
                    <a:pt x="5529336" y="438194"/>
                  </a:cubicBezTo>
                  <a:cubicBezTo>
                    <a:pt x="5528289" y="439690"/>
                    <a:pt x="5527317" y="441186"/>
                    <a:pt x="5526345" y="442756"/>
                  </a:cubicBezTo>
                  <a:cubicBezTo>
                    <a:pt x="5527392" y="444327"/>
                    <a:pt x="5528438" y="445897"/>
                    <a:pt x="5529485" y="447467"/>
                  </a:cubicBezTo>
                  <a:cubicBezTo>
                    <a:pt x="5530757" y="449336"/>
                    <a:pt x="5532028" y="451206"/>
                    <a:pt x="5533299" y="453000"/>
                  </a:cubicBezTo>
                  <a:cubicBezTo>
                    <a:pt x="5534869" y="455169"/>
                    <a:pt x="5536440" y="457263"/>
                    <a:pt x="5538085" y="459357"/>
                  </a:cubicBezTo>
                  <a:cubicBezTo>
                    <a:pt x="5539655" y="461376"/>
                    <a:pt x="5541225" y="463394"/>
                    <a:pt x="5542796" y="465413"/>
                  </a:cubicBezTo>
                  <a:cubicBezTo>
                    <a:pt x="5544291" y="467134"/>
                    <a:pt x="5545712" y="468853"/>
                    <a:pt x="5547207" y="470573"/>
                  </a:cubicBezTo>
                  <a:cubicBezTo>
                    <a:pt x="5549077" y="472742"/>
                    <a:pt x="5550871" y="474910"/>
                    <a:pt x="5552816" y="477079"/>
                  </a:cubicBezTo>
                  <a:cubicBezTo>
                    <a:pt x="5554984" y="479546"/>
                    <a:pt x="5557303" y="481864"/>
                    <a:pt x="5559546" y="484257"/>
                  </a:cubicBezTo>
                  <a:cubicBezTo>
                    <a:pt x="5560742" y="485528"/>
                    <a:pt x="5561864" y="486800"/>
                    <a:pt x="5563060" y="487996"/>
                  </a:cubicBezTo>
                  <a:cubicBezTo>
                    <a:pt x="5577717" y="502728"/>
                    <a:pt x="5594018" y="515514"/>
                    <a:pt x="5611367" y="526506"/>
                  </a:cubicBezTo>
                  <a:cubicBezTo>
                    <a:pt x="5624677" y="496222"/>
                    <a:pt x="5642549" y="467806"/>
                    <a:pt x="5664309" y="442756"/>
                  </a:cubicBezTo>
                  <a:cubicBezTo>
                    <a:pt x="5642623" y="417631"/>
                    <a:pt x="5624751" y="389291"/>
                    <a:pt x="5611441" y="359005"/>
                  </a:cubicBezTo>
                  <a:close/>
                  <a:moveTo>
                    <a:pt x="5033638" y="359005"/>
                  </a:moveTo>
                  <a:cubicBezTo>
                    <a:pt x="5020327" y="389291"/>
                    <a:pt x="5002456" y="417631"/>
                    <a:pt x="4980621" y="442831"/>
                  </a:cubicBezTo>
                  <a:cubicBezTo>
                    <a:pt x="5002306" y="467881"/>
                    <a:pt x="5020253" y="496222"/>
                    <a:pt x="5033563" y="526582"/>
                  </a:cubicBezTo>
                  <a:cubicBezTo>
                    <a:pt x="5050986" y="515514"/>
                    <a:pt x="5067288" y="502728"/>
                    <a:pt x="5082019" y="487996"/>
                  </a:cubicBezTo>
                  <a:cubicBezTo>
                    <a:pt x="5095852" y="474088"/>
                    <a:pt x="5108190" y="458908"/>
                    <a:pt x="5118735" y="442756"/>
                  </a:cubicBezTo>
                  <a:cubicBezTo>
                    <a:pt x="5108190" y="426604"/>
                    <a:pt x="5095852" y="411425"/>
                    <a:pt x="5082019" y="397590"/>
                  </a:cubicBezTo>
                  <a:cubicBezTo>
                    <a:pt x="5067362" y="382859"/>
                    <a:pt x="5051061" y="370072"/>
                    <a:pt x="5033638" y="359005"/>
                  </a:cubicBezTo>
                  <a:close/>
                  <a:moveTo>
                    <a:pt x="4428392" y="359005"/>
                  </a:moveTo>
                  <a:cubicBezTo>
                    <a:pt x="4411043" y="369998"/>
                    <a:pt x="4394741" y="382785"/>
                    <a:pt x="4379936" y="397590"/>
                  </a:cubicBezTo>
                  <a:cubicBezTo>
                    <a:pt x="4366178" y="411349"/>
                    <a:pt x="4353840" y="426529"/>
                    <a:pt x="4343296" y="442831"/>
                  </a:cubicBezTo>
                  <a:cubicBezTo>
                    <a:pt x="4353840" y="458983"/>
                    <a:pt x="4366102" y="474162"/>
                    <a:pt x="4380011" y="488071"/>
                  </a:cubicBezTo>
                  <a:cubicBezTo>
                    <a:pt x="4394817" y="502802"/>
                    <a:pt x="4411043" y="515589"/>
                    <a:pt x="4428392" y="526582"/>
                  </a:cubicBezTo>
                  <a:cubicBezTo>
                    <a:pt x="4441703" y="496222"/>
                    <a:pt x="4459573" y="467806"/>
                    <a:pt x="4481335" y="442756"/>
                  </a:cubicBezTo>
                  <a:cubicBezTo>
                    <a:pt x="4459573" y="417706"/>
                    <a:pt x="4441703" y="389291"/>
                    <a:pt x="4428392" y="359005"/>
                  </a:cubicBezTo>
                  <a:close/>
                  <a:moveTo>
                    <a:pt x="3850737" y="359005"/>
                  </a:moveTo>
                  <a:cubicBezTo>
                    <a:pt x="3837427" y="389215"/>
                    <a:pt x="3819555" y="417631"/>
                    <a:pt x="3797795" y="442831"/>
                  </a:cubicBezTo>
                  <a:cubicBezTo>
                    <a:pt x="3819555" y="467956"/>
                    <a:pt x="3837427" y="496296"/>
                    <a:pt x="3850737" y="526582"/>
                  </a:cubicBezTo>
                  <a:cubicBezTo>
                    <a:pt x="3868086" y="515589"/>
                    <a:pt x="3884313" y="502728"/>
                    <a:pt x="3899118" y="487996"/>
                  </a:cubicBezTo>
                  <a:cubicBezTo>
                    <a:pt x="3913027" y="474088"/>
                    <a:pt x="3925365" y="458983"/>
                    <a:pt x="3935909" y="442756"/>
                  </a:cubicBezTo>
                  <a:cubicBezTo>
                    <a:pt x="3925290" y="426529"/>
                    <a:pt x="3912953" y="411425"/>
                    <a:pt x="3899118" y="397590"/>
                  </a:cubicBezTo>
                  <a:cubicBezTo>
                    <a:pt x="3884387" y="382859"/>
                    <a:pt x="3868161" y="369998"/>
                    <a:pt x="3850737" y="359005"/>
                  </a:cubicBezTo>
                  <a:close/>
                  <a:moveTo>
                    <a:pt x="2667837" y="359005"/>
                  </a:moveTo>
                  <a:cubicBezTo>
                    <a:pt x="2654527" y="389291"/>
                    <a:pt x="2636655" y="417631"/>
                    <a:pt x="2614895" y="442831"/>
                  </a:cubicBezTo>
                  <a:cubicBezTo>
                    <a:pt x="2636655" y="467881"/>
                    <a:pt x="2654527" y="496296"/>
                    <a:pt x="2667837" y="526582"/>
                  </a:cubicBezTo>
                  <a:cubicBezTo>
                    <a:pt x="2685110" y="515589"/>
                    <a:pt x="2701412" y="502728"/>
                    <a:pt x="2716218" y="487996"/>
                  </a:cubicBezTo>
                  <a:cubicBezTo>
                    <a:pt x="2730127" y="474088"/>
                    <a:pt x="2742390" y="458908"/>
                    <a:pt x="2752933" y="442831"/>
                  </a:cubicBezTo>
                  <a:cubicBezTo>
                    <a:pt x="2742390" y="426604"/>
                    <a:pt x="2730052" y="411425"/>
                    <a:pt x="2716218" y="397590"/>
                  </a:cubicBezTo>
                  <a:cubicBezTo>
                    <a:pt x="2701487" y="382859"/>
                    <a:pt x="2685260" y="369998"/>
                    <a:pt x="2667837" y="359005"/>
                  </a:cubicBezTo>
                  <a:close/>
                  <a:moveTo>
                    <a:pt x="1484937" y="359005"/>
                  </a:moveTo>
                  <a:cubicBezTo>
                    <a:pt x="1471626" y="389215"/>
                    <a:pt x="1453755" y="417631"/>
                    <a:pt x="1431995" y="442756"/>
                  </a:cubicBezTo>
                  <a:cubicBezTo>
                    <a:pt x="1453755" y="467806"/>
                    <a:pt x="1471626" y="496222"/>
                    <a:pt x="1484937" y="526506"/>
                  </a:cubicBezTo>
                  <a:cubicBezTo>
                    <a:pt x="1502285" y="515514"/>
                    <a:pt x="1518512" y="502653"/>
                    <a:pt x="1533318" y="487921"/>
                  </a:cubicBezTo>
                  <a:cubicBezTo>
                    <a:pt x="1547151" y="474013"/>
                    <a:pt x="1559490" y="458833"/>
                    <a:pt x="1570033" y="442681"/>
                  </a:cubicBezTo>
                  <a:cubicBezTo>
                    <a:pt x="1559490" y="426529"/>
                    <a:pt x="1547151" y="411349"/>
                    <a:pt x="1533318" y="397516"/>
                  </a:cubicBezTo>
                  <a:cubicBezTo>
                    <a:pt x="1518586" y="382859"/>
                    <a:pt x="1502360" y="369998"/>
                    <a:pt x="1484937" y="359005"/>
                  </a:cubicBezTo>
                  <a:close/>
                  <a:moveTo>
                    <a:pt x="879615" y="359005"/>
                  </a:moveTo>
                  <a:cubicBezTo>
                    <a:pt x="862192" y="369998"/>
                    <a:pt x="845966" y="382859"/>
                    <a:pt x="831160" y="397590"/>
                  </a:cubicBezTo>
                  <a:cubicBezTo>
                    <a:pt x="817401" y="411349"/>
                    <a:pt x="805063" y="426529"/>
                    <a:pt x="794444" y="442756"/>
                  </a:cubicBezTo>
                  <a:cubicBezTo>
                    <a:pt x="804988" y="458908"/>
                    <a:pt x="817251" y="474088"/>
                    <a:pt x="831160" y="487996"/>
                  </a:cubicBezTo>
                  <a:cubicBezTo>
                    <a:pt x="845891" y="502728"/>
                    <a:pt x="862192" y="515514"/>
                    <a:pt x="879541" y="526506"/>
                  </a:cubicBezTo>
                  <a:cubicBezTo>
                    <a:pt x="892851" y="496222"/>
                    <a:pt x="910797" y="467806"/>
                    <a:pt x="932483" y="442756"/>
                  </a:cubicBezTo>
                  <a:cubicBezTo>
                    <a:pt x="910797" y="417631"/>
                    <a:pt x="892926" y="389291"/>
                    <a:pt x="879615" y="359005"/>
                  </a:cubicBezTo>
                  <a:close/>
                  <a:moveTo>
                    <a:pt x="301962" y="359005"/>
                  </a:moveTo>
                  <a:cubicBezTo>
                    <a:pt x="288651" y="389291"/>
                    <a:pt x="270780" y="417631"/>
                    <a:pt x="249019" y="442681"/>
                  </a:cubicBezTo>
                  <a:cubicBezTo>
                    <a:pt x="270704" y="467732"/>
                    <a:pt x="288576" y="496072"/>
                    <a:pt x="301962" y="526432"/>
                  </a:cubicBezTo>
                  <a:cubicBezTo>
                    <a:pt x="319310" y="515439"/>
                    <a:pt x="335536" y="502578"/>
                    <a:pt x="350417" y="487846"/>
                  </a:cubicBezTo>
                  <a:cubicBezTo>
                    <a:pt x="364251" y="474013"/>
                    <a:pt x="376514" y="458833"/>
                    <a:pt x="387058" y="442681"/>
                  </a:cubicBezTo>
                  <a:cubicBezTo>
                    <a:pt x="376514" y="426529"/>
                    <a:pt x="364176" y="411349"/>
                    <a:pt x="350343" y="397516"/>
                  </a:cubicBezTo>
                  <a:cubicBezTo>
                    <a:pt x="335611" y="382859"/>
                    <a:pt x="319310" y="369998"/>
                    <a:pt x="301962" y="359005"/>
                  </a:cubicBezTo>
                  <a:close/>
                  <a:moveTo>
                    <a:pt x="3245416" y="358931"/>
                  </a:moveTo>
                  <a:cubicBezTo>
                    <a:pt x="3228068" y="369998"/>
                    <a:pt x="3211766" y="382785"/>
                    <a:pt x="3197035" y="397516"/>
                  </a:cubicBezTo>
                  <a:cubicBezTo>
                    <a:pt x="3183202" y="411349"/>
                    <a:pt x="3170938" y="426529"/>
                    <a:pt x="3160320" y="442681"/>
                  </a:cubicBezTo>
                  <a:cubicBezTo>
                    <a:pt x="3170864" y="458833"/>
                    <a:pt x="3183126" y="474013"/>
                    <a:pt x="3197035" y="487921"/>
                  </a:cubicBezTo>
                  <a:cubicBezTo>
                    <a:pt x="3211766" y="502653"/>
                    <a:pt x="3227993" y="515439"/>
                    <a:pt x="3245416" y="526432"/>
                  </a:cubicBezTo>
                  <a:cubicBezTo>
                    <a:pt x="3258726" y="496147"/>
                    <a:pt x="3276598" y="467806"/>
                    <a:pt x="3298359" y="442681"/>
                  </a:cubicBezTo>
                  <a:cubicBezTo>
                    <a:pt x="3276598" y="417556"/>
                    <a:pt x="3258652" y="389215"/>
                    <a:pt x="3245416" y="358931"/>
                  </a:cubicBezTo>
                  <a:close/>
                  <a:moveTo>
                    <a:pt x="2062516" y="358931"/>
                  </a:moveTo>
                  <a:cubicBezTo>
                    <a:pt x="2045093" y="369998"/>
                    <a:pt x="2028866" y="382785"/>
                    <a:pt x="2014135" y="397516"/>
                  </a:cubicBezTo>
                  <a:cubicBezTo>
                    <a:pt x="2001273" y="410377"/>
                    <a:pt x="1989459" y="424735"/>
                    <a:pt x="1979139" y="440139"/>
                  </a:cubicBezTo>
                  <a:cubicBezTo>
                    <a:pt x="1979064" y="440214"/>
                    <a:pt x="1979064" y="440288"/>
                    <a:pt x="1978990" y="440363"/>
                  </a:cubicBezTo>
                  <a:cubicBezTo>
                    <a:pt x="1978466" y="441186"/>
                    <a:pt x="1978017" y="442008"/>
                    <a:pt x="1977495" y="442756"/>
                  </a:cubicBezTo>
                  <a:cubicBezTo>
                    <a:pt x="1978017" y="443579"/>
                    <a:pt x="1978541" y="444476"/>
                    <a:pt x="1979139" y="445298"/>
                  </a:cubicBezTo>
                  <a:cubicBezTo>
                    <a:pt x="1989534" y="460702"/>
                    <a:pt x="2001273" y="475060"/>
                    <a:pt x="2014135" y="487921"/>
                  </a:cubicBezTo>
                  <a:cubicBezTo>
                    <a:pt x="2028866" y="502578"/>
                    <a:pt x="2045093" y="515439"/>
                    <a:pt x="2062516" y="526432"/>
                  </a:cubicBezTo>
                  <a:cubicBezTo>
                    <a:pt x="2075827" y="496147"/>
                    <a:pt x="2093698" y="467732"/>
                    <a:pt x="2115383" y="442681"/>
                  </a:cubicBezTo>
                  <a:cubicBezTo>
                    <a:pt x="2093698" y="417556"/>
                    <a:pt x="2075827" y="389215"/>
                    <a:pt x="2062516" y="358931"/>
                  </a:cubicBezTo>
                  <a:close/>
                  <a:moveTo>
                    <a:pt x="5737665" y="316532"/>
                  </a:moveTo>
                  <a:cubicBezTo>
                    <a:pt x="5709474" y="318925"/>
                    <a:pt x="5681882" y="325431"/>
                    <a:pt x="5655933" y="335899"/>
                  </a:cubicBezTo>
                  <a:cubicBezTo>
                    <a:pt x="5666926" y="361697"/>
                    <a:pt x="5681882" y="385850"/>
                    <a:pt x="5700052" y="407386"/>
                  </a:cubicBezTo>
                  <a:cubicBezTo>
                    <a:pt x="5714784" y="394749"/>
                    <a:pt x="5730561" y="383458"/>
                    <a:pt x="5747237" y="373662"/>
                  </a:cubicBezTo>
                  <a:cubicBezTo>
                    <a:pt x="5742302" y="354968"/>
                    <a:pt x="5739235" y="335825"/>
                    <a:pt x="5737665" y="316532"/>
                  </a:cubicBezTo>
                  <a:close/>
                  <a:moveTo>
                    <a:pt x="4554765" y="316532"/>
                  </a:moveTo>
                  <a:cubicBezTo>
                    <a:pt x="4526575" y="318925"/>
                    <a:pt x="4498981" y="325431"/>
                    <a:pt x="4473033" y="335899"/>
                  </a:cubicBezTo>
                  <a:cubicBezTo>
                    <a:pt x="4484026" y="361697"/>
                    <a:pt x="4498981" y="385925"/>
                    <a:pt x="4517152" y="407386"/>
                  </a:cubicBezTo>
                  <a:cubicBezTo>
                    <a:pt x="4531883" y="394824"/>
                    <a:pt x="4547586" y="383458"/>
                    <a:pt x="4564336" y="373662"/>
                  </a:cubicBezTo>
                  <a:cubicBezTo>
                    <a:pt x="4559402" y="354968"/>
                    <a:pt x="4556336" y="335825"/>
                    <a:pt x="4554765" y="316532"/>
                  </a:cubicBezTo>
                  <a:close/>
                  <a:moveTo>
                    <a:pt x="3371789" y="316532"/>
                  </a:moveTo>
                  <a:cubicBezTo>
                    <a:pt x="3343599" y="318925"/>
                    <a:pt x="3316006" y="325431"/>
                    <a:pt x="3290058" y="335899"/>
                  </a:cubicBezTo>
                  <a:cubicBezTo>
                    <a:pt x="3301051" y="361623"/>
                    <a:pt x="3316006" y="385850"/>
                    <a:pt x="3334252" y="407386"/>
                  </a:cubicBezTo>
                  <a:cubicBezTo>
                    <a:pt x="3348983" y="394824"/>
                    <a:pt x="3364685" y="383458"/>
                    <a:pt x="3381435" y="373662"/>
                  </a:cubicBezTo>
                  <a:cubicBezTo>
                    <a:pt x="3376501" y="354968"/>
                    <a:pt x="3373360" y="335899"/>
                    <a:pt x="3371789" y="316532"/>
                  </a:cubicBezTo>
                  <a:close/>
                  <a:moveTo>
                    <a:pt x="2188964" y="316532"/>
                  </a:moveTo>
                  <a:cubicBezTo>
                    <a:pt x="2160773" y="318925"/>
                    <a:pt x="2133105" y="325431"/>
                    <a:pt x="2107158" y="335899"/>
                  </a:cubicBezTo>
                  <a:cubicBezTo>
                    <a:pt x="2118150" y="361697"/>
                    <a:pt x="2133105" y="385850"/>
                    <a:pt x="2151277" y="407386"/>
                  </a:cubicBezTo>
                  <a:cubicBezTo>
                    <a:pt x="2166082" y="394749"/>
                    <a:pt x="2181860" y="383458"/>
                    <a:pt x="2198535" y="373662"/>
                  </a:cubicBezTo>
                  <a:cubicBezTo>
                    <a:pt x="2193675" y="354968"/>
                    <a:pt x="2190534" y="335825"/>
                    <a:pt x="2188964" y="316532"/>
                  </a:cubicBezTo>
                  <a:close/>
                  <a:moveTo>
                    <a:pt x="1005989" y="316532"/>
                  </a:moveTo>
                  <a:cubicBezTo>
                    <a:pt x="977798" y="318925"/>
                    <a:pt x="950205" y="325431"/>
                    <a:pt x="924257" y="335899"/>
                  </a:cubicBezTo>
                  <a:cubicBezTo>
                    <a:pt x="935250" y="361697"/>
                    <a:pt x="950205" y="385850"/>
                    <a:pt x="968376" y="407386"/>
                  </a:cubicBezTo>
                  <a:cubicBezTo>
                    <a:pt x="983107" y="394824"/>
                    <a:pt x="998811" y="383458"/>
                    <a:pt x="1015561" y="373662"/>
                  </a:cubicBezTo>
                  <a:cubicBezTo>
                    <a:pt x="1010625" y="354968"/>
                    <a:pt x="1007559" y="335825"/>
                    <a:pt x="1005989" y="316532"/>
                  </a:cubicBezTo>
                  <a:close/>
                  <a:moveTo>
                    <a:pt x="6090240" y="316457"/>
                  </a:moveTo>
                  <a:cubicBezTo>
                    <a:pt x="6088670" y="335750"/>
                    <a:pt x="6085529" y="354893"/>
                    <a:pt x="6080594" y="373662"/>
                  </a:cubicBezTo>
                  <a:cubicBezTo>
                    <a:pt x="6097268" y="383458"/>
                    <a:pt x="6113047" y="394749"/>
                    <a:pt x="6127853" y="407312"/>
                  </a:cubicBezTo>
                  <a:cubicBezTo>
                    <a:pt x="6146098" y="385776"/>
                    <a:pt x="6161053" y="361623"/>
                    <a:pt x="6172046" y="335825"/>
                  </a:cubicBezTo>
                  <a:cubicBezTo>
                    <a:pt x="6146023" y="325356"/>
                    <a:pt x="6118356" y="318850"/>
                    <a:pt x="6090240" y="316457"/>
                  </a:cubicBezTo>
                  <a:close/>
                  <a:moveTo>
                    <a:pt x="4907265" y="316457"/>
                  </a:moveTo>
                  <a:cubicBezTo>
                    <a:pt x="4905769" y="335750"/>
                    <a:pt x="4902628" y="354818"/>
                    <a:pt x="4897693" y="373662"/>
                  </a:cubicBezTo>
                  <a:cubicBezTo>
                    <a:pt x="4914368" y="383458"/>
                    <a:pt x="4930072" y="394749"/>
                    <a:pt x="4944878" y="407312"/>
                  </a:cubicBezTo>
                  <a:cubicBezTo>
                    <a:pt x="4963048" y="385850"/>
                    <a:pt x="4978079" y="361697"/>
                    <a:pt x="4989071" y="335825"/>
                  </a:cubicBezTo>
                  <a:cubicBezTo>
                    <a:pt x="4963048" y="325356"/>
                    <a:pt x="4935381" y="318850"/>
                    <a:pt x="4907265" y="316457"/>
                  </a:cubicBezTo>
                  <a:close/>
                  <a:moveTo>
                    <a:pt x="3724289" y="316457"/>
                  </a:moveTo>
                  <a:cubicBezTo>
                    <a:pt x="3722719" y="335825"/>
                    <a:pt x="3719578" y="354893"/>
                    <a:pt x="3714718" y="373662"/>
                  </a:cubicBezTo>
                  <a:cubicBezTo>
                    <a:pt x="3731393" y="383458"/>
                    <a:pt x="3747171" y="394749"/>
                    <a:pt x="3761977" y="407312"/>
                  </a:cubicBezTo>
                  <a:cubicBezTo>
                    <a:pt x="3780148" y="385776"/>
                    <a:pt x="3795103" y="361623"/>
                    <a:pt x="3806096" y="335825"/>
                  </a:cubicBezTo>
                  <a:cubicBezTo>
                    <a:pt x="3780073" y="325356"/>
                    <a:pt x="3752406" y="318850"/>
                    <a:pt x="3724289" y="316457"/>
                  </a:cubicBezTo>
                  <a:close/>
                  <a:moveTo>
                    <a:pt x="2541463" y="316457"/>
                  </a:moveTo>
                  <a:cubicBezTo>
                    <a:pt x="2539893" y="335750"/>
                    <a:pt x="2536752" y="354893"/>
                    <a:pt x="2531817" y="373662"/>
                  </a:cubicBezTo>
                  <a:cubicBezTo>
                    <a:pt x="2548493" y="383458"/>
                    <a:pt x="2564270" y="394749"/>
                    <a:pt x="2579077" y="407312"/>
                  </a:cubicBezTo>
                  <a:cubicBezTo>
                    <a:pt x="2597322" y="385776"/>
                    <a:pt x="2612278" y="361623"/>
                    <a:pt x="2623270" y="335825"/>
                  </a:cubicBezTo>
                  <a:cubicBezTo>
                    <a:pt x="2597248" y="325356"/>
                    <a:pt x="2569580" y="318850"/>
                    <a:pt x="2541463" y="316457"/>
                  </a:cubicBezTo>
                  <a:close/>
                  <a:moveTo>
                    <a:pt x="1358563" y="316457"/>
                  </a:moveTo>
                  <a:cubicBezTo>
                    <a:pt x="1356993" y="335750"/>
                    <a:pt x="1353853" y="354893"/>
                    <a:pt x="1348917" y="373662"/>
                  </a:cubicBezTo>
                  <a:cubicBezTo>
                    <a:pt x="1365592" y="383458"/>
                    <a:pt x="1381371" y="394749"/>
                    <a:pt x="1396176" y="407312"/>
                  </a:cubicBezTo>
                  <a:cubicBezTo>
                    <a:pt x="1414422" y="385776"/>
                    <a:pt x="1429377" y="361623"/>
                    <a:pt x="1440370" y="335825"/>
                  </a:cubicBezTo>
                  <a:cubicBezTo>
                    <a:pt x="1414347" y="325356"/>
                    <a:pt x="1386679" y="318850"/>
                    <a:pt x="1358563" y="316457"/>
                  </a:cubicBezTo>
                  <a:close/>
                  <a:moveTo>
                    <a:pt x="175588" y="316457"/>
                  </a:moveTo>
                  <a:cubicBezTo>
                    <a:pt x="174092" y="335750"/>
                    <a:pt x="170952" y="354818"/>
                    <a:pt x="166016" y="373662"/>
                  </a:cubicBezTo>
                  <a:cubicBezTo>
                    <a:pt x="182692" y="383458"/>
                    <a:pt x="198395" y="394749"/>
                    <a:pt x="213201" y="407312"/>
                  </a:cubicBezTo>
                  <a:cubicBezTo>
                    <a:pt x="231372" y="385850"/>
                    <a:pt x="246402" y="361697"/>
                    <a:pt x="257394" y="335825"/>
                  </a:cubicBezTo>
                  <a:cubicBezTo>
                    <a:pt x="231372" y="325356"/>
                    <a:pt x="203704" y="318850"/>
                    <a:pt x="175588" y="316457"/>
                  </a:cubicBezTo>
                  <a:close/>
                  <a:moveTo>
                    <a:pt x="5318688" y="300380"/>
                  </a:moveTo>
                  <a:cubicBezTo>
                    <a:pt x="5304407" y="309353"/>
                    <a:pt x="5278010" y="332011"/>
                    <a:pt x="5278010" y="376952"/>
                  </a:cubicBezTo>
                  <a:cubicBezTo>
                    <a:pt x="5278010" y="390861"/>
                    <a:pt x="5266793" y="402077"/>
                    <a:pt x="5252960" y="402077"/>
                  </a:cubicBezTo>
                  <a:cubicBezTo>
                    <a:pt x="5226863" y="402152"/>
                    <a:pt x="5205252" y="410676"/>
                    <a:pt x="5188651" y="427501"/>
                  </a:cubicBezTo>
                  <a:cubicBezTo>
                    <a:pt x="5183192" y="432960"/>
                    <a:pt x="5179229" y="438419"/>
                    <a:pt x="5176388" y="442906"/>
                  </a:cubicBezTo>
                  <a:cubicBezTo>
                    <a:pt x="5185436" y="457337"/>
                    <a:pt x="5208094" y="483510"/>
                    <a:pt x="5252884" y="483510"/>
                  </a:cubicBezTo>
                  <a:cubicBezTo>
                    <a:pt x="5266793" y="483510"/>
                    <a:pt x="5278010" y="494801"/>
                    <a:pt x="5278010" y="508635"/>
                  </a:cubicBezTo>
                  <a:cubicBezTo>
                    <a:pt x="5278010" y="534582"/>
                    <a:pt x="5286535" y="556193"/>
                    <a:pt x="5303434" y="572868"/>
                  </a:cubicBezTo>
                  <a:cubicBezTo>
                    <a:pt x="5308892" y="578252"/>
                    <a:pt x="5314352" y="582216"/>
                    <a:pt x="5318688" y="584982"/>
                  </a:cubicBezTo>
                  <a:cubicBezTo>
                    <a:pt x="5322951" y="582216"/>
                    <a:pt x="5328334" y="578252"/>
                    <a:pt x="5333794" y="572868"/>
                  </a:cubicBezTo>
                  <a:cubicBezTo>
                    <a:pt x="5350768" y="556193"/>
                    <a:pt x="5359293" y="534508"/>
                    <a:pt x="5359293" y="508485"/>
                  </a:cubicBezTo>
                  <a:cubicBezTo>
                    <a:pt x="5359293" y="494577"/>
                    <a:pt x="5370584" y="483360"/>
                    <a:pt x="5384418" y="483360"/>
                  </a:cubicBezTo>
                  <a:cubicBezTo>
                    <a:pt x="5410440" y="483360"/>
                    <a:pt x="5432125" y="474760"/>
                    <a:pt x="5448801" y="457936"/>
                  </a:cubicBezTo>
                  <a:cubicBezTo>
                    <a:pt x="5454185" y="452477"/>
                    <a:pt x="5458148" y="447019"/>
                    <a:pt x="5460915" y="442681"/>
                  </a:cubicBezTo>
                  <a:cubicBezTo>
                    <a:pt x="5458148" y="438269"/>
                    <a:pt x="5454185" y="432810"/>
                    <a:pt x="5448801" y="427352"/>
                  </a:cubicBezTo>
                  <a:cubicBezTo>
                    <a:pt x="5432125" y="410527"/>
                    <a:pt x="5410515" y="402002"/>
                    <a:pt x="5384492" y="402002"/>
                  </a:cubicBezTo>
                  <a:cubicBezTo>
                    <a:pt x="5370584" y="402002"/>
                    <a:pt x="5359367" y="390785"/>
                    <a:pt x="5359367" y="376952"/>
                  </a:cubicBezTo>
                  <a:cubicBezTo>
                    <a:pt x="5359293" y="331936"/>
                    <a:pt x="5332971" y="309353"/>
                    <a:pt x="5318688" y="300380"/>
                  </a:cubicBezTo>
                  <a:close/>
                  <a:moveTo>
                    <a:pt x="4135788" y="300380"/>
                  </a:moveTo>
                  <a:cubicBezTo>
                    <a:pt x="4121507" y="309353"/>
                    <a:pt x="4095110" y="332011"/>
                    <a:pt x="4095110" y="376952"/>
                  </a:cubicBezTo>
                  <a:cubicBezTo>
                    <a:pt x="4095110" y="390861"/>
                    <a:pt x="4083894" y="402077"/>
                    <a:pt x="4070059" y="402077"/>
                  </a:cubicBezTo>
                  <a:cubicBezTo>
                    <a:pt x="4043962" y="402152"/>
                    <a:pt x="4022276" y="410676"/>
                    <a:pt x="4005676" y="427501"/>
                  </a:cubicBezTo>
                  <a:cubicBezTo>
                    <a:pt x="4000217" y="432960"/>
                    <a:pt x="3996254" y="438419"/>
                    <a:pt x="3993562" y="442607"/>
                  </a:cubicBezTo>
                  <a:cubicBezTo>
                    <a:pt x="4002610" y="457038"/>
                    <a:pt x="4025268" y="483285"/>
                    <a:pt x="4070059" y="483285"/>
                  </a:cubicBezTo>
                  <a:cubicBezTo>
                    <a:pt x="4083968" y="483285"/>
                    <a:pt x="4095184" y="494577"/>
                    <a:pt x="4095184" y="508410"/>
                  </a:cubicBezTo>
                  <a:cubicBezTo>
                    <a:pt x="4095184" y="534358"/>
                    <a:pt x="4103784" y="556043"/>
                    <a:pt x="4120609" y="572719"/>
                  </a:cubicBezTo>
                  <a:cubicBezTo>
                    <a:pt x="4126068" y="578103"/>
                    <a:pt x="4131527" y="582066"/>
                    <a:pt x="4135864" y="584832"/>
                  </a:cubicBezTo>
                  <a:cubicBezTo>
                    <a:pt x="4140125" y="582141"/>
                    <a:pt x="4145584" y="578178"/>
                    <a:pt x="4151118" y="572719"/>
                  </a:cubicBezTo>
                  <a:cubicBezTo>
                    <a:pt x="4167942" y="556043"/>
                    <a:pt x="4176467" y="534433"/>
                    <a:pt x="4176467" y="508410"/>
                  </a:cubicBezTo>
                  <a:cubicBezTo>
                    <a:pt x="4176467" y="494502"/>
                    <a:pt x="4187758" y="483285"/>
                    <a:pt x="4201593" y="483285"/>
                  </a:cubicBezTo>
                  <a:cubicBezTo>
                    <a:pt x="4227466" y="483285"/>
                    <a:pt x="4249152" y="474760"/>
                    <a:pt x="4265976" y="457861"/>
                  </a:cubicBezTo>
                  <a:cubicBezTo>
                    <a:pt x="4271359" y="452477"/>
                    <a:pt x="4275248" y="447019"/>
                    <a:pt x="4278014" y="442681"/>
                  </a:cubicBezTo>
                  <a:cubicBezTo>
                    <a:pt x="4275248" y="438344"/>
                    <a:pt x="4271284" y="432885"/>
                    <a:pt x="4265902" y="427427"/>
                  </a:cubicBezTo>
                  <a:cubicBezTo>
                    <a:pt x="4249152" y="410602"/>
                    <a:pt x="4227466" y="402077"/>
                    <a:pt x="4201518" y="402077"/>
                  </a:cubicBezTo>
                  <a:cubicBezTo>
                    <a:pt x="4187609" y="402077"/>
                    <a:pt x="4176392" y="390785"/>
                    <a:pt x="4176392" y="376952"/>
                  </a:cubicBezTo>
                  <a:cubicBezTo>
                    <a:pt x="4176392" y="331936"/>
                    <a:pt x="4150072" y="309353"/>
                    <a:pt x="4135788" y="300380"/>
                  </a:cubicBezTo>
                  <a:close/>
                  <a:moveTo>
                    <a:pt x="2952963" y="300380"/>
                  </a:moveTo>
                  <a:cubicBezTo>
                    <a:pt x="2948625" y="303147"/>
                    <a:pt x="2943092" y="307110"/>
                    <a:pt x="2937633" y="312569"/>
                  </a:cubicBezTo>
                  <a:cubicBezTo>
                    <a:pt x="2920733" y="329319"/>
                    <a:pt x="2912209" y="350929"/>
                    <a:pt x="2912209" y="376952"/>
                  </a:cubicBezTo>
                  <a:cubicBezTo>
                    <a:pt x="2912209" y="390861"/>
                    <a:pt x="2900992" y="402077"/>
                    <a:pt x="2887159" y="402077"/>
                  </a:cubicBezTo>
                  <a:cubicBezTo>
                    <a:pt x="2861062" y="402152"/>
                    <a:pt x="2839376" y="410676"/>
                    <a:pt x="2822776" y="427501"/>
                  </a:cubicBezTo>
                  <a:cubicBezTo>
                    <a:pt x="2821953" y="428249"/>
                    <a:pt x="2821429" y="428773"/>
                    <a:pt x="2820981" y="429296"/>
                  </a:cubicBezTo>
                  <a:cubicBezTo>
                    <a:pt x="2820756" y="429520"/>
                    <a:pt x="2820607" y="429745"/>
                    <a:pt x="2820383" y="429969"/>
                  </a:cubicBezTo>
                  <a:cubicBezTo>
                    <a:pt x="2818289" y="432212"/>
                    <a:pt x="2816344" y="434531"/>
                    <a:pt x="2814624" y="436849"/>
                  </a:cubicBezTo>
                  <a:cubicBezTo>
                    <a:pt x="2813727" y="438044"/>
                    <a:pt x="2812830" y="439391"/>
                    <a:pt x="2812008" y="440588"/>
                  </a:cubicBezTo>
                  <a:lnTo>
                    <a:pt x="2811484" y="441410"/>
                  </a:lnTo>
                  <a:cubicBezTo>
                    <a:pt x="2811185" y="441858"/>
                    <a:pt x="2810886" y="442307"/>
                    <a:pt x="2810661" y="442681"/>
                  </a:cubicBezTo>
                  <a:cubicBezTo>
                    <a:pt x="2811035" y="443279"/>
                    <a:pt x="2811260" y="443653"/>
                    <a:pt x="2811484" y="444027"/>
                  </a:cubicBezTo>
                  <a:lnTo>
                    <a:pt x="2812157" y="445074"/>
                  </a:lnTo>
                  <a:cubicBezTo>
                    <a:pt x="2812980" y="446196"/>
                    <a:pt x="2813877" y="447467"/>
                    <a:pt x="2814774" y="448738"/>
                  </a:cubicBezTo>
                  <a:cubicBezTo>
                    <a:pt x="2816344" y="450907"/>
                    <a:pt x="2818289" y="453224"/>
                    <a:pt x="2820383" y="455468"/>
                  </a:cubicBezTo>
                  <a:cubicBezTo>
                    <a:pt x="2837357" y="474013"/>
                    <a:pt x="2859791" y="483360"/>
                    <a:pt x="2887084" y="483360"/>
                  </a:cubicBezTo>
                  <a:cubicBezTo>
                    <a:pt x="2900992" y="483360"/>
                    <a:pt x="2912209" y="494577"/>
                    <a:pt x="2912209" y="508410"/>
                  </a:cubicBezTo>
                  <a:cubicBezTo>
                    <a:pt x="2912284" y="534508"/>
                    <a:pt x="2920809" y="556118"/>
                    <a:pt x="2937633" y="572719"/>
                  </a:cubicBezTo>
                  <a:cubicBezTo>
                    <a:pt x="2943167" y="578178"/>
                    <a:pt x="2948551" y="582141"/>
                    <a:pt x="2952888" y="584908"/>
                  </a:cubicBezTo>
                  <a:cubicBezTo>
                    <a:pt x="2968143" y="575411"/>
                    <a:pt x="2993567" y="552903"/>
                    <a:pt x="2993567" y="508410"/>
                  </a:cubicBezTo>
                  <a:cubicBezTo>
                    <a:pt x="2993567" y="494502"/>
                    <a:pt x="3004858" y="483285"/>
                    <a:pt x="3018692" y="483285"/>
                  </a:cubicBezTo>
                  <a:cubicBezTo>
                    <a:pt x="3044640" y="483285"/>
                    <a:pt x="3066325" y="474686"/>
                    <a:pt x="3083000" y="457861"/>
                  </a:cubicBezTo>
                  <a:cubicBezTo>
                    <a:pt x="3084420" y="456440"/>
                    <a:pt x="3085917" y="454796"/>
                    <a:pt x="3087337" y="453224"/>
                  </a:cubicBezTo>
                  <a:cubicBezTo>
                    <a:pt x="3088085" y="452402"/>
                    <a:pt x="3088758" y="451580"/>
                    <a:pt x="3089431" y="450757"/>
                  </a:cubicBezTo>
                  <a:cubicBezTo>
                    <a:pt x="3089804" y="450309"/>
                    <a:pt x="3090104" y="449785"/>
                    <a:pt x="3090478" y="449336"/>
                  </a:cubicBezTo>
                  <a:cubicBezTo>
                    <a:pt x="3091225" y="448290"/>
                    <a:pt x="3092048" y="447242"/>
                    <a:pt x="3092796" y="446196"/>
                  </a:cubicBezTo>
                  <a:cubicBezTo>
                    <a:pt x="3093469" y="445149"/>
                    <a:pt x="3094142" y="444177"/>
                    <a:pt x="3094740" y="443279"/>
                  </a:cubicBezTo>
                  <a:cubicBezTo>
                    <a:pt x="3094815" y="443205"/>
                    <a:pt x="3094890" y="443055"/>
                    <a:pt x="3094965" y="442980"/>
                  </a:cubicBezTo>
                  <a:cubicBezTo>
                    <a:pt x="3095039" y="442831"/>
                    <a:pt x="3095039" y="442756"/>
                    <a:pt x="3095114" y="442681"/>
                  </a:cubicBezTo>
                  <a:cubicBezTo>
                    <a:pt x="3092347" y="438344"/>
                    <a:pt x="3088384" y="432885"/>
                    <a:pt x="3083000" y="427427"/>
                  </a:cubicBezTo>
                  <a:cubicBezTo>
                    <a:pt x="3066250" y="410527"/>
                    <a:pt x="3044640" y="402002"/>
                    <a:pt x="3018617" y="402002"/>
                  </a:cubicBezTo>
                  <a:cubicBezTo>
                    <a:pt x="3004708" y="402002"/>
                    <a:pt x="2993491" y="390711"/>
                    <a:pt x="2993491" y="376877"/>
                  </a:cubicBezTo>
                  <a:cubicBezTo>
                    <a:pt x="2993491" y="331936"/>
                    <a:pt x="2967320" y="309353"/>
                    <a:pt x="2952963" y="300380"/>
                  </a:cubicBezTo>
                  <a:close/>
                  <a:moveTo>
                    <a:pt x="1769913" y="300380"/>
                  </a:moveTo>
                  <a:cubicBezTo>
                    <a:pt x="1755556" y="309429"/>
                    <a:pt x="1729234" y="332085"/>
                    <a:pt x="1729234" y="376952"/>
                  </a:cubicBezTo>
                  <a:cubicBezTo>
                    <a:pt x="1729234" y="390861"/>
                    <a:pt x="1718017" y="402077"/>
                    <a:pt x="1704184" y="402077"/>
                  </a:cubicBezTo>
                  <a:cubicBezTo>
                    <a:pt x="1678086" y="402152"/>
                    <a:pt x="1656475" y="410676"/>
                    <a:pt x="1639875" y="427501"/>
                  </a:cubicBezTo>
                  <a:cubicBezTo>
                    <a:pt x="1634416" y="432960"/>
                    <a:pt x="1630453" y="438419"/>
                    <a:pt x="1627612" y="442906"/>
                  </a:cubicBezTo>
                  <a:cubicBezTo>
                    <a:pt x="1636660" y="457337"/>
                    <a:pt x="1659317" y="483510"/>
                    <a:pt x="1704109" y="483510"/>
                  </a:cubicBezTo>
                  <a:cubicBezTo>
                    <a:pt x="1718017" y="483510"/>
                    <a:pt x="1729234" y="494801"/>
                    <a:pt x="1729234" y="508635"/>
                  </a:cubicBezTo>
                  <a:cubicBezTo>
                    <a:pt x="1729234" y="534582"/>
                    <a:pt x="1737758" y="556193"/>
                    <a:pt x="1754658" y="572868"/>
                  </a:cubicBezTo>
                  <a:cubicBezTo>
                    <a:pt x="1760117" y="578327"/>
                    <a:pt x="1765575" y="582290"/>
                    <a:pt x="1769913" y="585057"/>
                  </a:cubicBezTo>
                  <a:cubicBezTo>
                    <a:pt x="1785167" y="575560"/>
                    <a:pt x="1810592" y="553052"/>
                    <a:pt x="1810592" y="508560"/>
                  </a:cubicBezTo>
                  <a:cubicBezTo>
                    <a:pt x="1810592" y="494652"/>
                    <a:pt x="1821882" y="483435"/>
                    <a:pt x="1835717" y="483435"/>
                  </a:cubicBezTo>
                  <a:cubicBezTo>
                    <a:pt x="1861664" y="483435"/>
                    <a:pt x="1883350" y="474836"/>
                    <a:pt x="1900025" y="458010"/>
                  </a:cubicBezTo>
                  <a:cubicBezTo>
                    <a:pt x="1905409" y="452552"/>
                    <a:pt x="1909372" y="447093"/>
                    <a:pt x="1912139" y="442756"/>
                  </a:cubicBezTo>
                  <a:cubicBezTo>
                    <a:pt x="1909372" y="438344"/>
                    <a:pt x="1905409" y="432885"/>
                    <a:pt x="1900025" y="427427"/>
                  </a:cubicBezTo>
                  <a:cubicBezTo>
                    <a:pt x="1883350" y="410602"/>
                    <a:pt x="1861739" y="402077"/>
                    <a:pt x="1835717" y="402077"/>
                  </a:cubicBezTo>
                  <a:cubicBezTo>
                    <a:pt x="1821808" y="402077"/>
                    <a:pt x="1810592" y="390785"/>
                    <a:pt x="1810592" y="376952"/>
                  </a:cubicBezTo>
                  <a:cubicBezTo>
                    <a:pt x="1810592" y="332085"/>
                    <a:pt x="1784345" y="309429"/>
                    <a:pt x="1769913" y="300380"/>
                  </a:cubicBezTo>
                  <a:close/>
                  <a:moveTo>
                    <a:pt x="587012" y="300380"/>
                  </a:moveTo>
                  <a:cubicBezTo>
                    <a:pt x="572730" y="309353"/>
                    <a:pt x="546334" y="332011"/>
                    <a:pt x="546334" y="376952"/>
                  </a:cubicBezTo>
                  <a:cubicBezTo>
                    <a:pt x="546334" y="390861"/>
                    <a:pt x="535117" y="402077"/>
                    <a:pt x="521283" y="402077"/>
                  </a:cubicBezTo>
                  <a:cubicBezTo>
                    <a:pt x="495186" y="402152"/>
                    <a:pt x="473576" y="410676"/>
                    <a:pt x="456975" y="427501"/>
                  </a:cubicBezTo>
                  <a:cubicBezTo>
                    <a:pt x="451516" y="432960"/>
                    <a:pt x="447478" y="438419"/>
                    <a:pt x="444786" y="442756"/>
                  </a:cubicBezTo>
                  <a:cubicBezTo>
                    <a:pt x="453759" y="457038"/>
                    <a:pt x="476417" y="483360"/>
                    <a:pt x="521283" y="483360"/>
                  </a:cubicBezTo>
                  <a:cubicBezTo>
                    <a:pt x="535192" y="483360"/>
                    <a:pt x="546408" y="494652"/>
                    <a:pt x="546408" y="508485"/>
                  </a:cubicBezTo>
                  <a:cubicBezTo>
                    <a:pt x="546408" y="534433"/>
                    <a:pt x="555008" y="556118"/>
                    <a:pt x="571832" y="572793"/>
                  </a:cubicBezTo>
                  <a:cubicBezTo>
                    <a:pt x="577291" y="578178"/>
                    <a:pt x="582750" y="582141"/>
                    <a:pt x="587087" y="584908"/>
                  </a:cubicBezTo>
                  <a:cubicBezTo>
                    <a:pt x="591349" y="582216"/>
                    <a:pt x="596808" y="578252"/>
                    <a:pt x="602341" y="572793"/>
                  </a:cubicBezTo>
                  <a:cubicBezTo>
                    <a:pt x="619166" y="556118"/>
                    <a:pt x="627691" y="534508"/>
                    <a:pt x="627691" y="508485"/>
                  </a:cubicBezTo>
                  <a:cubicBezTo>
                    <a:pt x="627691" y="494577"/>
                    <a:pt x="638983" y="483360"/>
                    <a:pt x="652816" y="483360"/>
                  </a:cubicBezTo>
                  <a:cubicBezTo>
                    <a:pt x="678839" y="483360"/>
                    <a:pt x="700524" y="474760"/>
                    <a:pt x="717199" y="457936"/>
                  </a:cubicBezTo>
                  <a:cubicBezTo>
                    <a:pt x="722583" y="452477"/>
                    <a:pt x="726546" y="447019"/>
                    <a:pt x="729314" y="442681"/>
                  </a:cubicBezTo>
                  <a:cubicBezTo>
                    <a:pt x="726546" y="438344"/>
                    <a:pt x="722583" y="432885"/>
                    <a:pt x="717199" y="427427"/>
                  </a:cubicBezTo>
                  <a:cubicBezTo>
                    <a:pt x="700449" y="410527"/>
                    <a:pt x="678839" y="402002"/>
                    <a:pt x="652816" y="402002"/>
                  </a:cubicBezTo>
                  <a:cubicBezTo>
                    <a:pt x="638907" y="402002"/>
                    <a:pt x="627691" y="390785"/>
                    <a:pt x="627691" y="376952"/>
                  </a:cubicBezTo>
                  <a:cubicBezTo>
                    <a:pt x="627617" y="331936"/>
                    <a:pt x="601295" y="309353"/>
                    <a:pt x="587012" y="300380"/>
                  </a:cubicBezTo>
                  <a:close/>
                  <a:moveTo>
                    <a:pt x="5914065" y="264637"/>
                  </a:moveTo>
                  <a:cubicBezTo>
                    <a:pt x="5900605" y="280863"/>
                    <a:pt x="5889163" y="298436"/>
                    <a:pt x="5879742" y="317206"/>
                  </a:cubicBezTo>
                  <a:cubicBezTo>
                    <a:pt x="5874133" y="328347"/>
                    <a:pt x="5861197" y="333731"/>
                    <a:pt x="5849383" y="329768"/>
                  </a:cubicBezTo>
                  <a:cubicBezTo>
                    <a:pt x="5829492" y="323112"/>
                    <a:pt x="5808928" y="318775"/>
                    <a:pt x="5787990" y="316757"/>
                  </a:cubicBezTo>
                  <a:cubicBezTo>
                    <a:pt x="5789935" y="337620"/>
                    <a:pt x="5794271" y="358183"/>
                    <a:pt x="5800926" y="378074"/>
                  </a:cubicBezTo>
                  <a:cubicBezTo>
                    <a:pt x="5804815" y="389889"/>
                    <a:pt x="5799506" y="402825"/>
                    <a:pt x="5788364" y="408433"/>
                  </a:cubicBezTo>
                  <a:cubicBezTo>
                    <a:pt x="5769595" y="417855"/>
                    <a:pt x="5752022" y="429371"/>
                    <a:pt x="5735871" y="442980"/>
                  </a:cubicBezTo>
                  <a:cubicBezTo>
                    <a:pt x="5752097" y="456365"/>
                    <a:pt x="5769670" y="467806"/>
                    <a:pt x="5788364" y="477153"/>
                  </a:cubicBezTo>
                  <a:cubicBezTo>
                    <a:pt x="5799506" y="482687"/>
                    <a:pt x="5804890" y="495624"/>
                    <a:pt x="5801002" y="507439"/>
                  </a:cubicBezTo>
                  <a:cubicBezTo>
                    <a:pt x="5794421" y="527553"/>
                    <a:pt x="5790084" y="548117"/>
                    <a:pt x="5788065" y="568905"/>
                  </a:cubicBezTo>
                  <a:cubicBezTo>
                    <a:pt x="5809003" y="566886"/>
                    <a:pt x="5829492" y="562549"/>
                    <a:pt x="5849457" y="555894"/>
                  </a:cubicBezTo>
                  <a:cubicBezTo>
                    <a:pt x="5852075" y="555071"/>
                    <a:pt x="5854766" y="554623"/>
                    <a:pt x="5857383" y="554623"/>
                  </a:cubicBezTo>
                  <a:cubicBezTo>
                    <a:pt x="5866656" y="554623"/>
                    <a:pt x="5875480" y="559783"/>
                    <a:pt x="5879816" y="568457"/>
                  </a:cubicBezTo>
                  <a:cubicBezTo>
                    <a:pt x="5889239" y="587151"/>
                    <a:pt x="5900754" y="604798"/>
                    <a:pt x="5914139" y="621025"/>
                  </a:cubicBezTo>
                  <a:cubicBezTo>
                    <a:pt x="5927525" y="604724"/>
                    <a:pt x="5938965" y="587151"/>
                    <a:pt x="5948312" y="568457"/>
                  </a:cubicBezTo>
                  <a:cubicBezTo>
                    <a:pt x="5953846" y="557240"/>
                    <a:pt x="5966857" y="551856"/>
                    <a:pt x="5978672" y="555819"/>
                  </a:cubicBezTo>
                  <a:cubicBezTo>
                    <a:pt x="5998713" y="562475"/>
                    <a:pt x="6019276" y="566811"/>
                    <a:pt x="6040064" y="568830"/>
                  </a:cubicBezTo>
                  <a:cubicBezTo>
                    <a:pt x="6038045" y="547893"/>
                    <a:pt x="6033708" y="527329"/>
                    <a:pt x="6027053" y="507363"/>
                  </a:cubicBezTo>
                  <a:cubicBezTo>
                    <a:pt x="6023090" y="495549"/>
                    <a:pt x="6028473" y="482613"/>
                    <a:pt x="6039615" y="477004"/>
                  </a:cubicBezTo>
                  <a:cubicBezTo>
                    <a:pt x="6058384" y="467657"/>
                    <a:pt x="6076032" y="456216"/>
                    <a:pt x="6092184" y="442831"/>
                  </a:cubicBezTo>
                  <a:cubicBezTo>
                    <a:pt x="6076032" y="429446"/>
                    <a:pt x="6058384" y="418005"/>
                    <a:pt x="6039615" y="408583"/>
                  </a:cubicBezTo>
                  <a:cubicBezTo>
                    <a:pt x="6028473" y="403050"/>
                    <a:pt x="6023090" y="390113"/>
                    <a:pt x="6026979" y="378298"/>
                  </a:cubicBezTo>
                  <a:cubicBezTo>
                    <a:pt x="6033633" y="358258"/>
                    <a:pt x="6037970" y="337620"/>
                    <a:pt x="6039990" y="316831"/>
                  </a:cubicBezTo>
                  <a:cubicBezTo>
                    <a:pt x="6019127" y="318850"/>
                    <a:pt x="5998563" y="323188"/>
                    <a:pt x="5978597" y="329842"/>
                  </a:cubicBezTo>
                  <a:cubicBezTo>
                    <a:pt x="5966782" y="333731"/>
                    <a:pt x="5953846" y="328422"/>
                    <a:pt x="5948238" y="317206"/>
                  </a:cubicBezTo>
                  <a:cubicBezTo>
                    <a:pt x="5938891" y="298511"/>
                    <a:pt x="5927449" y="280863"/>
                    <a:pt x="5914065" y="264637"/>
                  </a:cubicBezTo>
                  <a:close/>
                  <a:moveTo>
                    <a:pt x="4731090" y="264637"/>
                  </a:moveTo>
                  <a:cubicBezTo>
                    <a:pt x="4717704" y="280789"/>
                    <a:pt x="4706264" y="298436"/>
                    <a:pt x="4696841" y="317206"/>
                  </a:cubicBezTo>
                  <a:cubicBezTo>
                    <a:pt x="4691235" y="328347"/>
                    <a:pt x="4678298" y="333731"/>
                    <a:pt x="4666483" y="329768"/>
                  </a:cubicBezTo>
                  <a:cubicBezTo>
                    <a:pt x="4646591" y="323112"/>
                    <a:pt x="4626027" y="318775"/>
                    <a:pt x="4605090" y="316757"/>
                  </a:cubicBezTo>
                  <a:cubicBezTo>
                    <a:pt x="4607034" y="337620"/>
                    <a:pt x="4611371" y="358183"/>
                    <a:pt x="4618028" y="378074"/>
                  </a:cubicBezTo>
                  <a:cubicBezTo>
                    <a:pt x="4621916" y="389889"/>
                    <a:pt x="4616606" y="402825"/>
                    <a:pt x="4605464" y="408433"/>
                  </a:cubicBezTo>
                  <a:cubicBezTo>
                    <a:pt x="4586619" y="417855"/>
                    <a:pt x="4568973" y="429371"/>
                    <a:pt x="4552895" y="442831"/>
                  </a:cubicBezTo>
                  <a:cubicBezTo>
                    <a:pt x="4569122" y="456141"/>
                    <a:pt x="4586696" y="467657"/>
                    <a:pt x="4605464" y="477004"/>
                  </a:cubicBezTo>
                  <a:cubicBezTo>
                    <a:pt x="4616606" y="482537"/>
                    <a:pt x="4621991" y="495474"/>
                    <a:pt x="4618101" y="507289"/>
                  </a:cubicBezTo>
                  <a:cubicBezTo>
                    <a:pt x="4611521" y="527404"/>
                    <a:pt x="4607183" y="547967"/>
                    <a:pt x="4605166" y="568756"/>
                  </a:cubicBezTo>
                  <a:cubicBezTo>
                    <a:pt x="4626102" y="566737"/>
                    <a:pt x="4646667" y="562399"/>
                    <a:pt x="4666558" y="555744"/>
                  </a:cubicBezTo>
                  <a:cubicBezTo>
                    <a:pt x="4669174" y="554922"/>
                    <a:pt x="4671866" y="554473"/>
                    <a:pt x="4674483" y="554473"/>
                  </a:cubicBezTo>
                  <a:cubicBezTo>
                    <a:pt x="4683757" y="554473"/>
                    <a:pt x="4692580" y="559633"/>
                    <a:pt x="4696917" y="568307"/>
                  </a:cubicBezTo>
                  <a:cubicBezTo>
                    <a:pt x="4706339" y="587076"/>
                    <a:pt x="4717855" y="604724"/>
                    <a:pt x="4731164" y="620875"/>
                  </a:cubicBezTo>
                  <a:cubicBezTo>
                    <a:pt x="4744550" y="604649"/>
                    <a:pt x="4755990" y="587001"/>
                    <a:pt x="4765413" y="568307"/>
                  </a:cubicBezTo>
                  <a:cubicBezTo>
                    <a:pt x="4771020" y="557165"/>
                    <a:pt x="4783957" y="551856"/>
                    <a:pt x="4795772" y="555744"/>
                  </a:cubicBezTo>
                  <a:cubicBezTo>
                    <a:pt x="4815812" y="562399"/>
                    <a:pt x="4836376" y="566737"/>
                    <a:pt x="4857164" y="568756"/>
                  </a:cubicBezTo>
                  <a:cubicBezTo>
                    <a:pt x="4855220" y="547817"/>
                    <a:pt x="4850882" y="527254"/>
                    <a:pt x="4844227" y="507289"/>
                  </a:cubicBezTo>
                  <a:cubicBezTo>
                    <a:pt x="4840264" y="495474"/>
                    <a:pt x="4845648" y="482537"/>
                    <a:pt x="4856790" y="476929"/>
                  </a:cubicBezTo>
                  <a:cubicBezTo>
                    <a:pt x="4875484" y="467582"/>
                    <a:pt x="4893057" y="456141"/>
                    <a:pt x="4909283" y="442756"/>
                  </a:cubicBezTo>
                  <a:cubicBezTo>
                    <a:pt x="4893057" y="429296"/>
                    <a:pt x="4875484" y="417855"/>
                    <a:pt x="4856790" y="408508"/>
                  </a:cubicBezTo>
                  <a:cubicBezTo>
                    <a:pt x="4845648" y="402974"/>
                    <a:pt x="4840264" y="390038"/>
                    <a:pt x="4844153" y="378223"/>
                  </a:cubicBezTo>
                  <a:cubicBezTo>
                    <a:pt x="4850733" y="358108"/>
                    <a:pt x="4855070" y="337545"/>
                    <a:pt x="4857089" y="316757"/>
                  </a:cubicBezTo>
                  <a:cubicBezTo>
                    <a:pt x="4836226" y="318775"/>
                    <a:pt x="4815662" y="323112"/>
                    <a:pt x="4795697" y="329768"/>
                  </a:cubicBezTo>
                  <a:cubicBezTo>
                    <a:pt x="4783807" y="333731"/>
                    <a:pt x="4770946" y="328347"/>
                    <a:pt x="4765337" y="317206"/>
                  </a:cubicBezTo>
                  <a:cubicBezTo>
                    <a:pt x="4755990" y="298511"/>
                    <a:pt x="4744475" y="280863"/>
                    <a:pt x="4731090" y="264637"/>
                  </a:cubicBezTo>
                  <a:close/>
                  <a:moveTo>
                    <a:pt x="3548189" y="264637"/>
                  </a:moveTo>
                  <a:cubicBezTo>
                    <a:pt x="3534804" y="280789"/>
                    <a:pt x="3523363" y="298436"/>
                    <a:pt x="3513941" y="317206"/>
                  </a:cubicBezTo>
                  <a:cubicBezTo>
                    <a:pt x="3508333" y="328347"/>
                    <a:pt x="3495396" y="333731"/>
                    <a:pt x="3483581" y="329768"/>
                  </a:cubicBezTo>
                  <a:cubicBezTo>
                    <a:pt x="3463690" y="323112"/>
                    <a:pt x="3443127" y="318775"/>
                    <a:pt x="3422190" y="316757"/>
                  </a:cubicBezTo>
                  <a:cubicBezTo>
                    <a:pt x="3424133" y="337694"/>
                    <a:pt x="3428471" y="358183"/>
                    <a:pt x="3435126" y="378074"/>
                  </a:cubicBezTo>
                  <a:cubicBezTo>
                    <a:pt x="3439014" y="389889"/>
                    <a:pt x="3433705" y="402825"/>
                    <a:pt x="3422563" y="408433"/>
                  </a:cubicBezTo>
                  <a:cubicBezTo>
                    <a:pt x="3403719" y="417855"/>
                    <a:pt x="3386072" y="429371"/>
                    <a:pt x="3369995" y="442906"/>
                  </a:cubicBezTo>
                  <a:cubicBezTo>
                    <a:pt x="3386222" y="456216"/>
                    <a:pt x="3403794" y="467732"/>
                    <a:pt x="3422563" y="477079"/>
                  </a:cubicBezTo>
                  <a:cubicBezTo>
                    <a:pt x="3433705" y="482613"/>
                    <a:pt x="3439089" y="495549"/>
                    <a:pt x="3435200" y="507363"/>
                  </a:cubicBezTo>
                  <a:cubicBezTo>
                    <a:pt x="3428545" y="527404"/>
                    <a:pt x="3424209" y="548042"/>
                    <a:pt x="3422190" y="568830"/>
                  </a:cubicBezTo>
                  <a:cubicBezTo>
                    <a:pt x="3443127" y="566811"/>
                    <a:pt x="3463690" y="562475"/>
                    <a:pt x="3483581" y="555819"/>
                  </a:cubicBezTo>
                  <a:cubicBezTo>
                    <a:pt x="3486199" y="554997"/>
                    <a:pt x="3488891" y="554548"/>
                    <a:pt x="3491508" y="554548"/>
                  </a:cubicBezTo>
                  <a:cubicBezTo>
                    <a:pt x="3500781" y="554548"/>
                    <a:pt x="3509604" y="559707"/>
                    <a:pt x="3513941" y="568381"/>
                  </a:cubicBezTo>
                  <a:cubicBezTo>
                    <a:pt x="3523363" y="587151"/>
                    <a:pt x="3534879" y="604798"/>
                    <a:pt x="3548189" y="620950"/>
                  </a:cubicBezTo>
                  <a:cubicBezTo>
                    <a:pt x="3561574" y="604724"/>
                    <a:pt x="3573015" y="587076"/>
                    <a:pt x="3582437" y="568381"/>
                  </a:cubicBezTo>
                  <a:cubicBezTo>
                    <a:pt x="3588045" y="557240"/>
                    <a:pt x="3600981" y="551856"/>
                    <a:pt x="3612796" y="555819"/>
                  </a:cubicBezTo>
                  <a:cubicBezTo>
                    <a:pt x="3632762" y="562475"/>
                    <a:pt x="3653325" y="566811"/>
                    <a:pt x="3674114" y="568830"/>
                  </a:cubicBezTo>
                  <a:cubicBezTo>
                    <a:pt x="3672095" y="547817"/>
                    <a:pt x="3667758" y="527254"/>
                    <a:pt x="3661178" y="507363"/>
                  </a:cubicBezTo>
                  <a:cubicBezTo>
                    <a:pt x="3657214" y="495549"/>
                    <a:pt x="3662598" y="482613"/>
                    <a:pt x="3673740" y="477004"/>
                  </a:cubicBezTo>
                  <a:cubicBezTo>
                    <a:pt x="3692434" y="467657"/>
                    <a:pt x="3710007" y="456216"/>
                    <a:pt x="3726233" y="442831"/>
                  </a:cubicBezTo>
                  <a:cubicBezTo>
                    <a:pt x="3710007" y="429371"/>
                    <a:pt x="3692434" y="417930"/>
                    <a:pt x="3673740" y="408583"/>
                  </a:cubicBezTo>
                  <a:cubicBezTo>
                    <a:pt x="3662673" y="403050"/>
                    <a:pt x="3657289" y="390113"/>
                    <a:pt x="3661178" y="378298"/>
                  </a:cubicBezTo>
                  <a:cubicBezTo>
                    <a:pt x="3667758" y="358332"/>
                    <a:pt x="3672095" y="337694"/>
                    <a:pt x="3674114" y="316831"/>
                  </a:cubicBezTo>
                  <a:cubicBezTo>
                    <a:pt x="3653251" y="318775"/>
                    <a:pt x="3632688" y="323112"/>
                    <a:pt x="3612796" y="329768"/>
                  </a:cubicBezTo>
                  <a:cubicBezTo>
                    <a:pt x="3600981" y="333731"/>
                    <a:pt x="3588045" y="328347"/>
                    <a:pt x="3582437" y="317206"/>
                  </a:cubicBezTo>
                  <a:cubicBezTo>
                    <a:pt x="3573090" y="298511"/>
                    <a:pt x="3561574" y="280863"/>
                    <a:pt x="3548189" y="264637"/>
                  </a:cubicBezTo>
                  <a:close/>
                  <a:moveTo>
                    <a:pt x="1182313" y="264637"/>
                  </a:moveTo>
                  <a:cubicBezTo>
                    <a:pt x="1168928" y="280863"/>
                    <a:pt x="1157487" y="298511"/>
                    <a:pt x="1148066" y="317206"/>
                  </a:cubicBezTo>
                  <a:cubicBezTo>
                    <a:pt x="1142457" y="328347"/>
                    <a:pt x="1129521" y="333731"/>
                    <a:pt x="1117706" y="329768"/>
                  </a:cubicBezTo>
                  <a:cubicBezTo>
                    <a:pt x="1097816" y="323112"/>
                    <a:pt x="1077252" y="318775"/>
                    <a:pt x="1056314" y="316757"/>
                  </a:cubicBezTo>
                  <a:cubicBezTo>
                    <a:pt x="1058258" y="337620"/>
                    <a:pt x="1062595" y="358183"/>
                    <a:pt x="1069250" y="378074"/>
                  </a:cubicBezTo>
                  <a:cubicBezTo>
                    <a:pt x="1073139" y="389889"/>
                    <a:pt x="1067829" y="402825"/>
                    <a:pt x="1056688" y="408433"/>
                  </a:cubicBezTo>
                  <a:cubicBezTo>
                    <a:pt x="1037844" y="417855"/>
                    <a:pt x="1020196" y="429371"/>
                    <a:pt x="1004119" y="442831"/>
                  </a:cubicBezTo>
                  <a:cubicBezTo>
                    <a:pt x="1020346" y="456141"/>
                    <a:pt x="1037919" y="467657"/>
                    <a:pt x="1056688" y="477004"/>
                  </a:cubicBezTo>
                  <a:cubicBezTo>
                    <a:pt x="1067829" y="482537"/>
                    <a:pt x="1073213" y="495474"/>
                    <a:pt x="1069325" y="507289"/>
                  </a:cubicBezTo>
                  <a:cubicBezTo>
                    <a:pt x="1062744" y="527404"/>
                    <a:pt x="1058408" y="547967"/>
                    <a:pt x="1056389" y="568756"/>
                  </a:cubicBezTo>
                  <a:cubicBezTo>
                    <a:pt x="1077326" y="566737"/>
                    <a:pt x="1097890" y="562399"/>
                    <a:pt x="1117780" y="555744"/>
                  </a:cubicBezTo>
                  <a:cubicBezTo>
                    <a:pt x="1120398" y="554922"/>
                    <a:pt x="1123090" y="554473"/>
                    <a:pt x="1125707" y="554473"/>
                  </a:cubicBezTo>
                  <a:cubicBezTo>
                    <a:pt x="1134980" y="554473"/>
                    <a:pt x="1143803" y="559633"/>
                    <a:pt x="1148140" y="568307"/>
                  </a:cubicBezTo>
                  <a:cubicBezTo>
                    <a:pt x="1157487" y="587001"/>
                    <a:pt x="1169003" y="604649"/>
                    <a:pt x="1182388" y="620875"/>
                  </a:cubicBezTo>
                  <a:cubicBezTo>
                    <a:pt x="1195773" y="604724"/>
                    <a:pt x="1207214" y="587151"/>
                    <a:pt x="1216636" y="568307"/>
                  </a:cubicBezTo>
                  <a:cubicBezTo>
                    <a:pt x="1222245" y="557165"/>
                    <a:pt x="1235181" y="551856"/>
                    <a:pt x="1246995" y="555744"/>
                  </a:cubicBezTo>
                  <a:cubicBezTo>
                    <a:pt x="1267036" y="562399"/>
                    <a:pt x="1287600" y="566737"/>
                    <a:pt x="1308388" y="568756"/>
                  </a:cubicBezTo>
                  <a:cubicBezTo>
                    <a:pt x="1306369" y="547817"/>
                    <a:pt x="1302031" y="527254"/>
                    <a:pt x="1295376" y="507289"/>
                  </a:cubicBezTo>
                  <a:cubicBezTo>
                    <a:pt x="1291413" y="495474"/>
                    <a:pt x="1296797" y="482537"/>
                    <a:pt x="1307939" y="476929"/>
                  </a:cubicBezTo>
                  <a:cubicBezTo>
                    <a:pt x="1326708" y="467582"/>
                    <a:pt x="1344356" y="456141"/>
                    <a:pt x="1360508" y="442756"/>
                  </a:cubicBezTo>
                  <a:cubicBezTo>
                    <a:pt x="1344356" y="429371"/>
                    <a:pt x="1326708" y="417930"/>
                    <a:pt x="1307939" y="408508"/>
                  </a:cubicBezTo>
                  <a:cubicBezTo>
                    <a:pt x="1296797" y="402974"/>
                    <a:pt x="1291413" y="390038"/>
                    <a:pt x="1295302" y="378223"/>
                  </a:cubicBezTo>
                  <a:cubicBezTo>
                    <a:pt x="1301957" y="358183"/>
                    <a:pt x="1306294" y="337545"/>
                    <a:pt x="1308313" y="316757"/>
                  </a:cubicBezTo>
                  <a:cubicBezTo>
                    <a:pt x="1287375" y="318775"/>
                    <a:pt x="1266812" y="323112"/>
                    <a:pt x="1246921" y="329768"/>
                  </a:cubicBezTo>
                  <a:cubicBezTo>
                    <a:pt x="1235031" y="333731"/>
                    <a:pt x="1222169" y="328347"/>
                    <a:pt x="1216562" y="317206"/>
                  </a:cubicBezTo>
                  <a:cubicBezTo>
                    <a:pt x="1207139" y="298436"/>
                    <a:pt x="1195623" y="280789"/>
                    <a:pt x="1182313" y="264637"/>
                  </a:cubicBezTo>
                  <a:close/>
                  <a:moveTo>
                    <a:pt x="2365214" y="264562"/>
                  </a:moveTo>
                  <a:cubicBezTo>
                    <a:pt x="2351754" y="280789"/>
                    <a:pt x="2340313" y="298361"/>
                    <a:pt x="2330891" y="317130"/>
                  </a:cubicBezTo>
                  <a:cubicBezTo>
                    <a:pt x="2325282" y="328273"/>
                    <a:pt x="2312346" y="333656"/>
                    <a:pt x="2300532" y="329693"/>
                  </a:cubicBezTo>
                  <a:cubicBezTo>
                    <a:pt x="2280641" y="323112"/>
                    <a:pt x="2260152" y="318775"/>
                    <a:pt x="2239214" y="316757"/>
                  </a:cubicBezTo>
                  <a:cubicBezTo>
                    <a:pt x="2241233" y="337620"/>
                    <a:pt x="2245570" y="358183"/>
                    <a:pt x="2252151" y="378148"/>
                  </a:cubicBezTo>
                  <a:cubicBezTo>
                    <a:pt x="2256039" y="389963"/>
                    <a:pt x="2250730" y="402825"/>
                    <a:pt x="2239588" y="408433"/>
                  </a:cubicBezTo>
                  <a:cubicBezTo>
                    <a:pt x="2220819" y="417855"/>
                    <a:pt x="2203246" y="429371"/>
                    <a:pt x="2187020" y="442831"/>
                  </a:cubicBezTo>
                  <a:cubicBezTo>
                    <a:pt x="2203246" y="456216"/>
                    <a:pt x="2220819" y="467657"/>
                    <a:pt x="2239514" y="477004"/>
                  </a:cubicBezTo>
                  <a:cubicBezTo>
                    <a:pt x="2250655" y="482537"/>
                    <a:pt x="2256039" y="495474"/>
                    <a:pt x="2252151" y="507289"/>
                  </a:cubicBezTo>
                  <a:cubicBezTo>
                    <a:pt x="2245570" y="527254"/>
                    <a:pt x="2241233" y="547893"/>
                    <a:pt x="2239214" y="568756"/>
                  </a:cubicBezTo>
                  <a:cubicBezTo>
                    <a:pt x="2260077" y="566811"/>
                    <a:pt x="2280641" y="562475"/>
                    <a:pt x="2300532" y="555819"/>
                  </a:cubicBezTo>
                  <a:cubicBezTo>
                    <a:pt x="2303148" y="554997"/>
                    <a:pt x="2305840" y="554548"/>
                    <a:pt x="2308458" y="554548"/>
                  </a:cubicBezTo>
                  <a:cubicBezTo>
                    <a:pt x="2317730" y="554548"/>
                    <a:pt x="2326554" y="559707"/>
                    <a:pt x="2330891" y="568381"/>
                  </a:cubicBezTo>
                  <a:cubicBezTo>
                    <a:pt x="2340313" y="587076"/>
                    <a:pt x="2351829" y="604724"/>
                    <a:pt x="2365214" y="620950"/>
                  </a:cubicBezTo>
                  <a:cubicBezTo>
                    <a:pt x="2378599" y="604649"/>
                    <a:pt x="2390040" y="587076"/>
                    <a:pt x="2399387" y="568381"/>
                  </a:cubicBezTo>
                  <a:cubicBezTo>
                    <a:pt x="2404921" y="557165"/>
                    <a:pt x="2417932" y="551781"/>
                    <a:pt x="2429747" y="555744"/>
                  </a:cubicBezTo>
                  <a:cubicBezTo>
                    <a:pt x="2449787" y="562399"/>
                    <a:pt x="2470350" y="566737"/>
                    <a:pt x="2491139" y="568756"/>
                  </a:cubicBezTo>
                  <a:cubicBezTo>
                    <a:pt x="2489119" y="547817"/>
                    <a:pt x="2484782" y="527254"/>
                    <a:pt x="2478127" y="507289"/>
                  </a:cubicBezTo>
                  <a:cubicBezTo>
                    <a:pt x="2474239" y="495474"/>
                    <a:pt x="2479548" y="482537"/>
                    <a:pt x="2490765" y="476929"/>
                  </a:cubicBezTo>
                  <a:cubicBezTo>
                    <a:pt x="2509459" y="467582"/>
                    <a:pt x="2527032" y="456141"/>
                    <a:pt x="2543258" y="442756"/>
                  </a:cubicBezTo>
                  <a:cubicBezTo>
                    <a:pt x="2527106" y="429296"/>
                    <a:pt x="2509534" y="417855"/>
                    <a:pt x="2490765" y="408508"/>
                  </a:cubicBezTo>
                  <a:cubicBezTo>
                    <a:pt x="2479623" y="402974"/>
                    <a:pt x="2474239" y="390038"/>
                    <a:pt x="2478127" y="378223"/>
                  </a:cubicBezTo>
                  <a:cubicBezTo>
                    <a:pt x="2484782" y="358183"/>
                    <a:pt x="2489119" y="337545"/>
                    <a:pt x="2491139" y="316757"/>
                  </a:cubicBezTo>
                  <a:cubicBezTo>
                    <a:pt x="2470276" y="318775"/>
                    <a:pt x="2449712" y="323112"/>
                    <a:pt x="2429747" y="329768"/>
                  </a:cubicBezTo>
                  <a:cubicBezTo>
                    <a:pt x="2417932" y="333656"/>
                    <a:pt x="2404995" y="328347"/>
                    <a:pt x="2399387" y="317130"/>
                  </a:cubicBezTo>
                  <a:cubicBezTo>
                    <a:pt x="2390040" y="298436"/>
                    <a:pt x="2378599" y="280789"/>
                    <a:pt x="2365214" y="264562"/>
                  </a:cubicBezTo>
                  <a:close/>
                  <a:moveTo>
                    <a:pt x="5807133" y="184775"/>
                  </a:moveTo>
                  <a:cubicBezTo>
                    <a:pt x="5796590" y="210723"/>
                    <a:pt x="5790084" y="238390"/>
                    <a:pt x="5787766" y="266506"/>
                  </a:cubicBezTo>
                  <a:cubicBezTo>
                    <a:pt x="5807058" y="268076"/>
                    <a:pt x="5826201" y="271217"/>
                    <a:pt x="5844895" y="276152"/>
                  </a:cubicBezTo>
                  <a:cubicBezTo>
                    <a:pt x="5854691" y="259402"/>
                    <a:pt x="5865983" y="243699"/>
                    <a:pt x="5878620" y="228893"/>
                  </a:cubicBezTo>
                  <a:cubicBezTo>
                    <a:pt x="5857084" y="210647"/>
                    <a:pt x="5832932" y="195692"/>
                    <a:pt x="5807133" y="184775"/>
                  </a:cubicBezTo>
                  <a:close/>
                  <a:moveTo>
                    <a:pt x="2258357" y="184775"/>
                  </a:moveTo>
                  <a:cubicBezTo>
                    <a:pt x="2247814" y="210723"/>
                    <a:pt x="2241308" y="238390"/>
                    <a:pt x="2238990" y="266506"/>
                  </a:cubicBezTo>
                  <a:cubicBezTo>
                    <a:pt x="2258282" y="268076"/>
                    <a:pt x="2277425" y="271217"/>
                    <a:pt x="2296120" y="276152"/>
                  </a:cubicBezTo>
                  <a:cubicBezTo>
                    <a:pt x="2305916" y="259402"/>
                    <a:pt x="2317207" y="243699"/>
                    <a:pt x="2329844" y="228893"/>
                  </a:cubicBezTo>
                  <a:cubicBezTo>
                    <a:pt x="2308309" y="210647"/>
                    <a:pt x="2284155" y="195692"/>
                    <a:pt x="2258357" y="184775"/>
                  </a:cubicBezTo>
                  <a:close/>
                  <a:moveTo>
                    <a:pt x="1075382" y="184775"/>
                  </a:moveTo>
                  <a:cubicBezTo>
                    <a:pt x="1064838" y="210797"/>
                    <a:pt x="1058333" y="238465"/>
                    <a:pt x="1056015" y="266506"/>
                  </a:cubicBezTo>
                  <a:cubicBezTo>
                    <a:pt x="1075382" y="268076"/>
                    <a:pt x="1094525" y="271217"/>
                    <a:pt x="1113219" y="276152"/>
                  </a:cubicBezTo>
                  <a:cubicBezTo>
                    <a:pt x="1122941" y="259477"/>
                    <a:pt x="1134307" y="243699"/>
                    <a:pt x="1146869" y="228893"/>
                  </a:cubicBezTo>
                  <a:cubicBezTo>
                    <a:pt x="1125408" y="210647"/>
                    <a:pt x="1101180" y="195692"/>
                    <a:pt x="1075382" y="184775"/>
                  </a:cubicBezTo>
                  <a:close/>
                  <a:moveTo>
                    <a:pt x="6020697" y="184699"/>
                  </a:moveTo>
                  <a:cubicBezTo>
                    <a:pt x="5994973" y="195617"/>
                    <a:pt x="5970821" y="210647"/>
                    <a:pt x="5949285" y="228818"/>
                  </a:cubicBezTo>
                  <a:cubicBezTo>
                    <a:pt x="5961922" y="243699"/>
                    <a:pt x="5973214" y="259402"/>
                    <a:pt x="5982934" y="276078"/>
                  </a:cubicBezTo>
                  <a:cubicBezTo>
                    <a:pt x="6001629" y="271142"/>
                    <a:pt x="6020772" y="268002"/>
                    <a:pt x="6040139" y="266431"/>
                  </a:cubicBezTo>
                  <a:cubicBezTo>
                    <a:pt x="6037820" y="238390"/>
                    <a:pt x="6031315" y="210723"/>
                    <a:pt x="6020697" y="184699"/>
                  </a:cubicBezTo>
                  <a:close/>
                  <a:moveTo>
                    <a:pt x="4837871" y="184699"/>
                  </a:moveTo>
                  <a:cubicBezTo>
                    <a:pt x="4812148" y="195617"/>
                    <a:pt x="4787920" y="210573"/>
                    <a:pt x="4766384" y="228818"/>
                  </a:cubicBezTo>
                  <a:cubicBezTo>
                    <a:pt x="4778947" y="243624"/>
                    <a:pt x="4790313" y="259402"/>
                    <a:pt x="4800034" y="276078"/>
                  </a:cubicBezTo>
                  <a:cubicBezTo>
                    <a:pt x="4818803" y="271142"/>
                    <a:pt x="4837871" y="268002"/>
                    <a:pt x="4857238" y="266431"/>
                  </a:cubicBezTo>
                  <a:cubicBezTo>
                    <a:pt x="4854921" y="238465"/>
                    <a:pt x="4848415" y="210797"/>
                    <a:pt x="4837871" y="184699"/>
                  </a:cubicBezTo>
                  <a:close/>
                  <a:moveTo>
                    <a:pt x="4624158" y="184699"/>
                  </a:moveTo>
                  <a:cubicBezTo>
                    <a:pt x="4613614" y="210723"/>
                    <a:pt x="4607110" y="238390"/>
                    <a:pt x="4604791" y="266431"/>
                  </a:cubicBezTo>
                  <a:cubicBezTo>
                    <a:pt x="4624158" y="268002"/>
                    <a:pt x="4643301" y="271142"/>
                    <a:pt x="4661997" y="276078"/>
                  </a:cubicBezTo>
                  <a:cubicBezTo>
                    <a:pt x="4671791" y="259327"/>
                    <a:pt x="4683082" y="243624"/>
                    <a:pt x="4695646" y="228818"/>
                  </a:cubicBezTo>
                  <a:cubicBezTo>
                    <a:pt x="4674110" y="210573"/>
                    <a:pt x="4649882" y="195617"/>
                    <a:pt x="4624158" y="184699"/>
                  </a:cubicBezTo>
                  <a:close/>
                  <a:moveTo>
                    <a:pt x="3654971" y="184699"/>
                  </a:moveTo>
                  <a:cubicBezTo>
                    <a:pt x="3629173" y="195692"/>
                    <a:pt x="3605020" y="210647"/>
                    <a:pt x="3583484" y="228818"/>
                  </a:cubicBezTo>
                  <a:cubicBezTo>
                    <a:pt x="3596046" y="243624"/>
                    <a:pt x="3607413" y="259402"/>
                    <a:pt x="3617134" y="276078"/>
                  </a:cubicBezTo>
                  <a:cubicBezTo>
                    <a:pt x="3635828" y="271142"/>
                    <a:pt x="3654896" y="268002"/>
                    <a:pt x="3674264" y="266431"/>
                  </a:cubicBezTo>
                  <a:cubicBezTo>
                    <a:pt x="3671945" y="238390"/>
                    <a:pt x="3665440" y="210723"/>
                    <a:pt x="3654971" y="184699"/>
                  </a:cubicBezTo>
                  <a:close/>
                  <a:moveTo>
                    <a:pt x="3441257" y="184699"/>
                  </a:moveTo>
                  <a:cubicBezTo>
                    <a:pt x="3430714" y="210723"/>
                    <a:pt x="3424209" y="238390"/>
                    <a:pt x="3421891" y="266431"/>
                  </a:cubicBezTo>
                  <a:cubicBezTo>
                    <a:pt x="3441257" y="268002"/>
                    <a:pt x="3460400" y="271142"/>
                    <a:pt x="3479095" y="276078"/>
                  </a:cubicBezTo>
                  <a:cubicBezTo>
                    <a:pt x="3488891" y="259327"/>
                    <a:pt x="3500182" y="243549"/>
                    <a:pt x="3512744" y="228818"/>
                  </a:cubicBezTo>
                  <a:cubicBezTo>
                    <a:pt x="3491208" y="210573"/>
                    <a:pt x="3467056" y="195617"/>
                    <a:pt x="3441257" y="184699"/>
                  </a:cubicBezTo>
                  <a:close/>
                  <a:moveTo>
                    <a:pt x="2471996" y="184699"/>
                  </a:moveTo>
                  <a:cubicBezTo>
                    <a:pt x="2446198" y="195617"/>
                    <a:pt x="2422045" y="210573"/>
                    <a:pt x="2400509" y="228818"/>
                  </a:cubicBezTo>
                  <a:cubicBezTo>
                    <a:pt x="2413146" y="243699"/>
                    <a:pt x="2424437" y="259402"/>
                    <a:pt x="2434158" y="276078"/>
                  </a:cubicBezTo>
                  <a:cubicBezTo>
                    <a:pt x="2452853" y="271142"/>
                    <a:pt x="2471996" y="268002"/>
                    <a:pt x="2491363" y="266431"/>
                  </a:cubicBezTo>
                  <a:cubicBezTo>
                    <a:pt x="2489045" y="238390"/>
                    <a:pt x="2482539" y="210723"/>
                    <a:pt x="2471996" y="184699"/>
                  </a:cubicBezTo>
                  <a:close/>
                  <a:moveTo>
                    <a:pt x="1289095" y="184699"/>
                  </a:moveTo>
                  <a:cubicBezTo>
                    <a:pt x="1263372" y="195617"/>
                    <a:pt x="1239144" y="210573"/>
                    <a:pt x="1217608" y="228818"/>
                  </a:cubicBezTo>
                  <a:cubicBezTo>
                    <a:pt x="1230171" y="243624"/>
                    <a:pt x="1241462" y="259327"/>
                    <a:pt x="1251258" y="276078"/>
                  </a:cubicBezTo>
                  <a:cubicBezTo>
                    <a:pt x="1269952" y="271142"/>
                    <a:pt x="1289095" y="268002"/>
                    <a:pt x="1308463" y="266431"/>
                  </a:cubicBezTo>
                  <a:cubicBezTo>
                    <a:pt x="1306144" y="238390"/>
                    <a:pt x="1299639" y="210723"/>
                    <a:pt x="1289095" y="184699"/>
                  </a:cubicBezTo>
                  <a:close/>
                  <a:moveTo>
                    <a:pt x="106195" y="184699"/>
                  </a:moveTo>
                  <a:cubicBezTo>
                    <a:pt x="80471" y="195617"/>
                    <a:pt x="56243" y="210573"/>
                    <a:pt x="34708" y="228818"/>
                  </a:cubicBezTo>
                  <a:cubicBezTo>
                    <a:pt x="47270" y="243624"/>
                    <a:pt x="58636" y="259402"/>
                    <a:pt x="68358" y="276078"/>
                  </a:cubicBezTo>
                  <a:cubicBezTo>
                    <a:pt x="87052" y="271142"/>
                    <a:pt x="106195" y="268002"/>
                    <a:pt x="125562" y="266431"/>
                  </a:cubicBezTo>
                  <a:cubicBezTo>
                    <a:pt x="123244" y="238465"/>
                    <a:pt x="116663" y="210797"/>
                    <a:pt x="106195" y="184699"/>
                  </a:cubicBezTo>
                  <a:close/>
                  <a:moveTo>
                    <a:pt x="4945373" y="162678"/>
                  </a:moveTo>
                  <a:cubicBezTo>
                    <a:pt x="4925323" y="162865"/>
                    <a:pt x="4905320" y="165183"/>
                    <a:pt x="4885803" y="169595"/>
                  </a:cubicBezTo>
                  <a:cubicBezTo>
                    <a:pt x="4897843" y="200478"/>
                    <a:pt x="4905246" y="233156"/>
                    <a:pt x="4907638" y="266207"/>
                  </a:cubicBezTo>
                  <a:cubicBezTo>
                    <a:pt x="4940914" y="268600"/>
                    <a:pt x="4973591" y="276003"/>
                    <a:pt x="5004400" y="288042"/>
                  </a:cubicBezTo>
                  <a:cubicBezTo>
                    <a:pt x="5008887" y="267927"/>
                    <a:pt x="5011205" y="247363"/>
                    <a:pt x="5011205" y="226500"/>
                  </a:cubicBezTo>
                  <a:cubicBezTo>
                    <a:pt x="5011205" y="206834"/>
                    <a:pt x="5009185" y="187392"/>
                    <a:pt x="5005222" y="168548"/>
                  </a:cubicBezTo>
                  <a:cubicBezTo>
                    <a:pt x="4985519" y="164435"/>
                    <a:pt x="4965422" y="162491"/>
                    <a:pt x="4945373" y="162678"/>
                  </a:cubicBezTo>
                  <a:close/>
                  <a:moveTo>
                    <a:pt x="1396597" y="162678"/>
                  </a:moveTo>
                  <a:cubicBezTo>
                    <a:pt x="1376547" y="162865"/>
                    <a:pt x="1356544" y="165183"/>
                    <a:pt x="1337027" y="169595"/>
                  </a:cubicBezTo>
                  <a:cubicBezTo>
                    <a:pt x="1349067" y="200328"/>
                    <a:pt x="1356469" y="233080"/>
                    <a:pt x="1358862" y="266207"/>
                  </a:cubicBezTo>
                  <a:cubicBezTo>
                    <a:pt x="1392139" y="268600"/>
                    <a:pt x="1424816" y="276003"/>
                    <a:pt x="1455624" y="288042"/>
                  </a:cubicBezTo>
                  <a:cubicBezTo>
                    <a:pt x="1460111" y="267927"/>
                    <a:pt x="1462428" y="247363"/>
                    <a:pt x="1462428" y="226500"/>
                  </a:cubicBezTo>
                  <a:cubicBezTo>
                    <a:pt x="1462428" y="206834"/>
                    <a:pt x="1460410" y="187392"/>
                    <a:pt x="1456447" y="168548"/>
                  </a:cubicBezTo>
                  <a:cubicBezTo>
                    <a:pt x="1436743" y="164435"/>
                    <a:pt x="1416647" y="162491"/>
                    <a:pt x="1396597" y="162678"/>
                  </a:cubicBezTo>
                  <a:close/>
                  <a:moveTo>
                    <a:pt x="6128301" y="162650"/>
                  </a:moveTo>
                  <a:cubicBezTo>
                    <a:pt x="6108261" y="162846"/>
                    <a:pt x="6088258" y="165183"/>
                    <a:pt x="6068704" y="169595"/>
                  </a:cubicBezTo>
                  <a:cubicBezTo>
                    <a:pt x="6080743" y="200328"/>
                    <a:pt x="6088146" y="233080"/>
                    <a:pt x="6090539" y="266207"/>
                  </a:cubicBezTo>
                  <a:cubicBezTo>
                    <a:pt x="6123815" y="268600"/>
                    <a:pt x="6156492" y="276003"/>
                    <a:pt x="6187300" y="288042"/>
                  </a:cubicBezTo>
                  <a:cubicBezTo>
                    <a:pt x="6191861" y="267927"/>
                    <a:pt x="6194180" y="247288"/>
                    <a:pt x="6194180" y="226500"/>
                  </a:cubicBezTo>
                  <a:cubicBezTo>
                    <a:pt x="6194180" y="206984"/>
                    <a:pt x="6192161" y="187542"/>
                    <a:pt x="6188123" y="168548"/>
                  </a:cubicBezTo>
                  <a:cubicBezTo>
                    <a:pt x="6168419" y="164398"/>
                    <a:pt x="6148341" y="162454"/>
                    <a:pt x="6128301" y="162650"/>
                  </a:cubicBezTo>
                  <a:close/>
                  <a:moveTo>
                    <a:pt x="3762454" y="162650"/>
                  </a:moveTo>
                  <a:cubicBezTo>
                    <a:pt x="3742404" y="162846"/>
                    <a:pt x="3722383" y="165183"/>
                    <a:pt x="3702828" y="169595"/>
                  </a:cubicBezTo>
                  <a:cubicBezTo>
                    <a:pt x="3714867" y="200403"/>
                    <a:pt x="3722270" y="233080"/>
                    <a:pt x="3724663" y="266207"/>
                  </a:cubicBezTo>
                  <a:cubicBezTo>
                    <a:pt x="3757939" y="268600"/>
                    <a:pt x="3790691" y="276003"/>
                    <a:pt x="3821425" y="288042"/>
                  </a:cubicBezTo>
                  <a:cubicBezTo>
                    <a:pt x="3822546" y="282957"/>
                    <a:pt x="3823668" y="277648"/>
                    <a:pt x="3824640" y="271740"/>
                  </a:cubicBezTo>
                  <a:cubicBezTo>
                    <a:pt x="3827033" y="257009"/>
                    <a:pt x="3828229" y="241755"/>
                    <a:pt x="3828229" y="226500"/>
                  </a:cubicBezTo>
                  <a:cubicBezTo>
                    <a:pt x="3828229" y="206759"/>
                    <a:pt x="3826210" y="187317"/>
                    <a:pt x="3822247" y="168548"/>
                  </a:cubicBezTo>
                  <a:cubicBezTo>
                    <a:pt x="3802581" y="164398"/>
                    <a:pt x="3782503" y="162454"/>
                    <a:pt x="3762454" y="162650"/>
                  </a:cubicBezTo>
                  <a:close/>
                  <a:moveTo>
                    <a:pt x="2579478" y="162650"/>
                  </a:moveTo>
                  <a:cubicBezTo>
                    <a:pt x="2559447" y="162846"/>
                    <a:pt x="2539482" y="165183"/>
                    <a:pt x="2520002" y="169595"/>
                  </a:cubicBezTo>
                  <a:cubicBezTo>
                    <a:pt x="2532042" y="200403"/>
                    <a:pt x="2539445" y="233080"/>
                    <a:pt x="2541837" y="266207"/>
                  </a:cubicBezTo>
                  <a:cubicBezTo>
                    <a:pt x="2575114" y="268600"/>
                    <a:pt x="2607791" y="276003"/>
                    <a:pt x="2638599" y="288042"/>
                  </a:cubicBezTo>
                  <a:cubicBezTo>
                    <a:pt x="2643086" y="267927"/>
                    <a:pt x="2645404" y="247288"/>
                    <a:pt x="2645404" y="226500"/>
                  </a:cubicBezTo>
                  <a:cubicBezTo>
                    <a:pt x="2645404" y="206984"/>
                    <a:pt x="2643385" y="187542"/>
                    <a:pt x="2639347" y="168548"/>
                  </a:cubicBezTo>
                  <a:cubicBezTo>
                    <a:pt x="2619605" y="164398"/>
                    <a:pt x="2599509" y="162454"/>
                    <a:pt x="2579478" y="162650"/>
                  </a:cubicBezTo>
                  <a:close/>
                  <a:moveTo>
                    <a:pt x="213678" y="162650"/>
                  </a:moveTo>
                  <a:cubicBezTo>
                    <a:pt x="193628" y="162846"/>
                    <a:pt x="173606" y="165183"/>
                    <a:pt x="154052" y="169595"/>
                  </a:cubicBezTo>
                  <a:cubicBezTo>
                    <a:pt x="166092" y="200478"/>
                    <a:pt x="173494" y="233156"/>
                    <a:pt x="175887" y="266207"/>
                  </a:cubicBezTo>
                  <a:cubicBezTo>
                    <a:pt x="209163" y="268600"/>
                    <a:pt x="241841" y="276003"/>
                    <a:pt x="272649" y="288042"/>
                  </a:cubicBezTo>
                  <a:cubicBezTo>
                    <a:pt x="277136" y="267852"/>
                    <a:pt x="279454" y="247288"/>
                    <a:pt x="279454" y="226500"/>
                  </a:cubicBezTo>
                  <a:cubicBezTo>
                    <a:pt x="279454" y="206759"/>
                    <a:pt x="277435" y="187317"/>
                    <a:pt x="273472" y="168548"/>
                  </a:cubicBezTo>
                  <a:cubicBezTo>
                    <a:pt x="253805" y="164398"/>
                    <a:pt x="233727" y="162454"/>
                    <a:pt x="213678" y="162650"/>
                  </a:cubicBezTo>
                  <a:close/>
                  <a:moveTo>
                    <a:pt x="5699548" y="162613"/>
                  </a:moveTo>
                  <a:cubicBezTo>
                    <a:pt x="5679489" y="162435"/>
                    <a:pt x="5659411" y="164398"/>
                    <a:pt x="5639782" y="168548"/>
                  </a:cubicBezTo>
                  <a:cubicBezTo>
                    <a:pt x="5635818" y="187542"/>
                    <a:pt x="5633725" y="206984"/>
                    <a:pt x="5633800" y="226500"/>
                  </a:cubicBezTo>
                  <a:cubicBezTo>
                    <a:pt x="5633800" y="247438"/>
                    <a:pt x="5636118" y="268002"/>
                    <a:pt x="5640604" y="288042"/>
                  </a:cubicBezTo>
                  <a:cubicBezTo>
                    <a:pt x="5671412" y="276003"/>
                    <a:pt x="5704165" y="268525"/>
                    <a:pt x="5737366" y="266133"/>
                  </a:cubicBezTo>
                  <a:cubicBezTo>
                    <a:pt x="5739759" y="233006"/>
                    <a:pt x="5747162" y="200328"/>
                    <a:pt x="5759201" y="169520"/>
                  </a:cubicBezTo>
                  <a:cubicBezTo>
                    <a:pt x="5739647" y="165108"/>
                    <a:pt x="5719606" y="162790"/>
                    <a:pt x="5699548" y="162613"/>
                  </a:cubicBezTo>
                  <a:close/>
                  <a:moveTo>
                    <a:pt x="4516638" y="162613"/>
                  </a:moveTo>
                  <a:cubicBezTo>
                    <a:pt x="4496588" y="162435"/>
                    <a:pt x="4476510" y="164398"/>
                    <a:pt x="4456882" y="168548"/>
                  </a:cubicBezTo>
                  <a:cubicBezTo>
                    <a:pt x="4452919" y="187542"/>
                    <a:pt x="4450899" y="206984"/>
                    <a:pt x="4450825" y="226500"/>
                  </a:cubicBezTo>
                  <a:cubicBezTo>
                    <a:pt x="4450825" y="247438"/>
                    <a:pt x="4453143" y="268002"/>
                    <a:pt x="4457629" y="288042"/>
                  </a:cubicBezTo>
                  <a:cubicBezTo>
                    <a:pt x="4488512" y="276003"/>
                    <a:pt x="4521265" y="268525"/>
                    <a:pt x="4554392" y="266133"/>
                  </a:cubicBezTo>
                  <a:cubicBezTo>
                    <a:pt x="4556784" y="233006"/>
                    <a:pt x="4564186" y="200328"/>
                    <a:pt x="4576227" y="169520"/>
                  </a:cubicBezTo>
                  <a:cubicBezTo>
                    <a:pt x="4556709" y="165108"/>
                    <a:pt x="4536687" y="162790"/>
                    <a:pt x="4516638" y="162613"/>
                  </a:cubicBezTo>
                  <a:close/>
                  <a:moveTo>
                    <a:pt x="3333644" y="162613"/>
                  </a:moveTo>
                  <a:cubicBezTo>
                    <a:pt x="3313575" y="162435"/>
                    <a:pt x="3293498" y="164398"/>
                    <a:pt x="3273906" y="168548"/>
                  </a:cubicBezTo>
                  <a:cubicBezTo>
                    <a:pt x="3269943" y="187542"/>
                    <a:pt x="3267849" y="206984"/>
                    <a:pt x="3267849" y="226500"/>
                  </a:cubicBezTo>
                  <a:cubicBezTo>
                    <a:pt x="3267849" y="247363"/>
                    <a:pt x="3270242" y="267927"/>
                    <a:pt x="3274728" y="288042"/>
                  </a:cubicBezTo>
                  <a:cubicBezTo>
                    <a:pt x="3305612" y="276003"/>
                    <a:pt x="3338289" y="268525"/>
                    <a:pt x="3371490" y="266133"/>
                  </a:cubicBezTo>
                  <a:cubicBezTo>
                    <a:pt x="3373883" y="233006"/>
                    <a:pt x="3381286" y="200328"/>
                    <a:pt x="3393325" y="169520"/>
                  </a:cubicBezTo>
                  <a:cubicBezTo>
                    <a:pt x="3373771" y="165108"/>
                    <a:pt x="3353712" y="162790"/>
                    <a:pt x="3333644" y="162613"/>
                  </a:cubicBezTo>
                  <a:close/>
                  <a:moveTo>
                    <a:pt x="2150772" y="162613"/>
                  </a:moveTo>
                  <a:cubicBezTo>
                    <a:pt x="2130712" y="162435"/>
                    <a:pt x="2110635" y="164398"/>
                    <a:pt x="2091006" y="168548"/>
                  </a:cubicBezTo>
                  <a:cubicBezTo>
                    <a:pt x="2087043" y="187542"/>
                    <a:pt x="2084949" y="206984"/>
                    <a:pt x="2084949" y="226500"/>
                  </a:cubicBezTo>
                  <a:cubicBezTo>
                    <a:pt x="2084949" y="247288"/>
                    <a:pt x="2087342" y="267927"/>
                    <a:pt x="2091829" y="288042"/>
                  </a:cubicBezTo>
                  <a:cubicBezTo>
                    <a:pt x="2122711" y="276003"/>
                    <a:pt x="2155464" y="268525"/>
                    <a:pt x="2188590" y="266133"/>
                  </a:cubicBezTo>
                  <a:cubicBezTo>
                    <a:pt x="2190983" y="233006"/>
                    <a:pt x="2198386" y="200328"/>
                    <a:pt x="2210425" y="169520"/>
                  </a:cubicBezTo>
                  <a:cubicBezTo>
                    <a:pt x="2190871" y="165108"/>
                    <a:pt x="2170831" y="162790"/>
                    <a:pt x="2150772" y="162613"/>
                  </a:cubicBezTo>
                  <a:close/>
                  <a:moveTo>
                    <a:pt x="967806" y="162613"/>
                  </a:moveTo>
                  <a:cubicBezTo>
                    <a:pt x="947756" y="162435"/>
                    <a:pt x="927697" y="164398"/>
                    <a:pt x="908105" y="168548"/>
                  </a:cubicBezTo>
                  <a:cubicBezTo>
                    <a:pt x="904142" y="187542"/>
                    <a:pt x="902123" y="206984"/>
                    <a:pt x="902048" y="226500"/>
                  </a:cubicBezTo>
                  <a:cubicBezTo>
                    <a:pt x="902048" y="247438"/>
                    <a:pt x="904367" y="268002"/>
                    <a:pt x="908853" y="288042"/>
                  </a:cubicBezTo>
                  <a:cubicBezTo>
                    <a:pt x="939736" y="276003"/>
                    <a:pt x="972489" y="268525"/>
                    <a:pt x="1005615" y="266133"/>
                  </a:cubicBezTo>
                  <a:cubicBezTo>
                    <a:pt x="1008008" y="233080"/>
                    <a:pt x="1015411" y="200403"/>
                    <a:pt x="1027450" y="169520"/>
                  </a:cubicBezTo>
                  <a:cubicBezTo>
                    <a:pt x="1007896" y="165108"/>
                    <a:pt x="987855" y="162790"/>
                    <a:pt x="967806" y="162613"/>
                  </a:cubicBezTo>
                  <a:close/>
                  <a:moveTo>
                    <a:pt x="5913989" y="55036"/>
                  </a:moveTo>
                  <a:cubicBezTo>
                    <a:pt x="5897763" y="65655"/>
                    <a:pt x="5882583" y="77918"/>
                    <a:pt x="5868825" y="91752"/>
                  </a:cubicBezTo>
                  <a:cubicBezTo>
                    <a:pt x="5854018" y="106483"/>
                    <a:pt x="5841157" y="122709"/>
                    <a:pt x="5830239" y="140133"/>
                  </a:cubicBezTo>
                  <a:cubicBezTo>
                    <a:pt x="5860450" y="153368"/>
                    <a:pt x="5888864" y="171241"/>
                    <a:pt x="5913989" y="193000"/>
                  </a:cubicBezTo>
                  <a:cubicBezTo>
                    <a:pt x="5939115" y="171241"/>
                    <a:pt x="5967455" y="153368"/>
                    <a:pt x="5997740" y="140133"/>
                  </a:cubicBezTo>
                  <a:cubicBezTo>
                    <a:pt x="5986823" y="122785"/>
                    <a:pt x="5973961" y="106483"/>
                    <a:pt x="5959229" y="91752"/>
                  </a:cubicBezTo>
                  <a:cubicBezTo>
                    <a:pt x="5945321" y="77843"/>
                    <a:pt x="5930142" y="65580"/>
                    <a:pt x="5913989" y="55036"/>
                  </a:cubicBezTo>
                  <a:close/>
                  <a:moveTo>
                    <a:pt x="3548114" y="55036"/>
                  </a:moveTo>
                  <a:cubicBezTo>
                    <a:pt x="3531887" y="65655"/>
                    <a:pt x="3516708" y="77918"/>
                    <a:pt x="3502949" y="91752"/>
                  </a:cubicBezTo>
                  <a:cubicBezTo>
                    <a:pt x="3488218" y="106483"/>
                    <a:pt x="3475356" y="122709"/>
                    <a:pt x="3464439" y="140133"/>
                  </a:cubicBezTo>
                  <a:cubicBezTo>
                    <a:pt x="3494649" y="153368"/>
                    <a:pt x="3523064" y="171241"/>
                    <a:pt x="3548189" y="193000"/>
                  </a:cubicBezTo>
                  <a:cubicBezTo>
                    <a:pt x="3573240" y="171241"/>
                    <a:pt x="3601655" y="153368"/>
                    <a:pt x="3631939" y="140133"/>
                  </a:cubicBezTo>
                  <a:cubicBezTo>
                    <a:pt x="3620872" y="122785"/>
                    <a:pt x="3608085" y="106483"/>
                    <a:pt x="3593354" y="91752"/>
                  </a:cubicBezTo>
                  <a:cubicBezTo>
                    <a:pt x="3579521" y="77918"/>
                    <a:pt x="3564341" y="65655"/>
                    <a:pt x="3548114" y="55036"/>
                  </a:cubicBezTo>
                  <a:close/>
                  <a:moveTo>
                    <a:pt x="2365214" y="55036"/>
                  </a:moveTo>
                  <a:cubicBezTo>
                    <a:pt x="2348987" y="65655"/>
                    <a:pt x="2333807" y="77918"/>
                    <a:pt x="2320048" y="91752"/>
                  </a:cubicBezTo>
                  <a:cubicBezTo>
                    <a:pt x="2305317" y="106483"/>
                    <a:pt x="2292455" y="122709"/>
                    <a:pt x="2281538" y="140133"/>
                  </a:cubicBezTo>
                  <a:cubicBezTo>
                    <a:pt x="2311823" y="153443"/>
                    <a:pt x="2340163" y="171241"/>
                    <a:pt x="2365288" y="193000"/>
                  </a:cubicBezTo>
                  <a:cubicBezTo>
                    <a:pt x="2390414" y="171241"/>
                    <a:pt x="2418754" y="153368"/>
                    <a:pt x="2449039" y="140133"/>
                  </a:cubicBezTo>
                  <a:cubicBezTo>
                    <a:pt x="2437972" y="122785"/>
                    <a:pt x="2425185" y="106483"/>
                    <a:pt x="2410454" y="91752"/>
                  </a:cubicBezTo>
                  <a:cubicBezTo>
                    <a:pt x="2396546" y="77843"/>
                    <a:pt x="2381366" y="65580"/>
                    <a:pt x="2365214" y="55036"/>
                  </a:cubicBezTo>
                  <a:close/>
                  <a:moveTo>
                    <a:pt x="4731014" y="54962"/>
                  </a:moveTo>
                  <a:cubicBezTo>
                    <a:pt x="4714788" y="65580"/>
                    <a:pt x="4699683" y="77843"/>
                    <a:pt x="4685774" y="91752"/>
                  </a:cubicBezTo>
                  <a:cubicBezTo>
                    <a:pt x="4671044" y="106483"/>
                    <a:pt x="4658256" y="122709"/>
                    <a:pt x="4647340" y="140058"/>
                  </a:cubicBezTo>
                  <a:cubicBezTo>
                    <a:pt x="4677549" y="153293"/>
                    <a:pt x="4705966" y="171165"/>
                    <a:pt x="4731090" y="192925"/>
                  </a:cubicBezTo>
                  <a:cubicBezTo>
                    <a:pt x="4756215" y="171165"/>
                    <a:pt x="4784556" y="153293"/>
                    <a:pt x="4814840" y="140058"/>
                  </a:cubicBezTo>
                  <a:cubicBezTo>
                    <a:pt x="4803773" y="122709"/>
                    <a:pt x="4790986" y="106408"/>
                    <a:pt x="4776255" y="91678"/>
                  </a:cubicBezTo>
                  <a:cubicBezTo>
                    <a:pt x="4762421" y="77843"/>
                    <a:pt x="4747242" y="65580"/>
                    <a:pt x="4731014" y="54962"/>
                  </a:cubicBezTo>
                  <a:close/>
                  <a:moveTo>
                    <a:pt x="1182239" y="54962"/>
                  </a:moveTo>
                  <a:cubicBezTo>
                    <a:pt x="1166012" y="65580"/>
                    <a:pt x="1150832" y="77918"/>
                    <a:pt x="1136999" y="91752"/>
                  </a:cubicBezTo>
                  <a:cubicBezTo>
                    <a:pt x="1122267" y="106483"/>
                    <a:pt x="1109481" y="122709"/>
                    <a:pt x="1098488" y="140058"/>
                  </a:cubicBezTo>
                  <a:cubicBezTo>
                    <a:pt x="1128773" y="153293"/>
                    <a:pt x="1157114" y="171165"/>
                    <a:pt x="1182239" y="192925"/>
                  </a:cubicBezTo>
                  <a:cubicBezTo>
                    <a:pt x="1207439" y="171165"/>
                    <a:pt x="1235779" y="153293"/>
                    <a:pt x="1266064" y="140058"/>
                  </a:cubicBezTo>
                  <a:cubicBezTo>
                    <a:pt x="1255071" y="122635"/>
                    <a:pt x="1242285" y="106408"/>
                    <a:pt x="1227479" y="91678"/>
                  </a:cubicBezTo>
                  <a:cubicBezTo>
                    <a:pt x="1213645" y="77843"/>
                    <a:pt x="1198465" y="65580"/>
                    <a:pt x="1182239" y="54962"/>
                  </a:cubicBezTo>
                  <a:close/>
                  <a:moveTo>
                    <a:pt x="0" y="3365"/>
                  </a:moveTo>
                  <a:lnTo>
                    <a:pt x="11602" y="3365"/>
                  </a:lnTo>
                  <a:cubicBezTo>
                    <a:pt x="36428" y="17722"/>
                    <a:pt x="59310" y="35295"/>
                    <a:pt x="79724" y="55709"/>
                  </a:cubicBezTo>
                  <a:cubicBezTo>
                    <a:pt x="99839" y="75825"/>
                    <a:pt x="117187" y="98332"/>
                    <a:pt x="131395" y="122635"/>
                  </a:cubicBezTo>
                  <a:cubicBezTo>
                    <a:pt x="186281" y="108203"/>
                    <a:pt x="245280" y="108277"/>
                    <a:pt x="300392" y="122934"/>
                  </a:cubicBezTo>
                  <a:cubicBezTo>
                    <a:pt x="309065" y="125252"/>
                    <a:pt x="315870" y="131982"/>
                    <a:pt x="318188" y="140656"/>
                  </a:cubicBezTo>
                  <a:cubicBezTo>
                    <a:pt x="325666" y="168099"/>
                    <a:pt x="329404" y="196814"/>
                    <a:pt x="329404" y="226052"/>
                  </a:cubicBezTo>
                  <a:cubicBezTo>
                    <a:pt x="329404" y="254467"/>
                    <a:pt x="325816" y="282583"/>
                    <a:pt x="318712" y="309952"/>
                  </a:cubicBezTo>
                  <a:cubicBezTo>
                    <a:pt x="343014" y="324234"/>
                    <a:pt x="365447" y="341508"/>
                    <a:pt x="385638" y="361623"/>
                  </a:cubicBezTo>
                  <a:cubicBezTo>
                    <a:pt x="396705" y="372690"/>
                    <a:pt x="406874" y="384580"/>
                    <a:pt x="416221" y="396992"/>
                  </a:cubicBezTo>
                  <a:cubicBezTo>
                    <a:pt x="417791" y="395273"/>
                    <a:pt x="419362" y="393478"/>
                    <a:pt x="421082" y="391758"/>
                  </a:cubicBezTo>
                  <a:cubicBezTo>
                    <a:pt x="436112" y="376504"/>
                    <a:pt x="460863" y="358706"/>
                    <a:pt x="497504" y="353173"/>
                  </a:cubicBezTo>
                  <a:cubicBezTo>
                    <a:pt x="508870" y="275704"/>
                    <a:pt x="574599" y="249532"/>
                    <a:pt x="577665" y="248335"/>
                  </a:cubicBezTo>
                  <a:cubicBezTo>
                    <a:pt x="583423" y="246092"/>
                    <a:pt x="590003" y="246092"/>
                    <a:pt x="595761" y="248335"/>
                  </a:cubicBezTo>
                  <a:cubicBezTo>
                    <a:pt x="598827" y="249457"/>
                    <a:pt x="664556" y="275704"/>
                    <a:pt x="675922" y="353099"/>
                  </a:cubicBezTo>
                  <a:cubicBezTo>
                    <a:pt x="712488" y="358557"/>
                    <a:pt x="737314" y="376279"/>
                    <a:pt x="752494" y="391608"/>
                  </a:cubicBezTo>
                  <a:cubicBezTo>
                    <a:pt x="755859" y="395048"/>
                    <a:pt x="758775" y="398413"/>
                    <a:pt x="761467" y="401703"/>
                  </a:cubicBezTo>
                  <a:cubicBezTo>
                    <a:pt x="771787" y="387496"/>
                    <a:pt x="783003" y="374036"/>
                    <a:pt x="795491" y="361548"/>
                  </a:cubicBezTo>
                  <a:cubicBezTo>
                    <a:pt x="815681" y="341433"/>
                    <a:pt x="838114" y="324084"/>
                    <a:pt x="862417" y="309877"/>
                  </a:cubicBezTo>
                  <a:cubicBezTo>
                    <a:pt x="855238" y="282658"/>
                    <a:pt x="851648" y="254542"/>
                    <a:pt x="851648" y="225977"/>
                  </a:cubicBezTo>
                  <a:cubicBezTo>
                    <a:pt x="851648" y="197113"/>
                    <a:pt x="855462" y="168398"/>
                    <a:pt x="862865" y="140731"/>
                  </a:cubicBezTo>
                  <a:cubicBezTo>
                    <a:pt x="865184" y="132056"/>
                    <a:pt x="871913" y="125327"/>
                    <a:pt x="880587" y="123009"/>
                  </a:cubicBezTo>
                  <a:cubicBezTo>
                    <a:pt x="935623" y="108277"/>
                    <a:pt x="994698" y="108203"/>
                    <a:pt x="1049659" y="122635"/>
                  </a:cubicBezTo>
                  <a:cubicBezTo>
                    <a:pt x="1063866" y="98332"/>
                    <a:pt x="1081215" y="75899"/>
                    <a:pt x="1101329" y="55785"/>
                  </a:cubicBezTo>
                  <a:cubicBezTo>
                    <a:pt x="1121744" y="35370"/>
                    <a:pt x="1144626" y="17722"/>
                    <a:pt x="1169452" y="3365"/>
                  </a:cubicBezTo>
                  <a:cubicBezTo>
                    <a:pt x="1177229" y="-1122"/>
                    <a:pt x="1186800" y="-1122"/>
                    <a:pt x="1194577" y="3365"/>
                  </a:cubicBezTo>
                  <a:cubicBezTo>
                    <a:pt x="1219403" y="17722"/>
                    <a:pt x="1242285" y="35295"/>
                    <a:pt x="1262699" y="55709"/>
                  </a:cubicBezTo>
                  <a:cubicBezTo>
                    <a:pt x="1282963" y="75825"/>
                    <a:pt x="1300312" y="98332"/>
                    <a:pt x="1314445" y="122635"/>
                  </a:cubicBezTo>
                  <a:cubicBezTo>
                    <a:pt x="1369256" y="108277"/>
                    <a:pt x="1428181" y="108277"/>
                    <a:pt x="1483441" y="122934"/>
                  </a:cubicBezTo>
                  <a:cubicBezTo>
                    <a:pt x="1492115" y="125252"/>
                    <a:pt x="1498920" y="132056"/>
                    <a:pt x="1501238" y="140731"/>
                  </a:cubicBezTo>
                  <a:cubicBezTo>
                    <a:pt x="1508641" y="168248"/>
                    <a:pt x="1512380" y="196963"/>
                    <a:pt x="1512380" y="226052"/>
                  </a:cubicBezTo>
                  <a:cubicBezTo>
                    <a:pt x="1512380" y="254616"/>
                    <a:pt x="1508791" y="282732"/>
                    <a:pt x="1501687" y="309952"/>
                  </a:cubicBezTo>
                  <a:cubicBezTo>
                    <a:pt x="1526064" y="324160"/>
                    <a:pt x="1548497" y="341508"/>
                    <a:pt x="1568613" y="361623"/>
                  </a:cubicBezTo>
                  <a:cubicBezTo>
                    <a:pt x="1579680" y="372690"/>
                    <a:pt x="1589849" y="384580"/>
                    <a:pt x="1599196" y="396992"/>
                  </a:cubicBezTo>
                  <a:cubicBezTo>
                    <a:pt x="1600692" y="395273"/>
                    <a:pt x="1602262" y="393478"/>
                    <a:pt x="1603982" y="391758"/>
                  </a:cubicBezTo>
                  <a:cubicBezTo>
                    <a:pt x="1619087" y="376504"/>
                    <a:pt x="1643838" y="358706"/>
                    <a:pt x="1680479" y="353173"/>
                  </a:cubicBezTo>
                  <a:cubicBezTo>
                    <a:pt x="1691845" y="275704"/>
                    <a:pt x="1757574" y="249532"/>
                    <a:pt x="1760640" y="248335"/>
                  </a:cubicBezTo>
                  <a:cubicBezTo>
                    <a:pt x="1766398" y="246167"/>
                    <a:pt x="1772979" y="246167"/>
                    <a:pt x="1778736" y="248335"/>
                  </a:cubicBezTo>
                  <a:cubicBezTo>
                    <a:pt x="1781802" y="249532"/>
                    <a:pt x="1847531" y="275778"/>
                    <a:pt x="1858897" y="353173"/>
                  </a:cubicBezTo>
                  <a:cubicBezTo>
                    <a:pt x="1895463" y="358632"/>
                    <a:pt x="1920289" y="376354"/>
                    <a:pt x="1935469" y="391684"/>
                  </a:cubicBezTo>
                  <a:cubicBezTo>
                    <a:pt x="1938834" y="395123"/>
                    <a:pt x="1941750" y="398488"/>
                    <a:pt x="1944443" y="401778"/>
                  </a:cubicBezTo>
                  <a:cubicBezTo>
                    <a:pt x="1954837" y="387421"/>
                    <a:pt x="1966203" y="373886"/>
                    <a:pt x="1978541" y="361623"/>
                  </a:cubicBezTo>
                  <a:cubicBezTo>
                    <a:pt x="1998731" y="341508"/>
                    <a:pt x="2021163" y="324160"/>
                    <a:pt x="2045467" y="309952"/>
                  </a:cubicBezTo>
                  <a:cubicBezTo>
                    <a:pt x="2038288" y="282583"/>
                    <a:pt x="2034699" y="254467"/>
                    <a:pt x="2034699" y="226052"/>
                  </a:cubicBezTo>
                  <a:cubicBezTo>
                    <a:pt x="2034699" y="197187"/>
                    <a:pt x="2038438" y="168473"/>
                    <a:pt x="2045841" y="140806"/>
                  </a:cubicBezTo>
                  <a:cubicBezTo>
                    <a:pt x="2048159" y="132132"/>
                    <a:pt x="2054888" y="125401"/>
                    <a:pt x="2063563" y="123084"/>
                  </a:cubicBezTo>
                  <a:cubicBezTo>
                    <a:pt x="2118598" y="108352"/>
                    <a:pt x="2177747" y="108277"/>
                    <a:pt x="2232709" y="122709"/>
                  </a:cubicBezTo>
                  <a:cubicBezTo>
                    <a:pt x="2246916" y="98407"/>
                    <a:pt x="2264264" y="75974"/>
                    <a:pt x="2284380" y="55859"/>
                  </a:cubicBezTo>
                  <a:cubicBezTo>
                    <a:pt x="2304644" y="35520"/>
                    <a:pt x="2327601" y="17797"/>
                    <a:pt x="2352502" y="3440"/>
                  </a:cubicBezTo>
                  <a:cubicBezTo>
                    <a:pt x="2360278" y="-1047"/>
                    <a:pt x="2369850" y="-1047"/>
                    <a:pt x="2377626" y="3440"/>
                  </a:cubicBezTo>
                  <a:cubicBezTo>
                    <a:pt x="2402303" y="17722"/>
                    <a:pt x="2425185" y="35295"/>
                    <a:pt x="2445749" y="55785"/>
                  </a:cubicBezTo>
                  <a:cubicBezTo>
                    <a:pt x="2465939" y="75974"/>
                    <a:pt x="2483287" y="98481"/>
                    <a:pt x="2497495" y="122785"/>
                  </a:cubicBezTo>
                  <a:cubicBezTo>
                    <a:pt x="2552306" y="108427"/>
                    <a:pt x="2611156" y="108427"/>
                    <a:pt x="2666491" y="123084"/>
                  </a:cubicBezTo>
                  <a:cubicBezTo>
                    <a:pt x="2675165" y="125401"/>
                    <a:pt x="2681970" y="132206"/>
                    <a:pt x="2684288" y="140880"/>
                  </a:cubicBezTo>
                  <a:cubicBezTo>
                    <a:pt x="2691691" y="168623"/>
                    <a:pt x="2695430" y="197262"/>
                    <a:pt x="2695430" y="226201"/>
                  </a:cubicBezTo>
                  <a:cubicBezTo>
                    <a:pt x="2695430" y="254616"/>
                    <a:pt x="2691841" y="282808"/>
                    <a:pt x="2684662" y="310102"/>
                  </a:cubicBezTo>
                  <a:cubicBezTo>
                    <a:pt x="2709039" y="324309"/>
                    <a:pt x="2731472" y="341657"/>
                    <a:pt x="2751588" y="361773"/>
                  </a:cubicBezTo>
                  <a:cubicBezTo>
                    <a:pt x="2762655" y="372840"/>
                    <a:pt x="2772825" y="384729"/>
                    <a:pt x="2782171" y="397142"/>
                  </a:cubicBezTo>
                  <a:cubicBezTo>
                    <a:pt x="2782545" y="396693"/>
                    <a:pt x="2782844" y="396245"/>
                    <a:pt x="2783218" y="395870"/>
                  </a:cubicBezTo>
                  <a:cubicBezTo>
                    <a:pt x="2783293" y="395796"/>
                    <a:pt x="2783368" y="395721"/>
                    <a:pt x="2783442" y="395647"/>
                  </a:cubicBezTo>
                  <a:cubicBezTo>
                    <a:pt x="2783517" y="395647"/>
                    <a:pt x="2783517" y="395572"/>
                    <a:pt x="2783517" y="395572"/>
                  </a:cubicBezTo>
                  <a:cubicBezTo>
                    <a:pt x="2784564" y="394375"/>
                    <a:pt x="2785686" y="393178"/>
                    <a:pt x="2786883" y="391983"/>
                  </a:cubicBezTo>
                  <a:cubicBezTo>
                    <a:pt x="2802062" y="376578"/>
                    <a:pt x="2826888" y="358781"/>
                    <a:pt x="2863604" y="353248"/>
                  </a:cubicBezTo>
                  <a:cubicBezTo>
                    <a:pt x="2869138" y="316606"/>
                    <a:pt x="2886860" y="291781"/>
                    <a:pt x="2902189" y="276601"/>
                  </a:cubicBezTo>
                  <a:cubicBezTo>
                    <a:pt x="2921855" y="257159"/>
                    <a:pt x="2941671" y="249232"/>
                    <a:pt x="2943840" y="248410"/>
                  </a:cubicBezTo>
                  <a:cubicBezTo>
                    <a:pt x="2949598" y="246167"/>
                    <a:pt x="2956028" y="246167"/>
                    <a:pt x="2961786" y="248410"/>
                  </a:cubicBezTo>
                  <a:cubicBezTo>
                    <a:pt x="2964852" y="249607"/>
                    <a:pt x="3030582" y="275853"/>
                    <a:pt x="3041947" y="353248"/>
                  </a:cubicBezTo>
                  <a:cubicBezTo>
                    <a:pt x="3078514" y="358706"/>
                    <a:pt x="3103340" y="376428"/>
                    <a:pt x="3118520" y="391758"/>
                  </a:cubicBezTo>
                  <a:cubicBezTo>
                    <a:pt x="3121884" y="395123"/>
                    <a:pt x="3124800" y="398562"/>
                    <a:pt x="3127493" y="401853"/>
                  </a:cubicBezTo>
                  <a:cubicBezTo>
                    <a:pt x="3137737" y="387645"/>
                    <a:pt x="3149028" y="374185"/>
                    <a:pt x="3161516" y="361697"/>
                  </a:cubicBezTo>
                  <a:cubicBezTo>
                    <a:pt x="3181632" y="341583"/>
                    <a:pt x="3204065" y="324234"/>
                    <a:pt x="3228442" y="310027"/>
                  </a:cubicBezTo>
                  <a:cubicBezTo>
                    <a:pt x="3221338" y="282732"/>
                    <a:pt x="3217674" y="254616"/>
                    <a:pt x="3217674" y="226127"/>
                  </a:cubicBezTo>
                  <a:cubicBezTo>
                    <a:pt x="3217674" y="197262"/>
                    <a:pt x="3221488" y="168548"/>
                    <a:pt x="3228891" y="140880"/>
                  </a:cubicBezTo>
                  <a:cubicBezTo>
                    <a:pt x="3231208" y="132206"/>
                    <a:pt x="3237939" y="125477"/>
                    <a:pt x="3246613" y="123159"/>
                  </a:cubicBezTo>
                  <a:cubicBezTo>
                    <a:pt x="3301649" y="108427"/>
                    <a:pt x="3360797" y="108352"/>
                    <a:pt x="3415758" y="122785"/>
                  </a:cubicBezTo>
                  <a:cubicBezTo>
                    <a:pt x="3429966" y="98481"/>
                    <a:pt x="3447315" y="76049"/>
                    <a:pt x="3467430" y="55934"/>
                  </a:cubicBezTo>
                  <a:cubicBezTo>
                    <a:pt x="3487694" y="35594"/>
                    <a:pt x="3510651" y="17872"/>
                    <a:pt x="3535552" y="3515"/>
                  </a:cubicBezTo>
                  <a:cubicBezTo>
                    <a:pt x="3543329" y="-972"/>
                    <a:pt x="3552900" y="-972"/>
                    <a:pt x="3560677" y="3515"/>
                  </a:cubicBezTo>
                  <a:cubicBezTo>
                    <a:pt x="3585503" y="17872"/>
                    <a:pt x="3608384" y="35444"/>
                    <a:pt x="3628799" y="55859"/>
                  </a:cubicBezTo>
                  <a:cubicBezTo>
                    <a:pt x="3648914" y="75974"/>
                    <a:pt x="3666262" y="98481"/>
                    <a:pt x="3680470" y="122785"/>
                  </a:cubicBezTo>
                  <a:cubicBezTo>
                    <a:pt x="3735356" y="108352"/>
                    <a:pt x="3794356" y="108427"/>
                    <a:pt x="3849466" y="123084"/>
                  </a:cubicBezTo>
                  <a:cubicBezTo>
                    <a:pt x="3858140" y="125401"/>
                    <a:pt x="3864945" y="132132"/>
                    <a:pt x="3867264" y="140806"/>
                  </a:cubicBezTo>
                  <a:cubicBezTo>
                    <a:pt x="3874741" y="168248"/>
                    <a:pt x="3878480" y="196963"/>
                    <a:pt x="3878480" y="226201"/>
                  </a:cubicBezTo>
                  <a:cubicBezTo>
                    <a:pt x="3878480" y="244073"/>
                    <a:pt x="3877060" y="262020"/>
                    <a:pt x="3874218" y="279442"/>
                  </a:cubicBezTo>
                  <a:cubicBezTo>
                    <a:pt x="3874218" y="279442"/>
                    <a:pt x="3874218" y="279442"/>
                    <a:pt x="3874218" y="279518"/>
                  </a:cubicBezTo>
                  <a:cubicBezTo>
                    <a:pt x="3874218" y="279592"/>
                    <a:pt x="3874218" y="279592"/>
                    <a:pt x="3874218" y="279592"/>
                  </a:cubicBezTo>
                  <a:cubicBezTo>
                    <a:pt x="3873619" y="283032"/>
                    <a:pt x="3873021" y="286247"/>
                    <a:pt x="3872423" y="289388"/>
                  </a:cubicBezTo>
                  <a:cubicBezTo>
                    <a:pt x="3872124" y="290958"/>
                    <a:pt x="3871825" y="292603"/>
                    <a:pt x="3871451" y="294173"/>
                  </a:cubicBezTo>
                  <a:cubicBezTo>
                    <a:pt x="3870628" y="298062"/>
                    <a:pt x="3869806" y="301801"/>
                    <a:pt x="3868908" y="305390"/>
                  </a:cubicBezTo>
                  <a:cubicBezTo>
                    <a:pt x="3868535" y="306960"/>
                    <a:pt x="3868086" y="308530"/>
                    <a:pt x="3867712" y="310102"/>
                  </a:cubicBezTo>
                  <a:cubicBezTo>
                    <a:pt x="3892015" y="324309"/>
                    <a:pt x="3914448" y="341657"/>
                    <a:pt x="3934563" y="361773"/>
                  </a:cubicBezTo>
                  <a:cubicBezTo>
                    <a:pt x="3945705" y="372764"/>
                    <a:pt x="3955874" y="384654"/>
                    <a:pt x="3965221" y="397067"/>
                  </a:cubicBezTo>
                  <a:cubicBezTo>
                    <a:pt x="3966792" y="395347"/>
                    <a:pt x="3968287" y="393627"/>
                    <a:pt x="3970007" y="391907"/>
                  </a:cubicBezTo>
                  <a:cubicBezTo>
                    <a:pt x="3985112" y="376653"/>
                    <a:pt x="4009864" y="358856"/>
                    <a:pt x="4046579" y="353322"/>
                  </a:cubicBezTo>
                  <a:cubicBezTo>
                    <a:pt x="4057946" y="275853"/>
                    <a:pt x="4123675" y="249682"/>
                    <a:pt x="4126741" y="248485"/>
                  </a:cubicBezTo>
                  <a:cubicBezTo>
                    <a:pt x="4132498" y="246241"/>
                    <a:pt x="4139079" y="246241"/>
                    <a:pt x="4144836" y="248485"/>
                  </a:cubicBezTo>
                  <a:cubicBezTo>
                    <a:pt x="4147902" y="249682"/>
                    <a:pt x="4213633" y="275853"/>
                    <a:pt x="4224922" y="353322"/>
                  </a:cubicBezTo>
                  <a:cubicBezTo>
                    <a:pt x="4254459" y="357809"/>
                    <a:pt x="4280633" y="370895"/>
                    <a:pt x="4301495" y="391833"/>
                  </a:cubicBezTo>
                  <a:cubicBezTo>
                    <a:pt x="4304861" y="395273"/>
                    <a:pt x="4307775" y="398638"/>
                    <a:pt x="4310467" y="402002"/>
                  </a:cubicBezTo>
                  <a:cubicBezTo>
                    <a:pt x="4320787" y="387795"/>
                    <a:pt x="4332003" y="374335"/>
                    <a:pt x="4344493" y="361847"/>
                  </a:cubicBezTo>
                  <a:cubicBezTo>
                    <a:pt x="4364756" y="341657"/>
                    <a:pt x="4387189" y="324309"/>
                    <a:pt x="4411418" y="310176"/>
                  </a:cubicBezTo>
                  <a:cubicBezTo>
                    <a:pt x="4404238" y="282957"/>
                    <a:pt x="4400649" y="254841"/>
                    <a:pt x="4400649" y="226276"/>
                  </a:cubicBezTo>
                  <a:cubicBezTo>
                    <a:pt x="4400649" y="201151"/>
                    <a:pt x="4403491" y="176175"/>
                    <a:pt x="4409099" y="151873"/>
                  </a:cubicBezTo>
                  <a:cubicBezTo>
                    <a:pt x="4409099" y="151798"/>
                    <a:pt x="4409174" y="151648"/>
                    <a:pt x="4409174" y="151574"/>
                  </a:cubicBezTo>
                  <a:cubicBezTo>
                    <a:pt x="4409249" y="151499"/>
                    <a:pt x="4409249" y="151424"/>
                    <a:pt x="4409249" y="151349"/>
                  </a:cubicBezTo>
                  <a:cubicBezTo>
                    <a:pt x="4409323" y="151050"/>
                    <a:pt x="4409472" y="150677"/>
                    <a:pt x="4409549" y="150303"/>
                  </a:cubicBezTo>
                  <a:cubicBezTo>
                    <a:pt x="4410221" y="147386"/>
                    <a:pt x="4410894" y="144470"/>
                    <a:pt x="4411641" y="141629"/>
                  </a:cubicBezTo>
                  <a:cubicBezTo>
                    <a:pt x="4412165" y="139534"/>
                    <a:pt x="4413062" y="137590"/>
                    <a:pt x="4414035" y="135795"/>
                  </a:cubicBezTo>
                  <a:cubicBezTo>
                    <a:pt x="4414258" y="135347"/>
                    <a:pt x="4414484" y="134973"/>
                    <a:pt x="4414707" y="134525"/>
                  </a:cubicBezTo>
                  <a:cubicBezTo>
                    <a:pt x="4415679" y="133104"/>
                    <a:pt x="4416651" y="131758"/>
                    <a:pt x="4417848" y="130486"/>
                  </a:cubicBezTo>
                  <a:cubicBezTo>
                    <a:pt x="4418372" y="129962"/>
                    <a:pt x="4418970" y="129514"/>
                    <a:pt x="4419494" y="128991"/>
                  </a:cubicBezTo>
                  <a:cubicBezTo>
                    <a:pt x="4420390" y="128169"/>
                    <a:pt x="4421363" y="127421"/>
                    <a:pt x="4422409" y="126748"/>
                  </a:cubicBezTo>
                  <a:cubicBezTo>
                    <a:pt x="4422933" y="126374"/>
                    <a:pt x="4423456" y="125999"/>
                    <a:pt x="4423980" y="125700"/>
                  </a:cubicBezTo>
                  <a:cubicBezTo>
                    <a:pt x="4425551" y="124803"/>
                    <a:pt x="4427270" y="124130"/>
                    <a:pt x="4428990" y="123607"/>
                  </a:cubicBezTo>
                  <a:cubicBezTo>
                    <a:pt x="4429214" y="123532"/>
                    <a:pt x="4429439" y="123382"/>
                    <a:pt x="4429663" y="123308"/>
                  </a:cubicBezTo>
                  <a:cubicBezTo>
                    <a:pt x="4484773" y="108577"/>
                    <a:pt x="4543849" y="108502"/>
                    <a:pt x="4598734" y="122934"/>
                  </a:cubicBezTo>
                  <a:cubicBezTo>
                    <a:pt x="4612942" y="98632"/>
                    <a:pt x="4630290" y="76199"/>
                    <a:pt x="4650406" y="56083"/>
                  </a:cubicBezTo>
                  <a:cubicBezTo>
                    <a:pt x="4670893" y="35594"/>
                    <a:pt x="4693851" y="17947"/>
                    <a:pt x="4718528" y="3664"/>
                  </a:cubicBezTo>
                  <a:cubicBezTo>
                    <a:pt x="4726304" y="-823"/>
                    <a:pt x="4735875" y="-823"/>
                    <a:pt x="4743651" y="3664"/>
                  </a:cubicBezTo>
                  <a:cubicBezTo>
                    <a:pt x="4768478" y="18021"/>
                    <a:pt x="4791360" y="35594"/>
                    <a:pt x="4811774" y="56008"/>
                  </a:cubicBezTo>
                  <a:cubicBezTo>
                    <a:pt x="4831889" y="76123"/>
                    <a:pt x="4849238" y="98632"/>
                    <a:pt x="4863445" y="122934"/>
                  </a:cubicBezTo>
                  <a:cubicBezTo>
                    <a:pt x="4918332" y="108577"/>
                    <a:pt x="4977256" y="108577"/>
                    <a:pt x="5032516" y="123233"/>
                  </a:cubicBezTo>
                  <a:cubicBezTo>
                    <a:pt x="5041191" y="125551"/>
                    <a:pt x="5047995" y="132356"/>
                    <a:pt x="5050313" y="141030"/>
                  </a:cubicBezTo>
                  <a:cubicBezTo>
                    <a:pt x="5057716" y="168548"/>
                    <a:pt x="5061455" y="197262"/>
                    <a:pt x="5061455" y="226351"/>
                  </a:cubicBezTo>
                  <a:cubicBezTo>
                    <a:pt x="5061455" y="254915"/>
                    <a:pt x="5057866" y="283032"/>
                    <a:pt x="5050762" y="310250"/>
                  </a:cubicBezTo>
                  <a:cubicBezTo>
                    <a:pt x="5075139" y="324533"/>
                    <a:pt x="5097647" y="341807"/>
                    <a:pt x="5117687" y="361922"/>
                  </a:cubicBezTo>
                  <a:cubicBezTo>
                    <a:pt x="5128754" y="372989"/>
                    <a:pt x="5138924" y="384879"/>
                    <a:pt x="5148272" y="397291"/>
                  </a:cubicBezTo>
                  <a:cubicBezTo>
                    <a:pt x="5149767" y="395572"/>
                    <a:pt x="5151337" y="393776"/>
                    <a:pt x="5153057" y="392057"/>
                  </a:cubicBezTo>
                  <a:cubicBezTo>
                    <a:pt x="5168162" y="376803"/>
                    <a:pt x="5192914" y="359005"/>
                    <a:pt x="5229554" y="353472"/>
                  </a:cubicBezTo>
                  <a:cubicBezTo>
                    <a:pt x="5240920" y="276003"/>
                    <a:pt x="5306649" y="249831"/>
                    <a:pt x="5309715" y="248634"/>
                  </a:cubicBezTo>
                  <a:cubicBezTo>
                    <a:pt x="5315474" y="246391"/>
                    <a:pt x="5322054" y="246391"/>
                    <a:pt x="5327812" y="248634"/>
                  </a:cubicBezTo>
                  <a:cubicBezTo>
                    <a:pt x="5330877" y="249756"/>
                    <a:pt x="5396607" y="276003"/>
                    <a:pt x="5407973" y="353397"/>
                  </a:cubicBezTo>
                  <a:cubicBezTo>
                    <a:pt x="5444539" y="358856"/>
                    <a:pt x="5469365" y="376578"/>
                    <a:pt x="5484545" y="391907"/>
                  </a:cubicBezTo>
                  <a:cubicBezTo>
                    <a:pt x="5487909" y="395273"/>
                    <a:pt x="5490751" y="398638"/>
                    <a:pt x="5493442" y="401928"/>
                  </a:cubicBezTo>
                  <a:cubicBezTo>
                    <a:pt x="5503762" y="387645"/>
                    <a:pt x="5515203" y="374185"/>
                    <a:pt x="5527616" y="361773"/>
                  </a:cubicBezTo>
                  <a:cubicBezTo>
                    <a:pt x="5547731" y="341657"/>
                    <a:pt x="5570164" y="324384"/>
                    <a:pt x="5594467" y="310176"/>
                  </a:cubicBezTo>
                  <a:cubicBezTo>
                    <a:pt x="5587288" y="282957"/>
                    <a:pt x="5583699" y="254841"/>
                    <a:pt x="5583699" y="226276"/>
                  </a:cubicBezTo>
                  <a:cubicBezTo>
                    <a:pt x="5583699" y="197412"/>
                    <a:pt x="5587438" y="168697"/>
                    <a:pt x="5594840" y="141030"/>
                  </a:cubicBezTo>
                  <a:cubicBezTo>
                    <a:pt x="5597159" y="132356"/>
                    <a:pt x="5603889" y="125626"/>
                    <a:pt x="5612563" y="123308"/>
                  </a:cubicBezTo>
                  <a:cubicBezTo>
                    <a:pt x="5667525" y="108577"/>
                    <a:pt x="5726748" y="108502"/>
                    <a:pt x="5781634" y="122934"/>
                  </a:cubicBezTo>
                  <a:cubicBezTo>
                    <a:pt x="5795841" y="98632"/>
                    <a:pt x="5813191" y="76199"/>
                    <a:pt x="5833380" y="56083"/>
                  </a:cubicBezTo>
                  <a:cubicBezTo>
                    <a:pt x="5853645" y="35744"/>
                    <a:pt x="5876601" y="18021"/>
                    <a:pt x="5901502" y="3664"/>
                  </a:cubicBezTo>
                  <a:cubicBezTo>
                    <a:pt x="5909279" y="-823"/>
                    <a:pt x="5918851" y="-823"/>
                    <a:pt x="5926627" y="3664"/>
                  </a:cubicBezTo>
                  <a:cubicBezTo>
                    <a:pt x="5951303" y="17947"/>
                    <a:pt x="5974185" y="35520"/>
                    <a:pt x="5994749" y="56008"/>
                  </a:cubicBezTo>
                  <a:cubicBezTo>
                    <a:pt x="6014939" y="76273"/>
                    <a:pt x="6032287" y="98706"/>
                    <a:pt x="6046420" y="123009"/>
                  </a:cubicBezTo>
                  <a:cubicBezTo>
                    <a:pt x="6101381" y="108577"/>
                    <a:pt x="6160156" y="108651"/>
                    <a:pt x="6215416" y="123308"/>
                  </a:cubicBezTo>
                  <a:cubicBezTo>
                    <a:pt x="6224091" y="125626"/>
                    <a:pt x="6230896" y="132431"/>
                    <a:pt x="6233213" y="141105"/>
                  </a:cubicBezTo>
                  <a:cubicBezTo>
                    <a:pt x="6240616" y="168847"/>
                    <a:pt x="6244355" y="197487"/>
                    <a:pt x="6244355" y="226426"/>
                  </a:cubicBezTo>
                  <a:cubicBezTo>
                    <a:pt x="6244355" y="254841"/>
                    <a:pt x="6240766" y="283032"/>
                    <a:pt x="6233587" y="310326"/>
                  </a:cubicBezTo>
                  <a:cubicBezTo>
                    <a:pt x="6257964" y="324533"/>
                    <a:pt x="6280398" y="341881"/>
                    <a:pt x="6300512" y="361996"/>
                  </a:cubicBezTo>
                  <a:cubicBezTo>
                    <a:pt x="6320853" y="382411"/>
                    <a:pt x="6338500" y="405292"/>
                    <a:pt x="6352857" y="430119"/>
                  </a:cubicBezTo>
                  <a:cubicBezTo>
                    <a:pt x="6357344" y="437895"/>
                    <a:pt x="6357344" y="447467"/>
                    <a:pt x="6352857" y="455244"/>
                  </a:cubicBezTo>
                  <a:cubicBezTo>
                    <a:pt x="6338575" y="479920"/>
                    <a:pt x="6321002" y="502802"/>
                    <a:pt x="6300512" y="523366"/>
                  </a:cubicBezTo>
                  <a:cubicBezTo>
                    <a:pt x="6280248" y="543555"/>
                    <a:pt x="6257815" y="560829"/>
                    <a:pt x="6233587" y="575037"/>
                  </a:cubicBezTo>
                  <a:cubicBezTo>
                    <a:pt x="6240766" y="602405"/>
                    <a:pt x="6244355" y="630521"/>
                    <a:pt x="6244355" y="658937"/>
                  </a:cubicBezTo>
                  <a:cubicBezTo>
                    <a:pt x="6244355" y="687801"/>
                    <a:pt x="6240616" y="716516"/>
                    <a:pt x="6233213" y="744183"/>
                  </a:cubicBezTo>
                  <a:cubicBezTo>
                    <a:pt x="6230896" y="752931"/>
                    <a:pt x="6224091" y="759662"/>
                    <a:pt x="6215416" y="761980"/>
                  </a:cubicBezTo>
                  <a:cubicBezTo>
                    <a:pt x="6160156" y="776561"/>
                    <a:pt x="6101306" y="776636"/>
                    <a:pt x="6046345" y="762279"/>
                  </a:cubicBezTo>
                  <a:cubicBezTo>
                    <a:pt x="6032137" y="786656"/>
                    <a:pt x="6014790" y="809089"/>
                    <a:pt x="5994674" y="829204"/>
                  </a:cubicBezTo>
                  <a:cubicBezTo>
                    <a:pt x="5983009" y="840869"/>
                    <a:pt x="5970372" y="851563"/>
                    <a:pt x="5957211" y="861284"/>
                  </a:cubicBezTo>
                  <a:cubicBezTo>
                    <a:pt x="5977251" y="879903"/>
                    <a:pt x="5993927" y="906599"/>
                    <a:pt x="5999236" y="941071"/>
                  </a:cubicBezTo>
                  <a:cubicBezTo>
                    <a:pt x="6076780" y="952362"/>
                    <a:pt x="6102877" y="1018166"/>
                    <a:pt x="6104073" y="1021232"/>
                  </a:cubicBezTo>
                  <a:cubicBezTo>
                    <a:pt x="6105120" y="1024074"/>
                    <a:pt x="6105718" y="1027140"/>
                    <a:pt x="6105718" y="1030205"/>
                  </a:cubicBezTo>
                  <a:cubicBezTo>
                    <a:pt x="6105718" y="1033272"/>
                    <a:pt x="6105195" y="1036412"/>
                    <a:pt x="6104073" y="1039254"/>
                  </a:cubicBezTo>
                  <a:cubicBezTo>
                    <a:pt x="6103251" y="1041422"/>
                    <a:pt x="6095399" y="1061089"/>
                    <a:pt x="6076032" y="1080680"/>
                  </a:cubicBezTo>
                  <a:cubicBezTo>
                    <a:pt x="6060852" y="1096009"/>
                    <a:pt x="6036026" y="1113807"/>
                    <a:pt x="5999311" y="1119340"/>
                  </a:cubicBezTo>
                  <a:cubicBezTo>
                    <a:pt x="5994001" y="1153962"/>
                    <a:pt x="5977251" y="1180582"/>
                    <a:pt x="5957211" y="1199277"/>
                  </a:cubicBezTo>
                  <a:cubicBezTo>
                    <a:pt x="5970372" y="1208998"/>
                    <a:pt x="5982934" y="1219691"/>
                    <a:pt x="5994674" y="1231356"/>
                  </a:cubicBezTo>
                  <a:cubicBezTo>
                    <a:pt x="6014864" y="1251621"/>
                    <a:pt x="6032213" y="1274054"/>
                    <a:pt x="6046345" y="1298357"/>
                  </a:cubicBezTo>
                  <a:cubicBezTo>
                    <a:pt x="6101381" y="1283925"/>
                    <a:pt x="6160455" y="1283999"/>
                    <a:pt x="6215416" y="1298730"/>
                  </a:cubicBezTo>
                  <a:cubicBezTo>
                    <a:pt x="6224091" y="1301049"/>
                    <a:pt x="6230820" y="1307778"/>
                    <a:pt x="6233138" y="1316452"/>
                  </a:cubicBezTo>
                  <a:cubicBezTo>
                    <a:pt x="6240542" y="1344195"/>
                    <a:pt x="6244281" y="1372835"/>
                    <a:pt x="6244281" y="1401698"/>
                  </a:cubicBezTo>
                  <a:cubicBezTo>
                    <a:pt x="6244281" y="1430114"/>
                    <a:pt x="6240691" y="1458230"/>
                    <a:pt x="6233513" y="1485599"/>
                  </a:cubicBezTo>
                  <a:cubicBezTo>
                    <a:pt x="6257741" y="1499806"/>
                    <a:pt x="6280174" y="1517154"/>
                    <a:pt x="6300363" y="1537270"/>
                  </a:cubicBezTo>
                  <a:cubicBezTo>
                    <a:pt x="6320777" y="1557758"/>
                    <a:pt x="6338425" y="1580641"/>
                    <a:pt x="6352782" y="1605467"/>
                  </a:cubicBezTo>
                  <a:cubicBezTo>
                    <a:pt x="6357269" y="1613244"/>
                    <a:pt x="6357269" y="1622815"/>
                    <a:pt x="6352782" y="1630592"/>
                  </a:cubicBezTo>
                  <a:cubicBezTo>
                    <a:pt x="6338425" y="1655418"/>
                    <a:pt x="6320853" y="1678299"/>
                    <a:pt x="6300662" y="1698564"/>
                  </a:cubicBezTo>
                  <a:cubicBezTo>
                    <a:pt x="6280398" y="1718754"/>
                    <a:pt x="6257964" y="1736027"/>
                    <a:pt x="6233737" y="1750235"/>
                  </a:cubicBezTo>
                  <a:cubicBezTo>
                    <a:pt x="6240915" y="1777603"/>
                    <a:pt x="6244505" y="1805720"/>
                    <a:pt x="6244505" y="1834135"/>
                  </a:cubicBezTo>
                  <a:cubicBezTo>
                    <a:pt x="6244505" y="1862999"/>
                    <a:pt x="6240766" y="1891714"/>
                    <a:pt x="6233363" y="1919381"/>
                  </a:cubicBezTo>
                  <a:cubicBezTo>
                    <a:pt x="6231045" y="1928055"/>
                    <a:pt x="6224315" y="1934785"/>
                    <a:pt x="6215641" y="1937103"/>
                  </a:cubicBezTo>
                  <a:cubicBezTo>
                    <a:pt x="6161203" y="1951685"/>
                    <a:pt x="6101830" y="1951909"/>
                    <a:pt x="6046570" y="1937477"/>
                  </a:cubicBezTo>
                  <a:cubicBezTo>
                    <a:pt x="6032362" y="1961854"/>
                    <a:pt x="6015014" y="1984288"/>
                    <a:pt x="5994899" y="2004402"/>
                  </a:cubicBezTo>
                  <a:cubicBezTo>
                    <a:pt x="5983233" y="2016068"/>
                    <a:pt x="5970596" y="2026761"/>
                    <a:pt x="5957436" y="2036482"/>
                  </a:cubicBezTo>
                  <a:cubicBezTo>
                    <a:pt x="5977475" y="2055176"/>
                    <a:pt x="5994151" y="2081872"/>
                    <a:pt x="5999460" y="2116419"/>
                  </a:cubicBezTo>
                  <a:cubicBezTo>
                    <a:pt x="6007611" y="2117615"/>
                    <a:pt x="6015537" y="2119485"/>
                    <a:pt x="6023165" y="2122027"/>
                  </a:cubicBezTo>
                  <a:cubicBezTo>
                    <a:pt x="6023165" y="2122027"/>
                    <a:pt x="6023239" y="2122027"/>
                    <a:pt x="6023239" y="2122027"/>
                  </a:cubicBezTo>
                  <a:cubicBezTo>
                    <a:pt x="6027576" y="2123448"/>
                    <a:pt x="6031390" y="2124943"/>
                    <a:pt x="6034979" y="2126514"/>
                  </a:cubicBezTo>
                  <a:cubicBezTo>
                    <a:pt x="6035353" y="2126663"/>
                    <a:pt x="6035727" y="2126813"/>
                    <a:pt x="6036101" y="2126962"/>
                  </a:cubicBezTo>
                  <a:cubicBezTo>
                    <a:pt x="6036176" y="2126962"/>
                    <a:pt x="6036250" y="2127037"/>
                    <a:pt x="6036326" y="2127037"/>
                  </a:cubicBezTo>
                  <a:cubicBezTo>
                    <a:pt x="6036400" y="2127037"/>
                    <a:pt x="6036475" y="2127112"/>
                    <a:pt x="6036549" y="2127112"/>
                  </a:cubicBezTo>
                  <a:cubicBezTo>
                    <a:pt x="6036774" y="2127187"/>
                    <a:pt x="6037073" y="2127336"/>
                    <a:pt x="6037372" y="2127486"/>
                  </a:cubicBezTo>
                  <a:lnTo>
                    <a:pt x="6042232" y="2129879"/>
                  </a:lnTo>
                  <a:cubicBezTo>
                    <a:pt x="6042308" y="2129879"/>
                    <a:pt x="6042382" y="2129953"/>
                    <a:pt x="6042457" y="2129953"/>
                  </a:cubicBezTo>
                  <a:cubicBezTo>
                    <a:pt x="6043055" y="2130253"/>
                    <a:pt x="6043579" y="2130552"/>
                    <a:pt x="6044102" y="2130851"/>
                  </a:cubicBezTo>
                  <a:cubicBezTo>
                    <a:pt x="6044775" y="2131224"/>
                    <a:pt x="6045523" y="2131599"/>
                    <a:pt x="6046121" y="2131973"/>
                  </a:cubicBezTo>
                  <a:cubicBezTo>
                    <a:pt x="6047168" y="2132645"/>
                    <a:pt x="6048290" y="2133244"/>
                    <a:pt x="6049412" y="2133916"/>
                  </a:cubicBezTo>
                  <a:cubicBezTo>
                    <a:pt x="6050981" y="2134814"/>
                    <a:pt x="6052478" y="2135711"/>
                    <a:pt x="6053898" y="2136684"/>
                  </a:cubicBezTo>
                  <a:cubicBezTo>
                    <a:pt x="6061749" y="2141769"/>
                    <a:pt x="6069227" y="2147900"/>
                    <a:pt x="6076106" y="2154779"/>
                  </a:cubicBezTo>
                  <a:cubicBezTo>
                    <a:pt x="6095624" y="2174521"/>
                    <a:pt x="6103550" y="2194336"/>
                    <a:pt x="6104373" y="2196506"/>
                  </a:cubicBezTo>
                  <a:cubicBezTo>
                    <a:pt x="6106541" y="2202263"/>
                    <a:pt x="6106541" y="2208619"/>
                    <a:pt x="6104373" y="2214377"/>
                  </a:cubicBezTo>
                  <a:cubicBezTo>
                    <a:pt x="6103475" y="2216546"/>
                    <a:pt x="6095624" y="2236287"/>
                    <a:pt x="6076256" y="2255953"/>
                  </a:cubicBezTo>
                  <a:cubicBezTo>
                    <a:pt x="6061002" y="2271283"/>
                    <a:pt x="6036176" y="2289079"/>
                    <a:pt x="5999535" y="2294538"/>
                  </a:cubicBezTo>
                  <a:cubicBezTo>
                    <a:pt x="5994226" y="2329160"/>
                    <a:pt x="5977475" y="2355781"/>
                    <a:pt x="5957436" y="2374475"/>
                  </a:cubicBezTo>
                  <a:cubicBezTo>
                    <a:pt x="5970596" y="2384196"/>
                    <a:pt x="5983159" y="2394889"/>
                    <a:pt x="5994899" y="2406554"/>
                  </a:cubicBezTo>
                  <a:cubicBezTo>
                    <a:pt x="6015089" y="2426744"/>
                    <a:pt x="6032362" y="2449177"/>
                    <a:pt x="6046570" y="2473555"/>
                  </a:cubicBezTo>
                  <a:cubicBezTo>
                    <a:pt x="6101531" y="2459198"/>
                    <a:pt x="6161128" y="2459347"/>
                    <a:pt x="6215641" y="2473928"/>
                  </a:cubicBezTo>
                  <a:cubicBezTo>
                    <a:pt x="6224315" y="2476247"/>
                    <a:pt x="6231045" y="2482976"/>
                    <a:pt x="6233363" y="2491650"/>
                  </a:cubicBezTo>
                  <a:cubicBezTo>
                    <a:pt x="6240766" y="2519393"/>
                    <a:pt x="6244505" y="2548033"/>
                    <a:pt x="6244505" y="2576896"/>
                  </a:cubicBezTo>
                  <a:cubicBezTo>
                    <a:pt x="6244505" y="2605313"/>
                    <a:pt x="6240915" y="2633428"/>
                    <a:pt x="6233737" y="2660797"/>
                  </a:cubicBezTo>
                  <a:cubicBezTo>
                    <a:pt x="6257964" y="2675004"/>
                    <a:pt x="6280398" y="2692352"/>
                    <a:pt x="6300588" y="2712468"/>
                  </a:cubicBezTo>
                  <a:cubicBezTo>
                    <a:pt x="6321151" y="2733107"/>
                    <a:pt x="6338724" y="2756063"/>
                    <a:pt x="6353006" y="2780665"/>
                  </a:cubicBezTo>
                  <a:cubicBezTo>
                    <a:pt x="6357493" y="2788442"/>
                    <a:pt x="6357493" y="2798013"/>
                    <a:pt x="6353006" y="2805790"/>
                  </a:cubicBezTo>
                  <a:cubicBezTo>
                    <a:pt x="6338649" y="2830616"/>
                    <a:pt x="6321076" y="2853497"/>
                    <a:pt x="6300662" y="2873911"/>
                  </a:cubicBezTo>
                  <a:cubicBezTo>
                    <a:pt x="6280472" y="2894027"/>
                    <a:pt x="6258039" y="2911375"/>
                    <a:pt x="6233737" y="2925583"/>
                  </a:cubicBezTo>
                  <a:cubicBezTo>
                    <a:pt x="6240915" y="2952952"/>
                    <a:pt x="6244505" y="2981068"/>
                    <a:pt x="6244505" y="3009483"/>
                  </a:cubicBezTo>
                  <a:cubicBezTo>
                    <a:pt x="6244505" y="3038347"/>
                    <a:pt x="6240766" y="3067061"/>
                    <a:pt x="6233363" y="3094729"/>
                  </a:cubicBezTo>
                  <a:cubicBezTo>
                    <a:pt x="6231045" y="3103403"/>
                    <a:pt x="6224315" y="3110133"/>
                    <a:pt x="6215641" y="3112451"/>
                  </a:cubicBezTo>
                  <a:cubicBezTo>
                    <a:pt x="6161128" y="3127033"/>
                    <a:pt x="6101306" y="3127182"/>
                    <a:pt x="6046495" y="3112825"/>
                  </a:cubicBezTo>
                  <a:cubicBezTo>
                    <a:pt x="6032287" y="3137127"/>
                    <a:pt x="6014939" y="3159560"/>
                    <a:pt x="5994824" y="3179751"/>
                  </a:cubicBezTo>
                  <a:cubicBezTo>
                    <a:pt x="5983084" y="3191490"/>
                    <a:pt x="5970521" y="3202109"/>
                    <a:pt x="5957360" y="3211830"/>
                  </a:cubicBezTo>
                  <a:cubicBezTo>
                    <a:pt x="5975083" y="3228132"/>
                    <a:pt x="5993777" y="3253780"/>
                    <a:pt x="5999385" y="3291692"/>
                  </a:cubicBezTo>
                  <a:cubicBezTo>
                    <a:pt x="6036101" y="3297226"/>
                    <a:pt x="6060927" y="3315022"/>
                    <a:pt x="6076032" y="3330352"/>
                  </a:cubicBezTo>
                  <a:cubicBezTo>
                    <a:pt x="6095474" y="3349869"/>
                    <a:pt x="6103401" y="3369685"/>
                    <a:pt x="6104223" y="3371853"/>
                  </a:cubicBezTo>
                  <a:cubicBezTo>
                    <a:pt x="6106392" y="3377611"/>
                    <a:pt x="6106392" y="3383967"/>
                    <a:pt x="6104223" y="3389725"/>
                  </a:cubicBezTo>
                  <a:cubicBezTo>
                    <a:pt x="6103401" y="3391968"/>
                    <a:pt x="6095474" y="3411710"/>
                    <a:pt x="6076106" y="3431301"/>
                  </a:cubicBezTo>
                  <a:cubicBezTo>
                    <a:pt x="6061002" y="3446630"/>
                    <a:pt x="6036176" y="3464502"/>
                    <a:pt x="5999460" y="3469961"/>
                  </a:cubicBezTo>
                  <a:cubicBezTo>
                    <a:pt x="5994151" y="3504583"/>
                    <a:pt x="5977401" y="3531203"/>
                    <a:pt x="5957360" y="3549897"/>
                  </a:cubicBezTo>
                  <a:cubicBezTo>
                    <a:pt x="5970596" y="3559619"/>
                    <a:pt x="5983159" y="3570312"/>
                    <a:pt x="5994899" y="3582052"/>
                  </a:cubicBezTo>
                  <a:cubicBezTo>
                    <a:pt x="6015014" y="3602167"/>
                    <a:pt x="6032362" y="3624600"/>
                    <a:pt x="6046495" y="3648902"/>
                  </a:cubicBezTo>
                  <a:cubicBezTo>
                    <a:pt x="6101456" y="3634545"/>
                    <a:pt x="6161128" y="3634695"/>
                    <a:pt x="6215566" y="3649277"/>
                  </a:cubicBezTo>
                  <a:cubicBezTo>
                    <a:pt x="6224240" y="3651595"/>
                    <a:pt x="6230970" y="3658324"/>
                    <a:pt x="6233288" y="3666999"/>
                  </a:cubicBezTo>
                  <a:cubicBezTo>
                    <a:pt x="6240691" y="3694741"/>
                    <a:pt x="6244430" y="3723381"/>
                    <a:pt x="6244430" y="3752319"/>
                  </a:cubicBezTo>
                  <a:cubicBezTo>
                    <a:pt x="6244430" y="3780735"/>
                    <a:pt x="6240841" y="3808851"/>
                    <a:pt x="6233662" y="3836145"/>
                  </a:cubicBezTo>
                  <a:cubicBezTo>
                    <a:pt x="6257890" y="3850352"/>
                    <a:pt x="6280323" y="3867701"/>
                    <a:pt x="6300512" y="3887815"/>
                  </a:cubicBezTo>
                  <a:lnTo>
                    <a:pt x="6331299" y="3927868"/>
                  </a:lnTo>
                  <a:lnTo>
                    <a:pt x="6268598" y="3927868"/>
                  </a:lnTo>
                  <a:lnTo>
                    <a:pt x="6264919" y="3923335"/>
                  </a:lnTo>
                  <a:cubicBezTo>
                    <a:pt x="6250188" y="3908604"/>
                    <a:pt x="6233961" y="3895817"/>
                    <a:pt x="6216613" y="3884825"/>
                  </a:cubicBezTo>
                  <a:lnTo>
                    <a:pt x="6189389" y="3927868"/>
                  </a:lnTo>
                  <a:lnTo>
                    <a:pt x="6131124" y="3927868"/>
                  </a:lnTo>
                  <a:lnTo>
                    <a:pt x="6171971" y="3861793"/>
                  </a:lnTo>
                  <a:cubicBezTo>
                    <a:pt x="6145949" y="3851324"/>
                    <a:pt x="6118206" y="3844818"/>
                    <a:pt x="6090164" y="3842426"/>
                  </a:cubicBezTo>
                  <a:cubicBezTo>
                    <a:pt x="6088594" y="3861644"/>
                    <a:pt x="6085454" y="3880787"/>
                    <a:pt x="6080518" y="3899555"/>
                  </a:cubicBezTo>
                  <a:lnTo>
                    <a:pt x="6120194" y="3927868"/>
                  </a:lnTo>
                  <a:lnTo>
                    <a:pt x="6033454" y="3927868"/>
                  </a:lnTo>
                  <a:lnTo>
                    <a:pt x="6027474" y="3921438"/>
                  </a:lnTo>
                  <a:cubicBezTo>
                    <a:pt x="6025240" y="3916045"/>
                    <a:pt x="6024885" y="3909876"/>
                    <a:pt x="6026829" y="3903968"/>
                  </a:cubicBezTo>
                  <a:cubicBezTo>
                    <a:pt x="6033484" y="3883927"/>
                    <a:pt x="6037820" y="3863363"/>
                    <a:pt x="6039840" y="3842575"/>
                  </a:cubicBezTo>
                  <a:cubicBezTo>
                    <a:pt x="6019051" y="3844520"/>
                    <a:pt x="5998488" y="3848857"/>
                    <a:pt x="5978373" y="3855512"/>
                  </a:cubicBezTo>
                  <a:cubicBezTo>
                    <a:pt x="5966558" y="3859400"/>
                    <a:pt x="5953622" y="3854016"/>
                    <a:pt x="5948088" y="3842875"/>
                  </a:cubicBezTo>
                  <a:cubicBezTo>
                    <a:pt x="5938741" y="3824180"/>
                    <a:pt x="5927300" y="3806608"/>
                    <a:pt x="5913915" y="3790381"/>
                  </a:cubicBezTo>
                  <a:cubicBezTo>
                    <a:pt x="5900530" y="3806608"/>
                    <a:pt x="5889014" y="3824180"/>
                    <a:pt x="5879593" y="3842949"/>
                  </a:cubicBezTo>
                  <a:cubicBezTo>
                    <a:pt x="5873984" y="3854091"/>
                    <a:pt x="5861123" y="3859400"/>
                    <a:pt x="5849307" y="3855512"/>
                  </a:cubicBezTo>
                  <a:cubicBezTo>
                    <a:pt x="5829267" y="3848931"/>
                    <a:pt x="5808704" y="3844595"/>
                    <a:pt x="5787915" y="3842575"/>
                  </a:cubicBezTo>
                  <a:cubicBezTo>
                    <a:pt x="5789860" y="3863439"/>
                    <a:pt x="5794197" y="3884002"/>
                    <a:pt x="5800852" y="3903968"/>
                  </a:cubicBezTo>
                  <a:cubicBezTo>
                    <a:pt x="5802834" y="3909876"/>
                    <a:pt x="5802479" y="3916063"/>
                    <a:pt x="5800235" y="3921475"/>
                  </a:cubicBezTo>
                  <a:lnTo>
                    <a:pt x="5794293" y="3927868"/>
                  </a:lnTo>
                  <a:lnTo>
                    <a:pt x="5707536" y="3927868"/>
                  </a:lnTo>
                  <a:lnTo>
                    <a:pt x="5747237" y="3899555"/>
                  </a:lnTo>
                  <a:cubicBezTo>
                    <a:pt x="5742302" y="3880861"/>
                    <a:pt x="5739235" y="3861718"/>
                    <a:pt x="5737665" y="3842426"/>
                  </a:cubicBezTo>
                  <a:cubicBezTo>
                    <a:pt x="5709549" y="3844744"/>
                    <a:pt x="5681882" y="3851250"/>
                    <a:pt x="5655933" y="3861718"/>
                  </a:cubicBezTo>
                  <a:lnTo>
                    <a:pt x="5696758" y="3927868"/>
                  </a:lnTo>
                  <a:lnTo>
                    <a:pt x="5638707" y="3927868"/>
                  </a:lnTo>
                  <a:lnTo>
                    <a:pt x="5611441" y="3884675"/>
                  </a:lnTo>
                  <a:cubicBezTo>
                    <a:pt x="5594018" y="3895742"/>
                    <a:pt x="5577792" y="3908529"/>
                    <a:pt x="5563060" y="3923260"/>
                  </a:cubicBezTo>
                  <a:cubicBezTo>
                    <a:pt x="5562088" y="3924232"/>
                    <a:pt x="5561191" y="3925204"/>
                    <a:pt x="5560294" y="3926176"/>
                  </a:cubicBezTo>
                  <a:lnTo>
                    <a:pt x="5558697" y="3927868"/>
                  </a:lnTo>
                  <a:lnTo>
                    <a:pt x="5493455" y="3927868"/>
                  </a:lnTo>
                  <a:lnTo>
                    <a:pt x="5524251" y="3891181"/>
                  </a:lnTo>
                  <a:cubicBezTo>
                    <a:pt x="5525298" y="3890134"/>
                    <a:pt x="5526270" y="3889013"/>
                    <a:pt x="5527317" y="3887965"/>
                  </a:cubicBezTo>
                  <a:cubicBezTo>
                    <a:pt x="5547507" y="3867851"/>
                    <a:pt x="5569940" y="3850502"/>
                    <a:pt x="5594242" y="3836294"/>
                  </a:cubicBezTo>
                  <a:cubicBezTo>
                    <a:pt x="5587139" y="3809150"/>
                    <a:pt x="5583550" y="3781034"/>
                    <a:pt x="5583550" y="3752469"/>
                  </a:cubicBezTo>
                  <a:cubicBezTo>
                    <a:pt x="5583550" y="3737439"/>
                    <a:pt x="5584596" y="3722558"/>
                    <a:pt x="5586615" y="3707752"/>
                  </a:cubicBezTo>
                  <a:cubicBezTo>
                    <a:pt x="5542646" y="3714033"/>
                    <a:pt x="5497555" y="3711716"/>
                    <a:pt x="5454783" y="3700573"/>
                  </a:cubicBezTo>
                  <a:cubicBezTo>
                    <a:pt x="5440650" y="3724801"/>
                    <a:pt x="5423376" y="3747234"/>
                    <a:pt x="5403112" y="3767499"/>
                  </a:cubicBezTo>
                  <a:cubicBezTo>
                    <a:pt x="5391446" y="3779164"/>
                    <a:pt x="5378884" y="3789858"/>
                    <a:pt x="5365723" y="3799578"/>
                  </a:cubicBezTo>
                  <a:cubicBezTo>
                    <a:pt x="5385689" y="3818123"/>
                    <a:pt x="5402439" y="3844818"/>
                    <a:pt x="5407748" y="3879366"/>
                  </a:cubicBezTo>
                  <a:cubicBezTo>
                    <a:pt x="5429060" y="3882470"/>
                    <a:pt x="5446483" y="3889704"/>
                    <a:pt x="5460569" y="3898622"/>
                  </a:cubicBezTo>
                  <a:lnTo>
                    <a:pt x="5493253" y="3927868"/>
                  </a:lnTo>
                  <a:lnTo>
                    <a:pt x="5384739" y="3927868"/>
                  </a:lnTo>
                  <a:lnTo>
                    <a:pt x="5384418" y="3927821"/>
                  </a:lnTo>
                  <a:cubicBezTo>
                    <a:pt x="5370509" y="3927821"/>
                    <a:pt x="5359293" y="3916605"/>
                    <a:pt x="5359293" y="3902771"/>
                  </a:cubicBezTo>
                  <a:cubicBezTo>
                    <a:pt x="5359293" y="3858129"/>
                    <a:pt x="5333719" y="3835621"/>
                    <a:pt x="5318614" y="3826274"/>
                  </a:cubicBezTo>
                  <a:cubicBezTo>
                    <a:pt x="5304331" y="3835248"/>
                    <a:pt x="5278010" y="3857905"/>
                    <a:pt x="5278010" y="3902771"/>
                  </a:cubicBezTo>
                  <a:cubicBezTo>
                    <a:pt x="5278010" y="3909726"/>
                    <a:pt x="5275187" y="3916007"/>
                    <a:pt x="5270635" y="3920550"/>
                  </a:cubicBezTo>
                  <a:lnTo>
                    <a:pt x="5252952" y="3927868"/>
                  </a:lnTo>
                  <a:lnTo>
                    <a:pt x="5085772" y="3927868"/>
                  </a:lnTo>
                  <a:lnTo>
                    <a:pt x="5082093" y="3923335"/>
                  </a:lnTo>
                  <a:cubicBezTo>
                    <a:pt x="5067362" y="3908679"/>
                    <a:pt x="5051061" y="3895817"/>
                    <a:pt x="5033713" y="3884825"/>
                  </a:cubicBezTo>
                  <a:lnTo>
                    <a:pt x="5006504" y="3927868"/>
                  </a:lnTo>
                  <a:lnTo>
                    <a:pt x="4948148" y="3927868"/>
                  </a:lnTo>
                  <a:lnTo>
                    <a:pt x="4988996" y="3861793"/>
                  </a:lnTo>
                  <a:cubicBezTo>
                    <a:pt x="4962974" y="3851324"/>
                    <a:pt x="4935232" y="3844818"/>
                    <a:pt x="4907190" y="3842426"/>
                  </a:cubicBezTo>
                  <a:cubicBezTo>
                    <a:pt x="4905695" y="3861644"/>
                    <a:pt x="4902554" y="3880787"/>
                    <a:pt x="4897618" y="3899555"/>
                  </a:cubicBezTo>
                  <a:lnTo>
                    <a:pt x="4937230" y="3927868"/>
                  </a:lnTo>
                  <a:lnTo>
                    <a:pt x="4850553" y="3927868"/>
                  </a:lnTo>
                  <a:lnTo>
                    <a:pt x="4844574" y="3921438"/>
                  </a:lnTo>
                  <a:cubicBezTo>
                    <a:pt x="4842340" y="3916045"/>
                    <a:pt x="4841984" y="3909876"/>
                    <a:pt x="4843928" y="3903968"/>
                  </a:cubicBezTo>
                  <a:cubicBezTo>
                    <a:pt x="4850509" y="3883927"/>
                    <a:pt x="4854846" y="3863363"/>
                    <a:pt x="4856864" y="3842575"/>
                  </a:cubicBezTo>
                  <a:cubicBezTo>
                    <a:pt x="4836151" y="3844520"/>
                    <a:pt x="4815588" y="3848857"/>
                    <a:pt x="4795473" y="3855512"/>
                  </a:cubicBezTo>
                  <a:cubicBezTo>
                    <a:pt x="4783658" y="3859400"/>
                    <a:pt x="4770796" y="3854091"/>
                    <a:pt x="4765188" y="3842949"/>
                  </a:cubicBezTo>
                  <a:cubicBezTo>
                    <a:pt x="4755840" y="3824180"/>
                    <a:pt x="4744325" y="3806608"/>
                    <a:pt x="4730940" y="3790381"/>
                  </a:cubicBezTo>
                  <a:cubicBezTo>
                    <a:pt x="4717630" y="3806532"/>
                    <a:pt x="4706115" y="3824180"/>
                    <a:pt x="4696692" y="3842949"/>
                  </a:cubicBezTo>
                  <a:cubicBezTo>
                    <a:pt x="4691084" y="3854091"/>
                    <a:pt x="4678222" y="3859400"/>
                    <a:pt x="4666409" y="3855512"/>
                  </a:cubicBezTo>
                  <a:cubicBezTo>
                    <a:pt x="4646367" y="3848857"/>
                    <a:pt x="4625804" y="3844595"/>
                    <a:pt x="4605015" y="3842575"/>
                  </a:cubicBezTo>
                  <a:cubicBezTo>
                    <a:pt x="4606961" y="3863439"/>
                    <a:pt x="4611296" y="3884002"/>
                    <a:pt x="4617951" y="3903968"/>
                  </a:cubicBezTo>
                  <a:cubicBezTo>
                    <a:pt x="4619933" y="3909876"/>
                    <a:pt x="4619578" y="3916063"/>
                    <a:pt x="4617335" y="3921475"/>
                  </a:cubicBezTo>
                  <a:lnTo>
                    <a:pt x="4611393" y="3927868"/>
                  </a:lnTo>
                  <a:lnTo>
                    <a:pt x="4524636" y="3927868"/>
                  </a:lnTo>
                  <a:lnTo>
                    <a:pt x="4564336" y="3899555"/>
                  </a:lnTo>
                  <a:cubicBezTo>
                    <a:pt x="4559402" y="3880787"/>
                    <a:pt x="4556336" y="3861718"/>
                    <a:pt x="4554765" y="3842426"/>
                  </a:cubicBezTo>
                  <a:cubicBezTo>
                    <a:pt x="4526648" y="3844744"/>
                    <a:pt x="4498981" y="3851250"/>
                    <a:pt x="4473033" y="3861718"/>
                  </a:cubicBezTo>
                  <a:lnTo>
                    <a:pt x="4513859" y="3927868"/>
                  </a:lnTo>
                  <a:lnTo>
                    <a:pt x="4455502" y="3927868"/>
                  </a:lnTo>
                  <a:lnTo>
                    <a:pt x="4428317" y="3884825"/>
                  </a:lnTo>
                  <a:cubicBezTo>
                    <a:pt x="4410969" y="3895817"/>
                    <a:pt x="4394668" y="3908604"/>
                    <a:pt x="4379862" y="3923409"/>
                  </a:cubicBezTo>
                  <a:lnTo>
                    <a:pt x="4376244" y="3927868"/>
                  </a:lnTo>
                  <a:lnTo>
                    <a:pt x="4310544" y="3927868"/>
                  </a:lnTo>
                  <a:lnTo>
                    <a:pt x="4344342" y="3887891"/>
                  </a:lnTo>
                  <a:cubicBezTo>
                    <a:pt x="4364681" y="3867701"/>
                    <a:pt x="4387116" y="3850352"/>
                    <a:pt x="4411342" y="3836220"/>
                  </a:cubicBezTo>
                  <a:cubicBezTo>
                    <a:pt x="4404238" y="3809075"/>
                    <a:pt x="4400649" y="3780959"/>
                    <a:pt x="4400649" y="3752395"/>
                  </a:cubicBezTo>
                  <a:cubicBezTo>
                    <a:pt x="4400649" y="3737439"/>
                    <a:pt x="4401771" y="3722484"/>
                    <a:pt x="4403790" y="3707677"/>
                  </a:cubicBezTo>
                  <a:cubicBezTo>
                    <a:pt x="4359746" y="3714109"/>
                    <a:pt x="4314655" y="3711790"/>
                    <a:pt x="4271883" y="3700573"/>
                  </a:cubicBezTo>
                  <a:cubicBezTo>
                    <a:pt x="4257675" y="3724951"/>
                    <a:pt x="4240327" y="3747384"/>
                    <a:pt x="4220212" y="3767499"/>
                  </a:cubicBezTo>
                  <a:cubicBezTo>
                    <a:pt x="4208472" y="3779164"/>
                    <a:pt x="4195910" y="3789858"/>
                    <a:pt x="4182750" y="3799578"/>
                  </a:cubicBezTo>
                  <a:cubicBezTo>
                    <a:pt x="4202789" y="3818123"/>
                    <a:pt x="4219465" y="3844818"/>
                    <a:pt x="4224773" y="3879366"/>
                  </a:cubicBezTo>
                  <a:cubicBezTo>
                    <a:pt x="4246122" y="3882470"/>
                    <a:pt x="4263564" y="3889704"/>
                    <a:pt x="4277650" y="3898631"/>
                  </a:cubicBezTo>
                  <a:lnTo>
                    <a:pt x="4310195" y="3927868"/>
                  </a:lnTo>
                  <a:lnTo>
                    <a:pt x="4201301" y="3927868"/>
                  </a:lnTo>
                  <a:lnTo>
                    <a:pt x="4183590" y="3920521"/>
                  </a:lnTo>
                  <a:cubicBezTo>
                    <a:pt x="4179048" y="3915969"/>
                    <a:pt x="4176243" y="3909688"/>
                    <a:pt x="4176243" y="3902771"/>
                  </a:cubicBezTo>
                  <a:cubicBezTo>
                    <a:pt x="4176243" y="3858204"/>
                    <a:pt x="4150743" y="3835696"/>
                    <a:pt x="4135639" y="3826349"/>
                  </a:cubicBezTo>
                  <a:cubicBezTo>
                    <a:pt x="4121356" y="3835321"/>
                    <a:pt x="4095034" y="3857980"/>
                    <a:pt x="4095034" y="3902846"/>
                  </a:cubicBezTo>
                  <a:cubicBezTo>
                    <a:pt x="4095034" y="3909800"/>
                    <a:pt x="4092212" y="3916081"/>
                    <a:pt x="4087660" y="3920624"/>
                  </a:cubicBezTo>
                  <a:lnTo>
                    <a:pt x="4070158" y="3927868"/>
                  </a:lnTo>
                  <a:lnTo>
                    <a:pt x="3902745" y="3927868"/>
                  </a:lnTo>
                  <a:lnTo>
                    <a:pt x="3899118" y="3923409"/>
                  </a:lnTo>
                  <a:cubicBezTo>
                    <a:pt x="3884313" y="3908679"/>
                    <a:pt x="3868086" y="3895891"/>
                    <a:pt x="3850737" y="3884899"/>
                  </a:cubicBezTo>
                  <a:lnTo>
                    <a:pt x="3823575" y="3927868"/>
                  </a:lnTo>
                  <a:lnTo>
                    <a:pt x="3765317" y="3927868"/>
                  </a:lnTo>
                  <a:lnTo>
                    <a:pt x="3806096" y="3861793"/>
                  </a:lnTo>
                  <a:cubicBezTo>
                    <a:pt x="3780073" y="3851324"/>
                    <a:pt x="3752331" y="3844818"/>
                    <a:pt x="3724289" y="3842426"/>
                  </a:cubicBezTo>
                  <a:cubicBezTo>
                    <a:pt x="3722719" y="3861718"/>
                    <a:pt x="3719578" y="3880861"/>
                    <a:pt x="3714718" y="3899555"/>
                  </a:cubicBezTo>
                  <a:lnTo>
                    <a:pt x="3754393" y="3927868"/>
                  </a:lnTo>
                  <a:lnTo>
                    <a:pt x="3667798" y="3927868"/>
                  </a:lnTo>
                  <a:lnTo>
                    <a:pt x="3661748" y="3921363"/>
                  </a:lnTo>
                  <a:cubicBezTo>
                    <a:pt x="3659514" y="3915969"/>
                    <a:pt x="3659159" y="3909800"/>
                    <a:pt x="3661103" y="3903893"/>
                  </a:cubicBezTo>
                  <a:cubicBezTo>
                    <a:pt x="3667683" y="3883927"/>
                    <a:pt x="3672020" y="3863363"/>
                    <a:pt x="3674039" y="3842501"/>
                  </a:cubicBezTo>
                  <a:cubicBezTo>
                    <a:pt x="3653251" y="3844445"/>
                    <a:pt x="3632688" y="3848782"/>
                    <a:pt x="3612647" y="3855437"/>
                  </a:cubicBezTo>
                  <a:cubicBezTo>
                    <a:pt x="3600832" y="3859326"/>
                    <a:pt x="3587970" y="3854016"/>
                    <a:pt x="3582362" y="3842875"/>
                  </a:cubicBezTo>
                  <a:cubicBezTo>
                    <a:pt x="3573015" y="3824105"/>
                    <a:pt x="3561500" y="3806532"/>
                    <a:pt x="3548114" y="3790306"/>
                  </a:cubicBezTo>
                  <a:cubicBezTo>
                    <a:pt x="3534804" y="3806458"/>
                    <a:pt x="3523288" y="3824105"/>
                    <a:pt x="3513866" y="3842875"/>
                  </a:cubicBezTo>
                  <a:cubicBezTo>
                    <a:pt x="3508258" y="3854016"/>
                    <a:pt x="3495396" y="3859326"/>
                    <a:pt x="3483581" y="3855437"/>
                  </a:cubicBezTo>
                  <a:cubicBezTo>
                    <a:pt x="3463541" y="3848857"/>
                    <a:pt x="3442903" y="3844520"/>
                    <a:pt x="3422114" y="3842501"/>
                  </a:cubicBezTo>
                  <a:cubicBezTo>
                    <a:pt x="3424133" y="3863439"/>
                    <a:pt x="3428471" y="3884002"/>
                    <a:pt x="3435126" y="3903893"/>
                  </a:cubicBezTo>
                  <a:cubicBezTo>
                    <a:pt x="3437108" y="3909800"/>
                    <a:pt x="3436753" y="3915988"/>
                    <a:pt x="3434509" y="3921400"/>
                  </a:cubicBezTo>
                  <a:lnTo>
                    <a:pt x="3428498" y="3927868"/>
                  </a:lnTo>
                  <a:lnTo>
                    <a:pt x="3341736" y="3927868"/>
                  </a:lnTo>
                  <a:lnTo>
                    <a:pt x="3381435" y="3899555"/>
                  </a:lnTo>
                  <a:cubicBezTo>
                    <a:pt x="3376575" y="3880861"/>
                    <a:pt x="3373435" y="3861718"/>
                    <a:pt x="3371865" y="3842426"/>
                  </a:cubicBezTo>
                  <a:cubicBezTo>
                    <a:pt x="3343673" y="3844744"/>
                    <a:pt x="3316081" y="3851250"/>
                    <a:pt x="3290133" y="3861718"/>
                  </a:cubicBezTo>
                  <a:lnTo>
                    <a:pt x="3330959" y="3927868"/>
                  </a:lnTo>
                  <a:lnTo>
                    <a:pt x="3272649" y="3927868"/>
                  </a:lnTo>
                  <a:lnTo>
                    <a:pt x="3245416" y="3884750"/>
                  </a:lnTo>
                  <a:cubicBezTo>
                    <a:pt x="3228068" y="3895817"/>
                    <a:pt x="3211766" y="3908604"/>
                    <a:pt x="3197035" y="3923335"/>
                  </a:cubicBezTo>
                  <a:lnTo>
                    <a:pt x="3193357" y="3927868"/>
                  </a:lnTo>
                  <a:lnTo>
                    <a:pt x="3127707" y="3927868"/>
                  </a:lnTo>
                  <a:lnTo>
                    <a:pt x="3161441" y="3887965"/>
                  </a:lnTo>
                  <a:cubicBezTo>
                    <a:pt x="3181632" y="3867851"/>
                    <a:pt x="3204065" y="3850502"/>
                    <a:pt x="3228442" y="3836294"/>
                  </a:cubicBezTo>
                  <a:cubicBezTo>
                    <a:pt x="3221338" y="3809075"/>
                    <a:pt x="3217674" y="3780959"/>
                    <a:pt x="3217674" y="3752469"/>
                  </a:cubicBezTo>
                  <a:cubicBezTo>
                    <a:pt x="3217674" y="3737439"/>
                    <a:pt x="3218720" y="3722558"/>
                    <a:pt x="3220739" y="3707752"/>
                  </a:cubicBezTo>
                  <a:cubicBezTo>
                    <a:pt x="3176846" y="3714109"/>
                    <a:pt x="3131755" y="3711790"/>
                    <a:pt x="3088982" y="3700573"/>
                  </a:cubicBezTo>
                  <a:cubicBezTo>
                    <a:pt x="3074774" y="3724951"/>
                    <a:pt x="3057426" y="3747384"/>
                    <a:pt x="3037311" y="3767499"/>
                  </a:cubicBezTo>
                  <a:cubicBezTo>
                    <a:pt x="3025571" y="3779239"/>
                    <a:pt x="3013009" y="3789858"/>
                    <a:pt x="2999848" y="3799578"/>
                  </a:cubicBezTo>
                  <a:cubicBezTo>
                    <a:pt x="3019888" y="3818123"/>
                    <a:pt x="3036563" y="3844818"/>
                    <a:pt x="3041872" y="3879366"/>
                  </a:cubicBezTo>
                  <a:cubicBezTo>
                    <a:pt x="3063221" y="3882470"/>
                    <a:pt x="3080663" y="3889723"/>
                    <a:pt x="3094750" y="3898668"/>
                  </a:cubicBezTo>
                  <a:lnTo>
                    <a:pt x="3127212" y="3927868"/>
                  </a:lnTo>
                  <a:lnTo>
                    <a:pt x="3018863" y="3927868"/>
                  </a:lnTo>
                  <a:lnTo>
                    <a:pt x="3018542" y="3927821"/>
                  </a:lnTo>
                  <a:cubicBezTo>
                    <a:pt x="3004634" y="3927821"/>
                    <a:pt x="2993417" y="3916530"/>
                    <a:pt x="2993417" y="3902696"/>
                  </a:cubicBezTo>
                  <a:cubicBezTo>
                    <a:pt x="2993417" y="3858204"/>
                    <a:pt x="2967918" y="3835696"/>
                    <a:pt x="2952813" y="3826274"/>
                  </a:cubicBezTo>
                  <a:cubicBezTo>
                    <a:pt x="2948476" y="3829041"/>
                    <a:pt x="2943017" y="3833004"/>
                    <a:pt x="2937559" y="3838388"/>
                  </a:cubicBezTo>
                  <a:cubicBezTo>
                    <a:pt x="2920659" y="3855138"/>
                    <a:pt x="2912135" y="3876748"/>
                    <a:pt x="2912135" y="3902771"/>
                  </a:cubicBezTo>
                  <a:cubicBezTo>
                    <a:pt x="2912135" y="3909726"/>
                    <a:pt x="2909312" y="3916007"/>
                    <a:pt x="2904760" y="3920550"/>
                  </a:cubicBezTo>
                  <a:lnTo>
                    <a:pt x="2887077" y="3927868"/>
                  </a:lnTo>
                  <a:lnTo>
                    <a:pt x="2719769" y="3927868"/>
                  </a:lnTo>
                  <a:lnTo>
                    <a:pt x="2716143" y="3923409"/>
                  </a:lnTo>
                  <a:cubicBezTo>
                    <a:pt x="2701412" y="3908679"/>
                    <a:pt x="2685186" y="3895891"/>
                    <a:pt x="2667837" y="3884899"/>
                  </a:cubicBezTo>
                  <a:lnTo>
                    <a:pt x="2640675" y="3927868"/>
                  </a:lnTo>
                  <a:lnTo>
                    <a:pt x="2582423" y="3927868"/>
                  </a:lnTo>
                  <a:lnTo>
                    <a:pt x="2623270" y="3861793"/>
                  </a:lnTo>
                  <a:cubicBezTo>
                    <a:pt x="2597248" y="3851324"/>
                    <a:pt x="2569505" y="3844818"/>
                    <a:pt x="2541463" y="3842426"/>
                  </a:cubicBezTo>
                  <a:cubicBezTo>
                    <a:pt x="2539893" y="3861644"/>
                    <a:pt x="2536752" y="3880787"/>
                    <a:pt x="2531817" y="3899555"/>
                  </a:cubicBezTo>
                  <a:lnTo>
                    <a:pt x="2571493" y="3927868"/>
                  </a:lnTo>
                  <a:lnTo>
                    <a:pt x="2484759" y="3927868"/>
                  </a:lnTo>
                  <a:lnTo>
                    <a:pt x="2478848" y="3921512"/>
                  </a:lnTo>
                  <a:cubicBezTo>
                    <a:pt x="2476614" y="3916119"/>
                    <a:pt x="2476258" y="3909950"/>
                    <a:pt x="2478202" y="3904042"/>
                  </a:cubicBezTo>
                  <a:cubicBezTo>
                    <a:pt x="2484857" y="3884002"/>
                    <a:pt x="2489194" y="3863439"/>
                    <a:pt x="2491213" y="3842650"/>
                  </a:cubicBezTo>
                  <a:cubicBezTo>
                    <a:pt x="2470426" y="3844595"/>
                    <a:pt x="2449862" y="3848931"/>
                    <a:pt x="2429747" y="3855586"/>
                  </a:cubicBezTo>
                  <a:cubicBezTo>
                    <a:pt x="2417932" y="3859476"/>
                    <a:pt x="2405070" y="3854091"/>
                    <a:pt x="2399461" y="3842949"/>
                  </a:cubicBezTo>
                  <a:cubicBezTo>
                    <a:pt x="2390114" y="3824255"/>
                    <a:pt x="2378674" y="3806682"/>
                    <a:pt x="2365288" y="3790455"/>
                  </a:cubicBezTo>
                  <a:cubicBezTo>
                    <a:pt x="2351903" y="3806682"/>
                    <a:pt x="2340388" y="3824255"/>
                    <a:pt x="2330966" y="3843025"/>
                  </a:cubicBezTo>
                  <a:cubicBezTo>
                    <a:pt x="2325358" y="3854166"/>
                    <a:pt x="2312496" y="3859476"/>
                    <a:pt x="2300681" y="3855586"/>
                  </a:cubicBezTo>
                  <a:cubicBezTo>
                    <a:pt x="2280641" y="3848931"/>
                    <a:pt x="2260077" y="3844669"/>
                    <a:pt x="2239289" y="3842650"/>
                  </a:cubicBezTo>
                  <a:cubicBezTo>
                    <a:pt x="2241308" y="3863513"/>
                    <a:pt x="2245645" y="3884077"/>
                    <a:pt x="2252225" y="3904042"/>
                  </a:cubicBezTo>
                  <a:cubicBezTo>
                    <a:pt x="2254170" y="3909950"/>
                    <a:pt x="2253796" y="3916119"/>
                    <a:pt x="2251544" y="3921512"/>
                  </a:cubicBezTo>
                  <a:lnTo>
                    <a:pt x="2245614" y="3927868"/>
                  </a:lnTo>
                  <a:lnTo>
                    <a:pt x="2158773" y="3927868"/>
                  </a:lnTo>
                  <a:lnTo>
                    <a:pt x="2198535" y="3899555"/>
                  </a:lnTo>
                  <a:cubicBezTo>
                    <a:pt x="2193675" y="3880787"/>
                    <a:pt x="2190534" y="3861718"/>
                    <a:pt x="2188964" y="3842426"/>
                  </a:cubicBezTo>
                  <a:cubicBezTo>
                    <a:pt x="2160773" y="3844744"/>
                    <a:pt x="2133105" y="3851250"/>
                    <a:pt x="2107158" y="3861718"/>
                  </a:cubicBezTo>
                  <a:lnTo>
                    <a:pt x="2147983" y="3927868"/>
                  </a:lnTo>
                  <a:lnTo>
                    <a:pt x="2089735" y="3927868"/>
                  </a:lnTo>
                  <a:lnTo>
                    <a:pt x="2062516" y="3884750"/>
                  </a:lnTo>
                  <a:cubicBezTo>
                    <a:pt x="2045093" y="3895817"/>
                    <a:pt x="2028866" y="3908604"/>
                    <a:pt x="2014135" y="3923335"/>
                  </a:cubicBezTo>
                  <a:lnTo>
                    <a:pt x="2010414" y="3927868"/>
                  </a:lnTo>
                  <a:lnTo>
                    <a:pt x="1944808" y="3927868"/>
                  </a:lnTo>
                  <a:lnTo>
                    <a:pt x="1978616" y="3888040"/>
                  </a:lnTo>
                  <a:cubicBezTo>
                    <a:pt x="1998806" y="3867851"/>
                    <a:pt x="2021239" y="3850502"/>
                    <a:pt x="2045541" y="3836294"/>
                  </a:cubicBezTo>
                  <a:cubicBezTo>
                    <a:pt x="2038363" y="3809001"/>
                    <a:pt x="2034774" y="3780884"/>
                    <a:pt x="2034774" y="3752469"/>
                  </a:cubicBezTo>
                  <a:cubicBezTo>
                    <a:pt x="2034774" y="3737439"/>
                    <a:pt x="2035821" y="3722558"/>
                    <a:pt x="2037839" y="3707752"/>
                  </a:cubicBezTo>
                  <a:cubicBezTo>
                    <a:pt x="1993870" y="3714109"/>
                    <a:pt x="1948780" y="3711716"/>
                    <a:pt x="1906082" y="3700573"/>
                  </a:cubicBezTo>
                  <a:cubicBezTo>
                    <a:pt x="1891874" y="3724951"/>
                    <a:pt x="1874526" y="3747384"/>
                    <a:pt x="1854336" y="3767499"/>
                  </a:cubicBezTo>
                  <a:cubicBezTo>
                    <a:pt x="1842671" y="3779239"/>
                    <a:pt x="1830108" y="3789858"/>
                    <a:pt x="1816948" y="3799578"/>
                  </a:cubicBezTo>
                  <a:cubicBezTo>
                    <a:pt x="1836988" y="3818123"/>
                    <a:pt x="1853663" y="3844818"/>
                    <a:pt x="1858973" y="3879366"/>
                  </a:cubicBezTo>
                  <a:cubicBezTo>
                    <a:pt x="1880284" y="3882470"/>
                    <a:pt x="1897707" y="3889704"/>
                    <a:pt x="1911793" y="3898640"/>
                  </a:cubicBezTo>
                  <a:lnTo>
                    <a:pt x="1944312" y="3927868"/>
                  </a:lnTo>
                  <a:lnTo>
                    <a:pt x="1836039" y="3927868"/>
                  </a:lnTo>
                  <a:lnTo>
                    <a:pt x="1835717" y="3927821"/>
                  </a:lnTo>
                  <a:cubicBezTo>
                    <a:pt x="1821808" y="3927821"/>
                    <a:pt x="1810592" y="3916530"/>
                    <a:pt x="1810592" y="3902696"/>
                  </a:cubicBezTo>
                  <a:cubicBezTo>
                    <a:pt x="1810592" y="3858055"/>
                    <a:pt x="1785017" y="3835547"/>
                    <a:pt x="1769913" y="3826199"/>
                  </a:cubicBezTo>
                  <a:cubicBezTo>
                    <a:pt x="1755556" y="3835248"/>
                    <a:pt x="1729234" y="3857905"/>
                    <a:pt x="1729234" y="3902771"/>
                  </a:cubicBezTo>
                  <a:cubicBezTo>
                    <a:pt x="1729234" y="3909726"/>
                    <a:pt x="1726412" y="3916007"/>
                    <a:pt x="1721859" y="3920550"/>
                  </a:cubicBezTo>
                  <a:lnTo>
                    <a:pt x="1704177" y="3927868"/>
                  </a:lnTo>
                  <a:lnTo>
                    <a:pt x="1536862" y="3927868"/>
                  </a:lnTo>
                  <a:lnTo>
                    <a:pt x="1533243" y="3923409"/>
                  </a:lnTo>
                  <a:cubicBezTo>
                    <a:pt x="1518512" y="3908679"/>
                    <a:pt x="1502285" y="3895891"/>
                    <a:pt x="1484937" y="3884899"/>
                  </a:cubicBezTo>
                  <a:lnTo>
                    <a:pt x="1457775" y="3927868"/>
                  </a:lnTo>
                  <a:lnTo>
                    <a:pt x="1399448" y="3927868"/>
                  </a:lnTo>
                  <a:lnTo>
                    <a:pt x="1440295" y="3861793"/>
                  </a:lnTo>
                  <a:cubicBezTo>
                    <a:pt x="1414273" y="3851324"/>
                    <a:pt x="1386530" y="3844818"/>
                    <a:pt x="1358488" y="3842426"/>
                  </a:cubicBezTo>
                  <a:cubicBezTo>
                    <a:pt x="1356918" y="3861644"/>
                    <a:pt x="1353777" y="3880787"/>
                    <a:pt x="1348842" y="3899555"/>
                  </a:cubicBezTo>
                  <a:lnTo>
                    <a:pt x="1388518" y="3927868"/>
                  </a:lnTo>
                  <a:lnTo>
                    <a:pt x="1301923" y="3927868"/>
                  </a:lnTo>
                  <a:lnTo>
                    <a:pt x="1295873" y="3921363"/>
                  </a:lnTo>
                  <a:cubicBezTo>
                    <a:pt x="1293639" y="3915969"/>
                    <a:pt x="1293283" y="3909800"/>
                    <a:pt x="1295227" y="3903893"/>
                  </a:cubicBezTo>
                  <a:cubicBezTo>
                    <a:pt x="1301882" y="3883852"/>
                    <a:pt x="1306219" y="3863289"/>
                    <a:pt x="1308238" y="3842501"/>
                  </a:cubicBezTo>
                  <a:cubicBezTo>
                    <a:pt x="1287450" y="3844445"/>
                    <a:pt x="1266887" y="3848782"/>
                    <a:pt x="1246772" y="3855437"/>
                  </a:cubicBezTo>
                  <a:cubicBezTo>
                    <a:pt x="1234957" y="3859326"/>
                    <a:pt x="1222095" y="3854016"/>
                    <a:pt x="1216486" y="3842875"/>
                  </a:cubicBezTo>
                  <a:cubicBezTo>
                    <a:pt x="1207065" y="3824031"/>
                    <a:pt x="1195549" y="3806458"/>
                    <a:pt x="1182239" y="3790306"/>
                  </a:cubicBezTo>
                  <a:cubicBezTo>
                    <a:pt x="1168853" y="3806532"/>
                    <a:pt x="1157413" y="3824180"/>
                    <a:pt x="1147990" y="3842875"/>
                  </a:cubicBezTo>
                  <a:cubicBezTo>
                    <a:pt x="1142383" y="3854016"/>
                    <a:pt x="1129521" y="3859326"/>
                    <a:pt x="1117706" y="3855437"/>
                  </a:cubicBezTo>
                  <a:cubicBezTo>
                    <a:pt x="1097666" y="3848782"/>
                    <a:pt x="1077102" y="3844520"/>
                    <a:pt x="1056314" y="3842501"/>
                  </a:cubicBezTo>
                  <a:cubicBezTo>
                    <a:pt x="1058258" y="3863363"/>
                    <a:pt x="1062595" y="3883927"/>
                    <a:pt x="1069250" y="3903893"/>
                  </a:cubicBezTo>
                  <a:cubicBezTo>
                    <a:pt x="1071232" y="3909800"/>
                    <a:pt x="1070877" y="3915988"/>
                    <a:pt x="1068633" y="3921400"/>
                  </a:cubicBezTo>
                  <a:lnTo>
                    <a:pt x="1062622" y="3927868"/>
                  </a:lnTo>
                  <a:lnTo>
                    <a:pt x="975860" y="3927868"/>
                  </a:lnTo>
                  <a:lnTo>
                    <a:pt x="1015561" y="3899555"/>
                  </a:lnTo>
                  <a:cubicBezTo>
                    <a:pt x="1010625" y="3880787"/>
                    <a:pt x="1007559" y="3861718"/>
                    <a:pt x="1005989" y="3842426"/>
                  </a:cubicBezTo>
                  <a:cubicBezTo>
                    <a:pt x="977873" y="3844744"/>
                    <a:pt x="950205" y="3851250"/>
                    <a:pt x="924257" y="3861718"/>
                  </a:cubicBezTo>
                  <a:lnTo>
                    <a:pt x="965083" y="3927868"/>
                  </a:lnTo>
                  <a:lnTo>
                    <a:pt x="906751" y="3927868"/>
                  </a:lnTo>
                  <a:lnTo>
                    <a:pt x="879541" y="3884825"/>
                  </a:lnTo>
                  <a:cubicBezTo>
                    <a:pt x="862118" y="3895891"/>
                    <a:pt x="845891" y="3908679"/>
                    <a:pt x="831085" y="3923409"/>
                  </a:cubicBezTo>
                  <a:lnTo>
                    <a:pt x="827468" y="3927868"/>
                  </a:lnTo>
                  <a:lnTo>
                    <a:pt x="761843" y="3927868"/>
                  </a:lnTo>
                  <a:lnTo>
                    <a:pt x="795640" y="3887965"/>
                  </a:lnTo>
                  <a:cubicBezTo>
                    <a:pt x="815905" y="3867851"/>
                    <a:pt x="838338" y="3850502"/>
                    <a:pt x="862641" y="3836294"/>
                  </a:cubicBezTo>
                  <a:cubicBezTo>
                    <a:pt x="855537" y="3809150"/>
                    <a:pt x="851948" y="3781034"/>
                    <a:pt x="851948" y="3752469"/>
                  </a:cubicBezTo>
                  <a:cubicBezTo>
                    <a:pt x="851948" y="3737514"/>
                    <a:pt x="853069" y="3722558"/>
                    <a:pt x="855088" y="3707752"/>
                  </a:cubicBezTo>
                  <a:cubicBezTo>
                    <a:pt x="811119" y="3714109"/>
                    <a:pt x="765954" y="3711790"/>
                    <a:pt x="723181" y="3700573"/>
                  </a:cubicBezTo>
                  <a:cubicBezTo>
                    <a:pt x="708974" y="3724951"/>
                    <a:pt x="691626" y="3747384"/>
                    <a:pt x="671510" y="3767499"/>
                  </a:cubicBezTo>
                  <a:cubicBezTo>
                    <a:pt x="659770" y="3779164"/>
                    <a:pt x="647208" y="3789858"/>
                    <a:pt x="634047" y="3799578"/>
                  </a:cubicBezTo>
                  <a:cubicBezTo>
                    <a:pt x="654013" y="3818123"/>
                    <a:pt x="670763" y="3844818"/>
                    <a:pt x="676072" y="3879366"/>
                  </a:cubicBezTo>
                  <a:cubicBezTo>
                    <a:pt x="697384" y="3882470"/>
                    <a:pt x="714807" y="3889704"/>
                    <a:pt x="728893" y="3898631"/>
                  </a:cubicBezTo>
                  <a:lnTo>
                    <a:pt x="761494" y="3927868"/>
                  </a:lnTo>
                  <a:lnTo>
                    <a:pt x="653418" y="3927868"/>
                  </a:lnTo>
                  <a:lnTo>
                    <a:pt x="652592" y="3927747"/>
                  </a:lnTo>
                  <a:cubicBezTo>
                    <a:pt x="638683" y="3927747"/>
                    <a:pt x="627467" y="3916530"/>
                    <a:pt x="627467" y="3902696"/>
                  </a:cubicBezTo>
                  <a:cubicBezTo>
                    <a:pt x="627467" y="3858055"/>
                    <a:pt x="601893" y="3835547"/>
                    <a:pt x="586788" y="3826199"/>
                  </a:cubicBezTo>
                  <a:cubicBezTo>
                    <a:pt x="572505" y="3835172"/>
                    <a:pt x="546184" y="3857830"/>
                    <a:pt x="546184" y="3902696"/>
                  </a:cubicBezTo>
                  <a:cubicBezTo>
                    <a:pt x="546184" y="3916605"/>
                    <a:pt x="534893" y="3927821"/>
                    <a:pt x="521058" y="3927821"/>
                  </a:cubicBezTo>
                  <a:lnTo>
                    <a:pt x="520797" y="3927868"/>
                  </a:lnTo>
                  <a:lnTo>
                    <a:pt x="354096" y="3927868"/>
                  </a:lnTo>
                  <a:lnTo>
                    <a:pt x="350417" y="3923335"/>
                  </a:lnTo>
                  <a:cubicBezTo>
                    <a:pt x="335611" y="3908604"/>
                    <a:pt x="319385" y="3895817"/>
                    <a:pt x="302036" y="3884825"/>
                  </a:cubicBezTo>
                  <a:lnTo>
                    <a:pt x="274827" y="3927868"/>
                  </a:lnTo>
                  <a:lnTo>
                    <a:pt x="216472" y="3927868"/>
                  </a:lnTo>
                  <a:lnTo>
                    <a:pt x="257319" y="3861793"/>
                  </a:lnTo>
                  <a:cubicBezTo>
                    <a:pt x="231297" y="3851324"/>
                    <a:pt x="203555" y="3844818"/>
                    <a:pt x="175513" y="3842426"/>
                  </a:cubicBezTo>
                  <a:cubicBezTo>
                    <a:pt x="174018" y="3861644"/>
                    <a:pt x="170877" y="3880711"/>
                    <a:pt x="165942" y="3899555"/>
                  </a:cubicBezTo>
                  <a:lnTo>
                    <a:pt x="205554" y="3927868"/>
                  </a:lnTo>
                  <a:lnTo>
                    <a:pt x="118808" y="3927868"/>
                  </a:lnTo>
                  <a:lnTo>
                    <a:pt x="112897" y="3921512"/>
                  </a:lnTo>
                  <a:cubicBezTo>
                    <a:pt x="110663" y="3916119"/>
                    <a:pt x="110308" y="3909950"/>
                    <a:pt x="112252" y="3904042"/>
                  </a:cubicBezTo>
                  <a:cubicBezTo>
                    <a:pt x="118833" y="3883927"/>
                    <a:pt x="123169" y="3863363"/>
                    <a:pt x="125188" y="3842575"/>
                  </a:cubicBezTo>
                  <a:cubicBezTo>
                    <a:pt x="104400" y="3844520"/>
                    <a:pt x="83837" y="3848857"/>
                    <a:pt x="63797" y="3855512"/>
                  </a:cubicBezTo>
                  <a:cubicBezTo>
                    <a:pt x="51981" y="3859400"/>
                    <a:pt x="39120" y="3854091"/>
                    <a:pt x="33511" y="3842949"/>
                  </a:cubicBezTo>
                  <a:lnTo>
                    <a:pt x="0" y="3791512"/>
                  </a:lnTo>
                  <a:lnTo>
                    <a:pt x="0" y="3718476"/>
                  </a:lnTo>
                  <a:lnTo>
                    <a:pt x="83089" y="3665952"/>
                  </a:lnTo>
                  <a:cubicBezTo>
                    <a:pt x="72096" y="3648528"/>
                    <a:pt x="59310" y="3632302"/>
                    <a:pt x="44578" y="3617571"/>
                  </a:cubicBezTo>
                  <a:lnTo>
                    <a:pt x="0" y="3581319"/>
                  </a:lnTo>
                  <a:lnTo>
                    <a:pt x="0" y="3518948"/>
                  </a:lnTo>
                  <a:lnTo>
                    <a:pt x="21594" y="3498077"/>
                  </a:lnTo>
                  <a:cubicBezTo>
                    <a:pt x="29847" y="3485701"/>
                    <a:pt x="36203" y="3468951"/>
                    <a:pt x="36203" y="3446705"/>
                  </a:cubicBezTo>
                  <a:cubicBezTo>
                    <a:pt x="36203" y="3432797"/>
                    <a:pt x="47495" y="3421580"/>
                    <a:pt x="61328" y="3421580"/>
                  </a:cubicBezTo>
                  <a:cubicBezTo>
                    <a:pt x="87276" y="3421580"/>
                    <a:pt x="108887" y="3413055"/>
                    <a:pt x="125562" y="3396155"/>
                  </a:cubicBezTo>
                  <a:cubicBezTo>
                    <a:pt x="130946" y="3390697"/>
                    <a:pt x="134909" y="3385238"/>
                    <a:pt x="137676" y="3380902"/>
                  </a:cubicBezTo>
                  <a:cubicBezTo>
                    <a:pt x="134984" y="3376564"/>
                    <a:pt x="131021" y="3371180"/>
                    <a:pt x="125637" y="3365796"/>
                  </a:cubicBezTo>
                  <a:cubicBezTo>
                    <a:pt x="108962" y="3348822"/>
                    <a:pt x="87276" y="3340297"/>
                    <a:pt x="61254" y="3340297"/>
                  </a:cubicBezTo>
                  <a:cubicBezTo>
                    <a:pt x="47346" y="3340297"/>
                    <a:pt x="36129" y="3329006"/>
                    <a:pt x="36129" y="3315172"/>
                  </a:cubicBezTo>
                  <a:cubicBezTo>
                    <a:pt x="36129" y="3293748"/>
                    <a:pt x="30333" y="3277409"/>
                    <a:pt x="22444" y="3265090"/>
                  </a:cubicBezTo>
                  <a:lnTo>
                    <a:pt x="0" y="3242885"/>
                  </a:lnTo>
                  <a:lnTo>
                    <a:pt x="0" y="3180485"/>
                  </a:lnTo>
                  <a:lnTo>
                    <a:pt x="44504" y="3144381"/>
                  </a:lnTo>
                  <a:cubicBezTo>
                    <a:pt x="59234" y="3129575"/>
                    <a:pt x="72096" y="3113348"/>
                    <a:pt x="83089" y="3095925"/>
                  </a:cubicBezTo>
                  <a:lnTo>
                    <a:pt x="0" y="3043402"/>
                  </a:lnTo>
                  <a:lnTo>
                    <a:pt x="0" y="2970176"/>
                  </a:lnTo>
                  <a:lnTo>
                    <a:pt x="33437" y="2918853"/>
                  </a:lnTo>
                  <a:cubicBezTo>
                    <a:pt x="39045" y="2907711"/>
                    <a:pt x="51981" y="2902328"/>
                    <a:pt x="63797" y="2906291"/>
                  </a:cubicBezTo>
                  <a:cubicBezTo>
                    <a:pt x="83687" y="2912946"/>
                    <a:pt x="104251" y="2917283"/>
                    <a:pt x="125188" y="2919301"/>
                  </a:cubicBezTo>
                  <a:cubicBezTo>
                    <a:pt x="123244" y="2898438"/>
                    <a:pt x="118907" y="2877875"/>
                    <a:pt x="112252" y="2857910"/>
                  </a:cubicBezTo>
                  <a:cubicBezTo>
                    <a:pt x="108364" y="2846094"/>
                    <a:pt x="113672" y="2833158"/>
                    <a:pt x="124815" y="2827550"/>
                  </a:cubicBezTo>
                  <a:cubicBezTo>
                    <a:pt x="143583" y="2818203"/>
                    <a:pt x="161156" y="2806687"/>
                    <a:pt x="177382" y="2793302"/>
                  </a:cubicBezTo>
                  <a:cubicBezTo>
                    <a:pt x="161231" y="2779991"/>
                    <a:pt x="143583" y="2768476"/>
                    <a:pt x="124815" y="2759054"/>
                  </a:cubicBezTo>
                  <a:cubicBezTo>
                    <a:pt x="113672" y="2753446"/>
                    <a:pt x="108364" y="2740584"/>
                    <a:pt x="112252" y="2728769"/>
                  </a:cubicBezTo>
                  <a:cubicBezTo>
                    <a:pt x="118833" y="2708654"/>
                    <a:pt x="123169" y="2688090"/>
                    <a:pt x="125188" y="2667303"/>
                  </a:cubicBezTo>
                  <a:cubicBezTo>
                    <a:pt x="104400" y="2669246"/>
                    <a:pt x="83837" y="2673584"/>
                    <a:pt x="63797" y="2680239"/>
                  </a:cubicBezTo>
                  <a:cubicBezTo>
                    <a:pt x="51981" y="2684127"/>
                    <a:pt x="39120" y="2678818"/>
                    <a:pt x="33511" y="2667676"/>
                  </a:cubicBezTo>
                  <a:lnTo>
                    <a:pt x="0" y="2616239"/>
                  </a:lnTo>
                  <a:lnTo>
                    <a:pt x="0" y="2543175"/>
                  </a:lnTo>
                  <a:lnTo>
                    <a:pt x="83163" y="2490604"/>
                  </a:lnTo>
                  <a:cubicBezTo>
                    <a:pt x="72096" y="2473181"/>
                    <a:pt x="59310" y="2456954"/>
                    <a:pt x="44578" y="2442223"/>
                  </a:cubicBezTo>
                  <a:lnTo>
                    <a:pt x="0" y="2406044"/>
                  </a:lnTo>
                  <a:lnTo>
                    <a:pt x="0" y="2343980"/>
                  </a:lnTo>
                  <a:lnTo>
                    <a:pt x="21781" y="2322982"/>
                  </a:lnTo>
                  <a:cubicBezTo>
                    <a:pt x="30053" y="2310616"/>
                    <a:pt x="36428" y="2293866"/>
                    <a:pt x="36428" y="2271582"/>
                  </a:cubicBezTo>
                  <a:cubicBezTo>
                    <a:pt x="36428" y="2257673"/>
                    <a:pt x="47719" y="2246457"/>
                    <a:pt x="61553" y="2246457"/>
                  </a:cubicBezTo>
                  <a:cubicBezTo>
                    <a:pt x="87501" y="2246457"/>
                    <a:pt x="109186" y="2237857"/>
                    <a:pt x="125861" y="2221032"/>
                  </a:cubicBezTo>
                  <a:cubicBezTo>
                    <a:pt x="131245" y="2215573"/>
                    <a:pt x="135208" y="2210115"/>
                    <a:pt x="137976" y="2205778"/>
                  </a:cubicBezTo>
                  <a:cubicBezTo>
                    <a:pt x="135208" y="2201440"/>
                    <a:pt x="131245" y="2195982"/>
                    <a:pt x="125861" y="2190523"/>
                  </a:cubicBezTo>
                  <a:cubicBezTo>
                    <a:pt x="121525" y="2186186"/>
                    <a:pt x="116739" y="2182297"/>
                    <a:pt x="111729" y="2179007"/>
                  </a:cubicBezTo>
                  <a:cubicBezTo>
                    <a:pt x="109485" y="2177512"/>
                    <a:pt x="107092" y="2176166"/>
                    <a:pt x="104550" y="2174820"/>
                  </a:cubicBezTo>
                  <a:cubicBezTo>
                    <a:pt x="103877" y="2174446"/>
                    <a:pt x="103054" y="2173997"/>
                    <a:pt x="102157" y="2173623"/>
                  </a:cubicBezTo>
                  <a:lnTo>
                    <a:pt x="100961" y="2173025"/>
                  </a:lnTo>
                  <a:cubicBezTo>
                    <a:pt x="98269" y="2171829"/>
                    <a:pt x="95427" y="2170707"/>
                    <a:pt x="92586" y="2169735"/>
                  </a:cubicBezTo>
                  <a:cubicBezTo>
                    <a:pt x="83163" y="2166595"/>
                    <a:pt x="72694" y="2165024"/>
                    <a:pt x="61478" y="2165024"/>
                  </a:cubicBezTo>
                  <a:cubicBezTo>
                    <a:pt x="47569" y="2165024"/>
                    <a:pt x="36353" y="2153733"/>
                    <a:pt x="36353" y="2139899"/>
                  </a:cubicBezTo>
                  <a:cubicBezTo>
                    <a:pt x="36353" y="2117615"/>
                    <a:pt x="29978" y="2100846"/>
                    <a:pt x="21715" y="2088471"/>
                  </a:cubicBezTo>
                  <a:lnTo>
                    <a:pt x="0" y="2067506"/>
                  </a:lnTo>
                  <a:lnTo>
                    <a:pt x="0" y="2005285"/>
                  </a:lnTo>
                  <a:lnTo>
                    <a:pt x="44504" y="1969108"/>
                  </a:lnTo>
                  <a:cubicBezTo>
                    <a:pt x="59234" y="1954377"/>
                    <a:pt x="72096" y="1938150"/>
                    <a:pt x="83089" y="1920727"/>
                  </a:cubicBezTo>
                  <a:lnTo>
                    <a:pt x="0" y="1868204"/>
                  </a:lnTo>
                  <a:lnTo>
                    <a:pt x="0" y="1795092"/>
                  </a:lnTo>
                  <a:lnTo>
                    <a:pt x="33511" y="1743655"/>
                  </a:lnTo>
                  <a:cubicBezTo>
                    <a:pt x="39120" y="1732513"/>
                    <a:pt x="52056" y="1727204"/>
                    <a:pt x="63797" y="1731092"/>
                  </a:cubicBezTo>
                  <a:cubicBezTo>
                    <a:pt x="83761" y="1737747"/>
                    <a:pt x="104325" y="1742084"/>
                    <a:pt x="125188" y="1744103"/>
                  </a:cubicBezTo>
                  <a:cubicBezTo>
                    <a:pt x="123244" y="1723166"/>
                    <a:pt x="118907" y="1702677"/>
                    <a:pt x="112252" y="1682711"/>
                  </a:cubicBezTo>
                  <a:cubicBezTo>
                    <a:pt x="108364" y="1670896"/>
                    <a:pt x="113672" y="1657960"/>
                    <a:pt x="124815" y="1652351"/>
                  </a:cubicBezTo>
                  <a:cubicBezTo>
                    <a:pt x="143583" y="1642930"/>
                    <a:pt x="161156" y="1631414"/>
                    <a:pt x="177382" y="1618029"/>
                  </a:cubicBezTo>
                  <a:cubicBezTo>
                    <a:pt x="161156" y="1604569"/>
                    <a:pt x="143583" y="1593128"/>
                    <a:pt x="124889" y="1583781"/>
                  </a:cubicBezTo>
                  <a:cubicBezTo>
                    <a:pt x="113748" y="1578248"/>
                    <a:pt x="108364" y="1565311"/>
                    <a:pt x="112252" y="1553496"/>
                  </a:cubicBezTo>
                  <a:cubicBezTo>
                    <a:pt x="118833" y="1533382"/>
                    <a:pt x="123169" y="1512818"/>
                    <a:pt x="125188" y="1492029"/>
                  </a:cubicBezTo>
                  <a:cubicBezTo>
                    <a:pt x="104400" y="1494048"/>
                    <a:pt x="83837" y="1498386"/>
                    <a:pt x="63797" y="1505041"/>
                  </a:cubicBezTo>
                  <a:cubicBezTo>
                    <a:pt x="51981" y="1508929"/>
                    <a:pt x="39120" y="1503620"/>
                    <a:pt x="33511" y="1492478"/>
                  </a:cubicBezTo>
                  <a:lnTo>
                    <a:pt x="0" y="1441040"/>
                  </a:lnTo>
                  <a:lnTo>
                    <a:pt x="0" y="1367902"/>
                  </a:lnTo>
                  <a:lnTo>
                    <a:pt x="83163" y="1315331"/>
                  </a:lnTo>
                  <a:cubicBezTo>
                    <a:pt x="72096" y="1297983"/>
                    <a:pt x="59310" y="1281681"/>
                    <a:pt x="44578" y="1266950"/>
                  </a:cubicBezTo>
                  <a:lnTo>
                    <a:pt x="0" y="1230772"/>
                  </a:lnTo>
                  <a:lnTo>
                    <a:pt x="0" y="1168547"/>
                  </a:lnTo>
                  <a:lnTo>
                    <a:pt x="21744" y="1147531"/>
                  </a:lnTo>
                  <a:cubicBezTo>
                    <a:pt x="29997" y="1135155"/>
                    <a:pt x="36353" y="1118405"/>
                    <a:pt x="36353" y="1096159"/>
                  </a:cubicBezTo>
                  <a:cubicBezTo>
                    <a:pt x="36353" y="1082250"/>
                    <a:pt x="47645" y="1071034"/>
                    <a:pt x="61478" y="1071034"/>
                  </a:cubicBezTo>
                  <a:cubicBezTo>
                    <a:pt x="87426" y="1071034"/>
                    <a:pt x="109037" y="1062509"/>
                    <a:pt x="125712" y="1045610"/>
                  </a:cubicBezTo>
                  <a:cubicBezTo>
                    <a:pt x="131171" y="1040151"/>
                    <a:pt x="135134" y="1034617"/>
                    <a:pt x="137900" y="1030280"/>
                  </a:cubicBezTo>
                  <a:cubicBezTo>
                    <a:pt x="128927" y="1015923"/>
                    <a:pt x="106270" y="989676"/>
                    <a:pt x="61404" y="989676"/>
                  </a:cubicBezTo>
                  <a:cubicBezTo>
                    <a:pt x="47495" y="989676"/>
                    <a:pt x="36279" y="978385"/>
                    <a:pt x="36279" y="964551"/>
                  </a:cubicBezTo>
                  <a:cubicBezTo>
                    <a:pt x="36279" y="942305"/>
                    <a:pt x="29904" y="925555"/>
                    <a:pt x="21641" y="913189"/>
                  </a:cubicBezTo>
                  <a:lnTo>
                    <a:pt x="0" y="892304"/>
                  </a:lnTo>
                  <a:lnTo>
                    <a:pt x="0" y="829877"/>
                  </a:lnTo>
                  <a:lnTo>
                    <a:pt x="44429" y="793760"/>
                  </a:lnTo>
                  <a:cubicBezTo>
                    <a:pt x="59234" y="779029"/>
                    <a:pt x="72022" y="762802"/>
                    <a:pt x="83089" y="745379"/>
                  </a:cubicBezTo>
                  <a:lnTo>
                    <a:pt x="0" y="692855"/>
                  </a:lnTo>
                  <a:lnTo>
                    <a:pt x="0" y="619974"/>
                  </a:lnTo>
                  <a:lnTo>
                    <a:pt x="33661" y="568307"/>
                  </a:lnTo>
                  <a:cubicBezTo>
                    <a:pt x="39270" y="557165"/>
                    <a:pt x="52206" y="551781"/>
                    <a:pt x="64020" y="555744"/>
                  </a:cubicBezTo>
                  <a:cubicBezTo>
                    <a:pt x="84061" y="562399"/>
                    <a:pt x="104625" y="566737"/>
                    <a:pt x="125412" y="568756"/>
                  </a:cubicBezTo>
                  <a:cubicBezTo>
                    <a:pt x="123468" y="547817"/>
                    <a:pt x="119132" y="527254"/>
                    <a:pt x="112476" y="507289"/>
                  </a:cubicBezTo>
                  <a:cubicBezTo>
                    <a:pt x="108513" y="495474"/>
                    <a:pt x="113897" y="482537"/>
                    <a:pt x="125038" y="476929"/>
                  </a:cubicBezTo>
                  <a:cubicBezTo>
                    <a:pt x="143733" y="467582"/>
                    <a:pt x="161306" y="456141"/>
                    <a:pt x="177532" y="442756"/>
                  </a:cubicBezTo>
                  <a:cubicBezTo>
                    <a:pt x="161306" y="429296"/>
                    <a:pt x="143733" y="417855"/>
                    <a:pt x="125038" y="408508"/>
                  </a:cubicBezTo>
                  <a:cubicBezTo>
                    <a:pt x="113897" y="402974"/>
                    <a:pt x="108513" y="390038"/>
                    <a:pt x="112401" y="378223"/>
                  </a:cubicBezTo>
                  <a:cubicBezTo>
                    <a:pt x="118982" y="358108"/>
                    <a:pt x="123319" y="337545"/>
                    <a:pt x="125338" y="316757"/>
                  </a:cubicBezTo>
                  <a:cubicBezTo>
                    <a:pt x="104400" y="318775"/>
                    <a:pt x="83837" y="323112"/>
                    <a:pt x="63946" y="329768"/>
                  </a:cubicBezTo>
                  <a:cubicBezTo>
                    <a:pt x="52131" y="333731"/>
                    <a:pt x="39194" y="328347"/>
                    <a:pt x="33587" y="317206"/>
                  </a:cubicBezTo>
                  <a:lnTo>
                    <a:pt x="0" y="265653"/>
                  </a:lnTo>
                  <a:lnTo>
                    <a:pt x="0" y="192555"/>
                  </a:lnTo>
                  <a:lnTo>
                    <a:pt x="83163" y="140058"/>
                  </a:lnTo>
                  <a:cubicBezTo>
                    <a:pt x="72096" y="122709"/>
                    <a:pt x="59310" y="106408"/>
                    <a:pt x="44578" y="91678"/>
                  </a:cubicBezTo>
                  <a:lnTo>
                    <a:pt x="0" y="5549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1211B2F-2940-E7DF-3B36-ECF9DA9D0F3A}"/>
                </a:ext>
              </a:extLst>
            </p:cNvPr>
            <p:cNvSpPr/>
            <p:nvPr userDrawn="1"/>
          </p:nvSpPr>
          <p:spPr>
            <a:xfrm>
              <a:off x="5651290" y="2803186"/>
              <a:ext cx="6356145" cy="3906224"/>
            </a:xfrm>
            <a:custGeom>
              <a:avLst/>
              <a:gdLst>
                <a:gd name="connsiteX0" fmla="*/ 6250550 w 6356145"/>
                <a:gd name="connsiteY0" fmla="*/ 3710595 h 3906224"/>
                <a:gd name="connsiteX1" fmla="*/ 6231184 w 6356145"/>
                <a:gd name="connsiteY1" fmla="*/ 3792326 h 3906224"/>
                <a:gd name="connsiteX2" fmla="*/ 6288313 w 6356145"/>
                <a:gd name="connsiteY2" fmla="*/ 3801898 h 3906224"/>
                <a:gd name="connsiteX3" fmla="*/ 6322038 w 6356145"/>
                <a:gd name="connsiteY3" fmla="*/ 3754713 h 3906224"/>
                <a:gd name="connsiteX4" fmla="*/ 6250550 w 6356145"/>
                <a:gd name="connsiteY4" fmla="*/ 3710595 h 3906224"/>
                <a:gd name="connsiteX5" fmla="*/ 5281289 w 6356145"/>
                <a:gd name="connsiteY5" fmla="*/ 3710595 h 3906224"/>
                <a:gd name="connsiteX6" fmla="*/ 5209802 w 6356145"/>
                <a:gd name="connsiteY6" fmla="*/ 3754713 h 3906224"/>
                <a:gd name="connsiteX7" fmla="*/ 5243452 w 6356145"/>
                <a:gd name="connsiteY7" fmla="*/ 3801898 h 3906224"/>
                <a:gd name="connsiteX8" fmla="*/ 5300656 w 6356145"/>
                <a:gd name="connsiteY8" fmla="*/ 3792326 h 3906224"/>
                <a:gd name="connsiteX9" fmla="*/ 5281289 w 6356145"/>
                <a:gd name="connsiteY9" fmla="*/ 3710595 h 3906224"/>
                <a:gd name="connsiteX10" fmla="*/ 5067576 w 6356145"/>
                <a:gd name="connsiteY10" fmla="*/ 3710595 h 3906224"/>
                <a:gd name="connsiteX11" fmla="*/ 5048209 w 6356145"/>
                <a:gd name="connsiteY11" fmla="*/ 3792326 h 3906224"/>
                <a:gd name="connsiteX12" fmla="*/ 5105414 w 6356145"/>
                <a:gd name="connsiteY12" fmla="*/ 3801898 h 3906224"/>
                <a:gd name="connsiteX13" fmla="*/ 5139062 w 6356145"/>
                <a:gd name="connsiteY13" fmla="*/ 3754713 h 3906224"/>
                <a:gd name="connsiteX14" fmla="*/ 5067576 w 6356145"/>
                <a:gd name="connsiteY14" fmla="*/ 3710595 h 3906224"/>
                <a:gd name="connsiteX15" fmla="*/ 4098389 w 6356145"/>
                <a:gd name="connsiteY15" fmla="*/ 3710595 h 3906224"/>
                <a:gd name="connsiteX16" fmla="*/ 4026976 w 6356145"/>
                <a:gd name="connsiteY16" fmla="*/ 3754713 h 3906224"/>
                <a:gd name="connsiteX17" fmla="*/ 4060626 w 6356145"/>
                <a:gd name="connsiteY17" fmla="*/ 3801898 h 3906224"/>
                <a:gd name="connsiteX18" fmla="*/ 4117756 w 6356145"/>
                <a:gd name="connsiteY18" fmla="*/ 3792326 h 3906224"/>
                <a:gd name="connsiteX19" fmla="*/ 4098389 w 6356145"/>
                <a:gd name="connsiteY19" fmla="*/ 3710595 h 3906224"/>
                <a:gd name="connsiteX20" fmla="*/ 3884675 w 6356145"/>
                <a:gd name="connsiteY20" fmla="*/ 3710595 h 3906224"/>
                <a:gd name="connsiteX21" fmla="*/ 3865308 w 6356145"/>
                <a:gd name="connsiteY21" fmla="*/ 3792326 h 3906224"/>
                <a:gd name="connsiteX22" fmla="*/ 3922513 w 6356145"/>
                <a:gd name="connsiteY22" fmla="*/ 3801898 h 3906224"/>
                <a:gd name="connsiteX23" fmla="*/ 3956162 w 6356145"/>
                <a:gd name="connsiteY23" fmla="*/ 3754713 h 3906224"/>
                <a:gd name="connsiteX24" fmla="*/ 3884675 w 6356145"/>
                <a:gd name="connsiteY24" fmla="*/ 3710595 h 3906224"/>
                <a:gd name="connsiteX25" fmla="*/ 2915488 w 6356145"/>
                <a:gd name="connsiteY25" fmla="*/ 3710595 h 3906224"/>
                <a:gd name="connsiteX26" fmla="*/ 2844001 w 6356145"/>
                <a:gd name="connsiteY26" fmla="*/ 3754713 h 3906224"/>
                <a:gd name="connsiteX27" fmla="*/ 2877651 w 6356145"/>
                <a:gd name="connsiteY27" fmla="*/ 3801898 h 3906224"/>
                <a:gd name="connsiteX28" fmla="*/ 2934856 w 6356145"/>
                <a:gd name="connsiteY28" fmla="*/ 3792326 h 3906224"/>
                <a:gd name="connsiteX29" fmla="*/ 2915488 w 6356145"/>
                <a:gd name="connsiteY29" fmla="*/ 3710595 h 3906224"/>
                <a:gd name="connsiteX30" fmla="*/ 2701775 w 6356145"/>
                <a:gd name="connsiteY30" fmla="*/ 3710595 h 3906224"/>
                <a:gd name="connsiteX31" fmla="*/ 2682408 w 6356145"/>
                <a:gd name="connsiteY31" fmla="*/ 3792326 h 3906224"/>
                <a:gd name="connsiteX32" fmla="*/ 2739538 w 6356145"/>
                <a:gd name="connsiteY32" fmla="*/ 3801898 h 3906224"/>
                <a:gd name="connsiteX33" fmla="*/ 2773262 w 6356145"/>
                <a:gd name="connsiteY33" fmla="*/ 3754713 h 3906224"/>
                <a:gd name="connsiteX34" fmla="*/ 2701775 w 6356145"/>
                <a:gd name="connsiteY34" fmla="*/ 3710595 h 3906224"/>
                <a:gd name="connsiteX35" fmla="*/ 1732513 w 6356145"/>
                <a:gd name="connsiteY35" fmla="*/ 3710595 h 3906224"/>
                <a:gd name="connsiteX36" fmla="*/ 1661026 w 6356145"/>
                <a:gd name="connsiteY36" fmla="*/ 3754713 h 3906224"/>
                <a:gd name="connsiteX37" fmla="*/ 1694676 w 6356145"/>
                <a:gd name="connsiteY37" fmla="*/ 3801898 h 3906224"/>
                <a:gd name="connsiteX38" fmla="*/ 1751881 w 6356145"/>
                <a:gd name="connsiteY38" fmla="*/ 3792326 h 3906224"/>
                <a:gd name="connsiteX39" fmla="*/ 1732513 w 6356145"/>
                <a:gd name="connsiteY39" fmla="*/ 3710595 h 3906224"/>
                <a:gd name="connsiteX40" fmla="*/ 1518800 w 6356145"/>
                <a:gd name="connsiteY40" fmla="*/ 3710595 h 3906224"/>
                <a:gd name="connsiteX41" fmla="*/ 1499433 w 6356145"/>
                <a:gd name="connsiteY41" fmla="*/ 3792326 h 3906224"/>
                <a:gd name="connsiteX42" fmla="*/ 1556637 w 6356145"/>
                <a:gd name="connsiteY42" fmla="*/ 3801898 h 3906224"/>
                <a:gd name="connsiteX43" fmla="*/ 1590287 w 6356145"/>
                <a:gd name="connsiteY43" fmla="*/ 3754713 h 3906224"/>
                <a:gd name="connsiteX44" fmla="*/ 1518800 w 6356145"/>
                <a:gd name="connsiteY44" fmla="*/ 3710595 h 3906224"/>
                <a:gd name="connsiteX45" fmla="*/ 549613 w 6356145"/>
                <a:gd name="connsiteY45" fmla="*/ 3710595 h 3906224"/>
                <a:gd name="connsiteX46" fmla="*/ 478126 w 6356145"/>
                <a:gd name="connsiteY46" fmla="*/ 3754713 h 3906224"/>
                <a:gd name="connsiteX47" fmla="*/ 511776 w 6356145"/>
                <a:gd name="connsiteY47" fmla="*/ 3801898 h 3906224"/>
                <a:gd name="connsiteX48" fmla="*/ 568980 w 6356145"/>
                <a:gd name="connsiteY48" fmla="*/ 3792326 h 3906224"/>
                <a:gd name="connsiteX49" fmla="*/ 549613 w 6356145"/>
                <a:gd name="connsiteY49" fmla="*/ 3710595 h 3906224"/>
                <a:gd name="connsiteX50" fmla="*/ 335900 w 6356145"/>
                <a:gd name="connsiteY50" fmla="*/ 3710595 h 3906224"/>
                <a:gd name="connsiteX51" fmla="*/ 316532 w 6356145"/>
                <a:gd name="connsiteY51" fmla="*/ 3792326 h 3906224"/>
                <a:gd name="connsiteX52" fmla="*/ 373737 w 6356145"/>
                <a:gd name="connsiteY52" fmla="*/ 3801898 h 3906224"/>
                <a:gd name="connsiteX53" fmla="*/ 407387 w 6356145"/>
                <a:gd name="connsiteY53" fmla="*/ 3754713 h 3906224"/>
                <a:gd name="connsiteX54" fmla="*/ 335900 w 6356145"/>
                <a:gd name="connsiteY54" fmla="*/ 3710595 h 3906224"/>
                <a:gd name="connsiteX55" fmla="*/ 3777146 w 6356145"/>
                <a:gd name="connsiteY55" fmla="*/ 3688526 h 3906224"/>
                <a:gd name="connsiteX56" fmla="*/ 3717324 w 6356145"/>
                <a:gd name="connsiteY56" fmla="*/ 3694443 h 3906224"/>
                <a:gd name="connsiteX57" fmla="*/ 3711267 w 6356145"/>
                <a:gd name="connsiteY57" fmla="*/ 3752395 h 3906224"/>
                <a:gd name="connsiteX58" fmla="*/ 3718146 w 6356145"/>
                <a:gd name="connsiteY58" fmla="*/ 3813862 h 3906224"/>
                <a:gd name="connsiteX59" fmla="*/ 3814908 w 6356145"/>
                <a:gd name="connsiteY59" fmla="*/ 3792027 h 3906224"/>
                <a:gd name="connsiteX60" fmla="*/ 3836743 w 6356145"/>
                <a:gd name="connsiteY60" fmla="*/ 3695340 h 3906224"/>
                <a:gd name="connsiteX61" fmla="*/ 3777146 w 6356145"/>
                <a:gd name="connsiteY61" fmla="*/ 3688526 h 3906224"/>
                <a:gd name="connsiteX62" fmla="*/ 228417 w 6356145"/>
                <a:gd name="connsiteY62" fmla="*/ 3688526 h 3906224"/>
                <a:gd name="connsiteX63" fmla="*/ 168624 w 6356145"/>
                <a:gd name="connsiteY63" fmla="*/ 3694443 h 3906224"/>
                <a:gd name="connsiteX64" fmla="*/ 162641 w 6356145"/>
                <a:gd name="connsiteY64" fmla="*/ 3752395 h 3906224"/>
                <a:gd name="connsiteX65" fmla="*/ 169445 w 6356145"/>
                <a:gd name="connsiteY65" fmla="*/ 3813862 h 3906224"/>
                <a:gd name="connsiteX66" fmla="*/ 266208 w 6356145"/>
                <a:gd name="connsiteY66" fmla="*/ 3792027 h 3906224"/>
                <a:gd name="connsiteX67" fmla="*/ 288042 w 6356145"/>
                <a:gd name="connsiteY67" fmla="*/ 3695340 h 3906224"/>
                <a:gd name="connsiteX68" fmla="*/ 228417 w 6356145"/>
                <a:gd name="connsiteY68" fmla="*/ 3688526 h 3906224"/>
                <a:gd name="connsiteX69" fmla="*/ 4960037 w 6356145"/>
                <a:gd name="connsiteY69" fmla="*/ 3688451 h 3906224"/>
                <a:gd name="connsiteX70" fmla="*/ 4900224 w 6356145"/>
                <a:gd name="connsiteY70" fmla="*/ 3694368 h 3906224"/>
                <a:gd name="connsiteX71" fmla="*/ 4894242 w 6356145"/>
                <a:gd name="connsiteY71" fmla="*/ 3752320 h 3906224"/>
                <a:gd name="connsiteX72" fmla="*/ 4901046 w 6356145"/>
                <a:gd name="connsiteY72" fmla="*/ 3813862 h 3906224"/>
                <a:gd name="connsiteX73" fmla="*/ 4997808 w 6356145"/>
                <a:gd name="connsiteY73" fmla="*/ 3792027 h 3906224"/>
                <a:gd name="connsiteX74" fmla="*/ 5019569 w 6356145"/>
                <a:gd name="connsiteY74" fmla="*/ 3695265 h 3906224"/>
                <a:gd name="connsiteX75" fmla="*/ 4960037 w 6356145"/>
                <a:gd name="connsiteY75" fmla="*/ 3688451 h 3906224"/>
                <a:gd name="connsiteX76" fmla="*/ 1411355 w 6356145"/>
                <a:gd name="connsiteY76" fmla="*/ 3688451 h 3906224"/>
                <a:gd name="connsiteX77" fmla="*/ 1351599 w 6356145"/>
                <a:gd name="connsiteY77" fmla="*/ 3694368 h 3906224"/>
                <a:gd name="connsiteX78" fmla="*/ 1345541 w 6356145"/>
                <a:gd name="connsiteY78" fmla="*/ 3752320 h 3906224"/>
                <a:gd name="connsiteX79" fmla="*/ 1352346 w 6356145"/>
                <a:gd name="connsiteY79" fmla="*/ 3813862 h 3906224"/>
                <a:gd name="connsiteX80" fmla="*/ 1449108 w 6356145"/>
                <a:gd name="connsiteY80" fmla="*/ 3792027 h 3906224"/>
                <a:gd name="connsiteX81" fmla="*/ 1470943 w 6356145"/>
                <a:gd name="connsiteY81" fmla="*/ 3695265 h 3906224"/>
                <a:gd name="connsiteX82" fmla="*/ 1411355 w 6356145"/>
                <a:gd name="connsiteY82" fmla="*/ 3688451 h 3906224"/>
                <a:gd name="connsiteX83" fmla="*/ 6141227 w 6356145"/>
                <a:gd name="connsiteY83" fmla="*/ 3688386 h 3906224"/>
                <a:gd name="connsiteX84" fmla="*/ 6083274 w 6356145"/>
                <a:gd name="connsiteY84" fmla="*/ 3694443 h 3906224"/>
                <a:gd name="connsiteX85" fmla="*/ 6077218 w 6356145"/>
                <a:gd name="connsiteY85" fmla="*/ 3752395 h 3906224"/>
                <a:gd name="connsiteX86" fmla="*/ 6084022 w 6356145"/>
                <a:gd name="connsiteY86" fmla="*/ 3813936 h 3906224"/>
                <a:gd name="connsiteX87" fmla="*/ 6180784 w 6356145"/>
                <a:gd name="connsiteY87" fmla="*/ 3792027 h 3906224"/>
                <a:gd name="connsiteX88" fmla="*/ 6202768 w 6356145"/>
                <a:gd name="connsiteY88" fmla="*/ 3695190 h 3906224"/>
                <a:gd name="connsiteX89" fmla="*/ 6141227 w 6356145"/>
                <a:gd name="connsiteY89" fmla="*/ 3688386 h 3906224"/>
                <a:gd name="connsiteX90" fmla="*/ 5390613 w 6356145"/>
                <a:gd name="connsiteY90" fmla="*/ 3688386 h 3906224"/>
                <a:gd name="connsiteX91" fmla="*/ 5329072 w 6356145"/>
                <a:gd name="connsiteY91" fmla="*/ 3695190 h 3906224"/>
                <a:gd name="connsiteX92" fmla="*/ 5350982 w 6356145"/>
                <a:gd name="connsiteY92" fmla="*/ 3792027 h 3906224"/>
                <a:gd name="connsiteX93" fmla="*/ 5447743 w 6356145"/>
                <a:gd name="connsiteY93" fmla="*/ 3813862 h 3906224"/>
                <a:gd name="connsiteX94" fmla="*/ 5454548 w 6356145"/>
                <a:gd name="connsiteY94" fmla="*/ 3752395 h 3906224"/>
                <a:gd name="connsiteX95" fmla="*/ 5448566 w 6356145"/>
                <a:gd name="connsiteY95" fmla="*/ 3694368 h 3906224"/>
                <a:gd name="connsiteX96" fmla="*/ 5390613 w 6356145"/>
                <a:gd name="connsiteY96" fmla="*/ 3688386 h 3906224"/>
                <a:gd name="connsiteX97" fmla="*/ 4207788 w 6356145"/>
                <a:gd name="connsiteY97" fmla="*/ 3688386 h 3906224"/>
                <a:gd name="connsiteX98" fmla="*/ 4146172 w 6356145"/>
                <a:gd name="connsiteY98" fmla="*/ 3695190 h 3906224"/>
                <a:gd name="connsiteX99" fmla="*/ 4168081 w 6356145"/>
                <a:gd name="connsiteY99" fmla="*/ 3792027 h 3906224"/>
                <a:gd name="connsiteX100" fmla="*/ 4264843 w 6356145"/>
                <a:gd name="connsiteY100" fmla="*/ 3813862 h 3906224"/>
                <a:gd name="connsiteX101" fmla="*/ 4268058 w 6356145"/>
                <a:gd name="connsiteY101" fmla="*/ 3797560 h 3906224"/>
                <a:gd name="connsiteX102" fmla="*/ 4271647 w 6356145"/>
                <a:gd name="connsiteY102" fmla="*/ 3752395 h 3906224"/>
                <a:gd name="connsiteX103" fmla="*/ 4265665 w 6356145"/>
                <a:gd name="connsiteY103" fmla="*/ 3694368 h 3906224"/>
                <a:gd name="connsiteX104" fmla="*/ 4207788 w 6356145"/>
                <a:gd name="connsiteY104" fmla="*/ 3688386 h 3906224"/>
                <a:gd name="connsiteX105" fmla="*/ 3024887 w 6356145"/>
                <a:gd name="connsiteY105" fmla="*/ 3688386 h 3906224"/>
                <a:gd name="connsiteX106" fmla="*/ 2963346 w 6356145"/>
                <a:gd name="connsiteY106" fmla="*/ 3695190 h 3906224"/>
                <a:gd name="connsiteX107" fmla="*/ 2985180 w 6356145"/>
                <a:gd name="connsiteY107" fmla="*/ 3792027 h 3906224"/>
                <a:gd name="connsiteX108" fmla="*/ 3082017 w 6356145"/>
                <a:gd name="connsiteY108" fmla="*/ 3813862 h 3906224"/>
                <a:gd name="connsiteX109" fmla="*/ 3088822 w 6356145"/>
                <a:gd name="connsiteY109" fmla="*/ 3752395 h 3906224"/>
                <a:gd name="connsiteX110" fmla="*/ 3082764 w 6356145"/>
                <a:gd name="connsiteY110" fmla="*/ 3694368 h 3906224"/>
                <a:gd name="connsiteX111" fmla="*/ 3024887 w 6356145"/>
                <a:gd name="connsiteY111" fmla="*/ 3688386 h 3906224"/>
                <a:gd name="connsiteX112" fmla="*/ 2592451 w 6356145"/>
                <a:gd name="connsiteY112" fmla="*/ 3688386 h 3906224"/>
                <a:gd name="connsiteX113" fmla="*/ 2534498 w 6356145"/>
                <a:gd name="connsiteY113" fmla="*/ 3694443 h 3906224"/>
                <a:gd name="connsiteX114" fmla="*/ 2528442 w 6356145"/>
                <a:gd name="connsiteY114" fmla="*/ 3752395 h 3906224"/>
                <a:gd name="connsiteX115" fmla="*/ 2535246 w 6356145"/>
                <a:gd name="connsiteY115" fmla="*/ 3813862 h 3906224"/>
                <a:gd name="connsiteX116" fmla="*/ 2632008 w 6356145"/>
                <a:gd name="connsiteY116" fmla="*/ 3792027 h 3906224"/>
                <a:gd name="connsiteX117" fmla="*/ 2653993 w 6356145"/>
                <a:gd name="connsiteY117" fmla="*/ 3695190 h 3906224"/>
                <a:gd name="connsiteX118" fmla="*/ 2592451 w 6356145"/>
                <a:gd name="connsiteY118" fmla="*/ 3688386 h 3906224"/>
                <a:gd name="connsiteX119" fmla="*/ 1841912 w 6356145"/>
                <a:gd name="connsiteY119" fmla="*/ 3688386 h 3906224"/>
                <a:gd name="connsiteX120" fmla="*/ 1780371 w 6356145"/>
                <a:gd name="connsiteY120" fmla="*/ 3695190 h 3906224"/>
                <a:gd name="connsiteX121" fmla="*/ 1802280 w 6356145"/>
                <a:gd name="connsiteY121" fmla="*/ 3792027 h 3906224"/>
                <a:gd name="connsiteX122" fmla="*/ 1899042 w 6356145"/>
                <a:gd name="connsiteY122" fmla="*/ 3813862 h 3906224"/>
                <a:gd name="connsiteX123" fmla="*/ 1905846 w 6356145"/>
                <a:gd name="connsiteY123" fmla="*/ 3752395 h 3906224"/>
                <a:gd name="connsiteX124" fmla="*/ 1899865 w 6356145"/>
                <a:gd name="connsiteY124" fmla="*/ 3694368 h 3906224"/>
                <a:gd name="connsiteX125" fmla="*/ 1841912 w 6356145"/>
                <a:gd name="connsiteY125" fmla="*/ 3688386 h 3906224"/>
                <a:gd name="connsiteX126" fmla="*/ 658937 w 6356145"/>
                <a:gd name="connsiteY126" fmla="*/ 3688386 h 3906224"/>
                <a:gd name="connsiteX127" fmla="*/ 597396 w 6356145"/>
                <a:gd name="connsiteY127" fmla="*/ 3695190 h 3906224"/>
                <a:gd name="connsiteX128" fmla="*/ 619305 w 6356145"/>
                <a:gd name="connsiteY128" fmla="*/ 3792027 h 3906224"/>
                <a:gd name="connsiteX129" fmla="*/ 715993 w 6356145"/>
                <a:gd name="connsiteY129" fmla="*/ 3813862 h 3906224"/>
                <a:gd name="connsiteX130" fmla="*/ 722797 w 6356145"/>
                <a:gd name="connsiteY130" fmla="*/ 3752395 h 3906224"/>
                <a:gd name="connsiteX131" fmla="*/ 716814 w 6356145"/>
                <a:gd name="connsiteY131" fmla="*/ 3694368 h 3906224"/>
                <a:gd name="connsiteX132" fmla="*/ 658937 w 6356145"/>
                <a:gd name="connsiteY132" fmla="*/ 3688386 h 3906224"/>
                <a:gd name="connsiteX133" fmla="*/ 5765920 w 6356145"/>
                <a:gd name="connsiteY133" fmla="*/ 3630657 h 3906224"/>
                <a:gd name="connsiteX134" fmla="*/ 5682095 w 6356145"/>
                <a:gd name="connsiteY134" fmla="*/ 3683600 h 3906224"/>
                <a:gd name="connsiteX135" fmla="*/ 5720680 w 6356145"/>
                <a:gd name="connsiteY135" fmla="*/ 3731981 h 3906224"/>
                <a:gd name="connsiteX136" fmla="*/ 5765920 w 6356145"/>
                <a:gd name="connsiteY136" fmla="*/ 3768696 h 3906224"/>
                <a:gd name="connsiteX137" fmla="*/ 5811086 w 6356145"/>
                <a:gd name="connsiteY137" fmla="*/ 3731981 h 3906224"/>
                <a:gd name="connsiteX138" fmla="*/ 5849670 w 6356145"/>
                <a:gd name="connsiteY138" fmla="*/ 3683600 h 3906224"/>
                <a:gd name="connsiteX139" fmla="*/ 5765920 w 6356145"/>
                <a:gd name="connsiteY139" fmla="*/ 3630657 h 3906224"/>
                <a:gd name="connsiteX140" fmla="*/ 4583020 w 6356145"/>
                <a:gd name="connsiteY140" fmla="*/ 3630657 h 3906224"/>
                <a:gd name="connsiteX141" fmla="*/ 4499194 w 6356145"/>
                <a:gd name="connsiteY141" fmla="*/ 3683525 h 3906224"/>
                <a:gd name="connsiteX142" fmla="*/ 4537780 w 6356145"/>
                <a:gd name="connsiteY142" fmla="*/ 3731906 h 3906224"/>
                <a:gd name="connsiteX143" fmla="*/ 4583020 w 6356145"/>
                <a:gd name="connsiteY143" fmla="*/ 3768622 h 3906224"/>
                <a:gd name="connsiteX144" fmla="*/ 4628185 w 6356145"/>
                <a:gd name="connsiteY144" fmla="*/ 3731906 h 3906224"/>
                <a:gd name="connsiteX145" fmla="*/ 4666770 w 6356145"/>
                <a:gd name="connsiteY145" fmla="*/ 3683525 h 3906224"/>
                <a:gd name="connsiteX146" fmla="*/ 4583020 w 6356145"/>
                <a:gd name="connsiteY146" fmla="*/ 3630657 h 3906224"/>
                <a:gd name="connsiteX147" fmla="*/ 3400044 w 6356145"/>
                <a:gd name="connsiteY147" fmla="*/ 3630657 h 3906224"/>
                <a:gd name="connsiteX148" fmla="*/ 3316294 w 6356145"/>
                <a:gd name="connsiteY148" fmla="*/ 3683600 h 3906224"/>
                <a:gd name="connsiteX149" fmla="*/ 3339325 w 6356145"/>
                <a:gd name="connsiteY149" fmla="*/ 3715007 h 3906224"/>
                <a:gd name="connsiteX150" fmla="*/ 3339998 w 6356145"/>
                <a:gd name="connsiteY150" fmla="*/ 3715829 h 3906224"/>
                <a:gd name="connsiteX151" fmla="*/ 3354804 w 6356145"/>
                <a:gd name="connsiteY151" fmla="*/ 3731906 h 3906224"/>
                <a:gd name="connsiteX152" fmla="*/ 3354879 w 6356145"/>
                <a:gd name="connsiteY152" fmla="*/ 3731981 h 3906224"/>
                <a:gd name="connsiteX153" fmla="*/ 3400044 w 6356145"/>
                <a:gd name="connsiteY153" fmla="*/ 3768696 h 3906224"/>
                <a:gd name="connsiteX154" fmla="*/ 3445285 w 6356145"/>
                <a:gd name="connsiteY154" fmla="*/ 3731981 h 3906224"/>
                <a:gd name="connsiteX155" fmla="*/ 3483795 w 6356145"/>
                <a:gd name="connsiteY155" fmla="*/ 3683600 h 3906224"/>
                <a:gd name="connsiteX156" fmla="*/ 3400044 w 6356145"/>
                <a:gd name="connsiteY156" fmla="*/ 3630657 h 3906224"/>
                <a:gd name="connsiteX157" fmla="*/ 2217144 w 6356145"/>
                <a:gd name="connsiteY157" fmla="*/ 3630657 h 3906224"/>
                <a:gd name="connsiteX158" fmla="*/ 2133244 w 6356145"/>
                <a:gd name="connsiteY158" fmla="*/ 3683600 h 3906224"/>
                <a:gd name="connsiteX159" fmla="*/ 2142442 w 6356145"/>
                <a:gd name="connsiteY159" fmla="*/ 3697359 h 3906224"/>
                <a:gd name="connsiteX160" fmla="*/ 2142816 w 6356145"/>
                <a:gd name="connsiteY160" fmla="*/ 3697883 h 3906224"/>
                <a:gd name="connsiteX161" fmla="*/ 2163379 w 6356145"/>
                <a:gd name="connsiteY161" fmla="*/ 3723007 h 3906224"/>
                <a:gd name="connsiteX162" fmla="*/ 2163903 w 6356145"/>
                <a:gd name="connsiteY162" fmla="*/ 3723606 h 3906224"/>
                <a:gd name="connsiteX163" fmla="*/ 2163978 w 6356145"/>
                <a:gd name="connsiteY163" fmla="*/ 3723680 h 3906224"/>
                <a:gd name="connsiteX164" fmla="*/ 2171904 w 6356145"/>
                <a:gd name="connsiteY164" fmla="*/ 3731981 h 3906224"/>
                <a:gd name="connsiteX165" fmla="*/ 2217144 w 6356145"/>
                <a:gd name="connsiteY165" fmla="*/ 3768696 h 3906224"/>
                <a:gd name="connsiteX166" fmla="*/ 2262309 w 6356145"/>
                <a:gd name="connsiteY166" fmla="*/ 3731981 h 3906224"/>
                <a:gd name="connsiteX167" fmla="*/ 2300970 w 6356145"/>
                <a:gd name="connsiteY167" fmla="*/ 3683600 h 3906224"/>
                <a:gd name="connsiteX168" fmla="*/ 2217144 w 6356145"/>
                <a:gd name="connsiteY168" fmla="*/ 3630657 h 3906224"/>
                <a:gd name="connsiteX169" fmla="*/ 1034244 w 6356145"/>
                <a:gd name="connsiteY169" fmla="*/ 3630657 h 3906224"/>
                <a:gd name="connsiteX170" fmla="*/ 950494 w 6356145"/>
                <a:gd name="connsiteY170" fmla="*/ 3683525 h 3906224"/>
                <a:gd name="connsiteX171" fmla="*/ 959542 w 6356145"/>
                <a:gd name="connsiteY171" fmla="*/ 3697284 h 3906224"/>
                <a:gd name="connsiteX172" fmla="*/ 960364 w 6356145"/>
                <a:gd name="connsiteY172" fmla="*/ 3698331 h 3906224"/>
                <a:gd name="connsiteX173" fmla="*/ 981077 w 6356145"/>
                <a:gd name="connsiteY173" fmla="*/ 3723606 h 3906224"/>
                <a:gd name="connsiteX174" fmla="*/ 989003 w 6356145"/>
                <a:gd name="connsiteY174" fmla="*/ 3731906 h 3906224"/>
                <a:gd name="connsiteX175" fmla="*/ 1034244 w 6356145"/>
                <a:gd name="connsiteY175" fmla="*/ 3768622 h 3906224"/>
                <a:gd name="connsiteX176" fmla="*/ 1079410 w 6356145"/>
                <a:gd name="connsiteY176" fmla="*/ 3731906 h 3906224"/>
                <a:gd name="connsiteX177" fmla="*/ 1117995 w 6356145"/>
                <a:gd name="connsiteY177" fmla="*/ 3683525 h 3906224"/>
                <a:gd name="connsiteX178" fmla="*/ 1034244 w 6356145"/>
                <a:gd name="connsiteY178" fmla="*/ 3630657 h 3906224"/>
                <a:gd name="connsiteX179" fmla="*/ 3991532 w 6356145"/>
                <a:gd name="connsiteY179" fmla="*/ 3580856 h 3906224"/>
                <a:gd name="connsiteX180" fmla="*/ 3946367 w 6356145"/>
                <a:gd name="connsiteY180" fmla="*/ 3617572 h 3906224"/>
                <a:gd name="connsiteX181" fmla="*/ 3907782 w 6356145"/>
                <a:gd name="connsiteY181" fmla="*/ 3665953 h 3906224"/>
                <a:gd name="connsiteX182" fmla="*/ 3991532 w 6356145"/>
                <a:gd name="connsiteY182" fmla="*/ 3718970 h 3906224"/>
                <a:gd name="connsiteX183" fmla="*/ 4075283 w 6356145"/>
                <a:gd name="connsiteY183" fmla="*/ 3666028 h 3906224"/>
                <a:gd name="connsiteX184" fmla="*/ 4036772 w 6356145"/>
                <a:gd name="connsiteY184" fmla="*/ 3617647 h 3906224"/>
                <a:gd name="connsiteX185" fmla="*/ 3991532 w 6356145"/>
                <a:gd name="connsiteY185" fmla="*/ 3580856 h 3906224"/>
                <a:gd name="connsiteX186" fmla="*/ 2808632 w 6356145"/>
                <a:gd name="connsiteY186" fmla="*/ 3580856 h 3906224"/>
                <a:gd name="connsiteX187" fmla="*/ 2763466 w 6356145"/>
                <a:gd name="connsiteY187" fmla="*/ 3617572 h 3906224"/>
                <a:gd name="connsiteX188" fmla="*/ 2724881 w 6356145"/>
                <a:gd name="connsiteY188" fmla="*/ 3665953 h 3906224"/>
                <a:gd name="connsiteX189" fmla="*/ 2808632 w 6356145"/>
                <a:gd name="connsiteY189" fmla="*/ 3718970 h 3906224"/>
                <a:gd name="connsiteX190" fmla="*/ 2892382 w 6356145"/>
                <a:gd name="connsiteY190" fmla="*/ 3666028 h 3906224"/>
                <a:gd name="connsiteX191" fmla="*/ 2853872 w 6356145"/>
                <a:gd name="connsiteY191" fmla="*/ 3617647 h 3906224"/>
                <a:gd name="connsiteX192" fmla="*/ 2808632 w 6356145"/>
                <a:gd name="connsiteY192" fmla="*/ 3580856 h 3906224"/>
                <a:gd name="connsiteX193" fmla="*/ 5174432 w 6356145"/>
                <a:gd name="connsiteY193" fmla="*/ 3580782 h 3906224"/>
                <a:gd name="connsiteX194" fmla="*/ 5129192 w 6356145"/>
                <a:gd name="connsiteY194" fmla="*/ 3617572 h 3906224"/>
                <a:gd name="connsiteX195" fmla="*/ 5090682 w 6356145"/>
                <a:gd name="connsiteY195" fmla="*/ 3665953 h 3906224"/>
                <a:gd name="connsiteX196" fmla="*/ 5174508 w 6356145"/>
                <a:gd name="connsiteY196" fmla="*/ 3718895 h 3906224"/>
                <a:gd name="connsiteX197" fmla="*/ 5258258 w 6356145"/>
                <a:gd name="connsiteY197" fmla="*/ 3665953 h 3906224"/>
                <a:gd name="connsiteX198" fmla="*/ 5219673 w 6356145"/>
                <a:gd name="connsiteY198" fmla="*/ 3617572 h 3906224"/>
                <a:gd name="connsiteX199" fmla="*/ 5174432 w 6356145"/>
                <a:gd name="connsiteY199" fmla="*/ 3580782 h 3906224"/>
                <a:gd name="connsiteX200" fmla="*/ 1625657 w 6356145"/>
                <a:gd name="connsiteY200" fmla="*/ 3580782 h 3906224"/>
                <a:gd name="connsiteX201" fmla="*/ 1580417 w 6356145"/>
                <a:gd name="connsiteY201" fmla="*/ 3617572 h 3906224"/>
                <a:gd name="connsiteX202" fmla="*/ 1541906 w 6356145"/>
                <a:gd name="connsiteY202" fmla="*/ 3665953 h 3906224"/>
                <a:gd name="connsiteX203" fmla="*/ 1625657 w 6356145"/>
                <a:gd name="connsiteY203" fmla="*/ 3718820 h 3906224"/>
                <a:gd name="connsiteX204" fmla="*/ 1709482 w 6356145"/>
                <a:gd name="connsiteY204" fmla="*/ 3665878 h 3906224"/>
                <a:gd name="connsiteX205" fmla="*/ 1670897 w 6356145"/>
                <a:gd name="connsiteY205" fmla="*/ 3617572 h 3906224"/>
                <a:gd name="connsiteX206" fmla="*/ 1625657 w 6356145"/>
                <a:gd name="connsiteY206" fmla="*/ 3580782 h 3906224"/>
                <a:gd name="connsiteX207" fmla="*/ 442756 w 6356145"/>
                <a:gd name="connsiteY207" fmla="*/ 3580782 h 3906224"/>
                <a:gd name="connsiteX208" fmla="*/ 397516 w 6356145"/>
                <a:gd name="connsiteY208" fmla="*/ 3617572 h 3906224"/>
                <a:gd name="connsiteX209" fmla="*/ 359006 w 6356145"/>
                <a:gd name="connsiteY209" fmla="*/ 3665953 h 3906224"/>
                <a:gd name="connsiteX210" fmla="*/ 442756 w 6356145"/>
                <a:gd name="connsiteY210" fmla="*/ 3718895 h 3906224"/>
                <a:gd name="connsiteX211" fmla="*/ 526507 w 6356145"/>
                <a:gd name="connsiteY211" fmla="*/ 3665953 h 3906224"/>
                <a:gd name="connsiteX212" fmla="*/ 487996 w 6356145"/>
                <a:gd name="connsiteY212" fmla="*/ 3617572 h 3906224"/>
                <a:gd name="connsiteX213" fmla="*/ 442756 w 6356145"/>
                <a:gd name="connsiteY213" fmla="*/ 3580782 h 3906224"/>
                <a:gd name="connsiteX214" fmla="*/ 4652114 w 6356145"/>
                <a:gd name="connsiteY214" fmla="*/ 3547655 h 3906224"/>
                <a:gd name="connsiteX215" fmla="*/ 4642318 w 6356145"/>
                <a:gd name="connsiteY215" fmla="*/ 3563359 h 3906224"/>
                <a:gd name="connsiteX216" fmla="*/ 4634616 w 6356145"/>
                <a:gd name="connsiteY216" fmla="*/ 3574425 h 3906224"/>
                <a:gd name="connsiteX217" fmla="*/ 4626840 w 6356145"/>
                <a:gd name="connsiteY217" fmla="*/ 3584670 h 3906224"/>
                <a:gd name="connsiteX218" fmla="*/ 4618464 w 6356145"/>
                <a:gd name="connsiteY218" fmla="*/ 3594914 h 3906224"/>
                <a:gd name="connsiteX219" fmla="*/ 4689951 w 6356145"/>
                <a:gd name="connsiteY219" fmla="*/ 3638958 h 3906224"/>
                <a:gd name="connsiteX220" fmla="*/ 4709318 w 6356145"/>
                <a:gd name="connsiteY220" fmla="*/ 3557227 h 3906224"/>
                <a:gd name="connsiteX221" fmla="*/ 4683072 w 6356145"/>
                <a:gd name="connsiteY221" fmla="*/ 3554235 h 3906224"/>
                <a:gd name="connsiteX222" fmla="*/ 4682922 w 6356145"/>
                <a:gd name="connsiteY222" fmla="*/ 3554235 h 3906224"/>
                <a:gd name="connsiteX223" fmla="*/ 4657273 w 6356145"/>
                <a:gd name="connsiteY223" fmla="*/ 3549001 h 3906224"/>
                <a:gd name="connsiteX224" fmla="*/ 4652114 w 6356145"/>
                <a:gd name="connsiteY224" fmla="*/ 3547655 h 3906224"/>
                <a:gd name="connsiteX225" fmla="*/ 5834940 w 6356145"/>
                <a:gd name="connsiteY225" fmla="*/ 3547580 h 3906224"/>
                <a:gd name="connsiteX226" fmla="*/ 5801290 w 6356145"/>
                <a:gd name="connsiteY226" fmla="*/ 3594840 h 3906224"/>
                <a:gd name="connsiteX227" fmla="*/ 5872776 w 6356145"/>
                <a:gd name="connsiteY227" fmla="*/ 3638883 h 3906224"/>
                <a:gd name="connsiteX228" fmla="*/ 5892144 w 6356145"/>
                <a:gd name="connsiteY228" fmla="*/ 3557152 h 3906224"/>
                <a:gd name="connsiteX229" fmla="*/ 5865897 w 6356145"/>
                <a:gd name="connsiteY229" fmla="*/ 3554161 h 3906224"/>
                <a:gd name="connsiteX230" fmla="*/ 5865748 w 6356145"/>
                <a:gd name="connsiteY230" fmla="*/ 3554161 h 3906224"/>
                <a:gd name="connsiteX231" fmla="*/ 5865374 w 6356145"/>
                <a:gd name="connsiteY231" fmla="*/ 3554086 h 3906224"/>
                <a:gd name="connsiteX232" fmla="*/ 5852437 w 6356145"/>
                <a:gd name="connsiteY232" fmla="*/ 3551693 h 3906224"/>
                <a:gd name="connsiteX233" fmla="*/ 5852212 w 6356145"/>
                <a:gd name="connsiteY233" fmla="*/ 3551618 h 3906224"/>
                <a:gd name="connsiteX234" fmla="*/ 5840099 w 6356145"/>
                <a:gd name="connsiteY234" fmla="*/ 3548851 h 3906224"/>
                <a:gd name="connsiteX235" fmla="*/ 5834940 w 6356145"/>
                <a:gd name="connsiteY235" fmla="*/ 3547580 h 3906224"/>
                <a:gd name="connsiteX236" fmla="*/ 3469064 w 6356145"/>
                <a:gd name="connsiteY236" fmla="*/ 3547580 h 3906224"/>
                <a:gd name="connsiteX237" fmla="*/ 3435414 w 6356145"/>
                <a:gd name="connsiteY237" fmla="*/ 3594840 h 3906224"/>
                <a:gd name="connsiteX238" fmla="*/ 3506826 w 6356145"/>
                <a:gd name="connsiteY238" fmla="*/ 3638883 h 3906224"/>
                <a:gd name="connsiteX239" fmla="*/ 3526194 w 6356145"/>
                <a:gd name="connsiteY239" fmla="*/ 3557152 h 3906224"/>
                <a:gd name="connsiteX240" fmla="*/ 3500021 w 6356145"/>
                <a:gd name="connsiteY240" fmla="*/ 3554161 h 3906224"/>
                <a:gd name="connsiteX241" fmla="*/ 3499872 w 6356145"/>
                <a:gd name="connsiteY241" fmla="*/ 3554161 h 3906224"/>
                <a:gd name="connsiteX242" fmla="*/ 3474223 w 6356145"/>
                <a:gd name="connsiteY242" fmla="*/ 3548926 h 3906224"/>
                <a:gd name="connsiteX243" fmla="*/ 3469064 w 6356145"/>
                <a:gd name="connsiteY243" fmla="*/ 3547580 h 3906224"/>
                <a:gd name="connsiteX244" fmla="*/ 2286163 w 6356145"/>
                <a:gd name="connsiteY244" fmla="*/ 3547580 h 3906224"/>
                <a:gd name="connsiteX245" fmla="*/ 2252514 w 6356145"/>
                <a:gd name="connsiteY245" fmla="*/ 3594840 h 3906224"/>
                <a:gd name="connsiteX246" fmla="*/ 2323926 w 6356145"/>
                <a:gd name="connsiteY246" fmla="*/ 3638883 h 3906224"/>
                <a:gd name="connsiteX247" fmla="*/ 2343293 w 6356145"/>
                <a:gd name="connsiteY247" fmla="*/ 3557152 h 3906224"/>
                <a:gd name="connsiteX248" fmla="*/ 2317121 w 6356145"/>
                <a:gd name="connsiteY248" fmla="*/ 3554086 h 3906224"/>
                <a:gd name="connsiteX249" fmla="*/ 2316972 w 6356145"/>
                <a:gd name="connsiteY249" fmla="*/ 3554086 h 3906224"/>
                <a:gd name="connsiteX250" fmla="*/ 2316373 w 6356145"/>
                <a:gd name="connsiteY250" fmla="*/ 3554011 h 3906224"/>
                <a:gd name="connsiteX251" fmla="*/ 2303662 w 6356145"/>
                <a:gd name="connsiteY251" fmla="*/ 3551618 h 3906224"/>
                <a:gd name="connsiteX252" fmla="*/ 2303287 w 6356145"/>
                <a:gd name="connsiteY252" fmla="*/ 3551543 h 3906224"/>
                <a:gd name="connsiteX253" fmla="*/ 2291248 w 6356145"/>
                <a:gd name="connsiteY253" fmla="*/ 3548851 h 3906224"/>
                <a:gd name="connsiteX254" fmla="*/ 2286163 w 6356145"/>
                <a:gd name="connsiteY254" fmla="*/ 3547580 h 3906224"/>
                <a:gd name="connsiteX255" fmla="*/ 1103263 w 6356145"/>
                <a:gd name="connsiteY255" fmla="*/ 3547580 h 3906224"/>
                <a:gd name="connsiteX256" fmla="*/ 1069614 w 6356145"/>
                <a:gd name="connsiteY256" fmla="*/ 3594840 h 3906224"/>
                <a:gd name="connsiteX257" fmla="*/ 1141101 w 6356145"/>
                <a:gd name="connsiteY257" fmla="*/ 3638883 h 3906224"/>
                <a:gd name="connsiteX258" fmla="*/ 1160467 w 6356145"/>
                <a:gd name="connsiteY258" fmla="*/ 3557152 h 3906224"/>
                <a:gd name="connsiteX259" fmla="*/ 1134221 w 6356145"/>
                <a:gd name="connsiteY259" fmla="*/ 3554161 h 3906224"/>
                <a:gd name="connsiteX260" fmla="*/ 1134071 w 6356145"/>
                <a:gd name="connsiteY260" fmla="*/ 3554161 h 3906224"/>
                <a:gd name="connsiteX261" fmla="*/ 1108423 w 6356145"/>
                <a:gd name="connsiteY261" fmla="*/ 3548926 h 3906224"/>
                <a:gd name="connsiteX262" fmla="*/ 1103263 w 6356145"/>
                <a:gd name="connsiteY262" fmla="*/ 3547580 h 3906224"/>
                <a:gd name="connsiteX263" fmla="*/ 5696900 w 6356145"/>
                <a:gd name="connsiteY263" fmla="*/ 3547506 h 3906224"/>
                <a:gd name="connsiteX264" fmla="*/ 5639696 w 6356145"/>
                <a:gd name="connsiteY264" fmla="*/ 3557152 h 3906224"/>
                <a:gd name="connsiteX265" fmla="*/ 5659064 w 6356145"/>
                <a:gd name="connsiteY265" fmla="*/ 3638958 h 3906224"/>
                <a:gd name="connsiteX266" fmla="*/ 5730550 w 6356145"/>
                <a:gd name="connsiteY266" fmla="*/ 3594764 h 3906224"/>
                <a:gd name="connsiteX267" fmla="*/ 5696900 w 6356145"/>
                <a:gd name="connsiteY267" fmla="*/ 3547506 h 3906224"/>
                <a:gd name="connsiteX268" fmla="*/ 4514000 w 6356145"/>
                <a:gd name="connsiteY268" fmla="*/ 3547506 h 3906224"/>
                <a:gd name="connsiteX269" fmla="*/ 4456796 w 6356145"/>
                <a:gd name="connsiteY269" fmla="*/ 3557152 h 3906224"/>
                <a:gd name="connsiteX270" fmla="*/ 4476163 w 6356145"/>
                <a:gd name="connsiteY270" fmla="*/ 3638958 h 3906224"/>
                <a:gd name="connsiteX271" fmla="*/ 4547650 w 6356145"/>
                <a:gd name="connsiteY271" fmla="*/ 3594690 h 3906224"/>
                <a:gd name="connsiteX272" fmla="*/ 4523796 w 6356145"/>
                <a:gd name="connsiteY272" fmla="*/ 3563209 h 3906224"/>
                <a:gd name="connsiteX273" fmla="*/ 4522973 w 6356145"/>
                <a:gd name="connsiteY273" fmla="*/ 3561862 h 3906224"/>
                <a:gd name="connsiteX274" fmla="*/ 4514000 w 6356145"/>
                <a:gd name="connsiteY274" fmla="*/ 3547506 h 3906224"/>
                <a:gd name="connsiteX275" fmla="*/ 3330950 w 6356145"/>
                <a:gd name="connsiteY275" fmla="*/ 3547506 h 3906224"/>
                <a:gd name="connsiteX276" fmla="*/ 3273820 w 6356145"/>
                <a:gd name="connsiteY276" fmla="*/ 3557152 h 3906224"/>
                <a:gd name="connsiteX277" fmla="*/ 3285186 w 6356145"/>
                <a:gd name="connsiteY277" fmla="*/ 3616450 h 3906224"/>
                <a:gd name="connsiteX278" fmla="*/ 3286608 w 6356145"/>
                <a:gd name="connsiteY278" fmla="*/ 3621236 h 3906224"/>
                <a:gd name="connsiteX279" fmla="*/ 3286832 w 6356145"/>
                <a:gd name="connsiteY279" fmla="*/ 3621909 h 3906224"/>
                <a:gd name="connsiteX280" fmla="*/ 3288252 w 6356145"/>
                <a:gd name="connsiteY280" fmla="*/ 3626096 h 3906224"/>
                <a:gd name="connsiteX281" fmla="*/ 3288328 w 6356145"/>
                <a:gd name="connsiteY281" fmla="*/ 3626246 h 3906224"/>
                <a:gd name="connsiteX282" fmla="*/ 3288402 w 6356145"/>
                <a:gd name="connsiteY282" fmla="*/ 3626395 h 3906224"/>
                <a:gd name="connsiteX283" fmla="*/ 3290047 w 6356145"/>
                <a:gd name="connsiteY283" fmla="*/ 3630882 h 3906224"/>
                <a:gd name="connsiteX284" fmla="*/ 3290197 w 6356145"/>
                <a:gd name="connsiteY284" fmla="*/ 3631331 h 3906224"/>
                <a:gd name="connsiteX285" fmla="*/ 3293188 w 6356145"/>
                <a:gd name="connsiteY285" fmla="*/ 3638809 h 3906224"/>
                <a:gd name="connsiteX286" fmla="*/ 3364525 w 6356145"/>
                <a:gd name="connsiteY286" fmla="*/ 3594764 h 3906224"/>
                <a:gd name="connsiteX287" fmla="*/ 3364450 w 6356145"/>
                <a:gd name="connsiteY287" fmla="*/ 3594690 h 3906224"/>
                <a:gd name="connsiteX288" fmla="*/ 3364376 w 6356145"/>
                <a:gd name="connsiteY288" fmla="*/ 3594615 h 3906224"/>
                <a:gd name="connsiteX289" fmla="*/ 3364227 w 6356145"/>
                <a:gd name="connsiteY289" fmla="*/ 3594391 h 3906224"/>
                <a:gd name="connsiteX290" fmla="*/ 3357197 w 6356145"/>
                <a:gd name="connsiteY290" fmla="*/ 3585717 h 3906224"/>
                <a:gd name="connsiteX291" fmla="*/ 3354730 w 6356145"/>
                <a:gd name="connsiteY291" fmla="*/ 3582501 h 3906224"/>
                <a:gd name="connsiteX292" fmla="*/ 3348373 w 6356145"/>
                <a:gd name="connsiteY292" fmla="*/ 3574051 h 3906224"/>
                <a:gd name="connsiteX293" fmla="*/ 3348224 w 6356145"/>
                <a:gd name="connsiteY293" fmla="*/ 3573902 h 3906224"/>
                <a:gd name="connsiteX294" fmla="*/ 3333642 w 6356145"/>
                <a:gd name="connsiteY294" fmla="*/ 3551992 h 3906224"/>
                <a:gd name="connsiteX295" fmla="*/ 3330950 w 6356145"/>
                <a:gd name="connsiteY295" fmla="*/ 3547506 h 3906224"/>
                <a:gd name="connsiteX296" fmla="*/ 2148125 w 6356145"/>
                <a:gd name="connsiteY296" fmla="*/ 3547506 h 3906224"/>
                <a:gd name="connsiteX297" fmla="*/ 2090920 w 6356145"/>
                <a:gd name="connsiteY297" fmla="*/ 3557152 h 3906224"/>
                <a:gd name="connsiteX298" fmla="*/ 2110287 w 6356145"/>
                <a:gd name="connsiteY298" fmla="*/ 3638958 h 3906224"/>
                <a:gd name="connsiteX299" fmla="*/ 2181774 w 6356145"/>
                <a:gd name="connsiteY299" fmla="*/ 3594764 h 3906224"/>
                <a:gd name="connsiteX300" fmla="*/ 2148125 w 6356145"/>
                <a:gd name="connsiteY300" fmla="*/ 3547506 h 3906224"/>
                <a:gd name="connsiteX301" fmla="*/ 965225 w 6356145"/>
                <a:gd name="connsiteY301" fmla="*/ 3547506 h 3906224"/>
                <a:gd name="connsiteX302" fmla="*/ 908020 w 6356145"/>
                <a:gd name="connsiteY302" fmla="*/ 3557152 h 3906224"/>
                <a:gd name="connsiteX303" fmla="*/ 927387 w 6356145"/>
                <a:gd name="connsiteY303" fmla="*/ 3638958 h 3906224"/>
                <a:gd name="connsiteX304" fmla="*/ 998874 w 6356145"/>
                <a:gd name="connsiteY304" fmla="*/ 3594764 h 3906224"/>
                <a:gd name="connsiteX305" fmla="*/ 965225 w 6356145"/>
                <a:gd name="connsiteY305" fmla="*/ 3547506 h 3906224"/>
                <a:gd name="connsiteX306" fmla="*/ 3673355 w 6356145"/>
                <a:gd name="connsiteY306" fmla="*/ 3535840 h 3906224"/>
                <a:gd name="connsiteX307" fmla="*/ 3591175 w 6356145"/>
                <a:gd name="connsiteY307" fmla="*/ 3556255 h 3906224"/>
                <a:gd name="connsiteX308" fmla="*/ 3591025 w 6356145"/>
                <a:gd name="connsiteY308" fmla="*/ 3556255 h 3906224"/>
                <a:gd name="connsiteX309" fmla="*/ 3590876 w 6356145"/>
                <a:gd name="connsiteY309" fmla="*/ 3556255 h 3906224"/>
                <a:gd name="connsiteX310" fmla="*/ 3581828 w 6356145"/>
                <a:gd name="connsiteY310" fmla="*/ 3557227 h 3906224"/>
                <a:gd name="connsiteX311" fmla="*/ 3581379 w 6356145"/>
                <a:gd name="connsiteY311" fmla="*/ 3557227 h 3906224"/>
                <a:gd name="connsiteX312" fmla="*/ 3581230 w 6356145"/>
                <a:gd name="connsiteY312" fmla="*/ 3557227 h 3906224"/>
                <a:gd name="connsiteX313" fmla="*/ 3580706 w 6356145"/>
                <a:gd name="connsiteY313" fmla="*/ 3557227 h 3906224"/>
                <a:gd name="connsiteX314" fmla="*/ 3576593 w 6356145"/>
                <a:gd name="connsiteY314" fmla="*/ 3557526 h 3906224"/>
                <a:gd name="connsiteX315" fmla="*/ 3554758 w 6356145"/>
                <a:gd name="connsiteY315" fmla="*/ 3654288 h 3906224"/>
                <a:gd name="connsiteX316" fmla="*/ 3674178 w 6356145"/>
                <a:gd name="connsiteY316" fmla="*/ 3655260 h 3906224"/>
                <a:gd name="connsiteX317" fmla="*/ 3680160 w 6356145"/>
                <a:gd name="connsiteY317" fmla="*/ 3597382 h 3906224"/>
                <a:gd name="connsiteX318" fmla="*/ 3673355 w 6356145"/>
                <a:gd name="connsiteY318" fmla="*/ 3535840 h 3906224"/>
                <a:gd name="connsiteX319" fmla="*/ 6039081 w 6356145"/>
                <a:gd name="connsiteY319" fmla="*/ 3535765 h 3906224"/>
                <a:gd name="connsiteX320" fmla="*/ 6022331 w 6356145"/>
                <a:gd name="connsiteY320" fmla="*/ 3541823 h 3906224"/>
                <a:gd name="connsiteX321" fmla="*/ 6022107 w 6356145"/>
                <a:gd name="connsiteY321" fmla="*/ 3541897 h 3906224"/>
                <a:gd name="connsiteX322" fmla="*/ 6022032 w 6356145"/>
                <a:gd name="connsiteY322" fmla="*/ 3541897 h 3906224"/>
                <a:gd name="connsiteX323" fmla="*/ 6020536 w 6356145"/>
                <a:gd name="connsiteY323" fmla="*/ 3542346 h 3906224"/>
                <a:gd name="connsiteX324" fmla="*/ 6014030 w 6356145"/>
                <a:gd name="connsiteY324" fmla="*/ 3544365 h 3906224"/>
                <a:gd name="connsiteX325" fmla="*/ 6012984 w 6356145"/>
                <a:gd name="connsiteY325" fmla="*/ 3544664 h 3906224"/>
                <a:gd name="connsiteX326" fmla="*/ 6012834 w 6356145"/>
                <a:gd name="connsiteY326" fmla="*/ 3544739 h 3906224"/>
                <a:gd name="connsiteX327" fmla="*/ 5947404 w 6356145"/>
                <a:gd name="connsiteY327" fmla="*/ 3557152 h 3906224"/>
                <a:gd name="connsiteX328" fmla="*/ 5947330 w 6356145"/>
                <a:gd name="connsiteY328" fmla="*/ 3557152 h 3906224"/>
                <a:gd name="connsiteX329" fmla="*/ 5942468 w 6356145"/>
                <a:gd name="connsiteY329" fmla="*/ 3557526 h 3906224"/>
                <a:gd name="connsiteX330" fmla="*/ 5920559 w 6356145"/>
                <a:gd name="connsiteY330" fmla="*/ 3654212 h 3906224"/>
                <a:gd name="connsiteX331" fmla="*/ 6040053 w 6356145"/>
                <a:gd name="connsiteY331" fmla="*/ 3655185 h 3906224"/>
                <a:gd name="connsiteX332" fmla="*/ 6045960 w 6356145"/>
                <a:gd name="connsiteY332" fmla="*/ 3597307 h 3906224"/>
                <a:gd name="connsiteX333" fmla="*/ 6039081 w 6356145"/>
                <a:gd name="connsiteY333" fmla="*/ 3535765 h 3906224"/>
                <a:gd name="connsiteX334" fmla="*/ 2490306 w 6356145"/>
                <a:gd name="connsiteY334" fmla="*/ 3535765 h 3906224"/>
                <a:gd name="connsiteX335" fmla="*/ 2473555 w 6356145"/>
                <a:gd name="connsiteY335" fmla="*/ 3541823 h 3906224"/>
                <a:gd name="connsiteX336" fmla="*/ 2473331 w 6356145"/>
                <a:gd name="connsiteY336" fmla="*/ 3541897 h 3906224"/>
                <a:gd name="connsiteX337" fmla="*/ 2473256 w 6356145"/>
                <a:gd name="connsiteY337" fmla="*/ 3541897 h 3906224"/>
                <a:gd name="connsiteX338" fmla="*/ 2471761 w 6356145"/>
                <a:gd name="connsiteY338" fmla="*/ 3542346 h 3906224"/>
                <a:gd name="connsiteX339" fmla="*/ 2465255 w 6356145"/>
                <a:gd name="connsiteY339" fmla="*/ 3544365 h 3906224"/>
                <a:gd name="connsiteX340" fmla="*/ 2464208 w 6356145"/>
                <a:gd name="connsiteY340" fmla="*/ 3544664 h 3906224"/>
                <a:gd name="connsiteX341" fmla="*/ 2464059 w 6356145"/>
                <a:gd name="connsiteY341" fmla="*/ 3544739 h 3906224"/>
                <a:gd name="connsiteX342" fmla="*/ 2398628 w 6356145"/>
                <a:gd name="connsiteY342" fmla="*/ 3557152 h 3906224"/>
                <a:gd name="connsiteX343" fmla="*/ 2398554 w 6356145"/>
                <a:gd name="connsiteY343" fmla="*/ 3557152 h 3906224"/>
                <a:gd name="connsiteX344" fmla="*/ 2393693 w 6356145"/>
                <a:gd name="connsiteY344" fmla="*/ 3557526 h 3906224"/>
                <a:gd name="connsiteX345" fmla="*/ 2371783 w 6356145"/>
                <a:gd name="connsiteY345" fmla="*/ 3654212 h 3906224"/>
                <a:gd name="connsiteX346" fmla="*/ 2491277 w 6356145"/>
                <a:gd name="connsiteY346" fmla="*/ 3655185 h 3906224"/>
                <a:gd name="connsiteX347" fmla="*/ 2497185 w 6356145"/>
                <a:gd name="connsiteY347" fmla="*/ 3597307 h 3906224"/>
                <a:gd name="connsiteX348" fmla="*/ 2490306 w 6356145"/>
                <a:gd name="connsiteY348" fmla="*/ 3535765 h 3906224"/>
                <a:gd name="connsiteX349" fmla="*/ 5492534 w 6356145"/>
                <a:gd name="connsiteY349" fmla="*/ 3535691 h 3906224"/>
                <a:gd name="connsiteX350" fmla="*/ 5485580 w 6356145"/>
                <a:gd name="connsiteY350" fmla="*/ 3597233 h 3906224"/>
                <a:gd name="connsiteX351" fmla="*/ 5491562 w 6356145"/>
                <a:gd name="connsiteY351" fmla="*/ 3655110 h 3906224"/>
                <a:gd name="connsiteX352" fmla="*/ 5611056 w 6356145"/>
                <a:gd name="connsiteY352" fmla="*/ 3654212 h 3906224"/>
                <a:gd name="connsiteX353" fmla="*/ 5589222 w 6356145"/>
                <a:gd name="connsiteY353" fmla="*/ 3557526 h 3906224"/>
                <a:gd name="connsiteX354" fmla="*/ 5492534 w 6356145"/>
                <a:gd name="connsiteY354" fmla="*/ 3535691 h 3906224"/>
                <a:gd name="connsiteX355" fmla="*/ 4856330 w 6356145"/>
                <a:gd name="connsiteY355" fmla="*/ 3535691 h 3906224"/>
                <a:gd name="connsiteX356" fmla="*/ 4764430 w 6356145"/>
                <a:gd name="connsiteY356" fmla="*/ 3557152 h 3906224"/>
                <a:gd name="connsiteX357" fmla="*/ 4759568 w 6356145"/>
                <a:gd name="connsiteY357" fmla="*/ 3557526 h 3906224"/>
                <a:gd name="connsiteX358" fmla="*/ 4737658 w 6356145"/>
                <a:gd name="connsiteY358" fmla="*/ 3654063 h 3906224"/>
                <a:gd name="connsiteX359" fmla="*/ 4857078 w 6356145"/>
                <a:gd name="connsiteY359" fmla="*/ 3655035 h 3906224"/>
                <a:gd name="connsiteX360" fmla="*/ 4863135 w 6356145"/>
                <a:gd name="connsiteY360" fmla="*/ 3597157 h 3906224"/>
                <a:gd name="connsiteX361" fmla="*/ 4856330 w 6356145"/>
                <a:gd name="connsiteY361" fmla="*/ 3535691 h 3906224"/>
                <a:gd name="connsiteX362" fmla="*/ 4309634 w 6356145"/>
                <a:gd name="connsiteY362" fmla="*/ 3535691 h 3906224"/>
                <a:gd name="connsiteX363" fmla="*/ 4302754 w 6356145"/>
                <a:gd name="connsiteY363" fmla="*/ 3597233 h 3906224"/>
                <a:gd name="connsiteX364" fmla="*/ 4305148 w 6356145"/>
                <a:gd name="connsiteY364" fmla="*/ 3634023 h 3906224"/>
                <a:gd name="connsiteX365" fmla="*/ 4308064 w 6356145"/>
                <a:gd name="connsiteY365" fmla="*/ 3651969 h 3906224"/>
                <a:gd name="connsiteX366" fmla="*/ 4308736 w 6356145"/>
                <a:gd name="connsiteY366" fmla="*/ 3655110 h 3906224"/>
                <a:gd name="connsiteX367" fmla="*/ 4428231 w 6356145"/>
                <a:gd name="connsiteY367" fmla="*/ 3654212 h 3906224"/>
                <a:gd name="connsiteX368" fmla="*/ 4406396 w 6356145"/>
                <a:gd name="connsiteY368" fmla="*/ 3557526 h 3906224"/>
                <a:gd name="connsiteX369" fmla="*/ 4309634 w 6356145"/>
                <a:gd name="connsiteY369" fmla="*/ 3535691 h 3906224"/>
                <a:gd name="connsiteX370" fmla="*/ 3126734 w 6356145"/>
                <a:gd name="connsiteY370" fmla="*/ 3535691 h 3906224"/>
                <a:gd name="connsiteX371" fmla="*/ 3119929 w 6356145"/>
                <a:gd name="connsiteY371" fmla="*/ 3597157 h 3906224"/>
                <a:gd name="connsiteX372" fmla="*/ 3125912 w 6356145"/>
                <a:gd name="connsiteY372" fmla="*/ 3655035 h 3906224"/>
                <a:gd name="connsiteX373" fmla="*/ 3245330 w 6356145"/>
                <a:gd name="connsiteY373" fmla="*/ 3654138 h 3906224"/>
                <a:gd name="connsiteX374" fmla="*/ 3243386 w 6356145"/>
                <a:gd name="connsiteY374" fmla="*/ 3648978 h 3906224"/>
                <a:gd name="connsiteX375" fmla="*/ 3241442 w 6356145"/>
                <a:gd name="connsiteY375" fmla="*/ 3643594 h 3906224"/>
                <a:gd name="connsiteX376" fmla="*/ 3241068 w 6356145"/>
                <a:gd name="connsiteY376" fmla="*/ 3642473 h 3906224"/>
                <a:gd name="connsiteX377" fmla="*/ 3240993 w 6356145"/>
                <a:gd name="connsiteY377" fmla="*/ 3642249 h 3906224"/>
                <a:gd name="connsiteX378" fmla="*/ 3240470 w 6356145"/>
                <a:gd name="connsiteY378" fmla="*/ 3640828 h 3906224"/>
                <a:gd name="connsiteX379" fmla="*/ 3239274 w 6356145"/>
                <a:gd name="connsiteY379" fmla="*/ 3637538 h 3906224"/>
                <a:gd name="connsiteX380" fmla="*/ 3239049 w 6356145"/>
                <a:gd name="connsiteY380" fmla="*/ 3637014 h 3906224"/>
                <a:gd name="connsiteX381" fmla="*/ 3237404 w 6356145"/>
                <a:gd name="connsiteY381" fmla="*/ 3631555 h 3906224"/>
                <a:gd name="connsiteX382" fmla="*/ 3237254 w 6356145"/>
                <a:gd name="connsiteY382" fmla="*/ 3631106 h 3906224"/>
                <a:gd name="connsiteX383" fmla="*/ 3223496 w 6356145"/>
                <a:gd name="connsiteY383" fmla="*/ 3557526 h 3906224"/>
                <a:gd name="connsiteX384" fmla="*/ 3126734 w 6356145"/>
                <a:gd name="connsiteY384" fmla="*/ 3535691 h 3906224"/>
                <a:gd name="connsiteX385" fmla="*/ 1943759 w 6356145"/>
                <a:gd name="connsiteY385" fmla="*/ 3535691 h 3906224"/>
                <a:gd name="connsiteX386" fmla="*/ 1936879 w 6356145"/>
                <a:gd name="connsiteY386" fmla="*/ 3597233 h 3906224"/>
                <a:gd name="connsiteX387" fmla="*/ 1942937 w 6356145"/>
                <a:gd name="connsiteY387" fmla="*/ 3655110 h 3906224"/>
                <a:gd name="connsiteX388" fmla="*/ 2062356 w 6356145"/>
                <a:gd name="connsiteY388" fmla="*/ 3654212 h 3906224"/>
                <a:gd name="connsiteX389" fmla="*/ 2040521 w 6356145"/>
                <a:gd name="connsiteY389" fmla="*/ 3557526 h 3906224"/>
                <a:gd name="connsiteX390" fmla="*/ 1943759 w 6356145"/>
                <a:gd name="connsiteY390" fmla="*/ 3535691 h 3906224"/>
                <a:gd name="connsiteX391" fmla="*/ 1307554 w 6356145"/>
                <a:gd name="connsiteY391" fmla="*/ 3535691 h 3906224"/>
                <a:gd name="connsiteX392" fmla="*/ 1215653 w 6356145"/>
                <a:gd name="connsiteY392" fmla="*/ 3557152 h 3906224"/>
                <a:gd name="connsiteX393" fmla="*/ 1210793 w 6356145"/>
                <a:gd name="connsiteY393" fmla="*/ 3557526 h 3906224"/>
                <a:gd name="connsiteX394" fmla="*/ 1188883 w 6356145"/>
                <a:gd name="connsiteY394" fmla="*/ 3654063 h 3906224"/>
                <a:gd name="connsiteX395" fmla="*/ 1308377 w 6356145"/>
                <a:gd name="connsiteY395" fmla="*/ 3655035 h 3906224"/>
                <a:gd name="connsiteX396" fmla="*/ 1314359 w 6356145"/>
                <a:gd name="connsiteY396" fmla="*/ 3597157 h 3906224"/>
                <a:gd name="connsiteX397" fmla="*/ 1307554 w 6356145"/>
                <a:gd name="connsiteY397" fmla="*/ 3535691 h 3906224"/>
                <a:gd name="connsiteX398" fmla="*/ 760859 w 6356145"/>
                <a:gd name="connsiteY398" fmla="*/ 3535691 h 3906224"/>
                <a:gd name="connsiteX399" fmla="*/ 753979 w 6356145"/>
                <a:gd name="connsiteY399" fmla="*/ 3597233 h 3906224"/>
                <a:gd name="connsiteX400" fmla="*/ 759961 w 6356145"/>
                <a:gd name="connsiteY400" fmla="*/ 3655110 h 3906224"/>
                <a:gd name="connsiteX401" fmla="*/ 879455 w 6356145"/>
                <a:gd name="connsiteY401" fmla="*/ 3654212 h 3906224"/>
                <a:gd name="connsiteX402" fmla="*/ 857620 w 6356145"/>
                <a:gd name="connsiteY402" fmla="*/ 3557526 h 3906224"/>
                <a:gd name="connsiteX403" fmla="*/ 760859 w 6356145"/>
                <a:gd name="connsiteY403" fmla="*/ 3535691 h 3906224"/>
                <a:gd name="connsiteX404" fmla="*/ 5000052 w 6356145"/>
                <a:gd name="connsiteY404" fmla="*/ 3426367 h 3906224"/>
                <a:gd name="connsiteX405" fmla="*/ 4969544 w 6356145"/>
                <a:gd name="connsiteY405" fmla="*/ 3461662 h 3906224"/>
                <a:gd name="connsiteX406" fmla="*/ 4902618 w 6356145"/>
                <a:gd name="connsiteY406" fmla="*/ 3513332 h 3906224"/>
                <a:gd name="connsiteX407" fmla="*/ 4913386 w 6356145"/>
                <a:gd name="connsiteY407" fmla="*/ 3597233 h 3906224"/>
                <a:gd name="connsiteX408" fmla="*/ 4910244 w 6356145"/>
                <a:gd name="connsiteY408" fmla="*/ 3641874 h 3906224"/>
                <a:gd name="connsiteX409" fmla="*/ 5042152 w 6356145"/>
                <a:gd name="connsiteY409" fmla="*/ 3648978 h 3906224"/>
                <a:gd name="connsiteX410" fmla="*/ 5093822 w 6356145"/>
                <a:gd name="connsiteY410" fmla="*/ 3582127 h 3906224"/>
                <a:gd name="connsiteX411" fmla="*/ 5127098 w 6356145"/>
                <a:gd name="connsiteY411" fmla="*/ 3552964 h 3906224"/>
                <a:gd name="connsiteX412" fmla="*/ 5120219 w 6356145"/>
                <a:gd name="connsiteY412" fmla="*/ 3546683 h 3906224"/>
                <a:gd name="connsiteX413" fmla="*/ 5081559 w 6356145"/>
                <a:gd name="connsiteY413" fmla="*/ 3470111 h 3906224"/>
                <a:gd name="connsiteX414" fmla="*/ 5000052 w 6356145"/>
                <a:gd name="connsiteY414" fmla="*/ 3426367 h 3906224"/>
                <a:gd name="connsiteX415" fmla="*/ 3817077 w 6356145"/>
                <a:gd name="connsiteY415" fmla="*/ 3426367 h 3906224"/>
                <a:gd name="connsiteX416" fmla="*/ 3786568 w 6356145"/>
                <a:gd name="connsiteY416" fmla="*/ 3461662 h 3906224"/>
                <a:gd name="connsiteX417" fmla="*/ 3719642 w 6356145"/>
                <a:gd name="connsiteY417" fmla="*/ 3513332 h 3906224"/>
                <a:gd name="connsiteX418" fmla="*/ 3730335 w 6356145"/>
                <a:gd name="connsiteY418" fmla="*/ 3597233 h 3906224"/>
                <a:gd name="connsiteX419" fmla="*/ 3727269 w 6356145"/>
                <a:gd name="connsiteY419" fmla="*/ 3641874 h 3906224"/>
                <a:gd name="connsiteX420" fmla="*/ 3859102 w 6356145"/>
                <a:gd name="connsiteY420" fmla="*/ 3648978 h 3906224"/>
                <a:gd name="connsiteX421" fmla="*/ 3910773 w 6356145"/>
                <a:gd name="connsiteY421" fmla="*/ 3582127 h 3906224"/>
                <a:gd name="connsiteX422" fmla="*/ 3944048 w 6356145"/>
                <a:gd name="connsiteY422" fmla="*/ 3552964 h 3906224"/>
                <a:gd name="connsiteX423" fmla="*/ 3937169 w 6356145"/>
                <a:gd name="connsiteY423" fmla="*/ 3546608 h 3906224"/>
                <a:gd name="connsiteX424" fmla="*/ 3898584 w 6356145"/>
                <a:gd name="connsiteY424" fmla="*/ 3470111 h 3906224"/>
                <a:gd name="connsiteX425" fmla="*/ 3817077 w 6356145"/>
                <a:gd name="connsiteY425" fmla="*/ 3426367 h 3906224"/>
                <a:gd name="connsiteX426" fmla="*/ 1451276 w 6356145"/>
                <a:gd name="connsiteY426" fmla="*/ 3426367 h 3906224"/>
                <a:gd name="connsiteX427" fmla="*/ 1420767 w 6356145"/>
                <a:gd name="connsiteY427" fmla="*/ 3461662 h 3906224"/>
                <a:gd name="connsiteX428" fmla="*/ 1353842 w 6356145"/>
                <a:gd name="connsiteY428" fmla="*/ 3513332 h 3906224"/>
                <a:gd name="connsiteX429" fmla="*/ 1364609 w 6356145"/>
                <a:gd name="connsiteY429" fmla="*/ 3597233 h 3906224"/>
                <a:gd name="connsiteX430" fmla="*/ 1361544 w 6356145"/>
                <a:gd name="connsiteY430" fmla="*/ 3641874 h 3906224"/>
                <a:gd name="connsiteX431" fmla="*/ 1493301 w 6356145"/>
                <a:gd name="connsiteY431" fmla="*/ 3648903 h 3906224"/>
                <a:gd name="connsiteX432" fmla="*/ 1544972 w 6356145"/>
                <a:gd name="connsiteY432" fmla="*/ 3582053 h 3906224"/>
                <a:gd name="connsiteX433" fmla="*/ 1578323 w 6356145"/>
                <a:gd name="connsiteY433" fmla="*/ 3552964 h 3906224"/>
                <a:gd name="connsiteX434" fmla="*/ 1571444 w 6356145"/>
                <a:gd name="connsiteY434" fmla="*/ 3546683 h 3906224"/>
                <a:gd name="connsiteX435" fmla="*/ 1532783 w 6356145"/>
                <a:gd name="connsiteY435" fmla="*/ 3470036 h 3906224"/>
                <a:gd name="connsiteX436" fmla="*/ 1451276 w 6356145"/>
                <a:gd name="connsiteY436" fmla="*/ 3426367 h 3906224"/>
                <a:gd name="connsiteX437" fmla="*/ 6182878 w 6356145"/>
                <a:gd name="connsiteY437" fmla="*/ 3426291 h 3906224"/>
                <a:gd name="connsiteX438" fmla="*/ 6152294 w 6356145"/>
                <a:gd name="connsiteY438" fmla="*/ 3461662 h 3906224"/>
                <a:gd name="connsiteX439" fmla="*/ 6085442 w 6356145"/>
                <a:gd name="connsiteY439" fmla="*/ 3513332 h 3906224"/>
                <a:gd name="connsiteX440" fmla="*/ 6096210 w 6356145"/>
                <a:gd name="connsiteY440" fmla="*/ 3597233 h 3906224"/>
                <a:gd name="connsiteX441" fmla="*/ 6093145 w 6356145"/>
                <a:gd name="connsiteY441" fmla="*/ 3641874 h 3906224"/>
                <a:gd name="connsiteX442" fmla="*/ 6224978 w 6356145"/>
                <a:gd name="connsiteY442" fmla="*/ 3648978 h 3906224"/>
                <a:gd name="connsiteX443" fmla="*/ 6276573 w 6356145"/>
                <a:gd name="connsiteY443" fmla="*/ 3582053 h 3906224"/>
                <a:gd name="connsiteX444" fmla="*/ 6309774 w 6356145"/>
                <a:gd name="connsiteY444" fmla="*/ 3552964 h 3906224"/>
                <a:gd name="connsiteX445" fmla="*/ 6302895 w 6356145"/>
                <a:gd name="connsiteY445" fmla="*/ 3546608 h 3906224"/>
                <a:gd name="connsiteX446" fmla="*/ 6264384 w 6356145"/>
                <a:gd name="connsiteY446" fmla="*/ 3470111 h 3906224"/>
                <a:gd name="connsiteX447" fmla="*/ 6182878 w 6356145"/>
                <a:gd name="connsiteY447" fmla="*/ 3426291 h 3906224"/>
                <a:gd name="connsiteX448" fmla="*/ 2634177 w 6356145"/>
                <a:gd name="connsiteY448" fmla="*/ 3426291 h 3906224"/>
                <a:gd name="connsiteX449" fmla="*/ 2603518 w 6356145"/>
                <a:gd name="connsiteY449" fmla="*/ 3461662 h 3906224"/>
                <a:gd name="connsiteX450" fmla="*/ 2536667 w 6356145"/>
                <a:gd name="connsiteY450" fmla="*/ 3513332 h 3906224"/>
                <a:gd name="connsiteX451" fmla="*/ 2547435 w 6356145"/>
                <a:gd name="connsiteY451" fmla="*/ 3597233 h 3906224"/>
                <a:gd name="connsiteX452" fmla="*/ 2544369 w 6356145"/>
                <a:gd name="connsiteY452" fmla="*/ 3641874 h 3906224"/>
                <a:gd name="connsiteX453" fmla="*/ 2676201 w 6356145"/>
                <a:gd name="connsiteY453" fmla="*/ 3648903 h 3906224"/>
                <a:gd name="connsiteX454" fmla="*/ 2727872 w 6356145"/>
                <a:gd name="connsiteY454" fmla="*/ 3582053 h 3906224"/>
                <a:gd name="connsiteX455" fmla="*/ 2761148 w 6356145"/>
                <a:gd name="connsiteY455" fmla="*/ 3552890 h 3906224"/>
                <a:gd name="connsiteX456" fmla="*/ 2754268 w 6356145"/>
                <a:gd name="connsiteY456" fmla="*/ 3546533 h 3906224"/>
                <a:gd name="connsiteX457" fmla="*/ 2715684 w 6356145"/>
                <a:gd name="connsiteY457" fmla="*/ 3470036 h 3906224"/>
                <a:gd name="connsiteX458" fmla="*/ 2634177 w 6356145"/>
                <a:gd name="connsiteY458" fmla="*/ 3426291 h 3906224"/>
                <a:gd name="connsiteX459" fmla="*/ 4162323 w 6356145"/>
                <a:gd name="connsiteY459" fmla="*/ 3421506 h 3906224"/>
                <a:gd name="connsiteX460" fmla="*/ 4153425 w 6356145"/>
                <a:gd name="connsiteY460" fmla="*/ 3431451 h 3906224"/>
                <a:gd name="connsiteX461" fmla="*/ 4076778 w 6356145"/>
                <a:gd name="connsiteY461" fmla="*/ 3470036 h 3906224"/>
                <a:gd name="connsiteX462" fmla="*/ 4034753 w 6356145"/>
                <a:gd name="connsiteY462" fmla="*/ 3549973 h 3906224"/>
                <a:gd name="connsiteX463" fmla="*/ 4072292 w 6356145"/>
                <a:gd name="connsiteY463" fmla="*/ 3582127 h 3906224"/>
                <a:gd name="connsiteX464" fmla="*/ 4123888 w 6356145"/>
                <a:gd name="connsiteY464" fmla="*/ 3648978 h 3906224"/>
                <a:gd name="connsiteX465" fmla="*/ 4255646 w 6356145"/>
                <a:gd name="connsiteY465" fmla="*/ 3641800 h 3906224"/>
                <a:gd name="connsiteX466" fmla="*/ 4255570 w 6356145"/>
                <a:gd name="connsiteY466" fmla="*/ 3641276 h 3906224"/>
                <a:gd name="connsiteX467" fmla="*/ 4255496 w 6356145"/>
                <a:gd name="connsiteY467" fmla="*/ 3640678 h 3906224"/>
                <a:gd name="connsiteX468" fmla="*/ 4255496 w 6356145"/>
                <a:gd name="connsiteY468" fmla="*/ 3640603 h 3906224"/>
                <a:gd name="connsiteX469" fmla="*/ 4255496 w 6356145"/>
                <a:gd name="connsiteY469" fmla="*/ 3640379 h 3906224"/>
                <a:gd name="connsiteX470" fmla="*/ 4252654 w 6356145"/>
                <a:gd name="connsiteY470" fmla="*/ 3597233 h 3906224"/>
                <a:gd name="connsiteX471" fmla="*/ 4263422 w 6356145"/>
                <a:gd name="connsiteY471" fmla="*/ 3513332 h 3906224"/>
                <a:gd name="connsiteX472" fmla="*/ 4196571 w 6356145"/>
                <a:gd name="connsiteY472" fmla="*/ 3461736 h 3906224"/>
                <a:gd name="connsiteX473" fmla="*/ 4196496 w 6356145"/>
                <a:gd name="connsiteY473" fmla="*/ 3461662 h 3906224"/>
                <a:gd name="connsiteX474" fmla="*/ 4167856 w 6356145"/>
                <a:gd name="connsiteY474" fmla="*/ 3429058 h 3906224"/>
                <a:gd name="connsiteX475" fmla="*/ 4162323 w 6356145"/>
                <a:gd name="connsiteY475" fmla="*/ 3421506 h 3906224"/>
                <a:gd name="connsiteX476" fmla="*/ 2979348 w 6356145"/>
                <a:gd name="connsiteY476" fmla="*/ 3421506 h 3906224"/>
                <a:gd name="connsiteX477" fmla="*/ 2970524 w 6356145"/>
                <a:gd name="connsiteY477" fmla="*/ 3431376 h 3906224"/>
                <a:gd name="connsiteX478" fmla="*/ 2893878 w 6356145"/>
                <a:gd name="connsiteY478" fmla="*/ 3470036 h 3906224"/>
                <a:gd name="connsiteX479" fmla="*/ 2855218 w 6356145"/>
                <a:gd name="connsiteY479" fmla="*/ 3546683 h 3906224"/>
                <a:gd name="connsiteX480" fmla="*/ 2851778 w 6356145"/>
                <a:gd name="connsiteY480" fmla="*/ 3549973 h 3906224"/>
                <a:gd name="connsiteX481" fmla="*/ 2889316 w 6356145"/>
                <a:gd name="connsiteY481" fmla="*/ 3582127 h 3906224"/>
                <a:gd name="connsiteX482" fmla="*/ 2940987 w 6356145"/>
                <a:gd name="connsiteY482" fmla="*/ 3649053 h 3906224"/>
                <a:gd name="connsiteX483" fmla="*/ 3072745 w 6356145"/>
                <a:gd name="connsiteY483" fmla="*/ 3641874 h 3906224"/>
                <a:gd name="connsiteX484" fmla="*/ 3069754 w 6356145"/>
                <a:gd name="connsiteY484" fmla="*/ 3597307 h 3906224"/>
                <a:gd name="connsiteX485" fmla="*/ 3080447 w 6356145"/>
                <a:gd name="connsiteY485" fmla="*/ 3513407 h 3906224"/>
                <a:gd name="connsiteX486" fmla="*/ 3014718 w 6356145"/>
                <a:gd name="connsiteY486" fmla="*/ 3462858 h 3906224"/>
                <a:gd name="connsiteX487" fmla="*/ 3013521 w 6356145"/>
                <a:gd name="connsiteY487" fmla="*/ 3461736 h 3906224"/>
                <a:gd name="connsiteX488" fmla="*/ 3006791 w 6356145"/>
                <a:gd name="connsiteY488" fmla="*/ 3454781 h 3906224"/>
                <a:gd name="connsiteX489" fmla="*/ 3005894 w 6356145"/>
                <a:gd name="connsiteY489" fmla="*/ 3453809 h 3906224"/>
                <a:gd name="connsiteX490" fmla="*/ 3005594 w 6356145"/>
                <a:gd name="connsiteY490" fmla="*/ 3453510 h 3906224"/>
                <a:gd name="connsiteX491" fmla="*/ 2979348 w 6356145"/>
                <a:gd name="connsiteY491" fmla="*/ 3421506 h 3906224"/>
                <a:gd name="connsiteX492" fmla="*/ 1796597 w 6356145"/>
                <a:gd name="connsiteY492" fmla="*/ 3421431 h 3906224"/>
                <a:gd name="connsiteX493" fmla="*/ 1787699 w 6356145"/>
                <a:gd name="connsiteY493" fmla="*/ 3431376 h 3906224"/>
                <a:gd name="connsiteX494" fmla="*/ 1711052 w 6356145"/>
                <a:gd name="connsiteY494" fmla="*/ 3469961 h 3906224"/>
                <a:gd name="connsiteX495" fmla="*/ 1668953 w 6356145"/>
                <a:gd name="connsiteY495" fmla="*/ 3549973 h 3906224"/>
                <a:gd name="connsiteX496" fmla="*/ 1706416 w 6356145"/>
                <a:gd name="connsiteY496" fmla="*/ 3582127 h 3906224"/>
                <a:gd name="connsiteX497" fmla="*/ 1758162 w 6356145"/>
                <a:gd name="connsiteY497" fmla="*/ 3648978 h 3906224"/>
                <a:gd name="connsiteX498" fmla="*/ 1889919 w 6356145"/>
                <a:gd name="connsiteY498" fmla="*/ 3641800 h 3906224"/>
                <a:gd name="connsiteX499" fmla="*/ 1886853 w 6356145"/>
                <a:gd name="connsiteY499" fmla="*/ 3597233 h 3906224"/>
                <a:gd name="connsiteX500" fmla="*/ 1897621 w 6356145"/>
                <a:gd name="connsiteY500" fmla="*/ 3513332 h 3906224"/>
                <a:gd name="connsiteX501" fmla="*/ 1830695 w 6356145"/>
                <a:gd name="connsiteY501" fmla="*/ 3461662 h 3906224"/>
                <a:gd name="connsiteX502" fmla="*/ 1796597 w 6356145"/>
                <a:gd name="connsiteY502" fmla="*/ 3421431 h 3906224"/>
                <a:gd name="connsiteX503" fmla="*/ 613622 w 6356145"/>
                <a:gd name="connsiteY503" fmla="*/ 3421431 h 3906224"/>
                <a:gd name="connsiteX504" fmla="*/ 604649 w 6356145"/>
                <a:gd name="connsiteY504" fmla="*/ 3431451 h 3906224"/>
                <a:gd name="connsiteX505" fmla="*/ 528152 w 6356145"/>
                <a:gd name="connsiteY505" fmla="*/ 3470036 h 3906224"/>
                <a:gd name="connsiteX506" fmla="*/ 486052 w 6356145"/>
                <a:gd name="connsiteY506" fmla="*/ 3549973 h 3906224"/>
                <a:gd name="connsiteX507" fmla="*/ 523516 w 6356145"/>
                <a:gd name="connsiteY507" fmla="*/ 3582127 h 3906224"/>
                <a:gd name="connsiteX508" fmla="*/ 575187 w 6356145"/>
                <a:gd name="connsiteY508" fmla="*/ 3649053 h 3906224"/>
                <a:gd name="connsiteX509" fmla="*/ 706944 w 6356145"/>
                <a:gd name="connsiteY509" fmla="*/ 3641874 h 3906224"/>
                <a:gd name="connsiteX510" fmla="*/ 703878 w 6356145"/>
                <a:gd name="connsiteY510" fmla="*/ 3597307 h 3906224"/>
                <a:gd name="connsiteX511" fmla="*/ 714646 w 6356145"/>
                <a:gd name="connsiteY511" fmla="*/ 3513407 h 3906224"/>
                <a:gd name="connsiteX512" fmla="*/ 647720 w 6356145"/>
                <a:gd name="connsiteY512" fmla="*/ 3461736 h 3906224"/>
                <a:gd name="connsiteX513" fmla="*/ 613622 w 6356145"/>
                <a:gd name="connsiteY513" fmla="*/ 3421431 h 3906224"/>
                <a:gd name="connsiteX514" fmla="*/ 5345298 w 6356145"/>
                <a:gd name="connsiteY514" fmla="*/ 3421357 h 3906224"/>
                <a:gd name="connsiteX515" fmla="*/ 5336400 w 6356145"/>
                <a:gd name="connsiteY515" fmla="*/ 3431376 h 3906224"/>
                <a:gd name="connsiteX516" fmla="*/ 5259828 w 6356145"/>
                <a:gd name="connsiteY516" fmla="*/ 3470036 h 3906224"/>
                <a:gd name="connsiteX517" fmla="*/ 5217728 w 6356145"/>
                <a:gd name="connsiteY517" fmla="*/ 3549973 h 3906224"/>
                <a:gd name="connsiteX518" fmla="*/ 5255192 w 6356145"/>
                <a:gd name="connsiteY518" fmla="*/ 3582127 h 3906224"/>
                <a:gd name="connsiteX519" fmla="*/ 5306862 w 6356145"/>
                <a:gd name="connsiteY519" fmla="*/ 3648978 h 3906224"/>
                <a:gd name="connsiteX520" fmla="*/ 5438620 w 6356145"/>
                <a:gd name="connsiteY520" fmla="*/ 3641800 h 3906224"/>
                <a:gd name="connsiteX521" fmla="*/ 5435555 w 6356145"/>
                <a:gd name="connsiteY521" fmla="*/ 3597233 h 3906224"/>
                <a:gd name="connsiteX522" fmla="*/ 5446322 w 6356145"/>
                <a:gd name="connsiteY522" fmla="*/ 3513332 h 3906224"/>
                <a:gd name="connsiteX523" fmla="*/ 5379397 w 6356145"/>
                <a:gd name="connsiteY523" fmla="*/ 3461662 h 3906224"/>
                <a:gd name="connsiteX524" fmla="*/ 5345298 w 6356145"/>
                <a:gd name="connsiteY524" fmla="*/ 3421357 h 3906224"/>
                <a:gd name="connsiteX525" fmla="*/ 3186107 w 6356145"/>
                <a:gd name="connsiteY525" fmla="*/ 3416421 h 3906224"/>
                <a:gd name="connsiteX526" fmla="*/ 3185957 w 6356145"/>
                <a:gd name="connsiteY526" fmla="*/ 3416645 h 3906224"/>
                <a:gd name="connsiteX527" fmla="*/ 3185882 w 6356145"/>
                <a:gd name="connsiteY527" fmla="*/ 3416720 h 3906224"/>
                <a:gd name="connsiteX528" fmla="*/ 3185658 w 6356145"/>
                <a:gd name="connsiteY528" fmla="*/ 3417019 h 3906224"/>
                <a:gd name="connsiteX529" fmla="*/ 3180948 w 6356145"/>
                <a:gd name="connsiteY529" fmla="*/ 3422777 h 3906224"/>
                <a:gd name="connsiteX530" fmla="*/ 3178405 w 6356145"/>
                <a:gd name="connsiteY530" fmla="*/ 3426067 h 3906224"/>
                <a:gd name="connsiteX531" fmla="*/ 3177208 w 6356145"/>
                <a:gd name="connsiteY531" fmla="*/ 3427563 h 3906224"/>
                <a:gd name="connsiteX532" fmla="*/ 3176086 w 6356145"/>
                <a:gd name="connsiteY532" fmla="*/ 3428983 h 3906224"/>
                <a:gd name="connsiteX533" fmla="*/ 3175787 w 6356145"/>
                <a:gd name="connsiteY533" fmla="*/ 3429357 h 3906224"/>
                <a:gd name="connsiteX534" fmla="*/ 3171376 w 6356145"/>
                <a:gd name="connsiteY534" fmla="*/ 3435415 h 3906224"/>
                <a:gd name="connsiteX535" fmla="*/ 3170778 w 6356145"/>
                <a:gd name="connsiteY535" fmla="*/ 3436162 h 3906224"/>
                <a:gd name="connsiteX536" fmla="*/ 3170852 w 6356145"/>
                <a:gd name="connsiteY536" fmla="*/ 3436162 h 3906224"/>
                <a:gd name="connsiteX537" fmla="*/ 3166440 w 6356145"/>
                <a:gd name="connsiteY537" fmla="*/ 3442519 h 3906224"/>
                <a:gd name="connsiteX538" fmla="*/ 3166291 w 6356145"/>
                <a:gd name="connsiteY538" fmla="*/ 3442742 h 3906224"/>
                <a:gd name="connsiteX539" fmla="*/ 3161804 w 6356145"/>
                <a:gd name="connsiteY539" fmla="*/ 3449697 h 3906224"/>
                <a:gd name="connsiteX540" fmla="*/ 3161804 w 6356145"/>
                <a:gd name="connsiteY540" fmla="*/ 3449772 h 3906224"/>
                <a:gd name="connsiteX541" fmla="*/ 3161879 w 6356145"/>
                <a:gd name="connsiteY541" fmla="*/ 3449772 h 3906224"/>
                <a:gd name="connsiteX542" fmla="*/ 3157841 w 6356145"/>
                <a:gd name="connsiteY542" fmla="*/ 3456427 h 3906224"/>
                <a:gd name="connsiteX543" fmla="*/ 3157766 w 6356145"/>
                <a:gd name="connsiteY543" fmla="*/ 3456651 h 3906224"/>
                <a:gd name="connsiteX544" fmla="*/ 3157617 w 6356145"/>
                <a:gd name="connsiteY544" fmla="*/ 3456875 h 3906224"/>
                <a:gd name="connsiteX545" fmla="*/ 3154102 w 6356145"/>
                <a:gd name="connsiteY545" fmla="*/ 3463007 h 3906224"/>
                <a:gd name="connsiteX546" fmla="*/ 3152682 w 6356145"/>
                <a:gd name="connsiteY546" fmla="*/ 3465699 h 3906224"/>
                <a:gd name="connsiteX547" fmla="*/ 3151859 w 6356145"/>
                <a:gd name="connsiteY547" fmla="*/ 3467195 h 3906224"/>
                <a:gd name="connsiteX548" fmla="*/ 3150961 w 6356145"/>
                <a:gd name="connsiteY548" fmla="*/ 3468840 h 3906224"/>
                <a:gd name="connsiteX549" fmla="*/ 3150064 w 6356145"/>
                <a:gd name="connsiteY549" fmla="*/ 3470635 h 3906224"/>
                <a:gd name="connsiteX550" fmla="*/ 3149840 w 6356145"/>
                <a:gd name="connsiteY550" fmla="*/ 3471009 h 3906224"/>
                <a:gd name="connsiteX551" fmla="*/ 3149765 w 6356145"/>
                <a:gd name="connsiteY551" fmla="*/ 3471158 h 3906224"/>
                <a:gd name="connsiteX552" fmla="*/ 3149466 w 6356145"/>
                <a:gd name="connsiteY552" fmla="*/ 3471831 h 3906224"/>
                <a:gd name="connsiteX553" fmla="*/ 3148644 w 6356145"/>
                <a:gd name="connsiteY553" fmla="*/ 3473402 h 3906224"/>
                <a:gd name="connsiteX554" fmla="*/ 3147671 w 6356145"/>
                <a:gd name="connsiteY554" fmla="*/ 3475420 h 3906224"/>
                <a:gd name="connsiteX555" fmla="*/ 3146624 w 6356145"/>
                <a:gd name="connsiteY555" fmla="*/ 3477439 h 3906224"/>
                <a:gd name="connsiteX556" fmla="*/ 3146251 w 6356145"/>
                <a:gd name="connsiteY556" fmla="*/ 3478336 h 3906224"/>
                <a:gd name="connsiteX557" fmla="*/ 3146176 w 6356145"/>
                <a:gd name="connsiteY557" fmla="*/ 3478561 h 3906224"/>
                <a:gd name="connsiteX558" fmla="*/ 3143110 w 6356145"/>
                <a:gd name="connsiteY558" fmla="*/ 3485291 h 3906224"/>
                <a:gd name="connsiteX559" fmla="*/ 3142811 w 6356145"/>
                <a:gd name="connsiteY559" fmla="*/ 3485964 h 3906224"/>
                <a:gd name="connsiteX560" fmla="*/ 3142064 w 6356145"/>
                <a:gd name="connsiteY560" fmla="*/ 3487908 h 3906224"/>
                <a:gd name="connsiteX561" fmla="*/ 3223795 w 6356145"/>
                <a:gd name="connsiteY561" fmla="*/ 3507275 h 3906224"/>
                <a:gd name="connsiteX562" fmla="*/ 3233366 w 6356145"/>
                <a:gd name="connsiteY562" fmla="*/ 3450071 h 3906224"/>
                <a:gd name="connsiteX563" fmla="*/ 3186107 w 6356145"/>
                <a:gd name="connsiteY563" fmla="*/ 3416421 h 3906224"/>
                <a:gd name="connsiteX564" fmla="*/ 5979708 w 6356145"/>
                <a:gd name="connsiteY564" fmla="*/ 3416346 h 3906224"/>
                <a:gd name="connsiteX565" fmla="*/ 5932524 w 6356145"/>
                <a:gd name="connsiteY565" fmla="*/ 3449996 h 3906224"/>
                <a:gd name="connsiteX566" fmla="*/ 5940824 w 6356145"/>
                <a:gd name="connsiteY566" fmla="*/ 3493965 h 3906224"/>
                <a:gd name="connsiteX567" fmla="*/ 5940824 w 6356145"/>
                <a:gd name="connsiteY567" fmla="*/ 3494040 h 3906224"/>
                <a:gd name="connsiteX568" fmla="*/ 5942095 w 6356145"/>
                <a:gd name="connsiteY568" fmla="*/ 3506453 h 3906224"/>
                <a:gd name="connsiteX569" fmla="*/ 5942170 w 6356145"/>
                <a:gd name="connsiteY569" fmla="*/ 3507275 h 3906224"/>
                <a:gd name="connsiteX570" fmla="*/ 5943067 w 6356145"/>
                <a:gd name="connsiteY570" fmla="*/ 3507201 h 3906224"/>
                <a:gd name="connsiteX571" fmla="*/ 5998701 w 6356145"/>
                <a:gd name="connsiteY571" fmla="*/ 3496657 h 3906224"/>
                <a:gd name="connsiteX572" fmla="*/ 5998850 w 6356145"/>
                <a:gd name="connsiteY572" fmla="*/ 3496582 h 3906224"/>
                <a:gd name="connsiteX573" fmla="*/ 6006552 w 6356145"/>
                <a:gd name="connsiteY573" fmla="*/ 3494189 h 3906224"/>
                <a:gd name="connsiteX574" fmla="*/ 6023902 w 6356145"/>
                <a:gd name="connsiteY574" fmla="*/ 3487833 h 3906224"/>
                <a:gd name="connsiteX575" fmla="*/ 5979708 w 6356145"/>
                <a:gd name="connsiteY575" fmla="*/ 3416346 h 3906224"/>
                <a:gd name="connsiteX576" fmla="*/ 4369082 w 6356145"/>
                <a:gd name="connsiteY576" fmla="*/ 3416346 h 3906224"/>
                <a:gd name="connsiteX577" fmla="*/ 4324888 w 6356145"/>
                <a:gd name="connsiteY577" fmla="*/ 3487833 h 3906224"/>
                <a:gd name="connsiteX578" fmla="*/ 4406695 w 6356145"/>
                <a:gd name="connsiteY578" fmla="*/ 3507201 h 3906224"/>
                <a:gd name="connsiteX579" fmla="*/ 4416266 w 6356145"/>
                <a:gd name="connsiteY579" fmla="*/ 3449996 h 3906224"/>
                <a:gd name="connsiteX580" fmla="*/ 4369082 w 6356145"/>
                <a:gd name="connsiteY580" fmla="*/ 3416346 h 3906224"/>
                <a:gd name="connsiteX581" fmla="*/ 2430932 w 6356145"/>
                <a:gd name="connsiteY581" fmla="*/ 3416346 h 3906224"/>
                <a:gd name="connsiteX582" fmla="*/ 2383747 w 6356145"/>
                <a:gd name="connsiteY582" fmla="*/ 3449996 h 3906224"/>
                <a:gd name="connsiteX583" fmla="*/ 2393319 w 6356145"/>
                <a:gd name="connsiteY583" fmla="*/ 3507275 h 3906224"/>
                <a:gd name="connsiteX584" fmla="*/ 2394292 w 6356145"/>
                <a:gd name="connsiteY584" fmla="*/ 3507201 h 3906224"/>
                <a:gd name="connsiteX585" fmla="*/ 2449926 w 6356145"/>
                <a:gd name="connsiteY585" fmla="*/ 3496657 h 3906224"/>
                <a:gd name="connsiteX586" fmla="*/ 2450075 w 6356145"/>
                <a:gd name="connsiteY586" fmla="*/ 3496582 h 3906224"/>
                <a:gd name="connsiteX587" fmla="*/ 2457777 w 6356145"/>
                <a:gd name="connsiteY587" fmla="*/ 3494189 h 3906224"/>
                <a:gd name="connsiteX588" fmla="*/ 2475126 w 6356145"/>
                <a:gd name="connsiteY588" fmla="*/ 3487833 h 3906224"/>
                <a:gd name="connsiteX589" fmla="*/ 2430932 w 6356145"/>
                <a:gd name="connsiteY589" fmla="*/ 3416346 h 3906224"/>
                <a:gd name="connsiteX590" fmla="*/ 2003207 w 6356145"/>
                <a:gd name="connsiteY590" fmla="*/ 3416346 h 3906224"/>
                <a:gd name="connsiteX591" fmla="*/ 1959088 w 6356145"/>
                <a:gd name="connsiteY591" fmla="*/ 3487833 h 3906224"/>
                <a:gd name="connsiteX592" fmla="*/ 2040894 w 6356145"/>
                <a:gd name="connsiteY592" fmla="*/ 3507201 h 3906224"/>
                <a:gd name="connsiteX593" fmla="*/ 2050466 w 6356145"/>
                <a:gd name="connsiteY593" fmla="*/ 3449996 h 3906224"/>
                <a:gd name="connsiteX594" fmla="*/ 2003207 w 6356145"/>
                <a:gd name="connsiteY594" fmla="*/ 3416346 h 3906224"/>
                <a:gd name="connsiteX595" fmla="*/ 820306 w 6356145"/>
                <a:gd name="connsiteY595" fmla="*/ 3416346 h 3906224"/>
                <a:gd name="connsiteX596" fmla="*/ 776188 w 6356145"/>
                <a:gd name="connsiteY596" fmla="*/ 3487833 h 3906224"/>
                <a:gd name="connsiteX597" fmla="*/ 857919 w 6356145"/>
                <a:gd name="connsiteY597" fmla="*/ 3507201 h 3906224"/>
                <a:gd name="connsiteX598" fmla="*/ 867565 w 6356145"/>
                <a:gd name="connsiteY598" fmla="*/ 3449996 h 3906224"/>
                <a:gd name="connsiteX599" fmla="*/ 820306 w 6356145"/>
                <a:gd name="connsiteY599" fmla="*/ 3416346 h 3906224"/>
                <a:gd name="connsiteX600" fmla="*/ 5551908 w 6356145"/>
                <a:gd name="connsiteY600" fmla="*/ 3416272 h 3906224"/>
                <a:gd name="connsiteX601" fmla="*/ 5551758 w 6356145"/>
                <a:gd name="connsiteY601" fmla="*/ 3416495 h 3906224"/>
                <a:gd name="connsiteX602" fmla="*/ 5551384 w 6356145"/>
                <a:gd name="connsiteY602" fmla="*/ 3416945 h 3906224"/>
                <a:gd name="connsiteX603" fmla="*/ 5546748 w 6356145"/>
                <a:gd name="connsiteY603" fmla="*/ 3422628 h 3906224"/>
                <a:gd name="connsiteX604" fmla="*/ 5546225 w 6356145"/>
                <a:gd name="connsiteY604" fmla="*/ 3423300 h 3906224"/>
                <a:gd name="connsiteX605" fmla="*/ 5544206 w 6356145"/>
                <a:gd name="connsiteY605" fmla="*/ 3425918 h 3906224"/>
                <a:gd name="connsiteX606" fmla="*/ 5542934 w 6356145"/>
                <a:gd name="connsiteY606" fmla="*/ 3427488 h 3906224"/>
                <a:gd name="connsiteX607" fmla="*/ 5542411 w 6356145"/>
                <a:gd name="connsiteY607" fmla="*/ 3428161 h 3906224"/>
                <a:gd name="connsiteX608" fmla="*/ 5541813 w 6356145"/>
                <a:gd name="connsiteY608" fmla="*/ 3428909 h 3906224"/>
                <a:gd name="connsiteX609" fmla="*/ 5541514 w 6356145"/>
                <a:gd name="connsiteY609" fmla="*/ 3429357 h 3906224"/>
                <a:gd name="connsiteX610" fmla="*/ 5537700 w 6356145"/>
                <a:gd name="connsiteY610" fmla="*/ 3434592 h 3906224"/>
                <a:gd name="connsiteX611" fmla="*/ 5536652 w 6356145"/>
                <a:gd name="connsiteY611" fmla="*/ 3436087 h 3906224"/>
                <a:gd name="connsiteX612" fmla="*/ 5533214 w 6356145"/>
                <a:gd name="connsiteY612" fmla="*/ 3440873 h 3906224"/>
                <a:gd name="connsiteX613" fmla="*/ 5531792 w 6356145"/>
                <a:gd name="connsiteY613" fmla="*/ 3442967 h 3906224"/>
                <a:gd name="connsiteX614" fmla="*/ 5507789 w 6356145"/>
                <a:gd name="connsiteY614" fmla="*/ 3487759 h 3906224"/>
                <a:gd name="connsiteX615" fmla="*/ 5589520 w 6356145"/>
                <a:gd name="connsiteY615" fmla="*/ 3507125 h 3906224"/>
                <a:gd name="connsiteX616" fmla="*/ 5599167 w 6356145"/>
                <a:gd name="connsiteY616" fmla="*/ 3449921 h 3906224"/>
                <a:gd name="connsiteX617" fmla="*/ 5551908 w 6356145"/>
                <a:gd name="connsiteY617" fmla="*/ 3416272 h 3906224"/>
                <a:gd name="connsiteX618" fmla="*/ 4796733 w 6356145"/>
                <a:gd name="connsiteY618" fmla="*/ 3416272 h 3906224"/>
                <a:gd name="connsiteX619" fmla="*/ 4749548 w 6356145"/>
                <a:gd name="connsiteY619" fmla="*/ 3449921 h 3906224"/>
                <a:gd name="connsiteX620" fmla="*/ 4759194 w 6356145"/>
                <a:gd name="connsiteY620" fmla="*/ 3507201 h 3906224"/>
                <a:gd name="connsiteX621" fmla="*/ 4760167 w 6356145"/>
                <a:gd name="connsiteY621" fmla="*/ 3507125 h 3906224"/>
                <a:gd name="connsiteX622" fmla="*/ 4841001 w 6356145"/>
                <a:gd name="connsiteY622" fmla="*/ 3487833 h 3906224"/>
                <a:gd name="connsiteX623" fmla="*/ 4796733 w 6356145"/>
                <a:gd name="connsiteY623" fmla="*/ 3416272 h 3906224"/>
                <a:gd name="connsiteX624" fmla="*/ 3613908 w 6356145"/>
                <a:gd name="connsiteY624" fmla="*/ 3416272 h 3906224"/>
                <a:gd name="connsiteX625" fmla="*/ 3566722 w 6356145"/>
                <a:gd name="connsiteY625" fmla="*/ 3449921 h 3906224"/>
                <a:gd name="connsiteX626" fmla="*/ 3576294 w 6356145"/>
                <a:gd name="connsiteY626" fmla="*/ 3507201 h 3906224"/>
                <a:gd name="connsiteX627" fmla="*/ 3577191 w 6356145"/>
                <a:gd name="connsiteY627" fmla="*/ 3507125 h 3906224"/>
                <a:gd name="connsiteX628" fmla="*/ 3585492 w 6356145"/>
                <a:gd name="connsiteY628" fmla="*/ 3506303 h 3906224"/>
                <a:gd name="connsiteX629" fmla="*/ 3658100 w 6356145"/>
                <a:gd name="connsiteY629" fmla="*/ 3487833 h 3906224"/>
                <a:gd name="connsiteX630" fmla="*/ 3613908 w 6356145"/>
                <a:gd name="connsiteY630" fmla="*/ 3416272 h 3906224"/>
                <a:gd name="connsiteX631" fmla="*/ 1248032 w 6356145"/>
                <a:gd name="connsiteY631" fmla="*/ 3416272 h 3906224"/>
                <a:gd name="connsiteX632" fmla="*/ 1200772 w 6356145"/>
                <a:gd name="connsiteY632" fmla="*/ 3449921 h 3906224"/>
                <a:gd name="connsiteX633" fmla="*/ 1210419 w 6356145"/>
                <a:gd name="connsiteY633" fmla="*/ 3507201 h 3906224"/>
                <a:gd name="connsiteX634" fmla="*/ 1211391 w 6356145"/>
                <a:gd name="connsiteY634" fmla="*/ 3507125 h 3906224"/>
                <a:gd name="connsiteX635" fmla="*/ 1292225 w 6356145"/>
                <a:gd name="connsiteY635" fmla="*/ 3487833 h 3906224"/>
                <a:gd name="connsiteX636" fmla="*/ 1248032 w 6356145"/>
                <a:gd name="connsiteY636" fmla="*/ 3416272 h 3906224"/>
                <a:gd name="connsiteX637" fmla="*/ 6068544 w 6356145"/>
                <a:gd name="connsiteY637" fmla="*/ 3297226 h 3906224"/>
                <a:gd name="connsiteX638" fmla="*/ 6015601 w 6356145"/>
                <a:gd name="connsiteY638" fmla="*/ 3380977 h 3906224"/>
                <a:gd name="connsiteX639" fmla="*/ 6068544 w 6356145"/>
                <a:gd name="connsiteY639" fmla="*/ 3464802 h 3906224"/>
                <a:gd name="connsiteX640" fmla="*/ 6116924 w 6356145"/>
                <a:gd name="connsiteY640" fmla="*/ 3426217 h 3906224"/>
                <a:gd name="connsiteX641" fmla="*/ 6153640 w 6356145"/>
                <a:gd name="connsiteY641" fmla="*/ 3380977 h 3906224"/>
                <a:gd name="connsiteX642" fmla="*/ 6116924 w 6356145"/>
                <a:gd name="connsiteY642" fmla="*/ 3335811 h 3906224"/>
                <a:gd name="connsiteX643" fmla="*/ 6068544 w 6356145"/>
                <a:gd name="connsiteY643" fmla="*/ 3297226 h 3906224"/>
                <a:gd name="connsiteX644" fmla="*/ 4885643 w 6356145"/>
                <a:gd name="connsiteY644" fmla="*/ 3297226 h 3906224"/>
                <a:gd name="connsiteX645" fmla="*/ 4832700 w 6356145"/>
                <a:gd name="connsiteY645" fmla="*/ 3380977 h 3906224"/>
                <a:gd name="connsiteX646" fmla="*/ 4885643 w 6356145"/>
                <a:gd name="connsiteY646" fmla="*/ 3464727 h 3906224"/>
                <a:gd name="connsiteX647" fmla="*/ 4934024 w 6356145"/>
                <a:gd name="connsiteY647" fmla="*/ 3426142 h 3906224"/>
                <a:gd name="connsiteX648" fmla="*/ 4970739 w 6356145"/>
                <a:gd name="connsiteY648" fmla="*/ 3380902 h 3906224"/>
                <a:gd name="connsiteX649" fmla="*/ 4934024 w 6356145"/>
                <a:gd name="connsiteY649" fmla="*/ 3335737 h 3906224"/>
                <a:gd name="connsiteX650" fmla="*/ 4885643 w 6356145"/>
                <a:gd name="connsiteY650" fmla="*/ 3297226 h 3906224"/>
                <a:gd name="connsiteX651" fmla="*/ 3702742 w 6356145"/>
                <a:gd name="connsiteY651" fmla="*/ 3297226 h 3906224"/>
                <a:gd name="connsiteX652" fmla="*/ 3649800 w 6356145"/>
                <a:gd name="connsiteY652" fmla="*/ 3380977 h 3906224"/>
                <a:gd name="connsiteX653" fmla="*/ 3702742 w 6356145"/>
                <a:gd name="connsiteY653" fmla="*/ 3464652 h 3906224"/>
                <a:gd name="connsiteX654" fmla="*/ 3751198 w 6356145"/>
                <a:gd name="connsiteY654" fmla="*/ 3426067 h 3906224"/>
                <a:gd name="connsiteX655" fmla="*/ 3787839 w 6356145"/>
                <a:gd name="connsiteY655" fmla="*/ 3380902 h 3906224"/>
                <a:gd name="connsiteX656" fmla="*/ 3751124 w 6356145"/>
                <a:gd name="connsiteY656" fmla="*/ 3335737 h 3906224"/>
                <a:gd name="connsiteX657" fmla="*/ 3702742 w 6356145"/>
                <a:gd name="connsiteY657" fmla="*/ 3297226 h 3906224"/>
                <a:gd name="connsiteX658" fmla="*/ 3097346 w 6356145"/>
                <a:gd name="connsiteY658" fmla="*/ 3297226 h 3906224"/>
                <a:gd name="connsiteX659" fmla="*/ 3048965 w 6356145"/>
                <a:gd name="connsiteY659" fmla="*/ 3335811 h 3906224"/>
                <a:gd name="connsiteX660" fmla="*/ 3042535 w 6356145"/>
                <a:gd name="connsiteY660" fmla="*/ 3342466 h 3906224"/>
                <a:gd name="connsiteX661" fmla="*/ 3012250 w 6356145"/>
                <a:gd name="connsiteY661" fmla="*/ 3381051 h 3906224"/>
                <a:gd name="connsiteX662" fmla="*/ 3042460 w 6356145"/>
                <a:gd name="connsiteY662" fmla="*/ 3419487 h 3906224"/>
                <a:gd name="connsiteX663" fmla="*/ 3049040 w 6356145"/>
                <a:gd name="connsiteY663" fmla="*/ 3426217 h 3906224"/>
                <a:gd name="connsiteX664" fmla="*/ 3097197 w 6356145"/>
                <a:gd name="connsiteY664" fmla="*/ 3464577 h 3906224"/>
                <a:gd name="connsiteX665" fmla="*/ 3100113 w 6356145"/>
                <a:gd name="connsiteY665" fmla="*/ 3458296 h 3906224"/>
                <a:gd name="connsiteX666" fmla="*/ 3100263 w 6356145"/>
                <a:gd name="connsiteY666" fmla="*/ 3457922 h 3906224"/>
                <a:gd name="connsiteX667" fmla="*/ 3101235 w 6356145"/>
                <a:gd name="connsiteY667" fmla="*/ 3455829 h 3906224"/>
                <a:gd name="connsiteX668" fmla="*/ 3104450 w 6356145"/>
                <a:gd name="connsiteY668" fmla="*/ 3449248 h 3906224"/>
                <a:gd name="connsiteX669" fmla="*/ 3104974 w 6356145"/>
                <a:gd name="connsiteY669" fmla="*/ 3448126 h 3906224"/>
                <a:gd name="connsiteX670" fmla="*/ 3106768 w 6356145"/>
                <a:gd name="connsiteY670" fmla="*/ 3444687 h 3906224"/>
                <a:gd name="connsiteX671" fmla="*/ 3108787 w 6356145"/>
                <a:gd name="connsiteY671" fmla="*/ 3440799 h 3906224"/>
                <a:gd name="connsiteX672" fmla="*/ 3109385 w 6356145"/>
                <a:gd name="connsiteY672" fmla="*/ 3439602 h 3906224"/>
                <a:gd name="connsiteX673" fmla="*/ 3113723 w 6356145"/>
                <a:gd name="connsiteY673" fmla="*/ 3431900 h 3906224"/>
                <a:gd name="connsiteX674" fmla="*/ 3114246 w 6356145"/>
                <a:gd name="connsiteY674" fmla="*/ 3431003 h 3906224"/>
                <a:gd name="connsiteX675" fmla="*/ 3118508 w 6356145"/>
                <a:gd name="connsiteY675" fmla="*/ 3423973 h 3906224"/>
                <a:gd name="connsiteX676" fmla="*/ 3119256 w 6356145"/>
                <a:gd name="connsiteY676" fmla="*/ 3422702 h 3906224"/>
                <a:gd name="connsiteX677" fmla="*/ 3123593 w 6356145"/>
                <a:gd name="connsiteY677" fmla="*/ 3416047 h 3906224"/>
                <a:gd name="connsiteX678" fmla="*/ 3124341 w 6356145"/>
                <a:gd name="connsiteY678" fmla="*/ 3414776 h 3906224"/>
                <a:gd name="connsiteX679" fmla="*/ 3129052 w 6356145"/>
                <a:gd name="connsiteY679" fmla="*/ 3407971 h 3906224"/>
                <a:gd name="connsiteX680" fmla="*/ 3129874 w 6356145"/>
                <a:gd name="connsiteY680" fmla="*/ 3406775 h 3906224"/>
                <a:gd name="connsiteX681" fmla="*/ 3134586 w 6356145"/>
                <a:gd name="connsiteY681" fmla="*/ 3400419 h 3906224"/>
                <a:gd name="connsiteX682" fmla="*/ 3135482 w 6356145"/>
                <a:gd name="connsiteY682" fmla="*/ 3399147 h 3906224"/>
                <a:gd name="connsiteX683" fmla="*/ 3135782 w 6356145"/>
                <a:gd name="connsiteY683" fmla="*/ 3398773 h 3906224"/>
                <a:gd name="connsiteX684" fmla="*/ 3139446 w 6356145"/>
                <a:gd name="connsiteY684" fmla="*/ 3393988 h 3906224"/>
                <a:gd name="connsiteX685" fmla="*/ 3141091 w 6356145"/>
                <a:gd name="connsiteY685" fmla="*/ 3391894 h 3906224"/>
                <a:gd name="connsiteX686" fmla="*/ 3141390 w 6356145"/>
                <a:gd name="connsiteY686" fmla="*/ 3391520 h 3906224"/>
                <a:gd name="connsiteX687" fmla="*/ 3141540 w 6356145"/>
                <a:gd name="connsiteY687" fmla="*/ 3391371 h 3906224"/>
                <a:gd name="connsiteX688" fmla="*/ 3144082 w 6356145"/>
                <a:gd name="connsiteY688" fmla="*/ 3388305 h 3906224"/>
                <a:gd name="connsiteX689" fmla="*/ 3144606 w 6356145"/>
                <a:gd name="connsiteY689" fmla="*/ 3387632 h 3906224"/>
                <a:gd name="connsiteX690" fmla="*/ 3146550 w 6356145"/>
                <a:gd name="connsiteY690" fmla="*/ 3385239 h 3906224"/>
                <a:gd name="connsiteX691" fmla="*/ 3147596 w 6356145"/>
                <a:gd name="connsiteY691" fmla="*/ 3383968 h 3906224"/>
                <a:gd name="connsiteX692" fmla="*/ 3150214 w 6356145"/>
                <a:gd name="connsiteY692" fmla="*/ 3380977 h 3906224"/>
                <a:gd name="connsiteX693" fmla="*/ 3146326 w 6356145"/>
                <a:gd name="connsiteY693" fmla="*/ 3376266 h 3906224"/>
                <a:gd name="connsiteX694" fmla="*/ 3143409 w 6356145"/>
                <a:gd name="connsiteY694" fmla="*/ 3372826 h 3906224"/>
                <a:gd name="connsiteX695" fmla="*/ 3135408 w 6356145"/>
                <a:gd name="connsiteY695" fmla="*/ 3362657 h 3906224"/>
                <a:gd name="connsiteX696" fmla="*/ 3101384 w 6356145"/>
                <a:gd name="connsiteY696" fmla="*/ 3306274 h 3906224"/>
                <a:gd name="connsiteX697" fmla="*/ 3100786 w 6356145"/>
                <a:gd name="connsiteY697" fmla="*/ 3305003 h 3906224"/>
                <a:gd name="connsiteX698" fmla="*/ 3100786 w 6356145"/>
                <a:gd name="connsiteY698" fmla="*/ 3304929 h 3906224"/>
                <a:gd name="connsiteX699" fmla="*/ 3097346 w 6356145"/>
                <a:gd name="connsiteY699" fmla="*/ 3297226 h 3906224"/>
                <a:gd name="connsiteX700" fmla="*/ 2519767 w 6356145"/>
                <a:gd name="connsiteY700" fmla="*/ 3297226 h 3906224"/>
                <a:gd name="connsiteX701" fmla="*/ 2466900 w 6356145"/>
                <a:gd name="connsiteY701" fmla="*/ 3380977 h 3906224"/>
                <a:gd name="connsiteX702" fmla="*/ 2519767 w 6356145"/>
                <a:gd name="connsiteY702" fmla="*/ 3464802 h 3906224"/>
                <a:gd name="connsiteX703" fmla="*/ 2568148 w 6356145"/>
                <a:gd name="connsiteY703" fmla="*/ 3426217 h 3906224"/>
                <a:gd name="connsiteX704" fmla="*/ 2604939 w 6356145"/>
                <a:gd name="connsiteY704" fmla="*/ 3380977 h 3906224"/>
                <a:gd name="connsiteX705" fmla="*/ 2568148 w 6356145"/>
                <a:gd name="connsiteY705" fmla="*/ 3335811 h 3906224"/>
                <a:gd name="connsiteX706" fmla="*/ 2519767 w 6356145"/>
                <a:gd name="connsiteY706" fmla="*/ 3297226 h 3906224"/>
                <a:gd name="connsiteX707" fmla="*/ 1336867 w 6356145"/>
                <a:gd name="connsiteY707" fmla="*/ 3297226 h 3906224"/>
                <a:gd name="connsiteX708" fmla="*/ 1283925 w 6356145"/>
                <a:gd name="connsiteY708" fmla="*/ 3380977 h 3906224"/>
                <a:gd name="connsiteX709" fmla="*/ 1336867 w 6356145"/>
                <a:gd name="connsiteY709" fmla="*/ 3464727 h 3906224"/>
                <a:gd name="connsiteX710" fmla="*/ 1385248 w 6356145"/>
                <a:gd name="connsiteY710" fmla="*/ 3426142 h 3906224"/>
                <a:gd name="connsiteX711" fmla="*/ 1421964 w 6356145"/>
                <a:gd name="connsiteY711" fmla="*/ 3380977 h 3906224"/>
                <a:gd name="connsiteX712" fmla="*/ 1385248 w 6356145"/>
                <a:gd name="connsiteY712" fmla="*/ 3335737 h 3906224"/>
                <a:gd name="connsiteX713" fmla="*/ 1336867 w 6356145"/>
                <a:gd name="connsiteY713" fmla="*/ 3297226 h 3906224"/>
                <a:gd name="connsiteX714" fmla="*/ 1914446 w 6356145"/>
                <a:gd name="connsiteY714" fmla="*/ 3297152 h 3906224"/>
                <a:gd name="connsiteX715" fmla="*/ 1866066 w 6356145"/>
                <a:gd name="connsiteY715" fmla="*/ 3335737 h 3906224"/>
                <a:gd name="connsiteX716" fmla="*/ 1829350 w 6356145"/>
                <a:gd name="connsiteY716" fmla="*/ 3380977 h 3906224"/>
                <a:gd name="connsiteX717" fmla="*/ 1866066 w 6356145"/>
                <a:gd name="connsiteY717" fmla="*/ 3426217 h 3906224"/>
                <a:gd name="connsiteX718" fmla="*/ 1914446 w 6356145"/>
                <a:gd name="connsiteY718" fmla="*/ 3464727 h 3906224"/>
                <a:gd name="connsiteX719" fmla="*/ 1967388 w 6356145"/>
                <a:gd name="connsiteY719" fmla="*/ 3380902 h 3906224"/>
                <a:gd name="connsiteX720" fmla="*/ 1914446 w 6356145"/>
                <a:gd name="connsiteY720" fmla="*/ 3297152 h 3906224"/>
                <a:gd name="connsiteX721" fmla="*/ 731546 w 6356145"/>
                <a:gd name="connsiteY721" fmla="*/ 3297152 h 3906224"/>
                <a:gd name="connsiteX722" fmla="*/ 683165 w 6356145"/>
                <a:gd name="connsiteY722" fmla="*/ 3335737 h 3906224"/>
                <a:gd name="connsiteX723" fmla="*/ 646449 w 6356145"/>
                <a:gd name="connsiteY723" fmla="*/ 3380977 h 3906224"/>
                <a:gd name="connsiteX724" fmla="*/ 683165 w 6356145"/>
                <a:gd name="connsiteY724" fmla="*/ 3426217 h 3906224"/>
                <a:gd name="connsiteX725" fmla="*/ 731546 w 6356145"/>
                <a:gd name="connsiteY725" fmla="*/ 3464727 h 3906224"/>
                <a:gd name="connsiteX726" fmla="*/ 784413 w 6356145"/>
                <a:gd name="connsiteY726" fmla="*/ 3380902 h 3906224"/>
                <a:gd name="connsiteX727" fmla="*/ 731546 w 6356145"/>
                <a:gd name="connsiteY727" fmla="*/ 3297152 h 3906224"/>
                <a:gd name="connsiteX728" fmla="*/ 5463371 w 6356145"/>
                <a:gd name="connsiteY728" fmla="*/ 3297076 h 3906224"/>
                <a:gd name="connsiteX729" fmla="*/ 5414841 w 6356145"/>
                <a:gd name="connsiteY729" fmla="*/ 3335737 h 3906224"/>
                <a:gd name="connsiteX730" fmla="*/ 5378126 w 6356145"/>
                <a:gd name="connsiteY730" fmla="*/ 3380977 h 3906224"/>
                <a:gd name="connsiteX731" fmla="*/ 5414841 w 6356145"/>
                <a:gd name="connsiteY731" fmla="*/ 3426217 h 3906224"/>
                <a:gd name="connsiteX732" fmla="*/ 5463446 w 6356145"/>
                <a:gd name="connsiteY732" fmla="*/ 3464802 h 3906224"/>
                <a:gd name="connsiteX733" fmla="*/ 5490441 w 6356145"/>
                <a:gd name="connsiteY733" fmla="*/ 3414851 h 3906224"/>
                <a:gd name="connsiteX734" fmla="*/ 5490740 w 6356145"/>
                <a:gd name="connsiteY734" fmla="*/ 3414327 h 3906224"/>
                <a:gd name="connsiteX735" fmla="*/ 5490816 w 6356145"/>
                <a:gd name="connsiteY735" fmla="*/ 3414178 h 3906224"/>
                <a:gd name="connsiteX736" fmla="*/ 5491862 w 6356145"/>
                <a:gd name="connsiteY736" fmla="*/ 3412608 h 3906224"/>
                <a:gd name="connsiteX737" fmla="*/ 5495376 w 6356145"/>
                <a:gd name="connsiteY737" fmla="*/ 3407598 h 3906224"/>
                <a:gd name="connsiteX738" fmla="*/ 5495675 w 6356145"/>
                <a:gd name="connsiteY738" fmla="*/ 3407149 h 3906224"/>
                <a:gd name="connsiteX739" fmla="*/ 5498890 w 6356145"/>
                <a:gd name="connsiteY739" fmla="*/ 3402736 h 3906224"/>
                <a:gd name="connsiteX740" fmla="*/ 5500610 w 6356145"/>
                <a:gd name="connsiteY740" fmla="*/ 3400344 h 3906224"/>
                <a:gd name="connsiteX741" fmla="*/ 5501434 w 6356145"/>
                <a:gd name="connsiteY741" fmla="*/ 3399223 h 3906224"/>
                <a:gd name="connsiteX742" fmla="*/ 5507416 w 6356145"/>
                <a:gd name="connsiteY742" fmla="*/ 3391520 h 3906224"/>
                <a:gd name="connsiteX743" fmla="*/ 5512575 w 6356145"/>
                <a:gd name="connsiteY743" fmla="*/ 3385239 h 3906224"/>
                <a:gd name="connsiteX744" fmla="*/ 5513248 w 6356145"/>
                <a:gd name="connsiteY744" fmla="*/ 3384342 h 3906224"/>
                <a:gd name="connsiteX745" fmla="*/ 5516164 w 6356145"/>
                <a:gd name="connsiteY745" fmla="*/ 3380902 h 3906224"/>
                <a:gd name="connsiteX746" fmla="*/ 5501508 w 6356145"/>
                <a:gd name="connsiteY746" fmla="*/ 3362731 h 3906224"/>
                <a:gd name="connsiteX747" fmla="*/ 5501434 w 6356145"/>
                <a:gd name="connsiteY747" fmla="*/ 3362657 h 3906224"/>
                <a:gd name="connsiteX748" fmla="*/ 5501358 w 6356145"/>
                <a:gd name="connsiteY748" fmla="*/ 3362581 h 3906224"/>
                <a:gd name="connsiteX749" fmla="*/ 5490366 w 6356145"/>
                <a:gd name="connsiteY749" fmla="*/ 3347028 h 3906224"/>
                <a:gd name="connsiteX750" fmla="*/ 5463371 w 6356145"/>
                <a:gd name="connsiteY750" fmla="*/ 3297076 h 3906224"/>
                <a:gd name="connsiteX751" fmla="*/ 4280472 w 6356145"/>
                <a:gd name="connsiteY751" fmla="*/ 3297076 h 3906224"/>
                <a:gd name="connsiteX752" fmla="*/ 4232090 w 6356145"/>
                <a:gd name="connsiteY752" fmla="*/ 3335662 h 3906224"/>
                <a:gd name="connsiteX753" fmla="*/ 4207638 w 6356145"/>
                <a:gd name="connsiteY753" fmla="*/ 3363479 h 3906224"/>
                <a:gd name="connsiteX754" fmla="*/ 4201208 w 6356145"/>
                <a:gd name="connsiteY754" fmla="*/ 3372303 h 3906224"/>
                <a:gd name="connsiteX755" fmla="*/ 4196944 w 6356145"/>
                <a:gd name="connsiteY755" fmla="*/ 3378509 h 3906224"/>
                <a:gd name="connsiteX756" fmla="*/ 4195374 w 6356145"/>
                <a:gd name="connsiteY756" fmla="*/ 3380902 h 3906224"/>
                <a:gd name="connsiteX757" fmla="*/ 4196944 w 6356145"/>
                <a:gd name="connsiteY757" fmla="*/ 3383370 h 3906224"/>
                <a:gd name="connsiteX758" fmla="*/ 4201132 w 6356145"/>
                <a:gd name="connsiteY758" fmla="*/ 3389576 h 3906224"/>
                <a:gd name="connsiteX759" fmla="*/ 4206517 w 6356145"/>
                <a:gd name="connsiteY759" fmla="*/ 3396979 h 3906224"/>
                <a:gd name="connsiteX760" fmla="*/ 4207564 w 6356145"/>
                <a:gd name="connsiteY760" fmla="*/ 3398400 h 3906224"/>
                <a:gd name="connsiteX761" fmla="*/ 4231866 w 6356145"/>
                <a:gd name="connsiteY761" fmla="*/ 3426142 h 3906224"/>
                <a:gd name="connsiteX762" fmla="*/ 4280472 w 6356145"/>
                <a:gd name="connsiteY762" fmla="*/ 3464577 h 3906224"/>
                <a:gd name="connsiteX763" fmla="*/ 4333414 w 6356145"/>
                <a:gd name="connsiteY763" fmla="*/ 3380827 h 3906224"/>
                <a:gd name="connsiteX764" fmla="*/ 4280472 w 6356145"/>
                <a:gd name="connsiteY764" fmla="*/ 3297076 h 3906224"/>
                <a:gd name="connsiteX765" fmla="*/ 5942245 w 6356145"/>
                <a:gd name="connsiteY765" fmla="*/ 3254753 h 3906224"/>
                <a:gd name="connsiteX766" fmla="*/ 5940898 w 6356145"/>
                <a:gd name="connsiteY766" fmla="*/ 3267914 h 3906224"/>
                <a:gd name="connsiteX767" fmla="*/ 5932524 w 6356145"/>
                <a:gd name="connsiteY767" fmla="*/ 3311883 h 3906224"/>
                <a:gd name="connsiteX768" fmla="*/ 5979782 w 6356145"/>
                <a:gd name="connsiteY768" fmla="*/ 3345607 h 3906224"/>
                <a:gd name="connsiteX769" fmla="*/ 6023902 w 6356145"/>
                <a:gd name="connsiteY769" fmla="*/ 3274120 h 3906224"/>
                <a:gd name="connsiteX770" fmla="*/ 5942245 w 6356145"/>
                <a:gd name="connsiteY770" fmla="*/ 3254753 h 3906224"/>
                <a:gd name="connsiteX771" fmla="*/ 4406770 w 6356145"/>
                <a:gd name="connsiteY771" fmla="*/ 3254753 h 3906224"/>
                <a:gd name="connsiteX772" fmla="*/ 4324963 w 6356145"/>
                <a:gd name="connsiteY772" fmla="*/ 3274120 h 3906224"/>
                <a:gd name="connsiteX773" fmla="*/ 4369082 w 6356145"/>
                <a:gd name="connsiteY773" fmla="*/ 3345607 h 3906224"/>
                <a:gd name="connsiteX774" fmla="*/ 4416342 w 6356145"/>
                <a:gd name="connsiteY774" fmla="*/ 3311883 h 3906224"/>
                <a:gd name="connsiteX775" fmla="*/ 4406770 w 6356145"/>
                <a:gd name="connsiteY775" fmla="*/ 3254753 h 3906224"/>
                <a:gd name="connsiteX776" fmla="*/ 3223795 w 6356145"/>
                <a:gd name="connsiteY776" fmla="*/ 3254753 h 3906224"/>
                <a:gd name="connsiteX777" fmla="*/ 3142064 w 6356145"/>
                <a:gd name="connsiteY777" fmla="*/ 3274120 h 3906224"/>
                <a:gd name="connsiteX778" fmla="*/ 3146251 w 6356145"/>
                <a:gd name="connsiteY778" fmla="*/ 3283617 h 3906224"/>
                <a:gd name="connsiteX779" fmla="*/ 3175638 w 6356145"/>
                <a:gd name="connsiteY779" fmla="*/ 3332596 h 3906224"/>
                <a:gd name="connsiteX780" fmla="*/ 3186107 w 6356145"/>
                <a:gd name="connsiteY780" fmla="*/ 3345607 h 3906224"/>
                <a:gd name="connsiteX781" fmla="*/ 3233366 w 6356145"/>
                <a:gd name="connsiteY781" fmla="*/ 3311883 h 3906224"/>
                <a:gd name="connsiteX782" fmla="*/ 3223795 w 6356145"/>
                <a:gd name="connsiteY782" fmla="*/ 3254753 h 3906224"/>
                <a:gd name="connsiteX783" fmla="*/ 2040894 w 6356145"/>
                <a:gd name="connsiteY783" fmla="*/ 3254753 h 3906224"/>
                <a:gd name="connsiteX784" fmla="*/ 1959088 w 6356145"/>
                <a:gd name="connsiteY784" fmla="*/ 3274120 h 3906224"/>
                <a:gd name="connsiteX785" fmla="*/ 2003282 w 6356145"/>
                <a:gd name="connsiteY785" fmla="*/ 3345607 h 3906224"/>
                <a:gd name="connsiteX786" fmla="*/ 2050466 w 6356145"/>
                <a:gd name="connsiteY786" fmla="*/ 3311883 h 3906224"/>
                <a:gd name="connsiteX787" fmla="*/ 2040894 w 6356145"/>
                <a:gd name="connsiteY787" fmla="*/ 3254753 h 3906224"/>
                <a:gd name="connsiteX788" fmla="*/ 857919 w 6356145"/>
                <a:gd name="connsiteY788" fmla="*/ 3254753 h 3906224"/>
                <a:gd name="connsiteX789" fmla="*/ 776188 w 6356145"/>
                <a:gd name="connsiteY789" fmla="*/ 3274120 h 3906224"/>
                <a:gd name="connsiteX790" fmla="*/ 820306 w 6356145"/>
                <a:gd name="connsiteY790" fmla="*/ 3345607 h 3906224"/>
                <a:gd name="connsiteX791" fmla="*/ 867565 w 6356145"/>
                <a:gd name="connsiteY791" fmla="*/ 3311883 h 3906224"/>
                <a:gd name="connsiteX792" fmla="*/ 857919 w 6356145"/>
                <a:gd name="connsiteY792" fmla="*/ 3254753 h 3906224"/>
                <a:gd name="connsiteX793" fmla="*/ 5589595 w 6356145"/>
                <a:gd name="connsiteY793" fmla="*/ 3254678 h 3906224"/>
                <a:gd name="connsiteX794" fmla="*/ 5507864 w 6356145"/>
                <a:gd name="connsiteY794" fmla="*/ 3274045 h 3906224"/>
                <a:gd name="connsiteX795" fmla="*/ 5532092 w 6356145"/>
                <a:gd name="connsiteY795" fmla="*/ 3319136 h 3906224"/>
                <a:gd name="connsiteX796" fmla="*/ 5532242 w 6356145"/>
                <a:gd name="connsiteY796" fmla="*/ 3319360 h 3906224"/>
                <a:gd name="connsiteX797" fmla="*/ 5541514 w 6356145"/>
                <a:gd name="connsiteY797" fmla="*/ 3332447 h 3906224"/>
                <a:gd name="connsiteX798" fmla="*/ 5543906 w 6356145"/>
                <a:gd name="connsiteY798" fmla="*/ 3335437 h 3906224"/>
                <a:gd name="connsiteX799" fmla="*/ 5552057 w 6356145"/>
                <a:gd name="connsiteY799" fmla="*/ 3345458 h 3906224"/>
                <a:gd name="connsiteX800" fmla="*/ 5599242 w 6356145"/>
                <a:gd name="connsiteY800" fmla="*/ 3311807 h 3906224"/>
                <a:gd name="connsiteX801" fmla="*/ 5589595 w 6356145"/>
                <a:gd name="connsiteY801" fmla="*/ 3254678 h 3906224"/>
                <a:gd name="connsiteX802" fmla="*/ 4759270 w 6356145"/>
                <a:gd name="connsiteY802" fmla="*/ 3254678 h 3906224"/>
                <a:gd name="connsiteX803" fmla="*/ 4749623 w 6356145"/>
                <a:gd name="connsiteY803" fmla="*/ 3311883 h 3906224"/>
                <a:gd name="connsiteX804" fmla="*/ 4796882 w 6356145"/>
                <a:gd name="connsiteY804" fmla="*/ 3345532 h 3906224"/>
                <a:gd name="connsiteX805" fmla="*/ 4841076 w 6356145"/>
                <a:gd name="connsiteY805" fmla="*/ 3274045 h 3906224"/>
                <a:gd name="connsiteX806" fmla="*/ 4759270 w 6356145"/>
                <a:gd name="connsiteY806" fmla="*/ 3254678 h 3906224"/>
                <a:gd name="connsiteX807" fmla="*/ 3576294 w 6356145"/>
                <a:gd name="connsiteY807" fmla="*/ 3254678 h 3906224"/>
                <a:gd name="connsiteX808" fmla="*/ 3566722 w 6356145"/>
                <a:gd name="connsiteY808" fmla="*/ 3311883 h 3906224"/>
                <a:gd name="connsiteX809" fmla="*/ 3613908 w 6356145"/>
                <a:gd name="connsiteY809" fmla="*/ 3345532 h 3906224"/>
                <a:gd name="connsiteX810" fmla="*/ 3658100 w 6356145"/>
                <a:gd name="connsiteY810" fmla="*/ 3274045 h 3906224"/>
                <a:gd name="connsiteX811" fmla="*/ 3576294 w 6356145"/>
                <a:gd name="connsiteY811" fmla="*/ 3254678 h 3906224"/>
                <a:gd name="connsiteX812" fmla="*/ 2393319 w 6356145"/>
                <a:gd name="connsiteY812" fmla="*/ 3254678 h 3906224"/>
                <a:gd name="connsiteX813" fmla="*/ 2383747 w 6356145"/>
                <a:gd name="connsiteY813" fmla="*/ 3311883 h 3906224"/>
                <a:gd name="connsiteX814" fmla="*/ 2431007 w 6356145"/>
                <a:gd name="connsiteY814" fmla="*/ 3345532 h 3906224"/>
                <a:gd name="connsiteX815" fmla="*/ 2475126 w 6356145"/>
                <a:gd name="connsiteY815" fmla="*/ 3274045 h 3906224"/>
                <a:gd name="connsiteX816" fmla="*/ 2393319 w 6356145"/>
                <a:gd name="connsiteY816" fmla="*/ 3254678 h 3906224"/>
                <a:gd name="connsiteX817" fmla="*/ 1210494 w 6356145"/>
                <a:gd name="connsiteY817" fmla="*/ 3254678 h 3906224"/>
                <a:gd name="connsiteX818" fmla="*/ 1200848 w 6356145"/>
                <a:gd name="connsiteY818" fmla="*/ 3311883 h 3906224"/>
                <a:gd name="connsiteX819" fmla="*/ 1248182 w 6356145"/>
                <a:gd name="connsiteY819" fmla="*/ 3345532 h 3906224"/>
                <a:gd name="connsiteX820" fmla="*/ 1292300 w 6356145"/>
                <a:gd name="connsiteY820" fmla="*/ 3274045 h 3906224"/>
                <a:gd name="connsiteX821" fmla="*/ 1210494 w 6356145"/>
                <a:gd name="connsiteY821" fmla="*/ 3254678 h 3906224"/>
                <a:gd name="connsiteX822" fmla="*/ 5171366 w 6356145"/>
                <a:gd name="connsiteY822" fmla="*/ 3239199 h 3906224"/>
                <a:gd name="connsiteX823" fmla="*/ 5154318 w 6356145"/>
                <a:gd name="connsiteY823" fmla="*/ 3251986 h 3906224"/>
                <a:gd name="connsiteX824" fmla="*/ 5130015 w 6356145"/>
                <a:gd name="connsiteY824" fmla="*/ 3315173 h 3906224"/>
                <a:gd name="connsiteX825" fmla="*/ 5104890 w 6356145"/>
                <a:gd name="connsiteY825" fmla="*/ 3340298 h 3906224"/>
                <a:gd name="connsiteX826" fmla="*/ 5040582 w 6356145"/>
                <a:gd name="connsiteY826" fmla="*/ 3365722 h 3906224"/>
                <a:gd name="connsiteX827" fmla="*/ 5028468 w 6356145"/>
                <a:gd name="connsiteY827" fmla="*/ 3381126 h 3906224"/>
                <a:gd name="connsiteX828" fmla="*/ 5104964 w 6356145"/>
                <a:gd name="connsiteY828" fmla="*/ 3421730 h 3906224"/>
                <a:gd name="connsiteX829" fmla="*/ 5130090 w 6356145"/>
                <a:gd name="connsiteY829" fmla="*/ 3446855 h 3906224"/>
                <a:gd name="connsiteX830" fmla="*/ 5155514 w 6356145"/>
                <a:gd name="connsiteY830" fmla="*/ 3511089 h 3906224"/>
                <a:gd name="connsiteX831" fmla="*/ 5170842 w 6356145"/>
                <a:gd name="connsiteY831" fmla="*/ 3523277 h 3906224"/>
                <a:gd name="connsiteX832" fmla="*/ 5211447 w 6356145"/>
                <a:gd name="connsiteY832" fmla="*/ 3446781 h 3906224"/>
                <a:gd name="connsiteX833" fmla="*/ 5236573 w 6356145"/>
                <a:gd name="connsiteY833" fmla="*/ 3421656 h 3906224"/>
                <a:gd name="connsiteX834" fmla="*/ 5300806 w 6356145"/>
                <a:gd name="connsiteY834" fmla="*/ 3396231 h 3906224"/>
                <a:gd name="connsiteX835" fmla="*/ 5312920 w 6356145"/>
                <a:gd name="connsiteY835" fmla="*/ 3381051 h 3906224"/>
                <a:gd name="connsiteX836" fmla="*/ 5300806 w 6356145"/>
                <a:gd name="connsiteY836" fmla="*/ 3365871 h 3906224"/>
                <a:gd name="connsiteX837" fmla="*/ 5236423 w 6356145"/>
                <a:gd name="connsiteY837" fmla="*/ 3340373 h 3906224"/>
                <a:gd name="connsiteX838" fmla="*/ 5211298 w 6356145"/>
                <a:gd name="connsiteY838" fmla="*/ 3315248 h 3906224"/>
                <a:gd name="connsiteX839" fmla="*/ 5171366 w 6356145"/>
                <a:gd name="connsiteY839" fmla="*/ 3239199 h 3906224"/>
                <a:gd name="connsiteX840" fmla="*/ 1622591 w 6356145"/>
                <a:gd name="connsiteY840" fmla="*/ 3239199 h 3906224"/>
                <a:gd name="connsiteX841" fmla="*/ 1605542 w 6356145"/>
                <a:gd name="connsiteY841" fmla="*/ 3251986 h 3906224"/>
                <a:gd name="connsiteX842" fmla="*/ 1581239 w 6356145"/>
                <a:gd name="connsiteY842" fmla="*/ 3315173 h 3906224"/>
                <a:gd name="connsiteX843" fmla="*/ 1556114 w 6356145"/>
                <a:gd name="connsiteY843" fmla="*/ 3340298 h 3906224"/>
                <a:gd name="connsiteX844" fmla="*/ 1491805 w 6356145"/>
                <a:gd name="connsiteY844" fmla="*/ 3365722 h 3906224"/>
                <a:gd name="connsiteX845" fmla="*/ 1479617 w 6356145"/>
                <a:gd name="connsiteY845" fmla="*/ 3381126 h 3906224"/>
                <a:gd name="connsiteX846" fmla="*/ 1556114 w 6356145"/>
                <a:gd name="connsiteY846" fmla="*/ 3421730 h 3906224"/>
                <a:gd name="connsiteX847" fmla="*/ 1581239 w 6356145"/>
                <a:gd name="connsiteY847" fmla="*/ 3446855 h 3906224"/>
                <a:gd name="connsiteX848" fmla="*/ 1606663 w 6356145"/>
                <a:gd name="connsiteY848" fmla="*/ 3511089 h 3906224"/>
                <a:gd name="connsiteX849" fmla="*/ 1621992 w 6356145"/>
                <a:gd name="connsiteY849" fmla="*/ 3523277 h 3906224"/>
                <a:gd name="connsiteX850" fmla="*/ 1662596 w 6356145"/>
                <a:gd name="connsiteY850" fmla="*/ 3446781 h 3906224"/>
                <a:gd name="connsiteX851" fmla="*/ 1687721 w 6356145"/>
                <a:gd name="connsiteY851" fmla="*/ 3421656 h 3906224"/>
                <a:gd name="connsiteX852" fmla="*/ 1752104 w 6356145"/>
                <a:gd name="connsiteY852" fmla="*/ 3396156 h 3906224"/>
                <a:gd name="connsiteX853" fmla="*/ 1764144 w 6356145"/>
                <a:gd name="connsiteY853" fmla="*/ 3380977 h 3906224"/>
                <a:gd name="connsiteX854" fmla="*/ 1752104 w 6356145"/>
                <a:gd name="connsiteY854" fmla="*/ 3365797 h 3906224"/>
                <a:gd name="connsiteX855" fmla="*/ 1687647 w 6356145"/>
                <a:gd name="connsiteY855" fmla="*/ 3340298 h 3906224"/>
                <a:gd name="connsiteX856" fmla="*/ 1662522 w 6356145"/>
                <a:gd name="connsiteY856" fmla="*/ 3315173 h 3906224"/>
                <a:gd name="connsiteX857" fmla="*/ 1622591 w 6356145"/>
                <a:gd name="connsiteY857" fmla="*/ 3239199 h 3906224"/>
                <a:gd name="connsiteX858" fmla="*/ 439616 w 6356145"/>
                <a:gd name="connsiteY858" fmla="*/ 3239124 h 3906224"/>
                <a:gd name="connsiteX859" fmla="*/ 422567 w 6356145"/>
                <a:gd name="connsiteY859" fmla="*/ 3251911 h 3906224"/>
                <a:gd name="connsiteX860" fmla="*/ 398339 w 6356145"/>
                <a:gd name="connsiteY860" fmla="*/ 3315098 h 3906224"/>
                <a:gd name="connsiteX861" fmla="*/ 373214 w 6356145"/>
                <a:gd name="connsiteY861" fmla="*/ 3340224 h 3906224"/>
                <a:gd name="connsiteX862" fmla="*/ 308906 w 6356145"/>
                <a:gd name="connsiteY862" fmla="*/ 3365648 h 3906224"/>
                <a:gd name="connsiteX863" fmla="*/ 296717 w 6356145"/>
                <a:gd name="connsiteY863" fmla="*/ 3380977 h 3906224"/>
                <a:gd name="connsiteX864" fmla="*/ 373214 w 6356145"/>
                <a:gd name="connsiteY864" fmla="*/ 3421580 h 3906224"/>
                <a:gd name="connsiteX865" fmla="*/ 398264 w 6356145"/>
                <a:gd name="connsiteY865" fmla="*/ 3446706 h 3906224"/>
                <a:gd name="connsiteX866" fmla="*/ 423688 w 6356145"/>
                <a:gd name="connsiteY866" fmla="*/ 3511015 h 3906224"/>
                <a:gd name="connsiteX867" fmla="*/ 439017 w 6356145"/>
                <a:gd name="connsiteY867" fmla="*/ 3523203 h 3906224"/>
                <a:gd name="connsiteX868" fmla="*/ 479621 w 6356145"/>
                <a:gd name="connsiteY868" fmla="*/ 3446706 h 3906224"/>
                <a:gd name="connsiteX869" fmla="*/ 504746 w 6356145"/>
                <a:gd name="connsiteY869" fmla="*/ 3421580 h 3906224"/>
                <a:gd name="connsiteX870" fmla="*/ 568980 w 6356145"/>
                <a:gd name="connsiteY870" fmla="*/ 3396156 h 3906224"/>
                <a:gd name="connsiteX871" fmla="*/ 581094 w 6356145"/>
                <a:gd name="connsiteY871" fmla="*/ 3380902 h 3906224"/>
                <a:gd name="connsiteX872" fmla="*/ 569055 w 6356145"/>
                <a:gd name="connsiteY872" fmla="*/ 3365797 h 3906224"/>
                <a:gd name="connsiteX873" fmla="*/ 504672 w 6356145"/>
                <a:gd name="connsiteY873" fmla="*/ 3340298 h 3906224"/>
                <a:gd name="connsiteX874" fmla="*/ 479547 w 6356145"/>
                <a:gd name="connsiteY874" fmla="*/ 3315173 h 3906224"/>
                <a:gd name="connsiteX875" fmla="*/ 439616 w 6356145"/>
                <a:gd name="connsiteY875" fmla="*/ 3239124 h 3906224"/>
                <a:gd name="connsiteX876" fmla="*/ 3987794 w 6356145"/>
                <a:gd name="connsiteY876" fmla="*/ 3238750 h 3906224"/>
                <a:gd name="connsiteX877" fmla="*/ 3947114 w 6356145"/>
                <a:gd name="connsiteY877" fmla="*/ 3315173 h 3906224"/>
                <a:gd name="connsiteX878" fmla="*/ 3921989 w 6356145"/>
                <a:gd name="connsiteY878" fmla="*/ 3340298 h 3906224"/>
                <a:gd name="connsiteX879" fmla="*/ 3857681 w 6356145"/>
                <a:gd name="connsiteY879" fmla="*/ 3365722 h 3906224"/>
                <a:gd name="connsiteX880" fmla="*/ 3845492 w 6356145"/>
                <a:gd name="connsiteY880" fmla="*/ 3381051 h 3906224"/>
                <a:gd name="connsiteX881" fmla="*/ 3921989 w 6356145"/>
                <a:gd name="connsiteY881" fmla="*/ 3421656 h 3906224"/>
                <a:gd name="connsiteX882" fmla="*/ 3947114 w 6356145"/>
                <a:gd name="connsiteY882" fmla="*/ 3446706 h 3906224"/>
                <a:gd name="connsiteX883" fmla="*/ 3972538 w 6356145"/>
                <a:gd name="connsiteY883" fmla="*/ 3511015 h 3906224"/>
                <a:gd name="connsiteX884" fmla="*/ 3987868 w 6356145"/>
                <a:gd name="connsiteY884" fmla="*/ 3523203 h 3906224"/>
                <a:gd name="connsiteX885" fmla="*/ 4028397 w 6356145"/>
                <a:gd name="connsiteY885" fmla="*/ 3446706 h 3906224"/>
                <a:gd name="connsiteX886" fmla="*/ 4053522 w 6356145"/>
                <a:gd name="connsiteY886" fmla="*/ 3421580 h 3906224"/>
                <a:gd name="connsiteX887" fmla="*/ 4117831 w 6356145"/>
                <a:gd name="connsiteY887" fmla="*/ 3396156 h 3906224"/>
                <a:gd name="connsiteX888" fmla="*/ 4129944 w 6356145"/>
                <a:gd name="connsiteY888" fmla="*/ 3380902 h 3906224"/>
                <a:gd name="connsiteX889" fmla="*/ 4117905 w 6356145"/>
                <a:gd name="connsiteY889" fmla="*/ 3365797 h 3906224"/>
                <a:gd name="connsiteX890" fmla="*/ 4053522 w 6356145"/>
                <a:gd name="connsiteY890" fmla="*/ 3340298 h 3906224"/>
                <a:gd name="connsiteX891" fmla="*/ 4028397 w 6356145"/>
                <a:gd name="connsiteY891" fmla="*/ 3315173 h 3906224"/>
                <a:gd name="connsiteX892" fmla="*/ 3987794 w 6356145"/>
                <a:gd name="connsiteY892" fmla="*/ 3238750 h 3906224"/>
                <a:gd name="connsiteX893" fmla="*/ 2804818 w 6356145"/>
                <a:gd name="connsiteY893" fmla="*/ 3238676 h 3906224"/>
                <a:gd name="connsiteX894" fmla="*/ 2764139 w 6356145"/>
                <a:gd name="connsiteY894" fmla="*/ 3315098 h 3906224"/>
                <a:gd name="connsiteX895" fmla="*/ 2739014 w 6356145"/>
                <a:gd name="connsiteY895" fmla="*/ 3340224 h 3906224"/>
                <a:gd name="connsiteX896" fmla="*/ 2674631 w 6356145"/>
                <a:gd name="connsiteY896" fmla="*/ 3365722 h 3906224"/>
                <a:gd name="connsiteX897" fmla="*/ 2662667 w 6356145"/>
                <a:gd name="connsiteY897" fmla="*/ 3380977 h 3906224"/>
                <a:gd name="connsiteX898" fmla="*/ 2739163 w 6356145"/>
                <a:gd name="connsiteY898" fmla="*/ 3421580 h 3906224"/>
                <a:gd name="connsiteX899" fmla="*/ 2764289 w 6356145"/>
                <a:gd name="connsiteY899" fmla="*/ 3446706 h 3906224"/>
                <a:gd name="connsiteX900" fmla="*/ 2789713 w 6356145"/>
                <a:gd name="connsiteY900" fmla="*/ 3510939 h 3906224"/>
                <a:gd name="connsiteX901" fmla="*/ 2804968 w 6356145"/>
                <a:gd name="connsiteY901" fmla="*/ 3523054 h 3906224"/>
                <a:gd name="connsiteX902" fmla="*/ 2820072 w 6356145"/>
                <a:gd name="connsiteY902" fmla="*/ 3511015 h 3906224"/>
                <a:gd name="connsiteX903" fmla="*/ 2845571 w 6356145"/>
                <a:gd name="connsiteY903" fmla="*/ 3446631 h 3906224"/>
                <a:gd name="connsiteX904" fmla="*/ 2870697 w 6356145"/>
                <a:gd name="connsiteY904" fmla="*/ 3421506 h 3906224"/>
                <a:gd name="connsiteX905" fmla="*/ 2935005 w 6356145"/>
                <a:gd name="connsiteY905" fmla="*/ 3396081 h 3906224"/>
                <a:gd name="connsiteX906" fmla="*/ 2947119 w 6356145"/>
                <a:gd name="connsiteY906" fmla="*/ 3380902 h 3906224"/>
                <a:gd name="connsiteX907" fmla="*/ 2935005 w 6356145"/>
                <a:gd name="connsiteY907" fmla="*/ 3365722 h 3906224"/>
                <a:gd name="connsiteX908" fmla="*/ 2870622 w 6356145"/>
                <a:gd name="connsiteY908" fmla="*/ 3340224 h 3906224"/>
                <a:gd name="connsiteX909" fmla="*/ 2845497 w 6356145"/>
                <a:gd name="connsiteY909" fmla="*/ 3315173 h 3906224"/>
                <a:gd name="connsiteX910" fmla="*/ 2804818 w 6356145"/>
                <a:gd name="connsiteY910" fmla="*/ 3238676 h 3906224"/>
                <a:gd name="connsiteX911" fmla="*/ 4583020 w 6356145"/>
                <a:gd name="connsiteY911" fmla="*/ 3203007 h 3906224"/>
                <a:gd name="connsiteX912" fmla="*/ 4565596 w 6356145"/>
                <a:gd name="connsiteY912" fmla="*/ 3226412 h 3906224"/>
                <a:gd name="connsiteX913" fmla="*/ 4563728 w 6356145"/>
                <a:gd name="connsiteY913" fmla="*/ 3229403 h 3906224"/>
                <a:gd name="connsiteX914" fmla="*/ 4548772 w 6356145"/>
                <a:gd name="connsiteY914" fmla="*/ 3255500 h 3906224"/>
                <a:gd name="connsiteX915" fmla="*/ 4526338 w 6356145"/>
                <a:gd name="connsiteY915" fmla="*/ 3269409 h 3906224"/>
                <a:gd name="connsiteX916" fmla="*/ 4518338 w 6356145"/>
                <a:gd name="connsiteY916" fmla="*/ 3268137 h 3906224"/>
                <a:gd name="connsiteX917" fmla="*/ 4457020 w 6356145"/>
                <a:gd name="connsiteY917" fmla="*/ 3255127 h 3906224"/>
                <a:gd name="connsiteX918" fmla="*/ 4469956 w 6356145"/>
                <a:gd name="connsiteY918" fmla="*/ 3316519 h 3906224"/>
                <a:gd name="connsiteX919" fmla="*/ 4457394 w 6356145"/>
                <a:gd name="connsiteY919" fmla="*/ 3346803 h 3906224"/>
                <a:gd name="connsiteX920" fmla="*/ 4404825 w 6356145"/>
                <a:gd name="connsiteY920" fmla="*/ 3381126 h 3906224"/>
                <a:gd name="connsiteX921" fmla="*/ 4457319 w 6356145"/>
                <a:gd name="connsiteY921" fmla="*/ 3415299 h 3906224"/>
                <a:gd name="connsiteX922" fmla="*/ 4469956 w 6356145"/>
                <a:gd name="connsiteY922" fmla="*/ 3445584 h 3906224"/>
                <a:gd name="connsiteX923" fmla="*/ 4457020 w 6356145"/>
                <a:gd name="connsiteY923" fmla="*/ 3507051 h 3906224"/>
                <a:gd name="connsiteX924" fmla="*/ 4518338 w 6356145"/>
                <a:gd name="connsiteY924" fmla="*/ 3494040 h 3906224"/>
                <a:gd name="connsiteX925" fmla="*/ 4526264 w 6356145"/>
                <a:gd name="connsiteY925" fmla="*/ 3492769 h 3906224"/>
                <a:gd name="connsiteX926" fmla="*/ 4548772 w 6356145"/>
                <a:gd name="connsiteY926" fmla="*/ 3506677 h 3906224"/>
                <a:gd name="connsiteX927" fmla="*/ 4565522 w 6356145"/>
                <a:gd name="connsiteY927" fmla="*/ 3535691 h 3906224"/>
                <a:gd name="connsiteX928" fmla="*/ 4582945 w 6356145"/>
                <a:gd name="connsiteY928" fmla="*/ 3559096 h 3906224"/>
                <a:gd name="connsiteX929" fmla="*/ 4587282 w 6356145"/>
                <a:gd name="connsiteY929" fmla="*/ 3553787 h 3906224"/>
                <a:gd name="connsiteX930" fmla="*/ 4600443 w 6356145"/>
                <a:gd name="connsiteY930" fmla="*/ 3535616 h 3906224"/>
                <a:gd name="connsiteX931" fmla="*/ 4617193 w 6356145"/>
                <a:gd name="connsiteY931" fmla="*/ 3506677 h 3906224"/>
                <a:gd name="connsiteX932" fmla="*/ 4647702 w 6356145"/>
                <a:gd name="connsiteY932" fmla="*/ 3494040 h 3906224"/>
                <a:gd name="connsiteX933" fmla="*/ 4669163 w 6356145"/>
                <a:gd name="connsiteY933" fmla="*/ 3500247 h 3906224"/>
                <a:gd name="connsiteX934" fmla="*/ 4691222 w 6356145"/>
                <a:gd name="connsiteY934" fmla="*/ 3504733 h 3906224"/>
                <a:gd name="connsiteX935" fmla="*/ 4709019 w 6356145"/>
                <a:gd name="connsiteY935" fmla="*/ 3506976 h 3906224"/>
                <a:gd name="connsiteX936" fmla="*/ 4696008 w 6356145"/>
                <a:gd name="connsiteY936" fmla="*/ 3445509 h 3906224"/>
                <a:gd name="connsiteX937" fmla="*/ 4708645 w 6356145"/>
                <a:gd name="connsiteY937" fmla="*/ 3415299 h 3906224"/>
                <a:gd name="connsiteX938" fmla="*/ 4761214 w 6356145"/>
                <a:gd name="connsiteY938" fmla="*/ 3381126 h 3906224"/>
                <a:gd name="connsiteX939" fmla="*/ 4708645 w 6356145"/>
                <a:gd name="connsiteY939" fmla="*/ 3346878 h 3906224"/>
                <a:gd name="connsiteX940" fmla="*/ 4696008 w 6356145"/>
                <a:gd name="connsiteY940" fmla="*/ 3316519 h 3906224"/>
                <a:gd name="connsiteX941" fmla="*/ 4709019 w 6356145"/>
                <a:gd name="connsiteY941" fmla="*/ 3255127 h 3906224"/>
                <a:gd name="connsiteX942" fmla="*/ 4647627 w 6356145"/>
                <a:gd name="connsiteY942" fmla="*/ 3268137 h 3906224"/>
                <a:gd name="connsiteX943" fmla="*/ 4617268 w 6356145"/>
                <a:gd name="connsiteY943" fmla="*/ 3255500 h 3906224"/>
                <a:gd name="connsiteX944" fmla="*/ 4600517 w 6356145"/>
                <a:gd name="connsiteY944" fmla="*/ 3226561 h 3906224"/>
                <a:gd name="connsiteX945" fmla="*/ 4594834 w 6356145"/>
                <a:gd name="connsiteY945" fmla="*/ 3218411 h 3906224"/>
                <a:gd name="connsiteX946" fmla="*/ 4587432 w 6356145"/>
                <a:gd name="connsiteY946" fmla="*/ 3208466 h 3906224"/>
                <a:gd name="connsiteX947" fmla="*/ 4583020 w 6356145"/>
                <a:gd name="connsiteY947" fmla="*/ 3203007 h 3906224"/>
                <a:gd name="connsiteX948" fmla="*/ 2217069 w 6356145"/>
                <a:gd name="connsiteY948" fmla="*/ 3203007 h 3906224"/>
                <a:gd name="connsiteX949" fmla="*/ 2182822 w 6356145"/>
                <a:gd name="connsiteY949" fmla="*/ 3255575 h 3906224"/>
                <a:gd name="connsiteX950" fmla="*/ 2152462 w 6356145"/>
                <a:gd name="connsiteY950" fmla="*/ 3268137 h 3906224"/>
                <a:gd name="connsiteX951" fmla="*/ 2091070 w 6356145"/>
                <a:gd name="connsiteY951" fmla="*/ 3255127 h 3906224"/>
                <a:gd name="connsiteX952" fmla="*/ 2104006 w 6356145"/>
                <a:gd name="connsiteY952" fmla="*/ 3316444 h 3906224"/>
                <a:gd name="connsiteX953" fmla="*/ 2091444 w 6356145"/>
                <a:gd name="connsiteY953" fmla="*/ 3346803 h 3906224"/>
                <a:gd name="connsiteX954" fmla="*/ 2038875 w 6356145"/>
                <a:gd name="connsiteY954" fmla="*/ 3381126 h 3906224"/>
                <a:gd name="connsiteX955" fmla="*/ 2091444 w 6356145"/>
                <a:gd name="connsiteY955" fmla="*/ 3415299 h 3906224"/>
                <a:gd name="connsiteX956" fmla="*/ 2104081 w 6356145"/>
                <a:gd name="connsiteY956" fmla="*/ 3445584 h 3906224"/>
                <a:gd name="connsiteX957" fmla="*/ 2091145 w 6356145"/>
                <a:gd name="connsiteY957" fmla="*/ 3507051 h 3906224"/>
                <a:gd name="connsiteX958" fmla="*/ 2152536 w 6356145"/>
                <a:gd name="connsiteY958" fmla="*/ 3494040 h 3906224"/>
                <a:gd name="connsiteX959" fmla="*/ 2160463 w 6356145"/>
                <a:gd name="connsiteY959" fmla="*/ 3492769 h 3906224"/>
                <a:gd name="connsiteX960" fmla="*/ 2182896 w 6356145"/>
                <a:gd name="connsiteY960" fmla="*/ 3506603 h 3906224"/>
                <a:gd name="connsiteX961" fmla="*/ 2217144 w 6356145"/>
                <a:gd name="connsiteY961" fmla="*/ 3559171 h 3906224"/>
                <a:gd name="connsiteX962" fmla="*/ 2251392 w 6356145"/>
                <a:gd name="connsiteY962" fmla="*/ 3506603 h 3906224"/>
                <a:gd name="connsiteX963" fmla="*/ 2281827 w 6356145"/>
                <a:gd name="connsiteY963" fmla="*/ 3494040 h 3906224"/>
                <a:gd name="connsiteX964" fmla="*/ 2303287 w 6356145"/>
                <a:gd name="connsiteY964" fmla="*/ 3500247 h 3906224"/>
                <a:gd name="connsiteX965" fmla="*/ 2325347 w 6356145"/>
                <a:gd name="connsiteY965" fmla="*/ 3504733 h 3906224"/>
                <a:gd name="connsiteX966" fmla="*/ 2343144 w 6356145"/>
                <a:gd name="connsiteY966" fmla="*/ 3506976 h 3906224"/>
                <a:gd name="connsiteX967" fmla="*/ 2330207 w 6356145"/>
                <a:gd name="connsiteY967" fmla="*/ 3445509 h 3906224"/>
                <a:gd name="connsiteX968" fmla="*/ 2342620 w 6356145"/>
                <a:gd name="connsiteY968" fmla="*/ 3415374 h 3906224"/>
                <a:gd name="connsiteX969" fmla="*/ 2395114 w 6356145"/>
                <a:gd name="connsiteY969" fmla="*/ 3381201 h 3906224"/>
                <a:gd name="connsiteX970" fmla="*/ 2342620 w 6356145"/>
                <a:gd name="connsiteY970" fmla="*/ 3346953 h 3906224"/>
                <a:gd name="connsiteX971" fmla="*/ 2330058 w 6356145"/>
                <a:gd name="connsiteY971" fmla="*/ 3316668 h 3906224"/>
                <a:gd name="connsiteX972" fmla="*/ 2342994 w 6356145"/>
                <a:gd name="connsiteY972" fmla="*/ 3255201 h 3906224"/>
                <a:gd name="connsiteX973" fmla="*/ 2281677 w 6356145"/>
                <a:gd name="connsiteY973" fmla="*/ 3268137 h 3906224"/>
                <a:gd name="connsiteX974" fmla="*/ 2251318 w 6356145"/>
                <a:gd name="connsiteY974" fmla="*/ 3255575 h 3906224"/>
                <a:gd name="connsiteX975" fmla="*/ 2217069 w 6356145"/>
                <a:gd name="connsiteY975" fmla="*/ 3203007 h 3906224"/>
                <a:gd name="connsiteX976" fmla="*/ 5765994 w 6356145"/>
                <a:gd name="connsiteY976" fmla="*/ 3202857 h 3906224"/>
                <a:gd name="connsiteX977" fmla="*/ 5731747 w 6356145"/>
                <a:gd name="connsiteY977" fmla="*/ 3255426 h 3906224"/>
                <a:gd name="connsiteX978" fmla="*/ 5701387 w 6356145"/>
                <a:gd name="connsiteY978" fmla="*/ 3267988 h 3906224"/>
                <a:gd name="connsiteX979" fmla="*/ 5639995 w 6356145"/>
                <a:gd name="connsiteY979" fmla="*/ 3254977 h 3906224"/>
                <a:gd name="connsiteX980" fmla="*/ 5652932 w 6356145"/>
                <a:gd name="connsiteY980" fmla="*/ 3316294 h 3906224"/>
                <a:gd name="connsiteX981" fmla="*/ 5640370 w 6356145"/>
                <a:gd name="connsiteY981" fmla="*/ 3346654 h 3906224"/>
                <a:gd name="connsiteX982" fmla="*/ 5587800 w 6356145"/>
                <a:gd name="connsiteY982" fmla="*/ 3380977 h 3906224"/>
                <a:gd name="connsiteX983" fmla="*/ 5640370 w 6356145"/>
                <a:gd name="connsiteY983" fmla="*/ 3415150 h 3906224"/>
                <a:gd name="connsiteX984" fmla="*/ 5652932 w 6356145"/>
                <a:gd name="connsiteY984" fmla="*/ 3445509 h 3906224"/>
                <a:gd name="connsiteX985" fmla="*/ 5639920 w 6356145"/>
                <a:gd name="connsiteY985" fmla="*/ 3506902 h 3906224"/>
                <a:gd name="connsiteX986" fmla="*/ 5701312 w 6356145"/>
                <a:gd name="connsiteY986" fmla="*/ 3493890 h 3906224"/>
                <a:gd name="connsiteX987" fmla="*/ 5709238 w 6356145"/>
                <a:gd name="connsiteY987" fmla="*/ 3492619 h 3906224"/>
                <a:gd name="connsiteX988" fmla="*/ 5731672 w 6356145"/>
                <a:gd name="connsiteY988" fmla="*/ 3506453 h 3906224"/>
                <a:gd name="connsiteX989" fmla="*/ 5765920 w 6356145"/>
                <a:gd name="connsiteY989" fmla="*/ 3559021 h 3906224"/>
                <a:gd name="connsiteX990" fmla="*/ 5800168 w 6356145"/>
                <a:gd name="connsiteY990" fmla="*/ 3506453 h 3906224"/>
                <a:gd name="connsiteX991" fmla="*/ 5830602 w 6356145"/>
                <a:gd name="connsiteY991" fmla="*/ 3493965 h 3906224"/>
                <a:gd name="connsiteX992" fmla="*/ 5852064 w 6356145"/>
                <a:gd name="connsiteY992" fmla="*/ 3500171 h 3906224"/>
                <a:gd name="connsiteX993" fmla="*/ 5874048 w 6356145"/>
                <a:gd name="connsiteY993" fmla="*/ 3504658 h 3906224"/>
                <a:gd name="connsiteX994" fmla="*/ 5891770 w 6356145"/>
                <a:gd name="connsiteY994" fmla="*/ 3506902 h 3906224"/>
                <a:gd name="connsiteX995" fmla="*/ 5891096 w 6356145"/>
                <a:gd name="connsiteY995" fmla="*/ 3500097 h 3906224"/>
                <a:gd name="connsiteX996" fmla="*/ 5882274 w 6356145"/>
                <a:gd name="connsiteY996" fmla="*/ 3456278 h 3906224"/>
                <a:gd name="connsiteX997" fmla="*/ 5881974 w 6356145"/>
                <a:gd name="connsiteY997" fmla="*/ 3455380 h 3906224"/>
                <a:gd name="connsiteX998" fmla="*/ 5878833 w 6356145"/>
                <a:gd name="connsiteY998" fmla="*/ 3445360 h 3906224"/>
                <a:gd name="connsiteX999" fmla="*/ 5878310 w 6356145"/>
                <a:gd name="connsiteY999" fmla="*/ 3442818 h 3906224"/>
                <a:gd name="connsiteX1000" fmla="*/ 5877861 w 6356145"/>
                <a:gd name="connsiteY1000" fmla="*/ 3440574 h 3906224"/>
                <a:gd name="connsiteX1001" fmla="*/ 5877936 w 6356145"/>
                <a:gd name="connsiteY1001" fmla="*/ 3437434 h 3906224"/>
                <a:gd name="connsiteX1002" fmla="*/ 5878011 w 6356145"/>
                <a:gd name="connsiteY1002" fmla="*/ 3435190 h 3906224"/>
                <a:gd name="connsiteX1003" fmla="*/ 5878385 w 6356145"/>
                <a:gd name="connsiteY1003" fmla="*/ 3432348 h 3906224"/>
                <a:gd name="connsiteX1004" fmla="*/ 5878983 w 6356145"/>
                <a:gd name="connsiteY1004" fmla="*/ 3430105 h 3906224"/>
                <a:gd name="connsiteX1005" fmla="*/ 5880628 w 6356145"/>
                <a:gd name="connsiteY1005" fmla="*/ 3426067 h 3906224"/>
                <a:gd name="connsiteX1006" fmla="*/ 5882049 w 6356145"/>
                <a:gd name="connsiteY1006" fmla="*/ 3423525 h 3906224"/>
                <a:gd name="connsiteX1007" fmla="*/ 5882497 w 6356145"/>
                <a:gd name="connsiteY1007" fmla="*/ 3422702 h 3906224"/>
                <a:gd name="connsiteX1008" fmla="*/ 5883544 w 6356145"/>
                <a:gd name="connsiteY1008" fmla="*/ 3421506 h 3906224"/>
                <a:gd name="connsiteX1009" fmla="*/ 5885489 w 6356145"/>
                <a:gd name="connsiteY1009" fmla="*/ 3419412 h 3906224"/>
                <a:gd name="connsiteX1010" fmla="*/ 5887284 w 6356145"/>
                <a:gd name="connsiteY1010" fmla="*/ 3417767 h 3906224"/>
                <a:gd name="connsiteX1011" fmla="*/ 5890050 w 6356145"/>
                <a:gd name="connsiteY1011" fmla="*/ 3415898 h 3906224"/>
                <a:gd name="connsiteX1012" fmla="*/ 5891620 w 6356145"/>
                <a:gd name="connsiteY1012" fmla="*/ 3414925 h 3906224"/>
                <a:gd name="connsiteX1013" fmla="*/ 5944114 w 6356145"/>
                <a:gd name="connsiteY1013" fmla="*/ 3380752 h 3906224"/>
                <a:gd name="connsiteX1014" fmla="*/ 5891620 w 6356145"/>
                <a:gd name="connsiteY1014" fmla="*/ 3346505 h 3906224"/>
                <a:gd name="connsiteX1015" fmla="*/ 5891546 w 6356145"/>
                <a:gd name="connsiteY1015" fmla="*/ 3346429 h 3906224"/>
                <a:gd name="connsiteX1016" fmla="*/ 5890798 w 6356145"/>
                <a:gd name="connsiteY1016" fmla="*/ 3345981 h 3906224"/>
                <a:gd name="connsiteX1017" fmla="*/ 5887134 w 6356145"/>
                <a:gd name="connsiteY1017" fmla="*/ 3343588 h 3906224"/>
                <a:gd name="connsiteX1018" fmla="*/ 5885714 w 6356145"/>
                <a:gd name="connsiteY1018" fmla="*/ 3342317 h 3906224"/>
                <a:gd name="connsiteX1019" fmla="*/ 5883320 w 6356145"/>
                <a:gd name="connsiteY1019" fmla="*/ 3339774 h 3906224"/>
                <a:gd name="connsiteX1020" fmla="*/ 5882497 w 6356145"/>
                <a:gd name="connsiteY1020" fmla="*/ 3338877 h 3906224"/>
                <a:gd name="connsiteX1021" fmla="*/ 5882124 w 6356145"/>
                <a:gd name="connsiteY1021" fmla="*/ 3338204 h 3906224"/>
                <a:gd name="connsiteX1022" fmla="*/ 5880105 w 6356145"/>
                <a:gd name="connsiteY1022" fmla="*/ 3334540 h 3906224"/>
                <a:gd name="connsiteX1023" fmla="*/ 5879207 w 6356145"/>
                <a:gd name="connsiteY1023" fmla="*/ 3332147 h 3906224"/>
                <a:gd name="connsiteX1024" fmla="*/ 5878310 w 6356145"/>
                <a:gd name="connsiteY1024" fmla="*/ 3329081 h 3906224"/>
                <a:gd name="connsiteX1025" fmla="*/ 5877936 w 6356145"/>
                <a:gd name="connsiteY1025" fmla="*/ 3326539 h 3906224"/>
                <a:gd name="connsiteX1026" fmla="*/ 5877861 w 6356145"/>
                <a:gd name="connsiteY1026" fmla="*/ 3324072 h 3906224"/>
                <a:gd name="connsiteX1027" fmla="*/ 5878011 w 6356145"/>
                <a:gd name="connsiteY1027" fmla="*/ 3321304 h 3906224"/>
                <a:gd name="connsiteX1028" fmla="*/ 5878460 w 6356145"/>
                <a:gd name="connsiteY1028" fmla="*/ 3318911 h 3906224"/>
                <a:gd name="connsiteX1029" fmla="*/ 5878983 w 6356145"/>
                <a:gd name="connsiteY1029" fmla="*/ 3316444 h 3906224"/>
                <a:gd name="connsiteX1030" fmla="*/ 5882124 w 6356145"/>
                <a:gd name="connsiteY1030" fmla="*/ 3306423 h 3906224"/>
                <a:gd name="connsiteX1031" fmla="*/ 5882348 w 6356145"/>
                <a:gd name="connsiteY1031" fmla="*/ 3305676 h 3906224"/>
                <a:gd name="connsiteX1032" fmla="*/ 5891172 w 6356145"/>
                <a:gd name="connsiteY1032" fmla="*/ 3261932 h 3906224"/>
                <a:gd name="connsiteX1033" fmla="*/ 5891172 w 6356145"/>
                <a:gd name="connsiteY1033" fmla="*/ 3261782 h 3906224"/>
                <a:gd name="connsiteX1034" fmla="*/ 5891845 w 6356145"/>
                <a:gd name="connsiteY1034" fmla="*/ 3255052 h 3906224"/>
                <a:gd name="connsiteX1035" fmla="*/ 5830602 w 6356145"/>
                <a:gd name="connsiteY1035" fmla="*/ 3267988 h 3906224"/>
                <a:gd name="connsiteX1036" fmla="*/ 5800242 w 6356145"/>
                <a:gd name="connsiteY1036" fmla="*/ 3255426 h 3906224"/>
                <a:gd name="connsiteX1037" fmla="*/ 5765994 w 6356145"/>
                <a:gd name="connsiteY1037" fmla="*/ 3202857 h 3906224"/>
                <a:gd name="connsiteX1038" fmla="*/ 1034319 w 6356145"/>
                <a:gd name="connsiteY1038" fmla="*/ 3202857 h 3906224"/>
                <a:gd name="connsiteX1039" fmla="*/ 1000070 w 6356145"/>
                <a:gd name="connsiteY1039" fmla="*/ 3255426 h 3906224"/>
                <a:gd name="connsiteX1040" fmla="*/ 969711 w 6356145"/>
                <a:gd name="connsiteY1040" fmla="*/ 3268063 h 3906224"/>
                <a:gd name="connsiteX1041" fmla="*/ 908319 w 6356145"/>
                <a:gd name="connsiteY1041" fmla="*/ 3255052 h 3906224"/>
                <a:gd name="connsiteX1042" fmla="*/ 921256 w 6356145"/>
                <a:gd name="connsiteY1042" fmla="*/ 3316369 h 3906224"/>
                <a:gd name="connsiteX1043" fmla="*/ 908693 w 6356145"/>
                <a:gd name="connsiteY1043" fmla="*/ 3346729 h 3906224"/>
                <a:gd name="connsiteX1044" fmla="*/ 856125 w 6356145"/>
                <a:gd name="connsiteY1044" fmla="*/ 3381051 h 3906224"/>
                <a:gd name="connsiteX1045" fmla="*/ 908693 w 6356145"/>
                <a:gd name="connsiteY1045" fmla="*/ 3415224 h 3906224"/>
                <a:gd name="connsiteX1046" fmla="*/ 921330 w 6356145"/>
                <a:gd name="connsiteY1046" fmla="*/ 3445584 h 3906224"/>
                <a:gd name="connsiteX1047" fmla="*/ 908319 w 6356145"/>
                <a:gd name="connsiteY1047" fmla="*/ 3506976 h 3906224"/>
                <a:gd name="connsiteX1048" fmla="*/ 969711 w 6356145"/>
                <a:gd name="connsiteY1048" fmla="*/ 3493965 h 3906224"/>
                <a:gd name="connsiteX1049" fmla="*/ 977637 w 6356145"/>
                <a:gd name="connsiteY1049" fmla="*/ 3492694 h 3906224"/>
                <a:gd name="connsiteX1050" fmla="*/ 1000070 w 6356145"/>
                <a:gd name="connsiteY1050" fmla="*/ 3506603 h 3906224"/>
                <a:gd name="connsiteX1051" fmla="*/ 1034319 w 6356145"/>
                <a:gd name="connsiteY1051" fmla="*/ 3559171 h 3906224"/>
                <a:gd name="connsiteX1052" fmla="*/ 1068492 w 6356145"/>
                <a:gd name="connsiteY1052" fmla="*/ 3506603 h 3906224"/>
                <a:gd name="connsiteX1053" fmla="*/ 1098926 w 6356145"/>
                <a:gd name="connsiteY1053" fmla="*/ 3494040 h 3906224"/>
                <a:gd name="connsiteX1054" fmla="*/ 1120388 w 6356145"/>
                <a:gd name="connsiteY1054" fmla="*/ 3500247 h 3906224"/>
                <a:gd name="connsiteX1055" fmla="*/ 1142446 w 6356145"/>
                <a:gd name="connsiteY1055" fmla="*/ 3504733 h 3906224"/>
                <a:gd name="connsiteX1056" fmla="*/ 1160244 w 6356145"/>
                <a:gd name="connsiteY1056" fmla="*/ 3506976 h 3906224"/>
                <a:gd name="connsiteX1057" fmla="*/ 1147232 w 6356145"/>
                <a:gd name="connsiteY1057" fmla="*/ 3445509 h 3906224"/>
                <a:gd name="connsiteX1058" fmla="*/ 1159870 w 6356145"/>
                <a:gd name="connsiteY1058" fmla="*/ 3415224 h 3906224"/>
                <a:gd name="connsiteX1059" fmla="*/ 1212438 w 6356145"/>
                <a:gd name="connsiteY1059" fmla="*/ 3381051 h 3906224"/>
                <a:gd name="connsiteX1060" fmla="*/ 1159870 w 6356145"/>
                <a:gd name="connsiteY1060" fmla="*/ 3346803 h 3906224"/>
                <a:gd name="connsiteX1061" fmla="*/ 1147232 w 6356145"/>
                <a:gd name="connsiteY1061" fmla="*/ 3316444 h 3906224"/>
                <a:gd name="connsiteX1062" fmla="*/ 1160244 w 6356145"/>
                <a:gd name="connsiteY1062" fmla="*/ 3255052 h 3906224"/>
                <a:gd name="connsiteX1063" fmla="*/ 1098852 w 6356145"/>
                <a:gd name="connsiteY1063" fmla="*/ 3268063 h 3906224"/>
                <a:gd name="connsiteX1064" fmla="*/ 1068492 w 6356145"/>
                <a:gd name="connsiteY1064" fmla="*/ 3255426 h 3906224"/>
                <a:gd name="connsiteX1065" fmla="*/ 1034319 w 6356145"/>
                <a:gd name="connsiteY1065" fmla="*/ 3202857 h 3906224"/>
                <a:gd name="connsiteX1066" fmla="*/ 3400044 w 6356145"/>
                <a:gd name="connsiteY1066" fmla="*/ 3202783 h 3906224"/>
                <a:gd name="connsiteX1067" fmla="*/ 3399820 w 6356145"/>
                <a:gd name="connsiteY1067" fmla="*/ 3203082 h 3906224"/>
                <a:gd name="connsiteX1068" fmla="*/ 3389127 w 6356145"/>
                <a:gd name="connsiteY1068" fmla="*/ 3216915 h 3906224"/>
                <a:gd name="connsiteX1069" fmla="*/ 3388828 w 6356145"/>
                <a:gd name="connsiteY1069" fmla="*/ 3217289 h 3906224"/>
                <a:gd name="connsiteX1070" fmla="*/ 3388678 w 6356145"/>
                <a:gd name="connsiteY1070" fmla="*/ 3217439 h 3906224"/>
                <a:gd name="connsiteX1071" fmla="*/ 3376565 w 6356145"/>
                <a:gd name="connsiteY1071" fmla="*/ 3235685 h 3906224"/>
                <a:gd name="connsiteX1072" fmla="*/ 3365722 w 6356145"/>
                <a:gd name="connsiteY1072" fmla="*/ 3255351 h 3906224"/>
                <a:gd name="connsiteX1073" fmla="*/ 3335362 w 6356145"/>
                <a:gd name="connsiteY1073" fmla="*/ 3267914 h 3906224"/>
                <a:gd name="connsiteX1074" fmla="*/ 3273970 w 6356145"/>
                <a:gd name="connsiteY1074" fmla="*/ 3254902 h 3906224"/>
                <a:gd name="connsiteX1075" fmla="*/ 3286907 w 6356145"/>
                <a:gd name="connsiteY1075" fmla="*/ 3316219 h 3906224"/>
                <a:gd name="connsiteX1076" fmla="*/ 3274344 w 6356145"/>
                <a:gd name="connsiteY1076" fmla="*/ 3346579 h 3906224"/>
                <a:gd name="connsiteX1077" fmla="*/ 3221776 w 6356145"/>
                <a:gd name="connsiteY1077" fmla="*/ 3380902 h 3906224"/>
                <a:gd name="connsiteX1078" fmla="*/ 3274344 w 6356145"/>
                <a:gd name="connsiteY1078" fmla="*/ 3415075 h 3906224"/>
                <a:gd name="connsiteX1079" fmla="*/ 3286981 w 6356145"/>
                <a:gd name="connsiteY1079" fmla="*/ 3445360 h 3906224"/>
                <a:gd name="connsiteX1080" fmla="*/ 3274045 w 6356145"/>
                <a:gd name="connsiteY1080" fmla="*/ 3506827 h 3906224"/>
                <a:gd name="connsiteX1081" fmla="*/ 3335437 w 6356145"/>
                <a:gd name="connsiteY1081" fmla="*/ 3493815 h 3906224"/>
                <a:gd name="connsiteX1082" fmla="*/ 3343364 w 6356145"/>
                <a:gd name="connsiteY1082" fmla="*/ 3492544 h 3906224"/>
                <a:gd name="connsiteX1083" fmla="*/ 3365797 w 6356145"/>
                <a:gd name="connsiteY1083" fmla="*/ 3506453 h 3906224"/>
                <a:gd name="connsiteX1084" fmla="*/ 3376639 w 6356145"/>
                <a:gd name="connsiteY1084" fmla="*/ 3526119 h 3906224"/>
                <a:gd name="connsiteX1085" fmla="*/ 3388977 w 6356145"/>
                <a:gd name="connsiteY1085" fmla="*/ 3544664 h 3906224"/>
                <a:gd name="connsiteX1086" fmla="*/ 3389276 w 6356145"/>
                <a:gd name="connsiteY1086" fmla="*/ 3545038 h 3906224"/>
                <a:gd name="connsiteX1087" fmla="*/ 3393090 w 6356145"/>
                <a:gd name="connsiteY1087" fmla="*/ 3550123 h 3906224"/>
                <a:gd name="connsiteX1088" fmla="*/ 3395632 w 6356145"/>
                <a:gd name="connsiteY1088" fmla="*/ 3553488 h 3906224"/>
                <a:gd name="connsiteX1089" fmla="*/ 3399671 w 6356145"/>
                <a:gd name="connsiteY1089" fmla="*/ 3558572 h 3906224"/>
                <a:gd name="connsiteX1090" fmla="*/ 3400044 w 6356145"/>
                <a:gd name="connsiteY1090" fmla="*/ 3559096 h 3906224"/>
                <a:gd name="connsiteX1091" fmla="*/ 3434293 w 6356145"/>
                <a:gd name="connsiteY1091" fmla="*/ 3506528 h 3906224"/>
                <a:gd name="connsiteX1092" fmla="*/ 3464726 w 6356145"/>
                <a:gd name="connsiteY1092" fmla="*/ 3493965 h 3906224"/>
                <a:gd name="connsiteX1093" fmla="*/ 3486188 w 6356145"/>
                <a:gd name="connsiteY1093" fmla="*/ 3500171 h 3906224"/>
                <a:gd name="connsiteX1094" fmla="*/ 3496731 w 6356145"/>
                <a:gd name="connsiteY1094" fmla="*/ 3502564 h 3906224"/>
                <a:gd name="connsiteX1095" fmla="*/ 3508247 w 6356145"/>
                <a:gd name="connsiteY1095" fmla="*/ 3504733 h 3906224"/>
                <a:gd name="connsiteX1096" fmla="*/ 3526044 w 6356145"/>
                <a:gd name="connsiteY1096" fmla="*/ 3506976 h 3906224"/>
                <a:gd name="connsiteX1097" fmla="*/ 3513108 w 6356145"/>
                <a:gd name="connsiteY1097" fmla="*/ 3445509 h 3906224"/>
                <a:gd name="connsiteX1098" fmla="*/ 3525744 w 6356145"/>
                <a:gd name="connsiteY1098" fmla="*/ 3415075 h 3906224"/>
                <a:gd name="connsiteX1099" fmla="*/ 3578313 w 6356145"/>
                <a:gd name="connsiteY1099" fmla="*/ 3380902 h 3906224"/>
                <a:gd name="connsiteX1100" fmla="*/ 3525744 w 6356145"/>
                <a:gd name="connsiteY1100" fmla="*/ 3346654 h 3906224"/>
                <a:gd name="connsiteX1101" fmla="*/ 3513108 w 6356145"/>
                <a:gd name="connsiteY1101" fmla="*/ 3316369 h 3906224"/>
                <a:gd name="connsiteX1102" fmla="*/ 3526044 w 6356145"/>
                <a:gd name="connsiteY1102" fmla="*/ 3254902 h 3906224"/>
                <a:gd name="connsiteX1103" fmla="*/ 3464652 w 6356145"/>
                <a:gd name="connsiteY1103" fmla="*/ 3267914 h 3906224"/>
                <a:gd name="connsiteX1104" fmla="*/ 3434293 w 6356145"/>
                <a:gd name="connsiteY1104" fmla="*/ 3255351 h 3906224"/>
                <a:gd name="connsiteX1105" fmla="*/ 3400044 w 6356145"/>
                <a:gd name="connsiteY1105" fmla="*/ 3202783 h 3906224"/>
                <a:gd name="connsiteX1106" fmla="*/ 5872776 w 6356145"/>
                <a:gd name="connsiteY1106" fmla="*/ 3122921 h 3906224"/>
                <a:gd name="connsiteX1107" fmla="*/ 5801364 w 6356145"/>
                <a:gd name="connsiteY1107" fmla="*/ 3166964 h 3906224"/>
                <a:gd name="connsiteX1108" fmla="*/ 5835014 w 6356145"/>
                <a:gd name="connsiteY1108" fmla="*/ 3214223 h 3906224"/>
                <a:gd name="connsiteX1109" fmla="*/ 5892144 w 6356145"/>
                <a:gd name="connsiteY1109" fmla="*/ 3204652 h 3906224"/>
                <a:gd name="connsiteX1110" fmla="*/ 5872776 w 6356145"/>
                <a:gd name="connsiteY1110" fmla="*/ 3122921 h 3906224"/>
                <a:gd name="connsiteX1111" fmla="*/ 5659064 w 6356145"/>
                <a:gd name="connsiteY1111" fmla="*/ 3122921 h 3906224"/>
                <a:gd name="connsiteX1112" fmla="*/ 5639696 w 6356145"/>
                <a:gd name="connsiteY1112" fmla="*/ 3204652 h 3906224"/>
                <a:gd name="connsiteX1113" fmla="*/ 5696900 w 6356145"/>
                <a:gd name="connsiteY1113" fmla="*/ 3214298 h 3906224"/>
                <a:gd name="connsiteX1114" fmla="*/ 5730550 w 6356145"/>
                <a:gd name="connsiteY1114" fmla="*/ 3167039 h 3906224"/>
                <a:gd name="connsiteX1115" fmla="*/ 5659064 w 6356145"/>
                <a:gd name="connsiteY1115" fmla="*/ 3122921 h 3906224"/>
                <a:gd name="connsiteX1116" fmla="*/ 4689876 w 6356145"/>
                <a:gd name="connsiteY1116" fmla="*/ 3122921 h 3906224"/>
                <a:gd name="connsiteX1117" fmla="*/ 4618464 w 6356145"/>
                <a:gd name="connsiteY1117" fmla="*/ 3166964 h 3906224"/>
                <a:gd name="connsiteX1118" fmla="*/ 4626914 w 6356145"/>
                <a:gd name="connsiteY1118" fmla="*/ 3177284 h 3906224"/>
                <a:gd name="connsiteX1119" fmla="*/ 4642243 w 6356145"/>
                <a:gd name="connsiteY1119" fmla="*/ 3198445 h 3906224"/>
                <a:gd name="connsiteX1120" fmla="*/ 4652039 w 6356145"/>
                <a:gd name="connsiteY1120" fmla="*/ 3214223 h 3906224"/>
                <a:gd name="connsiteX1121" fmla="*/ 4709244 w 6356145"/>
                <a:gd name="connsiteY1121" fmla="*/ 3204652 h 3906224"/>
                <a:gd name="connsiteX1122" fmla="*/ 4689876 w 6356145"/>
                <a:gd name="connsiteY1122" fmla="*/ 3122921 h 3906224"/>
                <a:gd name="connsiteX1123" fmla="*/ 4476163 w 6356145"/>
                <a:gd name="connsiteY1123" fmla="*/ 3122921 h 3906224"/>
                <a:gd name="connsiteX1124" fmla="*/ 4456796 w 6356145"/>
                <a:gd name="connsiteY1124" fmla="*/ 3204652 h 3906224"/>
                <a:gd name="connsiteX1125" fmla="*/ 4514000 w 6356145"/>
                <a:gd name="connsiteY1125" fmla="*/ 3214298 h 3906224"/>
                <a:gd name="connsiteX1126" fmla="*/ 4523796 w 6356145"/>
                <a:gd name="connsiteY1126" fmla="*/ 3198595 h 3906224"/>
                <a:gd name="connsiteX1127" fmla="*/ 4547650 w 6356145"/>
                <a:gd name="connsiteY1127" fmla="*/ 3167039 h 3906224"/>
                <a:gd name="connsiteX1128" fmla="*/ 4476163 w 6356145"/>
                <a:gd name="connsiteY1128" fmla="*/ 3122921 h 3906224"/>
                <a:gd name="connsiteX1129" fmla="*/ 3506902 w 6356145"/>
                <a:gd name="connsiteY1129" fmla="*/ 3122921 h 3906224"/>
                <a:gd name="connsiteX1130" fmla="*/ 3435414 w 6356145"/>
                <a:gd name="connsiteY1130" fmla="*/ 3167039 h 3906224"/>
                <a:gd name="connsiteX1131" fmla="*/ 3469064 w 6356145"/>
                <a:gd name="connsiteY1131" fmla="*/ 3214298 h 3906224"/>
                <a:gd name="connsiteX1132" fmla="*/ 3526268 w 6356145"/>
                <a:gd name="connsiteY1132" fmla="*/ 3204652 h 3906224"/>
                <a:gd name="connsiteX1133" fmla="*/ 3506902 w 6356145"/>
                <a:gd name="connsiteY1133" fmla="*/ 3122921 h 3906224"/>
                <a:gd name="connsiteX1134" fmla="*/ 3293338 w 6356145"/>
                <a:gd name="connsiteY1134" fmla="*/ 3122921 h 3906224"/>
                <a:gd name="connsiteX1135" fmla="*/ 3289524 w 6356145"/>
                <a:gd name="connsiteY1135" fmla="*/ 3132492 h 3906224"/>
                <a:gd name="connsiteX1136" fmla="*/ 3284439 w 6356145"/>
                <a:gd name="connsiteY1136" fmla="*/ 3147896 h 3906224"/>
                <a:gd name="connsiteX1137" fmla="*/ 3273895 w 6356145"/>
                <a:gd name="connsiteY1137" fmla="*/ 3204577 h 3906224"/>
                <a:gd name="connsiteX1138" fmla="*/ 3331026 w 6356145"/>
                <a:gd name="connsiteY1138" fmla="*/ 3214149 h 3906224"/>
                <a:gd name="connsiteX1139" fmla="*/ 3333717 w 6356145"/>
                <a:gd name="connsiteY1139" fmla="*/ 3209662 h 3906224"/>
                <a:gd name="connsiteX1140" fmla="*/ 3333867 w 6356145"/>
                <a:gd name="connsiteY1140" fmla="*/ 3209438 h 3906224"/>
                <a:gd name="connsiteX1141" fmla="*/ 3334240 w 6356145"/>
                <a:gd name="connsiteY1141" fmla="*/ 3208915 h 3906224"/>
                <a:gd name="connsiteX1142" fmla="*/ 3348224 w 6356145"/>
                <a:gd name="connsiteY1142" fmla="*/ 3187827 h 3906224"/>
                <a:gd name="connsiteX1143" fmla="*/ 3348373 w 6356145"/>
                <a:gd name="connsiteY1143" fmla="*/ 3187677 h 3906224"/>
                <a:gd name="connsiteX1144" fmla="*/ 3348448 w 6356145"/>
                <a:gd name="connsiteY1144" fmla="*/ 3187528 h 3906224"/>
                <a:gd name="connsiteX1145" fmla="*/ 3349047 w 6356145"/>
                <a:gd name="connsiteY1145" fmla="*/ 3186705 h 3906224"/>
                <a:gd name="connsiteX1146" fmla="*/ 3354730 w 6356145"/>
                <a:gd name="connsiteY1146" fmla="*/ 3179153 h 3906224"/>
                <a:gd name="connsiteX1147" fmla="*/ 3357347 w 6356145"/>
                <a:gd name="connsiteY1147" fmla="*/ 3175788 h 3906224"/>
                <a:gd name="connsiteX1148" fmla="*/ 3364525 w 6356145"/>
                <a:gd name="connsiteY1148" fmla="*/ 3166964 h 3906224"/>
                <a:gd name="connsiteX1149" fmla="*/ 3364600 w 6356145"/>
                <a:gd name="connsiteY1149" fmla="*/ 3166890 h 3906224"/>
                <a:gd name="connsiteX1150" fmla="*/ 3293338 w 6356145"/>
                <a:gd name="connsiteY1150" fmla="*/ 3122921 h 3906224"/>
                <a:gd name="connsiteX1151" fmla="*/ 2324001 w 6356145"/>
                <a:gd name="connsiteY1151" fmla="*/ 3122921 h 3906224"/>
                <a:gd name="connsiteX1152" fmla="*/ 2252589 w 6356145"/>
                <a:gd name="connsiteY1152" fmla="*/ 3166964 h 3906224"/>
                <a:gd name="connsiteX1153" fmla="*/ 2286238 w 6356145"/>
                <a:gd name="connsiteY1153" fmla="*/ 3214223 h 3906224"/>
                <a:gd name="connsiteX1154" fmla="*/ 2343368 w 6356145"/>
                <a:gd name="connsiteY1154" fmla="*/ 3204652 h 3906224"/>
                <a:gd name="connsiteX1155" fmla="*/ 2324001 w 6356145"/>
                <a:gd name="connsiteY1155" fmla="*/ 3122921 h 3906224"/>
                <a:gd name="connsiteX1156" fmla="*/ 2110287 w 6356145"/>
                <a:gd name="connsiteY1156" fmla="*/ 3122921 h 3906224"/>
                <a:gd name="connsiteX1157" fmla="*/ 2090920 w 6356145"/>
                <a:gd name="connsiteY1157" fmla="*/ 3204652 h 3906224"/>
                <a:gd name="connsiteX1158" fmla="*/ 2148125 w 6356145"/>
                <a:gd name="connsiteY1158" fmla="*/ 3214298 h 3906224"/>
                <a:gd name="connsiteX1159" fmla="*/ 2181774 w 6356145"/>
                <a:gd name="connsiteY1159" fmla="*/ 3167039 h 3906224"/>
                <a:gd name="connsiteX1160" fmla="*/ 2110287 w 6356145"/>
                <a:gd name="connsiteY1160" fmla="*/ 3122921 h 3906224"/>
                <a:gd name="connsiteX1161" fmla="*/ 1141101 w 6356145"/>
                <a:gd name="connsiteY1161" fmla="*/ 3122921 h 3906224"/>
                <a:gd name="connsiteX1162" fmla="*/ 1069614 w 6356145"/>
                <a:gd name="connsiteY1162" fmla="*/ 3166964 h 3906224"/>
                <a:gd name="connsiteX1163" fmla="*/ 1103263 w 6356145"/>
                <a:gd name="connsiteY1163" fmla="*/ 3214223 h 3906224"/>
                <a:gd name="connsiteX1164" fmla="*/ 1160467 w 6356145"/>
                <a:gd name="connsiteY1164" fmla="*/ 3204652 h 3906224"/>
                <a:gd name="connsiteX1165" fmla="*/ 1141101 w 6356145"/>
                <a:gd name="connsiteY1165" fmla="*/ 3122921 h 3906224"/>
                <a:gd name="connsiteX1166" fmla="*/ 927387 w 6356145"/>
                <a:gd name="connsiteY1166" fmla="*/ 3122921 h 3906224"/>
                <a:gd name="connsiteX1167" fmla="*/ 908020 w 6356145"/>
                <a:gd name="connsiteY1167" fmla="*/ 3204726 h 3906224"/>
                <a:gd name="connsiteX1168" fmla="*/ 965225 w 6356145"/>
                <a:gd name="connsiteY1168" fmla="*/ 3214298 h 3906224"/>
                <a:gd name="connsiteX1169" fmla="*/ 998874 w 6356145"/>
                <a:gd name="connsiteY1169" fmla="*/ 3167039 h 3906224"/>
                <a:gd name="connsiteX1170" fmla="*/ 927387 w 6356145"/>
                <a:gd name="connsiteY1170" fmla="*/ 3122921 h 3906224"/>
                <a:gd name="connsiteX1171" fmla="*/ 6225052 w 6356145"/>
                <a:gd name="connsiteY1171" fmla="*/ 3112900 h 3906224"/>
                <a:gd name="connsiteX1172" fmla="*/ 6093220 w 6356145"/>
                <a:gd name="connsiteY1172" fmla="*/ 3120004 h 3906224"/>
                <a:gd name="connsiteX1173" fmla="*/ 6096285 w 6356145"/>
                <a:gd name="connsiteY1173" fmla="*/ 3164646 h 3906224"/>
                <a:gd name="connsiteX1174" fmla="*/ 6085518 w 6356145"/>
                <a:gd name="connsiteY1174" fmla="*/ 3248546 h 3906224"/>
                <a:gd name="connsiteX1175" fmla="*/ 6152443 w 6356145"/>
                <a:gd name="connsiteY1175" fmla="*/ 3300218 h 3906224"/>
                <a:gd name="connsiteX1176" fmla="*/ 6183026 w 6356145"/>
                <a:gd name="connsiteY1176" fmla="*/ 3335587 h 3906224"/>
                <a:gd name="connsiteX1177" fmla="*/ 6187738 w 6356145"/>
                <a:gd name="connsiteY1177" fmla="*/ 3330427 h 3906224"/>
                <a:gd name="connsiteX1178" fmla="*/ 6264384 w 6356145"/>
                <a:gd name="connsiteY1178" fmla="*/ 3291767 h 3906224"/>
                <a:gd name="connsiteX1179" fmla="*/ 6302970 w 6356145"/>
                <a:gd name="connsiteY1179" fmla="*/ 3215121 h 3906224"/>
                <a:gd name="connsiteX1180" fmla="*/ 6305587 w 6356145"/>
                <a:gd name="connsiteY1180" fmla="*/ 3212878 h 3906224"/>
                <a:gd name="connsiteX1181" fmla="*/ 6310448 w 6356145"/>
                <a:gd name="connsiteY1181" fmla="*/ 3209213 h 3906224"/>
                <a:gd name="connsiteX1182" fmla="*/ 6276723 w 6356145"/>
                <a:gd name="connsiteY1182" fmla="*/ 3179826 h 3906224"/>
                <a:gd name="connsiteX1183" fmla="*/ 6225052 w 6356145"/>
                <a:gd name="connsiteY1183" fmla="*/ 3112900 h 3906224"/>
                <a:gd name="connsiteX1184" fmla="*/ 5042077 w 6356145"/>
                <a:gd name="connsiteY1184" fmla="*/ 3112900 h 3906224"/>
                <a:gd name="connsiteX1185" fmla="*/ 4910244 w 6356145"/>
                <a:gd name="connsiteY1185" fmla="*/ 3120079 h 3906224"/>
                <a:gd name="connsiteX1186" fmla="*/ 4913310 w 6356145"/>
                <a:gd name="connsiteY1186" fmla="*/ 3164646 h 3906224"/>
                <a:gd name="connsiteX1187" fmla="*/ 4902542 w 6356145"/>
                <a:gd name="connsiteY1187" fmla="*/ 3248546 h 3906224"/>
                <a:gd name="connsiteX1188" fmla="*/ 4969468 w 6356145"/>
                <a:gd name="connsiteY1188" fmla="*/ 3300218 h 3906224"/>
                <a:gd name="connsiteX1189" fmla="*/ 5000052 w 6356145"/>
                <a:gd name="connsiteY1189" fmla="*/ 3335587 h 3906224"/>
                <a:gd name="connsiteX1190" fmla="*/ 5004838 w 6356145"/>
                <a:gd name="connsiteY1190" fmla="*/ 3330427 h 3906224"/>
                <a:gd name="connsiteX1191" fmla="*/ 5081484 w 6356145"/>
                <a:gd name="connsiteY1191" fmla="*/ 3291767 h 3906224"/>
                <a:gd name="connsiteX1192" fmla="*/ 5120144 w 6356145"/>
                <a:gd name="connsiteY1192" fmla="*/ 3215121 h 3906224"/>
                <a:gd name="connsiteX1193" fmla="*/ 5122686 w 6356145"/>
                <a:gd name="connsiteY1193" fmla="*/ 3212952 h 3906224"/>
                <a:gd name="connsiteX1194" fmla="*/ 5127548 w 6356145"/>
                <a:gd name="connsiteY1194" fmla="*/ 3209288 h 3906224"/>
                <a:gd name="connsiteX1195" fmla="*/ 5093748 w 6356145"/>
                <a:gd name="connsiteY1195" fmla="*/ 3179900 h 3906224"/>
                <a:gd name="connsiteX1196" fmla="*/ 5042077 w 6356145"/>
                <a:gd name="connsiteY1196" fmla="*/ 3112900 h 3906224"/>
                <a:gd name="connsiteX1197" fmla="*/ 4123813 w 6356145"/>
                <a:gd name="connsiteY1197" fmla="*/ 3112900 h 3906224"/>
                <a:gd name="connsiteX1198" fmla="*/ 4072142 w 6356145"/>
                <a:gd name="connsiteY1198" fmla="*/ 3179826 h 3906224"/>
                <a:gd name="connsiteX1199" fmla="*/ 4034753 w 6356145"/>
                <a:gd name="connsiteY1199" fmla="*/ 3211830 h 3906224"/>
                <a:gd name="connsiteX1200" fmla="*/ 4076853 w 6356145"/>
                <a:gd name="connsiteY1200" fmla="*/ 3291767 h 3906224"/>
                <a:gd name="connsiteX1201" fmla="*/ 4153425 w 6356145"/>
                <a:gd name="connsiteY1201" fmla="*/ 3330502 h 3906224"/>
                <a:gd name="connsiteX1202" fmla="*/ 4162248 w 6356145"/>
                <a:gd name="connsiteY1202" fmla="*/ 3340373 h 3906224"/>
                <a:gd name="connsiteX1203" fmla="*/ 4166286 w 6356145"/>
                <a:gd name="connsiteY1203" fmla="*/ 3334914 h 3906224"/>
                <a:gd name="connsiteX1204" fmla="*/ 4167633 w 6356145"/>
                <a:gd name="connsiteY1204" fmla="*/ 3333044 h 3906224"/>
                <a:gd name="connsiteX1205" fmla="*/ 4174662 w 6356145"/>
                <a:gd name="connsiteY1205" fmla="*/ 3324221 h 3906224"/>
                <a:gd name="connsiteX1206" fmla="*/ 4196496 w 6356145"/>
                <a:gd name="connsiteY1206" fmla="*/ 3300218 h 3906224"/>
                <a:gd name="connsiteX1207" fmla="*/ 4263348 w 6356145"/>
                <a:gd name="connsiteY1207" fmla="*/ 3248621 h 3906224"/>
                <a:gd name="connsiteX1208" fmla="*/ 4252580 w 6356145"/>
                <a:gd name="connsiteY1208" fmla="*/ 3164721 h 3906224"/>
                <a:gd name="connsiteX1209" fmla="*/ 4255646 w 6356145"/>
                <a:gd name="connsiteY1209" fmla="*/ 3120079 h 3906224"/>
                <a:gd name="connsiteX1210" fmla="*/ 4123813 w 6356145"/>
                <a:gd name="connsiteY1210" fmla="*/ 3112900 h 3906224"/>
                <a:gd name="connsiteX1211" fmla="*/ 2940987 w 6356145"/>
                <a:gd name="connsiteY1211" fmla="*/ 3112900 h 3906224"/>
                <a:gd name="connsiteX1212" fmla="*/ 2889316 w 6356145"/>
                <a:gd name="connsiteY1212" fmla="*/ 3179826 h 3906224"/>
                <a:gd name="connsiteX1213" fmla="*/ 2851852 w 6356145"/>
                <a:gd name="connsiteY1213" fmla="*/ 3211905 h 3906224"/>
                <a:gd name="connsiteX1214" fmla="*/ 2893952 w 6356145"/>
                <a:gd name="connsiteY1214" fmla="*/ 3291767 h 3906224"/>
                <a:gd name="connsiteX1215" fmla="*/ 2970749 w 6356145"/>
                <a:gd name="connsiteY1215" fmla="*/ 3330502 h 3906224"/>
                <a:gd name="connsiteX1216" fmla="*/ 2979572 w 6356145"/>
                <a:gd name="connsiteY1216" fmla="*/ 3340447 h 3906224"/>
                <a:gd name="connsiteX1217" fmla="*/ 3006044 w 6356145"/>
                <a:gd name="connsiteY1217" fmla="*/ 3308219 h 3906224"/>
                <a:gd name="connsiteX1218" fmla="*/ 3013596 w 6356145"/>
                <a:gd name="connsiteY1218" fmla="*/ 3300367 h 3906224"/>
                <a:gd name="connsiteX1219" fmla="*/ 3014792 w 6356145"/>
                <a:gd name="connsiteY1219" fmla="*/ 3299246 h 3906224"/>
                <a:gd name="connsiteX1220" fmla="*/ 3080522 w 6356145"/>
                <a:gd name="connsiteY1220" fmla="*/ 3248695 h 3906224"/>
                <a:gd name="connsiteX1221" fmla="*/ 3069754 w 6356145"/>
                <a:gd name="connsiteY1221" fmla="*/ 3164796 h 3906224"/>
                <a:gd name="connsiteX1222" fmla="*/ 3072894 w 6356145"/>
                <a:gd name="connsiteY1222" fmla="*/ 3120079 h 3906224"/>
                <a:gd name="connsiteX1223" fmla="*/ 2940987 w 6356145"/>
                <a:gd name="connsiteY1223" fmla="*/ 3112900 h 3906224"/>
                <a:gd name="connsiteX1224" fmla="*/ 2676201 w 6356145"/>
                <a:gd name="connsiteY1224" fmla="*/ 3112900 h 3906224"/>
                <a:gd name="connsiteX1225" fmla="*/ 2544369 w 6356145"/>
                <a:gd name="connsiteY1225" fmla="*/ 3120079 h 3906224"/>
                <a:gd name="connsiteX1226" fmla="*/ 2547360 w 6356145"/>
                <a:gd name="connsiteY1226" fmla="*/ 3164796 h 3906224"/>
                <a:gd name="connsiteX1227" fmla="*/ 2536592 w 6356145"/>
                <a:gd name="connsiteY1227" fmla="*/ 3248695 h 3906224"/>
                <a:gd name="connsiteX1228" fmla="*/ 2603518 w 6356145"/>
                <a:gd name="connsiteY1228" fmla="*/ 3300367 h 3906224"/>
                <a:gd name="connsiteX1229" fmla="*/ 2634177 w 6356145"/>
                <a:gd name="connsiteY1229" fmla="*/ 3335662 h 3906224"/>
                <a:gd name="connsiteX1230" fmla="*/ 2638888 w 6356145"/>
                <a:gd name="connsiteY1230" fmla="*/ 3330502 h 3906224"/>
                <a:gd name="connsiteX1231" fmla="*/ 2715534 w 6356145"/>
                <a:gd name="connsiteY1231" fmla="*/ 3291842 h 3906224"/>
                <a:gd name="connsiteX1232" fmla="*/ 2761074 w 6356145"/>
                <a:gd name="connsiteY1232" fmla="*/ 3208839 h 3906224"/>
                <a:gd name="connsiteX1233" fmla="*/ 2727872 w 6356145"/>
                <a:gd name="connsiteY1233" fmla="*/ 3179826 h 3906224"/>
                <a:gd name="connsiteX1234" fmla="*/ 2676201 w 6356145"/>
                <a:gd name="connsiteY1234" fmla="*/ 3112900 h 3906224"/>
                <a:gd name="connsiteX1235" fmla="*/ 1758087 w 6356145"/>
                <a:gd name="connsiteY1235" fmla="*/ 3112900 h 3906224"/>
                <a:gd name="connsiteX1236" fmla="*/ 1706416 w 6356145"/>
                <a:gd name="connsiteY1236" fmla="*/ 3179826 h 3906224"/>
                <a:gd name="connsiteX1237" fmla="*/ 1668953 w 6356145"/>
                <a:gd name="connsiteY1237" fmla="*/ 3211905 h 3906224"/>
                <a:gd name="connsiteX1238" fmla="*/ 1710977 w 6356145"/>
                <a:gd name="connsiteY1238" fmla="*/ 3291842 h 3906224"/>
                <a:gd name="connsiteX1239" fmla="*/ 1787699 w 6356145"/>
                <a:gd name="connsiteY1239" fmla="*/ 3330427 h 3906224"/>
                <a:gd name="connsiteX1240" fmla="*/ 1796597 w 6356145"/>
                <a:gd name="connsiteY1240" fmla="*/ 3340447 h 3906224"/>
                <a:gd name="connsiteX1241" fmla="*/ 1830621 w 6356145"/>
                <a:gd name="connsiteY1241" fmla="*/ 3300292 h 3906224"/>
                <a:gd name="connsiteX1242" fmla="*/ 1897547 w 6356145"/>
                <a:gd name="connsiteY1242" fmla="*/ 3248621 h 3906224"/>
                <a:gd name="connsiteX1243" fmla="*/ 1886779 w 6356145"/>
                <a:gd name="connsiteY1243" fmla="*/ 3164721 h 3906224"/>
                <a:gd name="connsiteX1244" fmla="*/ 1889844 w 6356145"/>
                <a:gd name="connsiteY1244" fmla="*/ 3120079 h 3906224"/>
                <a:gd name="connsiteX1245" fmla="*/ 1758087 w 6356145"/>
                <a:gd name="connsiteY1245" fmla="*/ 3112900 h 3906224"/>
                <a:gd name="connsiteX1246" fmla="*/ 1493301 w 6356145"/>
                <a:gd name="connsiteY1246" fmla="*/ 3112900 h 3906224"/>
                <a:gd name="connsiteX1247" fmla="*/ 1361469 w 6356145"/>
                <a:gd name="connsiteY1247" fmla="*/ 3120079 h 3906224"/>
                <a:gd name="connsiteX1248" fmla="*/ 1364535 w 6356145"/>
                <a:gd name="connsiteY1248" fmla="*/ 3164646 h 3906224"/>
                <a:gd name="connsiteX1249" fmla="*/ 1353767 w 6356145"/>
                <a:gd name="connsiteY1249" fmla="*/ 3248546 h 3906224"/>
                <a:gd name="connsiteX1250" fmla="*/ 1420693 w 6356145"/>
                <a:gd name="connsiteY1250" fmla="*/ 3300218 h 3906224"/>
                <a:gd name="connsiteX1251" fmla="*/ 1451276 w 6356145"/>
                <a:gd name="connsiteY1251" fmla="*/ 3335587 h 3906224"/>
                <a:gd name="connsiteX1252" fmla="*/ 1456062 w 6356145"/>
                <a:gd name="connsiteY1252" fmla="*/ 3330427 h 3906224"/>
                <a:gd name="connsiteX1253" fmla="*/ 1532709 w 6356145"/>
                <a:gd name="connsiteY1253" fmla="*/ 3291767 h 3906224"/>
                <a:gd name="connsiteX1254" fmla="*/ 1571368 w 6356145"/>
                <a:gd name="connsiteY1254" fmla="*/ 3215121 h 3906224"/>
                <a:gd name="connsiteX1255" fmla="*/ 1573911 w 6356145"/>
                <a:gd name="connsiteY1255" fmla="*/ 3212952 h 3906224"/>
                <a:gd name="connsiteX1256" fmla="*/ 1578771 w 6356145"/>
                <a:gd name="connsiteY1256" fmla="*/ 3209288 h 3906224"/>
                <a:gd name="connsiteX1257" fmla="*/ 1544972 w 6356145"/>
                <a:gd name="connsiteY1257" fmla="*/ 3179900 h 3906224"/>
                <a:gd name="connsiteX1258" fmla="*/ 1493301 w 6356145"/>
                <a:gd name="connsiteY1258" fmla="*/ 3112900 h 3906224"/>
                <a:gd name="connsiteX1259" fmla="*/ 575112 w 6356145"/>
                <a:gd name="connsiteY1259" fmla="*/ 3112900 h 3906224"/>
                <a:gd name="connsiteX1260" fmla="*/ 523367 w 6356145"/>
                <a:gd name="connsiteY1260" fmla="*/ 3179900 h 3906224"/>
                <a:gd name="connsiteX1261" fmla="*/ 485978 w 6356145"/>
                <a:gd name="connsiteY1261" fmla="*/ 3211905 h 3906224"/>
                <a:gd name="connsiteX1262" fmla="*/ 528002 w 6356145"/>
                <a:gd name="connsiteY1262" fmla="*/ 3291842 h 3906224"/>
                <a:gd name="connsiteX1263" fmla="*/ 604649 w 6356145"/>
                <a:gd name="connsiteY1263" fmla="*/ 3330502 h 3906224"/>
                <a:gd name="connsiteX1264" fmla="*/ 613622 w 6356145"/>
                <a:gd name="connsiteY1264" fmla="*/ 3340522 h 3906224"/>
                <a:gd name="connsiteX1265" fmla="*/ 647646 w 6356145"/>
                <a:gd name="connsiteY1265" fmla="*/ 3300292 h 3906224"/>
                <a:gd name="connsiteX1266" fmla="*/ 714572 w 6356145"/>
                <a:gd name="connsiteY1266" fmla="*/ 3248621 h 3906224"/>
                <a:gd name="connsiteX1267" fmla="*/ 703804 w 6356145"/>
                <a:gd name="connsiteY1267" fmla="*/ 3164721 h 3906224"/>
                <a:gd name="connsiteX1268" fmla="*/ 706869 w 6356145"/>
                <a:gd name="connsiteY1268" fmla="*/ 3120079 h 3906224"/>
                <a:gd name="connsiteX1269" fmla="*/ 575112 w 6356145"/>
                <a:gd name="connsiteY1269" fmla="*/ 3112900 h 3906224"/>
                <a:gd name="connsiteX1270" fmla="*/ 5306862 w 6356145"/>
                <a:gd name="connsiteY1270" fmla="*/ 3112825 h 3906224"/>
                <a:gd name="connsiteX1271" fmla="*/ 5281962 w 6356145"/>
                <a:gd name="connsiteY1271" fmla="*/ 3149541 h 3906224"/>
                <a:gd name="connsiteX1272" fmla="*/ 5281888 w 6356145"/>
                <a:gd name="connsiteY1272" fmla="*/ 3149690 h 3906224"/>
                <a:gd name="connsiteX1273" fmla="*/ 5281588 w 6356145"/>
                <a:gd name="connsiteY1273" fmla="*/ 3150065 h 3906224"/>
                <a:gd name="connsiteX1274" fmla="*/ 5264763 w 6356145"/>
                <a:gd name="connsiteY1274" fmla="*/ 3169806 h 3906224"/>
                <a:gd name="connsiteX1275" fmla="*/ 5264614 w 6356145"/>
                <a:gd name="connsiteY1275" fmla="*/ 3169955 h 3906224"/>
                <a:gd name="connsiteX1276" fmla="*/ 5264539 w 6356145"/>
                <a:gd name="connsiteY1276" fmla="*/ 3170030 h 3906224"/>
                <a:gd name="connsiteX1277" fmla="*/ 5264464 w 6356145"/>
                <a:gd name="connsiteY1277" fmla="*/ 3170105 h 3906224"/>
                <a:gd name="connsiteX1278" fmla="*/ 5255117 w 6356145"/>
                <a:gd name="connsiteY1278" fmla="*/ 3179826 h 3906224"/>
                <a:gd name="connsiteX1279" fmla="*/ 5253920 w 6356145"/>
                <a:gd name="connsiteY1279" fmla="*/ 3180948 h 3906224"/>
                <a:gd name="connsiteX1280" fmla="*/ 5217728 w 6356145"/>
                <a:gd name="connsiteY1280" fmla="*/ 3211830 h 3906224"/>
                <a:gd name="connsiteX1281" fmla="*/ 5259754 w 6356145"/>
                <a:gd name="connsiteY1281" fmla="*/ 3291767 h 3906224"/>
                <a:gd name="connsiteX1282" fmla="*/ 5336474 w 6356145"/>
                <a:gd name="connsiteY1282" fmla="*/ 3330427 h 3906224"/>
                <a:gd name="connsiteX1283" fmla="*/ 5345373 w 6356145"/>
                <a:gd name="connsiteY1283" fmla="*/ 3340447 h 3906224"/>
                <a:gd name="connsiteX1284" fmla="*/ 5379397 w 6356145"/>
                <a:gd name="connsiteY1284" fmla="*/ 3300218 h 3906224"/>
                <a:gd name="connsiteX1285" fmla="*/ 5446322 w 6356145"/>
                <a:gd name="connsiteY1285" fmla="*/ 3248546 h 3906224"/>
                <a:gd name="connsiteX1286" fmla="*/ 5435555 w 6356145"/>
                <a:gd name="connsiteY1286" fmla="*/ 3164646 h 3906224"/>
                <a:gd name="connsiteX1287" fmla="*/ 5438620 w 6356145"/>
                <a:gd name="connsiteY1287" fmla="*/ 3120004 h 3906224"/>
                <a:gd name="connsiteX1288" fmla="*/ 5306862 w 6356145"/>
                <a:gd name="connsiteY1288" fmla="*/ 3112825 h 3906224"/>
                <a:gd name="connsiteX1289" fmla="*/ 3859102 w 6356145"/>
                <a:gd name="connsiteY1289" fmla="*/ 3112825 h 3906224"/>
                <a:gd name="connsiteX1290" fmla="*/ 3727269 w 6356145"/>
                <a:gd name="connsiteY1290" fmla="*/ 3120004 h 3906224"/>
                <a:gd name="connsiteX1291" fmla="*/ 3730335 w 6356145"/>
                <a:gd name="connsiteY1291" fmla="*/ 3164571 h 3906224"/>
                <a:gd name="connsiteX1292" fmla="*/ 3719642 w 6356145"/>
                <a:gd name="connsiteY1292" fmla="*/ 3248472 h 3906224"/>
                <a:gd name="connsiteX1293" fmla="*/ 3786493 w 6356145"/>
                <a:gd name="connsiteY1293" fmla="*/ 3300142 h 3906224"/>
                <a:gd name="connsiteX1294" fmla="*/ 3817152 w 6356145"/>
                <a:gd name="connsiteY1294" fmla="*/ 3335512 h 3906224"/>
                <a:gd name="connsiteX1295" fmla="*/ 3821938 w 6356145"/>
                <a:gd name="connsiteY1295" fmla="*/ 3330278 h 3906224"/>
                <a:gd name="connsiteX1296" fmla="*/ 3898510 w 6356145"/>
                <a:gd name="connsiteY1296" fmla="*/ 3291693 h 3906224"/>
                <a:gd name="connsiteX1297" fmla="*/ 3943974 w 6356145"/>
                <a:gd name="connsiteY1297" fmla="*/ 3208765 h 3906224"/>
                <a:gd name="connsiteX1298" fmla="*/ 3910773 w 6356145"/>
                <a:gd name="connsiteY1298" fmla="*/ 3179751 h 3906224"/>
                <a:gd name="connsiteX1299" fmla="*/ 3859102 w 6356145"/>
                <a:gd name="connsiteY1299" fmla="*/ 3112825 h 3906224"/>
                <a:gd name="connsiteX1300" fmla="*/ 4797303 w 6356145"/>
                <a:gd name="connsiteY1300" fmla="*/ 3100889 h 3906224"/>
                <a:gd name="connsiteX1301" fmla="*/ 4737734 w 6356145"/>
                <a:gd name="connsiteY1301" fmla="*/ 3107741 h 3906224"/>
                <a:gd name="connsiteX1302" fmla="*/ 4759568 w 6356145"/>
                <a:gd name="connsiteY1302" fmla="*/ 3204353 h 3906224"/>
                <a:gd name="connsiteX1303" fmla="*/ 4856330 w 6356145"/>
                <a:gd name="connsiteY1303" fmla="*/ 3226262 h 3906224"/>
                <a:gd name="connsiteX1304" fmla="*/ 4863210 w 6356145"/>
                <a:gd name="connsiteY1304" fmla="*/ 3164721 h 3906224"/>
                <a:gd name="connsiteX1305" fmla="*/ 4857153 w 6356145"/>
                <a:gd name="connsiteY1305" fmla="*/ 3106769 h 3906224"/>
                <a:gd name="connsiteX1306" fmla="*/ 4797303 w 6356145"/>
                <a:gd name="connsiteY1306" fmla="*/ 3100889 h 3906224"/>
                <a:gd name="connsiteX1307" fmla="*/ 5980259 w 6356145"/>
                <a:gd name="connsiteY1307" fmla="*/ 3100861 h 3906224"/>
                <a:gd name="connsiteX1308" fmla="*/ 5920634 w 6356145"/>
                <a:gd name="connsiteY1308" fmla="*/ 3107741 h 3906224"/>
                <a:gd name="connsiteX1309" fmla="*/ 5942468 w 6356145"/>
                <a:gd name="connsiteY1309" fmla="*/ 3204353 h 3906224"/>
                <a:gd name="connsiteX1310" fmla="*/ 6039231 w 6356145"/>
                <a:gd name="connsiteY1310" fmla="*/ 3226262 h 3906224"/>
                <a:gd name="connsiteX1311" fmla="*/ 6046036 w 6356145"/>
                <a:gd name="connsiteY1311" fmla="*/ 3164721 h 3906224"/>
                <a:gd name="connsiteX1312" fmla="*/ 6040053 w 6356145"/>
                <a:gd name="connsiteY1312" fmla="*/ 3106769 h 3906224"/>
                <a:gd name="connsiteX1313" fmla="*/ 5980259 w 6356145"/>
                <a:gd name="connsiteY1313" fmla="*/ 3100861 h 3906224"/>
                <a:gd name="connsiteX1314" fmla="*/ 3185499 w 6356145"/>
                <a:gd name="connsiteY1314" fmla="*/ 3100861 h 3906224"/>
                <a:gd name="connsiteX1315" fmla="*/ 3125912 w 6356145"/>
                <a:gd name="connsiteY1315" fmla="*/ 3106769 h 3906224"/>
                <a:gd name="connsiteX1316" fmla="*/ 3119854 w 6356145"/>
                <a:gd name="connsiteY1316" fmla="*/ 3164721 h 3906224"/>
                <a:gd name="connsiteX1317" fmla="*/ 3126659 w 6356145"/>
                <a:gd name="connsiteY1317" fmla="*/ 3226262 h 3906224"/>
                <a:gd name="connsiteX1318" fmla="*/ 3223421 w 6356145"/>
                <a:gd name="connsiteY1318" fmla="*/ 3204353 h 3906224"/>
                <a:gd name="connsiteX1319" fmla="*/ 3236357 w 6356145"/>
                <a:gd name="connsiteY1319" fmla="*/ 3133614 h 3906224"/>
                <a:gd name="connsiteX1320" fmla="*/ 3242340 w 6356145"/>
                <a:gd name="connsiteY1320" fmla="*/ 3115443 h 3906224"/>
                <a:gd name="connsiteX1321" fmla="*/ 3245256 w 6356145"/>
                <a:gd name="connsiteY1321" fmla="*/ 3107741 h 3906224"/>
                <a:gd name="connsiteX1322" fmla="*/ 3185499 w 6356145"/>
                <a:gd name="connsiteY1322" fmla="*/ 3100861 h 3906224"/>
                <a:gd name="connsiteX1323" fmla="*/ 2431484 w 6356145"/>
                <a:gd name="connsiteY1323" fmla="*/ 3100861 h 3906224"/>
                <a:gd name="connsiteX1324" fmla="*/ 2371858 w 6356145"/>
                <a:gd name="connsiteY1324" fmla="*/ 3107741 h 3906224"/>
                <a:gd name="connsiteX1325" fmla="*/ 2393693 w 6356145"/>
                <a:gd name="connsiteY1325" fmla="*/ 3204353 h 3906224"/>
                <a:gd name="connsiteX1326" fmla="*/ 2490455 w 6356145"/>
                <a:gd name="connsiteY1326" fmla="*/ 3226262 h 3906224"/>
                <a:gd name="connsiteX1327" fmla="*/ 2497260 w 6356145"/>
                <a:gd name="connsiteY1327" fmla="*/ 3164721 h 3906224"/>
                <a:gd name="connsiteX1328" fmla="*/ 2491277 w 6356145"/>
                <a:gd name="connsiteY1328" fmla="*/ 3106769 h 3906224"/>
                <a:gd name="connsiteX1329" fmla="*/ 2431484 w 6356145"/>
                <a:gd name="connsiteY1329" fmla="*/ 3100861 h 3906224"/>
                <a:gd name="connsiteX1330" fmla="*/ 1248584 w 6356145"/>
                <a:gd name="connsiteY1330" fmla="*/ 3100861 h 3906224"/>
                <a:gd name="connsiteX1331" fmla="*/ 1188958 w 6356145"/>
                <a:gd name="connsiteY1331" fmla="*/ 3107741 h 3906224"/>
                <a:gd name="connsiteX1332" fmla="*/ 1210793 w 6356145"/>
                <a:gd name="connsiteY1332" fmla="*/ 3204353 h 3906224"/>
                <a:gd name="connsiteX1333" fmla="*/ 1307554 w 6356145"/>
                <a:gd name="connsiteY1333" fmla="*/ 3226262 h 3906224"/>
                <a:gd name="connsiteX1334" fmla="*/ 1314434 w 6356145"/>
                <a:gd name="connsiteY1334" fmla="*/ 3164721 h 3906224"/>
                <a:gd name="connsiteX1335" fmla="*/ 1308377 w 6356145"/>
                <a:gd name="connsiteY1335" fmla="*/ 3106769 h 3906224"/>
                <a:gd name="connsiteX1336" fmla="*/ 1248584 w 6356145"/>
                <a:gd name="connsiteY1336" fmla="*/ 3100861 h 3906224"/>
                <a:gd name="connsiteX1337" fmla="*/ 5551450 w 6356145"/>
                <a:gd name="connsiteY1337" fmla="*/ 3100833 h 3906224"/>
                <a:gd name="connsiteX1338" fmla="*/ 5491712 w 6356145"/>
                <a:gd name="connsiteY1338" fmla="*/ 3106769 h 3906224"/>
                <a:gd name="connsiteX1339" fmla="*/ 5485655 w 6356145"/>
                <a:gd name="connsiteY1339" fmla="*/ 3164721 h 3906224"/>
                <a:gd name="connsiteX1340" fmla="*/ 5492534 w 6356145"/>
                <a:gd name="connsiteY1340" fmla="*/ 3226262 h 3906224"/>
                <a:gd name="connsiteX1341" fmla="*/ 5589296 w 6356145"/>
                <a:gd name="connsiteY1341" fmla="*/ 3204353 h 3906224"/>
                <a:gd name="connsiteX1342" fmla="*/ 5611131 w 6356145"/>
                <a:gd name="connsiteY1342" fmla="*/ 3107741 h 3906224"/>
                <a:gd name="connsiteX1343" fmla="*/ 5551450 w 6356145"/>
                <a:gd name="connsiteY1343" fmla="*/ 3100833 h 3906224"/>
                <a:gd name="connsiteX1344" fmla="*/ 4368624 w 6356145"/>
                <a:gd name="connsiteY1344" fmla="*/ 3100833 h 3906224"/>
                <a:gd name="connsiteX1345" fmla="*/ 4308886 w 6356145"/>
                <a:gd name="connsiteY1345" fmla="*/ 3106769 h 3906224"/>
                <a:gd name="connsiteX1346" fmla="*/ 4302829 w 6356145"/>
                <a:gd name="connsiteY1346" fmla="*/ 3164721 h 3906224"/>
                <a:gd name="connsiteX1347" fmla="*/ 4309634 w 6356145"/>
                <a:gd name="connsiteY1347" fmla="*/ 3226262 h 3906224"/>
                <a:gd name="connsiteX1348" fmla="*/ 4406396 w 6356145"/>
                <a:gd name="connsiteY1348" fmla="*/ 3204353 h 3906224"/>
                <a:gd name="connsiteX1349" fmla="*/ 4428306 w 6356145"/>
                <a:gd name="connsiteY1349" fmla="*/ 3107741 h 3906224"/>
                <a:gd name="connsiteX1350" fmla="*/ 4368624 w 6356145"/>
                <a:gd name="connsiteY1350" fmla="*/ 3100833 h 3906224"/>
                <a:gd name="connsiteX1351" fmla="*/ 2002749 w 6356145"/>
                <a:gd name="connsiteY1351" fmla="*/ 3100833 h 3906224"/>
                <a:gd name="connsiteX1352" fmla="*/ 1943011 w 6356145"/>
                <a:gd name="connsiteY1352" fmla="*/ 3106769 h 3906224"/>
                <a:gd name="connsiteX1353" fmla="*/ 1936954 w 6356145"/>
                <a:gd name="connsiteY1353" fmla="*/ 3164721 h 3906224"/>
                <a:gd name="connsiteX1354" fmla="*/ 1943834 w 6356145"/>
                <a:gd name="connsiteY1354" fmla="*/ 3226262 h 3906224"/>
                <a:gd name="connsiteX1355" fmla="*/ 2040595 w 6356145"/>
                <a:gd name="connsiteY1355" fmla="*/ 3204353 h 3906224"/>
                <a:gd name="connsiteX1356" fmla="*/ 2062430 w 6356145"/>
                <a:gd name="connsiteY1356" fmla="*/ 3107741 h 3906224"/>
                <a:gd name="connsiteX1357" fmla="*/ 2002749 w 6356145"/>
                <a:gd name="connsiteY1357" fmla="*/ 3100833 h 3906224"/>
                <a:gd name="connsiteX1358" fmla="*/ 819774 w 6356145"/>
                <a:gd name="connsiteY1358" fmla="*/ 3100833 h 3906224"/>
                <a:gd name="connsiteX1359" fmla="*/ 760036 w 6356145"/>
                <a:gd name="connsiteY1359" fmla="*/ 3106769 h 3906224"/>
                <a:gd name="connsiteX1360" fmla="*/ 753979 w 6356145"/>
                <a:gd name="connsiteY1360" fmla="*/ 3164721 h 3906224"/>
                <a:gd name="connsiteX1361" fmla="*/ 760859 w 6356145"/>
                <a:gd name="connsiteY1361" fmla="*/ 3226262 h 3906224"/>
                <a:gd name="connsiteX1362" fmla="*/ 857620 w 6356145"/>
                <a:gd name="connsiteY1362" fmla="*/ 3204353 h 3906224"/>
                <a:gd name="connsiteX1363" fmla="*/ 879455 w 6356145"/>
                <a:gd name="connsiteY1363" fmla="*/ 3107741 h 3906224"/>
                <a:gd name="connsiteX1364" fmla="*/ 819774 w 6356145"/>
                <a:gd name="connsiteY1364" fmla="*/ 3100833 h 3906224"/>
                <a:gd name="connsiteX1365" fmla="*/ 3614328 w 6356145"/>
                <a:gd name="connsiteY1365" fmla="*/ 3100815 h 3906224"/>
                <a:gd name="connsiteX1366" fmla="*/ 3554758 w 6356145"/>
                <a:gd name="connsiteY1366" fmla="*/ 3107666 h 3906224"/>
                <a:gd name="connsiteX1367" fmla="*/ 3576593 w 6356145"/>
                <a:gd name="connsiteY1367" fmla="*/ 3204353 h 3906224"/>
                <a:gd name="connsiteX1368" fmla="*/ 3673355 w 6356145"/>
                <a:gd name="connsiteY1368" fmla="*/ 3226188 h 3906224"/>
                <a:gd name="connsiteX1369" fmla="*/ 3680160 w 6356145"/>
                <a:gd name="connsiteY1369" fmla="*/ 3164646 h 3906224"/>
                <a:gd name="connsiteX1370" fmla="*/ 3674178 w 6356145"/>
                <a:gd name="connsiteY1370" fmla="*/ 3106694 h 3906224"/>
                <a:gd name="connsiteX1371" fmla="*/ 3614328 w 6356145"/>
                <a:gd name="connsiteY1371" fmla="*/ 3100815 h 3906224"/>
                <a:gd name="connsiteX1372" fmla="*/ 3991532 w 6356145"/>
                <a:gd name="connsiteY1372" fmla="*/ 3043059 h 3906224"/>
                <a:gd name="connsiteX1373" fmla="*/ 3907782 w 6356145"/>
                <a:gd name="connsiteY1373" fmla="*/ 3096001 h 3906224"/>
                <a:gd name="connsiteX1374" fmla="*/ 3946367 w 6356145"/>
                <a:gd name="connsiteY1374" fmla="*/ 3144531 h 3906224"/>
                <a:gd name="connsiteX1375" fmla="*/ 3991532 w 6356145"/>
                <a:gd name="connsiteY1375" fmla="*/ 3181098 h 3906224"/>
                <a:gd name="connsiteX1376" fmla="*/ 4036698 w 6356145"/>
                <a:gd name="connsiteY1376" fmla="*/ 3144456 h 3906224"/>
                <a:gd name="connsiteX1377" fmla="*/ 4075283 w 6356145"/>
                <a:gd name="connsiteY1377" fmla="*/ 3096001 h 3906224"/>
                <a:gd name="connsiteX1378" fmla="*/ 3991532 w 6356145"/>
                <a:gd name="connsiteY1378" fmla="*/ 3043059 h 3906224"/>
                <a:gd name="connsiteX1379" fmla="*/ 2808632 w 6356145"/>
                <a:gd name="connsiteY1379" fmla="*/ 3043059 h 3906224"/>
                <a:gd name="connsiteX1380" fmla="*/ 2724881 w 6356145"/>
                <a:gd name="connsiteY1380" fmla="*/ 3095926 h 3906224"/>
                <a:gd name="connsiteX1381" fmla="*/ 2763466 w 6356145"/>
                <a:gd name="connsiteY1381" fmla="*/ 3144382 h 3906224"/>
                <a:gd name="connsiteX1382" fmla="*/ 2808632 w 6356145"/>
                <a:gd name="connsiteY1382" fmla="*/ 3181022 h 3906224"/>
                <a:gd name="connsiteX1383" fmla="*/ 2853797 w 6356145"/>
                <a:gd name="connsiteY1383" fmla="*/ 3144382 h 3906224"/>
                <a:gd name="connsiteX1384" fmla="*/ 2892382 w 6356145"/>
                <a:gd name="connsiteY1384" fmla="*/ 3095926 h 3906224"/>
                <a:gd name="connsiteX1385" fmla="*/ 2808632 w 6356145"/>
                <a:gd name="connsiteY1385" fmla="*/ 3043059 h 3906224"/>
                <a:gd name="connsiteX1386" fmla="*/ 1625657 w 6356145"/>
                <a:gd name="connsiteY1386" fmla="*/ 3043059 h 3906224"/>
                <a:gd name="connsiteX1387" fmla="*/ 1541906 w 6356145"/>
                <a:gd name="connsiteY1387" fmla="*/ 3095926 h 3906224"/>
                <a:gd name="connsiteX1388" fmla="*/ 1580491 w 6356145"/>
                <a:gd name="connsiteY1388" fmla="*/ 3144456 h 3906224"/>
                <a:gd name="connsiteX1389" fmla="*/ 1625657 w 6356145"/>
                <a:gd name="connsiteY1389" fmla="*/ 3181022 h 3906224"/>
                <a:gd name="connsiteX1390" fmla="*/ 1670822 w 6356145"/>
                <a:gd name="connsiteY1390" fmla="*/ 3144382 h 3906224"/>
                <a:gd name="connsiteX1391" fmla="*/ 1709407 w 6356145"/>
                <a:gd name="connsiteY1391" fmla="*/ 3095926 h 3906224"/>
                <a:gd name="connsiteX1392" fmla="*/ 1625657 w 6356145"/>
                <a:gd name="connsiteY1392" fmla="*/ 3043059 h 3906224"/>
                <a:gd name="connsiteX1393" fmla="*/ 5174432 w 6356145"/>
                <a:gd name="connsiteY1393" fmla="*/ 3042984 h 3906224"/>
                <a:gd name="connsiteX1394" fmla="*/ 5090682 w 6356145"/>
                <a:gd name="connsiteY1394" fmla="*/ 3095926 h 3906224"/>
                <a:gd name="connsiteX1395" fmla="*/ 5129266 w 6356145"/>
                <a:gd name="connsiteY1395" fmla="*/ 3144456 h 3906224"/>
                <a:gd name="connsiteX1396" fmla="*/ 5174432 w 6356145"/>
                <a:gd name="connsiteY1396" fmla="*/ 3181022 h 3906224"/>
                <a:gd name="connsiteX1397" fmla="*/ 5219598 w 6356145"/>
                <a:gd name="connsiteY1397" fmla="*/ 3144382 h 3906224"/>
                <a:gd name="connsiteX1398" fmla="*/ 5227674 w 6356145"/>
                <a:gd name="connsiteY1398" fmla="*/ 3136007 h 3906224"/>
                <a:gd name="connsiteX1399" fmla="*/ 5242480 w 6356145"/>
                <a:gd name="connsiteY1399" fmla="*/ 3118583 h 3906224"/>
                <a:gd name="connsiteX1400" fmla="*/ 5258407 w 6356145"/>
                <a:gd name="connsiteY1400" fmla="*/ 3096001 h 3906224"/>
                <a:gd name="connsiteX1401" fmla="*/ 5174432 w 6356145"/>
                <a:gd name="connsiteY1401" fmla="*/ 3042984 h 3906224"/>
                <a:gd name="connsiteX1402" fmla="*/ 442756 w 6356145"/>
                <a:gd name="connsiteY1402" fmla="*/ 3042984 h 3906224"/>
                <a:gd name="connsiteX1403" fmla="*/ 359006 w 6356145"/>
                <a:gd name="connsiteY1403" fmla="*/ 3095926 h 3906224"/>
                <a:gd name="connsiteX1404" fmla="*/ 397591 w 6356145"/>
                <a:gd name="connsiteY1404" fmla="*/ 3144456 h 3906224"/>
                <a:gd name="connsiteX1405" fmla="*/ 442756 w 6356145"/>
                <a:gd name="connsiteY1405" fmla="*/ 3181022 h 3906224"/>
                <a:gd name="connsiteX1406" fmla="*/ 487922 w 6356145"/>
                <a:gd name="connsiteY1406" fmla="*/ 3144382 h 3906224"/>
                <a:gd name="connsiteX1407" fmla="*/ 526507 w 6356145"/>
                <a:gd name="connsiteY1407" fmla="*/ 3095926 h 3906224"/>
                <a:gd name="connsiteX1408" fmla="*/ 442756 w 6356145"/>
                <a:gd name="connsiteY1408" fmla="*/ 3042984 h 3906224"/>
                <a:gd name="connsiteX1409" fmla="*/ 5765920 w 6356145"/>
                <a:gd name="connsiteY1409" fmla="*/ 2993182 h 3906224"/>
                <a:gd name="connsiteX1410" fmla="*/ 5720754 w 6356145"/>
                <a:gd name="connsiteY1410" fmla="*/ 3029972 h 3906224"/>
                <a:gd name="connsiteX1411" fmla="*/ 5682170 w 6356145"/>
                <a:gd name="connsiteY1411" fmla="*/ 3078353 h 3906224"/>
                <a:gd name="connsiteX1412" fmla="*/ 5765920 w 6356145"/>
                <a:gd name="connsiteY1412" fmla="*/ 3131146 h 3906224"/>
                <a:gd name="connsiteX1413" fmla="*/ 5849746 w 6356145"/>
                <a:gd name="connsiteY1413" fmla="*/ 3078279 h 3906224"/>
                <a:gd name="connsiteX1414" fmla="*/ 5811160 w 6356145"/>
                <a:gd name="connsiteY1414" fmla="*/ 3029898 h 3906224"/>
                <a:gd name="connsiteX1415" fmla="*/ 5765920 w 6356145"/>
                <a:gd name="connsiteY1415" fmla="*/ 2993182 h 3906224"/>
                <a:gd name="connsiteX1416" fmla="*/ 4583020 w 6356145"/>
                <a:gd name="connsiteY1416" fmla="*/ 2993182 h 3906224"/>
                <a:gd name="connsiteX1417" fmla="*/ 4537854 w 6356145"/>
                <a:gd name="connsiteY1417" fmla="*/ 3029972 h 3906224"/>
                <a:gd name="connsiteX1418" fmla="*/ 4499269 w 6356145"/>
                <a:gd name="connsiteY1418" fmla="*/ 3078353 h 3906224"/>
                <a:gd name="connsiteX1419" fmla="*/ 4583020 w 6356145"/>
                <a:gd name="connsiteY1419" fmla="*/ 3131146 h 3906224"/>
                <a:gd name="connsiteX1420" fmla="*/ 4666770 w 6356145"/>
                <a:gd name="connsiteY1420" fmla="*/ 3078279 h 3906224"/>
                <a:gd name="connsiteX1421" fmla="*/ 4628260 w 6356145"/>
                <a:gd name="connsiteY1421" fmla="*/ 3029898 h 3906224"/>
                <a:gd name="connsiteX1422" fmla="*/ 4583020 w 6356145"/>
                <a:gd name="connsiteY1422" fmla="*/ 2993182 h 3906224"/>
                <a:gd name="connsiteX1423" fmla="*/ 3400044 w 6356145"/>
                <a:gd name="connsiteY1423" fmla="*/ 2993182 h 3906224"/>
                <a:gd name="connsiteX1424" fmla="*/ 3354954 w 6356145"/>
                <a:gd name="connsiteY1424" fmla="*/ 3029972 h 3906224"/>
                <a:gd name="connsiteX1425" fmla="*/ 3354879 w 6356145"/>
                <a:gd name="connsiteY1425" fmla="*/ 3030047 h 3906224"/>
                <a:gd name="connsiteX1426" fmla="*/ 3347028 w 6356145"/>
                <a:gd name="connsiteY1426" fmla="*/ 3038198 h 3906224"/>
                <a:gd name="connsiteX1427" fmla="*/ 3345382 w 6356145"/>
                <a:gd name="connsiteY1427" fmla="*/ 3040067 h 3906224"/>
                <a:gd name="connsiteX1428" fmla="*/ 3332072 w 6356145"/>
                <a:gd name="connsiteY1428" fmla="*/ 3055696 h 3906224"/>
                <a:gd name="connsiteX1429" fmla="*/ 3316145 w 6356145"/>
                <a:gd name="connsiteY1429" fmla="*/ 3078279 h 3906224"/>
                <a:gd name="connsiteX1430" fmla="*/ 3400044 w 6356145"/>
                <a:gd name="connsiteY1430" fmla="*/ 3131221 h 3906224"/>
                <a:gd name="connsiteX1431" fmla="*/ 3483870 w 6356145"/>
                <a:gd name="connsiteY1431" fmla="*/ 3078279 h 3906224"/>
                <a:gd name="connsiteX1432" fmla="*/ 3445285 w 6356145"/>
                <a:gd name="connsiteY1432" fmla="*/ 3029898 h 3906224"/>
                <a:gd name="connsiteX1433" fmla="*/ 3400044 w 6356145"/>
                <a:gd name="connsiteY1433" fmla="*/ 2993182 h 3906224"/>
                <a:gd name="connsiteX1434" fmla="*/ 2217144 w 6356145"/>
                <a:gd name="connsiteY1434" fmla="*/ 2993182 h 3906224"/>
                <a:gd name="connsiteX1435" fmla="*/ 2171978 w 6356145"/>
                <a:gd name="connsiteY1435" fmla="*/ 3029972 h 3906224"/>
                <a:gd name="connsiteX1436" fmla="*/ 2133393 w 6356145"/>
                <a:gd name="connsiteY1436" fmla="*/ 3078353 h 3906224"/>
                <a:gd name="connsiteX1437" fmla="*/ 2217144 w 6356145"/>
                <a:gd name="connsiteY1437" fmla="*/ 3131146 h 3906224"/>
                <a:gd name="connsiteX1438" fmla="*/ 2300970 w 6356145"/>
                <a:gd name="connsiteY1438" fmla="*/ 3078279 h 3906224"/>
                <a:gd name="connsiteX1439" fmla="*/ 2262385 w 6356145"/>
                <a:gd name="connsiteY1439" fmla="*/ 3029898 h 3906224"/>
                <a:gd name="connsiteX1440" fmla="*/ 2217144 w 6356145"/>
                <a:gd name="connsiteY1440" fmla="*/ 2993182 h 3906224"/>
                <a:gd name="connsiteX1441" fmla="*/ 1034244 w 6356145"/>
                <a:gd name="connsiteY1441" fmla="*/ 2993182 h 3906224"/>
                <a:gd name="connsiteX1442" fmla="*/ 989079 w 6356145"/>
                <a:gd name="connsiteY1442" fmla="*/ 3029972 h 3906224"/>
                <a:gd name="connsiteX1443" fmla="*/ 950494 w 6356145"/>
                <a:gd name="connsiteY1443" fmla="*/ 3078353 h 3906224"/>
                <a:gd name="connsiteX1444" fmla="*/ 1034244 w 6356145"/>
                <a:gd name="connsiteY1444" fmla="*/ 3131146 h 3906224"/>
                <a:gd name="connsiteX1445" fmla="*/ 1117995 w 6356145"/>
                <a:gd name="connsiteY1445" fmla="*/ 3078279 h 3906224"/>
                <a:gd name="connsiteX1446" fmla="*/ 1079484 w 6356145"/>
                <a:gd name="connsiteY1446" fmla="*/ 3029898 h 3906224"/>
                <a:gd name="connsiteX1447" fmla="*/ 1034244 w 6356145"/>
                <a:gd name="connsiteY1447" fmla="*/ 2993182 h 3906224"/>
                <a:gd name="connsiteX1448" fmla="*/ 6288238 w 6356145"/>
                <a:gd name="connsiteY1448" fmla="*/ 2959981 h 3906224"/>
                <a:gd name="connsiteX1449" fmla="*/ 6231110 w 6356145"/>
                <a:gd name="connsiteY1449" fmla="*/ 2969552 h 3906224"/>
                <a:gd name="connsiteX1450" fmla="*/ 6250476 w 6356145"/>
                <a:gd name="connsiteY1450" fmla="*/ 3051359 h 3906224"/>
                <a:gd name="connsiteX1451" fmla="*/ 6321963 w 6356145"/>
                <a:gd name="connsiteY1451" fmla="*/ 3007240 h 3906224"/>
                <a:gd name="connsiteX1452" fmla="*/ 6288238 w 6356145"/>
                <a:gd name="connsiteY1452" fmla="*/ 2959981 h 3906224"/>
                <a:gd name="connsiteX1453" fmla="*/ 5243452 w 6356145"/>
                <a:gd name="connsiteY1453" fmla="*/ 2959981 h 3906224"/>
                <a:gd name="connsiteX1454" fmla="*/ 5209802 w 6356145"/>
                <a:gd name="connsiteY1454" fmla="*/ 3007165 h 3906224"/>
                <a:gd name="connsiteX1455" fmla="*/ 5281289 w 6356145"/>
                <a:gd name="connsiteY1455" fmla="*/ 3051359 h 3906224"/>
                <a:gd name="connsiteX1456" fmla="*/ 5300656 w 6356145"/>
                <a:gd name="connsiteY1456" fmla="*/ 2969628 h 3906224"/>
                <a:gd name="connsiteX1457" fmla="*/ 5243452 w 6356145"/>
                <a:gd name="connsiteY1457" fmla="*/ 2959981 h 3906224"/>
                <a:gd name="connsiteX1458" fmla="*/ 5105414 w 6356145"/>
                <a:gd name="connsiteY1458" fmla="*/ 2959981 h 3906224"/>
                <a:gd name="connsiteX1459" fmla="*/ 5048209 w 6356145"/>
                <a:gd name="connsiteY1459" fmla="*/ 2969552 h 3906224"/>
                <a:gd name="connsiteX1460" fmla="*/ 5067576 w 6356145"/>
                <a:gd name="connsiteY1460" fmla="*/ 3051284 h 3906224"/>
                <a:gd name="connsiteX1461" fmla="*/ 5139062 w 6356145"/>
                <a:gd name="connsiteY1461" fmla="*/ 3007240 h 3906224"/>
                <a:gd name="connsiteX1462" fmla="*/ 5105414 w 6356145"/>
                <a:gd name="connsiteY1462" fmla="*/ 2959981 h 3906224"/>
                <a:gd name="connsiteX1463" fmla="*/ 4060552 w 6356145"/>
                <a:gd name="connsiteY1463" fmla="*/ 2959981 h 3906224"/>
                <a:gd name="connsiteX1464" fmla="*/ 4026902 w 6356145"/>
                <a:gd name="connsiteY1464" fmla="*/ 3007165 h 3906224"/>
                <a:gd name="connsiteX1465" fmla="*/ 4098389 w 6356145"/>
                <a:gd name="connsiteY1465" fmla="*/ 3051284 h 3906224"/>
                <a:gd name="connsiteX1466" fmla="*/ 4117756 w 6356145"/>
                <a:gd name="connsiteY1466" fmla="*/ 2969552 h 3906224"/>
                <a:gd name="connsiteX1467" fmla="*/ 4060552 w 6356145"/>
                <a:gd name="connsiteY1467" fmla="*/ 2959981 h 3906224"/>
                <a:gd name="connsiteX1468" fmla="*/ 3922513 w 6356145"/>
                <a:gd name="connsiteY1468" fmla="*/ 2959981 h 3906224"/>
                <a:gd name="connsiteX1469" fmla="*/ 3865308 w 6356145"/>
                <a:gd name="connsiteY1469" fmla="*/ 2969552 h 3906224"/>
                <a:gd name="connsiteX1470" fmla="*/ 3884675 w 6356145"/>
                <a:gd name="connsiteY1470" fmla="*/ 3051284 h 3906224"/>
                <a:gd name="connsiteX1471" fmla="*/ 3956162 w 6356145"/>
                <a:gd name="connsiteY1471" fmla="*/ 3007240 h 3906224"/>
                <a:gd name="connsiteX1472" fmla="*/ 3922513 w 6356145"/>
                <a:gd name="connsiteY1472" fmla="*/ 2959981 h 3906224"/>
                <a:gd name="connsiteX1473" fmla="*/ 2877651 w 6356145"/>
                <a:gd name="connsiteY1473" fmla="*/ 2959981 h 3906224"/>
                <a:gd name="connsiteX1474" fmla="*/ 2844001 w 6356145"/>
                <a:gd name="connsiteY1474" fmla="*/ 3007165 h 3906224"/>
                <a:gd name="connsiteX1475" fmla="*/ 2915488 w 6356145"/>
                <a:gd name="connsiteY1475" fmla="*/ 3051284 h 3906224"/>
                <a:gd name="connsiteX1476" fmla="*/ 2934856 w 6356145"/>
                <a:gd name="connsiteY1476" fmla="*/ 2969552 h 3906224"/>
                <a:gd name="connsiteX1477" fmla="*/ 2877651 w 6356145"/>
                <a:gd name="connsiteY1477" fmla="*/ 2959981 h 3906224"/>
                <a:gd name="connsiteX1478" fmla="*/ 2739538 w 6356145"/>
                <a:gd name="connsiteY1478" fmla="*/ 2959981 h 3906224"/>
                <a:gd name="connsiteX1479" fmla="*/ 2682408 w 6356145"/>
                <a:gd name="connsiteY1479" fmla="*/ 2969552 h 3906224"/>
                <a:gd name="connsiteX1480" fmla="*/ 2701775 w 6356145"/>
                <a:gd name="connsiteY1480" fmla="*/ 3051284 h 3906224"/>
                <a:gd name="connsiteX1481" fmla="*/ 2773262 w 6356145"/>
                <a:gd name="connsiteY1481" fmla="*/ 3007240 h 3906224"/>
                <a:gd name="connsiteX1482" fmla="*/ 2739538 w 6356145"/>
                <a:gd name="connsiteY1482" fmla="*/ 2959981 h 3906224"/>
                <a:gd name="connsiteX1483" fmla="*/ 1694676 w 6356145"/>
                <a:gd name="connsiteY1483" fmla="*/ 2959981 h 3906224"/>
                <a:gd name="connsiteX1484" fmla="*/ 1661026 w 6356145"/>
                <a:gd name="connsiteY1484" fmla="*/ 3007165 h 3906224"/>
                <a:gd name="connsiteX1485" fmla="*/ 1732588 w 6356145"/>
                <a:gd name="connsiteY1485" fmla="*/ 3051359 h 3906224"/>
                <a:gd name="connsiteX1486" fmla="*/ 1751955 w 6356145"/>
                <a:gd name="connsiteY1486" fmla="*/ 2969628 h 3906224"/>
                <a:gd name="connsiteX1487" fmla="*/ 1694676 w 6356145"/>
                <a:gd name="connsiteY1487" fmla="*/ 2959981 h 3906224"/>
                <a:gd name="connsiteX1488" fmla="*/ 1556637 w 6356145"/>
                <a:gd name="connsiteY1488" fmla="*/ 2959981 h 3906224"/>
                <a:gd name="connsiteX1489" fmla="*/ 1499433 w 6356145"/>
                <a:gd name="connsiteY1489" fmla="*/ 2969552 h 3906224"/>
                <a:gd name="connsiteX1490" fmla="*/ 1518800 w 6356145"/>
                <a:gd name="connsiteY1490" fmla="*/ 3051284 h 3906224"/>
                <a:gd name="connsiteX1491" fmla="*/ 1590287 w 6356145"/>
                <a:gd name="connsiteY1491" fmla="*/ 3007240 h 3906224"/>
                <a:gd name="connsiteX1492" fmla="*/ 1556637 w 6356145"/>
                <a:gd name="connsiteY1492" fmla="*/ 2959981 h 3906224"/>
                <a:gd name="connsiteX1493" fmla="*/ 511776 w 6356145"/>
                <a:gd name="connsiteY1493" fmla="*/ 2959981 h 3906224"/>
                <a:gd name="connsiteX1494" fmla="*/ 478126 w 6356145"/>
                <a:gd name="connsiteY1494" fmla="*/ 3007165 h 3906224"/>
                <a:gd name="connsiteX1495" fmla="*/ 549613 w 6356145"/>
                <a:gd name="connsiteY1495" fmla="*/ 3051284 h 3906224"/>
                <a:gd name="connsiteX1496" fmla="*/ 568980 w 6356145"/>
                <a:gd name="connsiteY1496" fmla="*/ 2969628 h 3906224"/>
                <a:gd name="connsiteX1497" fmla="*/ 511776 w 6356145"/>
                <a:gd name="connsiteY1497" fmla="*/ 2959981 h 3906224"/>
                <a:gd name="connsiteX1498" fmla="*/ 373737 w 6356145"/>
                <a:gd name="connsiteY1498" fmla="*/ 2959981 h 3906224"/>
                <a:gd name="connsiteX1499" fmla="*/ 316532 w 6356145"/>
                <a:gd name="connsiteY1499" fmla="*/ 2969552 h 3906224"/>
                <a:gd name="connsiteX1500" fmla="*/ 335900 w 6356145"/>
                <a:gd name="connsiteY1500" fmla="*/ 3051359 h 3906224"/>
                <a:gd name="connsiteX1501" fmla="*/ 407387 w 6356145"/>
                <a:gd name="connsiteY1501" fmla="*/ 3007240 h 3906224"/>
                <a:gd name="connsiteX1502" fmla="*/ 373737 w 6356145"/>
                <a:gd name="connsiteY1502" fmla="*/ 2959981 h 3906224"/>
                <a:gd name="connsiteX1503" fmla="*/ 6083947 w 6356145"/>
                <a:gd name="connsiteY1503" fmla="*/ 2948016 h 3906224"/>
                <a:gd name="connsiteX1504" fmla="*/ 6077143 w 6356145"/>
                <a:gd name="connsiteY1504" fmla="*/ 3009558 h 3906224"/>
                <a:gd name="connsiteX1505" fmla="*/ 6083124 w 6356145"/>
                <a:gd name="connsiteY1505" fmla="*/ 3067435 h 3906224"/>
                <a:gd name="connsiteX1506" fmla="*/ 6141152 w 6356145"/>
                <a:gd name="connsiteY1506" fmla="*/ 3073418 h 3906224"/>
                <a:gd name="connsiteX1507" fmla="*/ 6202619 w 6356145"/>
                <a:gd name="connsiteY1507" fmla="*/ 3066613 h 3906224"/>
                <a:gd name="connsiteX1508" fmla="*/ 6180709 w 6356145"/>
                <a:gd name="connsiteY1508" fmla="*/ 2969851 h 3906224"/>
                <a:gd name="connsiteX1509" fmla="*/ 6083947 w 6356145"/>
                <a:gd name="connsiteY1509" fmla="*/ 2948016 h 3906224"/>
                <a:gd name="connsiteX1510" fmla="*/ 5447743 w 6356145"/>
                <a:gd name="connsiteY1510" fmla="*/ 2948016 h 3906224"/>
                <a:gd name="connsiteX1511" fmla="*/ 5350982 w 6356145"/>
                <a:gd name="connsiteY1511" fmla="*/ 2969926 h 3906224"/>
                <a:gd name="connsiteX1512" fmla="*/ 5329146 w 6356145"/>
                <a:gd name="connsiteY1512" fmla="*/ 3066613 h 3906224"/>
                <a:gd name="connsiteX1513" fmla="*/ 5390688 w 6356145"/>
                <a:gd name="connsiteY1513" fmla="*/ 3073418 h 3906224"/>
                <a:gd name="connsiteX1514" fmla="*/ 5448566 w 6356145"/>
                <a:gd name="connsiteY1514" fmla="*/ 3067511 h 3906224"/>
                <a:gd name="connsiteX1515" fmla="*/ 5454548 w 6356145"/>
                <a:gd name="connsiteY1515" fmla="*/ 3009558 h 3906224"/>
                <a:gd name="connsiteX1516" fmla="*/ 5447743 w 6356145"/>
                <a:gd name="connsiteY1516" fmla="*/ 2948016 h 3906224"/>
                <a:gd name="connsiteX1517" fmla="*/ 4901122 w 6356145"/>
                <a:gd name="connsiteY1517" fmla="*/ 2948016 h 3906224"/>
                <a:gd name="connsiteX1518" fmla="*/ 4894242 w 6356145"/>
                <a:gd name="connsiteY1518" fmla="*/ 3009558 h 3906224"/>
                <a:gd name="connsiteX1519" fmla="*/ 4900224 w 6356145"/>
                <a:gd name="connsiteY1519" fmla="*/ 3067435 h 3906224"/>
                <a:gd name="connsiteX1520" fmla="*/ 4958176 w 6356145"/>
                <a:gd name="connsiteY1520" fmla="*/ 3073418 h 3906224"/>
                <a:gd name="connsiteX1521" fmla="*/ 5019719 w 6356145"/>
                <a:gd name="connsiteY1521" fmla="*/ 3066613 h 3906224"/>
                <a:gd name="connsiteX1522" fmla="*/ 4997884 w 6356145"/>
                <a:gd name="connsiteY1522" fmla="*/ 2969851 h 3906224"/>
                <a:gd name="connsiteX1523" fmla="*/ 4901122 w 6356145"/>
                <a:gd name="connsiteY1523" fmla="*/ 2948016 h 3906224"/>
                <a:gd name="connsiteX1524" fmla="*/ 4264843 w 6356145"/>
                <a:gd name="connsiteY1524" fmla="*/ 2948016 h 3906224"/>
                <a:gd name="connsiteX1525" fmla="*/ 4168081 w 6356145"/>
                <a:gd name="connsiteY1525" fmla="*/ 2969926 h 3906224"/>
                <a:gd name="connsiteX1526" fmla="*/ 4146172 w 6356145"/>
                <a:gd name="connsiteY1526" fmla="*/ 3066613 h 3906224"/>
                <a:gd name="connsiteX1527" fmla="*/ 4207788 w 6356145"/>
                <a:gd name="connsiteY1527" fmla="*/ 3073418 h 3906224"/>
                <a:gd name="connsiteX1528" fmla="*/ 4265740 w 6356145"/>
                <a:gd name="connsiteY1528" fmla="*/ 3067511 h 3906224"/>
                <a:gd name="connsiteX1529" fmla="*/ 4271722 w 6356145"/>
                <a:gd name="connsiteY1529" fmla="*/ 3009558 h 3906224"/>
                <a:gd name="connsiteX1530" fmla="*/ 4268058 w 6356145"/>
                <a:gd name="connsiteY1530" fmla="*/ 2964244 h 3906224"/>
                <a:gd name="connsiteX1531" fmla="*/ 4264843 w 6356145"/>
                <a:gd name="connsiteY1531" fmla="*/ 2948016 h 3906224"/>
                <a:gd name="connsiteX1532" fmla="*/ 3718146 w 6356145"/>
                <a:gd name="connsiteY1532" fmla="*/ 2948016 h 3906224"/>
                <a:gd name="connsiteX1533" fmla="*/ 3711267 w 6356145"/>
                <a:gd name="connsiteY1533" fmla="*/ 3009558 h 3906224"/>
                <a:gd name="connsiteX1534" fmla="*/ 3717324 w 6356145"/>
                <a:gd name="connsiteY1534" fmla="*/ 3067435 h 3906224"/>
                <a:gd name="connsiteX1535" fmla="*/ 3775277 w 6356145"/>
                <a:gd name="connsiteY1535" fmla="*/ 3073418 h 3906224"/>
                <a:gd name="connsiteX1536" fmla="*/ 3836818 w 6356145"/>
                <a:gd name="connsiteY1536" fmla="*/ 3066613 h 3906224"/>
                <a:gd name="connsiteX1537" fmla="*/ 3814908 w 6356145"/>
                <a:gd name="connsiteY1537" fmla="*/ 2969851 h 3906224"/>
                <a:gd name="connsiteX1538" fmla="*/ 3718146 w 6356145"/>
                <a:gd name="connsiteY1538" fmla="*/ 2948016 h 3906224"/>
                <a:gd name="connsiteX1539" fmla="*/ 3081942 w 6356145"/>
                <a:gd name="connsiteY1539" fmla="*/ 2948016 h 3906224"/>
                <a:gd name="connsiteX1540" fmla="*/ 2985180 w 6356145"/>
                <a:gd name="connsiteY1540" fmla="*/ 2969926 h 3906224"/>
                <a:gd name="connsiteX1541" fmla="*/ 2963271 w 6356145"/>
                <a:gd name="connsiteY1541" fmla="*/ 3066613 h 3906224"/>
                <a:gd name="connsiteX1542" fmla="*/ 3024887 w 6356145"/>
                <a:gd name="connsiteY1542" fmla="*/ 3073418 h 3906224"/>
                <a:gd name="connsiteX1543" fmla="*/ 3082690 w 6356145"/>
                <a:gd name="connsiteY1543" fmla="*/ 3067511 h 3906224"/>
                <a:gd name="connsiteX1544" fmla="*/ 3088747 w 6356145"/>
                <a:gd name="connsiteY1544" fmla="*/ 3009558 h 3906224"/>
                <a:gd name="connsiteX1545" fmla="*/ 3081942 w 6356145"/>
                <a:gd name="connsiteY1545" fmla="*/ 2948016 h 3906224"/>
                <a:gd name="connsiteX1546" fmla="*/ 2535246 w 6356145"/>
                <a:gd name="connsiteY1546" fmla="*/ 2948016 h 3906224"/>
                <a:gd name="connsiteX1547" fmla="*/ 2528367 w 6356145"/>
                <a:gd name="connsiteY1547" fmla="*/ 3009558 h 3906224"/>
                <a:gd name="connsiteX1548" fmla="*/ 2534349 w 6356145"/>
                <a:gd name="connsiteY1548" fmla="*/ 3067435 h 3906224"/>
                <a:gd name="connsiteX1549" fmla="*/ 2592376 w 6356145"/>
                <a:gd name="connsiteY1549" fmla="*/ 3073418 h 3906224"/>
                <a:gd name="connsiteX1550" fmla="*/ 2653918 w 6356145"/>
                <a:gd name="connsiteY1550" fmla="*/ 3066613 h 3906224"/>
                <a:gd name="connsiteX1551" fmla="*/ 2632008 w 6356145"/>
                <a:gd name="connsiteY1551" fmla="*/ 2969851 h 3906224"/>
                <a:gd name="connsiteX1552" fmla="*/ 2535246 w 6356145"/>
                <a:gd name="connsiteY1552" fmla="*/ 2948016 h 3906224"/>
                <a:gd name="connsiteX1553" fmla="*/ 1899042 w 6356145"/>
                <a:gd name="connsiteY1553" fmla="*/ 2948016 h 3906224"/>
                <a:gd name="connsiteX1554" fmla="*/ 1802280 w 6356145"/>
                <a:gd name="connsiteY1554" fmla="*/ 2969926 h 3906224"/>
                <a:gd name="connsiteX1555" fmla="*/ 1780371 w 6356145"/>
                <a:gd name="connsiteY1555" fmla="*/ 3066613 h 3906224"/>
                <a:gd name="connsiteX1556" fmla="*/ 1841912 w 6356145"/>
                <a:gd name="connsiteY1556" fmla="*/ 3073418 h 3906224"/>
                <a:gd name="connsiteX1557" fmla="*/ 1899865 w 6356145"/>
                <a:gd name="connsiteY1557" fmla="*/ 3067511 h 3906224"/>
                <a:gd name="connsiteX1558" fmla="*/ 1905846 w 6356145"/>
                <a:gd name="connsiteY1558" fmla="*/ 3009558 h 3906224"/>
                <a:gd name="connsiteX1559" fmla="*/ 1899042 w 6356145"/>
                <a:gd name="connsiteY1559" fmla="*/ 2948016 h 3906224"/>
                <a:gd name="connsiteX1560" fmla="*/ 1352346 w 6356145"/>
                <a:gd name="connsiteY1560" fmla="*/ 2948016 h 3906224"/>
                <a:gd name="connsiteX1561" fmla="*/ 1345541 w 6356145"/>
                <a:gd name="connsiteY1561" fmla="*/ 3009558 h 3906224"/>
                <a:gd name="connsiteX1562" fmla="*/ 1351523 w 6356145"/>
                <a:gd name="connsiteY1562" fmla="*/ 3067435 h 3906224"/>
                <a:gd name="connsiteX1563" fmla="*/ 1409550 w 6356145"/>
                <a:gd name="connsiteY1563" fmla="*/ 3073418 h 3906224"/>
                <a:gd name="connsiteX1564" fmla="*/ 1471018 w 6356145"/>
                <a:gd name="connsiteY1564" fmla="*/ 3066613 h 3906224"/>
                <a:gd name="connsiteX1565" fmla="*/ 1449108 w 6356145"/>
                <a:gd name="connsiteY1565" fmla="*/ 2969851 h 3906224"/>
                <a:gd name="connsiteX1566" fmla="*/ 1352346 w 6356145"/>
                <a:gd name="connsiteY1566" fmla="*/ 2948016 h 3906224"/>
                <a:gd name="connsiteX1567" fmla="*/ 716067 w 6356145"/>
                <a:gd name="connsiteY1567" fmla="*/ 2948016 h 3906224"/>
                <a:gd name="connsiteX1568" fmla="*/ 619305 w 6356145"/>
                <a:gd name="connsiteY1568" fmla="*/ 2969926 h 3906224"/>
                <a:gd name="connsiteX1569" fmla="*/ 597396 w 6356145"/>
                <a:gd name="connsiteY1569" fmla="*/ 3066688 h 3906224"/>
                <a:gd name="connsiteX1570" fmla="*/ 658937 w 6356145"/>
                <a:gd name="connsiteY1570" fmla="*/ 3073493 h 3906224"/>
                <a:gd name="connsiteX1571" fmla="*/ 716890 w 6356145"/>
                <a:gd name="connsiteY1571" fmla="*/ 3067511 h 3906224"/>
                <a:gd name="connsiteX1572" fmla="*/ 722872 w 6356145"/>
                <a:gd name="connsiteY1572" fmla="*/ 3009558 h 3906224"/>
                <a:gd name="connsiteX1573" fmla="*/ 716067 w 6356145"/>
                <a:gd name="connsiteY1573" fmla="*/ 2948016 h 3906224"/>
                <a:gd name="connsiteX1574" fmla="*/ 169371 w 6356145"/>
                <a:gd name="connsiteY1574" fmla="*/ 2948016 h 3906224"/>
                <a:gd name="connsiteX1575" fmla="*/ 162566 w 6356145"/>
                <a:gd name="connsiteY1575" fmla="*/ 3009558 h 3906224"/>
                <a:gd name="connsiteX1576" fmla="*/ 168548 w 6356145"/>
                <a:gd name="connsiteY1576" fmla="*/ 3067435 h 3906224"/>
                <a:gd name="connsiteX1577" fmla="*/ 226501 w 6356145"/>
                <a:gd name="connsiteY1577" fmla="*/ 3073418 h 3906224"/>
                <a:gd name="connsiteX1578" fmla="*/ 287968 w 6356145"/>
                <a:gd name="connsiteY1578" fmla="*/ 3066613 h 3906224"/>
                <a:gd name="connsiteX1579" fmla="*/ 266133 w 6356145"/>
                <a:gd name="connsiteY1579" fmla="*/ 2969851 h 3906224"/>
                <a:gd name="connsiteX1580" fmla="*/ 169371 w 6356145"/>
                <a:gd name="connsiteY1580" fmla="*/ 2948016 h 3906224"/>
                <a:gd name="connsiteX1581" fmla="*/ 3225738 w 6356145"/>
                <a:gd name="connsiteY1581" fmla="*/ 2838617 h 3906224"/>
                <a:gd name="connsiteX1582" fmla="*/ 3195155 w 6356145"/>
                <a:gd name="connsiteY1582" fmla="*/ 2873987 h 3906224"/>
                <a:gd name="connsiteX1583" fmla="*/ 3128229 w 6356145"/>
                <a:gd name="connsiteY1583" fmla="*/ 2925658 h 3906224"/>
                <a:gd name="connsiteX1584" fmla="*/ 3138997 w 6356145"/>
                <a:gd name="connsiteY1584" fmla="*/ 3009558 h 3906224"/>
                <a:gd name="connsiteX1585" fmla="*/ 3135857 w 6356145"/>
                <a:gd name="connsiteY1585" fmla="*/ 3054200 h 3906224"/>
                <a:gd name="connsiteX1586" fmla="*/ 3267614 w 6356145"/>
                <a:gd name="connsiteY1586" fmla="*/ 3061454 h 3906224"/>
                <a:gd name="connsiteX1587" fmla="*/ 3292514 w 6356145"/>
                <a:gd name="connsiteY1587" fmla="*/ 3024738 h 3906224"/>
                <a:gd name="connsiteX1588" fmla="*/ 3292590 w 6356145"/>
                <a:gd name="connsiteY1588" fmla="*/ 3024663 h 3906224"/>
                <a:gd name="connsiteX1589" fmla="*/ 3294459 w 6356145"/>
                <a:gd name="connsiteY1589" fmla="*/ 3022420 h 3906224"/>
                <a:gd name="connsiteX1590" fmla="*/ 3308816 w 6356145"/>
                <a:gd name="connsiteY1590" fmla="*/ 3005595 h 3906224"/>
                <a:gd name="connsiteX1591" fmla="*/ 3309864 w 6356145"/>
                <a:gd name="connsiteY1591" fmla="*/ 3004473 h 3906224"/>
                <a:gd name="connsiteX1592" fmla="*/ 3309938 w 6356145"/>
                <a:gd name="connsiteY1592" fmla="*/ 3004399 h 3906224"/>
                <a:gd name="connsiteX1593" fmla="*/ 3309938 w 6356145"/>
                <a:gd name="connsiteY1593" fmla="*/ 3004324 h 3906224"/>
                <a:gd name="connsiteX1594" fmla="*/ 3319285 w 6356145"/>
                <a:gd name="connsiteY1594" fmla="*/ 2994603 h 3906224"/>
                <a:gd name="connsiteX1595" fmla="*/ 3320482 w 6356145"/>
                <a:gd name="connsiteY1595" fmla="*/ 2993481 h 3906224"/>
                <a:gd name="connsiteX1596" fmla="*/ 3352560 w 6356145"/>
                <a:gd name="connsiteY1596" fmla="*/ 2965439 h 3906224"/>
                <a:gd name="connsiteX1597" fmla="*/ 3345682 w 6356145"/>
                <a:gd name="connsiteY1597" fmla="*/ 2959084 h 3906224"/>
                <a:gd name="connsiteX1598" fmla="*/ 3307096 w 6356145"/>
                <a:gd name="connsiteY1598" fmla="*/ 2882437 h 3906224"/>
                <a:gd name="connsiteX1599" fmla="*/ 3230450 w 6356145"/>
                <a:gd name="connsiteY1599" fmla="*/ 2843777 h 3906224"/>
                <a:gd name="connsiteX1600" fmla="*/ 3227010 w 6356145"/>
                <a:gd name="connsiteY1600" fmla="*/ 2840113 h 3906224"/>
                <a:gd name="connsiteX1601" fmla="*/ 3226935 w 6356145"/>
                <a:gd name="connsiteY1601" fmla="*/ 2840038 h 3906224"/>
                <a:gd name="connsiteX1602" fmla="*/ 3226786 w 6356145"/>
                <a:gd name="connsiteY1602" fmla="*/ 2839814 h 3906224"/>
                <a:gd name="connsiteX1603" fmla="*/ 3226561 w 6356145"/>
                <a:gd name="connsiteY1603" fmla="*/ 2839515 h 3906224"/>
                <a:gd name="connsiteX1604" fmla="*/ 3225738 w 6356145"/>
                <a:gd name="connsiteY1604" fmla="*/ 2838617 h 3906224"/>
                <a:gd name="connsiteX1605" fmla="*/ 5591540 w 6356145"/>
                <a:gd name="connsiteY1605" fmla="*/ 2838543 h 3906224"/>
                <a:gd name="connsiteX1606" fmla="*/ 5560955 w 6356145"/>
                <a:gd name="connsiteY1606" fmla="*/ 2873987 h 3906224"/>
                <a:gd name="connsiteX1607" fmla="*/ 5494030 w 6356145"/>
                <a:gd name="connsiteY1607" fmla="*/ 2925658 h 3906224"/>
                <a:gd name="connsiteX1608" fmla="*/ 5504724 w 6356145"/>
                <a:gd name="connsiteY1608" fmla="*/ 3009558 h 3906224"/>
                <a:gd name="connsiteX1609" fmla="*/ 5501657 w 6356145"/>
                <a:gd name="connsiteY1609" fmla="*/ 3054200 h 3906224"/>
                <a:gd name="connsiteX1610" fmla="*/ 5633564 w 6356145"/>
                <a:gd name="connsiteY1610" fmla="*/ 3061379 h 3906224"/>
                <a:gd name="connsiteX1611" fmla="*/ 5685236 w 6356145"/>
                <a:gd name="connsiteY1611" fmla="*/ 2994528 h 3906224"/>
                <a:gd name="connsiteX1612" fmla="*/ 5718511 w 6356145"/>
                <a:gd name="connsiteY1612" fmla="*/ 2965365 h 3906224"/>
                <a:gd name="connsiteX1613" fmla="*/ 5711632 w 6356145"/>
                <a:gd name="connsiteY1613" fmla="*/ 2959009 h 3906224"/>
                <a:gd name="connsiteX1614" fmla="*/ 5672972 w 6356145"/>
                <a:gd name="connsiteY1614" fmla="*/ 2882363 h 3906224"/>
                <a:gd name="connsiteX1615" fmla="*/ 5596326 w 6356145"/>
                <a:gd name="connsiteY1615" fmla="*/ 2843702 h 3906224"/>
                <a:gd name="connsiteX1616" fmla="*/ 5591540 w 6356145"/>
                <a:gd name="connsiteY1616" fmla="*/ 2838543 h 3906224"/>
                <a:gd name="connsiteX1617" fmla="*/ 4408714 w 6356145"/>
                <a:gd name="connsiteY1617" fmla="*/ 2838543 h 3906224"/>
                <a:gd name="connsiteX1618" fmla="*/ 4377981 w 6356145"/>
                <a:gd name="connsiteY1618" fmla="*/ 2873987 h 3906224"/>
                <a:gd name="connsiteX1619" fmla="*/ 4311130 w 6356145"/>
                <a:gd name="connsiteY1619" fmla="*/ 2925658 h 3906224"/>
                <a:gd name="connsiteX1620" fmla="*/ 4312326 w 6356145"/>
                <a:gd name="connsiteY1620" fmla="*/ 2930519 h 3906224"/>
                <a:gd name="connsiteX1621" fmla="*/ 4317561 w 6356145"/>
                <a:gd name="connsiteY1621" fmla="*/ 2956317 h 3906224"/>
                <a:gd name="connsiteX1622" fmla="*/ 4321823 w 6356145"/>
                <a:gd name="connsiteY1622" fmla="*/ 3009558 h 3906224"/>
                <a:gd name="connsiteX1623" fmla="*/ 4318757 w 6356145"/>
                <a:gd name="connsiteY1623" fmla="*/ 3054200 h 3906224"/>
                <a:gd name="connsiteX1624" fmla="*/ 4450664 w 6356145"/>
                <a:gd name="connsiteY1624" fmla="*/ 3061230 h 3906224"/>
                <a:gd name="connsiteX1625" fmla="*/ 4502336 w 6356145"/>
                <a:gd name="connsiteY1625" fmla="*/ 2994378 h 3906224"/>
                <a:gd name="connsiteX1626" fmla="*/ 4535611 w 6356145"/>
                <a:gd name="connsiteY1626" fmla="*/ 2965290 h 3906224"/>
                <a:gd name="connsiteX1627" fmla="*/ 4528732 w 6356145"/>
                <a:gd name="connsiteY1627" fmla="*/ 2959009 h 3906224"/>
                <a:gd name="connsiteX1628" fmla="*/ 4490146 w 6356145"/>
                <a:gd name="connsiteY1628" fmla="*/ 2882363 h 3906224"/>
                <a:gd name="connsiteX1629" fmla="*/ 4413500 w 6356145"/>
                <a:gd name="connsiteY1629" fmla="*/ 2843702 h 3906224"/>
                <a:gd name="connsiteX1630" fmla="*/ 4408714 w 6356145"/>
                <a:gd name="connsiteY1630" fmla="*/ 2838543 h 3906224"/>
                <a:gd name="connsiteX1631" fmla="*/ 2042764 w 6356145"/>
                <a:gd name="connsiteY1631" fmla="*/ 2838543 h 3906224"/>
                <a:gd name="connsiteX1632" fmla="*/ 2012180 w 6356145"/>
                <a:gd name="connsiteY1632" fmla="*/ 2873987 h 3906224"/>
                <a:gd name="connsiteX1633" fmla="*/ 1945254 w 6356145"/>
                <a:gd name="connsiteY1633" fmla="*/ 2925658 h 3906224"/>
                <a:gd name="connsiteX1634" fmla="*/ 1955947 w 6356145"/>
                <a:gd name="connsiteY1634" fmla="*/ 3009558 h 3906224"/>
                <a:gd name="connsiteX1635" fmla="*/ 1952882 w 6356145"/>
                <a:gd name="connsiteY1635" fmla="*/ 3054200 h 3906224"/>
                <a:gd name="connsiteX1636" fmla="*/ 2084789 w 6356145"/>
                <a:gd name="connsiteY1636" fmla="*/ 3061379 h 3906224"/>
                <a:gd name="connsiteX1637" fmla="*/ 2136460 w 6356145"/>
                <a:gd name="connsiteY1637" fmla="*/ 2994528 h 3906224"/>
                <a:gd name="connsiteX1638" fmla="*/ 2169736 w 6356145"/>
                <a:gd name="connsiteY1638" fmla="*/ 2965365 h 3906224"/>
                <a:gd name="connsiteX1639" fmla="*/ 2162856 w 6356145"/>
                <a:gd name="connsiteY1639" fmla="*/ 2959009 h 3906224"/>
                <a:gd name="connsiteX1640" fmla="*/ 2124196 w 6356145"/>
                <a:gd name="connsiteY1640" fmla="*/ 2882363 h 3906224"/>
                <a:gd name="connsiteX1641" fmla="*/ 2047549 w 6356145"/>
                <a:gd name="connsiteY1641" fmla="*/ 2843702 h 3906224"/>
                <a:gd name="connsiteX1642" fmla="*/ 2042764 w 6356145"/>
                <a:gd name="connsiteY1642" fmla="*/ 2838543 h 3906224"/>
                <a:gd name="connsiteX1643" fmla="*/ 859864 w 6356145"/>
                <a:gd name="connsiteY1643" fmla="*/ 2838543 h 3906224"/>
                <a:gd name="connsiteX1644" fmla="*/ 829279 w 6356145"/>
                <a:gd name="connsiteY1644" fmla="*/ 2873987 h 3906224"/>
                <a:gd name="connsiteX1645" fmla="*/ 762354 w 6356145"/>
                <a:gd name="connsiteY1645" fmla="*/ 2925658 h 3906224"/>
                <a:gd name="connsiteX1646" fmla="*/ 773047 w 6356145"/>
                <a:gd name="connsiteY1646" fmla="*/ 3009558 h 3906224"/>
                <a:gd name="connsiteX1647" fmla="*/ 769981 w 6356145"/>
                <a:gd name="connsiteY1647" fmla="*/ 3054200 h 3906224"/>
                <a:gd name="connsiteX1648" fmla="*/ 901814 w 6356145"/>
                <a:gd name="connsiteY1648" fmla="*/ 3061230 h 3906224"/>
                <a:gd name="connsiteX1649" fmla="*/ 953485 w 6356145"/>
                <a:gd name="connsiteY1649" fmla="*/ 2994378 h 3906224"/>
                <a:gd name="connsiteX1650" fmla="*/ 986761 w 6356145"/>
                <a:gd name="connsiteY1650" fmla="*/ 2965290 h 3906224"/>
                <a:gd name="connsiteX1651" fmla="*/ 979881 w 6356145"/>
                <a:gd name="connsiteY1651" fmla="*/ 2959009 h 3906224"/>
                <a:gd name="connsiteX1652" fmla="*/ 941296 w 6356145"/>
                <a:gd name="connsiteY1652" fmla="*/ 2882363 h 3906224"/>
                <a:gd name="connsiteX1653" fmla="*/ 864650 w 6356145"/>
                <a:gd name="connsiteY1653" fmla="*/ 2843702 h 3906224"/>
                <a:gd name="connsiteX1654" fmla="*/ 859864 w 6356145"/>
                <a:gd name="connsiteY1654" fmla="*/ 2838543 h 3906224"/>
                <a:gd name="connsiteX1655" fmla="*/ 5936636 w 6356145"/>
                <a:gd name="connsiteY1655" fmla="*/ 2833832 h 3906224"/>
                <a:gd name="connsiteX1656" fmla="*/ 5927812 w 6356145"/>
                <a:gd name="connsiteY1656" fmla="*/ 2843777 h 3906224"/>
                <a:gd name="connsiteX1657" fmla="*/ 5851166 w 6356145"/>
                <a:gd name="connsiteY1657" fmla="*/ 2882437 h 3906224"/>
                <a:gd name="connsiteX1658" fmla="*/ 5812506 w 6356145"/>
                <a:gd name="connsiteY1658" fmla="*/ 2959084 h 3906224"/>
                <a:gd name="connsiteX1659" fmla="*/ 5809066 w 6356145"/>
                <a:gd name="connsiteY1659" fmla="*/ 2962299 h 3906224"/>
                <a:gd name="connsiteX1660" fmla="*/ 5846605 w 6356145"/>
                <a:gd name="connsiteY1660" fmla="*/ 2994453 h 3906224"/>
                <a:gd name="connsiteX1661" fmla="*/ 5898200 w 6356145"/>
                <a:gd name="connsiteY1661" fmla="*/ 3061379 h 3906224"/>
                <a:gd name="connsiteX1662" fmla="*/ 6029958 w 6356145"/>
                <a:gd name="connsiteY1662" fmla="*/ 3054200 h 3906224"/>
                <a:gd name="connsiteX1663" fmla="*/ 6026968 w 6356145"/>
                <a:gd name="connsiteY1663" fmla="*/ 3009558 h 3906224"/>
                <a:gd name="connsiteX1664" fmla="*/ 6037736 w 6356145"/>
                <a:gd name="connsiteY1664" fmla="*/ 2925658 h 3906224"/>
                <a:gd name="connsiteX1665" fmla="*/ 5970884 w 6356145"/>
                <a:gd name="connsiteY1665" fmla="*/ 2874062 h 3906224"/>
                <a:gd name="connsiteX1666" fmla="*/ 5936636 w 6356145"/>
                <a:gd name="connsiteY1666" fmla="*/ 2833832 h 3906224"/>
                <a:gd name="connsiteX1667" fmla="*/ 3571060 w 6356145"/>
                <a:gd name="connsiteY1667" fmla="*/ 2833832 h 3906224"/>
                <a:gd name="connsiteX1668" fmla="*/ 3569639 w 6356145"/>
                <a:gd name="connsiteY1668" fmla="*/ 2835552 h 3906224"/>
                <a:gd name="connsiteX1669" fmla="*/ 3568966 w 6356145"/>
                <a:gd name="connsiteY1669" fmla="*/ 2836374 h 3906224"/>
                <a:gd name="connsiteX1670" fmla="*/ 3568816 w 6356145"/>
                <a:gd name="connsiteY1670" fmla="*/ 2836523 h 3906224"/>
                <a:gd name="connsiteX1671" fmla="*/ 3568592 w 6356145"/>
                <a:gd name="connsiteY1671" fmla="*/ 2836748 h 3906224"/>
                <a:gd name="connsiteX1672" fmla="*/ 3567321 w 6356145"/>
                <a:gd name="connsiteY1672" fmla="*/ 2838094 h 3906224"/>
                <a:gd name="connsiteX1673" fmla="*/ 3562311 w 6356145"/>
                <a:gd name="connsiteY1673" fmla="*/ 2843553 h 3906224"/>
                <a:gd name="connsiteX1674" fmla="*/ 3561638 w 6356145"/>
                <a:gd name="connsiteY1674" fmla="*/ 2844151 h 3906224"/>
                <a:gd name="connsiteX1675" fmla="*/ 3485365 w 6356145"/>
                <a:gd name="connsiteY1675" fmla="*/ 2882437 h 3906224"/>
                <a:gd name="connsiteX1676" fmla="*/ 3443266 w 6356145"/>
                <a:gd name="connsiteY1676" fmla="*/ 2962374 h 3906224"/>
                <a:gd name="connsiteX1677" fmla="*/ 3480729 w 6356145"/>
                <a:gd name="connsiteY1677" fmla="*/ 2994453 h 3906224"/>
                <a:gd name="connsiteX1678" fmla="*/ 3532550 w 6356145"/>
                <a:gd name="connsiteY1678" fmla="*/ 3061454 h 3906224"/>
                <a:gd name="connsiteX1679" fmla="*/ 3664307 w 6356145"/>
                <a:gd name="connsiteY1679" fmla="*/ 3054275 h 3906224"/>
                <a:gd name="connsiteX1680" fmla="*/ 3661241 w 6356145"/>
                <a:gd name="connsiteY1680" fmla="*/ 3009633 h 3906224"/>
                <a:gd name="connsiteX1681" fmla="*/ 3672009 w 6356145"/>
                <a:gd name="connsiteY1681" fmla="*/ 2925733 h 3906224"/>
                <a:gd name="connsiteX1682" fmla="*/ 3605084 w 6356145"/>
                <a:gd name="connsiteY1682" fmla="*/ 2874062 h 3906224"/>
                <a:gd name="connsiteX1683" fmla="*/ 3571060 w 6356145"/>
                <a:gd name="connsiteY1683" fmla="*/ 2833832 h 3906224"/>
                <a:gd name="connsiteX1684" fmla="*/ 2387935 w 6356145"/>
                <a:gd name="connsiteY1684" fmla="*/ 2833832 h 3906224"/>
                <a:gd name="connsiteX1685" fmla="*/ 2379112 w 6356145"/>
                <a:gd name="connsiteY1685" fmla="*/ 2843777 h 3906224"/>
                <a:gd name="connsiteX1686" fmla="*/ 2302465 w 6356145"/>
                <a:gd name="connsiteY1686" fmla="*/ 2882437 h 3906224"/>
                <a:gd name="connsiteX1687" fmla="*/ 2260366 w 6356145"/>
                <a:gd name="connsiteY1687" fmla="*/ 2962374 h 3906224"/>
                <a:gd name="connsiteX1688" fmla="*/ 2297829 w 6356145"/>
                <a:gd name="connsiteY1688" fmla="*/ 2994453 h 3906224"/>
                <a:gd name="connsiteX1689" fmla="*/ 2349500 w 6356145"/>
                <a:gd name="connsiteY1689" fmla="*/ 3061454 h 3906224"/>
                <a:gd name="connsiteX1690" fmla="*/ 2481257 w 6356145"/>
                <a:gd name="connsiteY1690" fmla="*/ 3054275 h 3906224"/>
                <a:gd name="connsiteX1691" fmla="*/ 2478266 w 6356145"/>
                <a:gd name="connsiteY1691" fmla="*/ 3009633 h 3906224"/>
                <a:gd name="connsiteX1692" fmla="*/ 2489034 w 6356145"/>
                <a:gd name="connsiteY1692" fmla="*/ 2925733 h 3906224"/>
                <a:gd name="connsiteX1693" fmla="*/ 2422109 w 6356145"/>
                <a:gd name="connsiteY1693" fmla="*/ 2874062 h 3906224"/>
                <a:gd name="connsiteX1694" fmla="*/ 2387935 w 6356145"/>
                <a:gd name="connsiteY1694" fmla="*/ 2833832 h 3906224"/>
                <a:gd name="connsiteX1695" fmla="*/ 4753810 w 6356145"/>
                <a:gd name="connsiteY1695" fmla="*/ 2833757 h 3906224"/>
                <a:gd name="connsiteX1696" fmla="*/ 4744987 w 6356145"/>
                <a:gd name="connsiteY1696" fmla="*/ 2843702 h 3906224"/>
                <a:gd name="connsiteX1697" fmla="*/ 4668340 w 6356145"/>
                <a:gd name="connsiteY1697" fmla="*/ 2882363 h 3906224"/>
                <a:gd name="connsiteX1698" fmla="*/ 4629756 w 6356145"/>
                <a:gd name="connsiteY1698" fmla="*/ 2959009 h 3906224"/>
                <a:gd name="connsiteX1699" fmla="*/ 4626240 w 6356145"/>
                <a:gd name="connsiteY1699" fmla="*/ 2962299 h 3906224"/>
                <a:gd name="connsiteX1700" fmla="*/ 4663704 w 6356145"/>
                <a:gd name="connsiteY1700" fmla="*/ 2994378 h 3906224"/>
                <a:gd name="connsiteX1701" fmla="*/ 4715301 w 6356145"/>
                <a:gd name="connsiteY1701" fmla="*/ 3061379 h 3906224"/>
                <a:gd name="connsiteX1702" fmla="*/ 4847058 w 6356145"/>
                <a:gd name="connsiteY1702" fmla="*/ 3054200 h 3906224"/>
                <a:gd name="connsiteX1703" fmla="*/ 4844067 w 6356145"/>
                <a:gd name="connsiteY1703" fmla="*/ 3009558 h 3906224"/>
                <a:gd name="connsiteX1704" fmla="*/ 4854834 w 6356145"/>
                <a:gd name="connsiteY1704" fmla="*/ 2925658 h 3906224"/>
                <a:gd name="connsiteX1705" fmla="*/ 4787910 w 6356145"/>
                <a:gd name="connsiteY1705" fmla="*/ 2873987 h 3906224"/>
                <a:gd name="connsiteX1706" fmla="*/ 4753810 w 6356145"/>
                <a:gd name="connsiteY1706" fmla="*/ 2833757 h 3906224"/>
                <a:gd name="connsiteX1707" fmla="*/ 1205110 w 6356145"/>
                <a:gd name="connsiteY1707" fmla="*/ 2833682 h 3906224"/>
                <a:gd name="connsiteX1708" fmla="*/ 1196211 w 6356145"/>
                <a:gd name="connsiteY1708" fmla="*/ 2843702 h 3906224"/>
                <a:gd name="connsiteX1709" fmla="*/ 1119565 w 6356145"/>
                <a:gd name="connsiteY1709" fmla="*/ 2882363 h 3906224"/>
                <a:gd name="connsiteX1710" fmla="*/ 1080980 w 6356145"/>
                <a:gd name="connsiteY1710" fmla="*/ 2959009 h 3906224"/>
                <a:gd name="connsiteX1711" fmla="*/ 1077465 w 6356145"/>
                <a:gd name="connsiteY1711" fmla="*/ 2962299 h 3906224"/>
                <a:gd name="connsiteX1712" fmla="*/ 1114928 w 6356145"/>
                <a:gd name="connsiteY1712" fmla="*/ 2994378 h 3906224"/>
                <a:gd name="connsiteX1713" fmla="*/ 1166599 w 6356145"/>
                <a:gd name="connsiteY1713" fmla="*/ 3061304 h 3906224"/>
                <a:gd name="connsiteX1714" fmla="*/ 1298357 w 6356145"/>
                <a:gd name="connsiteY1714" fmla="*/ 3054126 h 3906224"/>
                <a:gd name="connsiteX1715" fmla="*/ 1295366 w 6356145"/>
                <a:gd name="connsiteY1715" fmla="*/ 3009484 h 3906224"/>
                <a:gd name="connsiteX1716" fmla="*/ 1306134 w 6356145"/>
                <a:gd name="connsiteY1716" fmla="*/ 2925583 h 3906224"/>
                <a:gd name="connsiteX1717" fmla="*/ 1239208 w 6356145"/>
                <a:gd name="connsiteY1717" fmla="*/ 2873912 h 3906224"/>
                <a:gd name="connsiteX1718" fmla="*/ 1205110 w 6356145"/>
                <a:gd name="connsiteY1718" fmla="*/ 2833682 h 3906224"/>
                <a:gd name="connsiteX1719" fmla="*/ 6143470 w 6356145"/>
                <a:gd name="connsiteY1719" fmla="*/ 2828672 h 3906224"/>
                <a:gd name="connsiteX1720" fmla="*/ 6099351 w 6356145"/>
                <a:gd name="connsiteY1720" fmla="*/ 2900159 h 3906224"/>
                <a:gd name="connsiteX1721" fmla="*/ 6181083 w 6356145"/>
                <a:gd name="connsiteY1721" fmla="*/ 2919527 h 3906224"/>
                <a:gd name="connsiteX1722" fmla="*/ 6190654 w 6356145"/>
                <a:gd name="connsiteY1722" fmla="*/ 2862322 h 3906224"/>
                <a:gd name="connsiteX1723" fmla="*/ 6143470 w 6356145"/>
                <a:gd name="connsiteY1723" fmla="*/ 2828672 h 3906224"/>
                <a:gd name="connsiteX1724" fmla="*/ 5388296 w 6356145"/>
                <a:gd name="connsiteY1724" fmla="*/ 2828672 h 3906224"/>
                <a:gd name="connsiteX1725" fmla="*/ 5341111 w 6356145"/>
                <a:gd name="connsiteY1725" fmla="*/ 2862397 h 3906224"/>
                <a:gd name="connsiteX1726" fmla="*/ 5350682 w 6356145"/>
                <a:gd name="connsiteY1726" fmla="*/ 2919601 h 3906224"/>
                <a:gd name="connsiteX1727" fmla="*/ 5432488 w 6356145"/>
                <a:gd name="connsiteY1727" fmla="*/ 2900234 h 3906224"/>
                <a:gd name="connsiteX1728" fmla="*/ 5388296 w 6356145"/>
                <a:gd name="connsiteY1728" fmla="*/ 2828672 h 3906224"/>
                <a:gd name="connsiteX1729" fmla="*/ 4960570 w 6356145"/>
                <a:gd name="connsiteY1729" fmla="*/ 2828672 h 3906224"/>
                <a:gd name="connsiteX1730" fmla="*/ 4916451 w 6356145"/>
                <a:gd name="connsiteY1730" fmla="*/ 2900159 h 3906224"/>
                <a:gd name="connsiteX1731" fmla="*/ 4998182 w 6356145"/>
                <a:gd name="connsiteY1731" fmla="*/ 2919527 h 3906224"/>
                <a:gd name="connsiteX1732" fmla="*/ 5007754 w 6356145"/>
                <a:gd name="connsiteY1732" fmla="*/ 2862322 h 3906224"/>
                <a:gd name="connsiteX1733" fmla="*/ 4960570 w 6356145"/>
                <a:gd name="connsiteY1733" fmla="*/ 2828672 h 3906224"/>
                <a:gd name="connsiteX1734" fmla="*/ 4205395 w 6356145"/>
                <a:gd name="connsiteY1734" fmla="*/ 2828672 h 3906224"/>
                <a:gd name="connsiteX1735" fmla="*/ 4158210 w 6356145"/>
                <a:gd name="connsiteY1735" fmla="*/ 2862322 h 3906224"/>
                <a:gd name="connsiteX1736" fmla="*/ 4167782 w 6356145"/>
                <a:gd name="connsiteY1736" fmla="*/ 2919527 h 3906224"/>
                <a:gd name="connsiteX1737" fmla="*/ 4249588 w 6356145"/>
                <a:gd name="connsiteY1737" fmla="*/ 2900159 h 3906224"/>
                <a:gd name="connsiteX1738" fmla="*/ 4205395 w 6356145"/>
                <a:gd name="connsiteY1738" fmla="*/ 2828672 h 3906224"/>
                <a:gd name="connsiteX1739" fmla="*/ 3777670 w 6356145"/>
                <a:gd name="connsiteY1739" fmla="*/ 2828672 h 3906224"/>
                <a:gd name="connsiteX1740" fmla="*/ 3733476 w 6356145"/>
                <a:gd name="connsiteY1740" fmla="*/ 2900159 h 3906224"/>
                <a:gd name="connsiteX1741" fmla="*/ 3815207 w 6356145"/>
                <a:gd name="connsiteY1741" fmla="*/ 2919527 h 3906224"/>
                <a:gd name="connsiteX1742" fmla="*/ 3824853 w 6356145"/>
                <a:gd name="connsiteY1742" fmla="*/ 2862322 h 3906224"/>
                <a:gd name="connsiteX1743" fmla="*/ 3777670 w 6356145"/>
                <a:gd name="connsiteY1743" fmla="*/ 2828672 h 3906224"/>
                <a:gd name="connsiteX1744" fmla="*/ 3022420 w 6356145"/>
                <a:gd name="connsiteY1744" fmla="*/ 2828672 h 3906224"/>
                <a:gd name="connsiteX1745" fmla="*/ 2975160 w 6356145"/>
                <a:gd name="connsiteY1745" fmla="*/ 2862322 h 3906224"/>
                <a:gd name="connsiteX1746" fmla="*/ 2984807 w 6356145"/>
                <a:gd name="connsiteY1746" fmla="*/ 2919527 h 3906224"/>
                <a:gd name="connsiteX1747" fmla="*/ 3066613 w 6356145"/>
                <a:gd name="connsiteY1747" fmla="*/ 2900159 h 3906224"/>
                <a:gd name="connsiteX1748" fmla="*/ 3022420 w 6356145"/>
                <a:gd name="connsiteY1748" fmla="*/ 2828672 h 3906224"/>
                <a:gd name="connsiteX1749" fmla="*/ 2594695 w 6356145"/>
                <a:gd name="connsiteY1749" fmla="*/ 2828672 h 3906224"/>
                <a:gd name="connsiteX1750" fmla="*/ 2550501 w 6356145"/>
                <a:gd name="connsiteY1750" fmla="*/ 2900159 h 3906224"/>
                <a:gd name="connsiteX1751" fmla="*/ 2632307 w 6356145"/>
                <a:gd name="connsiteY1751" fmla="*/ 2919527 h 3906224"/>
                <a:gd name="connsiteX1752" fmla="*/ 2641878 w 6356145"/>
                <a:gd name="connsiteY1752" fmla="*/ 2862322 h 3906224"/>
                <a:gd name="connsiteX1753" fmla="*/ 2594695 w 6356145"/>
                <a:gd name="connsiteY1753" fmla="*/ 2828672 h 3906224"/>
                <a:gd name="connsiteX1754" fmla="*/ 1839520 w 6356145"/>
                <a:gd name="connsiteY1754" fmla="*/ 2828672 h 3906224"/>
                <a:gd name="connsiteX1755" fmla="*/ 1792260 w 6356145"/>
                <a:gd name="connsiteY1755" fmla="*/ 2862322 h 3906224"/>
                <a:gd name="connsiteX1756" fmla="*/ 1801906 w 6356145"/>
                <a:gd name="connsiteY1756" fmla="*/ 2919527 h 3906224"/>
                <a:gd name="connsiteX1757" fmla="*/ 1883713 w 6356145"/>
                <a:gd name="connsiteY1757" fmla="*/ 2900159 h 3906224"/>
                <a:gd name="connsiteX1758" fmla="*/ 1839520 w 6356145"/>
                <a:gd name="connsiteY1758" fmla="*/ 2828672 h 3906224"/>
                <a:gd name="connsiteX1759" fmla="*/ 1411794 w 6356145"/>
                <a:gd name="connsiteY1759" fmla="*/ 2828672 h 3906224"/>
                <a:gd name="connsiteX1760" fmla="*/ 1367675 w 6356145"/>
                <a:gd name="connsiteY1760" fmla="*/ 2900159 h 3906224"/>
                <a:gd name="connsiteX1761" fmla="*/ 1449407 w 6356145"/>
                <a:gd name="connsiteY1761" fmla="*/ 2919527 h 3906224"/>
                <a:gd name="connsiteX1762" fmla="*/ 1458979 w 6356145"/>
                <a:gd name="connsiteY1762" fmla="*/ 2862322 h 3906224"/>
                <a:gd name="connsiteX1763" fmla="*/ 1411794 w 6356145"/>
                <a:gd name="connsiteY1763" fmla="*/ 2828672 h 3906224"/>
                <a:gd name="connsiteX1764" fmla="*/ 656619 w 6356145"/>
                <a:gd name="connsiteY1764" fmla="*/ 2828672 h 3906224"/>
                <a:gd name="connsiteX1765" fmla="*/ 609434 w 6356145"/>
                <a:gd name="connsiteY1765" fmla="*/ 2862322 h 3906224"/>
                <a:gd name="connsiteX1766" fmla="*/ 619006 w 6356145"/>
                <a:gd name="connsiteY1766" fmla="*/ 2919527 h 3906224"/>
                <a:gd name="connsiteX1767" fmla="*/ 700813 w 6356145"/>
                <a:gd name="connsiteY1767" fmla="*/ 2900159 h 3906224"/>
                <a:gd name="connsiteX1768" fmla="*/ 656619 w 6356145"/>
                <a:gd name="connsiteY1768" fmla="*/ 2828672 h 3906224"/>
                <a:gd name="connsiteX1769" fmla="*/ 228894 w 6356145"/>
                <a:gd name="connsiteY1769" fmla="*/ 2828672 h 3906224"/>
                <a:gd name="connsiteX1770" fmla="*/ 184775 w 6356145"/>
                <a:gd name="connsiteY1770" fmla="*/ 2900159 h 3906224"/>
                <a:gd name="connsiteX1771" fmla="*/ 266581 w 6356145"/>
                <a:gd name="connsiteY1771" fmla="*/ 2919527 h 3906224"/>
                <a:gd name="connsiteX1772" fmla="*/ 276153 w 6356145"/>
                <a:gd name="connsiteY1772" fmla="*/ 2862322 h 3906224"/>
                <a:gd name="connsiteX1773" fmla="*/ 228894 w 6356145"/>
                <a:gd name="connsiteY1773" fmla="*/ 2828672 h 3906224"/>
                <a:gd name="connsiteX1774" fmla="*/ 5477056 w 6356145"/>
                <a:gd name="connsiteY1774" fmla="*/ 2709552 h 3906224"/>
                <a:gd name="connsiteX1775" fmla="*/ 5424114 w 6356145"/>
                <a:gd name="connsiteY1775" fmla="*/ 2793303 h 3906224"/>
                <a:gd name="connsiteX1776" fmla="*/ 5477056 w 6356145"/>
                <a:gd name="connsiteY1776" fmla="*/ 2877128 h 3906224"/>
                <a:gd name="connsiteX1777" fmla="*/ 5525436 w 6356145"/>
                <a:gd name="connsiteY1777" fmla="*/ 2838543 h 3906224"/>
                <a:gd name="connsiteX1778" fmla="*/ 5562152 w 6356145"/>
                <a:gd name="connsiteY1778" fmla="*/ 2793303 h 3906224"/>
                <a:gd name="connsiteX1779" fmla="*/ 5525436 w 6356145"/>
                <a:gd name="connsiteY1779" fmla="*/ 2748063 h 3906224"/>
                <a:gd name="connsiteX1780" fmla="*/ 5477056 w 6356145"/>
                <a:gd name="connsiteY1780" fmla="*/ 2709552 h 3906224"/>
                <a:gd name="connsiteX1781" fmla="*/ 4871734 w 6356145"/>
                <a:gd name="connsiteY1781" fmla="*/ 2709552 h 3906224"/>
                <a:gd name="connsiteX1782" fmla="*/ 4823279 w 6356145"/>
                <a:gd name="connsiteY1782" fmla="*/ 2748137 h 3906224"/>
                <a:gd name="connsiteX1783" fmla="*/ 4786638 w 6356145"/>
                <a:gd name="connsiteY1783" fmla="*/ 2793303 h 3906224"/>
                <a:gd name="connsiteX1784" fmla="*/ 4823354 w 6356145"/>
                <a:gd name="connsiteY1784" fmla="*/ 2838543 h 3906224"/>
                <a:gd name="connsiteX1785" fmla="*/ 4871734 w 6356145"/>
                <a:gd name="connsiteY1785" fmla="*/ 2877053 h 3906224"/>
                <a:gd name="connsiteX1786" fmla="*/ 4924677 w 6356145"/>
                <a:gd name="connsiteY1786" fmla="*/ 2793303 h 3906224"/>
                <a:gd name="connsiteX1787" fmla="*/ 4871734 w 6356145"/>
                <a:gd name="connsiteY1787" fmla="*/ 2709552 h 3906224"/>
                <a:gd name="connsiteX1788" fmla="*/ 4294155 w 6356145"/>
                <a:gd name="connsiteY1788" fmla="*/ 2709552 h 3906224"/>
                <a:gd name="connsiteX1789" fmla="*/ 4241212 w 6356145"/>
                <a:gd name="connsiteY1789" fmla="*/ 2793303 h 3906224"/>
                <a:gd name="connsiteX1790" fmla="*/ 4294155 w 6356145"/>
                <a:gd name="connsiteY1790" fmla="*/ 2877128 h 3906224"/>
                <a:gd name="connsiteX1791" fmla="*/ 4342536 w 6356145"/>
                <a:gd name="connsiteY1791" fmla="*/ 2838543 h 3906224"/>
                <a:gd name="connsiteX1792" fmla="*/ 4379326 w 6356145"/>
                <a:gd name="connsiteY1792" fmla="*/ 2793303 h 3906224"/>
                <a:gd name="connsiteX1793" fmla="*/ 4342536 w 6356145"/>
                <a:gd name="connsiteY1793" fmla="*/ 2748063 h 3906224"/>
                <a:gd name="connsiteX1794" fmla="*/ 4294155 w 6356145"/>
                <a:gd name="connsiteY1794" fmla="*/ 2709552 h 3906224"/>
                <a:gd name="connsiteX1795" fmla="*/ 3111180 w 6356145"/>
                <a:gd name="connsiteY1795" fmla="*/ 2709552 h 3906224"/>
                <a:gd name="connsiteX1796" fmla="*/ 3058238 w 6356145"/>
                <a:gd name="connsiteY1796" fmla="*/ 2793303 h 3906224"/>
                <a:gd name="connsiteX1797" fmla="*/ 3111180 w 6356145"/>
                <a:gd name="connsiteY1797" fmla="*/ 2877128 h 3906224"/>
                <a:gd name="connsiteX1798" fmla="*/ 3159561 w 6356145"/>
                <a:gd name="connsiteY1798" fmla="*/ 2838543 h 3906224"/>
                <a:gd name="connsiteX1799" fmla="*/ 3196277 w 6356145"/>
                <a:gd name="connsiteY1799" fmla="*/ 2793303 h 3906224"/>
                <a:gd name="connsiteX1800" fmla="*/ 3159486 w 6356145"/>
                <a:gd name="connsiteY1800" fmla="*/ 2748063 h 3906224"/>
                <a:gd name="connsiteX1801" fmla="*/ 3111180 w 6356145"/>
                <a:gd name="connsiteY1801" fmla="*/ 2709552 h 3906224"/>
                <a:gd name="connsiteX1802" fmla="*/ 2505934 w 6356145"/>
                <a:gd name="connsiteY1802" fmla="*/ 2709552 h 3906224"/>
                <a:gd name="connsiteX1803" fmla="*/ 2457553 w 6356145"/>
                <a:gd name="connsiteY1803" fmla="*/ 2748137 h 3906224"/>
                <a:gd name="connsiteX1804" fmla="*/ 2422557 w 6356145"/>
                <a:gd name="connsiteY1804" fmla="*/ 2790760 h 3906224"/>
                <a:gd name="connsiteX1805" fmla="*/ 2422408 w 6356145"/>
                <a:gd name="connsiteY1805" fmla="*/ 2790984 h 3906224"/>
                <a:gd name="connsiteX1806" fmla="*/ 2420912 w 6356145"/>
                <a:gd name="connsiteY1806" fmla="*/ 2793377 h 3906224"/>
                <a:gd name="connsiteX1807" fmla="*/ 2422482 w 6356145"/>
                <a:gd name="connsiteY1807" fmla="*/ 2795770 h 3906224"/>
                <a:gd name="connsiteX1808" fmla="*/ 2457553 w 6356145"/>
                <a:gd name="connsiteY1808" fmla="*/ 2838543 h 3906224"/>
                <a:gd name="connsiteX1809" fmla="*/ 2505934 w 6356145"/>
                <a:gd name="connsiteY1809" fmla="*/ 2877053 h 3906224"/>
                <a:gd name="connsiteX1810" fmla="*/ 2558876 w 6356145"/>
                <a:gd name="connsiteY1810" fmla="*/ 2793303 h 3906224"/>
                <a:gd name="connsiteX1811" fmla="*/ 2505934 w 6356145"/>
                <a:gd name="connsiteY1811" fmla="*/ 2709552 h 3906224"/>
                <a:gd name="connsiteX1812" fmla="*/ 1928279 w 6356145"/>
                <a:gd name="connsiteY1812" fmla="*/ 2709552 h 3906224"/>
                <a:gd name="connsiteX1813" fmla="*/ 1875338 w 6356145"/>
                <a:gd name="connsiteY1813" fmla="*/ 2793303 h 3906224"/>
                <a:gd name="connsiteX1814" fmla="*/ 1928205 w 6356145"/>
                <a:gd name="connsiteY1814" fmla="*/ 2877128 h 3906224"/>
                <a:gd name="connsiteX1815" fmla="*/ 1976586 w 6356145"/>
                <a:gd name="connsiteY1815" fmla="*/ 2838543 h 3906224"/>
                <a:gd name="connsiteX1816" fmla="*/ 2013302 w 6356145"/>
                <a:gd name="connsiteY1816" fmla="*/ 2793303 h 3906224"/>
                <a:gd name="connsiteX1817" fmla="*/ 1976586 w 6356145"/>
                <a:gd name="connsiteY1817" fmla="*/ 2748063 h 3906224"/>
                <a:gd name="connsiteX1818" fmla="*/ 1928279 w 6356145"/>
                <a:gd name="connsiteY1818" fmla="*/ 2709552 h 3906224"/>
                <a:gd name="connsiteX1819" fmla="*/ 1322959 w 6356145"/>
                <a:gd name="connsiteY1819" fmla="*/ 2709552 h 3906224"/>
                <a:gd name="connsiteX1820" fmla="*/ 1274503 w 6356145"/>
                <a:gd name="connsiteY1820" fmla="*/ 2748137 h 3906224"/>
                <a:gd name="connsiteX1821" fmla="*/ 1237862 w 6356145"/>
                <a:gd name="connsiteY1821" fmla="*/ 2793303 h 3906224"/>
                <a:gd name="connsiteX1822" fmla="*/ 1274578 w 6356145"/>
                <a:gd name="connsiteY1822" fmla="*/ 2838543 h 3906224"/>
                <a:gd name="connsiteX1823" fmla="*/ 1322959 w 6356145"/>
                <a:gd name="connsiteY1823" fmla="*/ 2877053 h 3906224"/>
                <a:gd name="connsiteX1824" fmla="*/ 1375901 w 6356145"/>
                <a:gd name="connsiteY1824" fmla="*/ 2793303 h 3906224"/>
                <a:gd name="connsiteX1825" fmla="*/ 1322959 w 6356145"/>
                <a:gd name="connsiteY1825" fmla="*/ 2709552 h 3906224"/>
                <a:gd name="connsiteX1826" fmla="*/ 745380 w 6356145"/>
                <a:gd name="connsiteY1826" fmla="*/ 2709552 h 3906224"/>
                <a:gd name="connsiteX1827" fmla="*/ 692438 w 6356145"/>
                <a:gd name="connsiteY1827" fmla="*/ 2793303 h 3906224"/>
                <a:gd name="connsiteX1828" fmla="*/ 745380 w 6356145"/>
                <a:gd name="connsiteY1828" fmla="*/ 2877053 h 3906224"/>
                <a:gd name="connsiteX1829" fmla="*/ 793835 w 6356145"/>
                <a:gd name="connsiteY1829" fmla="*/ 2838468 h 3906224"/>
                <a:gd name="connsiteX1830" fmla="*/ 830476 w 6356145"/>
                <a:gd name="connsiteY1830" fmla="*/ 2793303 h 3906224"/>
                <a:gd name="connsiteX1831" fmla="*/ 793761 w 6356145"/>
                <a:gd name="connsiteY1831" fmla="*/ 2748063 h 3906224"/>
                <a:gd name="connsiteX1832" fmla="*/ 745380 w 6356145"/>
                <a:gd name="connsiteY1832" fmla="*/ 2709552 h 3906224"/>
                <a:gd name="connsiteX1833" fmla="*/ 6054784 w 6356145"/>
                <a:gd name="connsiteY1833" fmla="*/ 2709478 h 3906224"/>
                <a:gd name="connsiteX1834" fmla="*/ 6006404 w 6356145"/>
                <a:gd name="connsiteY1834" fmla="*/ 2748063 h 3906224"/>
                <a:gd name="connsiteX1835" fmla="*/ 6003637 w 6356145"/>
                <a:gd name="connsiteY1835" fmla="*/ 2750978 h 3906224"/>
                <a:gd name="connsiteX1836" fmla="*/ 5996084 w 6356145"/>
                <a:gd name="connsiteY1836" fmla="*/ 2758980 h 3906224"/>
                <a:gd name="connsiteX1837" fmla="*/ 5990625 w 6356145"/>
                <a:gd name="connsiteY1837" fmla="*/ 2765336 h 3906224"/>
                <a:gd name="connsiteX1838" fmla="*/ 5986064 w 6356145"/>
                <a:gd name="connsiteY1838" fmla="*/ 2770720 h 3906224"/>
                <a:gd name="connsiteX1839" fmla="*/ 5981428 w 6356145"/>
                <a:gd name="connsiteY1839" fmla="*/ 2776702 h 3906224"/>
                <a:gd name="connsiteX1840" fmla="*/ 5976642 w 6356145"/>
                <a:gd name="connsiteY1840" fmla="*/ 2783133 h 3906224"/>
                <a:gd name="connsiteX1841" fmla="*/ 5972828 w 6356145"/>
                <a:gd name="connsiteY1841" fmla="*/ 2788666 h 3906224"/>
                <a:gd name="connsiteX1842" fmla="*/ 5969688 w 6356145"/>
                <a:gd name="connsiteY1842" fmla="*/ 2793377 h 3906224"/>
                <a:gd name="connsiteX1843" fmla="*/ 5972754 w 6356145"/>
                <a:gd name="connsiteY1843" fmla="*/ 2797938 h 3906224"/>
                <a:gd name="connsiteX1844" fmla="*/ 5976717 w 6356145"/>
                <a:gd name="connsiteY1844" fmla="*/ 2803697 h 3906224"/>
                <a:gd name="connsiteX1845" fmla="*/ 5981353 w 6356145"/>
                <a:gd name="connsiteY1845" fmla="*/ 2809828 h 3906224"/>
                <a:gd name="connsiteX1846" fmla="*/ 5986138 w 6356145"/>
                <a:gd name="connsiteY1846" fmla="*/ 2816035 h 3906224"/>
                <a:gd name="connsiteX1847" fmla="*/ 5990476 w 6356145"/>
                <a:gd name="connsiteY1847" fmla="*/ 2821194 h 3906224"/>
                <a:gd name="connsiteX1848" fmla="*/ 5996009 w 6356145"/>
                <a:gd name="connsiteY1848" fmla="*/ 2827700 h 3906224"/>
                <a:gd name="connsiteX1849" fmla="*/ 6006328 w 6356145"/>
                <a:gd name="connsiteY1849" fmla="*/ 2838543 h 3906224"/>
                <a:gd name="connsiteX1850" fmla="*/ 6054784 w 6356145"/>
                <a:gd name="connsiteY1850" fmla="*/ 2876979 h 3906224"/>
                <a:gd name="connsiteX1851" fmla="*/ 6107726 w 6356145"/>
                <a:gd name="connsiteY1851" fmla="*/ 2793228 h 3906224"/>
                <a:gd name="connsiteX1852" fmla="*/ 6054784 w 6356145"/>
                <a:gd name="connsiteY1852" fmla="*/ 2709478 h 3906224"/>
                <a:gd name="connsiteX1853" fmla="*/ 3688834 w 6356145"/>
                <a:gd name="connsiteY1853" fmla="*/ 2709478 h 3906224"/>
                <a:gd name="connsiteX1854" fmla="*/ 3640453 w 6356145"/>
                <a:gd name="connsiteY1854" fmla="*/ 2748063 h 3906224"/>
                <a:gd name="connsiteX1855" fmla="*/ 3603738 w 6356145"/>
                <a:gd name="connsiteY1855" fmla="*/ 2793303 h 3906224"/>
                <a:gd name="connsiteX1856" fmla="*/ 3640453 w 6356145"/>
                <a:gd name="connsiteY1856" fmla="*/ 2838543 h 3906224"/>
                <a:gd name="connsiteX1857" fmla="*/ 3688834 w 6356145"/>
                <a:gd name="connsiteY1857" fmla="*/ 2876979 h 3906224"/>
                <a:gd name="connsiteX1858" fmla="*/ 3741776 w 6356145"/>
                <a:gd name="connsiteY1858" fmla="*/ 2793228 h 3906224"/>
                <a:gd name="connsiteX1859" fmla="*/ 3688834 w 6356145"/>
                <a:gd name="connsiteY1859" fmla="*/ 2709478 h 3906224"/>
                <a:gd name="connsiteX1860" fmla="*/ 140058 w 6356145"/>
                <a:gd name="connsiteY1860" fmla="*/ 2709402 h 3906224"/>
                <a:gd name="connsiteX1861" fmla="*/ 91677 w 6356145"/>
                <a:gd name="connsiteY1861" fmla="*/ 2747987 h 3906224"/>
                <a:gd name="connsiteX1862" fmla="*/ 54961 w 6356145"/>
                <a:gd name="connsiteY1862" fmla="*/ 2793228 h 3906224"/>
                <a:gd name="connsiteX1863" fmla="*/ 91677 w 6356145"/>
                <a:gd name="connsiteY1863" fmla="*/ 2838468 h 3906224"/>
                <a:gd name="connsiteX1864" fmla="*/ 140058 w 6356145"/>
                <a:gd name="connsiteY1864" fmla="*/ 2877053 h 3906224"/>
                <a:gd name="connsiteX1865" fmla="*/ 193000 w 6356145"/>
                <a:gd name="connsiteY1865" fmla="*/ 2793153 h 3906224"/>
                <a:gd name="connsiteX1866" fmla="*/ 140058 w 6356145"/>
                <a:gd name="connsiteY1866" fmla="*/ 2709402 h 3906224"/>
                <a:gd name="connsiteX1867" fmla="*/ 2984881 w 6356145"/>
                <a:gd name="connsiteY1867" fmla="*/ 2667153 h 3906224"/>
                <a:gd name="connsiteX1868" fmla="*/ 2975235 w 6356145"/>
                <a:gd name="connsiteY1868" fmla="*/ 2724283 h 3906224"/>
                <a:gd name="connsiteX1869" fmla="*/ 3022494 w 6356145"/>
                <a:gd name="connsiteY1869" fmla="*/ 2758008 h 3906224"/>
                <a:gd name="connsiteX1870" fmla="*/ 3066688 w 6356145"/>
                <a:gd name="connsiteY1870" fmla="*/ 2686521 h 3906224"/>
                <a:gd name="connsiteX1871" fmla="*/ 2984881 w 6356145"/>
                <a:gd name="connsiteY1871" fmla="*/ 2667153 h 3906224"/>
                <a:gd name="connsiteX1872" fmla="*/ 6181083 w 6356145"/>
                <a:gd name="connsiteY1872" fmla="*/ 2667079 h 3906224"/>
                <a:gd name="connsiteX1873" fmla="*/ 6099351 w 6356145"/>
                <a:gd name="connsiteY1873" fmla="*/ 2686446 h 3906224"/>
                <a:gd name="connsiteX1874" fmla="*/ 6143470 w 6356145"/>
                <a:gd name="connsiteY1874" fmla="*/ 2757932 h 3906224"/>
                <a:gd name="connsiteX1875" fmla="*/ 6190654 w 6356145"/>
                <a:gd name="connsiteY1875" fmla="*/ 2724209 h 3906224"/>
                <a:gd name="connsiteX1876" fmla="*/ 6181083 w 6356145"/>
                <a:gd name="connsiteY1876" fmla="*/ 2667079 h 3906224"/>
                <a:gd name="connsiteX1877" fmla="*/ 5350608 w 6356145"/>
                <a:gd name="connsiteY1877" fmla="*/ 2667079 h 3906224"/>
                <a:gd name="connsiteX1878" fmla="*/ 5341036 w 6356145"/>
                <a:gd name="connsiteY1878" fmla="*/ 2724283 h 3906224"/>
                <a:gd name="connsiteX1879" fmla="*/ 5388220 w 6356145"/>
                <a:gd name="connsiteY1879" fmla="*/ 2757932 h 3906224"/>
                <a:gd name="connsiteX1880" fmla="*/ 5432414 w 6356145"/>
                <a:gd name="connsiteY1880" fmla="*/ 2686446 h 3906224"/>
                <a:gd name="connsiteX1881" fmla="*/ 5350608 w 6356145"/>
                <a:gd name="connsiteY1881" fmla="*/ 2667079 h 3906224"/>
                <a:gd name="connsiteX1882" fmla="*/ 4998182 w 6356145"/>
                <a:gd name="connsiteY1882" fmla="*/ 2667079 h 3906224"/>
                <a:gd name="connsiteX1883" fmla="*/ 4916451 w 6356145"/>
                <a:gd name="connsiteY1883" fmla="*/ 2686446 h 3906224"/>
                <a:gd name="connsiteX1884" fmla="*/ 4960570 w 6356145"/>
                <a:gd name="connsiteY1884" fmla="*/ 2757932 h 3906224"/>
                <a:gd name="connsiteX1885" fmla="*/ 5007754 w 6356145"/>
                <a:gd name="connsiteY1885" fmla="*/ 2724209 h 3906224"/>
                <a:gd name="connsiteX1886" fmla="*/ 4998182 w 6356145"/>
                <a:gd name="connsiteY1886" fmla="*/ 2667079 h 3906224"/>
                <a:gd name="connsiteX1887" fmla="*/ 4167707 w 6356145"/>
                <a:gd name="connsiteY1887" fmla="*/ 2667079 h 3906224"/>
                <a:gd name="connsiteX1888" fmla="*/ 4158136 w 6356145"/>
                <a:gd name="connsiteY1888" fmla="*/ 2724283 h 3906224"/>
                <a:gd name="connsiteX1889" fmla="*/ 4205395 w 6356145"/>
                <a:gd name="connsiteY1889" fmla="*/ 2757932 h 3906224"/>
                <a:gd name="connsiteX1890" fmla="*/ 4249514 w 6356145"/>
                <a:gd name="connsiteY1890" fmla="*/ 2686446 h 3906224"/>
                <a:gd name="connsiteX1891" fmla="*/ 4167707 w 6356145"/>
                <a:gd name="connsiteY1891" fmla="*/ 2667079 h 3906224"/>
                <a:gd name="connsiteX1892" fmla="*/ 3815207 w 6356145"/>
                <a:gd name="connsiteY1892" fmla="*/ 2667079 h 3906224"/>
                <a:gd name="connsiteX1893" fmla="*/ 3733476 w 6356145"/>
                <a:gd name="connsiteY1893" fmla="*/ 2686446 h 3906224"/>
                <a:gd name="connsiteX1894" fmla="*/ 3777594 w 6356145"/>
                <a:gd name="connsiteY1894" fmla="*/ 2757932 h 3906224"/>
                <a:gd name="connsiteX1895" fmla="*/ 3824779 w 6356145"/>
                <a:gd name="connsiteY1895" fmla="*/ 2724209 h 3906224"/>
                <a:gd name="connsiteX1896" fmla="*/ 3815207 w 6356145"/>
                <a:gd name="connsiteY1896" fmla="*/ 2667079 h 3906224"/>
                <a:gd name="connsiteX1897" fmla="*/ 2632307 w 6356145"/>
                <a:gd name="connsiteY1897" fmla="*/ 2667079 h 3906224"/>
                <a:gd name="connsiteX1898" fmla="*/ 2550501 w 6356145"/>
                <a:gd name="connsiteY1898" fmla="*/ 2686446 h 3906224"/>
                <a:gd name="connsiteX1899" fmla="*/ 2594619 w 6356145"/>
                <a:gd name="connsiteY1899" fmla="*/ 2757932 h 3906224"/>
                <a:gd name="connsiteX1900" fmla="*/ 2641878 w 6356145"/>
                <a:gd name="connsiteY1900" fmla="*/ 2724209 h 3906224"/>
                <a:gd name="connsiteX1901" fmla="*/ 2632307 w 6356145"/>
                <a:gd name="connsiteY1901" fmla="*/ 2667079 h 3906224"/>
                <a:gd name="connsiteX1902" fmla="*/ 1801906 w 6356145"/>
                <a:gd name="connsiteY1902" fmla="*/ 2667079 h 3906224"/>
                <a:gd name="connsiteX1903" fmla="*/ 1792260 w 6356145"/>
                <a:gd name="connsiteY1903" fmla="*/ 2724283 h 3906224"/>
                <a:gd name="connsiteX1904" fmla="*/ 1839520 w 6356145"/>
                <a:gd name="connsiteY1904" fmla="*/ 2757932 h 3906224"/>
                <a:gd name="connsiteX1905" fmla="*/ 1883713 w 6356145"/>
                <a:gd name="connsiteY1905" fmla="*/ 2686446 h 3906224"/>
                <a:gd name="connsiteX1906" fmla="*/ 1801906 w 6356145"/>
                <a:gd name="connsiteY1906" fmla="*/ 2667079 h 3906224"/>
                <a:gd name="connsiteX1907" fmla="*/ 1449407 w 6356145"/>
                <a:gd name="connsiteY1907" fmla="*/ 2667079 h 3906224"/>
                <a:gd name="connsiteX1908" fmla="*/ 1367675 w 6356145"/>
                <a:gd name="connsiteY1908" fmla="*/ 2686446 h 3906224"/>
                <a:gd name="connsiteX1909" fmla="*/ 1411794 w 6356145"/>
                <a:gd name="connsiteY1909" fmla="*/ 2757932 h 3906224"/>
                <a:gd name="connsiteX1910" fmla="*/ 1458979 w 6356145"/>
                <a:gd name="connsiteY1910" fmla="*/ 2724209 h 3906224"/>
                <a:gd name="connsiteX1911" fmla="*/ 1449407 w 6356145"/>
                <a:gd name="connsiteY1911" fmla="*/ 2667079 h 3906224"/>
                <a:gd name="connsiteX1912" fmla="*/ 619006 w 6356145"/>
                <a:gd name="connsiteY1912" fmla="*/ 2667079 h 3906224"/>
                <a:gd name="connsiteX1913" fmla="*/ 609434 w 6356145"/>
                <a:gd name="connsiteY1913" fmla="*/ 2724283 h 3906224"/>
                <a:gd name="connsiteX1914" fmla="*/ 656619 w 6356145"/>
                <a:gd name="connsiteY1914" fmla="*/ 2757932 h 3906224"/>
                <a:gd name="connsiteX1915" fmla="*/ 700813 w 6356145"/>
                <a:gd name="connsiteY1915" fmla="*/ 2686446 h 3906224"/>
                <a:gd name="connsiteX1916" fmla="*/ 619006 w 6356145"/>
                <a:gd name="connsiteY1916" fmla="*/ 2667079 h 3906224"/>
                <a:gd name="connsiteX1917" fmla="*/ 266507 w 6356145"/>
                <a:gd name="connsiteY1917" fmla="*/ 2667079 h 3906224"/>
                <a:gd name="connsiteX1918" fmla="*/ 184775 w 6356145"/>
                <a:gd name="connsiteY1918" fmla="*/ 2686446 h 3906224"/>
                <a:gd name="connsiteX1919" fmla="*/ 228894 w 6356145"/>
                <a:gd name="connsiteY1919" fmla="*/ 2757932 h 3906224"/>
                <a:gd name="connsiteX1920" fmla="*/ 276078 w 6356145"/>
                <a:gd name="connsiteY1920" fmla="*/ 2724209 h 3906224"/>
                <a:gd name="connsiteX1921" fmla="*/ 266507 w 6356145"/>
                <a:gd name="connsiteY1921" fmla="*/ 2667079 h 3906224"/>
                <a:gd name="connsiteX1922" fmla="*/ 3396306 w 6356145"/>
                <a:gd name="connsiteY1922" fmla="*/ 2651151 h 3906224"/>
                <a:gd name="connsiteX1923" fmla="*/ 3380977 w 6356145"/>
                <a:gd name="connsiteY1923" fmla="*/ 2663339 h 3906224"/>
                <a:gd name="connsiteX1924" fmla="*/ 3355627 w 6356145"/>
                <a:gd name="connsiteY1924" fmla="*/ 2727648 h 3906224"/>
                <a:gd name="connsiteX1925" fmla="*/ 3330502 w 6356145"/>
                <a:gd name="connsiteY1925" fmla="*/ 2752774 h 3906224"/>
                <a:gd name="connsiteX1926" fmla="*/ 3266194 w 6356145"/>
                <a:gd name="connsiteY1926" fmla="*/ 2778197 h 3906224"/>
                <a:gd name="connsiteX1927" fmla="*/ 3264474 w 6356145"/>
                <a:gd name="connsiteY1927" fmla="*/ 2779917 h 3906224"/>
                <a:gd name="connsiteX1928" fmla="*/ 3263801 w 6356145"/>
                <a:gd name="connsiteY1928" fmla="*/ 2780666 h 3906224"/>
                <a:gd name="connsiteX1929" fmla="*/ 3258042 w 6356145"/>
                <a:gd name="connsiteY1929" fmla="*/ 2787545 h 3906224"/>
                <a:gd name="connsiteX1930" fmla="*/ 3255575 w 6356145"/>
                <a:gd name="connsiteY1930" fmla="*/ 2791059 h 3906224"/>
                <a:gd name="connsiteX1931" fmla="*/ 3254902 w 6356145"/>
                <a:gd name="connsiteY1931" fmla="*/ 2792032 h 3906224"/>
                <a:gd name="connsiteX1932" fmla="*/ 3254005 w 6356145"/>
                <a:gd name="connsiteY1932" fmla="*/ 2793602 h 3906224"/>
                <a:gd name="connsiteX1933" fmla="*/ 3254828 w 6356145"/>
                <a:gd name="connsiteY1933" fmla="*/ 2794873 h 3906224"/>
                <a:gd name="connsiteX1934" fmla="*/ 3255426 w 6356145"/>
                <a:gd name="connsiteY1934" fmla="*/ 2795696 h 3906224"/>
                <a:gd name="connsiteX1935" fmla="*/ 3258118 w 6356145"/>
                <a:gd name="connsiteY1935" fmla="*/ 2799509 h 3906224"/>
                <a:gd name="connsiteX1936" fmla="*/ 3263801 w 6356145"/>
                <a:gd name="connsiteY1936" fmla="*/ 2806239 h 3906224"/>
                <a:gd name="connsiteX1937" fmla="*/ 3264399 w 6356145"/>
                <a:gd name="connsiteY1937" fmla="*/ 2806912 h 3906224"/>
                <a:gd name="connsiteX1938" fmla="*/ 3265969 w 6356145"/>
                <a:gd name="connsiteY1938" fmla="*/ 2808483 h 3906224"/>
                <a:gd name="connsiteX1939" fmla="*/ 3330502 w 6356145"/>
                <a:gd name="connsiteY1939" fmla="*/ 2834131 h 3906224"/>
                <a:gd name="connsiteX1940" fmla="*/ 3355627 w 6356145"/>
                <a:gd name="connsiteY1940" fmla="*/ 2859181 h 3906224"/>
                <a:gd name="connsiteX1941" fmla="*/ 3381051 w 6356145"/>
                <a:gd name="connsiteY1941" fmla="*/ 2923564 h 3906224"/>
                <a:gd name="connsiteX1942" fmla="*/ 3396306 w 6356145"/>
                <a:gd name="connsiteY1942" fmla="*/ 2935678 h 3906224"/>
                <a:gd name="connsiteX1943" fmla="*/ 3436985 w 6356145"/>
                <a:gd name="connsiteY1943" fmla="*/ 2859256 h 3906224"/>
                <a:gd name="connsiteX1944" fmla="*/ 3462110 w 6356145"/>
                <a:gd name="connsiteY1944" fmla="*/ 2834131 h 3906224"/>
                <a:gd name="connsiteX1945" fmla="*/ 3526344 w 6356145"/>
                <a:gd name="connsiteY1945" fmla="*/ 2808706 h 3906224"/>
                <a:gd name="connsiteX1946" fmla="*/ 3530680 w 6356145"/>
                <a:gd name="connsiteY1946" fmla="*/ 2803996 h 3906224"/>
                <a:gd name="connsiteX1947" fmla="*/ 3532848 w 6356145"/>
                <a:gd name="connsiteY1947" fmla="*/ 2801379 h 3906224"/>
                <a:gd name="connsiteX1948" fmla="*/ 3535690 w 6356145"/>
                <a:gd name="connsiteY1948" fmla="*/ 2797640 h 3906224"/>
                <a:gd name="connsiteX1949" fmla="*/ 3536289 w 6356145"/>
                <a:gd name="connsiteY1949" fmla="*/ 2796817 h 3906224"/>
                <a:gd name="connsiteX1950" fmla="*/ 3538532 w 6356145"/>
                <a:gd name="connsiteY1950" fmla="*/ 2793303 h 3906224"/>
                <a:gd name="connsiteX1951" fmla="*/ 3462035 w 6356145"/>
                <a:gd name="connsiteY1951" fmla="*/ 2752698 h 3906224"/>
                <a:gd name="connsiteX1952" fmla="*/ 3436909 w 6356145"/>
                <a:gd name="connsiteY1952" fmla="*/ 2727573 h 3906224"/>
                <a:gd name="connsiteX1953" fmla="*/ 3396306 w 6356145"/>
                <a:gd name="connsiteY1953" fmla="*/ 2651151 h 3906224"/>
                <a:gd name="connsiteX1954" fmla="*/ 5762106 w 6356145"/>
                <a:gd name="connsiteY1954" fmla="*/ 2651001 h 3906224"/>
                <a:gd name="connsiteX1955" fmla="*/ 5721428 w 6356145"/>
                <a:gd name="connsiteY1955" fmla="*/ 2727573 h 3906224"/>
                <a:gd name="connsiteX1956" fmla="*/ 5696302 w 6356145"/>
                <a:gd name="connsiteY1956" fmla="*/ 2752698 h 3906224"/>
                <a:gd name="connsiteX1957" fmla="*/ 5632068 w 6356145"/>
                <a:gd name="connsiteY1957" fmla="*/ 2778123 h 3906224"/>
                <a:gd name="connsiteX1958" fmla="*/ 5619806 w 6356145"/>
                <a:gd name="connsiteY1958" fmla="*/ 2793228 h 3906224"/>
                <a:gd name="connsiteX1959" fmla="*/ 5631920 w 6356145"/>
                <a:gd name="connsiteY1959" fmla="*/ 2808407 h 3906224"/>
                <a:gd name="connsiteX1960" fmla="*/ 5696302 w 6356145"/>
                <a:gd name="connsiteY1960" fmla="*/ 2833907 h 3906224"/>
                <a:gd name="connsiteX1961" fmla="*/ 5721428 w 6356145"/>
                <a:gd name="connsiteY1961" fmla="*/ 2859032 h 3906224"/>
                <a:gd name="connsiteX1962" fmla="*/ 5746852 w 6356145"/>
                <a:gd name="connsiteY1962" fmla="*/ 2923340 h 3906224"/>
                <a:gd name="connsiteX1963" fmla="*/ 5762106 w 6356145"/>
                <a:gd name="connsiteY1963" fmla="*/ 2935454 h 3906224"/>
                <a:gd name="connsiteX1964" fmla="*/ 5777286 w 6356145"/>
                <a:gd name="connsiteY1964" fmla="*/ 2923415 h 3906224"/>
                <a:gd name="connsiteX1965" fmla="*/ 5802785 w 6356145"/>
                <a:gd name="connsiteY1965" fmla="*/ 2859032 h 3906224"/>
                <a:gd name="connsiteX1966" fmla="*/ 5827910 w 6356145"/>
                <a:gd name="connsiteY1966" fmla="*/ 2833907 h 3906224"/>
                <a:gd name="connsiteX1967" fmla="*/ 5892218 w 6356145"/>
                <a:gd name="connsiteY1967" fmla="*/ 2808483 h 3906224"/>
                <a:gd name="connsiteX1968" fmla="*/ 5904408 w 6356145"/>
                <a:gd name="connsiteY1968" fmla="*/ 2793153 h 3906224"/>
                <a:gd name="connsiteX1969" fmla="*/ 5827910 w 6356145"/>
                <a:gd name="connsiteY1969" fmla="*/ 2752548 h 3906224"/>
                <a:gd name="connsiteX1970" fmla="*/ 5802785 w 6356145"/>
                <a:gd name="connsiteY1970" fmla="*/ 2727499 h 3906224"/>
                <a:gd name="connsiteX1971" fmla="*/ 5762106 w 6356145"/>
                <a:gd name="connsiteY1971" fmla="*/ 2651001 h 3906224"/>
                <a:gd name="connsiteX1972" fmla="*/ 4579131 w 6356145"/>
                <a:gd name="connsiteY1972" fmla="*/ 2651001 h 3906224"/>
                <a:gd name="connsiteX1973" fmla="*/ 4538527 w 6356145"/>
                <a:gd name="connsiteY1973" fmla="*/ 2727573 h 3906224"/>
                <a:gd name="connsiteX1974" fmla="*/ 4513402 w 6356145"/>
                <a:gd name="connsiteY1974" fmla="*/ 2752698 h 3906224"/>
                <a:gd name="connsiteX1975" fmla="*/ 4449094 w 6356145"/>
                <a:gd name="connsiteY1975" fmla="*/ 2778123 h 3906224"/>
                <a:gd name="connsiteX1976" fmla="*/ 4436905 w 6356145"/>
                <a:gd name="connsiteY1976" fmla="*/ 2793303 h 3906224"/>
                <a:gd name="connsiteX1977" fmla="*/ 4448944 w 6356145"/>
                <a:gd name="connsiteY1977" fmla="*/ 2808483 h 3906224"/>
                <a:gd name="connsiteX1978" fmla="*/ 4513327 w 6356145"/>
                <a:gd name="connsiteY1978" fmla="*/ 2833981 h 3906224"/>
                <a:gd name="connsiteX1979" fmla="*/ 4538452 w 6356145"/>
                <a:gd name="connsiteY1979" fmla="*/ 2859107 h 3906224"/>
                <a:gd name="connsiteX1980" fmla="*/ 4563876 w 6356145"/>
                <a:gd name="connsiteY1980" fmla="*/ 2923490 h 3906224"/>
                <a:gd name="connsiteX1981" fmla="*/ 4579131 w 6356145"/>
                <a:gd name="connsiteY1981" fmla="*/ 2935529 h 3906224"/>
                <a:gd name="connsiteX1982" fmla="*/ 4594386 w 6356145"/>
                <a:gd name="connsiteY1982" fmla="*/ 2923415 h 3906224"/>
                <a:gd name="connsiteX1983" fmla="*/ 4619735 w 6356145"/>
                <a:gd name="connsiteY1983" fmla="*/ 2859107 h 3906224"/>
                <a:gd name="connsiteX1984" fmla="*/ 4644860 w 6356145"/>
                <a:gd name="connsiteY1984" fmla="*/ 2833981 h 3906224"/>
                <a:gd name="connsiteX1985" fmla="*/ 4709244 w 6356145"/>
                <a:gd name="connsiteY1985" fmla="*/ 2808483 h 3906224"/>
                <a:gd name="connsiteX1986" fmla="*/ 4721358 w 6356145"/>
                <a:gd name="connsiteY1986" fmla="*/ 2793228 h 3906224"/>
                <a:gd name="connsiteX1987" fmla="*/ 4644860 w 6356145"/>
                <a:gd name="connsiteY1987" fmla="*/ 2752624 h 3906224"/>
                <a:gd name="connsiteX1988" fmla="*/ 4619735 w 6356145"/>
                <a:gd name="connsiteY1988" fmla="*/ 2727499 h 3906224"/>
                <a:gd name="connsiteX1989" fmla="*/ 4579131 w 6356145"/>
                <a:gd name="connsiteY1989" fmla="*/ 2651001 h 3906224"/>
                <a:gd name="connsiteX1990" fmla="*/ 2213331 w 6356145"/>
                <a:gd name="connsiteY1990" fmla="*/ 2651001 h 3906224"/>
                <a:gd name="connsiteX1991" fmla="*/ 2172652 w 6356145"/>
                <a:gd name="connsiteY1991" fmla="*/ 2727573 h 3906224"/>
                <a:gd name="connsiteX1992" fmla="*/ 2147527 w 6356145"/>
                <a:gd name="connsiteY1992" fmla="*/ 2752698 h 3906224"/>
                <a:gd name="connsiteX1993" fmla="*/ 2083293 w 6356145"/>
                <a:gd name="connsiteY1993" fmla="*/ 2778123 h 3906224"/>
                <a:gd name="connsiteX1994" fmla="*/ 2071104 w 6356145"/>
                <a:gd name="connsiteY1994" fmla="*/ 2793303 h 3906224"/>
                <a:gd name="connsiteX1995" fmla="*/ 2083218 w 6356145"/>
                <a:gd name="connsiteY1995" fmla="*/ 2808483 h 3906224"/>
                <a:gd name="connsiteX1996" fmla="*/ 2147602 w 6356145"/>
                <a:gd name="connsiteY1996" fmla="*/ 2833981 h 3906224"/>
                <a:gd name="connsiteX1997" fmla="*/ 2172727 w 6356145"/>
                <a:gd name="connsiteY1997" fmla="*/ 2859107 h 3906224"/>
                <a:gd name="connsiteX1998" fmla="*/ 2198151 w 6356145"/>
                <a:gd name="connsiteY1998" fmla="*/ 2923415 h 3906224"/>
                <a:gd name="connsiteX1999" fmla="*/ 2213405 w 6356145"/>
                <a:gd name="connsiteY1999" fmla="*/ 2935529 h 3906224"/>
                <a:gd name="connsiteX2000" fmla="*/ 2254084 w 6356145"/>
                <a:gd name="connsiteY2000" fmla="*/ 2859107 h 3906224"/>
                <a:gd name="connsiteX2001" fmla="*/ 2279209 w 6356145"/>
                <a:gd name="connsiteY2001" fmla="*/ 2833981 h 3906224"/>
                <a:gd name="connsiteX2002" fmla="*/ 2343443 w 6356145"/>
                <a:gd name="connsiteY2002" fmla="*/ 2808557 h 3906224"/>
                <a:gd name="connsiteX2003" fmla="*/ 2355631 w 6356145"/>
                <a:gd name="connsiteY2003" fmla="*/ 2793228 h 3906224"/>
                <a:gd name="connsiteX2004" fmla="*/ 2279135 w 6356145"/>
                <a:gd name="connsiteY2004" fmla="*/ 2752624 h 3906224"/>
                <a:gd name="connsiteX2005" fmla="*/ 2254010 w 6356145"/>
                <a:gd name="connsiteY2005" fmla="*/ 2727499 h 3906224"/>
                <a:gd name="connsiteX2006" fmla="*/ 2213331 w 6356145"/>
                <a:gd name="connsiteY2006" fmla="*/ 2651001 h 3906224"/>
                <a:gd name="connsiteX2007" fmla="*/ 1030430 w 6356145"/>
                <a:gd name="connsiteY2007" fmla="*/ 2651001 h 3906224"/>
                <a:gd name="connsiteX2008" fmla="*/ 989752 w 6356145"/>
                <a:gd name="connsiteY2008" fmla="*/ 2727573 h 3906224"/>
                <a:gd name="connsiteX2009" fmla="*/ 964626 w 6356145"/>
                <a:gd name="connsiteY2009" fmla="*/ 2752698 h 3906224"/>
                <a:gd name="connsiteX2010" fmla="*/ 900393 w 6356145"/>
                <a:gd name="connsiteY2010" fmla="*/ 2778123 h 3906224"/>
                <a:gd name="connsiteX2011" fmla="*/ 888279 w 6356145"/>
                <a:gd name="connsiteY2011" fmla="*/ 2793303 h 3906224"/>
                <a:gd name="connsiteX2012" fmla="*/ 900318 w 6356145"/>
                <a:gd name="connsiteY2012" fmla="*/ 2808407 h 3906224"/>
                <a:gd name="connsiteX2013" fmla="*/ 964701 w 6356145"/>
                <a:gd name="connsiteY2013" fmla="*/ 2833907 h 3906224"/>
                <a:gd name="connsiteX2014" fmla="*/ 989826 w 6356145"/>
                <a:gd name="connsiteY2014" fmla="*/ 2859032 h 3906224"/>
                <a:gd name="connsiteX2015" fmla="*/ 1015250 w 6356145"/>
                <a:gd name="connsiteY2015" fmla="*/ 2923415 h 3906224"/>
                <a:gd name="connsiteX2016" fmla="*/ 1030505 w 6356145"/>
                <a:gd name="connsiteY2016" fmla="*/ 2935454 h 3906224"/>
                <a:gd name="connsiteX2017" fmla="*/ 1045760 w 6356145"/>
                <a:gd name="connsiteY2017" fmla="*/ 2923340 h 3906224"/>
                <a:gd name="connsiteX2018" fmla="*/ 1071109 w 6356145"/>
                <a:gd name="connsiteY2018" fmla="*/ 2859032 h 3906224"/>
                <a:gd name="connsiteX2019" fmla="*/ 1096234 w 6356145"/>
                <a:gd name="connsiteY2019" fmla="*/ 2833907 h 3906224"/>
                <a:gd name="connsiteX2020" fmla="*/ 1160543 w 6356145"/>
                <a:gd name="connsiteY2020" fmla="*/ 2808483 h 3906224"/>
                <a:gd name="connsiteX2021" fmla="*/ 1172732 w 6356145"/>
                <a:gd name="connsiteY2021" fmla="*/ 2793153 h 3906224"/>
                <a:gd name="connsiteX2022" fmla="*/ 1096234 w 6356145"/>
                <a:gd name="connsiteY2022" fmla="*/ 2752548 h 3906224"/>
                <a:gd name="connsiteX2023" fmla="*/ 1071109 w 6356145"/>
                <a:gd name="connsiteY2023" fmla="*/ 2727499 h 3906224"/>
                <a:gd name="connsiteX2024" fmla="*/ 1030430 w 6356145"/>
                <a:gd name="connsiteY2024" fmla="*/ 2651001 h 3906224"/>
                <a:gd name="connsiteX2025" fmla="*/ 2808706 w 6356145"/>
                <a:gd name="connsiteY2025" fmla="*/ 2615108 h 3906224"/>
                <a:gd name="connsiteX2026" fmla="*/ 2774384 w 6356145"/>
                <a:gd name="connsiteY2026" fmla="*/ 2667677 h 3906224"/>
                <a:gd name="connsiteX2027" fmla="*/ 2744099 w 6356145"/>
                <a:gd name="connsiteY2027" fmla="*/ 2680240 h 3906224"/>
                <a:gd name="connsiteX2028" fmla="*/ 2682707 w 6356145"/>
                <a:gd name="connsiteY2028" fmla="*/ 2667303 h 3906224"/>
                <a:gd name="connsiteX2029" fmla="*/ 2695643 w 6356145"/>
                <a:gd name="connsiteY2029" fmla="*/ 2728621 h 3906224"/>
                <a:gd name="connsiteX2030" fmla="*/ 2683081 w 6356145"/>
                <a:gd name="connsiteY2030" fmla="*/ 2758905 h 3906224"/>
                <a:gd name="connsiteX2031" fmla="*/ 2630512 w 6356145"/>
                <a:gd name="connsiteY2031" fmla="*/ 2793228 h 3906224"/>
                <a:gd name="connsiteX2032" fmla="*/ 2683081 w 6356145"/>
                <a:gd name="connsiteY2032" fmla="*/ 2827551 h 3906224"/>
                <a:gd name="connsiteX2033" fmla="*/ 2695643 w 6356145"/>
                <a:gd name="connsiteY2033" fmla="*/ 2857836 h 3906224"/>
                <a:gd name="connsiteX2034" fmla="*/ 2682707 w 6356145"/>
                <a:gd name="connsiteY2034" fmla="*/ 2919227 h 3906224"/>
                <a:gd name="connsiteX2035" fmla="*/ 2744099 w 6356145"/>
                <a:gd name="connsiteY2035" fmla="*/ 2906291 h 3906224"/>
                <a:gd name="connsiteX2036" fmla="*/ 2751950 w 6356145"/>
                <a:gd name="connsiteY2036" fmla="*/ 2905019 h 3906224"/>
                <a:gd name="connsiteX2037" fmla="*/ 2774384 w 6356145"/>
                <a:gd name="connsiteY2037" fmla="*/ 2918854 h 3906224"/>
                <a:gd name="connsiteX2038" fmla="*/ 2808706 w 6356145"/>
                <a:gd name="connsiteY2038" fmla="*/ 2971422 h 3906224"/>
                <a:gd name="connsiteX2039" fmla="*/ 2842879 w 6356145"/>
                <a:gd name="connsiteY2039" fmla="*/ 2918854 h 3906224"/>
                <a:gd name="connsiteX2040" fmla="*/ 2873239 w 6356145"/>
                <a:gd name="connsiteY2040" fmla="*/ 2906291 h 3906224"/>
                <a:gd name="connsiteX2041" fmla="*/ 2934631 w 6356145"/>
                <a:gd name="connsiteY2041" fmla="*/ 2919302 h 3906224"/>
                <a:gd name="connsiteX2042" fmla="*/ 2921620 w 6356145"/>
                <a:gd name="connsiteY2042" fmla="*/ 2857910 h 3906224"/>
                <a:gd name="connsiteX2043" fmla="*/ 2934183 w 6356145"/>
                <a:gd name="connsiteY2043" fmla="*/ 2827551 h 3906224"/>
                <a:gd name="connsiteX2044" fmla="*/ 2986750 w 6356145"/>
                <a:gd name="connsiteY2044" fmla="*/ 2793303 h 3906224"/>
                <a:gd name="connsiteX2045" fmla="*/ 2934183 w 6356145"/>
                <a:gd name="connsiteY2045" fmla="*/ 2759054 h 3906224"/>
                <a:gd name="connsiteX2046" fmla="*/ 2921620 w 6356145"/>
                <a:gd name="connsiteY2046" fmla="*/ 2728770 h 3906224"/>
                <a:gd name="connsiteX2047" fmla="*/ 2934631 w 6356145"/>
                <a:gd name="connsiteY2047" fmla="*/ 2667378 h 3906224"/>
                <a:gd name="connsiteX2048" fmla="*/ 2873165 w 6356145"/>
                <a:gd name="connsiteY2048" fmla="*/ 2680314 h 3906224"/>
                <a:gd name="connsiteX2049" fmla="*/ 2842879 w 6356145"/>
                <a:gd name="connsiteY2049" fmla="*/ 2667677 h 3906224"/>
                <a:gd name="connsiteX2050" fmla="*/ 2808706 w 6356145"/>
                <a:gd name="connsiteY2050" fmla="*/ 2615108 h 3906224"/>
                <a:gd name="connsiteX2051" fmla="*/ 442682 w 6356145"/>
                <a:gd name="connsiteY2051" fmla="*/ 2615108 h 3906224"/>
                <a:gd name="connsiteX2052" fmla="*/ 408433 w 6356145"/>
                <a:gd name="connsiteY2052" fmla="*/ 2667677 h 3906224"/>
                <a:gd name="connsiteX2053" fmla="*/ 378149 w 6356145"/>
                <a:gd name="connsiteY2053" fmla="*/ 2680240 h 3906224"/>
                <a:gd name="connsiteX2054" fmla="*/ 316757 w 6356145"/>
                <a:gd name="connsiteY2054" fmla="*/ 2667303 h 3906224"/>
                <a:gd name="connsiteX2055" fmla="*/ 329693 w 6356145"/>
                <a:gd name="connsiteY2055" fmla="*/ 2728621 h 3906224"/>
                <a:gd name="connsiteX2056" fmla="*/ 317131 w 6356145"/>
                <a:gd name="connsiteY2056" fmla="*/ 2758980 h 3906224"/>
                <a:gd name="connsiteX2057" fmla="*/ 264562 w 6356145"/>
                <a:gd name="connsiteY2057" fmla="*/ 2793303 h 3906224"/>
                <a:gd name="connsiteX2058" fmla="*/ 317056 w 6356145"/>
                <a:gd name="connsiteY2058" fmla="*/ 2827551 h 3906224"/>
                <a:gd name="connsiteX2059" fmla="*/ 329619 w 6356145"/>
                <a:gd name="connsiteY2059" fmla="*/ 2857836 h 3906224"/>
                <a:gd name="connsiteX2060" fmla="*/ 316682 w 6356145"/>
                <a:gd name="connsiteY2060" fmla="*/ 2919227 h 3906224"/>
                <a:gd name="connsiteX2061" fmla="*/ 378074 w 6356145"/>
                <a:gd name="connsiteY2061" fmla="*/ 2906291 h 3906224"/>
                <a:gd name="connsiteX2062" fmla="*/ 385926 w 6356145"/>
                <a:gd name="connsiteY2062" fmla="*/ 2905019 h 3906224"/>
                <a:gd name="connsiteX2063" fmla="*/ 408359 w 6356145"/>
                <a:gd name="connsiteY2063" fmla="*/ 2918854 h 3906224"/>
                <a:gd name="connsiteX2064" fmla="*/ 442607 w 6356145"/>
                <a:gd name="connsiteY2064" fmla="*/ 2971422 h 3906224"/>
                <a:gd name="connsiteX2065" fmla="*/ 476855 w 6356145"/>
                <a:gd name="connsiteY2065" fmla="*/ 2918854 h 3906224"/>
                <a:gd name="connsiteX2066" fmla="*/ 507215 w 6356145"/>
                <a:gd name="connsiteY2066" fmla="*/ 2906291 h 3906224"/>
                <a:gd name="connsiteX2067" fmla="*/ 568606 w 6356145"/>
                <a:gd name="connsiteY2067" fmla="*/ 2919302 h 3906224"/>
                <a:gd name="connsiteX2068" fmla="*/ 555670 w 6356145"/>
                <a:gd name="connsiteY2068" fmla="*/ 2857910 h 3906224"/>
                <a:gd name="connsiteX2069" fmla="*/ 568233 w 6356145"/>
                <a:gd name="connsiteY2069" fmla="*/ 2827551 h 3906224"/>
                <a:gd name="connsiteX2070" fmla="*/ 620801 w 6356145"/>
                <a:gd name="connsiteY2070" fmla="*/ 2793303 h 3906224"/>
                <a:gd name="connsiteX2071" fmla="*/ 568233 w 6356145"/>
                <a:gd name="connsiteY2071" fmla="*/ 2759054 h 3906224"/>
                <a:gd name="connsiteX2072" fmla="*/ 555670 w 6356145"/>
                <a:gd name="connsiteY2072" fmla="*/ 2728770 h 3906224"/>
                <a:gd name="connsiteX2073" fmla="*/ 568606 w 6356145"/>
                <a:gd name="connsiteY2073" fmla="*/ 2667303 h 3906224"/>
                <a:gd name="connsiteX2074" fmla="*/ 507215 w 6356145"/>
                <a:gd name="connsiteY2074" fmla="*/ 2680240 h 3906224"/>
                <a:gd name="connsiteX2075" fmla="*/ 476929 w 6356145"/>
                <a:gd name="connsiteY2075" fmla="*/ 2667677 h 3906224"/>
                <a:gd name="connsiteX2076" fmla="*/ 442682 w 6356145"/>
                <a:gd name="connsiteY2076" fmla="*/ 2615108 h 3906224"/>
                <a:gd name="connsiteX2077" fmla="*/ 5174432 w 6356145"/>
                <a:gd name="connsiteY2077" fmla="*/ 2615034 h 3906224"/>
                <a:gd name="connsiteX2078" fmla="*/ 5140184 w 6356145"/>
                <a:gd name="connsiteY2078" fmla="*/ 2667602 h 3906224"/>
                <a:gd name="connsiteX2079" fmla="*/ 5109900 w 6356145"/>
                <a:gd name="connsiteY2079" fmla="*/ 2680165 h 3906224"/>
                <a:gd name="connsiteX2080" fmla="*/ 5048508 w 6356145"/>
                <a:gd name="connsiteY2080" fmla="*/ 2667228 h 3906224"/>
                <a:gd name="connsiteX2081" fmla="*/ 5061444 w 6356145"/>
                <a:gd name="connsiteY2081" fmla="*/ 2728545 h 3906224"/>
                <a:gd name="connsiteX2082" fmla="*/ 5048882 w 6356145"/>
                <a:gd name="connsiteY2082" fmla="*/ 2758905 h 3906224"/>
                <a:gd name="connsiteX2083" fmla="*/ 4996313 w 6356145"/>
                <a:gd name="connsiteY2083" fmla="*/ 2793228 h 3906224"/>
                <a:gd name="connsiteX2084" fmla="*/ 5048882 w 6356145"/>
                <a:gd name="connsiteY2084" fmla="*/ 2827551 h 3906224"/>
                <a:gd name="connsiteX2085" fmla="*/ 5061444 w 6356145"/>
                <a:gd name="connsiteY2085" fmla="*/ 2857836 h 3906224"/>
                <a:gd name="connsiteX2086" fmla="*/ 5048508 w 6356145"/>
                <a:gd name="connsiteY2086" fmla="*/ 2919227 h 3906224"/>
                <a:gd name="connsiteX2087" fmla="*/ 5109900 w 6356145"/>
                <a:gd name="connsiteY2087" fmla="*/ 2906291 h 3906224"/>
                <a:gd name="connsiteX2088" fmla="*/ 5117752 w 6356145"/>
                <a:gd name="connsiteY2088" fmla="*/ 2905019 h 3906224"/>
                <a:gd name="connsiteX2089" fmla="*/ 5140184 w 6356145"/>
                <a:gd name="connsiteY2089" fmla="*/ 2918854 h 3906224"/>
                <a:gd name="connsiteX2090" fmla="*/ 5174432 w 6356145"/>
                <a:gd name="connsiteY2090" fmla="*/ 2971422 h 3906224"/>
                <a:gd name="connsiteX2091" fmla="*/ 5208680 w 6356145"/>
                <a:gd name="connsiteY2091" fmla="*/ 2918854 h 3906224"/>
                <a:gd name="connsiteX2092" fmla="*/ 5239040 w 6356145"/>
                <a:gd name="connsiteY2092" fmla="*/ 2906291 h 3906224"/>
                <a:gd name="connsiteX2093" fmla="*/ 5300432 w 6356145"/>
                <a:gd name="connsiteY2093" fmla="*/ 2919302 h 3906224"/>
                <a:gd name="connsiteX2094" fmla="*/ 5287496 w 6356145"/>
                <a:gd name="connsiteY2094" fmla="*/ 2857910 h 3906224"/>
                <a:gd name="connsiteX2095" fmla="*/ 5299983 w 6356145"/>
                <a:gd name="connsiteY2095" fmla="*/ 2827401 h 3906224"/>
                <a:gd name="connsiteX2096" fmla="*/ 5352552 w 6356145"/>
                <a:gd name="connsiteY2096" fmla="*/ 2793153 h 3906224"/>
                <a:gd name="connsiteX2097" fmla="*/ 5299983 w 6356145"/>
                <a:gd name="connsiteY2097" fmla="*/ 2758905 h 3906224"/>
                <a:gd name="connsiteX2098" fmla="*/ 5287420 w 6356145"/>
                <a:gd name="connsiteY2098" fmla="*/ 2728621 h 3906224"/>
                <a:gd name="connsiteX2099" fmla="*/ 5300357 w 6356145"/>
                <a:gd name="connsiteY2099" fmla="*/ 2667228 h 3906224"/>
                <a:gd name="connsiteX2100" fmla="*/ 5238965 w 6356145"/>
                <a:gd name="connsiteY2100" fmla="*/ 2680165 h 3906224"/>
                <a:gd name="connsiteX2101" fmla="*/ 5208680 w 6356145"/>
                <a:gd name="connsiteY2101" fmla="*/ 2667602 h 3906224"/>
                <a:gd name="connsiteX2102" fmla="*/ 5174432 w 6356145"/>
                <a:gd name="connsiteY2102" fmla="*/ 2615034 h 3906224"/>
                <a:gd name="connsiteX2103" fmla="*/ 3991682 w 6356145"/>
                <a:gd name="connsiteY2103" fmla="*/ 2614959 h 3906224"/>
                <a:gd name="connsiteX2104" fmla="*/ 3957433 w 6356145"/>
                <a:gd name="connsiteY2104" fmla="*/ 2667527 h 3906224"/>
                <a:gd name="connsiteX2105" fmla="*/ 3927148 w 6356145"/>
                <a:gd name="connsiteY2105" fmla="*/ 2680090 h 3906224"/>
                <a:gd name="connsiteX2106" fmla="*/ 3865682 w 6356145"/>
                <a:gd name="connsiteY2106" fmla="*/ 2667153 h 3906224"/>
                <a:gd name="connsiteX2107" fmla="*/ 3878618 w 6356145"/>
                <a:gd name="connsiteY2107" fmla="*/ 2728471 h 3906224"/>
                <a:gd name="connsiteX2108" fmla="*/ 3866056 w 6356145"/>
                <a:gd name="connsiteY2108" fmla="*/ 2758831 h 3906224"/>
                <a:gd name="connsiteX2109" fmla="*/ 3813487 w 6356145"/>
                <a:gd name="connsiteY2109" fmla="*/ 2793153 h 3906224"/>
                <a:gd name="connsiteX2110" fmla="*/ 3866056 w 6356145"/>
                <a:gd name="connsiteY2110" fmla="*/ 2827476 h 3906224"/>
                <a:gd name="connsiteX2111" fmla="*/ 3878618 w 6356145"/>
                <a:gd name="connsiteY2111" fmla="*/ 2857760 h 3906224"/>
                <a:gd name="connsiteX2112" fmla="*/ 3865608 w 6356145"/>
                <a:gd name="connsiteY2112" fmla="*/ 2919227 h 3906224"/>
                <a:gd name="connsiteX2113" fmla="*/ 3927074 w 6356145"/>
                <a:gd name="connsiteY2113" fmla="*/ 2906291 h 3906224"/>
                <a:gd name="connsiteX2114" fmla="*/ 3934926 w 6356145"/>
                <a:gd name="connsiteY2114" fmla="*/ 2905019 h 3906224"/>
                <a:gd name="connsiteX2115" fmla="*/ 3957359 w 6356145"/>
                <a:gd name="connsiteY2115" fmla="*/ 2918854 h 3906224"/>
                <a:gd name="connsiteX2116" fmla="*/ 3991607 w 6356145"/>
                <a:gd name="connsiteY2116" fmla="*/ 2971422 h 3906224"/>
                <a:gd name="connsiteX2117" fmla="*/ 4025854 w 6356145"/>
                <a:gd name="connsiteY2117" fmla="*/ 2918854 h 3906224"/>
                <a:gd name="connsiteX2118" fmla="*/ 4056214 w 6356145"/>
                <a:gd name="connsiteY2118" fmla="*/ 2906291 h 3906224"/>
                <a:gd name="connsiteX2119" fmla="*/ 4117532 w 6356145"/>
                <a:gd name="connsiteY2119" fmla="*/ 2919302 h 3906224"/>
                <a:gd name="connsiteX2120" fmla="*/ 4104596 w 6356145"/>
                <a:gd name="connsiteY2120" fmla="*/ 2857910 h 3906224"/>
                <a:gd name="connsiteX2121" fmla="*/ 4117232 w 6356145"/>
                <a:gd name="connsiteY2121" fmla="*/ 2827326 h 3906224"/>
                <a:gd name="connsiteX2122" fmla="*/ 4169801 w 6356145"/>
                <a:gd name="connsiteY2122" fmla="*/ 2793078 h 3906224"/>
                <a:gd name="connsiteX2123" fmla="*/ 4117232 w 6356145"/>
                <a:gd name="connsiteY2123" fmla="*/ 2758831 h 3906224"/>
                <a:gd name="connsiteX2124" fmla="*/ 4104670 w 6356145"/>
                <a:gd name="connsiteY2124" fmla="*/ 2728545 h 3906224"/>
                <a:gd name="connsiteX2125" fmla="*/ 4117606 w 6356145"/>
                <a:gd name="connsiteY2125" fmla="*/ 2667153 h 3906224"/>
                <a:gd name="connsiteX2126" fmla="*/ 4056214 w 6356145"/>
                <a:gd name="connsiteY2126" fmla="*/ 2680090 h 3906224"/>
                <a:gd name="connsiteX2127" fmla="*/ 4025930 w 6356145"/>
                <a:gd name="connsiteY2127" fmla="*/ 2667527 h 3906224"/>
                <a:gd name="connsiteX2128" fmla="*/ 3991682 w 6356145"/>
                <a:gd name="connsiteY2128" fmla="*/ 2614959 h 3906224"/>
                <a:gd name="connsiteX2129" fmla="*/ 1625731 w 6356145"/>
                <a:gd name="connsiteY2129" fmla="*/ 2614959 h 3906224"/>
                <a:gd name="connsiteX2130" fmla="*/ 1591484 w 6356145"/>
                <a:gd name="connsiteY2130" fmla="*/ 2667527 h 3906224"/>
                <a:gd name="connsiteX2131" fmla="*/ 1561198 w 6356145"/>
                <a:gd name="connsiteY2131" fmla="*/ 2680090 h 3906224"/>
                <a:gd name="connsiteX2132" fmla="*/ 1499807 w 6356145"/>
                <a:gd name="connsiteY2132" fmla="*/ 2667153 h 3906224"/>
                <a:gd name="connsiteX2133" fmla="*/ 1512743 w 6356145"/>
                <a:gd name="connsiteY2133" fmla="*/ 2728471 h 3906224"/>
                <a:gd name="connsiteX2134" fmla="*/ 1500180 w 6356145"/>
                <a:gd name="connsiteY2134" fmla="*/ 2758831 h 3906224"/>
                <a:gd name="connsiteX2135" fmla="*/ 1447613 w 6356145"/>
                <a:gd name="connsiteY2135" fmla="*/ 2793153 h 3906224"/>
                <a:gd name="connsiteX2136" fmla="*/ 1500180 w 6356145"/>
                <a:gd name="connsiteY2136" fmla="*/ 2827476 h 3906224"/>
                <a:gd name="connsiteX2137" fmla="*/ 1512743 w 6356145"/>
                <a:gd name="connsiteY2137" fmla="*/ 2857760 h 3906224"/>
                <a:gd name="connsiteX2138" fmla="*/ 1499807 w 6356145"/>
                <a:gd name="connsiteY2138" fmla="*/ 2919227 h 3906224"/>
                <a:gd name="connsiteX2139" fmla="*/ 1561198 w 6356145"/>
                <a:gd name="connsiteY2139" fmla="*/ 2906291 h 3906224"/>
                <a:gd name="connsiteX2140" fmla="*/ 1569051 w 6356145"/>
                <a:gd name="connsiteY2140" fmla="*/ 2905019 h 3906224"/>
                <a:gd name="connsiteX2141" fmla="*/ 1591484 w 6356145"/>
                <a:gd name="connsiteY2141" fmla="*/ 2918854 h 3906224"/>
                <a:gd name="connsiteX2142" fmla="*/ 1625731 w 6356145"/>
                <a:gd name="connsiteY2142" fmla="*/ 2971422 h 3906224"/>
                <a:gd name="connsiteX2143" fmla="*/ 1659980 w 6356145"/>
                <a:gd name="connsiteY2143" fmla="*/ 2918854 h 3906224"/>
                <a:gd name="connsiteX2144" fmla="*/ 1690339 w 6356145"/>
                <a:gd name="connsiteY2144" fmla="*/ 2906291 h 3906224"/>
                <a:gd name="connsiteX2145" fmla="*/ 1751731 w 6356145"/>
                <a:gd name="connsiteY2145" fmla="*/ 2919302 h 3906224"/>
                <a:gd name="connsiteX2146" fmla="*/ 1738720 w 6356145"/>
                <a:gd name="connsiteY2146" fmla="*/ 2857910 h 3906224"/>
                <a:gd name="connsiteX2147" fmla="*/ 1751282 w 6356145"/>
                <a:gd name="connsiteY2147" fmla="*/ 2827326 h 3906224"/>
                <a:gd name="connsiteX2148" fmla="*/ 1803851 w 6356145"/>
                <a:gd name="connsiteY2148" fmla="*/ 2793078 h 3906224"/>
                <a:gd name="connsiteX2149" fmla="*/ 1751282 w 6356145"/>
                <a:gd name="connsiteY2149" fmla="*/ 2758831 h 3906224"/>
                <a:gd name="connsiteX2150" fmla="*/ 1738720 w 6356145"/>
                <a:gd name="connsiteY2150" fmla="*/ 2728545 h 3906224"/>
                <a:gd name="connsiteX2151" fmla="*/ 1751731 w 6356145"/>
                <a:gd name="connsiteY2151" fmla="*/ 2667153 h 3906224"/>
                <a:gd name="connsiteX2152" fmla="*/ 1690264 w 6356145"/>
                <a:gd name="connsiteY2152" fmla="*/ 2680090 h 3906224"/>
                <a:gd name="connsiteX2153" fmla="*/ 1659980 w 6356145"/>
                <a:gd name="connsiteY2153" fmla="*/ 2667527 h 3906224"/>
                <a:gd name="connsiteX2154" fmla="*/ 1625731 w 6356145"/>
                <a:gd name="connsiteY2154" fmla="*/ 2614959 h 3906224"/>
                <a:gd name="connsiteX2155" fmla="*/ 6250550 w 6356145"/>
                <a:gd name="connsiteY2155" fmla="*/ 2535321 h 3906224"/>
                <a:gd name="connsiteX2156" fmla="*/ 6231184 w 6356145"/>
                <a:gd name="connsiteY2156" fmla="*/ 2617128 h 3906224"/>
                <a:gd name="connsiteX2157" fmla="*/ 6288313 w 6356145"/>
                <a:gd name="connsiteY2157" fmla="*/ 2626699 h 3906224"/>
                <a:gd name="connsiteX2158" fmla="*/ 6322038 w 6356145"/>
                <a:gd name="connsiteY2158" fmla="*/ 2579440 h 3906224"/>
                <a:gd name="connsiteX2159" fmla="*/ 6250550 w 6356145"/>
                <a:gd name="connsiteY2159" fmla="*/ 2535321 h 3906224"/>
                <a:gd name="connsiteX2160" fmla="*/ 5281289 w 6356145"/>
                <a:gd name="connsiteY2160" fmla="*/ 2535321 h 3906224"/>
                <a:gd name="connsiteX2161" fmla="*/ 5209802 w 6356145"/>
                <a:gd name="connsiteY2161" fmla="*/ 2579365 h 3906224"/>
                <a:gd name="connsiteX2162" fmla="*/ 5243452 w 6356145"/>
                <a:gd name="connsiteY2162" fmla="*/ 2626624 h 3906224"/>
                <a:gd name="connsiteX2163" fmla="*/ 5300656 w 6356145"/>
                <a:gd name="connsiteY2163" fmla="*/ 2617053 h 3906224"/>
                <a:gd name="connsiteX2164" fmla="*/ 5281289 w 6356145"/>
                <a:gd name="connsiteY2164" fmla="*/ 2535321 h 3906224"/>
                <a:gd name="connsiteX2165" fmla="*/ 4098389 w 6356145"/>
                <a:gd name="connsiteY2165" fmla="*/ 2535321 h 3906224"/>
                <a:gd name="connsiteX2166" fmla="*/ 4026976 w 6356145"/>
                <a:gd name="connsiteY2166" fmla="*/ 2579365 h 3906224"/>
                <a:gd name="connsiteX2167" fmla="*/ 4060626 w 6356145"/>
                <a:gd name="connsiteY2167" fmla="*/ 2626624 h 3906224"/>
                <a:gd name="connsiteX2168" fmla="*/ 4117756 w 6356145"/>
                <a:gd name="connsiteY2168" fmla="*/ 2617053 h 3906224"/>
                <a:gd name="connsiteX2169" fmla="*/ 4098389 w 6356145"/>
                <a:gd name="connsiteY2169" fmla="*/ 2535321 h 3906224"/>
                <a:gd name="connsiteX2170" fmla="*/ 2701775 w 6356145"/>
                <a:gd name="connsiteY2170" fmla="*/ 2535321 h 3906224"/>
                <a:gd name="connsiteX2171" fmla="*/ 2682408 w 6356145"/>
                <a:gd name="connsiteY2171" fmla="*/ 2617128 h 3906224"/>
                <a:gd name="connsiteX2172" fmla="*/ 2739538 w 6356145"/>
                <a:gd name="connsiteY2172" fmla="*/ 2626699 h 3906224"/>
                <a:gd name="connsiteX2173" fmla="*/ 2773262 w 6356145"/>
                <a:gd name="connsiteY2173" fmla="*/ 2579440 h 3906224"/>
                <a:gd name="connsiteX2174" fmla="*/ 2701775 w 6356145"/>
                <a:gd name="connsiteY2174" fmla="*/ 2535321 h 3906224"/>
                <a:gd name="connsiteX2175" fmla="*/ 1518800 w 6356145"/>
                <a:gd name="connsiteY2175" fmla="*/ 2535321 h 3906224"/>
                <a:gd name="connsiteX2176" fmla="*/ 1499433 w 6356145"/>
                <a:gd name="connsiteY2176" fmla="*/ 2617128 h 3906224"/>
                <a:gd name="connsiteX2177" fmla="*/ 1556637 w 6356145"/>
                <a:gd name="connsiteY2177" fmla="*/ 2626699 h 3906224"/>
                <a:gd name="connsiteX2178" fmla="*/ 1590287 w 6356145"/>
                <a:gd name="connsiteY2178" fmla="*/ 2579440 h 3906224"/>
                <a:gd name="connsiteX2179" fmla="*/ 1518800 w 6356145"/>
                <a:gd name="connsiteY2179" fmla="*/ 2535321 h 3906224"/>
                <a:gd name="connsiteX2180" fmla="*/ 549613 w 6356145"/>
                <a:gd name="connsiteY2180" fmla="*/ 2535321 h 3906224"/>
                <a:gd name="connsiteX2181" fmla="*/ 478126 w 6356145"/>
                <a:gd name="connsiteY2181" fmla="*/ 2579440 h 3906224"/>
                <a:gd name="connsiteX2182" fmla="*/ 511776 w 6356145"/>
                <a:gd name="connsiteY2182" fmla="*/ 2626624 h 3906224"/>
                <a:gd name="connsiteX2183" fmla="*/ 568980 w 6356145"/>
                <a:gd name="connsiteY2183" fmla="*/ 2617053 h 3906224"/>
                <a:gd name="connsiteX2184" fmla="*/ 549613 w 6356145"/>
                <a:gd name="connsiteY2184" fmla="*/ 2535321 h 3906224"/>
                <a:gd name="connsiteX2185" fmla="*/ 5067576 w 6356145"/>
                <a:gd name="connsiteY2185" fmla="*/ 2535246 h 3906224"/>
                <a:gd name="connsiteX2186" fmla="*/ 5048209 w 6356145"/>
                <a:gd name="connsiteY2186" fmla="*/ 2616978 h 3906224"/>
                <a:gd name="connsiteX2187" fmla="*/ 5105414 w 6356145"/>
                <a:gd name="connsiteY2187" fmla="*/ 2626549 h 3906224"/>
                <a:gd name="connsiteX2188" fmla="*/ 5139062 w 6356145"/>
                <a:gd name="connsiteY2188" fmla="*/ 2579365 h 3906224"/>
                <a:gd name="connsiteX2189" fmla="*/ 5067576 w 6356145"/>
                <a:gd name="connsiteY2189" fmla="*/ 2535246 h 3906224"/>
                <a:gd name="connsiteX2190" fmla="*/ 3884675 w 6356145"/>
                <a:gd name="connsiteY2190" fmla="*/ 2535246 h 3906224"/>
                <a:gd name="connsiteX2191" fmla="*/ 3865308 w 6356145"/>
                <a:gd name="connsiteY2191" fmla="*/ 2617053 h 3906224"/>
                <a:gd name="connsiteX2192" fmla="*/ 3922513 w 6356145"/>
                <a:gd name="connsiteY2192" fmla="*/ 2626624 h 3906224"/>
                <a:gd name="connsiteX2193" fmla="*/ 3956162 w 6356145"/>
                <a:gd name="connsiteY2193" fmla="*/ 2579365 h 3906224"/>
                <a:gd name="connsiteX2194" fmla="*/ 3884675 w 6356145"/>
                <a:gd name="connsiteY2194" fmla="*/ 2535246 h 3906224"/>
                <a:gd name="connsiteX2195" fmla="*/ 2915488 w 6356145"/>
                <a:gd name="connsiteY2195" fmla="*/ 2535246 h 3906224"/>
                <a:gd name="connsiteX2196" fmla="*/ 2844001 w 6356145"/>
                <a:gd name="connsiteY2196" fmla="*/ 2579365 h 3906224"/>
                <a:gd name="connsiteX2197" fmla="*/ 2877651 w 6356145"/>
                <a:gd name="connsiteY2197" fmla="*/ 2626624 h 3906224"/>
                <a:gd name="connsiteX2198" fmla="*/ 2934856 w 6356145"/>
                <a:gd name="connsiteY2198" fmla="*/ 2617053 h 3906224"/>
                <a:gd name="connsiteX2199" fmla="*/ 2915488 w 6356145"/>
                <a:gd name="connsiteY2199" fmla="*/ 2535246 h 3906224"/>
                <a:gd name="connsiteX2200" fmla="*/ 1732513 w 6356145"/>
                <a:gd name="connsiteY2200" fmla="*/ 2535246 h 3906224"/>
                <a:gd name="connsiteX2201" fmla="*/ 1661026 w 6356145"/>
                <a:gd name="connsiteY2201" fmla="*/ 2579365 h 3906224"/>
                <a:gd name="connsiteX2202" fmla="*/ 1694676 w 6356145"/>
                <a:gd name="connsiteY2202" fmla="*/ 2626624 h 3906224"/>
                <a:gd name="connsiteX2203" fmla="*/ 1751881 w 6356145"/>
                <a:gd name="connsiteY2203" fmla="*/ 2617053 h 3906224"/>
                <a:gd name="connsiteX2204" fmla="*/ 1732513 w 6356145"/>
                <a:gd name="connsiteY2204" fmla="*/ 2535246 h 3906224"/>
                <a:gd name="connsiteX2205" fmla="*/ 335900 w 6356145"/>
                <a:gd name="connsiteY2205" fmla="*/ 2535246 h 3906224"/>
                <a:gd name="connsiteX2206" fmla="*/ 316532 w 6356145"/>
                <a:gd name="connsiteY2206" fmla="*/ 2617053 h 3906224"/>
                <a:gd name="connsiteX2207" fmla="*/ 373737 w 6356145"/>
                <a:gd name="connsiteY2207" fmla="*/ 2626624 h 3906224"/>
                <a:gd name="connsiteX2208" fmla="*/ 407387 w 6356145"/>
                <a:gd name="connsiteY2208" fmla="*/ 2579365 h 3906224"/>
                <a:gd name="connsiteX2209" fmla="*/ 335900 w 6356145"/>
                <a:gd name="connsiteY2209" fmla="*/ 2535246 h 3906224"/>
                <a:gd name="connsiteX2210" fmla="*/ 5898200 w 6356145"/>
                <a:gd name="connsiteY2210" fmla="*/ 2525301 h 3906224"/>
                <a:gd name="connsiteX2211" fmla="*/ 5846530 w 6356145"/>
                <a:gd name="connsiteY2211" fmla="*/ 2592227 h 3906224"/>
                <a:gd name="connsiteX2212" fmla="*/ 5809141 w 6356145"/>
                <a:gd name="connsiteY2212" fmla="*/ 2624306 h 3906224"/>
                <a:gd name="connsiteX2213" fmla="*/ 5851166 w 6356145"/>
                <a:gd name="connsiteY2213" fmla="*/ 2704094 h 3906224"/>
                <a:gd name="connsiteX2214" fmla="*/ 5936711 w 6356145"/>
                <a:gd name="connsiteY2214" fmla="*/ 2752624 h 3906224"/>
                <a:gd name="connsiteX2215" fmla="*/ 5967744 w 6356145"/>
                <a:gd name="connsiteY2215" fmla="*/ 2715833 h 3906224"/>
                <a:gd name="connsiteX2216" fmla="*/ 5970810 w 6356145"/>
                <a:gd name="connsiteY2216" fmla="*/ 2712618 h 3906224"/>
                <a:gd name="connsiteX2217" fmla="*/ 6037736 w 6356145"/>
                <a:gd name="connsiteY2217" fmla="*/ 2660947 h 3906224"/>
                <a:gd name="connsiteX2218" fmla="*/ 6026968 w 6356145"/>
                <a:gd name="connsiteY2218" fmla="*/ 2577047 h 3906224"/>
                <a:gd name="connsiteX2219" fmla="*/ 6030033 w 6356145"/>
                <a:gd name="connsiteY2219" fmla="*/ 2532405 h 3906224"/>
                <a:gd name="connsiteX2220" fmla="*/ 5898200 w 6356145"/>
                <a:gd name="connsiteY2220" fmla="*/ 2525301 h 3906224"/>
                <a:gd name="connsiteX2221" fmla="*/ 5633490 w 6356145"/>
                <a:gd name="connsiteY2221" fmla="*/ 2525301 h 3906224"/>
                <a:gd name="connsiteX2222" fmla="*/ 5501657 w 6356145"/>
                <a:gd name="connsiteY2222" fmla="*/ 2532405 h 3906224"/>
                <a:gd name="connsiteX2223" fmla="*/ 5504798 w 6356145"/>
                <a:gd name="connsiteY2223" fmla="*/ 2577122 h 3906224"/>
                <a:gd name="connsiteX2224" fmla="*/ 5494104 w 6356145"/>
                <a:gd name="connsiteY2224" fmla="*/ 2661022 h 3906224"/>
                <a:gd name="connsiteX2225" fmla="*/ 5560955 w 6356145"/>
                <a:gd name="connsiteY2225" fmla="*/ 2712692 h 3906224"/>
                <a:gd name="connsiteX2226" fmla="*/ 5591540 w 6356145"/>
                <a:gd name="connsiteY2226" fmla="*/ 2748137 h 3906224"/>
                <a:gd name="connsiteX2227" fmla="*/ 5596326 w 6356145"/>
                <a:gd name="connsiteY2227" fmla="*/ 2742902 h 3906224"/>
                <a:gd name="connsiteX2228" fmla="*/ 5672822 w 6356145"/>
                <a:gd name="connsiteY2228" fmla="*/ 2704243 h 3906224"/>
                <a:gd name="connsiteX2229" fmla="*/ 5718362 w 6356145"/>
                <a:gd name="connsiteY2229" fmla="*/ 2621241 h 3906224"/>
                <a:gd name="connsiteX2230" fmla="*/ 5685160 w 6356145"/>
                <a:gd name="connsiteY2230" fmla="*/ 2592227 h 3906224"/>
                <a:gd name="connsiteX2231" fmla="*/ 5633490 w 6356145"/>
                <a:gd name="connsiteY2231" fmla="*/ 2525301 h 3906224"/>
                <a:gd name="connsiteX2232" fmla="*/ 4715301 w 6356145"/>
                <a:gd name="connsiteY2232" fmla="*/ 2525301 h 3906224"/>
                <a:gd name="connsiteX2233" fmla="*/ 4663629 w 6356145"/>
                <a:gd name="connsiteY2233" fmla="*/ 2592227 h 3906224"/>
                <a:gd name="connsiteX2234" fmla="*/ 4626240 w 6356145"/>
                <a:gd name="connsiteY2234" fmla="*/ 2624306 h 3906224"/>
                <a:gd name="connsiteX2235" fmla="*/ 4668191 w 6356145"/>
                <a:gd name="connsiteY2235" fmla="*/ 2704094 h 3906224"/>
                <a:gd name="connsiteX2236" fmla="*/ 4753885 w 6356145"/>
                <a:gd name="connsiteY2236" fmla="*/ 2752774 h 3906224"/>
                <a:gd name="connsiteX2237" fmla="*/ 4787834 w 6356145"/>
                <a:gd name="connsiteY2237" fmla="*/ 2712618 h 3906224"/>
                <a:gd name="connsiteX2238" fmla="*/ 4854834 w 6356145"/>
                <a:gd name="connsiteY2238" fmla="*/ 2660947 h 3906224"/>
                <a:gd name="connsiteX2239" fmla="*/ 4844067 w 6356145"/>
                <a:gd name="connsiteY2239" fmla="*/ 2577047 h 3906224"/>
                <a:gd name="connsiteX2240" fmla="*/ 4847208 w 6356145"/>
                <a:gd name="connsiteY2240" fmla="*/ 2532405 h 3906224"/>
                <a:gd name="connsiteX2241" fmla="*/ 4715301 w 6356145"/>
                <a:gd name="connsiteY2241" fmla="*/ 2525301 h 3906224"/>
                <a:gd name="connsiteX2242" fmla="*/ 4450589 w 6356145"/>
                <a:gd name="connsiteY2242" fmla="*/ 2525301 h 3906224"/>
                <a:gd name="connsiteX2243" fmla="*/ 4318757 w 6356145"/>
                <a:gd name="connsiteY2243" fmla="*/ 2532405 h 3906224"/>
                <a:gd name="connsiteX2244" fmla="*/ 4321823 w 6356145"/>
                <a:gd name="connsiteY2244" fmla="*/ 2577047 h 3906224"/>
                <a:gd name="connsiteX2245" fmla="*/ 4317561 w 6356145"/>
                <a:gd name="connsiteY2245" fmla="*/ 2630288 h 3906224"/>
                <a:gd name="connsiteX2246" fmla="*/ 4317561 w 6356145"/>
                <a:gd name="connsiteY2246" fmla="*/ 2630363 h 3906224"/>
                <a:gd name="connsiteX2247" fmla="*/ 4317561 w 6356145"/>
                <a:gd name="connsiteY2247" fmla="*/ 2630438 h 3906224"/>
                <a:gd name="connsiteX2248" fmla="*/ 4315766 w 6356145"/>
                <a:gd name="connsiteY2248" fmla="*/ 2640234 h 3906224"/>
                <a:gd name="connsiteX2249" fmla="*/ 4314794 w 6356145"/>
                <a:gd name="connsiteY2249" fmla="*/ 2645019 h 3906224"/>
                <a:gd name="connsiteX2250" fmla="*/ 4312252 w 6356145"/>
                <a:gd name="connsiteY2250" fmla="*/ 2656236 h 3906224"/>
                <a:gd name="connsiteX2251" fmla="*/ 4311055 w 6356145"/>
                <a:gd name="connsiteY2251" fmla="*/ 2660947 h 3906224"/>
                <a:gd name="connsiteX2252" fmla="*/ 4377906 w 6356145"/>
                <a:gd name="connsiteY2252" fmla="*/ 2712618 h 3906224"/>
                <a:gd name="connsiteX2253" fmla="*/ 4408564 w 6356145"/>
                <a:gd name="connsiteY2253" fmla="*/ 2748063 h 3906224"/>
                <a:gd name="connsiteX2254" fmla="*/ 4413350 w 6356145"/>
                <a:gd name="connsiteY2254" fmla="*/ 2742902 h 3906224"/>
                <a:gd name="connsiteX2255" fmla="*/ 4489922 w 6356145"/>
                <a:gd name="connsiteY2255" fmla="*/ 2704243 h 3906224"/>
                <a:gd name="connsiteX2256" fmla="*/ 4535461 w 6356145"/>
                <a:gd name="connsiteY2256" fmla="*/ 2621241 h 3906224"/>
                <a:gd name="connsiteX2257" fmla="*/ 4502260 w 6356145"/>
                <a:gd name="connsiteY2257" fmla="*/ 2592227 h 3906224"/>
                <a:gd name="connsiteX2258" fmla="*/ 4450589 w 6356145"/>
                <a:gd name="connsiteY2258" fmla="*/ 2525301 h 3906224"/>
                <a:gd name="connsiteX2259" fmla="*/ 3267689 w 6356145"/>
                <a:gd name="connsiteY2259" fmla="*/ 2525301 h 3906224"/>
                <a:gd name="connsiteX2260" fmla="*/ 3135857 w 6356145"/>
                <a:gd name="connsiteY2260" fmla="*/ 2532405 h 3906224"/>
                <a:gd name="connsiteX2261" fmla="*/ 3138922 w 6356145"/>
                <a:gd name="connsiteY2261" fmla="*/ 2577122 h 3906224"/>
                <a:gd name="connsiteX2262" fmla="*/ 3128154 w 6356145"/>
                <a:gd name="connsiteY2262" fmla="*/ 2661022 h 3906224"/>
                <a:gd name="connsiteX2263" fmla="*/ 3195006 w 6356145"/>
                <a:gd name="connsiteY2263" fmla="*/ 2712692 h 3906224"/>
                <a:gd name="connsiteX2264" fmla="*/ 3225664 w 6356145"/>
                <a:gd name="connsiteY2264" fmla="*/ 2748137 h 3906224"/>
                <a:gd name="connsiteX2265" fmla="*/ 3226636 w 6356145"/>
                <a:gd name="connsiteY2265" fmla="*/ 2746941 h 3906224"/>
                <a:gd name="connsiteX2266" fmla="*/ 3226935 w 6356145"/>
                <a:gd name="connsiteY2266" fmla="*/ 2746642 h 3906224"/>
                <a:gd name="connsiteX2267" fmla="*/ 3227010 w 6356145"/>
                <a:gd name="connsiteY2267" fmla="*/ 2746567 h 3906224"/>
                <a:gd name="connsiteX2268" fmla="*/ 3230600 w 6356145"/>
                <a:gd name="connsiteY2268" fmla="*/ 2742828 h 3906224"/>
                <a:gd name="connsiteX2269" fmla="*/ 3307172 w 6356145"/>
                <a:gd name="connsiteY2269" fmla="*/ 2704243 h 3906224"/>
                <a:gd name="connsiteX2270" fmla="*/ 3345682 w 6356145"/>
                <a:gd name="connsiteY2270" fmla="*/ 2627596 h 3906224"/>
                <a:gd name="connsiteX2271" fmla="*/ 3352560 w 6356145"/>
                <a:gd name="connsiteY2271" fmla="*/ 2621241 h 3906224"/>
                <a:gd name="connsiteX2272" fmla="*/ 3320556 w 6356145"/>
                <a:gd name="connsiteY2272" fmla="*/ 2593348 h 3906224"/>
                <a:gd name="connsiteX2273" fmla="*/ 3319210 w 6356145"/>
                <a:gd name="connsiteY2273" fmla="*/ 2592077 h 3906224"/>
                <a:gd name="connsiteX2274" fmla="*/ 3301115 w 6356145"/>
                <a:gd name="connsiteY2274" fmla="*/ 2572410 h 3906224"/>
                <a:gd name="connsiteX2275" fmla="*/ 3301039 w 6356145"/>
                <a:gd name="connsiteY2275" fmla="*/ 2572336 h 3906224"/>
                <a:gd name="connsiteX2276" fmla="*/ 3300965 w 6356145"/>
                <a:gd name="connsiteY2276" fmla="*/ 2572187 h 3906224"/>
                <a:gd name="connsiteX2277" fmla="*/ 3267689 w 6356145"/>
                <a:gd name="connsiteY2277" fmla="*/ 2525301 h 3906224"/>
                <a:gd name="connsiteX2278" fmla="*/ 2349500 w 6356145"/>
                <a:gd name="connsiteY2278" fmla="*/ 2525301 h 3906224"/>
                <a:gd name="connsiteX2279" fmla="*/ 2297754 w 6356145"/>
                <a:gd name="connsiteY2279" fmla="*/ 2592227 h 3906224"/>
                <a:gd name="connsiteX2280" fmla="*/ 2260366 w 6356145"/>
                <a:gd name="connsiteY2280" fmla="*/ 2624232 h 3906224"/>
                <a:gd name="connsiteX2281" fmla="*/ 2302391 w 6356145"/>
                <a:gd name="connsiteY2281" fmla="*/ 2704094 h 3906224"/>
                <a:gd name="connsiteX2282" fmla="*/ 2387935 w 6356145"/>
                <a:gd name="connsiteY2282" fmla="*/ 2752698 h 3906224"/>
                <a:gd name="connsiteX2283" fmla="*/ 2422034 w 6356145"/>
                <a:gd name="connsiteY2283" fmla="*/ 2712618 h 3906224"/>
                <a:gd name="connsiteX2284" fmla="*/ 2488959 w 6356145"/>
                <a:gd name="connsiteY2284" fmla="*/ 2660947 h 3906224"/>
                <a:gd name="connsiteX2285" fmla="*/ 2478191 w 6356145"/>
                <a:gd name="connsiteY2285" fmla="*/ 2577047 h 3906224"/>
                <a:gd name="connsiteX2286" fmla="*/ 2481257 w 6356145"/>
                <a:gd name="connsiteY2286" fmla="*/ 2532405 h 3906224"/>
                <a:gd name="connsiteX2287" fmla="*/ 2349500 w 6356145"/>
                <a:gd name="connsiteY2287" fmla="*/ 2525301 h 3906224"/>
                <a:gd name="connsiteX2288" fmla="*/ 2084714 w 6356145"/>
                <a:gd name="connsiteY2288" fmla="*/ 2525301 h 3906224"/>
                <a:gd name="connsiteX2289" fmla="*/ 1952882 w 6356145"/>
                <a:gd name="connsiteY2289" fmla="*/ 2532405 h 3906224"/>
                <a:gd name="connsiteX2290" fmla="*/ 1956022 w 6356145"/>
                <a:gd name="connsiteY2290" fmla="*/ 2577122 h 3906224"/>
                <a:gd name="connsiteX2291" fmla="*/ 1945329 w 6356145"/>
                <a:gd name="connsiteY2291" fmla="*/ 2661022 h 3906224"/>
                <a:gd name="connsiteX2292" fmla="*/ 2012180 w 6356145"/>
                <a:gd name="connsiteY2292" fmla="*/ 2712692 h 3906224"/>
                <a:gd name="connsiteX2293" fmla="*/ 2042764 w 6356145"/>
                <a:gd name="connsiteY2293" fmla="*/ 2748137 h 3906224"/>
                <a:gd name="connsiteX2294" fmla="*/ 2047549 w 6356145"/>
                <a:gd name="connsiteY2294" fmla="*/ 2742902 h 3906224"/>
                <a:gd name="connsiteX2295" fmla="*/ 2124046 w 6356145"/>
                <a:gd name="connsiteY2295" fmla="*/ 2704243 h 3906224"/>
                <a:gd name="connsiteX2296" fmla="*/ 2169586 w 6356145"/>
                <a:gd name="connsiteY2296" fmla="*/ 2621241 h 3906224"/>
                <a:gd name="connsiteX2297" fmla="*/ 2136385 w 6356145"/>
                <a:gd name="connsiteY2297" fmla="*/ 2592227 h 3906224"/>
                <a:gd name="connsiteX2298" fmla="*/ 2127038 w 6356145"/>
                <a:gd name="connsiteY2298" fmla="*/ 2582506 h 3906224"/>
                <a:gd name="connsiteX2299" fmla="*/ 2102436 w 6356145"/>
                <a:gd name="connsiteY2299" fmla="*/ 2552445 h 3906224"/>
                <a:gd name="connsiteX2300" fmla="*/ 2101763 w 6356145"/>
                <a:gd name="connsiteY2300" fmla="*/ 2551548 h 3906224"/>
                <a:gd name="connsiteX2301" fmla="*/ 2101763 w 6356145"/>
                <a:gd name="connsiteY2301" fmla="*/ 2551473 h 3906224"/>
                <a:gd name="connsiteX2302" fmla="*/ 2101688 w 6356145"/>
                <a:gd name="connsiteY2302" fmla="*/ 2551398 h 3906224"/>
                <a:gd name="connsiteX2303" fmla="*/ 2084714 w 6356145"/>
                <a:gd name="connsiteY2303" fmla="*/ 2525301 h 3906224"/>
                <a:gd name="connsiteX2304" fmla="*/ 1166525 w 6356145"/>
                <a:gd name="connsiteY2304" fmla="*/ 2525301 h 3906224"/>
                <a:gd name="connsiteX2305" fmla="*/ 1114854 w 6356145"/>
                <a:gd name="connsiteY2305" fmla="*/ 2592227 h 3906224"/>
                <a:gd name="connsiteX2306" fmla="*/ 1077465 w 6356145"/>
                <a:gd name="connsiteY2306" fmla="*/ 2624306 h 3906224"/>
                <a:gd name="connsiteX2307" fmla="*/ 1119490 w 6356145"/>
                <a:gd name="connsiteY2307" fmla="*/ 2704094 h 3906224"/>
                <a:gd name="connsiteX2308" fmla="*/ 1205110 w 6356145"/>
                <a:gd name="connsiteY2308" fmla="*/ 2752698 h 3906224"/>
                <a:gd name="connsiteX2309" fmla="*/ 1239058 w 6356145"/>
                <a:gd name="connsiteY2309" fmla="*/ 2712618 h 3906224"/>
                <a:gd name="connsiteX2310" fmla="*/ 1306059 w 6356145"/>
                <a:gd name="connsiteY2310" fmla="*/ 2660947 h 3906224"/>
                <a:gd name="connsiteX2311" fmla="*/ 1295291 w 6356145"/>
                <a:gd name="connsiteY2311" fmla="*/ 2577047 h 3906224"/>
                <a:gd name="connsiteX2312" fmla="*/ 1298432 w 6356145"/>
                <a:gd name="connsiteY2312" fmla="*/ 2532405 h 3906224"/>
                <a:gd name="connsiteX2313" fmla="*/ 1166525 w 6356145"/>
                <a:gd name="connsiteY2313" fmla="*/ 2525301 h 3906224"/>
                <a:gd name="connsiteX2314" fmla="*/ 3532400 w 6356145"/>
                <a:gd name="connsiteY2314" fmla="*/ 2525227 h 3906224"/>
                <a:gd name="connsiteX2315" fmla="*/ 3480729 w 6356145"/>
                <a:gd name="connsiteY2315" fmla="*/ 2592152 h 3906224"/>
                <a:gd name="connsiteX2316" fmla="*/ 3443266 w 6356145"/>
                <a:gd name="connsiteY2316" fmla="*/ 2624232 h 3906224"/>
                <a:gd name="connsiteX2317" fmla="*/ 3485290 w 6356145"/>
                <a:gd name="connsiteY2317" fmla="*/ 2704094 h 3906224"/>
                <a:gd name="connsiteX2318" fmla="*/ 3570911 w 6356145"/>
                <a:gd name="connsiteY2318" fmla="*/ 2752848 h 3906224"/>
                <a:gd name="connsiteX2319" fmla="*/ 3604859 w 6356145"/>
                <a:gd name="connsiteY2319" fmla="*/ 2712692 h 3906224"/>
                <a:gd name="connsiteX2320" fmla="*/ 3671860 w 6356145"/>
                <a:gd name="connsiteY2320" fmla="*/ 2660947 h 3906224"/>
                <a:gd name="connsiteX2321" fmla="*/ 3661092 w 6356145"/>
                <a:gd name="connsiteY2321" fmla="*/ 2577047 h 3906224"/>
                <a:gd name="connsiteX2322" fmla="*/ 3664157 w 6356145"/>
                <a:gd name="connsiteY2322" fmla="*/ 2532405 h 3906224"/>
                <a:gd name="connsiteX2323" fmla="*/ 3532400 w 6356145"/>
                <a:gd name="connsiteY2323" fmla="*/ 2525227 h 3906224"/>
                <a:gd name="connsiteX2324" fmla="*/ 901888 w 6356145"/>
                <a:gd name="connsiteY2324" fmla="*/ 2525227 h 3906224"/>
                <a:gd name="connsiteX2325" fmla="*/ 769981 w 6356145"/>
                <a:gd name="connsiteY2325" fmla="*/ 2532405 h 3906224"/>
                <a:gd name="connsiteX2326" fmla="*/ 773047 w 6356145"/>
                <a:gd name="connsiteY2326" fmla="*/ 2577047 h 3906224"/>
                <a:gd name="connsiteX2327" fmla="*/ 762354 w 6356145"/>
                <a:gd name="connsiteY2327" fmla="*/ 2660947 h 3906224"/>
                <a:gd name="connsiteX2328" fmla="*/ 829205 w 6356145"/>
                <a:gd name="connsiteY2328" fmla="*/ 2712543 h 3906224"/>
                <a:gd name="connsiteX2329" fmla="*/ 859864 w 6356145"/>
                <a:gd name="connsiteY2329" fmla="*/ 2747987 h 3906224"/>
                <a:gd name="connsiteX2330" fmla="*/ 864724 w 6356145"/>
                <a:gd name="connsiteY2330" fmla="*/ 2742753 h 3906224"/>
                <a:gd name="connsiteX2331" fmla="*/ 941221 w 6356145"/>
                <a:gd name="connsiteY2331" fmla="*/ 2704168 h 3906224"/>
                <a:gd name="connsiteX2332" fmla="*/ 986761 w 6356145"/>
                <a:gd name="connsiteY2332" fmla="*/ 2621165 h 3906224"/>
                <a:gd name="connsiteX2333" fmla="*/ 953559 w 6356145"/>
                <a:gd name="connsiteY2333" fmla="*/ 2592152 h 3906224"/>
                <a:gd name="connsiteX2334" fmla="*/ 944213 w 6356145"/>
                <a:gd name="connsiteY2334" fmla="*/ 2582431 h 3906224"/>
                <a:gd name="connsiteX2335" fmla="*/ 943464 w 6356145"/>
                <a:gd name="connsiteY2335" fmla="*/ 2581534 h 3906224"/>
                <a:gd name="connsiteX2336" fmla="*/ 918863 w 6356145"/>
                <a:gd name="connsiteY2336" fmla="*/ 2551398 h 3906224"/>
                <a:gd name="connsiteX2337" fmla="*/ 901888 w 6356145"/>
                <a:gd name="connsiteY2337" fmla="*/ 2525227 h 3906224"/>
                <a:gd name="connsiteX2338" fmla="*/ 1411429 w 6356145"/>
                <a:gd name="connsiteY2338" fmla="*/ 2513281 h 3906224"/>
                <a:gd name="connsiteX2339" fmla="*/ 1351523 w 6356145"/>
                <a:gd name="connsiteY2339" fmla="*/ 2519169 h 3906224"/>
                <a:gd name="connsiteX2340" fmla="*/ 1345541 w 6356145"/>
                <a:gd name="connsiteY2340" fmla="*/ 2577047 h 3906224"/>
                <a:gd name="connsiteX2341" fmla="*/ 1352346 w 6356145"/>
                <a:gd name="connsiteY2341" fmla="*/ 2638589 h 3906224"/>
                <a:gd name="connsiteX2342" fmla="*/ 1449108 w 6356145"/>
                <a:gd name="connsiteY2342" fmla="*/ 2616754 h 3906224"/>
                <a:gd name="connsiteX2343" fmla="*/ 1470943 w 6356145"/>
                <a:gd name="connsiteY2343" fmla="*/ 2520066 h 3906224"/>
                <a:gd name="connsiteX2344" fmla="*/ 1411429 w 6356145"/>
                <a:gd name="connsiteY2344" fmla="*/ 2513281 h 3906224"/>
                <a:gd name="connsiteX2345" fmla="*/ 6143133 w 6356145"/>
                <a:gd name="connsiteY2345" fmla="*/ 2513253 h 3906224"/>
                <a:gd name="connsiteX2346" fmla="*/ 6083200 w 6356145"/>
                <a:gd name="connsiteY2346" fmla="*/ 2519169 h 3906224"/>
                <a:gd name="connsiteX2347" fmla="*/ 6077143 w 6356145"/>
                <a:gd name="connsiteY2347" fmla="*/ 2577047 h 3906224"/>
                <a:gd name="connsiteX2348" fmla="*/ 6083947 w 6356145"/>
                <a:gd name="connsiteY2348" fmla="*/ 2638589 h 3906224"/>
                <a:gd name="connsiteX2349" fmla="*/ 6180784 w 6356145"/>
                <a:gd name="connsiteY2349" fmla="*/ 2616754 h 3906224"/>
                <a:gd name="connsiteX2350" fmla="*/ 6202619 w 6356145"/>
                <a:gd name="connsiteY2350" fmla="*/ 2520066 h 3906224"/>
                <a:gd name="connsiteX2351" fmla="*/ 6143133 w 6356145"/>
                <a:gd name="connsiteY2351" fmla="*/ 2513253 h 3906224"/>
                <a:gd name="connsiteX2352" fmla="*/ 4960224 w 6356145"/>
                <a:gd name="connsiteY2352" fmla="*/ 2513253 h 3906224"/>
                <a:gd name="connsiteX2353" fmla="*/ 4900299 w 6356145"/>
                <a:gd name="connsiteY2353" fmla="*/ 2519169 h 3906224"/>
                <a:gd name="connsiteX2354" fmla="*/ 4894242 w 6356145"/>
                <a:gd name="connsiteY2354" fmla="*/ 2577047 h 3906224"/>
                <a:gd name="connsiteX2355" fmla="*/ 4901046 w 6356145"/>
                <a:gd name="connsiteY2355" fmla="*/ 2638589 h 3906224"/>
                <a:gd name="connsiteX2356" fmla="*/ 4997808 w 6356145"/>
                <a:gd name="connsiteY2356" fmla="*/ 2616754 h 3906224"/>
                <a:gd name="connsiteX2357" fmla="*/ 5019644 w 6356145"/>
                <a:gd name="connsiteY2357" fmla="*/ 2520066 h 3906224"/>
                <a:gd name="connsiteX2358" fmla="*/ 4960224 w 6356145"/>
                <a:gd name="connsiteY2358" fmla="*/ 2513253 h 3906224"/>
                <a:gd name="connsiteX2359" fmla="*/ 3777258 w 6356145"/>
                <a:gd name="connsiteY2359" fmla="*/ 2513253 h 3906224"/>
                <a:gd name="connsiteX2360" fmla="*/ 3717324 w 6356145"/>
                <a:gd name="connsiteY2360" fmla="*/ 2519169 h 3906224"/>
                <a:gd name="connsiteX2361" fmla="*/ 3711267 w 6356145"/>
                <a:gd name="connsiteY2361" fmla="*/ 2577047 h 3906224"/>
                <a:gd name="connsiteX2362" fmla="*/ 3718146 w 6356145"/>
                <a:gd name="connsiteY2362" fmla="*/ 2638589 h 3906224"/>
                <a:gd name="connsiteX2363" fmla="*/ 3814908 w 6356145"/>
                <a:gd name="connsiteY2363" fmla="*/ 2616754 h 3906224"/>
                <a:gd name="connsiteX2364" fmla="*/ 3836743 w 6356145"/>
                <a:gd name="connsiteY2364" fmla="*/ 2520066 h 3906224"/>
                <a:gd name="connsiteX2365" fmla="*/ 3777258 w 6356145"/>
                <a:gd name="connsiteY2365" fmla="*/ 2513253 h 3906224"/>
                <a:gd name="connsiteX2366" fmla="*/ 2594358 w 6356145"/>
                <a:gd name="connsiteY2366" fmla="*/ 2513253 h 3906224"/>
                <a:gd name="connsiteX2367" fmla="*/ 2534424 w 6356145"/>
                <a:gd name="connsiteY2367" fmla="*/ 2519169 h 3906224"/>
                <a:gd name="connsiteX2368" fmla="*/ 2528367 w 6356145"/>
                <a:gd name="connsiteY2368" fmla="*/ 2577047 h 3906224"/>
                <a:gd name="connsiteX2369" fmla="*/ 2535246 w 6356145"/>
                <a:gd name="connsiteY2369" fmla="*/ 2638589 h 3906224"/>
                <a:gd name="connsiteX2370" fmla="*/ 2632008 w 6356145"/>
                <a:gd name="connsiteY2370" fmla="*/ 2616754 h 3906224"/>
                <a:gd name="connsiteX2371" fmla="*/ 2653843 w 6356145"/>
                <a:gd name="connsiteY2371" fmla="*/ 2520066 h 3906224"/>
                <a:gd name="connsiteX2372" fmla="*/ 2594358 w 6356145"/>
                <a:gd name="connsiteY2372" fmla="*/ 2513253 h 3906224"/>
                <a:gd name="connsiteX2373" fmla="*/ 228557 w 6356145"/>
                <a:gd name="connsiteY2373" fmla="*/ 2513253 h 3906224"/>
                <a:gd name="connsiteX2374" fmla="*/ 168624 w 6356145"/>
                <a:gd name="connsiteY2374" fmla="*/ 2519169 h 3906224"/>
                <a:gd name="connsiteX2375" fmla="*/ 162641 w 6356145"/>
                <a:gd name="connsiteY2375" fmla="*/ 2576972 h 3906224"/>
                <a:gd name="connsiteX2376" fmla="*/ 169445 w 6356145"/>
                <a:gd name="connsiteY2376" fmla="*/ 2638513 h 3906224"/>
                <a:gd name="connsiteX2377" fmla="*/ 266208 w 6356145"/>
                <a:gd name="connsiteY2377" fmla="*/ 2616679 h 3906224"/>
                <a:gd name="connsiteX2378" fmla="*/ 288042 w 6356145"/>
                <a:gd name="connsiteY2378" fmla="*/ 2520066 h 3906224"/>
                <a:gd name="connsiteX2379" fmla="*/ 228557 w 6356145"/>
                <a:gd name="connsiteY2379" fmla="*/ 2513253 h 3906224"/>
                <a:gd name="connsiteX2380" fmla="*/ 5390613 w 6356145"/>
                <a:gd name="connsiteY2380" fmla="*/ 2513187 h 3906224"/>
                <a:gd name="connsiteX2381" fmla="*/ 5329072 w 6356145"/>
                <a:gd name="connsiteY2381" fmla="*/ 2519992 h 3906224"/>
                <a:gd name="connsiteX2382" fmla="*/ 5350982 w 6356145"/>
                <a:gd name="connsiteY2382" fmla="*/ 2616754 h 3906224"/>
                <a:gd name="connsiteX2383" fmla="*/ 5447743 w 6356145"/>
                <a:gd name="connsiteY2383" fmla="*/ 2638663 h 3906224"/>
                <a:gd name="connsiteX2384" fmla="*/ 5454548 w 6356145"/>
                <a:gd name="connsiteY2384" fmla="*/ 2577122 h 3906224"/>
                <a:gd name="connsiteX2385" fmla="*/ 5448566 w 6356145"/>
                <a:gd name="connsiteY2385" fmla="*/ 2519169 h 3906224"/>
                <a:gd name="connsiteX2386" fmla="*/ 5390613 w 6356145"/>
                <a:gd name="connsiteY2386" fmla="*/ 2513187 h 3906224"/>
                <a:gd name="connsiteX2387" fmla="*/ 4207862 w 6356145"/>
                <a:gd name="connsiteY2387" fmla="*/ 2513187 h 3906224"/>
                <a:gd name="connsiteX2388" fmla="*/ 4146246 w 6356145"/>
                <a:gd name="connsiteY2388" fmla="*/ 2519992 h 3906224"/>
                <a:gd name="connsiteX2389" fmla="*/ 4168081 w 6356145"/>
                <a:gd name="connsiteY2389" fmla="*/ 2616754 h 3906224"/>
                <a:gd name="connsiteX2390" fmla="*/ 4264918 w 6356145"/>
                <a:gd name="connsiteY2390" fmla="*/ 2638663 h 3906224"/>
                <a:gd name="connsiteX2391" fmla="*/ 4268134 w 6356145"/>
                <a:gd name="connsiteY2391" fmla="*/ 2622362 h 3906224"/>
                <a:gd name="connsiteX2392" fmla="*/ 4271722 w 6356145"/>
                <a:gd name="connsiteY2392" fmla="*/ 2577122 h 3906224"/>
                <a:gd name="connsiteX2393" fmla="*/ 4265740 w 6356145"/>
                <a:gd name="connsiteY2393" fmla="*/ 2519169 h 3906224"/>
                <a:gd name="connsiteX2394" fmla="*/ 4207862 w 6356145"/>
                <a:gd name="connsiteY2394" fmla="*/ 2513187 h 3906224"/>
                <a:gd name="connsiteX2395" fmla="*/ 3024887 w 6356145"/>
                <a:gd name="connsiteY2395" fmla="*/ 2513187 h 3906224"/>
                <a:gd name="connsiteX2396" fmla="*/ 2963346 w 6356145"/>
                <a:gd name="connsiteY2396" fmla="*/ 2519992 h 3906224"/>
                <a:gd name="connsiteX2397" fmla="*/ 2985180 w 6356145"/>
                <a:gd name="connsiteY2397" fmla="*/ 2616754 h 3906224"/>
                <a:gd name="connsiteX2398" fmla="*/ 3082017 w 6356145"/>
                <a:gd name="connsiteY2398" fmla="*/ 2638663 h 3906224"/>
                <a:gd name="connsiteX2399" fmla="*/ 3088822 w 6356145"/>
                <a:gd name="connsiteY2399" fmla="*/ 2577122 h 3906224"/>
                <a:gd name="connsiteX2400" fmla="*/ 3082764 w 6356145"/>
                <a:gd name="connsiteY2400" fmla="*/ 2519169 h 3906224"/>
                <a:gd name="connsiteX2401" fmla="*/ 3024887 w 6356145"/>
                <a:gd name="connsiteY2401" fmla="*/ 2513187 h 3906224"/>
                <a:gd name="connsiteX2402" fmla="*/ 1841912 w 6356145"/>
                <a:gd name="connsiteY2402" fmla="*/ 2513187 h 3906224"/>
                <a:gd name="connsiteX2403" fmla="*/ 1780371 w 6356145"/>
                <a:gd name="connsiteY2403" fmla="*/ 2519992 h 3906224"/>
                <a:gd name="connsiteX2404" fmla="*/ 1802280 w 6356145"/>
                <a:gd name="connsiteY2404" fmla="*/ 2616754 h 3906224"/>
                <a:gd name="connsiteX2405" fmla="*/ 1899042 w 6356145"/>
                <a:gd name="connsiteY2405" fmla="*/ 2638663 h 3906224"/>
                <a:gd name="connsiteX2406" fmla="*/ 1905846 w 6356145"/>
                <a:gd name="connsiteY2406" fmla="*/ 2577122 h 3906224"/>
                <a:gd name="connsiteX2407" fmla="*/ 1899865 w 6356145"/>
                <a:gd name="connsiteY2407" fmla="*/ 2519169 h 3906224"/>
                <a:gd name="connsiteX2408" fmla="*/ 1841912 w 6356145"/>
                <a:gd name="connsiteY2408" fmla="*/ 2513187 h 3906224"/>
                <a:gd name="connsiteX2409" fmla="*/ 659012 w 6356145"/>
                <a:gd name="connsiteY2409" fmla="*/ 2513187 h 3906224"/>
                <a:gd name="connsiteX2410" fmla="*/ 597396 w 6356145"/>
                <a:gd name="connsiteY2410" fmla="*/ 2520066 h 3906224"/>
                <a:gd name="connsiteX2411" fmla="*/ 619305 w 6356145"/>
                <a:gd name="connsiteY2411" fmla="*/ 2616828 h 3906224"/>
                <a:gd name="connsiteX2412" fmla="*/ 716067 w 6356145"/>
                <a:gd name="connsiteY2412" fmla="*/ 2638663 h 3906224"/>
                <a:gd name="connsiteX2413" fmla="*/ 722872 w 6356145"/>
                <a:gd name="connsiteY2413" fmla="*/ 2577122 h 3906224"/>
                <a:gd name="connsiteX2414" fmla="*/ 716890 w 6356145"/>
                <a:gd name="connsiteY2414" fmla="*/ 2519169 h 3906224"/>
                <a:gd name="connsiteX2415" fmla="*/ 659012 w 6356145"/>
                <a:gd name="connsiteY2415" fmla="*/ 2513187 h 3906224"/>
                <a:gd name="connsiteX2416" fmla="*/ 5765920 w 6356145"/>
                <a:gd name="connsiteY2416" fmla="*/ 2455384 h 3906224"/>
                <a:gd name="connsiteX2417" fmla="*/ 5682095 w 6356145"/>
                <a:gd name="connsiteY2417" fmla="*/ 2508327 h 3906224"/>
                <a:gd name="connsiteX2418" fmla="*/ 5720680 w 6356145"/>
                <a:gd name="connsiteY2418" fmla="*/ 2556708 h 3906224"/>
                <a:gd name="connsiteX2419" fmla="*/ 5765920 w 6356145"/>
                <a:gd name="connsiteY2419" fmla="*/ 2593423 h 3906224"/>
                <a:gd name="connsiteX2420" fmla="*/ 5811086 w 6356145"/>
                <a:gd name="connsiteY2420" fmla="*/ 2556708 h 3906224"/>
                <a:gd name="connsiteX2421" fmla="*/ 5849670 w 6356145"/>
                <a:gd name="connsiteY2421" fmla="*/ 2508327 h 3906224"/>
                <a:gd name="connsiteX2422" fmla="*/ 5765920 w 6356145"/>
                <a:gd name="connsiteY2422" fmla="*/ 2455384 h 3906224"/>
                <a:gd name="connsiteX2423" fmla="*/ 4583020 w 6356145"/>
                <a:gd name="connsiteY2423" fmla="*/ 2455384 h 3906224"/>
                <a:gd name="connsiteX2424" fmla="*/ 4499194 w 6356145"/>
                <a:gd name="connsiteY2424" fmla="*/ 2508327 h 3906224"/>
                <a:gd name="connsiteX2425" fmla="*/ 4537780 w 6356145"/>
                <a:gd name="connsiteY2425" fmla="*/ 2556708 h 3906224"/>
                <a:gd name="connsiteX2426" fmla="*/ 4583020 w 6356145"/>
                <a:gd name="connsiteY2426" fmla="*/ 2593423 h 3906224"/>
                <a:gd name="connsiteX2427" fmla="*/ 4628185 w 6356145"/>
                <a:gd name="connsiteY2427" fmla="*/ 2556708 h 3906224"/>
                <a:gd name="connsiteX2428" fmla="*/ 4666770 w 6356145"/>
                <a:gd name="connsiteY2428" fmla="*/ 2508327 h 3906224"/>
                <a:gd name="connsiteX2429" fmla="*/ 4583020 w 6356145"/>
                <a:gd name="connsiteY2429" fmla="*/ 2455384 h 3906224"/>
                <a:gd name="connsiteX2430" fmla="*/ 2217144 w 6356145"/>
                <a:gd name="connsiteY2430" fmla="*/ 2455384 h 3906224"/>
                <a:gd name="connsiteX2431" fmla="*/ 2133244 w 6356145"/>
                <a:gd name="connsiteY2431" fmla="*/ 2508327 h 3906224"/>
                <a:gd name="connsiteX2432" fmla="*/ 2142442 w 6356145"/>
                <a:gd name="connsiteY2432" fmla="*/ 2522086 h 3906224"/>
                <a:gd name="connsiteX2433" fmla="*/ 2142816 w 6356145"/>
                <a:gd name="connsiteY2433" fmla="*/ 2522609 h 3906224"/>
                <a:gd name="connsiteX2434" fmla="*/ 2163379 w 6356145"/>
                <a:gd name="connsiteY2434" fmla="*/ 2547734 h 3906224"/>
                <a:gd name="connsiteX2435" fmla="*/ 2163903 w 6356145"/>
                <a:gd name="connsiteY2435" fmla="*/ 2548333 h 3906224"/>
                <a:gd name="connsiteX2436" fmla="*/ 2163978 w 6356145"/>
                <a:gd name="connsiteY2436" fmla="*/ 2548407 h 3906224"/>
                <a:gd name="connsiteX2437" fmla="*/ 2171904 w 6356145"/>
                <a:gd name="connsiteY2437" fmla="*/ 2556708 h 3906224"/>
                <a:gd name="connsiteX2438" fmla="*/ 2217144 w 6356145"/>
                <a:gd name="connsiteY2438" fmla="*/ 2593423 h 3906224"/>
                <a:gd name="connsiteX2439" fmla="*/ 2262309 w 6356145"/>
                <a:gd name="connsiteY2439" fmla="*/ 2556708 h 3906224"/>
                <a:gd name="connsiteX2440" fmla="*/ 2300970 w 6356145"/>
                <a:gd name="connsiteY2440" fmla="*/ 2508327 h 3906224"/>
                <a:gd name="connsiteX2441" fmla="*/ 2217144 w 6356145"/>
                <a:gd name="connsiteY2441" fmla="*/ 2455384 h 3906224"/>
                <a:gd name="connsiteX2442" fmla="*/ 1034244 w 6356145"/>
                <a:gd name="connsiteY2442" fmla="*/ 2455384 h 3906224"/>
                <a:gd name="connsiteX2443" fmla="*/ 950494 w 6356145"/>
                <a:gd name="connsiteY2443" fmla="*/ 2508327 h 3906224"/>
                <a:gd name="connsiteX2444" fmla="*/ 959542 w 6356145"/>
                <a:gd name="connsiteY2444" fmla="*/ 2522086 h 3906224"/>
                <a:gd name="connsiteX2445" fmla="*/ 960364 w 6356145"/>
                <a:gd name="connsiteY2445" fmla="*/ 2523133 h 3906224"/>
                <a:gd name="connsiteX2446" fmla="*/ 981077 w 6356145"/>
                <a:gd name="connsiteY2446" fmla="*/ 2548407 h 3906224"/>
                <a:gd name="connsiteX2447" fmla="*/ 989003 w 6356145"/>
                <a:gd name="connsiteY2447" fmla="*/ 2556708 h 3906224"/>
                <a:gd name="connsiteX2448" fmla="*/ 1034244 w 6356145"/>
                <a:gd name="connsiteY2448" fmla="*/ 2593423 h 3906224"/>
                <a:gd name="connsiteX2449" fmla="*/ 1079410 w 6356145"/>
                <a:gd name="connsiteY2449" fmla="*/ 2556708 h 3906224"/>
                <a:gd name="connsiteX2450" fmla="*/ 1117995 w 6356145"/>
                <a:gd name="connsiteY2450" fmla="*/ 2508327 h 3906224"/>
                <a:gd name="connsiteX2451" fmla="*/ 1034244 w 6356145"/>
                <a:gd name="connsiteY2451" fmla="*/ 2455384 h 3906224"/>
                <a:gd name="connsiteX2452" fmla="*/ 3400044 w 6356145"/>
                <a:gd name="connsiteY2452" fmla="*/ 2455310 h 3906224"/>
                <a:gd name="connsiteX2453" fmla="*/ 3316219 w 6356145"/>
                <a:gd name="connsiteY2453" fmla="*/ 2508327 h 3906224"/>
                <a:gd name="connsiteX2454" fmla="*/ 3339251 w 6356145"/>
                <a:gd name="connsiteY2454" fmla="*/ 2539733 h 3906224"/>
                <a:gd name="connsiteX2455" fmla="*/ 3339475 w 6356145"/>
                <a:gd name="connsiteY2455" fmla="*/ 2539958 h 3906224"/>
                <a:gd name="connsiteX2456" fmla="*/ 3354879 w 6356145"/>
                <a:gd name="connsiteY2456" fmla="*/ 2556708 h 3906224"/>
                <a:gd name="connsiteX2457" fmla="*/ 3400044 w 6356145"/>
                <a:gd name="connsiteY2457" fmla="*/ 2593348 h 3906224"/>
                <a:gd name="connsiteX2458" fmla="*/ 3445285 w 6356145"/>
                <a:gd name="connsiteY2458" fmla="*/ 2556633 h 3906224"/>
                <a:gd name="connsiteX2459" fmla="*/ 3483795 w 6356145"/>
                <a:gd name="connsiteY2459" fmla="*/ 2508252 h 3906224"/>
                <a:gd name="connsiteX2460" fmla="*/ 3400044 w 6356145"/>
                <a:gd name="connsiteY2460" fmla="*/ 2455310 h 3906224"/>
                <a:gd name="connsiteX2461" fmla="*/ 5174432 w 6356145"/>
                <a:gd name="connsiteY2461" fmla="*/ 2405583 h 3906224"/>
                <a:gd name="connsiteX2462" fmla="*/ 5129192 w 6356145"/>
                <a:gd name="connsiteY2462" fmla="*/ 2442373 h 3906224"/>
                <a:gd name="connsiteX2463" fmla="*/ 5090682 w 6356145"/>
                <a:gd name="connsiteY2463" fmla="*/ 2490679 h 3906224"/>
                <a:gd name="connsiteX2464" fmla="*/ 5174432 w 6356145"/>
                <a:gd name="connsiteY2464" fmla="*/ 2543621 h 3906224"/>
                <a:gd name="connsiteX2465" fmla="*/ 5258182 w 6356145"/>
                <a:gd name="connsiteY2465" fmla="*/ 2490679 h 3906224"/>
                <a:gd name="connsiteX2466" fmla="*/ 5219673 w 6356145"/>
                <a:gd name="connsiteY2466" fmla="*/ 2442298 h 3906224"/>
                <a:gd name="connsiteX2467" fmla="*/ 5174432 w 6356145"/>
                <a:gd name="connsiteY2467" fmla="*/ 2405583 h 3906224"/>
                <a:gd name="connsiteX2468" fmla="*/ 3991532 w 6356145"/>
                <a:gd name="connsiteY2468" fmla="*/ 2405583 h 3906224"/>
                <a:gd name="connsiteX2469" fmla="*/ 3946367 w 6356145"/>
                <a:gd name="connsiteY2469" fmla="*/ 2442298 h 3906224"/>
                <a:gd name="connsiteX2470" fmla="*/ 3907782 w 6356145"/>
                <a:gd name="connsiteY2470" fmla="*/ 2490679 h 3906224"/>
                <a:gd name="connsiteX2471" fmla="*/ 3991607 w 6356145"/>
                <a:gd name="connsiteY2471" fmla="*/ 2543621 h 3906224"/>
                <a:gd name="connsiteX2472" fmla="*/ 4075357 w 6356145"/>
                <a:gd name="connsiteY2472" fmla="*/ 2490679 h 3906224"/>
                <a:gd name="connsiteX2473" fmla="*/ 4036772 w 6356145"/>
                <a:gd name="connsiteY2473" fmla="*/ 2442298 h 3906224"/>
                <a:gd name="connsiteX2474" fmla="*/ 3991532 w 6356145"/>
                <a:gd name="connsiteY2474" fmla="*/ 2405583 h 3906224"/>
                <a:gd name="connsiteX2475" fmla="*/ 2808632 w 6356145"/>
                <a:gd name="connsiteY2475" fmla="*/ 2405583 h 3906224"/>
                <a:gd name="connsiteX2476" fmla="*/ 2763466 w 6356145"/>
                <a:gd name="connsiteY2476" fmla="*/ 2442298 h 3906224"/>
                <a:gd name="connsiteX2477" fmla="*/ 2724881 w 6356145"/>
                <a:gd name="connsiteY2477" fmla="*/ 2490679 h 3906224"/>
                <a:gd name="connsiteX2478" fmla="*/ 2808632 w 6356145"/>
                <a:gd name="connsiteY2478" fmla="*/ 2543621 h 3906224"/>
                <a:gd name="connsiteX2479" fmla="*/ 2892382 w 6356145"/>
                <a:gd name="connsiteY2479" fmla="*/ 2490679 h 3906224"/>
                <a:gd name="connsiteX2480" fmla="*/ 2853872 w 6356145"/>
                <a:gd name="connsiteY2480" fmla="*/ 2442298 h 3906224"/>
                <a:gd name="connsiteX2481" fmla="*/ 2808632 w 6356145"/>
                <a:gd name="connsiteY2481" fmla="*/ 2405583 h 3906224"/>
                <a:gd name="connsiteX2482" fmla="*/ 1625657 w 6356145"/>
                <a:gd name="connsiteY2482" fmla="*/ 2405583 h 3906224"/>
                <a:gd name="connsiteX2483" fmla="*/ 1580417 w 6356145"/>
                <a:gd name="connsiteY2483" fmla="*/ 2442373 h 3906224"/>
                <a:gd name="connsiteX2484" fmla="*/ 1541906 w 6356145"/>
                <a:gd name="connsiteY2484" fmla="*/ 2490679 h 3906224"/>
                <a:gd name="connsiteX2485" fmla="*/ 1625657 w 6356145"/>
                <a:gd name="connsiteY2485" fmla="*/ 2543621 h 3906224"/>
                <a:gd name="connsiteX2486" fmla="*/ 1709482 w 6356145"/>
                <a:gd name="connsiteY2486" fmla="*/ 2490679 h 3906224"/>
                <a:gd name="connsiteX2487" fmla="*/ 1670897 w 6356145"/>
                <a:gd name="connsiteY2487" fmla="*/ 2442298 h 3906224"/>
                <a:gd name="connsiteX2488" fmla="*/ 1625657 w 6356145"/>
                <a:gd name="connsiteY2488" fmla="*/ 2405583 h 3906224"/>
                <a:gd name="connsiteX2489" fmla="*/ 442756 w 6356145"/>
                <a:gd name="connsiteY2489" fmla="*/ 2405508 h 3906224"/>
                <a:gd name="connsiteX2490" fmla="*/ 397516 w 6356145"/>
                <a:gd name="connsiteY2490" fmla="*/ 2442298 h 3906224"/>
                <a:gd name="connsiteX2491" fmla="*/ 359080 w 6356145"/>
                <a:gd name="connsiteY2491" fmla="*/ 2490605 h 3906224"/>
                <a:gd name="connsiteX2492" fmla="*/ 442831 w 6356145"/>
                <a:gd name="connsiteY2492" fmla="*/ 2543547 h 3906224"/>
                <a:gd name="connsiteX2493" fmla="*/ 526581 w 6356145"/>
                <a:gd name="connsiteY2493" fmla="*/ 2490605 h 3906224"/>
                <a:gd name="connsiteX2494" fmla="*/ 487996 w 6356145"/>
                <a:gd name="connsiteY2494" fmla="*/ 2442224 h 3906224"/>
                <a:gd name="connsiteX2495" fmla="*/ 442756 w 6356145"/>
                <a:gd name="connsiteY2495" fmla="*/ 2405508 h 3906224"/>
                <a:gd name="connsiteX2496" fmla="*/ 5834940 w 6356145"/>
                <a:gd name="connsiteY2496" fmla="*/ 2372307 h 3906224"/>
                <a:gd name="connsiteX2497" fmla="*/ 5801290 w 6356145"/>
                <a:gd name="connsiteY2497" fmla="*/ 2419491 h 3906224"/>
                <a:gd name="connsiteX2498" fmla="*/ 5872776 w 6356145"/>
                <a:gd name="connsiteY2498" fmla="*/ 2463685 h 3906224"/>
                <a:gd name="connsiteX2499" fmla="*/ 5892144 w 6356145"/>
                <a:gd name="connsiteY2499" fmla="*/ 2381953 h 3906224"/>
                <a:gd name="connsiteX2500" fmla="*/ 5834940 w 6356145"/>
                <a:gd name="connsiteY2500" fmla="*/ 2372307 h 3906224"/>
                <a:gd name="connsiteX2501" fmla="*/ 3469064 w 6356145"/>
                <a:gd name="connsiteY2501" fmla="*/ 2372307 h 3906224"/>
                <a:gd name="connsiteX2502" fmla="*/ 3435414 w 6356145"/>
                <a:gd name="connsiteY2502" fmla="*/ 2419491 h 3906224"/>
                <a:gd name="connsiteX2503" fmla="*/ 3506902 w 6356145"/>
                <a:gd name="connsiteY2503" fmla="*/ 2463685 h 3906224"/>
                <a:gd name="connsiteX2504" fmla="*/ 3526268 w 6356145"/>
                <a:gd name="connsiteY2504" fmla="*/ 2381953 h 3906224"/>
                <a:gd name="connsiteX2505" fmla="*/ 3469064 w 6356145"/>
                <a:gd name="connsiteY2505" fmla="*/ 2372307 h 3906224"/>
                <a:gd name="connsiteX2506" fmla="*/ 2286163 w 6356145"/>
                <a:gd name="connsiteY2506" fmla="*/ 2372307 h 3906224"/>
                <a:gd name="connsiteX2507" fmla="*/ 2252514 w 6356145"/>
                <a:gd name="connsiteY2507" fmla="*/ 2419491 h 3906224"/>
                <a:gd name="connsiteX2508" fmla="*/ 2324001 w 6356145"/>
                <a:gd name="connsiteY2508" fmla="*/ 2463685 h 3906224"/>
                <a:gd name="connsiteX2509" fmla="*/ 2343368 w 6356145"/>
                <a:gd name="connsiteY2509" fmla="*/ 2381953 h 3906224"/>
                <a:gd name="connsiteX2510" fmla="*/ 2286163 w 6356145"/>
                <a:gd name="connsiteY2510" fmla="*/ 2372307 h 3906224"/>
                <a:gd name="connsiteX2511" fmla="*/ 1103263 w 6356145"/>
                <a:gd name="connsiteY2511" fmla="*/ 2372307 h 3906224"/>
                <a:gd name="connsiteX2512" fmla="*/ 1069614 w 6356145"/>
                <a:gd name="connsiteY2512" fmla="*/ 2419491 h 3906224"/>
                <a:gd name="connsiteX2513" fmla="*/ 1141101 w 6356145"/>
                <a:gd name="connsiteY2513" fmla="*/ 2463685 h 3906224"/>
                <a:gd name="connsiteX2514" fmla="*/ 1160467 w 6356145"/>
                <a:gd name="connsiteY2514" fmla="*/ 2381953 h 3906224"/>
                <a:gd name="connsiteX2515" fmla="*/ 1103263 w 6356145"/>
                <a:gd name="connsiteY2515" fmla="*/ 2372307 h 3906224"/>
                <a:gd name="connsiteX2516" fmla="*/ 5696900 w 6356145"/>
                <a:gd name="connsiteY2516" fmla="*/ 2372232 h 3906224"/>
                <a:gd name="connsiteX2517" fmla="*/ 5639696 w 6356145"/>
                <a:gd name="connsiteY2517" fmla="*/ 2381878 h 3906224"/>
                <a:gd name="connsiteX2518" fmla="*/ 5659064 w 6356145"/>
                <a:gd name="connsiteY2518" fmla="*/ 2463685 h 3906224"/>
                <a:gd name="connsiteX2519" fmla="*/ 5730550 w 6356145"/>
                <a:gd name="connsiteY2519" fmla="*/ 2419491 h 3906224"/>
                <a:gd name="connsiteX2520" fmla="*/ 5696900 w 6356145"/>
                <a:gd name="connsiteY2520" fmla="*/ 2372232 h 3906224"/>
                <a:gd name="connsiteX2521" fmla="*/ 4652039 w 6356145"/>
                <a:gd name="connsiteY2521" fmla="*/ 2372232 h 3906224"/>
                <a:gd name="connsiteX2522" fmla="*/ 4642318 w 6356145"/>
                <a:gd name="connsiteY2522" fmla="*/ 2387860 h 3906224"/>
                <a:gd name="connsiteX2523" fmla="*/ 4642243 w 6356145"/>
                <a:gd name="connsiteY2523" fmla="*/ 2388010 h 3906224"/>
                <a:gd name="connsiteX2524" fmla="*/ 4626840 w 6356145"/>
                <a:gd name="connsiteY2524" fmla="*/ 2409396 h 3906224"/>
                <a:gd name="connsiteX2525" fmla="*/ 4618464 w 6356145"/>
                <a:gd name="connsiteY2525" fmla="*/ 2419566 h 3906224"/>
                <a:gd name="connsiteX2526" fmla="*/ 4689876 w 6356145"/>
                <a:gd name="connsiteY2526" fmla="*/ 2463610 h 3906224"/>
                <a:gd name="connsiteX2527" fmla="*/ 4709244 w 6356145"/>
                <a:gd name="connsiteY2527" fmla="*/ 2381878 h 3906224"/>
                <a:gd name="connsiteX2528" fmla="*/ 4652039 w 6356145"/>
                <a:gd name="connsiteY2528" fmla="*/ 2372232 h 3906224"/>
                <a:gd name="connsiteX2529" fmla="*/ 4514000 w 6356145"/>
                <a:gd name="connsiteY2529" fmla="*/ 2372232 h 3906224"/>
                <a:gd name="connsiteX2530" fmla="*/ 4456796 w 6356145"/>
                <a:gd name="connsiteY2530" fmla="*/ 2381878 h 3906224"/>
                <a:gd name="connsiteX2531" fmla="*/ 4476163 w 6356145"/>
                <a:gd name="connsiteY2531" fmla="*/ 2463685 h 3906224"/>
                <a:gd name="connsiteX2532" fmla="*/ 4547650 w 6356145"/>
                <a:gd name="connsiteY2532" fmla="*/ 2419491 h 3906224"/>
                <a:gd name="connsiteX2533" fmla="*/ 4523796 w 6356145"/>
                <a:gd name="connsiteY2533" fmla="*/ 2388010 h 3906224"/>
                <a:gd name="connsiteX2534" fmla="*/ 4521926 w 6356145"/>
                <a:gd name="connsiteY2534" fmla="*/ 2384945 h 3906224"/>
                <a:gd name="connsiteX2535" fmla="*/ 4514000 w 6356145"/>
                <a:gd name="connsiteY2535" fmla="*/ 2372232 h 3906224"/>
                <a:gd name="connsiteX2536" fmla="*/ 3330950 w 6356145"/>
                <a:gd name="connsiteY2536" fmla="*/ 2372232 h 3906224"/>
                <a:gd name="connsiteX2537" fmla="*/ 3273820 w 6356145"/>
                <a:gd name="connsiteY2537" fmla="*/ 2381878 h 3906224"/>
                <a:gd name="connsiteX2538" fmla="*/ 3284364 w 6356145"/>
                <a:gd name="connsiteY2538" fmla="*/ 2438634 h 3906224"/>
                <a:gd name="connsiteX2539" fmla="*/ 3289450 w 6356145"/>
                <a:gd name="connsiteY2539" fmla="*/ 2454039 h 3906224"/>
                <a:gd name="connsiteX2540" fmla="*/ 3292440 w 6356145"/>
                <a:gd name="connsiteY2540" fmla="*/ 2461816 h 3906224"/>
                <a:gd name="connsiteX2541" fmla="*/ 3293188 w 6356145"/>
                <a:gd name="connsiteY2541" fmla="*/ 2463685 h 3906224"/>
                <a:gd name="connsiteX2542" fmla="*/ 3364525 w 6356145"/>
                <a:gd name="connsiteY2542" fmla="*/ 2419641 h 3906224"/>
                <a:gd name="connsiteX2543" fmla="*/ 3364450 w 6356145"/>
                <a:gd name="connsiteY2543" fmla="*/ 2419566 h 3906224"/>
                <a:gd name="connsiteX2544" fmla="*/ 3364376 w 6356145"/>
                <a:gd name="connsiteY2544" fmla="*/ 2419417 h 3906224"/>
                <a:gd name="connsiteX2545" fmla="*/ 3360861 w 6356145"/>
                <a:gd name="connsiteY2545" fmla="*/ 2415005 h 3906224"/>
                <a:gd name="connsiteX2546" fmla="*/ 3348224 w 6356145"/>
                <a:gd name="connsiteY2546" fmla="*/ 2398704 h 3906224"/>
                <a:gd name="connsiteX2547" fmla="*/ 3333642 w 6356145"/>
                <a:gd name="connsiteY2547" fmla="*/ 2376793 h 3906224"/>
                <a:gd name="connsiteX2548" fmla="*/ 3330950 w 6356145"/>
                <a:gd name="connsiteY2548" fmla="*/ 2372232 h 3906224"/>
                <a:gd name="connsiteX2549" fmla="*/ 2148125 w 6356145"/>
                <a:gd name="connsiteY2549" fmla="*/ 2372232 h 3906224"/>
                <a:gd name="connsiteX2550" fmla="*/ 2090920 w 6356145"/>
                <a:gd name="connsiteY2550" fmla="*/ 2381878 h 3906224"/>
                <a:gd name="connsiteX2551" fmla="*/ 2110287 w 6356145"/>
                <a:gd name="connsiteY2551" fmla="*/ 2463685 h 3906224"/>
                <a:gd name="connsiteX2552" fmla="*/ 2181774 w 6356145"/>
                <a:gd name="connsiteY2552" fmla="*/ 2419491 h 3906224"/>
                <a:gd name="connsiteX2553" fmla="*/ 2148125 w 6356145"/>
                <a:gd name="connsiteY2553" fmla="*/ 2372232 h 3906224"/>
                <a:gd name="connsiteX2554" fmla="*/ 965225 w 6356145"/>
                <a:gd name="connsiteY2554" fmla="*/ 2372232 h 3906224"/>
                <a:gd name="connsiteX2555" fmla="*/ 908020 w 6356145"/>
                <a:gd name="connsiteY2555" fmla="*/ 2381878 h 3906224"/>
                <a:gd name="connsiteX2556" fmla="*/ 927387 w 6356145"/>
                <a:gd name="connsiteY2556" fmla="*/ 2463685 h 3906224"/>
                <a:gd name="connsiteX2557" fmla="*/ 998874 w 6356145"/>
                <a:gd name="connsiteY2557" fmla="*/ 2419491 h 3906224"/>
                <a:gd name="connsiteX2558" fmla="*/ 965225 w 6356145"/>
                <a:gd name="connsiteY2558" fmla="*/ 2372232 h 3906224"/>
                <a:gd name="connsiteX2559" fmla="*/ 6039231 w 6356145"/>
                <a:gd name="connsiteY2559" fmla="*/ 2360418 h 3906224"/>
                <a:gd name="connsiteX2560" fmla="*/ 5942468 w 6356145"/>
                <a:gd name="connsiteY2560" fmla="*/ 2382253 h 3906224"/>
                <a:gd name="connsiteX2561" fmla="*/ 5920634 w 6356145"/>
                <a:gd name="connsiteY2561" fmla="*/ 2478865 h 3906224"/>
                <a:gd name="connsiteX2562" fmla="*/ 6040128 w 6356145"/>
                <a:gd name="connsiteY2562" fmla="*/ 2479837 h 3906224"/>
                <a:gd name="connsiteX2563" fmla="*/ 6046110 w 6356145"/>
                <a:gd name="connsiteY2563" fmla="*/ 2421959 h 3906224"/>
                <a:gd name="connsiteX2564" fmla="*/ 6039231 w 6356145"/>
                <a:gd name="connsiteY2564" fmla="*/ 2360418 h 3906224"/>
                <a:gd name="connsiteX2565" fmla="*/ 5492534 w 6356145"/>
                <a:gd name="connsiteY2565" fmla="*/ 2360418 h 3906224"/>
                <a:gd name="connsiteX2566" fmla="*/ 5485655 w 6356145"/>
                <a:gd name="connsiteY2566" fmla="*/ 2421959 h 3906224"/>
                <a:gd name="connsiteX2567" fmla="*/ 5491638 w 6356145"/>
                <a:gd name="connsiteY2567" fmla="*/ 2479837 h 3906224"/>
                <a:gd name="connsiteX2568" fmla="*/ 5611056 w 6356145"/>
                <a:gd name="connsiteY2568" fmla="*/ 2478939 h 3906224"/>
                <a:gd name="connsiteX2569" fmla="*/ 5589222 w 6356145"/>
                <a:gd name="connsiteY2569" fmla="*/ 2382253 h 3906224"/>
                <a:gd name="connsiteX2570" fmla="*/ 5492534 w 6356145"/>
                <a:gd name="connsiteY2570" fmla="*/ 2360418 h 3906224"/>
                <a:gd name="connsiteX2571" fmla="*/ 4856330 w 6356145"/>
                <a:gd name="connsiteY2571" fmla="*/ 2360418 h 3906224"/>
                <a:gd name="connsiteX2572" fmla="*/ 4759568 w 6356145"/>
                <a:gd name="connsiteY2572" fmla="*/ 2382253 h 3906224"/>
                <a:gd name="connsiteX2573" fmla="*/ 4737734 w 6356145"/>
                <a:gd name="connsiteY2573" fmla="*/ 2478865 h 3906224"/>
                <a:gd name="connsiteX2574" fmla="*/ 4857153 w 6356145"/>
                <a:gd name="connsiteY2574" fmla="*/ 2479837 h 3906224"/>
                <a:gd name="connsiteX2575" fmla="*/ 4863210 w 6356145"/>
                <a:gd name="connsiteY2575" fmla="*/ 2421959 h 3906224"/>
                <a:gd name="connsiteX2576" fmla="*/ 4856330 w 6356145"/>
                <a:gd name="connsiteY2576" fmla="*/ 2360418 h 3906224"/>
                <a:gd name="connsiteX2577" fmla="*/ 4309634 w 6356145"/>
                <a:gd name="connsiteY2577" fmla="*/ 2360418 h 3906224"/>
                <a:gd name="connsiteX2578" fmla="*/ 4302754 w 6356145"/>
                <a:gd name="connsiteY2578" fmla="*/ 2421959 h 3906224"/>
                <a:gd name="connsiteX2579" fmla="*/ 4305148 w 6356145"/>
                <a:gd name="connsiteY2579" fmla="*/ 2458749 h 3906224"/>
                <a:gd name="connsiteX2580" fmla="*/ 4308064 w 6356145"/>
                <a:gd name="connsiteY2580" fmla="*/ 2476696 h 3906224"/>
                <a:gd name="connsiteX2581" fmla="*/ 4308736 w 6356145"/>
                <a:gd name="connsiteY2581" fmla="*/ 2479837 h 3906224"/>
                <a:gd name="connsiteX2582" fmla="*/ 4428231 w 6356145"/>
                <a:gd name="connsiteY2582" fmla="*/ 2478939 h 3906224"/>
                <a:gd name="connsiteX2583" fmla="*/ 4406396 w 6356145"/>
                <a:gd name="connsiteY2583" fmla="*/ 2382253 h 3906224"/>
                <a:gd name="connsiteX2584" fmla="*/ 4309634 w 6356145"/>
                <a:gd name="connsiteY2584" fmla="*/ 2360418 h 3906224"/>
                <a:gd name="connsiteX2585" fmla="*/ 3673430 w 6356145"/>
                <a:gd name="connsiteY2585" fmla="*/ 2360418 h 3906224"/>
                <a:gd name="connsiteX2586" fmla="*/ 3576668 w 6356145"/>
                <a:gd name="connsiteY2586" fmla="*/ 2382253 h 3906224"/>
                <a:gd name="connsiteX2587" fmla="*/ 3554834 w 6356145"/>
                <a:gd name="connsiteY2587" fmla="*/ 2478865 h 3906224"/>
                <a:gd name="connsiteX2588" fmla="*/ 3674252 w 6356145"/>
                <a:gd name="connsiteY2588" fmla="*/ 2479837 h 3906224"/>
                <a:gd name="connsiteX2589" fmla="*/ 3680235 w 6356145"/>
                <a:gd name="connsiteY2589" fmla="*/ 2421959 h 3906224"/>
                <a:gd name="connsiteX2590" fmla="*/ 3673430 w 6356145"/>
                <a:gd name="connsiteY2590" fmla="*/ 2360418 h 3906224"/>
                <a:gd name="connsiteX2591" fmla="*/ 3126734 w 6356145"/>
                <a:gd name="connsiteY2591" fmla="*/ 2360418 h 3906224"/>
                <a:gd name="connsiteX2592" fmla="*/ 3119854 w 6356145"/>
                <a:gd name="connsiteY2592" fmla="*/ 2421959 h 3906224"/>
                <a:gd name="connsiteX2593" fmla="*/ 3125836 w 6356145"/>
                <a:gd name="connsiteY2593" fmla="*/ 2479837 h 3906224"/>
                <a:gd name="connsiteX2594" fmla="*/ 3245180 w 6356145"/>
                <a:gd name="connsiteY2594" fmla="*/ 2478939 h 3906224"/>
                <a:gd name="connsiteX2595" fmla="*/ 3242264 w 6356145"/>
                <a:gd name="connsiteY2595" fmla="*/ 2471162 h 3906224"/>
                <a:gd name="connsiteX2596" fmla="*/ 3236357 w 6356145"/>
                <a:gd name="connsiteY2596" fmla="*/ 2453216 h 3906224"/>
                <a:gd name="connsiteX2597" fmla="*/ 3236283 w 6356145"/>
                <a:gd name="connsiteY2597" fmla="*/ 2452917 h 3906224"/>
                <a:gd name="connsiteX2598" fmla="*/ 3223496 w 6356145"/>
                <a:gd name="connsiteY2598" fmla="*/ 2382253 h 3906224"/>
                <a:gd name="connsiteX2599" fmla="*/ 3126734 w 6356145"/>
                <a:gd name="connsiteY2599" fmla="*/ 2360418 h 3906224"/>
                <a:gd name="connsiteX2600" fmla="*/ 2490455 w 6356145"/>
                <a:gd name="connsiteY2600" fmla="*/ 2360418 h 3906224"/>
                <a:gd name="connsiteX2601" fmla="*/ 2393693 w 6356145"/>
                <a:gd name="connsiteY2601" fmla="*/ 2382253 h 3906224"/>
                <a:gd name="connsiteX2602" fmla="*/ 2371858 w 6356145"/>
                <a:gd name="connsiteY2602" fmla="*/ 2478865 h 3906224"/>
                <a:gd name="connsiteX2603" fmla="*/ 2491352 w 6356145"/>
                <a:gd name="connsiteY2603" fmla="*/ 2479837 h 3906224"/>
                <a:gd name="connsiteX2604" fmla="*/ 2497334 w 6356145"/>
                <a:gd name="connsiteY2604" fmla="*/ 2421959 h 3906224"/>
                <a:gd name="connsiteX2605" fmla="*/ 2490455 w 6356145"/>
                <a:gd name="connsiteY2605" fmla="*/ 2360418 h 3906224"/>
                <a:gd name="connsiteX2606" fmla="*/ 1943759 w 6356145"/>
                <a:gd name="connsiteY2606" fmla="*/ 2360418 h 3906224"/>
                <a:gd name="connsiteX2607" fmla="*/ 1936879 w 6356145"/>
                <a:gd name="connsiteY2607" fmla="*/ 2421959 h 3906224"/>
                <a:gd name="connsiteX2608" fmla="*/ 1942937 w 6356145"/>
                <a:gd name="connsiteY2608" fmla="*/ 2479837 h 3906224"/>
                <a:gd name="connsiteX2609" fmla="*/ 2062356 w 6356145"/>
                <a:gd name="connsiteY2609" fmla="*/ 2478939 h 3906224"/>
                <a:gd name="connsiteX2610" fmla="*/ 2040521 w 6356145"/>
                <a:gd name="connsiteY2610" fmla="*/ 2382253 h 3906224"/>
                <a:gd name="connsiteX2611" fmla="*/ 1943759 w 6356145"/>
                <a:gd name="connsiteY2611" fmla="*/ 2360418 h 3906224"/>
                <a:gd name="connsiteX2612" fmla="*/ 1307554 w 6356145"/>
                <a:gd name="connsiteY2612" fmla="*/ 2360418 h 3906224"/>
                <a:gd name="connsiteX2613" fmla="*/ 1210793 w 6356145"/>
                <a:gd name="connsiteY2613" fmla="*/ 2382253 h 3906224"/>
                <a:gd name="connsiteX2614" fmla="*/ 1188958 w 6356145"/>
                <a:gd name="connsiteY2614" fmla="*/ 2478865 h 3906224"/>
                <a:gd name="connsiteX2615" fmla="*/ 1308452 w 6356145"/>
                <a:gd name="connsiteY2615" fmla="*/ 2479837 h 3906224"/>
                <a:gd name="connsiteX2616" fmla="*/ 1314434 w 6356145"/>
                <a:gd name="connsiteY2616" fmla="*/ 2421959 h 3906224"/>
                <a:gd name="connsiteX2617" fmla="*/ 1307554 w 6356145"/>
                <a:gd name="connsiteY2617" fmla="*/ 2360418 h 3906224"/>
                <a:gd name="connsiteX2618" fmla="*/ 760933 w 6356145"/>
                <a:gd name="connsiteY2618" fmla="*/ 2360418 h 3906224"/>
                <a:gd name="connsiteX2619" fmla="*/ 754054 w 6356145"/>
                <a:gd name="connsiteY2619" fmla="*/ 2421959 h 3906224"/>
                <a:gd name="connsiteX2620" fmla="*/ 760036 w 6356145"/>
                <a:gd name="connsiteY2620" fmla="*/ 2479837 h 3906224"/>
                <a:gd name="connsiteX2621" fmla="*/ 879455 w 6356145"/>
                <a:gd name="connsiteY2621" fmla="*/ 2478939 h 3906224"/>
                <a:gd name="connsiteX2622" fmla="*/ 857620 w 6356145"/>
                <a:gd name="connsiteY2622" fmla="*/ 2382253 h 3906224"/>
                <a:gd name="connsiteX2623" fmla="*/ 760933 w 6356145"/>
                <a:gd name="connsiteY2623" fmla="*/ 2360418 h 3906224"/>
                <a:gd name="connsiteX2624" fmla="*/ 4999977 w 6356145"/>
                <a:gd name="connsiteY2624" fmla="*/ 2251018 h 3906224"/>
                <a:gd name="connsiteX2625" fmla="*/ 4970590 w 6356145"/>
                <a:gd name="connsiteY2625" fmla="*/ 2285117 h 3906224"/>
                <a:gd name="connsiteX2626" fmla="*/ 4969319 w 6356145"/>
                <a:gd name="connsiteY2626" fmla="*/ 2286462 h 3906224"/>
                <a:gd name="connsiteX2627" fmla="*/ 4949578 w 6356145"/>
                <a:gd name="connsiteY2627" fmla="*/ 2304633 h 3906224"/>
                <a:gd name="connsiteX2628" fmla="*/ 4949428 w 6356145"/>
                <a:gd name="connsiteY2628" fmla="*/ 2304783 h 3906224"/>
                <a:gd name="connsiteX2629" fmla="*/ 4902618 w 6356145"/>
                <a:gd name="connsiteY2629" fmla="*/ 2338059 h 3906224"/>
                <a:gd name="connsiteX2630" fmla="*/ 4913386 w 6356145"/>
                <a:gd name="connsiteY2630" fmla="*/ 2421959 h 3906224"/>
                <a:gd name="connsiteX2631" fmla="*/ 4910244 w 6356145"/>
                <a:gd name="connsiteY2631" fmla="*/ 2466601 h 3906224"/>
                <a:gd name="connsiteX2632" fmla="*/ 5042077 w 6356145"/>
                <a:gd name="connsiteY2632" fmla="*/ 2473705 h 3906224"/>
                <a:gd name="connsiteX2633" fmla="*/ 5093748 w 6356145"/>
                <a:gd name="connsiteY2633" fmla="*/ 2406854 h 3906224"/>
                <a:gd name="connsiteX2634" fmla="*/ 5127024 w 6356145"/>
                <a:gd name="connsiteY2634" fmla="*/ 2377691 h 3906224"/>
                <a:gd name="connsiteX2635" fmla="*/ 5120144 w 6356145"/>
                <a:gd name="connsiteY2635" fmla="*/ 2371335 h 3906224"/>
                <a:gd name="connsiteX2636" fmla="*/ 5081484 w 6356145"/>
                <a:gd name="connsiteY2636" fmla="*/ 2294763 h 3906224"/>
                <a:gd name="connsiteX2637" fmla="*/ 4999977 w 6356145"/>
                <a:gd name="connsiteY2637" fmla="*/ 2251018 h 3906224"/>
                <a:gd name="connsiteX2638" fmla="*/ 3817077 w 6356145"/>
                <a:gd name="connsiteY2638" fmla="*/ 2251018 h 3906224"/>
                <a:gd name="connsiteX2639" fmla="*/ 3787689 w 6356145"/>
                <a:gd name="connsiteY2639" fmla="*/ 2285117 h 3906224"/>
                <a:gd name="connsiteX2640" fmla="*/ 3786418 w 6356145"/>
                <a:gd name="connsiteY2640" fmla="*/ 2286462 h 3906224"/>
                <a:gd name="connsiteX2641" fmla="*/ 3766602 w 6356145"/>
                <a:gd name="connsiteY2641" fmla="*/ 2304708 h 3906224"/>
                <a:gd name="connsiteX2642" fmla="*/ 3719642 w 6356145"/>
                <a:gd name="connsiteY2642" fmla="*/ 2338059 h 3906224"/>
                <a:gd name="connsiteX2643" fmla="*/ 3730335 w 6356145"/>
                <a:gd name="connsiteY2643" fmla="*/ 2421810 h 3906224"/>
                <a:gd name="connsiteX2644" fmla="*/ 3727269 w 6356145"/>
                <a:gd name="connsiteY2644" fmla="*/ 2466451 h 3906224"/>
                <a:gd name="connsiteX2645" fmla="*/ 3859102 w 6356145"/>
                <a:gd name="connsiteY2645" fmla="*/ 2473555 h 3906224"/>
                <a:gd name="connsiteX2646" fmla="*/ 3910773 w 6356145"/>
                <a:gd name="connsiteY2646" fmla="*/ 2406704 h 3906224"/>
                <a:gd name="connsiteX2647" fmla="*/ 3944048 w 6356145"/>
                <a:gd name="connsiteY2647" fmla="*/ 2377616 h 3906224"/>
                <a:gd name="connsiteX2648" fmla="*/ 3937169 w 6356145"/>
                <a:gd name="connsiteY2648" fmla="*/ 2371260 h 3906224"/>
                <a:gd name="connsiteX2649" fmla="*/ 3898584 w 6356145"/>
                <a:gd name="connsiteY2649" fmla="*/ 2294763 h 3906224"/>
                <a:gd name="connsiteX2650" fmla="*/ 3817077 w 6356145"/>
                <a:gd name="connsiteY2650" fmla="*/ 2251018 h 3906224"/>
                <a:gd name="connsiteX2651" fmla="*/ 1451351 w 6356145"/>
                <a:gd name="connsiteY2651" fmla="*/ 2251018 h 3906224"/>
                <a:gd name="connsiteX2652" fmla="*/ 1421964 w 6356145"/>
                <a:gd name="connsiteY2652" fmla="*/ 2285117 h 3906224"/>
                <a:gd name="connsiteX2653" fmla="*/ 1420693 w 6356145"/>
                <a:gd name="connsiteY2653" fmla="*/ 2286462 h 3906224"/>
                <a:gd name="connsiteX2654" fmla="*/ 1400952 w 6356145"/>
                <a:gd name="connsiteY2654" fmla="*/ 2304559 h 3906224"/>
                <a:gd name="connsiteX2655" fmla="*/ 1400876 w 6356145"/>
                <a:gd name="connsiteY2655" fmla="*/ 2304633 h 3906224"/>
                <a:gd name="connsiteX2656" fmla="*/ 1400727 w 6356145"/>
                <a:gd name="connsiteY2656" fmla="*/ 2304783 h 3906224"/>
                <a:gd name="connsiteX2657" fmla="*/ 1353842 w 6356145"/>
                <a:gd name="connsiteY2657" fmla="*/ 2338059 h 3906224"/>
                <a:gd name="connsiteX2658" fmla="*/ 1364759 w 6356145"/>
                <a:gd name="connsiteY2658" fmla="*/ 2421884 h 3906224"/>
                <a:gd name="connsiteX2659" fmla="*/ 1361693 w 6356145"/>
                <a:gd name="connsiteY2659" fmla="*/ 2466526 h 3906224"/>
                <a:gd name="connsiteX2660" fmla="*/ 1493451 w 6356145"/>
                <a:gd name="connsiteY2660" fmla="*/ 2473630 h 3906224"/>
                <a:gd name="connsiteX2661" fmla="*/ 1545122 w 6356145"/>
                <a:gd name="connsiteY2661" fmla="*/ 2406780 h 3906224"/>
                <a:gd name="connsiteX2662" fmla="*/ 1578398 w 6356145"/>
                <a:gd name="connsiteY2662" fmla="*/ 2377691 h 3906224"/>
                <a:gd name="connsiteX2663" fmla="*/ 1571518 w 6356145"/>
                <a:gd name="connsiteY2663" fmla="*/ 2371335 h 3906224"/>
                <a:gd name="connsiteX2664" fmla="*/ 1532858 w 6356145"/>
                <a:gd name="connsiteY2664" fmla="*/ 2294688 h 3906224"/>
                <a:gd name="connsiteX2665" fmla="*/ 1451351 w 6356145"/>
                <a:gd name="connsiteY2665" fmla="*/ 2251018 h 3906224"/>
                <a:gd name="connsiteX2666" fmla="*/ 6182878 w 6356145"/>
                <a:gd name="connsiteY2666" fmla="*/ 2250944 h 3906224"/>
                <a:gd name="connsiteX2667" fmla="*/ 6153416 w 6356145"/>
                <a:gd name="connsiteY2667" fmla="*/ 2285117 h 3906224"/>
                <a:gd name="connsiteX2668" fmla="*/ 6152294 w 6356145"/>
                <a:gd name="connsiteY2668" fmla="*/ 2286313 h 3906224"/>
                <a:gd name="connsiteX2669" fmla="*/ 6133226 w 6356145"/>
                <a:gd name="connsiteY2669" fmla="*/ 2303885 h 3906224"/>
                <a:gd name="connsiteX2670" fmla="*/ 6132403 w 6356145"/>
                <a:gd name="connsiteY2670" fmla="*/ 2304633 h 3906224"/>
                <a:gd name="connsiteX2671" fmla="*/ 6132254 w 6356145"/>
                <a:gd name="connsiteY2671" fmla="*/ 2304783 h 3906224"/>
                <a:gd name="connsiteX2672" fmla="*/ 6085442 w 6356145"/>
                <a:gd name="connsiteY2672" fmla="*/ 2338059 h 3906224"/>
                <a:gd name="connsiteX2673" fmla="*/ 6096210 w 6356145"/>
                <a:gd name="connsiteY2673" fmla="*/ 2421959 h 3906224"/>
                <a:gd name="connsiteX2674" fmla="*/ 6093145 w 6356145"/>
                <a:gd name="connsiteY2674" fmla="*/ 2466601 h 3906224"/>
                <a:gd name="connsiteX2675" fmla="*/ 6224978 w 6356145"/>
                <a:gd name="connsiteY2675" fmla="*/ 2473705 h 3906224"/>
                <a:gd name="connsiteX2676" fmla="*/ 6276648 w 6356145"/>
                <a:gd name="connsiteY2676" fmla="*/ 2406704 h 3906224"/>
                <a:gd name="connsiteX2677" fmla="*/ 6309849 w 6356145"/>
                <a:gd name="connsiteY2677" fmla="*/ 2377616 h 3906224"/>
                <a:gd name="connsiteX2678" fmla="*/ 6302895 w 6356145"/>
                <a:gd name="connsiteY2678" fmla="*/ 2371185 h 3906224"/>
                <a:gd name="connsiteX2679" fmla="*/ 6264384 w 6356145"/>
                <a:gd name="connsiteY2679" fmla="*/ 2294688 h 3906224"/>
                <a:gd name="connsiteX2680" fmla="*/ 6182878 w 6356145"/>
                <a:gd name="connsiteY2680" fmla="*/ 2250944 h 3906224"/>
                <a:gd name="connsiteX2681" fmla="*/ 2634251 w 6356145"/>
                <a:gd name="connsiteY2681" fmla="*/ 2250944 h 3906224"/>
                <a:gd name="connsiteX2682" fmla="*/ 2604714 w 6356145"/>
                <a:gd name="connsiteY2682" fmla="*/ 2285117 h 3906224"/>
                <a:gd name="connsiteX2683" fmla="*/ 2603592 w 6356145"/>
                <a:gd name="connsiteY2683" fmla="*/ 2286313 h 3906224"/>
                <a:gd name="connsiteX2684" fmla="*/ 2584525 w 6356145"/>
                <a:gd name="connsiteY2684" fmla="*/ 2303885 h 3906224"/>
                <a:gd name="connsiteX2685" fmla="*/ 2583702 w 6356145"/>
                <a:gd name="connsiteY2685" fmla="*/ 2304633 h 3906224"/>
                <a:gd name="connsiteX2686" fmla="*/ 2583552 w 6356145"/>
                <a:gd name="connsiteY2686" fmla="*/ 2304783 h 3906224"/>
                <a:gd name="connsiteX2687" fmla="*/ 2536742 w 6356145"/>
                <a:gd name="connsiteY2687" fmla="*/ 2338059 h 3906224"/>
                <a:gd name="connsiteX2688" fmla="*/ 2547510 w 6356145"/>
                <a:gd name="connsiteY2688" fmla="*/ 2421884 h 3906224"/>
                <a:gd name="connsiteX2689" fmla="*/ 2544444 w 6356145"/>
                <a:gd name="connsiteY2689" fmla="*/ 2466526 h 3906224"/>
                <a:gd name="connsiteX2690" fmla="*/ 2676277 w 6356145"/>
                <a:gd name="connsiteY2690" fmla="*/ 2473630 h 3906224"/>
                <a:gd name="connsiteX2691" fmla="*/ 2727947 w 6356145"/>
                <a:gd name="connsiteY2691" fmla="*/ 2406780 h 3906224"/>
                <a:gd name="connsiteX2692" fmla="*/ 2761222 w 6356145"/>
                <a:gd name="connsiteY2692" fmla="*/ 2377691 h 3906224"/>
                <a:gd name="connsiteX2693" fmla="*/ 2754343 w 6356145"/>
                <a:gd name="connsiteY2693" fmla="*/ 2371260 h 3906224"/>
                <a:gd name="connsiteX2694" fmla="*/ 2715758 w 6356145"/>
                <a:gd name="connsiteY2694" fmla="*/ 2294688 h 3906224"/>
                <a:gd name="connsiteX2695" fmla="*/ 2634251 w 6356145"/>
                <a:gd name="connsiteY2695" fmla="*/ 2250944 h 3906224"/>
                <a:gd name="connsiteX2696" fmla="*/ 4162099 w 6356145"/>
                <a:gd name="connsiteY2696" fmla="*/ 2246307 h 3906224"/>
                <a:gd name="connsiteX2697" fmla="*/ 4153350 w 6356145"/>
                <a:gd name="connsiteY2697" fmla="*/ 2256178 h 3906224"/>
                <a:gd name="connsiteX2698" fmla="*/ 4076703 w 6356145"/>
                <a:gd name="connsiteY2698" fmla="*/ 2294763 h 3906224"/>
                <a:gd name="connsiteX2699" fmla="*/ 4034678 w 6356145"/>
                <a:gd name="connsiteY2699" fmla="*/ 2374699 h 3906224"/>
                <a:gd name="connsiteX2700" fmla="*/ 4072142 w 6356145"/>
                <a:gd name="connsiteY2700" fmla="*/ 2406780 h 3906224"/>
                <a:gd name="connsiteX2701" fmla="*/ 4123813 w 6356145"/>
                <a:gd name="connsiteY2701" fmla="*/ 2473705 h 3906224"/>
                <a:gd name="connsiteX2702" fmla="*/ 4255570 w 6356145"/>
                <a:gd name="connsiteY2702" fmla="*/ 2466526 h 3906224"/>
                <a:gd name="connsiteX2703" fmla="*/ 4255496 w 6356145"/>
                <a:gd name="connsiteY2703" fmla="*/ 2466003 h 3906224"/>
                <a:gd name="connsiteX2704" fmla="*/ 4255421 w 6356145"/>
                <a:gd name="connsiteY2704" fmla="*/ 2465405 h 3906224"/>
                <a:gd name="connsiteX2705" fmla="*/ 4255421 w 6356145"/>
                <a:gd name="connsiteY2705" fmla="*/ 2465329 h 3906224"/>
                <a:gd name="connsiteX2706" fmla="*/ 4255421 w 6356145"/>
                <a:gd name="connsiteY2706" fmla="*/ 2465106 h 3906224"/>
                <a:gd name="connsiteX2707" fmla="*/ 4252430 w 6356145"/>
                <a:gd name="connsiteY2707" fmla="*/ 2421735 h 3906224"/>
                <a:gd name="connsiteX2708" fmla="*/ 4263198 w 6356145"/>
                <a:gd name="connsiteY2708" fmla="*/ 2337909 h 3906224"/>
                <a:gd name="connsiteX2709" fmla="*/ 4226482 w 6356145"/>
                <a:gd name="connsiteY2709" fmla="*/ 2313009 h 3906224"/>
                <a:gd name="connsiteX2710" fmla="*/ 4226407 w 6356145"/>
                <a:gd name="connsiteY2710" fmla="*/ 2312934 h 3906224"/>
                <a:gd name="connsiteX2711" fmla="*/ 4221696 w 6356145"/>
                <a:gd name="connsiteY2711" fmla="*/ 2309120 h 3906224"/>
                <a:gd name="connsiteX2712" fmla="*/ 4207414 w 6356145"/>
                <a:gd name="connsiteY2712" fmla="*/ 2296857 h 3906224"/>
                <a:gd name="connsiteX2713" fmla="*/ 4206142 w 6356145"/>
                <a:gd name="connsiteY2713" fmla="*/ 2295735 h 3906224"/>
                <a:gd name="connsiteX2714" fmla="*/ 4206068 w 6356145"/>
                <a:gd name="connsiteY2714" fmla="*/ 2295660 h 3906224"/>
                <a:gd name="connsiteX2715" fmla="*/ 4205993 w 6356145"/>
                <a:gd name="connsiteY2715" fmla="*/ 2295660 h 3906224"/>
                <a:gd name="connsiteX2716" fmla="*/ 4196272 w 6356145"/>
                <a:gd name="connsiteY2716" fmla="*/ 2286313 h 3906224"/>
                <a:gd name="connsiteX2717" fmla="*/ 4195300 w 6356145"/>
                <a:gd name="connsiteY2717" fmla="*/ 2285341 h 3906224"/>
                <a:gd name="connsiteX2718" fmla="*/ 4192010 w 6356145"/>
                <a:gd name="connsiteY2718" fmla="*/ 2281901 h 3906224"/>
                <a:gd name="connsiteX2719" fmla="*/ 4188570 w 6356145"/>
                <a:gd name="connsiteY2719" fmla="*/ 2278386 h 3906224"/>
                <a:gd name="connsiteX2720" fmla="*/ 4187523 w 6356145"/>
                <a:gd name="connsiteY2720" fmla="*/ 2277190 h 3906224"/>
                <a:gd name="connsiteX2721" fmla="*/ 4181541 w 6356145"/>
                <a:gd name="connsiteY2721" fmla="*/ 2270610 h 3906224"/>
                <a:gd name="connsiteX2722" fmla="*/ 4180270 w 6356145"/>
                <a:gd name="connsiteY2722" fmla="*/ 2269040 h 3906224"/>
                <a:gd name="connsiteX2723" fmla="*/ 4175334 w 6356145"/>
                <a:gd name="connsiteY2723" fmla="*/ 2263282 h 3906224"/>
                <a:gd name="connsiteX2724" fmla="*/ 4174587 w 6356145"/>
                <a:gd name="connsiteY2724" fmla="*/ 2262385 h 3906224"/>
                <a:gd name="connsiteX2725" fmla="*/ 4174213 w 6356145"/>
                <a:gd name="connsiteY2725" fmla="*/ 2261935 h 3906224"/>
                <a:gd name="connsiteX2726" fmla="*/ 4174063 w 6356145"/>
                <a:gd name="connsiteY2726" fmla="*/ 2261786 h 3906224"/>
                <a:gd name="connsiteX2727" fmla="*/ 4167633 w 6356145"/>
                <a:gd name="connsiteY2727" fmla="*/ 2253636 h 3906224"/>
                <a:gd name="connsiteX2728" fmla="*/ 4166884 w 6356145"/>
                <a:gd name="connsiteY2728" fmla="*/ 2252663 h 3906224"/>
                <a:gd name="connsiteX2729" fmla="*/ 4162622 w 6356145"/>
                <a:gd name="connsiteY2729" fmla="*/ 2247055 h 3906224"/>
                <a:gd name="connsiteX2730" fmla="*/ 1796522 w 6356145"/>
                <a:gd name="connsiteY2730" fmla="*/ 2246233 h 3906224"/>
                <a:gd name="connsiteX2731" fmla="*/ 1787699 w 6356145"/>
                <a:gd name="connsiteY2731" fmla="*/ 2256178 h 3906224"/>
                <a:gd name="connsiteX2732" fmla="*/ 1710977 w 6356145"/>
                <a:gd name="connsiteY2732" fmla="*/ 2294763 h 3906224"/>
                <a:gd name="connsiteX2733" fmla="*/ 1668878 w 6356145"/>
                <a:gd name="connsiteY2733" fmla="*/ 2374699 h 3906224"/>
                <a:gd name="connsiteX2734" fmla="*/ 1706342 w 6356145"/>
                <a:gd name="connsiteY2734" fmla="*/ 2406780 h 3906224"/>
                <a:gd name="connsiteX2735" fmla="*/ 1758012 w 6356145"/>
                <a:gd name="connsiteY2735" fmla="*/ 2473705 h 3906224"/>
                <a:gd name="connsiteX2736" fmla="*/ 1889770 w 6356145"/>
                <a:gd name="connsiteY2736" fmla="*/ 2466526 h 3906224"/>
                <a:gd name="connsiteX2737" fmla="*/ 1886703 w 6356145"/>
                <a:gd name="connsiteY2737" fmla="*/ 2421884 h 3906224"/>
                <a:gd name="connsiteX2738" fmla="*/ 1897472 w 6356145"/>
                <a:gd name="connsiteY2738" fmla="*/ 2338059 h 3906224"/>
                <a:gd name="connsiteX2739" fmla="*/ 1860682 w 6356145"/>
                <a:gd name="connsiteY2739" fmla="*/ 2313158 h 3906224"/>
                <a:gd name="connsiteX2740" fmla="*/ 1860606 w 6356145"/>
                <a:gd name="connsiteY2740" fmla="*/ 2313083 h 3906224"/>
                <a:gd name="connsiteX2741" fmla="*/ 1858812 w 6356145"/>
                <a:gd name="connsiteY2741" fmla="*/ 2311588 h 3906224"/>
                <a:gd name="connsiteX2742" fmla="*/ 1841613 w 6356145"/>
                <a:gd name="connsiteY2742" fmla="*/ 2296931 h 3906224"/>
                <a:gd name="connsiteX2743" fmla="*/ 1840417 w 6356145"/>
                <a:gd name="connsiteY2743" fmla="*/ 2295885 h 3906224"/>
                <a:gd name="connsiteX2744" fmla="*/ 1840342 w 6356145"/>
                <a:gd name="connsiteY2744" fmla="*/ 2295810 h 3906224"/>
                <a:gd name="connsiteX2745" fmla="*/ 1840267 w 6356145"/>
                <a:gd name="connsiteY2745" fmla="*/ 2295810 h 3906224"/>
                <a:gd name="connsiteX2746" fmla="*/ 1830546 w 6356145"/>
                <a:gd name="connsiteY2746" fmla="*/ 2286462 h 3906224"/>
                <a:gd name="connsiteX2747" fmla="*/ 1829424 w 6356145"/>
                <a:gd name="connsiteY2747" fmla="*/ 2285266 h 3906224"/>
                <a:gd name="connsiteX2748" fmla="*/ 1796522 w 6356145"/>
                <a:gd name="connsiteY2748" fmla="*/ 2246233 h 3906224"/>
                <a:gd name="connsiteX2749" fmla="*/ 5345298 w 6356145"/>
                <a:gd name="connsiteY2749" fmla="*/ 2246158 h 3906224"/>
                <a:gd name="connsiteX2750" fmla="*/ 5336400 w 6356145"/>
                <a:gd name="connsiteY2750" fmla="*/ 2256178 h 3906224"/>
                <a:gd name="connsiteX2751" fmla="*/ 5259754 w 6356145"/>
                <a:gd name="connsiteY2751" fmla="*/ 2294763 h 3906224"/>
                <a:gd name="connsiteX2752" fmla="*/ 5217654 w 6356145"/>
                <a:gd name="connsiteY2752" fmla="*/ 2374699 h 3906224"/>
                <a:gd name="connsiteX2753" fmla="*/ 5255117 w 6356145"/>
                <a:gd name="connsiteY2753" fmla="*/ 2406780 h 3906224"/>
                <a:gd name="connsiteX2754" fmla="*/ 5306788 w 6356145"/>
                <a:gd name="connsiteY2754" fmla="*/ 2473705 h 3906224"/>
                <a:gd name="connsiteX2755" fmla="*/ 5438545 w 6356145"/>
                <a:gd name="connsiteY2755" fmla="*/ 2466526 h 3906224"/>
                <a:gd name="connsiteX2756" fmla="*/ 5435555 w 6356145"/>
                <a:gd name="connsiteY2756" fmla="*/ 2421810 h 3906224"/>
                <a:gd name="connsiteX2757" fmla="*/ 5446322 w 6356145"/>
                <a:gd name="connsiteY2757" fmla="*/ 2337984 h 3906224"/>
                <a:gd name="connsiteX2758" fmla="*/ 5409532 w 6356145"/>
                <a:gd name="connsiteY2758" fmla="*/ 2313083 h 3906224"/>
                <a:gd name="connsiteX2759" fmla="*/ 5409382 w 6356145"/>
                <a:gd name="connsiteY2759" fmla="*/ 2313009 h 3906224"/>
                <a:gd name="connsiteX2760" fmla="*/ 5408634 w 6356145"/>
                <a:gd name="connsiteY2760" fmla="*/ 2312410 h 3906224"/>
                <a:gd name="connsiteX2761" fmla="*/ 5390388 w 6356145"/>
                <a:gd name="connsiteY2761" fmla="*/ 2296857 h 3906224"/>
                <a:gd name="connsiteX2762" fmla="*/ 5389268 w 6356145"/>
                <a:gd name="connsiteY2762" fmla="*/ 2295810 h 3906224"/>
                <a:gd name="connsiteX2763" fmla="*/ 5389193 w 6356145"/>
                <a:gd name="connsiteY2763" fmla="*/ 2295735 h 3906224"/>
                <a:gd name="connsiteX2764" fmla="*/ 5389118 w 6356145"/>
                <a:gd name="connsiteY2764" fmla="*/ 2295735 h 3906224"/>
                <a:gd name="connsiteX2765" fmla="*/ 5379397 w 6356145"/>
                <a:gd name="connsiteY2765" fmla="*/ 2286388 h 3906224"/>
                <a:gd name="connsiteX2766" fmla="*/ 5378275 w 6356145"/>
                <a:gd name="connsiteY2766" fmla="*/ 2285191 h 3906224"/>
                <a:gd name="connsiteX2767" fmla="*/ 5345298 w 6356145"/>
                <a:gd name="connsiteY2767" fmla="*/ 2246158 h 3906224"/>
                <a:gd name="connsiteX2768" fmla="*/ 2979423 w 6356145"/>
                <a:gd name="connsiteY2768" fmla="*/ 2246158 h 3906224"/>
                <a:gd name="connsiteX2769" fmla="*/ 2970599 w 6356145"/>
                <a:gd name="connsiteY2769" fmla="*/ 2256103 h 3906224"/>
                <a:gd name="connsiteX2770" fmla="*/ 2893952 w 6356145"/>
                <a:gd name="connsiteY2770" fmla="*/ 2294688 h 3906224"/>
                <a:gd name="connsiteX2771" fmla="*/ 2855293 w 6356145"/>
                <a:gd name="connsiteY2771" fmla="*/ 2371335 h 3906224"/>
                <a:gd name="connsiteX2772" fmla="*/ 2851852 w 6356145"/>
                <a:gd name="connsiteY2772" fmla="*/ 2374625 h 3906224"/>
                <a:gd name="connsiteX2773" fmla="*/ 2889316 w 6356145"/>
                <a:gd name="connsiteY2773" fmla="*/ 2406704 h 3906224"/>
                <a:gd name="connsiteX2774" fmla="*/ 2940987 w 6356145"/>
                <a:gd name="connsiteY2774" fmla="*/ 2473705 h 3906224"/>
                <a:gd name="connsiteX2775" fmla="*/ 3072745 w 6356145"/>
                <a:gd name="connsiteY2775" fmla="*/ 2466526 h 3906224"/>
                <a:gd name="connsiteX2776" fmla="*/ 3069903 w 6356145"/>
                <a:gd name="connsiteY2776" fmla="*/ 2421884 h 3906224"/>
                <a:gd name="connsiteX2777" fmla="*/ 3080596 w 6356145"/>
                <a:gd name="connsiteY2777" fmla="*/ 2338059 h 3906224"/>
                <a:gd name="connsiteX2778" fmla="*/ 3043880 w 6356145"/>
                <a:gd name="connsiteY2778" fmla="*/ 2313158 h 3906224"/>
                <a:gd name="connsiteX2779" fmla="*/ 3043806 w 6356145"/>
                <a:gd name="connsiteY2779" fmla="*/ 2313083 h 3906224"/>
                <a:gd name="connsiteX2780" fmla="*/ 3043058 w 6356145"/>
                <a:gd name="connsiteY2780" fmla="*/ 2312485 h 3906224"/>
                <a:gd name="connsiteX2781" fmla="*/ 3034683 w 6356145"/>
                <a:gd name="connsiteY2781" fmla="*/ 2305681 h 3906224"/>
                <a:gd name="connsiteX2782" fmla="*/ 3034234 w 6356145"/>
                <a:gd name="connsiteY2782" fmla="*/ 2305306 h 3906224"/>
                <a:gd name="connsiteX2783" fmla="*/ 3031992 w 6356145"/>
                <a:gd name="connsiteY2783" fmla="*/ 2303362 h 3906224"/>
                <a:gd name="connsiteX2784" fmla="*/ 3024438 w 6356145"/>
                <a:gd name="connsiteY2784" fmla="*/ 2296633 h 3906224"/>
                <a:gd name="connsiteX2785" fmla="*/ 3023392 w 6356145"/>
                <a:gd name="connsiteY2785" fmla="*/ 2295660 h 3906224"/>
                <a:gd name="connsiteX2786" fmla="*/ 3023167 w 6356145"/>
                <a:gd name="connsiteY2786" fmla="*/ 2295436 h 3906224"/>
                <a:gd name="connsiteX2787" fmla="*/ 3023018 w 6356145"/>
                <a:gd name="connsiteY2787" fmla="*/ 2295287 h 3906224"/>
                <a:gd name="connsiteX2788" fmla="*/ 3022344 w 6356145"/>
                <a:gd name="connsiteY2788" fmla="*/ 2294688 h 3906224"/>
                <a:gd name="connsiteX2789" fmla="*/ 3014418 w 6356145"/>
                <a:gd name="connsiteY2789" fmla="*/ 2287061 h 3906224"/>
                <a:gd name="connsiteX2790" fmla="*/ 3012998 w 6356145"/>
                <a:gd name="connsiteY2790" fmla="*/ 2285640 h 3906224"/>
                <a:gd name="connsiteX2791" fmla="*/ 3007240 w 6356145"/>
                <a:gd name="connsiteY2791" fmla="*/ 2279733 h 3906224"/>
                <a:gd name="connsiteX2792" fmla="*/ 3006492 w 6356145"/>
                <a:gd name="connsiteY2792" fmla="*/ 2278985 h 3906224"/>
                <a:gd name="connsiteX2793" fmla="*/ 3005670 w 6356145"/>
                <a:gd name="connsiteY2793" fmla="*/ 2278163 h 3906224"/>
                <a:gd name="connsiteX2794" fmla="*/ 2979423 w 6356145"/>
                <a:gd name="connsiteY2794" fmla="*/ 2246158 h 3906224"/>
                <a:gd name="connsiteX2795" fmla="*/ 613622 w 6356145"/>
                <a:gd name="connsiteY2795" fmla="*/ 2246158 h 3906224"/>
                <a:gd name="connsiteX2796" fmla="*/ 604649 w 6356145"/>
                <a:gd name="connsiteY2796" fmla="*/ 2256178 h 3906224"/>
                <a:gd name="connsiteX2797" fmla="*/ 528077 w 6356145"/>
                <a:gd name="connsiteY2797" fmla="*/ 2294763 h 3906224"/>
                <a:gd name="connsiteX2798" fmla="*/ 485978 w 6356145"/>
                <a:gd name="connsiteY2798" fmla="*/ 2374699 h 3906224"/>
                <a:gd name="connsiteX2799" fmla="*/ 523441 w 6356145"/>
                <a:gd name="connsiteY2799" fmla="*/ 2406780 h 3906224"/>
                <a:gd name="connsiteX2800" fmla="*/ 575261 w 6356145"/>
                <a:gd name="connsiteY2800" fmla="*/ 2473555 h 3906224"/>
                <a:gd name="connsiteX2801" fmla="*/ 707018 w 6356145"/>
                <a:gd name="connsiteY2801" fmla="*/ 2466377 h 3906224"/>
                <a:gd name="connsiteX2802" fmla="*/ 703953 w 6356145"/>
                <a:gd name="connsiteY2802" fmla="*/ 2421810 h 3906224"/>
                <a:gd name="connsiteX2803" fmla="*/ 714721 w 6356145"/>
                <a:gd name="connsiteY2803" fmla="*/ 2337984 h 3906224"/>
                <a:gd name="connsiteX2804" fmla="*/ 677930 w 6356145"/>
                <a:gd name="connsiteY2804" fmla="*/ 2313083 h 3906224"/>
                <a:gd name="connsiteX2805" fmla="*/ 677856 w 6356145"/>
                <a:gd name="connsiteY2805" fmla="*/ 2313009 h 3906224"/>
                <a:gd name="connsiteX2806" fmla="*/ 673145 w 6356145"/>
                <a:gd name="connsiteY2806" fmla="*/ 2309195 h 3906224"/>
                <a:gd name="connsiteX2807" fmla="*/ 658863 w 6356145"/>
                <a:gd name="connsiteY2807" fmla="*/ 2296931 h 3906224"/>
                <a:gd name="connsiteX2808" fmla="*/ 657591 w 6356145"/>
                <a:gd name="connsiteY2808" fmla="*/ 2295810 h 3906224"/>
                <a:gd name="connsiteX2809" fmla="*/ 657516 w 6356145"/>
                <a:gd name="connsiteY2809" fmla="*/ 2295735 h 3906224"/>
                <a:gd name="connsiteX2810" fmla="*/ 657442 w 6356145"/>
                <a:gd name="connsiteY2810" fmla="*/ 2295735 h 3906224"/>
                <a:gd name="connsiteX2811" fmla="*/ 647720 w 6356145"/>
                <a:gd name="connsiteY2811" fmla="*/ 2286388 h 3906224"/>
                <a:gd name="connsiteX2812" fmla="*/ 646599 w 6356145"/>
                <a:gd name="connsiteY2812" fmla="*/ 2285191 h 3906224"/>
                <a:gd name="connsiteX2813" fmla="*/ 613622 w 6356145"/>
                <a:gd name="connsiteY2813" fmla="*/ 2246158 h 3906224"/>
                <a:gd name="connsiteX2814" fmla="*/ 5979858 w 6356145"/>
                <a:gd name="connsiteY2814" fmla="*/ 2241148 h 3906224"/>
                <a:gd name="connsiteX2815" fmla="*/ 5969538 w 6356145"/>
                <a:gd name="connsiteY2815" fmla="*/ 2249597 h 3906224"/>
                <a:gd name="connsiteX2816" fmla="*/ 5959219 w 6356145"/>
                <a:gd name="connsiteY2816" fmla="*/ 2257449 h 3906224"/>
                <a:gd name="connsiteX2817" fmla="*/ 5957948 w 6356145"/>
                <a:gd name="connsiteY2817" fmla="*/ 2258346 h 3906224"/>
                <a:gd name="connsiteX2818" fmla="*/ 5948302 w 6356145"/>
                <a:gd name="connsiteY2818" fmla="*/ 2264927 h 3906224"/>
                <a:gd name="connsiteX2819" fmla="*/ 5932524 w 6356145"/>
                <a:gd name="connsiteY2819" fmla="*/ 2274723 h 3906224"/>
                <a:gd name="connsiteX2820" fmla="*/ 5940898 w 6356145"/>
                <a:gd name="connsiteY2820" fmla="*/ 2318766 h 3906224"/>
                <a:gd name="connsiteX2821" fmla="*/ 5942245 w 6356145"/>
                <a:gd name="connsiteY2821" fmla="*/ 2331852 h 3906224"/>
                <a:gd name="connsiteX2822" fmla="*/ 6023976 w 6356145"/>
                <a:gd name="connsiteY2822" fmla="*/ 2312560 h 3906224"/>
                <a:gd name="connsiteX2823" fmla="*/ 5979858 w 6356145"/>
                <a:gd name="connsiteY2823" fmla="*/ 2241148 h 3906224"/>
                <a:gd name="connsiteX2824" fmla="*/ 5551908 w 6356145"/>
                <a:gd name="connsiteY2824" fmla="*/ 2241148 h 3906224"/>
                <a:gd name="connsiteX2825" fmla="*/ 5541588 w 6356145"/>
                <a:gd name="connsiteY2825" fmla="*/ 2253860 h 3906224"/>
                <a:gd name="connsiteX2826" fmla="*/ 5541514 w 6356145"/>
                <a:gd name="connsiteY2826" fmla="*/ 2254009 h 3906224"/>
                <a:gd name="connsiteX2827" fmla="*/ 5532092 w 6356145"/>
                <a:gd name="connsiteY2827" fmla="*/ 2267395 h 3906224"/>
                <a:gd name="connsiteX2828" fmla="*/ 5507564 w 6356145"/>
                <a:gd name="connsiteY2828" fmla="*/ 2312485 h 3906224"/>
                <a:gd name="connsiteX2829" fmla="*/ 5589296 w 6356145"/>
                <a:gd name="connsiteY2829" fmla="*/ 2331852 h 3906224"/>
                <a:gd name="connsiteX2830" fmla="*/ 5598942 w 6356145"/>
                <a:gd name="connsiteY2830" fmla="*/ 2274648 h 3906224"/>
                <a:gd name="connsiteX2831" fmla="*/ 5576060 w 6356145"/>
                <a:gd name="connsiteY2831" fmla="*/ 2259917 h 3906224"/>
                <a:gd name="connsiteX2832" fmla="*/ 5573518 w 6356145"/>
                <a:gd name="connsiteY2832" fmla="*/ 2258197 h 3906224"/>
                <a:gd name="connsiteX2833" fmla="*/ 5572098 w 6356145"/>
                <a:gd name="connsiteY2833" fmla="*/ 2257150 h 3906224"/>
                <a:gd name="connsiteX2834" fmla="*/ 5570303 w 6356145"/>
                <a:gd name="connsiteY2834" fmla="*/ 2255804 h 3906224"/>
                <a:gd name="connsiteX2835" fmla="*/ 5562676 w 6356145"/>
                <a:gd name="connsiteY2835" fmla="*/ 2249971 h 3906224"/>
                <a:gd name="connsiteX2836" fmla="*/ 5562002 w 6356145"/>
                <a:gd name="connsiteY2836" fmla="*/ 2249447 h 3906224"/>
                <a:gd name="connsiteX2837" fmla="*/ 5561853 w 6356145"/>
                <a:gd name="connsiteY2837" fmla="*/ 2249298 h 3906224"/>
                <a:gd name="connsiteX2838" fmla="*/ 5561778 w 6356145"/>
                <a:gd name="connsiteY2838" fmla="*/ 2249224 h 3906224"/>
                <a:gd name="connsiteX2839" fmla="*/ 5561105 w 6356145"/>
                <a:gd name="connsiteY2839" fmla="*/ 2248626 h 3906224"/>
                <a:gd name="connsiteX2840" fmla="*/ 5552132 w 6356145"/>
                <a:gd name="connsiteY2840" fmla="*/ 2241372 h 3906224"/>
                <a:gd name="connsiteX2841" fmla="*/ 5551908 w 6356145"/>
                <a:gd name="connsiteY2841" fmla="*/ 2241148 h 3906224"/>
                <a:gd name="connsiteX2842" fmla="*/ 4369008 w 6356145"/>
                <a:gd name="connsiteY2842" fmla="*/ 2241148 h 3906224"/>
                <a:gd name="connsiteX2843" fmla="*/ 4324963 w 6356145"/>
                <a:gd name="connsiteY2843" fmla="*/ 2312560 h 3906224"/>
                <a:gd name="connsiteX2844" fmla="*/ 4406770 w 6356145"/>
                <a:gd name="connsiteY2844" fmla="*/ 2331927 h 3906224"/>
                <a:gd name="connsiteX2845" fmla="*/ 4416342 w 6356145"/>
                <a:gd name="connsiteY2845" fmla="*/ 2274723 h 3906224"/>
                <a:gd name="connsiteX2846" fmla="*/ 4400638 w 6356145"/>
                <a:gd name="connsiteY2846" fmla="*/ 2264927 h 3906224"/>
                <a:gd name="connsiteX2847" fmla="*/ 4389496 w 6356145"/>
                <a:gd name="connsiteY2847" fmla="*/ 2257225 h 3906224"/>
                <a:gd name="connsiteX2848" fmla="*/ 4379252 w 6356145"/>
                <a:gd name="connsiteY2848" fmla="*/ 2249523 h 3906224"/>
                <a:gd name="connsiteX2849" fmla="*/ 4369008 w 6356145"/>
                <a:gd name="connsiteY2849" fmla="*/ 2241148 h 3906224"/>
                <a:gd name="connsiteX2850" fmla="*/ 3186032 w 6356145"/>
                <a:gd name="connsiteY2850" fmla="*/ 2241148 h 3906224"/>
                <a:gd name="connsiteX2851" fmla="*/ 3183340 w 6356145"/>
                <a:gd name="connsiteY2851" fmla="*/ 2244289 h 3906224"/>
                <a:gd name="connsiteX2852" fmla="*/ 3175638 w 6356145"/>
                <a:gd name="connsiteY2852" fmla="*/ 2254009 h 3906224"/>
                <a:gd name="connsiteX2853" fmla="*/ 3146326 w 6356145"/>
                <a:gd name="connsiteY2853" fmla="*/ 2302913 h 3906224"/>
                <a:gd name="connsiteX2854" fmla="*/ 3146251 w 6356145"/>
                <a:gd name="connsiteY2854" fmla="*/ 2303063 h 3906224"/>
                <a:gd name="connsiteX2855" fmla="*/ 3142064 w 6356145"/>
                <a:gd name="connsiteY2855" fmla="*/ 2312485 h 3906224"/>
                <a:gd name="connsiteX2856" fmla="*/ 3223795 w 6356145"/>
                <a:gd name="connsiteY2856" fmla="*/ 2331852 h 3906224"/>
                <a:gd name="connsiteX2857" fmla="*/ 3233366 w 6356145"/>
                <a:gd name="connsiteY2857" fmla="*/ 2274648 h 3906224"/>
                <a:gd name="connsiteX2858" fmla="*/ 3217588 w 6356145"/>
                <a:gd name="connsiteY2858" fmla="*/ 2264852 h 3906224"/>
                <a:gd name="connsiteX2859" fmla="*/ 3208765 w 6356145"/>
                <a:gd name="connsiteY2859" fmla="*/ 2258795 h 3906224"/>
                <a:gd name="connsiteX2860" fmla="*/ 3207194 w 6356145"/>
                <a:gd name="connsiteY2860" fmla="*/ 2257673 h 3906224"/>
                <a:gd name="connsiteX2861" fmla="*/ 3201137 w 6356145"/>
                <a:gd name="connsiteY2861" fmla="*/ 2253187 h 3906224"/>
                <a:gd name="connsiteX2862" fmla="*/ 3196277 w 6356145"/>
                <a:gd name="connsiteY2862" fmla="*/ 2249523 h 3906224"/>
                <a:gd name="connsiteX2863" fmla="*/ 3196202 w 6356145"/>
                <a:gd name="connsiteY2863" fmla="*/ 2249447 h 3906224"/>
                <a:gd name="connsiteX2864" fmla="*/ 3195978 w 6356145"/>
                <a:gd name="connsiteY2864" fmla="*/ 2249224 h 3906224"/>
                <a:gd name="connsiteX2865" fmla="*/ 3187378 w 6356145"/>
                <a:gd name="connsiteY2865" fmla="*/ 2242194 h 3906224"/>
                <a:gd name="connsiteX2866" fmla="*/ 3186107 w 6356145"/>
                <a:gd name="connsiteY2866" fmla="*/ 2241222 h 3906224"/>
                <a:gd name="connsiteX2867" fmla="*/ 3186032 w 6356145"/>
                <a:gd name="connsiteY2867" fmla="*/ 2241148 h 3906224"/>
                <a:gd name="connsiteX2868" fmla="*/ 2003207 w 6356145"/>
                <a:gd name="connsiteY2868" fmla="*/ 2241148 h 3906224"/>
                <a:gd name="connsiteX2869" fmla="*/ 1959088 w 6356145"/>
                <a:gd name="connsiteY2869" fmla="*/ 2312560 h 3906224"/>
                <a:gd name="connsiteX2870" fmla="*/ 2040894 w 6356145"/>
                <a:gd name="connsiteY2870" fmla="*/ 2331927 h 3906224"/>
                <a:gd name="connsiteX2871" fmla="*/ 2050466 w 6356145"/>
                <a:gd name="connsiteY2871" fmla="*/ 2274723 h 3906224"/>
                <a:gd name="connsiteX2872" fmla="*/ 2034838 w 6356145"/>
                <a:gd name="connsiteY2872" fmla="*/ 2265002 h 3906224"/>
                <a:gd name="connsiteX2873" fmla="*/ 2034763 w 6356145"/>
                <a:gd name="connsiteY2873" fmla="*/ 2265002 h 3906224"/>
                <a:gd name="connsiteX2874" fmla="*/ 2034688 w 6356145"/>
                <a:gd name="connsiteY2874" fmla="*/ 2264927 h 3906224"/>
                <a:gd name="connsiteX2875" fmla="*/ 2013376 w 6356145"/>
                <a:gd name="connsiteY2875" fmla="*/ 2249523 h 3906224"/>
                <a:gd name="connsiteX2876" fmla="*/ 2003207 w 6356145"/>
                <a:gd name="connsiteY2876" fmla="*/ 2241148 h 3906224"/>
                <a:gd name="connsiteX2877" fmla="*/ 820232 w 6356145"/>
                <a:gd name="connsiteY2877" fmla="*/ 2241148 h 3906224"/>
                <a:gd name="connsiteX2878" fmla="*/ 776188 w 6356145"/>
                <a:gd name="connsiteY2878" fmla="*/ 2312635 h 3906224"/>
                <a:gd name="connsiteX2879" fmla="*/ 857919 w 6356145"/>
                <a:gd name="connsiteY2879" fmla="*/ 2332002 h 3906224"/>
                <a:gd name="connsiteX2880" fmla="*/ 867565 w 6356145"/>
                <a:gd name="connsiteY2880" fmla="*/ 2274797 h 3906224"/>
                <a:gd name="connsiteX2881" fmla="*/ 851862 w 6356145"/>
                <a:gd name="connsiteY2881" fmla="*/ 2265002 h 3906224"/>
                <a:gd name="connsiteX2882" fmla="*/ 851787 w 6356145"/>
                <a:gd name="connsiteY2882" fmla="*/ 2264927 h 3906224"/>
                <a:gd name="connsiteX2883" fmla="*/ 830476 w 6356145"/>
                <a:gd name="connsiteY2883" fmla="*/ 2249523 h 3906224"/>
                <a:gd name="connsiteX2884" fmla="*/ 820232 w 6356145"/>
                <a:gd name="connsiteY2884" fmla="*/ 2241148 h 3906224"/>
                <a:gd name="connsiteX2885" fmla="*/ 4796882 w 6356145"/>
                <a:gd name="connsiteY2885" fmla="*/ 2241073 h 3906224"/>
                <a:gd name="connsiteX2886" fmla="*/ 4786712 w 6356145"/>
                <a:gd name="connsiteY2886" fmla="*/ 2249447 h 3906224"/>
                <a:gd name="connsiteX2887" fmla="*/ 4769439 w 6356145"/>
                <a:gd name="connsiteY2887" fmla="*/ 2262011 h 3906224"/>
                <a:gd name="connsiteX2888" fmla="*/ 4749548 w 6356145"/>
                <a:gd name="connsiteY2888" fmla="*/ 2274573 h 3906224"/>
                <a:gd name="connsiteX2889" fmla="*/ 4759194 w 6356145"/>
                <a:gd name="connsiteY2889" fmla="*/ 2331778 h 3906224"/>
                <a:gd name="connsiteX2890" fmla="*/ 4841001 w 6356145"/>
                <a:gd name="connsiteY2890" fmla="*/ 2312485 h 3906224"/>
                <a:gd name="connsiteX2891" fmla="*/ 4796882 w 6356145"/>
                <a:gd name="connsiteY2891" fmla="*/ 2241073 h 3906224"/>
                <a:gd name="connsiteX2892" fmla="*/ 3613908 w 6356145"/>
                <a:gd name="connsiteY2892" fmla="*/ 2241073 h 3906224"/>
                <a:gd name="connsiteX2893" fmla="*/ 3603738 w 6356145"/>
                <a:gd name="connsiteY2893" fmla="*/ 2249447 h 3906224"/>
                <a:gd name="connsiteX2894" fmla="*/ 3582276 w 6356145"/>
                <a:gd name="connsiteY2894" fmla="*/ 2264927 h 3906224"/>
                <a:gd name="connsiteX2895" fmla="*/ 3566648 w 6356145"/>
                <a:gd name="connsiteY2895" fmla="*/ 2274573 h 3906224"/>
                <a:gd name="connsiteX2896" fmla="*/ 3576219 w 6356145"/>
                <a:gd name="connsiteY2896" fmla="*/ 2331778 h 3906224"/>
                <a:gd name="connsiteX2897" fmla="*/ 3658026 w 6356145"/>
                <a:gd name="connsiteY2897" fmla="*/ 2312485 h 3906224"/>
                <a:gd name="connsiteX2898" fmla="*/ 3613908 w 6356145"/>
                <a:gd name="connsiteY2898" fmla="*/ 2241073 h 3906224"/>
                <a:gd name="connsiteX2899" fmla="*/ 2431082 w 6356145"/>
                <a:gd name="connsiteY2899" fmla="*/ 2241073 h 3906224"/>
                <a:gd name="connsiteX2900" fmla="*/ 2420762 w 6356145"/>
                <a:gd name="connsiteY2900" fmla="*/ 2249523 h 3906224"/>
                <a:gd name="connsiteX2901" fmla="*/ 2399526 w 6356145"/>
                <a:gd name="connsiteY2901" fmla="*/ 2264852 h 3906224"/>
                <a:gd name="connsiteX2902" fmla="*/ 2383747 w 6356145"/>
                <a:gd name="connsiteY2902" fmla="*/ 2274573 h 3906224"/>
                <a:gd name="connsiteX2903" fmla="*/ 2393319 w 6356145"/>
                <a:gd name="connsiteY2903" fmla="*/ 2331778 h 3906224"/>
                <a:gd name="connsiteX2904" fmla="*/ 2475126 w 6356145"/>
                <a:gd name="connsiteY2904" fmla="*/ 2312485 h 3906224"/>
                <a:gd name="connsiteX2905" fmla="*/ 2431082 w 6356145"/>
                <a:gd name="connsiteY2905" fmla="*/ 2241073 h 3906224"/>
                <a:gd name="connsiteX2906" fmla="*/ 1248106 w 6356145"/>
                <a:gd name="connsiteY2906" fmla="*/ 2241073 h 3906224"/>
                <a:gd name="connsiteX2907" fmla="*/ 1237787 w 6356145"/>
                <a:gd name="connsiteY2907" fmla="*/ 2249523 h 3906224"/>
                <a:gd name="connsiteX2908" fmla="*/ 1216625 w 6356145"/>
                <a:gd name="connsiteY2908" fmla="*/ 2264852 h 3906224"/>
                <a:gd name="connsiteX2909" fmla="*/ 1200698 w 6356145"/>
                <a:gd name="connsiteY2909" fmla="*/ 2274573 h 3906224"/>
                <a:gd name="connsiteX2910" fmla="*/ 1210344 w 6356145"/>
                <a:gd name="connsiteY2910" fmla="*/ 2331778 h 3906224"/>
                <a:gd name="connsiteX2911" fmla="*/ 1292151 w 6356145"/>
                <a:gd name="connsiteY2911" fmla="*/ 2312485 h 3906224"/>
                <a:gd name="connsiteX2912" fmla="*/ 1248106 w 6356145"/>
                <a:gd name="connsiteY2912" fmla="*/ 2241073 h 3906224"/>
                <a:gd name="connsiteX2913" fmla="*/ 4280097 w 6356145"/>
                <a:gd name="connsiteY2913" fmla="*/ 2122028 h 3906224"/>
                <a:gd name="connsiteX2914" fmla="*/ 4231716 w 6356145"/>
                <a:gd name="connsiteY2914" fmla="*/ 2160613 h 3906224"/>
                <a:gd name="connsiteX2915" fmla="*/ 4207339 w 6356145"/>
                <a:gd name="connsiteY2915" fmla="*/ 2188430 h 3906224"/>
                <a:gd name="connsiteX2916" fmla="*/ 4200834 w 6356145"/>
                <a:gd name="connsiteY2916" fmla="*/ 2197253 h 3906224"/>
                <a:gd name="connsiteX2917" fmla="*/ 4196571 w 6356145"/>
                <a:gd name="connsiteY2917" fmla="*/ 2203535 h 3906224"/>
                <a:gd name="connsiteX2918" fmla="*/ 4195001 w 6356145"/>
                <a:gd name="connsiteY2918" fmla="*/ 2205928 h 3906224"/>
                <a:gd name="connsiteX2919" fmla="*/ 4195599 w 6356145"/>
                <a:gd name="connsiteY2919" fmla="*/ 2206825 h 3906224"/>
                <a:gd name="connsiteX2920" fmla="*/ 4196571 w 6356145"/>
                <a:gd name="connsiteY2920" fmla="*/ 2208171 h 3906224"/>
                <a:gd name="connsiteX2921" fmla="*/ 4197094 w 6356145"/>
                <a:gd name="connsiteY2921" fmla="*/ 2208919 h 3906224"/>
                <a:gd name="connsiteX2922" fmla="*/ 4201955 w 6356145"/>
                <a:gd name="connsiteY2922" fmla="*/ 2215873 h 3906224"/>
                <a:gd name="connsiteX2923" fmla="*/ 4202927 w 6356145"/>
                <a:gd name="connsiteY2923" fmla="*/ 2217219 h 3906224"/>
                <a:gd name="connsiteX2924" fmla="*/ 4207488 w 6356145"/>
                <a:gd name="connsiteY2924" fmla="*/ 2223276 h 3906224"/>
                <a:gd name="connsiteX2925" fmla="*/ 4207564 w 6356145"/>
                <a:gd name="connsiteY2925" fmla="*/ 2223426 h 3906224"/>
                <a:gd name="connsiteX2926" fmla="*/ 4213172 w 6356145"/>
                <a:gd name="connsiteY2926" fmla="*/ 2230454 h 3906224"/>
                <a:gd name="connsiteX2927" fmla="*/ 4213620 w 6356145"/>
                <a:gd name="connsiteY2927" fmla="*/ 2230978 h 3906224"/>
                <a:gd name="connsiteX2928" fmla="*/ 4214742 w 6356145"/>
                <a:gd name="connsiteY2928" fmla="*/ 2232324 h 3906224"/>
                <a:gd name="connsiteX2929" fmla="*/ 4218930 w 6356145"/>
                <a:gd name="connsiteY2929" fmla="*/ 2237109 h 3906224"/>
                <a:gd name="connsiteX2930" fmla="*/ 4219228 w 6356145"/>
                <a:gd name="connsiteY2930" fmla="*/ 2237409 h 3906224"/>
                <a:gd name="connsiteX2931" fmla="*/ 4225211 w 6356145"/>
                <a:gd name="connsiteY2931" fmla="*/ 2243914 h 3906224"/>
                <a:gd name="connsiteX2932" fmla="*/ 4225436 w 6356145"/>
                <a:gd name="connsiteY2932" fmla="*/ 2244139 h 3906224"/>
                <a:gd name="connsiteX2933" fmla="*/ 4225510 w 6356145"/>
                <a:gd name="connsiteY2933" fmla="*/ 2244213 h 3906224"/>
                <a:gd name="connsiteX2934" fmla="*/ 4226332 w 6356145"/>
                <a:gd name="connsiteY2934" fmla="*/ 2245111 h 3906224"/>
                <a:gd name="connsiteX2935" fmla="*/ 4231716 w 6356145"/>
                <a:gd name="connsiteY2935" fmla="*/ 2250569 h 3906224"/>
                <a:gd name="connsiteX2936" fmla="*/ 4231940 w 6356145"/>
                <a:gd name="connsiteY2936" fmla="*/ 2250868 h 3906224"/>
                <a:gd name="connsiteX2937" fmla="*/ 4240166 w 6356145"/>
                <a:gd name="connsiteY2937" fmla="*/ 2258795 h 3906224"/>
                <a:gd name="connsiteX2938" fmla="*/ 4242260 w 6356145"/>
                <a:gd name="connsiteY2938" fmla="*/ 2260664 h 3906224"/>
                <a:gd name="connsiteX2939" fmla="*/ 4257664 w 6356145"/>
                <a:gd name="connsiteY2939" fmla="*/ 2273751 h 3906224"/>
                <a:gd name="connsiteX2940" fmla="*/ 4280022 w 6356145"/>
                <a:gd name="connsiteY2940" fmla="*/ 2289828 h 3906224"/>
                <a:gd name="connsiteX2941" fmla="*/ 4333040 w 6356145"/>
                <a:gd name="connsiteY2941" fmla="*/ 2205853 h 3906224"/>
                <a:gd name="connsiteX2942" fmla="*/ 4280097 w 6356145"/>
                <a:gd name="connsiteY2942" fmla="*/ 2122028 h 3906224"/>
                <a:gd name="connsiteX2943" fmla="*/ 3702742 w 6356145"/>
                <a:gd name="connsiteY2943" fmla="*/ 2121953 h 3906224"/>
                <a:gd name="connsiteX2944" fmla="*/ 3649800 w 6356145"/>
                <a:gd name="connsiteY2944" fmla="*/ 2205703 h 3906224"/>
                <a:gd name="connsiteX2945" fmla="*/ 3702742 w 6356145"/>
                <a:gd name="connsiteY2945" fmla="*/ 2289529 h 3906224"/>
                <a:gd name="connsiteX2946" fmla="*/ 3734149 w 6356145"/>
                <a:gd name="connsiteY2946" fmla="*/ 2266497 h 3906224"/>
                <a:gd name="connsiteX2947" fmla="*/ 3751124 w 6356145"/>
                <a:gd name="connsiteY2947" fmla="*/ 2250868 h 3906224"/>
                <a:gd name="connsiteX2948" fmla="*/ 3787839 w 6356145"/>
                <a:gd name="connsiteY2948" fmla="*/ 2205703 h 3906224"/>
                <a:gd name="connsiteX2949" fmla="*/ 3751124 w 6356145"/>
                <a:gd name="connsiteY2949" fmla="*/ 2160538 h 3906224"/>
                <a:gd name="connsiteX2950" fmla="*/ 3702742 w 6356145"/>
                <a:gd name="connsiteY2950" fmla="*/ 2121953 h 3906224"/>
                <a:gd name="connsiteX2951" fmla="*/ 2519767 w 6356145"/>
                <a:gd name="connsiteY2951" fmla="*/ 2121953 h 3906224"/>
                <a:gd name="connsiteX2952" fmla="*/ 2466900 w 6356145"/>
                <a:gd name="connsiteY2952" fmla="*/ 2205703 h 3906224"/>
                <a:gd name="connsiteX2953" fmla="*/ 2519767 w 6356145"/>
                <a:gd name="connsiteY2953" fmla="*/ 2289603 h 3906224"/>
                <a:gd name="connsiteX2954" fmla="*/ 2551174 w 6356145"/>
                <a:gd name="connsiteY2954" fmla="*/ 2266572 h 3906224"/>
                <a:gd name="connsiteX2955" fmla="*/ 2552071 w 6356145"/>
                <a:gd name="connsiteY2955" fmla="*/ 2265749 h 3906224"/>
                <a:gd name="connsiteX2956" fmla="*/ 2559923 w 6356145"/>
                <a:gd name="connsiteY2956" fmla="*/ 2258795 h 3906224"/>
                <a:gd name="connsiteX2957" fmla="*/ 2560222 w 6356145"/>
                <a:gd name="connsiteY2957" fmla="*/ 2258496 h 3906224"/>
                <a:gd name="connsiteX2958" fmla="*/ 2567998 w 6356145"/>
                <a:gd name="connsiteY2958" fmla="*/ 2251018 h 3906224"/>
                <a:gd name="connsiteX2959" fmla="*/ 2568148 w 6356145"/>
                <a:gd name="connsiteY2959" fmla="*/ 2250868 h 3906224"/>
                <a:gd name="connsiteX2960" fmla="*/ 2604939 w 6356145"/>
                <a:gd name="connsiteY2960" fmla="*/ 2205703 h 3906224"/>
                <a:gd name="connsiteX2961" fmla="*/ 2568148 w 6356145"/>
                <a:gd name="connsiteY2961" fmla="*/ 2160538 h 3906224"/>
                <a:gd name="connsiteX2962" fmla="*/ 2519767 w 6356145"/>
                <a:gd name="connsiteY2962" fmla="*/ 2121953 h 3906224"/>
                <a:gd name="connsiteX2963" fmla="*/ 6068544 w 6356145"/>
                <a:gd name="connsiteY2963" fmla="*/ 2121878 h 3906224"/>
                <a:gd name="connsiteX2964" fmla="*/ 6015601 w 6356145"/>
                <a:gd name="connsiteY2964" fmla="*/ 2205703 h 3906224"/>
                <a:gd name="connsiteX2965" fmla="*/ 6068544 w 6356145"/>
                <a:gd name="connsiteY2965" fmla="*/ 2289529 h 3906224"/>
                <a:gd name="connsiteX2966" fmla="*/ 6099950 w 6356145"/>
                <a:gd name="connsiteY2966" fmla="*/ 2266497 h 3906224"/>
                <a:gd name="connsiteX2967" fmla="*/ 6100847 w 6356145"/>
                <a:gd name="connsiteY2967" fmla="*/ 2265675 h 3906224"/>
                <a:gd name="connsiteX2968" fmla="*/ 6108698 w 6356145"/>
                <a:gd name="connsiteY2968" fmla="*/ 2258721 h 3906224"/>
                <a:gd name="connsiteX2969" fmla="*/ 6108998 w 6356145"/>
                <a:gd name="connsiteY2969" fmla="*/ 2258422 h 3906224"/>
                <a:gd name="connsiteX2970" fmla="*/ 6116774 w 6356145"/>
                <a:gd name="connsiteY2970" fmla="*/ 2250944 h 3906224"/>
                <a:gd name="connsiteX2971" fmla="*/ 6116924 w 6356145"/>
                <a:gd name="connsiteY2971" fmla="*/ 2250794 h 3906224"/>
                <a:gd name="connsiteX2972" fmla="*/ 6153640 w 6356145"/>
                <a:gd name="connsiteY2972" fmla="*/ 2205628 h 3906224"/>
                <a:gd name="connsiteX2973" fmla="*/ 6116924 w 6356145"/>
                <a:gd name="connsiteY2973" fmla="*/ 2160463 h 3906224"/>
                <a:gd name="connsiteX2974" fmla="*/ 6068544 w 6356145"/>
                <a:gd name="connsiteY2974" fmla="*/ 2121878 h 3906224"/>
                <a:gd name="connsiteX2975" fmla="*/ 4885643 w 6356145"/>
                <a:gd name="connsiteY2975" fmla="*/ 2121878 h 3906224"/>
                <a:gd name="connsiteX2976" fmla="*/ 4832700 w 6356145"/>
                <a:gd name="connsiteY2976" fmla="*/ 2205703 h 3906224"/>
                <a:gd name="connsiteX2977" fmla="*/ 4885643 w 6356145"/>
                <a:gd name="connsiteY2977" fmla="*/ 2289453 h 3906224"/>
                <a:gd name="connsiteX2978" fmla="*/ 4917050 w 6356145"/>
                <a:gd name="connsiteY2978" fmla="*/ 2266422 h 3906224"/>
                <a:gd name="connsiteX2979" fmla="*/ 4917274 w 6356145"/>
                <a:gd name="connsiteY2979" fmla="*/ 2266198 h 3906224"/>
                <a:gd name="connsiteX2980" fmla="*/ 4934024 w 6356145"/>
                <a:gd name="connsiteY2980" fmla="*/ 2250794 h 3906224"/>
                <a:gd name="connsiteX2981" fmla="*/ 4970739 w 6356145"/>
                <a:gd name="connsiteY2981" fmla="*/ 2205628 h 3906224"/>
                <a:gd name="connsiteX2982" fmla="*/ 4934024 w 6356145"/>
                <a:gd name="connsiteY2982" fmla="*/ 2160463 h 3906224"/>
                <a:gd name="connsiteX2983" fmla="*/ 4885643 w 6356145"/>
                <a:gd name="connsiteY2983" fmla="*/ 2121878 h 3906224"/>
                <a:gd name="connsiteX2984" fmla="*/ 3097346 w 6356145"/>
                <a:gd name="connsiteY2984" fmla="*/ 2121878 h 3906224"/>
                <a:gd name="connsiteX2985" fmla="*/ 3048965 w 6356145"/>
                <a:gd name="connsiteY2985" fmla="*/ 2160463 h 3906224"/>
                <a:gd name="connsiteX2986" fmla="*/ 3042535 w 6356145"/>
                <a:gd name="connsiteY2986" fmla="*/ 2167118 h 3906224"/>
                <a:gd name="connsiteX2987" fmla="*/ 3012250 w 6356145"/>
                <a:gd name="connsiteY2987" fmla="*/ 2205703 h 3906224"/>
                <a:gd name="connsiteX2988" fmla="*/ 3042460 w 6356145"/>
                <a:gd name="connsiteY2988" fmla="*/ 2244139 h 3906224"/>
                <a:gd name="connsiteX2989" fmla="*/ 3049040 w 6356145"/>
                <a:gd name="connsiteY2989" fmla="*/ 2250868 h 3906224"/>
                <a:gd name="connsiteX2990" fmla="*/ 3052331 w 6356145"/>
                <a:gd name="connsiteY2990" fmla="*/ 2254159 h 3906224"/>
                <a:gd name="connsiteX2991" fmla="*/ 3054499 w 6356145"/>
                <a:gd name="connsiteY2991" fmla="*/ 2256252 h 3906224"/>
                <a:gd name="connsiteX2992" fmla="*/ 3056668 w 6356145"/>
                <a:gd name="connsiteY2992" fmla="*/ 2258272 h 3906224"/>
                <a:gd name="connsiteX2993" fmla="*/ 3057191 w 6356145"/>
                <a:gd name="connsiteY2993" fmla="*/ 2258721 h 3906224"/>
                <a:gd name="connsiteX2994" fmla="*/ 3066014 w 6356145"/>
                <a:gd name="connsiteY2994" fmla="*/ 2266572 h 3906224"/>
                <a:gd name="connsiteX2995" fmla="*/ 3066014 w 6356145"/>
                <a:gd name="connsiteY2995" fmla="*/ 2266497 h 3906224"/>
                <a:gd name="connsiteX2996" fmla="*/ 3074764 w 6356145"/>
                <a:gd name="connsiteY2996" fmla="*/ 2273751 h 3906224"/>
                <a:gd name="connsiteX2997" fmla="*/ 3097197 w 6356145"/>
                <a:gd name="connsiteY2997" fmla="*/ 2289603 h 3906224"/>
                <a:gd name="connsiteX2998" fmla="*/ 3100786 w 6356145"/>
                <a:gd name="connsiteY2998" fmla="*/ 2281527 h 3906224"/>
                <a:gd name="connsiteX2999" fmla="*/ 3135408 w 6356145"/>
                <a:gd name="connsiteY2999" fmla="*/ 2223874 h 3906224"/>
                <a:gd name="connsiteX3000" fmla="*/ 3143708 w 6356145"/>
                <a:gd name="connsiteY3000" fmla="*/ 2213331 h 3906224"/>
                <a:gd name="connsiteX3001" fmla="*/ 3146326 w 6356145"/>
                <a:gd name="connsiteY3001" fmla="*/ 2210190 h 3906224"/>
                <a:gd name="connsiteX3002" fmla="*/ 3150139 w 6356145"/>
                <a:gd name="connsiteY3002" fmla="*/ 2205628 h 3906224"/>
                <a:gd name="connsiteX3003" fmla="*/ 3146251 w 6356145"/>
                <a:gd name="connsiteY3003" fmla="*/ 2200993 h 3906224"/>
                <a:gd name="connsiteX3004" fmla="*/ 3143708 w 6356145"/>
                <a:gd name="connsiteY3004" fmla="*/ 2198002 h 3906224"/>
                <a:gd name="connsiteX3005" fmla="*/ 3135408 w 6356145"/>
                <a:gd name="connsiteY3005" fmla="*/ 2187457 h 3906224"/>
                <a:gd name="connsiteX3006" fmla="*/ 3101384 w 6356145"/>
                <a:gd name="connsiteY3006" fmla="*/ 2130926 h 3906224"/>
                <a:gd name="connsiteX3007" fmla="*/ 3100786 w 6356145"/>
                <a:gd name="connsiteY3007" fmla="*/ 2129655 h 3906224"/>
                <a:gd name="connsiteX3008" fmla="*/ 3100786 w 6356145"/>
                <a:gd name="connsiteY3008" fmla="*/ 2129580 h 3906224"/>
                <a:gd name="connsiteX3009" fmla="*/ 3098468 w 6356145"/>
                <a:gd name="connsiteY3009" fmla="*/ 2124345 h 3906224"/>
                <a:gd name="connsiteX3010" fmla="*/ 3097346 w 6356145"/>
                <a:gd name="connsiteY3010" fmla="*/ 2121878 h 3906224"/>
                <a:gd name="connsiteX3011" fmla="*/ 1914446 w 6356145"/>
                <a:gd name="connsiteY3011" fmla="*/ 2121878 h 3906224"/>
                <a:gd name="connsiteX3012" fmla="*/ 1866066 w 6356145"/>
                <a:gd name="connsiteY3012" fmla="*/ 2160463 h 3906224"/>
                <a:gd name="connsiteX3013" fmla="*/ 1829350 w 6356145"/>
                <a:gd name="connsiteY3013" fmla="*/ 2205703 h 3906224"/>
                <a:gd name="connsiteX3014" fmla="*/ 1866066 w 6356145"/>
                <a:gd name="connsiteY3014" fmla="*/ 2250868 h 3906224"/>
                <a:gd name="connsiteX3015" fmla="*/ 1874291 w 6356145"/>
                <a:gd name="connsiteY3015" fmla="*/ 2258795 h 3906224"/>
                <a:gd name="connsiteX3016" fmla="*/ 1876385 w 6356145"/>
                <a:gd name="connsiteY3016" fmla="*/ 2260664 h 3906224"/>
                <a:gd name="connsiteX3017" fmla="*/ 1891789 w 6356145"/>
                <a:gd name="connsiteY3017" fmla="*/ 2273751 h 3906224"/>
                <a:gd name="connsiteX3018" fmla="*/ 1914371 w 6356145"/>
                <a:gd name="connsiteY3018" fmla="*/ 2289678 h 3906224"/>
                <a:gd name="connsiteX3019" fmla="*/ 1967388 w 6356145"/>
                <a:gd name="connsiteY3019" fmla="*/ 2205703 h 3906224"/>
                <a:gd name="connsiteX3020" fmla="*/ 1914446 w 6356145"/>
                <a:gd name="connsiteY3020" fmla="*/ 2121878 h 3906224"/>
                <a:gd name="connsiteX3021" fmla="*/ 1336867 w 6356145"/>
                <a:gd name="connsiteY3021" fmla="*/ 2121878 h 3906224"/>
                <a:gd name="connsiteX3022" fmla="*/ 1283925 w 6356145"/>
                <a:gd name="connsiteY3022" fmla="*/ 2205703 h 3906224"/>
                <a:gd name="connsiteX3023" fmla="*/ 1336867 w 6356145"/>
                <a:gd name="connsiteY3023" fmla="*/ 2289529 h 3906224"/>
                <a:gd name="connsiteX3024" fmla="*/ 1368273 w 6356145"/>
                <a:gd name="connsiteY3024" fmla="*/ 2266497 h 3906224"/>
                <a:gd name="connsiteX3025" fmla="*/ 1368349 w 6356145"/>
                <a:gd name="connsiteY3025" fmla="*/ 2266422 h 3906224"/>
                <a:gd name="connsiteX3026" fmla="*/ 1385248 w 6356145"/>
                <a:gd name="connsiteY3026" fmla="*/ 2250868 h 3906224"/>
                <a:gd name="connsiteX3027" fmla="*/ 1421964 w 6356145"/>
                <a:gd name="connsiteY3027" fmla="*/ 2205703 h 3906224"/>
                <a:gd name="connsiteX3028" fmla="*/ 1385248 w 6356145"/>
                <a:gd name="connsiteY3028" fmla="*/ 2160463 h 3906224"/>
                <a:gd name="connsiteX3029" fmla="*/ 1336867 w 6356145"/>
                <a:gd name="connsiteY3029" fmla="*/ 2121878 h 3906224"/>
                <a:gd name="connsiteX3030" fmla="*/ 731621 w 6356145"/>
                <a:gd name="connsiteY3030" fmla="*/ 2121878 h 3906224"/>
                <a:gd name="connsiteX3031" fmla="*/ 683240 w 6356145"/>
                <a:gd name="connsiteY3031" fmla="*/ 2160463 h 3906224"/>
                <a:gd name="connsiteX3032" fmla="*/ 646524 w 6356145"/>
                <a:gd name="connsiteY3032" fmla="*/ 2205703 h 3906224"/>
                <a:gd name="connsiteX3033" fmla="*/ 683240 w 6356145"/>
                <a:gd name="connsiteY3033" fmla="*/ 2250868 h 3906224"/>
                <a:gd name="connsiteX3034" fmla="*/ 683314 w 6356145"/>
                <a:gd name="connsiteY3034" fmla="*/ 2250944 h 3906224"/>
                <a:gd name="connsiteX3035" fmla="*/ 691466 w 6356145"/>
                <a:gd name="connsiteY3035" fmla="*/ 2258795 h 3906224"/>
                <a:gd name="connsiteX3036" fmla="*/ 693559 w 6356145"/>
                <a:gd name="connsiteY3036" fmla="*/ 2260664 h 3906224"/>
                <a:gd name="connsiteX3037" fmla="*/ 708963 w 6356145"/>
                <a:gd name="connsiteY3037" fmla="*/ 2273751 h 3906224"/>
                <a:gd name="connsiteX3038" fmla="*/ 731546 w 6356145"/>
                <a:gd name="connsiteY3038" fmla="*/ 2289678 h 3906224"/>
                <a:gd name="connsiteX3039" fmla="*/ 784488 w 6356145"/>
                <a:gd name="connsiteY3039" fmla="*/ 2205703 h 3906224"/>
                <a:gd name="connsiteX3040" fmla="*/ 731621 w 6356145"/>
                <a:gd name="connsiteY3040" fmla="*/ 2121878 h 3906224"/>
                <a:gd name="connsiteX3041" fmla="*/ 5463371 w 6356145"/>
                <a:gd name="connsiteY3041" fmla="*/ 2121803 h 3906224"/>
                <a:gd name="connsiteX3042" fmla="*/ 5414841 w 6356145"/>
                <a:gd name="connsiteY3042" fmla="*/ 2160463 h 3906224"/>
                <a:gd name="connsiteX3043" fmla="*/ 5378126 w 6356145"/>
                <a:gd name="connsiteY3043" fmla="*/ 2205703 h 3906224"/>
                <a:gd name="connsiteX3044" fmla="*/ 5414841 w 6356145"/>
                <a:gd name="connsiteY3044" fmla="*/ 2250868 h 3906224"/>
                <a:gd name="connsiteX3045" fmla="*/ 5423066 w 6356145"/>
                <a:gd name="connsiteY3045" fmla="*/ 2258795 h 3906224"/>
                <a:gd name="connsiteX3046" fmla="*/ 5425160 w 6356145"/>
                <a:gd name="connsiteY3046" fmla="*/ 2260664 h 3906224"/>
                <a:gd name="connsiteX3047" fmla="*/ 5440564 w 6356145"/>
                <a:gd name="connsiteY3047" fmla="*/ 2273751 h 3906224"/>
                <a:gd name="connsiteX3048" fmla="*/ 5463296 w 6356145"/>
                <a:gd name="connsiteY3048" fmla="*/ 2289678 h 3906224"/>
                <a:gd name="connsiteX3049" fmla="*/ 5490366 w 6356145"/>
                <a:gd name="connsiteY3049" fmla="*/ 2239578 h 3906224"/>
                <a:gd name="connsiteX3050" fmla="*/ 5490366 w 6356145"/>
                <a:gd name="connsiteY3050" fmla="*/ 2239502 h 3906224"/>
                <a:gd name="connsiteX3051" fmla="*/ 5501434 w 6356145"/>
                <a:gd name="connsiteY3051" fmla="*/ 2223874 h 3906224"/>
                <a:gd name="connsiteX3052" fmla="*/ 5516164 w 6356145"/>
                <a:gd name="connsiteY3052" fmla="*/ 2205628 h 3906224"/>
                <a:gd name="connsiteX3053" fmla="*/ 5501508 w 6356145"/>
                <a:gd name="connsiteY3053" fmla="*/ 2187457 h 3906224"/>
                <a:gd name="connsiteX3054" fmla="*/ 5501434 w 6356145"/>
                <a:gd name="connsiteY3054" fmla="*/ 2187383 h 3906224"/>
                <a:gd name="connsiteX3055" fmla="*/ 5501358 w 6356145"/>
                <a:gd name="connsiteY3055" fmla="*/ 2187308 h 3906224"/>
                <a:gd name="connsiteX3056" fmla="*/ 5490366 w 6356145"/>
                <a:gd name="connsiteY3056" fmla="*/ 2171755 h 3906224"/>
                <a:gd name="connsiteX3057" fmla="*/ 5463371 w 6356145"/>
                <a:gd name="connsiteY3057" fmla="*/ 2121803 h 3906224"/>
                <a:gd name="connsiteX3058" fmla="*/ 4759270 w 6356145"/>
                <a:gd name="connsiteY3058" fmla="*/ 2079479 h 3906224"/>
                <a:gd name="connsiteX3059" fmla="*/ 4749623 w 6356145"/>
                <a:gd name="connsiteY3059" fmla="*/ 2136609 h 3906224"/>
                <a:gd name="connsiteX3060" fmla="*/ 4796808 w 6356145"/>
                <a:gd name="connsiteY3060" fmla="*/ 2170334 h 3906224"/>
                <a:gd name="connsiteX3061" fmla="*/ 4841001 w 6356145"/>
                <a:gd name="connsiteY3061" fmla="*/ 2098847 h 3906224"/>
                <a:gd name="connsiteX3062" fmla="*/ 4759270 w 6356145"/>
                <a:gd name="connsiteY3062" fmla="*/ 2079479 h 3906224"/>
                <a:gd name="connsiteX3063" fmla="*/ 3576219 w 6356145"/>
                <a:gd name="connsiteY3063" fmla="*/ 2079479 h 3906224"/>
                <a:gd name="connsiteX3064" fmla="*/ 3566648 w 6356145"/>
                <a:gd name="connsiteY3064" fmla="*/ 2136609 h 3906224"/>
                <a:gd name="connsiteX3065" fmla="*/ 3613908 w 6356145"/>
                <a:gd name="connsiteY3065" fmla="*/ 2170334 h 3906224"/>
                <a:gd name="connsiteX3066" fmla="*/ 3658026 w 6356145"/>
                <a:gd name="connsiteY3066" fmla="*/ 2098847 h 3906224"/>
                <a:gd name="connsiteX3067" fmla="*/ 3576219 w 6356145"/>
                <a:gd name="connsiteY3067" fmla="*/ 2079479 h 3906224"/>
                <a:gd name="connsiteX3068" fmla="*/ 2393319 w 6356145"/>
                <a:gd name="connsiteY3068" fmla="*/ 2079479 h 3906224"/>
                <a:gd name="connsiteX3069" fmla="*/ 2383747 w 6356145"/>
                <a:gd name="connsiteY3069" fmla="*/ 2136609 h 3906224"/>
                <a:gd name="connsiteX3070" fmla="*/ 2431007 w 6356145"/>
                <a:gd name="connsiteY3070" fmla="*/ 2170334 h 3906224"/>
                <a:gd name="connsiteX3071" fmla="*/ 2475126 w 6356145"/>
                <a:gd name="connsiteY3071" fmla="*/ 2098847 h 3906224"/>
                <a:gd name="connsiteX3072" fmla="*/ 2393319 w 6356145"/>
                <a:gd name="connsiteY3072" fmla="*/ 2079479 h 3906224"/>
                <a:gd name="connsiteX3073" fmla="*/ 1210494 w 6356145"/>
                <a:gd name="connsiteY3073" fmla="*/ 2079479 h 3906224"/>
                <a:gd name="connsiteX3074" fmla="*/ 1200848 w 6356145"/>
                <a:gd name="connsiteY3074" fmla="*/ 2136609 h 3906224"/>
                <a:gd name="connsiteX3075" fmla="*/ 1248106 w 6356145"/>
                <a:gd name="connsiteY3075" fmla="*/ 2170334 h 3906224"/>
                <a:gd name="connsiteX3076" fmla="*/ 1292225 w 6356145"/>
                <a:gd name="connsiteY3076" fmla="*/ 2098847 h 3906224"/>
                <a:gd name="connsiteX3077" fmla="*/ 1210494 w 6356145"/>
                <a:gd name="connsiteY3077" fmla="*/ 2079479 h 3906224"/>
                <a:gd name="connsiteX3078" fmla="*/ 857919 w 6356145"/>
                <a:gd name="connsiteY3078" fmla="*/ 2079479 h 3906224"/>
                <a:gd name="connsiteX3079" fmla="*/ 776263 w 6356145"/>
                <a:gd name="connsiteY3079" fmla="*/ 2098772 h 3906224"/>
                <a:gd name="connsiteX3080" fmla="*/ 820306 w 6356145"/>
                <a:gd name="connsiteY3080" fmla="*/ 2170184 h 3906224"/>
                <a:gd name="connsiteX3081" fmla="*/ 840945 w 6356145"/>
                <a:gd name="connsiteY3081" fmla="*/ 2153957 h 3906224"/>
                <a:gd name="connsiteX3082" fmla="*/ 841095 w 6356145"/>
                <a:gd name="connsiteY3082" fmla="*/ 2153883 h 3906224"/>
                <a:gd name="connsiteX3083" fmla="*/ 841394 w 6356145"/>
                <a:gd name="connsiteY3083" fmla="*/ 2153658 h 3906224"/>
                <a:gd name="connsiteX3084" fmla="*/ 862705 w 6356145"/>
                <a:gd name="connsiteY3084" fmla="*/ 2139525 h 3906224"/>
                <a:gd name="connsiteX3085" fmla="*/ 862930 w 6356145"/>
                <a:gd name="connsiteY3085" fmla="*/ 2139375 h 3906224"/>
                <a:gd name="connsiteX3086" fmla="*/ 863079 w 6356145"/>
                <a:gd name="connsiteY3086" fmla="*/ 2139301 h 3906224"/>
                <a:gd name="connsiteX3087" fmla="*/ 867565 w 6356145"/>
                <a:gd name="connsiteY3087" fmla="*/ 2136609 h 3906224"/>
                <a:gd name="connsiteX3088" fmla="*/ 857919 w 6356145"/>
                <a:gd name="connsiteY3088" fmla="*/ 2079479 h 3906224"/>
                <a:gd name="connsiteX3089" fmla="*/ 5942245 w 6356145"/>
                <a:gd name="connsiteY3089" fmla="*/ 2079405 h 3906224"/>
                <a:gd name="connsiteX3090" fmla="*/ 5940898 w 6356145"/>
                <a:gd name="connsiteY3090" fmla="*/ 2092640 h 3906224"/>
                <a:gd name="connsiteX3091" fmla="*/ 5932524 w 6356145"/>
                <a:gd name="connsiteY3091" fmla="*/ 2136609 h 3906224"/>
                <a:gd name="connsiteX3092" fmla="*/ 5979782 w 6356145"/>
                <a:gd name="connsiteY3092" fmla="*/ 2170334 h 3906224"/>
                <a:gd name="connsiteX3093" fmla="*/ 6023902 w 6356145"/>
                <a:gd name="connsiteY3093" fmla="*/ 2098772 h 3906224"/>
                <a:gd name="connsiteX3094" fmla="*/ 5942245 w 6356145"/>
                <a:gd name="connsiteY3094" fmla="*/ 2079405 h 3906224"/>
                <a:gd name="connsiteX3095" fmla="*/ 5589595 w 6356145"/>
                <a:gd name="connsiteY3095" fmla="*/ 2079405 h 3906224"/>
                <a:gd name="connsiteX3096" fmla="*/ 5507864 w 6356145"/>
                <a:gd name="connsiteY3096" fmla="*/ 2098772 h 3906224"/>
                <a:gd name="connsiteX3097" fmla="*/ 5532092 w 6356145"/>
                <a:gd name="connsiteY3097" fmla="*/ 2143863 h 3906224"/>
                <a:gd name="connsiteX3098" fmla="*/ 5540018 w 6356145"/>
                <a:gd name="connsiteY3098" fmla="*/ 2155079 h 3906224"/>
                <a:gd name="connsiteX3099" fmla="*/ 5541588 w 6356145"/>
                <a:gd name="connsiteY3099" fmla="*/ 2157323 h 3906224"/>
                <a:gd name="connsiteX3100" fmla="*/ 5544953 w 6356145"/>
                <a:gd name="connsiteY3100" fmla="*/ 2161510 h 3906224"/>
                <a:gd name="connsiteX3101" fmla="*/ 5552057 w 6356145"/>
                <a:gd name="connsiteY3101" fmla="*/ 2170259 h 3906224"/>
                <a:gd name="connsiteX3102" fmla="*/ 5579650 w 6356145"/>
                <a:gd name="connsiteY3102" fmla="*/ 2149097 h 3906224"/>
                <a:gd name="connsiteX3103" fmla="*/ 5580174 w 6356145"/>
                <a:gd name="connsiteY3103" fmla="*/ 2148499 h 3906224"/>
                <a:gd name="connsiteX3104" fmla="*/ 5583763 w 6356145"/>
                <a:gd name="connsiteY3104" fmla="*/ 2146031 h 3906224"/>
                <a:gd name="connsiteX3105" fmla="*/ 5584660 w 6356145"/>
                <a:gd name="connsiteY3105" fmla="*/ 2145433 h 3906224"/>
                <a:gd name="connsiteX3106" fmla="*/ 5594530 w 6356145"/>
                <a:gd name="connsiteY3106" fmla="*/ 2139226 h 3906224"/>
                <a:gd name="connsiteX3107" fmla="*/ 5599167 w 6356145"/>
                <a:gd name="connsiteY3107" fmla="*/ 2136534 h 3906224"/>
                <a:gd name="connsiteX3108" fmla="*/ 5589595 w 6356145"/>
                <a:gd name="connsiteY3108" fmla="*/ 2079405 h 3906224"/>
                <a:gd name="connsiteX3109" fmla="*/ 4406695 w 6356145"/>
                <a:gd name="connsiteY3109" fmla="*/ 2079405 h 3906224"/>
                <a:gd name="connsiteX3110" fmla="*/ 4324963 w 6356145"/>
                <a:gd name="connsiteY3110" fmla="*/ 2098772 h 3906224"/>
                <a:gd name="connsiteX3111" fmla="*/ 4369008 w 6356145"/>
                <a:gd name="connsiteY3111" fmla="*/ 2170184 h 3906224"/>
                <a:gd name="connsiteX3112" fmla="*/ 4389720 w 6356145"/>
                <a:gd name="connsiteY3112" fmla="*/ 2153883 h 3906224"/>
                <a:gd name="connsiteX3113" fmla="*/ 4410508 w 6356145"/>
                <a:gd name="connsiteY3113" fmla="*/ 2140049 h 3906224"/>
                <a:gd name="connsiteX3114" fmla="*/ 4411481 w 6356145"/>
                <a:gd name="connsiteY3114" fmla="*/ 2139375 h 3906224"/>
                <a:gd name="connsiteX3115" fmla="*/ 4411630 w 6356145"/>
                <a:gd name="connsiteY3115" fmla="*/ 2139301 h 3906224"/>
                <a:gd name="connsiteX3116" fmla="*/ 4416266 w 6356145"/>
                <a:gd name="connsiteY3116" fmla="*/ 2136534 h 3906224"/>
                <a:gd name="connsiteX3117" fmla="*/ 4406695 w 6356145"/>
                <a:gd name="connsiteY3117" fmla="*/ 2079405 h 3906224"/>
                <a:gd name="connsiteX3118" fmla="*/ 3223795 w 6356145"/>
                <a:gd name="connsiteY3118" fmla="*/ 2079405 h 3906224"/>
                <a:gd name="connsiteX3119" fmla="*/ 3142064 w 6356145"/>
                <a:gd name="connsiteY3119" fmla="*/ 2098772 h 3906224"/>
                <a:gd name="connsiteX3120" fmla="*/ 3146251 w 6356145"/>
                <a:gd name="connsiteY3120" fmla="*/ 2108269 h 3906224"/>
                <a:gd name="connsiteX3121" fmla="*/ 3175638 w 6356145"/>
                <a:gd name="connsiteY3121" fmla="*/ 2157247 h 3906224"/>
                <a:gd name="connsiteX3122" fmla="*/ 3186032 w 6356145"/>
                <a:gd name="connsiteY3122" fmla="*/ 2170184 h 3906224"/>
                <a:gd name="connsiteX3123" fmla="*/ 3206746 w 6356145"/>
                <a:gd name="connsiteY3123" fmla="*/ 2153883 h 3906224"/>
                <a:gd name="connsiteX3124" fmla="*/ 3228430 w 6356145"/>
                <a:gd name="connsiteY3124" fmla="*/ 2139525 h 3906224"/>
                <a:gd name="connsiteX3125" fmla="*/ 3228730 w 6356145"/>
                <a:gd name="connsiteY3125" fmla="*/ 2139375 h 3906224"/>
                <a:gd name="connsiteX3126" fmla="*/ 3228880 w 6356145"/>
                <a:gd name="connsiteY3126" fmla="*/ 2139226 h 3906224"/>
                <a:gd name="connsiteX3127" fmla="*/ 3233366 w 6356145"/>
                <a:gd name="connsiteY3127" fmla="*/ 2136534 h 3906224"/>
                <a:gd name="connsiteX3128" fmla="*/ 3223795 w 6356145"/>
                <a:gd name="connsiteY3128" fmla="*/ 2079405 h 3906224"/>
                <a:gd name="connsiteX3129" fmla="*/ 2040820 w 6356145"/>
                <a:gd name="connsiteY3129" fmla="*/ 2079405 h 3906224"/>
                <a:gd name="connsiteX3130" fmla="*/ 1959088 w 6356145"/>
                <a:gd name="connsiteY3130" fmla="*/ 2098772 h 3906224"/>
                <a:gd name="connsiteX3131" fmla="*/ 2003132 w 6356145"/>
                <a:gd name="connsiteY3131" fmla="*/ 2170184 h 3906224"/>
                <a:gd name="connsiteX3132" fmla="*/ 2023845 w 6356145"/>
                <a:gd name="connsiteY3132" fmla="*/ 2153883 h 3906224"/>
                <a:gd name="connsiteX3133" fmla="*/ 2045531 w 6356145"/>
                <a:gd name="connsiteY3133" fmla="*/ 2139525 h 3906224"/>
                <a:gd name="connsiteX3134" fmla="*/ 2045829 w 6356145"/>
                <a:gd name="connsiteY3134" fmla="*/ 2139375 h 3906224"/>
                <a:gd name="connsiteX3135" fmla="*/ 2045905 w 6356145"/>
                <a:gd name="connsiteY3135" fmla="*/ 2139226 h 3906224"/>
                <a:gd name="connsiteX3136" fmla="*/ 2050391 w 6356145"/>
                <a:gd name="connsiteY3136" fmla="*/ 2136534 h 3906224"/>
                <a:gd name="connsiteX3137" fmla="*/ 2040820 w 6356145"/>
                <a:gd name="connsiteY3137" fmla="*/ 2079405 h 3906224"/>
                <a:gd name="connsiteX3138" fmla="*/ 5170768 w 6356145"/>
                <a:gd name="connsiteY3138" fmla="*/ 2063552 h 3906224"/>
                <a:gd name="connsiteX3139" fmla="*/ 5155589 w 6356145"/>
                <a:gd name="connsiteY3139" fmla="*/ 2075666 h 3906224"/>
                <a:gd name="connsiteX3140" fmla="*/ 5130090 w 6356145"/>
                <a:gd name="connsiteY3140" fmla="*/ 2140049 h 3906224"/>
                <a:gd name="connsiteX3141" fmla="*/ 5104964 w 6356145"/>
                <a:gd name="connsiteY3141" fmla="*/ 2165174 h 3906224"/>
                <a:gd name="connsiteX3142" fmla="*/ 5078120 w 6356145"/>
                <a:gd name="connsiteY3142" fmla="*/ 2168614 h 3906224"/>
                <a:gd name="connsiteX3143" fmla="*/ 5069221 w 6356145"/>
                <a:gd name="connsiteY3143" fmla="*/ 2171605 h 3906224"/>
                <a:gd name="connsiteX3144" fmla="*/ 5065408 w 6356145"/>
                <a:gd name="connsiteY3144" fmla="*/ 2173250 h 3906224"/>
                <a:gd name="connsiteX3145" fmla="*/ 5058004 w 6356145"/>
                <a:gd name="connsiteY3145" fmla="*/ 2176989 h 3906224"/>
                <a:gd name="connsiteX3146" fmla="*/ 5050601 w 6356145"/>
                <a:gd name="connsiteY3146" fmla="*/ 2181999 h 3906224"/>
                <a:gd name="connsiteX3147" fmla="*/ 5048806 w 6356145"/>
                <a:gd name="connsiteY3147" fmla="*/ 2183195 h 3906224"/>
                <a:gd name="connsiteX3148" fmla="*/ 5048657 w 6356145"/>
                <a:gd name="connsiteY3148" fmla="*/ 2183270 h 3906224"/>
                <a:gd name="connsiteX3149" fmla="*/ 5040582 w 6356145"/>
                <a:gd name="connsiteY3149" fmla="*/ 2190448 h 3906224"/>
                <a:gd name="connsiteX3150" fmla="*/ 5028318 w 6356145"/>
                <a:gd name="connsiteY3150" fmla="*/ 2205853 h 3906224"/>
                <a:gd name="connsiteX3151" fmla="*/ 5104814 w 6356145"/>
                <a:gd name="connsiteY3151" fmla="*/ 2246383 h 3906224"/>
                <a:gd name="connsiteX3152" fmla="*/ 5129940 w 6356145"/>
                <a:gd name="connsiteY3152" fmla="*/ 2271507 h 3906224"/>
                <a:gd name="connsiteX3153" fmla="*/ 5155364 w 6356145"/>
                <a:gd name="connsiteY3153" fmla="*/ 2335815 h 3906224"/>
                <a:gd name="connsiteX3154" fmla="*/ 5170619 w 6356145"/>
                <a:gd name="connsiteY3154" fmla="*/ 2348004 h 3906224"/>
                <a:gd name="connsiteX3155" fmla="*/ 5211223 w 6356145"/>
                <a:gd name="connsiteY3155" fmla="*/ 2271507 h 3906224"/>
                <a:gd name="connsiteX3156" fmla="*/ 5236348 w 6356145"/>
                <a:gd name="connsiteY3156" fmla="*/ 2246383 h 3906224"/>
                <a:gd name="connsiteX3157" fmla="*/ 5300656 w 6356145"/>
                <a:gd name="connsiteY3157" fmla="*/ 2220958 h 3906224"/>
                <a:gd name="connsiteX3158" fmla="*/ 5312770 w 6356145"/>
                <a:gd name="connsiteY3158" fmla="*/ 2205703 h 3906224"/>
                <a:gd name="connsiteX3159" fmla="*/ 5300656 w 6356145"/>
                <a:gd name="connsiteY3159" fmla="*/ 2190374 h 3906224"/>
                <a:gd name="connsiteX3160" fmla="*/ 5286523 w 6356145"/>
                <a:gd name="connsiteY3160" fmla="*/ 2178859 h 3906224"/>
                <a:gd name="connsiteX3161" fmla="*/ 5279344 w 6356145"/>
                <a:gd name="connsiteY3161" fmla="*/ 2174670 h 3906224"/>
                <a:gd name="connsiteX3162" fmla="*/ 5275830 w 6356145"/>
                <a:gd name="connsiteY3162" fmla="*/ 2172951 h 3906224"/>
                <a:gd name="connsiteX3163" fmla="*/ 5267530 w 6356145"/>
                <a:gd name="connsiteY3163" fmla="*/ 2169735 h 3906224"/>
                <a:gd name="connsiteX3164" fmla="*/ 5236348 w 6356145"/>
                <a:gd name="connsiteY3164" fmla="*/ 2165024 h 3906224"/>
                <a:gd name="connsiteX3165" fmla="*/ 5211223 w 6356145"/>
                <a:gd name="connsiteY3165" fmla="*/ 2139899 h 3906224"/>
                <a:gd name="connsiteX3166" fmla="*/ 5170768 w 6356145"/>
                <a:gd name="connsiteY3166" fmla="*/ 2063552 h 3906224"/>
                <a:gd name="connsiteX3167" fmla="*/ 3987644 w 6356145"/>
                <a:gd name="connsiteY3167" fmla="*/ 2063477 h 3906224"/>
                <a:gd name="connsiteX3168" fmla="*/ 3947040 w 6356145"/>
                <a:gd name="connsiteY3168" fmla="*/ 2139974 h 3906224"/>
                <a:gd name="connsiteX3169" fmla="*/ 3921914 w 6356145"/>
                <a:gd name="connsiteY3169" fmla="*/ 2165100 h 3906224"/>
                <a:gd name="connsiteX3170" fmla="*/ 3895145 w 6356145"/>
                <a:gd name="connsiteY3170" fmla="*/ 2168539 h 3906224"/>
                <a:gd name="connsiteX3171" fmla="*/ 3886395 w 6356145"/>
                <a:gd name="connsiteY3171" fmla="*/ 2171455 h 3906224"/>
                <a:gd name="connsiteX3172" fmla="*/ 3883703 w 6356145"/>
                <a:gd name="connsiteY3172" fmla="*/ 2172652 h 3906224"/>
                <a:gd name="connsiteX3173" fmla="*/ 3875029 w 6356145"/>
                <a:gd name="connsiteY3173" fmla="*/ 2176989 h 3906224"/>
                <a:gd name="connsiteX3174" fmla="*/ 3867850 w 6356145"/>
                <a:gd name="connsiteY3174" fmla="*/ 2181850 h 3906224"/>
                <a:gd name="connsiteX3175" fmla="*/ 3857681 w 6356145"/>
                <a:gd name="connsiteY3175" fmla="*/ 2190448 h 3906224"/>
                <a:gd name="connsiteX3176" fmla="*/ 3845417 w 6356145"/>
                <a:gd name="connsiteY3176" fmla="*/ 2205778 h 3906224"/>
                <a:gd name="connsiteX3177" fmla="*/ 3921914 w 6356145"/>
                <a:gd name="connsiteY3177" fmla="*/ 2246383 h 3906224"/>
                <a:gd name="connsiteX3178" fmla="*/ 3947040 w 6356145"/>
                <a:gd name="connsiteY3178" fmla="*/ 2271432 h 3906224"/>
                <a:gd name="connsiteX3179" fmla="*/ 3972464 w 6356145"/>
                <a:gd name="connsiteY3179" fmla="*/ 2335815 h 3906224"/>
                <a:gd name="connsiteX3180" fmla="*/ 3987718 w 6356145"/>
                <a:gd name="connsiteY3180" fmla="*/ 2348004 h 3906224"/>
                <a:gd name="connsiteX3181" fmla="*/ 4028323 w 6356145"/>
                <a:gd name="connsiteY3181" fmla="*/ 2271507 h 3906224"/>
                <a:gd name="connsiteX3182" fmla="*/ 4053448 w 6356145"/>
                <a:gd name="connsiteY3182" fmla="*/ 2246383 h 3906224"/>
                <a:gd name="connsiteX3183" fmla="*/ 4117831 w 6356145"/>
                <a:gd name="connsiteY3183" fmla="*/ 2220958 h 3906224"/>
                <a:gd name="connsiteX3184" fmla="*/ 4129944 w 6356145"/>
                <a:gd name="connsiteY3184" fmla="*/ 2205703 h 3906224"/>
                <a:gd name="connsiteX3185" fmla="*/ 4117831 w 6356145"/>
                <a:gd name="connsiteY3185" fmla="*/ 2190448 h 3906224"/>
                <a:gd name="connsiteX3186" fmla="*/ 4103698 w 6356145"/>
                <a:gd name="connsiteY3186" fmla="*/ 2178933 h 3906224"/>
                <a:gd name="connsiteX3187" fmla="*/ 4096520 w 6356145"/>
                <a:gd name="connsiteY3187" fmla="*/ 2174746 h 3906224"/>
                <a:gd name="connsiteX3188" fmla="*/ 4094051 w 6356145"/>
                <a:gd name="connsiteY3188" fmla="*/ 2173549 h 3906224"/>
                <a:gd name="connsiteX3189" fmla="*/ 4092631 w 6356145"/>
                <a:gd name="connsiteY3189" fmla="*/ 2172876 h 3906224"/>
                <a:gd name="connsiteX3190" fmla="*/ 4091958 w 6356145"/>
                <a:gd name="connsiteY3190" fmla="*/ 2172577 h 3906224"/>
                <a:gd name="connsiteX3191" fmla="*/ 4084554 w 6356145"/>
                <a:gd name="connsiteY3191" fmla="*/ 2169735 h 3906224"/>
                <a:gd name="connsiteX3192" fmla="*/ 4053448 w 6356145"/>
                <a:gd name="connsiteY3192" fmla="*/ 2165024 h 3906224"/>
                <a:gd name="connsiteX3193" fmla="*/ 4028323 w 6356145"/>
                <a:gd name="connsiteY3193" fmla="*/ 2139899 h 3906224"/>
                <a:gd name="connsiteX3194" fmla="*/ 3987644 w 6356145"/>
                <a:gd name="connsiteY3194" fmla="*/ 2063477 h 3906224"/>
                <a:gd name="connsiteX3195" fmla="*/ 1621918 w 6356145"/>
                <a:gd name="connsiteY3195" fmla="*/ 2063403 h 3906224"/>
                <a:gd name="connsiteX3196" fmla="*/ 1606738 w 6356145"/>
                <a:gd name="connsiteY3196" fmla="*/ 2075516 h 3906224"/>
                <a:gd name="connsiteX3197" fmla="*/ 1581239 w 6356145"/>
                <a:gd name="connsiteY3197" fmla="*/ 2139899 h 3906224"/>
                <a:gd name="connsiteX3198" fmla="*/ 1556114 w 6356145"/>
                <a:gd name="connsiteY3198" fmla="*/ 2165024 h 3906224"/>
                <a:gd name="connsiteX3199" fmla="*/ 1529269 w 6356145"/>
                <a:gd name="connsiteY3199" fmla="*/ 2168464 h 3906224"/>
                <a:gd name="connsiteX3200" fmla="*/ 1520371 w 6356145"/>
                <a:gd name="connsiteY3200" fmla="*/ 2171455 h 3906224"/>
                <a:gd name="connsiteX3201" fmla="*/ 1516930 w 6356145"/>
                <a:gd name="connsiteY3201" fmla="*/ 2172951 h 3906224"/>
                <a:gd name="connsiteX3202" fmla="*/ 1509229 w 6356145"/>
                <a:gd name="connsiteY3202" fmla="*/ 2176839 h 3906224"/>
                <a:gd name="connsiteX3203" fmla="*/ 1501826 w 6356145"/>
                <a:gd name="connsiteY3203" fmla="*/ 2181850 h 3906224"/>
                <a:gd name="connsiteX3204" fmla="*/ 1500031 w 6356145"/>
                <a:gd name="connsiteY3204" fmla="*/ 2183046 h 3906224"/>
                <a:gd name="connsiteX3205" fmla="*/ 1499881 w 6356145"/>
                <a:gd name="connsiteY3205" fmla="*/ 2183121 h 3906224"/>
                <a:gd name="connsiteX3206" fmla="*/ 1491805 w 6356145"/>
                <a:gd name="connsiteY3206" fmla="*/ 2190299 h 3906224"/>
                <a:gd name="connsiteX3207" fmla="*/ 1479542 w 6356145"/>
                <a:gd name="connsiteY3207" fmla="*/ 2205703 h 3906224"/>
                <a:gd name="connsiteX3208" fmla="*/ 1556039 w 6356145"/>
                <a:gd name="connsiteY3208" fmla="*/ 2246233 h 3906224"/>
                <a:gd name="connsiteX3209" fmla="*/ 1581164 w 6356145"/>
                <a:gd name="connsiteY3209" fmla="*/ 2271358 h 3906224"/>
                <a:gd name="connsiteX3210" fmla="*/ 1606588 w 6356145"/>
                <a:gd name="connsiteY3210" fmla="*/ 2335666 h 3906224"/>
                <a:gd name="connsiteX3211" fmla="*/ 1621843 w 6356145"/>
                <a:gd name="connsiteY3211" fmla="*/ 2347855 h 3906224"/>
                <a:gd name="connsiteX3212" fmla="*/ 1662447 w 6356145"/>
                <a:gd name="connsiteY3212" fmla="*/ 2271358 h 3906224"/>
                <a:gd name="connsiteX3213" fmla="*/ 1687572 w 6356145"/>
                <a:gd name="connsiteY3213" fmla="*/ 2246233 h 3906224"/>
                <a:gd name="connsiteX3214" fmla="*/ 1751955 w 6356145"/>
                <a:gd name="connsiteY3214" fmla="*/ 2220808 h 3906224"/>
                <a:gd name="connsiteX3215" fmla="*/ 1763995 w 6356145"/>
                <a:gd name="connsiteY3215" fmla="*/ 2205628 h 3906224"/>
                <a:gd name="connsiteX3216" fmla="*/ 1751881 w 6356145"/>
                <a:gd name="connsiteY3216" fmla="*/ 2190374 h 3906224"/>
                <a:gd name="connsiteX3217" fmla="*/ 1737823 w 6356145"/>
                <a:gd name="connsiteY3217" fmla="*/ 2178933 h 3906224"/>
                <a:gd name="connsiteX3218" fmla="*/ 1730569 w 6356145"/>
                <a:gd name="connsiteY3218" fmla="*/ 2174670 h 3906224"/>
                <a:gd name="connsiteX3219" fmla="*/ 1727055 w 6356145"/>
                <a:gd name="connsiteY3219" fmla="*/ 2172951 h 3906224"/>
                <a:gd name="connsiteX3220" fmla="*/ 1718754 w 6356145"/>
                <a:gd name="connsiteY3220" fmla="*/ 2169735 h 3906224"/>
                <a:gd name="connsiteX3221" fmla="*/ 1687572 w 6356145"/>
                <a:gd name="connsiteY3221" fmla="*/ 2165024 h 3906224"/>
                <a:gd name="connsiteX3222" fmla="*/ 1662447 w 6356145"/>
                <a:gd name="connsiteY3222" fmla="*/ 2139899 h 3906224"/>
                <a:gd name="connsiteX3223" fmla="*/ 1621918 w 6356145"/>
                <a:gd name="connsiteY3223" fmla="*/ 2063403 h 3906224"/>
                <a:gd name="connsiteX3224" fmla="*/ 439167 w 6356145"/>
                <a:gd name="connsiteY3224" fmla="*/ 2063403 h 3906224"/>
                <a:gd name="connsiteX3225" fmla="*/ 423912 w 6356145"/>
                <a:gd name="connsiteY3225" fmla="*/ 2075516 h 3906224"/>
                <a:gd name="connsiteX3226" fmla="*/ 398488 w 6356145"/>
                <a:gd name="connsiteY3226" fmla="*/ 2139899 h 3906224"/>
                <a:gd name="connsiteX3227" fmla="*/ 373363 w 6356145"/>
                <a:gd name="connsiteY3227" fmla="*/ 2165024 h 3906224"/>
                <a:gd name="connsiteX3228" fmla="*/ 346592 w 6356145"/>
                <a:gd name="connsiteY3228" fmla="*/ 2168464 h 3906224"/>
                <a:gd name="connsiteX3229" fmla="*/ 337769 w 6356145"/>
                <a:gd name="connsiteY3229" fmla="*/ 2171381 h 3906224"/>
                <a:gd name="connsiteX3230" fmla="*/ 335302 w 6356145"/>
                <a:gd name="connsiteY3230" fmla="*/ 2172427 h 3906224"/>
                <a:gd name="connsiteX3231" fmla="*/ 326403 w 6356145"/>
                <a:gd name="connsiteY3231" fmla="*/ 2176839 h 3906224"/>
                <a:gd name="connsiteX3232" fmla="*/ 319224 w 6356145"/>
                <a:gd name="connsiteY3232" fmla="*/ 2181700 h 3906224"/>
                <a:gd name="connsiteX3233" fmla="*/ 309055 w 6356145"/>
                <a:gd name="connsiteY3233" fmla="*/ 2190299 h 3906224"/>
                <a:gd name="connsiteX3234" fmla="*/ 296717 w 6356145"/>
                <a:gd name="connsiteY3234" fmla="*/ 2205703 h 3906224"/>
                <a:gd name="connsiteX3235" fmla="*/ 373214 w 6356145"/>
                <a:gd name="connsiteY3235" fmla="*/ 2246233 h 3906224"/>
                <a:gd name="connsiteX3236" fmla="*/ 398488 w 6356145"/>
                <a:gd name="connsiteY3236" fmla="*/ 2271507 h 3906224"/>
                <a:gd name="connsiteX3237" fmla="*/ 423912 w 6356145"/>
                <a:gd name="connsiteY3237" fmla="*/ 2335891 h 3906224"/>
                <a:gd name="connsiteX3238" fmla="*/ 439167 w 6356145"/>
                <a:gd name="connsiteY3238" fmla="*/ 2348079 h 3906224"/>
                <a:gd name="connsiteX3239" fmla="*/ 479846 w 6356145"/>
                <a:gd name="connsiteY3239" fmla="*/ 2271582 h 3906224"/>
                <a:gd name="connsiteX3240" fmla="*/ 504971 w 6356145"/>
                <a:gd name="connsiteY3240" fmla="*/ 2246457 h 3906224"/>
                <a:gd name="connsiteX3241" fmla="*/ 569279 w 6356145"/>
                <a:gd name="connsiteY3241" fmla="*/ 2221033 h 3906224"/>
                <a:gd name="connsiteX3242" fmla="*/ 581394 w 6356145"/>
                <a:gd name="connsiteY3242" fmla="*/ 2205778 h 3906224"/>
                <a:gd name="connsiteX3243" fmla="*/ 569279 w 6356145"/>
                <a:gd name="connsiteY3243" fmla="*/ 2190524 h 3906224"/>
                <a:gd name="connsiteX3244" fmla="*/ 555147 w 6356145"/>
                <a:gd name="connsiteY3244" fmla="*/ 2179008 h 3906224"/>
                <a:gd name="connsiteX3245" fmla="*/ 547968 w 6356145"/>
                <a:gd name="connsiteY3245" fmla="*/ 2174820 h 3906224"/>
                <a:gd name="connsiteX3246" fmla="*/ 545575 w 6356145"/>
                <a:gd name="connsiteY3246" fmla="*/ 2173624 h 3906224"/>
                <a:gd name="connsiteX3247" fmla="*/ 544379 w 6356145"/>
                <a:gd name="connsiteY3247" fmla="*/ 2173026 h 3906224"/>
                <a:gd name="connsiteX3248" fmla="*/ 536004 w 6356145"/>
                <a:gd name="connsiteY3248" fmla="*/ 2169735 h 3906224"/>
                <a:gd name="connsiteX3249" fmla="*/ 504896 w 6356145"/>
                <a:gd name="connsiteY3249" fmla="*/ 2165024 h 3906224"/>
                <a:gd name="connsiteX3250" fmla="*/ 479771 w 6356145"/>
                <a:gd name="connsiteY3250" fmla="*/ 2139899 h 3906224"/>
                <a:gd name="connsiteX3251" fmla="*/ 439167 w 6356145"/>
                <a:gd name="connsiteY3251" fmla="*/ 2063403 h 3906224"/>
                <a:gd name="connsiteX3252" fmla="*/ 2804743 w 6356145"/>
                <a:gd name="connsiteY3252" fmla="*/ 2063253 h 3906224"/>
                <a:gd name="connsiteX3253" fmla="*/ 2764064 w 6356145"/>
                <a:gd name="connsiteY3253" fmla="*/ 2139825 h 3906224"/>
                <a:gd name="connsiteX3254" fmla="*/ 2738940 w 6356145"/>
                <a:gd name="connsiteY3254" fmla="*/ 2164950 h 3906224"/>
                <a:gd name="connsiteX3255" fmla="*/ 2712169 w 6356145"/>
                <a:gd name="connsiteY3255" fmla="*/ 2168390 h 3906224"/>
                <a:gd name="connsiteX3256" fmla="*/ 2703271 w 6356145"/>
                <a:gd name="connsiteY3256" fmla="*/ 2171381 h 3906224"/>
                <a:gd name="connsiteX3257" fmla="*/ 2699981 w 6356145"/>
                <a:gd name="connsiteY3257" fmla="*/ 2172801 h 3906224"/>
                <a:gd name="connsiteX3258" fmla="*/ 2692279 w 6356145"/>
                <a:gd name="connsiteY3258" fmla="*/ 2176689 h 3906224"/>
                <a:gd name="connsiteX3259" fmla="*/ 2683380 w 6356145"/>
                <a:gd name="connsiteY3259" fmla="*/ 2182672 h 3906224"/>
                <a:gd name="connsiteX3260" fmla="*/ 2682932 w 6356145"/>
                <a:gd name="connsiteY3260" fmla="*/ 2182971 h 3906224"/>
                <a:gd name="connsiteX3261" fmla="*/ 2682183 w 6356145"/>
                <a:gd name="connsiteY3261" fmla="*/ 2183644 h 3906224"/>
                <a:gd name="connsiteX3262" fmla="*/ 2674557 w 6356145"/>
                <a:gd name="connsiteY3262" fmla="*/ 2190448 h 3906224"/>
                <a:gd name="connsiteX3263" fmla="*/ 2662442 w 6356145"/>
                <a:gd name="connsiteY3263" fmla="*/ 2205703 h 3906224"/>
                <a:gd name="connsiteX3264" fmla="*/ 2738940 w 6356145"/>
                <a:gd name="connsiteY3264" fmla="*/ 2246307 h 3906224"/>
                <a:gd name="connsiteX3265" fmla="*/ 2764064 w 6356145"/>
                <a:gd name="connsiteY3265" fmla="*/ 2271432 h 3906224"/>
                <a:gd name="connsiteX3266" fmla="*/ 2789489 w 6356145"/>
                <a:gd name="connsiteY3266" fmla="*/ 2335741 h 3906224"/>
                <a:gd name="connsiteX3267" fmla="*/ 2804669 w 6356145"/>
                <a:gd name="connsiteY3267" fmla="*/ 2347930 h 3906224"/>
                <a:gd name="connsiteX3268" fmla="*/ 2819848 w 6356145"/>
                <a:gd name="connsiteY3268" fmla="*/ 2335815 h 3906224"/>
                <a:gd name="connsiteX3269" fmla="*/ 2845348 w 6356145"/>
                <a:gd name="connsiteY3269" fmla="*/ 2271432 h 3906224"/>
                <a:gd name="connsiteX3270" fmla="*/ 2870472 w 6356145"/>
                <a:gd name="connsiteY3270" fmla="*/ 2246307 h 3906224"/>
                <a:gd name="connsiteX3271" fmla="*/ 2934856 w 6356145"/>
                <a:gd name="connsiteY3271" fmla="*/ 2220883 h 3906224"/>
                <a:gd name="connsiteX3272" fmla="*/ 2946969 w 6356145"/>
                <a:gd name="connsiteY3272" fmla="*/ 2205628 h 3906224"/>
                <a:gd name="connsiteX3273" fmla="*/ 2934856 w 6356145"/>
                <a:gd name="connsiteY3273" fmla="*/ 2190299 h 3906224"/>
                <a:gd name="connsiteX3274" fmla="*/ 2920722 w 6356145"/>
                <a:gd name="connsiteY3274" fmla="*/ 2178783 h 3906224"/>
                <a:gd name="connsiteX3275" fmla="*/ 2913544 w 6356145"/>
                <a:gd name="connsiteY3275" fmla="*/ 2174596 h 3906224"/>
                <a:gd name="connsiteX3276" fmla="*/ 2910030 w 6356145"/>
                <a:gd name="connsiteY3276" fmla="*/ 2172876 h 3906224"/>
                <a:gd name="connsiteX3277" fmla="*/ 2901729 w 6356145"/>
                <a:gd name="connsiteY3277" fmla="*/ 2169661 h 3906224"/>
                <a:gd name="connsiteX3278" fmla="*/ 2870547 w 6356145"/>
                <a:gd name="connsiteY3278" fmla="*/ 2164950 h 3906224"/>
                <a:gd name="connsiteX3279" fmla="*/ 2845422 w 6356145"/>
                <a:gd name="connsiteY3279" fmla="*/ 2139899 h 3906224"/>
                <a:gd name="connsiteX3280" fmla="*/ 2804743 w 6356145"/>
                <a:gd name="connsiteY3280" fmla="*/ 2063253 h 3906224"/>
                <a:gd name="connsiteX3281" fmla="*/ 4583244 w 6356145"/>
                <a:gd name="connsiteY3281" fmla="*/ 2027809 h 3906224"/>
                <a:gd name="connsiteX3282" fmla="*/ 4565821 w 6356145"/>
                <a:gd name="connsiteY3282" fmla="*/ 2051214 h 3906224"/>
                <a:gd name="connsiteX3283" fmla="*/ 4562904 w 6356145"/>
                <a:gd name="connsiteY3283" fmla="*/ 2055925 h 3906224"/>
                <a:gd name="connsiteX3284" fmla="*/ 4548996 w 6356145"/>
                <a:gd name="connsiteY3284" fmla="*/ 2080227 h 3906224"/>
                <a:gd name="connsiteX3285" fmla="*/ 4526564 w 6356145"/>
                <a:gd name="connsiteY3285" fmla="*/ 2094061 h 3906224"/>
                <a:gd name="connsiteX3286" fmla="*/ 4518636 w 6356145"/>
                <a:gd name="connsiteY3286" fmla="*/ 2092790 h 3906224"/>
                <a:gd name="connsiteX3287" fmla="*/ 4457244 w 6356145"/>
                <a:gd name="connsiteY3287" fmla="*/ 2079854 h 3906224"/>
                <a:gd name="connsiteX3288" fmla="*/ 4470181 w 6356145"/>
                <a:gd name="connsiteY3288" fmla="*/ 2141245 h 3906224"/>
                <a:gd name="connsiteX3289" fmla="*/ 4457544 w 6356145"/>
                <a:gd name="connsiteY3289" fmla="*/ 2171530 h 3906224"/>
                <a:gd name="connsiteX3290" fmla="*/ 4437877 w 6356145"/>
                <a:gd name="connsiteY3290" fmla="*/ 2182373 h 3906224"/>
                <a:gd name="connsiteX3291" fmla="*/ 4437578 w 6356145"/>
                <a:gd name="connsiteY3291" fmla="*/ 2182597 h 3906224"/>
                <a:gd name="connsiteX3292" fmla="*/ 4419258 w 6356145"/>
                <a:gd name="connsiteY3292" fmla="*/ 2194786 h 3906224"/>
                <a:gd name="connsiteX3293" fmla="*/ 4405050 w 6356145"/>
                <a:gd name="connsiteY3293" fmla="*/ 2205778 h 3906224"/>
                <a:gd name="connsiteX3294" fmla="*/ 4410434 w 6356145"/>
                <a:gd name="connsiteY3294" fmla="*/ 2210115 h 3906224"/>
                <a:gd name="connsiteX3295" fmla="*/ 4421052 w 6356145"/>
                <a:gd name="connsiteY3295" fmla="*/ 2217966 h 3906224"/>
                <a:gd name="connsiteX3296" fmla="*/ 4428604 w 6356145"/>
                <a:gd name="connsiteY3296" fmla="*/ 2223201 h 3906224"/>
                <a:gd name="connsiteX3297" fmla="*/ 4457544 w 6356145"/>
                <a:gd name="connsiteY3297" fmla="*/ 2239951 h 3906224"/>
                <a:gd name="connsiteX3298" fmla="*/ 4470106 w 6356145"/>
                <a:gd name="connsiteY3298" fmla="*/ 2270236 h 3906224"/>
                <a:gd name="connsiteX3299" fmla="*/ 4457169 w 6356145"/>
                <a:gd name="connsiteY3299" fmla="*/ 2331702 h 3906224"/>
                <a:gd name="connsiteX3300" fmla="*/ 4518562 w 6356145"/>
                <a:gd name="connsiteY3300" fmla="*/ 2318692 h 3906224"/>
                <a:gd name="connsiteX3301" fmla="*/ 4526414 w 6356145"/>
                <a:gd name="connsiteY3301" fmla="*/ 2317421 h 3906224"/>
                <a:gd name="connsiteX3302" fmla="*/ 4548921 w 6356145"/>
                <a:gd name="connsiteY3302" fmla="*/ 2331254 h 3906224"/>
                <a:gd name="connsiteX3303" fmla="*/ 4565671 w 6356145"/>
                <a:gd name="connsiteY3303" fmla="*/ 2360193 h 3906224"/>
                <a:gd name="connsiteX3304" fmla="*/ 4583095 w 6356145"/>
                <a:gd name="connsiteY3304" fmla="*/ 2383748 h 3906224"/>
                <a:gd name="connsiteX3305" fmla="*/ 4587506 w 6356145"/>
                <a:gd name="connsiteY3305" fmla="*/ 2378364 h 3906224"/>
                <a:gd name="connsiteX3306" fmla="*/ 4600443 w 6356145"/>
                <a:gd name="connsiteY3306" fmla="*/ 2360342 h 3906224"/>
                <a:gd name="connsiteX3307" fmla="*/ 4617268 w 6356145"/>
                <a:gd name="connsiteY3307" fmla="*/ 2331254 h 3906224"/>
                <a:gd name="connsiteX3308" fmla="*/ 4647627 w 6356145"/>
                <a:gd name="connsiteY3308" fmla="*/ 2318692 h 3906224"/>
                <a:gd name="connsiteX3309" fmla="*/ 4709019 w 6356145"/>
                <a:gd name="connsiteY3309" fmla="*/ 2331702 h 3906224"/>
                <a:gd name="connsiteX3310" fmla="*/ 4696008 w 6356145"/>
                <a:gd name="connsiteY3310" fmla="*/ 2270236 h 3906224"/>
                <a:gd name="connsiteX3311" fmla="*/ 4708870 w 6356145"/>
                <a:gd name="connsiteY3311" fmla="*/ 2240026 h 3906224"/>
                <a:gd name="connsiteX3312" fmla="*/ 4741472 w 6356145"/>
                <a:gd name="connsiteY3312" fmla="*/ 2220734 h 3906224"/>
                <a:gd name="connsiteX3313" fmla="*/ 4756054 w 6356145"/>
                <a:gd name="connsiteY3313" fmla="*/ 2210190 h 3906224"/>
                <a:gd name="connsiteX3314" fmla="*/ 4761363 w 6356145"/>
                <a:gd name="connsiteY3314" fmla="*/ 2205853 h 3906224"/>
                <a:gd name="connsiteX3315" fmla="*/ 4708870 w 6356145"/>
                <a:gd name="connsiteY3315" fmla="*/ 2171605 h 3906224"/>
                <a:gd name="connsiteX3316" fmla="*/ 4696307 w 6356145"/>
                <a:gd name="connsiteY3316" fmla="*/ 2141245 h 3906224"/>
                <a:gd name="connsiteX3317" fmla="*/ 4709244 w 6356145"/>
                <a:gd name="connsiteY3317" fmla="*/ 2079928 h 3906224"/>
                <a:gd name="connsiteX3318" fmla="*/ 4647777 w 6356145"/>
                <a:gd name="connsiteY3318" fmla="*/ 2092864 h 3906224"/>
                <a:gd name="connsiteX3319" fmla="*/ 4617492 w 6356145"/>
                <a:gd name="connsiteY3319" fmla="*/ 2080302 h 3906224"/>
                <a:gd name="connsiteX3320" fmla="*/ 4600742 w 6356145"/>
                <a:gd name="connsiteY3320" fmla="*/ 2051363 h 3906224"/>
                <a:gd name="connsiteX3321" fmla="*/ 4595058 w 6356145"/>
                <a:gd name="connsiteY3321" fmla="*/ 2043212 h 3906224"/>
                <a:gd name="connsiteX3322" fmla="*/ 4587656 w 6356145"/>
                <a:gd name="connsiteY3322" fmla="*/ 2033267 h 3906224"/>
                <a:gd name="connsiteX3323" fmla="*/ 4583244 w 6356145"/>
                <a:gd name="connsiteY3323" fmla="*/ 2027809 h 3906224"/>
                <a:gd name="connsiteX3324" fmla="*/ 2217144 w 6356145"/>
                <a:gd name="connsiteY3324" fmla="*/ 2027659 h 3906224"/>
                <a:gd name="connsiteX3325" fmla="*/ 2182896 w 6356145"/>
                <a:gd name="connsiteY3325" fmla="*/ 2080227 h 3906224"/>
                <a:gd name="connsiteX3326" fmla="*/ 2152611 w 6356145"/>
                <a:gd name="connsiteY3326" fmla="*/ 2092790 h 3906224"/>
                <a:gd name="connsiteX3327" fmla="*/ 2091219 w 6356145"/>
                <a:gd name="connsiteY3327" fmla="*/ 2079854 h 3906224"/>
                <a:gd name="connsiteX3328" fmla="*/ 2104156 w 6356145"/>
                <a:gd name="connsiteY3328" fmla="*/ 2141171 h 3906224"/>
                <a:gd name="connsiteX3329" fmla="*/ 2091594 w 6356145"/>
                <a:gd name="connsiteY3329" fmla="*/ 2171530 h 3906224"/>
                <a:gd name="connsiteX3330" fmla="*/ 2071927 w 6356145"/>
                <a:gd name="connsiteY3330" fmla="*/ 2182373 h 3906224"/>
                <a:gd name="connsiteX3331" fmla="*/ 2053307 w 6356145"/>
                <a:gd name="connsiteY3331" fmla="*/ 2194711 h 3906224"/>
                <a:gd name="connsiteX3332" fmla="*/ 2039100 w 6356145"/>
                <a:gd name="connsiteY3332" fmla="*/ 2205703 h 3906224"/>
                <a:gd name="connsiteX3333" fmla="*/ 2044558 w 6356145"/>
                <a:gd name="connsiteY3333" fmla="*/ 2210190 h 3906224"/>
                <a:gd name="connsiteX3334" fmla="*/ 2062580 w 6356145"/>
                <a:gd name="connsiteY3334" fmla="*/ 2223127 h 3906224"/>
                <a:gd name="connsiteX3335" fmla="*/ 2091594 w 6356145"/>
                <a:gd name="connsiteY3335" fmla="*/ 2239951 h 3906224"/>
                <a:gd name="connsiteX3336" fmla="*/ 2104231 w 6356145"/>
                <a:gd name="connsiteY3336" fmla="*/ 2270236 h 3906224"/>
                <a:gd name="connsiteX3337" fmla="*/ 2091295 w 6356145"/>
                <a:gd name="connsiteY3337" fmla="*/ 2331702 h 3906224"/>
                <a:gd name="connsiteX3338" fmla="*/ 2152686 w 6356145"/>
                <a:gd name="connsiteY3338" fmla="*/ 2318692 h 3906224"/>
                <a:gd name="connsiteX3339" fmla="*/ 2160538 w 6356145"/>
                <a:gd name="connsiteY3339" fmla="*/ 2317421 h 3906224"/>
                <a:gd name="connsiteX3340" fmla="*/ 2182971 w 6356145"/>
                <a:gd name="connsiteY3340" fmla="*/ 2331254 h 3906224"/>
                <a:gd name="connsiteX3341" fmla="*/ 2217219 w 6356145"/>
                <a:gd name="connsiteY3341" fmla="*/ 2383823 h 3906224"/>
                <a:gd name="connsiteX3342" fmla="*/ 2251467 w 6356145"/>
                <a:gd name="connsiteY3342" fmla="*/ 2331254 h 3906224"/>
                <a:gd name="connsiteX3343" fmla="*/ 2281827 w 6356145"/>
                <a:gd name="connsiteY3343" fmla="*/ 2318692 h 3906224"/>
                <a:gd name="connsiteX3344" fmla="*/ 2343144 w 6356145"/>
                <a:gd name="connsiteY3344" fmla="*/ 2331702 h 3906224"/>
                <a:gd name="connsiteX3345" fmla="*/ 2330207 w 6356145"/>
                <a:gd name="connsiteY3345" fmla="*/ 2270236 h 3906224"/>
                <a:gd name="connsiteX3346" fmla="*/ 2342695 w 6356145"/>
                <a:gd name="connsiteY3346" fmla="*/ 2240026 h 3906224"/>
                <a:gd name="connsiteX3347" fmla="*/ 2371709 w 6356145"/>
                <a:gd name="connsiteY3347" fmla="*/ 2223201 h 3906224"/>
                <a:gd name="connsiteX3348" fmla="*/ 2381055 w 6356145"/>
                <a:gd name="connsiteY3348" fmla="*/ 2216695 h 3906224"/>
                <a:gd name="connsiteX3349" fmla="*/ 2389730 w 6356145"/>
                <a:gd name="connsiteY3349" fmla="*/ 2210190 h 3906224"/>
                <a:gd name="connsiteX3350" fmla="*/ 2395188 w 6356145"/>
                <a:gd name="connsiteY3350" fmla="*/ 2205778 h 3906224"/>
                <a:gd name="connsiteX3351" fmla="*/ 2342695 w 6356145"/>
                <a:gd name="connsiteY3351" fmla="*/ 2171530 h 3906224"/>
                <a:gd name="connsiteX3352" fmla="*/ 2330132 w 6356145"/>
                <a:gd name="connsiteY3352" fmla="*/ 2141245 h 3906224"/>
                <a:gd name="connsiteX3353" fmla="*/ 2343069 w 6356145"/>
                <a:gd name="connsiteY3353" fmla="*/ 2079854 h 3906224"/>
                <a:gd name="connsiteX3354" fmla="*/ 2281677 w 6356145"/>
                <a:gd name="connsiteY3354" fmla="*/ 2092790 h 3906224"/>
                <a:gd name="connsiteX3355" fmla="*/ 2251392 w 6356145"/>
                <a:gd name="connsiteY3355" fmla="*/ 2080227 h 3906224"/>
                <a:gd name="connsiteX3356" fmla="*/ 2217144 w 6356145"/>
                <a:gd name="connsiteY3356" fmla="*/ 2027659 h 3906224"/>
                <a:gd name="connsiteX3357" fmla="*/ 3399895 w 6356145"/>
                <a:gd name="connsiteY3357" fmla="*/ 2027584 h 3906224"/>
                <a:gd name="connsiteX3358" fmla="*/ 3399671 w 6356145"/>
                <a:gd name="connsiteY3358" fmla="*/ 2027883 h 3906224"/>
                <a:gd name="connsiteX3359" fmla="*/ 3388977 w 6356145"/>
                <a:gd name="connsiteY3359" fmla="*/ 2041717 h 3906224"/>
                <a:gd name="connsiteX3360" fmla="*/ 3388678 w 6356145"/>
                <a:gd name="connsiteY3360" fmla="*/ 2042091 h 3906224"/>
                <a:gd name="connsiteX3361" fmla="*/ 3388529 w 6356145"/>
                <a:gd name="connsiteY3361" fmla="*/ 2042241 h 3906224"/>
                <a:gd name="connsiteX3362" fmla="*/ 3376415 w 6356145"/>
                <a:gd name="connsiteY3362" fmla="*/ 2060561 h 3906224"/>
                <a:gd name="connsiteX3363" fmla="*/ 3365647 w 6356145"/>
                <a:gd name="connsiteY3363" fmla="*/ 2080077 h 3906224"/>
                <a:gd name="connsiteX3364" fmla="*/ 3335362 w 6356145"/>
                <a:gd name="connsiteY3364" fmla="*/ 2092715 h 3906224"/>
                <a:gd name="connsiteX3365" fmla="*/ 3273970 w 6356145"/>
                <a:gd name="connsiteY3365" fmla="*/ 2079779 h 3906224"/>
                <a:gd name="connsiteX3366" fmla="*/ 3286907 w 6356145"/>
                <a:gd name="connsiteY3366" fmla="*/ 2141096 h 3906224"/>
                <a:gd name="connsiteX3367" fmla="*/ 3274419 w 6356145"/>
                <a:gd name="connsiteY3367" fmla="*/ 2171381 h 3906224"/>
                <a:gd name="connsiteX3368" fmla="*/ 3254678 w 6356145"/>
                <a:gd name="connsiteY3368" fmla="*/ 2182298 h 3906224"/>
                <a:gd name="connsiteX3369" fmla="*/ 3254378 w 6356145"/>
                <a:gd name="connsiteY3369" fmla="*/ 2182522 h 3906224"/>
                <a:gd name="connsiteX3370" fmla="*/ 3236133 w 6356145"/>
                <a:gd name="connsiteY3370" fmla="*/ 2194711 h 3906224"/>
                <a:gd name="connsiteX3371" fmla="*/ 3221925 w 6356145"/>
                <a:gd name="connsiteY3371" fmla="*/ 2205703 h 3906224"/>
                <a:gd name="connsiteX3372" fmla="*/ 3227384 w 6356145"/>
                <a:gd name="connsiteY3372" fmla="*/ 2210190 h 3906224"/>
                <a:gd name="connsiteX3373" fmla="*/ 3230225 w 6356145"/>
                <a:gd name="connsiteY3373" fmla="*/ 2212283 h 3906224"/>
                <a:gd name="connsiteX3374" fmla="*/ 3231422 w 6356145"/>
                <a:gd name="connsiteY3374" fmla="*/ 2213106 h 3906224"/>
                <a:gd name="connsiteX3375" fmla="*/ 3245405 w 6356145"/>
                <a:gd name="connsiteY3375" fmla="*/ 2223051 h 3906224"/>
                <a:gd name="connsiteX3376" fmla="*/ 3274419 w 6356145"/>
                <a:gd name="connsiteY3376" fmla="*/ 2239877 h 3906224"/>
                <a:gd name="connsiteX3377" fmla="*/ 3286981 w 6356145"/>
                <a:gd name="connsiteY3377" fmla="*/ 2270161 h 3906224"/>
                <a:gd name="connsiteX3378" fmla="*/ 3274045 w 6356145"/>
                <a:gd name="connsiteY3378" fmla="*/ 2331628 h 3906224"/>
                <a:gd name="connsiteX3379" fmla="*/ 3335437 w 6356145"/>
                <a:gd name="connsiteY3379" fmla="*/ 2318617 h 3906224"/>
                <a:gd name="connsiteX3380" fmla="*/ 3343288 w 6356145"/>
                <a:gd name="connsiteY3380" fmla="*/ 2317346 h 3906224"/>
                <a:gd name="connsiteX3381" fmla="*/ 3365722 w 6356145"/>
                <a:gd name="connsiteY3381" fmla="*/ 2331254 h 3906224"/>
                <a:gd name="connsiteX3382" fmla="*/ 3376565 w 6356145"/>
                <a:gd name="connsiteY3382" fmla="*/ 2350846 h 3906224"/>
                <a:gd name="connsiteX3383" fmla="*/ 3388903 w 6356145"/>
                <a:gd name="connsiteY3383" fmla="*/ 2369391 h 3906224"/>
                <a:gd name="connsiteX3384" fmla="*/ 3389426 w 6356145"/>
                <a:gd name="connsiteY3384" fmla="*/ 2370138 h 3906224"/>
                <a:gd name="connsiteX3385" fmla="*/ 3395483 w 6356145"/>
                <a:gd name="connsiteY3385" fmla="*/ 2378214 h 3906224"/>
                <a:gd name="connsiteX3386" fmla="*/ 3396680 w 6356145"/>
                <a:gd name="connsiteY3386" fmla="*/ 2379710 h 3906224"/>
                <a:gd name="connsiteX3387" fmla="*/ 3400044 w 6356145"/>
                <a:gd name="connsiteY3387" fmla="*/ 2383823 h 3906224"/>
                <a:gd name="connsiteX3388" fmla="*/ 3434293 w 6356145"/>
                <a:gd name="connsiteY3388" fmla="*/ 2331254 h 3906224"/>
                <a:gd name="connsiteX3389" fmla="*/ 3464652 w 6356145"/>
                <a:gd name="connsiteY3389" fmla="*/ 2318692 h 3906224"/>
                <a:gd name="connsiteX3390" fmla="*/ 3526044 w 6356145"/>
                <a:gd name="connsiteY3390" fmla="*/ 2331702 h 3906224"/>
                <a:gd name="connsiteX3391" fmla="*/ 3513108 w 6356145"/>
                <a:gd name="connsiteY3391" fmla="*/ 2270236 h 3906224"/>
                <a:gd name="connsiteX3392" fmla="*/ 3525521 w 6356145"/>
                <a:gd name="connsiteY3392" fmla="*/ 2239877 h 3906224"/>
                <a:gd name="connsiteX3393" fmla="*/ 3554459 w 6356145"/>
                <a:gd name="connsiteY3393" fmla="*/ 2223127 h 3906224"/>
                <a:gd name="connsiteX3394" fmla="*/ 3572556 w 6356145"/>
                <a:gd name="connsiteY3394" fmla="*/ 2210115 h 3906224"/>
                <a:gd name="connsiteX3395" fmla="*/ 3578014 w 6356145"/>
                <a:gd name="connsiteY3395" fmla="*/ 2205703 h 3906224"/>
                <a:gd name="connsiteX3396" fmla="*/ 3525446 w 6356145"/>
                <a:gd name="connsiteY3396" fmla="*/ 2171455 h 3906224"/>
                <a:gd name="connsiteX3397" fmla="*/ 3512883 w 6356145"/>
                <a:gd name="connsiteY3397" fmla="*/ 2141171 h 3906224"/>
                <a:gd name="connsiteX3398" fmla="*/ 3525820 w 6356145"/>
                <a:gd name="connsiteY3398" fmla="*/ 2079779 h 3906224"/>
                <a:gd name="connsiteX3399" fmla="*/ 3464428 w 6356145"/>
                <a:gd name="connsiteY3399" fmla="*/ 2092715 h 3906224"/>
                <a:gd name="connsiteX3400" fmla="*/ 3434143 w 6356145"/>
                <a:gd name="connsiteY3400" fmla="*/ 2080153 h 3906224"/>
                <a:gd name="connsiteX3401" fmla="*/ 3399895 w 6356145"/>
                <a:gd name="connsiteY3401" fmla="*/ 2027584 h 3906224"/>
                <a:gd name="connsiteX3402" fmla="*/ 1034393 w 6356145"/>
                <a:gd name="connsiteY3402" fmla="*/ 2027584 h 3906224"/>
                <a:gd name="connsiteX3403" fmla="*/ 1000146 w 6356145"/>
                <a:gd name="connsiteY3403" fmla="*/ 2080077 h 3906224"/>
                <a:gd name="connsiteX3404" fmla="*/ 969860 w 6356145"/>
                <a:gd name="connsiteY3404" fmla="*/ 2092715 h 3906224"/>
                <a:gd name="connsiteX3405" fmla="*/ 908394 w 6356145"/>
                <a:gd name="connsiteY3405" fmla="*/ 2079779 h 3906224"/>
                <a:gd name="connsiteX3406" fmla="*/ 921330 w 6356145"/>
                <a:gd name="connsiteY3406" fmla="*/ 2141096 h 3906224"/>
                <a:gd name="connsiteX3407" fmla="*/ 908768 w 6356145"/>
                <a:gd name="connsiteY3407" fmla="*/ 2171455 h 3906224"/>
                <a:gd name="connsiteX3408" fmla="*/ 889101 w 6356145"/>
                <a:gd name="connsiteY3408" fmla="*/ 2182298 h 3906224"/>
                <a:gd name="connsiteX3409" fmla="*/ 888727 w 6356145"/>
                <a:gd name="connsiteY3409" fmla="*/ 2182522 h 3906224"/>
                <a:gd name="connsiteX3410" fmla="*/ 870556 w 6356145"/>
                <a:gd name="connsiteY3410" fmla="*/ 2194636 h 3906224"/>
                <a:gd name="connsiteX3411" fmla="*/ 856199 w 6356145"/>
                <a:gd name="connsiteY3411" fmla="*/ 2205703 h 3906224"/>
                <a:gd name="connsiteX3412" fmla="*/ 861583 w 6356145"/>
                <a:gd name="connsiteY3412" fmla="*/ 2210040 h 3906224"/>
                <a:gd name="connsiteX3413" fmla="*/ 879754 w 6356145"/>
                <a:gd name="connsiteY3413" fmla="*/ 2223127 h 3906224"/>
                <a:gd name="connsiteX3414" fmla="*/ 908693 w 6356145"/>
                <a:gd name="connsiteY3414" fmla="*/ 2239877 h 3906224"/>
                <a:gd name="connsiteX3415" fmla="*/ 921330 w 6356145"/>
                <a:gd name="connsiteY3415" fmla="*/ 2270236 h 3906224"/>
                <a:gd name="connsiteX3416" fmla="*/ 908319 w 6356145"/>
                <a:gd name="connsiteY3416" fmla="*/ 2331628 h 3906224"/>
                <a:gd name="connsiteX3417" fmla="*/ 969786 w 6356145"/>
                <a:gd name="connsiteY3417" fmla="*/ 2318617 h 3906224"/>
                <a:gd name="connsiteX3418" fmla="*/ 977637 w 6356145"/>
                <a:gd name="connsiteY3418" fmla="*/ 2317346 h 3906224"/>
                <a:gd name="connsiteX3419" fmla="*/ 1000070 w 6356145"/>
                <a:gd name="connsiteY3419" fmla="*/ 2331254 h 3906224"/>
                <a:gd name="connsiteX3420" fmla="*/ 1034319 w 6356145"/>
                <a:gd name="connsiteY3420" fmla="*/ 2383823 h 3906224"/>
                <a:gd name="connsiteX3421" fmla="*/ 1068492 w 6356145"/>
                <a:gd name="connsiteY3421" fmla="*/ 2331254 h 3906224"/>
                <a:gd name="connsiteX3422" fmla="*/ 1098852 w 6356145"/>
                <a:gd name="connsiteY3422" fmla="*/ 2318692 h 3906224"/>
                <a:gd name="connsiteX3423" fmla="*/ 1160244 w 6356145"/>
                <a:gd name="connsiteY3423" fmla="*/ 2331702 h 3906224"/>
                <a:gd name="connsiteX3424" fmla="*/ 1147232 w 6356145"/>
                <a:gd name="connsiteY3424" fmla="*/ 2270236 h 3906224"/>
                <a:gd name="connsiteX3425" fmla="*/ 1160094 w 6356145"/>
                <a:gd name="connsiteY3425" fmla="*/ 2239877 h 3906224"/>
                <a:gd name="connsiteX3426" fmla="*/ 1189033 w 6356145"/>
                <a:gd name="connsiteY3426" fmla="*/ 2223127 h 3906224"/>
                <a:gd name="connsiteX3427" fmla="*/ 1207054 w 6356145"/>
                <a:gd name="connsiteY3427" fmla="*/ 2210115 h 3906224"/>
                <a:gd name="connsiteX3428" fmla="*/ 1212513 w 6356145"/>
                <a:gd name="connsiteY3428" fmla="*/ 2205703 h 3906224"/>
                <a:gd name="connsiteX3429" fmla="*/ 1159944 w 6356145"/>
                <a:gd name="connsiteY3429" fmla="*/ 2171455 h 3906224"/>
                <a:gd name="connsiteX3430" fmla="*/ 1147382 w 6356145"/>
                <a:gd name="connsiteY3430" fmla="*/ 2141096 h 3906224"/>
                <a:gd name="connsiteX3431" fmla="*/ 1160318 w 6356145"/>
                <a:gd name="connsiteY3431" fmla="*/ 2079779 h 3906224"/>
                <a:gd name="connsiteX3432" fmla="*/ 1098852 w 6356145"/>
                <a:gd name="connsiteY3432" fmla="*/ 2092715 h 3906224"/>
                <a:gd name="connsiteX3433" fmla="*/ 1068566 w 6356145"/>
                <a:gd name="connsiteY3433" fmla="*/ 2080077 h 3906224"/>
                <a:gd name="connsiteX3434" fmla="*/ 1034393 w 6356145"/>
                <a:gd name="connsiteY3434" fmla="*/ 2027584 h 3906224"/>
                <a:gd name="connsiteX3435" fmla="*/ 5765920 w 6356145"/>
                <a:gd name="connsiteY3435" fmla="*/ 2027435 h 3906224"/>
                <a:gd name="connsiteX3436" fmla="*/ 5731672 w 6356145"/>
                <a:gd name="connsiteY3436" fmla="*/ 2080003 h 3906224"/>
                <a:gd name="connsiteX3437" fmla="*/ 5701387 w 6356145"/>
                <a:gd name="connsiteY3437" fmla="*/ 2092565 h 3906224"/>
                <a:gd name="connsiteX3438" fmla="*/ 5639920 w 6356145"/>
                <a:gd name="connsiteY3438" fmla="*/ 2079629 h 3906224"/>
                <a:gd name="connsiteX3439" fmla="*/ 5652857 w 6356145"/>
                <a:gd name="connsiteY3439" fmla="*/ 2140946 h 3906224"/>
                <a:gd name="connsiteX3440" fmla="*/ 5640294 w 6356145"/>
                <a:gd name="connsiteY3440" fmla="*/ 2171306 h 3906224"/>
                <a:gd name="connsiteX3441" fmla="*/ 5620703 w 6356145"/>
                <a:gd name="connsiteY3441" fmla="*/ 2182148 h 3906224"/>
                <a:gd name="connsiteX3442" fmla="*/ 5619656 w 6356145"/>
                <a:gd name="connsiteY3442" fmla="*/ 2182822 h 3906224"/>
                <a:gd name="connsiteX3443" fmla="*/ 5611356 w 6356145"/>
                <a:gd name="connsiteY3443" fmla="*/ 2188206 h 3906224"/>
                <a:gd name="connsiteX3444" fmla="*/ 5610084 w 6356145"/>
                <a:gd name="connsiteY3444" fmla="*/ 2189028 h 3906224"/>
                <a:gd name="connsiteX3445" fmla="*/ 5609038 w 6356145"/>
                <a:gd name="connsiteY3445" fmla="*/ 2189776 h 3906224"/>
                <a:gd name="connsiteX3446" fmla="*/ 5587876 w 6356145"/>
                <a:gd name="connsiteY3446" fmla="*/ 2205628 h 3906224"/>
                <a:gd name="connsiteX3447" fmla="*/ 5593260 w 6356145"/>
                <a:gd name="connsiteY3447" fmla="*/ 2210040 h 3906224"/>
                <a:gd name="connsiteX3448" fmla="*/ 5601859 w 6356145"/>
                <a:gd name="connsiteY3448" fmla="*/ 2216546 h 3906224"/>
                <a:gd name="connsiteX3449" fmla="*/ 5602158 w 6356145"/>
                <a:gd name="connsiteY3449" fmla="*/ 2216770 h 3906224"/>
                <a:gd name="connsiteX3450" fmla="*/ 5602756 w 6356145"/>
                <a:gd name="connsiteY3450" fmla="*/ 2217145 h 3906224"/>
                <a:gd name="connsiteX3451" fmla="*/ 5604028 w 6356145"/>
                <a:gd name="connsiteY3451" fmla="*/ 2218116 h 3906224"/>
                <a:gd name="connsiteX3452" fmla="*/ 5605074 w 6356145"/>
                <a:gd name="connsiteY3452" fmla="*/ 2218789 h 3906224"/>
                <a:gd name="connsiteX3453" fmla="*/ 5640294 w 6356145"/>
                <a:gd name="connsiteY3453" fmla="*/ 2239877 h 3906224"/>
                <a:gd name="connsiteX3454" fmla="*/ 5652857 w 6356145"/>
                <a:gd name="connsiteY3454" fmla="*/ 2270236 h 3906224"/>
                <a:gd name="connsiteX3455" fmla="*/ 5639846 w 6356145"/>
                <a:gd name="connsiteY3455" fmla="*/ 2331628 h 3906224"/>
                <a:gd name="connsiteX3456" fmla="*/ 5701312 w 6356145"/>
                <a:gd name="connsiteY3456" fmla="*/ 2318617 h 3906224"/>
                <a:gd name="connsiteX3457" fmla="*/ 5709164 w 6356145"/>
                <a:gd name="connsiteY3457" fmla="*/ 2317346 h 3906224"/>
                <a:gd name="connsiteX3458" fmla="*/ 5731597 w 6356145"/>
                <a:gd name="connsiteY3458" fmla="*/ 2331180 h 3906224"/>
                <a:gd name="connsiteX3459" fmla="*/ 5765846 w 6356145"/>
                <a:gd name="connsiteY3459" fmla="*/ 2383748 h 3906224"/>
                <a:gd name="connsiteX3460" fmla="*/ 5800168 w 6356145"/>
                <a:gd name="connsiteY3460" fmla="*/ 2331180 h 3906224"/>
                <a:gd name="connsiteX3461" fmla="*/ 5830528 w 6356145"/>
                <a:gd name="connsiteY3461" fmla="*/ 2318617 h 3906224"/>
                <a:gd name="connsiteX3462" fmla="*/ 5891770 w 6356145"/>
                <a:gd name="connsiteY3462" fmla="*/ 2331628 h 3906224"/>
                <a:gd name="connsiteX3463" fmla="*/ 5891096 w 6356145"/>
                <a:gd name="connsiteY3463" fmla="*/ 2324748 h 3906224"/>
                <a:gd name="connsiteX3464" fmla="*/ 5882274 w 6356145"/>
                <a:gd name="connsiteY3464" fmla="*/ 2281004 h 3906224"/>
                <a:gd name="connsiteX3465" fmla="*/ 5881974 w 6356145"/>
                <a:gd name="connsiteY3465" fmla="*/ 2280107 h 3906224"/>
                <a:gd name="connsiteX3466" fmla="*/ 5878833 w 6356145"/>
                <a:gd name="connsiteY3466" fmla="*/ 2270087 h 3906224"/>
                <a:gd name="connsiteX3467" fmla="*/ 5878310 w 6356145"/>
                <a:gd name="connsiteY3467" fmla="*/ 2267544 h 3906224"/>
                <a:gd name="connsiteX3468" fmla="*/ 5877861 w 6356145"/>
                <a:gd name="connsiteY3468" fmla="*/ 2265301 h 3906224"/>
                <a:gd name="connsiteX3469" fmla="*/ 5877936 w 6356145"/>
                <a:gd name="connsiteY3469" fmla="*/ 2262160 h 3906224"/>
                <a:gd name="connsiteX3470" fmla="*/ 5878011 w 6356145"/>
                <a:gd name="connsiteY3470" fmla="*/ 2259917 h 3906224"/>
                <a:gd name="connsiteX3471" fmla="*/ 5878385 w 6356145"/>
                <a:gd name="connsiteY3471" fmla="*/ 2257075 h 3906224"/>
                <a:gd name="connsiteX3472" fmla="*/ 5878983 w 6356145"/>
                <a:gd name="connsiteY3472" fmla="*/ 2254832 h 3906224"/>
                <a:gd name="connsiteX3473" fmla="*/ 5880628 w 6356145"/>
                <a:gd name="connsiteY3473" fmla="*/ 2250719 h 3906224"/>
                <a:gd name="connsiteX3474" fmla="*/ 5882049 w 6356145"/>
                <a:gd name="connsiteY3474" fmla="*/ 2248176 h 3906224"/>
                <a:gd name="connsiteX3475" fmla="*/ 5882497 w 6356145"/>
                <a:gd name="connsiteY3475" fmla="*/ 2247355 h 3906224"/>
                <a:gd name="connsiteX3476" fmla="*/ 5883619 w 6356145"/>
                <a:gd name="connsiteY3476" fmla="*/ 2246158 h 3906224"/>
                <a:gd name="connsiteX3477" fmla="*/ 5885489 w 6356145"/>
                <a:gd name="connsiteY3477" fmla="*/ 2244139 h 3906224"/>
                <a:gd name="connsiteX3478" fmla="*/ 5887358 w 6356145"/>
                <a:gd name="connsiteY3478" fmla="*/ 2242493 h 3906224"/>
                <a:gd name="connsiteX3479" fmla="*/ 5889975 w 6356145"/>
                <a:gd name="connsiteY3479" fmla="*/ 2240699 h 3906224"/>
                <a:gd name="connsiteX3480" fmla="*/ 5891770 w 6356145"/>
                <a:gd name="connsiteY3480" fmla="*/ 2239578 h 3906224"/>
                <a:gd name="connsiteX3481" fmla="*/ 5920709 w 6356145"/>
                <a:gd name="connsiteY3481" fmla="*/ 2222828 h 3906224"/>
                <a:gd name="connsiteX3482" fmla="*/ 5920858 w 6356145"/>
                <a:gd name="connsiteY3482" fmla="*/ 2222752 h 3906224"/>
                <a:gd name="connsiteX3483" fmla="*/ 5929607 w 6356145"/>
                <a:gd name="connsiteY3483" fmla="*/ 2216695 h 3906224"/>
                <a:gd name="connsiteX3484" fmla="*/ 5931252 w 6356145"/>
                <a:gd name="connsiteY3484" fmla="*/ 2215499 h 3906224"/>
                <a:gd name="connsiteX3485" fmla="*/ 5938655 w 6356145"/>
                <a:gd name="connsiteY3485" fmla="*/ 2209891 h 3906224"/>
                <a:gd name="connsiteX3486" fmla="*/ 5939178 w 6356145"/>
                <a:gd name="connsiteY3486" fmla="*/ 2209517 h 3906224"/>
                <a:gd name="connsiteX3487" fmla="*/ 5944189 w 6356145"/>
                <a:gd name="connsiteY3487" fmla="*/ 2205404 h 3906224"/>
                <a:gd name="connsiteX3488" fmla="*/ 5891696 w 6356145"/>
                <a:gd name="connsiteY3488" fmla="*/ 2171156 h 3906224"/>
                <a:gd name="connsiteX3489" fmla="*/ 5891620 w 6356145"/>
                <a:gd name="connsiteY3489" fmla="*/ 2171156 h 3906224"/>
                <a:gd name="connsiteX3490" fmla="*/ 5890948 w 6356145"/>
                <a:gd name="connsiteY3490" fmla="*/ 2170707 h 3906224"/>
                <a:gd name="connsiteX3491" fmla="*/ 5887208 w 6356145"/>
                <a:gd name="connsiteY3491" fmla="*/ 2168240 h 3906224"/>
                <a:gd name="connsiteX3492" fmla="*/ 5885788 w 6356145"/>
                <a:gd name="connsiteY3492" fmla="*/ 2166969 h 3906224"/>
                <a:gd name="connsiteX3493" fmla="*/ 5883395 w 6356145"/>
                <a:gd name="connsiteY3493" fmla="*/ 2164426 h 3906224"/>
                <a:gd name="connsiteX3494" fmla="*/ 5882572 w 6356145"/>
                <a:gd name="connsiteY3494" fmla="*/ 2163529 h 3906224"/>
                <a:gd name="connsiteX3495" fmla="*/ 5882198 w 6356145"/>
                <a:gd name="connsiteY3495" fmla="*/ 2162856 h 3906224"/>
                <a:gd name="connsiteX3496" fmla="*/ 5880180 w 6356145"/>
                <a:gd name="connsiteY3496" fmla="*/ 2159192 h 3906224"/>
                <a:gd name="connsiteX3497" fmla="*/ 5879282 w 6356145"/>
                <a:gd name="connsiteY3497" fmla="*/ 2156799 h 3906224"/>
                <a:gd name="connsiteX3498" fmla="*/ 5878385 w 6356145"/>
                <a:gd name="connsiteY3498" fmla="*/ 2153658 h 3906224"/>
                <a:gd name="connsiteX3499" fmla="*/ 5878011 w 6356145"/>
                <a:gd name="connsiteY3499" fmla="*/ 2151116 h 3906224"/>
                <a:gd name="connsiteX3500" fmla="*/ 5877936 w 6356145"/>
                <a:gd name="connsiteY3500" fmla="*/ 2148573 h 3906224"/>
                <a:gd name="connsiteX3501" fmla="*/ 5878086 w 6356145"/>
                <a:gd name="connsiteY3501" fmla="*/ 2145807 h 3906224"/>
                <a:gd name="connsiteX3502" fmla="*/ 5878535 w 6356145"/>
                <a:gd name="connsiteY3502" fmla="*/ 2143414 h 3906224"/>
                <a:gd name="connsiteX3503" fmla="*/ 5878983 w 6356145"/>
                <a:gd name="connsiteY3503" fmla="*/ 2141021 h 3906224"/>
                <a:gd name="connsiteX3504" fmla="*/ 5882124 w 6356145"/>
                <a:gd name="connsiteY3504" fmla="*/ 2131001 h 3906224"/>
                <a:gd name="connsiteX3505" fmla="*/ 5882348 w 6356145"/>
                <a:gd name="connsiteY3505" fmla="*/ 2130253 h 3906224"/>
                <a:gd name="connsiteX3506" fmla="*/ 5891172 w 6356145"/>
                <a:gd name="connsiteY3506" fmla="*/ 2086583 h 3906224"/>
                <a:gd name="connsiteX3507" fmla="*/ 5891172 w 6356145"/>
                <a:gd name="connsiteY3507" fmla="*/ 2086359 h 3906224"/>
                <a:gd name="connsiteX3508" fmla="*/ 5891845 w 6356145"/>
                <a:gd name="connsiteY3508" fmla="*/ 2079629 h 3906224"/>
                <a:gd name="connsiteX3509" fmla="*/ 5830528 w 6356145"/>
                <a:gd name="connsiteY3509" fmla="*/ 2092565 h 3906224"/>
                <a:gd name="connsiteX3510" fmla="*/ 5800242 w 6356145"/>
                <a:gd name="connsiteY3510" fmla="*/ 2080003 h 3906224"/>
                <a:gd name="connsiteX3511" fmla="*/ 5765920 w 6356145"/>
                <a:gd name="connsiteY3511" fmla="*/ 2027435 h 3906224"/>
                <a:gd name="connsiteX3512" fmla="*/ 4689876 w 6356145"/>
                <a:gd name="connsiteY3512" fmla="*/ 1947648 h 3906224"/>
                <a:gd name="connsiteX3513" fmla="*/ 4618464 w 6356145"/>
                <a:gd name="connsiteY3513" fmla="*/ 1991691 h 3906224"/>
                <a:gd name="connsiteX3514" fmla="*/ 4626914 w 6356145"/>
                <a:gd name="connsiteY3514" fmla="*/ 2002085 h 3906224"/>
                <a:gd name="connsiteX3515" fmla="*/ 4642243 w 6356145"/>
                <a:gd name="connsiteY3515" fmla="*/ 2023247 h 3906224"/>
                <a:gd name="connsiteX3516" fmla="*/ 4652039 w 6356145"/>
                <a:gd name="connsiteY3516" fmla="*/ 2039025 h 3906224"/>
                <a:gd name="connsiteX3517" fmla="*/ 4709244 w 6356145"/>
                <a:gd name="connsiteY3517" fmla="*/ 2029453 h 3906224"/>
                <a:gd name="connsiteX3518" fmla="*/ 4689876 w 6356145"/>
                <a:gd name="connsiteY3518" fmla="*/ 1947648 h 3906224"/>
                <a:gd name="connsiteX3519" fmla="*/ 4476088 w 6356145"/>
                <a:gd name="connsiteY3519" fmla="*/ 1947648 h 3906224"/>
                <a:gd name="connsiteX3520" fmla="*/ 4456721 w 6356145"/>
                <a:gd name="connsiteY3520" fmla="*/ 2029453 h 3906224"/>
                <a:gd name="connsiteX3521" fmla="*/ 4513926 w 6356145"/>
                <a:gd name="connsiteY3521" fmla="*/ 2039025 h 3906224"/>
                <a:gd name="connsiteX3522" fmla="*/ 4523722 w 6356145"/>
                <a:gd name="connsiteY3522" fmla="*/ 2023322 h 3906224"/>
                <a:gd name="connsiteX3523" fmla="*/ 4547650 w 6356145"/>
                <a:gd name="connsiteY3523" fmla="*/ 1991766 h 3906224"/>
                <a:gd name="connsiteX3524" fmla="*/ 4476088 w 6356145"/>
                <a:gd name="connsiteY3524" fmla="*/ 1947648 h 3906224"/>
                <a:gd name="connsiteX3525" fmla="*/ 3506902 w 6356145"/>
                <a:gd name="connsiteY3525" fmla="*/ 1947648 h 3906224"/>
                <a:gd name="connsiteX3526" fmla="*/ 3435414 w 6356145"/>
                <a:gd name="connsiteY3526" fmla="*/ 1991766 h 3906224"/>
                <a:gd name="connsiteX3527" fmla="*/ 3469064 w 6356145"/>
                <a:gd name="connsiteY3527" fmla="*/ 2039025 h 3906224"/>
                <a:gd name="connsiteX3528" fmla="*/ 3526268 w 6356145"/>
                <a:gd name="connsiteY3528" fmla="*/ 2029453 h 3906224"/>
                <a:gd name="connsiteX3529" fmla="*/ 3506902 w 6356145"/>
                <a:gd name="connsiteY3529" fmla="*/ 1947648 h 3906224"/>
                <a:gd name="connsiteX3530" fmla="*/ 2324001 w 6356145"/>
                <a:gd name="connsiteY3530" fmla="*/ 1947648 h 3906224"/>
                <a:gd name="connsiteX3531" fmla="*/ 2252589 w 6356145"/>
                <a:gd name="connsiteY3531" fmla="*/ 1991766 h 3906224"/>
                <a:gd name="connsiteX3532" fmla="*/ 2286238 w 6356145"/>
                <a:gd name="connsiteY3532" fmla="*/ 2039025 h 3906224"/>
                <a:gd name="connsiteX3533" fmla="*/ 2343368 w 6356145"/>
                <a:gd name="connsiteY3533" fmla="*/ 2029453 h 3906224"/>
                <a:gd name="connsiteX3534" fmla="*/ 2324001 w 6356145"/>
                <a:gd name="connsiteY3534" fmla="*/ 1947648 h 3906224"/>
                <a:gd name="connsiteX3535" fmla="*/ 1141101 w 6356145"/>
                <a:gd name="connsiteY3535" fmla="*/ 1947648 h 3906224"/>
                <a:gd name="connsiteX3536" fmla="*/ 1069614 w 6356145"/>
                <a:gd name="connsiteY3536" fmla="*/ 1991766 h 3906224"/>
                <a:gd name="connsiteX3537" fmla="*/ 1103263 w 6356145"/>
                <a:gd name="connsiteY3537" fmla="*/ 2039025 h 3906224"/>
                <a:gd name="connsiteX3538" fmla="*/ 1160467 w 6356145"/>
                <a:gd name="connsiteY3538" fmla="*/ 2029453 h 3906224"/>
                <a:gd name="connsiteX3539" fmla="*/ 1141101 w 6356145"/>
                <a:gd name="connsiteY3539" fmla="*/ 1947648 h 3906224"/>
                <a:gd name="connsiteX3540" fmla="*/ 927387 w 6356145"/>
                <a:gd name="connsiteY3540" fmla="*/ 1947648 h 3906224"/>
                <a:gd name="connsiteX3541" fmla="*/ 908020 w 6356145"/>
                <a:gd name="connsiteY3541" fmla="*/ 2029453 h 3906224"/>
                <a:gd name="connsiteX3542" fmla="*/ 965225 w 6356145"/>
                <a:gd name="connsiteY3542" fmla="*/ 2039025 h 3906224"/>
                <a:gd name="connsiteX3543" fmla="*/ 998874 w 6356145"/>
                <a:gd name="connsiteY3543" fmla="*/ 1991766 h 3906224"/>
                <a:gd name="connsiteX3544" fmla="*/ 927387 w 6356145"/>
                <a:gd name="connsiteY3544" fmla="*/ 1947648 h 3906224"/>
                <a:gd name="connsiteX3545" fmla="*/ 5872776 w 6356145"/>
                <a:gd name="connsiteY3545" fmla="*/ 1947572 h 3906224"/>
                <a:gd name="connsiteX3546" fmla="*/ 5801290 w 6356145"/>
                <a:gd name="connsiteY3546" fmla="*/ 1991691 h 3906224"/>
                <a:gd name="connsiteX3547" fmla="*/ 5834940 w 6356145"/>
                <a:gd name="connsiteY3547" fmla="*/ 2038950 h 3906224"/>
                <a:gd name="connsiteX3548" fmla="*/ 5892144 w 6356145"/>
                <a:gd name="connsiteY3548" fmla="*/ 2029379 h 3906224"/>
                <a:gd name="connsiteX3549" fmla="*/ 5872776 w 6356145"/>
                <a:gd name="connsiteY3549" fmla="*/ 1947572 h 3906224"/>
                <a:gd name="connsiteX3550" fmla="*/ 5658989 w 6356145"/>
                <a:gd name="connsiteY3550" fmla="*/ 1947572 h 3906224"/>
                <a:gd name="connsiteX3551" fmla="*/ 5639622 w 6356145"/>
                <a:gd name="connsiteY3551" fmla="*/ 2029379 h 3906224"/>
                <a:gd name="connsiteX3552" fmla="*/ 5696826 w 6356145"/>
                <a:gd name="connsiteY3552" fmla="*/ 2038950 h 3906224"/>
                <a:gd name="connsiteX3553" fmla="*/ 5730476 w 6356145"/>
                <a:gd name="connsiteY3553" fmla="*/ 1991691 h 3906224"/>
                <a:gd name="connsiteX3554" fmla="*/ 5658989 w 6356145"/>
                <a:gd name="connsiteY3554" fmla="*/ 1947572 h 3906224"/>
                <a:gd name="connsiteX3555" fmla="*/ 2110287 w 6356145"/>
                <a:gd name="connsiteY3555" fmla="*/ 1947572 h 3906224"/>
                <a:gd name="connsiteX3556" fmla="*/ 2090920 w 6356145"/>
                <a:gd name="connsiteY3556" fmla="*/ 2029379 h 3906224"/>
                <a:gd name="connsiteX3557" fmla="*/ 2148125 w 6356145"/>
                <a:gd name="connsiteY3557" fmla="*/ 2038950 h 3906224"/>
                <a:gd name="connsiteX3558" fmla="*/ 2181774 w 6356145"/>
                <a:gd name="connsiteY3558" fmla="*/ 1991766 h 3906224"/>
                <a:gd name="connsiteX3559" fmla="*/ 2110287 w 6356145"/>
                <a:gd name="connsiteY3559" fmla="*/ 1947572 h 3906224"/>
                <a:gd name="connsiteX3560" fmla="*/ 3293338 w 6356145"/>
                <a:gd name="connsiteY3560" fmla="*/ 1947498 h 3906224"/>
                <a:gd name="connsiteX3561" fmla="*/ 3292514 w 6356145"/>
                <a:gd name="connsiteY3561" fmla="*/ 1949442 h 3906224"/>
                <a:gd name="connsiteX3562" fmla="*/ 3289598 w 6356145"/>
                <a:gd name="connsiteY3562" fmla="*/ 1957069 h 3906224"/>
                <a:gd name="connsiteX3563" fmla="*/ 3284514 w 6356145"/>
                <a:gd name="connsiteY3563" fmla="*/ 1972548 h 3906224"/>
                <a:gd name="connsiteX3564" fmla="*/ 3273970 w 6356145"/>
                <a:gd name="connsiteY3564" fmla="*/ 2029304 h 3906224"/>
                <a:gd name="connsiteX3565" fmla="*/ 3331100 w 6356145"/>
                <a:gd name="connsiteY3565" fmla="*/ 2038876 h 3906224"/>
                <a:gd name="connsiteX3566" fmla="*/ 3333792 w 6356145"/>
                <a:gd name="connsiteY3566" fmla="*/ 2034389 h 3906224"/>
                <a:gd name="connsiteX3567" fmla="*/ 3333941 w 6356145"/>
                <a:gd name="connsiteY3567" fmla="*/ 2034090 h 3906224"/>
                <a:gd name="connsiteX3568" fmla="*/ 3334914 w 6356145"/>
                <a:gd name="connsiteY3568" fmla="*/ 2032594 h 3906224"/>
                <a:gd name="connsiteX3569" fmla="*/ 3348224 w 6356145"/>
                <a:gd name="connsiteY3569" fmla="*/ 2012629 h 3906224"/>
                <a:gd name="connsiteX3570" fmla="*/ 3348373 w 6356145"/>
                <a:gd name="connsiteY3570" fmla="*/ 2012480 h 3906224"/>
                <a:gd name="connsiteX3571" fmla="*/ 3348448 w 6356145"/>
                <a:gd name="connsiteY3571" fmla="*/ 2012330 h 3906224"/>
                <a:gd name="connsiteX3572" fmla="*/ 3349047 w 6356145"/>
                <a:gd name="connsiteY3572" fmla="*/ 2011507 h 3906224"/>
                <a:gd name="connsiteX3573" fmla="*/ 3354730 w 6356145"/>
                <a:gd name="connsiteY3573" fmla="*/ 2003955 h 3906224"/>
                <a:gd name="connsiteX3574" fmla="*/ 3357347 w 6356145"/>
                <a:gd name="connsiteY3574" fmla="*/ 2000590 h 3906224"/>
                <a:gd name="connsiteX3575" fmla="*/ 3364525 w 6356145"/>
                <a:gd name="connsiteY3575" fmla="*/ 1991766 h 3906224"/>
                <a:gd name="connsiteX3576" fmla="*/ 3364600 w 6356145"/>
                <a:gd name="connsiteY3576" fmla="*/ 1991691 h 3906224"/>
                <a:gd name="connsiteX3577" fmla="*/ 3293338 w 6356145"/>
                <a:gd name="connsiteY3577" fmla="*/ 1947498 h 3906224"/>
                <a:gd name="connsiteX3578" fmla="*/ 5306788 w 6356145"/>
                <a:gd name="connsiteY3578" fmla="*/ 1937702 h 3906224"/>
                <a:gd name="connsiteX3579" fmla="*/ 5281888 w 6356145"/>
                <a:gd name="connsiteY3579" fmla="*/ 1974417 h 3906224"/>
                <a:gd name="connsiteX3580" fmla="*/ 5281813 w 6356145"/>
                <a:gd name="connsiteY3580" fmla="*/ 1974492 h 3906224"/>
                <a:gd name="connsiteX3581" fmla="*/ 5278448 w 6356145"/>
                <a:gd name="connsiteY3581" fmla="*/ 1978530 h 3906224"/>
                <a:gd name="connsiteX3582" fmla="*/ 5265586 w 6356145"/>
                <a:gd name="connsiteY3582" fmla="*/ 1993560 h 3906224"/>
                <a:gd name="connsiteX3583" fmla="*/ 5264539 w 6356145"/>
                <a:gd name="connsiteY3583" fmla="*/ 1994682 h 3906224"/>
                <a:gd name="connsiteX3584" fmla="*/ 5264464 w 6356145"/>
                <a:gd name="connsiteY3584" fmla="*/ 1994757 h 3906224"/>
                <a:gd name="connsiteX3585" fmla="*/ 5264464 w 6356145"/>
                <a:gd name="connsiteY3585" fmla="*/ 1994831 h 3906224"/>
                <a:gd name="connsiteX3586" fmla="*/ 5255117 w 6356145"/>
                <a:gd name="connsiteY3586" fmla="*/ 2004553 h 3906224"/>
                <a:gd name="connsiteX3587" fmla="*/ 5253920 w 6356145"/>
                <a:gd name="connsiteY3587" fmla="*/ 2005675 h 3906224"/>
                <a:gd name="connsiteX3588" fmla="*/ 5217654 w 6356145"/>
                <a:gd name="connsiteY3588" fmla="*/ 2036632 h 3906224"/>
                <a:gd name="connsiteX3589" fmla="*/ 5259678 w 6356145"/>
                <a:gd name="connsiteY3589" fmla="*/ 2116569 h 3906224"/>
                <a:gd name="connsiteX3590" fmla="*/ 5283383 w 6356145"/>
                <a:gd name="connsiteY3590" fmla="*/ 2122177 h 3906224"/>
                <a:gd name="connsiteX3591" fmla="*/ 5285178 w 6356145"/>
                <a:gd name="connsiteY3591" fmla="*/ 2122775 h 3906224"/>
                <a:gd name="connsiteX3592" fmla="*/ 5295273 w 6356145"/>
                <a:gd name="connsiteY3592" fmla="*/ 2126739 h 3906224"/>
                <a:gd name="connsiteX3593" fmla="*/ 5296319 w 6356145"/>
                <a:gd name="connsiteY3593" fmla="*/ 2127187 h 3906224"/>
                <a:gd name="connsiteX3594" fmla="*/ 5296544 w 6356145"/>
                <a:gd name="connsiteY3594" fmla="*/ 2127262 h 3906224"/>
                <a:gd name="connsiteX3595" fmla="*/ 5296693 w 6356145"/>
                <a:gd name="connsiteY3595" fmla="*/ 2127337 h 3906224"/>
                <a:gd name="connsiteX3596" fmla="*/ 5297516 w 6356145"/>
                <a:gd name="connsiteY3596" fmla="*/ 2127711 h 3906224"/>
                <a:gd name="connsiteX3597" fmla="*/ 5302526 w 6356145"/>
                <a:gd name="connsiteY3597" fmla="*/ 2130104 h 3906224"/>
                <a:gd name="connsiteX3598" fmla="*/ 5302675 w 6356145"/>
                <a:gd name="connsiteY3598" fmla="*/ 2130178 h 3906224"/>
                <a:gd name="connsiteX3599" fmla="*/ 5304022 w 6356145"/>
                <a:gd name="connsiteY3599" fmla="*/ 2130926 h 3906224"/>
                <a:gd name="connsiteX3600" fmla="*/ 5306339 w 6356145"/>
                <a:gd name="connsiteY3600" fmla="*/ 2132198 h 3906224"/>
                <a:gd name="connsiteX3601" fmla="*/ 5309554 w 6356145"/>
                <a:gd name="connsiteY3601" fmla="*/ 2134067 h 3906224"/>
                <a:gd name="connsiteX3602" fmla="*/ 5314041 w 6356145"/>
                <a:gd name="connsiteY3602" fmla="*/ 2136908 h 3906224"/>
                <a:gd name="connsiteX3603" fmla="*/ 5336250 w 6356145"/>
                <a:gd name="connsiteY3603" fmla="*/ 2155004 h 3906224"/>
                <a:gd name="connsiteX3604" fmla="*/ 5345298 w 6356145"/>
                <a:gd name="connsiteY3604" fmla="*/ 2165249 h 3906224"/>
                <a:gd name="connsiteX3605" fmla="*/ 5379322 w 6356145"/>
                <a:gd name="connsiteY3605" fmla="*/ 2125019 h 3906224"/>
                <a:gd name="connsiteX3606" fmla="*/ 5446248 w 6356145"/>
                <a:gd name="connsiteY3606" fmla="*/ 2073348 h 3906224"/>
                <a:gd name="connsiteX3607" fmla="*/ 5435480 w 6356145"/>
                <a:gd name="connsiteY3607" fmla="*/ 1989523 h 3906224"/>
                <a:gd name="connsiteX3608" fmla="*/ 5438545 w 6356145"/>
                <a:gd name="connsiteY3608" fmla="*/ 1944880 h 3906224"/>
                <a:gd name="connsiteX3609" fmla="*/ 5306788 w 6356145"/>
                <a:gd name="connsiteY3609" fmla="*/ 1937702 h 3906224"/>
                <a:gd name="connsiteX3610" fmla="*/ 6225052 w 6356145"/>
                <a:gd name="connsiteY3610" fmla="*/ 1937627 h 3906224"/>
                <a:gd name="connsiteX3611" fmla="*/ 6093220 w 6356145"/>
                <a:gd name="connsiteY3611" fmla="*/ 1944806 h 3906224"/>
                <a:gd name="connsiteX3612" fmla="*/ 6096285 w 6356145"/>
                <a:gd name="connsiteY3612" fmla="*/ 1989447 h 3906224"/>
                <a:gd name="connsiteX3613" fmla="*/ 6085518 w 6356145"/>
                <a:gd name="connsiteY3613" fmla="*/ 2073273 h 3906224"/>
                <a:gd name="connsiteX3614" fmla="*/ 6152368 w 6356145"/>
                <a:gd name="connsiteY3614" fmla="*/ 2124944 h 3906224"/>
                <a:gd name="connsiteX3615" fmla="*/ 6182952 w 6356145"/>
                <a:gd name="connsiteY3615" fmla="*/ 2160314 h 3906224"/>
                <a:gd name="connsiteX3616" fmla="*/ 6187290 w 6356145"/>
                <a:gd name="connsiteY3616" fmla="*/ 2155603 h 3906224"/>
                <a:gd name="connsiteX3617" fmla="*/ 6187812 w 6356145"/>
                <a:gd name="connsiteY3617" fmla="*/ 2154930 h 3906224"/>
                <a:gd name="connsiteX3618" fmla="*/ 6200824 w 6356145"/>
                <a:gd name="connsiteY3618" fmla="*/ 2143488 h 3906224"/>
                <a:gd name="connsiteX3619" fmla="*/ 6201048 w 6356145"/>
                <a:gd name="connsiteY3619" fmla="*/ 2143339 h 3906224"/>
                <a:gd name="connsiteX3620" fmla="*/ 6206657 w 6356145"/>
                <a:gd name="connsiteY3620" fmla="*/ 2139301 h 3906224"/>
                <a:gd name="connsiteX3621" fmla="*/ 6208226 w 6356145"/>
                <a:gd name="connsiteY3621" fmla="*/ 2138180 h 3906224"/>
                <a:gd name="connsiteX3622" fmla="*/ 6215704 w 6356145"/>
                <a:gd name="connsiteY3622" fmla="*/ 2133469 h 3906224"/>
                <a:gd name="connsiteX3623" fmla="*/ 6234025 w 6356145"/>
                <a:gd name="connsiteY3623" fmla="*/ 2124570 h 3906224"/>
                <a:gd name="connsiteX3624" fmla="*/ 6246662 w 6356145"/>
                <a:gd name="connsiteY3624" fmla="*/ 2120382 h 3906224"/>
                <a:gd name="connsiteX3625" fmla="*/ 6247560 w 6356145"/>
                <a:gd name="connsiteY3625" fmla="*/ 2120083 h 3906224"/>
                <a:gd name="connsiteX3626" fmla="*/ 6247710 w 6356145"/>
                <a:gd name="connsiteY3626" fmla="*/ 2120009 h 3906224"/>
                <a:gd name="connsiteX3627" fmla="*/ 6248008 w 6356145"/>
                <a:gd name="connsiteY3627" fmla="*/ 2119934 h 3906224"/>
                <a:gd name="connsiteX3628" fmla="*/ 6264384 w 6356145"/>
                <a:gd name="connsiteY3628" fmla="*/ 2116494 h 3906224"/>
                <a:gd name="connsiteX3629" fmla="*/ 6302970 w 6356145"/>
                <a:gd name="connsiteY3629" fmla="*/ 2039848 h 3906224"/>
                <a:gd name="connsiteX3630" fmla="*/ 6309924 w 6356145"/>
                <a:gd name="connsiteY3630" fmla="*/ 2033492 h 3906224"/>
                <a:gd name="connsiteX3631" fmla="*/ 6276723 w 6356145"/>
                <a:gd name="connsiteY3631" fmla="*/ 2004478 h 3906224"/>
                <a:gd name="connsiteX3632" fmla="*/ 6225052 w 6356145"/>
                <a:gd name="connsiteY3632" fmla="*/ 1937627 h 3906224"/>
                <a:gd name="connsiteX3633" fmla="*/ 5042077 w 6356145"/>
                <a:gd name="connsiteY3633" fmla="*/ 1937627 h 3906224"/>
                <a:gd name="connsiteX3634" fmla="*/ 4910244 w 6356145"/>
                <a:gd name="connsiteY3634" fmla="*/ 1944806 h 3906224"/>
                <a:gd name="connsiteX3635" fmla="*/ 4913460 w 6356145"/>
                <a:gd name="connsiteY3635" fmla="*/ 1989523 h 3906224"/>
                <a:gd name="connsiteX3636" fmla="*/ 4902692 w 6356145"/>
                <a:gd name="connsiteY3636" fmla="*/ 2073348 h 3906224"/>
                <a:gd name="connsiteX3637" fmla="*/ 4969544 w 6356145"/>
                <a:gd name="connsiteY3637" fmla="*/ 2125019 h 3906224"/>
                <a:gd name="connsiteX3638" fmla="*/ 5000126 w 6356145"/>
                <a:gd name="connsiteY3638" fmla="*/ 2160388 h 3906224"/>
                <a:gd name="connsiteX3639" fmla="*/ 5004389 w 6356145"/>
                <a:gd name="connsiteY3639" fmla="*/ 2155752 h 3906224"/>
                <a:gd name="connsiteX3640" fmla="*/ 5004912 w 6356145"/>
                <a:gd name="connsiteY3640" fmla="*/ 2155079 h 3906224"/>
                <a:gd name="connsiteX3641" fmla="*/ 5016727 w 6356145"/>
                <a:gd name="connsiteY3641" fmla="*/ 2144536 h 3906224"/>
                <a:gd name="connsiteX3642" fmla="*/ 5018148 w 6356145"/>
                <a:gd name="connsiteY3642" fmla="*/ 2143339 h 3906224"/>
                <a:gd name="connsiteX3643" fmla="*/ 5021364 w 6356145"/>
                <a:gd name="connsiteY3643" fmla="*/ 2141021 h 3906224"/>
                <a:gd name="connsiteX3644" fmla="*/ 5025326 w 6356145"/>
                <a:gd name="connsiteY3644" fmla="*/ 2138180 h 3906224"/>
                <a:gd name="connsiteX3645" fmla="*/ 5032804 w 6356145"/>
                <a:gd name="connsiteY3645" fmla="*/ 2133469 h 3906224"/>
                <a:gd name="connsiteX3646" fmla="*/ 5050976 w 6356145"/>
                <a:gd name="connsiteY3646" fmla="*/ 2124645 h 3906224"/>
                <a:gd name="connsiteX3647" fmla="*/ 5063762 w 6356145"/>
                <a:gd name="connsiteY3647" fmla="*/ 2120382 h 3906224"/>
                <a:gd name="connsiteX3648" fmla="*/ 5064659 w 6356145"/>
                <a:gd name="connsiteY3648" fmla="*/ 2120083 h 3906224"/>
                <a:gd name="connsiteX3649" fmla="*/ 5064809 w 6356145"/>
                <a:gd name="connsiteY3649" fmla="*/ 2120009 h 3906224"/>
                <a:gd name="connsiteX3650" fmla="*/ 5065108 w 6356145"/>
                <a:gd name="connsiteY3650" fmla="*/ 2119934 h 3906224"/>
                <a:gd name="connsiteX3651" fmla="*/ 5081559 w 6356145"/>
                <a:gd name="connsiteY3651" fmla="*/ 2116494 h 3906224"/>
                <a:gd name="connsiteX3652" fmla="*/ 5120219 w 6356145"/>
                <a:gd name="connsiteY3652" fmla="*/ 2039848 h 3906224"/>
                <a:gd name="connsiteX3653" fmla="*/ 5127024 w 6356145"/>
                <a:gd name="connsiteY3653" fmla="*/ 2033566 h 3906224"/>
                <a:gd name="connsiteX3654" fmla="*/ 5093822 w 6356145"/>
                <a:gd name="connsiteY3654" fmla="*/ 2004553 h 3906224"/>
                <a:gd name="connsiteX3655" fmla="*/ 5042077 w 6356145"/>
                <a:gd name="connsiteY3655" fmla="*/ 1937627 h 3906224"/>
                <a:gd name="connsiteX3656" fmla="*/ 4123813 w 6356145"/>
                <a:gd name="connsiteY3656" fmla="*/ 1937627 h 3906224"/>
                <a:gd name="connsiteX3657" fmla="*/ 4072142 w 6356145"/>
                <a:gd name="connsiteY3657" fmla="*/ 2004553 h 3906224"/>
                <a:gd name="connsiteX3658" fmla="*/ 4034753 w 6356145"/>
                <a:gd name="connsiteY3658" fmla="*/ 2036632 h 3906224"/>
                <a:gd name="connsiteX3659" fmla="*/ 4076778 w 6356145"/>
                <a:gd name="connsiteY3659" fmla="*/ 2116569 h 3906224"/>
                <a:gd name="connsiteX3660" fmla="*/ 4100482 w 6356145"/>
                <a:gd name="connsiteY3660" fmla="*/ 2122177 h 3906224"/>
                <a:gd name="connsiteX3661" fmla="*/ 4100707 w 6356145"/>
                <a:gd name="connsiteY3661" fmla="*/ 2122252 h 3906224"/>
                <a:gd name="connsiteX3662" fmla="*/ 4112447 w 6356145"/>
                <a:gd name="connsiteY3662" fmla="*/ 2126814 h 3906224"/>
                <a:gd name="connsiteX3663" fmla="*/ 4113494 w 6356145"/>
                <a:gd name="connsiteY3663" fmla="*/ 2127262 h 3906224"/>
                <a:gd name="connsiteX3664" fmla="*/ 4113793 w 6356145"/>
                <a:gd name="connsiteY3664" fmla="*/ 2127412 h 3906224"/>
                <a:gd name="connsiteX3665" fmla="*/ 4113942 w 6356145"/>
                <a:gd name="connsiteY3665" fmla="*/ 2127486 h 3906224"/>
                <a:gd name="connsiteX3666" fmla="*/ 4115438 w 6356145"/>
                <a:gd name="connsiteY3666" fmla="*/ 2128159 h 3906224"/>
                <a:gd name="connsiteX3667" fmla="*/ 4119700 w 6356145"/>
                <a:gd name="connsiteY3667" fmla="*/ 2130253 h 3906224"/>
                <a:gd name="connsiteX3668" fmla="*/ 4119774 w 6356145"/>
                <a:gd name="connsiteY3668" fmla="*/ 2130253 h 3906224"/>
                <a:gd name="connsiteX3669" fmla="*/ 4119999 w 6356145"/>
                <a:gd name="connsiteY3669" fmla="*/ 2130328 h 3906224"/>
                <a:gd name="connsiteX3670" fmla="*/ 4131216 w 6356145"/>
                <a:gd name="connsiteY3670" fmla="*/ 2136908 h 3906224"/>
                <a:gd name="connsiteX3671" fmla="*/ 4153425 w 6356145"/>
                <a:gd name="connsiteY3671" fmla="*/ 2155004 h 3906224"/>
                <a:gd name="connsiteX3672" fmla="*/ 4162398 w 6356145"/>
                <a:gd name="connsiteY3672" fmla="*/ 2165100 h 3906224"/>
                <a:gd name="connsiteX3673" fmla="*/ 4167333 w 6356145"/>
                <a:gd name="connsiteY3673" fmla="*/ 2158369 h 3906224"/>
                <a:gd name="connsiteX3674" fmla="*/ 4167782 w 6356145"/>
                <a:gd name="connsiteY3674" fmla="*/ 2157696 h 3906224"/>
                <a:gd name="connsiteX3675" fmla="*/ 4167782 w 6356145"/>
                <a:gd name="connsiteY3675" fmla="*/ 2157622 h 3906224"/>
                <a:gd name="connsiteX3676" fmla="*/ 4167856 w 6356145"/>
                <a:gd name="connsiteY3676" fmla="*/ 2157547 h 3906224"/>
                <a:gd name="connsiteX3677" fmla="*/ 4178624 w 6356145"/>
                <a:gd name="connsiteY3677" fmla="*/ 2144461 h 3906224"/>
                <a:gd name="connsiteX3678" fmla="*/ 4196422 w 6356145"/>
                <a:gd name="connsiteY3678" fmla="*/ 2124944 h 3906224"/>
                <a:gd name="connsiteX3679" fmla="*/ 4263348 w 6356145"/>
                <a:gd name="connsiteY3679" fmla="*/ 2073273 h 3906224"/>
                <a:gd name="connsiteX3680" fmla="*/ 4252580 w 6356145"/>
                <a:gd name="connsiteY3680" fmla="*/ 1989447 h 3906224"/>
                <a:gd name="connsiteX3681" fmla="*/ 4255646 w 6356145"/>
                <a:gd name="connsiteY3681" fmla="*/ 1944806 h 3906224"/>
                <a:gd name="connsiteX3682" fmla="*/ 4123813 w 6356145"/>
                <a:gd name="connsiteY3682" fmla="*/ 1937627 h 3906224"/>
                <a:gd name="connsiteX3683" fmla="*/ 3859102 w 6356145"/>
                <a:gd name="connsiteY3683" fmla="*/ 1937627 h 3906224"/>
                <a:gd name="connsiteX3684" fmla="*/ 3727269 w 6356145"/>
                <a:gd name="connsiteY3684" fmla="*/ 1944806 h 3906224"/>
                <a:gd name="connsiteX3685" fmla="*/ 3730335 w 6356145"/>
                <a:gd name="connsiteY3685" fmla="*/ 1989672 h 3906224"/>
                <a:gd name="connsiteX3686" fmla="*/ 3719642 w 6356145"/>
                <a:gd name="connsiteY3686" fmla="*/ 2073497 h 3906224"/>
                <a:gd name="connsiteX3687" fmla="*/ 3786493 w 6356145"/>
                <a:gd name="connsiteY3687" fmla="*/ 2125168 h 3906224"/>
                <a:gd name="connsiteX3688" fmla="*/ 3817077 w 6356145"/>
                <a:gd name="connsiteY3688" fmla="*/ 2160538 h 3906224"/>
                <a:gd name="connsiteX3689" fmla="*/ 3821265 w 6356145"/>
                <a:gd name="connsiteY3689" fmla="*/ 2155976 h 3906224"/>
                <a:gd name="connsiteX3690" fmla="*/ 3821863 w 6356145"/>
                <a:gd name="connsiteY3690" fmla="*/ 2155229 h 3906224"/>
                <a:gd name="connsiteX3691" fmla="*/ 3840482 w 6356145"/>
                <a:gd name="connsiteY3691" fmla="*/ 2139601 h 3906224"/>
                <a:gd name="connsiteX3692" fmla="*/ 3842127 w 6356145"/>
                <a:gd name="connsiteY3692" fmla="*/ 2138404 h 3906224"/>
                <a:gd name="connsiteX3693" fmla="*/ 3849679 w 6356145"/>
                <a:gd name="connsiteY3693" fmla="*/ 2133618 h 3906224"/>
                <a:gd name="connsiteX3694" fmla="*/ 3868150 w 6356145"/>
                <a:gd name="connsiteY3694" fmla="*/ 2124720 h 3906224"/>
                <a:gd name="connsiteX3695" fmla="*/ 3881310 w 6356145"/>
                <a:gd name="connsiteY3695" fmla="*/ 2120308 h 3906224"/>
                <a:gd name="connsiteX3696" fmla="*/ 3881685 w 6356145"/>
                <a:gd name="connsiteY3696" fmla="*/ 2120158 h 3906224"/>
                <a:gd name="connsiteX3697" fmla="*/ 3881908 w 6356145"/>
                <a:gd name="connsiteY3697" fmla="*/ 2120083 h 3906224"/>
                <a:gd name="connsiteX3698" fmla="*/ 3882133 w 6356145"/>
                <a:gd name="connsiteY3698" fmla="*/ 2120009 h 3906224"/>
                <a:gd name="connsiteX3699" fmla="*/ 3898435 w 6356145"/>
                <a:gd name="connsiteY3699" fmla="*/ 2116569 h 3906224"/>
                <a:gd name="connsiteX3700" fmla="*/ 3943974 w 6356145"/>
                <a:gd name="connsiteY3700" fmla="*/ 2033566 h 3906224"/>
                <a:gd name="connsiteX3701" fmla="*/ 3910773 w 6356145"/>
                <a:gd name="connsiteY3701" fmla="*/ 2004553 h 3906224"/>
                <a:gd name="connsiteX3702" fmla="*/ 3859102 w 6356145"/>
                <a:gd name="connsiteY3702" fmla="*/ 1937627 h 3906224"/>
                <a:gd name="connsiteX3703" fmla="*/ 2941062 w 6356145"/>
                <a:gd name="connsiteY3703" fmla="*/ 1937627 h 3906224"/>
                <a:gd name="connsiteX3704" fmla="*/ 2889391 w 6356145"/>
                <a:gd name="connsiteY3704" fmla="*/ 2004553 h 3906224"/>
                <a:gd name="connsiteX3705" fmla="*/ 2851928 w 6356145"/>
                <a:gd name="connsiteY3705" fmla="*/ 2036632 h 3906224"/>
                <a:gd name="connsiteX3706" fmla="*/ 2893952 w 6356145"/>
                <a:gd name="connsiteY3706" fmla="*/ 2116569 h 3906224"/>
                <a:gd name="connsiteX3707" fmla="*/ 2917656 w 6356145"/>
                <a:gd name="connsiteY3707" fmla="*/ 2122177 h 3906224"/>
                <a:gd name="connsiteX3708" fmla="*/ 2919451 w 6356145"/>
                <a:gd name="connsiteY3708" fmla="*/ 2122775 h 3906224"/>
                <a:gd name="connsiteX3709" fmla="*/ 2929546 w 6356145"/>
                <a:gd name="connsiteY3709" fmla="*/ 2126739 h 3906224"/>
                <a:gd name="connsiteX3710" fmla="*/ 2930594 w 6356145"/>
                <a:gd name="connsiteY3710" fmla="*/ 2127187 h 3906224"/>
                <a:gd name="connsiteX3711" fmla="*/ 2930817 w 6356145"/>
                <a:gd name="connsiteY3711" fmla="*/ 2127262 h 3906224"/>
                <a:gd name="connsiteX3712" fmla="*/ 2931042 w 6356145"/>
                <a:gd name="connsiteY3712" fmla="*/ 2127337 h 3906224"/>
                <a:gd name="connsiteX3713" fmla="*/ 2931864 w 6356145"/>
                <a:gd name="connsiteY3713" fmla="*/ 2127711 h 3906224"/>
                <a:gd name="connsiteX3714" fmla="*/ 2936800 w 6356145"/>
                <a:gd name="connsiteY3714" fmla="*/ 2130104 h 3906224"/>
                <a:gd name="connsiteX3715" fmla="*/ 2936950 w 6356145"/>
                <a:gd name="connsiteY3715" fmla="*/ 2130178 h 3906224"/>
                <a:gd name="connsiteX3716" fmla="*/ 2938295 w 6356145"/>
                <a:gd name="connsiteY3716" fmla="*/ 2130926 h 3906224"/>
                <a:gd name="connsiteX3717" fmla="*/ 2940613 w 6356145"/>
                <a:gd name="connsiteY3717" fmla="*/ 2132198 h 3906224"/>
                <a:gd name="connsiteX3718" fmla="*/ 2943829 w 6356145"/>
                <a:gd name="connsiteY3718" fmla="*/ 2134067 h 3906224"/>
                <a:gd name="connsiteX3719" fmla="*/ 2948316 w 6356145"/>
                <a:gd name="connsiteY3719" fmla="*/ 2136908 h 3906224"/>
                <a:gd name="connsiteX3720" fmla="*/ 2970524 w 6356145"/>
                <a:gd name="connsiteY3720" fmla="*/ 2155004 h 3906224"/>
                <a:gd name="connsiteX3721" fmla="*/ 2979498 w 6356145"/>
                <a:gd name="connsiteY3721" fmla="*/ 2165100 h 3906224"/>
                <a:gd name="connsiteX3722" fmla="*/ 3005969 w 6356145"/>
                <a:gd name="connsiteY3722" fmla="*/ 2132870 h 3906224"/>
                <a:gd name="connsiteX3723" fmla="*/ 3013596 w 6356145"/>
                <a:gd name="connsiteY3723" fmla="*/ 2125019 h 3906224"/>
                <a:gd name="connsiteX3724" fmla="*/ 3014792 w 6356145"/>
                <a:gd name="connsiteY3724" fmla="*/ 2123897 h 3906224"/>
                <a:gd name="connsiteX3725" fmla="*/ 3080522 w 6356145"/>
                <a:gd name="connsiteY3725" fmla="*/ 2073348 h 3906224"/>
                <a:gd name="connsiteX3726" fmla="*/ 3069828 w 6356145"/>
                <a:gd name="connsiteY3726" fmla="*/ 1989523 h 3906224"/>
                <a:gd name="connsiteX3727" fmla="*/ 3072969 w 6356145"/>
                <a:gd name="connsiteY3727" fmla="*/ 1944806 h 3906224"/>
                <a:gd name="connsiteX3728" fmla="*/ 2941062 w 6356145"/>
                <a:gd name="connsiteY3728" fmla="*/ 1937627 h 3906224"/>
                <a:gd name="connsiteX3729" fmla="*/ 2676201 w 6356145"/>
                <a:gd name="connsiteY3729" fmla="*/ 1937627 h 3906224"/>
                <a:gd name="connsiteX3730" fmla="*/ 2544369 w 6356145"/>
                <a:gd name="connsiteY3730" fmla="*/ 1944806 h 3906224"/>
                <a:gd name="connsiteX3731" fmla="*/ 2547435 w 6356145"/>
                <a:gd name="connsiteY3731" fmla="*/ 1989597 h 3906224"/>
                <a:gd name="connsiteX3732" fmla="*/ 2536667 w 6356145"/>
                <a:gd name="connsiteY3732" fmla="*/ 2073422 h 3906224"/>
                <a:gd name="connsiteX3733" fmla="*/ 2603518 w 6356145"/>
                <a:gd name="connsiteY3733" fmla="*/ 2125094 h 3906224"/>
                <a:gd name="connsiteX3734" fmla="*/ 2634177 w 6356145"/>
                <a:gd name="connsiteY3734" fmla="*/ 2160388 h 3906224"/>
                <a:gd name="connsiteX3735" fmla="*/ 2638439 w 6356145"/>
                <a:gd name="connsiteY3735" fmla="*/ 2155752 h 3906224"/>
                <a:gd name="connsiteX3736" fmla="*/ 2639037 w 6356145"/>
                <a:gd name="connsiteY3736" fmla="*/ 2155079 h 3906224"/>
                <a:gd name="connsiteX3737" fmla="*/ 2657806 w 6356145"/>
                <a:gd name="connsiteY3737" fmla="*/ 2139451 h 3906224"/>
                <a:gd name="connsiteX3738" fmla="*/ 2659451 w 6356145"/>
                <a:gd name="connsiteY3738" fmla="*/ 2138254 h 3906224"/>
                <a:gd name="connsiteX3739" fmla="*/ 2666929 w 6356145"/>
                <a:gd name="connsiteY3739" fmla="*/ 2133543 h 3906224"/>
                <a:gd name="connsiteX3740" fmla="*/ 2685249 w 6356145"/>
                <a:gd name="connsiteY3740" fmla="*/ 2124645 h 3906224"/>
                <a:gd name="connsiteX3741" fmla="*/ 2697887 w 6356145"/>
                <a:gd name="connsiteY3741" fmla="*/ 2120457 h 3906224"/>
                <a:gd name="connsiteX3742" fmla="*/ 2698784 w 6356145"/>
                <a:gd name="connsiteY3742" fmla="*/ 2120158 h 3906224"/>
                <a:gd name="connsiteX3743" fmla="*/ 2698934 w 6356145"/>
                <a:gd name="connsiteY3743" fmla="*/ 2120083 h 3906224"/>
                <a:gd name="connsiteX3744" fmla="*/ 2699233 w 6356145"/>
                <a:gd name="connsiteY3744" fmla="*/ 2120009 h 3906224"/>
                <a:gd name="connsiteX3745" fmla="*/ 2715534 w 6356145"/>
                <a:gd name="connsiteY3745" fmla="*/ 2116569 h 3906224"/>
                <a:gd name="connsiteX3746" fmla="*/ 2761074 w 6356145"/>
                <a:gd name="connsiteY3746" fmla="*/ 2033566 h 3906224"/>
                <a:gd name="connsiteX3747" fmla="*/ 2727872 w 6356145"/>
                <a:gd name="connsiteY3747" fmla="*/ 2004553 h 3906224"/>
                <a:gd name="connsiteX3748" fmla="*/ 2676201 w 6356145"/>
                <a:gd name="connsiteY3748" fmla="*/ 1937627 h 3906224"/>
                <a:gd name="connsiteX3749" fmla="*/ 1758087 w 6356145"/>
                <a:gd name="connsiteY3749" fmla="*/ 1937627 h 3906224"/>
                <a:gd name="connsiteX3750" fmla="*/ 1706416 w 6356145"/>
                <a:gd name="connsiteY3750" fmla="*/ 2004553 h 3906224"/>
                <a:gd name="connsiteX3751" fmla="*/ 1668953 w 6356145"/>
                <a:gd name="connsiteY3751" fmla="*/ 2036632 h 3906224"/>
                <a:gd name="connsiteX3752" fmla="*/ 1710977 w 6356145"/>
                <a:gd name="connsiteY3752" fmla="*/ 2116569 h 3906224"/>
                <a:gd name="connsiteX3753" fmla="*/ 1734682 w 6356145"/>
                <a:gd name="connsiteY3753" fmla="*/ 2122177 h 3906224"/>
                <a:gd name="connsiteX3754" fmla="*/ 1734757 w 6356145"/>
                <a:gd name="connsiteY3754" fmla="*/ 2122177 h 3906224"/>
                <a:gd name="connsiteX3755" fmla="*/ 1746497 w 6356145"/>
                <a:gd name="connsiteY3755" fmla="*/ 2126739 h 3906224"/>
                <a:gd name="connsiteX3756" fmla="*/ 1747543 w 6356145"/>
                <a:gd name="connsiteY3756" fmla="*/ 2127187 h 3906224"/>
                <a:gd name="connsiteX3757" fmla="*/ 1747768 w 6356145"/>
                <a:gd name="connsiteY3757" fmla="*/ 2127262 h 3906224"/>
                <a:gd name="connsiteX3758" fmla="*/ 1747918 w 6356145"/>
                <a:gd name="connsiteY3758" fmla="*/ 2127337 h 3906224"/>
                <a:gd name="connsiteX3759" fmla="*/ 1748740 w 6356145"/>
                <a:gd name="connsiteY3759" fmla="*/ 2127711 h 3906224"/>
                <a:gd name="connsiteX3760" fmla="*/ 1753750 w 6356145"/>
                <a:gd name="connsiteY3760" fmla="*/ 2130104 h 3906224"/>
                <a:gd name="connsiteX3761" fmla="*/ 1753900 w 6356145"/>
                <a:gd name="connsiteY3761" fmla="*/ 2130178 h 3906224"/>
                <a:gd name="connsiteX3762" fmla="*/ 1755245 w 6356145"/>
                <a:gd name="connsiteY3762" fmla="*/ 2130926 h 3906224"/>
                <a:gd name="connsiteX3763" fmla="*/ 1757564 w 6356145"/>
                <a:gd name="connsiteY3763" fmla="*/ 2132198 h 3906224"/>
                <a:gd name="connsiteX3764" fmla="*/ 1760779 w 6356145"/>
                <a:gd name="connsiteY3764" fmla="*/ 2134067 h 3906224"/>
                <a:gd name="connsiteX3765" fmla="*/ 1765266 w 6356145"/>
                <a:gd name="connsiteY3765" fmla="*/ 2136908 h 3906224"/>
                <a:gd name="connsiteX3766" fmla="*/ 1787549 w 6356145"/>
                <a:gd name="connsiteY3766" fmla="*/ 2155004 h 3906224"/>
                <a:gd name="connsiteX3767" fmla="*/ 1796597 w 6356145"/>
                <a:gd name="connsiteY3767" fmla="*/ 2165100 h 3906224"/>
                <a:gd name="connsiteX3768" fmla="*/ 1830621 w 6356145"/>
                <a:gd name="connsiteY3768" fmla="*/ 2124944 h 3906224"/>
                <a:gd name="connsiteX3769" fmla="*/ 1897547 w 6356145"/>
                <a:gd name="connsiteY3769" fmla="*/ 2073273 h 3906224"/>
                <a:gd name="connsiteX3770" fmla="*/ 1886779 w 6356145"/>
                <a:gd name="connsiteY3770" fmla="*/ 1989447 h 3906224"/>
                <a:gd name="connsiteX3771" fmla="*/ 1889844 w 6356145"/>
                <a:gd name="connsiteY3771" fmla="*/ 1944806 h 3906224"/>
                <a:gd name="connsiteX3772" fmla="*/ 1758087 w 6356145"/>
                <a:gd name="connsiteY3772" fmla="*/ 1937627 h 3906224"/>
                <a:gd name="connsiteX3773" fmla="*/ 1493301 w 6356145"/>
                <a:gd name="connsiteY3773" fmla="*/ 1937627 h 3906224"/>
                <a:gd name="connsiteX3774" fmla="*/ 1361469 w 6356145"/>
                <a:gd name="connsiteY3774" fmla="*/ 1944806 h 3906224"/>
                <a:gd name="connsiteX3775" fmla="*/ 1364609 w 6356145"/>
                <a:gd name="connsiteY3775" fmla="*/ 1989597 h 3906224"/>
                <a:gd name="connsiteX3776" fmla="*/ 1353842 w 6356145"/>
                <a:gd name="connsiteY3776" fmla="*/ 2073422 h 3906224"/>
                <a:gd name="connsiteX3777" fmla="*/ 1420767 w 6356145"/>
                <a:gd name="connsiteY3777" fmla="*/ 2125094 h 3906224"/>
                <a:gd name="connsiteX3778" fmla="*/ 1451351 w 6356145"/>
                <a:gd name="connsiteY3778" fmla="*/ 2160463 h 3906224"/>
                <a:gd name="connsiteX3779" fmla="*/ 1455613 w 6356145"/>
                <a:gd name="connsiteY3779" fmla="*/ 2155827 h 3906224"/>
                <a:gd name="connsiteX3780" fmla="*/ 1456137 w 6356145"/>
                <a:gd name="connsiteY3780" fmla="*/ 2155154 h 3906224"/>
                <a:gd name="connsiteX3781" fmla="*/ 1467952 w 6356145"/>
                <a:gd name="connsiteY3781" fmla="*/ 2144610 h 3906224"/>
                <a:gd name="connsiteX3782" fmla="*/ 1469372 w 6356145"/>
                <a:gd name="connsiteY3782" fmla="*/ 2143414 h 3906224"/>
                <a:gd name="connsiteX3783" fmla="*/ 1472588 w 6356145"/>
                <a:gd name="connsiteY3783" fmla="*/ 2141096 h 3906224"/>
                <a:gd name="connsiteX3784" fmla="*/ 1476551 w 6356145"/>
                <a:gd name="connsiteY3784" fmla="*/ 2138254 h 3906224"/>
                <a:gd name="connsiteX3785" fmla="*/ 1484028 w 6356145"/>
                <a:gd name="connsiteY3785" fmla="*/ 2133543 h 3906224"/>
                <a:gd name="connsiteX3786" fmla="*/ 1502274 w 6356145"/>
                <a:gd name="connsiteY3786" fmla="*/ 2124720 h 3906224"/>
                <a:gd name="connsiteX3787" fmla="*/ 1515061 w 6356145"/>
                <a:gd name="connsiteY3787" fmla="*/ 2120457 h 3906224"/>
                <a:gd name="connsiteX3788" fmla="*/ 1515958 w 6356145"/>
                <a:gd name="connsiteY3788" fmla="*/ 2120158 h 3906224"/>
                <a:gd name="connsiteX3789" fmla="*/ 1516108 w 6356145"/>
                <a:gd name="connsiteY3789" fmla="*/ 2120083 h 3906224"/>
                <a:gd name="connsiteX3790" fmla="*/ 1516408 w 6356145"/>
                <a:gd name="connsiteY3790" fmla="*/ 2120009 h 3906224"/>
                <a:gd name="connsiteX3791" fmla="*/ 1532858 w 6356145"/>
                <a:gd name="connsiteY3791" fmla="*/ 2116569 h 3906224"/>
                <a:gd name="connsiteX3792" fmla="*/ 1571518 w 6356145"/>
                <a:gd name="connsiteY3792" fmla="*/ 2039922 h 3906224"/>
                <a:gd name="connsiteX3793" fmla="*/ 1578323 w 6356145"/>
                <a:gd name="connsiteY3793" fmla="*/ 2033566 h 3906224"/>
                <a:gd name="connsiteX3794" fmla="*/ 1545047 w 6356145"/>
                <a:gd name="connsiteY3794" fmla="*/ 2004553 h 3906224"/>
                <a:gd name="connsiteX3795" fmla="*/ 1493301 w 6356145"/>
                <a:gd name="connsiteY3795" fmla="*/ 1937627 h 3906224"/>
                <a:gd name="connsiteX3796" fmla="*/ 575187 w 6356145"/>
                <a:gd name="connsiteY3796" fmla="*/ 1937627 h 3906224"/>
                <a:gd name="connsiteX3797" fmla="*/ 523441 w 6356145"/>
                <a:gd name="connsiteY3797" fmla="*/ 2004553 h 3906224"/>
                <a:gd name="connsiteX3798" fmla="*/ 486052 w 6356145"/>
                <a:gd name="connsiteY3798" fmla="*/ 2036632 h 3906224"/>
                <a:gd name="connsiteX3799" fmla="*/ 528077 w 6356145"/>
                <a:gd name="connsiteY3799" fmla="*/ 2116569 h 3906224"/>
                <a:gd name="connsiteX3800" fmla="*/ 551782 w 6356145"/>
                <a:gd name="connsiteY3800" fmla="*/ 2122177 h 3906224"/>
                <a:gd name="connsiteX3801" fmla="*/ 552006 w 6356145"/>
                <a:gd name="connsiteY3801" fmla="*/ 2122252 h 3906224"/>
                <a:gd name="connsiteX3802" fmla="*/ 563970 w 6356145"/>
                <a:gd name="connsiteY3802" fmla="*/ 2126963 h 3906224"/>
                <a:gd name="connsiteX3803" fmla="*/ 564718 w 6356145"/>
                <a:gd name="connsiteY3803" fmla="*/ 2127262 h 3906224"/>
                <a:gd name="connsiteX3804" fmla="*/ 564943 w 6356145"/>
                <a:gd name="connsiteY3804" fmla="*/ 2127337 h 3906224"/>
                <a:gd name="connsiteX3805" fmla="*/ 565242 w 6356145"/>
                <a:gd name="connsiteY3805" fmla="*/ 2127412 h 3906224"/>
                <a:gd name="connsiteX3806" fmla="*/ 565541 w 6356145"/>
                <a:gd name="connsiteY3806" fmla="*/ 2127561 h 3906224"/>
                <a:gd name="connsiteX3807" fmla="*/ 566812 w 6356145"/>
                <a:gd name="connsiteY3807" fmla="*/ 2128159 h 3906224"/>
                <a:gd name="connsiteX3808" fmla="*/ 570924 w 6356145"/>
                <a:gd name="connsiteY3808" fmla="*/ 2130178 h 3906224"/>
                <a:gd name="connsiteX3809" fmla="*/ 570999 w 6356145"/>
                <a:gd name="connsiteY3809" fmla="*/ 2130178 h 3906224"/>
                <a:gd name="connsiteX3810" fmla="*/ 571223 w 6356145"/>
                <a:gd name="connsiteY3810" fmla="*/ 2130253 h 3906224"/>
                <a:gd name="connsiteX3811" fmla="*/ 582440 w 6356145"/>
                <a:gd name="connsiteY3811" fmla="*/ 2136833 h 3906224"/>
                <a:gd name="connsiteX3812" fmla="*/ 604649 w 6356145"/>
                <a:gd name="connsiteY3812" fmla="*/ 2154930 h 3906224"/>
                <a:gd name="connsiteX3813" fmla="*/ 613697 w 6356145"/>
                <a:gd name="connsiteY3813" fmla="*/ 2165100 h 3906224"/>
                <a:gd name="connsiteX3814" fmla="*/ 647720 w 6356145"/>
                <a:gd name="connsiteY3814" fmla="*/ 2124944 h 3906224"/>
                <a:gd name="connsiteX3815" fmla="*/ 714646 w 6356145"/>
                <a:gd name="connsiteY3815" fmla="*/ 2073273 h 3906224"/>
                <a:gd name="connsiteX3816" fmla="*/ 703878 w 6356145"/>
                <a:gd name="connsiteY3816" fmla="*/ 1989447 h 3906224"/>
                <a:gd name="connsiteX3817" fmla="*/ 706944 w 6356145"/>
                <a:gd name="connsiteY3817" fmla="*/ 1944806 h 3906224"/>
                <a:gd name="connsiteX3818" fmla="*/ 575187 w 6356145"/>
                <a:gd name="connsiteY3818" fmla="*/ 1937627 h 3906224"/>
                <a:gd name="connsiteX3819" fmla="*/ 5551421 w 6356145"/>
                <a:gd name="connsiteY3819" fmla="*/ 1925597 h 3906224"/>
                <a:gd name="connsiteX3820" fmla="*/ 5491712 w 6356145"/>
                <a:gd name="connsiteY3820" fmla="*/ 1931420 h 3906224"/>
                <a:gd name="connsiteX3821" fmla="*/ 5485655 w 6356145"/>
                <a:gd name="connsiteY3821" fmla="*/ 1989373 h 3906224"/>
                <a:gd name="connsiteX3822" fmla="*/ 5492534 w 6356145"/>
                <a:gd name="connsiteY3822" fmla="*/ 2050915 h 3906224"/>
                <a:gd name="connsiteX3823" fmla="*/ 5589296 w 6356145"/>
                <a:gd name="connsiteY3823" fmla="*/ 2029005 h 3906224"/>
                <a:gd name="connsiteX3824" fmla="*/ 5611131 w 6356145"/>
                <a:gd name="connsiteY3824" fmla="*/ 1932393 h 3906224"/>
                <a:gd name="connsiteX3825" fmla="*/ 5551421 w 6356145"/>
                <a:gd name="connsiteY3825" fmla="*/ 1925597 h 3906224"/>
                <a:gd name="connsiteX3826" fmla="*/ 4368531 w 6356145"/>
                <a:gd name="connsiteY3826" fmla="*/ 1925597 h 3906224"/>
                <a:gd name="connsiteX3827" fmla="*/ 4308886 w 6356145"/>
                <a:gd name="connsiteY3827" fmla="*/ 1931420 h 3906224"/>
                <a:gd name="connsiteX3828" fmla="*/ 4302829 w 6356145"/>
                <a:gd name="connsiteY3828" fmla="*/ 1989373 h 3906224"/>
                <a:gd name="connsiteX3829" fmla="*/ 4309634 w 6356145"/>
                <a:gd name="connsiteY3829" fmla="*/ 2050915 h 3906224"/>
                <a:gd name="connsiteX3830" fmla="*/ 4406396 w 6356145"/>
                <a:gd name="connsiteY3830" fmla="*/ 2029005 h 3906224"/>
                <a:gd name="connsiteX3831" fmla="*/ 4428231 w 6356145"/>
                <a:gd name="connsiteY3831" fmla="*/ 1932393 h 3906224"/>
                <a:gd name="connsiteX3832" fmla="*/ 4368531 w 6356145"/>
                <a:gd name="connsiteY3832" fmla="*/ 1925597 h 3906224"/>
                <a:gd name="connsiteX3833" fmla="*/ 2002646 w 6356145"/>
                <a:gd name="connsiteY3833" fmla="*/ 1925597 h 3906224"/>
                <a:gd name="connsiteX3834" fmla="*/ 1942937 w 6356145"/>
                <a:gd name="connsiteY3834" fmla="*/ 1931420 h 3906224"/>
                <a:gd name="connsiteX3835" fmla="*/ 1936879 w 6356145"/>
                <a:gd name="connsiteY3835" fmla="*/ 1989373 h 3906224"/>
                <a:gd name="connsiteX3836" fmla="*/ 1943759 w 6356145"/>
                <a:gd name="connsiteY3836" fmla="*/ 2050915 h 3906224"/>
                <a:gd name="connsiteX3837" fmla="*/ 2040521 w 6356145"/>
                <a:gd name="connsiteY3837" fmla="*/ 2029005 h 3906224"/>
                <a:gd name="connsiteX3838" fmla="*/ 2062356 w 6356145"/>
                <a:gd name="connsiteY3838" fmla="*/ 1932393 h 3906224"/>
                <a:gd name="connsiteX3839" fmla="*/ 2002646 w 6356145"/>
                <a:gd name="connsiteY3839" fmla="*/ 1925597 h 3906224"/>
                <a:gd name="connsiteX3840" fmla="*/ 819746 w 6356145"/>
                <a:gd name="connsiteY3840" fmla="*/ 1925597 h 3906224"/>
                <a:gd name="connsiteX3841" fmla="*/ 760036 w 6356145"/>
                <a:gd name="connsiteY3841" fmla="*/ 1931420 h 3906224"/>
                <a:gd name="connsiteX3842" fmla="*/ 753979 w 6356145"/>
                <a:gd name="connsiteY3842" fmla="*/ 1989373 h 3906224"/>
                <a:gd name="connsiteX3843" fmla="*/ 760859 w 6356145"/>
                <a:gd name="connsiteY3843" fmla="*/ 2050915 h 3906224"/>
                <a:gd name="connsiteX3844" fmla="*/ 857620 w 6356145"/>
                <a:gd name="connsiteY3844" fmla="*/ 2029005 h 3906224"/>
                <a:gd name="connsiteX3845" fmla="*/ 879455 w 6356145"/>
                <a:gd name="connsiteY3845" fmla="*/ 1932393 h 3906224"/>
                <a:gd name="connsiteX3846" fmla="*/ 819746 w 6356145"/>
                <a:gd name="connsiteY3846" fmla="*/ 1925597 h 3906224"/>
                <a:gd name="connsiteX3847" fmla="*/ 4797602 w 6356145"/>
                <a:gd name="connsiteY3847" fmla="*/ 1925569 h 3906224"/>
                <a:gd name="connsiteX3848" fmla="*/ 4737734 w 6356145"/>
                <a:gd name="connsiteY3848" fmla="*/ 1932393 h 3906224"/>
                <a:gd name="connsiteX3849" fmla="*/ 4759568 w 6356145"/>
                <a:gd name="connsiteY3849" fmla="*/ 2029080 h 3906224"/>
                <a:gd name="connsiteX3850" fmla="*/ 4856256 w 6356145"/>
                <a:gd name="connsiteY3850" fmla="*/ 2050989 h 3906224"/>
                <a:gd name="connsiteX3851" fmla="*/ 4863135 w 6356145"/>
                <a:gd name="connsiteY3851" fmla="*/ 1989447 h 3906224"/>
                <a:gd name="connsiteX3852" fmla="*/ 4857078 w 6356145"/>
                <a:gd name="connsiteY3852" fmla="*/ 1931420 h 3906224"/>
                <a:gd name="connsiteX3853" fmla="*/ 4797602 w 6356145"/>
                <a:gd name="connsiteY3853" fmla="*/ 1925569 h 3906224"/>
                <a:gd name="connsiteX3854" fmla="*/ 3185425 w 6356145"/>
                <a:gd name="connsiteY3854" fmla="*/ 1925569 h 3906224"/>
                <a:gd name="connsiteX3855" fmla="*/ 3125836 w 6356145"/>
                <a:gd name="connsiteY3855" fmla="*/ 1931420 h 3906224"/>
                <a:gd name="connsiteX3856" fmla="*/ 3119780 w 6356145"/>
                <a:gd name="connsiteY3856" fmla="*/ 1989373 h 3906224"/>
                <a:gd name="connsiteX3857" fmla="*/ 3126584 w 6356145"/>
                <a:gd name="connsiteY3857" fmla="*/ 2050915 h 3906224"/>
                <a:gd name="connsiteX3858" fmla="*/ 3223346 w 6356145"/>
                <a:gd name="connsiteY3858" fmla="*/ 2029005 h 3906224"/>
                <a:gd name="connsiteX3859" fmla="*/ 3236207 w 6356145"/>
                <a:gd name="connsiteY3859" fmla="*/ 1958266 h 3906224"/>
                <a:gd name="connsiteX3860" fmla="*/ 3236283 w 6356145"/>
                <a:gd name="connsiteY3860" fmla="*/ 1958116 h 3906224"/>
                <a:gd name="connsiteX3861" fmla="*/ 3242264 w 6356145"/>
                <a:gd name="connsiteY3861" fmla="*/ 1940020 h 3906224"/>
                <a:gd name="connsiteX3862" fmla="*/ 3245180 w 6356145"/>
                <a:gd name="connsiteY3862" fmla="*/ 1932393 h 3906224"/>
                <a:gd name="connsiteX3863" fmla="*/ 3185425 w 6356145"/>
                <a:gd name="connsiteY3863" fmla="*/ 1925569 h 3906224"/>
                <a:gd name="connsiteX3864" fmla="*/ 3614692 w 6356145"/>
                <a:gd name="connsiteY3864" fmla="*/ 1925541 h 3906224"/>
                <a:gd name="connsiteX3865" fmla="*/ 3554758 w 6356145"/>
                <a:gd name="connsiteY3865" fmla="*/ 1932393 h 3906224"/>
                <a:gd name="connsiteX3866" fmla="*/ 3576593 w 6356145"/>
                <a:gd name="connsiteY3866" fmla="*/ 2029080 h 3906224"/>
                <a:gd name="connsiteX3867" fmla="*/ 3673355 w 6356145"/>
                <a:gd name="connsiteY3867" fmla="*/ 2050989 h 3906224"/>
                <a:gd name="connsiteX3868" fmla="*/ 3680160 w 6356145"/>
                <a:gd name="connsiteY3868" fmla="*/ 1989447 h 3906224"/>
                <a:gd name="connsiteX3869" fmla="*/ 3674178 w 6356145"/>
                <a:gd name="connsiteY3869" fmla="*/ 1931420 h 3906224"/>
                <a:gd name="connsiteX3870" fmla="*/ 3614692 w 6356145"/>
                <a:gd name="connsiteY3870" fmla="*/ 1925541 h 3906224"/>
                <a:gd name="connsiteX3871" fmla="*/ 5982176 w 6356145"/>
                <a:gd name="connsiteY3871" fmla="*/ 1925438 h 3906224"/>
                <a:gd name="connsiteX3872" fmla="*/ 5920634 w 6356145"/>
                <a:gd name="connsiteY3872" fmla="*/ 1932318 h 3906224"/>
                <a:gd name="connsiteX3873" fmla="*/ 5942468 w 6356145"/>
                <a:gd name="connsiteY3873" fmla="*/ 2029080 h 3906224"/>
                <a:gd name="connsiteX3874" fmla="*/ 6039231 w 6356145"/>
                <a:gd name="connsiteY3874" fmla="*/ 2050989 h 3906224"/>
                <a:gd name="connsiteX3875" fmla="*/ 6046036 w 6356145"/>
                <a:gd name="connsiteY3875" fmla="*/ 1989447 h 3906224"/>
                <a:gd name="connsiteX3876" fmla="*/ 6040053 w 6356145"/>
                <a:gd name="connsiteY3876" fmla="*/ 1931420 h 3906224"/>
                <a:gd name="connsiteX3877" fmla="*/ 5982176 w 6356145"/>
                <a:gd name="connsiteY3877" fmla="*/ 1925438 h 3906224"/>
                <a:gd name="connsiteX3878" fmla="*/ 2433400 w 6356145"/>
                <a:gd name="connsiteY3878" fmla="*/ 1925438 h 3906224"/>
                <a:gd name="connsiteX3879" fmla="*/ 2371858 w 6356145"/>
                <a:gd name="connsiteY3879" fmla="*/ 1932318 h 3906224"/>
                <a:gd name="connsiteX3880" fmla="*/ 2393693 w 6356145"/>
                <a:gd name="connsiteY3880" fmla="*/ 2029080 h 3906224"/>
                <a:gd name="connsiteX3881" fmla="*/ 2490455 w 6356145"/>
                <a:gd name="connsiteY3881" fmla="*/ 2050989 h 3906224"/>
                <a:gd name="connsiteX3882" fmla="*/ 2497260 w 6356145"/>
                <a:gd name="connsiteY3882" fmla="*/ 1989447 h 3906224"/>
                <a:gd name="connsiteX3883" fmla="*/ 2491277 w 6356145"/>
                <a:gd name="connsiteY3883" fmla="*/ 1931420 h 3906224"/>
                <a:gd name="connsiteX3884" fmla="*/ 2433400 w 6356145"/>
                <a:gd name="connsiteY3884" fmla="*/ 1925438 h 3906224"/>
                <a:gd name="connsiteX3885" fmla="*/ 1250500 w 6356145"/>
                <a:gd name="connsiteY3885" fmla="*/ 1925438 h 3906224"/>
                <a:gd name="connsiteX3886" fmla="*/ 1188958 w 6356145"/>
                <a:gd name="connsiteY3886" fmla="*/ 1932318 h 3906224"/>
                <a:gd name="connsiteX3887" fmla="*/ 1210793 w 6356145"/>
                <a:gd name="connsiteY3887" fmla="*/ 2029080 h 3906224"/>
                <a:gd name="connsiteX3888" fmla="*/ 1307554 w 6356145"/>
                <a:gd name="connsiteY3888" fmla="*/ 2050989 h 3906224"/>
                <a:gd name="connsiteX3889" fmla="*/ 1314434 w 6356145"/>
                <a:gd name="connsiteY3889" fmla="*/ 1989447 h 3906224"/>
                <a:gd name="connsiteX3890" fmla="*/ 1308377 w 6356145"/>
                <a:gd name="connsiteY3890" fmla="*/ 1931420 h 3906224"/>
                <a:gd name="connsiteX3891" fmla="*/ 1250500 w 6356145"/>
                <a:gd name="connsiteY3891" fmla="*/ 1925438 h 3906224"/>
                <a:gd name="connsiteX3892" fmla="*/ 5174358 w 6356145"/>
                <a:gd name="connsiteY3892" fmla="*/ 1867860 h 3906224"/>
                <a:gd name="connsiteX3893" fmla="*/ 5090607 w 6356145"/>
                <a:gd name="connsiteY3893" fmla="*/ 1920728 h 3906224"/>
                <a:gd name="connsiteX3894" fmla="*/ 5129192 w 6356145"/>
                <a:gd name="connsiteY3894" fmla="*/ 1969108 h 3906224"/>
                <a:gd name="connsiteX3895" fmla="*/ 5174358 w 6356145"/>
                <a:gd name="connsiteY3895" fmla="*/ 2005749 h 3906224"/>
                <a:gd name="connsiteX3896" fmla="*/ 5219523 w 6356145"/>
                <a:gd name="connsiteY3896" fmla="*/ 1969033 h 3906224"/>
                <a:gd name="connsiteX3897" fmla="*/ 5219598 w 6356145"/>
                <a:gd name="connsiteY3897" fmla="*/ 1968959 h 3906224"/>
                <a:gd name="connsiteX3898" fmla="*/ 5227599 w 6356145"/>
                <a:gd name="connsiteY3898" fmla="*/ 1960658 h 3906224"/>
                <a:gd name="connsiteX3899" fmla="*/ 5242405 w 6356145"/>
                <a:gd name="connsiteY3899" fmla="*/ 1943310 h 3906224"/>
                <a:gd name="connsiteX3900" fmla="*/ 5258332 w 6356145"/>
                <a:gd name="connsiteY3900" fmla="*/ 1920728 h 3906224"/>
                <a:gd name="connsiteX3901" fmla="*/ 5174358 w 6356145"/>
                <a:gd name="connsiteY3901" fmla="*/ 1867860 h 3906224"/>
                <a:gd name="connsiteX3902" fmla="*/ 3991532 w 6356145"/>
                <a:gd name="connsiteY3902" fmla="*/ 1867860 h 3906224"/>
                <a:gd name="connsiteX3903" fmla="*/ 3907782 w 6356145"/>
                <a:gd name="connsiteY3903" fmla="*/ 1920728 h 3906224"/>
                <a:gd name="connsiteX3904" fmla="*/ 3946367 w 6356145"/>
                <a:gd name="connsiteY3904" fmla="*/ 1969108 h 3906224"/>
                <a:gd name="connsiteX3905" fmla="*/ 3991532 w 6356145"/>
                <a:gd name="connsiteY3905" fmla="*/ 2005749 h 3906224"/>
                <a:gd name="connsiteX3906" fmla="*/ 4036698 w 6356145"/>
                <a:gd name="connsiteY3906" fmla="*/ 1969033 h 3906224"/>
                <a:gd name="connsiteX3907" fmla="*/ 4075283 w 6356145"/>
                <a:gd name="connsiteY3907" fmla="*/ 1920652 h 3906224"/>
                <a:gd name="connsiteX3908" fmla="*/ 3991532 w 6356145"/>
                <a:gd name="connsiteY3908" fmla="*/ 1867860 h 3906224"/>
                <a:gd name="connsiteX3909" fmla="*/ 2808556 w 6356145"/>
                <a:gd name="connsiteY3909" fmla="*/ 1867786 h 3906224"/>
                <a:gd name="connsiteX3910" fmla="*/ 2724807 w 6356145"/>
                <a:gd name="connsiteY3910" fmla="*/ 1920652 h 3906224"/>
                <a:gd name="connsiteX3911" fmla="*/ 2763392 w 6356145"/>
                <a:gd name="connsiteY3911" fmla="*/ 1969033 h 3906224"/>
                <a:gd name="connsiteX3912" fmla="*/ 2808632 w 6356145"/>
                <a:gd name="connsiteY3912" fmla="*/ 2005749 h 3906224"/>
                <a:gd name="connsiteX3913" fmla="*/ 2853797 w 6356145"/>
                <a:gd name="connsiteY3913" fmla="*/ 1969033 h 3906224"/>
                <a:gd name="connsiteX3914" fmla="*/ 2892308 w 6356145"/>
                <a:gd name="connsiteY3914" fmla="*/ 1920652 h 3906224"/>
                <a:gd name="connsiteX3915" fmla="*/ 2808556 w 6356145"/>
                <a:gd name="connsiteY3915" fmla="*/ 1867786 h 3906224"/>
                <a:gd name="connsiteX3916" fmla="*/ 1625657 w 6356145"/>
                <a:gd name="connsiteY3916" fmla="*/ 1867786 h 3906224"/>
                <a:gd name="connsiteX3917" fmla="*/ 1541906 w 6356145"/>
                <a:gd name="connsiteY3917" fmla="*/ 1920652 h 3906224"/>
                <a:gd name="connsiteX3918" fmla="*/ 1580491 w 6356145"/>
                <a:gd name="connsiteY3918" fmla="*/ 1969033 h 3906224"/>
                <a:gd name="connsiteX3919" fmla="*/ 1625731 w 6356145"/>
                <a:gd name="connsiteY3919" fmla="*/ 2005675 h 3906224"/>
                <a:gd name="connsiteX3920" fmla="*/ 1670897 w 6356145"/>
                <a:gd name="connsiteY3920" fmla="*/ 1969033 h 3906224"/>
                <a:gd name="connsiteX3921" fmla="*/ 1709407 w 6356145"/>
                <a:gd name="connsiteY3921" fmla="*/ 1920652 h 3906224"/>
                <a:gd name="connsiteX3922" fmla="*/ 1625657 w 6356145"/>
                <a:gd name="connsiteY3922" fmla="*/ 1867786 h 3906224"/>
                <a:gd name="connsiteX3923" fmla="*/ 442756 w 6356145"/>
                <a:gd name="connsiteY3923" fmla="*/ 1867786 h 3906224"/>
                <a:gd name="connsiteX3924" fmla="*/ 359006 w 6356145"/>
                <a:gd name="connsiteY3924" fmla="*/ 1920652 h 3906224"/>
                <a:gd name="connsiteX3925" fmla="*/ 397591 w 6356145"/>
                <a:gd name="connsiteY3925" fmla="*/ 1969183 h 3906224"/>
                <a:gd name="connsiteX3926" fmla="*/ 442756 w 6356145"/>
                <a:gd name="connsiteY3926" fmla="*/ 2005824 h 3906224"/>
                <a:gd name="connsiteX3927" fmla="*/ 487922 w 6356145"/>
                <a:gd name="connsiteY3927" fmla="*/ 1969108 h 3906224"/>
                <a:gd name="connsiteX3928" fmla="*/ 526507 w 6356145"/>
                <a:gd name="connsiteY3928" fmla="*/ 1920728 h 3906224"/>
                <a:gd name="connsiteX3929" fmla="*/ 442756 w 6356145"/>
                <a:gd name="connsiteY3929" fmla="*/ 1867786 h 3906224"/>
                <a:gd name="connsiteX3930" fmla="*/ 5765920 w 6356145"/>
                <a:gd name="connsiteY3930" fmla="*/ 1817909 h 3906224"/>
                <a:gd name="connsiteX3931" fmla="*/ 5748422 w 6356145"/>
                <a:gd name="connsiteY3931" fmla="*/ 1830247 h 3906224"/>
                <a:gd name="connsiteX3932" fmla="*/ 5720754 w 6356145"/>
                <a:gd name="connsiteY3932" fmla="*/ 1854549 h 3906224"/>
                <a:gd name="connsiteX3933" fmla="*/ 5682170 w 6356145"/>
                <a:gd name="connsiteY3933" fmla="*/ 1903005 h 3906224"/>
                <a:gd name="connsiteX3934" fmla="*/ 5765920 w 6356145"/>
                <a:gd name="connsiteY3934" fmla="*/ 1955873 h 3906224"/>
                <a:gd name="connsiteX3935" fmla="*/ 5849670 w 6356145"/>
                <a:gd name="connsiteY3935" fmla="*/ 1903080 h 3906224"/>
                <a:gd name="connsiteX3936" fmla="*/ 5811160 w 6356145"/>
                <a:gd name="connsiteY3936" fmla="*/ 1854699 h 3906224"/>
                <a:gd name="connsiteX3937" fmla="*/ 5783343 w 6356145"/>
                <a:gd name="connsiteY3937" fmla="*/ 1830247 h 3906224"/>
                <a:gd name="connsiteX3938" fmla="*/ 5765920 w 6356145"/>
                <a:gd name="connsiteY3938" fmla="*/ 1817909 h 3906224"/>
                <a:gd name="connsiteX3939" fmla="*/ 4583020 w 6356145"/>
                <a:gd name="connsiteY3939" fmla="*/ 1817909 h 3906224"/>
                <a:gd name="connsiteX3940" fmla="*/ 4565671 w 6356145"/>
                <a:gd name="connsiteY3940" fmla="*/ 1830247 h 3906224"/>
                <a:gd name="connsiteX3941" fmla="*/ 4537780 w 6356145"/>
                <a:gd name="connsiteY3941" fmla="*/ 1854699 h 3906224"/>
                <a:gd name="connsiteX3942" fmla="*/ 4499194 w 6356145"/>
                <a:gd name="connsiteY3942" fmla="*/ 1903080 h 3906224"/>
                <a:gd name="connsiteX3943" fmla="*/ 4582945 w 6356145"/>
                <a:gd name="connsiteY3943" fmla="*/ 1955947 h 3906224"/>
                <a:gd name="connsiteX3944" fmla="*/ 4666696 w 6356145"/>
                <a:gd name="connsiteY3944" fmla="*/ 1903005 h 3906224"/>
                <a:gd name="connsiteX3945" fmla="*/ 4628185 w 6356145"/>
                <a:gd name="connsiteY3945" fmla="*/ 1854625 h 3906224"/>
                <a:gd name="connsiteX3946" fmla="*/ 4618314 w 6356145"/>
                <a:gd name="connsiteY3946" fmla="*/ 1845277 h 3906224"/>
                <a:gd name="connsiteX3947" fmla="*/ 4618240 w 6356145"/>
                <a:gd name="connsiteY3947" fmla="*/ 1845202 h 3906224"/>
                <a:gd name="connsiteX3948" fmla="*/ 4608518 w 6356145"/>
                <a:gd name="connsiteY3948" fmla="*/ 1836753 h 3906224"/>
                <a:gd name="connsiteX3949" fmla="*/ 4607771 w 6356145"/>
                <a:gd name="connsiteY3949" fmla="*/ 1836155 h 3906224"/>
                <a:gd name="connsiteX3950" fmla="*/ 4607472 w 6356145"/>
                <a:gd name="connsiteY3950" fmla="*/ 1835930 h 3906224"/>
                <a:gd name="connsiteX3951" fmla="*/ 4600293 w 6356145"/>
                <a:gd name="connsiteY3951" fmla="*/ 1830172 h 3906224"/>
                <a:gd name="connsiteX3952" fmla="*/ 4595358 w 6356145"/>
                <a:gd name="connsiteY3952" fmla="*/ 1826508 h 3906224"/>
                <a:gd name="connsiteX3953" fmla="*/ 4593563 w 6356145"/>
                <a:gd name="connsiteY3953" fmla="*/ 1825162 h 3906224"/>
                <a:gd name="connsiteX3954" fmla="*/ 4592966 w 6356145"/>
                <a:gd name="connsiteY3954" fmla="*/ 1824788 h 3906224"/>
                <a:gd name="connsiteX3955" fmla="*/ 4585712 w 6356145"/>
                <a:gd name="connsiteY3955" fmla="*/ 1819704 h 3906224"/>
                <a:gd name="connsiteX3956" fmla="*/ 4583020 w 6356145"/>
                <a:gd name="connsiteY3956" fmla="*/ 1817909 h 3906224"/>
                <a:gd name="connsiteX3957" fmla="*/ 2217144 w 6356145"/>
                <a:gd name="connsiteY3957" fmla="*/ 1817909 h 3906224"/>
                <a:gd name="connsiteX3958" fmla="*/ 2199646 w 6356145"/>
                <a:gd name="connsiteY3958" fmla="*/ 1830247 h 3906224"/>
                <a:gd name="connsiteX3959" fmla="*/ 2171978 w 6356145"/>
                <a:gd name="connsiteY3959" fmla="*/ 1854549 h 3906224"/>
                <a:gd name="connsiteX3960" fmla="*/ 2133393 w 6356145"/>
                <a:gd name="connsiteY3960" fmla="*/ 1903005 h 3906224"/>
                <a:gd name="connsiteX3961" fmla="*/ 2217144 w 6356145"/>
                <a:gd name="connsiteY3961" fmla="*/ 1955873 h 3906224"/>
                <a:gd name="connsiteX3962" fmla="*/ 2300894 w 6356145"/>
                <a:gd name="connsiteY3962" fmla="*/ 1903080 h 3906224"/>
                <a:gd name="connsiteX3963" fmla="*/ 2262385 w 6356145"/>
                <a:gd name="connsiteY3963" fmla="*/ 1854699 h 3906224"/>
                <a:gd name="connsiteX3964" fmla="*/ 2234568 w 6356145"/>
                <a:gd name="connsiteY3964" fmla="*/ 1830247 h 3906224"/>
                <a:gd name="connsiteX3965" fmla="*/ 2217144 w 6356145"/>
                <a:gd name="connsiteY3965" fmla="*/ 1817909 h 3906224"/>
                <a:gd name="connsiteX3966" fmla="*/ 1034244 w 6356145"/>
                <a:gd name="connsiteY3966" fmla="*/ 1817834 h 3906224"/>
                <a:gd name="connsiteX3967" fmla="*/ 1016896 w 6356145"/>
                <a:gd name="connsiteY3967" fmla="*/ 1830172 h 3906224"/>
                <a:gd name="connsiteX3968" fmla="*/ 989003 w 6356145"/>
                <a:gd name="connsiteY3968" fmla="*/ 1854625 h 3906224"/>
                <a:gd name="connsiteX3969" fmla="*/ 950494 w 6356145"/>
                <a:gd name="connsiteY3969" fmla="*/ 1903005 h 3906224"/>
                <a:gd name="connsiteX3970" fmla="*/ 1034244 w 6356145"/>
                <a:gd name="connsiteY3970" fmla="*/ 1955873 h 3906224"/>
                <a:gd name="connsiteX3971" fmla="*/ 1117995 w 6356145"/>
                <a:gd name="connsiteY3971" fmla="*/ 1903005 h 3906224"/>
                <a:gd name="connsiteX3972" fmla="*/ 1079484 w 6356145"/>
                <a:gd name="connsiteY3972" fmla="*/ 1854625 h 3906224"/>
                <a:gd name="connsiteX3973" fmla="*/ 1051667 w 6356145"/>
                <a:gd name="connsiteY3973" fmla="*/ 1830247 h 3906224"/>
                <a:gd name="connsiteX3974" fmla="*/ 1034244 w 6356145"/>
                <a:gd name="connsiteY3974" fmla="*/ 1817834 h 3906224"/>
                <a:gd name="connsiteX3975" fmla="*/ 3399970 w 6356145"/>
                <a:gd name="connsiteY3975" fmla="*/ 1817759 h 3906224"/>
                <a:gd name="connsiteX3976" fmla="*/ 3382622 w 6356145"/>
                <a:gd name="connsiteY3976" fmla="*/ 1830098 h 3906224"/>
                <a:gd name="connsiteX3977" fmla="*/ 3375443 w 6356145"/>
                <a:gd name="connsiteY3977" fmla="*/ 1835855 h 3906224"/>
                <a:gd name="connsiteX3978" fmla="*/ 3368489 w 6356145"/>
                <a:gd name="connsiteY3978" fmla="*/ 1841838 h 3906224"/>
                <a:gd name="connsiteX3979" fmla="*/ 3368339 w 6356145"/>
                <a:gd name="connsiteY3979" fmla="*/ 1841987 h 3906224"/>
                <a:gd name="connsiteX3980" fmla="*/ 3361908 w 6356145"/>
                <a:gd name="connsiteY3980" fmla="*/ 1847894 h 3906224"/>
                <a:gd name="connsiteX3981" fmla="*/ 3361684 w 6356145"/>
                <a:gd name="connsiteY3981" fmla="*/ 1848119 h 3906224"/>
                <a:gd name="connsiteX3982" fmla="*/ 3361609 w 6356145"/>
                <a:gd name="connsiteY3982" fmla="*/ 1848193 h 3906224"/>
                <a:gd name="connsiteX3983" fmla="*/ 3360712 w 6356145"/>
                <a:gd name="connsiteY3983" fmla="*/ 1849016 h 3906224"/>
                <a:gd name="connsiteX3984" fmla="*/ 3355178 w 6356145"/>
                <a:gd name="connsiteY3984" fmla="*/ 1854400 h 3906224"/>
                <a:gd name="connsiteX3985" fmla="*/ 3354879 w 6356145"/>
                <a:gd name="connsiteY3985" fmla="*/ 1854625 h 3906224"/>
                <a:gd name="connsiteX3986" fmla="*/ 3346878 w 6356145"/>
                <a:gd name="connsiteY3986" fmla="*/ 1862700 h 3906224"/>
                <a:gd name="connsiteX3987" fmla="*/ 3346429 w 6356145"/>
                <a:gd name="connsiteY3987" fmla="*/ 1863149 h 3906224"/>
                <a:gd name="connsiteX3988" fmla="*/ 3335213 w 6356145"/>
                <a:gd name="connsiteY3988" fmla="*/ 1876235 h 3906224"/>
                <a:gd name="connsiteX3989" fmla="*/ 3316145 w 6356145"/>
                <a:gd name="connsiteY3989" fmla="*/ 1902856 h 3906224"/>
                <a:gd name="connsiteX3990" fmla="*/ 3399970 w 6356145"/>
                <a:gd name="connsiteY3990" fmla="*/ 1955798 h 3906224"/>
                <a:gd name="connsiteX3991" fmla="*/ 3483795 w 6356145"/>
                <a:gd name="connsiteY3991" fmla="*/ 1902856 h 3906224"/>
                <a:gd name="connsiteX3992" fmla="*/ 3445210 w 6356145"/>
                <a:gd name="connsiteY3992" fmla="*/ 1854549 h 3906224"/>
                <a:gd name="connsiteX3993" fmla="*/ 3417393 w 6356145"/>
                <a:gd name="connsiteY3993" fmla="*/ 1830172 h 3906224"/>
                <a:gd name="connsiteX3994" fmla="*/ 3399970 w 6356145"/>
                <a:gd name="connsiteY3994" fmla="*/ 1817759 h 3906224"/>
                <a:gd name="connsiteX3995" fmla="*/ 5243452 w 6356145"/>
                <a:gd name="connsiteY3995" fmla="*/ 1784708 h 3906224"/>
                <a:gd name="connsiteX3996" fmla="*/ 5209802 w 6356145"/>
                <a:gd name="connsiteY3996" fmla="*/ 1831892 h 3906224"/>
                <a:gd name="connsiteX3997" fmla="*/ 5281289 w 6356145"/>
                <a:gd name="connsiteY3997" fmla="*/ 1876085 h 3906224"/>
                <a:gd name="connsiteX3998" fmla="*/ 5300656 w 6356145"/>
                <a:gd name="connsiteY3998" fmla="*/ 1794354 h 3906224"/>
                <a:gd name="connsiteX3999" fmla="*/ 5243452 w 6356145"/>
                <a:gd name="connsiteY3999" fmla="*/ 1784708 h 3906224"/>
                <a:gd name="connsiteX4000" fmla="*/ 511776 w 6356145"/>
                <a:gd name="connsiteY4000" fmla="*/ 1784708 h 3906224"/>
                <a:gd name="connsiteX4001" fmla="*/ 478126 w 6356145"/>
                <a:gd name="connsiteY4001" fmla="*/ 1831892 h 3906224"/>
                <a:gd name="connsiteX4002" fmla="*/ 549613 w 6356145"/>
                <a:gd name="connsiteY4002" fmla="*/ 1876011 h 3906224"/>
                <a:gd name="connsiteX4003" fmla="*/ 568980 w 6356145"/>
                <a:gd name="connsiteY4003" fmla="*/ 1794354 h 3906224"/>
                <a:gd name="connsiteX4004" fmla="*/ 511776 w 6356145"/>
                <a:gd name="connsiteY4004" fmla="*/ 1784708 h 3906224"/>
                <a:gd name="connsiteX4005" fmla="*/ 373737 w 6356145"/>
                <a:gd name="connsiteY4005" fmla="*/ 1784708 h 3906224"/>
                <a:gd name="connsiteX4006" fmla="*/ 316532 w 6356145"/>
                <a:gd name="connsiteY4006" fmla="*/ 1794279 h 3906224"/>
                <a:gd name="connsiteX4007" fmla="*/ 335900 w 6356145"/>
                <a:gd name="connsiteY4007" fmla="*/ 1876085 h 3906224"/>
                <a:gd name="connsiteX4008" fmla="*/ 407387 w 6356145"/>
                <a:gd name="connsiteY4008" fmla="*/ 1831967 h 3906224"/>
                <a:gd name="connsiteX4009" fmla="*/ 373737 w 6356145"/>
                <a:gd name="connsiteY4009" fmla="*/ 1784708 h 3906224"/>
                <a:gd name="connsiteX4010" fmla="*/ 6288238 w 6356145"/>
                <a:gd name="connsiteY4010" fmla="*/ 1784633 h 3906224"/>
                <a:gd name="connsiteX4011" fmla="*/ 6231110 w 6356145"/>
                <a:gd name="connsiteY4011" fmla="*/ 1794205 h 3906224"/>
                <a:gd name="connsiteX4012" fmla="*/ 6250476 w 6356145"/>
                <a:gd name="connsiteY4012" fmla="*/ 1876011 h 3906224"/>
                <a:gd name="connsiteX4013" fmla="*/ 6321963 w 6356145"/>
                <a:gd name="connsiteY4013" fmla="*/ 1831892 h 3906224"/>
                <a:gd name="connsiteX4014" fmla="*/ 6288238 w 6356145"/>
                <a:gd name="connsiteY4014" fmla="*/ 1784633 h 3906224"/>
                <a:gd name="connsiteX4015" fmla="*/ 5105414 w 6356145"/>
                <a:gd name="connsiteY4015" fmla="*/ 1784633 h 3906224"/>
                <a:gd name="connsiteX4016" fmla="*/ 5048209 w 6356145"/>
                <a:gd name="connsiteY4016" fmla="*/ 1794205 h 3906224"/>
                <a:gd name="connsiteX4017" fmla="*/ 5067576 w 6356145"/>
                <a:gd name="connsiteY4017" fmla="*/ 1876011 h 3906224"/>
                <a:gd name="connsiteX4018" fmla="*/ 5139062 w 6356145"/>
                <a:gd name="connsiteY4018" fmla="*/ 1831892 h 3906224"/>
                <a:gd name="connsiteX4019" fmla="*/ 5105414 w 6356145"/>
                <a:gd name="connsiteY4019" fmla="*/ 1784633 h 3906224"/>
                <a:gd name="connsiteX4020" fmla="*/ 4060552 w 6356145"/>
                <a:gd name="connsiteY4020" fmla="*/ 1784633 h 3906224"/>
                <a:gd name="connsiteX4021" fmla="*/ 4026902 w 6356145"/>
                <a:gd name="connsiteY4021" fmla="*/ 1831892 h 3906224"/>
                <a:gd name="connsiteX4022" fmla="*/ 4098314 w 6356145"/>
                <a:gd name="connsiteY4022" fmla="*/ 1876011 h 3906224"/>
                <a:gd name="connsiteX4023" fmla="*/ 4117682 w 6356145"/>
                <a:gd name="connsiteY4023" fmla="*/ 1794279 h 3906224"/>
                <a:gd name="connsiteX4024" fmla="*/ 4060552 w 6356145"/>
                <a:gd name="connsiteY4024" fmla="*/ 1784633 h 3906224"/>
                <a:gd name="connsiteX4025" fmla="*/ 3922513 w 6356145"/>
                <a:gd name="connsiteY4025" fmla="*/ 1784633 h 3906224"/>
                <a:gd name="connsiteX4026" fmla="*/ 3865308 w 6356145"/>
                <a:gd name="connsiteY4026" fmla="*/ 1794205 h 3906224"/>
                <a:gd name="connsiteX4027" fmla="*/ 3884675 w 6356145"/>
                <a:gd name="connsiteY4027" fmla="*/ 1876011 h 3906224"/>
                <a:gd name="connsiteX4028" fmla="*/ 3956162 w 6356145"/>
                <a:gd name="connsiteY4028" fmla="*/ 1831892 h 3906224"/>
                <a:gd name="connsiteX4029" fmla="*/ 3922513 w 6356145"/>
                <a:gd name="connsiteY4029" fmla="*/ 1784633 h 3906224"/>
                <a:gd name="connsiteX4030" fmla="*/ 2877576 w 6356145"/>
                <a:gd name="connsiteY4030" fmla="*/ 1784633 h 3906224"/>
                <a:gd name="connsiteX4031" fmla="*/ 2843926 w 6356145"/>
                <a:gd name="connsiteY4031" fmla="*/ 1831892 h 3906224"/>
                <a:gd name="connsiteX4032" fmla="*/ 2915414 w 6356145"/>
                <a:gd name="connsiteY4032" fmla="*/ 1876011 h 3906224"/>
                <a:gd name="connsiteX4033" fmla="*/ 2934781 w 6356145"/>
                <a:gd name="connsiteY4033" fmla="*/ 1794279 h 3906224"/>
                <a:gd name="connsiteX4034" fmla="*/ 2877576 w 6356145"/>
                <a:gd name="connsiteY4034" fmla="*/ 1784633 h 3906224"/>
                <a:gd name="connsiteX4035" fmla="*/ 2739538 w 6356145"/>
                <a:gd name="connsiteY4035" fmla="*/ 1784633 h 3906224"/>
                <a:gd name="connsiteX4036" fmla="*/ 2682408 w 6356145"/>
                <a:gd name="connsiteY4036" fmla="*/ 1794205 h 3906224"/>
                <a:gd name="connsiteX4037" fmla="*/ 2701775 w 6356145"/>
                <a:gd name="connsiteY4037" fmla="*/ 1876011 h 3906224"/>
                <a:gd name="connsiteX4038" fmla="*/ 2773262 w 6356145"/>
                <a:gd name="connsiteY4038" fmla="*/ 1831892 h 3906224"/>
                <a:gd name="connsiteX4039" fmla="*/ 2739538 w 6356145"/>
                <a:gd name="connsiteY4039" fmla="*/ 1784633 h 3906224"/>
                <a:gd name="connsiteX4040" fmla="*/ 1694676 w 6356145"/>
                <a:gd name="connsiteY4040" fmla="*/ 1784633 h 3906224"/>
                <a:gd name="connsiteX4041" fmla="*/ 1661026 w 6356145"/>
                <a:gd name="connsiteY4041" fmla="*/ 1831892 h 3906224"/>
                <a:gd name="connsiteX4042" fmla="*/ 1732513 w 6356145"/>
                <a:gd name="connsiteY4042" fmla="*/ 1876011 h 3906224"/>
                <a:gd name="connsiteX4043" fmla="*/ 1751881 w 6356145"/>
                <a:gd name="connsiteY4043" fmla="*/ 1794279 h 3906224"/>
                <a:gd name="connsiteX4044" fmla="*/ 1694676 w 6356145"/>
                <a:gd name="connsiteY4044" fmla="*/ 1784633 h 3906224"/>
                <a:gd name="connsiteX4045" fmla="*/ 1556637 w 6356145"/>
                <a:gd name="connsiteY4045" fmla="*/ 1784633 h 3906224"/>
                <a:gd name="connsiteX4046" fmla="*/ 1499433 w 6356145"/>
                <a:gd name="connsiteY4046" fmla="*/ 1794205 h 3906224"/>
                <a:gd name="connsiteX4047" fmla="*/ 1518800 w 6356145"/>
                <a:gd name="connsiteY4047" fmla="*/ 1876011 h 3906224"/>
                <a:gd name="connsiteX4048" fmla="*/ 1590287 w 6356145"/>
                <a:gd name="connsiteY4048" fmla="*/ 1831892 h 3906224"/>
                <a:gd name="connsiteX4049" fmla="*/ 1556637 w 6356145"/>
                <a:gd name="connsiteY4049" fmla="*/ 1784633 h 3906224"/>
                <a:gd name="connsiteX4050" fmla="*/ 4900972 w 6356145"/>
                <a:gd name="connsiteY4050" fmla="*/ 1772818 h 3906224"/>
                <a:gd name="connsiteX4051" fmla="*/ 4894167 w 6356145"/>
                <a:gd name="connsiteY4051" fmla="*/ 1834360 h 3906224"/>
                <a:gd name="connsiteX4052" fmla="*/ 4900150 w 6356145"/>
                <a:gd name="connsiteY4052" fmla="*/ 1892237 h 3906224"/>
                <a:gd name="connsiteX4053" fmla="*/ 4958102 w 6356145"/>
                <a:gd name="connsiteY4053" fmla="*/ 1898219 h 3906224"/>
                <a:gd name="connsiteX4054" fmla="*/ 5019644 w 6356145"/>
                <a:gd name="connsiteY4054" fmla="*/ 1891340 h 3906224"/>
                <a:gd name="connsiteX4055" fmla="*/ 4997808 w 6356145"/>
                <a:gd name="connsiteY4055" fmla="*/ 1794578 h 3906224"/>
                <a:gd name="connsiteX4056" fmla="*/ 4900972 w 6356145"/>
                <a:gd name="connsiteY4056" fmla="*/ 1772818 h 3906224"/>
                <a:gd name="connsiteX4057" fmla="*/ 3718146 w 6356145"/>
                <a:gd name="connsiteY4057" fmla="*/ 1772818 h 3906224"/>
                <a:gd name="connsiteX4058" fmla="*/ 3711267 w 6356145"/>
                <a:gd name="connsiteY4058" fmla="*/ 1834360 h 3906224"/>
                <a:gd name="connsiteX4059" fmla="*/ 3717324 w 6356145"/>
                <a:gd name="connsiteY4059" fmla="*/ 1892237 h 3906224"/>
                <a:gd name="connsiteX4060" fmla="*/ 3775277 w 6356145"/>
                <a:gd name="connsiteY4060" fmla="*/ 1898219 h 3906224"/>
                <a:gd name="connsiteX4061" fmla="*/ 3836818 w 6356145"/>
                <a:gd name="connsiteY4061" fmla="*/ 1891340 h 3906224"/>
                <a:gd name="connsiteX4062" fmla="*/ 3814908 w 6356145"/>
                <a:gd name="connsiteY4062" fmla="*/ 1794578 h 3906224"/>
                <a:gd name="connsiteX4063" fmla="*/ 3718146 w 6356145"/>
                <a:gd name="connsiteY4063" fmla="*/ 1772818 h 3906224"/>
                <a:gd name="connsiteX4064" fmla="*/ 2535246 w 6356145"/>
                <a:gd name="connsiteY4064" fmla="*/ 1772818 h 3906224"/>
                <a:gd name="connsiteX4065" fmla="*/ 2528367 w 6356145"/>
                <a:gd name="connsiteY4065" fmla="*/ 1834360 h 3906224"/>
                <a:gd name="connsiteX4066" fmla="*/ 2534349 w 6356145"/>
                <a:gd name="connsiteY4066" fmla="*/ 1892237 h 3906224"/>
                <a:gd name="connsiteX4067" fmla="*/ 2592376 w 6356145"/>
                <a:gd name="connsiteY4067" fmla="*/ 1898219 h 3906224"/>
                <a:gd name="connsiteX4068" fmla="*/ 2653918 w 6356145"/>
                <a:gd name="connsiteY4068" fmla="*/ 1891340 h 3906224"/>
                <a:gd name="connsiteX4069" fmla="*/ 2632008 w 6356145"/>
                <a:gd name="connsiteY4069" fmla="*/ 1794578 h 3906224"/>
                <a:gd name="connsiteX4070" fmla="*/ 2535246 w 6356145"/>
                <a:gd name="connsiteY4070" fmla="*/ 1772818 h 3906224"/>
                <a:gd name="connsiteX4071" fmla="*/ 1352271 w 6356145"/>
                <a:gd name="connsiteY4071" fmla="*/ 1772818 h 3906224"/>
                <a:gd name="connsiteX4072" fmla="*/ 1345466 w 6356145"/>
                <a:gd name="connsiteY4072" fmla="*/ 1834360 h 3906224"/>
                <a:gd name="connsiteX4073" fmla="*/ 1351449 w 6356145"/>
                <a:gd name="connsiteY4073" fmla="*/ 1892237 h 3906224"/>
                <a:gd name="connsiteX4074" fmla="*/ 1409476 w 6356145"/>
                <a:gd name="connsiteY4074" fmla="*/ 1898219 h 3906224"/>
                <a:gd name="connsiteX4075" fmla="*/ 1470943 w 6356145"/>
                <a:gd name="connsiteY4075" fmla="*/ 1891340 h 3906224"/>
                <a:gd name="connsiteX4076" fmla="*/ 1449033 w 6356145"/>
                <a:gd name="connsiteY4076" fmla="*/ 1794578 h 3906224"/>
                <a:gd name="connsiteX4077" fmla="*/ 1352271 w 6356145"/>
                <a:gd name="connsiteY4077" fmla="*/ 1772818 h 3906224"/>
                <a:gd name="connsiteX4078" fmla="*/ 6083947 w 6356145"/>
                <a:gd name="connsiteY4078" fmla="*/ 1772743 h 3906224"/>
                <a:gd name="connsiteX4079" fmla="*/ 6077143 w 6356145"/>
                <a:gd name="connsiteY4079" fmla="*/ 1834285 h 3906224"/>
                <a:gd name="connsiteX4080" fmla="*/ 6083124 w 6356145"/>
                <a:gd name="connsiteY4080" fmla="*/ 1892162 h 3906224"/>
                <a:gd name="connsiteX4081" fmla="*/ 6141152 w 6356145"/>
                <a:gd name="connsiteY4081" fmla="*/ 1898145 h 3906224"/>
                <a:gd name="connsiteX4082" fmla="*/ 6202619 w 6356145"/>
                <a:gd name="connsiteY4082" fmla="*/ 1891340 h 3906224"/>
                <a:gd name="connsiteX4083" fmla="*/ 6180709 w 6356145"/>
                <a:gd name="connsiteY4083" fmla="*/ 1794578 h 3906224"/>
                <a:gd name="connsiteX4084" fmla="*/ 6083947 w 6356145"/>
                <a:gd name="connsiteY4084" fmla="*/ 1772743 h 3906224"/>
                <a:gd name="connsiteX4085" fmla="*/ 3081942 w 6356145"/>
                <a:gd name="connsiteY4085" fmla="*/ 1772743 h 3906224"/>
                <a:gd name="connsiteX4086" fmla="*/ 2985180 w 6356145"/>
                <a:gd name="connsiteY4086" fmla="*/ 1794653 h 3906224"/>
                <a:gd name="connsiteX4087" fmla="*/ 2963346 w 6356145"/>
                <a:gd name="connsiteY4087" fmla="*/ 1891265 h 3906224"/>
                <a:gd name="connsiteX4088" fmla="*/ 3082764 w 6356145"/>
                <a:gd name="connsiteY4088" fmla="*/ 1892237 h 3906224"/>
                <a:gd name="connsiteX4089" fmla="*/ 3088822 w 6356145"/>
                <a:gd name="connsiteY4089" fmla="*/ 1834285 h 3906224"/>
                <a:gd name="connsiteX4090" fmla="*/ 3081942 w 6356145"/>
                <a:gd name="connsiteY4090" fmla="*/ 1772743 h 3906224"/>
                <a:gd name="connsiteX4091" fmla="*/ 716067 w 6356145"/>
                <a:gd name="connsiteY4091" fmla="*/ 1772743 h 3906224"/>
                <a:gd name="connsiteX4092" fmla="*/ 619305 w 6356145"/>
                <a:gd name="connsiteY4092" fmla="*/ 1794653 h 3906224"/>
                <a:gd name="connsiteX4093" fmla="*/ 597396 w 6356145"/>
                <a:gd name="connsiteY4093" fmla="*/ 1891415 h 3906224"/>
                <a:gd name="connsiteX4094" fmla="*/ 658937 w 6356145"/>
                <a:gd name="connsiteY4094" fmla="*/ 1898219 h 3906224"/>
                <a:gd name="connsiteX4095" fmla="*/ 716890 w 6356145"/>
                <a:gd name="connsiteY4095" fmla="*/ 1892237 h 3906224"/>
                <a:gd name="connsiteX4096" fmla="*/ 722872 w 6356145"/>
                <a:gd name="connsiteY4096" fmla="*/ 1834285 h 3906224"/>
                <a:gd name="connsiteX4097" fmla="*/ 716067 w 6356145"/>
                <a:gd name="connsiteY4097" fmla="*/ 1772743 h 3906224"/>
                <a:gd name="connsiteX4098" fmla="*/ 169371 w 6356145"/>
                <a:gd name="connsiteY4098" fmla="*/ 1772743 h 3906224"/>
                <a:gd name="connsiteX4099" fmla="*/ 162566 w 6356145"/>
                <a:gd name="connsiteY4099" fmla="*/ 1834285 h 3906224"/>
                <a:gd name="connsiteX4100" fmla="*/ 168548 w 6356145"/>
                <a:gd name="connsiteY4100" fmla="*/ 1892162 h 3906224"/>
                <a:gd name="connsiteX4101" fmla="*/ 226501 w 6356145"/>
                <a:gd name="connsiteY4101" fmla="*/ 1898145 h 3906224"/>
                <a:gd name="connsiteX4102" fmla="*/ 287968 w 6356145"/>
                <a:gd name="connsiteY4102" fmla="*/ 1891340 h 3906224"/>
                <a:gd name="connsiteX4103" fmla="*/ 266133 w 6356145"/>
                <a:gd name="connsiteY4103" fmla="*/ 1794578 h 3906224"/>
                <a:gd name="connsiteX4104" fmla="*/ 169371 w 6356145"/>
                <a:gd name="connsiteY4104" fmla="*/ 1772743 h 3906224"/>
                <a:gd name="connsiteX4105" fmla="*/ 5447818 w 6356145"/>
                <a:gd name="connsiteY4105" fmla="*/ 1772669 h 3906224"/>
                <a:gd name="connsiteX4106" fmla="*/ 5351056 w 6356145"/>
                <a:gd name="connsiteY4106" fmla="*/ 1794578 h 3906224"/>
                <a:gd name="connsiteX4107" fmla="*/ 5329221 w 6356145"/>
                <a:gd name="connsiteY4107" fmla="*/ 1891191 h 3906224"/>
                <a:gd name="connsiteX4108" fmla="*/ 5448640 w 6356145"/>
                <a:gd name="connsiteY4108" fmla="*/ 1892162 h 3906224"/>
                <a:gd name="connsiteX4109" fmla="*/ 5454622 w 6356145"/>
                <a:gd name="connsiteY4109" fmla="*/ 1834210 h 3906224"/>
                <a:gd name="connsiteX4110" fmla="*/ 5447818 w 6356145"/>
                <a:gd name="connsiteY4110" fmla="*/ 1772669 h 3906224"/>
                <a:gd name="connsiteX4111" fmla="*/ 4264843 w 6356145"/>
                <a:gd name="connsiteY4111" fmla="*/ 1772669 h 3906224"/>
                <a:gd name="connsiteX4112" fmla="*/ 4168081 w 6356145"/>
                <a:gd name="connsiteY4112" fmla="*/ 1794578 h 3906224"/>
                <a:gd name="connsiteX4113" fmla="*/ 4146172 w 6356145"/>
                <a:gd name="connsiteY4113" fmla="*/ 1891265 h 3906224"/>
                <a:gd name="connsiteX4114" fmla="*/ 4207788 w 6356145"/>
                <a:gd name="connsiteY4114" fmla="*/ 1898145 h 3906224"/>
                <a:gd name="connsiteX4115" fmla="*/ 4265740 w 6356145"/>
                <a:gd name="connsiteY4115" fmla="*/ 1892162 h 3906224"/>
                <a:gd name="connsiteX4116" fmla="*/ 4271722 w 6356145"/>
                <a:gd name="connsiteY4116" fmla="*/ 1834210 h 3906224"/>
                <a:gd name="connsiteX4117" fmla="*/ 4268058 w 6356145"/>
                <a:gd name="connsiteY4117" fmla="*/ 1788895 h 3906224"/>
                <a:gd name="connsiteX4118" fmla="*/ 4264843 w 6356145"/>
                <a:gd name="connsiteY4118" fmla="*/ 1772669 h 3906224"/>
                <a:gd name="connsiteX4119" fmla="*/ 1899042 w 6356145"/>
                <a:gd name="connsiteY4119" fmla="*/ 1772669 h 3906224"/>
                <a:gd name="connsiteX4120" fmla="*/ 1802280 w 6356145"/>
                <a:gd name="connsiteY4120" fmla="*/ 1794578 h 3906224"/>
                <a:gd name="connsiteX4121" fmla="*/ 1780445 w 6356145"/>
                <a:gd name="connsiteY4121" fmla="*/ 1891191 h 3906224"/>
                <a:gd name="connsiteX4122" fmla="*/ 1899865 w 6356145"/>
                <a:gd name="connsiteY4122" fmla="*/ 1892162 h 3906224"/>
                <a:gd name="connsiteX4123" fmla="*/ 1905846 w 6356145"/>
                <a:gd name="connsiteY4123" fmla="*/ 1834210 h 3906224"/>
                <a:gd name="connsiteX4124" fmla="*/ 1899042 w 6356145"/>
                <a:gd name="connsiteY4124" fmla="*/ 1772669 h 3906224"/>
                <a:gd name="connsiteX4125" fmla="*/ 5591390 w 6356145"/>
                <a:gd name="connsiteY4125" fmla="*/ 1663419 h 3906224"/>
                <a:gd name="connsiteX4126" fmla="*/ 5560882 w 6356145"/>
                <a:gd name="connsiteY4126" fmla="*/ 1698714 h 3906224"/>
                <a:gd name="connsiteX4127" fmla="*/ 5493956 w 6356145"/>
                <a:gd name="connsiteY4127" fmla="*/ 1750385 h 3906224"/>
                <a:gd name="connsiteX4128" fmla="*/ 5504649 w 6356145"/>
                <a:gd name="connsiteY4128" fmla="*/ 1834285 h 3906224"/>
                <a:gd name="connsiteX4129" fmla="*/ 5501582 w 6356145"/>
                <a:gd name="connsiteY4129" fmla="*/ 1878927 h 3906224"/>
                <a:gd name="connsiteX4130" fmla="*/ 5633415 w 6356145"/>
                <a:gd name="connsiteY4130" fmla="*/ 1886031 h 3906224"/>
                <a:gd name="connsiteX4131" fmla="*/ 5685086 w 6356145"/>
                <a:gd name="connsiteY4131" fmla="*/ 1819180 h 3906224"/>
                <a:gd name="connsiteX4132" fmla="*/ 5717764 w 6356145"/>
                <a:gd name="connsiteY4132" fmla="*/ 1790465 h 3906224"/>
                <a:gd name="connsiteX4133" fmla="*/ 5718362 w 6356145"/>
                <a:gd name="connsiteY4133" fmla="*/ 1790017 h 3906224"/>
                <a:gd name="connsiteX4134" fmla="*/ 5711557 w 6356145"/>
                <a:gd name="connsiteY4134" fmla="*/ 1783736 h 3906224"/>
                <a:gd name="connsiteX4135" fmla="*/ 5672972 w 6356145"/>
                <a:gd name="connsiteY4135" fmla="*/ 1707164 h 3906224"/>
                <a:gd name="connsiteX4136" fmla="*/ 5591390 w 6356145"/>
                <a:gd name="connsiteY4136" fmla="*/ 1663419 h 3906224"/>
                <a:gd name="connsiteX4137" fmla="*/ 3225963 w 6356145"/>
                <a:gd name="connsiteY4137" fmla="*/ 1663419 h 3906224"/>
                <a:gd name="connsiteX4138" fmla="*/ 3195379 w 6356145"/>
                <a:gd name="connsiteY4138" fmla="*/ 1698714 h 3906224"/>
                <a:gd name="connsiteX4139" fmla="*/ 3128454 w 6356145"/>
                <a:gd name="connsiteY4139" fmla="*/ 1750385 h 3906224"/>
                <a:gd name="connsiteX4140" fmla="*/ 3139222 w 6356145"/>
                <a:gd name="connsiteY4140" fmla="*/ 1834285 h 3906224"/>
                <a:gd name="connsiteX4141" fmla="*/ 3136081 w 6356145"/>
                <a:gd name="connsiteY4141" fmla="*/ 1878927 h 3906224"/>
                <a:gd name="connsiteX4142" fmla="*/ 3267913 w 6356145"/>
                <a:gd name="connsiteY4142" fmla="*/ 1886031 h 3906224"/>
                <a:gd name="connsiteX4143" fmla="*/ 3296553 w 6356145"/>
                <a:gd name="connsiteY4143" fmla="*/ 1844679 h 3906224"/>
                <a:gd name="connsiteX4144" fmla="*/ 3296628 w 6356145"/>
                <a:gd name="connsiteY4144" fmla="*/ 1844604 h 3906224"/>
                <a:gd name="connsiteX4145" fmla="*/ 3296777 w 6356145"/>
                <a:gd name="connsiteY4145" fmla="*/ 1844380 h 3906224"/>
                <a:gd name="connsiteX4146" fmla="*/ 3309938 w 6356145"/>
                <a:gd name="connsiteY4146" fmla="*/ 1829125 h 3906224"/>
                <a:gd name="connsiteX4147" fmla="*/ 3310012 w 6356145"/>
                <a:gd name="connsiteY4147" fmla="*/ 1829051 h 3906224"/>
                <a:gd name="connsiteX4148" fmla="*/ 3310087 w 6356145"/>
                <a:gd name="connsiteY4148" fmla="*/ 1828901 h 3906224"/>
                <a:gd name="connsiteX4149" fmla="*/ 3319435 w 6356145"/>
                <a:gd name="connsiteY4149" fmla="*/ 1819105 h 3906224"/>
                <a:gd name="connsiteX4150" fmla="*/ 3320407 w 6356145"/>
                <a:gd name="connsiteY4150" fmla="*/ 1818133 h 3906224"/>
                <a:gd name="connsiteX4151" fmla="*/ 3323548 w 6356145"/>
                <a:gd name="connsiteY4151" fmla="*/ 1815067 h 3906224"/>
                <a:gd name="connsiteX4152" fmla="*/ 3327286 w 6356145"/>
                <a:gd name="connsiteY4152" fmla="*/ 1811403 h 3906224"/>
                <a:gd name="connsiteX4153" fmla="*/ 3328483 w 6356145"/>
                <a:gd name="connsiteY4153" fmla="*/ 1810356 h 3906224"/>
                <a:gd name="connsiteX4154" fmla="*/ 3335063 w 6356145"/>
                <a:gd name="connsiteY4154" fmla="*/ 1804374 h 3906224"/>
                <a:gd name="connsiteX4155" fmla="*/ 3336559 w 6356145"/>
                <a:gd name="connsiteY4155" fmla="*/ 1803103 h 3906224"/>
                <a:gd name="connsiteX4156" fmla="*/ 3342392 w 6356145"/>
                <a:gd name="connsiteY4156" fmla="*/ 1798093 h 3906224"/>
                <a:gd name="connsiteX4157" fmla="*/ 3343288 w 6356145"/>
                <a:gd name="connsiteY4157" fmla="*/ 1797345 h 3906224"/>
                <a:gd name="connsiteX4158" fmla="*/ 3343812 w 6356145"/>
                <a:gd name="connsiteY4158" fmla="*/ 1796971 h 3906224"/>
                <a:gd name="connsiteX4159" fmla="*/ 3343962 w 6356145"/>
                <a:gd name="connsiteY4159" fmla="*/ 1796821 h 3906224"/>
                <a:gd name="connsiteX4160" fmla="*/ 3352038 w 6356145"/>
                <a:gd name="connsiteY4160" fmla="*/ 1790465 h 3906224"/>
                <a:gd name="connsiteX4161" fmla="*/ 3352636 w 6356145"/>
                <a:gd name="connsiteY4161" fmla="*/ 1790092 h 3906224"/>
                <a:gd name="connsiteX4162" fmla="*/ 3345756 w 6356145"/>
                <a:gd name="connsiteY4162" fmla="*/ 1783736 h 3906224"/>
                <a:gd name="connsiteX4163" fmla="*/ 3307172 w 6356145"/>
                <a:gd name="connsiteY4163" fmla="*/ 1707164 h 3906224"/>
                <a:gd name="connsiteX4164" fmla="*/ 3227308 w 6356145"/>
                <a:gd name="connsiteY4164" fmla="*/ 1664914 h 3906224"/>
                <a:gd name="connsiteX4165" fmla="*/ 3227234 w 6356145"/>
                <a:gd name="connsiteY4165" fmla="*/ 1664840 h 3906224"/>
                <a:gd name="connsiteX4166" fmla="*/ 3225963 w 6356145"/>
                <a:gd name="connsiteY4166" fmla="*/ 1663419 h 3906224"/>
                <a:gd name="connsiteX4167" fmla="*/ 2042614 w 6356145"/>
                <a:gd name="connsiteY4167" fmla="*/ 1663419 h 3906224"/>
                <a:gd name="connsiteX4168" fmla="*/ 2012105 w 6356145"/>
                <a:gd name="connsiteY4168" fmla="*/ 1698714 h 3906224"/>
                <a:gd name="connsiteX4169" fmla="*/ 1945180 w 6356145"/>
                <a:gd name="connsiteY4169" fmla="*/ 1750385 h 3906224"/>
                <a:gd name="connsiteX4170" fmla="*/ 1955873 w 6356145"/>
                <a:gd name="connsiteY4170" fmla="*/ 1834285 h 3906224"/>
                <a:gd name="connsiteX4171" fmla="*/ 1952807 w 6356145"/>
                <a:gd name="connsiteY4171" fmla="*/ 1878927 h 3906224"/>
                <a:gd name="connsiteX4172" fmla="*/ 2084639 w 6356145"/>
                <a:gd name="connsiteY4172" fmla="*/ 1886031 h 3906224"/>
                <a:gd name="connsiteX4173" fmla="*/ 2136310 w 6356145"/>
                <a:gd name="connsiteY4173" fmla="*/ 1819180 h 3906224"/>
                <a:gd name="connsiteX4174" fmla="*/ 2168987 w 6356145"/>
                <a:gd name="connsiteY4174" fmla="*/ 1790465 h 3906224"/>
                <a:gd name="connsiteX4175" fmla="*/ 2169586 w 6356145"/>
                <a:gd name="connsiteY4175" fmla="*/ 1790017 h 3906224"/>
                <a:gd name="connsiteX4176" fmla="*/ 2162781 w 6356145"/>
                <a:gd name="connsiteY4176" fmla="*/ 1783736 h 3906224"/>
                <a:gd name="connsiteX4177" fmla="*/ 2124196 w 6356145"/>
                <a:gd name="connsiteY4177" fmla="*/ 1707164 h 3906224"/>
                <a:gd name="connsiteX4178" fmla="*/ 2042614 w 6356145"/>
                <a:gd name="connsiteY4178" fmla="*/ 1663419 h 3906224"/>
                <a:gd name="connsiteX4179" fmla="*/ 4408639 w 6356145"/>
                <a:gd name="connsiteY4179" fmla="*/ 1663344 h 3906224"/>
                <a:gd name="connsiteX4180" fmla="*/ 4377981 w 6356145"/>
                <a:gd name="connsiteY4180" fmla="*/ 1698714 h 3906224"/>
                <a:gd name="connsiteX4181" fmla="*/ 4311130 w 6356145"/>
                <a:gd name="connsiteY4181" fmla="*/ 1750310 h 3906224"/>
                <a:gd name="connsiteX4182" fmla="*/ 4312326 w 6356145"/>
                <a:gd name="connsiteY4182" fmla="*/ 1755171 h 3906224"/>
                <a:gd name="connsiteX4183" fmla="*/ 4317636 w 6356145"/>
                <a:gd name="connsiteY4183" fmla="*/ 1780969 h 3906224"/>
                <a:gd name="connsiteX4184" fmla="*/ 4321898 w 6356145"/>
                <a:gd name="connsiteY4184" fmla="*/ 1834210 h 3906224"/>
                <a:gd name="connsiteX4185" fmla="*/ 4318832 w 6356145"/>
                <a:gd name="connsiteY4185" fmla="*/ 1878853 h 3906224"/>
                <a:gd name="connsiteX4186" fmla="*/ 4450664 w 6356145"/>
                <a:gd name="connsiteY4186" fmla="*/ 1885956 h 3906224"/>
                <a:gd name="connsiteX4187" fmla="*/ 4502336 w 6356145"/>
                <a:gd name="connsiteY4187" fmla="*/ 1819105 h 3906224"/>
                <a:gd name="connsiteX4188" fmla="*/ 4535162 w 6356145"/>
                <a:gd name="connsiteY4188" fmla="*/ 1790391 h 3906224"/>
                <a:gd name="connsiteX4189" fmla="*/ 4535611 w 6356145"/>
                <a:gd name="connsiteY4189" fmla="*/ 1790092 h 3906224"/>
                <a:gd name="connsiteX4190" fmla="*/ 4528732 w 6356145"/>
                <a:gd name="connsiteY4190" fmla="*/ 1783811 h 3906224"/>
                <a:gd name="connsiteX4191" fmla="*/ 4490146 w 6356145"/>
                <a:gd name="connsiteY4191" fmla="*/ 1707164 h 3906224"/>
                <a:gd name="connsiteX4192" fmla="*/ 4408639 w 6356145"/>
                <a:gd name="connsiteY4192" fmla="*/ 1663344 h 3906224"/>
                <a:gd name="connsiteX4193" fmla="*/ 859938 w 6356145"/>
                <a:gd name="connsiteY4193" fmla="*/ 1663344 h 3906224"/>
                <a:gd name="connsiteX4194" fmla="*/ 829429 w 6356145"/>
                <a:gd name="connsiteY4194" fmla="*/ 1698639 h 3906224"/>
                <a:gd name="connsiteX4195" fmla="*/ 762504 w 6356145"/>
                <a:gd name="connsiteY4195" fmla="*/ 1750310 h 3906224"/>
                <a:gd name="connsiteX4196" fmla="*/ 773197 w 6356145"/>
                <a:gd name="connsiteY4196" fmla="*/ 1834210 h 3906224"/>
                <a:gd name="connsiteX4197" fmla="*/ 770130 w 6356145"/>
                <a:gd name="connsiteY4197" fmla="*/ 1878853 h 3906224"/>
                <a:gd name="connsiteX4198" fmla="*/ 901963 w 6356145"/>
                <a:gd name="connsiteY4198" fmla="*/ 1885956 h 3906224"/>
                <a:gd name="connsiteX4199" fmla="*/ 953559 w 6356145"/>
                <a:gd name="connsiteY4199" fmla="*/ 1819105 h 3906224"/>
                <a:gd name="connsiteX4200" fmla="*/ 986386 w 6356145"/>
                <a:gd name="connsiteY4200" fmla="*/ 1790391 h 3906224"/>
                <a:gd name="connsiteX4201" fmla="*/ 986835 w 6356145"/>
                <a:gd name="connsiteY4201" fmla="*/ 1790092 h 3906224"/>
                <a:gd name="connsiteX4202" fmla="*/ 979956 w 6356145"/>
                <a:gd name="connsiteY4202" fmla="*/ 1783811 h 3906224"/>
                <a:gd name="connsiteX4203" fmla="*/ 941371 w 6356145"/>
                <a:gd name="connsiteY4203" fmla="*/ 1707164 h 3906224"/>
                <a:gd name="connsiteX4204" fmla="*/ 859938 w 6356145"/>
                <a:gd name="connsiteY4204" fmla="*/ 1663344 h 3906224"/>
                <a:gd name="connsiteX4205" fmla="*/ 5936711 w 6356145"/>
                <a:gd name="connsiteY4205" fmla="*/ 1658559 h 3906224"/>
                <a:gd name="connsiteX4206" fmla="*/ 5927887 w 6356145"/>
                <a:gd name="connsiteY4206" fmla="*/ 1668429 h 3906224"/>
                <a:gd name="connsiteX4207" fmla="*/ 5851240 w 6356145"/>
                <a:gd name="connsiteY4207" fmla="*/ 1707089 h 3906224"/>
                <a:gd name="connsiteX4208" fmla="*/ 5812581 w 6356145"/>
                <a:gd name="connsiteY4208" fmla="*/ 1783736 h 3906224"/>
                <a:gd name="connsiteX4209" fmla="*/ 5809141 w 6356145"/>
                <a:gd name="connsiteY4209" fmla="*/ 1786951 h 3906224"/>
                <a:gd name="connsiteX4210" fmla="*/ 5814002 w 6356145"/>
                <a:gd name="connsiteY4210" fmla="*/ 1790391 h 3906224"/>
                <a:gd name="connsiteX4211" fmla="*/ 5846754 w 6356145"/>
                <a:gd name="connsiteY4211" fmla="*/ 1819180 h 3906224"/>
                <a:gd name="connsiteX4212" fmla="*/ 5898350 w 6356145"/>
                <a:gd name="connsiteY4212" fmla="*/ 1886031 h 3906224"/>
                <a:gd name="connsiteX4213" fmla="*/ 6030033 w 6356145"/>
                <a:gd name="connsiteY4213" fmla="*/ 1878853 h 3906224"/>
                <a:gd name="connsiteX4214" fmla="*/ 6026968 w 6356145"/>
                <a:gd name="connsiteY4214" fmla="*/ 1834285 h 3906224"/>
                <a:gd name="connsiteX4215" fmla="*/ 6037736 w 6356145"/>
                <a:gd name="connsiteY4215" fmla="*/ 1750385 h 3906224"/>
                <a:gd name="connsiteX4216" fmla="*/ 5970884 w 6356145"/>
                <a:gd name="connsiteY4216" fmla="*/ 1698789 h 3906224"/>
                <a:gd name="connsiteX4217" fmla="*/ 5970212 w 6356145"/>
                <a:gd name="connsiteY4217" fmla="*/ 1698041 h 3906224"/>
                <a:gd name="connsiteX4218" fmla="*/ 5936711 w 6356145"/>
                <a:gd name="connsiteY4218" fmla="*/ 1658559 h 3906224"/>
                <a:gd name="connsiteX4219" fmla="*/ 3570985 w 6356145"/>
                <a:gd name="connsiteY4219" fmla="*/ 1658484 h 3906224"/>
                <a:gd name="connsiteX4220" fmla="*/ 3569042 w 6356145"/>
                <a:gd name="connsiteY4220" fmla="*/ 1660802 h 3906224"/>
                <a:gd name="connsiteX4221" fmla="*/ 3568892 w 6356145"/>
                <a:gd name="connsiteY4221" fmla="*/ 1660951 h 3906224"/>
                <a:gd name="connsiteX4222" fmla="*/ 3568518 w 6356145"/>
                <a:gd name="connsiteY4222" fmla="*/ 1661400 h 3906224"/>
                <a:gd name="connsiteX4223" fmla="*/ 3563807 w 6356145"/>
                <a:gd name="connsiteY4223" fmla="*/ 1666560 h 3906224"/>
                <a:gd name="connsiteX4224" fmla="*/ 3562012 w 6356145"/>
                <a:gd name="connsiteY4224" fmla="*/ 1668504 h 3906224"/>
                <a:gd name="connsiteX4225" fmla="*/ 3561488 w 6356145"/>
                <a:gd name="connsiteY4225" fmla="*/ 1668953 h 3906224"/>
                <a:gd name="connsiteX4226" fmla="*/ 3485440 w 6356145"/>
                <a:gd name="connsiteY4226" fmla="*/ 1707089 h 3906224"/>
                <a:gd name="connsiteX4227" fmla="*/ 3443340 w 6356145"/>
                <a:gd name="connsiteY4227" fmla="*/ 1787101 h 3906224"/>
                <a:gd name="connsiteX4228" fmla="*/ 3448126 w 6356145"/>
                <a:gd name="connsiteY4228" fmla="*/ 1790540 h 3906224"/>
                <a:gd name="connsiteX4229" fmla="*/ 3480804 w 6356145"/>
                <a:gd name="connsiteY4229" fmla="*/ 1819180 h 3906224"/>
                <a:gd name="connsiteX4230" fmla="*/ 3532550 w 6356145"/>
                <a:gd name="connsiteY4230" fmla="*/ 1886031 h 3906224"/>
                <a:gd name="connsiteX4231" fmla="*/ 3664307 w 6356145"/>
                <a:gd name="connsiteY4231" fmla="*/ 1878853 h 3906224"/>
                <a:gd name="connsiteX4232" fmla="*/ 3661241 w 6356145"/>
                <a:gd name="connsiteY4232" fmla="*/ 1834285 h 3906224"/>
                <a:gd name="connsiteX4233" fmla="*/ 3672009 w 6356145"/>
                <a:gd name="connsiteY4233" fmla="*/ 1750385 h 3906224"/>
                <a:gd name="connsiteX4234" fmla="*/ 3605084 w 6356145"/>
                <a:gd name="connsiteY4234" fmla="*/ 1698714 h 3906224"/>
                <a:gd name="connsiteX4235" fmla="*/ 3570985 w 6356145"/>
                <a:gd name="connsiteY4235" fmla="*/ 1658484 h 3906224"/>
                <a:gd name="connsiteX4236" fmla="*/ 4753885 w 6356145"/>
                <a:gd name="connsiteY4236" fmla="*/ 1658409 h 3906224"/>
                <a:gd name="connsiteX4237" fmla="*/ 4744987 w 6356145"/>
                <a:gd name="connsiteY4237" fmla="*/ 1668355 h 3906224"/>
                <a:gd name="connsiteX4238" fmla="*/ 4668340 w 6356145"/>
                <a:gd name="connsiteY4238" fmla="*/ 1706940 h 3906224"/>
                <a:gd name="connsiteX4239" fmla="*/ 4629756 w 6356145"/>
                <a:gd name="connsiteY4239" fmla="*/ 1783586 h 3906224"/>
                <a:gd name="connsiteX4240" fmla="*/ 4626316 w 6356145"/>
                <a:gd name="connsiteY4240" fmla="*/ 1786802 h 3906224"/>
                <a:gd name="connsiteX4241" fmla="*/ 4629756 w 6356145"/>
                <a:gd name="connsiteY4241" fmla="*/ 1789419 h 3906224"/>
                <a:gd name="connsiteX4242" fmla="*/ 4631027 w 6356145"/>
                <a:gd name="connsiteY4242" fmla="*/ 1790391 h 3906224"/>
                <a:gd name="connsiteX4243" fmla="*/ 4639178 w 6356145"/>
                <a:gd name="connsiteY4243" fmla="*/ 1796821 h 3906224"/>
                <a:gd name="connsiteX4244" fmla="*/ 4639326 w 6356145"/>
                <a:gd name="connsiteY4244" fmla="*/ 1796971 h 3906224"/>
                <a:gd name="connsiteX4245" fmla="*/ 4639850 w 6356145"/>
                <a:gd name="connsiteY4245" fmla="*/ 1797345 h 3906224"/>
                <a:gd name="connsiteX4246" fmla="*/ 4646804 w 6356145"/>
                <a:gd name="connsiteY4246" fmla="*/ 1803253 h 3906224"/>
                <a:gd name="connsiteX4247" fmla="*/ 4646880 w 6356145"/>
                <a:gd name="connsiteY4247" fmla="*/ 1803327 h 3906224"/>
                <a:gd name="connsiteX4248" fmla="*/ 4647478 w 6356145"/>
                <a:gd name="connsiteY4248" fmla="*/ 1803851 h 3906224"/>
                <a:gd name="connsiteX4249" fmla="*/ 4663405 w 6356145"/>
                <a:gd name="connsiteY4249" fmla="*/ 1818806 h 3906224"/>
                <a:gd name="connsiteX4250" fmla="*/ 4663629 w 6356145"/>
                <a:gd name="connsiteY4250" fmla="*/ 1819031 h 3906224"/>
                <a:gd name="connsiteX4251" fmla="*/ 4715376 w 6356145"/>
                <a:gd name="connsiteY4251" fmla="*/ 1886031 h 3906224"/>
                <a:gd name="connsiteX4252" fmla="*/ 4847132 w 6356145"/>
                <a:gd name="connsiteY4252" fmla="*/ 1878853 h 3906224"/>
                <a:gd name="connsiteX4253" fmla="*/ 4844142 w 6356145"/>
                <a:gd name="connsiteY4253" fmla="*/ 1834285 h 3906224"/>
                <a:gd name="connsiteX4254" fmla="*/ 4854910 w 6356145"/>
                <a:gd name="connsiteY4254" fmla="*/ 1750385 h 3906224"/>
                <a:gd name="connsiteX4255" fmla="*/ 4787984 w 6356145"/>
                <a:gd name="connsiteY4255" fmla="*/ 1698714 h 3906224"/>
                <a:gd name="connsiteX4256" fmla="*/ 4753885 w 6356145"/>
                <a:gd name="connsiteY4256" fmla="*/ 1658409 h 3906224"/>
                <a:gd name="connsiteX4257" fmla="*/ 2388010 w 6356145"/>
                <a:gd name="connsiteY4257" fmla="*/ 1658409 h 3906224"/>
                <a:gd name="connsiteX4258" fmla="*/ 2379112 w 6356145"/>
                <a:gd name="connsiteY4258" fmla="*/ 1668355 h 3906224"/>
                <a:gd name="connsiteX4259" fmla="*/ 2302540 w 6356145"/>
                <a:gd name="connsiteY4259" fmla="*/ 1707014 h 3906224"/>
                <a:gd name="connsiteX4260" fmla="*/ 2260440 w 6356145"/>
                <a:gd name="connsiteY4260" fmla="*/ 1786951 h 3906224"/>
                <a:gd name="connsiteX4261" fmla="*/ 2265226 w 6356145"/>
                <a:gd name="connsiteY4261" fmla="*/ 1790391 h 3906224"/>
                <a:gd name="connsiteX4262" fmla="*/ 2297978 w 6356145"/>
                <a:gd name="connsiteY4262" fmla="*/ 1819180 h 3906224"/>
                <a:gd name="connsiteX4263" fmla="*/ 2349574 w 6356145"/>
                <a:gd name="connsiteY4263" fmla="*/ 1886031 h 3906224"/>
                <a:gd name="connsiteX4264" fmla="*/ 2481257 w 6356145"/>
                <a:gd name="connsiteY4264" fmla="*/ 1878853 h 3906224"/>
                <a:gd name="connsiteX4265" fmla="*/ 2478341 w 6356145"/>
                <a:gd name="connsiteY4265" fmla="*/ 1834210 h 3906224"/>
                <a:gd name="connsiteX4266" fmla="*/ 2489108 w 6356145"/>
                <a:gd name="connsiteY4266" fmla="*/ 1750310 h 3906224"/>
                <a:gd name="connsiteX4267" fmla="*/ 2422183 w 6356145"/>
                <a:gd name="connsiteY4267" fmla="*/ 1698639 h 3906224"/>
                <a:gd name="connsiteX4268" fmla="*/ 2388010 w 6356145"/>
                <a:gd name="connsiteY4268" fmla="*/ 1658409 h 3906224"/>
                <a:gd name="connsiteX4269" fmla="*/ 1205184 w 6356145"/>
                <a:gd name="connsiteY4269" fmla="*/ 1658409 h 3906224"/>
                <a:gd name="connsiteX4270" fmla="*/ 1196286 w 6356145"/>
                <a:gd name="connsiteY4270" fmla="*/ 1668429 h 3906224"/>
                <a:gd name="connsiteX4271" fmla="*/ 1119714 w 6356145"/>
                <a:gd name="connsiteY4271" fmla="*/ 1707014 h 3906224"/>
                <a:gd name="connsiteX4272" fmla="*/ 1081129 w 6356145"/>
                <a:gd name="connsiteY4272" fmla="*/ 1783661 h 3906224"/>
                <a:gd name="connsiteX4273" fmla="*/ 1077540 w 6356145"/>
                <a:gd name="connsiteY4273" fmla="*/ 1787026 h 3906224"/>
                <a:gd name="connsiteX4274" fmla="*/ 1082325 w 6356145"/>
                <a:gd name="connsiteY4274" fmla="*/ 1790465 h 3906224"/>
                <a:gd name="connsiteX4275" fmla="*/ 1115004 w 6356145"/>
                <a:gd name="connsiteY4275" fmla="*/ 1819105 h 3906224"/>
                <a:gd name="connsiteX4276" fmla="*/ 1166674 w 6356145"/>
                <a:gd name="connsiteY4276" fmla="*/ 1886031 h 3906224"/>
                <a:gd name="connsiteX4277" fmla="*/ 1298357 w 6356145"/>
                <a:gd name="connsiteY4277" fmla="*/ 1878853 h 3906224"/>
                <a:gd name="connsiteX4278" fmla="*/ 1295441 w 6356145"/>
                <a:gd name="connsiteY4278" fmla="*/ 1834210 h 3906224"/>
                <a:gd name="connsiteX4279" fmla="*/ 1306209 w 6356145"/>
                <a:gd name="connsiteY4279" fmla="*/ 1750310 h 3906224"/>
                <a:gd name="connsiteX4280" fmla="*/ 1239283 w 6356145"/>
                <a:gd name="connsiteY4280" fmla="*/ 1698639 h 3906224"/>
                <a:gd name="connsiteX4281" fmla="*/ 1205184 w 6356145"/>
                <a:gd name="connsiteY4281" fmla="*/ 1658409 h 3906224"/>
                <a:gd name="connsiteX4282" fmla="*/ 5388296 w 6356145"/>
                <a:gd name="connsiteY4282" fmla="*/ 1653399 h 3906224"/>
                <a:gd name="connsiteX4283" fmla="*/ 5341111 w 6356145"/>
                <a:gd name="connsiteY4283" fmla="*/ 1687048 h 3906224"/>
                <a:gd name="connsiteX4284" fmla="*/ 5350682 w 6356145"/>
                <a:gd name="connsiteY4284" fmla="*/ 1744254 h 3906224"/>
                <a:gd name="connsiteX4285" fmla="*/ 5432488 w 6356145"/>
                <a:gd name="connsiteY4285" fmla="*/ 1724886 h 3906224"/>
                <a:gd name="connsiteX4286" fmla="*/ 5388296 w 6356145"/>
                <a:gd name="connsiteY4286" fmla="*/ 1653399 h 3906224"/>
                <a:gd name="connsiteX4287" fmla="*/ 4960570 w 6356145"/>
                <a:gd name="connsiteY4287" fmla="*/ 1653399 h 3906224"/>
                <a:gd name="connsiteX4288" fmla="*/ 4916526 w 6356145"/>
                <a:gd name="connsiteY4288" fmla="*/ 1724811 h 3906224"/>
                <a:gd name="connsiteX4289" fmla="*/ 4998257 w 6356145"/>
                <a:gd name="connsiteY4289" fmla="*/ 1744178 h 3906224"/>
                <a:gd name="connsiteX4290" fmla="*/ 5007829 w 6356145"/>
                <a:gd name="connsiteY4290" fmla="*/ 1687048 h 3906224"/>
                <a:gd name="connsiteX4291" fmla="*/ 4960570 w 6356145"/>
                <a:gd name="connsiteY4291" fmla="*/ 1653399 h 3906224"/>
                <a:gd name="connsiteX4292" fmla="*/ 4205395 w 6356145"/>
                <a:gd name="connsiteY4292" fmla="*/ 1653399 h 3906224"/>
                <a:gd name="connsiteX4293" fmla="*/ 4158210 w 6356145"/>
                <a:gd name="connsiteY4293" fmla="*/ 1687048 h 3906224"/>
                <a:gd name="connsiteX4294" fmla="*/ 4167782 w 6356145"/>
                <a:gd name="connsiteY4294" fmla="*/ 1744254 h 3906224"/>
                <a:gd name="connsiteX4295" fmla="*/ 4249514 w 6356145"/>
                <a:gd name="connsiteY4295" fmla="*/ 1724886 h 3906224"/>
                <a:gd name="connsiteX4296" fmla="*/ 4205395 w 6356145"/>
                <a:gd name="connsiteY4296" fmla="*/ 1653399 h 3906224"/>
                <a:gd name="connsiteX4297" fmla="*/ 3022420 w 6356145"/>
                <a:gd name="connsiteY4297" fmla="*/ 1653399 h 3906224"/>
                <a:gd name="connsiteX4298" fmla="*/ 2975235 w 6356145"/>
                <a:gd name="connsiteY4298" fmla="*/ 1687048 h 3906224"/>
                <a:gd name="connsiteX4299" fmla="*/ 2984807 w 6356145"/>
                <a:gd name="connsiteY4299" fmla="*/ 1744254 h 3906224"/>
                <a:gd name="connsiteX4300" fmla="*/ 3066613 w 6356145"/>
                <a:gd name="connsiteY4300" fmla="*/ 1724886 h 3906224"/>
                <a:gd name="connsiteX4301" fmla="*/ 3022420 w 6356145"/>
                <a:gd name="connsiteY4301" fmla="*/ 1653399 h 3906224"/>
                <a:gd name="connsiteX4302" fmla="*/ 2594695 w 6356145"/>
                <a:gd name="connsiteY4302" fmla="*/ 1653399 h 3906224"/>
                <a:gd name="connsiteX4303" fmla="*/ 2550576 w 6356145"/>
                <a:gd name="connsiteY4303" fmla="*/ 1724811 h 3906224"/>
                <a:gd name="connsiteX4304" fmla="*/ 2632382 w 6356145"/>
                <a:gd name="connsiteY4304" fmla="*/ 1744178 h 3906224"/>
                <a:gd name="connsiteX4305" fmla="*/ 2641953 w 6356145"/>
                <a:gd name="connsiteY4305" fmla="*/ 1687048 h 3906224"/>
                <a:gd name="connsiteX4306" fmla="*/ 2594695 w 6356145"/>
                <a:gd name="connsiteY4306" fmla="*/ 1653399 h 3906224"/>
                <a:gd name="connsiteX4307" fmla="*/ 1839445 w 6356145"/>
                <a:gd name="connsiteY4307" fmla="*/ 1653399 h 3906224"/>
                <a:gd name="connsiteX4308" fmla="*/ 1792260 w 6356145"/>
                <a:gd name="connsiteY4308" fmla="*/ 1687048 h 3906224"/>
                <a:gd name="connsiteX4309" fmla="*/ 1801906 w 6356145"/>
                <a:gd name="connsiteY4309" fmla="*/ 1744254 h 3906224"/>
                <a:gd name="connsiteX4310" fmla="*/ 1883638 w 6356145"/>
                <a:gd name="connsiteY4310" fmla="*/ 1724886 h 3906224"/>
                <a:gd name="connsiteX4311" fmla="*/ 1839445 w 6356145"/>
                <a:gd name="connsiteY4311" fmla="*/ 1653399 h 3906224"/>
                <a:gd name="connsiteX4312" fmla="*/ 1411794 w 6356145"/>
                <a:gd name="connsiteY4312" fmla="*/ 1653399 h 3906224"/>
                <a:gd name="connsiteX4313" fmla="*/ 1367750 w 6356145"/>
                <a:gd name="connsiteY4313" fmla="*/ 1724811 h 3906224"/>
                <a:gd name="connsiteX4314" fmla="*/ 1449482 w 6356145"/>
                <a:gd name="connsiteY4314" fmla="*/ 1744178 h 3906224"/>
                <a:gd name="connsiteX4315" fmla="*/ 1459053 w 6356145"/>
                <a:gd name="connsiteY4315" fmla="*/ 1687048 h 3906224"/>
                <a:gd name="connsiteX4316" fmla="*/ 1411794 w 6356145"/>
                <a:gd name="connsiteY4316" fmla="*/ 1653399 h 3906224"/>
                <a:gd name="connsiteX4317" fmla="*/ 656619 w 6356145"/>
                <a:gd name="connsiteY4317" fmla="*/ 1653399 h 3906224"/>
                <a:gd name="connsiteX4318" fmla="*/ 609434 w 6356145"/>
                <a:gd name="connsiteY4318" fmla="*/ 1687048 h 3906224"/>
                <a:gd name="connsiteX4319" fmla="*/ 619006 w 6356145"/>
                <a:gd name="connsiteY4319" fmla="*/ 1744254 h 3906224"/>
                <a:gd name="connsiteX4320" fmla="*/ 700813 w 6356145"/>
                <a:gd name="connsiteY4320" fmla="*/ 1724886 h 3906224"/>
                <a:gd name="connsiteX4321" fmla="*/ 656619 w 6356145"/>
                <a:gd name="connsiteY4321" fmla="*/ 1653399 h 3906224"/>
                <a:gd name="connsiteX4322" fmla="*/ 6143470 w 6356145"/>
                <a:gd name="connsiteY4322" fmla="*/ 1653324 h 3906224"/>
                <a:gd name="connsiteX4323" fmla="*/ 6099351 w 6356145"/>
                <a:gd name="connsiteY4323" fmla="*/ 1724811 h 3906224"/>
                <a:gd name="connsiteX4324" fmla="*/ 6181083 w 6356145"/>
                <a:gd name="connsiteY4324" fmla="*/ 1744178 h 3906224"/>
                <a:gd name="connsiteX4325" fmla="*/ 6190654 w 6356145"/>
                <a:gd name="connsiteY4325" fmla="*/ 1686974 h 3906224"/>
                <a:gd name="connsiteX4326" fmla="*/ 6143470 w 6356145"/>
                <a:gd name="connsiteY4326" fmla="*/ 1653324 h 3906224"/>
                <a:gd name="connsiteX4327" fmla="*/ 3777594 w 6356145"/>
                <a:gd name="connsiteY4327" fmla="*/ 1653324 h 3906224"/>
                <a:gd name="connsiteX4328" fmla="*/ 3733476 w 6356145"/>
                <a:gd name="connsiteY4328" fmla="*/ 1724811 h 3906224"/>
                <a:gd name="connsiteX4329" fmla="*/ 3815207 w 6356145"/>
                <a:gd name="connsiteY4329" fmla="*/ 1744178 h 3906224"/>
                <a:gd name="connsiteX4330" fmla="*/ 3824853 w 6356145"/>
                <a:gd name="connsiteY4330" fmla="*/ 1687048 h 3906224"/>
                <a:gd name="connsiteX4331" fmla="*/ 3777594 w 6356145"/>
                <a:gd name="connsiteY4331" fmla="*/ 1653324 h 3906224"/>
                <a:gd name="connsiteX4332" fmla="*/ 228819 w 6356145"/>
                <a:gd name="connsiteY4332" fmla="*/ 1653324 h 3906224"/>
                <a:gd name="connsiteX4333" fmla="*/ 184700 w 6356145"/>
                <a:gd name="connsiteY4333" fmla="*/ 1724811 h 3906224"/>
                <a:gd name="connsiteX4334" fmla="*/ 266507 w 6356145"/>
                <a:gd name="connsiteY4334" fmla="*/ 1744178 h 3906224"/>
                <a:gd name="connsiteX4335" fmla="*/ 276078 w 6356145"/>
                <a:gd name="connsiteY4335" fmla="*/ 1687048 h 3906224"/>
                <a:gd name="connsiteX4336" fmla="*/ 228819 w 6356145"/>
                <a:gd name="connsiteY4336" fmla="*/ 1653324 h 3906224"/>
                <a:gd name="connsiteX4337" fmla="*/ 4294155 w 6356145"/>
                <a:gd name="connsiteY4337" fmla="*/ 1534354 h 3906224"/>
                <a:gd name="connsiteX4338" fmla="*/ 4241212 w 6356145"/>
                <a:gd name="connsiteY4338" fmla="*/ 1618104 h 3906224"/>
                <a:gd name="connsiteX4339" fmla="*/ 4294155 w 6356145"/>
                <a:gd name="connsiteY4339" fmla="*/ 1701855 h 3906224"/>
                <a:gd name="connsiteX4340" fmla="*/ 4342536 w 6356145"/>
                <a:gd name="connsiteY4340" fmla="*/ 1663270 h 3906224"/>
                <a:gd name="connsiteX4341" fmla="*/ 4379326 w 6356145"/>
                <a:gd name="connsiteY4341" fmla="*/ 1618030 h 3906224"/>
                <a:gd name="connsiteX4342" fmla="*/ 4342536 w 6356145"/>
                <a:gd name="connsiteY4342" fmla="*/ 1572864 h 3906224"/>
                <a:gd name="connsiteX4343" fmla="*/ 4294155 w 6356145"/>
                <a:gd name="connsiteY4343" fmla="*/ 1534354 h 3906224"/>
                <a:gd name="connsiteX4344" fmla="*/ 5477056 w 6356145"/>
                <a:gd name="connsiteY4344" fmla="*/ 1534279 h 3906224"/>
                <a:gd name="connsiteX4345" fmla="*/ 5424114 w 6356145"/>
                <a:gd name="connsiteY4345" fmla="*/ 1618030 h 3906224"/>
                <a:gd name="connsiteX4346" fmla="*/ 5477056 w 6356145"/>
                <a:gd name="connsiteY4346" fmla="*/ 1701780 h 3906224"/>
                <a:gd name="connsiteX4347" fmla="*/ 5525511 w 6356145"/>
                <a:gd name="connsiteY4347" fmla="*/ 1663195 h 3906224"/>
                <a:gd name="connsiteX4348" fmla="*/ 5562227 w 6356145"/>
                <a:gd name="connsiteY4348" fmla="*/ 1617954 h 3906224"/>
                <a:gd name="connsiteX4349" fmla="*/ 5525511 w 6356145"/>
                <a:gd name="connsiteY4349" fmla="*/ 1572789 h 3906224"/>
                <a:gd name="connsiteX4350" fmla="*/ 5477056 w 6356145"/>
                <a:gd name="connsiteY4350" fmla="*/ 1534279 h 3906224"/>
                <a:gd name="connsiteX4351" fmla="*/ 3111255 w 6356145"/>
                <a:gd name="connsiteY4351" fmla="*/ 1534279 h 3906224"/>
                <a:gd name="connsiteX4352" fmla="*/ 3058313 w 6356145"/>
                <a:gd name="connsiteY4352" fmla="*/ 1618030 h 3906224"/>
                <a:gd name="connsiteX4353" fmla="*/ 3111255 w 6356145"/>
                <a:gd name="connsiteY4353" fmla="*/ 1701780 h 3906224"/>
                <a:gd name="connsiteX4354" fmla="*/ 3159636 w 6356145"/>
                <a:gd name="connsiteY4354" fmla="*/ 1663195 h 3906224"/>
                <a:gd name="connsiteX4355" fmla="*/ 3196351 w 6356145"/>
                <a:gd name="connsiteY4355" fmla="*/ 1618030 h 3906224"/>
                <a:gd name="connsiteX4356" fmla="*/ 3159636 w 6356145"/>
                <a:gd name="connsiteY4356" fmla="*/ 1572789 h 3906224"/>
                <a:gd name="connsiteX4357" fmla="*/ 3111255 w 6356145"/>
                <a:gd name="connsiteY4357" fmla="*/ 1534279 h 3906224"/>
                <a:gd name="connsiteX4358" fmla="*/ 2505934 w 6356145"/>
                <a:gd name="connsiteY4358" fmla="*/ 1534279 h 3906224"/>
                <a:gd name="connsiteX4359" fmla="*/ 2457553 w 6356145"/>
                <a:gd name="connsiteY4359" fmla="*/ 1572864 h 3906224"/>
                <a:gd name="connsiteX4360" fmla="*/ 2422557 w 6356145"/>
                <a:gd name="connsiteY4360" fmla="*/ 1615487 h 3906224"/>
                <a:gd name="connsiteX4361" fmla="*/ 2422408 w 6356145"/>
                <a:gd name="connsiteY4361" fmla="*/ 1615711 h 3906224"/>
                <a:gd name="connsiteX4362" fmla="*/ 2420912 w 6356145"/>
                <a:gd name="connsiteY4362" fmla="*/ 1618104 h 3906224"/>
                <a:gd name="connsiteX4363" fmla="*/ 2422557 w 6356145"/>
                <a:gd name="connsiteY4363" fmla="*/ 1620646 h 3906224"/>
                <a:gd name="connsiteX4364" fmla="*/ 2457553 w 6356145"/>
                <a:gd name="connsiteY4364" fmla="*/ 1663270 h 3906224"/>
                <a:gd name="connsiteX4365" fmla="*/ 2505934 w 6356145"/>
                <a:gd name="connsiteY4365" fmla="*/ 1701780 h 3906224"/>
                <a:gd name="connsiteX4366" fmla="*/ 2558801 w 6356145"/>
                <a:gd name="connsiteY4366" fmla="*/ 1618030 h 3906224"/>
                <a:gd name="connsiteX4367" fmla="*/ 2505934 w 6356145"/>
                <a:gd name="connsiteY4367" fmla="*/ 1534279 h 3906224"/>
                <a:gd name="connsiteX4368" fmla="*/ 1928355 w 6356145"/>
                <a:gd name="connsiteY4368" fmla="*/ 1534279 h 3906224"/>
                <a:gd name="connsiteX4369" fmla="*/ 1875413 w 6356145"/>
                <a:gd name="connsiteY4369" fmla="*/ 1618030 h 3906224"/>
                <a:gd name="connsiteX4370" fmla="*/ 1928355 w 6356145"/>
                <a:gd name="connsiteY4370" fmla="*/ 1701780 h 3906224"/>
                <a:gd name="connsiteX4371" fmla="*/ 1976736 w 6356145"/>
                <a:gd name="connsiteY4371" fmla="*/ 1663195 h 3906224"/>
                <a:gd name="connsiteX4372" fmla="*/ 2013451 w 6356145"/>
                <a:gd name="connsiteY4372" fmla="*/ 1617954 h 3906224"/>
                <a:gd name="connsiteX4373" fmla="*/ 1976736 w 6356145"/>
                <a:gd name="connsiteY4373" fmla="*/ 1572789 h 3906224"/>
                <a:gd name="connsiteX4374" fmla="*/ 1928355 w 6356145"/>
                <a:gd name="connsiteY4374" fmla="*/ 1534279 h 3906224"/>
                <a:gd name="connsiteX4375" fmla="*/ 1322883 w 6356145"/>
                <a:gd name="connsiteY4375" fmla="*/ 1534279 h 3906224"/>
                <a:gd name="connsiteX4376" fmla="*/ 1274429 w 6356145"/>
                <a:gd name="connsiteY4376" fmla="*/ 1572864 h 3906224"/>
                <a:gd name="connsiteX4377" fmla="*/ 1237787 w 6356145"/>
                <a:gd name="connsiteY4377" fmla="*/ 1618030 h 3906224"/>
                <a:gd name="connsiteX4378" fmla="*/ 1274503 w 6356145"/>
                <a:gd name="connsiteY4378" fmla="*/ 1663270 h 3906224"/>
                <a:gd name="connsiteX4379" fmla="*/ 1322959 w 6356145"/>
                <a:gd name="connsiteY4379" fmla="*/ 1701780 h 3906224"/>
                <a:gd name="connsiteX4380" fmla="*/ 1375901 w 6356145"/>
                <a:gd name="connsiteY4380" fmla="*/ 1618030 h 3906224"/>
                <a:gd name="connsiteX4381" fmla="*/ 1322883 w 6356145"/>
                <a:gd name="connsiteY4381" fmla="*/ 1534279 h 3906224"/>
                <a:gd name="connsiteX4382" fmla="*/ 4871660 w 6356145"/>
                <a:gd name="connsiteY4382" fmla="*/ 1534204 h 3906224"/>
                <a:gd name="connsiteX4383" fmla="*/ 4823204 w 6356145"/>
                <a:gd name="connsiteY4383" fmla="*/ 1572789 h 3906224"/>
                <a:gd name="connsiteX4384" fmla="*/ 4786564 w 6356145"/>
                <a:gd name="connsiteY4384" fmla="*/ 1617954 h 3906224"/>
                <a:gd name="connsiteX4385" fmla="*/ 4823279 w 6356145"/>
                <a:gd name="connsiteY4385" fmla="*/ 1663195 h 3906224"/>
                <a:gd name="connsiteX4386" fmla="*/ 4871734 w 6356145"/>
                <a:gd name="connsiteY4386" fmla="*/ 1701780 h 3906224"/>
                <a:gd name="connsiteX4387" fmla="*/ 4924677 w 6356145"/>
                <a:gd name="connsiteY4387" fmla="*/ 1618030 h 3906224"/>
                <a:gd name="connsiteX4388" fmla="*/ 4871660 w 6356145"/>
                <a:gd name="connsiteY4388" fmla="*/ 1534204 h 3906224"/>
                <a:gd name="connsiteX4389" fmla="*/ 745454 w 6356145"/>
                <a:gd name="connsiteY4389" fmla="*/ 1534204 h 3906224"/>
                <a:gd name="connsiteX4390" fmla="*/ 692512 w 6356145"/>
                <a:gd name="connsiteY4390" fmla="*/ 1617954 h 3906224"/>
                <a:gd name="connsiteX4391" fmla="*/ 745454 w 6356145"/>
                <a:gd name="connsiteY4391" fmla="*/ 1701705 h 3906224"/>
                <a:gd name="connsiteX4392" fmla="*/ 793910 w 6356145"/>
                <a:gd name="connsiteY4392" fmla="*/ 1663121 h 3906224"/>
                <a:gd name="connsiteX4393" fmla="*/ 830551 w 6356145"/>
                <a:gd name="connsiteY4393" fmla="*/ 1617954 h 3906224"/>
                <a:gd name="connsiteX4394" fmla="*/ 793835 w 6356145"/>
                <a:gd name="connsiteY4394" fmla="*/ 1572789 h 3906224"/>
                <a:gd name="connsiteX4395" fmla="*/ 745454 w 6356145"/>
                <a:gd name="connsiteY4395" fmla="*/ 1534204 h 3906224"/>
                <a:gd name="connsiteX4396" fmla="*/ 6054859 w 6356145"/>
                <a:gd name="connsiteY4396" fmla="*/ 1534129 h 3906224"/>
                <a:gd name="connsiteX4397" fmla="*/ 6006478 w 6356145"/>
                <a:gd name="connsiteY4397" fmla="*/ 1572714 h 3906224"/>
                <a:gd name="connsiteX4398" fmla="*/ 6005580 w 6356145"/>
                <a:gd name="connsiteY4398" fmla="*/ 1573686 h 3906224"/>
                <a:gd name="connsiteX4399" fmla="*/ 5996159 w 6356145"/>
                <a:gd name="connsiteY4399" fmla="*/ 1583631 h 3906224"/>
                <a:gd name="connsiteX4400" fmla="*/ 5990625 w 6356145"/>
                <a:gd name="connsiteY4400" fmla="*/ 1590063 h 3906224"/>
                <a:gd name="connsiteX4401" fmla="*/ 5986214 w 6356145"/>
                <a:gd name="connsiteY4401" fmla="*/ 1595297 h 3906224"/>
                <a:gd name="connsiteX4402" fmla="*/ 5981503 w 6356145"/>
                <a:gd name="connsiteY4402" fmla="*/ 1601354 h 3906224"/>
                <a:gd name="connsiteX4403" fmla="*/ 5976717 w 6356145"/>
                <a:gd name="connsiteY4403" fmla="*/ 1607710 h 3906224"/>
                <a:gd name="connsiteX4404" fmla="*/ 5972903 w 6356145"/>
                <a:gd name="connsiteY4404" fmla="*/ 1613244 h 3906224"/>
                <a:gd name="connsiteX4405" fmla="*/ 5969763 w 6356145"/>
                <a:gd name="connsiteY4405" fmla="*/ 1617954 h 3906224"/>
                <a:gd name="connsiteX4406" fmla="*/ 5972828 w 6356145"/>
                <a:gd name="connsiteY4406" fmla="*/ 1622665 h 3906224"/>
                <a:gd name="connsiteX4407" fmla="*/ 5976717 w 6356145"/>
                <a:gd name="connsiteY4407" fmla="*/ 1628274 h 3906224"/>
                <a:gd name="connsiteX4408" fmla="*/ 5981428 w 6356145"/>
                <a:gd name="connsiteY4408" fmla="*/ 1634630 h 3906224"/>
                <a:gd name="connsiteX4409" fmla="*/ 5986138 w 6356145"/>
                <a:gd name="connsiteY4409" fmla="*/ 1640687 h 3906224"/>
                <a:gd name="connsiteX4410" fmla="*/ 5990700 w 6356145"/>
                <a:gd name="connsiteY4410" fmla="*/ 1646146 h 3906224"/>
                <a:gd name="connsiteX4411" fmla="*/ 5996009 w 6356145"/>
                <a:gd name="connsiteY4411" fmla="*/ 1652352 h 3906224"/>
                <a:gd name="connsiteX4412" fmla="*/ 6006328 w 6356145"/>
                <a:gd name="connsiteY4412" fmla="*/ 1663195 h 3906224"/>
                <a:gd name="connsiteX4413" fmla="*/ 6006328 w 6356145"/>
                <a:gd name="connsiteY4413" fmla="*/ 1663270 h 3906224"/>
                <a:gd name="connsiteX4414" fmla="*/ 6054710 w 6356145"/>
                <a:gd name="connsiteY4414" fmla="*/ 1701780 h 3906224"/>
                <a:gd name="connsiteX4415" fmla="*/ 6107726 w 6356145"/>
                <a:gd name="connsiteY4415" fmla="*/ 1617880 h 3906224"/>
                <a:gd name="connsiteX4416" fmla="*/ 6054859 w 6356145"/>
                <a:gd name="connsiteY4416" fmla="*/ 1534129 h 3906224"/>
                <a:gd name="connsiteX4417" fmla="*/ 3688834 w 6356145"/>
                <a:gd name="connsiteY4417" fmla="*/ 1534129 h 3906224"/>
                <a:gd name="connsiteX4418" fmla="*/ 3640453 w 6356145"/>
                <a:gd name="connsiteY4418" fmla="*/ 1572714 h 3906224"/>
                <a:gd name="connsiteX4419" fmla="*/ 3603738 w 6356145"/>
                <a:gd name="connsiteY4419" fmla="*/ 1617954 h 3906224"/>
                <a:gd name="connsiteX4420" fmla="*/ 3640453 w 6356145"/>
                <a:gd name="connsiteY4420" fmla="*/ 1663195 h 3906224"/>
                <a:gd name="connsiteX4421" fmla="*/ 3688834 w 6356145"/>
                <a:gd name="connsiteY4421" fmla="*/ 1701780 h 3906224"/>
                <a:gd name="connsiteX4422" fmla="*/ 3741776 w 6356145"/>
                <a:gd name="connsiteY4422" fmla="*/ 1618030 h 3906224"/>
                <a:gd name="connsiteX4423" fmla="*/ 3688834 w 6356145"/>
                <a:gd name="connsiteY4423" fmla="*/ 1534129 h 3906224"/>
                <a:gd name="connsiteX4424" fmla="*/ 140058 w 6356145"/>
                <a:gd name="connsiteY4424" fmla="*/ 1534129 h 3906224"/>
                <a:gd name="connsiteX4425" fmla="*/ 91677 w 6356145"/>
                <a:gd name="connsiteY4425" fmla="*/ 1572714 h 3906224"/>
                <a:gd name="connsiteX4426" fmla="*/ 54961 w 6356145"/>
                <a:gd name="connsiteY4426" fmla="*/ 1617954 h 3906224"/>
                <a:gd name="connsiteX4427" fmla="*/ 91677 w 6356145"/>
                <a:gd name="connsiteY4427" fmla="*/ 1663195 h 3906224"/>
                <a:gd name="connsiteX4428" fmla="*/ 140058 w 6356145"/>
                <a:gd name="connsiteY4428" fmla="*/ 1701780 h 3906224"/>
                <a:gd name="connsiteX4429" fmla="*/ 193000 w 6356145"/>
                <a:gd name="connsiteY4429" fmla="*/ 1617880 h 3906224"/>
                <a:gd name="connsiteX4430" fmla="*/ 140058 w 6356145"/>
                <a:gd name="connsiteY4430" fmla="*/ 1534129 h 3906224"/>
                <a:gd name="connsiteX4431" fmla="*/ 6181083 w 6356145"/>
                <a:gd name="connsiteY4431" fmla="*/ 1491806 h 3906224"/>
                <a:gd name="connsiteX4432" fmla="*/ 6099351 w 6356145"/>
                <a:gd name="connsiteY4432" fmla="*/ 1511172 h 3906224"/>
                <a:gd name="connsiteX4433" fmla="*/ 6143470 w 6356145"/>
                <a:gd name="connsiteY4433" fmla="*/ 1582659 h 3906224"/>
                <a:gd name="connsiteX4434" fmla="*/ 6190654 w 6356145"/>
                <a:gd name="connsiteY4434" fmla="*/ 1548936 h 3906224"/>
                <a:gd name="connsiteX4435" fmla="*/ 6181083 w 6356145"/>
                <a:gd name="connsiteY4435" fmla="*/ 1491806 h 3906224"/>
                <a:gd name="connsiteX4436" fmla="*/ 4998182 w 6356145"/>
                <a:gd name="connsiteY4436" fmla="*/ 1491806 h 3906224"/>
                <a:gd name="connsiteX4437" fmla="*/ 4916451 w 6356145"/>
                <a:gd name="connsiteY4437" fmla="*/ 1511172 h 3906224"/>
                <a:gd name="connsiteX4438" fmla="*/ 4960570 w 6356145"/>
                <a:gd name="connsiteY4438" fmla="*/ 1582659 h 3906224"/>
                <a:gd name="connsiteX4439" fmla="*/ 5007754 w 6356145"/>
                <a:gd name="connsiteY4439" fmla="*/ 1548936 h 3906224"/>
                <a:gd name="connsiteX4440" fmla="*/ 4998182 w 6356145"/>
                <a:gd name="connsiteY4440" fmla="*/ 1491806 h 3906224"/>
                <a:gd name="connsiteX4441" fmla="*/ 3815283 w 6356145"/>
                <a:gd name="connsiteY4441" fmla="*/ 1491806 h 3906224"/>
                <a:gd name="connsiteX4442" fmla="*/ 3733551 w 6356145"/>
                <a:gd name="connsiteY4442" fmla="*/ 1511172 h 3906224"/>
                <a:gd name="connsiteX4443" fmla="*/ 3777670 w 6356145"/>
                <a:gd name="connsiteY4443" fmla="*/ 1582659 h 3906224"/>
                <a:gd name="connsiteX4444" fmla="*/ 3824929 w 6356145"/>
                <a:gd name="connsiteY4444" fmla="*/ 1548936 h 3906224"/>
                <a:gd name="connsiteX4445" fmla="*/ 3815283 w 6356145"/>
                <a:gd name="connsiteY4445" fmla="*/ 1491806 h 3906224"/>
                <a:gd name="connsiteX4446" fmla="*/ 2632382 w 6356145"/>
                <a:gd name="connsiteY4446" fmla="*/ 1491806 h 3906224"/>
                <a:gd name="connsiteX4447" fmla="*/ 2550576 w 6356145"/>
                <a:gd name="connsiteY4447" fmla="*/ 1511172 h 3906224"/>
                <a:gd name="connsiteX4448" fmla="*/ 2594695 w 6356145"/>
                <a:gd name="connsiteY4448" fmla="*/ 1582659 h 3906224"/>
                <a:gd name="connsiteX4449" fmla="*/ 2641953 w 6356145"/>
                <a:gd name="connsiteY4449" fmla="*/ 1548936 h 3906224"/>
                <a:gd name="connsiteX4450" fmla="*/ 2632382 w 6356145"/>
                <a:gd name="connsiteY4450" fmla="*/ 1491806 h 3906224"/>
                <a:gd name="connsiteX4451" fmla="*/ 1449407 w 6356145"/>
                <a:gd name="connsiteY4451" fmla="*/ 1491806 h 3906224"/>
                <a:gd name="connsiteX4452" fmla="*/ 1367675 w 6356145"/>
                <a:gd name="connsiteY4452" fmla="*/ 1511172 h 3906224"/>
                <a:gd name="connsiteX4453" fmla="*/ 1411794 w 6356145"/>
                <a:gd name="connsiteY4453" fmla="*/ 1582659 h 3906224"/>
                <a:gd name="connsiteX4454" fmla="*/ 1458979 w 6356145"/>
                <a:gd name="connsiteY4454" fmla="*/ 1548936 h 3906224"/>
                <a:gd name="connsiteX4455" fmla="*/ 1449407 w 6356145"/>
                <a:gd name="connsiteY4455" fmla="*/ 1491806 h 3906224"/>
                <a:gd name="connsiteX4456" fmla="*/ 619006 w 6356145"/>
                <a:gd name="connsiteY4456" fmla="*/ 1491806 h 3906224"/>
                <a:gd name="connsiteX4457" fmla="*/ 609434 w 6356145"/>
                <a:gd name="connsiteY4457" fmla="*/ 1549010 h 3906224"/>
                <a:gd name="connsiteX4458" fmla="*/ 656619 w 6356145"/>
                <a:gd name="connsiteY4458" fmla="*/ 1582659 h 3906224"/>
                <a:gd name="connsiteX4459" fmla="*/ 700813 w 6356145"/>
                <a:gd name="connsiteY4459" fmla="*/ 1511172 h 3906224"/>
                <a:gd name="connsiteX4460" fmla="*/ 619006 w 6356145"/>
                <a:gd name="connsiteY4460" fmla="*/ 1491806 h 3906224"/>
                <a:gd name="connsiteX4461" fmla="*/ 266507 w 6356145"/>
                <a:gd name="connsiteY4461" fmla="*/ 1491806 h 3906224"/>
                <a:gd name="connsiteX4462" fmla="*/ 184700 w 6356145"/>
                <a:gd name="connsiteY4462" fmla="*/ 1511172 h 3906224"/>
                <a:gd name="connsiteX4463" fmla="*/ 228894 w 6356145"/>
                <a:gd name="connsiteY4463" fmla="*/ 1582659 h 3906224"/>
                <a:gd name="connsiteX4464" fmla="*/ 276078 w 6356145"/>
                <a:gd name="connsiteY4464" fmla="*/ 1548936 h 3906224"/>
                <a:gd name="connsiteX4465" fmla="*/ 266507 w 6356145"/>
                <a:gd name="connsiteY4465" fmla="*/ 1491806 h 3906224"/>
                <a:gd name="connsiteX4466" fmla="*/ 5350682 w 6356145"/>
                <a:gd name="connsiteY4466" fmla="*/ 1491730 h 3906224"/>
                <a:gd name="connsiteX4467" fmla="*/ 5341111 w 6356145"/>
                <a:gd name="connsiteY4467" fmla="*/ 1548936 h 3906224"/>
                <a:gd name="connsiteX4468" fmla="*/ 5388296 w 6356145"/>
                <a:gd name="connsiteY4468" fmla="*/ 1582585 h 3906224"/>
                <a:gd name="connsiteX4469" fmla="*/ 5432488 w 6356145"/>
                <a:gd name="connsiteY4469" fmla="*/ 1511098 h 3906224"/>
                <a:gd name="connsiteX4470" fmla="*/ 5350682 w 6356145"/>
                <a:gd name="connsiteY4470" fmla="*/ 1491730 h 3906224"/>
                <a:gd name="connsiteX4471" fmla="*/ 4167707 w 6356145"/>
                <a:gd name="connsiteY4471" fmla="*/ 1491730 h 3906224"/>
                <a:gd name="connsiteX4472" fmla="*/ 4158136 w 6356145"/>
                <a:gd name="connsiteY4472" fmla="*/ 1548936 h 3906224"/>
                <a:gd name="connsiteX4473" fmla="*/ 4205395 w 6356145"/>
                <a:gd name="connsiteY4473" fmla="*/ 1582585 h 3906224"/>
                <a:gd name="connsiteX4474" fmla="*/ 4249514 w 6356145"/>
                <a:gd name="connsiteY4474" fmla="*/ 1511098 h 3906224"/>
                <a:gd name="connsiteX4475" fmla="*/ 4167707 w 6356145"/>
                <a:gd name="connsiteY4475" fmla="*/ 1491730 h 3906224"/>
                <a:gd name="connsiteX4476" fmla="*/ 2984881 w 6356145"/>
                <a:gd name="connsiteY4476" fmla="*/ 1491730 h 3906224"/>
                <a:gd name="connsiteX4477" fmla="*/ 2975235 w 6356145"/>
                <a:gd name="connsiteY4477" fmla="*/ 1548936 h 3906224"/>
                <a:gd name="connsiteX4478" fmla="*/ 3022494 w 6356145"/>
                <a:gd name="connsiteY4478" fmla="*/ 1582585 h 3906224"/>
                <a:gd name="connsiteX4479" fmla="*/ 3066688 w 6356145"/>
                <a:gd name="connsiteY4479" fmla="*/ 1511098 h 3906224"/>
                <a:gd name="connsiteX4480" fmla="*/ 2984881 w 6356145"/>
                <a:gd name="connsiteY4480" fmla="*/ 1491730 h 3906224"/>
                <a:gd name="connsiteX4481" fmla="*/ 1801981 w 6356145"/>
                <a:gd name="connsiteY4481" fmla="*/ 1491730 h 3906224"/>
                <a:gd name="connsiteX4482" fmla="*/ 1792335 w 6356145"/>
                <a:gd name="connsiteY4482" fmla="*/ 1548936 h 3906224"/>
                <a:gd name="connsiteX4483" fmla="*/ 1839594 w 6356145"/>
                <a:gd name="connsiteY4483" fmla="*/ 1582585 h 3906224"/>
                <a:gd name="connsiteX4484" fmla="*/ 1883788 w 6356145"/>
                <a:gd name="connsiteY4484" fmla="*/ 1511098 h 3906224"/>
                <a:gd name="connsiteX4485" fmla="*/ 1801981 w 6356145"/>
                <a:gd name="connsiteY4485" fmla="*/ 1491730 h 3906224"/>
                <a:gd name="connsiteX4486" fmla="*/ 3396231 w 6356145"/>
                <a:gd name="connsiteY4486" fmla="*/ 1476028 h 3906224"/>
                <a:gd name="connsiteX4487" fmla="*/ 3380901 w 6356145"/>
                <a:gd name="connsiteY4487" fmla="*/ 1488141 h 3906224"/>
                <a:gd name="connsiteX4488" fmla="*/ 3355552 w 6356145"/>
                <a:gd name="connsiteY4488" fmla="*/ 1552449 h 3906224"/>
                <a:gd name="connsiteX4489" fmla="*/ 3330426 w 6356145"/>
                <a:gd name="connsiteY4489" fmla="*/ 1577575 h 3906224"/>
                <a:gd name="connsiteX4490" fmla="*/ 3266118 w 6356145"/>
                <a:gd name="connsiteY4490" fmla="*/ 1602999 h 3906224"/>
                <a:gd name="connsiteX4491" fmla="*/ 3264324 w 6356145"/>
                <a:gd name="connsiteY4491" fmla="*/ 1604794 h 3906224"/>
                <a:gd name="connsiteX4492" fmla="*/ 3263725 w 6356145"/>
                <a:gd name="connsiteY4492" fmla="*/ 1605467 h 3906224"/>
                <a:gd name="connsiteX4493" fmla="*/ 3257743 w 6356145"/>
                <a:gd name="connsiteY4493" fmla="*/ 1612646 h 3906224"/>
                <a:gd name="connsiteX4494" fmla="*/ 3254752 w 6356145"/>
                <a:gd name="connsiteY4494" fmla="*/ 1616982 h 3906224"/>
                <a:gd name="connsiteX4495" fmla="*/ 3254304 w 6356145"/>
                <a:gd name="connsiteY4495" fmla="*/ 1617655 h 3906224"/>
                <a:gd name="connsiteX4496" fmla="*/ 3253930 w 6356145"/>
                <a:gd name="connsiteY4496" fmla="*/ 1618253 h 3906224"/>
                <a:gd name="connsiteX4497" fmla="*/ 3254828 w 6356145"/>
                <a:gd name="connsiteY4497" fmla="*/ 1619600 h 3906224"/>
                <a:gd name="connsiteX4498" fmla="*/ 3257818 w 6356145"/>
                <a:gd name="connsiteY4498" fmla="*/ 1623862 h 3906224"/>
                <a:gd name="connsiteX4499" fmla="*/ 3263725 w 6356145"/>
                <a:gd name="connsiteY4499" fmla="*/ 1631040 h 3906224"/>
                <a:gd name="connsiteX4500" fmla="*/ 3330426 w 6356145"/>
                <a:gd name="connsiteY4500" fmla="*/ 1658858 h 3906224"/>
                <a:gd name="connsiteX4501" fmla="*/ 3355552 w 6356145"/>
                <a:gd name="connsiteY4501" fmla="*/ 1683908 h 3906224"/>
                <a:gd name="connsiteX4502" fmla="*/ 3381051 w 6356145"/>
                <a:gd name="connsiteY4502" fmla="*/ 1748291 h 3906224"/>
                <a:gd name="connsiteX4503" fmla="*/ 3396231 w 6356145"/>
                <a:gd name="connsiteY4503" fmla="*/ 1760331 h 3906224"/>
                <a:gd name="connsiteX4504" fmla="*/ 3436909 w 6356145"/>
                <a:gd name="connsiteY4504" fmla="*/ 1683834 h 3906224"/>
                <a:gd name="connsiteX4505" fmla="*/ 3462035 w 6356145"/>
                <a:gd name="connsiteY4505" fmla="*/ 1658708 h 3906224"/>
                <a:gd name="connsiteX4506" fmla="*/ 3526268 w 6356145"/>
                <a:gd name="connsiteY4506" fmla="*/ 1633283 h 3906224"/>
                <a:gd name="connsiteX4507" fmla="*/ 3531054 w 6356145"/>
                <a:gd name="connsiteY4507" fmla="*/ 1628049 h 3906224"/>
                <a:gd name="connsiteX4508" fmla="*/ 3532774 w 6356145"/>
                <a:gd name="connsiteY4508" fmla="*/ 1625956 h 3906224"/>
                <a:gd name="connsiteX4509" fmla="*/ 3535540 w 6356145"/>
                <a:gd name="connsiteY4509" fmla="*/ 1622292 h 3906224"/>
                <a:gd name="connsiteX4510" fmla="*/ 3536064 w 6356145"/>
                <a:gd name="connsiteY4510" fmla="*/ 1621619 h 3906224"/>
                <a:gd name="connsiteX4511" fmla="*/ 3537709 w 6356145"/>
                <a:gd name="connsiteY4511" fmla="*/ 1619151 h 3906224"/>
                <a:gd name="connsiteX4512" fmla="*/ 3538232 w 6356145"/>
                <a:gd name="connsiteY4512" fmla="*/ 1618328 h 3906224"/>
                <a:gd name="connsiteX4513" fmla="*/ 3538382 w 6356145"/>
                <a:gd name="connsiteY4513" fmla="*/ 1618179 h 3906224"/>
                <a:gd name="connsiteX4514" fmla="*/ 3526344 w 6356145"/>
                <a:gd name="connsiteY4514" fmla="*/ 1603074 h 3906224"/>
                <a:gd name="connsiteX4515" fmla="*/ 3461960 w 6356145"/>
                <a:gd name="connsiteY4515" fmla="*/ 1577575 h 3906224"/>
                <a:gd name="connsiteX4516" fmla="*/ 3436835 w 6356145"/>
                <a:gd name="connsiteY4516" fmla="*/ 1552449 h 3906224"/>
                <a:gd name="connsiteX4517" fmla="*/ 3396231 w 6356145"/>
                <a:gd name="connsiteY4517" fmla="*/ 1476028 h 3906224"/>
                <a:gd name="connsiteX4518" fmla="*/ 4579056 w 6356145"/>
                <a:gd name="connsiteY4518" fmla="*/ 1475728 h 3906224"/>
                <a:gd name="connsiteX4519" fmla="*/ 4538452 w 6356145"/>
                <a:gd name="connsiteY4519" fmla="*/ 1552226 h 3906224"/>
                <a:gd name="connsiteX4520" fmla="*/ 4513327 w 6356145"/>
                <a:gd name="connsiteY4520" fmla="*/ 1577351 h 3906224"/>
                <a:gd name="connsiteX4521" fmla="*/ 4449018 w 6356145"/>
                <a:gd name="connsiteY4521" fmla="*/ 1602775 h 3906224"/>
                <a:gd name="connsiteX4522" fmla="*/ 4436905 w 6356145"/>
                <a:gd name="connsiteY4522" fmla="*/ 1618030 h 3906224"/>
                <a:gd name="connsiteX4523" fmla="*/ 4513402 w 6356145"/>
                <a:gd name="connsiteY4523" fmla="*/ 1658708 h 3906224"/>
                <a:gd name="connsiteX4524" fmla="*/ 4538527 w 6356145"/>
                <a:gd name="connsiteY4524" fmla="*/ 1683834 h 3906224"/>
                <a:gd name="connsiteX4525" fmla="*/ 4563952 w 6356145"/>
                <a:gd name="connsiteY4525" fmla="*/ 1748217 h 3906224"/>
                <a:gd name="connsiteX4526" fmla="*/ 4579131 w 6356145"/>
                <a:gd name="connsiteY4526" fmla="*/ 1760255 h 3906224"/>
                <a:gd name="connsiteX4527" fmla="*/ 4594460 w 6356145"/>
                <a:gd name="connsiteY4527" fmla="*/ 1748067 h 3906224"/>
                <a:gd name="connsiteX4528" fmla="*/ 4619810 w 6356145"/>
                <a:gd name="connsiteY4528" fmla="*/ 1683758 h 3906224"/>
                <a:gd name="connsiteX4529" fmla="*/ 4644935 w 6356145"/>
                <a:gd name="connsiteY4529" fmla="*/ 1658633 h 3906224"/>
                <a:gd name="connsiteX4530" fmla="*/ 4709318 w 6356145"/>
                <a:gd name="connsiteY4530" fmla="*/ 1633134 h 3906224"/>
                <a:gd name="connsiteX4531" fmla="*/ 4721358 w 6356145"/>
                <a:gd name="connsiteY4531" fmla="*/ 1618030 h 3906224"/>
                <a:gd name="connsiteX4532" fmla="*/ 4709318 w 6356145"/>
                <a:gd name="connsiteY4532" fmla="*/ 1602850 h 3906224"/>
                <a:gd name="connsiteX4533" fmla="*/ 4644860 w 6356145"/>
                <a:gd name="connsiteY4533" fmla="*/ 1577351 h 3906224"/>
                <a:gd name="connsiteX4534" fmla="*/ 4619735 w 6356145"/>
                <a:gd name="connsiteY4534" fmla="*/ 1552226 h 3906224"/>
                <a:gd name="connsiteX4535" fmla="*/ 4579056 w 6356145"/>
                <a:gd name="connsiteY4535" fmla="*/ 1475728 h 3906224"/>
                <a:gd name="connsiteX4536" fmla="*/ 5762032 w 6356145"/>
                <a:gd name="connsiteY4536" fmla="*/ 1475654 h 3906224"/>
                <a:gd name="connsiteX4537" fmla="*/ 5721428 w 6356145"/>
                <a:gd name="connsiteY4537" fmla="*/ 1552150 h 3906224"/>
                <a:gd name="connsiteX4538" fmla="*/ 5696302 w 6356145"/>
                <a:gd name="connsiteY4538" fmla="*/ 1577275 h 3906224"/>
                <a:gd name="connsiteX4539" fmla="*/ 5632068 w 6356145"/>
                <a:gd name="connsiteY4539" fmla="*/ 1602700 h 3906224"/>
                <a:gd name="connsiteX4540" fmla="*/ 5619880 w 6356145"/>
                <a:gd name="connsiteY4540" fmla="*/ 1618030 h 3906224"/>
                <a:gd name="connsiteX4541" fmla="*/ 5696378 w 6356145"/>
                <a:gd name="connsiteY4541" fmla="*/ 1658633 h 3906224"/>
                <a:gd name="connsiteX4542" fmla="*/ 5721502 w 6356145"/>
                <a:gd name="connsiteY4542" fmla="*/ 1683758 h 3906224"/>
                <a:gd name="connsiteX4543" fmla="*/ 5747002 w 6356145"/>
                <a:gd name="connsiteY4543" fmla="*/ 1748142 h 3906224"/>
                <a:gd name="connsiteX4544" fmla="*/ 5762106 w 6356145"/>
                <a:gd name="connsiteY4544" fmla="*/ 1760181 h 3906224"/>
                <a:gd name="connsiteX4545" fmla="*/ 5777286 w 6356145"/>
                <a:gd name="connsiteY4545" fmla="*/ 1748067 h 3906224"/>
                <a:gd name="connsiteX4546" fmla="*/ 5802860 w 6356145"/>
                <a:gd name="connsiteY4546" fmla="*/ 1683609 h 3906224"/>
                <a:gd name="connsiteX4547" fmla="*/ 5827984 w 6356145"/>
                <a:gd name="connsiteY4547" fmla="*/ 1658484 h 3906224"/>
                <a:gd name="connsiteX4548" fmla="*/ 5892293 w 6356145"/>
                <a:gd name="connsiteY4548" fmla="*/ 1633060 h 3906224"/>
                <a:gd name="connsiteX4549" fmla="*/ 5904408 w 6356145"/>
                <a:gd name="connsiteY4549" fmla="*/ 1617880 h 3906224"/>
                <a:gd name="connsiteX4550" fmla="*/ 5892293 w 6356145"/>
                <a:gd name="connsiteY4550" fmla="*/ 1602700 h 3906224"/>
                <a:gd name="connsiteX4551" fmla="*/ 5827910 w 6356145"/>
                <a:gd name="connsiteY4551" fmla="*/ 1577201 h 3906224"/>
                <a:gd name="connsiteX4552" fmla="*/ 5802785 w 6356145"/>
                <a:gd name="connsiteY4552" fmla="*/ 1552150 h 3906224"/>
                <a:gd name="connsiteX4553" fmla="*/ 5762032 w 6356145"/>
                <a:gd name="connsiteY4553" fmla="*/ 1475654 h 3906224"/>
                <a:gd name="connsiteX4554" fmla="*/ 1030280 w 6356145"/>
                <a:gd name="connsiteY4554" fmla="*/ 1475654 h 3906224"/>
                <a:gd name="connsiteX4555" fmla="*/ 989677 w 6356145"/>
                <a:gd name="connsiteY4555" fmla="*/ 1552150 h 3906224"/>
                <a:gd name="connsiteX4556" fmla="*/ 964552 w 6356145"/>
                <a:gd name="connsiteY4556" fmla="*/ 1577275 h 3906224"/>
                <a:gd name="connsiteX4557" fmla="*/ 900318 w 6356145"/>
                <a:gd name="connsiteY4557" fmla="*/ 1602700 h 3906224"/>
                <a:gd name="connsiteX4558" fmla="*/ 888129 w 6356145"/>
                <a:gd name="connsiteY4558" fmla="*/ 1618030 h 3906224"/>
                <a:gd name="connsiteX4559" fmla="*/ 964626 w 6356145"/>
                <a:gd name="connsiteY4559" fmla="*/ 1658633 h 3906224"/>
                <a:gd name="connsiteX4560" fmla="*/ 989752 w 6356145"/>
                <a:gd name="connsiteY4560" fmla="*/ 1683758 h 3906224"/>
                <a:gd name="connsiteX4561" fmla="*/ 1015176 w 6356145"/>
                <a:gd name="connsiteY4561" fmla="*/ 1748142 h 3906224"/>
                <a:gd name="connsiteX4562" fmla="*/ 1030356 w 6356145"/>
                <a:gd name="connsiteY4562" fmla="*/ 1760181 h 3906224"/>
                <a:gd name="connsiteX4563" fmla="*/ 1045685 w 6356145"/>
                <a:gd name="connsiteY4563" fmla="*/ 1747992 h 3906224"/>
                <a:gd name="connsiteX4564" fmla="*/ 1071035 w 6356145"/>
                <a:gd name="connsiteY4564" fmla="*/ 1683684 h 3906224"/>
                <a:gd name="connsiteX4565" fmla="*/ 1096160 w 6356145"/>
                <a:gd name="connsiteY4565" fmla="*/ 1658559 h 3906224"/>
                <a:gd name="connsiteX4566" fmla="*/ 1160467 w 6356145"/>
                <a:gd name="connsiteY4566" fmla="*/ 1633134 h 3906224"/>
                <a:gd name="connsiteX4567" fmla="*/ 1172582 w 6356145"/>
                <a:gd name="connsiteY4567" fmla="*/ 1617805 h 3906224"/>
                <a:gd name="connsiteX4568" fmla="*/ 1160543 w 6356145"/>
                <a:gd name="connsiteY4568" fmla="*/ 1602700 h 3906224"/>
                <a:gd name="connsiteX4569" fmla="*/ 1096160 w 6356145"/>
                <a:gd name="connsiteY4569" fmla="*/ 1577201 h 3906224"/>
                <a:gd name="connsiteX4570" fmla="*/ 1071035 w 6356145"/>
                <a:gd name="connsiteY4570" fmla="*/ 1552150 h 3906224"/>
                <a:gd name="connsiteX4571" fmla="*/ 1030280 w 6356145"/>
                <a:gd name="connsiteY4571" fmla="*/ 1475654 h 3906224"/>
                <a:gd name="connsiteX4572" fmla="*/ 2213181 w 6356145"/>
                <a:gd name="connsiteY4572" fmla="*/ 1475578 h 3906224"/>
                <a:gd name="connsiteX4573" fmla="*/ 2172577 w 6356145"/>
                <a:gd name="connsiteY4573" fmla="*/ 1552076 h 3906224"/>
                <a:gd name="connsiteX4574" fmla="*/ 2147452 w 6356145"/>
                <a:gd name="connsiteY4574" fmla="*/ 1577201 h 3906224"/>
                <a:gd name="connsiteX4575" fmla="*/ 2083218 w 6356145"/>
                <a:gd name="connsiteY4575" fmla="*/ 1602625 h 3906224"/>
                <a:gd name="connsiteX4576" fmla="*/ 2071030 w 6356145"/>
                <a:gd name="connsiteY4576" fmla="*/ 1617954 h 3906224"/>
                <a:gd name="connsiteX4577" fmla="*/ 2147527 w 6356145"/>
                <a:gd name="connsiteY4577" fmla="*/ 1658559 h 3906224"/>
                <a:gd name="connsiteX4578" fmla="*/ 2172652 w 6356145"/>
                <a:gd name="connsiteY4578" fmla="*/ 1683684 h 3906224"/>
                <a:gd name="connsiteX4579" fmla="*/ 2198151 w 6356145"/>
                <a:gd name="connsiteY4579" fmla="*/ 1748067 h 3906224"/>
                <a:gd name="connsiteX4580" fmla="*/ 2213331 w 6356145"/>
                <a:gd name="connsiteY4580" fmla="*/ 1760181 h 3906224"/>
                <a:gd name="connsiteX4581" fmla="*/ 2254010 w 6356145"/>
                <a:gd name="connsiteY4581" fmla="*/ 1683684 h 3906224"/>
                <a:gd name="connsiteX4582" fmla="*/ 2279135 w 6356145"/>
                <a:gd name="connsiteY4582" fmla="*/ 1658559 h 3906224"/>
                <a:gd name="connsiteX4583" fmla="*/ 2343368 w 6356145"/>
                <a:gd name="connsiteY4583" fmla="*/ 1633134 h 3906224"/>
                <a:gd name="connsiteX4584" fmla="*/ 2355482 w 6356145"/>
                <a:gd name="connsiteY4584" fmla="*/ 1617880 h 3906224"/>
                <a:gd name="connsiteX4585" fmla="*/ 2343368 w 6356145"/>
                <a:gd name="connsiteY4585" fmla="*/ 1602700 h 3906224"/>
                <a:gd name="connsiteX4586" fmla="*/ 2278985 w 6356145"/>
                <a:gd name="connsiteY4586" fmla="*/ 1577201 h 3906224"/>
                <a:gd name="connsiteX4587" fmla="*/ 2253860 w 6356145"/>
                <a:gd name="connsiteY4587" fmla="*/ 1552076 h 3906224"/>
                <a:gd name="connsiteX4588" fmla="*/ 2213181 w 6356145"/>
                <a:gd name="connsiteY4588" fmla="*/ 1475578 h 3906224"/>
                <a:gd name="connsiteX4589" fmla="*/ 5174358 w 6356145"/>
                <a:gd name="connsiteY4589" fmla="*/ 1439910 h 3906224"/>
                <a:gd name="connsiteX4590" fmla="*/ 5140110 w 6356145"/>
                <a:gd name="connsiteY4590" fmla="*/ 1492479 h 3906224"/>
                <a:gd name="connsiteX4591" fmla="*/ 5109826 w 6356145"/>
                <a:gd name="connsiteY4591" fmla="*/ 1505041 h 3906224"/>
                <a:gd name="connsiteX4592" fmla="*/ 5048432 w 6356145"/>
                <a:gd name="connsiteY4592" fmla="*/ 1492029 h 3906224"/>
                <a:gd name="connsiteX4593" fmla="*/ 5061369 w 6356145"/>
                <a:gd name="connsiteY4593" fmla="*/ 1553347 h 3906224"/>
                <a:gd name="connsiteX4594" fmla="*/ 5048732 w 6356145"/>
                <a:gd name="connsiteY4594" fmla="*/ 1583707 h 3906224"/>
                <a:gd name="connsiteX4595" fmla="*/ 4996164 w 6356145"/>
                <a:gd name="connsiteY4595" fmla="*/ 1618030 h 3906224"/>
                <a:gd name="connsiteX4596" fmla="*/ 5048732 w 6356145"/>
                <a:gd name="connsiteY4596" fmla="*/ 1652352 h 3906224"/>
                <a:gd name="connsiteX4597" fmla="*/ 5061294 w 6356145"/>
                <a:gd name="connsiteY4597" fmla="*/ 1682637 h 3906224"/>
                <a:gd name="connsiteX4598" fmla="*/ 5048358 w 6356145"/>
                <a:gd name="connsiteY4598" fmla="*/ 1744029 h 3906224"/>
                <a:gd name="connsiteX4599" fmla="*/ 5109750 w 6356145"/>
                <a:gd name="connsiteY4599" fmla="*/ 1731093 h 3906224"/>
                <a:gd name="connsiteX4600" fmla="*/ 5117602 w 6356145"/>
                <a:gd name="connsiteY4600" fmla="*/ 1729821 h 3906224"/>
                <a:gd name="connsiteX4601" fmla="*/ 5140034 w 6356145"/>
                <a:gd name="connsiteY4601" fmla="*/ 1743655 h 3906224"/>
                <a:gd name="connsiteX4602" fmla="*/ 5174283 w 6356145"/>
                <a:gd name="connsiteY4602" fmla="*/ 1796223 h 3906224"/>
                <a:gd name="connsiteX4603" fmla="*/ 5208531 w 6356145"/>
                <a:gd name="connsiteY4603" fmla="*/ 1743655 h 3906224"/>
                <a:gd name="connsiteX4604" fmla="*/ 5238816 w 6356145"/>
                <a:gd name="connsiteY4604" fmla="*/ 1731093 h 3906224"/>
                <a:gd name="connsiteX4605" fmla="*/ 5300282 w 6356145"/>
                <a:gd name="connsiteY4605" fmla="*/ 1744104 h 3906224"/>
                <a:gd name="connsiteX4606" fmla="*/ 5287346 w 6356145"/>
                <a:gd name="connsiteY4606" fmla="*/ 1682712 h 3906224"/>
                <a:gd name="connsiteX4607" fmla="*/ 5299908 w 6356145"/>
                <a:gd name="connsiteY4607" fmla="*/ 1652352 h 3906224"/>
                <a:gd name="connsiteX4608" fmla="*/ 5352477 w 6356145"/>
                <a:gd name="connsiteY4608" fmla="*/ 1618030 h 3906224"/>
                <a:gd name="connsiteX4609" fmla="*/ 5299983 w 6356145"/>
                <a:gd name="connsiteY4609" fmla="*/ 1583781 h 3906224"/>
                <a:gd name="connsiteX4610" fmla="*/ 5287346 w 6356145"/>
                <a:gd name="connsiteY4610" fmla="*/ 1553497 h 3906224"/>
                <a:gd name="connsiteX4611" fmla="*/ 5300282 w 6356145"/>
                <a:gd name="connsiteY4611" fmla="*/ 1492029 h 3906224"/>
                <a:gd name="connsiteX4612" fmla="*/ 5238890 w 6356145"/>
                <a:gd name="connsiteY4612" fmla="*/ 1505041 h 3906224"/>
                <a:gd name="connsiteX4613" fmla="*/ 5208606 w 6356145"/>
                <a:gd name="connsiteY4613" fmla="*/ 1492479 h 3906224"/>
                <a:gd name="connsiteX4614" fmla="*/ 5174358 w 6356145"/>
                <a:gd name="connsiteY4614" fmla="*/ 1439910 h 3906224"/>
                <a:gd name="connsiteX4615" fmla="*/ 3991532 w 6356145"/>
                <a:gd name="connsiteY4615" fmla="*/ 1439910 h 3906224"/>
                <a:gd name="connsiteX4616" fmla="*/ 3957284 w 6356145"/>
                <a:gd name="connsiteY4616" fmla="*/ 1492479 h 3906224"/>
                <a:gd name="connsiteX4617" fmla="*/ 3926999 w 6356145"/>
                <a:gd name="connsiteY4617" fmla="*/ 1505041 h 3906224"/>
                <a:gd name="connsiteX4618" fmla="*/ 3865532 w 6356145"/>
                <a:gd name="connsiteY4618" fmla="*/ 1492029 h 3906224"/>
                <a:gd name="connsiteX4619" fmla="*/ 3878468 w 6356145"/>
                <a:gd name="connsiteY4619" fmla="*/ 1553347 h 3906224"/>
                <a:gd name="connsiteX4620" fmla="*/ 3865906 w 6356145"/>
                <a:gd name="connsiteY4620" fmla="*/ 1583707 h 3906224"/>
                <a:gd name="connsiteX4621" fmla="*/ 3813338 w 6356145"/>
                <a:gd name="connsiteY4621" fmla="*/ 1618030 h 3906224"/>
                <a:gd name="connsiteX4622" fmla="*/ 3865906 w 6356145"/>
                <a:gd name="connsiteY4622" fmla="*/ 1652352 h 3906224"/>
                <a:gd name="connsiteX4623" fmla="*/ 3878468 w 6356145"/>
                <a:gd name="connsiteY4623" fmla="*/ 1682637 h 3906224"/>
                <a:gd name="connsiteX4624" fmla="*/ 3865458 w 6356145"/>
                <a:gd name="connsiteY4624" fmla="*/ 1744029 h 3906224"/>
                <a:gd name="connsiteX4625" fmla="*/ 3926925 w 6356145"/>
                <a:gd name="connsiteY4625" fmla="*/ 1731093 h 3906224"/>
                <a:gd name="connsiteX4626" fmla="*/ 3934776 w 6356145"/>
                <a:gd name="connsiteY4626" fmla="*/ 1729821 h 3906224"/>
                <a:gd name="connsiteX4627" fmla="*/ 3957209 w 6356145"/>
                <a:gd name="connsiteY4627" fmla="*/ 1743655 h 3906224"/>
                <a:gd name="connsiteX4628" fmla="*/ 3991458 w 6356145"/>
                <a:gd name="connsiteY4628" fmla="*/ 1796223 h 3906224"/>
                <a:gd name="connsiteX4629" fmla="*/ 4025705 w 6356145"/>
                <a:gd name="connsiteY4629" fmla="*/ 1743655 h 3906224"/>
                <a:gd name="connsiteX4630" fmla="*/ 4055990 w 6356145"/>
                <a:gd name="connsiteY4630" fmla="*/ 1731093 h 3906224"/>
                <a:gd name="connsiteX4631" fmla="*/ 4117382 w 6356145"/>
                <a:gd name="connsiteY4631" fmla="*/ 1744104 h 3906224"/>
                <a:gd name="connsiteX4632" fmla="*/ 4104446 w 6356145"/>
                <a:gd name="connsiteY4632" fmla="*/ 1682712 h 3906224"/>
                <a:gd name="connsiteX4633" fmla="*/ 4117008 w 6356145"/>
                <a:gd name="connsiteY4633" fmla="*/ 1652352 h 3906224"/>
                <a:gd name="connsiteX4634" fmla="*/ 4169576 w 6356145"/>
                <a:gd name="connsiteY4634" fmla="*/ 1618030 h 3906224"/>
                <a:gd name="connsiteX4635" fmla="*/ 4117083 w 6356145"/>
                <a:gd name="connsiteY4635" fmla="*/ 1583781 h 3906224"/>
                <a:gd name="connsiteX4636" fmla="*/ 4104521 w 6356145"/>
                <a:gd name="connsiteY4636" fmla="*/ 1553497 h 3906224"/>
                <a:gd name="connsiteX4637" fmla="*/ 4117457 w 6356145"/>
                <a:gd name="connsiteY4637" fmla="*/ 1492029 h 3906224"/>
                <a:gd name="connsiteX4638" fmla="*/ 4056064 w 6356145"/>
                <a:gd name="connsiteY4638" fmla="*/ 1505041 h 3906224"/>
                <a:gd name="connsiteX4639" fmla="*/ 4025780 w 6356145"/>
                <a:gd name="connsiteY4639" fmla="*/ 1492479 h 3906224"/>
                <a:gd name="connsiteX4640" fmla="*/ 3991532 w 6356145"/>
                <a:gd name="connsiteY4640" fmla="*/ 1439910 h 3906224"/>
                <a:gd name="connsiteX4641" fmla="*/ 2808632 w 6356145"/>
                <a:gd name="connsiteY4641" fmla="*/ 1439910 h 3906224"/>
                <a:gd name="connsiteX4642" fmla="*/ 2774309 w 6356145"/>
                <a:gd name="connsiteY4642" fmla="*/ 1492479 h 3906224"/>
                <a:gd name="connsiteX4643" fmla="*/ 2744024 w 6356145"/>
                <a:gd name="connsiteY4643" fmla="*/ 1505041 h 3906224"/>
                <a:gd name="connsiteX4644" fmla="*/ 2682632 w 6356145"/>
                <a:gd name="connsiteY4644" fmla="*/ 1492029 h 3906224"/>
                <a:gd name="connsiteX4645" fmla="*/ 2695569 w 6356145"/>
                <a:gd name="connsiteY4645" fmla="*/ 1553422 h 3906224"/>
                <a:gd name="connsiteX4646" fmla="*/ 2683081 w 6356145"/>
                <a:gd name="connsiteY4646" fmla="*/ 1583707 h 3906224"/>
                <a:gd name="connsiteX4647" fmla="*/ 2630512 w 6356145"/>
                <a:gd name="connsiteY4647" fmla="*/ 1618030 h 3906224"/>
                <a:gd name="connsiteX4648" fmla="*/ 2683081 w 6356145"/>
                <a:gd name="connsiteY4648" fmla="*/ 1652352 h 3906224"/>
                <a:gd name="connsiteX4649" fmla="*/ 2695643 w 6356145"/>
                <a:gd name="connsiteY4649" fmla="*/ 1682637 h 3906224"/>
                <a:gd name="connsiteX4650" fmla="*/ 2682707 w 6356145"/>
                <a:gd name="connsiteY4650" fmla="*/ 1744029 h 3906224"/>
                <a:gd name="connsiteX4651" fmla="*/ 2744099 w 6356145"/>
                <a:gd name="connsiteY4651" fmla="*/ 1731093 h 3906224"/>
                <a:gd name="connsiteX4652" fmla="*/ 2751950 w 6356145"/>
                <a:gd name="connsiteY4652" fmla="*/ 1729821 h 3906224"/>
                <a:gd name="connsiteX4653" fmla="*/ 2774384 w 6356145"/>
                <a:gd name="connsiteY4653" fmla="*/ 1743655 h 3906224"/>
                <a:gd name="connsiteX4654" fmla="*/ 2808706 w 6356145"/>
                <a:gd name="connsiteY4654" fmla="*/ 1796223 h 3906224"/>
                <a:gd name="connsiteX4655" fmla="*/ 2842879 w 6356145"/>
                <a:gd name="connsiteY4655" fmla="*/ 1743730 h 3906224"/>
                <a:gd name="connsiteX4656" fmla="*/ 2873165 w 6356145"/>
                <a:gd name="connsiteY4656" fmla="*/ 1731093 h 3906224"/>
                <a:gd name="connsiteX4657" fmla="*/ 2934631 w 6356145"/>
                <a:gd name="connsiteY4657" fmla="*/ 1744104 h 3906224"/>
                <a:gd name="connsiteX4658" fmla="*/ 2921620 w 6356145"/>
                <a:gd name="connsiteY4658" fmla="*/ 1682712 h 3906224"/>
                <a:gd name="connsiteX4659" fmla="*/ 2934183 w 6356145"/>
                <a:gd name="connsiteY4659" fmla="*/ 1652352 h 3906224"/>
                <a:gd name="connsiteX4660" fmla="*/ 2986750 w 6356145"/>
                <a:gd name="connsiteY4660" fmla="*/ 1618104 h 3906224"/>
                <a:gd name="connsiteX4661" fmla="*/ 2934183 w 6356145"/>
                <a:gd name="connsiteY4661" fmla="*/ 1583856 h 3906224"/>
                <a:gd name="connsiteX4662" fmla="*/ 2921545 w 6356145"/>
                <a:gd name="connsiteY4662" fmla="*/ 1553571 h 3906224"/>
                <a:gd name="connsiteX4663" fmla="*/ 2934556 w 6356145"/>
                <a:gd name="connsiteY4663" fmla="*/ 1492105 h 3906224"/>
                <a:gd name="connsiteX4664" fmla="*/ 2873089 w 6356145"/>
                <a:gd name="connsiteY4664" fmla="*/ 1505116 h 3906224"/>
                <a:gd name="connsiteX4665" fmla="*/ 2842805 w 6356145"/>
                <a:gd name="connsiteY4665" fmla="*/ 1492479 h 3906224"/>
                <a:gd name="connsiteX4666" fmla="*/ 2808632 w 6356145"/>
                <a:gd name="connsiteY4666" fmla="*/ 1439910 h 3906224"/>
                <a:gd name="connsiteX4667" fmla="*/ 1625582 w 6356145"/>
                <a:gd name="connsiteY4667" fmla="*/ 1439910 h 3906224"/>
                <a:gd name="connsiteX4668" fmla="*/ 1591334 w 6356145"/>
                <a:gd name="connsiteY4668" fmla="*/ 1492479 h 3906224"/>
                <a:gd name="connsiteX4669" fmla="*/ 1561049 w 6356145"/>
                <a:gd name="connsiteY4669" fmla="*/ 1505041 h 3906224"/>
                <a:gd name="connsiteX4670" fmla="*/ 1499657 w 6356145"/>
                <a:gd name="connsiteY4670" fmla="*/ 1492029 h 3906224"/>
                <a:gd name="connsiteX4671" fmla="*/ 1512594 w 6356145"/>
                <a:gd name="connsiteY4671" fmla="*/ 1553347 h 3906224"/>
                <a:gd name="connsiteX4672" fmla="*/ 1500106 w 6356145"/>
                <a:gd name="connsiteY4672" fmla="*/ 1583707 h 3906224"/>
                <a:gd name="connsiteX4673" fmla="*/ 1447537 w 6356145"/>
                <a:gd name="connsiteY4673" fmla="*/ 1618030 h 3906224"/>
                <a:gd name="connsiteX4674" fmla="*/ 1500106 w 6356145"/>
                <a:gd name="connsiteY4674" fmla="*/ 1652352 h 3906224"/>
                <a:gd name="connsiteX4675" fmla="*/ 1512668 w 6356145"/>
                <a:gd name="connsiteY4675" fmla="*/ 1682637 h 3906224"/>
                <a:gd name="connsiteX4676" fmla="*/ 1499732 w 6356145"/>
                <a:gd name="connsiteY4676" fmla="*/ 1744029 h 3906224"/>
                <a:gd name="connsiteX4677" fmla="*/ 1561124 w 6356145"/>
                <a:gd name="connsiteY4677" fmla="*/ 1731093 h 3906224"/>
                <a:gd name="connsiteX4678" fmla="*/ 1568975 w 6356145"/>
                <a:gd name="connsiteY4678" fmla="*/ 1729821 h 3906224"/>
                <a:gd name="connsiteX4679" fmla="*/ 1591408 w 6356145"/>
                <a:gd name="connsiteY4679" fmla="*/ 1743655 h 3906224"/>
                <a:gd name="connsiteX4680" fmla="*/ 1625657 w 6356145"/>
                <a:gd name="connsiteY4680" fmla="*/ 1796223 h 3906224"/>
                <a:gd name="connsiteX4681" fmla="*/ 1659904 w 6356145"/>
                <a:gd name="connsiteY4681" fmla="*/ 1743655 h 3906224"/>
                <a:gd name="connsiteX4682" fmla="*/ 1690190 w 6356145"/>
                <a:gd name="connsiteY4682" fmla="*/ 1731093 h 3906224"/>
                <a:gd name="connsiteX4683" fmla="*/ 1751656 w 6356145"/>
                <a:gd name="connsiteY4683" fmla="*/ 1744104 h 3906224"/>
                <a:gd name="connsiteX4684" fmla="*/ 1738645 w 6356145"/>
                <a:gd name="connsiteY4684" fmla="*/ 1682712 h 3906224"/>
                <a:gd name="connsiteX4685" fmla="*/ 1751208 w 6356145"/>
                <a:gd name="connsiteY4685" fmla="*/ 1652352 h 3906224"/>
                <a:gd name="connsiteX4686" fmla="*/ 1803776 w 6356145"/>
                <a:gd name="connsiteY4686" fmla="*/ 1618030 h 3906224"/>
                <a:gd name="connsiteX4687" fmla="*/ 1751208 w 6356145"/>
                <a:gd name="connsiteY4687" fmla="*/ 1583781 h 3906224"/>
                <a:gd name="connsiteX4688" fmla="*/ 1738570 w 6356145"/>
                <a:gd name="connsiteY4688" fmla="*/ 1553497 h 3906224"/>
                <a:gd name="connsiteX4689" fmla="*/ 1751582 w 6356145"/>
                <a:gd name="connsiteY4689" fmla="*/ 1492029 h 3906224"/>
                <a:gd name="connsiteX4690" fmla="*/ 1690114 w 6356145"/>
                <a:gd name="connsiteY4690" fmla="*/ 1505041 h 3906224"/>
                <a:gd name="connsiteX4691" fmla="*/ 1659830 w 6356145"/>
                <a:gd name="connsiteY4691" fmla="*/ 1492479 h 3906224"/>
                <a:gd name="connsiteX4692" fmla="*/ 1625582 w 6356145"/>
                <a:gd name="connsiteY4692" fmla="*/ 1439910 h 3906224"/>
                <a:gd name="connsiteX4693" fmla="*/ 442682 w 6356145"/>
                <a:gd name="connsiteY4693" fmla="*/ 1439910 h 3906224"/>
                <a:gd name="connsiteX4694" fmla="*/ 408433 w 6356145"/>
                <a:gd name="connsiteY4694" fmla="*/ 1492479 h 3906224"/>
                <a:gd name="connsiteX4695" fmla="*/ 378149 w 6356145"/>
                <a:gd name="connsiteY4695" fmla="*/ 1505041 h 3906224"/>
                <a:gd name="connsiteX4696" fmla="*/ 316757 w 6356145"/>
                <a:gd name="connsiteY4696" fmla="*/ 1492029 h 3906224"/>
                <a:gd name="connsiteX4697" fmla="*/ 329693 w 6356145"/>
                <a:gd name="connsiteY4697" fmla="*/ 1553347 h 3906224"/>
                <a:gd name="connsiteX4698" fmla="*/ 317131 w 6356145"/>
                <a:gd name="connsiteY4698" fmla="*/ 1583707 h 3906224"/>
                <a:gd name="connsiteX4699" fmla="*/ 264562 w 6356145"/>
                <a:gd name="connsiteY4699" fmla="*/ 1618030 h 3906224"/>
                <a:gd name="connsiteX4700" fmla="*/ 317131 w 6356145"/>
                <a:gd name="connsiteY4700" fmla="*/ 1652352 h 3906224"/>
                <a:gd name="connsiteX4701" fmla="*/ 329693 w 6356145"/>
                <a:gd name="connsiteY4701" fmla="*/ 1682637 h 3906224"/>
                <a:gd name="connsiteX4702" fmla="*/ 316757 w 6356145"/>
                <a:gd name="connsiteY4702" fmla="*/ 1744029 h 3906224"/>
                <a:gd name="connsiteX4703" fmla="*/ 378149 w 6356145"/>
                <a:gd name="connsiteY4703" fmla="*/ 1731093 h 3906224"/>
                <a:gd name="connsiteX4704" fmla="*/ 386000 w 6356145"/>
                <a:gd name="connsiteY4704" fmla="*/ 1729821 h 3906224"/>
                <a:gd name="connsiteX4705" fmla="*/ 408433 w 6356145"/>
                <a:gd name="connsiteY4705" fmla="*/ 1743655 h 3906224"/>
                <a:gd name="connsiteX4706" fmla="*/ 442682 w 6356145"/>
                <a:gd name="connsiteY4706" fmla="*/ 1796223 h 3906224"/>
                <a:gd name="connsiteX4707" fmla="*/ 476929 w 6356145"/>
                <a:gd name="connsiteY4707" fmla="*/ 1743655 h 3906224"/>
                <a:gd name="connsiteX4708" fmla="*/ 507215 w 6356145"/>
                <a:gd name="connsiteY4708" fmla="*/ 1731093 h 3906224"/>
                <a:gd name="connsiteX4709" fmla="*/ 568606 w 6356145"/>
                <a:gd name="connsiteY4709" fmla="*/ 1744104 h 3906224"/>
                <a:gd name="connsiteX4710" fmla="*/ 555670 w 6356145"/>
                <a:gd name="connsiteY4710" fmla="*/ 1682712 h 3906224"/>
                <a:gd name="connsiteX4711" fmla="*/ 568233 w 6356145"/>
                <a:gd name="connsiteY4711" fmla="*/ 1652352 h 3906224"/>
                <a:gd name="connsiteX4712" fmla="*/ 620801 w 6356145"/>
                <a:gd name="connsiteY4712" fmla="*/ 1618030 h 3906224"/>
                <a:gd name="connsiteX4713" fmla="*/ 568307 w 6356145"/>
                <a:gd name="connsiteY4713" fmla="*/ 1583781 h 3906224"/>
                <a:gd name="connsiteX4714" fmla="*/ 555670 w 6356145"/>
                <a:gd name="connsiteY4714" fmla="*/ 1553497 h 3906224"/>
                <a:gd name="connsiteX4715" fmla="*/ 568606 w 6356145"/>
                <a:gd name="connsiteY4715" fmla="*/ 1492029 h 3906224"/>
                <a:gd name="connsiteX4716" fmla="*/ 507215 w 6356145"/>
                <a:gd name="connsiteY4716" fmla="*/ 1505041 h 3906224"/>
                <a:gd name="connsiteX4717" fmla="*/ 476929 w 6356145"/>
                <a:gd name="connsiteY4717" fmla="*/ 1492479 h 3906224"/>
                <a:gd name="connsiteX4718" fmla="*/ 442682 w 6356145"/>
                <a:gd name="connsiteY4718" fmla="*/ 1439910 h 3906224"/>
                <a:gd name="connsiteX4719" fmla="*/ 549613 w 6356145"/>
                <a:gd name="connsiteY4719" fmla="*/ 1360122 h 3906224"/>
                <a:gd name="connsiteX4720" fmla="*/ 478126 w 6356145"/>
                <a:gd name="connsiteY4720" fmla="*/ 1404241 h 3906224"/>
                <a:gd name="connsiteX4721" fmla="*/ 511776 w 6356145"/>
                <a:gd name="connsiteY4721" fmla="*/ 1451426 h 3906224"/>
                <a:gd name="connsiteX4722" fmla="*/ 568980 w 6356145"/>
                <a:gd name="connsiteY4722" fmla="*/ 1441779 h 3906224"/>
                <a:gd name="connsiteX4723" fmla="*/ 549613 w 6356145"/>
                <a:gd name="connsiteY4723" fmla="*/ 1360122 h 3906224"/>
                <a:gd name="connsiteX4724" fmla="*/ 5281289 w 6356145"/>
                <a:gd name="connsiteY4724" fmla="*/ 1360048 h 3906224"/>
                <a:gd name="connsiteX4725" fmla="*/ 5209802 w 6356145"/>
                <a:gd name="connsiteY4725" fmla="*/ 1404166 h 3906224"/>
                <a:gd name="connsiteX4726" fmla="*/ 5243452 w 6356145"/>
                <a:gd name="connsiteY4726" fmla="*/ 1451426 h 3906224"/>
                <a:gd name="connsiteX4727" fmla="*/ 5300656 w 6356145"/>
                <a:gd name="connsiteY4727" fmla="*/ 1441779 h 3906224"/>
                <a:gd name="connsiteX4728" fmla="*/ 5281289 w 6356145"/>
                <a:gd name="connsiteY4728" fmla="*/ 1360048 h 3906224"/>
                <a:gd name="connsiteX4729" fmla="*/ 3884675 w 6356145"/>
                <a:gd name="connsiteY4729" fmla="*/ 1360048 h 3906224"/>
                <a:gd name="connsiteX4730" fmla="*/ 3865308 w 6356145"/>
                <a:gd name="connsiteY4730" fmla="*/ 1441779 h 3906224"/>
                <a:gd name="connsiteX4731" fmla="*/ 3922513 w 6356145"/>
                <a:gd name="connsiteY4731" fmla="*/ 1451426 h 3906224"/>
                <a:gd name="connsiteX4732" fmla="*/ 3956162 w 6356145"/>
                <a:gd name="connsiteY4732" fmla="*/ 1404166 h 3906224"/>
                <a:gd name="connsiteX4733" fmla="*/ 3884675 w 6356145"/>
                <a:gd name="connsiteY4733" fmla="*/ 1360048 h 3906224"/>
                <a:gd name="connsiteX4734" fmla="*/ 2701775 w 6356145"/>
                <a:gd name="connsiteY4734" fmla="*/ 1360048 h 3906224"/>
                <a:gd name="connsiteX4735" fmla="*/ 2682408 w 6356145"/>
                <a:gd name="connsiteY4735" fmla="*/ 1441779 h 3906224"/>
                <a:gd name="connsiteX4736" fmla="*/ 2739538 w 6356145"/>
                <a:gd name="connsiteY4736" fmla="*/ 1451426 h 3906224"/>
                <a:gd name="connsiteX4737" fmla="*/ 2773262 w 6356145"/>
                <a:gd name="connsiteY4737" fmla="*/ 1404166 h 3906224"/>
                <a:gd name="connsiteX4738" fmla="*/ 2701775 w 6356145"/>
                <a:gd name="connsiteY4738" fmla="*/ 1360048 h 3906224"/>
                <a:gd name="connsiteX4739" fmla="*/ 1518800 w 6356145"/>
                <a:gd name="connsiteY4739" fmla="*/ 1360048 h 3906224"/>
                <a:gd name="connsiteX4740" fmla="*/ 1499433 w 6356145"/>
                <a:gd name="connsiteY4740" fmla="*/ 1441779 h 3906224"/>
                <a:gd name="connsiteX4741" fmla="*/ 1556637 w 6356145"/>
                <a:gd name="connsiteY4741" fmla="*/ 1451426 h 3906224"/>
                <a:gd name="connsiteX4742" fmla="*/ 1590287 w 6356145"/>
                <a:gd name="connsiteY4742" fmla="*/ 1404166 h 3906224"/>
                <a:gd name="connsiteX4743" fmla="*/ 1518800 w 6356145"/>
                <a:gd name="connsiteY4743" fmla="*/ 1360048 h 3906224"/>
                <a:gd name="connsiteX4744" fmla="*/ 6250550 w 6356145"/>
                <a:gd name="connsiteY4744" fmla="*/ 1359973 h 3906224"/>
                <a:gd name="connsiteX4745" fmla="*/ 6231184 w 6356145"/>
                <a:gd name="connsiteY4745" fmla="*/ 1441705 h 3906224"/>
                <a:gd name="connsiteX4746" fmla="*/ 6288313 w 6356145"/>
                <a:gd name="connsiteY4746" fmla="*/ 1451351 h 3906224"/>
                <a:gd name="connsiteX4747" fmla="*/ 6322038 w 6356145"/>
                <a:gd name="connsiteY4747" fmla="*/ 1404091 h 3906224"/>
                <a:gd name="connsiteX4748" fmla="*/ 6250550 w 6356145"/>
                <a:gd name="connsiteY4748" fmla="*/ 1359973 h 3906224"/>
                <a:gd name="connsiteX4749" fmla="*/ 5067576 w 6356145"/>
                <a:gd name="connsiteY4749" fmla="*/ 1359973 h 3906224"/>
                <a:gd name="connsiteX4750" fmla="*/ 5048209 w 6356145"/>
                <a:gd name="connsiteY4750" fmla="*/ 1441705 h 3906224"/>
                <a:gd name="connsiteX4751" fmla="*/ 5105414 w 6356145"/>
                <a:gd name="connsiteY4751" fmla="*/ 1451351 h 3906224"/>
                <a:gd name="connsiteX4752" fmla="*/ 5139062 w 6356145"/>
                <a:gd name="connsiteY4752" fmla="*/ 1404166 h 3906224"/>
                <a:gd name="connsiteX4753" fmla="*/ 5067576 w 6356145"/>
                <a:gd name="connsiteY4753" fmla="*/ 1359973 h 3906224"/>
                <a:gd name="connsiteX4754" fmla="*/ 4098389 w 6356145"/>
                <a:gd name="connsiteY4754" fmla="*/ 1359973 h 3906224"/>
                <a:gd name="connsiteX4755" fmla="*/ 4026976 w 6356145"/>
                <a:gd name="connsiteY4755" fmla="*/ 1404091 h 3906224"/>
                <a:gd name="connsiteX4756" fmla="*/ 4060626 w 6356145"/>
                <a:gd name="connsiteY4756" fmla="*/ 1451351 h 3906224"/>
                <a:gd name="connsiteX4757" fmla="*/ 4117756 w 6356145"/>
                <a:gd name="connsiteY4757" fmla="*/ 1441705 h 3906224"/>
                <a:gd name="connsiteX4758" fmla="*/ 4098389 w 6356145"/>
                <a:gd name="connsiteY4758" fmla="*/ 1359973 h 3906224"/>
                <a:gd name="connsiteX4759" fmla="*/ 2915488 w 6356145"/>
                <a:gd name="connsiteY4759" fmla="*/ 1359973 h 3906224"/>
                <a:gd name="connsiteX4760" fmla="*/ 2844001 w 6356145"/>
                <a:gd name="connsiteY4760" fmla="*/ 1404091 h 3906224"/>
                <a:gd name="connsiteX4761" fmla="*/ 2877651 w 6356145"/>
                <a:gd name="connsiteY4761" fmla="*/ 1451351 h 3906224"/>
                <a:gd name="connsiteX4762" fmla="*/ 2934856 w 6356145"/>
                <a:gd name="connsiteY4762" fmla="*/ 1441705 h 3906224"/>
                <a:gd name="connsiteX4763" fmla="*/ 2915488 w 6356145"/>
                <a:gd name="connsiteY4763" fmla="*/ 1359973 h 3906224"/>
                <a:gd name="connsiteX4764" fmla="*/ 1732513 w 6356145"/>
                <a:gd name="connsiteY4764" fmla="*/ 1359973 h 3906224"/>
                <a:gd name="connsiteX4765" fmla="*/ 1661026 w 6356145"/>
                <a:gd name="connsiteY4765" fmla="*/ 1404091 h 3906224"/>
                <a:gd name="connsiteX4766" fmla="*/ 1694676 w 6356145"/>
                <a:gd name="connsiteY4766" fmla="*/ 1451351 h 3906224"/>
                <a:gd name="connsiteX4767" fmla="*/ 1751881 w 6356145"/>
                <a:gd name="connsiteY4767" fmla="*/ 1441705 h 3906224"/>
                <a:gd name="connsiteX4768" fmla="*/ 1732513 w 6356145"/>
                <a:gd name="connsiteY4768" fmla="*/ 1359973 h 3906224"/>
                <a:gd name="connsiteX4769" fmla="*/ 335900 w 6356145"/>
                <a:gd name="connsiteY4769" fmla="*/ 1359973 h 3906224"/>
                <a:gd name="connsiteX4770" fmla="*/ 316532 w 6356145"/>
                <a:gd name="connsiteY4770" fmla="*/ 1441705 h 3906224"/>
                <a:gd name="connsiteX4771" fmla="*/ 373737 w 6356145"/>
                <a:gd name="connsiteY4771" fmla="*/ 1451351 h 3906224"/>
                <a:gd name="connsiteX4772" fmla="*/ 407387 w 6356145"/>
                <a:gd name="connsiteY4772" fmla="*/ 1404091 h 3906224"/>
                <a:gd name="connsiteX4773" fmla="*/ 335900 w 6356145"/>
                <a:gd name="connsiteY4773" fmla="*/ 1359973 h 3906224"/>
                <a:gd name="connsiteX4774" fmla="*/ 3267539 w 6356145"/>
                <a:gd name="connsiteY4774" fmla="*/ 1350028 h 3906224"/>
                <a:gd name="connsiteX4775" fmla="*/ 3250191 w 6356145"/>
                <a:gd name="connsiteY4775" fmla="*/ 1354066 h 3906224"/>
                <a:gd name="connsiteX4776" fmla="*/ 3250042 w 6356145"/>
                <a:gd name="connsiteY4776" fmla="*/ 1354066 h 3906224"/>
                <a:gd name="connsiteX4777" fmla="*/ 3249966 w 6356145"/>
                <a:gd name="connsiteY4777" fmla="*/ 1354066 h 3906224"/>
                <a:gd name="connsiteX4778" fmla="*/ 3219383 w 6356145"/>
                <a:gd name="connsiteY4778" fmla="*/ 1358627 h 3906224"/>
                <a:gd name="connsiteX4779" fmla="*/ 3212428 w 6356145"/>
                <a:gd name="connsiteY4779" fmla="*/ 1359450 h 3906224"/>
                <a:gd name="connsiteX4780" fmla="*/ 3211008 w 6356145"/>
                <a:gd name="connsiteY4780" fmla="*/ 1359600 h 3906224"/>
                <a:gd name="connsiteX4781" fmla="*/ 3210110 w 6356145"/>
                <a:gd name="connsiteY4781" fmla="*/ 1359674 h 3906224"/>
                <a:gd name="connsiteX4782" fmla="*/ 3209886 w 6356145"/>
                <a:gd name="connsiteY4782" fmla="*/ 1359674 h 3906224"/>
                <a:gd name="connsiteX4783" fmla="*/ 3209438 w 6356145"/>
                <a:gd name="connsiteY4783" fmla="*/ 1359674 h 3906224"/>
                <a:gd name="connsiteX4784" fmla="*/ 3183789 w 6356145"/>
                <a:gd name="connsiteY4784" fmla="*/ 1360721 h 3906224"/>
                <a:gd name="connsiteX4785" fmla="*/ 3150438 w 6356145"/>
                <a:gd name="connsiteY4785" fmla="*/ 1358926 h 3906224"/>
                <a:gd name="connsiteX4786" fmla="*/ 3148345 w 6356145"/>
                <a:gd name="connsiteY4786" fmla="*/ 1358702 h 3906224"/>
                <a:gd name="connsiteX4787" fmla="*/ 3135857 w 6356145"/>
                <a:gd name="connsiteY4787" fmla="*/ 1357131 h 3906224"/>
                <a:gd name="connsiteX4788" fmla="*/ 3138997 w 6356145"/>
                <a:gd name="connsiteY4788" fmla="*/ 1401699 h 3906224"/>
                <a:gd name="connsiteX4789" fmla="*/ 3128229 w 6356145"/>
                <a:gd name="connsiteY4789" fmla="*/ 1485599 h 3906224"/>
                <a:gd name="connsiteX4790" fmla="*/ 3195080 w 6356145"/>
                <a:gd name="connsiteY4790" fmla="*/ 1537270 h 3906224"/>
                <a:gd name="connsiteX4791" fmla="*/ 3225664 w 6356145"/>
                <a:gd name="connsiteY4791" fmla="*/ 1572640 h 3906224"/>
                <a:gd name="connsiteX4792" fmla="*/ 3226711 w 6356145"/>
                <a:gd name="connsiteY4792" fmla="*/ 1571443 h 3906224"/>
                <a:gd name="connsiteX4793" fmla="*/ 3226935 w 6356145"/>
                <a:gd name="connsiteY4793" fmla="*/ 1571219 h 3906224"/>
                <a:gd name="connsiteX4794" fmla="*/ 3227010 w 6356145"/>
                <a:gd name="connsiteY4794" fmla="*/ 1571144 h 3906224"/>
                <a:gd name="connsiteX4795" fmla="*/ 3230375 w 6356145"/>
                <a:gd name="connsiteY4795" fmla="*/ 1567555 h 3906224"/>
                <a:gd name="connsiteX4796" fmla="*/ 3307096 w 6356145"/>
                <a:gd name="connsiteY4796" fmla="*/ 1528820 h 3906224"/>
                <a:gd name="connsiteX4797" fmla="*/ 3345682 w 6356145"/>
                <a:gd name="connsiteY4797" fmla="*/ 1452173 h 3906224"/>
                <a:gd name="connsiteX4798" fmla="*/ 3352560 w 6356145"/>
                <a:gd name="connsiteY4798" fmla="*/ 1445892 h 3906224"/>
                <a:gd name="connsiteX4799" fmla="*/ 3320556 w 6356145"/>
                <a:gd name="connsiteY4799" fmla="*/ 1418000 h 3906224"/>
                <a:gd name="connsiteX4800" fmla="*/ 3319360 w 6356145"/>
                <a:gd name="connsiteY4800" fmla="*/ 1416879 h 3906224"/>
                <a:gd name="connsiteX4801" fmla="*/ 3301937 w 6356145"/>
                <a:gd name="connsiteY4801" fmla="*/ 1397960 h 3906224"/>
                <a:gd name="connsiteX4802" fmla="*/ 3301115 w 6356145"/>
                <a:gd name="connsiteY4802" fmla="*/ 1396988 h 3906224"/>
                <a:gd name="connsiteX4803" fmla="*/ 3300965 w 6356145"/>
                <a:gd name="connsiteY4803" fmla="*/ 1396838 h 3906224"/>
                <a:gd name="connsiteX4804" fmla="*/ 3267539 w 6356145"/>
                <a:gd name="connsiteY4804" fmla="*/ 1350028 h 3906224"/>
                <a:gd name="connsiteX4805" fmla="*/ 5633564 w 6356145"/>
                <a:gd name="connsiteY4805" fmla="*/ 1349953 h 3906224"/>
                <a:gd name="connsiteX4806" fmla="*/ 5616141 w 6356145"/>
                <a:gd name="connsiteY4806" fmla="*/ 1353991 h 3906224"/>
                <a:gd name="connsiteX4807" fmla="*/ 5616066 w 6356145"/>
                <a:gd name="connsiteY4807" fmla="*/ 1353991 h 3906224"/>
                <a:gd name="connsiteX4808" fmla="*/ 5615992 w 6356145"/>
                <a:gd name="connsiteY4808" fmla="*/ 1353991 h 3906224"/>
                <a:gd name="connsiteX4809" fmla="*/ 5614346 w 6356145"/>
                <a:gd name="connsiteY4809" fmla="*/ 1354290 h 3906224"/>
                <a:gd name="connsiteX4810" fmla="*/ 5577332 w 6356145"/>
                <a:gd name="connsiteY4810" fmla="*/ 1359524 h 3906224"/>
                <a:gd name="connsiteX4811" fmla="*/ 5576808 w 6356145"/>
                <a:gd name="connsiteY4811" fmla="*/ 1359600 h 3906224"/>
                <a:gd name="connsiteX4812" fmla="*/ 5576658 w 6356145"/>
                <a:gd name="connsiteY4812" fmla="*/ 1359600 h 3906224"/>
                <a:gd name="connsiteX4813" fmla="*/ 5575088 w 6356145"/>
                <a:gd name="connsiteY4813" fmla="*/ 1359674 h 3906224"/>
                <a:gd name="connsiteX4814" fmla="*/ 5568209 w 6356145"/>
                <a:gd name="connsiteY4814" fmla="*/ 1360122 h 3906224"/>
                <a:gd name="connsiteX4815" fmla="*/ 5549664 w 6356145"/>
                <a:gd name="connsiteY4815" fmla="*/ 1360721 h 3906224"/>
                <a:gd name="connsiteX4816" fmla="*/ 5501732 w 6356145"/>
                <a:gd name="connsiteY4816" fmla="*/ 1357131 h 3906224"/>
                <a:gd name="connsiteX4817" fmla="*/ 5504798 w 6356145"/>
                <a:gd name="connsiteY4817" fmla="*/ 1401699 h 3906224"/>
                <a:gd name="connsiteX4818" fmla="*/ 5494104 w 6356145"/>
                <a:gd name="connsiteY4818" fmla="*/ 1485599 h 3906224"/>
                <a:gd name="connsiteX4819" fmla="*/ 5560955 w 6356145"/>
                <a:gd name="connsiteY4819" fmla="*/ 1537270 h 3906224"/>
                <a:gd name="connsiteX4820" fmla="*/ 5591540 w 6356145"/>
                <a:gd name="connsiteY4820" fmla="*/ 1572640 h 3906224"/>
                <a:gd name="connsiteX4821" fmla="*/ 5596326 w 6356145"/>
                <a:gd name="connsiteY4821" fmla="*/ 1567480 h 3906224"/>
                <a:gd name="connsiteX4822" fmla="*/ 5672897 w 6356145"/>
                <a:gd name="connsiteY4822" fmla="*/ 1528820 h 3906224"/>
                <a:gd name="connsiteX4823" fmla="*/ 5718436 w 6356145"/>
                <a:gd name="connsiteY4823" fmla="*/ 1445892 h 3906224"/>
                <a:gd name="connsiteX4824" fmla="*/ 5685236 w 6356145"/>
                <a:gd name="connsiteY4824" fmla="*/ 1416879 h 3906224"/>
                <a:gd name="connsiteX4825" fmla="*/ 5633564 w 6356145"/>
                <a:gd name="connsiteY4825" fmla="*/ 1349953 h 3906224"/>
                <a:gd name="connsiteX4826" fmla="*/ 4715450 w 6356145"/>
                <a:gd name="connsiteY4826" fmla="*/ 1349953 h 3906224"/>
                <a:gd name="connsiteX4827" fmla="*/ 4663779 w 6356145"/>
                <a:gd name="connsiteY4827" fmla="*/ 1416879 h 3906224"/>
                <a:gd name="connsiteX4828" fmla="*/ 4626316 w 6356145"/>
                <a:gd name="connsiteY4828" fmla="*/ 1448958 h 3906224"/>
                <a:gd name="connsiteX4829" fmla="*/ 4668340 w 6356145"/>
                <a:gd name="connsiteY4829" fmla="*/ 1528820 h 3906224"/>
                <a:gd name="connsiteX4830" fmla="*/ 4745062 w 6356145"/>
                <a:gd name="connsiteY4830" fmla="*/ 1567405 h 3906224"/>
                <a:gd name="connsiteX4831" fmla="*/ 4753960 w 6356145"/>
                <a:gd name="connsiteY4831" fmla="*/ 1577425 h 3906224"/>
                <a:gd name="connsiteX4832" fmla="*/ 4787984 w 6356145"/>
                <a:gd name="connsiteY4832" fmla="*/ 1537270 h 3906224"/>
                <a:gd name="connsiteX4833" fmla="*/ 4854910 w 6356145"/>
                <a:gd name="connsiteY4833" fmla="*/ 1485599 h 3906224"/>
                <a:gd name="connsiteX4834" fmla="*/ 4844142 w 6356145"/>
                <a:gd name="connsiteY4834" fmla="*/ 1401699 h 3906224"/>
                <a:gd name="connsiteX4835" fmla="*/ 4847208 w 6356145"/>
                <a:gd name="connsiteY4835" fmla="*/ 1357131 h 3906224"/>
                <a:gd name="connsiteX4836" fmla="*/ 4799200 w 6356145"/>
                <a:gd name="connsiteY4836" fmla="*/ 1360721 h 3906224"/>
                <a:gd name="connsiteX4837" fmla="*/ 4772131 w 6356145"/>
                <a:gd name="connsiteY4837" fmla="*/ 1359600 h 3906224"/>
                <a:gd name="connsiteX4838" fmla="*/ 4734593 w 6356145"/>
                <a:gd name="connsiteY4838" fmla="*/ 1354290 h 3906224"/>
                <a:gd name="connsiteX4839" fmla="*/ 4733023 w 6356145"/>
                <a:gd name="connsiteY4839" fmla="*/ 1353991 h 3906224"/>
                <a:gd name="connsiteX4840" fmla="*/ 4732948 w 6356145"/>
                <a:gd name="connsiteY4840" fmla="*/ 1353991 h 3906224"/>
                <a:gd name="connsiteX4841" fmla="*/ 4732873 w 6356145"/>
                <a:gd name="connsiteY4841" fmla="*/ 1353991 h 3906224"/>
                <a:gd name="connsiteX4842" fmla="*/ 4715450 w 6356145"/>
                <a:gd name="connsiteY4842" fmla="*/ 1349953 h 3906224"/>
                <a:gd name="connsiteX4843" fmla="*/ 4450589 w 6356145"/>
                <a:gd name="connsiteY4843" fmla="*/ 1349953 h 3906224"/>
                <a:gd name="connsiteX4844" fmla="*/ 4433166 w 6356145"/>
                <a:gd name="connsiteY4844" fmla="*/ 1353991 h 3906224"/>
                <a:gd name="connsiteX4845" fmla="*/ 4433092 w 6356145"/>
                <a:gd name="connsiteY4845" fmla="*/ 1353991 h 3906224"/>
                <a:gd name="connsiteX4846" fmla="*/ 4433017 w 6356145"/>
                <a:gd name="connsiteY4846" fmla="*/ 1353991 h 3906224"/>
                <a:gd name="connsiteX4847" fmla="*/ 4431296 w 6356145"/>
                <a:gd name="connsiteY4847" fmla="*/ 1354290 h 3906224"/>
                <a:gd name="connsiteX4848" fmla="*/ 4394357 w 6356145"/>
                <a:gd name="connsiteY4848" fmla="*/ 1359524 h 3906224"/>
                <a:gd name="connsiteX4849" fmla="*/ 4393834 w 6356145"/>
                <a:gd name="connsiteY4849" fmla="*/ 1359600 h 3906224"/>
                <a:gd name="connsiteX4850" fmla="*/ 4393759 w 6356145"/>
                <a:gd name="connsiteY4850" fmla="*/ 1359600 h 3906224"/>
                <a:gd name="connsiteX4851" fmla="*/ 4392188 w 6356145"/>
                <a:gd name="connsiteY4851" fmla="*/ 1359674 h 3906224"/>
                <a:gd name="connsiteX4852" fmla="*/ 4385308 w 6356145"/>
                <a:gd name="connsiteY4852" fmla="*/ 1360122 h 3906224"/>
                <a:gd name="connsiteX4853" fmla="*/ 4366764 w 6356145"/>
                <a:gd name="connsiteY4853" fmla="*/ 1360721 h 3906224"/>
                <a:gd name="connsiteX4854" fmla="*/ 4318832 w 6356145"/>
                <a:gd name="connsiteY4854" fmla="*/ 1357131 h 3906224"/>
                <a:gd name="connsiteX4855" fmla="*/ 4321898 w 6356145"/>
                <a:gd name="connsiteY4855" fmla="*/ 1401699 h 3906224"/>
                <a:gd name="connsiteX4856" fmla="*/ 4317636 w 6356145"/>
                <a:gd name="connsiteY4856" fmla="*/ 1454940 h 3906224"/>
                <a:gd name="connsiteX4857" fmla="*/ 4317636 w 6356145"/>
                <a:gd name="connsiteY4857" fmla="*/ 1455090 h 3906224"/>
                <a:gd name="connsiteX4858" fmla="*/ 4317411 w 6356145"/>
                <a:gd name="connsiteY4858" fmla="*/ 1456212 h 3906224"/>
                <a:gd name="connsiteX4859" fmla="*/ 4312326 w 6356145"/>
                <a:gd name="connsiteY4859" fmla="*/ 1480888 h 3906224"/>
                <a:gd name="connsiteX4860" fmla="*/ 4311130 w 6356145"/>
                <a:gd name="connsiteY4860" fmla="*/ 1485599 h 3906224"/>
                <a:gd name="connsiteX4861" fmla="*/ 4377981 w 6356145"/>
                <a:gd name="connsiteY4861" fmla="*/ 1537270 h 3906224"/>
                <a:gd name="connsiteX4862" fmla="*/ 4408639 w 6356145"/>
                <a:gd name="connsiteY4862" fmla="*/ 1572640 h 3906224"/>
                <a:gd name="connsiteX4863" fmla="*/ 4413350 w 6356145"/>
                <a:gd name="connsiteY4863" fmla="*/ 1567480 h 3906224"/>
                <a:gd name="connsiteX4864" fmla="*/ 4489996 w 6356145"/>
                <a:gd name="connsiteY4864" fmla="*/ 1528820 h 3906224"/>
                <a:gd name="connsiteX4865" fmla="*/ 4535536 w 6356145"/>
                <a:gd name="connsiteY4865" fmla="*/ 1445892 h 3906224"/>
                <a:gd name="connsiteX4866" fmla="*/ 4502336 w 6356145"/>
                <a:gd name="connsiteY4866" fmla="*/ 1416879 h 3906224"/>
                <a:gd name="connsiteX4867" fmla="*/ 4450589 w 6356145"/>
                <a:gd name="connsiteY4867" fmla="*/ 1349953 h 3906224"/>
                <a:gd name="connsiteX4868" fmla="*/ 3532325 w 6356145"/>
                <a:gd name="connsiteY4868" fmla="*/ 1349953 h 3906224"/>
                <a:gd name="connsiteX4869" fmla="*/ 3480654 w 6356145"/>
                <a:gd name="connsiteY4869" fmla="*/ 1416879 h 3906224"/>
                <a:gd name="connsiteX4870" fmla="*/ 3443191 w 6356145"/>
                <a:gd name="connsiteY4870" fmla="*/ 1448958 h 3906224"/>
                <a:gd name="connsiteX4871" fmla="*/ 3485216 w 6356145"/>
                <a:gd name="connsiteY4871" fmla="*/ 1528820 h 3906224"/>
                <a:gd name="connsiteX4872" fmla="*/ 3561938 w 6356145"/>
                <a:gd name="connsiteY4872" fmla="*/ 1567480 h 3906224"/>
                <a:gd name="connsiteX4873" fmla="*/ 3570911 w 6356145"/>
                <a:gd name="connsiteY4873" fmla="*/ 1577500 h 3906224"/>
                <a:gd name="connsiteX4874" fmla="*/ 3604934 w 6356145"/>
                <a:gd name="connsiteY4874" fmla="*/ 1537270 h 3906224"/>
                <a:gd name="connsiteX4875" fmla="*/ 3671860 w 6356145"/>
                <a:gd name="connsiteY4875" fmla="*/ 1485599 h 3906224"/>
                <a:gd name="connsiteX4876" fmla="*/ 3661092 w 6356145"/>
                <a:gd name="connsiteY4876" fmla="*/ 1401699 h 3906224"/>
                <a:gd name="connsiteX4877" fmla="*/ 3664157 w 6356145"/>
                <a:gd name="connsiteY4877" fmla="*/ 1357131 h 3906224"/>
                <a:gd name="connsiteX4878" fmla="*/ 3616300 w 6356145"/>
                <a:gd name="connsiteY4878" fmla="*/ 1360721 h 3906224"/>
                <a:gd name="connsiteX4879" fmla="*/ 3589231 w 6356145"/>
                <a:gd name="connsiteY4879" fmla="*/ 1359600 h 3906224"/>
                <a:gd name="connsiteX4880" fmla="*/ 3551393 w 6356145"/>
                <a:gd name="connsiteY4880" fmla="*/ 1354216 h 3906224"/>
                <a:gd name="connsiteX4881" fmla="*/ 3549898 w 6356145"/>
                <a:gd name="connsiteY4881" fmla="*/ 1353991 h 3906224"/>
                <a:gd name="connsiteX4882" fmla="*/ 3549823 w 6356145"/>
                <a:gd name="connsiteY4882" fmla="*/ 1353991 h 3906224"/>
                <a:gd name="connsiteX4883" fmla="*/ 3549749 w 6356145"/>
                <a:gd name="connsiteY4883" fmla="*/ 1353991 h 3906224"/>
                <a:gd name="connsiteX4884" fmla="*/ 3532325 w 6356145"/>
                <a:gd name="connsiteY4884" fmla="*/ 1349953 h 3906224"/>
                <a:gd name="connsiteX4885" fmla="*/ 2349425 w 6356145"/>
                <a:gd name="connsiteY4885" fmla="*/ 1349953 h 3906224"/>
                <a:gd name="connsiteX4886" fmla="*/ 2297680 w 6356145"/>
                <a:gd name="connsiteY4886" fmla="*/ 1416879 h 3906224"/>
                <a:gd name="connsiteX4887" fmla="*/ 2260291 w 6356145"/>
                <a:gd name="connsiteY4887" fmla="*/ 1448958 h 3906224"/>
                <a:gd name="connsiteX4888" fmla="*/ 2302315 w 6356145"/>
                <a:gd name="connsiteY4888" fmla="*/ 1528820 h 3906224"/>
                <a:gd name="connsiteX4889" fmla="*/ 2379037 w 6356145"/>
                <a:gd name="connsiteY4889" fmla="*/ 1567480 h 3906224"/>
                <a:gd name="connsiteX4890" fmla="*/ 2387935 w 6356145"/>
                <a:gd name="connsiteY4890" fmla="*/ 1577425 h 3906224"/>
                <a:gd name="connsiteX4891" fmla="*/ 2422034 w 6356145"/>
                <a:gd name="connsiteY4891" fmla="*/ 1537270 h 3906224"/>
                <a:gd name="connsiteX4892" fmla="*/ 2488959 w 6356145"/>
                <a:gd name="connsiteY4892" fmla="*/ 1485599 h 3906224"/>
                <a:gd name="connsiteX4893" fmla="*/ 2478191 w 6356145"/>
                <a:gd name="connsiteY4893" fmla="*/ 1401699 h 3906224"/>
                <a:gd name="connsiteX4894" fmla="*/ 2481257 w 6356145"/>
                <a:gd name="connsiteY4894" fmla="*/ 1357131 h 3906224"/>
                <a:gd name="connsiteX4895" fmla="*/ 2433400 w 6356145"/>
                <a:gd name="connsiteY4895" fmla="*/ 1360721 h 3906224"/>
                <a:gd name="connsiteX4896" fmla="*/ 2406331 w 6356145"/>
                <a:gd name="connsiteY4896" fmla="*/ 1359600 h 3906224"/>
                <a:gd name="connsiteX4897" fmla="*/ 2368568 w 6356145"/>
                <a:gd name="connsiteY4897" fmla="*/ 1354290 h 3906224"/>
                <a:gd name="connsiteX4898" fmla="*/ 2366997 w 6356145"/>
                <a:gd name="connsiteY4898" fmla="*/ 1353991 h 3906224"/>
                <a:gd name="connsiteX4899" fmla="*/ 2366923 w 6356145"/>
                <a:gd name="connsiteY4899" fmla="*/ 1353991 h 3906224"/>
                <a:gd name="connsiteX4900" fmla="*/ 2366848 w 6356145"/>
                <a:gd name="connsiteY4900" fmla="*/ 1353991 h 3906224"/>
                <a:gd name="connsiteX4901" fmla="*/ 2349425 w 6356145"/>
                <a:gd name="connsiteY4901" fmla="*/ 1349953 h 3906224"/>
                <a:gd name="connsiteX4902" fmla="*/ 2084789 w 6356145"/>
                <a:gd name="connsiteY4902" fmla="*/ 1349953 h 3906224"/>
                <a:gd name="connsiteX4903" fmla="*/ 2067366 w 6356145"/>
                <a:gd name="connsiteY4903" fmla="*/ 1353991 h 3906224"/>
                <a:gd name="connsiteX4904" fmla="*/ 2067290 w 6356145"/>
                <a:gd name="connsiteY4904" fmla="*/ 1353991 h 3906224"/>
                <a:gd name="connsiteX4905" fmla="*/ 2067216 w 6356145"/>
                <a:gd name="connsiteY4905" fmla="*/ 1353991 h 3906224"/>
                <a:gd name="connsiteX4906" fmla="*/ 2066019 w 6356145"/>
                <a:gd name="connsiteY4906" fmla="*/ 1354216 h 3906224"/>
                <a:gd name="connsiteX4907" fmla="*/ 2028556 w 6356145"/>
                <a:gd name="connsiteY4907" fmla="*/ 1359524 h 3906224"/>
                <a:gd name="connsiteX4908" fmla="*/ 2028033 w 6356145"/>
                <a:gd name="connsiteY4908" fmla="*/ 1359600 h 3906224"/>
                <a:gd name="connsiteX4909" fmla="*/ 2027883 w 6356145"/>
                <a:gd name="connsiteY4909" fmla="*/ 1359600 h 3906224"/>
                <a:gd name="connsiteX4910" fmla="*/ 2026313 w 6356145"/>
                <a:gd name="connsiteY4910" fmla="*/ 1359674 h 3906224"/>
                <a:gd name="connsiteX4911" fmla="*/ 2019433 w 6356145"/>
                <a:gd name="connsiteY4911" fmla="*/ 1360122 h 3906224"/>
                <a:gd name="connsiteX4912" fmla="*/ 2000888 w 6356145"/>
                <a:gd name="connsiteY4912" fmla="*/ 1360721 h 3906224"/>
                <a:gd name="connsiteX4913" fmla="*/ 1952956 w 6356145"/>
                <a:gd name="connsiteY4913" fmla="*/ 1357131 h 3906224"/>
                <a:gd name="connsiteX4914" fmla="*/ 1956022 w 6356145"/>
                <a:gd name="connsiteY4914" fmla="*/ 1401699 h 3906224"/>
                <a:gd name="connsiteX4915" fmla="*/ 1945329 w 6356145"/>
                <a:gd name="connsiteY4915" fmla="*/ 1485599 h 3906224"/>
                <a:gd name="connsiteX4916" fmla="*/ 2012180 w 6356145"/>
                <a:gd name="connsiteY4916" fmla="*/ 1537270 h 3906224"/>
                <a:gd name="connsiteX4917" fmla="*/ 2042764 w 6356145"/>
                <a:gd name="connsiteY4917" fmla="*/ 1572640 h 3906224"/>
                <a:gd name="connsiteX4918" fmla="*/ 2047549 w 6356145"/>
                <a:gd name="connsiteY4918" fmla="*/ 1567480 h 3906224"/>
                <a:gd name="connsiteX4919" fmla="*/ 2124121 w 6356145"/>
                <a:gd name="connsiteY4919" fmla="*/ 1528820 h 3906224"/>
                <a:gd name="connsiteX4920" fmla="*/ 2169661 w 6356145"/>
                <a:gd name="connsiteY4920" fmla="*/ 1445892 h 3906224"/>
                <a:gd name="connsiteX4921" fmla="*/ 2136460 w 6356145"/>
                <a:gd name="connsiteY4921" fmla="*/ 1416879 h 3906224"/>
                <a:gd name="connsiteX4922" fmla="*/ 2127112 w 6356145"/>
                <a:gd name="connsiteY4922" fmla="*/ 1407158 h 3906224"/>
                <a:gd name="connsiteX4923" fmla="*/ 2102511 w 6356145"/>
                <a:gd name="connsiteY4923" fmla="*/ 1377097 h 3906224"/>
                <a:gd name="connsiteX4924" fmla="*/ 2101838 w 6356145"/>
                <a:gd name="connsiteY4924" fmla="*/ 1376200 h 3906224"/>
                <a:gd name="connsiteX4925" fmla="*/ 2101763 w 6356145"/>
                <a:gd name="connsiteY4925" fmla="*/ 1376125 h 3906224"/>
                <a:gd name="connsiteX4926" fmla="*/ 2084789 w 6356145"/>
                <a:gd name="connsiteY4926" fmla="*/ 1349953 h 3906224"/>
                <a:gd name="connsiteX4927" fmla="*/ 1166674 w 6356145"/>
                <a:gd name="connsiteY4927" fmla="*/ 1349953 h 3906224"/>
                <a:gd name="connsiteX4928" fmla="*/ 1115004 w 6356145"/>
                <a:gd name="connsiteY4928" fmla="*/ 1416879 h 3906224"/>
                <a:gd name="connsiteX4929" fmla="*/ 1077540 w 6356145"/>
                <a:gd name="connsiteY4929" fmla="*/ 1448958 h 3906224"/>
                <a:gd name="connsiteX4930" fmla="*/ 1119565 w 6356145"/>
                <a:gd name="connsiteY4930" fmla="*/ 1528820 h 3906224"/>
                <a:gd name="connsiteX4931" fmla="*/ 1196286 w 6356145"/>
                <a:gd name="connsiteY4931" fmla="*/ 1567480 h 3906224"/>
                <a:gd name="connsiteX4932" fmla="*/ 1205184 w 6356145"/>
                <a:gd name="connsiteY4932" fmla="*/ 1577425 h 3906224"/>
                <a:gd name="connsiteX4933" fmla="*/ 1239208 w 6356145"/>
                <a:gd name="connsiteY4933" fmla="*/ 1537270 h 3906224"/>
                <a:gd name="connsiteX4934" fmla="*/ 1306134 w 6356145"/>
                <a:gd name="connsiteY4934" fmla="*/ 1485599 h 3906224"/>
                <a:gd name="connsiteX4935" fmla="*/ 1295366 w 6356145"/>
                <a:gd name="connsiteY4935" fmla="*/ 1401699 h 3906224"/>
                <a:gd name="connsiteX4936" fmla="*/ 1298432 w 6356145"/>
                <a:gd name="connsiteY4936" fmla="*/ 1357131 h 3906224"/>
                <a:gd name="connsiteX4937" fmla="*/ 1250500 w 6356145"/>
                <a:gd name="connsiteY4937" fmla="*/ 1360721 h 3906224"/>
                <a:gd name="connsiteX4938" fmla="*/ 1223430 w 6356145"/>
                <a:gd name="connsiteY4938" fmla="*/ 1359600 h 3906224"/>
                <a:gd name="connsiteX4939" fmla="*/ 1185817 w 6356145"/>
                <a:gd name="connsiteY4939" fmla="*/ 1354290 h 3906224"/>
                <a:gd name="connsiteX4940" fmla="*/ 1184247 w 6356145"/>
                <a:gd name="connsiteY4940" fmla="*/ 1353991 h 3906224"/>
                <a:gd name="connsiteX4941" fmla="*/ 1184172 w 6356145"/>
                <a:gd name="connsiteY4941" fmla="*/ 1353991 h 3906224"/>
                <a:gd name="connsiteX4942" fmla="*/ 1184098 w 6356145"/>
                <a:gd name="connsiteY4942" fmla="*/ 1353991 h 3906224"/>
                <a:gd name="connsiteX4943" fmla="*/ 1166674 w 6356145"/>
                <a:gd name="connsiteY4943" fmla="*/ 1349953 h 3906224"/>
                <a:gd name="connsiteX4944" fmla="*/ 901888 w 6356145"/>
                <a:gd name="connsiteY4944" fmla="*/ 1349953 h 3906224"/>
                <a:gd name="connsiteX4945" fmla="*/ 884391 w 6356145"/>
                <a:gd name="connsiteY4945" fmla="*/ 1353991 h 3906224"/>
                <a:gd name="connsiteX4946" fmla="*/ 884315 w 6356145"/>
                <a:gd name="connsiteY4946" fmla="*/ 1353991 h 3906224"/>
                <a:gd name="connsiteX4947" fmla="*/ 884241 w 6356145"/>
                <a:gd name="connsiteY4947" fmla="*/ 1353991 h 3906224"/>
                <a:gd name="connsiteX4948" fmla="*/ 882521 w 6356145"/>
                <a:gd name="connsiteY4948" fmla="*/ 1354290 h 3906224"/>
                <a:gd name="connsiteX4949" fmla="*/ 845581 w 6356145"/>
                <a:gd name="connsiteY4949" fmla="*/ 1359524 h 3906224"/>
                <a:gd name="connsiteX4950" fmla="*/ 845058 w 6356145"/>
                <a:gd name="connsiteY4950" fmla="*/ 1359600 h 3906224"/>
                <a:gd name="connsiteX4951" fmla="*/ 844983 w 6356145"/>
                <a:gd name="connsiteY4951" fmla="*/ 1359600 h 3906224"/>
                <a:gd name="connsiteX4952" fmla="*/ 843413 w 6356145"/>
                <a:gd name="connsiteY4952" fmla="*/ 1359674 h 3906224"/>
                <a:gd name="connsiteX4953" fmla="*/ 836533 w 6356145"/>
                <a:gd name="connsiteY4953" fmla="*/ 1360122 h 3906224"/>
                <a:gd name="connsiteX4954" fmla="*/ 817989 w 6356145"/>
                <a:gd name="connsiteY4954" fmla="*/ 1360721 h 3906224"/>
                <a:gd name="connsiteX4955" fmla="*/ 770056 w 6356145"/>
                <a:gd name="connsiteY4955" fmla="*/ 1357131 h 3906224"/>
                <a:gd name="connsiteX4956" fmla="*/ 773122 w 6356145"/>
                <a:gd name="connsiteY4956" fmla="*/ 1401699 h 3906224"/>
                <a:gd name="connsiteX4957" fmla="*/ 762429 w 6356145"/>
                <a:gd name="connsiteY4957" fmla="*/ 1485599 h 3906224"/>
                <a:gd name="connsiteX4958" fmla="*/ 829279 w 6356145"/>
                <a:gd name="connsiteY4958" fmla="*/ 1537195 h 3906224"/>
                <a:gd name="connsiteX4959" fmla="*/ 859938 w 6356145"/>
                <a:gd name="connsiteY4959" fmla="*/ 1572640 h 3906224"/>
                <a:gd name="connsiteX4960" fmla="*/ 864724 w 6356145"/>
                <a:gd name="connsiteY4960" fmla="*/ 1567405 h 3906224"/>
                <a:gd name="connsiteX4961" fmla="*/ 941221 w 6356145"/>
                <a:gd name="connsiteY4961" fmla="*/ 1528820 h 3906224"/>
                <a:gd name="connsiteX4962" fmla="*/ 986761 w 6356145"/>
                <a:gd name="connsiteY4962" fmla="*/ 1445892 h 3906224"/>
                <a:gd name="connsiteX4963" fmla="*/ 953559 w 6356145"/>
                <a:gd name="connsiteY4963" fmla="*/ 1416879 h 3906224"/>
                <a:gd name="connsiteX4964" fmla="*/ 944213 w 6356145"/>
                <a:gd name="connsiteY4964" fmla="*/ 1407158 h 3906224"/>
                <a:gd name="connsiteX4965" fmla="*/ 943464 w 6356145"/>
                <a:gd name="connsiteY4965" fmla="*/ 1406261 h 3906224"/>
                <a:gd name="connsiteX4966" fmla="*/ 918863 w 6356145"/>
                <a:gd name="connsiteY4966" fmla="*/ 1376125 h 3906224"/>
                <a:gd name="connsiteX4967" fmla="*/ 901888 w 6356145"/>
                <a:gd name="connsiteY4967" fmla="*/ 1349953 h 3906224"/>
                <a:gd name="connsiteX4968" fmla="*/ 5898276 w 6356145"/>
                <a:gd name="connsiteY4968" fmla="*/ 1349878 h 3906224"/>
                <a:gd name="connsiteX4969" fmla="*/ 5846530 w 6356145"/>
                <a:gd name="connsiteY4969" fmla="*/ 1416804 h 3906224"/>
                <a:gd name="connsiteX4970" fmla="*/ 5809141 w 6356145"/>
                <a:gd name="connsiteY4970" fmla="*/ 1448883 h 3906224"/>
                <a:gd name="connsiteX4971" fmla="*/ 5851166 w 6356145"/>
                <a:gd name="connsiteY4971" fmla="*/ 1528745 h 3906224"/>
                <a:gd name="connsiteX4972" fmla="*/ 5927887 w 6356145"/>
                <a:gd name="connsiteY4972" fmla="*/ 1567405 h 3906224"/>
                <a:gd name="connsiteX4973" fmla="*/ 5936711 w 6356145"/>
                <a:gd name="connsiteY4973" fmla="*/ 1577351 h 3906224"/>
                <a:gd name="connsiteX4974" fmla="*/ 5970884 w 6356145"/>
                <a:gd name="connsiteY4974" fmla="*/ 1537195 h 3906224"/>
                <a:gd name="connsiteX4975" fmla="*/ 6037736 w 6356145"/>
                <a:gd name="connsiteY4975" fmla="*/ 1485599 h 3906224"/>
                <a:gd name="connsiteX4976" fmla="*/ 6026968 w 6356145"/>
                <a:gd name="connsiteY4976" fmla="*/ 1401699 h 3906224"/>
                <a:gd name="connsiteX4977" fmla="*/ 6030033 w 6356145"/>
                <a:gd name="connsiteY4977" fmla="*/ 1357131 h 3906224"/>
                <a:gd name="connsiteX4978" fmla="*/ 5982176 w 6356145"/>
                <a:gd name="connsiteY4978" fmla="*/ 1360721 h 3906224"/>
                <a:gd name="connsiteX4979" fmla="*/ 5955106 w 6356145"/>
                <a:gd name="connsiteY4979" fmla="*/ 1359600 h 3906224"/>
                <a:gd name="connsiteX4980" fmla="*/ 5917419 w 6356145"/>
                <a:gd name="connsiteY4980" fmla="*/ 1354216 h 3906224"/>
                <a:gd name="connsiteX4981" fmla="*/ 5915848 w 6356145"/>
                <a:gd name="connsiteY4981" fmla="*/ 1353917 h 3906224"/>
                <a:gd name="connsiteX4982" fmla="*/ 5915774 w 6356145"/>
                <a:gd name="connsiteY4982" fmla="*/ 1353917 h 3906224"/>
                <a:gd name="connsiteX4983" fmla="*/ 5915699 w 6356145"/>
                <a:gd name="connsiteY4983" fmla="*/ 1353917 h 3906224"/>
                <a:gd name="connsiteX4984" fmla="*/ 5898276 w 6356145"/>
                <a:gd name="connsiteY4984" fmla="*/ 1349878 h 3906224"/>
                <a:gd name="connsiteX4985" fmla="*/ 5388903 w 6356145"/>
                <a:gd name="connsiteY4985" fmla="*/ 1337989 h 3906224"/>
                <a:gd name="connsiteX4986" fmla="*/ 5329221 w 6356145"/>
                <a:gd name="connsiteY4986" fmla="*/ 1344868 h 3906224"/>
                <a:gd name="connsiteX4987" fmla="*/ 5351056 w 6356145"/>
                <a:gd name="connsiteY4987" fmla="*/ 1441480 h 3906224"/>
                <a:gd name="connsiteX4988" fmla="*/ 5447818 w 6356145"/>
                <a:gd name="connsiteY4988" fmla="*/ 1463315 h 3906224"/>
                <a:gd name="connsiteX4989" fmla="*/ 5454622 w 6356145"/>
                <a:gd name="connsiteY4989" fmla="*/ 1401849 h 3906224"/>
                <a:gd name="connsiteX4990" fmla="*/ 5448640 w 6356145"/>
                <a:gd name="connsiteY4990" fmla="*/ 1343896 h 3906224"/>
                <a:gd name="connsiteX4991" fmla="*/ 5388903 w 6356145"/>
                <a:gd name="connsiteY4991" fmla="*/ 1337989 h 3906224"/>
                <a:gd name="connsiteX4992" fmla="*/ 4205984 w 6356145"/>
                <a:gd name="connsiteY4992" fmla="*/ 1337989 h 3906224"/>
                <a:gd name="connsiteX4993" fmla="*/ 4146246 w 6356145"/>
                <a:gd name="connsiteY4993" fmla="*/ 1344868 h 3906224"/>
                <a:gd name="connsiteX4994" fmla="*/ 4168081 w 6356145"/>
                <a:gd name="connsiteY4994" fmla="*/ 1441480 h 3906224"/>
                <a:gd name="connsiteX4995" fmla="*/ 4264843 w 6356145"/>
                <a:gd name="connsiteY4995" fmla="*/ 1463315 h 3906224"/>
                <a:gd name="connsiteX4996" fmla="*/ 4268058 w 6356145"/>
                <a:gd name="connsiteY4996" fmla="*/ 1447014 h 3906224"/>
                <a:gd name="connsiteX4997" fmla="*/ 4271647 w 6356145"/>
                <a:gd name="connsiteY4997" fmla="*/ 1401849 h 3906224"/>
                <a:gd name="connsiteX4998" fmla="*/ 4265665 w 6356145"/>
                <a:gd name="connsiteY4998" fmla="*/ 1343896 h 3906224"/>
                <a:gd name="connsiteX4999" fmla="*/ 4205984 w 6356145"/>
                <a:gd name="connsiteY4999" fmla="*/ 1337989 h 3906224"/>
                <a:gd name="connsiteX5000" fmla="*/ 3022962 w 6356145"/>
                <a:gd name="connsiteY5000" fmla="*/ 1337989 h 3906224"/>
                <a:gd name="connsiteX5001" fmla="*/ 2963346 w 6356145"/>
                <a:gd name="connsiteY5001" fmla="*/ 1344868 h 3906224"/>
                <a:gd name="connsiteX5002" fmla="*/ 2985180 w 6356145"/>
                <a:gd name="connsiteY5002" fmla="*/ 1441480 h 3906224"/>
                <a:gd name="connsiteX5003" fmla="*/ 3081942 w 6356145"/>
                <a:gd name="connsiteY5003" fmla="*/ 1463315 h 3906224"/>
                <a:gd name="connsiteX5004" fmla="*/ 3088747 w 6356145"/>
                <a:gd name="connsiteY5004" fmla="*/ 1401849 h 3906224"/>
                <a:gd name="connsiteX5005" fmla="*/ 3082690 w 6356145"/>
                <a:gd name="connsiteY5005" fmla="*/ 1343896 h 3906224"/>
                <a:gd name="connsiteX5006" fmla="*/ 3022962 w 6356145"/>
                <a:gd name="connsiteY5006" fmla="*/ 1337989 h 3906224"/>
                <a:gd name="connsiteX5007" fmla="*/ 1840099 w 6356145"/>
                <a:gd name="connsiteY5007" fmla="*/ 1337989 h 3906224"/>
                <a:gd name="connsiteX5008" fmla="*/ 1780445 w 6356145"/>
                <a:gd name="connsiteY5008" fmla="*/ 1344868 h 3906224"/>
                <a:gd name="connsiteX5009" fmla="*/ 1802280 w 6356145"/>
                <a:gd name="connsiteY5009" fmla="*/ 1441480 h 3906224"/>
                <a:gd name="connsiteX5010" fmla="*/ 1899042 w 6356145"/>
                <a:gd name="connsiteY5010" fmla="*/ 1463315 h 3906224"/>
                <a:gd name="connsiteX5011" fmla="*/ 1905846 w 6356145"/>
                <a:gd name="connsiteY5011" fmla="*/ 1401849 h 3906224"/>
                <a:gd name="connsiteX5012" fmla="*/ 1899865 w 6356145"/>
                <a:gd name="connsiteY5012" fmla="*/ 1343896 h 3906224"/>
                <a:gd name="connsiteX5013" fmla="*/ 1840099 w 6356145"/>
                <a:gd name="connsiteY5013" fmla="*/ 1337989 h 3906224"/>
                <a:gd name="connsiteX5014" fmla="*/ 657208 w 6356145"/>
                <a:gd name="connsiteY5014" fmla="*/ 1337923 h 3906224"/>
                <a:gd name="connsiteX5015" fmla="*/ 597470 w 6356145"/>
                <a:gd name="connsiteY5015" fmla="*/ 1344868 h 3906224"/>
                <a:gd name="connsiteX5016" fmla="*/ 619305 w 6356145"/>
                <a:gd name="connsiteY5016" fmla="*/ 1441480 h 3906224"/>
                <a:gd name="connsiteX5017" fmla="*/ 716067 w 6356145"/>
                <a:gd name="connsiteY5017" fmla="*/ 1463315 h 3906224"/>
                <a:gd name="connsiteX5018" fmla="*/ 722872 w 6356145"/>
                <a:gd name="connsiteY5018" fmla="*/ 1401774 h 3906224"/>
                <a:gd name="connsiteX5019" fmla="*/ 716890 w 6356145"/>
                <a:gd name="connsiteY5019" fmla="*/ 1343822 h 3906224"/>
                <a:gd name="connsiteX5020" fmla="*/ 657208 w 6356145"/>
                <a:gd name="connsiteY5020" fmla="*/ 1337923 h 3906224"/>
                <a:gd name="connsiteX5021" fmla="*/ 4960046 w 6356145"/>
                <a:gd name="connsiteY5021" fmla="*/ 1337914 h 3906224"/>
                <a:gd name="connsiteX5022" fmla="*/ 4900224 w 6356145"/>
                <a:gd name="connsiteY5022" fmla="*/ 1343822 h 3906224"/>
                <a:gd name="connsiteX5023" fmla="*/ 4894242 w 6356145"/>
                <a:gd name="connsiteY5023" fmla="*/ 1401774 h 3906224"/>
                <a:gd name="connsiteX5024" fmla="*/ 4901046 w 6356145"/>
                <a:gd name="connsiteY5024" fmla="*/ 1463315 h 3906224"/>
                <a:gd name="connsiteX5025" fmla="*/ 4997808 w 6356145"/>
                <a:gd name="connsiteY5025" fmla="*/ 1441406 h 3906224"/>
                <a:gd name="connsiteX5026" fmla="*/ 5019644 w 6356145"/>
                <a:gd name="connsiteY5026" fmla="*/ 1344793 h 3906224"/>
                <a:gd name="connsiteX5027" fmla="*/ 4960046 w 6356145"/>
                <a:gd name="connsiteY5027" fmla="*/ 1337914 h 3906224"/>
                <a:gd name="connsiteX5028" fmla="*/ 3777061 w 6356145"/>
                <a:gd name="connsiteY5028" fmla="*/ 1337914 h 3906224"/>
                <a:gd name="connsiteX5029" fmla="*/ 3717324 w 6356145"/>
                <a:gd name="connsiteY5029" fmla="*/ 1343822 h 3906224"/>
                <a:gd name="connsiteX5030" fmla="*/ 3711267 w 6356145"/>
                <a:gd name="connsiteY5030" fmla="*/ 1401774 h 3906224"/>
                <a:gd name="connsiteX5031" fmla="*/ 3718146 w 6356145"/>
                <a:gd name="connsiteY5031" fmla="*/ 1463315 h 3906224"/>
                <a:gd name="connsiteX5032" fmla="*/ 3814908 w 6356145"/>
                <a:gd name="connsiteY5032" fmla="*/ 1441406 h 3906224"/>
                <a:gd name="connsiteX5033" fmla="*/ 3836743 w 6356145"/>
                <a:gd name="connsiteY5033" fmla="*/ 1344793 h 3906224"/>
                <a:gd name="connsiteX5034" fmla="*/ 3777061 w 6356145"/>
                <a:gd name="connsiteY5034" fmla="*/ 1337914 h 3906224"/>
                <a:gd name="connsiteX5035" fmla="*/ 2594190 w 6356145"/>
                <a:gd name="connsiteY5035" fmla="*/ 1337914 h 3906224"/>
                <a:gd name="connsiteX5036" fmla="*/ 2534424 w 6356145"/>
                <a:gd name="connsiteY5036" fmla="*/ 1343822 h 3906224"/>
                <a:gd name="connsiteX5037" fmla="*/ 2528367 w 6356145"/>
                <a:gd name="connsiteY5037" fmla="*/ 1401774 h 3906224"/>
                <a:gd name="connsiteX5038" fmla="*/ 2535246 w 6356145"/>
                <a:gd name="connsiteY5038" fmla="*/ 1463315 h 3906224"/>
                <a:gd name="connsiteX5039" fmla="*/ 2632008 w 6356145"/>
                <a:gd name="connsiteY5039" fmla="*/ 1441406 h 3906224"/>
                <a:gd name="connsiteX5040" fmla="*/ 2653843 w 6356145"/>
                <a:gd name="connsiteY5040" fmla="*/ 1344793 h 3906224"/>
                <a:gd name="connsiteX5041" fmla="*/ 2594190 w 6356145"/>
                <a:gd name="connsiteY5041" fmla="*/ 1337914 h 3906224"/>
                <a:gd name="connsiteX5042" fmla="*/ 1411243 w 6356145"/>
                <a:gd name="connsiteY5042" fmla="*/ 1337914 h 3906224"/>
                <a:gd name="connsiteX5043" fmla="*/ 1351599 w 6356145"/>
                <a:gd name="connsiteY5043" fmla="*/ 1343822 h 3906224"/>
                <a:gd name="connsiteX5044" fmla="*/ 1345541 w 6356145"/>
                <a:gd name="connsiteY5044" fmla="*/ 1401774 h 3906224"/>
                <a:gd name="connsiteX5045" fmla="*/ 1352346 w 6356145"/>
                <a:gd name="connsiteY5045" fmla="*/ 1463315 h 3906224"/>
                <a:gd name="connsiteX5046" fmla="*/ 1449108 w 6356145"/>
                <a:gd name="connsiteY5046" fmla="*/ 1441406 h 3906224"/>
                <a:gd name="connsiteX5047" fmla="*/ 1470943 w 6356145"/>
                <a:gd name="connsiteY5047" fmla="*/ 1344793 h 3906224"/>
                <a:gd name="connsiteX5048" fmla="*/ 1411243 w 6356145"/>
                <a:gd name="connsiteY5048" fmla="*/ 1337914 h 3906224"/>
                <a:gd name="connsiteX5049" fmla="*/ 228333 w 6356145"/>
                <a:gd name="connsiteY5049" fmla="*/ 1337914 h 3906224"/>
                <a:gd name="connsiteX5050" fmla="*/ 168624 w 6356145"/>
                <a:gd name="connsiteY5050" fmla="*/ 1343822 h 3906224"/>
                <a:gd name="connsiteX5051" fmla="*/ 162641 w 6356145"/>
                <a:gd name="connsiteY5051" fmla="*/ 1401774 h 3906224"/>
                <a:gd name="connsiteX5052" fmla="*/ 169445 w 6356145"/>
                <a:gd name="connsiteY5052" fmla="*/ 1463315 h 3906224"/>
                <a:gd name="connsiteX5053" fmla="*/ 266208 w 6356145"/>
                <a:gd name="connsiteY5053" fmla="*/ 1441406 h 3906224"/>
                <a:gd name="connsiteX5054" fmla="*/ 288042 w 6356145"/>
                <a:gd name="connsiteY5054" fmla="*/ 1344793 h 3906224"/>
                <a:gd name="connsiteX5055" fmla="*/ 228333 w 6356145"/>
                <a:gd name="connsiteY5055" fmla="*/ 1337914 h 3906224"/>
                <a:gd name="connsiteX5056" fmla="*/ 6143040 w 6356145"/>
                <a:gd name="connsiteY5056" fmla="*/ 1337886 h 3906224"/>
                <a:gd name="connsiteX5057" fmla="*/ 6083274 w 6356145"/>
                <a:gd name="connsiteY5057" fmla="*/ 1343822 h 3906224"/>
                <a:gd name="connsiteX5058" fmla="*/ 6077218 w 6356145"/>
                <a:gd name="connsiteY5058" fmla="*/ 1401774 h 3906224"/>
                <a:gd name="connsiteX5059" fmla="*/ 6084022 w 6356145"/>
                <a:gd name="connsiteY5059" fmla="*/ 1463315 h 3906224"/>
                <a:gd name="connsiteX5060" fmla="*/ 6180784 w 6356145"/>
                <a:gd name="connsiteY5060" fmla="*/ 1441406 h 3906224"/>
                <a:gd name="connsiteX5061" fmla="*/ 6202694 w 6356145"/>
                <a:gd name="connsiteY5061" fmla="*/ 1344793 h 3906224"/>
                <a:gd name="connsiteX5062" fmla="*/ 6143040 w 6356145"/>
                <a:gd name="connsiteY5062" fmla="*/ 1337886 h 3906224"/>
                <a:gd name="connsiteX5063" fmla="*/ 5765846 w 6356145"/>
                <a:gd name="connsiteY5063" fmla="*/ 1280111 h 3906224"/>
                <a:gd name="connsiteX5064" fmla="*/ 5682095 w 6356145"/>
                <a:gd name="connsiteY5064" fmla="*/ 1333054 h 3906224"/>
                <a:gd name="connsiteX5065" fmla="*/ 5720680 w 6356145"/>
                <a:gd name="connsiteY5065" fmla="*/ 1381435 h 3906224"/>
                <a:gd name="connsiteX5066" fmla="*/ 5765920 w 6356145"/>
                <a:gd name="connsiteY5066" fmla="*/ 1418150 h 3906224"/>
                <a:gd name="connsiteX5067" fmla="*/ 5811086 w 6356145"/>
                <a:gd name="connsiteY5067" fmla="*/ 1381435 h 3906224"/>
                <a:gd name="connsiteX5068" fmla="*/ 5849670 w 6356145"/>
                <a:gd name="connsiteY5068" fmla="*/ 1333054 h 3906224"/>
                <a:gd name="connsiteX5069" fmla="*/ 5765846 w 6356145"/>
                <a:gd name="connsiteY5069" fmla="*/ 1280111 h 3906224"/>
                <a:gd name="connsiteX5070" fmla="*/ 4582945 w 6356145"/>
                <a:gd name="connsiteY5070" fmla="*/ 1280111 h 3906224"/>
                <a:gd name="connsiteX5071" fmla="*/ 4499119 w 6356145"/>
                <a:gd name="connsiteY5071" fmla="*/ 1333054 h 3906224"/>
                <a:gd name="connsiteX5072" fmla="*/ 4537705 w 6356145"/>
                <a:gd name="connsiteY5072" fmla="*/ 1381435 h 3906224"/>
                <a:gd name="connsiteX5073" fmla="*/ 4582945 w 6356145"/>
                <a:gd name="connsiteY5073" fmla="*/ 1418150 h 3906224"/>
                <a:gd name="connsiteX5074" fmla="*/ 4628110 w 6356145"/>
                <a:gd name="connsiteY5074" fmla="*/ 1381435 h 3906224"/>
                <a:gd name="connsiteX5075" fmla="*/ 4666696 w 6356145"/>
                <a:gd name="connsiteY5075" fmla="*/ 1333054 h 3906224"/>
                <a:gd name="connsiteX5076" fmla="*/ 4582945 w 6356145"/>
                <a:gd name="connsiteY5076" fmla="*/ 1280111 h 3906224"/>
                <a:gd name="connsiteX5077" fmla="*/ 1034169 w 6356145"/>
                <a:gd name="connsiteY5077" fmla="*/ 1280111 h 3906224"/>
                <a:gd name="connsiteX5078" fmla="*/ 950418 w 6356145"/>
                <a:gd name="connsiteY5078" fmla="*/ 1333054 h 3906224"/>
                <a:gd name="connsiteX5079" fmla="*/ 959467 w 6356145"/>
                <a:gd name="connsiteY5079" fmla="*/ 1346813 h 3906224"/>
                <a:gd name="connsiteX5080" fmla="*/ 960289 w 6356145"/>
                <a:gd name="connsiteY5080" fmla="*/ 1347859 h 3906224"/>
                <a:gd name="connsiteX5081" fmla="*/ 981002 w 6356145"/>
                <a:gd name="connsiteY5081" fmla="*/ 1373134 h 3906224"/>
                <a:gd name="connsiteX5082" fmla="*/ 988929 w 6356145"/>
                <a:gd name="connsiteY5082" fmla="*/ 1381435 h 3906224"/>
                <a:gd name="connsiteX5083" fmla="*/ 1034169 w 6356145"/>
                <a:gd name="connsiteY5083" fmla="*/ 1418150 h 3906224"/>
                <a:gd name="connsiteX5084" fmla="*/ 1079334 w 6356145"/>
                <a:gd name="connsiteY5084" fmla="*/ 1381435 h 3906224"/>
                <a:gd name="connsiteX5085" fmla="*/ 1117919 w 6356145"/>
                <a:gd name="connsiteY5085" fmla="*/ 1333054 h 3906224"/>
                <a:gd name="connsiteX5086" fmla="*/ 1034169 w 6356145"/>
                <a:gd name="connsiteY5086" fmla="*/ 1280111 h 3906224"/>
                <a:gd name="connsiteX5087" fmla="*/ 3400120 w 6356145"/>
                <a:gd name="connsiteY5087" fmla="*/ 1280037 h 3906224"/>
                <a:gd name="connsiteX5088" fmla="*/ 3316294 w 6356145"/>
                <a:gd name="connsiteY5088" fmla="*/ 1333054 h 3906224"/>
                <a:gd name="connsiteX5089" fmla="*/ 3339325 w 6356145"/>
                <a:gd name="connsiteY5089" fmla="*/ 1364460 h 3906224"/>
                <a:gd name="connsiteX5090" fmla="*/ 3339998 w 6356145"/>
                <a:gd name="connsiteY5090" fmla="*/ 1365283 h 3906224"/>
                <a:gd name="connsiteX5091" fmla="*/ 3354804 w 6356145"/>
                <a:gd name="connsiteY5091" fmla="*/ 1381359 h 3906224"/>
                <a:gd name="connsiteX5092" fmla="*/ 3354879 w 6356145"/>
                <a:gd name="connsiteY5092" fmla="*/ 1381435 h 3906224"/>
                <a:gd name="connsiteX5093" fmla="*/ 3400044 w 6356145"/>
                <a:gd name="connsiteY5093" fmla="*/ 1418150 h 3906224"/>
                <a:gd name="connsiteX5094" fmla="*/ 3445285 w 6356145"/>
                <a:gd name="connsiteY5094" fmla="*/ 1381435 h 3906224"/>
                <a:gd name="connsiteX5095" fmla="*/ 3483795 w 6356145"/>
                <a:gd name="connsiteY5095" fmla="*/ 1333054 h 3906224"/>
                <a:gd name="connsiteX5096" fmla="*/ 3400120 w 6356145"/>
                <a:gd name="connsiteY5096" fmla="*/ 1280037 h 3906224"/>
                <a:gd name="connsiteX5097" fmla="*/ 2217069 w 6356145"/>
                <a:gd name="connsiteY5097" fmla="*/ 1280037 h 3906224"/>
                <a:gd name="connsiteX5098" fmla="*/ 2133170 w 6356145"/>
                <a:gd name="connsiteY5098" fmla="*/ 1333054 h 3906224"/>
                <a:gd name="connsiteX5099" fmla="*/ 2142367 w 6356145"/>
                <a:gd name="connsiteY5099" fmla="*/ 1346813 h 3906224"/>
                <a:gd name="connsiteX5100" fmla="*/ 2142741 w 6356145"/>
                <a:gd name="connsiteY5100" fmla="*/ 1347336 h 3906224"/>
                <a:gd name="connsiteX5101" fmla="*/ 2163304 w 6356145"/>
                <a:gd name="connsiteY5101" fmla="*/ 1372461 h 3906224"/>
                <a:gd name="connsiteX5102" fmla="*/ 2163828 w 6356145"/>
                <a:gd name="connsiteY5102" fmla="*/ 1373060 h 3906224"/>
                <a:gd name="connsiteX5103" fmla="*/ 2163903 w 6356145"/>
                <a:gd name="connsiteY5103" fmla="*/ 1373134 h 3906224"/>
                <a:gd name="connsiteX5104" fmla="*/ 2171829 w 6356145"/>
                <a:gd name="connsiteY5104" fmla="*/ 1381435 h 3906224"/>
                <a:gd name="connsiteX5105" fmla="*/ 2217069 w 6356145"/>
                <a:gd name="connsiteY5105" fmla="*/ 1418150 h 3906224"/>
                <a:gd name="connsiteX5106" fmla="*/ 2262235 w 6356145"/>
                <a:gd name="connsiteY5106" fmla="*/ 1381435 h 3906224"/>
                <a:gd name="connsiteX5107" fmla="*/ 2300894 w 6356145"/>
                <a:gd name="connsiteY5107" fmla="*/ 1333054 h 3906224"/>
                <a:gd name="connsiteX5108" fmla="*/ 2217069 w 6356145"/>
                <a:gd name="connsiteY5108" fmla="*/ 1280037 h 3906224"/>
                <a:gd name="connsiteX5109" fmla="*/ 5174432 w 6356145"/>
                <a:gd name="connsiteY5109" fmla="*/ 1230309 h 3906224"/>
                <a:gd name="connsiteX5110" fmla="*/ 5129192 w 6356145"/>
                <a:gd name="connsiteY5110" fmla="*/ 1267100 h 3906224"/>
                <a:gd name="connsiteX5111" fmla="*/ 5090682 w 6356145"/>
                <a:gd name="connsiteY5111" fmla="*/ 1315406 h 3906224"/>
                <a:gd name="connsiteX5112" fmla="*/ 5174432 w 6356145"/>
                <a:gd name="connsiteY5112" fmla="*/ 1368348 h 3906224"/>
                <a:gd name="connsiteX5113" fmla="*/ 5258258 w 6356145"/>
                <a:gd name="connsiteY5113" fmla="*/ 1315406 h 3906224"/>
                <a:gd name="connsiteX5114" fmla="*/ 5219673 w 6356145"/>
                <a:gd name="connsiteY5114" fmla="*/ 1267025 h 3906224"/>
                <a:gd name="connsiteX5115" fmla="*/ 5174432 w 6356145"/>
                <a:gd name="connsiteY5115" fmla="*/ 1230309 h 3906224"/>
                <a:gd name="connsiteX5116" fmla="*/ 1625657 w 6356145"/>
                <a:gd name="connsiteY5116" fmla="*/ 1230309 h 3906224"/>
                <a:gd name="connsiteX5117" fmla="*/ 1580417 w 6356145"/>
                <a:gd name="connsiteY5117" fmla="*/ 1267025 h 3906224"/>
                <a:gd name="connsiteX5118" fmla="*/ 1541906 w 6356145"/>
                <a:gd name="connsiteY5118" fmla="*/ 1315332 h 3906224"/>
                <a:gd name="connsiteX5119" fmla="*/ 1625657 w 6356145"/>
                <a:gd name="connsiteY5119" fmla="*/ 1368274 h 3906224"/>
                <a:gd name="connsiteX5120" fmla="*/ 1709482 w 6356145"/>
                <a:gd name="connsiteY5120" fmla="*/ 1315406 h 3906224"/>
                <a:gd name="connsiteX5121" fmla="*/ 1670897 w 6356145"/>
                <a:gd name="connsiteY5121" fmla="*/ 1267025 h 3906224"/>
                <a:gd name="connsiteX5122" fmla="*/ 1625657 w 6356145"/>
                <a:gd name="connsiteY5122" fmla="*/ 1230309 h 3906224"/>
                <a:gd name="connsiteX5123" fmla="*/ 3991532 w 6356145"/>
                <a:gd name="connsiteY5123" fmla="*/ 1230235 h 3906224"/>
                <a:gd name="connsiteX5124" fmla="*/ 3946367 w 6356145"/>
                <a:gd name="connsiteY5124" fmla="*/ 1266950 h 3906224"/>
                <a:gd name="connsiteX5125" fmla="*/ 3907782 w 6356145"/>
                <a:gd name="connsiteY5125" fmla="*/ 1315332 h 3906224"/>
                <a:gd name="connsiteX5126" fmla="*/ 3991532 w 6356145"/>
                <a:gd name="connsiteY5126" fmla="*/ 1368274 h 3906224"/>
                <a:gd name="connsiteX5127" fmla="*/ 4075357 w 6356145"/>
                <a:gd name="connsiteY5127" fmla="*/ 1315332 h 3906224"/>
                <a:gd name="connsiteX5128" fmla="*/ 4036772 w 6356145"/>
                <a:gd name="connsiteY5128" fmla="*/ 1266950 h 3906224"/>
                <a:gd name="connsiteX5129" fmla="*/ 3991532 w 6356145"/>
                <a:gd name="connsiteY5129" fmla="*/ 1230235 h 3906224"/>
                <a:gd name="connsiteX5130" fmla="*/ 2808632 w 6356145"/>
                <a:gd name="connsiteY5130" fmla="*/ 1230235 h 3906224"/>
                <a:gd name="connsiteX5131" fmla="*/ 2763466 w 6356145"/>
                <a:gd name="connsiteY5131" fmla="*/ 1266950 h 3906224"/>
                <a:gd name="connsiteX5132" fmla="*/ 2724881 w 6356145"/>
                <a:gd name="connsiteY5132" fmla="*/ 1315332 h 3906224"/>
                <a:gd name="connsiteX5133" fmla="*/ 2808632 w 6356145"/>
                <a:gd name="connsiteY5133" fmla="*/ 1368274 h 3906224"/>
                <a:gd name="connsiteX5134" fmla="*/ 2892457 w 6356145"/>
                <a:gd name="connsiteY5134" fmla="*/ 1315332 h 3906224"/>
                <a:gd name="connsiteX5135" fmla="*/ 2853872 w 6356145"/>
                <a:gd name="connsiteY5135" fmla="*/ 1266950 h 3906224"/>
                <a:gd name="connsiteX5136" fmla="*/ 2808632 w 6356145"/>
                <a:gd name="connsiteY5136" fmla="*/ 1230235 h 3906224"/>
                <a:gd name="connsiteX5137" fmla="*/ 442756 w 6356145"/>
                <a:gd name="connsiteY5137" fmla="*/ 1230235 h 3906224"/>
                <a:gd name="connsiteX5138" fmla="*/ 397516 w 6356145"/>
                <a:gd name="connsiteY5138" fmla="*/ 1267025 h 3906224"/>
                <a:gd name="connsiteX5139" fmla="*/ 359080 w 6356145"/>
                <a:gd name="connsiteY5139" fmla="*/ 1315332 h 3906224"/>
                <a:gd name="connsiteX5140" fmla="*/ 442831 w 6356145"/>
                <a:gd name="connsiteY5140" fmla="*/ 1368274 h 3906224"/>
                <a:gd name="connsiteX5141" fmla="*/ 526581 w 6356145"/>
                <a:gd name="connsiteY5141" fmla="*/ 1315332 h 3906224"/>
                <a:gd name="connsiteX5142" fmla="*/ 487996 w 6356145"/>
                <a:gd name="connsiteY5142" fmla="*/ 1266950 h 3906224"/>
                <a:gd name="connsiteX5143" fmla="*/ 442756 w 6356145"/>
                <a:gd name="connsiteY5143" fmla="*/ 1230235 h 3906224"/>
                <a:gd name="connsiteX5144" fmla="*/ 5834864 w 6356145"/>
                <a:gd name="connsiteY5144" fmla="*/ 1197034 h 3906224"/>
                <a:gd name="connsiteX5145" fmla="*/ 5801215 w 6356145"/>
                <a:gd name="connsiteY5145" fmla="*/ 1244218 h 3906224"/>
                <a:gd name="connsiteX5146" fmla="*/ 5872702 w 6356145"/>
                <a:gd name="connsiteY5146" fmla="*/ 1288412 h 3906224"/>
                <a:gd name="connsiteX5147" fmla="*/ 5891994 w 6356145"/>
                <a:gd name="connsiteY5147" fmla="*/ 1206680 h 3906224"/>
                <a:gd name="connsiteX5148" fmla="*/ 5852812 w 6356145"/>
                <a:gd name="connsiteY5148" fmla="*/ 1201221 h 3906224"/>
                <a:gd name="connsiteX5149" fmla="*/ 5834864 w 6356145"/>
                <a:gd name="connsiteY5149" fmla="*/ 1197034 h 3906224"/>
                <a:gd name="connsiteX5150" fmla="*/ 4651964 w 6356145"/>
                <a:gd name="connsiteY5150" fmla="*/ 1197034 h 3906224"/>
                <a:gd name="connsiteX5151" fmla="*/ 4642168 w 6356145"/>
                <a:gd name="connsiteY5151" fmla="*/ 1212737 h 3906224"/>
                <a:gd name="connsiteX5152" fmla="*/ 4626764 w 6356145"/>
                <a:gd name="connsiteY5152" fmla="*/ 1234123 h 3906224"/>
                <a:gd name="connsiteX5153" fmla="*/ 4618389 w 6356145"/>
                <a:gd name="connsiteY5153" fmla="*/ 1244293 h 3906224"/>
                <a:gd name="connsiteX5154" fmla="*/ 4689802 w 6356145"/>
                <a:gd name="connsiteY5154" fmla="*/ 1288412 h 3906224"/>
                <a:gd name="connsiteX5155" fmla="*/ 4709244 w 6356145"/>
                <a:gd name="connsiteY5155" fmla="*/ 1206680 h 3906224"/>
                <a:gd name="connsiteX5156" fmla="*/ 4669986 w 6356145"/>
                <a:gd name="connsiteY5156" fmla="*/ 1201221 h 3906224"/>
                <a:gd name="connsiteX5157" fmla="*/ 4651964 w 6356145"/>
                <a:gd name="connsiteY5157" fmla="*/ 1197034 h 3906224"/>
                <a:gd name="connsiteX5158" fmla="*/ 3469064 w 6356145"/>
                <a:gd name="connsiteY5158" fmla="*/ 1197034 h 3906224"/>
                <a:gd name="connsiteX5159" fmla="*/ 3435414 w 6356145"/>
                <a:gd name="connsiteY5159" fmla="*/ 1244218 h 3906224"/>
                <a:gd name="connsiteX5160" fmla="*/ 3506902 w 6356145"/>
                <a:gd name="connsiteY5160" fmla="*/ 1288412 h 3906224"/>
                <a:gd name="connsiteX5161" fmla="*/ 3526268 w 6356145"/>
                <a:gd name="connsiteY5161" fmla="*/ 1206680 h 3906224"/>
                <a:gd name="connsiteX5162" fmla="*/ 3487010 w 6356145"/>
                <a:gd name="connsiteY5162" fmla="*/ 1201147 h 3906224"/>
                <a:gd name="connsiteX5163" fmla="*/ 3469064 w 6356145"/>
                <a:gd name="connsiteY5163" fmla="*/ 1197034 h 3906224"/>
                <a:gd name="connsiteX5164" fmla="*/ 2286163 w 6356145"/>
                <a:gd name="connsiteY5164" fmla="*/ 1197034 h 3906224"/>
                <a:gd name="connsiteX5165" fmla="*/ 2252514 w 6356145"/>
                <a:gd name="connsiteY5165" fmla="*/ 1244218 h 3906224"/>
                <a:gd name="connsiteX5166" fmla="*/ 2324001 w 6356145"/>
                <a:gd name="connsiteY5166" fmla="*/ 1288412 h 3906224"/>
                <a:gd name="connsiteX5167" fmla="*/ 2343368 w 6356145"/>
                <a:gd name="connsiteY5167" fmla="*/ 1206680 h 3906224"/>
                <a:gd name="connsiteX5168" fmla="*/ 2304185 w 6356145"/>
                <a:gd name="connsiteY5168" fmla="*/ 1201221 h 3906224"/>
                <a:gd name="connsiteX5169" fmla="*/ 2286163 w 6356145"/>
                <a:gd name="connsiteY5169" fmla="*/ 1197034 h 3906224"/>
                <a:gd name="connsiteX5170" fmla="*/ 1103188 w 6356145"/>
                <a:gd name="connsiteY5170" fmla="*/ 1197034 h 3906224"/>
                <a:gd name="connsiteX5171" fmla="*/ 1069539 w 6356145"/>
                <a:gd name="connsiteY5171" fmla="*/ 1244218 h 3906224"/>
                <a:gd name="connsiteX5172" fmla="*/ 1141026 w 6356145"/>
                <a:gd name="connsiteY5172" fmla="*/ 1288412 h 3906224"/>
                <a:gd name="connsiteX5173" fmla="*/ 1160467 w 6356145"/>
                <a:gd name="connsiteY5173" fmla="*/ 1206680 h 3906224"/>
                <a:gd name="connsiteX5174" fmla="*/ 1121209 w 6356145"/>
                <a:gd name="connsiteY5174" fmla="*/ 1201221 h 3906224"/>
                <a:gd name="connsiteX5175" fmla="*/ 1103188 w 6356145"/>
                <a:gd name="connsiteY5175" fmla="*/ 1197034 h 3906224"/>
                <a:gd name="connsiteX5176" fmla="*/ 5696900 w 6356145"/>
                <a:gd name="connsiteY5176" fmla="*/ 1196959 h 3906224"/>
                <a:gd name="connsiteX5177" fmla="*/ 5639696 w 6356145"/>
                <a:gd name="connsiteY5177" fmla="*/ 1206605 h 3906224"/>
                <a:gd name="connsiteX5178" fmla="*/ 5659064 w 6356145"/>
                <a:gd name="connsiteY5178" fmla="*/ 1288412 h 3906224"/>
                <a:gd name="connsiteX5179" fmla="*/ 5730550 w 6356145"/>
                <a:gd name="connsiteY5179" fmla="*/ 1244218 h 3906224"/>
                <a:gd name="connsiteX5180" fmla="*/ 5696900 w 6356145"/>
                <a:gd name="connsiteY5180" fmla="*/ 1196959 h 3906224"/>
                <a:gd name="connsiteX5181" fmla="*/ 4514000 w 6356145"/>
                <a:gd name="connsiteY5181" fmla="*/ 1196959 h 3906224"/>
                <a:gd name="connsiteX5182" fmla="*/ 4456796 w 6356145"/>
                <a:gd name="connsiteY5182" fmla="*/ 1206605 h 3906224"/>
                <a:gd name="connsiteX5183" fmla="*/ 4476163 w 6356145"/>
                <a:gd name="connsiteY5183" fmla="*/ 1288412 h 3906224"/>
                <a:gd name="connsiteX5184" fmla="*/ 4547650 w 6356145"/>
                <a:gd name="connsiteY5184" fmla="*/ 1244218 h 3906224"/>
                <a:gd name="connsiteX5185" fmla="*/ 4523796 w 6356145"/>
                <a:gd name="connsiteY5185" fmla="*/ 1212737 h 3906224"/>
                <a:gd name="connsiteX5186" fmla="*/ 4521926 w 6356145"/>
                <a:gd name="connsiteY5186" fmla="*/ 1209671 h 3906224"/>
                <a:gd name="connsiteX5187" fmla="*/ 4514000 w 6356145"/>
                <a:gd name="connsiteY5187" fmla="*/ 1196959 h 3906224"/>
                <a:gd name="connsiteX5188" fmla="*/ 3330950 w 6356145"/>
                <a:gd name="connsiteY5188" fmla="*/ 1196959 h 3906224"/>
                <a:gd name="connsiteX5189" fmla="*/ 3273820 w 6356145"/>
                <a:gd name="connsiteY5189" fmla="*/ 1206605 h 3906224"/>
                <a:gd name="connsiteX5190" fmla="*/ 3284364 w 6356145"/>
                <a:gd name="connsiteY5190" fmla="*/ 1263361 h 3906224"/>
                <a:gd name="connsiteX5191" fmla="*/ 3289450 w 6356145"/>
                <a:gd name="connsiteY5191" fmla="*/ 1278765 h 3906224"/>
                <a:gd name="connsiteX5192" fmla="*/ 3292440 w 6356145"/>
                <a:gd name="connsiteY5192" fmla="*/ 1286542 h 3906224"/>
                <a:gd name="connsiteX5193" fmla="*/ 3293188 w 6356145"/>
                <a:gd name="connsiteY5193" fmla="*/ 1288412 h 3906224"/>
                <a:gd name="connsiteX5194" fmla="*/ 3364525 w 6356145"/>
                <a:gd name="connsiteY5194" fmla="*/ 1244367 h 3906224"/>
                <a:gd name="connsiteX5195" fmla="*/ 3364450 w 6356145"/>
                <a:gd name="connsiteY5195" fmla="*/ 1244293 h 3906224"/>
                <a:gd name="connsiteX5196" fmla="*/ 3364376 w 6356145"/>
                <a:gd name="connsiteY5196" fmla="*/ 1244144 h 3906224"/>
                <a:gd name="connsiteX5197" fmla="*/ 3360861 w 6356145"/>
                <a:gd name="connsiteY5197" fmla="*/ 1239732 h 3906224"/>
                <a:gd name="connsiteX5198" fmla="*/ 3348224 w 6356145"/>
                <a:gd name="connsiteY5198" fmla="*/ 1223430 h 3906224"/>
                <a:gd name="connsiteX5199" fmla="*/ 3333642 w 6356145"/>
                <a:gd name="connsiteY5199" fmla="*/ 1201520 h 3906224"/>
                <a:gd name="connsiteX5200" fmla="*/ 3330950 w 6356145"/>
                <a:gd name="connsiteY5200" fmla="*/ 1196959 h 3906224"/>
                <a:gd name="connsiteX5201" fmla="*/ 2148125 w 6356145"/>
                <a:gd name="connsiteY5201" fmla="*/ 1196959 h 3906224"/>
                <a:gd name="connsiteX5202" fmla="*/ 2090920 w 6356145"/>
                <a:gd name="connsiteY5202" fmla="*/ 1206605 h 3906224"/>
                <a:gd name="connsiteX5203" fmla="*/ 2110287 w 6356145"/>
                <a:gd name="connsiteY5203" fmla="*/ 1288412 h 3906224"/>
                <a:gd name="connsiteX5204" fmla="*/ 2181774 w 6356145"/>
                <a:gd name="connsiteY5204" fmla="*/ 1244218 h 3906224"/>
                <a:gd name="connsiteX5205" fmla="*/ 2148125 w 6356145"/>
                <a:gd name="connsiteY5205" fmla="*/ 1196959 h 3906224"/>
                <a:gd name="connsiteX5206" fmla="*/ 965225 w 6356145"/>
                <a:gd name="connsiteY5206" fmla="*/ 1196959 h 3906224"/>
                <a:gd name="connsiteX5207" fmla="*/ 908020 w 6356145"/>
                <a:gd name="connsiteY5207" fmla="*/ 1206605 h 3906224"/>
                <a:gd name="connsiteX5208" fmla="*/ 927387 w 6356145"/>
                <a:gd name="connsiteY5208" fmla="*/ 1288412 h 3906224"/>
                <a:gd name="connsiteX5209" fmla="*/ 998874 w 6356145"/>
                <a:gd name="connsiteY5209" fmla="*/ 1244218 h 3906224"/>
                <a:gd name="connsiteX5210" fmla="*/ 965225 w 6356145"/>
                <a:gd name="connsiteY5210" fmla="*/ 1196959 h 3906224"/>
                <a:gd name="connsiteX5211" fmla="*/ 6039231 w 6356145"/>
                <a:gd name="connsiteY5211" fmla="*/ 1185069 h 3906224"/>
                <a:gd name="connsiteX5212" fmla="*/ 5942468 w 6356145"/>
                <a:gd name="connsiteY5212" fmla="*/ 1206979 h 3906224"/>
                <a:gd name="connsiteX5213" fmla="*/ 5920484 w 6356145"/>
                <a:gd name="connsiteY5213" fmla="*/ 1303666 h 3906224"/>
                <a:gd name="connsiteX5214" fmla="*/ 5925644 w 6356145"/>
                <a:gd name="connsiteY5214" fmla="*/ 1304863 h 3906224"/>
                <a:gd name="connsiteX5215" fmla="*/ 5959144 w 6356145"/>
                <a:gd name="connsiteY5215" fmla="*/ 1309573 h 3906224"/>
                <a:gd name="connsiteX5216" fmla="*/ 5972828 w 6356145"/>
                <a:gd name="connsiteY5216" fmla="*/ 1310321 h 3906224"/>
                <a:gd name="connsiteX5217" fmla="*/ 5981128 w 6356145"/>
                <a:gd name="connsiteY5217" fmla="*/ 1310470 h 3906224"/>
                <a:gd name="connsiteX5218" fmla="*/ 5985391 w 6356145"/>
                <a:gd name="connsiteY5218" fmla="*/ 1310396 h 3906224"/>
                <a:gd name="connsiteX5219" fmla="*/ 6001170 w 6356145"/>
                <a:gd name="connsiteY5219" fmla="*/ 1309798 h 3906224"/>
                <a:gd name="connsiteX5220" fmla="*/ 6007450 w 6356145"/>
                <a:gd name="connsiteY5220" fmla="*/ 1309349 h 3906224"/>
                <a:gd name="connsiteX5221" fmla="*/ 6014106 w 6356145"/>
                <a:gd name="connsiteY5221" fmla="*/ 1308676 h 3906224"/>
                <a:gd name="connsiteX5222" fmla="*/ 6028014 w 6356145"/>
                <a:gd name="connsiteY5222" fmla="*/ 1306807 h 3906224"/>
                <a:gd name="connsiteX5223" fmla="*/ 6040128 w 6356145"/>
                <a:gd name="connsiteY5223" fmla="*/ 1304414 h 3906224"/>
                <a:gd name="connsiteX5224" fmla="*/ 6046036 w 6356145"/>
                <a:gd name="connsiteY5224" fmla="*/ 1246611 h 3906224"/>
                <a:gd name="connsiteX5225" fmla="*/ 6039231 w 6356145"/>
                <a:gd name="connsiteY5225" fmla="*/ 1185069 h 3906224"/>
                <a:gd name="connsiteX5226" fmla="*/ 4856330 w 6356145"/>
                <a:gd name="connsiteY5226" fmla="*/ 1185069 h 3906224"/>
                <a:gd name="connsiteX5227" fmla="*/ 4759568 w 6356145"/>
                <a:gd name="connsiteY5227" fmla="*/ 1206979 h 3906224"/>
                <a:gd name="connsiteX5228" fmla="*/ 4737734 w 6356145"/>
                <a:gd name="connsiteY5228" fmla="*/ 1303741 h 3906224"/>
                <a:gd name="connsiteX5229" fmla="*/ 4742894 w 6356145"/>
                <a:gd name="connsiteY5229" fmla="*/ 1304937 h 3906224"/>
                <a:gd name="connsiteX5230" fmla="*/ 4776244 w 6356145"/>
                <a:gd name="connsiteY5230" fmla="*/ 1309648 h 3906224"/>
                <a:gd name="connsiteX5231" fmla="*/ 4789928 w 6356145"/>
                <a:gd name="connsiteY5231" fmla="*/ 1310396 h 3906224"/>
                <a:gd name="connsiteX5232" fmla="*/ 4798078 w 6356145"/>
                <a:gd name="connsiteY5232" fmla="*/ 1310546 h 3906224"/>
                <a:gd name="connsiteX5233" fmla="*/ 4802865 w 6356145"/>
                <a:gd name="connsiteY5233" fmla="*/ 1310470 h 3906224"/>
                <a:gd name="connsiteX5234" fmla="*/ 4817970 w 6356145"/>
                <a:gd name="connsiteY5234" fmla="*/ 1309872 h 3906224"/>
                <a:gd name="connsiteX5235" fmla="*/ 4824624 w 6356145"/>
                <a:gd name="connsiteY5235" fmla="*/ 1309349 h 3906224"/>
                <a:gd name="connsiteX5236" fmla="*/ 4831130 w 6356145"/>
                <a:gd name="connsiteY5236" fmla="*/ 1308676 h 3906224"/>
                <a:gd name="connsiteX5237" fmla="*/ 4845188 w 6356145"/>
                <a:gd name="connsiteY5237" fmla="*/ 1306807 h 3906224"/>
                <a:gd name="connsiteX5238" fmla="*/ 4857228 w 6356145"/>
                <a:gd name="connsiteY5238" fmla="*/ 1304414 h 3906224"/>
                <a:gd name="connsiteX5239" fmla="*/ 4863210 w 6356145"/>
                <a:gd name="connsiteY5239" fmla="*/ 1246611 h 3906224"/>
                <a:gd name="connsiteX5240" fmla="*/ 4856330 w 6356145"/>
                <a:gd name="connsiteY5240" fmla="*/ 1185069 h 3906224"/>
                <a:gd name="connsiteX5241" fmla="*/ 3673355 w 6356145"/>
                <a:gd name="connsiteY5241" fmla="*/ 1185069 h 3906224"/>
                <a:gd name="connsiteX5242" fmla="*/ 3576593 w 6356145"/>
                <a:gd name="connsiteY5242" fmla="*/ 1206979 h 3906224"/>
                <a:gd name="connsiteX5243" fmla="*/ 3554684 w 6356145"/>
                <a:gd name="connsiteY5243" fmla="*/ 1303666 h 3906224"/>
                <a:gd name="connsiteX5244" fmla="*/ 3559843 w 6356145"/>
                <a:gd name="connsiteY5244" fmla="*/ 1304863 h 3906224"/>
                <a:gd name="connsiteX5245" fmla="*/ 3593268 w 6356145"/>
                <a:gd name="connsiteY5245" fmla="*/ 1309573 h 3906224"/>
                <a:gd name="connsiteX5246" fmla="*/ 3594241 w 6356145"/>
                <a:gd name="connsiteY5246" fmla="*/ 1309648 h 3906224"/>
                <a:gd name="connsiteX5247" fmla="*/ 3616300 w 6356145"/>
                <a:gd name="connsiteY5247" fmla="*/ 1310470 h 3906224"/>
                <a:gd name="connsiteX5248" fmla="*/ 3662138 w 6356145"/>
                <a:gd name="connsiteY5248" fmla="*/ 1306807 h 3906224"/>
                <a:gd name="connsiteX5249" fmla="*/ 3674252 w 6356145"/>
                <a:gd name="connsiteY5249" fmla="*/ 1304414 h 3906224"/>
                <a:gd name="connsiteX5250" fmla="*/ 3680160 w 6356145"/>
                <a:gd name="connsiteY5250" fmla="*/ 1246611 h 3906224"/>
                <a:gd name="connsiteX5251" fmla="*/ 3673355 w 6356145"/>
                <a:gd name="connsiteY5251" fmla="*/ 1185069 h 3906224"/>
                <a:gd name="connsiteX5252" fmla="*/ 2490455 w 6356145"/>
                <a:gd name="connsiteY5252" fmla="*/ 1185069 h 3906224"/>
                <a:gd name="connsiteX5253" fmla="*/ 2393693 w 6356145"/>
                <a:gd name="connsiteY5253" fmla="*/ 1206979 h 3906224"/>
                <a:gd name="connsiteX5254" fmla="*/ 2371858 w 6356145"/>
                <a:gd name="connsiteY5254" fmla="*/ 1303666 h 3906224"/>
                <a:gd name="connsiteX5255" fmla="*/ 2376943 w 6356145"/>
                <a:gd name="connsiteY5255" fmla="*/ 1304863 h 3906224"/>
                <a:gd name="connsiteX5256" fmla="*/ 2410368 w 6356145"/>
                <a:gd name="connsiteY5256" fmla="*/ 1309573 h 3906224"/>
                <a:gd name="connsiteX5257" fmla="*/ 2424053 w 6356145"/>
                <a:gd name="connsiteY5257" fmla="*/ 1310321 h 3906224"/>
                <a:gd name="connsiteX5258" fmla="*/ 2432353 w 6356145"/>
                <a:gd name="connsiteY5258" fmla="*/ 1310470 h 3906224"/>
                <a:gd name="connsiteX5259" fmla="*/ 2436615 w 6356145"/>
                <a:gd name="connsiteY5259" fmla="*/ 1310396 h 3906224"/>
                <a:gd name="connsiteX5260" fmla="*/ 2452393 w 6356145"/>
                <a:gd name="connsiteY5260" fmla="*/ 1309798 h 3906224"/>
                <a:gd name="connsiteX5261" fmla="*/ 2458600 w 6356145"/>
                <a:gd name="connsiteY5261" fmla="*/ 1309349 h 3906224"/>
                <a:gd name="connsiteX5262" fmla="*/ 2465330 w 6356145"/>
                <a:gd name="connsiteY5262" fmla="*/ 1308676 h 3906224"/>
                <a:gd name="connsiteX5263" fmla="*/ 2479239 w 6356145"/>
                <a:gd name="connsiteY5263" fmla="*/ 1306807 h 3906224"/>
                <a:gd name="connsiteX5264" fmla="*/ 2491352 w 6356145"/>
                <a:gd name="connsiteY5264" fmla="*/ 1304414 h 3906224"/>
                <a:gd name="connsiteX5265" fmla="*/ 2497260 w 6356145"/>
                <a:gd name="connsiteY5265" fmla="*/ 1246611 h 3906224"/>
                <a:gd name="connsiteX5266" fmla="*/ 2490455 w 6356145"/>
                <a:gd name="connsiteY5266" fmla="*/ 1185069 h 3906224"/>
                <a:gd name="connsiteX5267" fmla="*/ 1307554 w 6356145"/>
                <a:gd name="connsiteY5267" fmla="*/ 1185069 h 3906224"/>
                <a:gd name="connsiteX5268" fmla="*/ 1210793 w 6356145"/>
                <a:gd name="connsiteY5268" fmla="*/ 1206979 h 3906224"/>
                <a:gd name="connsiteX5269" fmla="*/ 1188883 w 6356145"/>
                <a:gd name="connsiteY5269" fmla="*/ 1303666 h 3906224"/>
                <a:gd name="connsiteX5270" fmla="*/ 1194043 w 6356145"/>
                <a:gd name="connsiteY5270" fmla="*/ 1304863 h 3906224"/>
                <a:gd name="connsiteX5271" fmla="*/ 1227543 w 6356145"/>
                <a:gd name="connsiteY5271" fmla="*/ 1309573 h 3906224"/>
                <a:gd name="connsiteX5272" fmla="*/ 1228515 w 6356145"/>
                <a:gd name="connsiteY5272" fmla="*/ 1309648 h 3906224"/>
                <a:gd name="connsiteX5273" fmla="*/ 1250574 w 6356145"/>
                <a:gd name="connsiteY5273" fmla="*/ 1310470 h 3906224"/>
                <a:gd name="connsiteX5274" fmla="*/ 1296413 w 6356145"/>
                <a:gd name="connsiteY5274" fmla="*/ 1306807 h 3906224"/>
                <a:gd name="connsiteX5275" fmla="*/ 1308452 w 6356145"/>
                <a:gd name="connsiteY5275" fmla="*/ 1304414 h 3906224"/>
                <a:gd name="connsiteX5276" fmla="*/ 1314434 w 6356145"/>
                <a:gd name="connsiteY5276" fmla="*/ 1246611 h 3906224"/>
                <a:gd name="connsiteX5277" fmla="*/ 1307554 w 6356145"/>
                <a:gd name="connsiteY5277" fmla="*/ 1185069 h 3906224"/>
                <a:gd name="connsiteX5278" fmla="*/ 4309784 w 6356145"/>
                <a:gd name="connsiteY5278" fmla="*/ 1184920 h 3906224"/>
                <a:gd name="connsiteX5279" fmla="*/ 4302904 w 6356145"/>
                <a:gd name="connsiteY5279" fmla="*/ 1246537 h 3906224"/>
                <a:gd name="connsiteX5280" fmla="*/ 4305298 w 6356145"/>
                <a:gd name="connsiteY5280" fmla="*/ 1283401 h 3906224"/>
                <a:gd name="connsiteX5281" fmla="*/ 4308214 w 6356145"/>
                <a:gd name="connsiteY5281" fmla="*/ 1301348 h 3906224"/>
                <a:gd name="connsiteX5282" fmla="*/ 4308812 w 6356145"/>
                <a:gd name="connsiteY5282" fmla="*/ 1304339 h 3906224"/>
                <a:gd name="connsiteX5283" fmla="*/ 4320776 w 6356145"/>
                <a:gd name="connsiteY5283" fmla="*/ 1306732 h 3906224"/>
                <a:gd name="connsiteX5284" fmla="*/ 4366764 w 6356145"/>
                <a:gd name="connsiteY5284" fmla="*/ 1310470 h 3906224"/>
                <a:gd name="connsiteX5285" fmla="*/ 4389720 w 6356145"/>
                <a:gd name="connsiteY5285" fmla="*/ 1309573 h 3906224"/>
                <a:gd name="connsiteX5286" fmla="*/ 4393086 w 6356145"/>
                <a:gd name="connsiteY5286" fmla="*/ 1309199 h 3906224"/>
                <a:gd name="connsiteX5287" fmla="*/ 4423146 w 6356145"/>
                <a:gd name="connsiteY5287" fmla="*/ 1304863 h 3906224"/>
                <a:gd name="connsiteX5288" fmla="*/ 4428306 w 6356145"/>
                <a:gd name="connsiteY5288" fmla="*/ 1303666 h 3906224"/>
                <a:gd name="connsiteX5289" fmla="*/ 4406396 w 6356145"/>
                <a:gd name="connsiteY5289" fmla="*/ 1206979 h 3906224"/>
                <a:gd name="connsiteX5290" fmla="*/ 4401236 w 6356145"/>
                <a:gd name="connsiteY5290" fmla="*/ 1206605 h 3906224"/>
                <a:gd name="connsiteX5291" fmla="*/ 4401086 w 6356145"/>
                <a:gd name="connsiteY5291" fmla="*/ 1206605 h 3906224"/>
                <a:gd name="connsiteX5292" fmla="*/ 4327207 w 6356145"/>
                <a:gd name="connsiteY5292" fmla="*/ 1191425 h 3906224"/>
                <a:gd name="connsiteX5293" fmla="*/ 4326833 w 6356145"/>
                <a:gd name="connsiteY5293" fmla="*/ 1191276 h 3906224"/>
                <a:gd name="connsiteX5294" fmla="*/ 4326683 w 6356145"/>
                <a:gd name="connsiteY5294" fmla="*/ 1191276 h 3906224"/>
                <a:gd name="connsiteX5295" fmla="*/ 4320851 w 6356145"/>
                <a:gd name="connsiteY5295" fmla="*/ 1189182 h 3906224"/>
                <a:gd name="connsiteX5296" fmla="*/ 4320626 w 6356145"/>
                <a:gd name="connsiteY5296" fmla="*/ 1189108 h 3906224"/>
                <a:gd name="connsiteX5297" fmla="*/ 4309784 w 6356145"/>
                <a:gd name="connsiteY5297" fmla="*/ 1184920 h 3906224"/>
                <a:gd name="connsiteX5298" fmla="*/ 760933 w 6356145"/>
                <a:gd name="connsiteY5298" fmla="*/ 1184920 h 3906224"/>
                <a:gd name="connsiteX5299" fmla="*/ 754054 w 6356145"/>
                <a:gd name="connsiteY5299" fmla="*/ 1246537 h 3906224"/>
                <a:gd name="connsiteX5300" fmla="*/ 760036 w 6356145"/>
                <a:gd name="connsiteY5300" fmla="*/ 1304339 h 3906224"/>
                <a:gd name="connsiteX5301" fmla="*/ 772000 w 6356145"/>
                <a:gd name="connsiteY5301" fmla="*/ 1306732 h 3906224"/>
                <a:gd name="connsiteX5302" fmla="*/ 817989 w 6356145"/>
                <a:gd name="connsiteY5302" fmla="*/ 1310470 h 3906224"/>
                <a:gd name="connsiteX5303" fmla="*/ 840945 w 6356145"/>
                <a:gd name="connsiteY5303" fmla="*/ 1309573 h 3906224"/>
                <a:gd name="connsiteX5304" fmla="*/ 844309 w 6356145"/>
                <a:gd name="connsiteY5304" fmla="*/ 1309199 h 3906224"/>
                <a:gd name="connsiteX5305" fmla="*/ 874370 w 6356145"/>
                <a:gd name="connsiteY5305" fmla="*/ 1304863 h 3906224"/>
                <a:gd name="connsiteX5306" fmla="*/ 879530 w 6356145"/>
                <a:gd name="connsiteY5306" fmla="*/ 1303666 h 3906224"/>
                <a:gd name="connsiteX5307" fmla="*/ 857620 w 6356145"/>
                <a:gd name="connsiteY5307" fmla="*/ 1206979 h 3906224"/>
                <a:gd name="connsiteX5308" fmla="*/ 852461 w 6356145"/>
                <a:gd name="connsiteY5308" fmla="*/ 1206605 h 3906224"/>
                <a:gd name="connsiteX5309" fmla="*/ 852311 w 6356145"/>
                <a:gd name="connsiteY5309" fmla="*/ 1206605 h 3906224"/>
                <a:gd name="connsiteX5310" fmla="*/ 778431 w 6356145"/>
                <a:gd name="connsiteY5310" fmla="*/ 1191425 h 3906224"/>
                <a:gd name="connsiteX5311" fmla="*/ 778057 w 6356145"/>
                <a:gd name="connsiteY5311" fmla="*/ 1191276 h 3906224"/>
                <a:gd name="connsiteX5312" fmla="*/ 777908 w 6356145"/>
                <a:gd name="connsiteY5312" fmla="*/ 1191276 h 3906224"/>
                <a:gd name="connsiteX5313" fmla="*/ 771776 w 6356145"/>
                <a:gd name="connsiteY5313" fmla="*/ 1189108 h 3906224"/>
                <a:gd name="connsiteX5314" fmla="*/ 760933 w 6356145"/>
                <a:gd name="connsiteY5314" fmla="*/ 1184920 h 3906224"/>
                <a:gd name="connsiteX5315" fmla="*/ 5492534 w 6356145"/>
                <a:gd name="connsiteY5315" fmla="*/ 1184845 h 3906224"/>
                <a:gd name="connsiteX5316" fmla="*/ 5485655 w 6356145"/>
                <a:gd name="connsiteY5316" fmla="*/ 1246461 h 3906224"/>
                <a:gd name="connsiteX5317" fmla="*/ 5491638 w 6356145"/>
                <a:gd name="connsiteY5317" fmla="*/ 1304414 h 3906224"/>
                <a:gd name="connsiteX5318" fmla="*/ 5492908 w 6356145"/>
                <a:gd name="connsiteY5318" fmla="*/ 1304713 h 3906224"/>
                <a:gd name="connsiteX5319" fmla="*/ 5503676 w 6356145"/>
                <a:gd name="connsiteY5319" fmla="*/ 1306732 h 3906224"/>
                <a:gd name="connsiteX5320" fmla="*/ 5517585 w 6356145"/>
                <a:gd name="connsiteY5320" fmla="*/ 1308601 h 3906224"/>
                <a:gd name="connsiteX5321" fmla="*/ 5524390 w 6356145"/>
                <a:gd name="connsiteY5321" fmla="*/ 1309274 h 3906224"/>
                <a:gd name="connsiteX5322" fmla="*/ 5530522 w 6356145"/>
                <a:gd name="connsiteY5322" fmla="*/ 1309723 h 3906224"/>
                <a:gd name="connsiteX5323" fmla="*/ 5546674 w 6356145"/>
                <a:gd name="connsiteY5323" fmla="*/ 1310321 h 3906224"/>
                <a:gd name="connsiteX5324" fmla="*/ 5550562 w 6356145"/>
                <a:gd name="connsiteY5324" fmla="*/ 1310396 h 3906224"/>
                <a:gd name="connsiteX5325" fmla="*/ 5559162 w 6356145"/>
                <a:gd name="connsiteY5325" fmla="*/ 1310247 h 3906224"/>
                <a:gd name="connsiteX5326" fmla="*/ 5572471 w 6356145"/>
                <a:gd name="connsiteY5326" fmla="*/ 1309573 h 3906224"/>
                <a:gd name="connsiteX5327" fmla="*/ 5572620 w 6356145"/>
                <a:gd name="connsiteY5327" fmla="*/ 1309573 h 3906224"/>
                <a:gd name="connsiteX5328" fmla="*/ 5575986 w 6356145"/>
                <a:gd name="connsiteY5328" fmla="*/ 1309199 h 3906224"/>
                <a:gd name="connsiteX5329" fmla="*/ 5606046 w 6356145"/>
                <a:gd name="connsiteY5329" fmla="*/ 1304863 h 3906224"/>
                <a:gd name="connsiteX5330" fmla="*/ 5611206 w 6356145"/>
                <a:gd name="connsiteY5330" fmla="*/ 1303666 h 3906224"/>
                <a:gd name="connsiteX5331" fmla="*/ 5589296 w 6356145"/>
                <a:gd name="connsiteY5331" fmla="*/ 1206979 h 3906224"/>
                <a:gd name="connsiteX5332" fmla="*/ 5584212 w 6356145"/>
                <a:gd name="connsiteY5332" fmla="*/ 1206605 h 3906224"/>
                <a:gd name="connsiteX5333" fmla="*/ 5584062 w 6356145"/>
                <a:gd name="connsiteY5333" fmla="*/ 1206605 h 3906224"/>
                <a:gd name="connsiteX5334" fmla="*/ 5510108 w 6356145"/>
                <a:gd name="connsiteY5334" fmla="*/ 1191425 h 3906224"/>
                <a:gd name="connsiteX5335" fmla="*/ 5509733 w 6356145"/>
                <a:gd name="connsiteY5335" fmla="*/ 1191276 h 3906224"/>
                <a:gd name="connsiteX5336" fmla="*/ 5509584 w 6356145"/>
                <a:gd name="connsiteY5336" fmla="*/ 1191276 h 3906224"/>
                <a:gd name="connsiteX5337" fmla="*/ 5503826 w 6356145"/>
                <a:gd name="connsiteY5337" fmla="*/ 1189182 h 3906224"/>
                <a:gd name="connsiteX5338" fmla="*/ 5503602 w 6356145"/>
                <a:gd name="connsiteY5338" fmla="*/ 1189108 h 3906224"/>
                <a:gd name="connsiteX5339" fmla="*/ 5492534 w 6356145"/>
                <a:gd name="connsiteY5339" fmla="*/ 1184845 h 3906224"/>
                <a:gd name="connsiteX5340" fmla="*/ 3126659 w 6356145"/>
                <a:gd name="connsiteY5340" fmla="*/ 1184845 h 3906224"/>
                <a:gd name="connsiteX5341" fmla="*/ 3119854 w 6356145"/>
                <a:gd name="connsiteY5341" fmla="*/ 1246537 h 3906224"/>
                <a:gd name="connsiteX5342" fmla="*/ 3125762 w 6356145"/>
                <a:gd name="connsiteY5342" fmla="*/ 1304339 h 3906224"/>
                <a:gd name="connsiteX5343" fmla="*/ 3137800 w 6356145"/>
                <a:gd name="connsiteY5343" fmla="*/ 1306732 h 3906224"/>
                <a:gd name="connsiteX5344" fmla="*/ 3154550 w 6356145"/>
                <a:gd name="connsiteY5344" fmla="*/ 1308975 h 3906224"/>
                <a:gd name="connsiteX5345" fmla="*/ 3205624 w 6356145"/>
                <a:gd name="connsiteY5345" fmla="*/ 1309723 h 3906224"/>
                <a:gd name="connsiteX5346" fmla="*/ 3205698 w 6356145"/>
                <a:gd name="connsiteY5346" fmla="*/ 1309723 h 3906224"/>
                <a:gd name="connsiteX5347" fmla="*/ 3206969 w 6356145"/>
                <a:gd name="connsiteY5347" fmla="*/ 1309573 h 3906224"/>
                <a:gd name="connsiteX5348" fmla="*/ 3208016 w 6356145"/>
                <a:gd name="connsiteY5348" fmla="*/ 1309499 h 3906224"/>
                <a:gd name="connsiteX5349" fmla="*/ 3240246 w 6356145"/>
                <a:gd name="connsiteY5349" fmla="*/ 1304863 h 3906224"/>
                <a:gd name="connsiteX5350" fmla="*/ 3245256 w 6356145"/>
                <a:gd name="connsiteY5350" fmla="*/ 1303666 h 3906224"/>
                <a:gd name="connsiteX5351" fmla="*/ 3242264 w 6356145"/>
                <a:gd name="connsiteY5351" fmla="*/ 1295814 h 3906224"/>
                <a:gd name="connsiteX5352" fmla="*/ 3236357 w 6356145"/>
                <a:gd name="connsiteY5352" fmla="*/ 1277868 h 3906224"/>
                <a:gd name="connsiteX5353" fmla="*/ 3236283 w 6356145"/>
                <a:gd name="connsiteY5353" fmla="*/ 1277569 h 3906224"/>
                <a:gd name="connsiteX5354" fmla="*/ 3223421 w 6356145"/>
                <a:gd name="connsiteY5354" fmla="*/ 1206904 h 3906224"/>
                <a:gd name="connsiteX5355" fmla="*/ 3218336 w 6356145"/>
                <a:gd name="connsiteY5355" fmla="*/ 1206531 h 3906224"/>
                <a:gd name="connsiteX5356" fmla="*/ 3218112 w 6356145"/>
                <a:gd name="connsiteY5356" fmla="*/ 1206531 h 3906224"/>
                <a:gd name="connsiteX5357" fmla="*/ 3144007 w 6356145"/>
                <a:gd name="connsiteY5357" fmla="*/ 1191351 h 3906224"/>
                <a:gd name="connsiteX5358" fmla="*/ 3143858 w 6356145"/>
                <a:gd name="connsiteY5358" fmla="*/ 1191276 h 3906224"/>
                <a:gd name="connsiteX5359" fmla="*/ 3143783 w 6356145"/>
                <a:gd name="connsiteY5359" fmla="*/ 1191276 h 3906224"/>
                <a:gd name="connsiteX5360" fmla="*/ 3138474 w 6356145"/>
                <a:gd name="connsiteY5360" fmla="*/ 1189331 h 3906224"/>
                <a:gd name="connsiteX5361" fmla="*/ 3126659 w 6356145"/>
                <a:gd name="connsiteY5361" fmla="*/ 1184845 h 3906224"/>
                <a:gd name="connsiteX5362" fmla="*/ 1943759 w 6356145"/>
                <a:gd name="connsiteY5362" fmla="*/ 1184770 h 3906224"/>
                <a:gd name="connsiteX5363" fmla="*/ 1936879 w 6356145"/>
                <a:gd name="connsiteY5363" fmla="*/ 1246387 h 3906224"/>
                <a:gd name="connsiteX5364" fmla="*/ 1942861 w 6356145"/>
                <a:gd name="connsiteY5364" fmla="*/ 1304189 h 3906224"/>
                <a:gd name="connsiteX5365" fmla="*/ 1954901 w 6356145"/>
                <a:gd name="connsiteY5365" fmla="*/ 1306582 h 3906224"/>
                <a:gd name="connsiteX5366" fmla="*/ 1968809 w 6356145"/>
                <a:gd name="connsiteY5366" fmla="*/ 1308452 h 3906224"/>
                <a:gd name="connsiteX5367" fmla="*/ 1975614 w 6356145"/>
                <a:gd name="connsiteY5367" fmla="*/ 1309125 h 3906224"/>
                <a:gd name="connsiteX5368" fmla="*/ 1981745 w 6356145"/>
                <a:gd name="connsiteY5368" fmla="*/ 1309573 h 3906224"/>
                <a:gd name="connsiteX5369" fmla="*/ 1997897 w 6356145"/>
                <a:gd name="connsiteY5369" fmla="*/ 1310171 h 3906224"/>
                <a:gd name="connsiteX5370" fmla="*/ 2001786 w 6356145"/>
                <a:gd name="connsiteY5370" fmla="*/ 1310247 h 3906224"/>
                <a:gd name="connsiteX5371" fmla="*/ 2010385 w 6356145"/>
                <a:gd name="connsiteY5371" fmla="*/ 1310097 h 3906224"/>
                <a:gd name="connsiteX5372" fmla="*/ 2023696 w 6356145"/>
                <a:gd name="connsiteY5372" fmla="*/ 1309424 h 3906224"/>
                <a:gd name="connsiteX5373" fmla="*/ 2023845 w 6356145"/>
                <a:gd name="connsiteY5373" fmla="*/ 1309424 h 3906224"/>
                <a:gd name="connsiteX5374" fmla="*/ 2027210 w 6356145"/>
                <a:gd name="connsiteY5374" fmla="*/ 1309050 h 3906224"/>
                <a:gd name="connsiteX5375" fmla="*/ 2057271 w 6356145"/>
                <a:gd name="connsiteY5375" fmla="*/ 1304713 h 3906224"/>
                <a:gd name="connsiteX5376" fmla="*/ 2062430 w 6356145"/>
                <a:gd name="connsiteY5376" fmla="*/ 1303516 h 3906224"/>
                <a:gd name="connsiteX5377" fmla="*/ 2040595 w 6356145"/>
                <a:gd name="connsiteY5377" fmla="*/ 1206830 h 3906224"/>
                <a:gd name="connsiteX5378" fmla="*/ 2035510 w 6356145"/>
                <a:gd name="connsiteY5378" fmla="*/ 1206456 h 3906224"/>
                <a:gd name="connsiteX5379" fmla="*/ 2035286 w 6356145"/>
                <a:gd name="connsiteY5379" fmla="*/ 1206456 h 3906224"/>
                <a:gd name="connsiteX5380" fmla="*/ 1969557 w 6356145"/>
                <a:gd name="connsiteY5380" fmla="*/ 1193893 h 3906224"/>
                <a:gd name="connsiteX5381" fmla="*/ 1969482 w 6356145"/>
                <a:gd name="connsiteY5381" fmla="*/ 1193893 h 3906224"/>
                <a:gd name="connsiteX5382" fmla="*/ 1969407 w 6356145"/>
                <a:gd name="connsiteY5382" fmla="*/ 1193893 h 3906224"/>
                <a:gd name="connsiteX5383" fmla="*/ 1954003 w 6356145"/>
                <a:gd name="connsiteY5383" fmla="*/ 1188733 h 3906224"/>
                <a:gd name="connsiteX5384" fmla="*/ 1943759 w 6356145"/>
                <a:gd name="connsiteY5384" fmla="*/ 1184770 h 3906224"/>
                <a:gd name="connsiteX5385" fmla="*/ 3817226 w 6356145"/>
                <a:gd name="connsiteY5385" fmla="*/ 1075745 h 3906224"/>
                <a:gd name="connsiteX5386" fmla="*/ 3786643 w 6356145"/>
                <a:gd name="connsiteY5386" fmla="*/ 1111190 h 3906224"/>
                <a:gd name="connsiteX5387" fmla="*/ 3719717 w 6356145"/>
                <a:gd name="connsiteY5387" fmla="*/ 1162861 h 3906224"/>
                <a:gd name="connsiteX5388" fmla="*/ 3730410 w 6356145"/>
                <a:gd name="connsiteY5388" fmla="*/ 1246686 h 3906224"/>
                <a:gd name="connsiteX5389" fmla="*/ 3727345 w 6356145"/>
                <a:gd name="connsiteY5389" fmla="*/ 1291328 h 3906224"/>
                <a:gd name="connsiteX5390" fmla="*/ 3859176 w 6356145"/>
                <a:gd name="connsiteY5390" fmla="*/ 1298506 h 3906224"/>
                <a:gd name="connsiteX5391" fmla="*/ 3910848 w 6356145"/>
                <a:gd name="connsiteY5391" fmla="*/ 1231656 h 3906224"/>
                <a:gd name="connsiteX5392" fmla="*/ 3944123 w 6356145"/>
                <a:gd name="connsiteY5392" fmla="*/ 1202492 h 3906224"/>
                <a:gd name="connsiteX5393" fmla="*/ 3937244 w 6356145"/>
                <a:gd name="connsiteY5393" fmla="*/ 1196136 h 3906224"/>
                <a:gd name="connsiteX5394" fmla="*/ 3898658 w 6356145"/>
                <a:gd name="connsiteY5394" fmla="*/ 1119490 h 3906224"/>
                <a:gd name="connsiteX5395" fmla="*/ 3822012 w 6356145"/>
                <a:gd name="connsiteY5395" fmla="*/ 1080905 h 3906224"/>
                <a:gd name="connsiteX5396" fmla="*/ 3817226 w 6356145"/>
                <a:gd name="connsiteY5396" fmla="*/ 1075745 h 3906224"/>
                <a:gd name="connsiteX5397" fmla="*/ 2634326 w 6356145"/>
                <a:gd name="connsiteY5397" fmla="*/ 1075745 h 3906224"/>
                <a:gd name="connsiteX5398" fmla="*/ 2603592 w 6356145"/>
                <a:gd name="connsiteY5398" fmla="*/ 1111190 h 3906224"/>
                <a:gd name="connsiteX5399" fmla="*/ 2536742 w 6356145"/>
                <a:gd name="connsiteY5399" fmla="*/ 1162861 h 3906224"/>
                <a:gd name="connsiteX5400" fmla="*/ 2547510 w 6356145"/>
                <a:gd name="connsiteY5400" fmla="*/ 1246686 h 3906224"/>
                <a:gd name="connsiteX5401" fmla="*/ 2544444 w 6356145"/>
                <a:gd name="connsiteY5401" fmla="*/ 1291328 h 3906224"/>
                <a:gd name="connsiteX5402" fmla="*/ 2676277 w 6356145"/>
                <a:gd name="connsiteY5402" fmla="*/ 1298506 h 3906224"/>
                <a:gd name="connsiteX5403" fmla="*/ 2727947 w 6356145"/>
                <a:gd name="connsiteY5403" fmla="*/ 1231656 h 3906224"/>
                <a:gd name="connsiteX5404" fmla="*/ 2761222 w 6356145"/>
                <a:gd name="connsiteY5404" fmla="*/ 1202492 h 3906224"/>
                <a:gd name="connsiteX5405" fmla="*/ 2754343 w 6356145"/>
                <a:gd name="connsiteY5405" fmla="*/ 1196136 h 3906224"/>
                <a:gd name="connsiteX5406" fmla="*/ 2715684 w 6356145"/>
                <a:gd name="connsiteY5406" fmla="*/ 1119490 h 3906224"/>
                <a:gd name="connsiteX5407" fmla="*/ 2639112 w 6356145"/>
                <a:gd name="connsiteY5407" fmla="*/ 1080905 h 3906224"/>
                <a:gd name="connsiteX5408" fmla="*/ 2634326 w 6356145"/>
                <a:gd name="connsiteY5408" fmla="*/ 1075745 h 3906224"/>
                <a:gd name="connsiteX5409" fmla="*/ 6183026 w 6356145"/>
                <a:gd name="connsiteY5409" fmla="*/ 1075670 h 3906224"/>
                <a:gd name="connsiteX5410" fmla="*/ 6152368 w 6356145"/>
                <a:gd name="connsiteY5410" fmla="*/ 1111115 h 3906224"/>
                <a:gd name="connsiteX5411" fmla="*/ 6085518 w 6356145"/>
                <a:gd name="connsiteY5411" fmla="*/ 1162786 h 3906224"/>
                <a:gd name="connsiteX5412" fmla="*/ 6096285 w 6356145"/>
                <a:gd name="connsiteY5412" fmla="*/ 1246611 h 3906224"/>
                <a:gd name="connsiteX5413" fmla="*/ 6093220 w 6356145"/>
                <a:gd name="connsiteY5413" fmla="*/ 1291253 h 3906224"/>
                <a:gd name="connsiteX5414" fmla="*/ 6225052 w 6356145"/>
                <a:gd name="connsiteY5414" fmla="*/ 1298357 h 3906224"/>
                <a:gd name="connsiteX5415" fmla="*/ 6276798 w 6356145"/>
                <a:gd name="connsiteY5415" fmla="*/ 1231506 h 3906224"/>
                <a:gd name="connsiteX5416" fmla="*/ 6309999 w 6356145"/>
                <a:gd name="connsiteY5416" fmla="*/ 1202418 h 3906224"/>
                <a:gd name="connsiteX5417" fmla="*/ 6303120 w 6356145"/>
                <a:gd name="connsiteY5417" fmla="*/ 1196062 h 3906224"/>
                <a:gd name="connsiteX5418" fmla="*/ 6264534 w 6356145"/>
                <a:gd name="connsiteY5418" fmla="*/ 1119415 h 3906224"/>
                <a:gd name="connsiteX5419" fmla="*/ 6187812 w 6356145"/>
                <a:gd name="connsiteY5419" fmla="*/ 1080830 h 3906224"/>
                <a:gd name="connsiteX5420" fmla="*/ 6183026 w 6356145"/>
                <a:gd name="connsiteY5420" fmla="*/ 1075670 h 3906224"/>
                <a:gd name="connsiteX5421" fmla="*/ 5000052 w 6356145"/>
                <a:gd name="connsiteY5421" fmla="*/ 1075670 h 3906224"/>
                <a:gd name="connsiteX5422" fmla="*/ 4969468 w 6356145"/>
                <a:gd name="connsiteY5422" fmla="*/ 1111115 h 3906224"/>
                <a:gd name="connsiteX5423" fmla="*/ 4902618 w 6356145"/>
                <a:gd name="connsiteY5423" fmla="*/ 1162786 h 3906224"/>
                <a:gd name="connsiteX5424" fmla="*/ 4913386 w 6356145"/>
                <a:gd name="connsiteY5424" fmla="*/ 1246611 h 3906224"/>
                <a:gd name="connsiteX5425" fmla="*/ 4910244 w 6356145"/>
                <a:gd name="connsiteY5425" fmla="*/ 1291253 h 3906224"/>
                <a:gd name="connsiteX5426" fmla="*/ 5042077 w 6356145"/>
                <a:gd name="connsiteY5426" fmla="*/ 1298432 h 3906224"/>
                <a:gd name="connsiteX5427" fmla="*/ 5093748 w 6356145"/>
                <a:gd name="connsiteY5427" fmla="*/ 1231581 h 3906224"/>
                <a:gd name="connsiteX5428" fmla="*/ 5127024 w 6356145"/>
                <a:gd name="connsiteY5428" fmla="*/ 1202418 h 3906224"/>
                <a:gd name="connsiteX5429" fmla="*/ 5120144 w 6356145"/>
                <a:gd name="connsiteY5429" fmla="*/ 1196136 h 3906224"/>
                <a:gd name="connsiteX5430" fmla="*/ 5081484 w 6356145"/>
                <a:gd name="connsiteY5430" fmla="*/ 1119490 h 3906224"/>
                <a:gd name="connsiteX5431" fmla="*/ 5004838 w 6356145"/>
                <a:gd name="connsiteY5431" fmla="*/ 1080830 h 3906224"/>
                <a:gd name="connsiteX5432" fmla="*/ 5000052 w 6356145"/>
                <a:gd name="connsiteY5432" fmla="*/ 1075670 h 3906224"/>
                <a:gd name="connsiteX5433" fmla="*/ 1451351 w 6356145"/>
                <a:gd name="connsiteY5433" fmla="*/ 1075595 h 3906224"/>
                <a:gd name="connsiteX5434" fmla="*/ 1420693 w 6356145"/>
                <a:gd name="connsiteY5434" fmla="*/ 1111040 h 3906224"/>
                <a:gd name="connsiteX5435" fmla="*/ 1353767 w 6356145"/>
                <a:gd name="connsiteY5435" fmla="*/ 1162711 h 3906224"/>
                <a:gd name="connsiteX5436" fmla="*/ 1364535 w 6356145"/>
                <a:gd name="connsiteY5436" fmla="*/ 1246537 h 3906224"/>
                <a:gd name="connsiteX5437" fmla="*/ 1361469 w 6356145"/>
                <a:gd name="connsiteY5437" fmla="*/ 1291178 h 3906224"/>
                <a:gd name="connsiteX5438" fmla="*/ 1493226 w 6356145"/>
                <a:gd name="connsiteY5438" fmla="*/ 1298357 h 3906224"/>
                <a:gd name="connsiteX5439" fmla="*/ 1544897 w 6356145"/>
                <a:gd name="connsiteY5439" fmla="*/ 1231506 h 3906224"/>
                <a:gd name="connsiteX5440" fmla="*/ 1578248 w 6356145"/>
                <a:gd name="connsiteY5440" fmla="*/ 1202418 h 3906224"/>
                <a:gd name="connsiteX5441" fmla="*/ 1571368 w 6356145"/>
                <a:gd name="connsiteY5441" fmla="*/ 1196136 h 3906224"/>
                <a:gd name="connsiteX5442" fmla="*/ 1532709 w 6356145"/>
                <a:gd name="connsiteY5442" fmla="*/ 1119490 h 3906224"/>
                <a:gd name="connsiteX5443" fmla="*/ 1456062 w 6356145"/>
                <a:gd name="connsiteY5443" fmla="*/ 1080755 h 3906224"/>
                <a:gd name="connsiteX5444" fmla="*/ 1451351 w 6356145"/>
                <a:gd name="connsiteY5444" fmla="*/ 1075595 h 3906224"/>
                <a:gd name="connsiteX5445" fmla="*/ 4162323 w 6356145"/>
                <a:gd name="connsiteY5445" fmla="*/ 1070884 h 3906224"/>
                <a:gd name="connsiteX5446" fmla="*/ 4153425 w 6356145"/>
                <a:gd name="connsiteY5446" fmla="*/ 1080830 h 3906224"/>
                <a:gd name="connsiteX5447" fmla="*/ 4076778 w 6356145"/>
                <a:gd name="connsiteY5447" fmla="*/ 1119490 h 3906224"/>
                <a:gd name="connsiteX5448" fmla="*/ 4034753 w 6356145"/>
                <a:gd name="connsiteY5448" fmla="*/ 1199426 h 3906224"/>
                <a:gd name="connsiteX5449" fmla="*/ 4072217 w 6356145"/>
                <a:gd name="connsiteY5449" fmla="*/ 1231506 h 3906224"/>
                <a:gd name="connsiteX5450" fmla="*/ 4123888 w 6356145"/>
                <a:gd name="connsiteY5450" fmla="*/ 1298432 h 3906224"/>
                <a:gd name="connsiteX5451" fmla="*/ 4255570 w 6356145"/>
                <a:gd name="connsiteY5451" fmla="*/ 1291253 h 3906224"/>
                <a:gd name="connsiteX5452" fmla="*/ 4255496 w 6356145"/>
                <a:gd name="connsiteY5452" fmla="*/ 1290729 h 3906224"/>
                <a:gd name="connsiteX5453" fmla="*/ 4255421 w 6356145"/>
                <a:gd name="connsiteY5453" fmla="*/ 1290131 h 3906224"/>
                <a:gd name="connsiteX5454" fmla="*/ 4255421 w 6356145"/>
                <a:gd name="connsiteY5454" fmla="*/ 1290056 h 3906224"/>
                <a:gd name="connsiteX5455" fmla="*/ 4255421 w 6356145"/>
                <a:gd name="connsiteY5455" fmla="*/ 1289832 h 3906224"/>
                <a:gd name="connsiteX5456" fmla="*/ 4252654 w 6356145"/>
                <a:gd name="connsiteY5456" fmla="*/ 1246537 h 3906224"/>
                <a:gd name="connsiteX5457" fmla="*/ 4263422 w 6356145"/>
                <a:gd name="connsiteY5457" fmla="*/ 1162711 h 3906224"/>
                <a:gd name="connsiteX5458" fmla="*/ 4196496 w 6356145"/>
                <a:gd name="connsiteY5458" fmla="*/ 1111040 h 3906224"/>
                <a:gd name="connsiteX5459" fmla="*/ 4167782 w 6356145"/>
                <a:gd name="connsiteY5459" fmla="*/ 1078287 h 3906224"/>
                <a:gd name="connsiteX5460" fmla="*/ 4162323 w 6356145"/>
                <a:gd name="connsiteY5460" fmla="*/ 1070884 h 3906224"/>
                <a:gd name="connsiteX5461" fmla="*/ 1796448 w 6356145"/>
                <a:gd name="connsiteY5461" fmla="*/ 1070884 h 3906224"/>
                <a:gd name="connsiteX5462" fmla="*/ 1787624 w 6356145"/>
                <a:gd name="connsiteY5462" fmla="*/ 1080830 h 3906224"/>
                <a:gd name="connsiteX5463" fmla="*/ 1710903 w 6356145"/>
                <a:gd name="connsiteY5463" fmla="*/ 1119490 h 3906224"/>
                <a:gd name="connsiteX5464" fmla="*/ 1668803 w 6356145"/>
                <a:gd name="connsiteY5464" fmla="*/ 1199426 h 3906224"/>
                <a:gd name="connsiteX5465" fmla="*/ 1706266 w 6356145"/>
                <a:gd name="connsiteY5465" fmla="*/ 1231506 h 3906224"/>
                <a:gd name="connsiteX5466" fmla="*/ 1758012 w 6356145"/>
                <a:gd name="connsiteY5466" fmla="*/ 1298432 h 3906224"/>
                <a:gd name="connsiteX5467" fmla="*/ 1889770 w 6356145"/>
                <a:gd name="connsiteY5467" fmla="*/ 1291253 h 3906224"/>
                <a:gd name="connsiteX5468" fmla="*/ 1886703 w 6356145"/>
                <a:gd name="connsiteY5468" fmla="*/ 1246611 h 3906224"/>
                <a:gd name="connsiteX5469" fmla="*/ 1897472 w 6356145"/>
                <a:gd name="connsiteY5469" fmla="*/ 1162786 h 3906224"/>
                <a:gd name="connsiteX5470" fmla="*/ 1830546 w 6356145"/>
                <a:gd name="connsiteY5470" fmla="*/ 1111115 h 3906224"/>
                <a:gd name="connsiteX5471" fmla="*/ 1796448 w 6356145"/>
                <a:gd name="connsiteY5471" fmla="*/ 1070884 h 3906224"/>
                <a:gd name="connsiteX5472" fmla="*/ 5345298 w 6356145"/>
                <a:gd name="connsiteY5472" fmla="*/ 1070810 h 3906224"/>
                <a:gd name="connsiteX5473" fmla="*/ 5336400 w 6356145"/>
                <a:gd name="connsiteY5473" fmla="*/ 1080830 h 3906224"/>
                <a:gd name="connsiteX5474" fmla="*/ 5259754 w 6356145"/>
                <a:gd name="connsiteY5474" fmla="*/ 1119490 h 3906224"/>
                <a:gd name="connsiteX5475" fmla="*/ 5217654 w 6356145"/>
                <a:gd name="connsiteY5475" fmla="*/ 1199426 h 3906224"/>
                <a:gd name="connsiteX5476" fmla="*/ 5255117 w 6356145"/>
                <a:gd name="connsiteY5476" fmla="*/ 1231506 h 3906224"/>
                <a:gd name="connsiteX5477" fmla="*/ 5306788 w 6356145"/>
                <a:gd name="connsiteY5477" fmla="*/ 1298432 h 3906224"/>
                <a:gd name="connsiteX5478" fmla="*/ 5438545 w 6356145"/>
                <a:gd name="connsiteY5478" fmla="*/ 1291253 h 3906224"/>
                <a:gd name="connsiteX5479" fmla="*/ 5435555 w 6356145"/>
                <a:gd name="connsiteY5479" fmla="*/ 1246611 h 3906224"/>
                <a:gd name="connsiteX5480" fmla="*/ 5446322 w 6356145"/>
                <a:gd name="connsiteY5480" fmla="*/ 1162786 h 3906224"/>
                <a:gd name="connsiteX5481" fmla="*/ 5379397 w 6356145"/>
                <a:gd name="connsiteY5481" fmla="*/ 1111115 h 3906224"/>
                <a:gd name="connsiteX5482" fmla="*/ 5345298 w 6356145"/>
                <a:gd name="connsiteY5482" fmla="*/ 1070810 h 3906224"/>
                <a:gd name="connsiteX5483" fmla="*/ 613622 w 6356145"/>
                <a:gd name="connsiteY5483" fmla="*/ 1070810 h 3906224"/>
                <a:gd name="connsiteX5484" fmla="*/ 604649 w 6356145"/>
                <a:gd name="connsiteY5484" fmla="*/ 1080830 h 3906224"/>
                <a:gd name="connsiteX5485" fmla="*/ 528077 w 6356145"/>
                <a:gd name="connsiteY5485" fmla="*/ 1119490 h 3906224"/>
                <a:gd name="connsiteX5486" fmla="*/ 485978 w 6356145"/>
                <a:gd name="connsiteY5486" fmla="*/ 1199426 h 3906224"/>
                <a:gd name="connsiteX5487" fmla="*/ 523441 w 6356145"/>
                <a:gd name="connsiteY5487" fmla="*/ 1231506 h 3906224"/>
                <a:gd name="connsiteX5488" fmla="*/ 575187 w 6356145"/>
                <a:gd name="connsiteY5488" fmla="*/ 1298357 h 3906224"/>
                <a:gd name="connsiteX5489" fmla="*/ 706944 w 6356145"/>
                <a:gd name="connsiteY5489" fmla="*/ 1291178 h 3906224"/>
                <a:gd name="connsiteX5490" fmla="*/ 703878 w 6356145"/>
                <a:gd name="connsiteY5490" fmla="*/ 1246537 h 3906224"/>
                <a:gd name="connsiteX5491" fmla="*/ 714646 w 6356145"/>
                <a:gd name="connsiteY5491" fmla="*/ 1162711 h 3906224"/>
                <a:gd name="connsiteX5492" fmla="*/ 647720 w 6356145"/>
                <a:gd name="connsiteY5492" fmla="*/ 1111040 h 3906224"/>
                <a:gd name="connsiteX5493" fmla="*/ 613622 w 6356145"/>
                <a:gd name="connsiteY5493" fmla="*/ 1070810 h 3906224"/>
                <a:gd name="connsiteX5494" fmla="*/ 2979348 w 6356145"/>
                <a:gd name="connsiteY5494" fmla="*/ 1070735 h 3906224"/>
                <a:gd name="connsiteX5495" fmla="*/ 2970524 w 6356145"/>
                <a:gd name="connsiteY5495" fmla="*/ 1080680 h 3906224"/>
                <a:gd name="connsiteX5496" fmla="*/ 2893878 w 6356145"/>
                <a:gd name="connsiteY5496" fmla="*/ 1119340 h 3906224"/>
                <a:gd name="connsiteX5497" fmla="*/ 2855218 w 6356145"/>
                <a:gd name="connsiteY5497" fmla="*/ 1195987 h 3906224"/>
                <a:gd name="connsiteX5498" fmla="*/ 2851778 w 6356145"/>
                <a:gd name="connsiteY5498" fmla="*/ 1199277 h 3906224"/>
                <a:gd name="connsiteX5499" fmla="*/ 2889241 w 6356145"/>
                <a:gd name="connsiteY5499" fmla="*/ 1231357 h 3906224"/>
                <a:gd name="connsiteX5500" fmla="*/ 2940987 w 6356145"/>
                <a:gd name="connsiteY5500" fmla="*/ 1298357 h 3906224"/>
                <a:gd name="connsiteX5501" fmla="*/ 3072745 w 6356145"/>
                <a:gd name="connsiteY5501" fmla="*/ 1291178 h 3906224"/>
                <a:gd name="connsiteX5502" fmla="*/ 3069754 w 6356145"/>
                <a:gd name="connsiteY5502" fmla="*/ 1246537 h 3906224"/>
                <a:gd name="connsiteX5503" fmla="*/ 3080447 w 6356145"/>
                <a:gd name="connsiteY5503" fmla="*/ 1162711 h 3906224"/>
                <a:gd name="connsiteX5504" fmla="*/ 3014718 w 6356145"/>
                <a:gd name="connsiteY5504" fmla="*/ 1112161 h 3906224"/>
                <a:gd name="connsiteX5505" fmla="*/ 3013521 w 6356145"/>
                <a:gd name="connsiteY5505" fmla="*/ 1111040 h 3906224"/>
                <a:gd name="connsiteX5506" fmla="*/ 3006866 w 6356145"/>
                <a:gd name="connsiteY5506" fmla="*/ 1104085 h 3906224"/>
                <a:gd name="connsiteX5507" fmla="*/ 3005894 w 6356145"/>
                <a:gd name="connsiteY5507" fmla="*/ 1103039 h 3906224"/>
                <a:gd name="connsiteX5508" fmla="*/ 3005594 w 6356145"/>
                <a:gd name="connsiteY5508" fmla="*/ 1102740 h 3906224"/>
                <a:gd name="connsiteX5509" fmla="*/ 2979348 w 6356145"/>
                <a:gd name="connsiteY5509" fmla="*/ 1070735 h 3906224"/>
                <a:gd name="connsiteX5510" fmla="*/ 2003207 w 6356145"/>
                <a:gd name="connsiteY5510" fmla="*/ 1065799 h 3906224"/>
                <a:gd name="connsiteX5511" fmla="*/ 1959088 w 6356145"/>
                <a:gd name="connsiteY5511" fmla="*/ 1137286 h 3906224"/>
                <a:gd name="connsiteX5512" fmla="*/ 1970379 w 6356145"/>
                <a:gd name="connsiteY5512" fmla="*/ 1141624 h 3906224"/>
                <a:gd name="connsiteX5513" fmla="*/ 1983391 w 6356145"/>
                <a:gd name="connsiteY5513" fmla="*/ 1145811 h 3906224"/>
                <a:gd name="connsiteX5514" fmla="*/ 1983690 w 6356145"/>
                <a:gd name="connsiteY5514" fmla="*/ 1145886 h 3906224"/>
                <a:gd name="connsiteX5515" fmla="*/ 2039698 w 6356145"/>
                <a:gd name="connsiteY5515" fmla="*/ 1156579 h 3906224"/>
                <a:gd name="connsiteX5516" fmla="*/ 2040894 w 6356145"/>
                <a:gd name="connsiteY5516" fmla="*/ 1156654 h 3906224"/>
                <a:gd name="connsiteX5517" fmla="*/ 2050466 w 6356145"/>
                <a:gd name="connsiteY5517" fmla="*/ 1099375 h 3906224"/>
                <a:gd name="connsiteX5518" fmla="*/ 2003207 w 6356145"/>
                <a:gd name="connsiteY5518" fmla="*/ 1065799 h 3906224"/>
                <a:gd name="connsiteX5519" fmla="*/ 5979782 w 6356145"/>
                <a:gd name="connsiteY5519" fmla="*/ 1065725 h 3906224"/>
                <a:gd name="connsiteX5520" fmla="*/ 5932524 w 6356145"/>
                <a:gd name="connsiteY5520" fmla="*/ 1099450 h 3906224"/>
                <a:gd name="connsiteX5521" fmla="*/ 5940898 w 6356145"/>
                <a:gd name="connsiteY5521" fmla="*/ 1143419 h 3906224"/>
                <a:gd name="connsiteX5522" fmla="*/ 5942245 w 6356145"/>
                <a:gd name="connsiteY5522" fmla="*/ 1156579 h 3906224"/>
                <a:gd name="connsiteX5523" fmla="*/ 6023902 w 6356145"/>
                <a:gd name="connsiteY5523" fmla="*/ 1137212 h 3906224"/>
                <a:gd name="connsiteX5524" fmla="*/ 5979782 w 6356145"/>
                <a:gd name="connsiteY5524" fmla="*/ 1065725 h 3906224"/>
                <a:gd name="connsiteX5525" fmla="*/ 5552057 w 6356145"/>
                <a:gd name="connsiteY5525" fmla="*/ 1065725 h 3906224"/>
                <a:gd name="connsiteX5526" fmla="*/ 5541514 w 6356145"/>
                <a:gd name="connsiteY5526" fmla="*/ 1078811 h 3906224"/>
                <a:gd name="connsiteX5527" fmla="*/ 5532166 w 6356145"/>
                <a:gd name="connsiteY5527" fmla="*/ 1092196 h 3906224"/>
                <a:gd name="connsiteX5528" fmla="*/ 5507939 w 6356145"/>
                <a:gd name="connsiteY5528" fmla="*/ 1137286 h 3906224"/>
                <a:gd name="connsiteX5529" fmla="*/ 5519978 w 6356145"/>
                <a:gd name="connsiteY5529" fmla="*/ 1141848 h 3906224"/>
                <a:gd name="connsiteX5530" fmla="*/ 5524838 w 6356145"/>
                <a:gd name="connsiteY5530" fmla="*/ 1143493 h 3906224"/>
                <a:gd name="connsiteX5531" fmla="*/ 5588400 w 6356145"/>
                <a:gd name="connsiteY5531" fmla="*/ 1156579 h 3906224"/>
                <a:gd name="connsiteX5532" fmla="*/ 5589595 w 6356145"/>
                <a:gd name="connsiteY5532" fmla="*/ 1156654 h 3906224"/>
                <a:gd name="connsiteX5533" fmla="*/ 5599242 w 6356145"/>
                <a:gd name="connsiteY5533" fmla="*/ 1099375 h 3906224"/>
                <a:gd name="connsiteX5534" fmla="*/ 5552057 w 6356145"/>
                <a:gd name="connsiteY5534" fmla="*/ 1065725 h 3906224"/>
                <a:gd name="connsiteX5535" fmla="*/ 4796808 w 6356145"/>
                <a:gd name="connsiteY5535" fmla="*/ 1065725 h 3906224"/>
                <a:gd name="connsiteX5536" fmla="*/ 4749548 w 6356145"/>
                <a:gd name="connsiteY5536" fmla="*/ 1099375 h 3906224"/>
                <a:gd name="connsiteX5537" fmla="*/ 4759194 w 6356145"/>
                <a:gd name="connsiteY5537" fmla="*/ 1156579 h 3906224"/>
                <a:gd name="connsiteX5538" fmla="*/ 4841001 w 6356145"/>
                <a:gd name="connsiteY5538" fmla="*/ 1137212 h 3906224"/>
                <a:gd name="connsiteX5539" fmla="*/ 4796808 w 6356145"/>
                <a:gd name="connsiteY5539" fmla="*/ 1065725 h 3906224"/>
                <a:gd name="connsiteX5540" fmla="*/ 4369082 w 6356145"/>
                <a:gd name="connsiteY5540" fmla="*/ 1065725 h 3906224"/>
                <a:gd name="connsiteX5541" fmla="*/ 4324963 w 6356145"/>
                <a:gd name="connsiteY5541" fmla="*/ 1137212 h 3906224"/>
                <a:gd name="connsiteX5542" fmla="*/ 4337078 w 6356145"/>
                <a:gd name="connsiteY5542" fmla="*/ 1141773 h 3906224"/>
                <a:gd name="connsiteX5543" fmla="*/ 4341938 w 6356145"/>
                <a:gd name="connsiteY5543" fmla="*/ 1143419 h 3906224"/>
                <a:gd name="connsiteX5544" fmla="*/ 4405499 w 6356145"/>
                <a:gd name="connsiteY5544" fmla="*/ 1156505 h 3906224"/>
                <a:gd name="connsiteX5545" fmla="*/ 4406770 w 6356145"/>
                <a:gd name="connsiteY5545" fmla="*/ 1156579 h 3906224"/>
                <a:gd name="connsiteX5546" fmla="*/ 4416342 w 6356145"/>
                <a:gd name="connsiteY5546" fmla="*/ 1099375 h 3906224"/>
                <a:gd name="connsiteX5547" fmla="*/ 4369082 w 6356145"/>
                <a:gd name="connsiteY5547" fmla="*/ 1065725 h 3906224"/>
                <a:gd name="connsiteX5548" fmla="*/ 3613908 w 6356145"/>
                <a:gd name="connsiteY5548" fmla="*/ 1065725 h 3906224"/>
                <a:gd name="connsiteX5549" fmla="*/ 3566722 w 6356145"/>
                <a:gd name="connsiteY5549" fmla="*/ 1099375 h 3906224"/>
                <a:gd name="connsiteX5550" fmla="*/ 3576294 w 6356145"/>
                <a:gd name="connsiteY5550" fmla="*/ 1156579 h 3906224"/>
                <a:gd name="connsiteX5551" fmla="*/ 3658100 w 6356145"/>
                <a:gd name="connsiteY5551" fmla="*/ 1137212 h 3906224"/>
                <a:gd name="connsiteX5552" fmla="*/ 3613908 w 6356145"/>
                <a:gd name="connsiteY5552" fmla="*/ 1065725 h 3906224"/>
                <a:gd name="connsiteX5553" fmla="*/ 3186182 w 6356145"/>
                <a:gd name="connsiteY5553" fmla="*/ 1065725 h 3906224"/>
                <a:gd name="connsiteX5554" fmla="*/ 3175564 w 6356145"/>
                <a:gd name="connsiteY5554" fmla="*/ 1078811 h 3906224"/>
                <a:gd name="connsiteX5555" fmla="*/ 3146251 w 6356145"/>
                <a:gd name="connsiteY5555" fmla="*/ 1127715 h 3906224"/>
                <a:gd name="connsiteX5556" fmla="*/ 3146176 w 6356145"/>
                <a:gd name="connsiteY5556" fmla="*/ 1127865 h 3906224"/>
                <a:gd name="connsiteX5557" fmla="*/ 3141988 w 6356145"/>
                <a:gd name="connsiteY5557" fmla="*/ 1137212 h 3906224"/>
                <a:gd name="connsiteX5558" fmla="*/ 3155299 w 6356145"/>
                <a:gd name="connsiteY5558" fmla="*/ 1142148 h 3906224"/>
                <a:gd name="connsiteX5559" fmla="*/ 3156570 w 6356145"/>
                <a:gd name="connsiteY5559" fmla="*/ 1142596 h 3906224"/>
                <a:gd name="connsiteX5560" fmla="*/ 3159037 w 6356145"/>
                <a:gd name="connsiteY5560" fmla="*/ 1143419 h 3906224"/>
                <a:gd name="connsiteX5561" fmla="*/ 3159486 w 6356145"/>
                <a:gd name="connsiteY5561" fmla="*/ 1143568 h 3906224"/>
                <a:gd name="connsiteX5562" fmla="*/ 3222598 w 6356145"/>
                <a:gd name="connsiteY5562" fmla="*/ 1156505 h 3906224"/>
                <a:gd name="connsiteX5563" fmla="*/ 3223795 w 6356145"/>
                <a:gd name="connsiteY5563" fmla="*/ 1156579 h 3906224"/>
                <a:gd name="connsiteX5564" fmla="*/ 3233441 w 6356145"/>
                <a:gd name="connsiteY5564" fmla="*/ 1099375 h 3906224"/>
                <a:gd name="connsiteX5565" fmla="*/ 3186182 w 6356145"/>
                <a:gd name="connsiteY5565" fmla="*/ 1065725 h 3906224"/>
                <a:gd name="connsiteX5566" fmla="*/ 2431007 w 6356145"/>
                <a:gd name="connsiteY5566" fmla="*/ 1065725 h 3906224"/>
                <a:gd name="connsiteX5567" fmla="*/ 2383747 w 6356145"/>
                <a:gd name="connsiteY5567" fmla="*/ 1099375 h 3906224"/>
                <a:gd name="connsiteX5568" fmla="*/ 2393319 w 6356145"/>
                <a:gd name="connsiteY5568" fmla="*/ 1156579 h 3906224"/>
                <a:gd name="connsiteX5569" fmla="*/ 2475126 w 6356145"/>
                <a:gd name="connsiteY5569" fmla="*/ 1137212 h 3906224"/>
                <a:gd name="connsiteX5570" fmla="*/ 2431007 w 6356145"/>
                <a:gd name="connsiteY5570" fmla="*/ 1065725 h 3906224"/>
                <a:gd name="connsiteX5571" fmla="*/ 1248106 w 6356145"/>
                <a:gd name="connsiteY5571" fmla="*/ 1065725 h 3906224"/>
                <a:gd name="connsiteX5572" fmla="*/ 1200772 w 6356145"/>
                <a:gd name="connsiteY5572" fmla="*/ 1099375 h 3906224"/>
                <a:gd name="connsiteX5573" fmla="*/ 1210419 w 6356145"/>
                <a:gd name="connsiteY5573" fmla="*/ 1156579 h 3906224"/>
                <a:gd name="connsiteX5574" fmla="*/ 1292225 w 6356145"/>
                <a:gd name="connsiteY5574" fmla="*/ 1137212 h 3906224"/>
                <a:gd name="connsiteX5575" fmla="*/ 1248106 w 6356145"/>
                <a:gd name="connsiteY5575" fmla="*/ 1065725 h 3906224"/>
                <a:gd name="connsiteX5576" fmla="*/ 820232 w 6356145"/>
                <a:gd name="connsiteY5576" fmla="*/ 1065725 h 3906224"/>
                <a:gd name="connsiteX5577" fmla="*/ 776113 w 6356145"/>
                <a:gd name="connsiteY5577" fmla="*/ 1137212 h 3906224"/>
                <a:gd name="connsiteX5578" fmla="*/ 788078 w 6356145"/>
                <a:gd name="connsiteY5578" fmla="*/ 1141773 h 3906224"/>
                <a:gd name="connsiteX5579" fmla="*/ 793087 w 6356145"/>
                <a:gd name="connsiteY5579" fmla="*/ 1143419 h 3906224"/>
                <a:gd name="connsiteX5580" fmla="*/ 856648 w 6356145"/>
                <a:gd name="connsiteY5580" fmla="*/ 1156505 h 3906224"/>
                <a:gd name="connsiteX5581" fmla="*/ 857919 w 6356145"/>
                <a:gd name="connsiteY5581" fmla="*/ 1156579 h 3906224"/>
                <a:gd name="connsiteX5582" fmla="*/ 867565 w 6356145"/>
                <a:gd name="connsiteY5582" fmla="*/ 1099375 h 3906224"/>
                <a:gd name="connsiteX5583" fmla="*/ 820232 w 6356145"/>
                <a:gd name="connsiteY5583" fmla="*/ 1065725 h 3906224"/>
                <a:gd name="connsiteX5584" fmla="*/ 3097122 w 6356145"/>
                <a:gd name="connsiteY5584" fmla="*/ 946605 h 3906224"/>
                <a:gd name="connsiteX5585" fmla="*/ 3092785 w 6356145"/>
                <a:gd name="connsiteY5585" fmla="*/ 949371 h 3906224"/>
                <a:gd name="connsiteX5586" fmla="*/ 3074540 w 6356145"/>
                <a:gd name="connsiteY5586" fmla="*/ 962458 h 3906224"/>
                <a:gd name="connsiteX5587" fmla="*/ 3065865 w 6356145"/>
                <a:gd name="connsiteY5587" fmla="*/ 969636 h 3906224"/>
                <a:gd name="connsiteX5588" fmla="*/ 3065865 w 6356145"/>
                <a:gd name="connsiteY5588" fmla="*/ 969562 h 3906224"/>
                <a:gd name="connsiteX5589" fmla="*/ 3065791 w 6356145"/>
                <a:gd name="connsiteY5589" fmla="*/ 969636 h 3906224"/>
                <a:gd name="connsiteX5590" fmla="*/ 3057041 w 6356145"/>
                <a:gd name="connsiteY5590" fmla="*/ 977413 h 3906224"/>
                <a:gd name="connsiteX5591" fmla="*/ 3056742 w 6356145"/>
                <a:gd name="connsiteY5591" fmla="*/ 977712 h 3906224"/>
                <a:gd name="connsiteX5592" fmla="*/ 3049190 w 6356145"/>
                <a:gd name="connsiteY5592" fmla="*/ 985115 h 3906224"/>
                <a:gd name="connsiteX5593" fmla="*/ 3042460 w 6356145"/>
                <a:gd name="connsiteY5593" fmla="*/ 991995 h 3906224"/>
                <a:gd name="connsiteX5594" fmla="*/ 3012175 w 6356145"/>
                <a:gd name="connsiteY5594" fmla="*/ 1030505 h 3906224"/>
                <a:gd name="connsiteX5595" fmla="*/ 3042385 w 6356145"/>
                <a:gd name="connsiteY5595" fmla="*/ 1068940 h 3906224"/>
                <a:gd name="connsiteX5596" fmla="*/ 3048891 w 6356145"/>
                <a:gd name="connsiteY5596" fmla="*/ 1075595 h 3906224"/>
                <a:gd name="connsiteX5597" fmla="*/ 3048965 w 6356145"/>
                <a:gd name="connsiteY5597" fmla="*/ 1075670 h 3906224"/>
                <a:gd name="connsiteX5598" fmla="*/ 3097346 w 6356145"/>
                <a:gd name="connsiteY5598" fmla="*/ 1114255 h 3906224"/>
                <a:gd name="connsiteX5599" fmla="*/ 3100861 w 6356145"/>
                <a:gd name="connsiteY5599" fmla="*/ 1106404 h 3906224"/>
                <a:gd name="connsiteX5600" fmla="*/ 3135482 w 6356145"/>
                <a:gd name="connsiteY5600" fmla="*/ 1048750 h 3906224"/>
                <a:gd name="connsiteX5601" fmla="*/ 3143783 w 6356145"/>
                <a:gd name="connsiteY5601" fmla="*/ 1038132 h 3906224"/>
                <a:gd name="connsiteX5602" fmla="*/ 3146326 w 6356145"/>
                <a:gd name="connsiteY5602" fmla="*/ 1035066 h 3906224"/>
                <a:gd name="connsiteX5603" fmla="*/ 3150214 w 6356145"/>
                <a:gd name="connsiteY5603" fmla="*/ 1030430 h 3906224"/>
                <a:gd name="connsiteX5604" fmla="*/ 3146326 w 6356145"/>
                <a:gd name="connsiteY5604" fmla="*/ 1025719 h 3906224"/>
                <a:gd name="connsiteX5605" fmla="*/ 3143858 w 6356145"/>
                <a:gd name="connsiteY5605" fmla="*/ 1022728 h 3906224"/>
                <a:gd name="connsiteX5606" fmla="*/ 3135558 w 6356145"/>
                <a:gd name="connsiteY5606" fmla="*/ 1012110 h 3906224"/>
                <a:gd name="connsiteX5607" fmla="*/ 3100636 w 6356145"/>
                <a:gd name="connsiteY5607" fmla="*/ 954382 h 3906224"/>
                <a:gd name="connsiteX5608" fmla="*/ 3097122 w 6356145"/>
                <a:gd name="connsiteY5608" fmla="*/ 946605 h 3906224"/>
                <a:gd name="connsiteX5609" fmla="*/ 6068692 w 6356145"/>
                <a:gd name="connsiteY5609" fmla="*/ 946530 h 3906224"/>
                <a:gd name="connsiteX5610" fmla="*/ 6015676 w 6356145"/>
                <a:gd name="connsiteY5610" fmla="*/ 1030355 h 3906224"/>
                <a:gd name="connsiteX5611" fmla="*/ 6068618 w 6356145"/>
                <a:gd name="connsiteY5611" fmla="*/ 1114180 h 3906224"/>
                <a:gd name="connsiteX5612" fmla="*/ 6116999 w 6356145"/>
                <a:gd name="connsiteY5612" fmla="*/ 1075595 h 3906224"/>
                <a:gd name="connsiteX5613" fmla="*/ 6153714 w 6356145"/>
                <a:gd name="connsiteY5613" fmla="*/ 1030355 h 3906224"/>
                <a:gd name="connsiteX5614" fmla="*/ 6116999 w 6356145"/>
                <a:gd name="connsiteY5614" fmla="*/ 985265 h 3906224"/>
                <a:gd name="connsiteX5615" fmla="*/ 6116849 w 6356145"/>
                <a:gd name="connsiteY5615" fmla="*/ 985115 h 3906224"/>
                <a:gd name="connsiteX5616" fmla="*/ 6100099 w 6356145"/>
                <a:gd name="connsiteY5616" fmla="*/ 969711 h 3906224"/>
                <a:gd name="connsiteX5617" fmla="*/ 6073180 w 6356145"/>
                <a:gd name="connsiteY5617" fmla="*/ 949371 h 3906224"/>
                <a:gd name="connsiteX5618" fmla="*/ 6071534 w 6356145"/>
                <a:gd name="connsiteY5618" fmla="*/ 948325 h 3906224"/>
                <a:gd name="connsiteX5619" fmla="*/ 6068692 w 6356145"/>
                <a:gd name="connsiteY5619" fmla="*/ 946530 h 3906224"/>
                <a:gd name="connsiteX5620" fmla="*/ 4885568 w 6356145"/>
                <a:gd name="connsiteY5620" fmla="*/ 946530 h 3906224"/>
                <a:gd name="connsiteX5621" fmla="*/ 4832550 w 6356145"/>
                <a:gd name="connsiteY5621" fmla="*/ 1030355 h 3906224"/>
                <a:gd name="connsiteX5622" fmla="*/ 4885568 w 6356145"/>
                <a:gd name="connsiteY5622" fmla="*/ 1114180 h 3906224"/>
                <a:gd name="connsiteX5623" fmla="*/ 4933948 w 6356145"/>
                <a:gd name="connsiteY5623" fmla="*/ 1075595 h 3906224"/>
                <a:gd name="connsiteX5624" fmla="*/ 4970664 w 6356145"/>
                <a:gd name="connsiteY5624" fmla="*/ 1030355 h 3906224"/>
                <a:gd name="connsiteX5625" fmla="*/ 4933948 w 6356145"/>
                <a:gd name="connsiteY5625" fmla="*/ 985190 h 3906224"/>
                <a:gd name="connsiteX5626" fmla="*/ 4917124 w 6356145"/>
                <a:gd name="connsiteY5626" fmla="*/ 969636 h 3906224"/>
                <a:gd name="connsiteX5627" fmla="*/ 4890055 w 6356145"/>
                <a:gd name="connsiteY5627" fmla="*/ 949371 h 3906224"/>
                <a:gd name="connsiteX5628" fmla="*/ 4885568 w 6356145"/>
                <a:gd name="connsiteY5628" fmla="*/ 946530 h 3906224"/>
                <a:gd name="connsiteX5629" fmla="*/ 4280172 w 6356145"/>
                <a:gd name="connsiteY5629" fmla="*/ 946530 h 3906224"/>
                <a:gd name="connsiteX5630" fmla="*/ 4279723 w 6356145"/>
                <a:gd name="connsiteY5630" fmla="*/ 946829 h 3906224"/>
                <a:gd name="connsiteX5631" fmla="*/ 4275611 w 6356145"/>
                <a:gd name="connsiteY5631" fmla="*/ 949446 h 3906224"/>
                <a:gd name="connsiteX5632" fmla="*/ 4257440 w 6356145"/>
                <a:gd name="connsiteY5632" fmla="*/ 962458 h 3906224"/>
                <a:gd name="connsiteX5633" fmla="*/ 4240092 w 6356145"/>
                <a:gd name="connsiteY5633" fmla="*/ 977263 h 3906224"/>
                <a:gd name="connsiteX5634" fmla="*/ 4239942 w 6356145"/>
                <a:gd name="connsiteY5634" fmla="*/ 977413 h 3906224"/>
                <a:gd name="connsiteX5635" fmla="*/ 4231866 w 6356145"/>
                <a:gd name="connsiteY5635" fmla="*/ 985265 h 3906224"/>
                <a:gd name="connsiteX5636" fmla="*/ 4231642 w 6356145"/>
                <a:gd name="connsiteY5636" fmla="*/ 985564 h 3906224"/>
                <a:gd name="connsiteX5637" fmla="*/ 4226706 w 6356145"/>
                <a:gd name="connsiteY5637" fmla="*/ 990574 h 3906224"/>
                <a:gd name="connsiteX5638" fmla="*/ 4225510 w 6356145"/>
                <a:gd name="connsiteY5638" fmla="*/ 991845 h 3906224"/>
                <a:gd name="connsiteX5639" fmla="*/ 4225360 w 6356145"/>
                <a:gd name="connsiteY5639" fmla="*/ 992070 h 3906224"/>
                <a:gd name="connsiteX5640" fmla="*/ 4225136 w 6356145"/>
                <a:gd name="connsiteY5640" fmla="*/ 992369 h 3906224"/>
                <a:gd name="connsiteX5641" fmla="*/ 4219378 w 6356145"/>
                <a:gd name="connsiteY5641" fmla="*/ 998650 h 3906224"/>
                <a:gd name="connsiteX5642" fmla="*/ 4218930 w 6356145"/>
                <a:gd name="connsiteY5642" fmla="*/ 999174 h 3906224"/>
                <a:gd name="connsiteX5643" fmla="*/ 4214668 w 6356145"/>
                <a:gd name="connsiteY5643" fmla="*/ 1004108 h 3906224"/>
                <a:gd name="connsiteX5644" fmla="*/ 4213321 w 6356145"/>
                <a:gd name="connsiteY5644" fmla="*/ 1005679 h 3906224"/>
                <a:gd name="connsiteX5645" fmla="*/ 4213172 w 6356145"/>
                <a:gd name="connsiteY5645" fmla="*/ 1005903 h 3906224"/>
                <a:gd name="connsiteX5646" fmla="*/ 4207488 w 6356145"/>
                <a:gd name="connsiteY5646" fmla="*/ 1013082 h 3906224"/>
                <a:gd name="connsiteX5647" fmla="*/ 4206517 w 6356145"/>
                <a:gd name="connsiteY5647" fmla="*/ 1014353 h 3906224"/>
                <a:gd name="connsiteX5648" fmla="*/ 4201058 w 6356145"/>
                <a:gd name="connsiteY5648" fmla="*/ 1021756 h 3906224"/>
                <a:gd name="connsiteX5649" fmla="*/ 4196796 w 6356145"/>
                <a:gd name="connsiteY5649" fmla="*/ 1027963 h 3906224"/>
                <a:gd name="connsiteX5650" fmla="*/ 4195226 w 6356145"/>
                <a:gd name="connsiteY5650" fmla="*/ 1030355 h 3906224"/>
                <a:gd name="connsiteX5651" fmla="*/ 4196870 w 6356145"/>
                <a:gd name="connsiteY5651" fmla="*/ 1032823 h 3906224"/>
                <a:gd name="connsiteX5652" fmla="*/ 4201058 w 6356145"/>
                <a:gd name="connsiteY5652" fmla="*/ 1038955 h 3906224"/>
                <a:gd name="connsiteX5653" fmla="*/ 4205245 w 6356145"/>
                <a:gd name="connsiteY5653" fmla="*/ 1044638 h 3906224"/>
                <a:gd name="connsiteX5654" fmla="*/ 4207488 w 6356145"/>
                <a:gd name="connsiteY5654" fmla="*/ 1047704 h 3906224"/>
                <a:gd name="connsiteX5655" fmla="*/ 4219228 w 6356145"/>
                <a:gd name="connsiteY5655" fmla="*/ 1062061 h 3906224"/>
                <a:gd name="connsiteX5656" fmla="*/ 4231940 w 6356145"/>
                <a:gd name="connsiteY5656" fmla="*/ 1075595 h 3906224"/>
                <a:gd name="connsiteX5657" fmla="*/ 4280322 w 6356145"/>
                <a:gd name="connsiteY5657" fmla="*/ 1114180 h 3906224"/>
                <a:gd name="connsiteX5658" fmla="*/ 4333264 w 6356145"/>
                <a:gd name="connsiteY5658" fmla="*/ 1030355 h 3906224"/>
                <a:gd name="connsiteX5659" fmla="*/ 4280172 w 6356145"/>
                <a:gd name="connsiteY5659" fmla="*/ 946530 h 3906224"/>
                <a:gd name="connsiteX5660" fmla="*/ 2519767 w 6356145"/>
                <a:gd name="connsiteY5660" fmla="*/ 946530 h 3906224"/>
                <a:gd name="connsiteX5661" fmla="*/ 2466825 w 6356145"/>
                <a:gd name="connsiteY5661" fmla="*/ 1030355 h 3906224"/>
                <a:gd name="connsiteX5662" fmla="*/ 2519767 w 6356145"/>
                <a:gd name="connsiteY5662" fmla="*/ 1114180 h 3906224"/>
                <a:gd name="connsiteX5663" fmla="*/ 2568148 w 6356145"/>
                <a:gd name="connsiteY5663" fmla="*/ 1075595 h 3906224"/>
                <a:gd name="connsiteX5664" fmla="*/ 2604939 w 6356145"/>
                <a:gd name="connsiteY5664" fmla="*/ 1030355 h 3906224"/>
                <a:gd name="connsiteX5665" fmla="*/ 2568223 w 6356145"/>
                <a:gd name="connsiteY5665" fmla="*/ 985265 h 3906224"/>
                <a:gd name="connsiteX5666" fmla="*/ 2568074 w 6356145"/>
                <a:gd name="connsiteY5666" fmla="*/ 985115 h 3906224"/>
                <a:gd name="connsiteX5667" fmla="*/ 2551324 w 6356145"/>
                <a:gd name="connsiteY5667" fmla="*/ 969711 h 3906224"/>
                <a:gd name="connsiteX5668" fmla="*/ 2524254 w 6356145"/>
                <a:gd name="connsiteY5668" fmla="*/ 949371 h 3906224"/>
                <a:gd name="connsiteX5669" fmla="*/ 2522609 w 6356145"/>
                <a:gd name="connsiteY5669" fmla="*/ 948325 h 3906224"/>
                <a:gd name="connsiteX5670" fmla="*/ 2519767 w 6356145"/>
                <a:gd name="connsiteY5670" fmla="*/ 946530 h 3906224"/>
                <a:gd name="connsiteX5671" fmla="*/ 1914371 w 6356145"/>
                <a:gd name="connsiteY5671" fmla="*/ 946530 h 3906224"/>
                <a:gd name="connsiteX5672" fmla="*/ 1909959 w 6356145"/>
                <a:gd name="connsiteY5672" fmla="*/ 949297 h 3906224"/>
                <a:gd name="connsiteX5673" fmla="*/ 1891639 w 6356145"/>
                <a:gd name="connsiteY5673" fmla="*/ 962383 h 3906224"/>
                <a:gd name="connsiteX5674" fmla="*/ 1874291 w 6356145"/>
                <a:gd name="connsiteY5674" fmla="*/ 977189 h 3906224"/>
                <a:gd name="connsiteX5675" fmla="*/ 1874142 w 6356145"/>
                <a:gd name="connsiteY5675" fmla="*/ 977339 h 3906224"/>
                <a:gd name="connsiteX5676" fmla="*/ 1866066 w 6356145"/>
                <a:gd name="connsiteY5676" fmla="*/ 985190 h 3906224"/>
                <a:gd name="connsiteX5677" fmla="*/ 1829350 w 6356145"/>
                <a:gd name="connsiteY5677" fmla="*/ 1030355 h 3906224"/>
                <a:gd name="connsiteX5678" fmla="*/ 1866066 w 6356145"/>
                <a:gd name="connsiteY5678" fmla="*/ 1075595 h 3906224"/>
                <a:gd name="connsiteX5679" fmla="*/ 1914446 w 6356145"/>
                <a:gd name="connsiteY5679" fmla="*/ 1114180 h 3906224"/>
                <a:gd name="connsiteX5680" fmla="*/ 1967388 w 6356145"/>
                <a:gd name="connsiteY5680" fmla="*/ 1030355 h 3906224"/>
                <a:gd name="connsiteX5681" fmla="*/ 1914371 w 6356145"/>
                <a:gd name="connsiteY5681" fmla="*/ 946530 h 3906224"/>
                <a:gd name="connsiteX5682" fmla="*/ 1336867 w 6356145"/>
                <a:gd name="connsiteY5682" fmla="*/ 946530 h 3906224"/>
                <a:gd name="connsiteX5683" fmla="*/ 1283925 w 6356145"/>
                <a:gd name="connsiteY5683" fmla="*/ 1030355 h 3906224"/>
                <a:gd name="connsiteX5684" fmla="*/ 1336867 w 6356145"/>
                <a:gd name="connsiteY5684" fmla="*/ 1114180 h 3906224"/>
                <a:gd name="connsiteX5685" fmla="*/ 1385248 w 6356145"/>
                <a:gd name="connsiteY5685" fmla="*/ 1075595 h 3906224"/>
                <a:gd name="connsiteX5686" fmla="*/ 1421964 w 6356145"/>
                <a:gd name="connsiteY5686" fmla="*/ 1030430 h 3906224"/>
                <a:gd name="connsiteX5687" fmla="*/ 1385248 w 6356145"/>
                <a:gd name="connsiteY5687" fmla="*/ 985265 h 3906224"/>
                <a:gd name="connsiteX5688" fmla="*/ 1368423 w 6356145"/>
                <a:gd name="connsiteY5688" fmla="*/ 969711 h 3906224"/>
                <a:gd name="connsiteX5689" fmla="*/ 1341354 w 6356145"/>
                <a:gd name="connsiteY5689" fmla="*/ 949371 h 3906224"/>
                <a:gd name="connsiteX5690" fmla="*/ 1336867 w 6356145"/>
                <a:gd name="connsiteY5690" fmla="*/ 946530 h 3906224"/>
                <a:gd name="connsiteX5691" fmla="*/ 731695 w 6356145"/>
                <a:gd name="connsiteY5691" fmla="*/ 946530 h 3906224"/>
                <a:gd name="connsiteX5692" fmla="*/ 727283 w 6356145"/>
                <a:gd name="connsiteY5692" fmla="*/ 949297 h 3906224"/>
                <a:gd name="connsiteX5693" fmla="*/ 708888 w 6356145"/>
                <a:gd name="connsiteY5693" fmla="*/ 962383 h 3906224"/>
                <a:gd name="connsiteX5694" fmla="*/ 691540 w 6356145"/>
                <a:gd name="connsiteY5694" fmla="*/ 977189 h 3906224"/>
                <a:gd name="connsiteX5695" fmla="*/ 691390 w 6356145"/>
                <a:gd name="connsiteY5695" fmla="*/ 977339 h 3906224"/>
                <a:gd name="connsiteX5696" fmla="*/ 683314 w 6356145"/>
                <a:gd name="connsiteY5696" fmla="*/ 985115 h 3906224"/>
                <a:gd name="connsiteX5697" fmla="*/ 683240 w 6356145"/>
                <a:gd name="connsiteY5697" fmla="*/ 985190 h 3906224"/>
                <a:gd name="connsiteX5698" fmla="*/ 646524 w 6356145"/>
                <a:gd name="connsiteY5698" fmla="*/ 1030355 h 3906224"/>
                <a:gd name="connsiteX5699" fmla="*/ 683240 w 6356145"/>
                <a:gd name="connsiteY5699" fmla="*/ 1075595 h 3906224"/>
                <a:gd name="connsiteX5700" fmla="*/ 731621 w 6356145"/>
                <a:gd name="connsiteY5700" fmla="*/ 1114180 h 3906224"/>
                <a:gd name="connsiteX5701" fmla="*/ 784488 w 6356145"/>
                <a:gd name="connsiteY5701" fmla="*/ 1030355 h 3906224"/>
                <a:gd name="connsiteX5702" fmla="*/ 731695 w 6356145"/>
                <a:gd name="connsiteY5702" fmla="*/ 946530 h 3906224"/>
                <a:gd name="connsiteX5703" fmla="*/ 5463296 w 6356145"/>
                <a:gd name="connsiteY5703" fmla="*/ 946455 h 3906224"/>
                <a:gd name="connsiteX5704" fmla="*/ 5458810 w 6356145"/>
                <a:gd name="connsiteY5704" fmla="*/ 949297 h 3906224"/>
                <a:gd name="connsiteX5705" fmla="*/ 5440415 w 6356145"/>
                <a:gd name="connsiteY5705" fmla="*/ 962383 h 3906224"/>
                <a:gd name="connsiteX5706" fmla="*/ 5423066 w 6356145"/>
                <a:gd name="connsiteY5706" fmla="*/ 977189 h 3906224"/>
                <a:gd name="connsiteX5707" fmla="*/ 5422917 w 6356145"/>
                <a:gd name="connsiteY5707" fmla="*/ 977339 h 3906224"/>
                <a:gd name="connsiteX5708" fmla="*/ 5414841 w 6356145"/>
                <a:gd name="connsiteY5708" fmla="*/ 985190 h 3906224"/>
                <a:gd name="connsiteX5709" fmla="*/ 5378126 w 6356145"/>
                <a:gd name="connsiteY5709" fmla="*/ 1030355 h 3906224"/>
                <a:gd name="connsiteX5710" fmla="*/ 5414841 w 6356145"/>
                <a:gd name="connsiteY5710" fmla="*/ 1075595 h 3906224"/>
                <a:gd name="connsiteX5711" fmla="*/ 5463371 w 6356145"/>
                <a:gd name="connsiteY5711" fmla="*/ 1114255 h 3906224"/>
                <a:gd name="connsiteX5712" fmla="*/ 5490366 w 6356145"/>
                <a:gd name="connsiteY5712" fmla="*/ 1064379 h 3906224"/>
                <a:gd name="connsiteX5713" fmla="*/ 5490366 w 6356145"/>
                <a:gd name="connsiteY5713" fmla="*/ 1064304 h 3906224"/>
                <a:gd name="connsiteX5714" fmla="*/ 5501508 w 6356145"/>
                <a:gd name="connsiteY5714" fmla="*/ 1048527 h 3906224"/>
                <a:gd name="connsiteX5715" fmla="*/ 5516164 w 6356145"/>
                <a:gd name="connsiteY5715" fmla="*/ 1030355 h 3906224"/>
                <a:gd name="connsiteX5716" fmla="*/ 5501508 w 6356145"/>
                <a:gd name="connsiteY5716" fmla="*/ 1012184 h 3906224"/>
                <a:gd name="connsiteX5717" fmla="*/ 5501434 w 6356145"/>
                <a:gd name="connsiteY5717" fmla="*/ 1012110 h 3906224"/>
                <a:gd name="connsiteX5718" fmla="*/ 5501358 w 6356145"/>
                <a:gd name="connsiteY5718" fmla="*/ 1012035 h 3906224"/>
                <a:gd name="connsiteX5719" fmla="*/ 5490366 w 6356145"/>
                <a:gd name="connsiteY5719" fmla="*/ 996406 h 3906224"/>
                <a:gd name="connsiteX5720" fmla="*/ 5463296 w 6356145"/>
                <a:gd name="connsiteY5720" fmla="*/ 946455 h 3906224"/>
                <a:gd name="connsiteX5721" fmla="*/ 3702742 w 6356145"/>
                <a:gd name="connsiteY5721" fmla="*/ 946455 h 3906224"/>
                <a:gd name="connsiteX5722" fmla="*/ 3649726 w 6356145"/>
                <a:gd name="connsiteY5722" fmla="*/ 1030280 h 3906224"/>
                <a:gd name="connsiteX5723" fmla="*/ 3702742 w 6356145"/>
                <a:gd name="connsiteY5723" fmla="*/ 1114106 h 3906224"/>
                <a:gd name="connsiteX5724" fmla="*/ 3751124 w 6356145"/>
                <a:gd name="connsiteY5724" fmla="*/ 1075521 h 3906224"/>
                <a:gd name="connsiteX5725" fmla="*/ 3787765 w 6356145"/>
                <a:gd name="connsiteY5725" fmla="*/ 1030355 h 3906224"/>
                <a:gd name="connsiteX5726" fmla="*/ 3751049 w 6356145"/>
                <a:gd name="connsiteY5726" fmla="*/ 985190 h 3906224"/>
                <a:gd name="connsiteX5727" fmla="*/ 3734149 w 6356145"/>
                <a:gd name="connsiteY5727" fmla="*/ 969562 h 3906224"/>
                <a:gd name="connsiteX5728" fmla="*/ 3707304 w 6356145"/>
                <a:gd name="connsiteY5728" fmla="*/ 949371 h 3906224"/>
                <a:gd name="connsiteX5729" fmla="*/ 3707080 w 6356145"/>
                <a:gd name="connsiteY5729" fmla="*/ 949222 h 3906224"/>
                <a:gd name="connsiteX5730" fmla="*/ 3702742 w 6356145"/>
                <a:gd name="connsiteY5730" fmla="*/ 946455 h 3906224"/>
                <a:gd name="connsiteX5731" fmla="*/ 5942319 w 6356145"/>
                <a:gd name="connsiteY5731" fmla="*/ 904281 h 3906224"/>
                <a:gd name="connsiteX5732" fmla="*/ 5942095 w 6356145"/>
                <a:gd name="connsiteY5732" fmla="*/ 906374 h 3906224"/>
                <a:gd name="connsiteX5733" fmla="*/ 5941348 w 6356145"/>
                <a:gd name="connsiteY5733" fmla="*/ 914227 h 3906224"/>
                <a:gd name="connsiteX5734" fmla="*/ 5941123 w 6356145"/>
                <a:gd name="connsiteY5734" fmla="*/ 916245 h 3906224"/>
                <a:gd name="connsiteX5735" fmla="*/ 5941123 w 6356145"/>
                <a:gd name="connsiteY5735" fmla="*/ 916320 h 3906224"/>
                <a:gd name="connsiteX5736" fmla="*/ 5941048 w 6356145"/>
                <a:gd name="connsiteY5736" fmla="*/ 917068 h 3906224"/>
                <a:gd name="connsiteX5737" fmla="*/ 5940898 w 6356145"/>
                <a:gd name="connsiteY5737" fmla="*/ 917965 h 3906224"/>
                <a:gd name="connsiteX5738" fmla="*/ 5932598 w 6356145"/>
                <a:gd name="connsiteY5738" fmla="*/ 961336 h 3906224"/>
                <a:gd name="connsiteX5739" fmla="*/ 5979782 w 6356145"/>
                <a:gd name="connsiteY5739" fmla="*/ 994986 h 3906224"/>
                <a:gd name="connsiteX5740" fmla="*/ 6024126 w 6356145"/>
                <a:gd name="connsiteY5740" fmla="*/ 923648 h 3906224"/>
                <a:gd name="connsiteX5741" fmla="*/ 6022182 w 6356145"/>
                <a:gd name="connsiteY5741" fmla="*/ 922900 h 3906224"/>
                <a:gd name="connsiteX5742" fmla="*/ 6021584 w 6356145"/>
                <a:gd name="connsiteY5742" fmla="*/ 922676 h 3906224"/>
                <a:gd name="connsiteX5743" fmla="*/ 5992196 w 6356145"/>
                <a:gd name="connsiteY5743" fmla="*/ 912955 h 3906224"/>
                <a:gd name="connsiteX5744" fmla="*/ 5988980 w 6356145"/>
                <a:gd name="connsiteY5744" fmla="*/ 912133 h 3906224"/>
                <a:gd name="connsiteX5745" fmla="*/ 5976417 w 6356145"/>
                <a:gd name="connsiteY5745" fmla="*/ 909216 h 3906224"/>
                <a:gd name="connsiteX5746" fmla="*/ 5975072 w 6356145"/>
                <a:gd name="connsiteY5746" fmla="*/ 908917 h 3906224"/>
                <a:gd name="connsiteX5747" fmla="*/ 5973202 w 6356145"/>
                <a:gd name="connsiteY5747" fmla="*/ 908544 h 3906224"/>
                <a:gd name="connsiteX5748" fmla="*/ 5951218 w 6356145"/>
                <a:gd name="connsiteY5748" fmla="*/ 905103 h 3906224"/>
                <a:gd name="connsiteX5749" fmla="*/ 5942319 w 6356145"/>
                <a:gd name="connsiteY5749" fmla="*/ 904281 h 3906224"/>
                <a:gd name="connsiteX5750" fmla="*/ 4759270 w 6356145"/>
                <a:gd name="connsiteY5750" fmla="*/ 904206 h 3906224"/>
                <a:gd name="connsiteX5751" fmla="*/ 4749623 w 6356145"/>
                <a:gd name="connsiteY5751" fmla="*/ 961336 h 3906224"/>
                <a:gd name="connsiteX5752" fmla="*/ 4796808 w 6356145"/>
                <a:gd name="connsiteY5752" fmla="*/ 994986 h 3906224"/>
                <a:gd name="connsiteX5753" fmla="*/ 4841001 w 6356145"/>
                <a:gd name="connsiteY5753" fmla="*/ 923499 h 3906224"/>
                <a:gd name="connsiteX5754" fmla="*/ 4831430 w 6356145"/>
                <a:gd name="connsiteY5754" fmla="*/ 919834 h 3906224"/>
                <a:gd name="connsiteX5755" fmla="*/ 4831205 w 6356145"/>
                <a:gd name="connsiteY5755" fmla="*/ 919760 h 3906224"/>
                <a:gd name="connsiteX5756" fmla="*/ 4823878 w 6356145"/>
                <a:gd name="connsiteY5756" fmla="*/ 917218 h 3906224"/>
                <a:gd name="connsiteX5757" fmla="*/ 4809221 w 6356145"/>
                <a:gd name="connsiteY5757" fmla="*/ 912806 h 3906224"/>
                <a:gd name="connsiteX5758" fmla="*/ 4805931 w 6356145"/>
                <a:gd name="connsiteY5758" fmla="*/ 911983 h 3906224"/>
                <a:gd name="connsiteX5759" fmla="*/ 4793368 w 6356145"/>
                <a:gd name="connsiteY5759" fmla="*/ 909067 h 3906224"/>
                <a:gd name="connsiteX5760" fmla="*/ 4792022 w 6356145"/>
                <a:gd name="connsiteY5760" fmla="*/ 908767 h 3906224"/>
                <a:gd name="connsiteX5761" fmla="*/ 4789928 w 6356145"/>
                <a:gd name="connsiteY5761" fmla="*/ 908394 h 3906224"/>
                <a:gd name="connsiteX5762" fmla="*/ 4776094 w 6356145"/>
                <a:gd name="connsiteY5762" fmla="*/ 906001 h 3906224"/>
                <a:gd name="connsiteX5763" fmla="*/ 4768542 w 6356145"/>
                <a:gd name="connsiteY5763" fmla="*/ 905029 h 3906224"/>
                <a:gd name="connsiteX5764" fmla="*/ 4759270 w 6356145"/>
                <a:gd name="connsiteY5764" fmla="*/ 904206 h 3906224"/>
                <a:gd name="connsiteX5765" fmla="*/ 3576219 w 6356145"/>
                <a:gd name="connsiteY5765" fmla="*/ 904206 h 3906224"/>
                <a:gd name="connsiteX5766" fmla="*/ 3566648 w 6356145"/>
                <a:gd name="connsiteY5766" fmla="*/ 961336 h 3906224"/>
                <a:gd name="connsiteX5767" fmla="*/ 3613908 w 6356145"/>
                <a:gd name="connsiteY5767" fmla="*/ 994986 h 3906224"/>
                <a:gd name="connsiteX5768" fmla="*/ 3657951 w 6356145"/>
                <a:gd name="connsiteY5768" fmla="*/ 923424 h 3906224"/>
                <a:gd name="connsiteX5769" fmla="*/ 3656082 w 6356145"/>
                <a:gd name="connsiteY5769" fmla="*/ 922676 h 3906224"/>
                <a:gd name="connsiteX5770" fmla="*/ 3656007 w 6356145"/>
                <a:gd name="connsiteY5770" fmla="*/ 922676 h 3906224"/>
                <a:gd name="connsiteX5771" fmla="*/ 3640678 w 6356145"/>
                <a:gd name="connsiteY5771" fmla="*/ 917142 h 3906224"/>
                <a:gd name="connsiteX5772" fmla="*/ 3626170 w 6356145"/>
                <a:gd name="connsiteY5772" fmla="*/ 912806 h 3906224"/>
                <a:gd name="connsiteX5773" fmla="*/ 3622880 w 6356145"/>
                <a:gd name="connsiteY5773" fmla="*/ 911983 h 3906224"/>
                <a:gd name="connsiteX5774" fmla="*/ 3610392 w 6356145"/>
                <a:gd name="connsiteY5774" fmla="*/ 909067 h 3906224"/>
                <a:gd name="connsiteX5775" fmla="*/ 3609047 w 6356145"/>
                <a:gd name="connsiteY5775" fmla="*/ 908767 h 3906224"/>
                <a:gd name="connsiteX5776" fmla="*/ 3607178 w 6356145"/>
                <a:gd name="connsiteY5776" fmla="*/ 908468 h 3906224"/>
                <a:gd name="connsiteX5777" fmla="*/ 3585193 w 6356145"/>
                <a:gd name="connsiteY5777" fmla="*/ 905029 h 3906224"/>
                <a:gd name="connsiteX5778" fmla="*/ 3576219 w 6356145"/>
                <a:gd name="connsiteY5778" fmla="*/ 904206 h 3906224"/>
                <a:gd name="connsiteX5779" fmla="*/ 3223795 w 6356145"/>
                <a:gd name="connsiteY5779" fmla="*/ 904206 h 3906224"/>
                <a:gd name="connsiteX5780" fmla="*/ 3215046 w 6356145"/>
                <a:gd name="connsiteY5780" fmla="*/ 904954 h 3906224"/>
                <a:gd name="connsiteX5781" fmla="*/ 3212728 w 6356145"/>
                <a:gd name="connsiteY5781" fmla="*/ 905253 h 3906224"/>
                <a:gd name="connsiteX5782" fmla="*/ 3192836 w 6356145"/>
                <a:gd name="connsiteY5782" fmla="*/ 908319 h 3906224"/>
                <a:gd name="connsiteX5783" fmla="*/ 3191416 w 6356145"/>
                <a:gd name="connsiteY5783" fmla="*/ 908544 h 3906224"/>
                <a:gd name="connsiteX5784" fmla="*/ 3189996 w 6356145"/>
                <a:gd name="connsiteY5784" fmla="*/ 908843 h 3906224"/>
                <a:gd name="connsiteX5785" fmla="*/ 3176834 w 6356145"/>
                <a:gd name="connsiteY5785" fmla="*/ 911983 h 3906224"/>
                <a:gd name="connsiteX5786" fmla="*/ 3159636 w 6356145"/>
                <a:gd name="connsiteY5786" fmla="*/ 916993 h 3906224"/>
                <a:gd name="connsiteX5787" fmla="*/ 3159187 w 6356145"/>
                <a:gd name="connsiteY5787" fmla="*/ 917142 h 3906224"/>
                <a:gd name="connsiteX5788" fmla="*/ 3151859 w 6356145"/>
                <a:gd name="connsiteY5788" fmla="*/ 919685 h 3906224"/>
                <a:gd name="connsiteX5789" fmla="*/ 3151410 w 6356145"/>
                <a:gd name="connsiteY5789" fmla="*/ 919834 h 3906224"/>
                <a:gd name="connsiteX5790" fmla="*/ 3142212 w 6356145"/>
                <a:gd name="connsiteY5790" fmla="*/ 923499 h 3906224"/>
                <a:gd name="connsiteX5791" fmla="*/ 3146326 w 6356145"/>
                <a:gd name="connsiteY5791" fmla="*/ 932921 h 3906224"/>
                <a:gd name="connsiteX5792" fmla="*/ 3147447 w 6356145"/>
                <a:gd name="connsiteY5792" fmla="*/ 935239 h 3906224"/>
                <a:gd name="connsiteX5793" fmla="*/ 3175638 w 6356145"/>
                <a:gd name="connsiteY5793" fmla="*/ 981900 h 3906224"/>
                <a:gd name="connsiteX5794" fmla="*/ 3186182 w 6356145"/>
                <a:gd name="connsiteY5794" fmla="*/ 994986 h 3906224"/>
                <a:gd name="connsiteX5795" fmla="*/ 3233366 w 6356145"/>
                <a:gd name="connsiteY5795" fmla="*/ 961336 h 3906224"/>
                <a:gd name="connsiteX5796" fmla="*/ 3223795 w 6356145"/>
                <a:gd name="connsiteY5796" fmla="*/ 904206 h 3906224"/>
                <a:gd name="connsiteX5797" fmla="*/ 2393394 w 6356145"/>
                <a:gd name="connsiteY5797" fmla="*/ 904206 h 3906224"/>
                <a:gd name="connsiteX5798" fmla="*/ 2383823 w 6356145"/>
                <a:gd name="connsiteY5798" fmla="*/ 961336 h 3906224"/>
                <a:gd name="connsiteX5799" fmla="*/ 2431007 w 6356145"/>
                <a:gd name="connsiteY5799" fmla="*/ 994986 h 3906224"/>
                <a:gd name="connsiteX5800" fmla="*/ 2475350 w 6356145"/>
                <a:gd name="connsiteY5800" fmla="*/ 923574 h 3906224"/>
                <a:gd name="connsiteX5801" fmla="*/ 2473406 w 6356145"/>
                <a:gd name="connsiteY5801" fmla="*/ 922826 h 3906224"/>
                <a:gd name="connsiteX5802" fmla="*/ 2472807 w 6356145"/>
                <a:gd name="connsiteY5802" fmla="*/ 922602 h 3906224"/>
                <a:gd name="connsiteX5803" fmla="*/ 2443420 w 6356145"/>
                <a:gd name="connsiteY5803" fmla="*/ 912880 h 3906224"/>
                <a:gd name="connsiteX5804" fmla="*/ 2440204 w 6356145"/>
                <a:gd name="connsiteY5804" fmla="*/ 912057 h 3906224"/>
                <a:gd name="connsiteX5805" fmla="*/ 2427642 w 6356145"/>
                <a:gd name="connsiteY5805" fmla="*/ 909142 h 3906224"/>
                <a:gd name="connsiteX5806" fmla="*/ 2426296 w 6356145"/>
                <a:gd name="connsiteY5806" fmla="*/ 908843 h 3906224"/>
                <a:gd name="connsiteX5807" fmla="*/ 2424426 w 6356145"/>
                <a:gd name="connsiteY5807" fmla="*/ 908468 h 3906224"/>
                <a:gd name="connsiteX5808" fmla="*/ 2402442 w 6356145"/>
                <a:gd name="connsiteY5808" fmla="*/ 905029 h 3906224"/>
                <a:gd name="connsiteX5809" fmla="*/ 2393394 w 6356145"/>
                <a:gd name="connsiteY5809" fmla="*/ 904206 h 3906224"/>
                <a:gd name="connsiteX5810" fmla="*/ 1210494 w 6356145"/>
                <a:gd name="connsiteY5810" fmla="*/ 904206 h 3906224"/>
                <a:gd name="connsiteX5811" fmla="*/ 1200848 w 6356145"/>
                <a:gd name="connsiteY5811" fmla="*/ 961336 h 3906224"/>
                <a:gd name="connsiteX5812" fmla="*/ 1248106 w 6356145"/>
                <a:gd name="connsiteY5812" fmla="*/ 994986 h 3906224"/>
                <a:gd name="connsiteX5813" fmla="*/ 1292225 w 6356145"/>
                <a:gd name="connsiteY5813" fmla="*/ 923648 h 3906224"/>
                <a:gd name="connsiteX5814" fmla="*/ 1282953 w 6356145"/>
                <a:gd name="connsiteY5814" fmla="*/ 919984 h 3906224"/>
                <a:gd name="connsiteX5815" fmla="*/ 1282504 w 6356145"/>
                <a:gd name="connsiteY5815" fmla="*/ 919834 h 3906224"/>
                <a:gd name="connsiteX5816" fmla="*/ 1275176 w 6356145"/>
                <a:gd name="connsiteY5816" fmla="*/ 917292 h 3906224"/>
                <a:gd name="connsiteX5817" fmla="*/ 1257902 w 6356145"/>
                <a:gd name="connsiteY5817" fmla="*/ 912207 h 3906224"/>
                <a:gd name="connsiteX5818" fmla="*/ 1257528 w 6356145"/>
                <a:gd name="connsiteY5818" fmla="*/ 912133 h 3906224"/>
                <a:gd name="connsiteX5819" fmla="*/ 1244442 w 6356145"/>
                <a:gd name="connsiteY5819" fmla="*/ 908992 h 3906224"/>
                <a:gd name="connsiteX5820" fmla="*/ 1242872 w 6356145"/>
                <a:gd name="connsiteY5820" fmla="*/ 908693 h 3906224"/>
                <a:gd name="connsiteX5821" fmla="*/ 1241527 w 6356145"/>
                <a:gd name="connsiteY5821" fmla="*/ 908468 h 3906224"/>
                <a:gd name="connsiteX5822" fmla="*/ 1219542 w 6356145"/>
                <a:gd name="connsiteY5822" fmla="*/ 905029 h 3906224"/>
                <a:gd name="connsiteX5823" fmla="*/ 1210494 w 6356145"/>
                <a:gd name="connsiteY5823" fmla="*/ 904206 h 3906224"/>
                <a:gd name="connsiteX5824" fmla="*/ 857994 w 6356145"/>
                <a:gd name="connsiteY5824" fmla="*/ 904206 h 3906224"/>
                <a:gd name="connsiteX5825" fmla="*/ 849170 w 6356145"/>
                <a:gd name="connsiteY5825" fmla="*/ 905029 h 3906224"/>
                <a:gd name="connsiteX5826" fmla="*/ 848348 w 6356145"/>
                <a:gd name="connsiteY5826" fmla="*/ 905103 h 3906224"/>
                <a:gd name="connsiteX5827" fmla="*/ 841244 w 6356145"/>
                <a:gd name="connsiteY5827" fmla="*/ 906001 h 3906224"/>
                <a:gd name="connsiteX5828" fmla="*/ 827261 w 6356145"/>
                <a:gd name="connsiteY5828" fmla="*/ 908394 h 3906224"/>
                <a:gd name="connsiteX5829" fmla="*/ 825242 w 6356145"/>
                <a:gd name="connsiteY5829" fmla="*/ 908693 h 3906224"/>
                <a:gd name="connsiteX5830" fmla="*/ 823821 w 6356145"/>
                <a:gd name="connsiteY5830" fmla="*/ 908992 h 3906224"/>
                <a:gd name="connsiteX5831" fmla="*/ 811258 w 6356145"/>
                <a:gd name="connsiteY5831" fmla="*/ 911909 h 3906224"/>
                <a:gd name="connsiteX5832" fmla="*/ 807968 w 6356145"/>
                <a:gd name="connsiteY5832" fmla="*/ 912806 h 3906224"/>
                <a:gd name="connsiteX5833" fmla="*/ 793611 w 6356145"/>
                <a:gd name="connsiteY5833" fmla="*/ 917142 h 3906224"/>
                <a:gd name="connsiteX5834" fmla="*/ 778132 w 6356145"/>
                <a:gd name="connsiteY5834" fmla="*/ 922751 h 3906224"/>
                <a:gd name="connsiteX5835" fmla="*/ 776188 w 6356145"/>
                <a:gd name="connsiteY5835" fmla="*/ 923499 h 3906224"/>
                <a:gd name="connsiteX5836" fmla="*/ 820306 w 6356145"/>
                <a:gd name="connsiteY5836" fmla="*/ 994986 h 3906224"/>
                <a:gd name="connsiteX5837" fmla="*/ 867565 w 6356145"/>
                <a:gd name="connsiteY5837" fmla="*/ 961336 h 3906224"/>
                <a:gd name="connsiteX5838" fmla="*/ 857994 w 6356145"/>
                <a:gd name="connsiteY5838" fmla="*/ 904206 h 3906224"/>
                <a:gd name="connsiteX5839" fmla="*/ 5589595 w 6356145"/>
                <a:gd name="connsiteY5839" fmla="*/ 904131 h 3906224"/>
                <a:gd name="connsiteX5840" fmla="*/ 5580846 w 6356145"/>
                <a:gd name="connsiteY5840" fmla="*/ 904954 h 3906224"/>
                <a:gd name="connsiteX5841" fmla="*/ 5578604 w 6356145"/>
                <a:gd name="connsiteY5841" fmla="*/ 905253 h 3906224"/>
                <a:gd name="connsiteX5842" fmla="*/ 5558712 w 6356145"/>
                <a:gd name="connsiteY5842" fmla="*/ 908319 h 3906224"/>
                <a:gd name="connsiteX5843" fmla="*/ 5557291 w 6356145"/>
                <a:gd name="connsiteY5843" fmla="*/ 908544 h 3906224"/>
                <a:gd name="connsiteX5844" fmla="*/ 5555871 w 6356145"/>
                <a:gd name="connsiteY5844" fmla="*/ 908843 h 3906224"/>
                <a:gd name="connsiteX5845" fmla="*/ 5542636 w 6356145"/>
                <a:gd name="connsiteY5845" fmla="*/ 911983 h 3906224"/>
                <a:gd name="connsiteX5846" fmla="*/ 5541888 w 6356145"/>
                <a:gd name="connsiteY5846" fmla="*/ 912207 h 3906224"/>
                <a:gd name="connsiteX5847" fmla="*/ 5540392 w 6356145"/>
                <a:gd name="connsiteY5847" fmla="*/ 912581 h 3906224"/>
                <a:gd name="connsiteX5848" fmla="*/ 5539719 w 6356145"/>
                <a:gd name="connsiteY5848" fmla="*/ 912731 h 3906224"/>
                <a:gd name="connsiteX5849" fmla="*/ 5525288 w 6356145"/>
                <a:gd name="connsiteY5849" fmla="*/ 917068 h 3906224"/>
                <a:gd name="connsiteX5850" fmla="*/ 5509808 w 6356145"/>
                <a:gd name="connsiteY5850" fmla="*/ 922676 h 3906224"/>
                <a:gd name="connsiteX5851" fmla="*/ 5507864 w 6356145"/>
                <a:gd name="connsiteY5851" fmla="*/ 923424 h 3906224"/>
                <a:gd name="connsiteX5852" fmla="*/ 5532092 w 6356145"/>
                <a:gd name="connsiteY5852" fmla="*/ 968515 h 3906224"/>
                <a:gd name="connsiteX5853" fmla="*/ 5539943 w 6356145"/>
                <a:gd name="connsiteY5853" fmla="*/ 979656 h 3906224"/>
                <a:gd name="connsiteX5854" fmla="*/ 5541514 w 6356145"/>
                <a:gd name="connsiteY5854" fmla="*/ 981900 h 3906224"/>
                <a:gd name="connsiteX5855" fmla="*/ 5544878 w 6356145"/>
                <a:gd name="connsiteY5855" fmla="*/ 986087 h 3906224"/>
                <a:gd name="connsiteX5856" fmla="*/ 5552057 w 6356145"/>
                <a:gd name="connsiteY5856" fmla="*/ 994911 h 3906224"/>
                <a:gd name="connsiteX5857" fmla="*/ 5599242 w 6356145"/>
                <a:gd name="connsiteY5857" fmla="*/ 961261 h 3906224"/>
                <a:gd name="connsiteX5858" fmla="*/ 5589595 w 6356145"/>
                <a:gd name="connsiteY5858" fmla="*/ 904131 h 3906224"/>
                <a:gd name="connsiteX5859" fmla="*/ 4406695 w 6356145"/>
                <a:gd name="connsiteY5859" fmla="*/ 904131 h 3906224"/>
                <a:gd name="connsiteX5860" fmla="*/ 4397946 w 6356145"/>
                <a:gd name="connsiteY5860" fmla="*/ 904954 h 3906224"/>
                <a:gd name="connsiteX5861" fmla="*/ 4395703 w 6356145"/>
                <a:gd name="connsiteY5861" fmla="*/ 905253 h 3906224"/>
                <a:gd name="connsiteX5862" fmla="*/ 4375737 w 6356145"/>
                <a:gd name="connsiteY5862" fmla="*/ 908319 h 3906224"/>
                <a:gd name="connsiteX5863" fmla="*/ 4374392 w 6356145"/>
                <a:gd name="connsiteY5863" fmla="*/ 908544 h 3906224"/>
                <a:gd name="connsiteX5864" fmla="*/ 4373270 w 6356145"/>
                <a:gd name="connsiteY5864" fmla="*/ 908767 h 3906224"/>
                <a:gd name="connsiteX5865" fmla="*/ 4372970 w 6356145"/>
                <a:gd name="connsiteY5865" fmla="*/ 908843 h 3906224"/>
                <a:gd name="connsiteX5866" fmla="*/ 4359735 w 6356145"/>
                <a:gd name="connsiteY5866" fmla="*/ 911983 h 3906224"/>
                <a:gd name="connsiteX5867" fmla="*/ 4342536 w 6356145"/>
                <a:gd name="connsiteY5867" fmla="*/ 916993 h 3906224"/>
                <a:gd name="connsiteX5868" fmla="*/ 4341638 w 6356145"/>
                <a:gd name="connsiteY5868" fmla="*/ 917292 h 3906224"/>
                <a:gd name="connsiteX5869" fmla="*/ 4334684 w 6356145"/>
                <a:gd name="connsiteY5869" fmla="*/ 919685 h 3906224"/>
                <a:gd name="connsiteX5870" fmla="*/ 4334236 w 6356145"/>
                <a:gd name="connsiteY5870" fmla="*/ 919834 h 3906224"/>
                <a:gd name="connsiteX5871" fmla="*/ 4324963 w 6356145"/>
                <a:gd name="connsiteY5871" fmla="*/ 923574 h 3906224"/>
                <a:gd name="connsiteX5872" fmla="*/ 4369082 w 6356145"/>
                <a:gd name="connsiteY5872" fmla="*/ 994911 h 3906224"/>
                <a:gd name="connsiteX5873" fmla="*/ 4416266 w 6356145"/>
                <a:gd name="connsiteY5873" fmla="*/ 961261 h 3906224"/>
                <a:gd name="connsiteX5874" fmla="*/ 4406695 w 6356145"/>
                <a:gd name="connsiteY5874" fmla="*/ 904131 h 3906224"/>
                <a:gd name="connsiteX5875" fmla="*/ 2040894 w 6356145"/>
                <a:gd name="connsiteY5875" fmla="*/ 904131 h 3906224"/>
                <a:gd name="connsiteX5876" fmla="*/ 2032146 w 6356145"/>
                <a:gd name="connsiteY5876" fmla="*/ 904954 h 3906224"/>
                <a:gd name="connsiteX5877" fmla="*/ 2029902 w 6356145"/>
                <a:gd name="connsiteY5877" fmla="*/ 905253 h 3906224"/>
                <a:gd name="connsiteX5878" fmla="*/ 2009937 w 6356145"/>
                <a:gd name="connsiteY5878" fmla="*/ 908394 h 3906224"/>
                <a:gd name="connsiteX5879" fmla="*/ 2008142 w 6356145"/>
                <a:gd name="connsiteY5879" fmla="*/ 908693 h 3906224"/>
                <a:gd name="connsiteX5880" fmla="*/ 2006721 w 6356145"/>
                <a:gd name="connsiteY5880" fmla="*/ 908992 h 3906224"/>
                <a:gd name="connsiteX5881" fmla="*/ 1994233 w 6356145"/>
                <a:gd name="connsiteY5881" fmla="*/ 911909 h 3906224"/>
                <a:gd name="connsiteX5882" fmla="*/ 1991018 w 6356145"/>
                <a:gd name="connsiteY5882" fmla="*/ 912731 h 3906224"/>
                <a:gd name="connsiteX5883" fmla="*/ 1961182 w 6356145"/>
                <a:gd name="connsiteY5883" fmla="*/ 922602 h 3906224"/>
                <a:gd name="connsiteX5884" fmla="*/ 1959088 w 6356145"/>
                <a:gd name="connsiteY5884" fmla="*/ 923424 h 3906224"/>
                <a:gd name="connsiteX5885" fmla="*/ 2003282 w 6356145"/>
                <a:gd name="connsiteY5885" fmla="*/ 994911 h 3906224"/>
                <a:gd name="connsiteX5886" fmla="*/ 2050466 w 6356145"/>
                <a:gd name="connsiteY5886" fmla="*/ 961261 h 3906224"/>
                <a:gd name="connsiteX5887" fmla="*/ 2040894 w 6356145"/>
                <a:gd name="connsiteY5887" fmla="*/ 904131 h 3906224"/>
                <a:gd name="connsiteX5888" fmla="*/ 1621918 w 6356145"/>
                <a:gd name="connsiteY5888" fmla="*/ 888203 h 3906224"/>
                <a:gd name="connsiteX5889" fmla="*/ 1606663 w 6356145"/>
                <a:gd name="connsiteY5889" fmla="*/ 900318 h 3906224"/>
                <a:gd name="connsiteX5890" fmla="*/ 1581164 w 6356145"/>
                <a:gd name="connsiteY5890" fmla="*/ 964701 h 3906224"/>
                <a:gd name="connsiteX5891" fmla="*/ 1556039 w 6356145"/>
                <a:gd name="connsiteY5891" fmla="*/ 989826 h 3906224"/>
                <a:gd name="connsiteX5892" fmla="*/ 1491731 w 6356145"/>
                <a:gd name="connsiteY5892" fmla="*/ 1015250 h 3906224"/>
                <a:gd name="connsiteX5893" fmla="*/ 1479617 w 6356145"/>
                <a:gd name="connsiteY5893" fmla="*/ 1030430 h 3906224"/>
                <a:gd name="connsiteX5894" fmla="*/ 1491656 w 6356145"/>
                <a:gd name="connsiteY5894" fmla="*/ 1045535 h 3906224"/>
                <a:gd name="connsiteX5895" fmla="*/ 1556039 w 6356145"/>
                <a:gd name="connsiteY5895" fmla="*/ 1071034 h 3906224"/>
                <a:gd name="connsiteX5896" fmla="*/ 1581164 w 6356145"/>
                <a:gd name="connsiteY5896" fmla="*/ 1096159 h 3906224"/>
                <a:gd name="connsiteX5897" fmla="*/ 1606588 w 6356145"/>
                <a:gd name="connsiteY5897" fmla="*/ 1160468 h 3906224"/>
                <a:gd name="connsiteX5898" fmla="*/ 1621918 w 6356145"/>
                <a:gd name="connsiteY5898" fmla="*/ 1172657 h 3906224"/>
                <a:gd name="connsiteX5899" fmla="*/ 1662522 w 6356145"/>
                <a:gd name="connsiteY5899" fmla="*/ 1096159 h 3906224"/>
                <a:gd name="connsiteX5900" fmla="*/ 1687647 w 6356145"/>
                <a:gd name="connsiteY5900" fmla="*/ 1071034 h 3906224"/>
                <a:gd name="connsiteX5901" fmla="*/ 1752030 w 6356145"/>
                <a:gd name="connsiteY5901" fmla="*/ 1045535 h 3906224"/>
                <a:gd name="connsiteX5902" fmla="*/ 1764144 w 6356145"/>
                <a:gd name="connsiteY5902" fmla="*/ 1030355 h 3906224"/>
                <a:gd name="connsiteX5903" fmla="*/ 1687647 w 6356145"/>
                <a:gd name="connsiteY5903" fmla="*/ 989751 h 3906224"/>
                <a:gd name="connsiteX5904" fmla="*/ 1662522 w 6356145"/>
                <a:gd name="connsiteY5904" fmla="*/ 964626 h 3906224"/>
                <a:gd name="connsiteX5905" fmla="*/ 1621918 w 6356145"/>
                <a:gd name="connsiteY5905" fmla="*/ 888203 h 3906224"/>
                <a:gd name="connsiteX5906" fmla="*/ 3987718 w 6356145"/>
                <a:gd name="connsiteY5906" fmla="*/ 888129 h 3906224"/>
                <a:gd name="connsiteX5907" fmla="*/ 3947114 w 6356145"/>
                <a:gd name="connsiteY5907" fmla="*/ 964626 h 3906224"/>
                <a:gd name="connsiteX5908" fmla="*/ 3921989 w 6356145"/>
                <a:gd name="connsiteY5908" fmla="*/ 989751 h 3906224"/>
                <a:gd name="connsiteX5909" fmla="*/ 3857681 w 6356145"/>
                <a:gd name="connsiteY5909" fmla="*/ 1015175 h 3906224"/>
                <a:gd name="connsiteX5910" fmla="*/ 3845492 w 6356145"/>
                <a:gd name="connsiteY5910" fmla="*/ 1030355 h 3906224"/>
                <a:gd name="connsiteX5911" fmla="*/ 3857532 w 6356145"/>
                <a:gd name="connsiteY5911" fmla="*/ 1045460 h 3906224"/>
                <a:gd name="connsiteX5912" fmla="*/ 3921914 w 6356145"/>
                <a:gd name="connsiteY5912" fmla="*/ 1070960 h 3906224"/>
                <a:gd name="connsiteX5913" fmla="*/ 3947040 w 6356145"/>
                <a:gd name="connsiteY5913" fmla="*/ 1096010 h 3906224"/>
                <a:gd name="connsiteX5914" fmla="*/ 3972464 w 6356145"/>
                <a:gd name="connsiteY5914" fmla="*/ 1160393 h 3906224"/>
                <a:gd name="connsiteX5915" fmla="*/ 3987794 w 6356145"/>
                <a:gd name="connsiteY5915" fmla="*/ 1172581 h 3906224"/>
                <a:gd name="connsiteX5916" fmla="*/ 4028323 w 6356145"/>
                <a:gd name="connsiteY5916" fmla="*/ 1096085 h 3906224"/>
                <a:gd name="connsiteX5917" fmla="*/ 4053448 w 6356145"/>
                <a:gd name="connsiteY5917" fmla="*/ 1070960 h 3906224"/>
                <a:gd name="connsiteX5918" fmla="*/ 4117756 w 6356145"/>
                <a:gd name="connsiteY5918" fmla="*/ 1045535 h 3906224"/>
                <a:gd name="connsiteX5919" fmla="*/ 4130020 w 6356145"/>
                <a:gd name="connsiteY5919" fmla="*/ 1030280 h 3906224"/>
                <a:gd name="connsiteX5920" fmla="*/ 4053522 w 6356145"/>
                <a:gd name="connsiteY5920" fmla="*/ 989677 h 3906224"/>
                <a:gd name="connsiteX5921" fmla="*/ 4028397 w 6356145"/>
                <a:gd name="connsiteY5921" fmla="*/ 964551 h 3906224"/>
                <a:gd name="connsiteX5922" fmla="*/ 3987718 w 6356145"/>
                <a:gd name="connsiteY5922" fmla="*/ 888129 h 3906224"/>
                <a:gd name="connsiteX5923" fmla="*/ 439092 w 6356145"/>
                <a:gd name="connsiteY5923" fmla="*/ 888129 h 3906224"/>
                <a:gd name="connsiteX5924" fmla="*/ 423763 w 6356145"/>
                <a:gd name="connsiteY5924" fmla="*/ 900318 h 3906224"/>
                <a:gd name="connsiteX5925" fmla="*/ 398414 w 6356145"/>
                <a:gd name="connsiteY5925" fmla="*/ 964626 h 3906224"/>
                <a:gd name="connsiteX5926" fmla="*/ 373288 w 6356145"/>
                <a:gd name="connsiteY5926" fmla="*/ 989751 h 3906224"/>
                <a:gd name="connsiteX5927" fmla="*/ 308980 w 6356145"/>
                <a:gd name="connsiteY5927" fmla="*/ 1015175 h 3906224"/>
                <a:gd name="connsiteX5928" fmla="*/ 296791 w 6356145"/>
                <a:gd name="connsiteY5928" fmla="*/ 1030355 h 3906224"/>
                <a:gd name="connsiteX5929" fmla="*/ 308830 w 6356145"/>
                <a:gd name="connsiteY5929" fmla="*/ 1045460 h 3906224"/>
                <a:gd name="connsiteX5930" fmla="*/ 373214 w 6356145"/>
                <a:gd name="connsiteY5930" fmla="*/ 1070960 h 3906224"/>
                <a:gd name="connsiteX5931" fmla="*/ 398414 w 6356145"/>
                <a:gd name="connsiteY5931" fmla="*/ 1096085 h 3906224"/>
                <a:gd name="connsiteX5932" fmla="*/ 423838 w 6356145"/>
                <a:gd name="connsiteY5932" fmla="*/ 1160468 h 3906224"/>
                <a:gd name="connsiteX5933" fmla="*/ 439167 w 6356145"/>
                <a:gd name="connsiteY5933" fmla="*/ 1172657 h 3906224"/>
                <a:gd name="connsiteX5934" fmla="*/ 479771 w 6356145"/>
                <a:gd name="connsiteY5934" fmla="*/ 1096159 h 3906224"/>
                <a:gd name="connsiteX5935" fmla="*/ 504896 w 6356145"/>
                <a:gd name="connsiteY5935" fmla="*/ 1071034 h 3906224"/>
                <a:gd name="connsiteX5936" fmla="*/ 569130 w 6356145"/>
                <a:gd name="connsiteY5936" fmla="*/ 1045610 h 3906224"/>
                <a:gd name="connsiteX5937" fmla="*/ 581318 w 6356145"/>
                <a:gd name="connsiteY5937" fmla="*/ 1030280 h 3906224"/>
                <a:gd name="connsiteX5938" fmla="*/ 504822 w 6356145"/>
                <a:gd name="connsiteY5938" fmla="*/ 989677 h 3906224"/>
                <a:gd name="connsiteX5939" fmla="*/ 479697 w 6356145"/>
                <a:gd name="connsiteY5939" fmla="*/ 964551 h 3906224"/>
                <a:gd name="connsiteX5940" fmla="*/ 439092 w 6356145"/>
                <a:gd name="connsiteY5940" fmla="*/ 888129 h 3906224"/>
                <a:gd name="connsiteX5941" fmla="*/ 5170694 w 6356145"/>
                <a:gd name="connsiteY5941" fmla="*/ 887980 h 3906224"/>
                <a:gd name="connsiteX5942" fmla="*/ 5155439 w 6356145"/>
                <a:gd name="connsiteY5942" fmla="*/ 900093 h 3906224"/>
                <a:gd name="connsiteX5943" fmla="*/ 5129940 w 6356145"/>
                <a:gd name="connsiteY5943" fmla="*/ 964477 h 3906224"/>
                <a:gd name="connsiteX5944" fmla="*/ 5104814 w 6356145"/>
                <a:gd name="connsiteY5944" fmla="*/ 989602 h 3906224"/>
                <a:gd name="connsiteX5945" fmla="*/ 5040506 w 6356145"/>
                <a:gd name="connsiteY5945" fmla="*/ 1015026 h 3906224"/>
                <a:gd name="connsiteX5946" fmla="*/ 5028392 w 6356145"/>
                <a:gd name="connsiteY5946" fmla="*/ 1030280 h 3906224"/>
                <a:gd name="connsiteX5947" fmla="*/ 5040432 w 6356145"/>
                <a:gd name="connsiteY5947" fmla="*/ 1045460 h 3906224"/>
                <a:gd name="connsiteX5948" fmla="*/ 5104814 w 6356145"/>
                <a:gd name="connsiteY5948" fmla="*/ 1070960 h 3906224"/>
                <a:gd name="connsiteX5949" fmla="*/ 5129940 w 6356145"/>
                <a:gd name="connsiteY5949" fmla="*/ 1096085 h 3906224"/>
                <a:gd name="connsiteX5950" fmla="*/ 5155364 w 6356145"/>
                <a:gd name="connsiteY5950" fmla="*/ 1160393 h 3906224"/>
                <a:gd name="connsiteX5951" fmla="*/ 5170694 w 6356145"/>
                <a:gd name="connsiteY5951" fmla="*/ 1172581 h 3906224"/>
                <a:gd name="connsiteX5952" fmla="*/ 5211298 w 6356145"/>
                <a:gd name="connsiteY5952" fmla="*/ 1096085 h 3906224"/>
                <a:gd name="connsiteX5953" fmla="*/ 5236423 w 6356145"/>
                <a:gd name="connsiteY5953" fmla="*/ 1070960 h 3906224"/>
                <a:gd name="connsiteX5954" fmla="*/ 5300656 w 6356145"/>
                <a:gd name="connsiteY5954" fmla="*/ 1045535 h 3906224"/>
                <a:gd name="connsiteX5955" fmla="*/ 5312920 w 6356145"/>
                <a:gd name="connsiteY5955" fmla="*/ 1030131 h 3906224"/>
                <a:gd name="connsiteX5956" fmla="*/ 5236423 w 6356145"/>
                <a:gd name="connsiteY5956" fmla="*/ 989527 h 3906224"/>
                <a:gd name="connsiteX5957" fmla="*/ 5211298 w 6356145"/>
                <a:gd name="connsiteY5957" fmla="*/ 964402 h 3906224"/>
                <a:gd name="connsiteX5958" fmla="*/ 5170694 w 6356145"/>
                <a:gd name="connsiteY5958" fmla="*/ 887980 h 3906224"/>
                <a:gd name="connsiteX5959" fmla="*/ 2804743 w 6356145"/>
                <a:gd name="connsiteY5959" fmla="*/ 887980 h 3906224"/>
                <a:gd name="connsiteX5960" fmla="*/ 2764064 w 6356145"/>
                <a:gd name="connsiteY5960" fmla="*/ 964551 h 3906224"/>
                <a:gd name="connsiteX5961" fmla="*/ 2738940 w 6356145"/>
                <a:gd name="connsiteY5961" fmla="*/ 989677 h 3906224"/>
                <a:gd name="connsiteX5962" fmla="*/ 2674557 w 6356145"/>
                <a:gd name="connsiteY5962" fmla="*/ 1015175 h 3906224"/>
                <a:gd name="connsiteX5963" fmla="*/ 2662517 w 6356145"/>
                <a:gd name="connsiteY5963" fmla="*/ 1030280 h 3906224"/>
                <a:gd name="connsiteX5964" fmla="*/ 2674631 w 6356145"/>
                <a:gd name="connsiteY5964" fmla="*/ 1045460 h 3906224"/>
                <a:gd name="connsiteX5965" fmla="*/ 2739014 w 6356145"/>
                <a:gd name="connsiteY5965" fmla="*/ 1070960 h 3906224"/>
                <a:gd name="connsiteX5966" fmla="*/ 2764139 w 6356145"/>
                <a:gd name="connsiteY5966" fmla="*/ 1096085 h 3906224"/>
                <a:gd name="connsiteX5967" fmla="*/ 2789563 w 6356145"/>
                <a:gd name="connsiteY5967" fmla="*/ 1160393 h 3906224"/>
                <a:gd name="connsiteX5968" fmla="*/ 2804818 w 6356145"/>
                <a:gd name="connsiteY5968" fmla="*/ 1172507 h 3906224"/>
                <a:gd name="connsiteX5969" fmla="*/ 2819923 w 6356145"/>
                <a:gd name="connsiteY5969" fmla="*/ 1160468 h 3906224"/>
                <a:gd name="connsiteX5970" fmla="*/ 2845422 w 6356145"/>
                <a:gd name="connsiteY5970" fmla="*/ 1096085 h 3906224"/>
                <a:gd name="connsiteX5971" fmla="*/ 2870547 w 6356145"/>
                <a:gd name="connsiteY5971" fmla="*/ 1070960 h 3906224"/>
                <a:gd name="connsiteX5972" fmla="*/ 2934856 w 6356145"/>
                <a:gd name="connsiteY5972" fmla="*/ 1045535 h 3906224"/>
                <a:gd name="connsiteX5973" fmla="*/ 2947044 w 6356145"/>
                <a:gd name="connsiteY5973" fmla="*/ 1030131 h 3906224"/>
                <a:gd name="connsiteX5974" fmla="*/ 2870547 w 6356145"/>
                <a:gd name="connsiteY5974" fmla="*/ 989527 h 3906224"/>
                <a:gd name="connsiteX5975" fmla="*/ 2845422 w 6356145"/>
                <a:gd name="connsiteY5975" fmla="*/ 964477 h 3906224"/>
                <a:gd name="connsiteX5976" fmla="*/ 2804743 w 6356145"/>
                <a:gd name="connsiteY5976" fmla="*/ 887980 h 3906224"/>
                <a:gd name="connsiteX5977" fmla="*/ 4582945 w 6356145"/>
                <a:gd name="connsiteY5977" fmla="*/ 852311 h 3906224"/>
                <a:gd name="connsiteX5978" fmla="*/ 4565522 w 6356145"/>
                <a:gd name="connsiteY5978" fmla="*/ 875791 h 3906224"/>
                <a:gd name="connsiteX5979" fmla="*/ 4565522 w 6356145"/>
                <a:gd name="connsiteY5979" fmla="*/ 875865 h 3906224"/>
                <a:gd name="connsiteX5980" fmla="*/ 4562082 w 6356145"/>
                <a:gd name="connsiteY5980" fmla="*/ 881399 h 3906224"/>
                <a:gd name="connsiteX5981" fmla="*/ 4548772 w 6356145"/>
                <a:gd name="connsiteY5981" fmla="*/ 904804 h 3906224"/>
                <a:gd name="connsiteX5982" fmla="*/ 4526338 w 6356145"/>
                <a:gd name="connsiteY5982" fmla="*/ 918638 h 3906224"/>
                <a:gd name="connsiteX5983" fmla="*/ 4518412 w 6356145"/>
                <a:gd name="connsiteY5983" fmla="*/ 917367 h 3906224"/>
                <a:gd name="connsiteX5984" fmla="*/ 4457020 w 6356145"/>
                <a:gd name="connsiteY5984" fmla="*/ 904431 h 3906224"/>
                <a:gd name="connsiteX5985" fmla="*/ 4469956 w 6356145"/>
                <a:gd name="connsiteY5985" fmla="*/ 965822 h 3906224"/>
                <a:gd name="connsiteX5986" fmla="*/ 4457319 w 6356145"/>
                <a:gd name="connsiteY5986" fmla="*/ 996107 h 3906224"/>
                <a:gd name="connsiteX5987" fmla="*/ 4404825 w 6356145"/>
                <a:gd name="connsiteY5987" fmla="*/ 1030355 h 3906224"/>
                <a:gd name="connsiteX5988" fmla="*/ 4457394 w 6356145"/>
                <a:gd name="connsiteY5988" fmla="*/ 1064603 h 3906224"/>
                <a:gd name="connsiteX5989" fmla="*/ 4469956 w 6356145"/>
                <a:gd name="connsiteY5989" fmla="*/ 1094888 h 3906224"/>
                <a:gd name="connsiteX5990" fmla="*/ 4457020 w 6356145"/>
                <a:gd name="connsiteY5990" fmla="*/ 1156280 h 3906224"/>
                <a:gd name="connsiteX5991" fmla="*/ 4518412 w 6356145"/>
                <a:gd name="connsiteY5991" fmla="*/ 1143344 h 3906224"/>
                <a:gd name="connsiteX5992" fmla="*/ 4526264 w 6356145"/>
                <a:gd name="connsiteY5992" fmla="*/ 1142072 h 3906224"/>
                <a:gd name="connsiteX5993" fmla="*/ 4548772 w 6356145"/>
                <a:gd name="connsiteY5993" fmla="*/ 1155907 h 3906224"/>
                <a:gd name="connsiteX5994" fmla="*/ 4565522 w 6356145"/>
                <a:gd name="connsiteY5994" fmla="*/ 1184845 h 3906224"/>
                <a:gd name="connsiteX5995" fmla="*/ 4582945 w 6356145"/>
                <a:gd name="connsiteY5995" fmla="*/ 1208400 h 3906224"/>
                <a:gd name="connsiteX5996" fmla="*/ 4587357 w 6356145"/>
                <a:gd name="connsiteY5996" fmla="*/ 1203016 h 3906224"/>
                <a:gd name="connsiteX5997" fmla="*/ 4600293 w 6356145"/>
                <a:gd name="connsiteY5997" fmla="*/ 1184995 h 3906224"/>
                <a:gd name="connsiteX5998" fmla="*/ 4617118 w 6356145"/>
                <a:gd name="connsiteY5998" fmla="*/ 1155981 h 3906224"/>
                <a:gd name="connsiteX5999" fmla="*/ 4647478 w 6356145"/>
                <a:gd name="connsiteY5999" fmla="*/ 1143419 h 3906224"/>
                <a:gd name="connsiteX6000" fmla="*/ 4679856 w 6356145"/>
                <a:gd name="connsiteY6000" fmla="*/ 1152018 h 3906224"/>
                <a:gd name="connsiteX6001" fmla="*/ 4694214 w 6356145"/>
                <a:gd name="connsiteY6001" fmla="*/ 1154560 h 3906224"/>
                <a:gd name="connsiteX6002" fmla="*/ 4694587 w 6356145"/>
                <a:gd name="connsiteY6002" fmla="*/ 1154635 h 3906224"/>
                <a:gd name="connsiteX6003" fmla="*/ 4708870 w 6356145"/>
                <a:gd name="connsiteY6003" fmla="*/ 1156355 h 3906224"/>
                <a:gd name="connsiteX6004" fmla="*/ 4695858 w 6356145"/>
                <a:gd name="connsiteY6004" fmla="*/ 1094963 h 3906224"/>
                <a:gd name="connsiteX6005" fmla="*/ 4708422 w 6356145"/>
                <a:gd name="connsiteY6005" fmla="*/ 1064603 h 3906224"/>
                <a:gd name="connsiteX6006" fmla="*/ 4760989 w 6356145"/>
                <a:gd name="connsiteY6006" fmla="*/ 1030355 h 3906224"/>
                <a:gd name="connsiteX6007" fmla="*/ 4708422 w 6356145"/>
                <a:gd name="connsiteY6007" fmla="*/ 996107 h 3906224"/>
                <a:gd name="connsiteX6008" fmla="*/ 4695858 w 6356145"/>
                <a:gd name="connsiteY6008" fmla="*/ 965748 h 3906224"/>
                <a:gd name="connsiteX6009" fmla="*/ 4708870 w 6356145"/>
                <a:gd name="connsiteY6009" fmla="*/ 904356 h 3906224"/>
                <a:gd name="connsiteX6010" fmla="*/ 4647402 w 6356145"/>
                <a:gd name="connsiteY6010" fmla="*/ 917292 h 3906224"/>
                <a:gd name="connsiteX6011" fmla="*/ 4617118 w 6356145"/>
                <a:gd name="connsiteY6011" fmla="*/ 904730 h 3906224"/>
                <a:gd name="connsiteX6012" fmla="*/ 4600368 w 6356145"/>
                <a:gd name="connsiteY6012" fmla="*/ 875791 h 3906224"/>
                <a:gd name="connsiteX6013" fmla="*/ 4587357 w 6356145"/>
                <a:gd name="connsiteY6013" fmla="*/ 857695 h 3906224"/>
                <a:gd name="connsiteX6014" fmla="*/ 4582945 w 6356145"/>
                <a:gd name="connsiteY6014" fmla="*/ 852311 h 3906224"/>
                <a:gd name="connsiteX6015" fmla="*/ 3399970 w 6356145"/>
                <a:gd name="connsiteY6015" fmla="*/ 852236 h 3906224"/>
                <a:gd name="connsiteX6016" fmla="*/ 3396455 w 6356145"/>
                <a:gd name="connsiteY6016" fmla="*/ 856648 h 3906224"/>
                <a:gd name="connsiteX6017" fmla="*/ 3395558 w 6356145"/>
                <a:gd name="connsiteY6017" fmla="*/ 857770 h 3906224"/>
                <a:gd name="connsiteX6018" fmla="*/ 3388977 w 6356145"/>
                <a:gd name="connsiteY6018" fmla="*/ 866518 h 3906224"/>
                <a:gd name="connsiteX6019" fmla="*/ 3388080 w 6356145"/>
                <a:gd name="connsiteY6019" fmla="*/ 867790 h 3906224"/>
                <a:gd name="connsiteX6020" fmla="*/ 3376639 w 6356145"/>
                <a:gd name="connsiteY6020" fmla="*/ 885063 h 3906224"/>
                <a:gd name="connsiteX6021" fmla="*/ 3365722 w 6356145"/>
                <a:gd name="connsiteY6021" fmla="*/ 904804 h 3906224"/>
                <a:gd name="connsiteX6022" fmla="*/ 3335437 w 6356145"/>
                <a:gd name="connsiteY6022" fmla="*/ 917292 h 3906224"/>
                <a:gd name="connsiteX6023" fmla="*/ 3274045 w 6356145"/>
                <a:gd name="connsiteY6023" fmla="*/ 904356 h 3906224"/>
                <a:gd name="connsiteX6024" fmla="*/ 3286981 w 6356145"/>
                <a:gd name="connsiteY6024" fmla="*/ 965748 h 3906224"/>
                <a:gd name="connsiteX6025" fmla="*/ 3274269 w 6356145"/>
                <a:gd name="connsiteY6025" fmla="*/ 996107 h 3906224"/>
                <a:gd name="connsiteX6026" fmla="*/ 3221701 w 6356145"/>
                <a:gd name="connsiteY6026" fmla="*/ 1030355 h 3906224"/>
                <a:gd name="connsiteX6027" fmla="*/ 3274269 w 6356145"/>
                <a:gd name="connsiteY6027" fmla="*/ 1064603 h 3906224"/>
                <a:gd name="connsiteX6028" fmla="*/ 3286832 w 6356145"/>
                <a:gd name="connsiteY6028" fmla="*/ 1094888 h 3906224"/>
                <a:gd name="connsiteX6029" fmla="*/ 3273895 w 6356145"/>
                <a:gd name="connsiteY6029" fmla="*/ 1156280 h 3906224"/>
                <a:gd name="connsiteX6030" fmla="*/ 3335288 w 6356145"/>
                <a:gd name="connsiteY6030" fmla="*/ 1143344 h 3906224"/>
                <a:gd name="connsiteX6031" fmla="*/ 3343139 w 6356145"/>
                <a:gd name="connsiteY6031" fmla="*/ 1142072 h 3906224"/>
                <a:gd name="connsiteX6032" fmla="*/ 3365498 w 6356145"/>
                <a:gd name="connsiteY6032" fmla="*/ 1155831 h 3906224"/>
                <a:gd name="connsiteX6033" fmla="*/ 3376415 w 6356145"/>
                <a:gd name="connsiteY6033" fmla="*/ 1175572 h 3906224"/>
                <a:gd name="connsiteX6034" fmla="*/ 3388754 w 6356145"/>
                <a:gd name="connsiteY6034" fmla="*/ 1194117 h 3906224"/>
                <a:gd name="connsiteX6035" fmla="*/ 3389276 w 6356145"/>
                <a:gd name="connsiteY6035" fmla="*/ 1194865 h 3906224"/>
                <a:gd name="connsiteX6036" fmla="*/ 3395333 w 6356145"/>
                <a:gd name="connsiteY6036" fmla="*/ 1202941 h 3906224"/>
                <a:gd name="connsiteX6037" fmla="*/ 3396530 w 6356145"/>
                <a:gd name="connsiteY6037" fmla="*/ 1204437 h 3906224"/>
                <a:gd name="connsiteX6038" fmla="*/ 3399895 w 6356145"/>
                <a:gd name="connsiteY6038" fmla="*/ 1208550 h 3906224"/>
                <a:gd name="connsiteX6039" fmla="*/ 3434143 w 6356145"/>
                <a:gd name="connsiteY6039" fmla="*/ 1155981 h 3906224"/>
                <a:gd name="connsiteX6040" fmla="*/ 3464503 w 6356145"/>
                <a:gd name="connsiteY6040" fmla="*/ 1143419 h 3906224"/>
                <a:gd name="connsiteX6041" fmla="*/ 3496881 w 6356145"/>
                <a:gd name="connsiteY6041" fmla="*/ 1152018 h 3906224"/>
                <a:gd name="connsiteX6042" fmla="*/ 3525894 w 6356145"/>
                <a:gd name="connsiteY6042" fmla="*/ 1156355 h 3906224"/>
                <a:gd name="connsiteX6043" fmla="*/ 3512958 w 6356145"/>
                <a:gd name="connsiteY6043" fmla="*/ 1094963 h 3906224"/>
                <a:gd name="connsiteX6044" fmla="*/ 3525521 w 6356145"/>
                <a:gd name="connsiteY6044" fmla="*/ 1064603 h 3906224"/>
                <a:gd name="connsiteX6045" fmla="*/ 3578088 w 6356145"/>
                <a:gd name="connsiteY6045" fmla="*/ 1030355 h 3906224"/>
                <a:gd name="connsiteX6046" fmla="*/ 3525521 w 6356145"/>
                <a:gd name="connsiteY6046" fmla="*/ 996107 h 3906224"/>
                <a:gd name="connsiteX6047" fmla="*/ 3512958 w 6356145"/>
                <a:gd name="connsiteY6047" fmla="*/ 965822 h 3906224"/>
                <a:gd name="connsiteX6048" fmla="*/ 3525894 w 6356145"/>
                <a:gd name="connsiteY6048" fmla="*/ 904431 h 3906224"/>
                <a:gd name="connsiteX6049" fmla="*/ 3464503 w 6356145"/>
                <a:gd name="connsiteY6049" fmla="*/ 917367 h 3906224"/>
                <a:gd name="connsiteX6050" fmla="*/ 3434217 w 6356145"/>
                <a:gd name="connsiteY6050" fmla="*/ 904804 h 3906224"/>
                <a:gd name="connsiteX6051" fmla="*/ 3399970 w 6356145"/>
                <a:gd name="connsiteY6051" fmla="*/ 852236 h 3906224"/>
                <a:gd name="connsiteX6052" fmla="*/ 5765846 w 6356145"/>
                <a:gd name="connsiteY6052" fmla="*/ 852161 h 3906224"/>
                <a:gd name="connsiteX6053" fmla="*/ 5731597 w 6356145"/>
                <a:gd name="connsiteY6053" fmla="*/ 904730 h 3906224"/>
                <a:gd name="connsiteX6054" fmla="*/ 5701312 w 6356145"/>
                <a:gd name="connsiteY6054" fmla="*/ 917292 h 3906224"/>
                <a:gd name="connsiteX6055" fmla="*/ 5639846 w 6356145"/>
                <a:gd name="connsiteY6055" fmla="*/ 904356 h 3906224"/>
                <a:gd name="connsiteX6056" fmla="*/ 5652857 w 6356145"/>
                <a:gd name="connsiteY6056" fmla="*/ 965748 h 3906224"/>
                <a:gd name="connsiteX6057" fmla="*/ 5640444 w 6356145"/>
                <a:gd name="connsiteY6057" fmla="*/ 995958 h 3906224"/>
                <a:gd name="connsiteX6058" fmla="*/ 5587876 w 6356145"/>
                <a:gd name="connsiteY6058" fmla="*/ 1030205 h 3906224"/>
                <a:gd name="connsiteX6059" fmla="*/ 5640444 w 6356145"/>
                <a:gd name="connsiteY6059" fmla="*/ 1064454 h 3906224"/>
                <a:gd name="connsiteX6060" fmla="*/ 5653006 w 6356145"/>
                <a:gd name="connsiteY6060" fmla="*/ 1094813 h 3906224"/>
                <a:gd name="connsiteX6061" fmla="*/ 5639995 w 6356145"/>
                <a:gd name="connsiteY6061" fmla="*/ 1156206 h 3906224"/>
                <a:gd name="connsiteX6062" fmla="*/ 5701462 w 6356145"/>
                <a:gd name="connsiteY6062" fmla="*/ 1143269 h 3906224"/>
                <a:gd name="connsiteX6063" fmla="*/ 5709314 w 6356145"/>
                <a:gd name="connsiteY6063" fmla="*/ 1141998 h 3906224"/>
                <a:gd name="connsiteX6064" fmla="*/ 5731747 w 6356145"/>
                <a:gd name="connsiteY6064" fmla="*/ 1155831 h 3906224"/>
                <a:gd name="connsiteX6065" fmla="*/ 5765994 w 6356145"/>
                <a:gd name="connsiteY6065" fmla="*/ 1208400 h 3906224"/>
                <a:gd name="connsiteX6066" fmla="*/ 5800318 w 6356145"/>
                <a:gd name="connsiteY6066" fmla="*/ 1155831 h 3906224"/>
                <a:gd name="connsiteX6067" fmla="*/ 5830752 w 6356145"/>
                <a:gd name="connsiteY6067" fmla="*/ 1143344 h 3906224"/>
                <a:gd name="connsiteX6068" fmla="*/ 5862980 w 6356145"/>
                <a:gd name="connsiteY6068" fmla="*/ 1151943 h 3906224"/>
                <a:gd name="connsiteX6069" fmla="*/ 5891920 w 6356145"/>
                <a:gd name="connsiteY6069" fmla="*/ 1156280 h 3906224"/>
                <a:gd name="connsiteX6070" fmla="*/ 5891246 w 6356145"/>
                <a:gd name="connsiteY6070" fmla="*/ 1149326 h 3906224"/>
                <a:gd name="connsiteX6071" fmla="*/ 5882423 w 6356145"/>
                <a:gd name="connsiteY6071" fmla="*/ 1105656 h 3906224"/>
                <a:gd name="connsiteX6072" fmla="*/ 5882124 w 6356145"/>
                <a:gd name="connsiteY6072" fmla="*/ 1104759 h 3906224"/>
                <a:gd name="connsiteX6073" fmla="*/ 5878983 w 6356145"/>
                <a:gd name="connsiteY6073" fmla="*/ 1094738 h 3906224"/>
                <a:gd name="connsiteX6074" fmla="*/ 5878460 w 6356145"/>
                <a:gd name="connsiteY6074" fmla="*/ 1092196 h 3906224"/>
                <a:gd name="connsiteX6075" fmla="*/ 5878011 w 6356145"/>
                <a:gd name="connsiteY6075" fmla="*/ 1089878 h 3906224"/>
                <a:gd name="connsiteX6076" fmla="*/ 5877861 w 6356145"/>
                <a:gd name="connsiteY6076" fmla="*/ 1086962 h 3906224"/>
                <a:gd name="connsiteX6077" fmla="*/ 5877936 w 6356145"/>
                <a:gd name="connsiteY6077" fmla="*/ 1084719 h 3906224"/>
                <a:gd name="connsiteX6078" fmla="*/ 5878310 w 6356145"/>
                <a:gd name="connsiteY6078" fmla="*/ 1081877 h 3906224"/>
                <a:gd name="connsiteX6079" fmla="*/ 5878983 w 6356145"/>
                <a:gd name="connsiteY6079" fmla="*/ 1079558 h 3906224"/>
                <a:gd name="connsiteX6080" fmla="*/ 5880628 w 6356145"/>
                <a:gd name="connsiteY6080" fmla="*/ 1075521 h 3906224"/>
                <a:gd name="connsiteX6081" fmla="*/ 5882049 w 6356145"/>
                <a:gd name="connsiteY6081" fmla="*/ 1072978 h 3906224"/>
                <a:gd name="connsiteX6082" fmla="*/ 5882497 w 6356145"/>
                <a:gd name="connsiteY6082" fmla="*/ 1072156 h 3906224"/>
                <a:gd name="connsiteX6083" fmla="*/ 5883544 w 6356145"/>
                <a:gd name="connsiteY6083" fmla="*/ 1070960 h 3906224"/>
                <a:gd name="connsiteX6084" fmla="*/ 5885489 w 6356145"/>
                <a:gd name="connsiteY6084" fmla="*/ 1068866 h 3906224"/>
                <a:gd name="connsiteX6085" fmla="*/ 5887284 w 6356145"/>
                <a:gd name="connsiteY6085" fmla="*/ 1067220 h 3906224"/>
                <a:gd name="connsiteX6086" fmla="*/ 5890124 w 6356145"/>
                <a:gd name="connsiteY6086" fmla="*/ 1065351 h 3906224"/>
                <a:gd name="connsiteX6087" fmla="*/ 5891696 w 6356145"/>
                <a:gd name="connsiteY6087" fmla="*/ 1064379 h 3906224"/>
                <a:gd name="connsiteX6088" fmla="*/ 5944189 w 6356145"/>
                <a:gd name="connsiteY6088" fmla="*/ 1030131 h 3906224"/>
                <a:gd name="connsiteX6089" fmla="*/ 5891620 w 6356145"/>
                <a:gd name="connsiteY6089" fmla="*/ 995883 h 3906224"/>
                <a:gd name="connsiteX6090" fmla="*/ 5891546 w 6356145"/>
                <a:gd name="connsiteY6090" fmla="*/ 995883 h 3906224"/>
                <a:gd name="connsiteX6091" fmla="*/ 5890873 w 6356145"/>
                <a:gd name="connsiteY6091" fmla="*/ 995434 h 3906224"/>
                <a:gd name="connsiteX6092" fmla="*/ 5887134 w 6356145"/>
                <a:gd name="connsiteY6092" fmla="*/ 992967 h 3906224"/>
                <a:gd name="connsiteX6093" fmla="*/ 5885714 w 6356145"/>
                <a:gd name="connsiteY6093" fmla="*/ 991696 h 3906224"/>
                <a:gd name="connsiteX6094" fmla="*/ 5883320 w 6356145"/>
                <a:gd name="connsiteY6094" fmla="*/ 989153 h 3906224"/>
                <a:gd name="connsiteX6095" fmla="*/ 5882497 w 6356145"/>
                <a:gd name="connsiteY6095" fmla="*/ 988256 h 3906224"/>
                <a:gd name="connsiteX6096" fmla="*/ 5882124 w 6356145"/>
                <a:gd name="connsiteY6096" fmla="*/ 987583 h 3906224"/>
                <a:gd name="connsiteX6097" fmla="*/ 5880105 w 6356145"/>
                <a:gd name="connsiteY6097" fmla="*/ 983919 h 3906224"/>
                <a:gd name="connsiteX6098" fmla="*/ 5879207 w 6356145"/>
                <a:gd name="connsiteY6098" fmla="*/ 981526 h 3906224"/>
                <a:gd name="connsiteX6099" fmla="*/ 5878310 w 6356145"/>
                <a:gd name="connsiteY6099" fmla="*/ 978385 h 3906224"/>
                <a:gd name="connsiteX6100" fmla="*/ 5877936 w 6356145"/>
                <a:gd name="connsiteY6100" fmla="*/ 975843 h 3906224"/>
                <a:gd name="connsiteX6101" fmla="*/ 5877861 w 6356145"/>
                <a:gd name="connsiteY6101" fmla="*/ 973300 h 3906224"/>
                <a:gd name="connsiteX6102" fmla="*/ 5878011 w 6356145"/>
                <a:gd name="connsiteY6102" fmla="*/ 970534 h 3906224"/>
                <a:gd name="connsiteX6103" fmla="*/ 5878460 w 6356145"/>
                <a:gd name="connsiteY6103" fmla="*/ 968141 h 3906224"/>
                <a:gd name="connsiteX6104" fmla="*/ 5878908 w 6356145"/>
                <a:gd name="connsiteY6104" fmla="*/ 965748 h 3906224"/>
                <a:gd name="connsiteX6105" fmla="*/ 5882049 w 6356145"/>
                <a:gd name="connsiteY6105" fmla="*/ 955727 h 3906224"/>
                <a:gd name="connsiteX6106" fmla="*/ 5882274 w 6356145"/>
                <a:gd name="connsiteY6106" fmla="*/ 954980 h 3906224"/>
                <a:gd name="connsiteX6107" fmla="*/ 5891096 w 6356145"/>
                <a:gd name="connsiteY6107" fmla="*/ 911236 h 3906224"/>
                <a:gd name="connsiteX6108" fmla="*/ 5891096 w 6356145"/>
                <a:gd name="connsiteY6108" fmla="*/ 911011 h 3906224"/>
                <a:gd name="connsiteX6109" fmla="*/ 5891770 w 6356145"/>
                <a:gd name="connsiteY6109" fmla="*/ 904356 h 3906224"/>
                <a:gd name="connsiteX6110" fmla="*/ 5830453 w 6356145"/>
                <a:gd name="connsiteY6110" fmla="*/ 917292 h 3906224"/>
                <a:gd name="connsiteX6111" fmla="*/ 5800168 w 6356145"/>
                <a:gd name="connsiteY6111" fmla="*/ 904730 h 3906224"/>
                <a:gd name="connsiteX6112" fmla="*/ 5765846 w 6356145"/>
                <a:gd name="connsiteY6112" fmla="*/ 852161 h 3906224"/>
                <a:gd name="connsiteX6113" fmla="*/ 2217069 w 6356145"/>
                <a:gd name="connsiteY6113" fmla="*/ 852161 h 3906224"/>
                <a:gd name="connsiteX6114" fmla="*/ 2182822 w 6356145"/>
                <a:gd name="connsiteY6114" fmla="*/ 904730 h 3906224"/>
                <a:gd name="connsiteX6115" fmla="*/ 2152536 w 6356145"/>
                <a:gd name="connsiteY6115" fmla="*/ 917292 h 3906224"/>
                <a:gd name="connsiteX6116" fmla="*/ 2091145 w 6356145"/>
                <a:gd name="connsiteY6116" fmla="*/ 904356 h 3906224"/>
                <a:gd name="connsiteX6117" fmla="*/ 2104081 w 6356145"/>
                <a:gd name="connsiteY6117" fmla="*/ 965748 h 3906224"/>
                <a:gd name="connsiteX6118" fmla="*/ 2091444 w 6356145"/>
                <a:gd name="connsiteY6118" fmla="*/ 996033 h 3906224"/>
                <a:gd name="connsiteX6119" fmla="*/ 2038875 w 6356145"/>
                <a:gd name="connsiteY6119" fmla="*/ 1030280 h 3906224"/>
                <a:gd name="connsiteX6120" fmla="*/ 2091444 w 6356145"/>
                <a:gd name="connsiteY6120" fmla="*/ 1064528 h 3906224"/>
                <a:gd name="connsiteX6121" fmla="*/ 2104006 w 6356145"/>
                <a:gd name="connsiteY6121" fmla="*/ 1094813 h 3906224"/>
                <a:gd name="connsiteX6122" fmla="*/ 2091070 w 6356145"/>
                <a:gd name="connsiteY6122" fmla="*/ 1156206 h 3906224"/>
                <a:gd name="connsiteX6123" fmla="*/ 2152462 w 6356145"/>
                <a:gd name="connsiteY6123" fmla="*/ 1143269 h 3906224"/>
                <a:gd name="connsiteX6124" fmla="*/ 2160314 w 6356145"/>
                <a:gd name="connsiteY6124" fmla="*/ 1141998 h 3906224"/>
                <a:gd name="connsiteX6125" fmla="*/ 2182747 w 6356145"/>
                <a:gd name="connsiteY6125" fmla="*/ 1155831 h 3906224"/>
                <a:gd name="connsiteX6126" fmla="*/ 2216995 w 6356145"/>
                <a:gd name="connsiteY6126" fmla="*/ 1208400 h 3906224"/>
                <a:gd name="connsiteX6127" fmla="*/ 2251242 w 6356145"/>
                <a:gd name="connsiteY6127" fmla="*/ 1155831 h 3906224"/>
                <a:gd name="connsiteX6128" fmla="*/ 2281677 w 6356145"/>
                <a:gd name="connsiteY6128" fmla="*/ 1143344 h 3906224"/>
                <a:gd name="connsiteX6129" fmla="*/ 2313981 w 6356145"/>
                <a:gd name="connsiteY6129" fmla="*/ 1151943 h 3906224"/>
                <a:gd name="connsiteX6130" fmla="*/ 2328338 w 6356145"/>
                <a:gd name="connsiteY6130" fmla="*/ 1154486 h 3906224"/>
                <a:gd name="connsiteX6131" fmla="*/ 2328787 w 6356145"/>
                <a:gd name="connsiteY6131" fmla="*/ 1154560 h 3906224"/>
                <a:gd name="connsiteX6132" fmla="*/ 2342920 w 6356145"/>
                <a:gd name="connsiteY6132" fmla="*/ 1156280 h 3906224"/>
                <a:gd name="connsiteX6133" fmla="*/ 2342994 w 6356145"/>
                <a:gd name="connsiteY6133" fmla="*/ 1156280 h 3906224"/>
                <a:gd name="connsiteX6134" fmla="*/ 2330058 w 6356145"/>
                <a:gd name="connsiteY6134" fmla="*/ 1094888 h 3906224"/>
                <a:gd name="connsiteX6135" fmla="*/ 2342620 w 6356145"/>
                <a:gd name="connsiteY6135" fmla="*/ 1064528 h 3906224"/>
                <a:gd name="connsiteX6136" fmla="*/ 2395188 w 6356145"/>
                <a:gd name="connsiteY6136" fmla="*/ 1030280 h 3906224"/>
                <a:gd name="connsiteX6137" fmla="*/ 2342620 w 6356145"/>
                <a:gd name="connsiteY6137" fmla="*/ 996033 h 3906224"/>
                <a:gd name="connsiteX6138" fmla="*/ 2330058 w 6356145"/>
                <a:gd name="connsiteY6138" fmla="*/ 965748 h 3906224"/>
                <a:gd name="connsiteX6139" fmla="*/ 2342994 w 6356145"/>
                <a:gd name="connsiteY6139" fmla="*/ 904356 h 3906224"/>
                <a:gd name="connsiteX6140" fmla="*/ 2281602 w 6356145"/>
                <a:gd name="connsiteY6140" fmla="*/ 917292 h 3906224"/>
                <a:gd name="connsiteX6141" fmla="*/ 2251318 w 6356145"/>
                <a:gd name="connsiteY6141" fmla="*/ 904730 h 3906224"/>
                <a:gd name="connsiteX6142" fmla="*/ 2217069 w 6356145"/>
                <a:gd name="connsiteY6142" fmla="*/ 852161 h 3906224"/>
                <a:gd name="connsiteX6143" fmla="*/ 1034169 w 6356145"/>
                <a:gd name="connsiteY6143" fmla="*/ 852087 h 3906224"/>
                <a:gd name="connsiteX6144" fmla="*/ 999921 w 6356145"/>
                <a:gd name="connsiteY6144" fmla="*/ 904655 h 3906224"/>
                <a:gd name="connsiteX6145" fmla="*/ 969637 w 6356145"/>
                <a:gd name="connsiteY6145" fmla="*/ 917292 h 3906224"/>
                <a:gd name="connsiteX6146" fmla="*/ 908170 w 6356145"/>
                <a:gd name="connsiteY6146" fmla="*/ 904356 h 3906224"/>
                <a:gd name="connsiteX6147" fmla="*/ 921180 w 6356145"/>
                <a:gd name="connsiteY6147" fmla="*/ 965748 h 3906224"/>
                <a:gd name="connsiteX6148" fmla="*/ 908619 w 6356145"/>
                <a:gd name="connsiteY6148" fmla="*/ 996033 h 3906224"/>
                <a:gd name="connsiteX6149" fmla="*/ 856050 w 6356145"/>
                <a:gd name="connsiteY6149" fmla="*/ 1030280 h 3906224"/>
                <a:gd name="connsiteX6150" fmla="*/ 908619 w 6356145"/>
                <a:gd name="connsiteY6150" fmla="*/ 1064528 h 3906224"/>
                <a:gd name="connsiteX6151" fmla="*/ 921180 w 6356145"/>
                <a:gd name="connsiteY6151" fmla="*/ 1094888 h 3906224"/>
                <a:gd name="connsiteX6152" fmla="*/ 908170 w 6356145"/>
                <a:gd name="connsiteY6152" fmla="*/ 1156280 h 3906224"/>
                <a:gd name="connsiteX6153" fmla="*/ 969637 w 6356145"/>
                <a:gd name="connsiteY6153" fmla="*/ 1143344 h 3906224"/>
                <a:gd name="connsiteX6154" fmla="*/ 977488 w 6356145"/>
                <a:gd name="connsiteY6154" fmla="*/ 1142072 h 3906224"/>
                <a:gd name="connsiteX6155" fmla="*/ 999921 w 6356145"/>
                <a:gd name="connsiteY6155" fmla="*/ 1155981 h 3906224"/>
                <a:gd name="connsiteX6156" fmla="*/ 1034169 w 6356145"/>
                <a:gd name="connsiteY6156" fmla="*/ 1208550 h 3906224"/>
                <a:gd name="connsiteX6157" fmla="*/ 1068343 w 6356145"/>
                <a:gd name="connsiteY6157" fmla="*/ 1155981 h 3906224"/>
                <a:gd name="connsiteX6158" fmla="*/ 1098702 w 6356145"/>
                <a:gd name="connsiteY6158" fmla="*/ 1143419 h 3906224"/>
                <a:gd name="connsiteX6159" fmla="*/ 1131080 w 6356145"/>
                <a:gd name="connsiteY6159" fmla="*/ 1152018 h 3906224"/>
                <a:gd name="connsiteX6160" fmla="*/ 1145437 w 6356145"/>
                <a:gd name="connsiteY6160" fmla="*/ 1154560 h 3906224"/>
                <a:gd name="connsiteX6161" fmla="*/ 1145812 w 6356145"/>
                <a:gd name="connsiteY6161" fmla="*/ 1154635 h 3906224"/>
                <a:gd name="connsiteX6162" fmla="*/ 1160094 w 6356145"/>
                <a:gd name="connsiteY6162" fmla="*/ 1156355 h 3906224"/>
                <a:gd name="connsiteX6163" fmla="*/ 1147083 w 6356145"/>
                <a:gd name="connsiteY6163" fmla="*/ 1094963 h 3906224"/>
                <a:gd name="connsiteX6164" fmla="*/ 1159645 w 6356145"/>
                <a:gd name="connsiteY6164" fmla="*/ 1064603 h 3906224"/>
                <a:gd name="connsiteX6165" fmla="*/ 1212214 w 6356145"/>
                <a:gd name="connsiteY6165" fmla="*/ 1030355 h 3906224"/>
                <a:gd name="connsiteX6166" fmla="*/ 1159645 w 6356145"/>
                <a:gd name="connsiteY6166" fmla="*/ 996107 h 3906224"/>
                <a:gd name="connsiteX6167" fmla="*/ 1147083 w 6356145"/>
                <a:gd name="connsiteY6167" fmla="*/ 965748 h 3906224"/>
                <a:gd name="connsiteX6168" fmla="*/ 1160094 w 6356145"/>
                <a:gd name="connsiteY6168" fmla="*/ 904356 h 3906224"/>
                <a:gd name="connsiteX6169" fmla="*/ 1098627 w 6356145"/>
                <a:gd name="connsiteY6169" fmla="*/ 917292 h 3906224"/>
                <a:gd name="connsiteX6170" fmla="*/ 1068343 w 6356145"/>
                <a:gd name="connsiteY6170" fmla="*/ 904655 h 3906224"/>
                <a:gd name="connsiteX6171" fmla="*/ 1034169 w 6356145"/>
                <a:gd name="connsiteY6171" fmla="*/ 852087 h 3906224"/>
                <a:gd name="connsiteX6172" fmla="*/ 5659064 w 6356145"/>
                <a:gd name="connsiteY6172" fmla="*/ 772449 h 3906224"/>
                <a:gd name="connsiteX6173" fmla="*/ 5639696 w 6356145"/>
                <a:gd name="connsiteY6173" fmla="*/ 854180 h 3906224"/>
                <a:gd name="connsiteX6174" fmla="*/ 5696900 w 6356145"/>
                <a:gd name="connsiteY6174" fmla="*/ 863752 h 3906224"/>
                <a:gd name="connsiteX6175" fmla="*/ 5730550 w 6356145"/>
                <a:gd name="connsiteY6175" fmla="*/ 816493 h 3906224"/>
                <a:gd name="connsiteX6176" fmla="*/ 5659064 w 6356145"/>
                <a:gd name="connsiteY6176" fmla="*/ 772449 h 3906224"/>
                <a:gd name="connsiteX6177" fmla="*/ 4476163 w 6356145"/>
                <a:gd name="connsiteY6177" fmla="*/ 772449 h 3906224"/>
                <a:gd name="connsiteX6178" fmla="*/ 4456796 w 6356145"/>
                <a:gd name="connsiteY6178" fmla="*/ 854180 h 3906224"/>
                <a:gd name="connsiteX6179" fmla="*/ 4514000 w 6356145"/>
                <a:gd name="connsiteY6179" fmla="*/ 863752 h 3906224"/>
                <a:gd name="connsiteX6180" fmla="*/ 4523796 w 6356145"/>
                <a:gd name="connsiteY6180" fmla="*/ 847974 h 3906224"/>
                <a:gd name="connsiteX6181" fmla="*/ 4547650 w 6356145"/>
                <a:gd name="connsiteY6181" fmla="*/ 816493 h 3906224"/>
                <a:gd name="connsiteX6182" fmla="*/ 4476163 w 6356145"/>
                <a:gd name="connsiteY6182" fmla="*/ 772449 h 3906224"/>
                <a:gd name="connsiteX6183" fmla="*/ 2110287 w 6356145"/>
                <a:gd name="connsiteY6183" fmla="*/ 772449 h 3906224"/>
                <a:gd name="connsiteX6184" fmla="*/ 2090920 w 6356145"/>
                <a:gd name="connsiteY6184" fmla="*/ 854180 h 3906224"/>
                <a:gd name="connsiteX6185" fmla="*/ 2148125 w 6356145"/>
                <a:gd name="connsiteY6185" fmla="*/ 863752 h 3906224"/>
                <a:gd name="connsiteX6186" fmla="*/ 2181774 w 6356145"/>
                <a:gd name="connsiteY6186" fmla="*/ 816493 h 3906224"/>
                <a:gd name="connsiteX6187" fmla="*/ 2110287 w 6356145"/>
                <a:gd name="connsiteY6187" fmla="*/ 772449 h 3906224"/>
                <a:gd name="connsiteX6188" fmla="*/ 927387 w 6356145"/>
                <a:gd name="connsiteY6188" fmla="*/ 772449 h 3906224"/>
                <a:gd name="connsiteX6189" fmla="*/ 908020 w 6356145"/>
                <a:gd name="connsiteY6189" fmla="*/ 854180 h 3906224"/>
                <a:gd name="connsiteX6190" fmla="*/ 965225 w 6356145"/>
                <a:gd name="connsiteY6190" fmla="*/ 863752 h 3906224"/>
                <a:gd name="connsiteX6191" fmla="*/ 998874 w 6356145"/>
                <a:gd name="connsiteY6191" fmla="*/ 816493 h 3906224"/>
                <a:gd name="connsiteX6192" fmla="*/ 927387 w 6356145"/>
                <a:gd name="connsiteY6192" fmla="*/ 772449 h 3906224"/>
                <a:gd name="connsiteX6193" fmla="*/ 5872776 w 6356145"/>
                <a:gd name="connsiteY6193" fmla="*/ 772374 h 3906224"/>
                <a:gd name="connsiteX6194" fmla="*/ 5801364 w 6356145"/>
                <a:gd name="connsiteY6194" fmla="*/ 816418 h 3906224"/>
                <a:gd name="connsiteX6195" fmla="*/ 5835014 w 6356145"/>
                <a:gd name="connsiteY6195" fmla="*/ 863677 h 3906224"/>
                <a:gd name="connsiteX6196" fmla="*/ 5892144 w 6356145"/>
                <a:gd name="connsiteY6196" fmla="*/ 854106 h 3906224"/>
                <a:gd name="connsiteX6197" fmla="*/ 5872776 w 6356145"/>
                <a:gd name="connsiteY6197" fmla="*/ 772374 h 3906224"/>
                <a:gd name="connsiteX6198" fmla="*/ 4689876 w 6356145"/>
                <a:gd name="connsiteY6198" fmla="*/ 772374 h 3906224"/>
                <a:gd name="connsiteX6199" fmla="*/ 4618464 w 6356145"/>
                <a:gd name="connsiteY6199" fmla="*/ 816418 h 3906224"/>
                <a:gd name="connsiteX6200" fmla="*/ 4626840 w 6356145"/>
                <a:gd name="connsiteY6200" fmla="*/ 826588 h 3906224"/>
                <a:gd name="connsiteX6201" fmla="*/ 4642318 w 6356145"/>
                <a:gd name="connsiteY6201" fmla="*/ 848048 h 3906224"/>
                <a:gd name="connsiteX6202" fmla="*/ 4652039 w 6356145"/>
                <a:gd name="connsiteY6202" fmla="*/ 863677 h 3906224"/>
                <a:gd name="connsiteX6203" fmla="*/ 4709244 w 6356145"/>
                <a:gd name="connsiteY6203" fmla="*/ 854106 h 3906224"/>
                <a:gd name="connsiteX6204" fmla="*/ 4689876 w 6356145"/>
                <a:gd name="connsiteY6204" fmla="*/ 772374 h 3906224"/>
                <a:gd name="connsiteX6205" fmla="*/ 3506902 w 6356145"/>
                <a:gd name="connsiteY6205" fmla="*/ 772374 h 3906224"/>
                <a:gd name="connsiteX6206" fmla="*/ 3435414 w 6356145"/>
                <a:gd name="connsiteY6206" fmla="*/ 816418 h 3906224"/>
                <a:gd name="connsiteX6207" fmla="*/ 3469064 w 6356145"/>
                <a:gd name="connsiteY6207" fmla="*/ 863677 h 3906224"/>
                <a:gd name="connsiteX6208" fmla="*/ 3526268 w 6356145"/>
                <a:gd name="connsiteY6208" fmla="*/ 854106 h 3906224"/>
                <a:gd name="connsiteX6209" fmla="*/ 3506902 w 6356145"/>
                <a:gd name="connsiteY6209" fmla="*/ 772374 h 3906224"/>
                <a:gd name="connsiteX6210" fmla="*/ 2324001 w 6356145"/>
                <a:gd name="connsiteY6210" fmla="*/ 772374 h 3906224"/>
                <a:gd name="connsiteX6211" fmla="*/ 2252589 w 6356145"/>
                <a:gd name="connsiteY6211" fmla="*/ 816418 h 3906224"/>
                <a:gd name="connsiteX6212" fmla="*/ 2286238 w 6356145"/>
                <a:gd name="connsiteY6212" fmla="*/ 863677 h 3906224"/>
                <a:gd name="connsiteX6213" fmla="*/ 2343368 w 6356145"/>
                <a:gd name="connsiteY6213" fmla="*/ 854106 h 3906224"/>
                <a:gd name="connsiteX6214" fmla="*/ 2324001 w 6356145"/>
                <a:gd name="connsiteY6214" fmla="*/ 772374 h 3906224"/>
                <a:gd name="connsiteX6215" fmla="*/ 1141101 w 6356145"/>
                <a:gd name="connsiteY6215" fmla="*/ 772374 h 3906224"/>
                <a:gd name="connsiteX6216" fmla="*/ 1069614 w 6356145"/>
                <a:gd name="connsiteY6216" fmla="*/ 816418 h 3906224"/>
                <a:gd name="connsiteX6217" fmla="*/ 1103263 w 6356145"/>
                <a:gd name="connsiteY6217" fmla="*/ 863677 h 3906224"/>
                <a:gd name="connsiteX6218" fmla="*/ 1160467 w 6356145"/>
                <a:gd name="connsiteY6218" fmla="*/ 854106 h 3906224"/>
                <a:gd name="connsiteX6219" fmla="*/ 1141101 w 6356145"/>
                <a:gd name="connsiteY6219" fmla="*/ 772374 h 3906224"/>
                <a:gd name="connsiteX6220" fmla="*/ 3293262 w 6356145"/>
                <a:gd name="connsiteY6220" fmla="*/ 772299 h 3906224"/>
                <a:gd name="connsiteX6221" fmla="*/ 3292440 w 6356145"/>
                <a:gd name="connsiteY6221" fmla="*/ 774244 h 3906224"/>
                <a:gd name="connsiteX6222" fmla="*/ 3289524 w 6356145"/>
                <a:gd name="connsiteY6222" fmla="*/ 781871 h 3906224"/>
                <a:gd name="connsiteX6223" fmla="*/ 3284439 w 6356145"/>
                <a:gd name="connsiteY6223" fmla="*/ 797350 h 3906224"/>
                <a:gd name="connsiteX6224" fmla="*/ 3273895 w 6356145"/>
                <a:gd name="connsiteY6224" fmla="*/ 854106 h 3906224"/>
                <a:gd name="connsiteX6225" fmla="*/ 3331026 w 6356145"/>
                <a:gd name="connsiteY6225" fmla="*/ 863677 h 3906224"/>
                <a:gd name="connsiteX6226" fmla="*/ 3333717 w 6356145"/>
                <a:gd name="connsiteY6226" fmla="*/ 859191 h 3906224"/>
                <a:gd name="connsiteX6227" fmla="*/ 3333792 w 6356145"/>
                <a:gd name="connsiteY6227" fmla="*/ 859041 h 3906224"/>
                <a:gd name="connsiteX6228" fmla="*/ 3333941 w 6356145"/>
                <a:gd name="connsiteY6228" fmla="*/ 858742 h 3906224"/>
                <a:gd name="connsiteX6229" fmla="*/ 3348149 w 6356145"/>
                <a:gd name="connsiteY6229" fmla="*/ 837430 h 3906224"/>
                <a:gd name="connsiteX6230" fmla="*/ 3348224 w 6356145"/>
                <a:gd name="connsiteY6230" fmla="*/ 837280 h 3906224"/>
                <a:gd name="connsiteX6231" fmla="*/ 3348298 w 6356145"/>
                <a:gd name="connsiteY6231" fmla="*/ 837131 h 3906224"/>
                <a:gd name="connsiteX6232" fmla="*/ 3364376 w 6356145"/>
                <a:gd name="connsiteY6232" fmla="*/ 816567 h 3906224"/>
                <a:gd name="connsiteX6233" fmla="*/ 3364525 w 6356145"/>
                <a:gd name="connsiteY6233" fmla="*/ 816418 h 3906224"/>
                <a:gd name="connsiteX6234" fmla="*/ 3293262 w 6356145"/>
                <a:gd name="connsiteY6234" fmla="*/ 772299 h 3906224"/>
                <a:gd name="connsiteX6235" fmla="*/ 5306938 w 6356145"/>
                <a:gd name="connsiteY6235" fmla="*/ 762503 h 3906224"/>
                <a:gd name="connsiteX6236" fmla="*/ 5282036 w 6356145"/>
                <a:gd name="connsiteY6236" fmla="*/ 799219 h 3906224"/>
                <a:gd name="connsiteX6237" fmla="*/ 5281962 w 6356145"/>
                <a:gd name="connsiteY6237" fmla="*/ 799293 h 3906224"/>
                <a:gd name="connsiteX6238" fmla="*/ 5278597 w 6356145"/>
                <a:gd name="connsiteY6238" fmla="*/ 803332 h 3906224"/>
                <a:gd name="connsiteX6239" fmla="*/ 5265736 w 6356145"/>
                <a:gd name="connsiteY6239" fmla="*/ 818362 h 3906224"/>
                <a:gd name="connsiteX6240" fmla="*/ 5264688 w 6356145"/>
                <a:gd name="connsiteY6240" fmla="*/ 819484 h 3906224"/>
                <a:gd name="connsiteX6241" fmla="*/ 5264614 w 6356145"/>
                <a:gd name="connsiteY6241" fmla="*/ 819558 h 3906224"/>
                <a:gd name="connsiteX6242" fmla="*/ 5264539 w 6356145"/>
                <a:gd name="connsiteY6242" fmla="*/ 819633 h 3906224"/>
                <a:gd name="connsiteX6243" fmla="*/ 5255192 w 6356145"/>
                <a:gd name="connsiteY6243" fmla="*/ 829354 h 3906224"/>
                <a:gd name="connsiteX6244" fmla="*/ 5253995 w 6356145"/>
                <a:gd name="connsiteY6244" fmla="*/ 830476 h 3906224"/>
                <a:gd name="connsiteX6245" fmla="*/ 5217728 w 6356145"/>
                <a:gd name="connsiteY6245" fmla="*/ 861434 h 3906224"/>
                <a:gd name="connsiteX6246" fmla="*/ 5259754 w 6356145"/>
                <a:gd name="connsiteY6246" fmla="*/ 941221 h 3906224"/>
                <a:gd name="connsiteX6247" fmla="*/ 5345448 w 6356145"/>
                <a:gd name="connsiteY6247" fmla="*/ 989901 h 3906224"/>
                <a:gd name="connsiteX6248" fmla="*/ 5378350 w 6356145"/>
                <a:gd name="connsiteY6248" fmla="*/ 950942 h 3906224"/>
                <a:gd name="connsiteX6249" fmla="*/ 5379472 w 6356145"/>
                <a:gd name="connsiteY6249" fmla="*/ 949745 h 3906224"/>
                <a:gd name="connsiteX6250" fmla="*/ 5388594 w 6356145"/>
                <a:gd name="connsiteY6250" fmla="*/ 940997 h 3906224"/>
                <a:gd name="connsiteX6251" fmla="*/ 5389193 w 6356145"/>
                <a:gd name="connsiteY6251" fmla="*/ 940398 h 3906224"/>
                <a:gd name="connsiteX6252" fmla="*/ 5389268 w 6356145"/>
                <a:gd name="connsiteY6252" fmla="*/ 940324 h 3906224"/>
                <a:gd name="connsiteX6253" fmla="*/ 5389416 w 6356145"/>
                <a:gd name="connsiteY6253" fmla="*/ 940174 h 3906224"/>
                <a:gd name="connsiteX6254" fmla="*/ 5409457 w 6356145"/>
                <a:gd name="connsiteY6254" fmla="*/ 923050 h 3906224"/>
                <a:gd name="connsiteX6255" fmla="*/ 5430994 w 6356145"/>
                <a:gd name="connsiteY6255" fmla="*/ 907646 h 3906224"/>
                <a:gd name="connsiteX6256" fmla="*/ 5431068 w 6356145"/>
                <a:gd name="connsiteY6256" fmla="*/ 907571 h 3906224"/>
                <a:gd name="connsiteX6257" fmla="*/ 5431292 w 6356145"/>
                <a:gd name="connsiteY6257" fmla="*/ 907422 h 3906224"/>
                <a:gd name="connsiteX6258" fmla="*/ 5431890 w 6356145"/>
                <a:gd name="connsiteY6258" fmla="*/ 907048 h 3906224"/>
                <a:gd name="connsiteX6259" fmla="*/ 5444079 w 6356145"/>
                <a:gd name="connsiteY6259" fmla="*/ 899420 h 3906224"/>
                <a:gd name="connsiteX6260" fmla="*/ 5446322 w 6356145"/>
                <a:gd name="connsiteY6260" fmla="*/ 897999 h 3906224"/>
                <a:gd name="connsiteX6261" fmla="*/ 5435555 w 6356145"/>
                <a:gd name="connsiteY6261" fmla="*/ 814174 h 3906224"/>
                <a:gd name="connsiteX6262" fmla="*/ 5438620 w 6356145"/>
                <a:gd name="connsiteY6262" fmla="*/ 769458 h 3906224"/>
                <a:gd name="connsiteX6263" fmla="*/ 5306938 w 6356145"/>
                <a:gd name="connsiteY6263" fmla="*/ 762503 h 3906224"/>
                <a:gd name="connsiteX6264" fmla="*/ 2940912 w 6356145"/>
                <a:gd name="connsiteY6264" fmla="*/ 762503 h 3906224"/>
                <a:gd name="connsiteX6265" fmla="*/ 2889241 w 6356145"/>
                <a:gd name="connsiteY6265" fmla="*/ 829429 h 3906224"/>
                <a:gd name="connsiteX6266" fmla="*/ 2851852 w 6356145"/>
                <a:gd name="connsiteY6266" fmla="*/ 861508 h 3906224"/>
                <a:gd name="connsiteX6267" fmla="*/ 2893878 w 6356145"/>
                <a:gd name="connsiteY6267" fmla="*/ 941296 h 3906224"/>
                <a:gd name="connsiteX6268" fmla="*/ 2979498 w 6356145"/>
                <a:gd name="connsiteY6268" fmla="*/ 989901 h 3906224"/>
                <a:gd name="connsiteX6269" fmla="*/ 3005894 w 6356145"/>
                <a:gd name="connsiteY6269" fmla="*/ 957747 h 3906224"/>
                <a:gd name="connsiteX6270" fmla="*/ 3006417 w 6356145"/>
                <a:gd name="connsiteY6270" fmla="*/ 957148 h 3906224"/>
                <a:gd name="connsiteX6271" fmla="*/ 3006567 w 6356145"/>
                <a:gd name="connsiteY6271" fmla="*/ 956999 h 3906224"/>
                <a:gd name="connsiteX6272" fmla="*/ 3012923 w 6356145"/>
                <a:gd name="connsiteY6272" fmla="*/ 950343 h 3906224"/>
                <a:gd name="connsiteX6273" fmla="*/ 3014344 w 6356145"/>
                <a:gd name="connsiteY6273" fmla="*/ 948923 h 3906224"/>
                <a:gd name="connsiteX6274" fmla="*/ 3016886 w 6356145"/>
                <a:gd name="connsiteY6274" fmla="*/ 946455 h 3906224"/>
                <a:gd name="connsiteX6275" fmla="*/ 3022794 w 6356145"/>
                <a:gd name="connsiteY6275" fmla="*/ 940772 h 3906224"/>
                <a:gd name="connsiteX6276" fmla="*/ 3023167 w 6356145"/>
                <a:gd name="connsiteY6276" fmla="*/ 940398 h 3906224"/>
                <a:gd name="connsiteX6277" fmla="*/ 3024214 w 6356145"/>
                <a:gd name="connsiteY6277" fmla="*/ 939427 h 3906224"/>
                <a:gd name="connsiteX6278" fmla="*/ 3031842 w 6356145"/>
                <a:gd name="connsiteY6278" fmla="*/ 932622 h 3906224"/>
                <a:gd name="connsiteX6279" fmla="*/ 3034010 w 6356145"/>
                <a:gd name="connsiteY6279" fmla="*/ 930752 h 3906224"/>
                <a:gd name="connsiteX6280" fmla="*/ 3034459 w 6356145"/>
                <a:gd name="connsiteY6280" fmla="*/ 930378 h 3906224"/>
                <a:gd name="connsiteX6281" fmla="*/ 3043507 w 6356145"/>
                <a:gd name="connsiteY6281" fmla="*/ 923050 h 3906224"/>
                <a:gd name="connsiteX6282" fmla="*/ 3065192 w 6356145"/>
                <a:gd name="connsiteY6282" fmla="*/ 907496 h 3906224"/>
                <a:gd name="connsiteX6283" fmla="*/ 3066090 w 6356145"/>
                <a:gd name="connsiteY6283" fmla="*/ 906898 h 3906224"/>
                <a:gd name="connsiteX6284" fmla="*/ 3078054 w 6356145"/>
                <a:gd name="connsiteY6284" fmla="*/ 899420 h 3906224"/>
                <a:gd name="connsiteX6285" fmla="*/ 3080372 w 6356145"/>
                <a:gd name="connsiteY6285" fmla="*/ 897999 h 3906224"/>
                <a:gd name="connsiteX6286" fmla="*/ 3069679 w 6356145"/>
                <a:gd name="connsiteY6286" fmla="*/ 814174 h 3906224"/>
                <a:gd name="connsiteX6287" fmla="*/ 3072819 w 6356145"/>
                <a:gd name="connsiteY6287" fmla="*/ 769458 h 3906224"/>
                <a:gd name="connsiteX6288" fmla="*/ 2940912 w 6356145"/>
                <a:gd name="connsiteY6288" fmla="*/ 762503 h 3906224"/>
                <a:gd name="connsiteX6289" fmla="*/ 5042077 w 6356145"/>
                <a:gd name="connsiteY6289" fmla="*/ 762428 h 3906224"/>
                <a:gd name="connsiteX6290" fmla="*/ 4910244 w 6356145"/>
                <a:gd name="connsiteY6290" fmla="*/ 769533 h 3906224"/>
                <a:gd name="connsiteX6291" fmla="*/ 4913386 w 6356145"/>
                <a:gd name="connsiteY6291" fmla="*/ 814249 h 3906224"/>
                <a:gd name="connsiteX6292" fmla="*/ 4902618 w 6356145"/>
                <a:gd name="connsiteY6292" fmla="*/ 898075 h 3906224"/>
                <a:gd name="connsiteX6293" fmla="*/ 4904337 w 6356145"/>
                <a:gd name="connsiteY6293" fmla="*/ 899121 h 3906224"/>
                <a:gd name="connsiteX6294" fmla="*/ 4917872 w 6356145"/>
                <a:gd name="connsiteY6294" fmla="*/ 907571 h 3906224"/>
                <a:gd name="connsiteX6295" fmla="*/ 4949578 w 6356145"/>
                <a:gd name="connsiteY6295" fmla="*/ 931425 h 3906224"/>
                <a:gd name="connsiteX6296" fmla="*/ 4949727 w 6356145"/>
                <a:gd name="connsiteY6296" fmla="*/ 931575 h 3906224"/>
                <a:gd name="connsiteX6297" fmla="*/ 4969394 w 6356145"/>
                <a:gd name="connsiteY6297" fmla="*/ 949596 h 3906224"/>
                <a:gd name="connsiteX6298" fmla="*/ 4970664 w 6356145"/>
                <a:gd name="connsiteY6298" fmla="*/ 950942 h 3906224"/>
                <a:gd name="connsiteX6299" fmla="*/ 5000126 w 6356145"/>
                <a:gd name="connsiteY6299" fmla="*/ 985115 h 3906224"/>
                <a:gd name="connsiteX6300" fmla="*/ 5004912 w 6356145"/>
                <a:gd name="connsiteY6300" fmla="*/ 979881 h 3906224"/>
                <a:gd name="connsiteX6301" fmla="*/ 5081559 w 6356145"/>
                <a:gd name="connsiteY6301" fmla="*/ 941221 h 3906224"/>
                <a:gd name="connsiteX6302" fmla="*/ 5120219 w 6356145"/>
                <a:gd name="connsiteY6302" fmla="*/ 864575 h 3906224"/>
                <a:gd name="connsiteX6303" fmla="*/ 5127024 w 6356145"/>
                <a:gd name="connsiteY6303" fmla="*/ 858292 h 3906224"/>
                <a:gd name="connsiteX6304" fmla="*/ 5093748 w 6356145"/>
                <a:gd name="connsiteY6304" fmla="*/ 829280 h 3906224"/>
                <a:gd name="connsiteX6305" fmla="*/ 5042077 w 6356145"/>
                <a:gd name="connsiteY6305" fmla="*/ 762428 h 3906224"/>
                <a:gd name="connsiteX6306" fmla="*/ 3859102 w 6356145"/>
                <a:gd name="connsiteY6306" fmla="*/ 762428 h 3906224"/>
                <a:gd name="connsiteX6307" fmla="*/ 3727269 w 6356145"/>
                <a:gd name="connsiteY6307" fmla="*/ 769533 h 3906224"/>
                <a:gd name="connsiteX6308" fmla="*/ 3730335 w 6356145"/>
                <a:gd name="connsiteY6308" fmla="*/ 814249 h 3906224"/>
                <a:gd name="connsiteX6309" fmla="*/ 3719642 w 6356145"/>
                <a:gd name="connsiteY6309" fmla="*/ 898075 h 3906224"/>
                <a:gd name="connsiteX6310" fmla="*/ 3722857 w 6356145"/>
                <a:gd name="connsiteY6310" fmla="*/ 900019 h 3906224"/>
                <a:gd name="connsiteX6311" fmla="*/ 3723904 w 6356145"/>
                <a:gd name="connsiteY6311" fmla="*/ 900617 h 3906224"/>
                <a:gd name="connsiteX6312" fmla="*/ 3730485 w 6356145"/>
                <a:gd name="connsiteY6312" fmla="*/ 904655 h 3906224"/>
                <a:gd name="connsiteX6313" fmla="*/ 3730784 w 6356145"/>
                <a:gd name="connsiteY6313" fmla="*/ 904804 h 3906224"/>
                <a:gd name="connsiteX6314" fmla="*/ 3735121 w 6356145"/>
                <a:gd name="connsiteY6314" fmla="*/ 907646 h 3906224"/>
                <a:gd name="connsiteX6315" fmla="*/ 3766677 w 6356145"/>
                <a:gd name="connsiteY6315" fmla="*/ 931350 h 3906224"/>
                <a:gd name="connsiteX6316" fmla="*/ 3766752 w 6356145"/>
                <a:gd name="connsiteY6316" fmla="*/ 931425 h 3906224"/>
                <a:gd name="connsiteX6317" fmla="*/ 3768621 w 6356145"/>
                <a:gd name="connsiteY6317" fmla="*/ 933070 h 3906224"/>
                <a:gd name="connsiteX6318" fmla="*/ 3786418 w 6356145"/>
                <a:gd name="connsiteY6318" fmla="*/ 949521 h 3906224"/>
                <a:gd name="connsiteX6319" fmla="*/ 3787689 w 6356145"/>
                <a:gd name="connsiteY6319" fmla="*/ 950867 h 3906224"/>
                <a:gd name="connsiteX6320" fmla="*/ 3817152 w 6356145"/>
                <a:gd name="connsiteY6320" fmla="*/ 985040 h 3906224"/>
                <a:gd name="connsiteX6321" fmla="*/ 3822012 w 6356145"/>
                <a:gd name="connsiteY6321" fmla="*/ 979806 h 3906224"/>
                <a:gd name="connsiteX6322" fmla="*/ 3898510 w 6356145"/>
                <a:gd name="connsiteY6322" fmla="*/ 941221 h 3906224"/>
                <a:gd name="connsiteX6323" fmla="*/ 3944048 w 6356145"/>
                <a:gd name="connsiteY6323" fmla="*/ 858218 h 3906224"/>
                <a:gd name="connsiteX6324" fmla="*/ 3910848 w 6356145"/>
                <a:gd name="connsiteY6324" fmla="*/ 829204 h 3906224"/>
                <a:gd name="connsiteX6325" fmla="*/ 3859102 w 6356145"/>
                <a:gd name="connsiteY6325" fmla="*/ 762428 h 3906224"/>
                <a:gd name="connsiteX6326" fmla="*/ 1758087 w 6356145"/>
                <a:gd name="connsiteY6326" fmla="*/ 762354 h 3906224"/>
                <a:gd name="connsiteX6327" fmla="*/ 1706416 w 6356145"/>
                <a:gd name="connsiteY6327" fmla="*/ 829280 h 3906224"/>
                <a:gd name="connsiteX6328" fmla="*/ 1668953 w 6356145"/>
                <a:gd name="connsiteY6328" fmla="*/ 861359 h 3906224"/>
                <a:gd name="connsiteX6329" fmla="*/ 1710977 w 6356145"/>
                <a:gd name="connsiteY6329" fmla="*/ 941146 h 3906224"/>
                <a:gd name="connsiteX6330" fmla="*/ 1796672 w 6356145"/>
                <a:gd name="connsiteY6330" fmla="*/ 989826 h 3906224"/>
                <a:gd name="connsiteX6331" fmla="*/ 1829574 w 6356145"/>
                <a:gd name="connsiteY6331" fmla="*/ 950867 h 3906224"/>
                <a:gd name="connsiteX6332" fmla="*/ 1830695 w 6356145"/>
                <a:gd name="connsiteY6332" fmla="*/ 949671 h 3906224"/>
                <a:gd name="connsiteX6333" fmla="*/ 1839819 w 6356145"/>
                <a:gd name="connsiteY6333" fmla="*/ 940922 h 3906224"/>
                <a:gd name="connsiteX6334" fmla="*/ 1840417 w 6356145"/>
                <a:gd name="connsiteY6334" fmla="*/ 940324 h 3906224"/>
                <a:gd name="connsiteX6335" fmla="*/ 1840491 w 6356145"/>
                <a:gd name="connsiteY6335" fmla="*/ 940249 h 3906224"/>
                <a:gd name="connsiteX6336" fmla="*/ 1840641 w 6356145"/>
                <a:gd name="connsiteY6336" fmla="*/ 940099 h 3906224"/>
                <a:gd name="connsiteX6337" fmla="*/ 1860756 w 6356145"/>
                <a:gd name="connsiteY6337" fmla="*/ 922975 h 3906224"/>
                <a:gd name="connsiteX6338" fmla="*/ 1882292 w 6356145"/>
                <a:gd name="connsiteY6338" fmla="*/ 907571 h 3906224"/>
                <a:gd name="connsiteX6339" fmla="*/ 1882367 w 6356145"/>
                <a:gd name="connsiteY6339" fmla="*/ 907496 h 3906224"/>
                <a:gd name="connsiteX6340" fmla="*/ 1882517 w 6356145"/>
                <a:gd name="connsiteY6340" fmla="*/ 907347 h 3906224"/>
                <a:gd name="connsiteX6341" fmla="*/ 1883264 w 6356145"/>
                <a:gd name="connsiteY6341" fmla="*/ 906898 h 3906224"/>
                <a:gd name="connsiteX6342" fmla="*/ 1895303 w 6356145"/>
                <a:gd name="connsiteY6342" fmla="*/ 899420 h 3906224"/>
                <a:gd name="connsiteX6343" fmla="*/ 1897547 w 6356145"/>
                <a:gd name="connsiteY6343" fmla="*/ 897999 h 3906224"/>
                <a:gd name="connsiteX6344" fmla="*/ 1886779 w 6356145"/>
                <a:gd name="connsiteY6344" fmla="*/ 814174 h 3906224"/>
                <a:gd name="connsiteX6345" fmla="*/ 1889844 w 6356145"/>
                <a:gd name="connsiteY6345" fmla="*/ 769458 h 3906224"/>
                <a:gd name="connsiteX6346" fmla="*/ 1758087 w 6356145"/>
                <a:gd name="connsiteY6346" fmla="*/ 762354 h 3906224"/>
                <a:gd name="connsiteX6347" fmla="*/ 1493152 w 6356145"/>
                <a:gd name="connsiteY6347" fmla="*/ 762354 h 3906224"/>
                <a:gd name="connsiteX6348" fmla="*/ 1361319 w 6356145"/>
                <a:gd name="connsiteY6348" fmla="*/ 769458 h 3906224"/>
                <a:gd name="connsiteX6349" fmla="*/ 1364460 w 6356145"/>
                <a:gd name="connsiteY6349" fmla="*/ 814174 h 3906224"/>
                <a:gd name="connsiteX6350" fmla="*/ 1353692 w 6356145"/>
                <a:gd name="connsiteY6350" fmla="*/ 897999 h 3906224"/>
                <a:gd name="connsiteX6351" fmla="*/ 1355412 w 6356145"/>
                <a:gd name="connsiteY6351" fmla="*/ 899047 h 3906224"/>
                <a:gd name="connsiteX6352" fmla="*/ 1369021 w 6356145"/>
                <a:gd name="connsiteY6352" fmla="*/ 907496 h 3906224"/>
                <a:gd name="connsiteX6353" fmla="*/ 1400727 w 6356145"/>
                <a:gd name="connsiteY6353" fmla="*/ 931350 h 3906224"/>
                <a:gd name="connsiteX6354" fmla="*/ 1400802 w 6356145"/>
                <a:gd name="connsiteY6354" fmla="*/ 931425 h 3906224"/>
                <a:gd name="connsiteX6355" fmla="*/ 1420543 w 6356145"/>
                <a:gd name="connsiteY6355" fmla="*/ 949521 h 3906224"/>
                <a:gd name="connsiteX6356" fmla="*/ 1421814 w 6356145"/>
                <a:gd name="connsiteY6356" fmla="*/ 950867 h 3906224"/>
                <a:gd name="connsiteX6357" fmla="*/ 1451276 w 6356145"/>
                <a:gd name="connsiteY6357" fmla="*/ 985040 h 3906224"/>
                <a:gd name="connsiteX6358" fmla="*/ 1456062 w 6356145"/>
                <a:gd name="connsiteY6358" fmla="*/ 979881 h 3906224"/>
                <a:gd name="connsiteX6359" fmla="*/ 1532709 w 6356145"/>
                <a:gd name="connsiteY6359" fmla="*/ 941221 h 3906224"/>
                <a:gd name="connsiteX6360" fmla="*/ 1571368 w 6356145"/>
                <a:gd name="connsiteY6360" fmla="*/ 864575 h 3906224"/>
                <a:gd name="connsiteX6361" fmla="*/ 1578248 w 6356145"/>
                <a:gd name="connsiteY6361" fmla="*/ 858292 h 3906224"/>
                <a:gd name="connsiteX6362" fmla="*/ 1544972 w 6356145"/>
                <a:gd name="connsiteY6362" fmla="*/ 829280 h 3906224"/>
                <a:gd name="connsiteX6363" fmla="*/ 1493152 w 6356145"/>
                <a:gd name="connsiteY6363" fmla="*/ 762354 h 3906224"/>
                <a:gd name="connsiteX6364" fmla="*/ 575112 w 6356145"/>
                <a:gd name="connsiteY6364" fmla="*/ 762354 h 3906224"/>
                <a:gd name="connsiteX6365" fmla="*/ 523217 w 6356145"/>
                <a:gd name="connsiteY6365" fmla="*/ 829280 h 3906224"/>
                <a:gd name="connsiteX6366" fmla="*/ 485828 w 6356145"/>
                <a:gd name="connsiteY6366" fmla="*/ 861359 h 3906224"/>
                <a:gd name="connsiteX6367" fmla="*/ 527853 w 6356145"/>
                <a:gd name="connsiteY6367" fmla="*/ 941146 h 3906224"/>
                <a:gd name="connsiteX6368" fmla="*/ 613547 w 6356145"/>
                <a:gd name="connsiteY6368" fmla="*/ 989826 h 3906224"/>
                <a:gd name="connsiteX6369" fmla="*/ 646449 w 6356145"/>
                <a:gd name="connsiteY6369" fmla="*/ 950867 h 3906224"/>
                <a:gd name="connsiteX6370" fmla="*/ 647571 w 6356145"/>
                <a:gd name="connsiteY6370" fmla="*/ 949671 h 3906224"/>
                <a:gd name="connsiteX6371" fmla="*/ 656694 w 6356145"/>
                <a:gd name="connsiteY6371" fmla="*/ 940922 h 3906224"/>
                <a:gd name="connsiteX6372" fmla="*/ 657292 w 6356145"/>
                <a:gd name="connsiteY6372" fmla="*/ 940324 h 3906224"/>
                <a:gd name="connsiteX6373" fmla="*/ 657367 w 6356145"/>
                <a:gd name="connsiteY6373" fmla="*/ 940249 h 3906224"/>
                <a:gd name="connsiteX6374" fmla="*/ 657516 w 6356145"/>
                <a:gd name="connsiteY6374" fmla="*/ 940099 h 3906224"/>
                <a:gd name="connsiteX6375" fmla="*/ 677631 w 6356145"/>
                <a:gd name="connsiteY6375" fmla="*/ 922975 h 3906224"/>
                <a:gd name="connsiteX6376" fmla="*/ 699167 w 6356145"/>
                <a:gd name="connsiteY6376" fmla="*/ 907571 h 3906224"/>
                <a:gd name="connsiteX6377" fmla="*/ 699317 w 6356145"/>
                <a:gd name="connsiteY6377" fmla="*/ 907496 h 3906224"/>
                <a:gd name="connsiteX6378" fmla="*/ 699466 w 6356145"/>
                <a:gd name="connsiteY6378" fmla="*/ 907422 h 3906224"/>
                <a:gd name="connsiteX6379" fmla="*/ 699841 w 6356145"/>
                <a:gd name="connsiteY6379" fmla="*/ 907197 h 3906224"/>
                <a:gd name="connsiteX6380" fmla="*/ 712328 w 6356145"/>
                <a:gd name="connsiteY6380" fmla="*/ 899420 h 3906224"/>
                <a:gd name="connsiteX6381" fmla="*/ 714572 w 6356145"/>
                <a:gd name="connsiteY6381" fmla="*/ 898075 h 3906224"/>
                <a:gd name="connsiteX6382" fmla="*/ 703804 w 6356145"/>
                <a:gd name="connsiteY6382" fmla="*/ 814249 h 3906224"/>
                <a:gd name="connsiteX6383" fmla="*/ 706869 w 6356145"/>
                <a:gd name="connsiteY6383" fmla="*/ 769533 h 3906224"/>
                <a:gd name="connsiteX6384" fmla="*/ 575112 w 6356145"/>
                <a:gd name="connsiteY6384" fmla="*/ 762354 h 3906224"/>
                <a:gd name="connsiteX6385" fmla="*/ 4123738 w 6356145"/>
                <a:gd name="connsiteY6385" fmla="*/ 762279 h 3906224"/>
                <a:gd name="connsiteX6386" fmla="*/ 4072067 w 6356145"/>
                <a:gd name="connsiteY6386" fmla="*/ 829204 h 3906224"/>
                <a:gd name="connsiteX6387" fmla="*/ 4034678 w 6356145"/>
                <a:gd name="connsiteY6387" fmla="*/ 861284 h 3906224"/>
                <a:gd name="connsiteX6388" fmla="*/ 4076703 w 6356145"/>
                <a:gd name="connsiteY6388" fmla="*/ 941071 h 3906224"/>
                <a:gd name="connsiteX6389" fmla="*/ 4162323 w 6356145"/>
                <a:gd name="connsiteY6389" fmla="*/ 989677 h 3906224"/>
                <a:gd name="connsiteX6390" fmla="*/ 4166361 w 6356145"/>
                <a:gd name="connsiteY6390" fmla="*/ 984218 h 3906224"/>
                <a:gd name="connsiteX6391" fmla="*/ 4167707 w 6356145"/>
                <a:gd name="connsiteY6391" fmla="*/ 982348 h 3906224"/>
                <a:gd name="connsiteX6392" fmla="*/ 4174138 w 6356145"/>
                <a:gd name="connsiteY6392" fmla="*/ 974198 h 3906224"/>
                <a:gd name="connsiteX6393" fmla="*/ 4174287 w 6356145"/>
                <a:gd name="connsiteY6393" fmla="*/ 974048 h 3906224"/>
                <a:gd name="connsiteX6394" fmla="*/ 4174662 w 6356145"/>
                <a:gd name="connsiteY6394" fmla="*/ 973599 h 3906224"/>
                <a:gd name="connsiteX6395" fmla="*/ 4175409 w 6356145"/>
                <a:gd name="connsiteY6395" fmla="*/ 972702 h 3906224"/>
                <a:gd name="connsiteX6396" fmla="*/ 4180419 w 6356145"/>
                <a:gd name="connsiteY6396" fmla="*/ 966945 h 3906224"/>
                <a:gd name="connsiteX6397" fmla="*/ 4181691 w 6356145"/>
                <a:gd name="connsiteY6397" fmla="*/ 965374 h 3906224"/>
                <a:gd name="connsiteX6398" fmla="*/ 4187673 w 6356145"/>
                <a:gd name="connsiteY6398" fmla="*/ 958868 h 3906224"/>
                <a:gd name="connsiteX6399" fmla="*/ 4188794 w 6356145"/>
                <a:gd name="connsiteY6399" fmla="*/ 957597 h 3906224"/>
                <a:gd name="connsiteX6400" fmla="*/ 4192234 w 6356145"/>
                <a:gd name="connsiteY6400" fmla="*/ 954083 h 3906224"/>
                <a:gd name="connsiteX6401" fmla="*/ 4195524 w 6356145"/>
                <a:gd name="connsiteY6401" fmla="*/ 950643 h 3906224"/>
                <a:gd name="connsiteX6402" fmla="*/ 4196422 w 6356145"/>
                <a:gd name="connsiteY6402" fmla="*/ 949671 h 3906224"/>
                <a:gd name="connsiteX6403" fmla="*/ 4205544 w 6356145"/>
                <a:gd name="connsiteY6403" fmla="*/ 940922 h 3906224"/>
                <a:gd name="connsiteX6404" fmla="*/ 4206142 w 6356145"/>
                <a:gd name="connsiteY6404" fmla="*/ 940324 h 3906224"/>
                <a:gd name="connsiteX6405" fmla="*/ 4206217 w 6356145"/>
                <a:gd name="connsiteY6405" fmla="*/ 940249 h 3906224"/>
                <a:gd name="connsiteX6406" fmla="*/ 4206367 w 6356145"/>
                <a:gd name="connsiteY6406" fmla="*/ 940099 h 3906224"/>
                <a:gd name="connsiteX6407" fmla="*/ 4226482 w 6356145"/>
                <a:gd name="connsiteY6407" fmla="*/ 922975 h 3906224"/>
                <a:gd name="connsiteX6408" fmla="*/ 4248093 w 6356145"/>
                <a:gd name="connsiteY6408" fmla="*/ 907496 h 3906224"/>
                <a:gd name="connsiteX6409" fmla="*/ 4248840 w 6356145"/>
                <a:gd name="connsiteY6409" fmla="*/ 907048 h 3906224"/>
                <a:gd name="connsiteX6410" fmla="*/ 4260954 w 6356145"/>
                <a:gd name="connsiteY6410" fmla="*/ 899495 h 3906224"/>
                <a:gd name="connsiteX6411" fmla="*/ 4263348 w 6356145"/>
                <a:gd name="connsiteY6411" fmla="*/ 897999 h 3906224"/>
                <a:gd name="connsiteX6412" fmla="*/ 4252580 w 6356145"/>
                <a:gd name="connsiteY6412" fmla="*/ 814174 h 3906224"/>
                <a:gd name="connsiteX6413" fmla="*/ 4255646 w 6356145"/>
                <a:gd name="connsiteY6413" fmla="*/ 769458 h 3906224"/>
                <a:gd name="connsiteX6414" fmla="*/ 4123738 w 6356145"/>
                <a:gd name="connsiteY6414" fmla="*/ 762279 h 3906224"/>
                <a:gd name="connsiteX6415" fmla="*/ 6224903 w 6356145"/>
                <a:gd name="connsiteY6415" fmla="*/ 762204 h 3906224"/>
                <a:gd name="connsiteX6416" fmla="*/ 6093070 w 6356145"/>
                <a:gd name="connsiteY6416" fmla="*/ 769308 h 3906224"/>
                <a:gd name="connsiteX6417" fmla="*/ 6096136 w 6356145"/>
                <a:gd name="connsiteY6417" fmla="*/ 814024 h 3906224"/>
                <a:gd name="connsiteX6418" fmla="*/ 6085368 w 6356145"/>
                <a:gd name="connsiteY6418" fmla="*/ 897850 h 3906224"/>
                <a:gd name="connsiteX6419" fmla="*/ 6087612 w 6356145"/>
                <a:gd name="connsiteY6419" fmla="*/ 899271 h 3906224"/>
                <a:gd name="connsiteX6420" fmla="*/ 6099874 w 6356145"/>
                <a:gd name="connsiteY6420" fmla="*/ 906898 h 3906224"/>
                <a:gd name="connsiteX6421" fmla="*/ 6100622 w 6356145"/>
                <a:gd name="connsiteY6421" fmla="*/ 907347 h 3906224"/>
                <a:gd name="connsiteX6422" fmla="*/ 6132328 w 6356145"/>
                <a:gd name="connsiteY6422" fmla="*/ 931201 h 3906224"/>
                <a:gd name="connsiteX6423" fmla="*/ 6132852 w 6356145"/>
                <a:gd name="connsiteY6423" fmla="*/ 931649 h 3906224"/>
                <a:gd name="connsiteX6424" fmla="*/ 6152294 w 6356145"/>
                <a:gd name="connsiteY6424" fmla="*/ 949521 h 3906224"/>
                <a:gd name="connsiteX6425" fmla="*/ 6153416 w 6356145"/>
                <a:gd name="connsiteY6425" fmla="*/ 950718 h 3906224"/>
                <a:gd name="connsiteX6426" fmla="*/ 6182952 w 6356145"/>
                <a:gd name="connsiteY6426" fmla="*/ 984965 h 3906224"/>
                <a:gd name="connsiteX6427" fmla="*/ 6187738 w 6356145"/>
                <a:gd name="connsiteY6427" fmla="*/ 979806 h 3906224"/>
                <a:gd name="connsiteX6428" fmla="*/ 6264384 w 6356145"/>
                <a:gd name="connsiteY6428" fmla="*/ 941221 h 3906224"/>
                <a:gd name="connsiteX6429" fmla="*/ 6302970 w 6356145"/>
                <a:gd name="connsiteY6429" fmla="*/ 864575 h 3906224"/>
                <a:gd name="connsiteX6430" fmla="*/ 6309924 w 6356145"/>
                <a:gd name="connsiteY6430" fmla="*/ 858218 h 3906224"/>
                <a:gd name="connsiteX6431" fmla="*/ 6276723 w 6356145"/>
                <a:gd name="connsiteY6431" fmla="*/ 829204 h 3906224"/>
                <a:gd name="connsiteX6432" fmla="*/ 6224903 w 6356145"/>
                <a:gd name="connsiteY6432" fmla="*/ 762204 h 3906224"/>
                <a:gd name="connsiteX6433" fmla="*/ 2676201 w 6356145"/>
                <a:gd name="connsiteY6433" fmla="*/ 762204 h 3906224"/>
                <a:gd name="connsiteX6434" fmla="*/ 2544369 w 6356145"/>
                <a:gd name="connsiteY6434" fmla="*/ 769383 h 3906224"/>
                <a:gd name="connsiteX6435" fmla="*/ 2547435 w 6356145"/>
                <a:gd name="connsiteY6435" fmla="*/ 814100 h 3906224"/>
                <a:gd name="connsiteX6436" fmla="*/ 2536667 w 6356145"/>
                <a:gd name="connsiteY6436" fmla="*/ 897925 h 3906224"/>
                <a:gd name="connsiteX6437" fmla="*/ 2538910 w 6356145"/>
                <a:gd name="connsiteY6437" fmla="*/ 899346 h 3906224"/>
                <a:gd name="connsiteX6438" fmla="*/ 2551174 w 6356145"/>
                <a:gd name="connsiteY6438" fmla="*/ 906973 h 3906224"/>
                <a:gd name="connsiteX6439" fmla="*/ 2551922 w 6356145"/>
                <a:gd name="connsiteY6439" fmla="*/ 907422 h 3906224"/>
                <a:gd name="connsiteX6440" fmla="*/ 2583627 w 6356145"/>
                <a:gd name="connsiteY6440" fmla="*/ 931276 h 3906224"/>
                <a:gd name="connsiteX6441" fmla="*/ 2584150 w 6356145"/>
                <a:gd name="connsiteY6441" fmla="*/ 931724 h 3906224"/>
                <a:gd name="connsiteX6442" fmla="*/ 2603592 w 6356145"/>
                <a:gd name="connsiteY6442" fmla="*/ 949596 h 3906224"/>
                <a:gd name="connsiteX6443" fmla="*/ 2604714 w 6356145"/>
                <a:gd name="connsiteY6443" fmla="*/ 950792 h 3906224"/>
                <a:gd name="connsiteX6444" fmla="*/ 2634251 w 6356145"/>
                <a:gd name="connsiteY6444" fmla="*/ 984965 h 3906224"/>
                <a:gd name="connsiteX6445" fmla="*/ 2639037 w 6356145"/>
                <a:gd name="connsiteY6445" fmla="*/ 979806 h 3906224"/>
                <a:gd name="connsiteX6446" fmla="*/ 2715609 w 6356145"/>
                <a:gd name="connsiteY6446" fmla="*/ 941221 h 3906224"/>
                <a:gd name="connsiteX6447" fmla="*/ 2761148 w 6356145"/>
                <a:gd name="connsiteY6447" fmla="*/ 858218 h 3906224"/>
                <a:gd name="connsiteX6448" fmla="*/ 2727947 w 6356145"/>
                <a:gd name="connsiteY6448" fmla="*/ 829204 h 3906224"/>
                <a:gd name="connsiteX6449" fmla="*/ 2676201 w 6356145"/>
                <a:gd name="connsiteY6449" fmla="*/ 762204 h 3906224"/>
                <a:gd name="connsiteX6450" fmla="*/ 4368661 w 6356145"/>
                <a:gd name="connsiteY6450" fmla="*/ 750305 h 3906224"/>
                <a:gd name="connsiteX6451" fmla="*/ 4308812 w 6356145"/>
                <a:gd name="connsiteY6451" fmla="*/ 756222 h 3906224"/>
                <a:gd name="connsiteX6452" fmla="*/ 4302754 w 6356145"/>
                <a:gd name="connsiteY6452" fmla="*/ 814174 h 3906224"/>
                <a:gd name="connsiteX6453" fmla="*/ 4309560 w 6356145"/>
                <a:gd name="connsiteY6453" fmla="*/ 875566 h 3906224"/>
                <a:gd name="connsiteX6454" fmla="*/ 4317336 w 6356145"/>
                <a:gd name="connsiteY6454" fmla="*/ 872575 h 3906224"/>
                <a:gd name="connsiteX6455" fmla="*/ 4318234 w 6356145"/>
                <a:gd name="connsiteY6455" fmla="*/ 872276 h 3906224"/>
                <a:gd name="connsiteX6456" fmla="*/ 4326908 w 6356145"/>
                <a:gd name="connsiteY6456" fmla="*/ 869285 h 3906224"/>
                <a:gd name="connsiteX6457" fmla="*/ 4346724 w 6356145"/>
                <a:gd name="connsiteY6457" fmla="*/ 863527 h 3906224"/>
                <a:gd name="connsiteX6458" fmla="*/ 4346798 w 6356145"/>
                <a:gd name="connsiteY6458" fmla="*/ 863527 h 3906224"/>
                <a:gd name="connsiteX6459" fmla="*/ 4347022 w 6356145"/>
                <a:gd name="connsiteY6459" fmla="*/ 863453 h 3906224"/>
                <a:gd name="connsiteX6460" fmla="*/ 4362128 w 6356145"/>
                <a:gd name="connsiteY6460" fmla="*/ 859863 h 3906224"/>
                <a:gd name="connsiteX6461" fmla="*/ 4362277 w 6356145"/>
                <a:gd name="connsiteY6461" fmla="*/ 859863 h 3906224"/>
                <a:gd name="connsiteX6462" fmla="*/ 4362576 w 6356145"/>
                <a:gd name="connsiteY6462" fmla="*/ 859789 h 3906224"/>
                <a:gd name="connsiteX6463" fmla="*/ 4363399 w 6356145"/>
                <a:gd name="connsiteY6463" fmla="*/ 859639 h 3906224"/>
                <a:gd name="connsiteX6464" fmla="*/ 4366464 w 6356145"/>
                <a:gd name="connsiteY6464" fmla="*/ 859041 h 3906224"/>
                <a:gd name="connsiteX6465" fmla="*/ 4392188 w 6356145"/>
                <a:gd name="connsiteY6465" fmla="*/ 855078 h 3906224"/>
                <a:gd name="connsiteX6466" fmla="*/ 4406396 w 6356145"/>
                <a:gd name="connsiteY6466" fmla="*/ 853731 h 3906224"/>
                <a:gd name="connsiteX6467" fmla="*/ 4428231 w 6356145"/>
                <a:gd name="connsiteY6467" fmla="*/ 757119 h 3906224"/>
                <a:gd name="connsiteX6468" fmla="*/ 4368661 w 6356145"/>
                <a:gd name="connsiteY6468" fmla="*/ 750305 h 3906224"/>
                <a:gd name="connsiteX6469" fmla="*/ 5982176 w 6356145"/>
                <a:gd name="connsiteY6469" fmla="*/ 750240 h 3906224"/>
                <a:gd name="connsiteX6470" fmla="*/ 5920634 w 6356145"/>
                <a:gd name="connsiteY6470" fmla="*/ 757045 h 3906224"/>
                <a:gd name="connsiteX6471" fmla="*/ 5942468 w 6356145"/>
                <a:gd name="connsiteY6471" fmla="*/ 853807 h 3906224"/>
                <a:gd name="connsiteX6472" fmla="*/ 5956677 w 6356145"/>
                <a:gd name="connsiteY6472" fmla="*/ 855152 h 3906224"/>
                <a:gd name="connsiteX6473" fmla="*/ 5956826 w 6356145"/>
                <a:gd name="connsiteY6473" fmla="*/ 855152 h 3906224"/>
                <a:gd name="connsiteX6474" fmla="*/ 5956900 w 6356145"/>
                <a:gd name="connsiteY6474" fmla="*/ 855152 h 3906224"/>
                <a:gd name="connsiteX6475" fmla="*/ 5982326 w 6356145"/>
                <a:gd name="connsiteY6475" fmla="*/ 859041 h 3906224"/>
                <a:gd name="connsiteX6476" fmla="*/ 5985540 w 6356145"/>
                <a:gd name="connsiteY6476" fmla="*/ 859639 h 3906224"/>
                <a:gd name="connsiteX6477" fmla="*/ 5986662 w 6356145"/>
                <a:gd name="connsiteY6477" fmla="*/ 859863 h 3906224"/>
                <a:gd name="connsiteX6478" fmla="*/ 6001618 w 6356145"/>
                <a:gd name="connsiteY6478" fmla="*/ 863378 h 3906224"/>
                <a:gd name="connsiteX6479" fmla="*/ 6004758 w 6356145"/>
                <a:gd name="connsiteY6479" fmla="*/ 864200 h 3906224"/>
                <a:gd name="connsiteX6480" fmla="*/ 6005282 w 6356145"/>
                <a:gd name="connsiteY6480" fmla="*/ 864350 h 3906224"/>
                <a:gd name="connsiteX6481" fmla="*/ 6009469 w 6356145"/>
                <a:gd name="connsiteY6481" fmla="*/ 865621 h 3906224"/>
                <a:gd name="connsiteX6482" fmla="*/ 6039231 w 6356145"/>
                <a:gd name="connsiteY6482" fmla="*/ 875566 h 3906224"/>
                <a:gd name="connsiteX6483" fmla="*/ 6046036 w 6356145"/>
                <a:gd name="connsiteY6483" fmla="*/ 814249 h 3906224"/>
                <a:gd name="connsiteX6484" fmla="*/ 6040053 w 6356145"/>
                <a:gd name="connsiteY6484" fmla="*/ 756222 h 3906224"/>
                <a:gd name="connsiteX6485" fmla="*/ 5982176 w 6356145"/>
                <a:gd name="connsiteY6485" fmla="*/ 750240 h 3906224"/>
                <a:gd name="connsiteX6486" fmla="*/ 4799126 w 6356145"/>
                <a:gd name="connsiteY6486" fmla="*/ 750240 h 3906224"/>
                <a:gd name="connsiteX6487" fmla="*/ 4737658 w 6356145"/>
                <a:gd name="connsiteY6487" fmla="*/ 757045 h 3906224"/>
                <a:gd name="connsiteX6488" fmla="*/ 4759494 w 6356145"/>
                <a:gd name="connsiteY6488" fmla="*/ 853807 h 3906224"/>
                <a:gd name="connsiteX6489" fmla="*/ 4773402 w 6356145"/>
                <a:gd name="connsiteY6489" fmla="*/ 855152 h 3906224"/>
                <a:gd name="connsiteX6490" fmla="*/ 4773552 w 6356145"/>
                <a:gd name="connsiteY6490" fmla="*/ 855152 h 3906224"/>
                <a:gd name="connsiteX6491" fmla="*/ 4773926 w 6356145"/>
                <a:gd name="connsiteY6491" fmla="*/ 855152 h 3906224"/>
                <a:gd name="connsiteX6492" fmla="*/ 4783498 w 6356145"/>
                <a:gd name="connsiteY6492" fmla="*/ 856349 h 3906224"/>
                <a:gd name="connsiteX6493" fmla="*/ 4799350 w 6356145"/>
                <a:gd name="connsiteY6493" fmla="*/ 859041 h 3906224"/>
                <a:gd name="connsiteX6494" fmla="*/ 4802566 w 6356145"/>
                <a:gd name="connsiteY6494" fmla="*/ 859639 h 3906224"/>
                <a:gd name="connsiteX6495" fmla="*/ 4803687 w 6356145"/>
                <a:gd name="connsiteY6495" fmla="*/ 859863 h 3906224"/>
                <a:gd name="connsiteX6496" fmla="*/ 4818642 w 6356145"/>
                <a:gd name="connsiteY6496" fmla="*/ 863378 h 3906224"/>
                <a:gd name="connsiteX6497" fmla="*/ 4822158 w 6356145"/>
                <a:gd name="connsiteY6497" fmla="*/ 864275 h 3906224"/>
                <a:gd name="connsiteX6498" fmla="*/ 4839281 w 6356145"/>
                <a:gd name="connsiteY6498" fmla="*/ 869435 h 3906224"/>
                <a:gd name="connsiteX6499" fmla="*/ 4848180 w 6356145"/>
                <a:gd name="connsiteY6499" fmla="*/ 872501 h 3906224"/>
                <a:gd name="connsiteX6500" fmla="*/ 4848554 w 6356145"/>
                <a:gd name="connsiteY6500" fmla="*/ 872650 h 3906224"/>
                <a:gd name="connsiteX6501" fmla="*/ 4848778 w 6356145"/>
                <a:gd name="connsiteY6501" fmla="*/ 872725 h 3906224"/>
                <a:gd name="connsiteX6502" fmla="*/ 4856330 w 6356145"/>
                <a:gd name="connsiteY6502" fmla="*/ 875642 h 3906224"/>
                <a:gd name="connsiteX6503" fmla="*/ 4863135 w 6356145"/>
                <a:gd name="connsiteY6503" fmla="*/ 814249 h 3906224"/>
                <a:gd name="connsiteX6504" fmla="*/ 4857078 w 6356145"/>
                <a:gd name="connsiteY6504" fmla="*/ 756222 h 3906224"/>
                <a:gd name="connsiteX6505" fmla="*/ 4799126 w 6356145"/>
                <a:gd name="connsiteY6505" fmla="*/ 750240 h 3906224"/>
                <a:gd name="connsiteX6506" fmla="*/ 3616374 w 6356145"/>
                <a:gd name="connsiteY6506" fmla="*/ 750240 h 3906224"/>
                <a:gd name="connsiteX6507" fmla="*/ 3554834 w 6356145"/>
                <a:gd name="connsiteY6507" fmla="*/ 757045 h 3906224"/>
                <a:gd name="connsiteX6508" fmla="*/ 3576668 w 6356145"/>
                <a:gd name="connsiteY6508" fmla="*/ 853807 h 3906224"/>
                <a:gd name="connsiteX6509" fmla="*/ 3590801 w 6356145"/>
                <a:gd name="connsiteY6509" fmla="*/ 855152 h 3906224"/>
                <a:gd name="connsiteX6510" fmla="*/ 3590951 w 6356145"/>
                <a:gd name="connsiteY6510" fmla="*/ 855152 h 3906224"/>
                <a:gd name="connsiteX6511" fmla="*/ 3591025 w 6356145"/>
                <a:gd name="connsiteY6511" fmla="*/ 855152 h 3906224"/>
                <a:gd name="connsiteX6512" fmla="*/ 3616450 w 6356145"/>
                <a:gd name="connsiteY6512" fmla="*/ 859041 h 3906224"/>
                <a:gd name="connsiteX6513" fmla="*/ 3619665 w 6356145"/>
                <a:gd name="connsiteY6513" fmla="*/ 859639 h 3906224"/>
                <a:gd name="connsiteX6514" fmla="*/ 3620786 w 6356145"/>
                <a:gd name="connsiteY6514" fmla="*/ 859863 h 3906224"/>
                <a:gd name="connsiteX6515" fmla="*/ 3635742 w 6356145"/>
                <a:gd name="connsiteY6515" fmla="*/ 863378 h 3906224"/>
                <a:gd name="connsiteX6516" fmla="*/ 3638958 w 6356145"/>
                <a:gd name="connsiteY6516" fmla="*/ 864200 h 3906224"/>
                <a:gd name="connsiteX6517" fmla="*/ 3639407 w 6356145"/>
                <a:gd name="connsiteY6517" fmla="*/ 864350 h 3906224"/>
                <a:gd name="connsiteX6518" fmla="*/ 3639780 w 6356145"/>
                <a:gd name="connsiteY6518" fmla="*/ 864425 h 3906224"/>
                <a:gd name="connsiteX6519" fmla="*/ 3656380 w 6356145"/>
                <a:gd name="connsiteY6519" fmla="*/ 869435 h 3906224"/>
                <a:gd name="connsiteX6520" fmla="*/ 3673430 w 6356145"/>
                <a:gd name="connsiteY6520" fmla="*/ 875566 h 3906224"/>
                <a:gd name="connsiteX6521" fmla="*/ 3680309 w 6356145"/>
                <a:gd name="connsiteY6521" fmla="*/ 814249 h 3906224"/>
                <a:gd name="connsiteX6522" fmla="*/ 3674327 w 6356145"/>
                <a:gd name="connsiteY6522" fmla="*/ 756222 h 3906224"/>
                <a:gd name="connsiteX6523" fmla="*/ 3616374 w 6356145"/>
                <a:gd name="connsiteY6523" fmla="*/ 750240 h 3906224"/>
                <a:gd name="connsiteX6524" fmla="*/ 2433400 w 6356145"/>
                <a:gd name="connsiteY6524" fmla="*/ 750240 h 3906224"/>
                <a:gd name="connsiteX6525" fmla="*/ 2371858 w 6356145"/>
                <a:gd name="connsiteY6525" fmla="*/ 757045 h 3906224"/>
                <a:gd name="connsiteX6526" fmla="*/ 2393693 w 6356145"/>
                <a:gd name="connsiteY6526" fmla="*/ 853807 h 3906224"/>
                <a:gd name="connsiteX6527" fmla="*/ 2407901 w 6356145"/>
                <a:gd name="connsiteY6527" fmla="*/ 855152 h 3906224"/>
                <a:gd name="connsiteX6528" fmla="*/ 2408051 w 6356145"/>
                <a:gd name="connsiteY6528" fmla="*/ 855152 h 3906224"/>
                <a:gd name="connsiteX6529" fmla="*/ 2408125 w 6356145"/>
                <a:gd name="connsiteY6529" fmla="*/ 855152 h 3906224"/>
                <a:gd name="connsiteX6530" fmla="*/ 2433549 w 6356145"/>
                <a:gd name="connsiteY6530" fmla="*/ 859041 h 3906224"/>
                <a:gd name="connsiteX6531" fmla="*/ 2436764 w 6356145"/>
                <a:gd name="connsiteY6531" fmla="*/ 859639 h 3906224"/>
                <a:gd name="connsiteX6532" fmla="*/ 2437886 w 6356145"/>
                <a:gd name="connsiteY6532" fmla="*/ 859863 h 3906224"/>
                <a:gd name="connsiteX6533" fmla="*/ 2452842 w 6356145"/>
                <a:gd name="connsiteY6533" fmla="*/ 863378 h 3906224"/>
                <a:gd name="connsiteX6534" fmla="*/ 2455983 w 6356145"/>
                <a:gd name="connsiteY6534" fmla="*/ 864200 h 3906224"/>
                <a:gd name="connsiteX6535" fmla="*/ 2456506 w 6356145"/>
                <a:gd name="connsiteY6535" fmla="*/ 864350 h 3906224"/>
                <a:gd name="connsiteX6536" fmla="*/ 2460694 w 6356145"/>
                <a:gd name="connsiteY6536" fmla="*/ 865621 h 3906224"/>
                <a:gd name="connsiteX6537" fmla="*/ 2490455 w 6356145"/>
                <a:gd name="connsiteY6537" fmla="*/ 875566 h 3906224"/>
                <a:gd name="connsiteX6538" fmla="*/ 2497260 w 6356145"/>
                <a:gd name="connsiteY6538" fmla="*/ 814249 h 3906224"/>
                <a:gd name="connsiteX6539" fmla="*/ 2491277 w 6356145"/>
                <a:gd name="connsiteY6539" fmla="*/ 756222 h 3906224"/>
                <a:gd name="connsiteX6540" fmla="*/ 2433400 w 6356145"/>
                <a:gd name="connsiteY6540" fmla="*/ 750240 h 3906224"/>
                <a:gd name="connsiteX6541" fmla="*/ 5551459 w 6356145"/>
                <a:gd name="connsiteY6541" fmla="*/ 750230 h 3906224"/>
                <a:gd name="connsiteX6542" fmla="*/ 5491638 w 6356145"/>
                <a:gd name="connsiteY6542" fmla="*/ 756147 h 3906224"/>
                <a:gd name="connsiteX6543" fmla="*/ 5485580 w 6356145"/>
                <a:gd name="connsiteY6543" fmla="*/ 814100 h 3906224"/>
                <a:gd name="connsiteX6544" fmla="*/ 5492460 w 6356145"/>
                <a:gd name="connsiteY6544" fmla="*/ 875492 h 3906224"/>
                <a:gd name="connsiteX6545" fmla="*/ 5509658 w 6356145"/>
                <a:gd name="connsiteY6545" fmla="*/ 869285 h 3906224"/>
                <a:gd name="connsiteX6546" fmla="*/ 5526184 w 6356145"/>
                <a:gd name="connsiteY6546" fmla="*/ 864350 h 3906224"/>
                <a:gd name="connsiteX6547" fmla="*/ 5526408 w 6356145"/>
                <a:gd name="connsiteY6547" fmla="*/ 864275 h 3906224"/>
                <a:gd name="connsiteX6548" fmla="*/ 5526483 w 6356145"/>
                <a:gd name="connsiteY6548" fmla="*/ 864275 h 3906224"/>
                <a:gd name="connsiteX6549" fmla="*/ 5529923 w 6356145"/>
                <a:gd name="connsiteY6549" fmla="*/ 863378 h 3906224"/>
                <a:gd name="connsiteX6550" fmla="*/ 5545028 w 6356145"/>
                <a:gd name="connsiteY6550" fmla="*/ 859789 h 3906224"/>
                <a:gd name="connsiteX6551" fmla="*/ 5545178 w 6356145"/>
                <a:gd name="connsiteY6551" fmla="*/ 859789 h 3906224"/>
                <a:gd name="connsiteX6552" fmla="*/ 5545477 w 6356145"/>
                <a:gd name="connsiteY6552" fmla="*/ 859713 h 3906224"/>
                <a:gd name="connsiteX6553" fmla="*/ 5546374 w 6356145"/>
                <a:gd name="connsiteY6553" fmla="*/ 859564 h 3906224"/>
                <a:gd name="connsiteX6554" fmla="*/ 5549365 w 6356145"/>
                <a:gd name="connsiteY6554" fmla="*/ 859041 h 3906224"/>
                <a:gd name="connsiteX6555" fmla="*/ 5575088 w 6356145"/>
                <a:gd name="connsiteY6555" fmla="*/ 855078 h 3906224"/>
                <a:gd name="connsiteX6556" fmla="*/ 5589296 w 6356145"/>
                <a:gd name="connsiteY6556" fmla="*/ 853731 h 3906224"/>
                <a:gd name="connsiteX6557" fmla="*/ 5611056 w 6356145"/>
                <a:gd name="connsiteY6557" fmla="*/ 757045 h 3906224"/>
                <a:gd name="connsiteX6558" fmla="*/ 5551459 w 6356145"/>
                <a:gd name="connsiteY6558" fmla="*/ 750230 h 3906224"/>
                <a:gd name="connsiteX6559" fmla="*/ 2002833 w 6356145"/>
                <a:gd name="connsiteY6559" fmla="*/ 750230 h 3906224"/>
                <a:gd name="connsiteX6560" fmla="*/ 1943011 w 6356145"/>
                <a:gd name="connsiteY6560" fmla="*/ 756147 h 3906224"/>
                <a:gd name="connsiteX6561" fmla="*/ 1936954 w 6356145"/>
                <a:gd name="connsiteY6561" fmla="*/ 814100 h 3906224"/>
                <a:gd name="connsiteX6562" fmla="*/ 1943834 w 6356145"/>
                <a:gd name="connsiteY6562" fmla="*/ 875566 h 3906224"/>
                <a:gd name="connsiteX6563" fmla="*/ 1976212 w 6356145"/>
                <a:gd name="connsiteY6563" fmla="*/ 864798 h 3906224"/>
                <a:gd name="connsiteX6564" fmla="*/ 1977782 w 6356145"/>
                <a:gd name="connsiteY6564" fmla="*/ 864350 h 3906224"/>
                <a:gd name="connsiteX6565" fmla="*/ 1978007 w 6356145"/>
                <a:gd name="connsiteY6565" fmla="*/ 864275 h 3906224"/>
                <a:gd name="connsiteX6566" fmla="*/ 1981446 w 6356145"/>
                <a:gd name="connsiteY6566" fmla="*/ 863378 h 3906224"/>
                <a:gd name="connsiteX6567" fmla="*/ 1981522 w 6356145"/>
                <a:gd name="connsiteY6567" fmla="*/ 863378 h 3906224"/>
                <a:gd name="connsiteX6568" fmla="*/ 1996477 w 6356145"/>
                <a:gd name="connsiteY6568" fmla="*/ 859863 h 3906224"/>
                <a:gd name="connsiteX6569" fmla="*/ 1997598 w 6356145"/>
                <a:gd name="connsiteY6569" fmla="*/ 859639 h 3906224"/>
                <a:gd name="connsiteX6570" fmla="*/ 2000814 w 6356145"/>
                <a:gd name="connsiteY6570" fmla="*/ 859041 h 3906224"/>
                <a:gd name="connsiteX6571" fmla="*/ 2026463 w 6356145"/>
                <a:gd name="connsiteY6571" fmla="*/ 855078 h 3906224"/>
                <a:gd name="connsiteX6572" fmla="*/ 2040595 w 6356145"/>
                <a:gd name="connsiteY6572" fmla="*/ 853731 h 3906224"/>
                <a:gd name="connsiteX6573" fmla="*/ 2062430 w 6356145"/>
                <a:gd name="connsiteY6573" fmla="*/ 757045 h 3906224"/>
                <a:gd name="connsiteX6574" fmla="*/ 2002833 w 6356145"/>
                <a:gd name="connsiteY6574" fmla="*/ 750230 h 3906224"/>
                <a:gd name="connsiteX6575" fmla="*/ 819886 w 6356145"/>
                <a:gd name="connsiteY6575" fmla="*/ 750230 h 3906224"/>
                <a:gd name="connsiteX6576" fmla="*/ 760036 w 6356145"/>
                <a:gd name="connsiteY6576" fmla="*/ 756147 h 3906224"/>
                <a:gd name="connsiteX6577" fmla="*/ 753979 w 6356145"/>
                <a:gd name="connsiteY6577" fmla="*/ 814100 h 3906224"/>
                <a:gd name="connsiteX6578" fmla="*/ 760859 w 6356145"/>
                <a:gd name="connsiteY6578" fmla="*/ 875492 h 3906224"/>
                <a:gd name="connsiteX6579" fmla="*/ 778057 w 6356145"/>
                <a:gd name="connsiteY6579" fmla="*/ 869285 h 3906224"/>
                <a:gd name="connsiteX6580" fmla="*/ 794882 w 6356145"/>
                <a:gd name="connsiteY6580" fmla="*/ 864275 h 3906224"/>
                <a:gd name="connsiteX6581" fmla="*/ 798097 w 6356145"/>
                <a:gd name="connsiteY6581" fmla="*/ 863453 h 3906224"/>
                <a:gd name="connsiteX6582" fmla="*/ 798471 w 6356145"/>
                <a:gd name="connsiteY6582" fmla="*/ 863378 h 3906224"/>
                <a:gd name="connsiteX6583" fmla="*/ 798696 w 6356145"/>
                <a:gd name="connsiteY6583" fmla="*/ 863303 h 3906224"/>
                <a:gd name="connsiteX6584" fmla="*/ 813502 w 6356145"/>
                <a:gd name="connsiteY6584" fmla="*/ 859863 h 3906224"/>
                <a:gd name="connsiteX6585" fmla="*/ 814623 w 6356145"/>
                <a:gd name="connsiteY6585" fmla="*/ 859639 h 3906224"/>
                <a:gd name="connsiteX6586" fmla="*/ 817839 w 6356145"/>
                <a:gd name="connsiteY6586" fmla="*/ 859041 h 3906224"/>
                <a:gd name="connsiteX6587" fmla="*/ 833392 w 6356145"/>
                <a:gd name="connsiteY6587" fmla="*/ 856349 h 3906224"/>
                <a:gd name="connsiteX6588" fmla="*/ 833766 w 6356145"/>
                <a:gd name="connsiteY6588" fmla="*/ 856274 h 3906224"/>
                <a:gd name="connsiteX6589" fmla="*/ 834065 w 6356145"/>
                <a:gd name="connsiteY6589" fmla="*/ 856274 h 3906224"/>
                <a:gd name="connsiteX6590" fmla="*/ 834140 w 6356145"/>
                <a:gd name="connsiteY6590" fmla="*/ 856274 h 3906224"/>
                <a:gd name="connsiteX6591" fmla="*/ 843712 w 6356145"/>
                <a:gd name="connsiteY6591" fmla="*/ 855078 h 3906224"/>
                <a:gd name="connsiteX6592" fmla="*/ 857620 w 6356145"/>
                <a:gd name="connsiteY6592" fmla="*/ 853731 h 3906224"/>
                <a:gd name="connsiteX6593" fmla="*/ 879455 w 6356145"/>
                <a:gd name="connsiteY6593" fmla="*/ 757045 h 3906224"/>
                <a:gd name="connsiteX6594" fmla="*/ 819886 w 6356145"/>
                <a:gd name="connsiteY6594" fmla="*/ 750230 h 3906224"/>
                <a:gd name="connsiteX6595" fmla="*/ 1250424 w 6356145"/>
                <a:gd name="connsiteY6595" fmla="*/ 750165 h 3906224"/>
                <a:gd name="connsiteX6596" fmla="*/ 1188883 w 6356145"/>
                <a:gd name="connsiteY6596" fmla="*/ 756970 h 3906224"/>
                <a:gd name="connsiteX6597" fmla="*/ 1210718 w 6356145"/>
                <a:gd name="connsiteY6597" fmla="*/ 853731 h 3906224"/>
                <a:gd name="connsiteX6598" fmla="*/ 1224926 w 6356145"/>
                <a:gd name="connsiteY6598" fmla="*/ 855078 h 3906224"/>
                <a:gd name="connsiteX6599" fmla="*/ 1225076 w 6356145"/>
                <a:gd name="connsiteY6599" fmla="*/ 855078 h 3906224"/>
                <a:gd name="connsiteX6600" fmla="*/ 1225150 w 6356145"/>
                <a:gd name="connsiteY6600" fmla="*/ 855078 h 3906224"/>
                <a:gd name="connsiteX6601" fmla="*/ 1250649 w 6356145"/>
                <a:gd name="connsiteY6601" fmla="*/ 859041 h 3906224"/>
                <a:gd name="connsiteX6602" fmla="*/ 1253566 w 6356145"/>
                <a:gd name="connsiteY6602" fmla="*/ 859564 h 3906224"/>
                <a:gd name="connsiteX6603" fmla="*/ 1254463 w 6356145"/>
                <a:gd name="connsiteY6603" fmla="*/ 859713 h 3906224"/>
                <a:gd name="connsiteX6604" fmla="*/ 1254762 w 6356145"/>
                <a:gd name="connsiteY6604" fmla="*/ 859789 h 3906224"/>
                <a:gd name="connsiteX6605" fmla="*/ 1254837 w 6356145"/>
                <a:gd name="connsiteY6605" fmla="*/ 859789 h 3906224"/>
                <a:gd name="connsiteX6606" fmla="*/ 1270689 w 6356145"/>
                <a:gd name="connsiteY6606" fmla="*/ 863602 h 3906224"/>
                <a:gd name="connsiteX6607" fmla="*/ 1290131 w 6356145"/>
                <a:gd name="connsiteY6607" fmla="*/ 869285 h 3906224"/>
                <a:gd name="connsiteX6608" fmla="*/ 1290206 w 6356145"/>
                <a:gd name="connsiteY6608" fmla="*/ 869285 h 3906224"/>
                <a:gd name="connsiteX6609" fmla="*/ 1290655 w 6356145"/>
                <a:gd name="connsiteY6609" fmla="*/ 869435 h 3906224"/>
                <a:gd name="connsiteX6610" fmla="*/ 1298880 w 6356145"/>
                <a:gd name="connsiteY6610" fmla="*/ 872276 h 3906224"/>
                <a:gd name="connsiteX6611" fmla="*/ 1299777 w 6356145"/>
                <a:gd name="connsiteY6611" fmla="*/ 872575 h 3906224"/>
                <a:gd name="connsiteX6612" fmla="*/ 1307554 w 6356145"/>
                <a:gd name="connsiteY6612" fmla="*/ 875566 h 3906224"/>
                <a:gd name="connsiteX6613" fmla="*/ 1314359 w 6356145"/>
                <a:gd name="connsiteY6613" fmla="*/ 814174 h 3906224"/>
                <a:gd name="connsiteX6614" fmla="*/ 1308302 w 6356145"/>
                <a:gd name="connsiteY6614" fmla="*/ 756147 h 3906224"/>
                <a:gd name="connsiteX6615" fmla="*/ 1250424 w 6356145"/>
                <a:gd name="connsiteY6615" fmla="*/ 750165 h 3906224"/>
                <a:gd name="connsiteX6616" fmla="*/ 3183789 w 6356145"/>
                <a:gd name="connsiteY6616" fmla="*/ 750016 h 3906224"/>
                <a:gd name="connsiteX6617" fmla="*/ 3125836 w 6356145"/>
                <a:gd name="connsiteY6617" fmla="*/ 756073 h 3906224"/>
                <a:gd name="connsiteX6618" fmla="*/ 3119780 w 6356145"/>
                <a:gd name="connsiteY6618" fmla="*/ 814024 h 3906224"/>
                <a:gd name="connsiteX6619" fmla="*/ 3126584 w 6356145"/>
                <a:gd name="connsiteY6619" fmla="*/ 875492 h 3906224"/>
                <a:gd name="connsiteX6620" fmla="*/ 3134361 w 6356145"/>
                <a:gd name="connsiteY6620" fmla="*/ 872501 h 3906224"/>
                <a:gd name="connsiteX6621" fmla="*/ 3135258 w 6356145"/>
                <a:gd name="connsiteY6621" fmla="*/ 872201 h 3906224"/>
                <a:gd name="connsiteX6622" fmla="*/ 3143933 w 6356145"/>
                <a:gd name="connsiteY6622" fmla="*/ 869210 h 3906224"/>
                <a:gd name="connsiteX6623" fmla="*/ 3163748 w 6356145"/>
                <a:gd name="connsiteY6623" fmla="*/ 863453 h 3906224"/>
                <a:gd name="connsiteX6624" fmla="*/ 3163823 w 6356145"/>
                <a:gd name="connsiteY6624" fmla="*/ 863453 h 3906224"/>
                <a:gd name="connsiteX6625" fmla="*/ 3164122 w 6356145"/>
                <a:gd name="connsiteY6625" fmla="*/ 863378 h 3906224"/>
                <a:gd name="connsiteX6626" fmla="*/ 3179228 w 6356145"/>
                <a:gd name="connsiteY6626" fmla="*/ 859789 h 3906224"/>
                <a:gd name="connsiteX6627" fmla="*/ 3179377 w 6356145"/>
                <a:gd name="connsiteY6627" fmla="*/ 859789 h 3906224"/>
                <a:gd name="connsiteX6628" fmla="*/ 3179676 w 6356145"/>
                <a:gd name="connsiteY6628" fmla="*/ 859713 h 3906224"/>
                <a:gd name="connsiteX6629" fmla="*/ 3180573 w 6356145"/>
                <a:gd name="connsiteY6629" fmla="*/ 859564 h 3906224"/>
                <a:gd name="connsiteX6630" fmla="*/ 3183564 w 6356145"/>
                <a:gd name="connsiteY6630" fmla="*/ 859041 h 3906224"/>
                <a:gd name="connsiteX6631" fmla="*/ 3209288 w 6356145"/>
                <a:gd name="connsiteY6631" fmla="*/ 855078 h 3906224"/>
                <a:gd name="connsiteX6632" fmla="*/ 3223421 w 6356145"/>
                <a:gd name="connsiteY6632" fmla="*/ 853731 h 3906224"/>
                <a:gd name="connsiteX6633" fmla="*/ 3236283 w 6356145"/>
                <a:gd name="connsiteY6633" fmla="*/ 783067 h 3906224"/>
                <a:gd name="connsiteX6634" fmla="*/ 3236357 w 6356145"/>
                <a:gd name="connsiteY6634" fmla="*/ 782918 h 3906224"/>
                <a:gd name="connsiteX6635" fmla="*/ 3242340 w 6356145"/>
                <a:gd name="connsiteY6635" fmla="*/ 764822 h 3906224"/>
                <a:gd name="connsiteX6636" fmla="*/ 3245180 w 6356145"/>
                <a:gd name="connsiteY6636" fmla="*/ 756820 h 3906224"/>
                <a:gd name="connsiteX6637" fmla="*/ 3183789 w 6356145"/>
                <a:gd name="connsiteY6637" fmla="*/ 750016 h 3906224"/>
                <a:gd name="connsiteX6638" fmla="*/ 3991532 w 6356145"/>
                <a:gd name="connsiteY6638" fmla="*/ 692512 h 3906224"/>
                <a:gd name="connsiteX6639" fmla="*/ 3907782 w 6356145"/>
                <a:gd name="connsiteY6639" fmla="*/ 745454 h 3906224"/>
                <a:gd name="connsiteX6640" fmla="*/ 3946367 w 6356145"/>
                <a:gd name="connsiteY6640" fmla="*/ 793835 h 3906224"/>
                <a:gd name="connsiteX6641" fmla="*/ 3991532 w 6356145"/>
                <a:gd name="connsiteY6641" fmla="*/ 830476 h 3906224"/>
                <a:gd name="connsiteX6642" fmla="*/ 4036698 w 6356145"/>
                <a:gd name="connsiteY6642" fmla="*/ 793761 h 3906224"/>
                <a:gd name="connsiteX6643" fmla="*/ 4075283 w 6356145"/>
                <a:gd name="connsiteY6643" fmla="*/ 745379 h 3906224"/>
                <a:gd name="connsiteX6644" fmla="*/ 3991532 w 6356145"/>
                <a:gd name="connsiteY6644" fmla="*/ 692512 h 3906224"/>
                <a:gd name="connsiteX6645" fmla="*/ 1625582 w 6356145"/>
                <a:gd name="connsiteY6645" fmla="*/ 692512 h 3906224"/>
                <a:gd name="connsiteX6646" fmla="*/ 1541831 w 6356145"/>
                <a:gd name="connsiteY6646" fmla="*/ 745454 h 3906224"/>
                <a:gd name="connsiteX6647" fmla="*/ 1580417 w 6356145"/>
                <a:gd name="connsiteY6647" fmla="*/ 793835 h 3906224"/>
                <a:gd name="connsiteX6648" fmla="*/ 1625657 w 6356145"/>
                <a:gd name="connsiteY6648" fmla="*/ 830476 h 3906224"/>
                <a:gd name="connsiteX6649" fmla="*/ 1670822 w 6356145"/>
                <a:gd name="connsiteY6649" fmla="*/ 793761 h 3906224"/>
                <a:gd name="connsiteX6650" fmla="*/ 1709407 w 6356145"/>
                <a:gd name="connsiteY6650" fmla="*/ 745379 h 3906224"/>
                <a:gd name="connsiteX6651" fmla="*/ 1625582 w 6356145"/>
                <a:gd name="connsiteY6651" fmla="*/ 692512 h 3906224"/>
                <a:gd name="connsiteX6652" fmla="*/ 5174432 w 6356145"/>
                <a:gd name="connsiteY6652" fmla="*/ 692437 h 3906224"/>
                <a:gd name="connsiteX6653" fmla="*/ 5090682 w 6356145"/>
                <a:gd name="connsiteY6653" fmla="*/ 745379 h 3906224"/>
                <a:gd name="connsiteX6654" fmla="*/ 5129266 w 6356145"/>
                <a:gd name="connsiteY6654" fmla="*/ 793761 h 3906224"/>
                <a:gd name="connsiteX6655" fmla="*/ 5174432 w 6356145"/>
                <a:gd name="connsiteY6655" fmla="*/ 830401 h 3906224"/>
                <a:gd name="connsiteX6656" fmla="*/ 5219598 w 6356145"/>
                <a:gd name="connsiteY6656" fmla="*/ 793685 h 3906224"/>
                <a:gd name="connsiteX6657" fmla="*/ 5227674 w 6356145"/>
                <a:gd name="connsiteY6657" fmla="*/ 785385 h 3906224"/>
                <a:gd name="connsiteX6658" fmla="*/ 5242480 w 6356145"/>
                <a:gd name="connsiteY6658" fmla="*/ 768037 h 3906224"/>
                <a:gd name="connsiteX6659" fmla="*/ 5258407 w 6356145"/>
                <a:gd name="connsiteY6659" fmla="*/ 745454 h 3906224"/>
                <a:gd name="connsiteX6660" fmla="*/ 5174432 w 6356145"/>
                <a:gd name="connsiteY6660" fmla="*/ 692437 h 3906224"/>
                <a:gd name="connsiteX6661" fmla="*/ 2808482 w 6356145"/>
                <a:gd name="connsiteY6661" fmla="*/ 692437 h 3906224"/>
                <a:gd name="connsiteX6662" fmla="*/ 2724731 w 6356145"/>
                <a:gd name="connsiteY6662" fmla="*/ 745379 h 3906224"/>
                <a:gd name="connsiteX6663" fmla="*/ 2763316 w 6356145"/>
                <a:gd name="connsiteY6663" fmla="*/ 793761 h 3906224"/>
                <a:gd name="connsiteX6664" fmla="*/ 2808556 w 6356145"/>
                <a:gd name="connsiteY6664" fmla="*/ 830476 h 3906224"/>
                <a:gd name="connsiteX6665" fmla="*/ 2853722 w 6356145"/>
                <a:gd name="connsiteY6665" fmla="*/ 793761 h 3906224"/>
                <a:gd name="connsiteX6666" fmla="*/ 2892308 w 6356145"/>
                <a:gd name="connsiteY6666" fmla="*/ 745379 h 3906224"/>
                <a:gd name="connsiteX6667" fmla="*/ 2808482 w 6356145"/>
                <a:gd name="connsiteY6667" fmla="*/ 692437 h 3906224"/>
                <a:gd name="connsiteX6668" fmla="*/ 442756 w 6356145"/>
                <a:gd name="connsiteY6668" fmla="*/ 692437 h 3906224"/>
                <a:gd name="connsiteX6669" fmla="*/ 359006 w 6356145"/>
                <a:gd name="connsiteY6669" fmla="*/ 745379 h 3906224"/>
                <a:gd name="connsiteX6670" fmla="*/ 397516 w 6356145"/>
                <a:gd name="connsiteY6670" fmla="*/ 793835 h 3906224"/>
                <a:gd name="connsiteX6671" fmla="*/ 442682 w 6356145"/>
                <a:gd name="connsiteY6671" fmla="*/ 830476 h 3906224"/>
                <a:gd name="connsiteX6672" fmla="*/ 487847 w 6356145"/>
                <a:gd name="connsiteY6672" fmla="*/ 793761 h 3906224"/>
                <a:gd name="connsiteX6673" fmla="*/ 526507 w 6356145"/>
                <a:gd name="connsiteY6673" fmla="*/ 745379 h 3906224"/>
                <a:gd name="connsiteX6674" fmla="*/ 442756 w 6356145"/>
                <a:gd name="connsiteY6674" fmla="*/ 692437 h 3906224"/>
                <a:gd name="connsiteX6675" fmla="*/ 3399970 w 6356145"/>
                <a:gd name="connsiteY6675" fmla="*/ 642711 h 3906224"/>
                <a:gd name="connsiteX6676" fmla="*/ 3354879 w 6356145"/>
                <a:gd name="connsiteY6676" fmla="*/ 679426 h 3906224"/>
                <a:gd name="connsiteX6677" fmla="*/ 3354804 w 6356145"/>
                <a:gd name="connsiteY6677" fmla="*/ 679501 h 3906224"/>
                <a:gd name="connsiteX6678" fmla="*/ 3346878 w 6356145"/>
                <a:gd name="connsiteY6678" fmla="*/ 687651 h 3906224"/>
                <a:gd name="connsiteX6679" fmla="*/ 3345008 w 6356145"/>
                <a:gd name="connsiteY6679" fmla="*/ 689745 h 3906224"/>
                <a:gd name="connsiteX6680" fmla="*/ 3331998 w 6356145"/>
                <a:gd name="connsiteY6680" fmla="*/ 705150 h 3906224"/>
                <a:gd name="connsiteX6681" fmla="*/ 3316070 w 6356145"/>
                <a:gd name="connsiteY6681" fmla="*/ 727732 h 3906224"/>
                <a:gd name="connsiteX6682" fmla="*/ 3400044 w 6356145"/>
                <a:gd name="connsiteY6682" fmla="*/ 780674 h 3906224"/>
                <a:gd name="connsiteX6683" fmla="*/ 3483720 w 6356145"/>
                <a:gd name="connsiteY6683" fmla="*/ 727806 h 3906224"/>
                <a:gd name="connsiteX6684" fmla="*/ 3445135 w 6356145"/>
                <a:gd name="connsiteY6684" fmla="*/ 679351 h 3906224"/>
                <a:gd name="connsiteX6685" fmla="*/ 3399970 w 6356145"/>
                <a:gd name="connsiteY6685" fmla="*/ 642711 h 3906224"/>
                <a:gd name="connsiteX6686" fmla="*/ 5765920 w 6356145"/>
                <a:gd name="connsiteY6686" fmla="*/ 642636 h 3906224"/>
                <a:gd name="connsiteX6687" fmla="*/ 5720754 w 6356145"/>
                <a:gd name="connsiteY6687" fmla="*/ 679351 h 3906224"/>
                <a:gd name="connsiteX6688" fmla="*/ 5682170 w 6356145"/>
                <a:gd name="connsiteY6688" fmla="*/ 727732 h 3906224"/>
                <a:gd name="connsiteX6689" fmla="*/ 5765920 w 6356145"/>
                <a:gd name="connsiteY6689" fmla="*/ 780600 h 3906224"/>
                <a:gd name="connsiteX6690" fmla="*/ 5849670 w 6356145"/>
                <a:gd name="connsiteY6690" fmla="*/ 727732 h 3906224"/>
                <a:gd name="connsiteX6691" fmla="*/ 5811086 w 6356145"/>
                <a:gd name="connsiteY6691" fmla="*/ 679276 h 3906224"/>
                <a:gd name="connsiteX6692" fmla="*/ 5765920 w 6356145"/>
                <a:gd name="connsiteY6692" fmla="*/ 642636 h 3906224"/>
                <a:gd name="connsiteX6693" fmla="*/ 4582945 w 6356145"/>
                <a:gd name="connsiteY6693" fmla="*/ 642636 h 3906224"/>
                <a:gd name="connsiteX6694" fmla="*/ 4537780 w 6356145"/>
                <a:gd name="connsiteY6694" fmla="*/ 679351 h 3906224"/>
                <a:gd name="connsiteX6695" fmla="*/ 4499194 w 6356145"/>
                <a:gd name="connsiteY6695" fmla="*/ 727732 h 3906224"/>
                <a:gd name="connsiteX6696" fmla="*/ 4583020 w 6356145"/>
                <a:gd name="connsiteY6696" fmla="*/ 780600 h 3906224"/>
                <a:gd name="connsiteX6697" fmla="*/ 4666696 w 6356145"/>
                <a:gd name="connsiteY6697" fmla="*/ 727732 h 3906224"/>
                <a:gd name="connsiteX6698" fmla="*/ 4628110 w 6356145"/>
                <a:gd name="connsiteY6698" fmla="*/ 679276 h 3906224"/>
                <a:gd name="connsiteX6699" fmla="*/ 4582945 w 6356145"/>
                <a:gd name="connsiteY6699" fmla="*/ 642636 h 3906224"/>
                <a:gd name="connsiteX6700" fmla="*/ 2217144 w 6356145"/>
                <a:gd name="connsiteY6700" fmla="*/ 642636 h 3906224"/>
                <a:gd name="connsiteX6701" fmla="*/ 2171978 w 6356145"/>
                <a:gd name="connsiteY6701" fmla="*/ 679351 h 3906224"/>
                <a:gd name="connsiteX6702" fmla="*/ 2133393 w 6356145"/>
                <a:gd name="connsiteY6702" fmla="*/ 727732 h 3906224"/>
                <a:gd name="connsiteX6703" fmla="*/ 2217144 w 6356145"/>
                <a:gd name="connsiteY6703" fmla="*/ 780600 h 3906224"/>
                <a:gd name="connsiteX6704" fmla="*/ 2300894 w 6356145"/>
                <a:gd name="connsiteY6704" fmla="*/ 727732 h 3906224"/>
                <a:gd name="connsiteX6705" fmla="*/ 2262309 w 6356145"/>
                <a:gd name="connsiteY6705" fmla="*/ 679276 h 3906224"/>
                <a:gd name="connsiteX6706" fmla="*/ 2217144 w 6356145"/>
                <a:gd name="connsiteY6706" fmla="*/ 642636 h 3906224"/>
                <a:gd name="connsiteX6707" fmla="*/ 1034244 w 6356145"/>
                <a:gd name="connsiteY6707" fmla="*/ 642636 h 3906224"/>
                <a:gd name="connsiteX6708" fmla="*/ 989079 w 6356145"/>
                <a:gd name="connsiteY6708" fmla="*/ 679351 h 3906224"/>
                <a:gd name="connsiteX6709" fmla="*/ 950494 w 6356145"/>
                <a:gd name="connsiteY6709" fmla="*/ 727732 h 3906224"/>
                <a:gd name="connsiteX6710" fmla="*/ 1034244 w 6356145"/>
                <a:gd name="connsiteY6710" fmla="*/ 780600 h 3906224"/>
                <a:gd name="connsiteX6711" fmla="*/ 1117995 w 6356145"/>
                <a:gd name="connsiteY6711" fmla="*/ 727732 h 3906224"/>
                <a:gd name="connsiteX6712" fmla="*/ 1079410 w 6356145"/>
                <a:gd name="connsiteY6712" fmla="*/ 679276 h 3906224"/>
                <a:gd name="connsiteX6713" fmla="*/ 1034244 w 6356145"/>
                <a:gd name="connsiteY6713" fmla="*/ 642636 h 3906224"/>
                <a:gd name="connsiteX6714" fmla="*/ 511776 w 6356145"/>
                <a:gd name="connsiteY6714" fmla="*/ 609435 h 3906224"/>
                <a:gd name="connsiteX6715" fmla="*/ 478126 w 6356145"/>
                <a:gd name="connsiteY6715" fmla="*/ 656619 h 3906224"/>
                <a:gd name="connsiteX6716" fmla="*/ 549613 w 6356145"/>
                <a:gd name="connsiteY6716" fmla="*/ 700738 h 3906224"/>
                <a:gd name="connsiteX6717" fmla="*/ 568980 w 6356145"/>
                <a:gd name="connsiteY6717" fmla="*/ 619081 h 3906224"/>
                <a:gd name="connsiteX6718" fmla="*/ 511776 w 6356145"/>
                <a:gd name="connsiteY6718" fmla="*/ 609435 h 3906224"/>
                <a:gd name="connsiteX6719" fmla="*/ 5243452 w 6356145"/>
                <a:gd name="connsiteY6719" fmla="*/ 609359 h 3906224"/>
                <a:gd name="connsiteX6720" fmla="*/ 5209802 w 6356145"/>
                <a:gd name="connsiteY6720" fmla="*/ 656619 h 3906224"/>
                <a:gd name="connsiteX6721" fmla="*/ 5281289 w 6356145"/>
                <a:gd name="connsiteY6721" fmla="*/ 700738 h 3906224"/>
                <a:gd name="connsiteX6722" fmla="*/ 5300656 w 6356145"/>
                <a:gd name="connsiteY6722" fmla="*/ 619006 h 3906224"/>
                <a:gd name="connsiteX6723" fmla="*/ 5243452 w 6356145"/>
                <a:gd name="connsiteY6723" fmla="*/ 609359 h 3906224"/>
                <a:gd name="connsiteX6724" fmla="*/ 4060476 w 6356145"/>
                <a:gd name="connsiteY6724" fmla="*/ 609359 h 3906224"/>
                <a:gd name="connsiteX6725" fmla="*/ 4026827 w 6356145"/>
                <a:gd name="connsiteY6725" fmla="*/ 656619 h 3906224"/>
                <a:gd name="connsiteX6726" fmla="*/ 4098314 w 6356145"/>
                <a:gd name="connsiteY6726" fmla="*/ 700738 h 3906224"/>
                <a:gd name="connsiteX6727" fmla="*/ 4117606 w 6356145"/>
                <a:gd name="connsiteY6727" fmla="*/ 619006 h 3906224"/>
                <a:gd name="connsiteX6728" fmla="*/ 4060476 w 6356145"/>
                <a:gd name="connsiteY6728" fmla="*/ 609359 h 3906224"/>
                <a:gd name="connsiteX6729" fmla="*/ 2877651 w 6356145"/>
                <a:gd name="connsiteY6729" fmla="*/ 609359 h 3906224"/>
                <a:gd name="connsiteX6730" fmla="*/ 2844001 w 6356145"/>
                <a:gd name="connsiteY6730" fmla="*/ 656619 h 3906224"/>
                <a:gd name="connsiteX6731" fmla="*/ 2915414 w 6356145"/>
                <a:gd name="connsiteY6731" fmla="*/ 700738 h 3906224"/>
                <a:gd name="connsiteX6732" fmla="*/ 2934856 w 6356145"/>
                <a:gd name="connsiteY6732" fmla="*/ 619006 h 3906224"/>
                <a:gd name="connsiteX6733" fmla="*/ 2877651 w 6356145"/>
                <a:gd name="connsiteY6733" fmla="*/ 609359 h 3906224"/>
                <a:gd name="connsiteX6734" fmla="*/ 2739538 w 6356145"/>
                <a:gd name="connsiteY6734" fmla="*/ 609359 h 3906224"/>
                <a:gd name="connsiteX6735" fmla="*/ 2682408 w 6356145"/>
                <a:gd name="connsiteY6735" fmla="*/ 618931 h 3906224"/>
                <a:gd name="connsiteX6736" fmla="*/ 2701775 w 6356145"/>
                <a:gd name="connsiteY6736" fmla="*/ 700738 h 3906224"/>
                <a:gd name="connsiteX6737" fmla="*/ 2773262 w 6356145"/>
                <a:gd name="connsiteY6737" fmla="*/ 656619 h 3906224"/>
                <a:gd name="connsiteX6738" fmla="*/ 2739538 w 6356145"/>
                <a:gd name="connsiteY6738" fmla="*/ 609359 h 3906224"/>
                <a:gd name="connsiteX6739" fmla="*/ 1694676 w 6356145"/>
                <a:gd name="connsiteY6739" fmla="*/ 609359 h 3906224"/>
                <a:gd name="connsiteX6740" fmla="*/ 1661026 w 6356145"/>
                <a:gd name="connsiteY6740" fmla="*/ 656619 h 3906224"/>
                <a:gd name="connsiteX6741" fmla="*/ 1732513 w 6356145"/>
                <a:gd name="connsiteY6741" fmla="*/ 700738 h 3906224"/>
                <a:gd name="connsiteX6742" fmla="*/ 1751881 w 6356145"/>
                <a:gd name="connsiteY6742" fmla="*/ 619006 h 3906224"/>
                <a:gd name="connsiteX6743" fmla="*/ 1694676 w 6356145"/>
                <a:gd name="connsiteY6743" fmla="*/ 609359 h 3906224"/>
                <a:gd name="connsiteX6744" fmla="*/ 6288238 w 6356145"/>
                <a:gd name="connsiteY6744" fmla="*/ 609285 h 3906224"/>
                <a:gd name="connsiteX6745" fmla="*/ 6231110 w 6356145"/>
                <a:gd name="connsiteY6745" fmla="*/ 618931 h 3906224"/>
                <a:gd name="connsiteX6746" fmla="*/ 6250476 w 6356145"/>
                <a:gd name="connsiteY6746" fmla="*/ 700663 h 3906224"/>
                <a:gd name="connsiteX6747" fmla="*/ 6321963 w 6356145"/>
                <a:gd name="connsiteY6747" fmla="*/ 656544 h 3906224"/>
                <a:gd name="connsiteX6748" fmla="*/ 6288238 w 6356145"/>
                <a:gd name="connsiteY6748" fmla="*/ 609285 h 3906224"/>
                <a:gd name="connsiteX6749" fmla="*/ 5105414 w 6356145"/>
                <a:gd name="connsiteY6749" fmla="*/ 609285 h 3906224"/>
                <a:gd name="connsiteX6750" fmla="*/ 5048209 w 6356145"/>
                <a:gd name="connsiteY6750" fmla="*/ 618931 h 3906224"/>
                <a:gd name="connsiteX6751" fmla="*/ 5067576 w 6356145"/>
                <a:gd name="connsiteY6751" fmla="*/ 700738 h 3906224"/>
                <a:gd name="connsiteX6752" fmla="*/ 5139062 w 6356145"/>
                <a:gd name="connsiteY6752" fmla="*/ 656544 h 3906224"/>
                <a:gd name="connsiteX6753" fmla="*/ 5105414 w 6356145"/>
                <a:gd name="connsiteY6753" fmla="*/ 609285 h 3906224"/>
                <a:gd name="connsiteX6754" fmla="*/ 3922513 w 6356145"/>
                <a:gd name="connsiteY6754" fmla="*/ 609285 h 3906224"/>
                <a:gd name="connsiteX6755" fmla="*/ 3865308 w 6356145"/>
                <a:gd name="connsiteY6755" fmla="*/ 618931 h 3906224"/>
                <a:gd name="connsiteX6756" fmla="*/ 3884675 w 6356145"/>
                <a:gd name="connsiteY6756" fmla="*/ 700738 h 3906224"/>
                <a:gd name="connsiteX6757" fmla="*/ 3956162 w 6356145"/>
                <a:gd name="connsiteY6757" fmla="*/ 656544 h 3906224"/>
                <a:gd name="connsiteX6758" fmla="*/ 3922513 w 6356145"/>
                <a:gd name="connsiteY6758" fmla="*/ 609285 h 3906224"/>
                <a:gd name="connsiteX6759" fmla="*/ 1556637 w 6356145"/>
                <a:gd name="connsiteY6759" fmla="*/ 609285 h 3906224"/>
                <a:gd name="connsiteX6760" fmla="*/ 1499433 w 6356145"/>
                <a:gd name="connsiteY6760" fmla="*/ 618931 h 3906224"/>
                <a:gd name="connsiteX6761" fmla="*/ 1518800 w 6356145"/>
                <a:gd name="connsiteY6761" fmla="*/ 700738 h 3906224"/>
                <a:gd name="connsiteX6762" fmla="*/ 1590287 w 6356145"/>
                <a:gd name="connsiteY6762" fmla="*/ 656544 h 3906224"/>
                <a:gd name="connsiteX6763" fmla="*/ 1556637 w 6356145"/>
                <a:gd name="connsiteY6763" fmla="*/ 609285 h 3906224"/>
                <a:gd name="connsiteX6764" fmla="*/ 373737 w 6356145"/>
                <a:gd name="connsiteY6764" fmla="*/ 609285 h 3906224"/>
                <a:gd name="connsiteX6765" fmla="*/ 316532 w 6356145"/>
                <a:gd name="connsiteY6765" fmla="*/ 618931 h 3906224"/>
                <a:gd name="connsiteX6766" fmla="*/ 335900 w 6356145"/>
                <a:gd name="connsiteY6766" fmla="*/ 700663 h 3906224"/>
                <a:gd name="connsiteX6767" fmla="*/ 407387 w 6356145"/>
                <a:gd name="connsiteY6767" fmla="*/ 656544 h 3906224"/>
                <a:gd name="connsiteX6768" fmla="*/ 373737 w 6356145"/>
                <a:gd name="connsiteY6768" fmla="*/ 609285 h 3906224"/>
                <a:gd name="connsiteX6769" fmla="*/ 6083947 w 6356145"/>
                <a:gd name="connsiteY6769" fmla="*/ 597470 h 3906224"/>
                <a:gd name="connsiteX6770" fmla="*/ 6077143 w 6356145"/>
                <a:gd name="connsiteY6770" fmla="*/ 659011 h 3906224"/>
                <a:gd name="connsiteX6771" fmla="*/ 6083124 w 6356145"/>
                <a:gd name="connsiteY6771" fmla="*/ 716889 h 3906224"/>
                <a:gd name="connsiteX6772" fmla="*/ 6202619 w 6356145"/>
                <a:gd name="connsiteY6772" fmla="*/ 715992 h 3906224"/>
                <a:gd name="connsiteX6773" fmla="*/ 6180784 w 6356145"/>
                <a:gd name="connsiteY6773" fmla="*/ 619305 h 3906224"/>
                <a:gd name="connsiteX6774" fmla="*/ 6083947 w 6356145"/>
                <a:gd name="connsiteY6774" fmla="*/ 597470 h 3906224"/>
                <a:gd name="connsiteX6775" fmla="*/ 5447743 w 6356145"/>
                <a:gd name="connsiteY6775" fmla="*/ 597470 h 3906224"/>
                <a:gd name="connsiteX6776" fmla="*/ 5350982 w 6356145"/>
                <a:gd name="connsiteY6776" fmla="*/ 619305 h 3906224"/>
                <a:gd name="connsiteX6777" fmla="*/ 5329146 w 6356145"/>
                <a:gd name="connsiteY6777" fmla="*/ 715918 h 3906224"/>
                <a:gd name="connsiteX6778" fmla="*/ 5448566 w 6356145"/>
                <a:gd name="connsiteY6778" fmla="*/ 716889 h 3906224"/>
                <a:gd name="connsiteX6779" fmla="*/ 5454548 w 6356145"/>
                <a:gd name="connsiteY6779" fmla="*/ 659011 h 3906224"/>
                <a:gd name="connsiteX6780" fmla="*/ 5447743 w 6356145"/>
                <a:gd name="connsiteY6780" fmla="*/ 597470 h 3906224"/>
                <a:gd name="connsiteX6781" fmla="*/ 4901046 w 6356145"/>
                <a:gd name="connsiteY6781" fmla="*/ 597470 h 3906224"/>
                <a:gd name="connsiteX6782" fmla="*/ 4894242 w 6356145"/>
                <a:gd name="connsiteY6782" fmla="*/ 659011 h 3906224"/>
                <a:gd name="connsiteX6783" fmla="*/ 4900224 w 6356145"/>
                <a:gd name="connsiteY6783" fmla="*/ 716889 h 3906224"/>
                <a:gd name="connsiteX6784" fmla="*/ 5019644 w 6356145"/>
                <a:gd name="connsiteY6784" fmla="*/ 715992 h 3906224"/>
                <a:gd name="connsiteX6785" fmla="*/ 4997808 w 6356145"/>
                <a:gd name="connsiteY6785" fmla="*/ 619305 h 3906224"/>
                <a:gd name="connsiteX6786" fmla="*/ 4901046 w 6356145"/>
                <a:gd name="connsiteY6786" fmla="*/ 597470 h 3906224"/>
                <a:gd name="connsiteX6787" fmla="*/ 4264843 w 6356145"/>
                <a:gd name="connsiteY6787" fmla="*/ 597470 h 3906224"/>
                <a:gd name="connsiteX6788" fmla="*/ 4168081 w 6356145"/>
                <a:gd name="connsiteY6788" fmla="*/ 619305 h 3906224"/>
                <a:gd name="connsiteX6789" fmla="*/ 4146321 w 6356145"/>
                <a:gd name="connsiteY6789" fmla="*/ 715918 h 3906224"/>
                <a:gd name="connsiteX6790" fmla="*/ 4265815 w 6356145"/>
                <a:gd name="connsiteY6790" fmla="*/ 716889 h 3906224"/>
                <a:gd name="connsiteX6791" fmla="*/ 4271722 w 6356145"/>
                <a:gd name="connsiteY6791" fmla="*/ 659011 h 3906224"/>
                <a:gd name="connsiteX6792" fmla="*/ 4268058 w 6356145"/>
                <a:gd name="connsiteY6792" fmla="*/ 613697 h 3906224"/>
                <a:gd name="connsiteX6793" fmla="*/ 4264843 w 6356145"/>
                <a:gd name="connsiteY6793" fmla="*/ 597470 h 3906224"/>
                <a:gd name="connsiteX6794" fmla="*/ 3718146 w 6356145"/>
                <a:gd name="connsiteY6794" fmla="*/ 597470 h 3906224"/>
                <a:gd name="connsiteX6795" fmla="*/ 3711267 w 6356145"/>
                <a:gd name="connsiteY6795" fmla="*/ 659011 h 3906224"/>
                <a:gd name="connsiteX6796" fmla="*/ 3717324 w 6356145"/>
                <a:gd name="connsiteY6796" fmla="*/ 716889 h 3906224"/>
                <a:gd name="connsiteX6797" fmla="*/ 3836743 w 6356145"/>
                <a:gd name="connsiteY6797" fmla="*/ 715992 h 3906224"/>
                <a:gd name="connsiteX6798" fmla="*/ 3814908 w 6356145"/>
                <a:gd name="connsiteY6798" fmla="*/ 619305 h 3906224"/>
                <a:gd name="connsiteX6799" fmla="*/ 3718146 w 6356145"/>
                <a:gd name="connsiteY6799" fmla="*/ 597470 h 3906224"/>
                <a:gd name="connsiteX6800" fmla="*/ 3081942 w 6356145"/>
                <a:gd name="connsiteY6800" fmla="*/ 597470 h 3906224"/>
                <a:gd name="connsiteX6801" fmla="*/ 2985180 w 6356145"/>
                <a:gd name="connsiteY6801" fmla="*/ 619305 h 3906224"/>
                <a:gd name="connsiteX6802" fmla="*/ 2963346 w 6356145"/>
                <a:gd name="connsiteY6802" fmla="*/ 715918 h 3906224"/>
                <a:gd name="connsiteX6803" fmla="*/ 3082764 w 6356145"/>
                <a:gd name="connsiteY6803" fmla="*/ 716889 h 3906224"/>
                <a:gd name="connsiteX6804" fmla="*/ 3088822 w 6356145"/>
                <a:gd name="connsiteY6804" fmla="*/ 659011 h 3906224"/>
                <a:gd name="connsiteX6805" fmla="*/ 3081942 w 6356145"/>
                <a:gd name="connsiteY6805" fmla="*/ 597470 h 3906224"/>
                <a:gd name="connsiteX6806" fmla="*/ 2535246 w 6356145"/>
                <a:gd name="connsiteY6806" fmla="*/ 597470 h 3906224"/>
                <a:gd name="connsiteX6807" fmla="*/ 2528367 w 6356145"/>
                <a:gd name="connsiteY6807" fmla="*/ 659011 h 3906224"/>
                <a:gd name="connsiteX6808" fmla="*/ 2534349 w 6356145"/>
                <a:gd name="connsiteY6808" fmla="*/ 716889 h 3906224"/>
                <a:gd name="connsiteX6809" fmla="*/ 2653843 w 6356145"/>
                <a:gd name="connsiteY6809" fmla="*/ 715992 h 3906224"/>
                <a:gd name="connsiteX6810" fmla="*/ 2632008 w 6356145"/>
                <a:gd name="connsiteY6810" fmla="*/ 619305 h 3906224"/>
                <a:gd name="connsiteX6811" fmla="*/ 2535246 w 6356145"/>
                <a:gd name="connsiteY6811" fmla="*/ 597470 h 3906224"/>
                <a:gd name="connsiteX6812" fmla="*/ 1899042 w 6356145"/>
                <a:gd name="connsiteY6812" fmla="*/ 597470 h 3906224"/>
                <a:gd name="connsiteX6813" fmla="*/ 1802280 w 6356145"/>
                <a:gd name="connsiteY6813" fmla="*/ 619305 h 3906224"/>
                <a:gd name="connsiteX6814" fmla="*/ 1780445 w 6356145"/>
                <a:gd name="connsiteY6814" fmla="*/ 715918 h 3906224"/>
                <a:gd name="connsiteX6815" fmla="*/ 1899865 w 6356145"/>
                <a:gd name="connsiteY6815" fmla="*/ 716889 h 3906224"/>
                <a:gd name="connsiteX6816" fmla="*/ 1905846 w 6356145"/>
                <a:gd name="connsiteY6816" fmla="*/ 659011 h 3906224"/>
                <a:gd name="connsiteX6817" fmla="*/ 1899042 w 6356145"/>
                <a:gd name="connsiteY6817" fmla="*/ 597470 h 3906224"/>
                <a:gd name="connsiteX6818" fmla="*/ 1352346 w 6356145"/>
                <a:gd name="connsiteY6818" fmla="*/ 597470 h 3906224"/>
                <a:gd name="connsiteX6819" fmla="*/ 1345541 w 6356145"/>
                <a:gd name="connsiteY6819" fmla="*/ 659011 h 3906224"/>
                <a:gd name="connsiteX6820" fmla="*/ 1351523 w 6356145"/>
                <a:gd name="connsiteY6820" fmla="*/ 716889 h 3906224"/>
                <a:gd name="connsiteX6821" fmla="*/ 1470943 w 6356145"/>
                <a:gd name="connsiteY6821" fmla="*/ 715992 h 3906224"/>
                <a:gd name="connsiteX6822" fmla="*/ 1449108 w 6356145"/>
                <a:gd name="connsiteY6822" fmla="*/ 619305 h 3906224"/>
                <a:gd name="connsiteX6823" fmla="*/ 1352346 w 6356145"/>
                <a:gd name="connsiteY6823" fmla="*/ 597470 h 3906224"/>
                <a:gd name="connsiteX6824" fmla="*/ 716067 w 6356145"/>
                <a:gd name="connsiteY6824" fmla="*/ 597470 h 3906224"/>
                <a:gd name="connsiteX6825" fmla="*/ 619305 w 6356145"/>
                <a:gd name="connsiteY6825" fmla="*/ 619305 h 3906224"/>
                <a:gd name="connsiteX6826" fmla="*/ 597470 w 6356145"/>
                <a:gd name="connsiteY6826" fmla="*/ 715918 h 3906224"/>
                <a:gd name="connsiteX6827" fmla="*/ 716964 w 6356145"/>
                <a:gd name="connsiteY6827" fmla="*/ 716889 h 3906224"/>
                <a:gd name="connsiteX6828" fmla="*/ 722872 w 6356145"/>
                <a:gd name="connsiteY6828" fmla="*/ 659011 h 3906224"/>
                <a:gd name="connsiteX6829" fmla="*/ 716067 w 6356145"/>
                <a:gd name="connsiteY6829" fmla="*/ 597470 h 3906224"/>
                <a:gd name="connsiteX6830" fmla="*/ 169371 w 6356145"/>
                <a:gd name="connsiteY6830" fmla="*/ 597470 h 3906224"/>
                <a:gd name="connsiteX6831" fmla="*/ 162566 w 6356145"/>
                <a:gd name="connsiteY6831" fmla="*/ 659011 h 3906224"/>
                <a:gd name="connsiteX6832" fmla="*/ 168548 w 6356145"/>
                <a:gd name="connsiteY6832" fmla="*/ 716889 h 3906224"/>
                <a:gd name="connsiteX6833" fmla="*/ 287968 w 6356145"/>
                <a:gd name="connsiteY6833" fmla="*/ 715992 h 3906224"/>
                <a:gd name="connsiteX6834" fmla="*/ 266133 w 6356145"/>
                <a:gd name="connsiteY6834" fmla="*/ 619305 h 3906224"/>
                <a:gd name="connsiteX6835" fmla="*/ 169371 w 6356145"/>
                <a:gd name="connsiteY6835" fmla="*/ 597470 h 3906224"/>
                <a:gd name="connsiteX6836" fmla="*/ 5591465 w 6356145"/>
                <a:gd name="connsiteY6836" fmla="*/ 488071 h 3906224"/>
                <a:gd name="connsiteX6837" fmla="*/ 5560955 w 6356145"/>
                <a:gd name="connsiteY6837" fmla="*/ 523366 h 3906224"/>
                <a:gd name="connsiteX6838" fmla="*/ 5494030 w 6356145"/>
                <a:gd name="connsiteY6838" fmla="*/ 575037 h 3906224"/>
                <a:gd name="connsiteX6839" fmla="*/ 5504724 w 6356145"/>
                <a:gd name="connsiteY6839" fmla="*/ 658937 h 3906224"/>
                <a:gd name="connsiteX6840" fmla="*/ 5501657 w 6356145"/>
                <a:gd name="connsiteY6840" fmla="*/ 703579 h 3906224"/>
                <a:gd name="connsiteX6841" fmla="*/ 5633490 w 6356145"/>
                <a:gd name="connsiteY6841" fmla="*/ 710683 h 3906224"/>
                <a:gd name="connsiteX6842" fmla="*/ 5685160 w 6356145"/>
                <a:gd name="connsiteY6842" fmla="*/ 643832 h 3906224"/>
                <a:gd name="connsiteX6843" fmla="*/ 5718436 w 6356145"/>
                <a:gd name="connsiteY6843" fmla="*/ 614743 h 3906224"/>
                <a:gd name="connsiteX6844" fmla="*/ 5711557 w 6356145"/>
                <a:gd name="connsiteY6844" fmla="*/ 608313 h 3906224"/>
                <a:gd name="connsiteX6845" fmla="*/ 5672972 w 6356145"/>
                <a:gd name="connsiteY6845" fmla="*/ 531890 h 3906224"/>
                <a:gd name="connsiteX6846" fmla="*/ 5591465 w 6356145"/>
                <a:gd name="connsiteY6846" fmla="*/ 488071 h 3906224"/>
                <a:gd name="connsiteX6847" fmla="*/ 3225664 w 6356145"/>
                <a:gd name="connsiteY6847" fmla="*/ 488071 h 3906224"/>
                <a:gd name="connsiteX6848" fmla="*/ 3195080 w 6356145"/>
                <a:gd name="connsiteY6848" fmla="*/ 523591 h 3906224"/>
                <a:gd name="connsiteX6849" fmla="*/ 3128154 w 6356145"/>
                <a:gd name="connsiteY6849" fmla="*/ 575261 h 3906224"/>
                <a:gd name="connsiteX6850" fmla="*/ 3138922 w 6356145"/>
                <a:gd name="connsiteY6850" fmla="*/ 659161 h 3906224"/>
                <a:gd name="connsiteX6851" fmla="*/ 3135782 w 6356145"/>
                <a:gd name="connsiteY6851" fmla="*/ 703803 h 3906224"/>
                <a:gd name="connsiteX6852" fmla="*/ 3267614 w 6356145"/>
                <a:gd name="connsiteY6852" fmla="*/ 710907 h 3906224"/>
                <a:gd name="connsiteX6853" fmla="*/ 3292514 w 6356145"/>
                <a:gd name="connsiteY6853" fmla="*/ 674191 h 3906224"/>
                <a:gd name="connsiteX6854" fmla="*/ 3292590 w 6356145"/>
                <a:gd name="connsiteY6854" fmla="*/ 674117 h 3906224"/>
                <a:gd name="connsiteX6855" fmla="*/ 3294832 w 6356145"/>
                <a:gd name="connsiteY6855" fmla="*/ 671350 h 3906224"/>
                <a:gd name="connsiteX6856" fmla="*/ 3308891 w 6356145"/>
                <a:gd name="connsiteY6856" fmla="*/ 654974 h 3906224"/>
                <a:gd name="connsiteX6857" fmla="*/ 3309864 w 6356145"/>
                <a:gd name="connsiteY6857" fmla="*/ 653852 h 3906224"/>
                <a:gd name="connsiteX6858" fmla="*/ 3309938 w 6356145"/>
                <a:gd name="connsiteY6858" fmla="*/ 653777 h 3906224"/>
                <a:gd name="connsiteX6859" fmla="*/ 3309938 w 6356145"/>
                <a:gd name="connsiteY6859" fmla="*/ 653703 h 3906224"/>
                <a:gd name="connsiteX6860" fmla="*/ 3319285 w 6356145"/>
                <a:gd name="connsiteY6860" fmla="*/ 643981 h 3906224"/>
                <a:gd name="connsiteX6861" fmla="*/ 3320482 w 6356145"/>
                <a:gd name="connsiteY6861" fmla="*/ 642860 h 3906224"/>
                <a:gd name="connsiteX6862" fmla="*/ 3352560 w 6356145"/>
                <a:gd name="connsiteY6862" fmla="*/ 614819 h 3906224"/>
                <a:gd name="connsiteX6863" fmla="*/ 3345682 w 6356145"/>
                <a:gd name="connsiteY6863" fmla="*/ 608388 h 3906224"/>
                <a:gd name="connsiteX6864" fmla="*/ 3307096 w 6356145"/>
                <a:gd name="connsiteY6864" fmla="*/ 531890 h 3906224"/>
                <a:gd name="connsiteX6865" fmla="*/ 3226935 w 6356145"/>
                <a:gd name="connsiteY6865" fmla="*/ 489567 h 3906224"/>
                <a:gd name="connsiteX6866" fmla="*/ 3225664 w 6356145"/>
                <a:gd name="connsiteY6866" fmla="*/ 488071 h 3906224"/>
                <a:gd name="connsiteX6867" fmla="*/ 859788 w 6356145"/>
                <a:gd name="connsiteY6867" fmla="*/ 488071 h 3906224"/>
                <a:gd name="connsiteX6868" fmla="*/ 829279 w 6356145"/>
                <a:gd name="connsiteY6868" fmla="*/ 523366 h 3906224"/>
                <a:gd name="connsiteX6869" fmla="*/ 762279 w 6356145"/>
                <a:gd name="connsiteY6869" fmla="*/ 575037 h 3906224"/>
                <a:gd name="connsiteX6870" fmla="*/ 772972 w 6356145"/>
                <a:gd name="connsiteY6870" fmla="*/ 658937 h 3906224"/>
                <a:gd name="connsiteX6871" fmla="*/ 769907 w 6356145"/>
                <a:gd name="connsiteY6871" fmla="*/ 703579 h 3906224"/>
                <a:gd name="connsiteX6872" fmla="*/ 901739 w 6356145"/>
                <a:gd name="connsiteY6872" fmla="*/ 710683 h 3906224"/>
                <a:gd name="connsiteX6873" fmla="*/ 953410 w 6356145"/>
                <a:gd name="connsiteY6873" fmla="*/ 643832 h 3906224"/>
                <a:gd name="connsiteX6874" fmla="*/ 986686 w 6356145"/>
                <a:gd name="connsiteY6874" fmla="*/ 614743 h 3906224"/>
                <a:gd name="connsiteX6875" fmla="*/ 979806 w 6356145"/>
                <a:gd name="connsiteY6875" fmla="*/ 608388 h 3906224"/>
                <a:gd name="connsiteX6876" fmla="*/ 941296 w 6356145"/>
                <a:gd name="connsiteY6876" fmla="*/ 531890 h 3906224"/>
                <a:gd name="connsiteX6877" fmla="*/ 859788 w 6356145"/>
                <a:gd name="connsiteY6877" fmla="*/ 488071 h 3906224"/>
                <a:gd name="connsiteX6878" fmla="*/ 4408416 w 6356145"/>
                <a:gd name="connsiteY6878" fmla="*/ 487996 h 3906224"/>
                <a:gd name="connsiteX6879" fmla="*/ 4377831 w 6356145"/>
                <a:gd name="connsiteY6879" fmla="*/ 523366 h 3906224"/>
                <a:gd name="connsiteX6880" fmla="*/ 4310980 w 6356145"/>
                <a:gd name="connsiteY6880" fmla="*/ 575037 h 3906224"/>
                <a:gd name="connsiteX6881" fmla="*/ 4312176 w 6356145"/>
                <a:gd name="connsiteY6881" fmla="*/ 579898 h 3906224"/>
                <a:gd name="connsiteX6882" fmla="*/ 4317486 w 6356145"/>
                <a:gd name="connsiteY6882" fmla="*/ 605695 h 3906224"/>
                <a:gd name="connsiteX6883" fmla="*/ 4321748 w 6356145"/>
                <a:gd name="connsiteY6883" fmla="*/ 658937 h 3906224"/>
                <a:gd name="connsiteX6884" fmla="*/ 4318682 w 6356145"/>
                <a:gd name="connsiteY6884" fmla="*/ 703579 h 3906224"/>
                <a:gd name="connsiteX6885" fmla="*/ 4450514 w 6356145"/>
                <a:gd name="connsiteY6885" fmla="*/ 710683 h 3906224"/>
                <a:gd name="connsiteX6886" fmla="*/ 4502186 w 6356145"/>
                <a:gd name="connsiteY6886" fmla="*/ 643832 h 3906224"/>
                <a:gd name="connsiteX6887" fmla="*/ 4535461 w 6356145"/>
                <a:gd name="connsiteY6887" fmla="*/ 614743 h 3906224"/>
                <a:gd name="connsiteX6888" fmla="*/ 4528582 w 6356145"/>
                <a:gd name="connsiteY6888" fmla="*/ 608388 h 3906224"/>
                <a:gd name="connsiteX6889" fmla="*/ 4490072 w 6356145"/>
                <a:gd name="connsiteY6889" fmla="*/ 531890 h 3906224"/>
                <a:gd name="connsiteX6890" fmla="*/ 4408416 w 6356145"/>
                <a:gd name="connsiteY6890" fmla="*/ 487996 h 3906224"/>
                <a:gd name="connsiteX6891" fmla="*/ 2042689 w 6356145"/>
                <a:gd name="connsiteY6891" fmla="*/ 487996 h 3906224"/>
                <a:gd name="connsiteX6892" fmla="*/ 2012180 w 6356145"/>
                <a:gd name="connsiteY6892" fmla="*/ 523291 h 3906224"/>
                <a:gd name="connsiteX6893" fmla="*/ 1945254 w 6356145"/>
                <a:gd name="connsiteY6893" fmla="*/ 575037 h 3906224"/>
                <a:gd name="connsiteX6894" fmla="*/ 1955947 w 6356145"/>
                <a:gd name="connsiteY6894" fmla="*/ 658937 h 3906224"/>
                <a:gd name="connsiteX6895" fmla="*/ 1952882 w 6356145"/>
                <a:gd name="connsiteY6895" fmla="*/ 703579 h 3906224"/>
                <a:gd name="connsiteX6896" fmla="*/ 2084714 w 6356145"/>
                <a:gd name="connsiteY6896" fmla="*/ 710683 h 3906224"/>
                <a:gd name="connsiteX6897" fmla="*/ 2136385 w 6356145"/>
                <a:gd name="connsiteY6897" fmla="*/ 643832 h 3906224"/>
                <a:gd name="connsiteX6898" fmla="*/ 2169661 w 6356145"/>
                <a:gd name="connsiteY6898" fmla="*/ 614743 h 3906224"/>
                <a:gd name="connsiteX6899" fmla="*/ 2162781 w 6356145"/>
                <a:gd name="connsiteY6899" fmla="*/ 608313 h 3906224"/>
                <a:gd name="connsiteX6900" fmla="*/ 2124196 w 6356145"/>
                <a:gd name="connsiteY6900" fmla="*/ 531890 h 3906224"/>
                <a:gd name="connsiteX6901" fmla="*/ 2042689 w 6356145"/>
                <a:gd name="connsiteY6901" fmla="*/ 487996 h 3906224"/>
                <a:gd name="connsiteX6902" fmla="*/ 5936711 w 6356145"/>
                <a:gd name="connsiteY6902" fmla="*/ 483285 h 3906224"/>
                <a:gd name="connsiteX6903" fmla="*/ 5927887 w 6356145"/>
                <a:gd name="connsiteY6903" fmla="*/ 493231 h 3906224"/>
                <a:gd name="connsiteX6904" fmla="*/ 5851092 w 6356145"/>
                <a:gd name="connsiteY6904" fmla="*/ 531890 h 3906224"/>
                <a:gd name="connsiteX6905" fmla="*/ 5812431 w 6356145"/>
                <a:gd name="connsiteY6905" fmla="*/ 608537 h 3906224"/>
                <a:gd name="connsiteX6906" fmla="*/ 5808992 w 6356145"/>
                <a:gd name="connsiteY6906" fmla="*/ 611752 h 3906224"/>
                <a:gd name="connsiteX6907" fmla="*/ 5846530 w 6356145"/>
                <a:gd name="connsiteY6907" fmla="*/ 643832 h 3906224"/>
                <a:gd name="connsiteX6908" fmla="*/ 5898200 w 6356145"/>
                <a:gd name="connsiteY6908" fmla="*/ 710757 h 3906224"/>
                <a:gd name="connsiteX6909" fmla="*/ 6029958 w 6356145"/>
                <a:gd name="connsiteY6909" fmla="*/ 703579 h 3906224"/>
                <a:gd name="connsiteX6910" fmla="*/ 6026968 w 6356145"/>
                <a:gd name="connsiteY6910" fmla="*/ 659011 h 3906224"/>
                <a:gd name="connsiteX6911" fmla="*/ 6037736 w 6356145"/>
                <a:gd name="connsiteY6911" fmla="*/ 575112 h 3906224"/>
                <a:gd name="connsiteX6912" fmla="*/ 5970884 w 6356145"/>
                <a:gd name="connsiteY6912" fmla="*/ 523441 h 3906224"/>
                <a:gd name="connsiteX6913" fmla="*/ 5968491 w 6356145"/>
                <a:gd name="connsiteY6913" fmla="*/ 520973 h 3906224"/>
                <a:gd name="connsiteX6914" fmla="*/ 5936711 w 6356145"/>
                <a:gd name="connsiteY6914" fmla="*/ 483285 h 3906224"/>
                <a:gd name="connsiteX6915" fmla="*/ 2387935 w 6356145"/>
                <a:gd name="connsiteY6915" fmla="*/ 483285 h 3906224"/>
                <a:gd name="connsiteX6916" fmla="*/ 2379112 w 6356145"/>
                <a:gd name="connsiteY6916" fmla="*/ 493231 h 3906224"/>
                <a:gd name="connsiteX6917" fmla="*/ 2302465 w 6356145"/>
                <a:gd name="connsiteY6917" fmla="*/ 531890 h 3906224"/>
                <a:gd name="connsiteX6918" fmla="*/ 2260366 w 6356145"/>
                <a:gd name="connsiteY6918" fmla="*/ 611828 h 3906224"/>
                <a:gd name="connsiteX6919" fmla="*/ 2297829 w 6356145"/>
                <a:gd name="connsiteY6919" fmla="*/ 643907 h 3906224"/>
                <a:gd name="connsiteX6920" fmla="*/ 2349500 w 6356145"/>
                <a:gd name="connsiteY6920" fmla="*/ 710833 h 3906224"/>
                <a:gd name="connsiteX6921" fmla="*/ 2481257 w 6356145"/>
                <a:gd name="connsiteY6921" fmla="*/ 703654 h 3906224"/>
                <a:gd name="connsiteX6922" fmla="*/ 2478266 w 6356145"/>
                <a:gd name="connsiteY6922" fmla="*/ 659087 h 3906224"/>
                <a:gd name="connsiteX6923" fmla="*/ 2489034 w 6356145"/>
                <a:gd name="connsiteY6923" fmla="*/ 575186 h 3906224"/>
                <a:gd name="connsiteX6924" fmla="*/ 2422109 w 6356145"/>
                <a:gd name="connsiteY6924" fmla="*/ 523515 h 3906224"/>
                <a:gd name="connsiteX6925" fmla="*/ 2387935 w 6356145"/>
                <a:gd name="connsiteY6925" fmla="*/ 483285 h 3906224"/>
                <a:gd name="connsiteX6926" fmla="*/ 4753810 w 6356145"/>
                <a:gd name="connsiteY6926" fmla="*/ 483211 h 3906224"/>
                <a:gd name="connsiteX6927" fmla="*/ 4744987 w 6356145"/>
                <a:gd name="connsiteY6927" fmla="*/ 493231 h 3906224"/>
                <a:gd name="connsiteX6928" fmla="*/ 4668266 w 6356145"/>
                <a:gd name="connsiteY6928" fmla="*/ 531816 h 3906224"/>
                <a:gd name="connsiteX6929" fmla="*/ 4629680 w 6356145"/>
                <a:gd name="connsiteY6929" fmla="*/ 608462 h 3906224"/>
                <a:gd name="connsiteX6930" fmla="*/ 4626166 w 6356145"/>
                <a:gd name="connsiteY6930" fmla="*/ 611752 h 3906224"/>
                <a:gd name="connsiteX6931" fmla="*/ 4663629 w 6356145"/>
                <a:gd name="connsiteY6931" fmla="*/ 643832 h 3906224"/>
                <a:gd name="connsiteX6932" fmla="*/ 4715301 w 6356145"/>
                <a:gd name="connsiteY6932" fmla="*/ 710833 h 3906224"/>
                <a:gd name="connsiteX6933" fmla="*/ 4847058 w 6356145"/>
                <a:gd name="connsiteY6933" fmla="*/ 703654 h 3906224"/>
                <a:gd name="connsiteX6934" fmla="*/ 4844067 w 6356145"/>
                <a:gd name="connsiteY6934" fmla="*/ 659087 h 3906224"/>
                <a:gd name="connsiteX6935" fmla="*/ 4854834 w 6356145"/>
                <a:gd name="connsiteY6935" fmla="*/ 575186 h 3906224"/>
                <a:gd name="connsiteX6936" fmla="*/ 4787910 w 6356145"/>
                <a:gd name="connsiteY6936" fmla="*/ 523515 h 3906224"/>
                <a:gd name="connsiteX6937" fmla="*/ 4753810 w 6356145"/>
                <a:gd name="connsiteY6937" fmla="*/ 483211 h 3906224"/>
                <a:gd name="connsiteX6938" fmla="*/ 3570985 w 6356145"/>
                <a:gd name="connsiteY6938" fmla="*/ 483211 h 3906224"/>
                <a:gd name="connsiteX6939" fmla="*/ 3569564 w 6356145"/>
                <a:gd name="connsiteY6939" fmla="*/ 484930 h 3906224"/>
                <a:gd name="connsiteX6940" fmla="*/ 3568892 w 6356145"/>
                <a:gd name="connsiteY6940" fmla="*/ 485753 h 3906224"/>
                <a:gd name="connsiteX6941" fmla="*/ 3568742 w 6356145"/>
                <a:gd name="connsiteY6941" fmla="*/ 485903 h 3906224"/>
                <a:gd name="connsiteX6942" fmla="*/ 3568518 w 6356145"/>
                <a:gd name="connsiteY6942" fmla="*/ 486127 h 3906224"/>
                <a:gd name="connsiteX6943" fmla="*/ 3567246 w 6356145"/>
                <a:gd name="connsiteY6943" fmla="*/ 487473 h 3906224"/>
                <a:gd name="connsiteX6944" fmla="*/ 3562236 w 6356145"/>
                <a:gd name="connsiteY6944" fmla="*/ 493006 h 3906224"/>
                <a:gd name="connsiteX6945" fmla="*/ 3561638 w 6356145"/>
                <a:gd name="connsiteY6945" fmla="*/ 493604 h 3906224"/>
                <a:gd name="connsiteX6946" fmla="*/ 3485440 w 6356145"/>
                <a:gd name="connsiteY6946" fmla="*/ 531816 h 3906224"/>
                <a:gd name="connsiteX6947" fmla="*/ 3443340 w 6356145"/>
                <a:gd name="connsiteY6947" fmla="*/ 611752 h 3906224"/>
                <a:gd name="connsiteX6948" fmla="*/ 3480804 w 6356145"/>
                <a:gd name="connsiteY6948" fmla="*/ 643832 h 3906224"/>
                <a:gd name="connsiteX6949" fmla="*/ 3532475 w 6356145"/>
                <a:gd name="connsiteY6949" fmla="*/ 710757 h 3906224"/>
                <a:gd name="connsiteX6950" fmla="*/ 3664233 w 6356145"/>
                <a:gd name="connsiteY6950" fmla="*/ 703579 h 3906224"/>
                <a:gd name="connsiteX6951" fmla="*/ 3661166 w 6356145"/>
                <a:gd name="connsiteY6951" fmla="*/ 659011 h 3906224"/>
                <a:gd name="connsiteX6952" fmla="*/ 3671934 w 6356145"/>
                <a:gd name="connsiteY6952" fmla="*/ 575112 h 3906224"/>
                <a:gd name="connsiteX6953" fmla="*/ 3605009 w 6356145"/>
                <a:gd name="connsiteY6953" fmla="*/ 523441 h 3906224"/>
                <a:gd name="connsiteX6954" fmla="*/ 3570985 w 6356145"/>
                <a:gd name="connsiteY6954" fmla="*/ 483211 h 3906224"/>
                <a:gd name="connsiteX6955" fmla="*/ 1205035 w 6356145"/>
                <a:gd name="connsiteY6955" fmla="*/ 483211 h 3906224"/>
                <a:gd name="connsiteX6956" fmla="*/ 1196137 w 6356145"/>
                <a:gd name="connsiteY6956" fmla="*/ 493156 h 3906224"/>
                <a:gd name="connsiteX6957" fmla="*/ 1119490 w 6356145"/>
                <a:gd name="connsiteY6957" fmla="*/ 531741 h 3906224"/>
                <a:gd name="connsiteX6958" fmla="*/ 1080904 w 6356145"/>
                <a:gd name="connsiteY6958" fmla="*/ 608388 h 3906224"/>
                <a:gd name="connsiteX6959" fmla="*/ 1077390 w 6356145"/>
                <a:gd name="connsiteY6959" fmla="*/ 611678 h 3906224"/>
                <a:gd name="connsiteX6960" fmla="*/ 1114854 w 6356145"/>
                <a:gd name="connsiteY6960" fmla="*/ 643757 h 3906224"/>
                <a:gd name="connsiteX6961" fmla="*/ 1166525 w 6356145"/>
                <a:gd name="connsiteY6961" fmla="*/ 710757 h 3906224"/>
                <a:gd name="connsiteX6962" fmla="*/ 1298282 w 6356145"/>
                <a:gd name="connsiteY6962" fmla="*/ 703579 h 3906224"/>
                <a:gd name="connsiteX6963" fmla="*/ 1295291 w 6356145"/>
                <a:gd name="connsiteY6963" fmla="*/ 659011 h 3906224"/>
                <a:gd name="connsiteX6964" fmla="*/ 1306059 w 6356145"/>
                <a:gd name="connsiteY6964" fmla="*/ 575112 h 3906224"/>
                <a:gd name="connsiteX6965" fmla="*/ 1239134 w 6356145"/>
                <a:gd name="connsiteY6965" fmla="*/ 523441 h 3906224"/>
                <a:gd name="connsiteX6966" fmla="*/ 1205035 w 6356145"/>
                <a:gd name="connsiteY6966" fmla="*/ 483211 h 3906224"/>
                <a:gd name="connsiteX6967" fmla="*/ 6143470 w 6356145"/>
                <a:gd name="connsiteY6967" fmla="*/ 478126 h 3906224"/>
                <a:gd name="connsiteX6968" fmla="*/ 6099351 w 6356145"/>
                <a:gd name="connsiteY6968" fmla="*/ 549613 h 3906224"/>
                <a:gd name="connsiteX6969" fmla="*/ 6181083 w 6356145"/>
                <a:gd name="connsiteY6969" fmla="*/ 568980 h 3906224"/>
                <a:gd name="connsiteX6970" fmla="*/ 6190654 w 6356145"/>
                <a:gd name="connsiteY6970" fmla="*/ 511775 h 3906224"/>
                <a:gd name="connsiteX6971" fmla="*/ 6143470 w 6356145"/>
                <a:gd name="connsiteY6971" fmla="*/ 478126 h 3906224"/>
                <a:gd name="connsiteX6972" fmla="*/ 4960570 w 6356145"/>
                <a:gd name="connsiteY6972" fmla="*/ 478126 h 3906224"/>
                <a:gd name="connsiteX6973" fmla="*/ 4916526 w 6356145"/>
                <a:gd name="connsiteY6973" fmla="*/ 549613 h 3906224"/>
                <a:gd name="connsiteX6974" fmla="*/ 4998257 w 6356145"/>
                <a:gd name="connsiteY6974" fmla="*/ 568980 h 3906224"/>
                <a:gd name="connsiteX6975" fmla="*/ 5007829 w 6356145"/>
                <a:gd name="connsiteY6975" fmla="*/ 511775 h 3906224"/>
                <a:gd name="connsiteX6976" fmla="*/ 4960570 w 6356145"/>
                <a:gd name="connsiteY6976" fmla="*/ 478126 h 3906224"/>
                <a:gd name="connsiteX6977" fmla="*/ 3777594 w 6356145"/>
                <a:gd name="connsiteY6977" fmla="*/ 478126 h 3906224"/>
                <a:gd name="connsiteX6978" fmla="*/ 3733476 w 6356145"/>
                <a:gd name="connsiteY6978" fmla="*/ 549613 h 3906224"/>
                <a:gd name="connsiteX6979" fmla="*/ 3815207 w 6356145"/>
                <a:gd name="connsiteY6979" fmla="*/ 568980 h 3906224"/>
                <a:gd name="connsiteX6980" fmla="*/ 3824853 w 6356145"/>
                <a:gd name="connsiteY6980" fmla="*/ 511775 h 3906224"/>
                <a:gd name="connsiteX6981" fmla="*/ 3777594 w 6356145"/>
                <a:gd name="connsiteY6981" fmla="*/ 478126 h 3906224"/>
                <a:gd name="connsiteX6982" fmla="*/ 2594619 w 6356145"/>
                <a:gd name="connsiteY6982" fmla="*/ 478126 h 3906224"/>
                <a:gd name="connsiteX6983" fmla="*/ 2550501 w 6356145"/>
                <a:gd name="connsiteY6983" fmla="*/ 549613 h 3906224"/>
                <a:gd name="connsiteX6984" fmla="*/ 2632307 w 6356145"/>
                <a:gd name="connsiteY6984" fmla="*/ 568980 h 3906224"/>
                <a:gd name="connsiteX6985" fmla="*/ 2641878 w 6356145"/>
                <a:gd name="connsiteY6985" fmla="*/ 511775 h 3906224"/>
                <a:gd name="connsiteX6986" fmla="*/ 2594619 w 6356145"/>
                <a:gd name="connsiteY6986" fmla="*/ 478126 h 3906224"/>
                <a:gd name="connsiteX6987" fmla="*/ 1411794 w 6356145"/>
                <a:gd name="connsiteY6987" fmla="*/ 478126 h 3906224"/>
                <a:gd name="connsiteX6988" fmla="*/ 1367750 w 6356145"/>
                <a:gd name="connsiteY6988" fmla="*/ 549613 h 3906224"/>
                <a:gd name="connsiteX6989" fmla="*/ 1449482 w 6356145"/>
                <a:gd name="connsiteY6989" fmla="*/ 568980 h 3906224"/>
                <a:gd name="connsiteX6990" fmla="*/ 1459053 w 6356145"/>
                <a:gd name="connsiteY6990" fmla="*/ 511775 h 3906224"/>
                <a:gd name="connsiteX6991" fmla="*/ 1411794 w 6356145"/>
                <a:gd name="connsiteY6991" fmla="*/ 478126 h 3906224"/>
                <a:gd name="connsiteX6992" fmla="*/ 228819 w 6356145"/>
                <a:gd name="connsiteY6992" fmla="*/ 478126 h 3906224"/>
                <a:gd name="connsiteX6993" fmla="*/ 184700 w 6356145"/>
                <a:gd name="connsiteY6993" fmla="*/ 549613 h 3906224"/>
                <a:gd name="connsiteX6994" fmla="*/ 266507 w 6356145"/>
                <a:gd name="connsiteY6994" fmla="*/ 568980 h 3906224"/>
                <a:gd name="connsiteX6995" fmla="*/ 276078 w 6356145"/>
                <a:gd name="connsiteY6995" fmla="*/ 511775 h 3906224"/>
                <a:gd name="connsiteX6996" fmla="*/ 228819 w 6356145"/>
                <a:gd name="connsiteY6996" fmla="*/ 478126 h 3906224"/>
                <a:gd name="connsiteX6997" fmla="*/ 5388296 w 6356145"/>
                <a:gd name="connsiteY6997" fmla="*/ 478051 h 3906224"/>
                <a:gd name="connsiteX6998" fmla="*/ 5341111 w 6356145"/>
                <a:gd name="connsiteY6998" fmla="*/ 511701 h 3906224"/>
                <a:gd name="connsiteX6999" fmla="*/ 5350682 w 6356145"/>
                <a:gd name="connsiteY6999" fmla="*/ 568905 h 3906224"/>
                <a:gd name="connsiteX7000" fmla="*/ 5432488 w 6356145"/>
                <a:gd name="connsiteY7000" fmla="*/ 549613 h 3906224"/>
                <a:gd name="connsiteX7001" fmla="*/ 5388296 w 6356145"/>
                <a:gd name="connsiteY7001" fmla="*/ 478051 h 3906224"/>
                <a:gd name="connsiteX7002" fmla="*/ 4205320 w 6356145"/>
                <a:gd name="connsiteY7002" fmla="*/ 478051 h 3906224"/>
                <a:gd name="connsiteX7003" fmla="*/ 4158136 w 6356145"/>
                <a:gd name="connsiteY7003" fmla="*/ 511701 h 3906224"/>
                <a:gd name="connsiteX7004" fmla="*/ 4167707 w 6356145"/>
                <a:gd name="connsiteY7004" fmla="*/ 568905 h 3906224"/>
                <a:gd name="connsiteX7005" fmla="*/ 4249514 w 6356145"/>
                <a:gd name="connsiteY7005" fmla="*/ 549613 h 3906224"/>
                <a:gd name="connsiteX7006" fmla="*/ 4205320 w 6356145"/>
                <a:gd name="connsiteY7006" fmla="*/ 478051 h 3906224"/>
                <a:gd name="connsiteX7007" fmla="*/ 3022420 w 6356145"/>
                <a:gd name="connsiteY7007" fmla="*/ 478051 h 3906224"/>
                <a:gd name="connsiteX7008" fmla="*/ 2975235 w 6356145"/>
                <a:gd name="connsiteY7008" fmla="*/ 511701 h 3906224"/>
                <a:gd name="connsiteX7009" fmla="*/ 2984807 w 6356145"/>
                <a:gd name="connsiteY7009" fmla="*/ 568905 h 3906224"/>
                <a:gd name="connsiteX7010" fmla="*/ 3066613 w 6356145"/>
                <a:gd name="connsiteY7010" fmla="*/ 549613 h 3906224"/>
                <a:gd name="connsiteX7011" fmla="*/ 3022420 w 6356145"/>
                <a:gd name="connsiteY7011" fmla="*/ 478051 h 3906224"/>
                <a:gd name="connsiteX7012" fmla="*/ 1839445 w 6356145"/>
                <a:gd name="connsiteY7012" fmla="*/ 478051 h 3906224"/>
                <a:gd name="connsiteX7013" fmla="*/ 1792260 w 6356145"/>
                <a:gd name="connsiteY7013" fmla="*/ 511701 h 3906224"/>
                <a:gd name="connsiteX7014" fmla="*/ 1801906 w 6356145"/>
                <a:gd name="connsiteY7014" fmla="*/ 568905 h 3906224"/>
                <a:gd name="connsiteX7015" fmla="*/ 1883713 w 6356145"/>
                <a:gd name="connsiteY7015" fmla="*/ 549613 h 3906224"/>
                <a:gd name="connsiteX7016" fmla="*/ 1839445 w 6356145"/>
                <a:gd name="connsiteY7016" fmla="*/ 478051 h 3906224"/>
                <a:gd name="connsiteX7017" fmla="*/ 656619 w 6356145"/>
                <a:gd name="connsiteY7017" fmla="*/ 478051 h 3906224"/>
                <a:gd name="connsiteX7018" fmla="*/ 609434 w 6356145"/>
                <a:gd name="connsiteY7018" fmla="*/ 511701 h 3906224"/>
                <a:gd name="connsiteX7019" fmla="*/ 619006 w 6356145"/>
                <a:gd name="connsiteY7019" fmla="*/ 568905 h 3906224"/>
                <a:gd name="connsiteX7020" fmla="*/ 700813 w 6356145"/>
                <a:gd name="connsiteY7020" fmla="*/ 549613 h 3906224"/>
                <a:gd name="connsiteX7021" fmla="*/ 656619 w 6356145"/>
                <a:gd name="connsiteY7021" fmla="*/ 478051 h 3906224"/>
                <a:gd name="connsiteX7022" fmla="*/ 6054859 w 6356145"/>
                <a:gd name="connsiteY7022" fmla="*/ 359005 h 3906224"/>
                <a:gd name="connsiteX7023" fmla="*/ 6006478 w 6356145"/>
                <a:gd name="connsiteY7023" fmla="*/ 397590 h 3906224"/>
                <a:gd name="connsiteX7024" fmla="*/ 6005506 w 6356145"/>
                <a:gd name="connsiteY7024" fmla="*/ 398562 h 3906224"/>
                <a:gd name="connsiteX7025" fmla="*/ 5996159 w 6356145"/>
                <a:gd name="connsiteY7025" fmla="*/ 408358 h 3906224"/>
                <a:gd name="connsiteX7026" fmla="*/ 5990476 w 6356145"/>
                <a:gd name="connsiteY7026" fmla="*/ 415014 h 3906224"/>
                <a:gd name="connsiteX7027" fmla="*/ 5986214 w 6356145"/>
                <a:gd name="connsiteY7027" fmla="*/ 420024 h 3906224"/>
                <a:gd name="connsiteX7028" fmla="*/ 5981353 w 6356145"/>
                <a:gd name="connsiteY7028" fmla="*/ 426305 h 3906224"/>
                <a:gd name="connsiteX7029" fmla="*/ 5976717 w 6356145"/>
                <a:gd name="connsiteY7029" fmla="*/ 432437 h 3906224"/>
                <a:gd name="connsiteX7030" fmla="*/ 5972754 w 6356145"/>
                <a:gd name="connsiteY7030" fmla="*/ 438195 h 3906224"/>
                <a:gd name="connsiteX7031" fmla="*/ 5969763 w 6356145"/>
                <a:gd name="connsiteY7031" fmla="*/ 442756 h 3906224"/>
                <a:gd name="connsiteX7032" fmla="*/ 5972903 w 6356145"/>
                <a:gd name="connsiteY7032" fmla="*/ 447467 h 3906224"/>
                <a:gd name="connsiteX7033" fmla="*/ 5976717 w 6356145"/>
                <a:gd name="connsiteY7033" fmla="*/ 453000 h 3906224"/>
                <a:gd name="connsiteX7034" fmla="*/ 5981503 w 6356145"/>
                <a:gd name="connsiteY7034" fmla="*/ 459357 h 3906224"/>
                <a:gd name="connsiteX7035" fmla="*/ 5986214 w 6356145"/>
                <a:gd name="connsiteY7035" fmla="*/ 465413 h 3906224"/>
                <a:gd name="connsiteX7036" fmla="*/ 5990625 w 6356145"/>
                <a:gd name="connsiteY7036" fmla="*/ 470573 h 3906224"/>
                <a:gd name="connsiteX7037" fmla="*/ 5996234 w 6356145"/>
                <a:gd name="connsiteY7037" fmla="*/ 477079 h 3906224"/>
                <a:gd name="connsiteX7038" fmla="*/ 6002964 w 6356145"/>
                <a:gd name="connsiteY7038" fmla="*/ 484257 h 3906224"/>
                <a:gd name="connsiteX7039" fmla="*/ 6006478 w 6356145"/>
                <a:gd name="connsiteY7039" fmla="*/ 487996 h 3906224"/>
                <a:gd name="connsiteX7040" fmla="*/ 6054784 w 6356145"/>
                <a:gd name="connsiteY7040" fmla="*/ 526506 h 3906224"/>
                <a:gd name="connsiteX7041" fmla="*/ 6107726 w 6356145"/>
                <a:gd name="connsiteY7041" fmla="*/ 442756 h 3906224"/>
                <a:gd name="connsiteX7042" fmla="*/ 6054859 w 6356145"/>
                <a:gd name="connsiteY7042" fmla="*/ 359005 h 3906224"/>
                <a:gd name="connsiteX7043" fmla="*/ 5477056 w 6356145"/>
                <a:gd name="connsiteY7043" fmla="*/ 359005 h 3906224"/>
                <a:gd name="connsiteX7044" fmla="*/ 5424038 w 6356145"/>
                <a:gd name="connsiteY7044" fmla="*/ 442831 h 3906224"/>
                <a:gd name="connsiteX7045" fmla="*/ 5476981 w 6356145"/>
                <a:gd name="connsiteY7045" fmla="*/ 526582 h 3906224"/>
                <a:gd name="connsiteX7046" fmla="*/ 5525436 w 6356145"/>
                <a:gd name="connsiteY7046" fmla="*/ 487996 h 3906224"/>
                <a:gd name="connsiteX7047" fmla="*/ 5562152 w 6356145"/>
                <a:gd name="connsiteY7047" fmla="*/ 442756 h 3906224"/>
                <a:gd name="connsiteX7048" fmla="*/ 5525436 w 6356145"/>
                <a:gd name="connsiteY7048" fmla="*/ 397590 h 3906224"/>
                <a:gd name="connsiteX7049" fmla="*/ 5477056 w 6356145"/>
                <a:gd name="connsiteY7049" fmla="*/ 359005 h 3906224"/>
                <a:gd name="connsiteX7050" fmla="*/ 4871810 w 6356145"/>
                <a:gd name="connsiteY7050" fmla="*/ 359005 h 3906224"/>
                <a:gd name="connsiteX7051" fmla="*/ 4823354 w 6356145"/>
                <a:gd name="connsiteY7051" fmla="*/ 397590 h 3906224"/>
                <a:gd name="connsiteX7052" fmla="*/ 4786712 w 6356145"/>
                <a:gd name="connsiteY7052" fmla="*/ 442831 h 3906224"/>
                <a:gd name="connsiteX7053" fmla="*/ 4823428 w 6356145"/>
                <a:gd name="connsiteY7053" fmla="*/ 488071 h 3906224"/>
                <a:gd name="connsiteX7054" fmla="*/ 4871810 w 6356145"/>
                <a:gd name="connsiteY7054" fmla="*/ 526582 h 3906224"/>
                <a:gd name="connsiteX7055" fmla="*/ 4924752 w 6356145"/>
                <a:gd name="connsiteY7055" fmla="*/ 442756 h 3906224"/>
                <a:gd name="connsiteX7056" fmla="*/ 4871810 w 6356145"/>
                <a:gd name="connsiteY7056" fmla="*/ 359005 h 3906224"/>
                <a:gd name="connsiteX7057" fmla="*/ 4294155 w 6356145"/>
                <a:gd name="connsiteY7057" fmla="*/ 359005 h 3906224"/>
                <a:gd name="connsiteX7058" fmla="*/ 4241212 w 6356145"/>
                <a:gd name="connsiteY7058" fmla="*/ 442831 h 3906224"/>
                <a:gd name="connsiteX7059" fmla="*/ 4294155 w 6356145"/>
                <a:gd name="connsiteY7059" fmla="*/ 526582 h 3906224"/>
                <a:gd name="connsiteX7060" fmla="*/ 4342536 w 6356145"/>
                <a:gd name="connsiteY7060" fmla="*/ 487996 h 3906224"/>
                <a:gd name="connsiteX7061" fmla="*/ 4379326 w 6356145"/>
                <a:gd name="connsiteY7061" fmla="*/ 442756 h 3906224"/>
                <a:gd name="connsiteX7062" fmla="*/ 4342536 w 6356145"/>
                <a:gd name="connsiteY7062" fmla="*/ 397590 h 3906224"/>
                <a:gd name="connsiteX7063" fmla="*/ 4294155 w 6356145"/>
                <a:gd name="connsiteY7063" fmla="*/ 359005 h 3906224"/>
                <a:gd name="connsiteX7064" fmla="*/ 3111255 w 6356145"/>
                <a:gd name="connsiteY7064" fmla="*/ 359005 h 3906224"/>
                <a:gd name="connsiteX7065" fmla="*/ 3058313 w 6356145"/>
                <a:gd name="connsiteY7065" fmla="*/ 442831 h 3906224"/>
                <a:gd name="connsiteX7066" fmla="*/ 3111255 w 6356145"/>
                <a:gd name="connsiteY7066" fmla="*/ 526582 h 3906224"/>
                <a:gd name="connsiteX7067" fmla="*/ 3159636 w 6356145"/>
                <a:gd name="connsiteY7067" fmla="*/ 487996 h 3906224"/>
                <a:gd name="connsiteX7068" fmla="*/ 3196351 w 6356145"/>
                <a:gd name="connsiteY7068" fmla="*/ 442831 h 3906224"/>
                <a:gd name="connsiteX7069" fmla="*/ 3159636 w 6356145"/>
                <a:gd name="connsiteY7069" fmla="*/ 397590 h 3906224"/>
                <a:gd name="connsiteX7070" fmla="*/ 3111255 w 6356145"/>
                <a:gd name="connsiteY7070" fmla="*/ 359005 h 3906224"/>
                <a:gd name="connsiteX7071" fmla="*/ 1928355 w 6356145"/>
                <a:gd name="connsiteY7071" fmla="*/ 359005 h 3906224"/>
                <a:gd name="connsiteX7072" fmla="*/ 1875413 w 6356145"/>
                <a:gd name="connsiteY7072" fmla="*/ 442756 h 3906224"/>
                <a:gd name="connsiteX7073" fmla="*/ 1928355 w 6356145"/>
                <a:gd name="connsiteY7073" fmla="*/ 526506 h 3906224"/>
                <a:gd name="connsiteX7074" fmla="*/ 1976736 w 6356145"/>
                <a:gd name="connsiteY7074" fmla="*/ 487921 h 3906224"/>
                <a:gd name="connsiteX7075" fmla="*/ 2013451 w 6356145"/>
                <a:gd name="connsiteY7075" fmla="*/ 442681 h 3906224"/>
                <a:gd name="connsiteX7076" fmla="*/ 1976736 w 6356145"/>
                <a:gd name="connsiteY7076" fmla="*/ 397516 h 3906224"/>
                <a:gd name="connsiteX7077" fmla="*/ 1928355 w 6356145"/>
                <a:gd name="connsiteY7077" fmla="*/ 359005 h 3906224"/>
                <a:gd name="connsiteX7078" fmla="*/ 1323033 w 6356145"/>
                <a:gd name="connsiteY7078" fmla="*/ 359005 h 3906224"/>
                <a:gd name="connsiteX7079" fmla="*/ 1274578 w 6356145"/>
                <a:gd name="connsiteY7079" fmla="*/ 397590 h 3906224"/>
                <a:gd name="connsiteX7080" fmla="*/ 1237862 w 6356145"/>
                <a:gd name="connsiteY7080" fmla="*/ 442756 h 3906224"/>
                <a:gd name="connsiteX7081" fmla="*/ 1274578 w 6356145"/>
                <a:gd name="connsiteY7081" fmla="*/ 487996 h 3906224"/>
                <a:gd name="connsiteX7082" fmla="*/ 1322959 w 6356145"/>
                <a:gd name="connsiteY7082" fmla="*/ 526506 h 3906224"/>
                <a:gd name="connsiteX7083" fmla="*/ 1375901 w 6356145"/>
                <a:gd name="connsiteY7083" fmla="*/ 442756 h 3906224"/>
                <a:gd name="connsiteX7084" fmla="*/ 1323033 w 6356145"/>
                <a:gd name="connsiteY7084" fmla="*/ 359005 h 3906224"/>
                <a:gd name="connsiteX7085" fmla="*/ 745380 w 6356145"/>
                <a:gd name="connsiteY7085" fmla="*/ 359005 h 3906224"/>
                <a:gd name="connsiteX7086" fmla="*/ 692438 w 6356145"/>
                <a:gd name="connsiteY7086" fmla="*/ 442681 h 3906224"/>
                <a:gd name="connsiteX7087" fmla="*/ 745380 w 6356145"/>
                <a:gd name="connsiteY7087" fmla="*/ 526432 h 3906224"/>
                <a:gd name="connsiteX7088" fmla="*/ 793835 w 6356145"/>
                <a:gd name="connsiteY7088" fmla="*/ 487847 h 3906224"/>
                <a:gd name="connsiteX7089" fmla="*/ 830476 w 6356145"/>
                <a:gd name="connsiteY7089" fmla="*/ 442681 h 3906224"/>
                <a:gd name="connsiteX7090" fmla="*/ 793761 w 6356145"/>
                <a:gd name="connsiteY7090" fmla="*/ 397516 h 3906224"/>
                <a:gd name="connsiteX7091" fmla="*/ 745380 w 6356145"/>
                <a:gd name="connsiteY7091" fmla="*/ 359005 h 3906224"/>
                <a:gd name="connsiteX7092" fmla="*/ 3688834 w 6356145"/>
                <a:gd name="connsiteY7092" fmla="*/ 358931 h 3906224"/>
                <a:gd name="connsiteX7093" fmla="*/ 3640453 w 6356145"/>
                <a:gd name="connsiteY7093" fmla="*/ 397516 h 3906224"/>
                <a:gd name="connsiteX7094" fmla="*/ 3603738 w 6356145"/>
                <a:gd name="connsiteY7094" fmla="*/ 442681 h 3906224"/>
                <a:gd name="connsiteX7095" fmla="*/ 3640453 w 6356145"/>
                <a:gd name="connsiteY7095" fmla="*/ 487921 h 3906224"/>
                <a:gd name="connsiteX7096" fmla="*/ 3688834 w 6356145"/>
                <a:gd name="connsiteY7096" fmla="*/ 526432 h 3906224"/>
                <a:gd name="connsiteX7097" fmla="*/ 3741776 w 6356145"/>
                <a:gd name="connsiteY7097" fmla="*/ 442681 h 3906224"/>
                <a:gd name="connsiteX7098" fmla="*/ 3688834 w 6356145"/>
                <a:gd name="connsiteY7098" fmla="*/ 358931 h 3906224"/>
                <a:gd name="connsiteX7099" fmla="*/ 2505934 w 6356145"/>
                <a:gd name="connsiteY7099" fmla="*/ 358931 h 3906224"/>
                <a:gd name="connsiteX7100" fmla="*/ 2457553 w 6356145"/>
                <a:gd name="connsiteY7100" fmla="*/ 397516 h 3906224"/>
                <a:gd name="connsiteX7101" fmla="*/ 2422557 w 6356145"/>
                <a:gd name="connsiteY7101" fmla="*/ 440139 h 3906224"/>
                <a:gd name="connsiteX7102" fmla="*/ 2422408 w 6356145"/>
                <a:gd name="connsiteY7102" fmla="*/ 440363 h 3906224"/>
                <a:gd name="connsiteX7103" fmla="*/ 2420912 w 6356145"/>
                <a:gd name="connsiteY7103" fmla="*/ 442756 h 3906224"/>
                <a:gd name="connsiteX7104" fmla="*/ 2422557 w 6356145"/>
                <a:gd name="connsiteY7104" fmla="*/ 445299 h 3906224"/>
                <a:gd name="connsiteX7105" fmla="*/ 2457553 w 6356145"/>
                <a:gd name="connsiteY7105" fmla="*/ 487921 h 3906224"/>
                <a:gd name="connsiteX7106" fmla="*/ 2505934 w 6356145"/>
                <a:gd name="connsiteY7106" fmla="*/ 526432 h 3906224"/>
                <a:gd name="connsiteX7107" fmla="*/ 2558801 w 6356145"/>
                <a:gd name="connsiteY7107" fmla="*/ 442681 h 3906224"/>
                <a:gd name="connsiteX7108" fmla="*/ 2505934 w 6356145"/>
                <a:gd name="connsiteY7108" fmla="*/ 358931 h 3906224"/>
                <a:gd name="connsiteX7109" fmla="*/ 140058 w 6356145"/>
                <a:gd name="connsiteY7109" fmla="*/ 358931 h 3906224"/>
                <a:gd name="connsiteX7110" fmla="*/ 91677 w 6356145"/>
                <a:gd name="connsiteY7110" fmla="*/ 397516 h 3906224"/>
                <a:gd name="connsiteX7111" fmla="*/ 54961 w 6356145"/>
                <a:gd name="connsiteY7111" fmla="*/ 442756 h 3906224"/>
                <a:gd name="connsiteX7112" fmla="*/ 91677 w 6356145"/>
                <a:gd name="connsiteY7112" fmla="*/ 487996 h 3906224"/>
                <a:gd name="connsiteX7113" fmla="*/ 140058 w 6356145"/>
                <a:gd name="connsiteY7113" fmla="*/ 526506 h 3906224"/>
                <a:gd name="connsiteX7114" fmla="*/ 193000 w 6356145"/>
                <a:gd name="connsiteY7114" fmla="*/ 442681 h 3906224"/>
                <a:gd name="connsiteX7115" fmla="*/ 140058 w 6356145"/>
                <a:gd name="connsiteY7115" fmla="*/ 358931 h 3906224"/>
                <a:gd name="connsiteX7116" fmla="*/ 6181083 w 6356145"/>
                <a:gd name="connsiteY7116" fmla="*/ 316532 h 3906224"/>
                <a:gd name="connsiteX7117" fmla="*/ 6099351 w 6356145"/>
                <a:gd name="connsiteY7117" fmla="*/ 335899 h 3906224"/>
                <a:gd name="connsiteX7118" fmla="*/ 6143470 w 6356145"/>
                <a:gd name="connsiteY7118" fmla="*/ 407386 h 3906224"/>
                <a:gd name="connsiteX7119" fmla="*/ 6190654 w 6356145"/>
                <a:gd name="connsiteY7119" fmla="*/ 373662 h 3906224"/>
                <a:gd name="connsiteX7120" fmla="*/ 6181083 w 6356145"/>
                <a:gd name="connsiteY7120" fmla="*/ 316532 h 3906224"/>
                <a:gd name="connsiteX7121" fmla="*/ 4998182 w 6356145"/>
                <a:gd name="connsiteY7121" fmla="*/ 316532 h 3906224"/>
                <a:gd name="connsiteX7122" fmla="*/ 4916451 w 6356145"/>
                <a:gd name="connsiteY7122" fmla="*/ 335899 h 3906224"/>
                <a:gd name="connsiteX7123" fmla="*/ 4960570 w 6356145"/>
                <a:gd name="connsiteY7123" fmla="*/ 407386 h 3906224"/>
                <a:gd name="connsiteX7124" fmla="*/ 5007754 w 6356145"/>
                <a:gd name="connsiteY7124" fmla="*/ 373662 h 3906224"/>
                <a:gd name="connsiteX7125" fmla="*/ 4998182 w 6356145"/>
                <a:gd name="connsiteY7125" fmla="*/ 316532 h 3906224"/>
                <a:gd name="connsiteX7126" fmla="*/ 3815207 w 6356145"/>
                <a:gd name="connsiteY7126" fmla="*/ 316532 h 3906224"/>
                <a:gd name="connsiteX7127" fmla="*/ 3733476 w 6356145"/>
                <a:gd name="connsiteY7127" fmla="*/ 335899 h 3906224"/>
                <a:gd name="connsiteX7128" fmla="*/ 3777670 w 6356145"/>
                <a:gd name="connsiteY7128" fmla="*/ 407386 h 3906224"/>
                <a:gd name="connsiteX7129" fmla="*/ 3824853 w 6356145"/>
                <a:gd name="connsiteY7129" fmla="*/ 373662 h 3906224"/>
                <a:gd name="connsiteX7130" fmla="*/ 3815207 w 6356145"/>
                <a:gd name="connsiteY7130" fmla="*/ 316532 h 3906224"/>
                <a:gd name="connsiteX7131" fmla="*/ 2632382 w 6356145"/>
                <a:gd name="connsiteY7131" fmla="*/ 316532 h 3906224"/>
                <a:gd name="connsiteX7132" fmla="*/ 2550576 w 6356145"/>
                <a:gd name="connsiteY7132" fmla="*/ 335899 h 3906224"/>
                <a:gd name="connsiteX7133" fmla="*/ 2594695 w 6356145"/>
                <a:gd name="connsiteY7133" fmla="*/ 407386 h 3906224"/>
                <a:gd name="connsiteX7134" fmla="*/ 2641953 w 6356145"/>
                <a:gd name="connsiteY7134" fmla="*/ 373662 h 3906224"/>
                <a:gd name="connsiteX7135" fmla="*/ 2632382 w 6356145"/>
                <a:gd name="connsiteY7135" fmla="*/ 316532 h 3906224"/>
                <a:gd name="connsiteX7136" fmla="*/ 1449407 w 6356145"/>
                <a:gd name="connsiteY7136" fmla="*/ 316532 h 3906224"/>
                <a:gd name="connsiteX7137" fmla="*/ 1367675 w 6356145"/>
                <a:gd name="connsiteY7137" fmla="*/ 335899 h 3906224"/>
                <a:gd name="connsiteX7138" fmla="*/ 1411794 w 6356145"/>
                <a:gd name="connsiteY7138" fmla="*/ 407386 h 3906224"/>
                <a:gd name="connsiteX7139" fmla="*/ 1458979 w 6356145"/>
                <a:gd name="connsiteY7139" fmla="*/ 373662 h 3906224"/>
                <a:gd name="connsiteX7140" fmla="*/ 1449407 w 6356145"/>
                <a:gd name="connsiteY7140" fmla="*/ 316532 h 3906224"/>
                <a:gd name="connsiteX7141" fmla="*/ 266507 w 6356145"/>
                <a:gd name="connsiteY7141" fmla="*/ 316532 h 3906224"/>
                <a:gd name="connsiteX7142" fmla="*/ 184700 w 6356145"/>
                <a:gd name="connsiteY7142" fmla="*/ 335899 h 3906224"/>
                <a:gd name="connsiteX7143" fmla="*/ 228894 w 6356145"/>
                <a:gd name="connsiteY7143" fmla="*/ 407386 h 3906224"/>
                <a:gd name="connsiteX7144" fmla="*/ 276078 w 6356145"/>
                <a:gd name="connsiteY7144" fmla="*/ 373662 h 3906224"/>
                <a:gd name="connsiteX7145" fmla="*/ 266507 w 6356145"/>
                <a:gd name="connsiteY7145" fmla="*/ 316532 h 3906224"/>
                <a:gd name="connsiteX7146" fmla="*/ 5350682 w 6356145"/>
                <a:gd name="connsiteY7146" fmla="*/ 316457 h 3906224"/>
                <a:gd name="connsiteX7147" fmla="*/ 5341111 w 6356145"/>
                <a:gd name="connsiteY7147" fmla="*/ 373662 h 3906224"/>
                <a:gd name="connsiteX7148" fmla="*/ 5388296 w 6356145"/>
                <a:gd name="connsiteY7148" fmla="*/ 407312 h 3906224"/>
                <a:gd name="connsiteX7149" fmla="*/ 5432488 w 6356145"/>
                <a:gd name="connsiteY7149" fmla="*/ 335825 h 3906224"/>
                <a:gd name="connsiteX7150" fmla="*/ 5350682 w 6356145"/>
                <a:gd name="connsiteY7150" fmla="*/ 316457 h 3906224"/>
                <a:gd name="connsiteX7151" fmla="*/ 4167707 w 6356145"/>
                <a:gd name="connsiteY7151" fmla="*/ 316457 h 3906224"/>
                <a:gd name="connsiteX7152" fmla="*/ 4158136 w 6356145"/>
                <a:gd name="connsiteY7152" fmla="*/ 373662 h 3906224"/>
                <a:gd name="connsiteX7153" fmla="*/ 4205395 w 6356145"/>
                <a:gd name="connsiteY7153" fmla="*/ 407312 h 3906224"/>
                <a:gd name="connsiteX7154" fmla="*/ 4249514 w 6356145"/>
                <a:gd name="connsiteY7154" fmla="*/ 335825 h 3906224"/>
                <a:gd name="connsiteX7155" fmla="*/ 4167707 w 6356145"/>
                <a:gd name="connsiteY7155" fmla="*/ 316457 h 3906224"/>
                <a:gd name="connsiteX7156" fmla="*/ 2984881 w 6356145"/>
                <a:gd name="connsiteY7156" fmla="*/ 316457 h 3906224"/>
                <a:gd name="connsiteX7157" fmla="*/ 2975235 w 6356145"/>
                <a:gd name="connsiteY7157" fmla="*/ 373662 h 3906224"/>
                <a:gd name="connsiteX7158" fmla="*/ 3022494 w 6356145"/>
                <a:gd name="connsiteY7158" fmla="*/ 407312 h 3906224"/>
                <a:gd name="connsiteX7159" fmla="*/ 3066688 w 6356145"/>
                <a:gd name="connsiteY7159" fmla="*/ 335825 h 3906224"/>
                <a:gd name="connsiteX7160" fmla="*/ 2984881 w 6356145"/>
                <a:gd name="connsiteY7160" fmla="*/ 316457 h 3906224"/>
                <a:gd name="connsiteX7161" fmla="*/ 1801981 w 6356145"/>
                <a:gd name="connsiteY7161" fmla="*/ 316457 h 3906224"/>
                <a:gd name="connsiteX7162" fmla="*/ 1792335 w 6356145"/>
                <a:gd name="connsiteY7162" fmla="*/ 373662 h 3906224"/>
                <a:gd name="connsiteX7163" fmla="*/ 1839594 w 6356145"/>
                <a:gd name="connsiteY7163" fmla="*/ 407312 h 3906224"/>
                <a:gd name="connsiteX7164" fmla="*/ 1883788 w 6356145"/>
                <a:gd name="connsiteY7164" fmla="*/ 335825 h 3906224"/>
                <a:gd name="connsiteX7165" fmla="*/ 1801981 w 6356145"/>
                <a:gd name="connsiteY7165" fmla="*/ 316457 h 3906224"/>
                <a:gd name="connsiteX7166" fmla="*/ 619006 w 6356145"/>
                <a:gd name="connsiteY7166" fmla="*/ 316457 h 3906224"/>
                <a:gd name="connsiteX7167" fmla="*/ 609434 w 6356145"/>
                <a:gd name="connsiteY7167" fmla="*/ 373662 h 3906224"/>
                <a:gd name="connsiteX7168" fmla="*/ 656619 w 6356145"/>
                <a:gd name="connsiteY7168" fmla="*/ 407312 h 3906224"/>
                <a:gd name="connsiteX7169" fmla="*/ 700813 w 6356145"/>
                <a:gd name="connsiteY7169" fmla="*/ 335825 h 3906224"/>
                <a:gd name="connsiteX7170" fmla="*/ 619006 w 6356145"/>
                <a:gd name="connsiteY7170" fmla="*/ 316457 h 3906224"/>
                <a:gd name="connsiteX7171" fmla="*/ 5762106 w 6356145"/>
                <a:gd name="connsiteY7171" fmla="*/ 300380 h 3906224"/>
                <a:gd name="connsiteX7172" fmla="*/ 5721428 w 6356145"/>
                <a:gd name="connsiteY7172" fmla="*/ 376952 h 3906224"/>
                <a:gd name="connsiteX7173" fmla="*/ 5696378 w 6356145"/>
                <a:gd name="connsiteY7173" fmla="*/ 402077 h 3906224"/>
                <a:gd name="connsiteX7174" fmla="*/ 5632068 w 6356145"/>
                <a:gd name="connsiteY7174" fmla="*/ 427501 h 3906224"/>
                <a:gd name="connsiteX7175" fmla="*/ 5619806 w 6356145"/>
                <a:gd name="connsiteY7175" fmla="*/ 442906 h 3906224"/>
                <a:gd name="connsiteX7176" fmla="*/ 5696302 w 6356145"/>
                <a:gd name="connsiteY7176" fmla="*/ 483510 h 3906224"/>
                <a:gd name="connsiteX7177" fmla="*/ 5721428 w 6356145"/>
                <a:gd name="connsiteY7177" fmla="*/ 508635 h 3906224"/>
                <a:gd name="connsiteX7178" fmla="*/ 5746852 w 6356145"/>
                <a:gd name="connsiteY7178" fmla="*/ 572868 h 3906224"/>
                <a:gd name="connsiteX7179" fmla="*/ 5762106 w 6356145"/>
                <a:gd name="connsiteY7179" fmla="*/ 584982 h 3906224"/>
                <a:gd name="connsiteX7180" fmla="*/ 5777212 w 6356145"/>
                <a:gd name="connsiteY7180" fmla="*/ 572868 h 3906224"/>
                <a:gd name="connsiteX7181" fmla="*/ 5802710 w 6356145"/>
                <a:gd name="connsiteY7181" fmla="*/ 508485 h 3906224"/>
                <a:gd name="connsiteX7182" fmla="*/ 5827836 w 6356145"/>
                <a:gd name="connsiteY7182" fmla="*/ 483360 h 3906224"/>
                <a:gd name="connsiteX7183" fmla="*/ 5892218 w 6356145"/>
                <a:gd name="connsiteY7183" fmla="*/ 457936 h 3906224"/>
                <a:gd name="connsiteX7184" fmla="*/ 5904333 w 6356145"/>
                <a:gd name="connsiteY7184" fmla="*/ 442681 h 3906224"/>
                <a:gd name="connsiteX7185" fmla="*/ 5892218 w 6356145"/>
                <a:gd name="connsiteY7185" fmla="*/ 427352 h 3906224"/>
                <a:gd name="connsiteX7186" fmla="*/ 5827910 w 6356145"/>
                <a:gd name="connsiteY7186" fmla="*/ 402002 h 3906224"/>
                <a:gd name="connsiteX7187" fmla="*/ 5802785 w 6356145"/>
                <a:gd name="connsiteY7187" fmla="*/ 376952 h 3906224"/>
                <a:gd name="connsiteX7188" fmla="*/ 5762106 w 6356145"/>
                <a:gd name="connsiteY7188" fmla="*/ 300380 h 3906224"/>
                <a:gd name="connsiteX7189" fmla="*/ 4579206 w 6356145"/>
                <a:gd name="connsiteY7189" fmla="*/ 300380 h 3906224"/>
                <a:gd name="connsiteX7190" fmla="*/ 4538527 w 6356145"/>
                <a:gd name="connsiteY7190" fmla="*/ 376952 h 3906224"/>
                <a:gd name="connsiteX7191" fmla="*/ 4513477 w 6356145"/>
                <a:gd name="connsiteY7191" fmla="*/ 402077 h 3906224"/>
                <a:gd name="connsiteX7192" fmla="*/ 4449094 w 6356145"/>
                <a:gd name="connsiteY7192" fmla="*/ 427501 h 3906224"/>
                <a:gd name="connsiteX7193" fmla="*/ 4436980 w 6356145"/>
                <a:gd name="connsiteY7193" fmla="*/ 442607 h 3906224"/>
                <a:gd name="connsiteX7194" fmla="*/ 4513477 w 6356145"/>
                <a:gd name="connsiteY7194" fmla="*/ 483285 h 3906224"/>
                <a:gd name="connsiteX7195" fmla="*/ 4538602 w 6356145"/>
                <a:gd name="connsiteY7195" fmla="*/ 508411 h 3906224"/>
                <a:gd name="connsiteX7196" fmla="*/ 4564026 w 6356145"/>
                <a:gd name="connsiteY7196" fmla="*/ 572719 h 3906224"/>
                <a:gd name="connsiteX7197" fmla="*/ 4579281 w 6356145"/>
                <a:gd name="connsiteY7197" fmla="*/ 584833 h 3906224"/>
                <a:gd name="connsiteX7198" fmla="*/ 4594536 w 6356145"/>
                <a:gd name="connsiteY7198" fmla="*/ 572719 h 3906224"/>
                <a:gd name="connsiteX7199" fmla="*/ 4619884 w 6356145"/>
                <a:gd name="connsiteY7199" fmla="*/ 508411 h 3906224"/>
                <a:gd name="connsiteX7200" fmla="*/ 4645010 w 6356145"/>
                <a:gd name="connsiteY7200" fmla="*/ 483285 h 3906224"/>
                <a:gd name="connsiteX7201" fmla="*/ 4709394 w 6356145"/>
                <a:gd name="connsiteY7201" fmla="*/ 457861 h 3906224"/>
                <a:gd name="connsiteX7202" fmla="*/ 4721432 w 6356145"/>
                <a:gd name="connsiteY7202" fmla="*/ 442681 h 3906224"/>
                <a:gd name="connsiteX7203" fmla="*/ 4709318 w 6356145"/>
                <a:gd name="connsiteY7203" fmla="*/ 427427 h 3906224"/>
                <a:gd name="connsiteX7204" fmla="*/ 4644935 w 6356145"/>
                <a:gd name="connsiteY7204" fmla="*/ 402077 h 3906224"/>
                <a:gd name="connsiteX7205" fmla="*/ 4619810 w 6356145"/>
                <a:gd name="connsiteY7205" fmla="*/ 376952 h 3906224"/>
                <a:gd name="connsiteX7206" fmla="*/ 4579206 w 6356145"/>
                <a:gd name="connsiteY7206" fmla="*/ 300380 h 3906224"/>
                <a:gd name="connsiteX7207" fmla="*/ 3396380 w 6356145"/>
                <a:gd name="connsiteY7207" fmla="*/ 300380 h 3906224"/>
                <a:gd name="connsiteX7208" fmla="*/ 3381051 w 6356145"/>
                <a:gd name="connsiteY7208" fmla="*/ 312569 h 3906224"/>
                <a:gd name="connsiteX7209" fmla="*/ 3355627 w 6356145"/>
                <a:gd name="connsiteY7209" fmla="*/ 376952 h 3906224"/>
                <a:gd name="connsiteX7210" fmla="*/ 3330576 w 6356145"/>
                <a:gd name="connsiteY7210" fmla="*/ 402077 h 3906224"/>
                <a:gd name="connsiteX7211" fmla="*/ 3266194 w 6356145"/>
                <a:gd name="connsiteY7211" fmla="*/ 427501 h 3906224"/>
                <a:gd name="connsiteX7212" fmla="*/ 3264399 w 6356145"/>
                <a:gd name="connsiteY7212" fmla="*/ 429296 h 3906224"/>
                <a:gd name="connsiteX7213" fmla="*/ 3263801 w 6356145"/>
                <a:gd name="connsiteY7213" fmla="*/ 429969 h 3906224"/>
                <a:gd name="connsiteX7214" fmla="*/ 3258042 w 6356145"/>
                <a:gd name="connsiteY7214" fmla="*/ 436849 h 3906224"/>
                <a:gd name="connsiteX7215" fmla="*/ 3255426 w 6356145"/>
                <a:gd name="connsiteY7215" fmla="*/ 440588 h 3906224"/>
                <a:gd name="connsiteX7216" fmla="*/ 3254902 w 6356145"/>
                <a:gd name="connsiteY7216" fmla="*/ 441410 h 3906224"/>
                <a:gd name="connsiteX7217" fmla="*/ 3254079 w 6356145"/>
                <a:gd name="connsiteY7217" fmla="*/ 442681 h 3906224"/>
                <a:gd name="connsiteX7218" fmla="*/ 3254902 w 6356145"/>
                <a:gd name="connsiteY7218" fmla="*/ 444028 h 3906224"/>
                <a:gd name="connsiteX7219" fmla="*/ 3255575 w 6356145"/>
                <a:gd name="connsiteY7219" fmla="*/ 445074 h 3906224"/>
                <a:gd name="connsiteX7220" fmla="*/ 3258192 w 6356145"/>
                <a:gd name="connsiteY7220" fmla="*/ 448738 h 3906224"/>
                <a:gd name="connsiteX7221" fmla="*/ 3263801 w 6356145"/>
                <a:gd name="connsiteY7221" fmla="*/ 455468 h 3906224"/>
                <a:gd name="connsiteX7222" fmla="*/ 3330502 w 6356145"/>
                <a:gd name="connsiteY7222" fmla="*/ 483360 h 3906224"/>
                <a:gd name="connsiteX7223" fmla="*/ 3355627 w 6356145"/>
                <a:gd name="connsiteY7223" fmla="*/ 508411 h 3906224"/>
                <a:gd name="connsiteX7224" fmla="*/ 3381051 w 6356145"/>
                <a:gd name="connsiteY7224" fmla="*/ 572719 h 3906224"/>
                <a:gd name="connsiteX7225" fmla="*/ 3396306 w 6356145"/>
                <a:gd name="connsiteY7225" fmla="*/ 584908 h 3906224"/>
                <a:gd name="connsiteX7226" fmla="*/ 3436985 w 6356145"/>
                <a:gd name="connsiteY7226" fmla="*/ 508411 h 3906224"/>
                <a:gd name="connsiteX7227" fmla="*/ 3462110 w 6356145"/>
                <a:gd name="connsiteY7227" fmla="*/ 483285 h 3906224"/>
                <a:gd name="connsiteX7228" fmla="*/ 3526418 w 6356145"/>
                <a:gd name="connsiteY7228" fmla="*/ 457861 h 3906224"/>
                <a:gd name="connsiteX7229" fmla="*/ 3530755 w 6356145"/>
                <a:gd name="connsiteY7229" fmla="*/ 453225 h 3906224"/>
                <a:gd name="connsiteX7230" fmla="*/ 3532848 w 6356145"/>
                <a:gd name="connsiteY7230" fmla="*/ 450757 h 3906224"/>
                <a:gd name="connsiteX7231" fmla="*/ 3533896 w 6356145"/>
                <a:gd name="connsiteY7231" fmla="*/ 449336 h 3906224"/>
                <a:gd name="connsiteX7232" fmla="*/ 3536214 w 6356145"/>
                <a:gd name="connsiteY7232" fmla="*/ 446196 h 3906224"/>
                <a:gd name="connsiteX7233" fmla="*/ 3538158 w 6356145"/>
                <a:gd name="connsiteY7233" fmla="*/ 443279 h 3906224"/>
                <a:gd name="connsiteX7234" fmla="*/ 3538382 w 6356145"/>
                <a:gd name="connsiteY7234" fmla="*/ 442980 h 3906224"/>
                <a:gd name="connsiteX7235" fmla="*/ 3538532 w 6356145"/>
                <a:gd name="connsiteY7235" fmla="*/ 442681 h 3906224"/>
                <a:gd name="connsiteX7236" fmla="*/ 3526418 w 6356145"/>
                <a:gd name="connsiteY7236" fmla="*/ 427427 h 3906224"/>
                <a:gd name="connsiteX7237" fmla="*/ 3462035 w 6356145"/>
                <a:gd name="connsiteY7237" fmla="*/ 402002 h 3906224"/>
                <a:gd name="connsiteX7238" fmla="*/ 3436909 w 6356145"/>
                <a:gd name="connsiteY7238" fmla="*/ 376877 h 3906224"/>
                <a:gd name="connsiteX7239" fmla="*/ 3396380 w 6356145"/>
                <a:gd name="connsiteY7239" fmla="*/ 300380 h 3906224"/>
                <a:gd name="connsiteX7240" fmla="*/ 2213331 w 6356145"/>
                <a:gd name="connsiteY7240" fmla="*/ 300380 h 3906224"/>
                <a:gd name="connsiteX7241" fmla="*/ 2172652 w 6356145"/>
                <a:gd name="connsiteY7241" fmla="*/ 376952 h 3906224"/>
                <a:gd name="connsiteX7242" fmla="*/ 2147602 w 6356145"/>
                <a:gd name="connsiteY7242" fmla="*/ 402077 h 3906224"/>
                <a:gd name="connsiteX7243" fmla="*/ 2083293 w 6356145"/>
                <a:gd name="connsiteY7243" fmla="*/ 427501 h 3906224"/>
                <a:gd name="connsiteX7244" fmla="*/ 2071030 w 6356145"/>
                <a:gd name="connsiteY7244" fmla="*/ 442906 h 3906224"/>
                <a:gd name="connsiteX7245" fmla="*/ 2147527 w 6356145"/>
                <a:gd name="connsiteY7245" fmla="*/ 483510 h 3906224"/>
                <a:gd name="connsiteX7246" fmla="*/ 2172652 w 6356145"/>
                <a:gd name="connsiteY7246" fmla="*/ 508635 h 3906224"/>
                <a:gd name="connsiteX7247" fmla="*/ 2198076 w 6356145"/>
                <a:gd name="connsiteY7247" fmla="*/ 572868 h 3906224"/>
                <a:gd name="connsiteX7248" fmla="*/ 2213331 w 6356145"/>
                <a:gd name="connsiteY7248" fmla="*/ 585057 h 3906224"/>
                <a:gd name="connsiteX7249" fmla="*/ 2254010 w 6356145"/>
                <a:gd name="connsiteY7249" fmla="*/ 508560 h 3906224"/>
                <a:gd name="connsiteX7250" fmla="*/ 2279135 w 6356145"/>
                <a:gd name="connsiteY7250" fmla="*/ 483435 h 3906224"/>
                <a:gd name="connsiteX7251" fmla="*/ 2343443 w 6356145"/>
                <a:gd name="connsiteY7251" fmla="*/ 458010 h 3906224"/>
                <a:gd name="connsiteX7252" fmla="*/ 2355557 w 6356145"/>
                <a:gd name="connsiteY7252" fmla="*/ 442756 h 3906224"/>
                <a:gd name="connsiteX7253" fmla="*/ 2343443 w 6356145"/>
                <a:gd name="connsiteY7253" fmla="*/ 427427 h 3906224"/>
                <a:gd name="connsiteX7254" fmla="*/ 2279135 w 6356145"/>
                <a:gd name="connsiteY7254" fmla="*/ 402077 h 3906224"/>
                <a:gd name="connsiteX7255" fmla="*/ 2254010 w 6356145"/>
                <a:gd name="connsiteY7255" fmla="*/ 376952 h 3906224"/>
                <a:gd name="connsiteX7256" fmla="*/ 2213331 w 6356145"/>
                <a:gd name="connsiteY7256" fmla="*/ 300380 h 3906224"/>
                <a:gd name="connsiteX7257" fmla="*/ 1030430 w 6356145"/>
                <a:gd name="connsiteY7257" fmla="*/ 300380 h 3906224"/>
                <a:gd name="connsiteX7258" fmla="*/ 989752 w 6356145"/>
                <a:gd name="connsiteY7258" fmla="*/ 376952 h 3906224"/>
                <a:gd name="connsiteX7259" fmla="*/ 964701 w 6356145"/>
                <a:gd name="connsiteY7259" fmla="*/ 402077 h 3906224"/>
                <a:gd name="connsiteX7260" fmla="*/ 900393 w 6356145"/>
                <a:gd name="connsiteY7260" fmla="*/ 427501 h 3906224"/>
                <a:gd name="connsiteX7261" fmla="*/ 888204 w 6356145"/>
                <a:gd name="connsiteY7261" fmla="*/ 442756 h 3906224"/>
                <a:gd name="connsiteX7262" fmla="*/ 964701 w 6356145"/>
                <a:gd name="connsiteY7262" fmla="*/ 483360 h 3906224"/>
                <a:gd name="connsiteX7263" fmla="*/ 989826 w 6356145"/>
                <a:gd name="connsiteY7263" fmla="*/ 508485 h 3906224"/>
                <a:gd name="connsiteX7264" fmla="*/ 1015250 w 6356145"/>
                <a:gd name="connsiteY7264" fmla="*/ 572794 h 3906224"/>
                <a:gd name="connsiteX7265" fmla="*/ 1030505 w 6356145"/>
                <a:gd name="connsiteY7265" fmla="*/ 584908 h 3906224"/>
                <a:gd name="connsiteX7266" fmla="*/ 1045760 w 6356145"/>
                <a:gd name="connsiteY7266" fmla="*/ 572794 h 3906224"/>
                <a:gd name="connsiteX7267" fmla="*/ 1071109 w 6356145"/>
                <a:gd name="connsiteY7267" fmla="*/ 508485 h 3906224"/>
                <a:gd name="connsiteX7268" fmla="*/ 1096234 w 6356145"/>
                <a:gd name="connsiteY7268" fmla="*/ 483360 h 3906224"/>
                <a:gd name="connsiteX7269" fmla="*/ 1160617 w 6356145"/>
                <a:gd name="connsiteY7269" fmla="*/ 457936 h 3906224"/>
                <a:gd name="connsiteX7270" fmla="*/ 1172732 w 6356145"/>
                <a:gd name="connsiteY7270" fmla="*/ 442681 h 3906224"/>
                <a:gd name="connsiteX7271" fmla="*/ 1160617 w 6356145"/>
                <a:gd name="connsiteY7271" fmla="*/ 427427 h 3906224"/>
                <a:gd name="connsiteX7272" fmla="*/ 1096234 w 6356145"/>
                <a:gd name="connsiteY7272" fmla="*/ 402002 h 3906224"/>
                <a:gd name="connsiteX7273" fmla="*/ 1071109 w 6356145"/>
                <a:gd name="connsiteY7273" fmla="*/ 376952 h 3906224"/>
                <a:gd name="connsiteX7274" fmla="*/ 1030430 w 6356145"/>
                <a:gd name="connsiteY7274" fmla="*/ 300380 h 3906224"/>
                <a:gd name="connsiteX7275" fmla="*/ 5174508 w 6356145"/>
                <a:gd name="connsiteY7275" fmla="*/ 264637 h 3906224"/>
                <a:gd name="connsiteX7276" fmla="*/ 5140259 w 6356145"/>
                <a:gd name="connsiteY7276" fmla="*/ 317205 h 3906224"/>
                <a:gd name="connsiteX7277" fmla="*/ 5109900 w 6356145"/>
                <a:gd name="connsiteY7277" fmla="*/ 329768 h 3906224"/>
                <a:gd name="connsiteX7278" fmla="*/ 5048508 w 6356145"/>
                <a:gd name="connsiteY7278" fmla="*/ 316756 h 3906224"/>
                <a:gd name="connsiteX7279" fmla="*/ 5061444 w 6356145"/>
                <a:gd name="connsiteY7279" fmla="*/ 378074 h 3906224"/>
                <a:gd name="connsiteX7280" fmla="*/ 5048882 w 6356145"/>
                <a:gd name="connsiteY7280" fmla="*/ 408433 h 3906224"/>
                <a:gd name="connsiteX7281" fmla="*/ 4996313 w 6356145"/>
                <a:gd name="connsiteY7281" fmla="*/ 442831 h 3906224"/>
                <a:gd name="connsiteX7282" fmla="*/ 5048882 w 6356145"/>
                <a:gd name="connsiteY7282" fmla="*/ 477004 h 3906224"/>
                <a:gd name="connsiteX7283" fmla="*/ 5061519 w 6356145"/>
                <a:gd name="connsiteY7283" fmla="*/ 507289 h 3906224"/>
                <a:gd name="connsiteX7284" fmla="*/ 5048582 w 6356145"/>
                <a:gd name="connsiteY7284" fmla="*/ 568756 h 3906224"/>
                <a:gd name="connsiteX7285" fmla="*/ 5109974 w 6356145"/>
                <a:gd name="connsiteY7285" fmla="*/ 555745 h 3906224"/>
                <a:gd name="connsiteX7286" fmla="*/ 5117900 w 6356145"/>
                <a:gd name="connsiteY7286" fmla="*/ 554473 h 3906224"/>
                <a:gd name="connsiteX7287" fmla="*/ 5140334 w 6356145"/>
                <a:gd name="connsiteY7287" fmla="*/ 568307 h 3906224"/>
                <a:gd name="connsiteX7288" fmla="*/ 5174582 w 6356145"/>
                <a:gd name="connsiteY7288" fmla="*/ 620875 h 3906224"/>
                <a:gd name="connsiteX7289" fmla="*/ 5208830 w 6356145"/>
                <a:gd name="connsiteY7289" fmla="*/ 568307 h 3906224"/>
                <a:gd name="connsiteX7290" fmla="*/ 5239190 w 6356145"/>
                <a:gd name="connsiteY7290" fmla="*/ 555745 h 3906224"/>
                <a:gd name="connsiteX7291" fmla="*/ 5300582 w 6356145"/>
                <a:gd name="connsiteY7291" fmla="*/ 568756 h 3906224"/>
                <a:gd name="connsiteX7292" fmla="*/ 5287645 w 6356145"/>
                <a:gd name="connsiteY7292" fmla="*/ 507289 h 3906224"/>
                <a:gd name="connsiteX7293" fmla="*/ 5300208 w 6356145"/>
                <a:gd name="connsiteY7293" fmla="*/ 476930 h 3906224"/>
                <a:gd name="connsiteX7294" fmla="*/ 5352701 w 6356145"/>
                <a:gd name="connsiteY7294" fmla="*/ 442756 h 3906224"/>
                <a:gd name="connsiteX7295" fmla="*/ 5300208 w 6356145"/>
                <a:gd name="connsiteY7295" fmla="*/ 408508 h 3906224"/>
                <a:gd name="connsiteX7296" fmla="*/ 5287570 w 6356145"/>
                <a:gd name="connsiteY7296" fmla="*/ 378223 h 3906224"/>
                <a:gd name="connsiteX7297" fmla="*/ 5300507 w 6356145"/>
                <a:gd name="connsiteY7297" fmla="*/ 316756 h 3906224"/>
                <a:gd name="connsiteX7298" fmla="*/ 5239115 w 6356145"/>
                <a:gd name="connsiteY7298" fmla="*/ 329768 h 3906224"/>
                <a:gd name="connsiteX7299" fmla="*/ 5208755 w 6356145"/>
                <a:gd name="connsiteY7299" fmla="*/ 317205 h 3906224"/>
                <a:gd name="connsiteX7300" fmla="*/ 5174508 w 6356145"/>
                <a:gd name="connsiteY7300" fmla="*/ 264637 h 3906224"/>
                <a:gd name="connsiteX7301" fmla="*/ 3991607 w 6356145"/>
                <a:gd name="connsiteY7301" fmla="*/ 264637 h 3906224"/>
                <a:gd name="connsiteX7302" fmla="*/ 3957359 w 6356145"/>
                <a:gd name="connsiteY7302" fmla="*/ 317205 h 3906224"/>
                <a:gd name="connsiteX7303" fmla="*/ 3926999 w 6356145"/>
                <a:gd name="connsiteY7303" fmla="*/ 329768 h 3906224"/>
                <a:gd name="connsiteX7304" fmla="*/ 3865608 w 6356145"/>
                <a:gd name="connsiteY7304" fmla="*/ 316756 h 3906224"/>
                <a:gd name="connsiteX7305" fmla="*/ 3878544 w 6356145"/>
                <a:gd name="connsiteY7305" fmla="*/ 378074 h 3906224"/>
                <a:gd name="connsiteX7306" fmla="*/ 3865981 w 6356145"/>
                <a:gd name="connsiteY7306" fmla="*/ 408433 h 3906224"/>
                <a:gd name="connsiteX7307" fmla="*/ 3813412 w 6356145"/>
                <a:gd name="connsiteY7307" fmla="*/ 442906 h 3906224"/>
                <a:gd name="connsiteX7308" fmla="*/ 3865981 w 6356145"/>
                <a:gd name="connsiteY7308" fmla="*/ 477079 h 3906224"/>
                <a:gd name="connsiteX7309" fmla="*/ 3878618 w 6356145"/>
                <a:gd name="connsiteY7309" fmla="*/ 507363 h 3906224"/>
                <a:gd name="connsiteX7310" fmla="*/ 3865608 w 6356145"/>
                <a:gd name="connsiteY7310" fmla="*/ 568831 h 3906224"/>
                <a:gd name="connsiteX7311" fmla="*/ 3926999 w 6356145"/>
                <a:gd name="connsiteY7311" fmla="*/ 555819 h 3906224"/>
                <a:gd name="connsiteX7312" fmla="*/ 3934926 w 6356145"/>
                <a:gd name="connsiteY7312" fmla="*/ 554548 h 3906224"/>
                <a:gd name="connsiteX7313" fmla="*/ 3957359 w 6356145"/>
                <a:gd name="connsiteY7313" fmla="*/ 568381 h 3906224"/>
                <a:gd name="connsiteX7314" fmla="*/ 3991607 w 6356145"/>
                <a:gd name="connsiteY7314" fmla="*/ 620950 h 3906224"/>
                <a:gd name="connsiteX7315" fmla="*/ 4025854 w 6356145"/>
                <a:gd name="connsiteY7315" fmla="*/ 568381 h 3906224"/>
                <a:gd name="connsiteX7316" fmla="*/ 4056214 w 6356145"/>
                <a:gd name="connsiteY7316" fmla="*/ 555819 h 3906224"/>
                <a:gd name="connsiteX7317" fmla="*/ 4117532 w 6356145"/>
                <a:gd name="connsiteY7317" fmla="*/ 568831 h 3906224"/>
                <a:gd name="connsiteX7318" fmla="*/ 4104596 w 6356145"/>
                <a:gd name="connsiteY7318" fmla="*/ 507363 h 3906224"/>
                <a:gd name="connsiteX7319" fmla="*/ 4117158 w 6356145"/>
                <a:gd name="connsiteY7319" fmla="*/ 477004 h 3906224"/>
                <a:gd name="connsiteX7320" fmla="*/ 4169651 w 6356145"/>
                <a:gd name="connsiteY7320" fmla="*/ 442831 h 3906224"/>
                <a:gd name="connsiteX7321" fmla="*/ 4117158 w 6356145"/>
                <a:gd name="connsiteY7321" fmla="*/ 408583 h 3906224"/>
                <a:gd name="connsiteX7322" fmla="*/ 4104596 w 6356145"/>
                <a:gd name="connsiteY7322" fmla="*/ 378298 h 3906224"/>
                <a:gd name="connsiteX7323" fmla="*/ 4117532 w 6356145"/>
                <a:gd name="connsiteY7323" fmla="*/ 316831 h 3906224"/>
                <a:gd name="connsiteX7324" fmla="*/ 4056214 w 6356145"/>
                <a:gd name="connsiteY7324" fmla="*/ 329768 h 3906224"/>
                <a:gd name="connsiteX7325" fmla="*/ 4025854 w 6356145"/>
                <a:gd name="connsiteY7325" fmla="*/ 317205 h 3906224"/>
                <a:gd name="connsiteX7326" fmla="*/ 3991607 w 6356145"/>
                <a:gd name="connsiteY7326" fmla="*/ 264637 h 3906224"/>
                <a:gd name="connsiteX7327" fmla="*/ 1625731 w 6356145"/>
                <a:gd name="connsiteY7327" fmla="*/ 264637 h 3906224"/>
                <a:gd name="connsiteX7328" fmla="*/ 1591484 w 6356145"/>
                <a:gd name="connsiteY7328" fmla="*/ 317205 h 3906224"/>
                <a:gd name="connsiteX7329" fmla="*/ 1561124 w 6356145"/>
                <a:gd name="connsiteY7329" fmla="*/ 329768 h 3906224"/>
                <a:gd name="connsiteX7330" fmla="*/ 1499732 w 6356145"/>
                <a:gd name="connsiteY7330" fmla="*/ 316756 h 3906224"/>
                <a:gd name="connsiteX7331" fmla="*/ 1512668 w 6356145"/>
                <a:gd name="connsiteY7331" fmla="*/ 378074 h 3906224"/>
                <a:gd name="connsiteX7332" fmla="*/ 1500106 w 6356145"/>
                <a:gd name="connsiteY7332" fmla="*/ 408433 h 3906224"/>
                <a:gd name="connsiteX7333" fmla="*/ 1447537 w 6356145"/>
                <a:gd name="connsiteY7333" fmla="*/ 442831 h 3906224"/>
                <a:gd name="connsiteX7334" fmla="*/ 1500106 w 6356145"/>
                <a:gd name="connsiteY7334" fmla="*/ 477004 h 3906224"/>
                <a:gd name="connsiteX7335" fmla="*/ 1512743 w 6356145"/>
                <a:gd name="connsiteY7335" fmla="*/ 507289 h 3906224"/>
                <a:gd name="connsiteX7336" fmla="*/ 1499807 w 6356145"/>
                <a:gd name="connsiteY7336" fmla="*/ 568756 h 3906224"/>
                <a:gd name="connsiteX7337" fmla="*/ 1561198 w 6356145"/>
                <a:gd name="connsiteY7337" fmla="*/ 555745 h 3906224"/>
                <a:gd name="connsiteX7338" fmla="*/ 1569125 w 6356145"/>
                <a:gd name="connsiteY7338" fmla="*/ 554473 h 3906224"/>
                <a:gd name="connsiteX7339" fmla="*/ 1591558 w 6356145"/>
                <a:gd name="connsiteY7339" fmla="*/ 568307 h 3906224"/>
                <a:gd name="connsiteX7340" fmla="*/ 1625806 w 6356145"/>
                <a:gd name="connsiteY7340" fmla="*/ 620875 h 3906224"/>
                <a:gd name="connsiteX7341" fmla="*/ 1660054 w 6356145"/>
                <a:gd name="connsiteY7341" fmla="*/ 568307 h 3906224"/>
                <a:gd name="connsiteX7342" fmla="*/ 1690413 w 6356145"/>
                <a:gd name="connsiteY7342" fmla="*/ 555745 h 3906224"/>
                <a:gd name="connsiteX7343" fmla="*/ 1751806 w 6356145"/>
                <a:gd name="connsiteY7343" fmla="*/ 568756 h 3906224"/>
                <a:gd name="connsiteX7344" fmla="*/ 1738794 w 6356145"/>
                <a:gd name="connsiteY7344" fmla="*/ 507289 h 3906224"/>
                <a:gd name="connsiteX7345" fmla="*/ 1751357 w 6356145"/>
                <a:gd name="connsiteY7345" fmla="*/ 476930 h 3906224"/>
                <a:gd name="connsiteX7346" fmla="*/ 1803926 w 6356145"/>
                <a:gd name="connsiteY7346" fmla="*/ 442756 h 3906224"/>
                <a:gd name="connsiteX7347" fmla="*/ 1751357 w 6356145"/>
                <a:gd name="connsiteY7347" fmla="*/ 408508 h 3906224"/>
                <a:gd name="connsiteX7348" fmla="*/ 1738720 w 6356145"/>
                <a:gd name="connsiteY7348" fmla="*/ 378223 h 3906224"/>
                <a:gd name="connsiteX7349" fmla="*/ 1751731 w 6356145"/>
                <a:gd name="connsiteY7349" fmla="*/ 316756 h 3906224"/>
                <a:gd name="connsiteX7350" fmla="*/ 1690339 w 6356145"/>
                <a:gd name="connsiteY7350" fmla="*/ 329768 h 3906224"/>
                <a:gd name="connsiteX7351" fmla="*/ 1659980 w 6356145"/>
                <a:gd name="connsiteY7351" fmla="*/ 317205 h 3906224"/>
                <a:gd name="connsiteX7352" fmla="*/ 1625731 w 6356145"/>
                <a:gd name="connsiteY7352" fmla="*/ 264637 h 3906224"/>
                <a:gd name="connsiteX7353" fmla="*/ 442756 w 6356145"/>
                <a:gd name="connsiteY7353" fmla="*/ 264637 h 3906224"/>
                <a:gd name="connsiteX7354" fmla="*/ 408509 w 6356145"/>
                <a:gd name="connsiteY7354" fmla="*/ 317205 h 3906224"/>
                <a:gd name="connsiteX7355" fmla="*/ 378149 w 6356145"/>
                <a:gd name="connsiteY7355" fmla="*/ 329768 h 3906224"/>
                <a:gd name="connsiteX7356" fmla="*/ 316757 w 6356145"/>
                <a:gd name="connsiteY7356" fmla="*/ 316756 h 3906224"/>
                <a:gd name="connsiteX7357" fmla="*/ 329693 w 6356145"/>
                <a:gd name="connsiteY7357" fmla="*/ 378074 h 3906224"/>
                <a:gd name="connsiteX7358" fmla="*/ 317131 w 6356145"/>
                <a:gd name="connsiteY7358" fmla="*/ 408433 h 3906224"/>
                <a:gd name="connsiteX7359" fmla="*/ 264562 w 6356145"/>
                <a:gd name="connsiteY7359" fmla="*/ 442756 h 3906224"/>
                <a:gd name="connsiteX7360" fmla="*/ 317131 w 6356145"/>
                <a:gd name="connsiteY7360" fmla="*/ 477004 h 3906224"/>
                <a:gd name="connsiteX7361" fmla="*/ 329768 w 6356145"/>
                <a:gd name="connsiteY7361" fmla="*/ 507289 h 3906224"/>
                <a:gd name="connsiteX7362" fmla="*/ 316832 w 6356145"/>
                <a:gd name="connsiteY7362" fmla="*/ 568756 h 3906224"/>
                <a:gd name="connsiteX7363" fmla="*/ 378223 w 6356145"/>
                <a:gd name="connsiteY7363" fmla="*/ 555745 h 3906224"/>
                <a:gd name="connsiteX7364" fmla="*/ 386150 w 6356145"/>
                <a:gd name="connsiteY7364" fmla="*/ 554473 h 3906224"/>
                <a:gd name="connsiteX7365" fmla="*/ 408583 w 6356145"/>
                <a:gd name="connsiteY7365" fmla="*/ 568307 h 3906224"/>
                <a:gd name="connsiteX7366" fmla="*/ 442831 w 6356145"/>
                <a:gd name="connsiteY7366" fmla="*/ 620875 h 3906224"/>
                <a:gd name="connsiteX7367" fmla="*/ 477079 w 6356145"/>
                <a:gd name="connsiteY7367" fmla="*/ 568307 h 3906224"/>
                <a:gd name="connsiteX7368" fmla="*/ 507438 w 6356145"/>
                <a:gd name="connsiteY7368" fmla="*/ 555745 h 3906224"/>
                <a:gd name="connsiteX7369" fmla="*/ 568830 w 6356145"/>
                <a:gd name="connsiteY7369" fmla="*/ 568756 h 3906224"/>
                <a:gd name="connsiteX7370" fmla="*/ 555894 w 6356145"/>
                <a:gd name="connsiteY7370" fmla="*/ 507289 h 3906224"/>
                <a:gd name="connsiteX7371" fmla="*/ 568457 w 6356145"/>
                <a:gd name="connsiteY7371" fmla="*/ 476930 h 3906224"/>
                <a:gd name="connsiteX7372" fmla="*/ 620951 w 6356145"/>
                <a:gd name="connsiteY7372" fmla="*/ 442756 h 3906224"/>
                <a:gd name="connsiteX7373" fmla="*/ 568457 w 6356145"/>
                <a:gd name="connsiteY7373" fmla="*/ 408508 h 3906224"/>
                <a:gd name="connsiteX7374" fmla="*/ 555819 w 6356145"/>
                <a:gd name="connsiteY7374" fmla="*/ 378223 h 3906224"/>
                <a:gd name="connsiteX7375" fmla="*/ 568756 w 6356145"/>
                <a:gd name="connsiteY7375" fmla="*/ 316756 h 3906224"/>
                <a:gd name="connsiteX7376" fmla="*/ 507364 w 6356145"/>
                <a:gd name="connsiteY7376" fmla="*/ 329768 h 3906224"/>
                <a:gd name="connsiteX7377" fmla="*/ 477005 w 6356145"/>
                <a:gd name="connsiteY7377" fmla="*/ 317205 h 3906224"/>
                <a:gd name="connsiteX7378" fmla="*/ 442756 w 6356145"/>
                <a:gd name="connsiteY7378" fmla="*/ 264637 h 3906224"/>
                <a:gd name="connsiteX7379" fmla="*/ 2808632 w 6356145"/>
                <a:gd name="connsiteY7379" fmla="*/ 264562 h 3906224"/>
                <a:gd name="connsiteX7380" fmla="*/ 2774309 w 6356145"/>
                <a:gd name="connsiteY7380" fmla="*/ 317130 h 3906224"/>
                <a:gd name="connsiteX7381" fmla="*/ 2743950 w 6356145"/>
                <a:gd name="connsiteY7381" fmla="*/ 329693 h 3906224"/>
                <a:gd name="connsiteX7382" fmla="*/ 2682632 w 6356145"/>
                <a:gd name="connsiteY7382" fmla="*/ 316756 h 3906224"/>
                <a:gd name="connsiteX7383" fmla="*/ 2695569 w 6356145"/>
                <a:gd name="connsiteY7383" fmla="*/ 378148 h 3906224"/>
                <a:gd name="connsiteX7384" fmla="*/ 2683006 w 6356145"/>
                <a:gd name="connsiteY7384" fmla="*/ 408433 h 3906224"/>
                <a:gd name="connsiteX7385" fmla="*/ 2630438 w 6356145"/>
                <a:gd name="connsiteY7385" fmla="*/ 442831 h 3906224"/>
                <a:gd name="connsiteX7386" fmla="*/ 2682932 w 6356145"/>
                <a:gd name="connsiteY7386" fmla="*/ 477004 h 3906224"/>
                <a:gd name="connsiteX7387" fmla="*/ 2695569 w 6356145"/>
                <a:gd name="connsiteY7387" fmla="*/ 507289 h 3906224"/>
                <a:gd name="connsiteX7388" fmla="*/ 2682632 w 6356145"/>
                <a:gd name="connsiteY7388" fmla="*/ 568756 h 3906224"/>
                <a:gd name="connsiteX7389" fmla="*/ 2743950 w 6356145"/>
                <a:gd name="connsiteY7389" fmla="*/ 555819 h 3906224"/>
                <a:gd name="connsiteX7390" fmla="*/ 2751876 w 6356145"/>
                <a:gd name="connsiteY7390" fmla="*/ 554548 h 3906224"/>
                <a:gd name="connsiteX7391" fmla="*/ 2774309 w 6356145"/>
                <a:gd name="connsiteY7391" fmla="*/ 568381 h 3906224"/>
                <a:gd name="connsiteX7392" fmla="*/ 2808632 w 6356145"/>
                <a:gd name="connsiteY7392" fmla="*/ 620950 h 3906224"/>
                <a:gd name="connsiteX7393" fmla="*/ 2842805 w 6356145"/>
                <a:gd name="connsiteY7393" fmla="*/ 568381 h 3906224"/>
                <a:gd name="connsiteX7394" fmla="*/ 2873165 w 6356145"/>
                <a:gd name="connsiteY7394" fmla="*/ 555745 h 3906224"/>
                <a:gd name="connsiteX7395" fmla="*/ 2934556 w 6356145"/>
                <a:gd name="connsiteY7395" fmla="*/ 568756 h 3906224"/>
                <a:gd name="connsiteX7396" fmla="*/ 2921545 w 6356145"/>
                <a:gd name="connsiteY7396" fmla="*/ 507289 h 3906224"/>
                <a:gd name="connsiteX7397" fmla="*/ 2934183 w 6356145"/>
                <a:gd name="connsiteY7397" fmla="*/ 476930 h 3906224"/>
                <a:gd name="connsiteX7398" fmla="*/ 2986676 w 6356145"/>
                <a:gd name="connsiteY7398" fmla="*/ 442756 h 3906224"/>
                <a:gd name="connsiteX7399" fmla="*/ 2934183 w 6356145"/>
                <a:gd name="connsiteY7399" fmla="*/ 408508 h 3906224"/>
                <a:gd name="connsiteX7400" fmla="*/ 2921545 w 6356145"/>
                <a:gd name="connsiteY7400" fmla="*/ 378223 h 3906224"/>
                <a:gd name="connsiteX7401" fmla="*/ 2934556 w 6356145"/>
                <a:gd name="connsiteY7401" fmla="*/ 316756 h 3906224"/>
                <a:gd name="connsiteX7402" fmla="*/ 2873165 w 6356145"/>
                <a:gd name="connsiteY7402" fmla="*/ 329768 h 3906224"/>
                <a:gd name="connsiteX7403" fmla="*/ 2842805 w 6356145"/>
                <a:gd name="connsiteY7403" fmla="*/ 317130 h 3906224"/>
                <a:gd name="connsiteX7404" fmla="*/ 2808632 w 6356145"/>
                <a:gd name="connsiteY7404" fmla="*/ 264562 h 3906224"/>
                <a:gd name="connsiteX7405" fmla="*/ 6250550 w 6356145"/>
                <a:gd name="connsiteY7405" fmla="*/ 184775 h 3906224"/>
                <a:gd name="connsiteX7406" fmla="*/ 6231184 w 6356145"/>
                <a:gd name="connsiteY7406" fmla="*/ 266506 h 3906224"/>
                <a:gd name="connsiteX7407" fmla="*/ 6288313 w 6356145"/>
                <a:gd name="connsiteY7407" fmla="*/ 276152 h 3906224"/>
                <a:gd name="connsiteX7408" fmla="*/ 6322038 w 6356145"/>
                <a:gd name="connsiteY7408" fmla="*/ 228893 h 3906224"/>
                <a:gd name="connsiteX7409" fmla="*/ 6250550 w 6356145"/>
                <a:gd name="connsiteY7409" fmla="*/ 184775 h 3906224"/>
                <a:gd name="connsiteX7410" fmla="*/ 2701775 w 6356145"/>
                <a:gd name="connsiteY7410" fmla="*/ 184775 h 3906224"/>
                <a:gd name="connsiteX7411" fmla="*/ 2682408 w 6356145"/>
                <a:gd name="connsiteY7411" fmla="*/ 266506 h 3906224"/>
                <a:gd name="connsiteX7412" fmla="*/ 2739538 w 6356145"/>
                <a:gd name="connsiteY7412" fmla="*/ 276152 h 3906224"/>
                <a:gd name="connsiteX7413" fmla="*/ 2773262 w 6356145"/>
                <a:gd name="connsiteY7413" fmla="*/ 228893 h 3906224"/>
                <a:gd name="connsiteX7414" fmla="*/ 2701775 w 6356145"/>
                <a:gd name="connsiteY7414" fmla="*/ 184775 h 3906224"/>
                <a:gd name="connsiteX7415" fmla="*/ 1518800 w 6356145"/>
                <a:gd name="connsiteY7415" fmla="*/ 184775 h 3906224"/>
                <a:gd name="connsiteX7416" fmla="*/ 1499433 w 6356145"/>
                <a:gd name="connsiteY7416" fmla="*/ 266506 h 3906224"/>
                <a:gd name="connsiteX7417" fmla="*/ 1556637 w 6356145"/>
                <a:gd name="connsiteY7417" fmla="*/ 276152 h 3906224"/>
                <a:gd name="connsiteX7418" fmla="*/ 1590287 w 6356145"/>
                <a:gd name="connsiteY7418" fmla="*/ 228893 h 3906224"/>
                <a:gd name="connsiteX7419" fmla="*/ 1518800 w 6356145"/>
                <a:gd name="connsiteY7419" fmla="*/ 184775 h 3906224"/>
                <a:gd name="connsiteX7420" fmla="*/ 5281289 w 6356145"/>
                <a:gd name="connsiteY7420" fmla="*/ 184699 h 3906224"/>
                <a:gd name="connsiteX7421" fmla="*/ 5209802 w 6356145"/>
                <a:gd name="connsiteY7421" fmla="*/ 228818 h 3906224"/>
                <a:gd name="connsiteX7422" fmla="*/ 5243452 w 6356145"/>
                <a:gd name="connsiteY7422" fmla="*/ 276078 h 3906224"/>
                <a:gd name="connsiteX7423" fmla="*/ 5300656 w 6356145"/>
                <a:gd name="connsiteY7423" fmla="*/ 266432 h 3906224"/>
                <a:gd name="connsiteX7424" fmla="*/ 5281289 w 6356145"/>
                <a:gd name="connsiteY7424" fmla="*/ 184699 h 3906224"/>
                <a:gd name="connsiteX7425" fmla="*/ 5067576 w 6356145"/>
                <a:gd name="connsiteY7425" fmla="*/ 184699 h 3906224"/>
                <a:gd name="connsiteX7426" fmla="*/ 5048209 w 6356145"/>
                <a:gd name="connsiteY7426" fmla="*/ 266432 h 3906224"/>
                <a:gd name="connsiteX7427" fmla="*/ 5105414 w 6356145"/>
                <a:gd name="connsiteY7427" fmla="*/ 276078 h 3906224"/>
                <a:gd name="connsiteX7428" fmla="*/ 5139062 w 6356145"/>
                <a:gd name="connsiteY7428" fmla="*/ 228818 h 3906224"/>
                <a:gd name="connsiteX7429" fmla="*/ 5067576 w 6356145"/>
                <a:gd name="connsiteY7429" fmla="*/ 184699 h 3906224"/>
                <a:gd name="connsiteX7430" fmla="*/ 4098389 w 6356145"/>
                <a:gd name="connsiteY7430" fmla="*/ 184699 h 3906224"/>
                <a:gd name="connsiteX7431" fmla="*/ 4026902 w 6356145"/>
                <a:gd name="connsiteY7431" fmla="*/ 228818 h 3906224"/>
                <a:gd name="connsiteX7432" fmla="*/ 4060552 w 6356145"/>
                <a:gd name="connsiteY7432" fmla="*/ 276078 h 3906224"/>
                <a:gd name="connsiteX7433" fmla="*/ 4117682 w 6356145"/>
                <a:gd name="connsiteY7433" fmla="*/ 266432 h 3906224"/>
                <a:gd name="connsiteX7434" fmla="*/ 4098389 w 6356145"/>
                <a:gd name="connsiteY7434" fmla="*/ 184699 h 3906224"/>
                <a:gd name="connsiteX7435" fmla="*/ 3884675 w 6356145"/>
                <a:gd name="connsiteY7435" fmla="*/ 184699 h 3906224"/>
                <a:gd name="connsiteX7436" fmla="*/ 3865308 w 6356145"/>
                <a:gd name="connsiteY7436" fmla="*/ 266432 h 3906224"/>
                <a:gd name="connsiteX7437" fmla="*/ 3922513 w 6356145"/>
                <a:gd name="connsiteY7437" fmla="*/ 276078 h 3906224"/>
                <a:gd name="connsiteX7438" fmla="*/ 3956162 w 6356145"/>
                <a:gd name="connsiteY7438" fmla="*/ 228818 h 3906224"/>
                <a:gd name="connsiteX7439" fmla="*/ 3884675 w 6356145"/>
                <a:gd name="connsiteY7439" fmla="*/ 184699 h 3906224"/>
                <a:gd name="connsiteX7440" fmla="*/ 2915414 w 6356145"/>
                <a:gd name="connsiteY7440" fmla="*/ 184699 h 3906224"/>
                <a:gd name="connsiteX7441" fmla="*/ 2843926 w 6356145"/>
                <a:gd name="connsiteY7441" fmla="*/ 228818 h 3906224"/>
                <a:gd name="connsiteX7442" fmla="*/ 2877576 w 6356145"/>
                <a:gd name="connsiteY7442" fmla="*/ 276078 h 3906224"/>
                <a:gd name="connsiteX7443" fmla="*/ 2934781 w 6356145"/>
                <a:gd name="connsiteY7443" fmla="*/ 266432 h 3906224"/>
                <a:gd name="connsiteX7444" fmla="*/ 2915414 w 6356145"/>
                <a:gd name="connsiteY7444" fmla="*/ 184699 h 3906224"/>
                <a:gd name="connsiteX7445" fmla="*/ 1732513 w 6356145"/>
                <a:gd name="connsiteY7445" fmla="*/ 184699 h 3906224"/>
                <a:gd name="connsiteX7446" fmla="*/ 1661026 w 6356145"/>
                <a:gd name="connsiteY7446" fmla="*/ 228818 h 3906224"/>
                <a:gd name="connsiteX7447" fmla="*/ 1694676 w 6356145"/>
                <a:gd name="connsiteY7447" fmla="*/ 276078 h 3906224"/>
                <a:gd name="connsiteX7448" fmla="*/ 1751881 w 6356145"/>
                <a:gd name="connsiteY7448" fmla="*/ 266432 h 3906224"/>
                <a:gd name="connsiteX7449" fmla="*/ 1732513 w 6356145"/>
                <a:gd name="connsiteY7449" fmla="*/ 184699 h 3906224"/>
                <a:gd name="connsiteX7450" fmla="*/ 549613 w 6356145"/>
                <a:gd name="connsiteY7450" fmla="*/ 184699 h 3906224"/>
                <a:gd name="connsiteX7451" fmla="*/ 478126 w 6356145"/>
                <a:gd name="connsiteY7451" fmla="*/ 228818 h 3906224"/>
                <a:gd name="connsiteX7452" fmla="*/ 511776 w 6356145"/>
                <a:gd name="connsiteY7452" fmla="*/ 276078 h 3906224"/>
                <a:gd name="connsiteX7453" fmla="*/ 568980 w 6356145"/>
                <a:gd name="connsiteY7453" fmla="*/ 266432 h 3906224"/>
                <a:gd name="connsiteX7454" fmla="*/ 549613 w 6356145"/>
                <a:gd name="connsiteY7454" fmla="*/ 184699 h 3906224"/>
                <a:gd name="connsiteX7455" fmla="*/ 335900 w 6356145"/>
                <a:gd name="connsiteY7455" fmla="*/ 184699 h 3906224"/>
                <a:gd name="connsiteX7456" fmla="*/ 316532 w 6356145"/>
                <a:gd name="connsiteY7456" fmla="*/ 266432 h 3906224"/>
                <a:gd name="connsiteX7457" fmla="*/ 373737 w 6356145"/>
                <a:gd name="connsiteY7457" fmla="*/ 276078 h 3906224"/>
                <a:gd name="connsiteX7458" fmla="*/ 407387 w 6356145"/>
                <a:gd name="connsiteY7458" fmla="*/ 228818 h 3906224"/>
                <a:gd name="connsiteX7459" fmla="*/ 335900 w 6356145"/>
                <a:gd name="connsiteY7459" fmla="*/ 184699 h 3906224"/>
                <a:gd name="connsiteX7460" fmla="*/ 5388791 w 6356145"/>
                <a:gd name="connsiteY7460" fmla="*/ 162678 h 3906224"/>
                <a:gd name="connsiteX7461" fmla="*/ 5329221 w 6356145"/>
                <a:gd name="connsiteY7461" fmla="*/ 169595 h 3906224"/>
                <a:gd name="connsiteX7462" fmla="*/ 5351056 w 6356145"/>
                <a:gd name="connsiteY7462" fmla="*/ 266207 h 3906224"/>
                <a:gd name="connsiteX7463" fmla="*/ 5447818 w 6356145"/>
                <a:gd name="connsiteY7463" fmla="*/ 288042 h 3906224"/>
                <a:gd name="connsiteX7464" fmla="*/ 5454622 w 6356145"/>
                <a:gd name="connsiteY7464" fmla="*/ 226500 h 3906224"/>
                <a:gd name="connsiteX7465" fmla="*/ 5448640 w 6356145"/>
                <a:gd name="connsiteY7465" fmla="*/ 168548 h 3906224"/>
                <a:gd name="connsiteX7466" fmla="*/ 5388791 w 6356145"/>
                <a:gd name="connsiteY7466" fmla="*/ 162678 h 3906224"/>
                <a:gd name="connsiteX7467" fmla="*/ 1840015 w 6356145"/>
                <a:gd name="connsiteY7467" fmla="*/ 162678 h 3906224"/>
                <a:gd name="connsiteX7468" fmla="*/ 1780445 w 6356145"/>
                <a:gd name="connsiteY7468" fmla="*/ 169595 h 3906224"/>
                <a:gd name="connsiteX7469" fmla="*/ 1802280 w 6356145"/>
                <a:gd name="connsiteY7469" fmla="*/ 266207 h 3906224"/>
                <a:gd name="connsiteX7470" fmla="*/ 1899042 w 6356145"/>
                <a:gd name="connsiteY7470" fmla="*/ 288042 h 3906224"/>
                <a:gd name="connsiteX7471" fmla="*/ 1905846 w 6356145"/>
                <a:gd name="connsiteY7471" fmla="*/ 226500 h 3906224"/>
                <a:gd name="connsiteX7472" fmla="*/ 1899865 w 6356145"/>
                <a:gd name="connsiteY7472" fmla="*/ 168548 h 3906224"/>
                <a:gd name="connsiteX7473" fmla="*/ 1840015 w 6356145"/>
                <a:gd name="connsiteY7473" fmla="*/ 162678 h 3906224"/>
                <a:gd name="connsiteX7474" fmla="*/ 4205871 w 6356145"/>
                <a:gd name="connsiteY7474" fmla="*/ 162650 h 3906224"/>
                <a:gd name="connsiteX7475" fmla="*/ 4146246 w 6356145"/>
                <a:gd name="connsiteY7475" fmla="*/ 169595 h 3906224"/>
                <a:gd name="connsiteX7476" fmla="*/ 4168081 w 6356145"/>
                <a:gd name="connsiteY7476" fmla="*/ 266207 h 3906224"/>
                <a:gd name="connsiteX7477" fmla="*/ 4264843 w 6356145"/>
                <a:gd name="connsiteY7477" fmla="*/ 288042 h 3906224"/>
                <a:gd name="connsiteX7478" fmla="*/ 4268058 w 6356145"/>
                <a:gd name="connsiteY7478" fmla="*/ 271740 h 3906224"/>
                <a:gd name="connsiteX7479" fmla="*/ 4271647 w 6356145"/>
                <a:gd name="connsiteY7479" fmla="*/ 226500 h 3906224"/>
                <a:gd name="connsiteX7480" fmla="*/ 4265665 w 6356145"/>
                <a:gd name="connsiteY7480" fmla="*/ 168548 h 3906224"/>
                <a:gd name="connsiteX7481" fmla="*/ 4205871 w 6356145"/>
                <a:gd name="connsiteY7481" fmla="*/ 162650 h 3906224"/>
                <a:gd name="connsiteX7482" fmla="*/ 3022896 w 6356145"/>
                <a:gd name="connsiteY7482" fmla="*/ 162650 h 3906224"/>
                <a:gd name="connsiteX7483" fmla="*/ 2963420 w 6356145"/>
                <a:gd name="connsiteY7483" fmla="*/ 169595 h 3906224"/>
                <a:gd name="connsiteX7484" fmla="*/ 2985255 w 6356145"/>
                <a:gd name="connsiteY7484" fmla="*/ 266207 h 3906224"/>
                <a:gd name="connsiteX7485" fmla="*/ 3082017 w 6356145"/>
                <a:gd name="connsiteY7485" fmla="*/ 288042 h 3906224"/>
                <a:gd name="connsiteX7486" fmla="*/ 3088822 w 6356145"/>
                <a:gd name="connsiteY7486" fmla="*/ 226500 h 3906224"/>
                <a:gd name="connsiteX7487" fmla="*/ 3082764 w 6356145"/>
                <a:gd name="connsiteY7487" fmla="*/ 168548 h 3906224"/>
                <a:gd name="connsiteX7488" fmla="*/ 3022896 w 6356145"/>
                <a:gd name="connsiteY7488" fmla="*/ 162650 h 3906224"/>
                <a:gd name="connsiteX7489" fmla="*/ 657096 w 6356145"/>
                <a:gd name="connsiteY7489" fmla="*/ 162650 h 3906224"/>
                <a:gd name="connsiteX7490" fmla="*/ 597470 w 6356145"/>
                <a:gd name="connsiteY7490" fmla="*/ 169595 h 3906224"/>
                <a:gd name="connsiteX7491" fmla="*/ 619305 w 6356145"/>
                <a:gd name="connsiteY7491" fmla="*/ 266207 h 3906224"/>
                <a:gd name="connsiteX7492" fmla="*/ 716067 w 6356145"/>
                <a:gd name="connsiteY7492" fmla="*/ 288042 h 3906224"/>
                <a:gd name="connsiteX7493" fmla="*/ 722872 w 6356145"/>
                <a:gd name="connsiteY7493" fmla="*/ 226500 h 3906224"/>
                <a:gd name="connsiteX7494" fmla="*/ 716890 w 6356145"/>
                <a:gd name="connsiteY7494" fmla="*/ 168548 h 3906224"/>
                <a:gd name="connsiteX7495" fmla="*/ 657096 w 6356145"/>
                <a:gd name="connsiteY7495" fmla="*/ 162650 h 3906224"/>
                <a:gd name="connsiteX7496" fmla="*/ 228333 w 6356145"/>
                <a:gd name="connsiteY7496" fmla="*/ 162640 h 3906224"/>
                <a:gd name="connsiteX7497" fmla="*/ 168624 w 6356145"/>
                <a:gd name="connsiteY7497" fmla="*/ 168548 h 3906224"/>
                <a:gd name="connsiteX7498" fmla="*/ 162641 w 6356145"/>
                <a:gd name="connsiteY7498" fmla="*/ 226500 h 3906224"/>
                <a:gd name="connsiteX7499" fmla="*/ 169445 w 6356145"/>
                <a:gd name="connsiteY7499" fmla="*/ 288042 h 3906224"/>
                <a:gd name="connsiteX7500" fmla="*/ 266208 w 6356145"/>
                <a:gd name="connsiteY7500" fmla="*/ 266132 h 3906224"/>
                <a:gd name="connsiteX7501" fmla="*/ 288042 w 6356145"/>
                <a:gd name="connsiteY7501" fmla="*/ 169520 h 3906224"/>
                <a:gd name="connsiteX7502" fmla="*/ 228333 w 6356145"/>
                <a:gd name="connsiteY7502" fmla="*/ 162640 h 3906224"/>
                <a:gd name="connsiteX7503" fmla="*/ 6142965 w 6356145"/>
                <a:gd name="connsiteY7503" fmla="*/ 162613 h 3906224"/>
                <a:gd name="connsiteX7504" fmla="*/ 6083200 w 6356145"/>
                <a:gd name="connsiteY7504" fmla="*/ 168548 h 3906224"/>
                <a:gd name="connsiteX7505" fmla="*/ 6077218 w 6356145"/>
                <a:gd name="connsiteY7505" fmla="*/ 226500 h 3906224"/>
                <a:gd name="connsiteX7506" fmla="*/ 6084022 w 6356145"/>
                <a:gd name="connsiteY7506" fmla="*/ 288042 h 3906224"/>
                <a:gd name="connsiteX7507" fmla="*/ 6180784 w 6356145"/>
                <a:gd name="connsiteY7507" fmla="*/ 266132 h 3906224"/>
                <a:gd name="connsiteX7508" fmla="*/ 6202619 w 6356145"/>
                <a:gd name="connsiteY7508" fmla="*/ 169520 h 3906224"/>
                <a:gd name="connsiteX7509" fmla="*/ 6142965 w 6356145"/>
                <a:gd name="connsiteY7509" fmla="*/ 162613 h 3906224"/>
                <a:gd name="connsiteX7510" fmla="*/ 4960056 w 6356145"/>
                <a:gd name="connsiteY7510" fmla="*/ 162613 h 3906224"/>
                <a:gd name="connsiteX7511" fmla="*/ 4900299 w 6356145"/>
                <a:gd name="connsiteY7511" fmla="*/ 168548 h 3906224"/>
                <a:gd name="connsiteX7512" fmla="*/ 4894242 w 6356145"/>
                <a:gd name="connsiteY7512" fmla="*/ 226500 h 3906224"/>
                <a:gd name="connsiteX7513" fmla="*/ 4901046 w 6356145"/>
                <a:gd name="connsiteY7513" fmla="*/ 288042 h 3906224"/>
                <a:gd name="connsiteX7514" fmla="*/ 4997808 w 6356145"/>
                <a:gd name="connsiteY7514" fmla="*/ 266132 h 3906224"/>
                <a:gd name="connsiteX7515" fmla="*/ 5019644 w 6356145"/>
                <a:gd name="connsiteY7515" fmla="*/ 169520 h 3906224"/>
                <a:gd name="connsiteX7516" fmla="*/ 4960056 w 6356145"/>
                <a:gd name="connsiteY7516" fmla="*/ 162613 h 3906224"/>
                <a:gd name="connsiteX7517" fmla="*/ 3777061 w 6356145"/>
                <a:gd name="connsiteY7517" fmla="*/ 162613 h 3906224"/>
                <a:gd name="connsiteX7518" fmla="*/ 3717324 w 6356145"/>
                <a:gd name="connsiteY7518" fmla="*/ 168548 h 3906224"/>
                <a:gd name="connsiteX7519" fmla="*/ 3711267 w 6356145"/>
                <a:gd name="connsiteY7519" fmla="*/ 226500 h 3906224"/>
                <a:gd name="connsiteX7520" fmla="*/ 3718146 w 6356145"/>
                <a:gd name="connsiteY7520" fmla="*/ 288042 h 3906224"/>
                <a:gd name="connsiteX7521" fmla="*/ 3814908 w 6356145"/>
                <a:gd name="connsiteY7521" fmla="*/ 266132 h 3906224"/>
                <a:gd name="connsiteX7522" fmla="*/ 3836743 w 6356145"/>
                <a:gd name="connsiteY7522" fmla="*/ 169520 h 3906224"/>
                <a:gd name="connsiteX7523" fmla="*/ 3777061 w 6356145"/>
                <a:gd name="connsiteY7523" fmla="*/ 162613 h 3906224"/>
                <a:gd name="connsiteX7524" fmla="*/ 2594190 w 6356145"/>
                <a:gd name="connsiteY7524" fmla="*/ 162613 h 3906224"/>
                <a:gd name="connsiteX7525" fmla="*/ 2534424 w 6356145"/>
                <a:gd name="connsiteY7525" fmla="*/ 168548 h 3906224"/>
                <a:gd name="connsiteX7526" fmla="*/ 2528367 w 6356145"/>
                <a:gd name="connsiteY7526" fmla="*/ 226500 h 3906224"/>
                <a:gd name="connsiteX7527" fmla="*/ 2535246 w 6356145"/>
                <a:gd name="connsiteY7527" fmla="*/ 288042 h 3906224"/>
                <a:gd name="connsiteX7528" fmla="*/ 2632008 w 6356145"/>
                <a:gd name="connsiteY7528" fmla="*/ 266132 h 3906224"/>
                <a:gd name="connsiteX7529" fmla="*/ 2653843 w 6356145"/>
                <a:gd name="connsiteY7529" fmla="*/ 169520 h 3906224"/>
                <a:gd name="connsiteX7530" fmla="*/ 2594190 w 6356145"/>
                <a:gd name="connsiteY7530" fmla="*/ 162613 h 3906224"/>
                <a:gd name="connsiteX7531" fmla="*/ 1411224 w 6356145"/>
                <a:gd name="connsiteY7531" fmla="*/ 162613 h 3906224"/>
                <a:gd name="connsiteX7532" fmla="*/ 1351523 w 6356145"/>
                <a:gd name="connsiteY7532" fmla="*/ 168548 h 3906224"/>
                <a:gd name="connsiteX7533" fmla="*/ 1345466 w 6356145"/>
                <a:gd name="connsiteY7533" fmla="*/ 226500 h 3906224"/>
                <a:gd name="connsiteX7534" fmla="*/ 1352271 w 6356145"/>
                <a:gd name="connsiteY7534" fmla="*/ 288042 h 3906224"/>
                <a:gd name="connsiteX7535" fmla="*/ 1449033 w 6356145"/>
                <a:gd name="connsiteY7535" fmla="*/ 266132 h 3906224"/>
                <a:gd name="connsiteX7536" fmla="*/ 1470868 w 6356145"/>
                <a:gd name="connsiteY7536" fmla="*/ 169520 h 3906224"/>
                <a:gd name="connsiteX7537" fmla="*/ 1411224 w 6356145"/>
                <a:gd name="connsiteY7537" fmla="*/ 162613 h 3906224"/>
                <a:gd name="connsiteX7538" fmla="*/ 3991532 w 6356145"/>
                <a:gd name="connsiteY7538" fmla="*/ 55036 h 3906224"/>
                <a:gd name="connsiteX7539" fmla="*/ 3946367 w 6356145"/>
                <a:gd name="connsiteY7539" fmla="*/ 91752 h 3906224"/>
                <a:gd name="connsiteX7540" fmla="*/ 3907856 w 6356145"/>
                <a:gd name="connsiteY7540" fmla="*/ 140133 h 3906224"/>
                <a:gd name="connsiteX7541" fmla="*/ 3991607 w 6356145"/>
                <a:gd name="connsiteY7541" fmla="*/ 193000 h 3906224"/>
                <a:gd name="connsiteX7542" fmla="*/ 4075357 w 6356145"/>
                <a:gd name="connsiteY7542" fmla="*/ 140133 h 3906224"/>
                <a:gd name="connsiteX7543" fmla="*/ 4036772 w 6356145"/>
                <a:gd name="connsiteY7543" fmla="*/ 91752 h 3906224"/>
                <a:gd name="connsiteX7544" fmla="*/ 3991532 w 6356145"/>
                <a:gd name="connsiteY7544" fmla="*/ 55036 h 3906224"/>
                <a:gd name="connsiteX7545" fmla="*/ 2808632 w 6356145"/>
                <a:gd name="connsiteY7545" fmla="*/ 55036 h 3906224"/>
                <a:gd name="connsiteX7546" fmla="*/ 2763466 w 6356145"/>
                <a:gd name="connsiteY7546" fmla="*/ 91752 h 3906224"/>
                <a:gd name="connsiteX7547" fmla="*/ 2724956 w 6356145"/>
                <a:gd name="connsiteY7547" fmla="*/ 140133 h 3906224"/>
                <a:gd name="connsiteX7548" fmla="*/ 2808706 w 6356145"/>
                <a:gd name="connsiteY7548" fmla="*/ 193000 h 3906224"/>
                <a:gd name="connsiteX7549" fmla="*/ 2892457 w 6356145"/>
                <a:gd name="connsiteY7549" fmla="*/ 140133 h 3906224"/>
                <a:gd name="connsiteX7550" fmla="*/ 2853872 w 6356145"/>
                <a:gd name="connsiteY7550" fmla="*/ 91752 h 3906224"/>
                <a:gd name="connsiteX7551" fmla="*/ 2808632 w 6356145"/>
                <a:gd name="connsiteY7551" fmla="*/ 55036 h 3906224"/>
                <a:gd name="connsiteX7552" fmla="*/ 5174432 w 6356145"/>
                <a:gd name="connsiteY7552" fmla="*/ 54962 h 3906224"/>
                <a:gd name="connsiteX7553" fmla="*/ 5129192 w 6356145"/>
                <a:gd name="connsiteY7553" fmla="*/ 91752 h 3906224"/>
                <a:gd name="connsiteX7554" fmla="*/ 5090757 w 6356145"/>
                <a:gd name="connsiteY7554" fmla="*/ 140058 h 3906224"/>
                <a:gd name="connsiteX7555" fmla="*/ 5174508 w 6356145"/>
                <a:gd name="connsiteY7555" fmla="*/ 192925 h 3906224"/>
                <a:gd name="connsiteX7556" fmla="*/ 5258258 w 6356145"/>
                <a:gd name="connsiteY7556" fmla="*/ 140058 h 3906224"/>
                <a:gd name="connsiteX7557" fmla="*/ 5219673 w 6356145"/>
                <a:gd name="connsiteY7557" fmla="*/ 91678 h 3906224"/>
                <a:gd name="connsiteX7558" fmla="*/ 5174432 w 6356145"/>
                <a:gd name="connsiteY7558" fmla="*/ 54962 h 3906224"/>
                <a:gd name="connsiteX7559" fmla="*/ 1625657 w 6356145"/>
                <a:gd name="connsiteY7559" fmla="*/ 54962 h 3906224"/>
                <a:gd name="connsiteX7560" fmla="*/ 1580417 w 6356145"/>
                <a:gd name="connsiteY7560" fmla="*/ 91752 h 3906224"/>
                <a:gd name="connsiteX7561" fmla="*/ 1541906 w 6356145"/>
                <a:gd name="connsiteY7561" fmla="*/ 140058 h 3906224"/>
                <a:gd name="connsiteX7562" fmla="*/ 1625657 w 6356145"/>
                <a:gd name="connsiteY7562" fmla="*/ 192925 h 3906224"/>
                <a:gd name="connsiteX7563" fmla="*/ 1709482 w 6356145"/>
                <a:gd name="connsiteY7563" fmla="*/ 140058 h 3906224"/>
                <a:gd name="connsiteX7564" fmla="*/ 1670897 w 6356145"/>
                <a:gd name="connsiteY7564" fmla="*/ 91678 h 3906224"/>
                <a:gd name="connsiteX7565" fmla="*/ 1625657 w 6356145"/>
                <a:gd name="connsiteY7565" fmla="*/ 54962 h 3906224"/>
                <a:gd name="connsiteX7566" fmla="*/ 442756 w 6356145"/>
                <a:gd name="connsiteY7566" fmla="*/ 54962 h 3906224"/>
                <a:gd name="connsiteX7567" fmla="*/ 397516 w 6356145"/>
                <a:gd name="connsiteY7567" fmla="*/ 91752 h 3906224"/>
                <a:gd name="connsiteX7568" fmla="*/ 359080 w 6356145"/>
                <a:gd name="connsiteY7568" fmla="*/ 140058 h 3906224"/>
                <a:gd name="connsiteX7569" fmla="*/ 442831 w 6356145"/>
                <a:gd name="connsiteY7569" fmla="*/ 192925 h 3906224"/>
                <a:gd name="connsiteX7570" fmla="*/ 526581 w 6356145"/>
                <a:gd name="connsiteY7570" fmla="*/ 140058 h 3906224"/>
                <a:gd name="connsiteX7571" fmla="*/ 487996 w 6356145"/>
                <a:gd name="connsiteY7571" fmla="*/ 91678 h 3906224"/>
                <a:gd name="connsiteX7572" fmla="*/ 442756 w 6356145"/>
                <a:gd name="connsiteY7572" fmla="*/ 54962 h 3906224"/>
                <a:gd name="connsiteX7573" fmla="*/ 429895 w 6356145"/>
                <a:gd name="connsiteY7573" fmla="*/ 3365 h 3906224"/>
                <a:gd name="connsiteX7574" fmla="*/ 455020 w 6356145"/>
                <a:gd name="connsiteY7574" fmla="*/ 3365 h 3906224"/>
                <a:gd name="connsiteX7575" fmla="*/ 523142 w 6356145"/>
                <a:gd name="connsiteY7575" fmla="*/ 55709 h 3906224"/>
                <a:gd name="connsiteX7576" fmla="*/ 574813 w 6356145"/>
                <a:gd name="connsiteY7576" fmla="*/ 122635 h 3906224"/>
                <a:gd name="connsiteX7577" fmla="*/ 743810 w 6356145"/>
                <a:gd name="connsiteY7577" fmla="*/ 122934 h 3906224"/>
                <a:gd name="connsiteX7578" fmla="*/ 761606 w 6356145"/>
                <a:gd name="connsiteY7578" fmla="*/ 140656 h 3906224"/>
                <a:gd name="connsiteX7579" fmla="*/ 772822 w 6356145"/>
                <a:gd name="connsiteY7579" fmla="*/ 226052 h 3906224"/>
                <a:gd name="connsiteX7580" fmla="*/ 762130 w 6356145"/>
                <a:gd name="connsiteY7580" fmla="*/ 309951 h 3906224"/>
                <a:gd name="connsiteX7581" fmla="*/ 829056 w 6356145"/>
                <a:gd name="connsiteY7581" fmla="*/ 361623 h 3906224"/>
                <a:gd name="connsiteX7582" fmla="*/ 859639 w 6356145"/>
                <a:gd name="connsiteY7582" fmla="*/ 396992 h 3906224"/>
                <a:gd name="connsiteX7583" fmla="*/ 864500 w 6356145"/>
                <a:gd name="connsiteY7583" fmla="*/ 391758 h 3906224"/>
                <a:gd name="connsiteX7584" fmla="*/ 940922 w 6356145"/>
                <a:gd name="connsiteY7584" fmla="*/ 353173 h 3906224"/>
                <a:gd name="connsiteX7585" fmla="*/ 1021083 w 6356145"/>
                <a:gd name="connsiteY7585" fmla="*/ 248335 h 3906224"/>
                <a:gd name="connsiteX7586" fmla="*/ 1039179 w 6356145"/>
                <a:gd name="connsiteY7586" fmla="*/ 248335 h 3906224"/>
                <a:gd name="connsiteX7587" fmla="*/ 1119340 w 6356145"/>
                <a:gd name="connsiteY7587" fmla="*/ 353098 h 3906224"/>
                <a:gd name="connsiteX7588" fmla="*/ 1195912 w 6356145"/>
                <a:gd name="connsiteY7588" fmla="*/ 391608 h 3906224"/>
                <a:gd name="connsiteX7589" fmla="*/ 1204885 w 6356145"/>
                <a:gd name="connsiteY7589" fmla="*/ 401703 h 3906224"/>
                <a:gd name="connsiteX7590" fmla="*/ 1238909 w 6356145"/>
                <a:gd name="connsiteY7590" fmla="*/ 361548 h 3906224"/>
                <a:gd name="connsiteX7591" fmla="*/ 1305835 w 6356145"/>
                <a:gd name="connsiteY7591" fmla="*/ 309877 h 3906224"/>
                <a:gd name="connsiteX7592" fmla="*/ 1295066 w 6356145"/>
                <a:gd name="connsiteY7592" fmla="*/ 225977 h 3906224"/>
                <a:gd name="connsiteX7593" fmla="*/ 1306283 w 6356145"/>
                <a:gd name="connsiteY7593" fmla="*/ 140731 h 3906224"/>
                <a:gd name="connsiteX7594" fmla="*/ 1324005 w 6356145"/>
                <a:gd name="connsiteY7594" fmla="*/ 123008 h 3906224"/>
                <a:gd name="connsiteX7595" fmla="*/ 1493077 w 6356145"/>
                <a:gd name="connsiteY7595" fmla="*/ 122635 h 3906224"/>
                <a:gd name="connsiteX7596" fmla="*/ 1544747 w 6356145"/>
                <a:gd name="connsiteY7596" fmla="*/ 55785 h 3906224"/>
                <a:gd name="connsiteX7597" fmla="*/ 1612870 w 6356145"/>
                <a:gd name="connsiteY7597" fmla="*/ 3365 h 3906224"/>
                <a:gd name="connsiteX7598" fmla="*/ 1637995 w 6356145"/>
                <a:gd name="connsiteY7598" fmla="*/ 3365 h 3906224"/>
                <a:gd name="connsiteX7599" fmla="*/ 1706117 w 6356145"/>
                <a:gd name="connsiteY7599" fmla="*/ 55709 h 3906224"/>
                <a:gd name="connsiteX7600" fmla="*/ 1757863 w 6356145"/>
                <a:gd name="connsiteY7600" fmla="*/ 122635 h 3906224"/>
                <a:gd name="connsiteX7601" fmla="*/ 1926859 w 6356145"/>
                <a:gd name="connsiteY7601" fmla="*/ 122934 h 3906224"/>
                <a:gd name="connsiteX7602" fmla="*/ 1944656 w 6356145"/>
                <a:gd name="connsiteY7602" fmla="*/ 140731 h 3906224"/>
                <a:gd name="connsiteX7603" fmla="*/ 1955798 w 6356145"/>
                <a:gd name="connsiteY7603" fmla="*/ 226052 h 3906224"/>
                <a:gd name="connsiteX7604" fmla="*/ 1945105 w 6356145"/>
                <a:gd name="connsiteY7604" fmla="*/ 309951 h 3906224"/>
                <a:gd name="connsiteX7605" fmla="*/ 2012031 w 6356145"/>
                <a:gd name="connsiteY7605" fmla="*/ 361623 h 3906224"/>
                <a:gd name="connsiteX7606" fmla="*/ 2042614 w 6356145"/>
                <a:gd name="connsiteY7606" fmla="*/ 396992 h 3906224"/>
                <a:gd name="connsiteX7607" fmla="*/ 2047400 w 6356145"/>
                <a:gd name="connsiteY7607" fmla="*/ 391758 h 3906224"/>
                <a:gd name="connsiteX7608" fmla="*/ 2123897 w 6356145"/>
                <a:gd name="connsiteY7608" fmla="*/ 353173 h 3906224"/>
                <a:gd name="connsiteX7609" fmla="*/ 2204058 w 6356145"/>
                <a:gd name="connsiteY7609" fmla="*/ 248335 h 3906224"/>
                <a:gd name="connsiteX7610" fmla="*/ 2222154 w 6356145"/>
                <a:gd name="connsiteY7610" fmla="*/ 248335 h 3906224"/>
                <a:gd name="connsiteX7611" fmla="*/ 2302315 w 6356145"/>
                <a:gd name="connsiteY7611" fmla="*/ 353173 h 3906224"/>
                <a:gd name="connsiteX7612" fmla="*/ 2378887 w 6356145"/>
                <a:gd name="connsiteY7612" fmla="*/ 391684 h 3906224"/>
                <a:gd name="connsiteX7613" fmla="*/ 2387860 w 6356145"/>
                <a:gd name="connsiteY7613" fmla="*/ 401778 h 3906224"/>
                <a:gd name="connsiteX7614" fmla="*/ 2421959 w 6356145"/>
                <a:gd name="connsiteY7614" fmla="*/ 361623 h 3906224"/>
                <a:gd name="connsiteX7615" fmla="*/ 2488885 w 6356145"/>
                <a:gd name="connsiteY7615" fmla="*/ 309951 h 3906224"/>
                <a:gd name="connsiteX7616" fmla="*/ 2478117 w 6356145"/>
                <a:gd name="connsiteY7616" fmla="*/ 226052 h 3906224"/>
                <a:gd name="connsiteX7617" fmla="*/ 2489258 w 6356145"/>
                <a:gd name="connsiteY7617" fmla="*/ 140806 h 3906224"/>
                <a:gd name="connsiteX7618" fmla="*/ 2506980 w 6356145"/>
                <a:gd name="connsiteY7618" fmla="*/ 123084 h 3906224"/>
                <a:gd name="connsiteX7619" fmla="*/ 2676127 w 6356145"/>
                <a:gd name="connsiteY7619" fmla="*/ 122709 h 3906224"/>
                <a:gd name="connsiteX7620" fmla="*/ 2727798 w 6356145"/>
                <a:gd name="connsiteY7620" fmla="*/ 55859 h 3906224"/>
                <a:gd name="connsiteX7621" fmla="*/ 2795920 w 6356145"/>
                <a:gd name="connsiteY7621" fmla="*/ 3440 h 3906224"/>
                <a:gd name="connsiteX7622" fmla="*/ 2821044 w 6356145"/>
                <a:gd name="connsiteY7622" fmla="*/ 3440 h 3906224"/>
                <a:gd name="connsiteX7623" fmla="*/ 2889166 w 6356145"/>
                <a:gd name="connsiteY7623" fmla="*/ 55785 h 3906224"/>
                <a:gd name="connsiteX7624" fmla="*/ 2940912 w 6356145"/>
                <a:gd name="connsiteY7624" fmla="*/ 122785 h 3906224"/>
                <a:gd name="connsiteX7625" fmla="*/ 3109909 w 6356145"/>
                <a:gd name="connsiteY7625" fmla="*/ 123084 h 3906224"/>
                <a:gd name="connsiteX7626" fmla="*/ 3127706 w 6356145"/>
                <a:gd name="connsiteY7626" fmla="*/ 140880 h 3906224"/>
                <a:gd name="connsiteX7627" fmla="*/ 3138848 w 6356145"/>
                <a:gd name="connsiteY7627" fmla="*/ 226201 h 3906224"/>
                <a:gd name="connsiteX7628" fmla="*/ 3128080 w 6356145"/>
                <a:gd name="connsiteY7628" fmla="*/ 310101 h 3906224"/>
                <a:gd name="connsiteX7629" fmla="*/ 3195006 w 6356145"/>
                <a:gd name="connsiteY7629" fmla="*/ 361773 h 3906224"/>
                <a:gd name="connsiteX7630" fmla="*/ 3225589 w 6356145"/>
                <a:gd name="connsiteY7630" fmla="*/ 397142 h 3906224"/>
                <a:gd name="connsiteX7631" fmla="*/ 3226636 w 6356145"/>
                <a:gd name="connsiteY7631" fmla="*/ 395870 h 3906224"/>
                <a:gd name="connsiteX7632" fmla="*/ 3226860 w 6356145"/>
                <a:gd name="connsiteY7632" fmla="*/ 395647 h 3906224"/>
                <a:gd name="connsiteX7633" fmla="*/ 3226935 w 6356145"/>
                <a:gd name="connsiteY7633" fmla="*/ 395572 h 3906224"/>
                <a:gd name="connsiteX7634" fmla="*/ 3230300 w 6356145"/>
                <a:gd name="connsiteY7634" fmla="*/ 391983 h 3906224"/>
                <a:gd name="connsiteX7635" fmla="*/ 3307022 w 6356145"/>
                <a:gd name="connsiteY7635" fmla="*/ 353248 h 3906224"/>
                <a:gd name="connsiteX7636" fmla="*/ 3345606 w 6356145"/>
                <a:gd name="connsiteY7636" fmla="*/ 276601 h 3906224"/>
                <a:gd name="connsiteX7637" fmla="*/ 3387258 w 6356145"/>
                <a:gd name="connsiteY7637" fmla="*/ 248410 h 3906224"/>
                <a:gd name="connsiteX7638" fmla="*/ 3405204 w 6356145"/>
                <a:gd name="connsiteY7638" fmla="*/ 248410 h 3906224"/>
                <a:gd name="connsiteX7639" fmla="*/ 3485365 w 6356145"/>
                <a:gd name="connsiteY7639" fmla="*/ 353248 h 3906224"/>
                <a:gd name="connsiteX7640" fmla="*/ 3561938 w 6356145"/>
                <a:gd name="connsiteY7640" fmla="*/ 391758 h 3906224"/>
                <a:gd name="connsiteX7641" fmla="*/ 3570911 w 6356145"/>
                <a:gd name="connsiteY7641" fmla="*/ 401853 h 3906224"/>
                <a:gd name="connsiteX7642" fmla="*/ 3604934 w 6356145"/>
                <a:gd name="connsiteY7642" fmla="*/ 361697 h 3906224"/>
                <a:gd name="connsiteX7643" fmla="*/ 3671860 w 6356145"/>
                <a:gd name="connsiteY7643" fmla="*/ 310027 h 3906224"/>
                <a:gd name="connsiteX7644" fmla="*/ 3661092 w 6356145"/>
                <a:gd name="connsiteY7644" fmla="*/ 226127 h 3906224"/>
                <a:gd name="connsiteX7645" fmla="*/ 3672309 w 6356145"/>
                <a:gd name="connsiteY7645" fmla="*/ 140880 h 3906224"/>
                <a:gd name="connsiteX7646" fmla="*/ 3690031 w 6356145"/>
                <a:gd name="connsiteY7646" fmla="*/ 123158 h 3906224"/>
                <a:gd name="connsiteX7647" fmla="*/ 3859176 w 6356145"/>
                <a:gd name="connsiteY7647" fmla="*/ 122785 h 3906224"/>
                <a:gd name="connsiteX7648" fmla="*/ 3910848 w 6356145"/>
                <a:gd name="connsiteY7648" fmla="*/ 55934 h 3906224"/>
                <a:gd name="connsiteX7649" fmla="*/ 3978970 w 6356145"/>
                <a:gd name="connsiteY7649" fmla="*/ 3515 h 3906224"/>
                <a:gd name="connsiteX7650" fmla="*/ 4004095 w 6356145"/>
                <a:gd name="connsiteY7650" fmla="*/ 3515 h 3906224"/>
                <a:gd name="connsiteX7651" fmla="*/ 4072217 w 6356145"/>
                <a:gd name="connsiteY7651" fmla="*/ 55859 h 3906224"/>
                <a:gd name="connsiteX7652" fmla="*/ 4123888 w 6356145"/>
                <a:gd name="connsiteY7652" fmla="*/ 122785 h 3906224"/>
                <a:gd name="connsiteX7653" fmla="*/ 4292884 w 6356145"/>
                <a:gd name="connsiteY7653" fmla="*/ 123084 h 3906224"/>
                <a:gd name="connsiteX7654" fmla="*/ 4310682 w 6356145"/>
                <a:gd name="connsiteY7654" fmla="*/ 140806 h 3906224"/>
                <a:gd name="connsiteX7655" fmla="*/ 4321898 w 6356145"/>
                <a:gd name="connsiteY7655" fmla="*/ 226201 h 3906224"/>
                <a:gd name="connsiteX7656" fmla="*/ 4317636 w 6356145"/>
                <a:gd name="connsiteY7656" fmla="*/ 279442 h 3906224"/>
                <a:gd name="connsiteX7657" fmla="*/ 4317636 w 6356145"/>
                <a:gd name="connsiteY7657" fmla="*/ 279518 h 3906224"/>
                <a:gd name="connsiteX7658" fmla="*/ 4317636 w 6356145"/>
                <a:gd name="connsiteY7658" fmla="*/ 279592 h 3906224"/>
                <a:gd name="connsiteX7659" fmla="*/ 4315840 w 6356145"/>
                <a:gd name="connsiteY7659" fmla="*/ 289388 h 3906224"/>
                <a:gd name="connsiteX7660" fmla="*/ 4314869 w 6356145"/>
                <a:gd name="connsiteY7660" fmla="*/ 294173 h 3906224"/>
                <a:gd name="connsiteX7661" fmla="*/ 4312326 w 6356145"/>
                <a:gd name="connsiteY7661" fmla="*/ 305390 h 3906224"/>
                <a:gd name="connsiteX7662" fmla="*/ 4311130 w 6356145"/>
                <a:gd name="connsiteY7662" fmla="*/ 310101 h 3906224"/>
                <a:gd name="connsiteX7663" fmla="*/ 4377981 w 6356145"/>
                <a:gd name="connsiteY7663" fmla="*/ 361773 h 3906224"/>
                <a:gd name="connsiteX7664" fmla="*/ 4408639 w 6356145"/>
                <a:gd name="connsiteY7664" fmla="*/ 397067 h 3906224"/>
                <a:gd name="connsiteX7665" fmla="*/ 4413425 w 6356145"/>
                <a:gd name="connsiteY7665" fmla="*/ 391907 h 3906224"/>
                <a:gd name="connsiteX7666" fmla="*/ 4489996 w 6356145"/>
                <a:gd name="connsiteY7666" fmla="*/ 353322 h 3906224"/>
                <a:gd name="connsiteX7667" fmla="*/ 4570158 w 6356145"/>
                <a:gd name="connsiteY7667" fmla="*/ 248485 h 3906224"/>
                <a:gd name="connsiteX7668" fmla="*/ 4588254 w 6356145"/>
                <a:gd name="connsiteY7668" fmla="*/ 248485 h 3906224"/>
                <a:gd name="connsiteX7669" fmla="*/ 4668340 w 6356145"/>
                <a:gd name="connsiteY7669" fmla="*/ 353322 h 3906224"/>
                <a:gd name="connsiteX7670" fmla="*/ 4744912 w 6356145"/>
                <a:gd name="connsiteY7670" fmla="*/ 391833 h 3906224"/>
                <a:gd name="connsiteX7671" fmla="*/ 4753885 w 6356145"/>
                <a:gd name="connsiteY7671" fmla="*/ 402002 h 3906224"/>
                <a:gd name="connsiteX7672" fmla="*/ 4787910 w 6356145"/>
                <a:gd name="connsiteY7672" fmla="*/ 361847 h 3906224"/>
                <a:gd name="connsiteX7673" fmla="*/ 4854834 w 6356145"/>
                <a:gd name="connsiteY7673" fmla="*/ 310176 h 3906224"/>
                <a:gd name="connsiteX7674" fmla="*/ 4844067 w 6356145"/>
                <a:gd name="connsiteY7674" fmla="*/ 226276 h 3906224"/>
                <a:gd name="connsiteX7675" fmla="*/ 4852516 w 6356145"/>
                <a:gd name="connsiteY7675" fmla="*/ 151873 h 3906224"/>
                <a:gd name="connsiteX7676" fmla="*/ 4852591 w 6356145"/>
                <a:gd name="connsiteY7676" fmla="*/ 151574 h 3906224"/>
                <a:gd name="connsiteX7677" fmla="*/ 4852666 w 6356145"/>
                <a:gd name="connsiteY7677" fmla="*/ 151349 h 3906224"/>
                <a:gd name="connsiteX7678" fmla="*/ 4852966 w 6356145"/>
                <a:gd name="connsiteY7678" fmla="*/ 150303 h 3906224"/>
                <a:gd name="connsiteX7679" fmla="*/ 4855059 w 6356145"/>
                <a:gd name="connsiteY7679" fmla="*/ 141629 h 3906224"/>
                <a:gd name="connsiteX7680" fmla="*/ 4857452 w 6356145"/>
                <a:gd name="connsiteY7680" fmla="*/ 135796 h 3906224"/>
                <a:gd name="connsiteX7681" fmla="*/ 4858125 w 6356145"/>
                <a:gd name="connsiteY7681" fmla="*/ 134525 h 3906224"/>
                <a:gd name="connsiteX7682" fmla="*/ 4861266 w 6356145"/>
                <a:gd name="connsiteY7682" fmla="*/ 130486 h 3906224"/>
                <a:gd name="connsiteX7683" fmla="*/ 4862910 w 6356145"/>
                <a:gd name="connsiteY7683" fmla="*/ 128991 h 3906224"/>
                <a:gd name="connsiteX7684" fmla="*/ 4865827 w 6356145"/>
                <a:gd name="connsiteY7684" fmla="*/ 126748 h 3906224"/>
                <a:gd name="connsiteX7685" fmla="*/ 4867398 w 6356145"/>
                <a:gd name="connsiteY7685" fmla="*/ 125700 h 3906224"/>
                <a:gd name="connsiteX7686" fmla="*/ 4872408 w 6356145"/>
                <a:gd name="connsiteY7686" fmla="*/ 123607 h 3906224"/>
                <a:gd name="connsiteX7687" fmla="*/ 4873080 w 6356145"/>
                <a:gd name="connsiteY7687" fmla="*/ 123308 h 3906224"/>
                <a:gd name="connsiteX7688" fmla="*/ 5042152 w 6356145"/>
                <a:gd name="connsiteY7688" fmla="*/ 122934 h 3906224"/>
                <a:gd name="connsiteX7689" fmla="*/ 5093822 w 6356145"/>
                <a:gd name="connsiteY7689" fmla="*/ 56083 h 3906224"/>
                <a:gd name="connsiteX7690" fmla="*/ 5161945 w 6356145"/>
                <a:gd name="connsiteY7690" fmla="*/ 3664 h 3906224"/>
                <a:gd name="connsiteX7691" fmla="*/ 5187069 w 6356145"/>
                <a:gd name="connsiteY7691" fmla="*/ 3664 h 3906224"/>
                <a:gd name="connsiteX7692" fmla="*/ 5255192 w 6356145"/>
                <a:gd name="connsiteY7692" fmla="*/ 56008 h 3906224"/>
                <a:gd name="connsiteX7693" fmla="*/ 5306862 w 6356145"/>
                <a:gd name="connsiteY7693" fmla="*/ 122934 h 3906224"/>
                <a:gd name="connsiteX7694" fmla="*/ 5475934 w 6356145"/>
                <a:gd name="connsiteY7694" fmla="*/ 123233 h 3906224"/>
                <a:gd name="connsiteX7695" fmla="*/ 5493731 w 6356145"/>
                <a:gd name="connsiteY7695" fmla="*/ 141030 h 3906224"/>
                <a:gd name="connsiteX7696" fmla="*/ 5504872 w 6356145"/>
                <a:gd name="connsiteY7696" fmla="*/ 226351 h 3906224"/>
                <a:gd name="connsiteX7697" fmla="*/ 5494180 w 6356145"/>
                <a:gd name="connsiteY7697" fmla="*/ 310251 h 3906224"/>
                <a:gd name="connsiteX7698" fmla="*/ 5561105 w 6356145"/>
                <a:gd name="connsiteY7698" fmla="*/ 361922 h 3906224"/>
                <a:gd name="connsiteX7699" fmla="*/ 5591690 w 6356145"/>
                <a:gd name="connsiteY7699" fmla="*/ 397291 h 3906224"/>
                <a:gd name="connsiteX7700" fmla="*/ 5596474 w 6356145"/>
                <a:gd name="connsiteY7700" fmla="*/ 392057 h 3906224"/>
                <a:gd name="connsiteX7701" fmla="*/ 5672972 w 6356145"/>
                <a:gd name="connsiteY7701" fmla="*/ 353472 h 3906224"/>
                <a:gd name="connsiteX7702" fmla="*/ 5753133 w 6356145"/>
                <a:gd name="connsiteY7702" fmla="*/ 248634 h 3906224"/>
                <a:gd name="connsiteX7703" fmla="*/ 5771230 w 6356145"/>
                <a:gd name="connsiteY7703" fmla="*/ 248634 h 3906224"/>
                <a:gd name="connsiteX7704" fmla="*/ 5851390 w 6356145"/>
                <a:gd name="connsiteY7704" fmla="*/ 353397 h 3906224"/>
                <a:gd name="connsiteX7705" fmla="*/ 5927962 w 6356145"/>
                <a:gd name="connsiteY7705" fmla="*/ 391907 h 3906224"/>
                <a:gd name="connsiteX7706" fmla="*/ 5936860 w 6356145"/>
                <a:gd name="connsiteY7706" fmla="*/ 401928 h 3906224"/>
                <a:gd name="connsiteX7707" fmla="*/ 5971034 w 6356145"/>
                <a:gd name="connsiteY7707" fmla="*/ 361773 h 3906224"/>
                <a:gd name="connsiteX7708" fmla="*/ 6037884 w 6356145"/>
                <a:gd name="connsiteY7708" fmla="*/ 310176 h 3906224"/>
                <a:gd name="connsiteX7709" fmla="*/ 6027116 w 6356145"/>
                <a:gd name="connsiteY7709" fmla="*/ 226276 h 3906224"/>
                <a:gd name="connsiteX7710" fmla="*/ 6038258 w 6356145"/>
                <a:gd name="connsiteY7710" fmla="*/ 141030 h 3906224"/>
                <a:gd name="connsiteX7711" fmla="*/ 6055981 w 6356145"/>
                <a:gd name="connsiteY7711" fmla="*/ 123308 h 3906224"/>
                <a:gd name="connsiteX7712" fmla="*/ 6225052 w 6356145"/>
                <a:gd name="connsiteY7712" fmla="*/ 122934 h 3906224"/>
                <a:gd name="connsiteX7713" fmla="*/ 6276798 w 6356145"/>
                <a:gd name="connsiteY7713" fmla="*/ 56083 h 3906224"/>
                <a:gd name="connsiteX7714" fmla="*/ 6344920 w 6356145"/>
                <a:gd name="connsiteY7714" fmla="*/ 3664 h 3906224"/>
                <a:gd name="connsiteX7715" fmla="*/ 6356145 w 6356145"/>
                <a:gd name="connsiteY7715" fmla="*/ 3664 h 3906224"/>
                <a:gd name="connsiteX7716" fmla="*/ 6356145 w 6356145"/>
                <a:gd name="connsiteY7716" fmla="*/ 56062 h 3906224"/>
                <a:gd name="connsiteX7717" fmla="*/ 6312242 w 6356145"/>
                <a:gd name="connsiteY7717" fmla="*/ 91752 h 3906224"/>
                <a:gd name="connsiteX7718" fmla="*/ 6273656 w 6356145"/>
                <a:gd name="connsiteY7718" fmla="*/ 140133 h 3906224"/>
                <a:gd name="connsiteX7719" fmla="*/ 6356145 w 6356145"/>
                <a:gd name="connsiteY7719" fmla="*/ 192203 h 3906224"/>
                <a:gd name="connsiteX7720" fmla="*/ 6356145 w 6356145"/>
                <a:gd name="connsiteY7720" fmla="*/ 266685 h 3906224"/>
                <a:gd name="connsiteX7721" fmla="*/ 6323160 w 6356145"/>
                <a:gd name="connsiteY7721" fmla="*/ 317205 h 3906224"/>
                <a:gd name="connsiteX7722" fmla="*/ 6292800 w 6356145"/>
                <a:gd name="connsiteY7722" fmla="*/ 329768 h 3906224"/>
                <a:gd name="connsiteX7723" fmla="*/ 6231408 w 6356145"/>
                <a:gd name="connsiteY7723" fmla="*/ 316756 h 3906224"/>
                <a:gd name="connsiteX7724" fmla="*/ 6244344 w 6356145"/>
                <a:gd name="connsiteY7724" fmla="*/ 378074 h 3906224"/>
                <a:gd name="connsiteX7725" fmla="*/ 6231782 w 6356145"/>
                <a:gd name="connsiteY7725" fmla="*/ 408433 h 3906224"/>
                <a:gd name="connsiteX7726" fmla="*/ 6179288 w 6356145"/>
                <a:gd name="connsiteY7726" fmla="*/ 442980 h 3906224"/>
                <a:gd name="connsiteX7727" fmla="*/ 6231782 w 6356145"/>
                <a:gd name="connsiteY7727" fmla="*/ 477153 h 3906224"/>
                <a:gd name="connsiteX7728" fmla="*/ 6244420 w 6356145"/>
                <a:gd name="connsiteY7728" fmla="*/ 507439 h 3906224"/>
                <a:gd name="connsiteX7729" fmla="*/ 6231483 w 6356145"/>
                <a:gd name="connsiteY7729" fmla="*/ 568905 h 3906224"/>
                <a:gd name="connsiteX7730" fmla="*/ 6292875 w 6356145"/>
                <a:gd name="connsiteY7730" fmla="*/ 555894 h 3906224"/>
                <a:gd name="connsiteX7731" fmla="*/ 6300801 w 6356145"/>
                <a:gd name="connsiteY7731" fmla="*/ 554622 h 3906224"/>
                <a:gd name="connsiteX7732" fmla="*/ 6323234 w 6356145"/>
                <a:gd name="connsiteY7732" fmla="*/ 568457 h 3906224"/>
                <a:gd name="connsiteX7733" fmla="*/ 6356145 w 6356145"/>
                <a:gd name="connsiteY7733" fmla="*/ 618862 h 3906224"/>
                <a:gd name="connsiteX7734" fmla="*/ 6356145 w 6356145"/>
                <a:gd name="connsiteY7734" fmla="*/ 693234 h 3906224"/>
                <a:gd name="connsiteX7735" fmla="*/ 6273582 w 6356145"/>
                <a:gd name="connsiteY7735" fmla="*/ 745379 h 3906224"/>
                <a:gd name="connsiteX7736" fmla="*/ 6312167 w 6356145"/>
                <a:gd name="connsiteY7736" fmla="*/ 793761 h 3906224"/>
                <a:gd name="connsiteX7737" fmla="*/ 6356145 w 6356145"/>
                <a:gd name="connsiteY7737" fmla="*/ 829452 h 3906224"/>
                <a:gd name="connsiteX7738" fmla="*/ 6356145 w 6356145"/>
                <a:gd name="connsiteY7738" fmla="*/ 890590 h 3906224"/>
                <a:gd name="connsiteX7739" fmla="*/ 6353520 w 6356145"/>
                <a:gd name="connsiteY7739" fmla="*/ 888054 h 3906224"/>
                <a:gd name="connsiteX7740" fmla="*/ 6338190 w 6356145"/>
                <a:gd name="connsiteY7740" fmla="*/ 900243 h 3906224"/>
                <a:gd name="connsiteX7741" fmla="*/ 6312840 w 6356145"/>
                <a:gd name="connsiteY7741" fmla="*/ 964551 h 3906224"/>
                <a:gd name="connsiteX7742" fmla="*/ 6287715 w 6356145"/>
                <a:gd name="connsiteY7742" fmla="*/ 989677 h 3906224"/>
                <a:gd name="connsiteX7743" fmla="*/ 6223332 w 6356145"/>
                <a:gd name="connsiteY7743" fmla="*/ 1015175 h 3906224"/>
                <a:gd name="connsiteX7744" fmla="*/ 6211293 w 6356145"/>
                <a:gd name="connsiteY7744" fmla="*/ 1030355 h 3906224"/>
                <a:gd name="connsiteX7745" fmla="*/ 6223332 w 6356145"/>
                <a:gd name="connsiteY7745" fmla="*/ 1045535 h 3906224"/>
                <a:gd name="connsiteX7746" fmla="*/ 6287790 w 6356145"/>
                <a:gd name="connsiteY7746" fmla="*/ 1071034 h 3906224"/>
                <a:gd name="connsiteX7747" fmla="*/ 6312914 w 6356145"/>
                <a:gd name="connsiteY7747" fmla="*/ 1096159 h 3906224"/>
                <a:gd name="connsiteX7748" fmla="*/ 6338340 w 6356145"/>
                <a:gd name="connsiteY7748" fmla="*/ 1160542 h 3906224"/>
                <a:gd name="connsiteX7749" fmla="*/ 6353594 w 6356145"/>
                <a:gd name="connsiteY7749" fmla="*/ 1172657 h 3906224"/>
                <a:gd name="connsiteX7750" fmla="*/ 6356145 w 6356145"/>
                <a:gd name="connsiteY7750" fmla="*/ 1170191 h 3906224"/>
                <a:gd name="connsiteX7751" fmla="*/ 6356145 w 6356145"/>
                <a:gd name="connsiteY7751" fmla="*/ 1231261 h 3906224"/>
                <a:gd name="connsiteX7752" fmla="*/ 6312242 w 6356145"/>
                <a:gd name="connsiteY7752" fmla="*/ 1266950 h 3906224"/>
                <a:gd name="connsiteX7753" fmla="*/ 6273656 w 6356145"/>
                <a:gd name="connsiteY7753" fmla="*/ 1315332 h 3906224"/>
                <a:gd name="connsiteX7754" fmla="*/ 6356145 w 6356145"/>
                <a:gd name="connsiteY7754" fmla="*/ 1367476 h 3906224"/>
                <a:gd name="connsiteX7755" fmla="*/ 6356145 w 6356145"/>
                <a:gd name="connsiteY7755" fmla="*/ 1441768 h 3906224"/>
                <a:gd name="connsiteX7756" fmla="*/ 6323085 w 6356145"/>
                <a:gd name="connsiteY7756" fmla="*/ 1492404 h 3906224"/>
                <a:gd name="connsiteX7757" fmla="*/ 6292800 w 6356145"/>
                <a:gd name="connsiteY7757" fmla="*/ 1504967 h 3906224"/>
                <a:gd name="connsiteX7758" fmla="*/ 6231408 w 6356145"/>
                <a:gd name="connsiteY7758" fmla="*/ 1491955 h 3906224"/>
                <a:gd name="connsiteX7759" fmla="*/ 6244344 w 6356145"/>
                <a:gd name="connsiteY7759" fmla="*/ 1553272 h 3906224"/>
                <a:gd name="connsiteX7760" fmla="*/ 6231782 w 6356145"/>
                <a:gd name="connsiteY7760" fmla="*/ 1583631 h 3906224"/>
                <a:gd name="connsiteX7761" fmla="*/ 6179214 w 6356145"/>
                <a:gd name="connsiteY7761" fmla="*/ 1617954 h 3906224"/>
                <a:gd name="connsiteX7762" fmla="*/ 6231782 w 6356145"/>
                <a:gd name="connsiteY7762" fmla="*/ 1652277 h 3906224"/>
                <a:gd name="connsiteX7763" fmla="*/ 6244344 w 6356145"/>
                <a:gd name="connsiteY7763" fmla="*/ 1682562 h 3906224"/>
                <a:gd name="connsiteX7764" fmla="*/ 6231408 w 6356145"/>
                <a:gd name="connsiteY7764" fmla="*/ 1743954 h 3906224"/>
                <a:gd name="connsiteX7765" fmla="*/ 6292800 w 6356145"/>
                <a:gd name="connsiteY7765" fmla="*/ 1731017 h 3906224"/>
                <a:gd name="connsiteX7766" fmla="*/ 6300652 w 6356145"/>
                <a:gd name="connsiteY7766" fmla="*/ 1729746 h 3906224"/>
                <a:gd name="connsiteX7767" fmla="*/ 6323085 w 6356145"/>
                <a:gd name="connsiteY7767" fmla="*/ 1743580 h 3906224"/>
                <a:gd name="connsiteX7768" fmla="*/ 6356145 w 6356145"/>
                <a:gd name="connsiteY7768" fmla="*/ 1794216 h 3906224"/>
                <a:gd name="connsiteX7769" fmla="*/ 6356145 w 6356145"/>
                <a:gd name="connsiteY7769" fmla="*/ 1868582 h 3906224"/>
                <a:gd name="connsiteX7770" fmla="*/ 6273582 w 6356145"/>
                <a:gd name="connsiteY7770" fmla="*/ 1920652 h 3906224"/>
                <a:gd name="connsiteX7771" fmla="*/ 6312167 w 6356145"/>
                <a:gd name="connsiteY7771" fmla="*/ 1969033 h 3906224"/>
                <a:gd name="connsiteX7772" fmla="*/ 6356145 w 6356145"/>
                <a:gd name="connsiteY7772" fmla="*/ 2004725 h 3906224"/>
                <a:gd name="connsiteX7773" fmla="*/ 6356145 w 6356145"/>
                <a:gd name="connsiteY7773" fmla="*/ 2066091 h 3906224"/>
                <a:gd name="connsiteX7774" fmla="*/ 6353444 w 6356145"/>
                <a:gd name="connsiteY7774" fmla="*/ 2063477 h 3906224"/>
                <a:gd name="connsiteX7775" fmla="*/ 6338190 w 6356145"/>
                <a:gd name="connsiteY7775" fmla="*/ 2075591 h 3906224"/>
                <a:gd name="connsiteX7776" fmla="*/ 6312766 w 6356145"/>
                <a:gd name="connsiteY7776" fmla="*/ 2139974 h 3906224"/>
                <a:gd name="connsiteX7777" fmla="*/ 6287640 w 6356145"/>
                <a:gd name="connsiteY7777" fmla="*/ 2165100 h 3906224"/>
                <a:gd name="connsiteX7778" fmla="*/ 6260870 w 6356145"/>
                <a:gd name="connsiteY7778" fmla="*/ 2168539 h 3906224"/>
                <a:gd name="connsiteX7779" fmla="*/ 6251972 w 6356145"/>
                <a:gd name="connsiteY7779" fmla="*/ 2171530 h 3906224"/>
                <a:gd name="connsiteX7780" fmla="*/ 6248682 w 6356145"/>
                <a:gd name="connsiteY7780" fmla="*/ 2172951 h 3906224"/>
                <a:gd name="connsiteX7781" fmla="*/ 6240980 w 6356145"/>
                <a:gd name="connsiteY7781" fmla="*/ 2176839 h 3906224"/>
                <a:gd name="connsiteX7782" fmla="*/ 6232604 w 6356145"/>
                <a:gd name="connsiteY7782" fmla="*/ 2182448 h 3906224"/>
                <a:gd name="connsiteX7783" fmla="*/ 6231632 w 6356145"/>
                <a:gd name="connsiteY7783" fmla="*/ 2183121 h 3906224"/>
                <a:gd name="connsiteX7784" fmla="*/ 6231184 w 6356145"/>
                <a:gd name="connsiteY7784" fmla="*/ 2183569 h 3906224"/>
                <a:gd name="connsiteX7785" fmla="*/ 6223332 w 6356145"/>
                <a:gd name="connsiteY7785" fmla="*/ 2190524 h 3906224"/>
                <a:gd name="connsiteX7786" fmla="*/ 6211218 w 6356145"/>
                <a:gd name="connsiteY7786" fmla="*/ 2205778 h 3906224"/>
                <a:gd name="connsiteX7787" fmla="*/ 6287715 w 6356145"/>
                <a:gd name="connsiteY7787" fmla="*/ 2246307 h 3906224"/>
                <a:gd name="connsiteX7788" fmla="*/ 6312840 w 6356145"/>
                <a:gd name="connsiteY7788" fmla="*/ 2271432 h 3906224"/>
                <a:gd name="connsiteX7789" fmla="*/ 6338264 w 6356145"/>
                <a:gd name="connsiteY7789" fmla="*/ 2335815 h 3906224"/>
                <a:gd name="connsiteX7790" fmla="*/ 6353444 w 6356145"/>
                <a:gd name="connsiteY7790" fmla="*/ 2347930 h 3906224"/>
                <a:gd name="connsiteX7791" fmla="*/ 6356145 w 6356145"/>
                <a:gd name="connsiteY7791" fmla="*/ 2345329 h 3906224"/>
                <a:gd name="connsiteX7792" fmla="*/ 6356145 w 6356145"/>
                <a:gd name="connsiteY7792" fmla="*/ 2406534 h 3906224"/>
                <a:gd name="connsiteX7793" fmla="*/ 6312242 w 6356145"/>
                <a:gd name="connsiteY7793" fmla="*/ 2442224 h 3906224"/>
                <a:gd name="connsiteX7794" fmla="*/ 6273656 w 6356145"/>
                <a:gd name="connsiteY7794" fmla="*/ 2490605 h 3906224"/>
                <a:gd name="connsiteX7795" fmla="*/ 6356145 w 6356145"/>
                <a:gd name="connsiteY7795" fmla="*/ 2542749 h 3906224"/>
                <a:gd name="connsiteX7796" fmla="*/ 6356145 w 6356145"/>
                <a:gd name="connsiteY7796" fmla="*/ 2616967 h 3906224"/>
                <a:gd name="connsiteX7797" fmla="*/ 6323085 w 6356145"/>
                <a:gd name="connsiteY7797" fmla="*/ 2667602 h 3906224"/>
                <a:gd name="connsiteX7798" fmla="*/ 6292800 w 6356145"/>
                <a:gd name="connsiteY7798" fmla="*/ 2680165 h 3906224"/>
                <a:gd name="connsiteX7799" fmla="*/ 6231408 w 6356145"/>
                <a:gd name="connsiteY7799" fmla="*/ 2667228 h 3906224"/>
                <a:gd name="connsiteX7800" fmla="*/ 6244344 w 6356145"/>
                <a:gd name="connsiteY7800" fmla="*/ 2728545 h 3906224"/>
                <a:gd name="connsiteX7801" fmla="*/ 6231782 w 6356145"/>
                <a:gd name="connsiteY7801" fmla="*/ 2758905 h 3906224"/>
                <a:gd name="connsiteX7802" fmla="*/ 6179214 w 6356145"/>
                <a:gd name="connsiteY7802" fmla="*/ 2793228 h 3906224"/>
                <a:gd name="connsiteX7803" fmla="*/ 6231782 w 6356145"/>
                <a:gd name="connsiteY7803" fmla="*/ 2827551 h 3906224"/>
                <a:gd name="connsiteX7804" fmla="*/ 6244344 w 6356145"/>
                <a:gd name="connsiteY7804" fmla="*/ 2857836 h 3906224"/>
                <a:gd name="connsiteX7805" fmla="*/ 6231408 w 6356145"/>
                <a:gd name="connsiteY7805" fmla="*/ 2919227 h 3906224"/>
                <a:gd name="connsiteX7806" fmla="*/ 6292800 w 6356145"/>
                <a:gd name="connsiteY7806" fmla="*/ 2906291 h 3906224"/>
                <a:gd name="connsiteX7807" fmla="*/ 6300652 w 6356145"/>
                <a:gd name="connsiteY7807" fmla="*/ 2905019 h 3906224"/>
                <a:gd name="connsiteX7808" fmla="*/ 6323085 w 6356145"/>
                <a:gd name="connsiteY7808" fmla="*/ 2918854 h 3906224"/>
                <a:gd name="connsiteX7809" fmla="*/ 6356145 w 6356145"/>
                <a:gd name="connsiteY7809" fmla="*/ 2969489 h 3906224"/>
                <a:gd name="connsiteX7810" fmla="*/ 6356145 w 6356145"/>
                <a:gd name="connsiteY7810" fmla="*/ 3043902 h 3906224"/>
                <a:gd name="connsiteX7811" fmla="*/ 6273656 w 6356145"/>
                <a:gd name="connsiteY7811" fmla="*/ 3095926 h 3906224"/>
                <a:gd name="connsiteX7812" fmla="*/ 6312242 w 6356145"/>
                <a:gd name="connsiteY7812" fmla="*/ 3144382 h 3906224"/>
                <a:gd name="connsiteX7813" fmla="*/ 6356145 w 6356145"/>
                <a:gd name="connsiteY7813" fmla="*/ 3179998 h 3906224"/>
                <a:gd name="connsiteX7814" fmla="*/ 6356145 w 6356145"/>
                <a:gd name="connsiteY7814" fmla="*/ 3241205 h 3906224"/>
                <a:gd name="connsiteX7815" fmla="*/ 6354042 w 6356145"/>
                <a:gd name="connsiteY7815" fmla="*/ 3239124 h 3906224"/>
                <a:gd name="connsiteX7816" fmla="*/ 6336993 w 6356145"/>
                <a:gd name="connsiteY7816" fmla="*/ 3251911 h 3906224"/>
                <a:gd name="connsiteX7817" fmla="*/ 6312766 w 6356145"/>
                <a:gd name="connsiteY7817" fmla="*/ 3315098 h 3906224"/>
                <a:gd name="connsiteX7818" fmla="*/ 6287640 w 6356145"/>
                <a:gd name="connsiteY7818" fmla="*/ 3340224 h 3906224"/>
                <a:gd name="connsiteX7819" fmla="*/ 6223258 w 6356145"/>
                <a:gd name="connsiteY7819" fmla="*/ 3365722 h 3906224"/>
                <a:gd name="connsiteX7820" fmla="*/ 6211143 w 6356145"/>
                <a:gd name="connsiteY7820" fmla="*/ 3380977 h 3906224"/>
                <a:gd name="connsiteX7821" fmla="*/ 6287640 w 6356145"/>
                <a:gd name="connsiteY7821" fmla="*/ 3421580 h 3906224"/>
                <a:gd name="connsiteX7822" fmla="*/ 6312766 w 6356145"/>
                <a:gd name="connsiteY7822" fmla="*/ 3446706 h 3906224"/>
                <a:gd name="connsiteX7823" fmla="*/ 6338190 w 6356145"/>
                <a:gd name="connsiteY7823" fmla="*/ 3511015 h 3906224"/>
                <a:gd name="connsiteX7824" fmla="*/ 6353444 w 6356145"/>
                <a:gd name="connsiteY7824" fmla="*/ 3523128 h 3906224"/>
                <a:gd name="connsiteX7825" fmla="*/ 6356145 w 6356145"/>
                <a:gd name="connsiteY7825" fmla="*/ 3520524 h 3906224"/>
                <a:gd name="connsiteX7826" fmla="*/ 6356145 w 6356145"/>
                <a:gd name="connsiteY7826" fmla="*/ 3581821 h 3906224"/>
                <a:gd name="connsiteX7827" fmla="*/ 6312167 w 6356145"/>
                <a:gd name="connsiteY7827" fmla="*/ 3617572 h 3906224"/>
                <a:gd name="connsiteX7828" fmla="*/ 6273582 w 6356145"/>
                <a:gd name="connsiteY7828" fmla="*/ 3665953 h 3906224"/>
                <a:gd name="connsiteX7829" fmla="*/ 6356145 w 6356145"/>
                <a:gd name="connsiteY7829" fmla="*/ 3718098 h 3906224"/>
                <a:gd name="connsiteX7830" fmla="*/ 6356145 w 6356145"/>
                <a:gd name="connsiteY7830" fmla="*/ 3792200 h 3906224"/>
                <a:gd name="connsiteX7831" fmla="*/ 6323010 w 6356145"/>
                <a:gd name="connsiteY7831" fmla="*/ 3842950 h 3906224"/>
                <a:gd name="connsiteX7832" fmla="*/ 6292725 w 6356145"/>
                <a:gd name="connsiteY7832" fmla="*/ 3855513 h 3906224"/>
                <a:gd name="connsiteX7833" fmla="*/ 6231333 w 6356145"/>
                <a:gd name="connsiteY7833" fmla="*/ 3842576 h 3906224"/>
                <a:gd name="connsiteX7834" fmla="*/ 6244270 w 6356145"/>
                <a:gd name="connsiteY7834" fmla="*/ 3903969 h 3906224"/>
                <a:gd name="connsiteX7835" fmla="*/ 6244190 w 6356145"/>
                <a:gd name="connsiteY7835" fmla="*/ 3906224 h 3906224"/>
                <a:gd name="connsiteX7836" fmla="*/ 6181304 w 6356145"/>
                <a:gd name="connsiteY7836" fmla="*/ 3906224 h 3906224"/>
                <a:gd name="connsiteX7837" fmla="*/ 6190654 w 6356145"/>
                <a:gd name="connsiteY7837" fmla="*/ 3899556 h 3906224"/>
                <a:gd name="connsiteX7838" fmla="*/ 6181083 w 6356145"/>
                <a:gd name="connsiteY7838" fmla="*/ 3842426 h 3906224"/>
                <a:gd name="connsiteX7839" fmla="*/ 6099351 w 6356145"/>
                <a:gd name="connsiteY7839" fmla="*/ 3861719 h 3906224"/>
                <a:gd name="connsiteX7840" fmla="*/ 6126818 w 6356145"/>
                <a:gd name="connsiteY7840" fmla="*/ 3906224 h 3906224"/>
                <a:gd name="connsiteX7841" fmla="*/ 6068461 w 6356145"/>
                <a:gd name="connsiteY7841" fmla="*/ 3906224 h 3906224"/>
                <a:gd name="connsiteX7842" fmla="*/ 6054859 w 6356145"/>
                <a:gd name="connsiteY7842" fmla="*/ 3884676 h 3906224"/>
                <a:gd name="connsiteX7843" fmla="*/ 6027840 w 6356145"/>
                <a:gd name="connsiteY7843" fmla="*/ 3906224 h 3906224"/>
                <a:gd name="connsiteX7844" fmla="*/ 5955042 w 6356145"/>
                <a:gd name="connsiteY7844" fmla="*/ 3906224 h 3906224"/>
                <a:gd name="connsiteX7845" fmla="*/ 5967668 w 6356145"/>
                <a:gd name="connsiteY7845" fmla="*/ 3891182 h 3906224"/>
                <a:gd name="connsiteX7846" fmla="*/ 5970735 w 6356145"/>
                <a:gd name="connsiteY7846" fmla="*/ 3887966 h 3906224"/>
                <a:gd name="connsiteX7847" fmla="*/ 6037660 w 6356145"/>
                <a:gd name="connsiteY7847" fmla="*/ 3836295 h 3906224"/>
                <a:gd name="connsiteX7848" fmla="*/ 6026968 w 6356145"/>
                <a:gd name="connsiteY7848" fmla="*/ 3752470 h 3906224"/>
                <a:gd name="connsiteX7849" fmla="*/ 6030033 w 6356145"/>
                <a:gd name="connsiteY7849" fmla="*/ 3707753 h 3906224"/>
                <a:gd name="connsiteX7850" fmla="*/ 5898200 w 6356145"/>
                <a:gd name="connsiteY7850" fmla="*/ 3700574 h 3906224"/>
                <a:gd name="connsiteX7851" fmla="*/ 5846530 w 6356145"/>
                <a:gd name="connsiteY7851" fmla="*/ 3767500 h 3906224"/>
                <a:gd name="connsiteX7852" fmla="*/ 5809141 w 6356145"/>
                <a:gd name="connsiteY7852" fmla="*/ 3799579 h 3906224"/>
                <a:gd name="connsiteX7853" fmla="*/ 5851166 w 6356145"/>
                <a:gd name="connsiteY7853" fmla="*/ 3879367 h 3906224"/>
                <a:gd name="connsiteX7854" fmla="*/ 5903986 w 6356145"/>
                <a:gd name="connsiteY7854" fmla="*/ 3898622 h 3906224"/>
                <a:gd name="connsiteX7855" fmla="*/ 5912482 w 6356145"/>
                <a:gd name="connsiteY7855" fmla="*/ 3906224 h 3906224"/>
                <a:gd name="connsiteX7856" fmla="*/ 5804142 w 6356145"/>
                <a:gd name="connsiteY7856" fmla="*/ 3906224 h 3906224"/>
                <a:gd name="connsiteX7857" fmla="*/ 5802710 w 6356145"/>
                <a:gd name="connsiteY7857" fmla="*/ 3902772 h 3906224"/>
                <a:gd name="connsiteX7858" fmla="*/ 5762032 w 6356145"/>
                <a:gd name="connsiteY7858" fmla="*/ 3826275 h 3906224"/>
                <a:gd name="connsiteX7859" fmla="*/ 5721428 w 6356145"/>
                <a:gd name="connsiteY7859" fmla="*/ 3902772 h 3906224"/>
                <a:gd name="connsiteX7860" fmla="*/ 5719996 w 6356145"/>
                <a:gd name="connsiteY7860" fmla="*/ 3906224 h 3906224"/>
                <a:gd name="connsiteX7861" fmla="*/ 5611886 w 6356145"/>
                <a:gd name="connsiteY7861" fmla="*/ 3906224 h 3906224"/>
                <a:gd name="connsiteX7862" fmla="*/ 5626592 w 6356145"/>
                <a:gd name="connsiteY7862" fmla="*/ 3895070 h 3906224"/>
                <a:gd name="connsiteX7863" fmla="*/ 5672897 w 6356145"/>
                <a:gd name="connsiteY7863" fmla="*/ 3879517 h 3906224"/>
                <a:gd name="connsiteX7864" fmla="*/ 5718436 w 6356145"/>
                <a:gd name="connsiteY7864" fmla="*/ 3796514 h 3906224"/>
                <a:gd name="connsiteX7865" fmla="*/ 5685236 w 6356145"/>
                <a:gd name="connsiteY7865" fmla="*/ 3767500 h 3906224"/>
                <a:gd name="connsiteX7866" fmla="*/ 5633564 w 6356145"/>
                <a:gd name="connsiteY7866" fmla="*/ 3700574 h 3906224"/>
                <a:gd name="connsiteX7867" fmla="*/ 5501732 w 6356145"/>
                <a:gd name="connsiteY7867" fmla="*/ 3707678 h 3906224"/>
                <a:gd name="connsiteX7868" fmla="*/ 5504798 w 6356145"/>
                <a:gd name="connsiteY7868" fmla="*/ 3752395 h 3906224"/>
                <a:gd name="connsiteX7869" fmla="*/ 5494104 w 6356145"/>
                <a:gd name="connsiteY7869" fmla="*/ 3836220 h 3906224"/>
                <a:gd name="connsiteX7870" fmla="*/ 5560955 w 6356145"/>
                <a:gd name="connsiteY7870" fmla="*/ 3887816 h 3906224"/>
                <a:gd name="connsiteX7871" fmla="*/ 5576839 w 6356145"/>
                <a:gd name="connsiteY7871" fmla="*/ 3906224 h 3906224"/>
                <a:gd name="connsiteX7872" fmla="*/ 5504013 w 6356145"/>
                <a:gd name="connsiteY7872" fmla="*/ 3906224 h 3906224"/>
                <a:gd name="connsiteX7873" fmla="*/ 5477131 w 6356145"/>
                <a:gd name="connsiteY7873" fmla="*/ 3884826 h 3906224"/>
                <a:gd name="connsiteX7874" fmla="*/ 5463604 w 6356145"/>
                <a:gd name="connsiteY7874" fmla="*/ 3906224 h 3906224"/>
                <a:gd name="connsiteX7875" fmla="*/ 5404947 w 6356145"/>
                <a:gd name="connsiteY7875" fmla="*/ 3906224 h 3906224"/>
                <a:gd name="connsiteX7876" fmla="*/ 5432414 w 6356145"/>
                <a:gd name="connsiteY7876" fmla="*/ 3861794 h 3906224"/>
                <a:gd name="connsiteX7877" fmla="*/ 5350608 w 6356145"/>
                <a:gd name="connsiteY7877" fmla="*/ 3842426 h 3906224"/>
                <a:gd name="connsiteX7878" fmla="*/ 5341036 w 6356145"/>
                <a:gd name="connsiteY7878" fmla="*/ 3899556 h 3906224"/>
                <a:gd name="connsiteX7879" fmla="*/ 5350365 w 6356145"/>
                <a:gd name="connsiteY7879" fmla="*/ 3906224 h 3906224"/>
                <a:gd name="connsiteX7880" fmla="*/ 5287429 w 6356145"/>
                <a:gd name="connsiteY7880" fmla="*/ 3906224 h 3906224"/>
                <a:gd name="connsiteX7881" fmla="*/ 5287346 w 6356145"/>
                <a:gd name="connsiteY7881" fmla="*/ 3903969 h 3906224"/>
                <a:gd name="connsiteX7882" fmla="*/ 5300282 w 6356145"/>
                <a:gd name="connsiteY7882" fmla="*/ 3842576 h 3906224"/>
                <a:gd name="connsiteX7883" fmla="*/ 5238890 w 6356145"/>
                <a:gd name="connsiteY7883" fmla="*/ 3855513 h 3906224"/>
                <a:gd name="connsiteX7884" fmla="*/ 5208606 w 6356145"/>
                <a:gd name="connsiteY7884" fmla="*/ 3842950 h 3906224"/>
                <a:gd name="connsiteX7885" fmla="*/ 5174358 w 6356145"/>
                <a:gd name="connsiteY7885" fmla="*/ 3790382 h 3906224"/>
                <a:gd name="connsiteX7886" fmla="*/ 5140110 w 6356145"/>
                <a:gd name="connsiteY7886" fmla="*/ 3842950 h 3906224"/>
                <a:gd name="connsiteX7887" fmla="*/ 5109826 w 6356145"/>
                <a:gd name="connsiteY7887" fmla="*/ 3855513 h 3906224"/>
                <a:gd name="connsiteX7888" fmla="*/ 5048432 w 6356145"/>
                <a:gd name="connsiteY7888" fmla="*/ 3842576 h 3906224"/>
                <a:gd name="connsiteX7889" fmla="*/ 5061369 w 6356145"/>
                <a:gd name="connsiteY7889" fmla="*/ 3903969 h 3906224"/>
                <a:gd name="connsiteX7890" fmla="*/ 5061290 w 6356145"/>
                <a:gd name="connsiteY7890" fmla="*/ 3906224 h 3906224"/>
                <a:gd name="connsiteX7891" fmla="*/ 4998404 w 6356145"/>
                <a:gd name="connsiteY7891" fmla="*/ 3906224 h 3906224"/>
                <a:gd name="connsiteX7892" fmla="*/ 5007754 w 6356145"/>
                <a:gd name="connsiteY7892" fmla="*/ 3899556 h 3906224"/>
                <a:gd name="connsiteX7893" fmla="*/ 4998182 w 6356145"/>
                <a:gd name="connsiteY7893" fmla="*/ 3842426 h 3906224"/>
                <a:gd name="connsiteX7894" fmla="*/ 4916451 w 6356145"/>
                <a:gd name="connsiteY7894" fmla="*/ 3861719 h 3906224"/>
                <a:gd name="connsiteX7895" fmla="*/ 4943918 w 6356145"/>
                <a:gd name="connsiteY7895" fmla="*/ 3906224 h 3906224"/>
                <a:gd name="connsiteX7896" fmla="*/ 4885249 w 6356145"/>
                <a:gd name="connsiteY7896" fmla="*/ 3906224 h 3906224"/>
                <a:gd name="connsiteX7897" fmla="*/ 4871734 w 6356145"/>
                <a:gd name="connsiteY7897" fmla="*/ 3884826 h 3906224"/>
                <a:gd name="connsiteX7898" fmla="*/ 4844862 w 6356145"/>
                <a:gd name="connsiteY7898" fmla="*/ 3906224 h 3906224"/>
                <a:gd name="connsiteX7899" fmla="*/ 4772261 w 6356145"/>
                <a:gd name="connsiteY7899" fmla="*/ 3906224 h 3906224"/>
                <a:gd name="connsiteX7900" fmla="*/ 4787760 w 6356145"/>
                <a:gd name="connsiteY7900" fmla="*/ 3887892 h 3906224"/>
                <a:gd name="connsiteX7901" fmla="*/ 4854760 w 6356145"/>
                <a:gd name="connsiteY7901" fmla="*/ 3836220 h 3906224"/>
                <a:gd name="connsiteX7902" fmla="*/ 4844067 w 6356145"/>
                <a:gd name="connsiteY7902" fmla="*/ 3752395 h 3906224"/>
                <a:gd name="connsiteX7903" fmla="*/ 4847208 w 6356145"/>
                <a:gd name="connsiteY7903" fmla="*/ 3707678 h 3906224"/>
                <a:gd name="connsiteX7904" fmla="*/ 4715301 w 6356145"/>
                <a:gd name="connsiteY7904" fmla="*/ 3700574 h 3906224"/>
                <a:gd name="connsiteX7905" fmla="*/ 4663629 w 6356145"/>
                <a:gd name="connsiteY7905" fmla="*/ 3767500 h 3906224"/>
                <a:gd name="connsiteX7906" fmla="*/ 4626166 w 6356145"/>
                <a:gd name="connsiteY7906" fmla="*/ 3799579 h 3906224"/>
                <a:gd name="connsiteX7907" fmla="*/ 4668191 w 6356145"/>
                <a:gd name="connsiteY7907" fmla="*/ 3879367 h 3906224"/>
                <a:gd name="connsiteX7908" fmla="*/ 4721068 w 6356145"/>
                <a:gd name="connsiteY7908" fmla="*/ 3898632 h 3906224"/>
                <a:gd name="connsiteX7909" fmla="*/ 4729519 w 6356145"/>
                <a:gd name="connsiteY7909" fmla="*/ 3906224 h 3906224"/>
                <a:gd name="connsiteX7910" fmla="*/ 4621089 w 6356145"/>
                <a:gd name="connsiteY7910" fmla="*/ 3906224 h 3906224"/>
                <a:gd name="connsiteX7911" fmla="*/ 4619660 w 6356145"/>
                <a:gd name="connsiteY7911" fmla="*/ 3902772 h 3906224"/>
                <a:gd name="connsiteX7912" fmla="*/ 4579056 w 6356145"/>
                <a:gd name="connsiteY7912" fmla="*/ 3826350 h 3906224"/>
                <a:gd name="connsiteX7913" fmla="*/ 4538452 w 6356145"/>
                <a:gd name="connsiteY7913" fmla="*/ 3902847 h 3906224"/>
                <a:gd name="connsiteX7914" fmla="*/ 4537051 w 6356145"/>
                <a:gd name="connsiteY7914" fmla="*/ 3906224 h 3906224"/>
                <a:gd name="connsiteX7915" fmla="*/ 4428905 w 6356145"/>
                <a:gd name="connsiteY7915" fmla="*/ 3906224 h 3906224"/>
                <a:gd name="connsiteX7916" fmla="*/ 4443607 w 6356145"/>
                <a:gd name="connsiteY7916" fmla="*/ 3895070 h 3906224"/>
                <a:gd name="connsiteX7917" fmla="*/ 4489848 w 6356145"/>
                <a:gd name="connsiteY7917" fmla="*/ 3879517 h 3906224"/>
                <a:gd name="connsiteX7918" fmla="*/ 4535386 w 6356145"/>
                <a:gd name="connsiteY7918" fmla="*/ 3796514 h 3906224"/>
                <a:gd name="connsiteX7919" fmla="*/ 4502186 w 6356145"/>
                <a:gd name="connsiteY7919" fmla="*/ 3767500 h 3906224"/>
                <a:gd name="connsiteX7920" fmla="*/ 4450514 w 6356145"/>
                <a:gd name="connsiteY7920" fmla="*/ 3700574 h 3906224"/>
                <a:gd name="connsiteX7921" fmla="*/ 4318682 w 6356145"/>
                <a:gd name="connsiteY7921" fmla="*/ 3707678 h 3906224"/>
                <a:gd name="connsiteX7922" fmla="*/ 4321748 w 6356145"/>
                <a:gd name="connsiteY7922" fmla="*/ 3752395 h 3906224"/>
                <a:gd name="connsiteX7923" fmla="*/ 4317486 w 6356145"/>
                <a:gd name="connsiteY7923" fmla="*/ 3805711 h 3906224"/>
                <a:gd name="connsiteX7924" fmla="*/ 4317486 w 6356145"/>
                <a:gd name="connsiteY7924" fmla="*/ 3805786 h 3906224"/>
                <a:gd name="connsiteX7925" fmla="*/ 4315692 w 6356145"/>
                <a:gd name="connsiteY7925" fmla="*/ 3815731 h 3906224"/>
                <a:gd name="connsiteX7926" fmla="*/ 4314869 w 6356145"/>
                <a:gd name="connsiteY7926" fmla="*/ 3820069 h 3906224"/>
                <a:gd name="connsiteX7927" fmla="*/ 4312252 w 6356145"/>
                <a:gd name="connsiteY7927" fmla="*/ 3831584 h 3906224"/>
                <a:gd name="connsiteX7928" fmla="*/ 4311055 w 6356145"/>
                <a:gd name="connsiteY7928" fmla="*/ 3836220 h 3906224"/>
                <a:gd name="connsiteX7929" fmla="*/ 4377906 w 6356145"/>
                <a:gd name="connsiteY7929" fmla="*/ 3887816 h 3906224"/>
                <a:gd name="connsiteX7930" fmla="*/ 4393862 w 6356145"/>
                <a:gd name="connsiteY7930" fmla="*/ 3906224 h 3906224"/>
                <a:gd name="connsiteX7931" fmla="*/ 4320945 w 6356145"/>
                <a:gd name="connsiteY7931" fmla="*/ 3906224 h 3906224"/>
                <a:gd name="connsiteX7932" fmla="*/ 4294155 w 6356145"/>
                <a:gd name="connsiteY7932" fmla="*/ 3884900 h 3906224"/>
                <a:gd name="connsiteX7933" fmla="*/ 4280675 w 6356145"/>
                <a:gd name="connsiteY7933" fmla="*/ 3906224 h 3906224"/>
                <a:gd name="connsiteX7934" fmla="*/ 4222094 w 6356145"/>
                <a:gd name="connsiteY7934" fmla="*/ 3906224 h 3906224"/>
                <a:gd name="connsiteX7935" fmla="*/ 4249514 w 6356145"/>
                <a:gd name="connsiteY7935" fmla="*/ 3861794 h 3906224"/>
                <a:gd name="connsiteX7936" fmla="*/ 4167707 w 6356145"/>
                <a:gd name="connsiteY7936" fmla="*/ 3842426 h 3906224"/>
                <a:gd name="connsiteX7937" fmla="*/ 4158136 w 6356145"/>
                <a:gd name="connsiteY7937" fmla="*/ 3899556 h 3906224"/>
                <a:gd name="connsiteX7938" fmla="*/ 4167480 w 6356145"/>
                <a:gd name="connsiteY7938" fmla="*/ 3906224 h 3906224"/>
                <a:gd name="connsiteX7939" fmla="*/ 4104607 w 6356145"/>
                <a:gd name="connsiteY7939" fmla="*/ 3906224 h 3906224"/>
                <a:gd name="connsiteX7940" fmla="*/ 4104521 w 6356145"/>
                <a:gd name="connsiteY7940" fmla="*/ 3903894 h 3906224"/>
                <a:gd name="connsiteX7941" fmla="*/ 4117457 w 6356145"/>
                <a:gd name="connsiteY7941" fmla="*/ 3842502 h 3906224"/>
                <a:gd name="connsiteX7942" fmla="*/ 4056064 w 6356145"/>
                <a:gd name="connsiteY7942" fmla="*/ 3855438 h 3906224"/>
                <a:gd name="connsiteX7943" fmla="*/ 4025780 w 6356145"/>
                <a:gd name="connsiteY7943" fmla="*/ 3842875 h 3906224"/>
                <a:gd name="connsiteX7944" fmla="*/ 3991532 w 6356145"/>
                <a:gd name="connsiteY7944" fmla="*/ 3790307 h 3906224"/>
                <a:gd name="connsiteX7945" fmla="*/ 3957284 w 6356145"/>
                <a:gd name="connsiteY7945" fmla="*/ 3842875 h 3906224"/>
                <a:gd name="connsiteX7946" fmla="*/ 3926999 w 6356145"/>
                <a:gd name="connsiteY7946" fmla="*/ 3855438 h 3906224"/>
                <a:gd name="connsiteX7947" fmla="*/ 3865532 w 6356145"/>
                <a:gd name="connsiteY7947" fmla="*/ 3842502 h 3906224"/>
                <a:gd name="connsiteX7948" fmla="*/ 3878544 w 6356145"/>
                <a:gd name="connsiteY7948" fmla="*/ 3903894 h 3906224"/>
                <a:gd name="connsiteX7949" fmla="*/ 3878462 w 6356145"/>
                <a:gd name="connsiteY7949" fmla="*/ 3906224 h 3906224"/>
                <a:gd name="connsiteX7950" fmla="*/ 3815503 w 6356145"/>
                <a:gd name="connsiteY7950" fmla="*/ 3906224 h 3906224"/>
                <a:gd name="connsiteX7951" fmla="*/ 3824853 w 6356145"/>
                <a:gd name="connsiteY7951" fmla="*/ 3899556 h 3906224"/>
                <a:gd name="connsiteX7952" fmla="*/ 3815283 w 6356145"/>
                <a:gd name="connsiteY7952" fmla="*/ 3842426 h 3906224"/>
                <a:gd name="connsiteX7953" fmla="*/ 3733551 w 6356145"/>
                <a:gd name="connsiteY7953" fmla="*/ 3861719 h 3906224"/>
                <a:gd name="connsiteX7954" fmla="*/ 3761018 w 6356145"/>
                <a:gd name="connsiteY7954" fmla="*/ 3906224 h 3906224"/>
                <a:gd name="connsiteX7955" fmla="*/ 3702396 w 6356145"/>
                <a:gd name="connsiteY7955" fmla="*/ 3906224 h 3906224"/>
                <a:gd name="connsiteX7956" fmla="*/ 3688834 w 6356145"/>
                <a:gd name="connsiteY7956" fmla="*/ 3884751 h 3906224"/>
                <a:gd name="connsiteX7957" fmla="*/ 3661909 w 6356145"/>
                <a:gd name="connsiteY7957" fmla="*/ 3906224 h 3906224"/>
                <a:gd name="connsiteX7958" fmla="*/ 3589423 w 6356145"/>
                <a:gd name="connsiteY7958" fmla="*/ 3906224 h 3906224"/>
                <a:gd name="connsiteX7959" fmla="*/ 3604859 w 6356145"/>
                <a:gd name="connsiteY7959" fmla="*/ 3887966 h 3906224"/>
                <a:gd name="connsiteX7960" fmla="*/ 3671860 w 6356145"/>
                <a:gd name="connsiteY7960" fmla="*/ 3836295 h 3906224"/>
                <a:gd name="connsiteX7961" fmla="*/ 3661092 w 6356145"/>
                <a:gd name="connsiteY7961" fmla="*/ 3752470 h 3906224"/>
                <a:gd name="connsiteX7962" fmla="*/ 3664157 w 6356145"/>
                <a:gd name="connsiteY7962" fmla="*/ 3707753 h 3906224"/>
                <a:gd name="connsiteX7963" fmla="*/ 3532400 w 6356145"/>
                <a:gd name="connsiteY7963" fmla="*/ 3700574 h 3906224"/>
                <a:gd name="connsiteX7964" fmla="*/ 3480729 w 6356145"/>
                <a:gd name="connsiteY7964" fmla="*/ 3767500 h 3906224"/>
                <a:gd name="connsiteX7965" fmla="*/ 3443266 w 6356145"/>
                <a:gd name="connsiteY7965" fmla="*/ 3799579 h 3906224"/>
                <a:gd name="connsiteX7966" fmla="*/ 3485290 w 6356145"/>
                <a:gd name="connsiteY7966" fmla="*/ 3879367 h 3906224"/>
                <a:gd name="connsiteX7967" fmla="*/ 3538168 w 6356145"/>
                <a:gd name="connsiteY7967" fmla="*/ 3898669 h 3906224"/>
                <a:gd name="connsiteX7968" fmla="*/ 3546567 w 6356145"/>
                <a:gd name="connsiteY7968" fmla="*/ 3906224 h 3906224"/>
                <a:gd name="connsiteX7969" fmla="*/ 3438295 w 6356145"/>
                <a:gd name="connsiteY7969" fmla="*/ 3906224 h 3906224"/>
                <a:gd name="connsiteX7970" fmla="*/ 3436835 w 6356145"/>
                <a:gd name="connsiteY7970" fmla="*/ 3902697 h 3906224"/>
                <a:gd name="connsiteX7971" fmla="*/ 3396231 w 6356145"/>
                <a:gd name="connsiteY7971" fmla="*/ 3826275 h 3906224"/>
                <a:gd name="connsiteX7972" fmla="*/ 3380977 w 6356145"/>
                <a:gd name="connsiteY7972" fmla="*/ 3838389 h 3906224"/>
                <a:gd name="connsiteX7973" fmla="*/ 3355552 w 6356145"/>
                <a:gd name="connsiteY7973" fmla="*/ 3902772 h 3906224"/>
                <a:gd name="connsiteX7974" fmla="*/ 3354120 w 6356145"/>
                <a:gd name="connsiteY7974" fmla="*/ 3906224 h 3906224"/>
                <a:gd name="connsiteX7975" fmla="*/ 3246052 w 6356145"/>
                <a:gd name="connsiteY7975" fmla="*/ 3906224 h 3906224"/>
                <a:gd name="connsiteX7976" fmla="*/ 3260809 w 6356145"/>
                <a:gd name="connsiteY7976" fmla="*/ 3895023 h 3906224"/>
                <a:gd name="connsiteX7977" fmla="*/ 3307172 w 6356145"/>
                <a:gd name="connsiteY7977" fmla="*/ 3879441 h 3906224"/>
                <a:gd name="connsiteX7978" fmla="*/ 3345756 w 6356145"/>
                <a:gd name="connsiteY7978" fmla="*/ 3802795 h 3906224"/>
                <a:gd name="connsiteX7979" fmla="*/ 3352636 w 6356145"/>
                <a:gd name="connsiteY7979" fmla="*/ 3796439 h 3906224"/>
                <a:gd name="connsiteX7980" fmla="*/ 3320631 w 6356145"/>
                <a:gd name="connsiteY7980" fmla="*/ 3768547 h 3906224"/>
                <a:gd name="connsiteX7981" fmla="*/ 3319435 w 6356145"/>
                <a:gd name="connsiteY7981" fmla="*/ 3767425 h 3906224"/>
                <a:gd name="connsiteX7982" fmla="*/ 3302012 w 6356145"/>
                <a:gd name="connsiteY7982" fmla="*/ 3748506 h 3906224"/>
                <a:gd name="connsiteX7983" fmla="*/ 3301189 w 6356145"/>
                <a:gd name="connsiteY7983" fmla="*/ 3747534 h 3906224"/>
                <a:gd name="connsiteX7984" fmla="*/ 3301039 w 6356145"/>
                <a:gd name="connsiteY7984" fmla="*/ 3747385 h 3906224"/>
                <a:gd name="connsiteX7985" fmla="*/ 3267764 w 6356145"/>
                <a:gd name="connsiteY7985" fmla="*/ 3700500 h 3906224"/>
                <a:gd name="connsiteX7986" fmla="*/ 3135931 w 6356145"/>
                <a:gd name="connsiteY7986" fmla="*/ 3707604 h 3906224"/>
                <a:gd name="connsiteX7987" fmla="*/ 3139072 w 6356145"/>
                <a:gd name="connsiteY7987" fmla="*/ 3752320 h 3906224"/>
                <a:gd name="connsiteX7988" fmla="*/ 3128304 w 6356145"/>
                <a:gd name="connsiteY7988" fmla="*/ 3836146 h 3906224"/>
                <a:gd name="connsiteX7989" fmla="*/ 3195155 w 6356145"/>
                <a:gd name="connsiteY7989" fmla="*/ 3887816 h 3906224"/>
                <a:gd name="connsiteX7990" fmla="*/ 3211038 w 6356145"/>
                <a:gd name="connsiteY7990" fmla="*/ 3906224 h 3906224"/>
                <a:gd name="connsiteX7991" fmla="*/ 3138003 w 6356145"/>
                <a:gd name="connsiteY7991" fmla="*/ 3906224 h 3906224"/>
                <a:gd name="connsiteX7992" fmla="*/ 3111255 w 6356145"/>
                <a:gd name="connsiteY7992" fmla="*/ 3884900 h 3906224"/>
                <a:gd name="connsiteX7993" fmla="*/ 3097775 w 6356145"/>
                <a:gd name="connsiteY7993" fmla="*/ 3906224 h 3906224"/>
                <a:gd name="connsiteX7994" fmla="*/ 3039221 w 6356145"/>
                <a:gd name="connsiteY7994" fmla="*/ 3906224 h 3906224"/>
                <a:gd name="connsiteX7995" fmla="*/ 3066688 w 6356145"/>
                <a:gd name="connsiteY7995" fmla="*/ 3861794 h 3906224"/>
                <a:gd name="connsiteX7996" fmla="*/ 2984881 w 6356145"/>
                <a:gd name="connsiteY7996" fmla="*/ 3842426 h 3906224"/>
                <a:gd name="connsiteX7997" fmla="*/ 2975235 w 6356145"/>
                <a:gd name="connsiteY7997" fmla="*/ 3899556 h 3906224"/>
                <a:gd name="connsiteX7998" fmla="*/ 2984579 w 6356145"/>
                <a:gd name="connsiteY7998" fmla="*/ 3906224 h 3906224"/>
                <a:gd name="connsiteX7999" fmla="*/ 2921701 w 6356145"/>
                <a:gd name="connsiteY7999" fmla="*/ 3906224 h 3906224"/>
                <a:gd name="connsiteX8000" fmla="*/ 2921620 w 6356145"/>
                <a:gd name="connsiteY8000" fmla="*/ 3904043 h 3906224"/>
                <a:gd name="connsiteX8001" fmla="*/ 2934631 w 6356145"/>
                <a:gd name="connsiteY8001" fmla="*/ 3842651 h 3906224"/>
                <a:gd name="connsiteX8002" fmla="*/ 2873165 w 6356145"/>
                <a:gd name="connsiteY8002" fmla="*/ 3855587 h 3906224"/>
                <a:gd name="connsiteX8003" fmla="*/ 2842879 w 6356145"/>
                <a:gd name="connsiteY8003" fmla="*/ 3842950 h 3906224"/>
                <a:gd name="connsiteX8004" fmla="*/ 2808706 w 6356145"/>
                <a:gd name="connsiteY8004" fmla="*/ 3790456 h 3906224"/>
                <a:gd name="connsiteX8005" fmla="*/ 2774384 w 6356145"/>
                <a:gd name="connsiteY8005" fmla="*/ 3843025 h 3906224"/>
                <a:gd name="connsiteX8006" fmla="*/ 2744099 w 6356145"/>
                <a:gd name="connsiteY8006" fmla="*/ 3855587 h 3906224"/>
                <a:gd name="connsiteX8007" fmla="*/ 2682707 w 6356145"/>
                <a:gd name="connsiteY8007" fmla="*/ 3842651 h 3906224"/>
                <a:gd name="connsiteX8008" fmla="*/ 2695643 w 6356145"/>
                <a:gd name="connsiteY8008" fmla="*/ 3904043 h 3906224"/>
                <a:gd name="connsiteX8009" fmla="*/ 2695558 w 6356145"/>
                <a:gd name="connsiteY8009" fmla="*/ 3906224 h 3906224"/>
                <a:gd name="connsiteX8010" fmla="*/ 2632589 w 6356145"/>
                <a:gd name="connsiteY8010" fmla="*/ 3906224 h 3906224"/>
                <a:gd name="connsiteX8011" fmla="*/ 2641953 w 6356145"/>
                <a:gd name="connsiteY8011" fmla="*/ 3899556 h 3906224"/>
                <a:gd name="connsiteX8012" fmla="*/ 2632382 w 6356145"/>
                <a:gd name="connsiteY8012" fmla="*/ 3842426 h 3906224"/>
                <a:gd name="connsiteX8013" fmla="*/ 2550576 w 6356145"/>
                <a:gd name="connsiteY8013" fmla="*/ 3861719 h 3906224"/>
                <a:gd name="connsiteX8014" fmla="*/ 2578043 w 6356145"/>
                <a:gd name="connsiteY8014" fmla="*/ 3906224 h 3906224"/>
                <a:gd name="connsiteX8015" fmla="*/ 2519489 w 6356145"/>
                <a:gd name="connsiteY8015" fmla="*/ 3906224 h 3906224"/>
                <a:gd name="connsiteX8016" fmla="*/ 2505934 w 6356145"/>
                <a:gd name="connsiteY8016" fmla="*/ 3884751 h 3906224"/>
                <a:gd name="connsiteX8017" fmla="*/ 2479010 w 6356145"/>
                <a:gd name="connsiteY8017" fmla="*/ 3906224 h 3906224"/>
                <a:gd name="connsiteX8018" fmla="*/ 2406599 w 6356145"/>
                <a:gd name="connsiteY8018" fmla="*/ 3906224 h 3906224"/>
                <a:gd name="connsiteX8019" fmla="*/ 2422034 w 6356145"/>
                <a:gd name="connsiteY8019" fmla="*/ 3888041 h 3906224"/>
                <a:gd name="connsiteX8020" fmla="*/ 2488959 w 6356145"/>
                <a:gd name="connsiteY8020" fmla="*/ 3836295 h 3906224"/>
                <a:gd name="connsiteX8021" fmla="*/ 2478191 w 6356145"/>
                <a:gd name="connsiteY8021" fmla="*/ 3752470 h 3906224"/>
                <a:gd name="connsiteX8022" fmla="*/ 2481257 w 6356145"/>
                <a:gd name="connsiteY8022" fmla="*/ 3707753 h 3906224"/>
                <a:gd name="connsiteX8023" fmla="*/ 2349500 w 6356145"/>
                <a:gd name="connsiteY8023" fmla="*/ 3700574 h 3906224"/>
                <a:gd name="connsiteX8024" fmla="*/ 2297754 w 6356145"/>
                <a:gd name="connsiteY8024" fmla="*/ 3767500 h 3906224"/>
                <a:gd name="connsiteX8025" fmla="*/ 2260366 w 6356145"/>
                <a:gd name="connsiteY8025" fmla="*/ 3799579 h 3906224"/>
                <a:gd name="connsiteX8026" fmla="*/ 2302391 w 6356145"/>
                <a:gd name="connsiteY8026" fmla="*/ 3879367 h 3906224"/>
                <a:gd name="connsiteX8027" fmla="*/ 2355211 w 6356145"/>
                <a:gd name="connsiteY8027" fmla="*/ 3898641 h 3906224"/>
                <a:gd name="connsiteX8028" fmla="*/ 2363648 w 6356145"/>
                <a:gd name="connsiteY8028" fmla="*/ 3906224 h 3906224"/>
                <a:gd name="connsiteX8029" fmla="*/ 2255470 w 6356145"/>
                <a:gd name="connsiteY8029" fmla="*/ 3906224 h 3906224"/>
                <a:gd name="connsiteX8030" fmla="*/ 2254010 w 6356145"/>
                <a:gd name="connsiteY8030" fmla="*/ 3902697 h 3906224"/>
                <a:gd name="connsiteX8031" fmla="*/ 2213331 w 6356145"/>
                <a:gd name="connsiteY8031" fmla="*/ 3826200 h 3906224"/>
                <a:gd name="connsiteX8032" fmla="*/ 2172652 w 6356145"/>
                <a:gd name="connsiteY8032" fmla="*/ 3902772 h 3906224"/>
                <a:gd name="connsiteX8033" fmla="*/ 2171220 w 6356145"/>
                <a:gd name="connsiteY8033" fmla="*/ 3906224 h 3906224"/>
                <a:gd name="connsiteX8034" fmla="*/ 2063097 w 6356145"/>
                <a:gd name="connsiteY8034" fmla="*/ 3906224 h 3906224"/>
                <a:gd name="connsiteX8035" fmla="*/ 2077816 w 6356145"/>
                <a:gd name="connsiteY8035" fmla="*/ 3895051 h 3906224"/>
                <a:gd name="connsiteX8036" fmla="*/ 2124121 w 6356145"/>
                <a:gd name="connsiteY8036" fmla="*/ 3879367 h 3906224"/>
                <a:gd name="connsiteX8037" fmla="*/ 2169661 w 6356145"/>
                <a:gd name="connsiteY8037" fmla="*/ 3796364 h 3906224"/>
                <a:gd name="connsiteX8038" fmla="*/ 2136460 w 6356145"/>
                <a:gd name="connsiteY8038" fmla="*/ 3767351 h 3906224"/>
                <a:gd name="connsiteX8039" fmla="*/ 2127112 w 6356145"/>
                <a:gd name="connsiteY8039" fmla="*/ 3757629 h 3906224"/>
                <a:gd name="connsiteX8040" fmla="*/ 2102511 w 6356145"/>
                <a:gd name="connsiteY8040" fmla="*/ 3727569 h 3906224"/>
                <a:gd name="connsiteX8041" fmla="*/ 2101838 w 6356145"/>
                <a:gd name="connsiteY8041" fmla="*/ 3726747 h 3906224"/>
                <a:gd name="connsiteX8042" fmla="*/ 2101838 w 6356145"/>
                <a:gd name="connsiteY8042" fmla="*/ 3726672 h 3906224"/>
                <a:gd name="connsiteX8043" fmla="*/ 2101763 w 6356145"/>
                <a:gd name="connsiteY8043" fmla="*/ 3726597 h 3906224"/>
                <a:gd name="connsiteX8044" fmla="*/ 2084789 w 6356145"/>
                <a:gd name="connsiteY8044" fmla="*/ 3700500 h 3906224"/>
                <a:gd name="connsiteX8045" fmla="*/ 1952956 w 6356145"/>
                <a:gd name="connsiteY8045" fmla="*/ 3707604 h 3906224"/>
                <a:gd name="connsiteX8046" fmla="*/ 1956022 w 6356145"/>
                <a:gd name="connsiteY8046" fmla="*/ 3752320 h 3906224"/>
                <a:gd name="connsiteX8047" fmla="*/ 1945329 w 6356145"/>
                <a:gd name="connsiteY8047" fmla="*/ 3836146 h 3906224"/>
                <a:gd name="connsiteX8048" fmla="*/ 2012180 w 6356145"/>
                <a:gd name="connsiteY8048" fmla="*/ 3887816 h 3906224"/>
                <a:gd name="connsiteX8049" fmla="*/ 2028064 w 6356145"/>
                <a:gd name="connsiteY8049" fmla="*/ 3906224 h 3906224"/>
                <a:gd name="connsiteX8050" fmla="*/ 1955104 w 6356145"/>
                <a:gd name="connsiteY8050" fmla="*/ 3906224 h 3906224"/>
                <a:gd name="connsiteX8051" fmla="*/ 1928355 w 6356145"/>
                <a:gd name="connsiteY8051" fmla="*/ 3884900 h 3906224"/>
                <a:gd name="connsiteX8052" fmla="*/ 1914876 w 6356145"/>
                <a:gd name="connsiteY8052" fmla="*/ 3906224 h 3906224"/>
                <a:gd name="connsiteX8053" fmla="*/ 1856247 w 6356145"/>
                <a:gd name="connsiteY8053" fmla="*/ 3906224 h 3906224"/>
                <a:gd name="connsiteX8054" fmla="*/ 1883713 w 6356145"/>
                <a:gd name="connsiteY8054" fmla="*/ 3861794 h 3906224"/>
                <a:gd name="connsiteX8055" fmla="*/ 1801906 w 6356145"/>
                <a:gd name="connsiteY8055" fmla="*/ 3842426 h 3906224"/>
                <a:gd name="connsiteX8056" fmla="*/ 1792260 w 6356145"/>
                <a:gd name="connsiteY8056" fmla="*/ 3899556 h 3906224"/>
                <a:gd name="connsiteX8057" fmla="*/ 1801604 w 6356145"/>
                <a:gd name="connsiteY8057" fmla="*/ 3906224 h 3906224"/>
                <a:gd name="connsiteX8058" fmla="*/ 1738731 w 6356145"/>
                <a:gd name="connsiteY8058" fmla="*/ 3906224 h 3906224"/>
                <a:gd name="connsiteX8059" fmla="*/ 1738645 w 6356145"/>
                <a:gd name="connsiteY8059" fmla="*/ 3903894 h 3906224"/>
                <a:gd name="connsiteX8060" fmla="*/ 1751656 w 6356145"/>
                <a:gd name="connsiteY8060" fmla="*/ 3842502 h 3906224"/>
                <a:gd name="connsiteX8061" fmla="*/ 1690190 w 6356145"/>
                <a:gd name="connsiteY8061" fmla="*/ 3855438 h 3906224"/>
                <a:gd name="connsiteX8062" fmla="*/ 1659904 w 6356145"/>
                <a:gd name="connsiteY8062" fmla="*/ 3842875 h 3906224"/>
                <a:gd name="connsiteX8063" fmla="*/ 1625657 w 6356145"/>
                <a:gd name="connsiteY8063" fmla="*/ 3790307 h 3906224"/>
                <a:gd name="connsiteX8064" fmla="*/ 1591408 w 6356145"/>
                <a:gd name="connsiteY8064" fmla="*/ 3842875 h 3906224"/>
                <a:gd name="connsiteX8065" fmla="*/ 1561124 w 6356145"/>
                <a:gd name="connsiteY8065" fmla="*/ 3855438 h 3906224"/>
                <a:gd name="connsiteX8066" fmla="*/ 1499732 w 6356145"/>
                <a:gd name="connsiteY8066" fmla="*/ 3842502 h 3906224"/>
                <a:gd name="connsiteX8067" fmla="*/ 1512668 w 6356145"/>
                <a:gd name="connsiteY8067" fmla="*/ 3903894 h 3906224"/>
                <a:gd name="connsiteX8068" fmla="*/ 1512586 w 6356145"/>
                <a:gd name="connsiteY8068" fmla="*/ 3906224 h 3906224"/>
                <a:gd name="connsiteX8069" fmla="*/ 1449629 w 6356145"/>
                <a:gd name="connsiteY8069" fmla="*/ 3906224 h 3906224"/>
                <a:gd name="connsiteX8070" fmla="*/ 1458979 w 6356145"/>
                <a:gd name="connsiteY8070" fmla="*/ 3899556 h 3906224"/>
                <a:gd name="connsiteX8071" fmla="*/ 1449407 w 6356145"/>
                <a:gd name="connsiteY8071" fmla="*/ 3842426 h 3906224"/>
                <a:gd name="connsiteX8072" fmla="*/ 1367675 w 6356145"/>
                <a:gd name="connsiteY8072" fmla="*/ 3861719 h 3906224"/>
                <a:gd name="connsiteX8073" fmla="*/ 1395142 w 6356145"/>
                <a:gd name="connsiteY8073" fmla="*/ 3906224 h 3906224"/>
                <a:gd name="connsiteX8074" fmla="*/ 1336486 w 6356145"/>
                <a:gd name="connsiteY8074" fmla="*/ 3906224 h 3906224"/>
                <a:gd name="connsiteX8075" fmla="*/ 1322959 w 6356145"/>
                <a:gd name="connsiteY8075" fmla="*/ 3884826 h 3906224"/>
                <a:gd name="connsiteX8076" fmla="*/ 1296086 w 6356145"/>
                <a:gd name="connsiteY8076" fmla="*/ 3906224 h 3906224"/>
                <a:gd name="connsiteX8077" fmla="*/ 1223594 w 6356145"/>
                <a:gd name="connsiteY8077" fmla="*/ 3906224 h 3906224"/>
                <a:gd name="connsiteX8078" fmla="*/ 1239058 w 6356145"/>
                <a:gd name="connsiteY8078" fmla="*/ 3887966 h 3906224"/>
                <a:gd name="connsiteX8079" fmla="*/ 1306059 w 6356145"/>
                <a:gd name="connsiteY8079" fmla="*/ 3836295 h 3906224"/>
                <a:gd name="connsiteX8080" fmla="*/ 1295366 w 6356145"/>
                <a:gd name="connsiteY8080" fmla="*/ 3752470 h 3906224"/>
                <a:gd name="connsiteX8081" fmla="*/ 1298506 w 6356145"/>
                <a:gd name="connsiteY8081" fmla="*/ 3707753 h 3906224"/>
                <a:gd name="connsiteX8082" fmla="*/ 1166599 w 6356145"/>
                <a:gd name="connsiteY8082" fmla="*/ 3700574 h 3906224"/>
                <a:gd name="connsiteX8083" fmla="*/ 1114928 w 6356145"/>
                <a:gd name="connsiteY8083" fmla="*/ 3767500 h 3906224"/>
                <a:gd name="connsiteX8084" fmla="*/ 1077465 w 6356145"/>
                <a:gd name="connsiteY8084" fmla="*/ 3799579 h 3906224"/>
                <a:gd name="connsiteX8085" fmla="*/ 1119490 w 6356145"/>
                <a:gd name="connsiteY8085" fmla="*/ 3879367 h 3906224"/>
                <a:gd name="connsiteX8086" fmla="*/ 1172311 w 6356145"/>
                <a:gd name="connsiteY8086" fmla="*/ 3898632 h 3906224"/>
                <a:gd name="connsiteX8087" fmla="*/ 1180777 w 6356145"/>
                <a:gd name="connsiteY8087" fmla="*/ 3906224 h 3906224"/>
                <a:gd name="connsiteX8088" fmla="*/ 1072348 w 6356145"/>
                <a:gd name="connsiteY8088" fmla="*/ 3906224 h 3906224"/>
                <a:gd name="connsiteX8089" fmla="*/ 1070885 w 6356145"/>
                <a:gd name="connsiteY8089" fmla="*/ 3902697 h 3906224"/>
                <a:gd name="connsiteX8090" fmla="*/ 1030206 w 6356145"/>
                <a:gd name="connsiteY8090" fmla="*/ 3826200 h 3906224"/>
                <a:gd name="connsiteX8091" fmla="*/ 989602 w 6356145"/>
                <a:gd name="connsiteY8091" fmla="*/ 3902697 h 3906224"/>
                <a:gd name="connsiteX8092" fmla="*/ 988139 w 6356145"/>
                <a:gd name="connsiteY8092" fmla="*/ 3906224 h 3906224"/>
                <a:gd name="connsiteX8093" fmla="*/ 880184 w 6356145"/>
                <a:gd name="connsiteY8093" fmla="*/ 3906224 h 3906224"/>
                <a:gd name="connsiteX8094" fmla="*/ 894878 w 6356145"/>
                <a:gd name="connsiteY8094" fmla="*/ 3895061 h 3906224"/>
                <a:gd name="connsiteX8095" fmla="*/ 941146 w 6356145"/>
                <a:gd name="connsiteY8095" fmla="*/ 3879441 h 3906224"/>
                <a:gd name="connsiteX8096" fmla="*/ 986686 w 6356145"/>
                <a:gd name="connsiteY8096" fmla="*/ 3796439 h 3906224"/>
                <a:gd name="connsiteX8097" fmla="*/ 953485 w 6356145"/>
                <a:gd name="connsiteY8097" fmla="*/ 3767425 h 3906224"/>
                <a:gd name="connsiteX8098" fmla="*/ 944137 w 6356145"/>
                <a:gd name="connsiteY8098" fmla="*/ 3757705 h 3906224"/>
                <a:gd name="connsiteX8099" fmla="*/ 918788 w 6356145"/>
                <a:gd name="connsiteY8099" fmla="*/ 3726672 h 3906224"/>
                <a:gd name="connsiteX8100" fmla="*/ 901814 w 6356145"/>
                <a:gd name="connsiteY8100" fmla="*/ 3700500 h 3906224"/>
                <a:gd name="connsiteX8101" fmla="*/ 769981 w 6356145"/>
                <a:gd name="connsiteY8101" fmla="*/ 3707678 h 3906224"/>
                <a:gd name="connsiteX8102" fmla="*/ 773047 w 6356145"/>
                <a:gd name="connsiteY8102" fmla="*/ 3752395 h 3906224"/>
                <a:gd name="connsiteX8103" fmla="*/ 762354 w 6356145"/>
                <a:gd name="connsiteY8103" fmla="*/ 3836220 h 3906224"/>
                <a:gd name="connsiteX8104" fmla="*/ 829205 w 6356145"/>
                <a:gd name="connsiteY8104" fmla="*/ 3887816 h 3906224"/>
                <a:gd name="connsiteX8105" fmla="*/ 845128 w 6356145"/>
                <a:gd name="connsiteY8105" fmla="*/ 3906224 h 3906224"/>
                <a:gd name="connsiteX8106" fmla="*/ 772337 w 6356145"/>
                <a:gd name="connsiteY8106" fmla="*/ 3906224 h 3906224"/>
                <a:gd name="connsiteX8107" fmla="*/ 745454 w 6356145"/>
                <a:gd name="connsiteY8107" fmla="*/ 3884826 h 3906224"/>
                <a:gd name="connsiteX8108" fmla="*/ 731928 w 6356145"/>
                <a:gd name="connsiteY8108" fmla="*/ 3906224 h 3906224"/>
                <a:gd name="connsiteX8109" fmla="*/ 673271 w 6356145"/>
                <a:gd name="connsiteY8109" fmla="*/ 3906224 h 3906224"/>
                <a:gd name="connsiteX8110" fmla="*/ 700737 w 6356145"/>
                <a:gd name="connsiteY8110" fmla="*/ 3861794 h 3906224"/>
                <a:gd name="connsiteX8111" fmla="*/ 618931 w 6356145"/>
                <a:gd name="connsiteY8111" fmla="*/ 3842426 h 3906224"/>
                <a:gd name="connsiteX8112" fmla="*/ 609360 w 6356145"/>
                <a:gd name="connsiteY8112" fmla="*/ 3899556 h 3906224"/>
                <a:gd name="connsiteX8113" fmla="*/ 618689 w 6356145"/>
                <a:gd name="connsiteY8113" fmla="*/ 3906224 h 3906224"/>
                <a:gd name="connsiteX8114" fmla="*/ 555751 w 6356145"/>
                <a:gd name="connsiteY8114" fmla="*/ 3906224 h 3906224"/>
                <a:gd name="connsiteX8115" fmla="*/ 555670 w 6356145"/>
                <a:gd name="connsiteY8115" fmla="*/ 3904043 h 3906224"/>
                <a:gd name="connsiteX8116" fmla="*/ 568606 w 6356145"/>
                <a:gd name="connsiteY8116" fmla="*/ 3842576 h 3906224"/>
                <a:gd name="connsiteX8117" fmla="*/ 507215 w 6356145"/>
                <a:gd name="connsiteY8117" fmla="*/ 3855513 h 3906224"/>
                <a:gd name="connsiteX8118" fmla="*/ 476929 w 6356145"/>
                <a:gd name="connsiteY8118" fmla="*/ 3842950 h 3906224"/>
                <a:gd name="connsiteX8119" fmla="*/ 442682 w 6356145"/>
                <a:gd name="connsiteY8119" fmla="*/ 3790382 h 3906224"/>
                <a:gd name="connsiteX8120" fmla="*/ 408433 w 6356145"/>
                <a:gd name="connsiteY8120" fmla="*/ 3842950 h 3906224"/>
                <a:gd name="connsiteX8121" fmla="*/ 378149 w 6356145"/>
                <a:gd name="connsiteY8121" fmla="*/ 3855513 h 3906224"/>
                <a:gd name="connsiteX8122" fmla="*/ 316757 w 6356145"/>
                <a:gd name="connsiteY8122" fmla="*/ 3842576 h 3906224"/>
                <a:gd name="connsiteX8123" fmla="*/ 329693 w 6356145"/>
                <a:gd name="connsiteY8123" fmla="*/ 3903969 h 3906224"/>
                <a:gd name="connsiteX8124" fmla="*/ 329614 w 6356145"/>
                <a:gd name="connsiteY8124" fmla="*/ 3906224 h 3906224"/>
                <a:gd name="connsiteX8125" fmla="*/ 266728 w 6356145"/>
                <a:gd name="connsiteY8125" fmla="*/ 3906224 h 3906224"/>
                <a:gd name="connsiteX8126" fmla="*/ 276078 w 6356145"/>
                <a:gd name="connsiteY8126" fmla="*/ 3899556 h 3906224"/>
                <a:gd name="connsiteX8127" fmla="*/ 266507 w 6356145"/>
                <a:gd name="connsiteY8127" fmla="*/ 3842426 h 3906224"/>
                <a:gd name="connsiteX8128" fmla="*/ 184775 w 6356145"/>
                <a:gd name="connsiteY8128" fmla="*/ 3861719 h 3906224"/>
                <a:gd name="connsiteX8129" fmla="*/ 212242 w 6356145"/>
                <a:gd name="connsiteY8129" fmla="*/ 3906224 h 3906224"/>
                <a:gd name="connsiteX8130" fmla="*/ 153620 w 6356145"/>
                <a:gd name="connsiteY8130" fmla="*/ 3906224 h 3906224"/>
                <a:gd name="connsiteX8131" fmla="*/ 140058 w 6356145"/>
                <a:gd name="connsiteY8131" fmla="*/ 3884751 h 3906224"/>
                <a:gd name="connsiteX8132" fmla="*/ 113134 w 6356145"/>
                <a:gd name="connsiteY8132" fmla="*/ 3906224 h 3906224"/>
                <a:gd name="connsiteX8133" fmla="*/ 41111 w 6356145"/>
                <a:gd name="connsiteY8133" fmla="*/ 3906224 h 3906224"/>
                <a:gd name="connsiteX8134" fmla="*/ 55485 w 6356145"/>
                <a:gd name="connsiteY8134" fmla="*/ 3887517 h 3906224"/>
                <a:gd name="connsiteX8135" fmla="*/ 122485 w 6356145"/>
                <a:gd name="connsiteY8135" fmla="*/ 3835846 h 3906224"/>
                <a:gd name="connsiteX8136" fmla="*/ 111792 w 6356145"/>
                <a:gd name="connsiteY8136" fmla="*/ 3752021 h 3906224"/>
                <a:gd name="connsiteX8137" fmla="*/ 122859 w 6356145"/>
                <a:gd name="connsiteY8137" fmla="*/ 3666850 h 3906224"/>
                <a:gd name="connsiteX8138" fmla="*/ 140656 w 6356145"/>
                <a:gd name="connsiteY8138" fmla="*/ 3649053 h 3906224"/>
                <a:gd name="connsiteX8139" fmla="*/ 309802 w 6356145"/>
                <a:gd name="connsiteY8139" fmla="*/ 3648605 h 3906224"/>
                <a:gd name="connsiteX8140" fmla="*/ 361473 w 6356145"/>
                <a:gd name="connsiteY8140" fmla="*/ 3581753 h 3906224"/>
                <a:gd name="connsiteX8141" fmla="*/ 394749 w 6356145"/>
                <a:gd name="connsiteY8141" fmla="*/ 3552665 h 3906224"/>
                <a:gd name="connsiteX8142" fmla="*/ 387870 w 6356145"/>
                <a:gd name="connsiteY8142" fmla="*/ 3546309 h 3906224"/>
                <a:gd name="connsiteX8143" fmla="*/ 349284 w 6356145"/>
                <a:gd name="connsiteY8143" fmla="*/ 3469812 h 3906224"/>
                <a:gd name="connsiteX8144" fmla="*/ 244447 w 6356145"/>
                <a:gd name="connsiteY8144" fmla="*/ 3389651 h 3906224"/>
                <a:gd name="connsiteX8145" fmla="*/ 242802 w 6356145"/>
                <a:gd name="connsiteY8145" fmla="*/ 3380678 h 3906224"/>
                <a:gd name="connsiteX8146" fmla="*/ 244447 w 6356145"/>
                <a:gd name="connsiteY8146" fmla="*/ 3371629 h 3906224"/>
                <a:gd name="connsiteX8147" fmla="*/ 272638 w 6356145"/>
                <a:gd name="connsiteY8147" fmla="*/ 3330128 h 3906224"/>
                <a:gd name="connsiteX8148" fmla="*/ 349284 w 6356145"/>
                <a:gd name="connsiteY8148" fmla="*/ 3291468 h 3906224"/>
                <a:gd name="connsiteX8149" fmla="*/ 387870 w 6356145"/>
                <a:gd name="connsiteY8149" fmla="*/ 3214822 h 3906224"/>
                <a:gd name="connsiteX8150" fmla="*/ 390487 w 6356145"/>
                <a:gd name="connsiteY8150" fmla="*/ 3212579 h 3906224"/>
                <a:gd name="connsiteX8151" fmla="*/ 395348 w 6356145"/>
                <a:gd name="connsiteY8151" fmla="*/ 3208915 h 3906224"/>
                <a:gd name="connsiteX8152" fmla="*/ 361548 w 6356145"/>
                <a:gd name="connsiteY8152" fmla="*/ 3179527 h 3906224"/>
                <a:gd name="connsiteX8153" fmla="*/ 309877 w 6356145"/>
                <a:gd name="connsiteY8153" fmla="*/ 3112526 h 3906224"/>
                <a:gd name="connsiteX8154" fmla="*/ 140656 w 6356145"/>
                <a:gd name="connsiteY8154" fmla="*/ 3112078 h 3906224"/>
                <a:gd name="connsiteX8155" fmla="*/ 123009 w 6356145"/>
                <a:gd name="connsiteY8155" fmla="*/ 3094355 h 3906224"/>
                <a:gd name="connsiteX8156" fmla="*/ 111867 w 6356145"/>
                <a:gd name="connsiteY8156" fmla="*/ 3009185 h 3906224"/>
                <a:gd name="connsiteX8157" fmla="*/ 122635 w 6356145"/>
                <a:gd name="connsiteY8157" fmla="*/ 2925284 h 3906224"/>
                <a:gd name="connsiteX8158" fmla="*/ 55710 w 6356145"/>
                <a:gd name="connsiteY8158" fmla="*/ 2873613 h 3906224"/>
                <a:gd name="connsiteX8159" fmla="*/ 3366 w 6356145"/>
                <a:gd name="connsiteY8159" fmla="*/ 2805492 h 3906224"/>
                <a:gd name="connsiteX8160" fmla="*/ 3366 w 6356145"/>
                <a:gd name="connsiteY8160" fmla="*/ 2780366 h 3906224"/>
                <a:gd name="connsiteX8161" fmla="*/ 55710 w 6356145"/>
                <a:gd name="connsiteY8161" fmla="*/ 2712244 h 3906224"/>
                <a:gd name="connsiteX8162" fmla="*/ 122710 w 6356145"/>
                <a:gd name="connsiteY8162" fmla="*/ 2660498 h 3906224"/>
                <a:gd name="connsiteX8163" fmla="*/ 111942 w 6356145"/>
                <a:gd name="connsiteY8163" fmla="*/ 2576598 h 3906224"/>
                <a:gd name="connsiteX8164" fmla="*/ 123009 w 6356145"/>
                <a:gd name="connsiteY8164" fmla="*/ 2491427 h 3906224"/>
                <a:gd name="connsiteX8165" fmla="*/ 140806 w 6356145"/>
                <a:gd name="connsiteY8165" fmla="*/ 2473630 h 3906224"/>
                <a:gd name="connsiteX8166" fmla="*/ 309877 w 6356145"/>
                <a:gd name="connsiteY8166" fmla="*/ 2473256 h 3906224"/>
                <a:gd name="connsiteX8167" fmla="*/ 361548 w 6356145"/>
                <a:gd name="connsiteY8167" fmla="*/ 2406405 h 3906224"/>
                <a:gd name="connsiteX8168" fmla="*/ 394824 w 6356145"/>
                <a:gd name="connsiteY8168" fmla="*/ 2377317 h 3906224"/>
                <a:gd name="connsiteX8169" fmla="*/ 387945 w 6356145"/>
                <a:gd name="connsiteY8169" fmla="*/ 2370886 h 3906224"/>
                <a:gd name="connsiteX8170" fmla="*/ 349360 w 6356145"/>
                <a:gd name="connsiteY8170" fmla="*/ 2294389 h 3906224"/>
                <a:gd name="connsiteX8171" fmla="*/ 244522 w 6356145"/>
                <a:gd name="connsiteY8171" fmla="*/ 2214303 h 3906224"/>
                <a:gd name="connsiteX8172" fmla="*/ 242877 w 6356145"/>
                <a:gd name="connsiteY8172" fmla="*/ 2205255 h 3906224"/>
                <a:gd name="connsiteX8173" fmla="*/ 244522 w 6356145"/>
                <a:gd name="connsiteY8173" fmla="*/ 2196207 h 3906224"/>
                <a:gd name="connsiteX8174" fmla="*/ 272114 w 6356145"/>
                <a:gd name="connsiteY8174" fmla="*/ 2155378 h 3906224"/>
                <a:gd name="connsiteX8175" fmla="*/ 272713 w 6356145"/>
                <a:gd name="connsiteY8175" fmla="*/ 2154631 h 3906224"/>
                <a:gd name="connsiteX8176" fmla="*/ 291333 w 6356145"/>
                <a:gd name="connsiteY8176" fmla="*/ 2139002 h 3906224"/>
                <a:gd name="connsiteX8177" fmla="*/ 292977 w 6356145"/>
                <a:gd name="connsiteY8177" fmla="*/ 2137805 h 3906224"/>
                <a:gd name="connsiteX8178" fmla="*/ 300530 w 6356145"/>
                <a:gd name="connsiteY8178" fmla="*/ 2133020 h 3906224"/>
                <a:gd name="connsiteX8179" fmla="*/ 319000 w 6356145"/>
                <a:gd name="connsiteY8179" fmla="*/ 2124122 h 3906224"/>
                <a:gd name="connsiteX8180" fmla="*/ 332161 w 6356145"/>
                <a:gd name="connsiteY8180" fmla="*/ 2119710 h 3906224"/>
                <a:gd name="connsiteX8181" fmla="*/ 332534 w 6356145"/>
                <a:gd name="connsiteY8181" fmla="*/ 2119560 h 3906224"/>
                <a:gd name="connsiteX8182" fmla="*/ 332759 w 6356145"/>
                <a:gd name="connsiteY8182" fmla="*/ 2119485 h 3906224"/>
                <a:gd name="connsiteX8183" fmla="*/ 332983 w 6356145"/>
                <a:gd name="connsiteY8183" fmla="*/ 2119411 h 3906224"/>
                <a:gd name="connsiteX8184" fmla="*/ 349360 w 6356145"/>
                <a:gd name="connsiteY8184" fmla="*/ 2115970 h 3906224"/>
                <a:gd name="connsiteX8185" fmla="*/ 387945 w 6356145"/>
                <a:gd name="connsiteY8185" fmla="*/ 2039324 h 3906224"/>
                <a:gd name="connsiteX8186" fmla="*/ 394824 w 6356145"/>
                <a:gd name="connsiteY8186" fmla="*/ 2032968 h 3906224"/>
                <a:gd name="connsiteX8187" fmla="*/ 361623 w 6356145"/>
                <a:gd name="connsiteY8187" fmla="*/ 2003955 h 3906224"/>
                <a:gd name="connsiteX8188" fmla="*/ 309877 w 6356145"/>
                <a:gd name="connsiteY8188" fmla="*/ 1937029 h 3906224"/>
                <a:gd name="connsiteX8189" fmla="*/ 140731 w 6356145"/>
                <a:gd name="connsiteY8189" fmla="*/ 1936581 h 3906224"/>
                <a:gd name="connsiteX8190" fmla="*/ 123084 w 6356145"/>
                <a:gd name="connsiteY8190" fmla="*/ 1918858 h 3906224"/>
                <a:gd name="connsiteX8191" fmla="*/ 111942 w 6356145"/>
                <a:gd name="connsiteY8191" fmla="*/ 1833687 h 3906224"/>
                <a:gd name="connsiteX8192" fmla="*/ 122710 w 6356145"/>
                <a:gd name="connsiteY8192" fmla="*/ 1749787 h 3906224"/>
                <a:gd name="connsiteX8193" fmla="*/ 55784 w 6356145"/>
                <a:gd name="connsiteY8193" fmla="*/ 1698115 h 3906224"/>
                <a:gd name="connsiteX8194" fmla="*/ 3440 w 6356145"/>
                <a:gd name="connsiteY8194" fmla="*/ 1629994 h 3906224"/>
                <a:gd name="connsiteX8195" fmla="*/ 3440 w 6356145"/>
                <a:gd name="connsiteY8195" fmla="*/ 1604869 h 3906224"/>
                <a:gd name="connsiteX8196" fmla="*/ 55784 w 6356145"/>
                <a:gd name="connsiteY8196" fmla="*/ 1536747 h 3906224"/>
                <a:gd name="connsiteX8197" fmla="*/ 122710 w 6356145"/>
                <a:gd name="connsiteY8197" fmla="*/ 1485075 h 3906224"/>
                <a:gd name="connsiteX8198" fmla="*/ 111942 w 6356145"/>
                <a:gd name="connsiteY8198" fmla="*/ 1401176 h 3906224"/>
                <a:gd name="connsiteX8199" fmla="*/ 123009 w 6356145"/>
                <a:gd name="connsiteY8199" fmla="*/ 1316004 h 3906224"/>
                <a:gd name="connsiteX8200" fmla="*/ 140806 w 6356145"/>
                <a:gd name="connsiteY8200" fmla="*/ 1298207 h 3906224"/>
                <a:gd name="connsiteX8201" fmla="*/ 309952 w 6356145"/>
                <a:gd name="connsiteY8201" fmla="*/ 1297833 h 3906224"/>
                <a:gd name="connsiteX8202" fmla="*/ 361623 w 6356145"/>
                <a:gd name="connsiteY8202" fmla="*/ 1230983 h 3906224"/>
                <a:gd name="connsiteX8203" fmla="*/ 394899 w 6356145"/>
                <a:gd name="connsiteY8203" fmla="*/ 1201894 h 3906224"/>
                <a:gd name="connsiteX8204" fmla="*/ 388019 w 6356145"/>
                <a:gd name="connsiteY8204" fmla="*/ 1195538 h 3906224"/>
                <a:gd name="connsiteX8205" fmla="*/ 349434 w 6356145"/>
                <a:gd name="connsiteY8205" fmla="*/ 1118892 h 3906224"/>
                <a:gd name="connsiteX8206" fmla="*/ 272788 w 6356145"/>
                <a:gd name="connsiteY8206" fmla="*/ 1080232 h 3906224"/>
                <a:gd name="connsiteX8207" fmla="*/ 244596 w 6356145"/>
                <a:gd name="connsiteY8207" fmla="*/ 1038731 h 3906224"/>
                <a:gd name="connsiteX8208" fmla="*/ 244596 w 6356145"/>
                <a:gd name="connsiteY8208" fmla="*/ 1020859 h 3906224"/>
                <a:gd name="connsiteX8209" fmla="*/ 272863 w 6356145"/>
                <a:gd name="connsiteY8209" fmla="*/ 979282 h 3906224"/>
                <a:gd name="connsiteX8210" fmla="*/ 349434 w 6356145"/>
                <a:gd name="connsiteY8210" fmla="*/ 940697 h 3906224"/>
                <a:gd name="connsiteX8211" fmla="*/ 388019 w 6356145"/>
                <a:gd name="connsiteY8211" fmla="*/ 864051 h 3906224"/>
                <a:gd name="connsiteX8212" fmla="*/ 394973 w 6356145"/>
                <a:gd name="connsiteY8212" fmla="*/ 857695 h 3906224"/>
                <a:gd name="connsiteX8213" fmla="*/ 361772 w 6356145"/>
                <a:gd name="connsiteY8213" fmla="*/ 828681 h 3906224"/>
                <a:gd name="connsiteX8214" fmla="*/ 310101 w 6356145"/>
                <a:gd name="connsiteY8214" fmla="*/ 761756 h 3906224"/>
                <a:gd name="connsiteX8215" fmla="*/ 140956 w 6356145"/>
                <a:gd name="connsiteY8215" fmla="*/ 761382 h 3906224"/>
                <a:gd name="connsiteX8216" fmla="*/ 123234 w 6356145"/>
                <a:gd name="connsiteY8216" fmla="*/ 743659 h 3906224"/>
                <a:gd name="connsiteX8217" fmla="*/ 112091 w 6356145"/>
                <a:gd name="connsiteY8217" fmla="*/ 658489 h 3906224"/>
                <a:gd name="connsiteX8218" fmla="*/ 122859 w 6356145"/>
                <a:gd name="connsiteY8218" fmla="*/ 574588 h 3906224"/>
                <a:gd name="connsiteX8219" fmla="*/ 55934 w 6356145"/>
                <a:gd name="connsiteY8219" fmla="*/ 522917 h 3906224"/>
                <a:gd name="connsiteX8220" fmla="*/ 3590 w 6356145"/>
                <a:gd name="connsiteY8220" fmla="*/ 454795 h 3906224"/>
                <a:gd name="connsiteX8221" fmla="*/ 3590 w 6356145"/>
                <a:gd name="connsiteY8221" fmla="*/ 429671 h 3906224"/>
                <a:gd name="connsiteX8222" fmla="*/ 55934 w 6356145"/>
                <a:gd name="connsiteY8222" fmla="*/ 361548 h 3906224"/>
                <a:gd name="connsiteX8223" fmla="*/ 122859 w 6356145"/>
                <a:gd name="connsiteY8223" fmla="*/ 309877 h 3906224"/>
                <a:gd name="connsiteX8224" fmla="*/ 112091 w 6356145"/>
                <a:gd name="connsiteY8224" fmla="*/ 225977 h 3906224"/>
                <a:gd name="connsiteX8225" fmla="*/ 123158 w 6356145"/>
                <a:gd name="connsiteY8225" fmla="*/ 140806 h 3906224"/>
                <a:gd name="connsiteX8226" fmla="*/ 140956 w 6356145"/>
                <a:gd name="connsiteY8226" fmla="*/ 123008 h 3906224"/>
                <a:gd name="connsiteX8227" fmla="*/ 310101 w 6356145"/>
                <a:gd name="connsiteY8227" fmla="*/ 122635 h 3906224"/>
                <a:gd name="connsiteX8228" fmla="*/ 361772 w 6356145"/>
                <a:gd name="connsiteY8228" fmla="*/ 55785 h 3906224"/>
                <a:gd name="connsiteX8229" fmla="*/ 429895 w 6356145"/>
                <a:gd name="connsiteY8229" fmla="*/ 3365 h 3906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  <a:cxn ang="0">
                  <a:pos x="connsiteX3071" y="connsiteY3071"/>
                </a:cxn>
                <a:cxn ang="0">
                  <a:pos x="connsiteX3072" y="connsiteY3072"/>
                </a:cxn>
                <a:cxn ang="0">
                  <a:pos x="connsiteX3073" y="connsiteY3073"/>
                </a:cxn>
                <a:cxn ang="0">
                  <a:pos x="connsiteX3074" y="connsiteY3074"/>
                </a:cxn>
                <a:cxn ang="0">
                  <a:pos x="connsiteX3075" y="connsiteY3075"/>
                </a:cxn>
                <a:cxn ang="0">
                  <a:pos x="connsiteX3076" y="connsiteY3076"/>
                </a:cxn>
                <a:cxn ang="0">
                  <a:pos x="connsiteX3077" y="connsiteY3077"/>
                </a:cxn>
                <a:cxn ang="0">
                  <a:pos x="connsiteX3078" y="connsiteY3078"/>
                </a:cxn>
                <a:cxn ang="0">
                  <a:pos x="connsiteX3079" y="connsiteY3079"/>
                </a:cxn>
                <a:cxn ang="0">
                  <a:pos x="connsiteX3080" y="connsiteY3080"/>
                </a:cxn>
                <a:cxn ang="0">
                  <a:pos x="connsiteX3081" y="connsiteY3081"/>
                </a:cxn>
                <a:cxn ang="0">
                  <a:pos x="connsiteX3082" y="connsiteY3082"/>
                </a:cxn>
                <a:cxn ang="0">
                  <a:pos x="connsiteX3083" y="connsiteY3083"/>
                </a:cxn>
                <a:cxn ang="0">
                  <a:pos x="connsiteX3084" y="connsiteY3084"/>
                </a:cxn>
                <a:cxn ang="0">
                  <a:pos x="connsiteX3085" y="connsiteY3085"/>
                </a:cxn>
                <a:cxn ang="0">
                  <a:pos x="connsiteX3086" y="connsiteY3086"/>
                </a:cxn>
                <a:cxn ang="0">
                  <a:pos x="connsiteX3087" y="connsiteY3087"/>
                </a:cxn>
                <a:cxn ang="0">
                  <a:pos x="connsiteX3088" y="connsiteY3088"/>
                </a:cxn>
                <a:cxn ang="0">
                  <a:pos x="connsiteX3089" y="connsiteY3089"/>
                </a:cxn>
                <a:cxn ang="0">
                  <a:pos x="connsiteX3090" y="connsiteY3090"/>
                </a:cxn>
                <a:cxn ang="0">
                  <a:pos x="connsiteX3091" y="connsiteY3091"/>
                </a:cxn>
                <a:cxn ang="0">
                  <a:pos x="connsiteX3092" y="connsiteY3092"/>
                </a:cxn>
                <a:cxn ang="0">
                  <a:pos x="connsiteX3093" y="connsiteY3093"/>
                </a:cxn>
                <a:cxn ang="0">
                  <a:pos x="connsiteX3094" y="connsiteY3094"/>
                </a:cxn>
                <a:cxn ang="0">
                  <a:pos x="connsiteX3095" y="connsiteY3095"/>
                </a:cxn>
                <a:cxn ang="0">
                  <a:pos x="connsiteX3096" y="connsiteY3096"/>
                </a:cxn>
                <a:cxn ang="0">
                  <a:pos x="connsiteX3097" y="connsiteY3097"/>
                </a:cxn>
                <a:cxn ang="0">
                  <a:pos x="connsiteX3098" y="connsiteY3098"/>
                </a:cxn>
                <a:cxn ang="0">
                  <a:pos x="connsiteX3099" y="connsiteY3099"/>
                </a:cxn>
                <a:cxn ang="0">
                  <a:pos x="connsiteX3100" y="connsiteY3100"/>
                </a:cxn>
                <a:cxn ang="0">
                  <a:pos x="connsiteX3101" y="connsiteY3101"/>
                </a:cxn>
                <a:cxn ang="0">
                  <a:pos x="connsiteX3102" y="connsiteY3102"/>
                </a:cxn>
                <a:cxn ang="0">
                  <a:pos x="connsiteX3103" y="connsiteY3103"/>
                </a:cxn>
                <a:cxn ang="0">
                  <a:pos x="connsiteX3104" y="connsiteY3104"/>
                </a:cxn>
                <a:cxn ang="0">
                  <a:pos x="connsiteX3105" y="connsiteY3105"/>
                </a:cxn>
                <a:cxn ang="0">
                  <a:pos x="connsiteX3106" y="connsiteY3106"/>
                </a:cxn>
                <a:cxn ang="0">
                  <a:pos x="connsiteX3107" y="connsiteY3107"/>
                </a:cxn>
                <a:cxn ang="0">
                  <a:pos x="connsiteX3108" y="connsiteY3108"/>
                </a:cxn>
                <a:cxn ang="0">
                  <a:pos x="connsiteX3109" y="connsiteY3109"/>
                </a:cxn>
                <a:cxn ang="0">
                  <a:pos x="connsiteX3110" y="connsiteY3110"/>
                </a:cxn>
                <a:cxn ang="0">
                  <a:pos x="connsiteX3111" y="connsiteY3111"/>
                </a:cxn>
                <a:cxn ang="0">
                  <a:pos x="connsiteX3112" y="connsiteY3112"/>
                </a:cxn>
                <a:cxn ang="0">
                  <a:pos x="connsiteX3113" y="connsiteY3113"/>
                </a:cxn>
                <a:cxn ang="0">
                  <a:pos x="connsiteX3114" y="connsiteY3114"/>
                </a:cxn>
                <a:cxn ang="0">
                  <a:pos x="connsiteX3115" y="connsiteY3115"/>
                </a:cxn>
                <a:cxn ang="0">
                  <a:pos x="connsiteX3116" y="connsiteY3116"/>
                </a:cxn>
                <a:cxn ang="0">
                  <a:pos x="connsiteX3117" y="connsiteY3117"/>
                </a:cxn>
                <a:cxn ang="0">
                  <a:pos x="connsiteX3118" y="connsiteY3118"/>
                </a:cxn>
                <a:cxn ang="0">
                  <a:pos x="connsiteX3119" y="connsiteY3119"/>
                </a:cxn>
                <a:cxn ang="0">
                  <a:pos x="connsiteX3120" y="connsiteY3120"/>
                </a:cxn>
                <a:cxn ang="0">
                  <a:pos x="connsiteX3121" y="connsiteY3121"/>
                </a:cxn>
                <a:cxn ang="0">
                  <a:pos x="connsiteX3122" y="connsiteY3122"/>
                </a:cxn>
                <a:cxn ang="0">
                  <a:pos x="connsiteX3123" y="connsiteY3123"/>
                </a:cxn>
                <a:cxn ang="0">
                  <a:pos x="connsiteX3124" y="connsiteY3124"/>
                </a:cxn>
                <a:cxn ang="0">
                  <a:pos x="connsiteX3125" y="connsiteY3125"/>
                </a:cxn>
                <a:cxn ang="0">
                  <a:pos x="connsiteX3126" y="connsiteY3126"/>
                </a:cxn>
                <a:cxn ang="0">
                  <a:pos x="connsiteX3127" y="connsiteY3127"/>
                </a:cxn>
                <a:cxn ang="0">
                  <a:pos x="connsiteX3128" y="connsiteY3128"/>
                </a:cxn>
                <a:cxn ang="0">
                  <a:pos x="connsiteX3129" y="connsiteY3129"/>
                </a:cxn>
                <a:cxn ang="0">
                  <a:pos x="connsiteX3130" y="connsiteY3130"/>
                </a:cxn>
                <a:cxn ang="0">
                  <a:pos x="connsiteX3131" y="connsiteY3131"/>
                </a:cxn>
                <a:cxn ang="0">
                  <a:pos x="connsiteX3132" y="connsiteY3132"/>
                </a:cxn>
                <a:cxn ang="0">
                  <a:pos x="connsiteX3133" y="connsiteY3133"/>
                </a:cxn>
                <a:cxn ang="0">
                  <a:pos x="connsiteX3134" y="connsiteY3134"/>
                </a:cxn>
                <a:cxn ang="0">
                  <a:pos x="connsiteX3135" y="connsiteY3135"/>
                </a:cxn>
                <a:cxn ang="0">
                  <a:pos x="connsiteX3136" y="connsiteY3136"/>
                </a:cxn>
                <a:cxn ang="0">
                  <a:pos x="connsiteX3137" y="connsiteY3137"/>
                </a:cxn>
                <a:cxn ang="0">
                  <a:pos x="connsiteX3138" y="connsiteY3138"/>
                </a:cxn>
                <a:cxn ang="0">
                  <a:pos x="connsiteX3139" y="connsiteY3139"/>
                </a:cxn>
                <a:cxn ang="0">
                  <a:pos x="connsiteX3140" y="connsiteY3140"/>
                </a:cxn>
                <a:cxn ang="0">
                  <a:pos x="connsiteX3141" y="connsiteY3141"/>
                </a:cxn>
                <a:cxn ang="0">
                  <a:pos x="connsiteX3142" y="connsiteY3142"/>
                </a:cxn>
                <a:cxn ang="0">
                  <a:pos x="connsiteX3143" y="connsiteY3143"/>
                </a:cxn>
                <a:cxn ang="0">
                  <a:pos x="connsiteX3144" y="connsiteY3144"/>
                </a:cxn>
                <a:cxn ang="0">
                  <a:pos x="connsiteX3145" y="connsiteY3145"/>
                </a:cxn>
                <a:cxn ang="0">
                  <a:pos x="connsiteX3146" y="connsiteY3146"/>
                </a:cxn>
                <a:cxn ang="0">
                  <a:pos x="connsiteX3147" y="connsiteY3147"/>
                </a:cxn>
                <a:cxn ang="0">
                  <a:pos x="connsiteX3148" y="connsiteY3148"/>
                </a:cxn>
                <a:cxn ang="0">
                  <a:pos x="connsiteX3149" y="connsiteY3149"/>
                </a:cxn>
                <a:cxn ang="0">
                  <a:pos x="connsiteX3150" y="connsiteY3150"/>
                </a:cxn>
                <a:cxn ang="0">
                  <a:pos x="connsiteX3151" y="connsiteY3151"/>
                </a:cxn>
                <a:cxn ang="0">
                  <a:pos x="connsiteX3152" y="connsiteY3152"/>
                </a:cxn>
                <a:cxn ang="0">
                  <a:pos x="connsiteX3153" y="connsiteY3153"/>
                </a:cxn>
                <a:cxn ang="0">
                  <a:pos x="connsiteX3154" y="connsiteY3154"/>
                </a:cxn>
                <a:cxn ang="0">
                  <a:pos x="connsiteX3155" y="connsiteY3155"/>
                </a:cxn>
                <a:cxn ang="0">
                  <a:pos x="connsiteX3156" y="connsiteY3156"/>
                </a:cxn>
                <a:cxn ang="0">
                  <a:pos x="connsiteX3157" y="connsiteY3157"/>
                </a:cxn>
                <a:cxn ang="0">
                  <a:pos x="connsiteX3158" y="connsiteY3158"/>
                </a:cxn>
                <a:cxn ang="0">
                  <a:pos x="connsiteX3159" y="connsiteY3159"/>
                </a:cxn>
                <a:cxn ang="0">
                  <a:pos x="connsiteX3160" y="connsiteY3160"/>
                </a:cxn>
                <a:cxn ang="0">
                  <a:pos x="connsiteX3161" y="connsiteY3161"/>
                </a:cxn>
                <a:cxn ang="0">
                  <a:pos x="connsiteX3162" y="connsiteY3162"/>
                </a:cxn>
                <a:cxn ang="0">
                  <a:pos x="connsiteX3163" y="connsiteY3163"/>
                </a:cxn>
                <a:cxn ang="0">
                  <a:pos x="connsiteX3164" y="connsiteY3164"/>
                </a:cxn>
                <a:cxn ang="0">
                  <a:pos x="connsiteX3165" y="connsiteY3165"/>
                </a:cxn>
                <a:cxn ang="0">
                  <a:pos x="connsiteX3166" y="connsiteY3166"/>
                </a:cxn>
                <a:cxn ang="0">
                  <a:pos x="connsiteX3167" y="connsiteY3167"/>
                </a:cxn>
                <a:cxn ang="0">
                  <a:pos x="connsiteX3168" y="connsiteY3168"/>
                </a:cxn>
                <a:cxn ang="0">
                  <a:pos x="connsiteX3169" y="connsiteY3169"/>
                </a:cxn>
                <a:cxn ang="0">
                  <a:pos x="connsiteX3170" y="connsiteY3170"/>
                </a:cxn>
                <a:cxn ang="0">
                  <a:pos x="connsiteX3171" y="connsiteY3171"/>
                </a:cxn>
                <a:cxn ang="0">
                  <a:pos x="connsiteX3172" y="connsiteY3172"/>
                </a:cxn>
                <a:cxn ang="0">
                  <a:pos x="connsiteX3173" y="connsiteY3173"/>
                </a:cxn>
                <a:cxn ang="0">
                  <a:pos x="connsiteX3174" y="connsiteY3174"/>
                </a:cxn>
                <a:cxn ang="0">
                  <a:pos x="connsiteX3175" y="connsiteY3175"/>
                </a:cxn>
                <a:cxn ang="0">
                  <a:pos x="connsiteX3176" y="connsiteY3176"/>
                </a:cxn>
                <a:cxn ang="0">
                  <a:pos x="connsiteX3177" y="connsiteY3177"/>
                </a:cxn>
                <a:cxn ang="0">
                  <a:pos x="connsiteX3178" y="connsiteY3178"/>
                </a:cxn>
                <a:cxn ang="0">
                  <a:pos x="connsiteX3179" y="connsiteY3179"/>
                </a:cxn>
                <a:cxn ang="0">
                  <a:pos x="connsiteX3180" y="connsiteY3180"/>
                </a:cxn>
                <a:cxn ang="0">
                  <a:pos x="connsiteX3181" y="connsiteY3181"/>
                </a:cxn>
                <a:cxn ang="0">
                  <a:pos x="connsiteX3182" y="connsiteY3182"/>
                </a:cxn>
                <a:cxn ang="0">
                  <a:pos x="connsiteX3183" y="connsiteY3183"/>
                </a:cxn>
                <a:cxn ang="0">
                  <a:pos x="connsiteX3184" y="connsiteY3184"/>
                </a:cxn>
                <a:cxn ang="0">
                  <a:pos x="connsiteX3185" y="connsiteY3185"/>
                </a:cxn>
                <a:cxn ang="0">
                  <a:pos x="connsiteX3186" y="connsiteY3186"/>
                </a:cxn>
                <a:cxn ang="0">
                  <a:pos x="connsiteX3187" y="connsiteY3187"/>
                </a:cxn>
                <a:cxn ang="0">
                  <a:pos x="connsiteX3188" y="connsiteY3188"/>
                </a:cxn>
                <a:cxn ang="0">
                  <a:pos x="connsiteX3189" y="connsiteY3189"/>
                </a:cxn>
                <a:cxn ang="0">
                  <a:pos x="connsiteX3190" y="connsiteY3190"/>
                </a:cxn>
                <a:cxn ang="0">
                  <a:pos x="connsiteX3191" y="connsiteY3191"/>
                </a:cxn>
                <a:cxn ang="0">
                  <a:pos x="connsiteX3192" y="connsiteY3192"/>
                </a:cxn>
                <a:cxn ang="0">
                  <a:pos x="connsiteX3193" y="connsiteY3193"/>
                </a:cxn>
                <a:cxn ang="0">
                  <a:pos x="connsiteX3194" y="connsiteY3194"/>
                </a:cxn>
                <a:cxn ang="0">
                  <a:pos x="connsiteX3195" y="connsiteY3195"/>
                </a:cxn>
                <a:cxn ang="0">
                  <a:pos x="connsiteX3196" y="connsiteY3196"/>
                </a:cxn>
                <a:cxn ang="0">
                  <a:pos x="connsiteX3197" y="connsiteY3197"/>
                </a:cxn>
                <a:cxn ang="0">
                  <a:pos x="connsiteX3198" y="connsiteY3198"/>
                </a:cxn>
                <a:cxn ang="0">
                  <a:pos x="connsiteX3199" y="connsiteY3199"/>
                </a:cxn>
                <a:cxn ang="0">
                  <a:pos x="connsiteX3200" y="connsiteY3200"/>
                </a:cxn>
                <a:cxn ang="0">
                  <a:pos x="connsiteX3201" y="connsiteY3201"/>
                </a:cxn>
                <a:cxn ang="0">
                  <a:pos x="connsiteX3202" y="connsiteY3202"/>
                </a:cxn>
                <a:cxn ang="0">
                  <a:pos x="connsiteX3203" y="connsiteY3203"/>
                </a:cxn>
                <a:cxn ang="0">
                  <a:pos x="connsiteX3204" y="connsiteY3204"/>
                </a:cxn>
                <a:cxn ang="0">
                  <a:pos x="connsiteX3205" y="connsiteY3205"/>
                </a:cxn>
                <a:cxn ang="0">
                  <a:pos x="connsiteX3206" y="connsiteY3206"/>
                </a:cxn>
                <a:cxn ang="0">
                  <a:pos x="connsiteX3207" y="connsiteY3207"/>
                </a:cxn>
                <a:cxn ang="0">
                  <a:pos x="connsiteX3208" y="connsiteY3208"/>
                </a:cxn>
                <a:cxn ang="0">
                  <a:pos x="connsiteX3209" y="connsiteY3209"/>
                </a:cxn>
                <a:cxn ang="0">
                  <a:pos x="connsiteX3210" y="connsiteY3210"/>
                </a:cxn>
                <a:cxn ang="0">
                  <a:pos x="connsiteX3211" y="connsiteY3211"/>
                </a:cxn>
                <a:cxn ang="0">
                  <a:pos x="connsiteX3212" y="connsiteY3212"/>
                </a:cxn>
                <a:cxn ang="0">
                  <a:pos x="connsiteX3213" y="connsiteY3213"/>
                </a:cxn>
                <a:cxn ang="0">
                  <a:pos x="connsiteX3214" y="connsiteY3214"/>
                </a:cxn>
                <a:cxn ang="0">
                  <a:pos x="connsiteX3215" y="connsiteY3215"/>
                </a:cxn>
                <a:cxn ang="0">
                  <a:pos x="connsiteX3216" y="connsiteY3216"/>
                </a:cxn>
                <a:cxn ang="0">
                  <a:pos x="connsiteX3217" y="connsiteY3217"/>
                </a:cxn>
                <a:cxn ang="0">
                  <a:pos x="connsiteX3218" y="connsiteY3218"/>
                </a:cxn>
                <a:cxn ang="0">
                  <a:pos x="connsiteX3219" y="connsiteY3219"/>
                </a:cxn>
                <a:cxn ang="0">
                  <a:pos x="connsiteX3220" y="connsiteY3220"/>
                </a:cxn>
                <a:cxn ang="0">
                  <a:pos x="connsiteX3221" y="connsiteY3221"/>
                </a:cxn>
                <a:cxn ang="0">
                  <a:pos x="connsiteX3222" y="connsiteY3222"/>
                </a:cxn>
                <a:cxn ang="0">
                  <a:pos x="connsiteX3223" y="connsiteY3223"/>
                </a:cxn>
                <a:cxn ang="0">
                  <a:pos x="connsiteX3224" y="connsiteY3224"/>
                </a:cxn>
                <a:cxn ang="0">
                  <a:pos x="connsiteX3225" y="connsiteY3225"/>
                </a:cxn>
                <a:cxn ang="0">
                  <a:pos x="connsiteX3226" y="connsiteY3226"/>
                </a:cxn>
                <a:cxn ang="0">
                  <a:pos x="connsiteX3227" y="connsiteY3227"/>
                </a:cxn>
                <a:cxn ang="0">
                  <a:pos x="connsiteX3228" y="connsiteY3228"/>
                </a:cxn>
                <a:cxn ang="0">
                  <a:pos x="connsiteX3229" y="connsiteY3229"/>
                </a:cxn>
                <a:cxn ang="0">
                  <a:pos x="connsiteX3230" y="connsiteY3230"/>
                </a:cxn>
                <a:cxn ang="0">
                  <a:pos x="connsiteX3231" y="connsiteY3231"/>
                </a:cxn>
                <a:cxn ang="0">
                  <a:pos x="connsiteX3232" y="connsiteY3232"/>
                </a:cxn>
                <a:cxn ang="0">
                  <a:pos x="connsiteX3233" y="connsiteY3233"/>
                </a:cxn>
                <a:cxn ang="0">
                  <a:pos x="connsiteX3234" y="connsiteY3234"/>
                </a:cxn>
                <a:cxn ang="0">
                  <a:pos x="connsiteX3235" y="connsiteY3235"/>
                </a:cxn>
                <a:cxn ang="0">
                  <a:pos x="connsiteX3236" y="connsiteY3236"/>
                </a:cxn>
                <a:cxn ang="0">
                  <a:pos x="connsiteX3237" y="connsiteY3237"/>
                </a:cxn>
                <a:cxn ang="0">
                  <a:pos x="connsiteX3238" y="connsiteY3238"/>
                </a:cxn>
                <a:cxn ang="0">
                  <a:pos x="connsiteX3239" y="connsiteY3239"/>
                </a:cxn>
                <a:cxn ang="0">
                  <a:pos x="connsiteX3240" y="connsiteY3240"/>
                </a:cxn>
                <a:cxn ang="0">
                  <a:pos x="connsiteX3241" y="connsiteY3241"/>
                </a:cxn>
                <a:cxn ang="0">
                  <a:pos x="connsiteX3242" y="connsiteY3242"/>
                </a:cxn>
                <a:cxn ang="0">
                  <a:pos x="connsiteX3243" y="connsiteY3243"/>
                </a:cxn>
                <a:cxn ang="0">
                  <a:pos x="connsiteX3244" y="connsiteY3244"/>
                </a:cxn>
                <a:cxn ang="0">
                  <a:pos x="connsiteX3245" y="connsiteY3245"/>
                </a:cxn>
                <a:cxn ang="0">
                  <a:pos x="connsiteX3246" y="connsiteY3246"/>
                </a:cxn>
                <a:cxn ang="0">
                  <a:pos x="connsiteX3247" y="connsiteY3247"/>
                </a:cxn>
                <a:cxn ang="0">
                  <a:pos x="connsiteX3248" y="connsiteY3248"/>
                </a:cxn>
                <a:cxn ang="0">
                  <a:pos x="connsiteX3249" y="connsiteY3249"/>
                </a:cxn>
                <a:cxn ang="0">
                  <a:pos x="connsiteX3250" y="connsiteY3250"/>
                </a:cxn>
                <a:cxn ang="0">
                  <a:pos x="connsiteX3251" y="connsiteY3251"/>
                </a:cxn>
                <a:cxn ang="0">
                  <a:pos x="connsiteX3252" y="connsiteY3252"/>
                </a:cxn>
                <a:cxn ang="0">
                  <a:pos x="connsiteX3253" y="connsiteY3253"/>
                </a:cxn>
                <a:cxn ang="0">
                  <a:pos x="connsiteX3254" y="connsiteY3254"/>
                </a:cxn>
                <a:cxn ang="0">
                  <a:pos x="connsiteX3255" y="connsiteY3255"/>
                </a:cxn>
                <a:cxn ang="0">
                  <a:pos x="connsiteX3256" y="connsiteY3256"/>
                </a:cxn>
                <a:cxn ang="0">
                  <a:pos x="connsiteX3257" y="connsiteY3257"/>
                </a:cxn>
                <a:cxn ang="0">
                  <a:pos x="connsiteX3258" y="connsiteY3258"/>
                </a:cxn>
                <a:cxn ang="0">
                  <a:pos x="connsiteX3259" y="connsiteY3259"/>
                </a:cxn>
                <a:cxn ang="0">
                  <a:pos x="connsiteX3260" y="connsiteY3260"/>
                </a:cxn>
                <a:cxn ang="0">
                  <a:pos x="connsiteX3261" y="connsiteY3261"/>
                </a:cxn>
                <a:cxn ang="0">
                  <a:pos x="connsiteX3262" y="connsiteY3262"/>
                </a:cxn>
                <a:cxn ang="0">
                  <a:pos x="connsiteX3263" y="connsiteY3263"/>
                </a:cxn>
                <a:cxn ang="0">
                  <a:pos x="connsiteX3264" y="connsiteY3264"/>
                </a:cxn>
                <a:cxn ang="0">
                  <a:pos x="connsiteX3265" y="connsiteY3265"/>
                </a:cxn>
                <a:cxn ang="0">
                  <a:pos x="connsiteX3266" y="connsiteY3266"/>
                </a:cxn>
                <a:cxn ang="0">
                  <a:pos x="connsiteX3267" y="connsiteY3267"/>
                </a:cxn>
                <a:cxn ang="0">
                  <a:pos x="connsiteX3268" y="connsiteY3268"/>
                </a:cxn>
                <a:cxn ang="0">
                  <a:pos x="connsiteX3269" y="connsiteY3269"/>
                </a:cxn>
                <a:cxn ang="0">
                  <a:pos x="connsiteX3270" y="connsiteY3270"/>
                </a:cxn>
                <a:cxn ang="0">
                  <a:pos x="connsiteX3271" y="connsiteY3271"/>
                </a:cxn>
                <a:cxn ang="0">
                  <a:pos x="connsiteX3272" y="connsiteY3272"/>
                </a:cxn>
                <a:cxn ang="0">
                  <a:pos x="connsiteX3273" y="connsiteY3273"/>
                </a:cxn>
                <a:cxn ang="0">
                  <a:pos x="connsiteX3274" y="connsiteY3274"/>
                </a:cxn>
                <a:cxn ang="0">
                  <a:pos x="connsiteX3275" y="connsiteY3275"/>
                </a:cxn>
                <a:cxn ang="0">
                  <a:pos x="connsiteX3276" y="connsiteY3276"/>
                </a:cxn>
                <a:cxn ang="0">
                  <a:pos x="connsiteX3277" y="connsiteY3277"/>
                </a:cxn>
                <a:cxn ang="0">
                  <a:pos x="connsiteX3278" y="connsiteY3278"/>
                </a:cxn>
                <a:cxn ang="0">
                  <a:pos x="connsiteX3279" y="connsiteY3279"/>
                </a:cxn>
                <a:cxn ang="0">
                  <a:pos x="connsiteX3280" y="connsiteY3280"/>
                </a:cxn>
                <a:cxn ang="0">
                  <a:pos x="connsiteX3281" y="connsiteY3281"/>
                </a:cxn>
                <a:cxn ang="0">
                  <a:pos x="connsiteX3282" y="connsiteY3282"/>
                </a:cxn>
                <a:cxn ang="0">
                  <a:pos x="connsiteX3283" y="connsiteY3283"/>
                </a:cxn>
                <a:cxn ang="0">
                  <a:pos x="connsiteX3284" y="connsiteY3284"/>
                </a:cxn>
                <a:cxn ang="0">
                  <a:pos x="connsiteX3285" y="connsiteY3285"/>
                </a:cxn>
                <a:cxn ang="0">
                  <a:pos x="connsiteX3286" y="connsiteY3286"/>
                </a:cxn>
                <a:cxn ang="0">
                  <a:pos x="connsiteX3287" y="connsiteY3287"/>
                </a:cxn>
                <a:cxn ang="0">
                  <a:pos x="connsiteX3288" y="connsiteY3288"/>
                </a:cxn>
                <a:cxn ang="0">
                  <a:pos x="connsiteX3289" y="connsiteY3289"/>
                </a:cxn>
                <a:cxn ang="0">
                  <a:pos x="connsiteX3290" y="connsiteY3290"/>
                </a:cxn>
                <a:cxn ang="0">
                  <a:pos x="connsiteX3291" y="connsiteY3291"/>
                </a:cxn>
                <a:cxn ang="0">
                  <a:pos x="connsiteX3292" y="connsiteY3292"/>
                </a:cxn>
                <a:cxn ang="0">
                  <a:pos x="connsiteX3293" y="connsiteY3293"/>
                </a:cxn>
                <a:cxn ang="0">
                  <a:pos x="connsiteX3294" y="connsiteY3294"/>
                </a:cxn>
                <a:cxn ang="0">
                  <a:pos x="connsiteX3295" y="connsiteY3295"/>
                </a:cxn>
                <a:cxn ang="0">
                  <a:pos x="connsiteX3296" y="connsiteY3296"/>
                </a:cxn>
                <a:cxn ang="0">
                  <a:pos x="connsiteX3297" y="connsiteY3297"/>
                </a:cxn>
                <a:cxn ang="0">
                  <a:pos x="connsiteX3298" y="connsiteY3298"/>
                </a:cxn>
                <a:cxn ang="0">
                  <a:pos x="connsiteX3299" y="connsiteY3299"/>
                </a:cxn>
                <a:cxn ang="0">
                  <a:pos x="connsiteX3300" y="connsiteY3300"/>
                </a:cxn>
                <a:cxn ang="0">
                  <a:pos x="connsiteX3301" y="connsiteY3301"/>
                </a:cxn>
                <a:cxn ang="0">
                  <a:pos x="connsiteX3302" y="connsiteY3302"/>
                </a:cxn>
                <a:cxn ang="0">
                  <a:pos x="connsiteX3303" y="connsiteY3303"/>
                </a:cxn>
                <a:cxn ang="0">
                  <a:pos x="connsiteX3304" y="connsiteY3304"/>
                </a:cxn>
                <a:cxn ang="0">
                  <a:pos x="connsiteX3305" y="connsiteY3305"/>
                </a:cxn>
                <a:cxn ang="0">
                  <a:pos x="connsiteX3306" y="connsiteY3306"/>
                </a:cxn>
                <a:cxn ang="0">
                  <a:pos x="connsiteX3307" y="connsiteY3307"/>
                </a:cxn>
                <a:cxn ang="0">
                  <a:pos x="connsiteX3308" y="connsiteY3308"/>
                </a:cxn>
                <a:cxn ang="0">
                  <a:pos x="connsiteX3309" y="connsiteY3309"/>
                </a:cxn>
                <a:cxn ang="0">
                  <a:pos x="connsiteX3310" y="connsiteY3310"/>
                </a:cxn>
                <a:cxn ang="0">
                  <a:pos x="connsiteX3311" y="connsiteY3311"/>
                </a:cxn>
                <a:cxn ang="0">
                  <a:pos x="connsiteX3312" y="connsiteY3312"/>
                </a:cxn>
                <a:cxn ang="0">
                  <a:pos x="connsiteX3313" y="connsiteY3313"/>
                </a:cxn>
                <a:cxn ang="0">
                  <a:pos x="connsiteX3314" y="connsiteY3314"/>
                </a:cxn>
                <a:cxn ang="0">
                  <a:pos x="connsiteX3315" y="connsiteY3315"/>
                </a:cxn>
                <a:cxn ang="0">
                  <a:pos x="connsiteX3316" y="connsiteY3316"/>
                </a:cxn>
                <a:cxn ang="0">
                  <a:pos x="connsiteX3317" y="connsiteY3317"/>
                </a:cxn>
                <a:cxn ang="0">
                  <a:pos x="connsiteX3318" y="connsiteY3318"/>
                </a:cxn>
                <a:cxn ang="0">
                  <a:pos x="connsiteX3319" y="connsiteY3319"/>
                </a:cxn>
                <a:cxn ang="0">
                  <a:pos x="connsiteX3320" y="connsiteY3320"/>
                </a:cxn>
                <a:cxn ang="0">
                  <a:pos x="connsiteX3321" y="connsiteY3321"/>
                </a:cxn>
                <a:cxn ang="0">
                  <a:pos x="connsiteX3322" y="connsiteY3322"/>
                </a:cxn>
                <a:cxn ang="0">
                  <a:pos x="connsiteX3323" y="connsiteY3323"/>
                </a:cxn>
                <a:cxn ang="0">
                  <a:pos x="connsiteX3324" y="connsiteY3324"/>
                </a:cxn>
                <a:cxn ang="0">
                  <a:pos x="connsiteX3325" y="connsiteY3325"/>
                </a:cxn>
                <a:cxn ang="0">
                  <a:pos x="connsiteX3326" y="connsiteY3326"/>
                </a:cxn>
                <a:cxn ang="0">
                  <a:pos x="connsiteX3327" y="connsiteY3327"/>
                </a:cxn>
                <a:cxn ang="0">
                  <a:pos x="connsiteX3328" y="connsiteY3328"/>
                </a:cxn>
                <a:cxn ang="0">
                  <a:pos x="connsiteX3329" y="connsiteY3329"/>
                </a:cxn>
                <a:cxn ang="0">
                  <a:pos x="connsiteX3330" y="connsiteY3330"/>
                </a:cxn>
                <a:cxn ang="0">
                  <a:pos x="connsiteX3331" y="connsiteY3331"/>
                </a:cxn>
                <a:cxn ang="0">
                  <a:pos x="connsiteX3332" y="connsiteY3332"/>
                </a:cxn>
                <a:cxn ang="0">
                  <a:pos x="connsiteX3333" y="connsiteY3333"/>
                </a:cxn>
                <a:cxn ang="0">
                  <a:pos x="connsiteX3334" y="connsiteY3334"/>
                </a:cxn>
                <a:cxn ang="0">
                  <a:pos x="connsiteX3335" y="connsiteY3335"/>
                </a:cxn>
                <a:cxn ang="0">
                  <a:pos x="connsiteX3336" y="connsiteY3336"/>
                </a:cxn>
                <a:cxn ang="0">
                  <a:pos x="connsiteX3337" y="connsiteY3337"/>
                </a:cxn>
                <a:cxn ang="0">
                  <a:pos x="connsiteX3338" y="connsiteY3338"/>
                </a:cxn>
                <a:cxn ang="0">
                  <a:pos x="connsiteX3339" y="connsiteY3339"/>
                </a:cxn>
                <a:cxn ang="0">
                  <a:pos x="connsiteX3340" y="connsiteY3340"/>
                </a:cxn>
                <a:cxn ang="0">
                  <a:pos x="connsiteX3341" y="connsiteY3341"/>
                </a:cxn>
                <a:cxn ang="0">
                  <a:pos x="connsiteX3342" y="connsiteY3342"/>
                </a:cxn>
                <a:cxn ang="0">
                  <a:pos x="connsiteX3343" y="connsiteY3343"/>
                </a:cxn>
                <a:cxn ang="0">
                  <a:pos x="connsiteX3344" y="connsiteY3344"/>
                </a:cxn>
                <a:cxn ang="0">
                  <a:pos x="connsiteX3345" y="connsiteY3345"/>
                </a:cxn>
                <a:cxn ang="0">
                  <a:pos x="connsiteX3346" y="connsiteY3346"/>
                </a:cxn>
                <a:cxn ang="0">
                  <a:pos x="connsiteX3347" y="connsiteY3347"/>
                </a:cxn>
                <a:cxn ang="0">
                  <a:pos x="connsiteX3348" y="connsiteY3348"/>
                </a:cxn>
                <a:cxn ang="0">
                  <a:pos x="connsiteX3349" y="connsiteY3349"/>
                </a:cxn>
                <a:cxn ang="0">
                  <a:pos x="connsiteX3350" y="connsiteY3350"/>
                </a:cxn>
                <a:cxn ang="0">
                  <a:pos x="connsiteX3351" y="connsiteY3351"/>
                </a:cxn>
                <a:cxn ang="0">
                  <a:pos x="connsiteX3352" y="connsiteY3352"/>
                </a:cxn>
                <a:cxn ang="0">
                  <a:pos x="connsiteX3353" y="connsiteY3353"/>
                </a:cxn>
                <a:cxn ang="0">
                  <a:pos x="connsiteX3354" y="connsiteY3354"/>
                </a:cxn>
                <a:cxn ang="0">
                  <a:pos x="connsiteX3355" y="connsiteY3355"/>
                </a:cxn>
                <a:cxn ang="0">
                  <a:pos x="connsiteX3356" y="connsiteY3356"/>
                </a:cxn>
                <a:cxn ang="0">
                  <a:pos x="connsiteX3357" y="connsiteY3357"/>
                </a:cxn>
                <a:cxn ang="0">
                  <a:pos x="connsiteX3358" y="connsiteY3358"/>
                </a:cxn>
                <a:cxn ang="0">
                  <a:pos x="connsiteX3359" y="connsiteY3359"/>
                </a:cxn>
                <a:cxn ang="0">
                  <a:pos x="connsiteX3360" y="connsiteY3360"/>
                </a:cxn>
                <a:cxn ang="0">
                  <a:pos x="connsiteX3361" y="connsiteY3361"/>
                </a:cxn>
                <a:cxn ang="0">
                  <a:pos x="connsiteX3362" y="connsiteY3362"/>
                </a:cxn>
                <a:cxn ang="0">
                  <a:pos x="connsiteX3363" y="connsiteY3363"/>
                </a:cxn>
                <a:cxn ang="0">
                  <a:pos x="connsiteX3364" y="connsiteY3364"/>
                </a:cxn>
                <a:cxn ang="0">
                  <a:pos x="connsiteX3365" y="connsiteY3365"/>
                </a:cxn>
                <a:cxn ang="0">
                  <a:pos x="connsiteX3366" y="connsiteY3366"/>
                </a:cxn>
                <a:cxn ang="0">
                  <a:pos x="connsiteX3367" y="connsiteY3367"/>
                </a:cxn>
                <a:cxn ang="0">
                  <a:pos x="connsiteX3368" y="connsiteY3368"/>
                </a:cxn>
                <a:cxn ang="0">
                  <a:pos x="connsiteX3369" y="connsiteY3369"/>
                </a:cxn>
                <a:cxn ang="0">
                  <a:pos x="connsiteX3370" y="connsiteY3370"/>
                </a:cxn>
                <a:cxn ang="0">
                  <a:pos x="connsiteX3371" y="connsiteY3371"/>
                </a:cxn>
                <a:cxn ang="0">
                  <a:pos x="connsiteX3372" y="connsiteY3372"/>
                </a:cxn>
                <a:cxn ang="0">
                  <a:pos x="connsiteX3373" y="connsiteY3373"/>
                </a:cxn>
                <a:cxn ang="0">
                  <a:pos x="connsiteX3374" y="connsiteY3374"/>
                </a:cxn>
                <a:cxn ang="0">
                  <a:pos x="connsiteX3375" y="connsiteY3375"/>
                </a:cxn>
                <a:cxn ang="0">
                  <a:pos x="connsiteX3376" y="connsiteY3376"/>
                </a:cxn>
                <a:cxn ang="0">
                  <a:pos x="connsiteX3377" y="connsiteY3377"/>
                </a:cxn>
                <a:cxn ang="0">
                  <a:pos x="connsiteX3378" y="connsiteY3378"/>
                </a:cxn>
                <a:cxn ang="0">
                  <a:pos x="connsiteX3379" y="connsiteY3379"/>
                </a:cxn>
                <a:cxn ang="0">
                  <a:pos x="connsiteX3380" y="connsiteY3380"/>
                </a:cxn>
                <a:cxn ang="0">
                  <a:pos x="connsiteX3381" y="connsiteY3381"/>
                </a:cxn>
                <a:cxn ang="0">
                  <a:pos x="connsiteX3382" y="connsiteY3382"/>
                </a:cxn>
                <a:cxn ang="0">
                  <a:pos x="connsiteX3383" y="connsiteY3383"/>
                </a:cxn>
                <a:cxn ang="0">
                  <a:pos x="connsiteX3384" y="connsiteY3384"/>
                </a:cxn>
                <a:cxn ang="0">
                  <a:pos x="connsiteX3385" y="connsiteY3385"/>
                </a:cxn>
                <a:cxn ang="0">
                  <a:pos x="connsiteX3386" y="connsiteY3386"/>
                </a:cxn>
                <a:cxn ang="0">
                  <a:pos x="connsiteX3387" y="connsiteY3387"/>
                </a:cxn>
                <a:cxn ang="0">
                  <a:pos x="connsiteX3388" y="connsiteY3388"/>
                </a:cxn>
                <a:cxn ang="0">
                  <a:pos x="connsiteX3389" y="connsiteY3389"/>
                </a:cxn>
                <a:cxn ang="0">
                  <a:pos x="connsiteX3390" y="connsiteY3390"/>
                </a:cxn>
                <a:cxn ang="0">
                  <a:pos x="connsiteX3391" y="connsiteY3391"/>
                </a:cxn>
                <a:cxn ang="0">
                  <a:pos x="connsiteX3392" y="connsiteY3392"/>
                </a:cxn>
                <a:cxn ang="0">
                  <a:pos x="connsiteX3393" y="connsiteY3393"/>
                </a:cxn>
                <a:cxn ang="0">
                  <a:pos x="connsiteX3394" y="connsiteY3394"/>
                </a:cxn>
                <a:cxn ang="0">
                  <a:pos x="connsiteX3395" y="connsiteY3395"/>
                </a:cxn>
                <a:cxn ang="0">
                  <a:pos x="connsiteX3396" y="connsiteY3396"/>
                </a:cxn>
                <a:cxn ang="0">
                  <a:pos x="connsiteX3397" y="connsiteY3397"/>
                </a:cxn>
                <a:cxn ang="0">
                  <a:pos x="connsiteX3398" y="connsiteY3398"/>
                </a:cxn>
                <a:cxn ang="0">
                  <a:pos x="connsiteX3399" y="connsiteY3399"/>
                </a:cxn>
                <a:cxn ang="0">
                  <a:pos x="connsiteX3400" y="connsiteY3400"/>
                </a:cxn>
                <a:cxn ang="0">
                  <a:pos x="connsiteX3401" y="connsiteY3401"/>
                </a:cxn>
                <a:cxn ang="0">
                  <a:pos x="connsiteX3402" y="connsiteY3402"/>
                </a:cxn>
                <a:cxn ang="0">
                  <a:pos x="connsiteX3403" y="connsiteY3403"/>
                </a:cxn>
                <a:cxn ang="0">
                  <a:pos x="connsiteX3404" y="connsiteY3404"/>
                </a:cxn>
                <a:cxn ang="0">
                  <a:pos x="connsiteX3405" y="connsiteY3405"/>
                </a:cxn>
                <a:cxn ang="0">
                  <a:pos x="connsiteX3406" y="connsiteY3406"/>
                </a:cxn>
                <a:cxn ang="0">
                  <a:pos x="connsiteX3407" y="connsiteY3407"/>
                </a:cxn>
                <a:cxn ang="0">
                  <a:pos x="connsiteX3408" y="connsiteY3408"/>
                </a:cxn>
                <a:cxn ang="0">
                  <a:pos x="connsiteX3409" y="connsiteY3409"/>
                </a:cxn>
                <a:cxn ang="0">
                  <a:pos x="connsiteX3410" y="connsiteY3410"/>
                </a:cxn>
                <a:cxn ang="0">
                  <a:pos x="connsiteX3411" y="connsiteY3411"/>
                </a:cxn>
                <a:cxn ang="0">
                  <a:pos x="connsiteX3412" y="connsiteY3412"/>
                </a:cxn>
                <a:cxn ang="0">
                  <a:pos x="connsiteX3413" y="connsiteY3413"/>
                </a:cxn>
                <a:cxn ang="0">
                  <a:pos x="connsiteX3414" y="connsiteY3414"/>
                </a:cxn>
                <a:cxn ang="0">
                  <a:pos x="connsiteX3415" y="connsiteY3415"/>
                </a:cxn>
                <a:cxn ang="0">
                  <a:pos x="connsiteX3416" y="connsiteY3416"/>
                </a:cxn>
                <a:cxn ang="0">
                  <a:pos x="connsiteX3417" y="connsiteY3417"/>
                </a:cxn>
                <a:cxn ang="0">
                  <a:pos x="connsiteX3418" y="connsiteY3418"/>
                </a:cxn>
                <a:cxn ang="0">
                  <a:pos x="connsiteX3419" y="connsiteY3419"/>
                </a:cxn>
                <a:cxn ang="0">
                  <a:pos x="connsiteX3420" y="connsiteY3420"/>
                </a:cxn>
                <a:cxn ang="0">
                  <a:pos x="connsiteX3421" y="connsiteY3421"/>
                </a:cxn>
                <a:cxn ang="0">
                  <a:pos x="connsiteX3422" y="connsiteY3422"/>
                </a:cxn>
                <a:cxn ang="0">
                  <a:pos x="connsiteX3423" y="connsiteY3423"/>
                </a:cxn>
                <a:cxn ang="0">
                  <a:pos x="connsiteX3424" y="connsiteY3424"/>
                </a:cxn>
                <a:cxn ang="0">
                  <a:pos x="connsiteX3425" y="connsiteY3425"/>
                </a:cxn>
                <a:cxn ang="0">
                  <a:pos x="connsiteX3426" y="connsiteY3426"/>
                </a:cxn>
                <a:cxn ang="0">
                  <a:pos x="connsiteX3427" y="connsiteY3427"/>
                </a:cxn>
                <a:cxn ang="0">
                  <a:pos x="connsiteX3428" y="connsiteY3428"/>
                </a:cxn>
                <a:cxn ang="0">
                  <a:pos x="connsiteX3429" y="connsiteY3429"/>
                </a:cxn>
                <a:cxn ang="0">
                  <a:pos x="connsiteX3430" y="connsiteY3430"/>
                </a:cxn>
                <a:cxn ang="0">
                  <a:pos x="connsiteX3431" y="connsiteY3431"/>
                </a:cxn>
                <a:cxn ang="0">
                  <a:pos x="connsiteX3432" y="connsiteY3432"/>
                </a:cxn>
                <a:cxn ang="0">
                  <a:pos x="connsiteX3433" y="connsiteY3433"/>
                </a:cxn>
                <a:cxn ang="0">
                  <a:pos x="connsiteX3434" y="connsiteY3434"/>
                </a:cxn>
                <a:cxn ang="0">
                  <a:pos x="connsiteX3435" y="connsiteY3435"/>
                </a:cxn>
                <a:cxn ang="0">
                  <a:pos x="connsiteX3436" y="connsiteY3436"/>
                </a:cxn>
                <a:cxn ang="0">
                  <a:pos x="connsiteX3437" y="connsiteY3437"/>
                </a:cxn>
                <a:cxn ang="0">
                  <a:pos x="connsiteX3438" y="connsiteY3438"/>
                </a:cxn>
                <a:cxn ang="0">
                  <a:pos x="connsiteX3439" y="connsiteY3439"/>
                </a:cxn>
                <a:cxn ang="0">
                  <a:pos x="connsiteX3440" y="connsiteY3440"/>
                </a:cxn>
                <a:cxn ang="0">
                  <a:pos x="connsiteX3441" y="connsiteY3441"/>
                </a:cxn>
                <a:cxn ang="0">
                  <a:pos x="connsiteX3442" y="connsiteY3442"/>
                </a:cxn>
                <a:cxn ang="0">
                  <a:pos x="connsiteX3443" y="connsiteY3443"/>
                </a:cxn>
                <a:cxn ang="0">
                  <a:pos x="connsiteX3444" y="connsiteY3444"/>
                </a:cxn>
                <a:cxn ang="0">
                  <a:pos x="connsiteX3445" y="connsiteY3445"/>
                </a:cxn>
                <a:cxn ang="0">
                  <a:pos x="connsiteX3446" y="connsiteY3446"/>
                </a:cxn>
                <a:cxn ang="0">
                  <a:pos x="connsiteX3447" y="connsiteY3447"/>
                </a:cxn>
                <a:cxn ang="0">
                  <a:pos x="connsiteX3448" y="connsiteY3448"/>
                </a:cxn>
                <a:cxn ang="0">
                  <a:pos x="connsiteX3449" y="connsiteY3449"/>
                </a:cxn>
                <a:cxn ang="0">
                  <a:pos x="connsiteX3450" y="connsiteY3450"/>
                </a:cxn>
                <a:cxn ang="0">
                  <a:pos x="connsiteX3451" y="connsiteY3451"/>
                </a:cxn>
                <a:cxn ang="0">
                  <a:pos x="connsiteX3452" y="connsiteY3452"/>
                </a:cxn>
                <a:cxn ang="0">
                  <a:pos x="connsiteX3453" y="connsiteY3453"/>
                </a:cxn>
                <a:cxn ang="0">
                  <a:pos x="connsiteX3454" y="connsiteY3454"/>
                </a:cxn>
                <a:cxn ang="0">
                  <a:pos x="connsiteX3455" y="connsiteY3455"/>
                </a:cxn>
                <a:cxn ang="0">
                  <a:pos x="connsiteX3456" y="connsiteY3456"/>
                </a:cxn>
                <a:cxn ang="0">
                  <a:pos x="connsiteX3457" y="connsiteY3457"/>
                </a:cxn>
                <a:cxn ang="0">
                  <a:pos x="connsiteX3458" y="connsiteY3458"/>
                </a:cxn>
                <a:cxn ang="0">
                  <a:pos x="connsiteX3459" y="connsiteY3459"/>
                </a:cxn>
                <a:cxn ang="0">
                  <a:pos x="connsiteX3460" y="connsiteY3460"/>
                </a:cxn>
                <a:cxn ang="0">
                  <a:pos x="connsiteX3461" y="connsiteY3461"/>
                </a:cxn>
                <a:cxn ang="0">
                  <a:pos x="connsiteX3462" y="connsiteY3462"/>
                </a:cxn>
                <a:cxn ang="0">
                  <a:pos x="connsiteX3463" y="connsiteY3463"/>
                </a:cxn>
                <a:cxn ang="0">
                  <a:pos x="connsiteX3464" y="connsiteY3464"/>
                </a:cxn>
                <a:cxn ang="0">
                  <a:pos x="connsiteX3465" y="connsiteY3465"/>
                </a:cxn>
                <a:cxn ang="0">
                  <a:pos x="connsiteX3466" y="connsiteY3466"/>
                </a:cxn>
                <a:cxn ang="0">
                  <a:pos x="connsiteX3467" y="connsiteY3467"/>
                </a:cxn>
                <a:cxn ang="0">
                  <a:pos x="connsiteX3468" y="connsiteY3468"/>
                </a:cxn>
                <a:cxn ang="0">
                  <a:pos x="connsiteX3469" y="connsiteY3469"/>
                </a:cxn>
                <a:cxn ang="0">
                  <a:pos x="connsiteX3470" y="connsiteY3470"/>
                </a:cxn>
                <a:cxn ang="0">
                  <a:pos x="connsiteX3471" y="connsiteY3471"/>
                </a:cxn>
                <a:cxn ang="0">
                  <a:pos x="connsiteX3472" y="connsiteY3472"/>
                </a:cxn>
                <a:cxn ang="0">
                  <a:pos x="connsiteX3473" y="connsiteY3473"/>
                </a:cxn>
                <a:cxn ang="0">
                  <a:pos x="connsiteX3474" y="connsiteY3474"/>
                </a:cxn>
                <a:cxn ang="0">
                  <a:pos x="connsiteX3475" y="connsiteY3475"/>
                </a:cxn>
                <a:cxn ang="0">
                  <a:pos x="connsiteX3476" y="connsiteY3476"/>
                </a:cxn>
                <a:cxn ang="0">
                  <a:pos x="connsiteX3477" y="connsiteY3477"/>
                </a:cxn>
                <a:cxn ang="0">
                  <a:pos x="connsiteX3478" y="connsiteY3478"/>
                </a:cxn>
                <a:cxn ang="0">
                  <a:pos x="connsiteX3479" y="connsiteY3479"/>
                </a:cxn>
                <a:cxn ang="0">
                  <a:pos x="connsiteX3480" y="connsiteY3480"/>
                </a:cxn>
                <a:cxn ang="0">
                  <a:pos x="connsiteX3481" y="connsiteY3481"/>
                </a:cxn>
                <a:cxn ang="0">
                  <a:pos x="connsiteX3482" y="connsiteY3482"/>
                </a:cxn>
                <a:cxn ang="0">
                  <a:pos x="connsiteX3483" y="connsiteY3483"/>
                </a:cxn>
                <a:cxn ang="0">
                  <a:pos x="connsiteX3484" y="connsiteY3484"/>
                </a:cxn>
                <a:cxn ang="0">
                  <a:pos x="connsiteX3485" y="connsiteY3485"/>
                </a:cxn>
                <a:cxn ang="0">
                  <a:pos x="connsiteX3486" y="connsiteY3486"/>
                </a:cxn>
                <a:cxn ang="0">
                  <a:pos x="connsiteX3487" y="connsiteY3487"/>
                </a:cxn>
                <a:cxn ang="0">
                  <a:pos x="connsiteX3488" y="connsiteY3488"/>
                </a:cxn>
                <a:cxn ang="0">
                  <a:pos x="connsiteX3489" y="connsiteY3489"/>
                </a:cxn>
                <a:cxn ang="0">
                  <a:pos x="connsiteX3490" y="connsiteY3490"/>
                </a:cxn>
                <a:cxn ang="0">
                  <a:pos x="connsiteX3491" y="connsiteY3491"/>
                </a:cxn>
                <a:cxn ang="0">
                  <a:pos x="connsiteX3492" y="connsiteY3492"/>
                </a:cxn>
                <a:cxn ang="0">
                  <a:pos x="connsiteX3493" y="connsiteY3493"/>
                </a:cxn>
                <a:cxn ang="0">
                  <a:pos x="connsiteX3494" y="connsiteY3494"/>
                </a:cxn>
                <a:cxn ang="0">
                  <a:pos x="connsiteX3495" y="connsiteY3495"/>
                </a:cxn>
                <a:cxn ang="0">
                  <a:pos x="connsiteX3496" y="connsiteY3496"/>
                </a:cxn>
                <a:cxn ang="0">
                  <a:pos x="connsiteX3497" y="connsiteY3497"/>
                </a:cxn>
                <a:cxn ang="0">
                  <a:pos x="connsiteX3498" y="connsiteY3498"/>
                </a:cxn>
                <a:cxn ang="0">
                  <a:pos x="connsiteX3499" y="connsiteY3499"/>
                </a:cxn>
                <a:cxn ang="0">
                  <a:pos x="connsiteX3500" y="connsiteY3500"/>
                </a:cxn>
                <a:cxn ang="0">
                  <a:pos x="connsiteX3501" y="connsiteY3501"/>
                </a:cxn>
                <a:cxn ang="0">
                  <a:pos x="connsiteX3502" y="connsiteY3502"/>
                </a:cxn>
                <a:cxn ang="0">
                  <a:pos x="connsiteX3503" y="connsiteY3503"/>
                </a:cxn>
                <a:cxn ang="0">
                  <a:pos x="connsiteX3504" y="connsiteY3504"/>
                </a:cxn>
                <a:cxn ang="0">
                  <a:pos x="connsiteX3505" y="connsiteY3505"/>
                </a:cxn>
                <a:cxn ang="0">
                  <a:pos x="connsiteX3506" y="connsiteY3506"/>
                </a:cxn>
                <a:cxn ang="0">
                  <a:pos x="connsiteX3507" y="connsiteY3507"/>
                </a:cxn>
                <a:cxn ang="0">
                  <a:pos x="connsiteX3508" y="connsiteY3508"/>
                </a:cxn>
                <a:cxn ang="0">
                  <a:pos x="connsiteX3509" y="connsiteY3509"/>
                </a:cxn>
                <a:cxn ang="0">
                  <a:pos x="connsiteX3510" y="connsiteY3510"/>
                </a:cxn>
                <a:cxn ang="0">
                  <a:pos x="connsiteX3511" y="connsiteY3511"/>
                </a:cxn>
                <a:cxn ang="0">
                  <a:pos x="connsiteX3512" y="connsiteY3512"/>
                </a:cxn>
                <a:cxn ang="0">
                  <a:pos x="connsiteX3513" y="connsiteY3513"/>
                </a:cxn>
                <a:cxn ang="0">
                  <a:pos x="connsiteX3514" y="connsiteY3514"/>
                </a:cxn>
                <a:cxn ang="0">
                  <a:pos x="connsiteX3515" y="connsiteY3515"/>
                </a:cxn>
                <a:cxn ang="0">
                  <a:pos x="connsiteX3516" y="connsiteY3516"/>
                </a:cxn>
                <a:cxn ang="0">
                  <a:pos x="connsiteX3517" y="connsiteY3517"/>
                </a:cxn>
                <a:cxn ang="0">
                  <a:pos x="connsiteX3518" y="connsiteY3518"/>
                </a:cxn>
                <a:cxn ang="0">
                  <a:pos x="connsiteX3519" y="connsiteY3519"/>
                </a:cxn>
                <a:cxn ang="0">
                  <a:pos x="connsiteX3520" y="connsiteY3520"/>
                </a:cxn>
                <a:cxn ang="0">
                  <a:pos x="connsiteX3521" y="connsiteY3521"/>
                </a:cxn>
                <a:cxn ang="0">
                  <a:pos x="connsiteX3522" y="connsiteY3522"/>
                </a:cxn>
                <a:cxn ang="0">
                  <a:pos x="connsiteX3523" y="connsiteY3523"/>
                </a:cxn>
                <a:cxn ang="0">
                  <a:pos x="connsiteX3524" y="connsiteY3524"/>
                </a:cxn>
                <a:cxn ang="0">
                  <a:pos x="connsiteX3525" y="connsiteY3525"/>
                </a:cxn>
                <a:cxn ang="0">
                  <a:pos x="connsiteX3526" y="connsiteY3526"/>
                </a:cxn>
                <a:cxn ang="0">
                  <a:pos x="connsiteX3527" y="connsiteY3527"/>
                </a:cxn>
                <a:cxn ang="0">
                  <a:pos x="connsiteX3528" y="connsiteY3528"/>
                </a:cxn>
                <a:cxn ang="0">
                  <a:pos x="connsiteX3529" y="connsiteY3529"/>
                </a:cxn>
                <a:cxn ang="0">
                  <a:pos x="connsiteX3530" y="connsiteY3530"/>
                </a:cxn>
                <a:cxn ang="0">
                  <a:pos x="connsiteX3531" y="connsiteY3531"/>
                </a:cxn>
                <a:cxn ang="0">
                  <a:pos x="connsiteX3532" y="connsiteY3532"/>
                </a:cxn>
                <a:cxn ang="0">
                  <a:pos x="connsiteX3533" y="connsiteY3533"/>
                </a:cxn>
                <a:cxn ang="0">
                  <a:pos x="connsiteX3534" y="connsiteY3534"/>
                </a:cxn>
                <a:cxn ang="0">
                  <a:pos x="connsiteX3535" y="connsiteY3535"/>
                </a:cxn>
                <a:cxn ang="0">
                  <a:pos x="connsiteX3536" y="connsiteY3536"/>
                </a:cxn>
                <a:cxn ang="0">
                  <a:pos x="connsiteX3537" y="connsiteY3537"/>
                </a:cxn>
                <a:cxn ang="0">
                  <a:pos x="connsiteX3538" y="connsiteY3538"/>
                </a:cxn>
                <a:cxn ang="0">
                  <a:pos x="connsiteX3539" y="connsiteY3539"/>
                </a:cxn>
                <a:cxn ang="0">
                  <a:pos x="connsiteX3540" y="connsiteY3540"/>
                </a:cxn>
                <a:cxn ang="0">
                  <a:pos x="connsiteX3541" y="connsiteY3541"/>
                </a:cxn>
                <a:cxn ang="0">
                  <a:pos x="connsiteX3542" y="connsiteY3542"/>
                </a:cxn>
                <a:cxn ang="0">
                  <a:pos x="connsiteX3543" y="connsiteY3543"/>
                </a:cxn>
                <a:cxn ang="0">
                  <a:pos x="connsiteX3544" y="connsiteY3544"/>
                </a:cxn>
                <a:cxn ang="0">
                  <a:pos x="connsiteX3545" y="connsiteY3545"/>
                </a:cxn>
                <a:cxn ang="0">
                  <a:pos x="connsiteX3546" y="connsiteY3546"/>
                </a:cxn>
                <a:cxn ang="0">
                  <a:pos x="connsiteX3547" y="connsiteY3547"/>
                </a:cxn>
                <a:cxn ang="0">
                  <a:pos x="connsiteX3548" y="connsiteY3548"/>
                </a:cxn>
                <a:cxn ang="0">
                  <a:pos x="connsiteX3549" y="connsiteY3549"/>
                </a:cxn>
                <a:cxn ang="0">
                  <a:pos x="connsiteX3550" y="connsiteY3550"/>
                </a:cxn>
                <a:cxn ang="0">
                  <a:pos x="connsiteX3551" y="connsiteY3551"/>
                </a:cxn>
                <a:cxn ang="0">
                  <a:pos x="connsiteX3552" y="connsiteY3552"/>
                </a:cxn>
                <a:cxn ang="0">
                  <a:pos x="connsiteX3553" y="connsiteY3553"/>
                </a:cxn>
                <a:cxn ang="0">
                  <a:pos x="connsiteX3554" y="connsiteY3554"/>
                </a:cxn>
                <a:cxn ang="0">
                  <a:pos x="connsiteX3555" y="connsiteY3555"/>
                </a:cxn>
                <a:cxn ang="0">
                  <a:pos x="connsiteX3556" y="connsiteY3556"/>
                </a:cxn>
                <a:cxn ang="0">
                  <a:pos x="connsiteX3557" y="connsiteY3557"/>
                </a:cxn>
                <a:cxn ang="0">
                  <a:pos x="connsiteX3558" y="connsiteY3558"/>
                </a:cxn>
                <a:cxn ang="0">
                  <a:pos x="connsiteX3559" y="connsiteY3559"/>
                </a:cxn>
                <a:cxn ang="0">
                  <a:pos x="connsiteX3560" y="connsiteY3560"/>
                </a:cxn>
                <a:cxn ang="0">
                  <a:pos x="connsiteX3561" y="connsiteY3561"/>
                </a:cxn>
                <a:cxn ang="0">
                  <a:pos x="connsiteX3562" y="connsiteY3562"/>
                </a:cxn>
                <a:cxn ang="0">
                  <a:pos x="connsiteX3563" y="connsiteY3563"/>
                </a:cxn>
                <a:cxn ang="0">
                  <a:pos x="connsiteX3564" y="connsiteY3564"/>
                </a:cxn>
                <a:cxn ang="0">
                  <a:pos x="connsiteX3565" y="connsiteY3565"/>
                </a:cxn>
                <a:cxn ang="0">
                  <a:pos x="connsiteX3566" y="connsiteY3566"/>
                </a:cxn>
                <a:cxn ang="0">
                  <a:pos x="connsiteX3567" y="connsiteY3567"/>
                </a:cxn>
                <a:cxn ang="0">
                  <a:pos x="connsiteX3568" y="connsiteY3568"/>
                </a:cxn>
                <a:cxn ang="0">
                  <a:pos x="connsiteX3569" y="connsiteY3569"/>
                </a:cxn>
                <a:cxn ang="0">
                  <a:pos x="connsiteX3570" y="connsiteY3570"/>
                </a:cxn>
                <a:cxn ang="0">
                  <a:pos x="connsiteX3571" y="connsiteY3571"/>
                </a:cxn>
                <a:cxn ang="0">
                  <a:pos x="connsiteX3572" y="connsiteY3572"/>
                </a:cxn>
                <a:cxn ang="0">
                  <a:pos x="connsiteX3573" y="connsiteY3573"/>
                </a:cxn>
                <a:cxn ang="0">
                  <a:pos x="connsiteX3574" y="connsiteY3574"/>
                </a:cxn>
                <a:cxn ang="0">
                  <a:pos x="connsiteX3575" y="connsiteY3575"/>
                </a:cxn>
                <a:cxn ang="0">
                  <a:pos x="connsiteX3576" y="connsiteY3576"/>
                </a:cxn>
                <a:cxn ang="0">
                  <a:pos x="connsiteX3577" y="connsiteY3577"/>
                </a:cxn>
                <a:cxn ang="0">
                  <a:pos x="connsiteX3578" y="connsiteY3578"/>
                </a:cxn>
                <a:cxn ang="0">
                  <a:pos x="connsiteX3579" y="connsiteY3579"/>
                </a:cxn>
                <a:cxn ang="0">
                  <a:pos x="connsiteX3580" y="connsiteY3580"/>
                </a:cxn>
                <a:cxn ang="0">
                  <a:pos x="connsiteX3581" y="connsiteY3581"/>
                </a:cxn>
                <a:cxn ang="0">
                  <a:pos x="connsiteX3582" y="connsiteY3582"/>
                </a:cxn>
                <a:cxn ang="0">
                  <a:pos x="connsiteX3583" y="connsiteY3583"/>
                </a:cxn>
                <a:cxn ang="0">
                  <a:pos x="connsiteX3584" y="connsiteY3584"/>
                </a:cxn>
                <a:cxn ang="0">
                  <a:pos x="connsiteX3585" y="connsiteY3585"/>
                </a:cxn>
                <a:cxn ang="0">
                  <a:pos x="connsiteX3586" y="connsiteY3586"/>
                </a:cxn>
                <a:cxn ang="0">
                  <a:pos x="connsiteX3587" y="connsiteY3587"/>
                </a:cxn>
                <a:cxn ang="0">
                  <a:pos x="connsiteX3588" y="connsiteY3588"/>
                </a:cxn>
                <a:cxn ang="0">
                  <a:pos x="connsiteX3589" y="connsiteY3589"/>
                </a:cxn>
                <a:cxn ang="0">
                  <a:pos x="connsiteX3590" y="connsiteY3590"/>
                </a:cxn>
                <a:cxn ang="0">
                  <a:pos x="connsiteX3591" y="connsiteY3591"/>
                </a:cxn>
                <a:cxn ang="0">
                  <a:pos x="connsiteX3592" y="connsiteY3592"/>
                </a:cxn>
                <a:cxn ang="0">
                  <a:pos x="connsiteX3593" y="connsiteY3593"/>
                </a:cxn>
                <a:cxn ang="0">
                  <a:pos x="connsiteX3594" y="connsiteY3594"/>
                </a:cxn>
                <a:cxn ang="0">
                  <a:pos x="connsiteX3595" y="connsiteY3595"/>
                </a:cxn>
                <a:cxn ang="0">
                  <a:pos x="connsiteX3596" y="connsiteY3596"/>
                </a:cxn>
                <a:cxn ang="0">
                  <a:pos x="connsiteX3597" y="connsiteY3597"/>
                </a:cxn>
                <a:cxn ang="0">
                  <a:pos x="connsiteX3598" y="connsiteY3598"/>
                </a:cxn>
                <a:cxn ang="0">
                  <a:pos x="connsiteX3599" y="connsiteY3599"/>
                </a:cxn>
                <a:cxn ang="0">
                  <a:pos x="connsiteX3600" y="connsiteY3600"/>
                </a:cxn>
                <a:cxn ang="0">
                  <a:pos x="connsiteX3601" y="connsiteY3601"/>
                </a:cxn>
                <a:cxn ang="0">
                  <a:pos x="connsiteX3602" y="connsiteY3602"/>
                </a:cxn>
                <a:cxn ang="0">
                  <a:pos x="connsiteX3603" y="connsiteY3603"/>
                </a:cxn>
                <a:cxn ang="0">
                  <a:pos x="connsiteX3604" y="connsiteY3604"/>
                </a:cxn>
                <a:cxn ang="0">
                  <a:pos x="connsiteX3605" y="connsiteY3605"/>
                </a:cxn>
                <a:cxn ang="0">
                  <a:pos x="connsiteX3606" y="connsiteY3606"/>
                </a:cxn>
                <a:cxn ang="0">
                  <a:pos x="connsiteX3607" y="connsiteY3607"/>
                </a:cxn>
                <a:cxn ang="0">
                  <a:pos x="connsiteX3608" y="connsiteY3608"/>
                </a:cxn>
                <a:cxn ang="0">
                  <a:pos x="connsiteX3609" y="connsiteY3609"/>
                </a:cxn>
                <a:cxn ang="0">
                  <a:pos x="connsiteX3610" y="connsiteY3610"/>
                </a:cxn>
                <a:cxn ang="0">
                  <a:pos x="connsiteX3611" y="connsiteY3611"/>
                </a:cxn>
                <a:cxn ang="0">
                  <a:pos x="connsiteX3612" y="connsiteY3612"/>
                </a:cxn>
                <a:cxn ang="0">
                  <a:pos x="connsiteX3613" y="connsiteY3613"/>
                </a:cxn>
                <a:cxn ang="0">
                  <a:pos x="connsiteX3614" y="connsiteY3614"/>
                </a:cxn>
                <a:cxn ang="0">
                  <a:pos x="connsiteX3615" y="connsiteY3615"/>
                </a:cxn>
                <a:cxn ang="0">
                  <a:pos x="connsiteX3616" y="connsiteY3616"/>
                </a:cxn>
                <a:cxn ang="0">
                  <a:pos x="connsiteX3617" y="connsiteY3617"/>
                </a:cxn>
                <a:cxn ang="0">
                  <a:pos x="connsiteX3618" y="connsiteY3618"/>
                </a:cxn>
                <a:cxn ang="0">
                  <a:pos x="connsiteX3619" y="connsiteY3619"/>
                </a:cxn>
                <a:cxn ang="0">
                  <a:pos x="connsiteX3620" y="connsiteY3620"/>
                </a:cxn>
                <a:cxn ang="0">
                  <a:pos x="connsiteX3621" y="connsiteY3621"/>
                </a:cxn>
                <a:cxn ang="0">
                  <a:pos x="connsiteX3622" y="connsiteY3622"/>
                </a:cxn>
                <a:cxn ang="0">
                  <a:pos x="connsiteX3623" y="connsiteY3623"/>
                </a:cxn>
                <a:cxn ang="0">
                  <a:pos x="connsiteX3624" y="connsiteY3624"/>
                </a:cxn>
                <a:cxn ang="0">
                  <a:pos x="connsiteX3625" y="connsiteY3625"/>
                </a:cxn>
                <a:cxn ang="0">
                  <a:pos x="connsiteX3626" y="connsiteY3626"/>
                </a:cxn>
                <a:cxn ang="0">
                  <a:pos x="connsiteX3627" y="connsiteY3627"/>
                </a:cxn>
                <a:cxn ang="0">
                  <a:pos x="connsiteX3628" y="connsiteY3628"/>
                </a:cxn>
                <a:cxn ang="0">
                  <a:pos x="connsiteX3629" y="connsiteY3629"/>
                </a:cxn>
                <a:cxn ang="0">
                  <a:pos x="connsiteX3630" y="connsiteY3630"/>
                </a:cxn>
                <a:cxn ang="0">
                  <a:pos x="connsiteX3631" y="connsiteY3631"/>
                </a:cxn>
                <a:cxn ang="0">
                  <a:pos x="connsiteX3632" y="connsiteY3632"/>
                </a:cxn>
                <a:cxn ang="0">
                  <a:pos x="connsiteX3633" y="connsiteY3633"/>
                </a:cxn>
                <a:cxn ang="0">
                  <a:pos x="connsiteX3634" y="connsiteY3634"/>
                </a:cxn>
                <a:cxn ang="0">
                  <a:pos x="connsiteX3635" y="connsiteY3635"/>
                </a:cxn>
                <a:cxn ang="0">
                  <a:pos x="connsiteX3636" y="connsiteY3636"/>
                </a:cxn>
                <a:cxn ang="0">
                  <a:pos x="connsiteX3637" y="connsiteY3637"/>
                </a:cxn>
                <a:cxn ang="0">
                  <a:pos x="connsiteX3638" y="connsiteY3638"/>
                </a:cxn>
                <a:cxn ang="0">
                  <a:pos x="connsiteX3639" y="connsiteY3639"/>
                </a:cxn>
                <a:cxn ang="0">
                  <a:pos x="connsiteX3640" y="connsiteY3640"/>
                </a:cxn>
                <a:cxn ang="0">
                  <a:pos x="connsiteX3641" y="connsiteY3641"/>
                </a:cxn>
                <a:cxn ang="0">
                  <a:pos x="connsiteX3642" y="connsiteY3642"/>
                </a:cxn>
                <a:cxn ang="0">
                  <a:pos x="connsiteX3643" y="connsiteY3643"/>
                </a:cxn>
                <a:cxn ang="0">
                  <a:pos x="connsiteX3644" y="connsiteY3644"/>
                </a:cxn>
                <a:cxn ang="0">
                  <a:pos x="connsiteX3645" y="connsiteY3645"/>
                </a:cxn>
                <a:cxn ang="0">
                  <a:pos x="connsiteX3646" y="connsiteY3646"/>
                </a:cxn>
                <a:cxn ang="0">
                  <a:pos x="connsiteX3647" y="connsiteY3647"/>
                </a:cxn>
                <a:cxn ang="0">
                  <a:pos x="connsiteX3648" y="connsiteY3648"/>
                </a:cxn>
                <a:cxn ang="0">
                  <a:pos x="connsiteX3649" y="connsiteY3649"/>
                </a:cxn>
                <a:cxn ang="0">
                  <a:pos x="connsiteX3650" y="connsiteY3650"/>
                </a:cxn>
                <a:cxn ang="0">
                  <a:pos x="connsiteX3651" y="connsiteY3651"/>
                </a:cxn>
                <a:cxn ang="0">
                  <a:pos x="connsiteX3652" y="connsiteY3652"/>
                </a:cxn>
                <a:cxn ang="0">
                  <a:pos x="connsiteX3653" y="connsiteY3653"/>
                </a:cxn>
                <a:cxn ang="0">
                  <a:pos x="connsiteX3654" y="connsiteY3654"/>
                </a:cxn>
                <a:cxn ang="0">
                  <a:pos x="connsiteX3655" y="connsiteY3655"/>
                </a:cxn>
                <a:cxn ang="0">
                  <a:pos x="connsiteX3656" y="connsiteY3656"/>
                </a:cxn>
                <a:cxn ang="0">
                  <a:pos x="connsiteX3657" y="connsiteY3657"/>
                </a:cxn>
                <a:cxn ang="0">
                  <a:pos x="connsiteX3658" y="connsiteY3658"/>
                </a:cxn>
                <a:cxn ang="0">
                  <a:pos x="connsiteX3659" y="connsiteY3659"/>
                </a:cxn>
                <a:cxn ang="0">
                  <a:pos x="connsiteX3660" y="connsiteY3660"/>
                </a:cxn>
                <a:cxn ang="0">
                  <a:pos x="connsiteX3661" y="connsiteY3661"/>
                </a:cxn>
                <a:cxn ang="0">
                  <a:pos x="connsiteX3662" y="connsiteY3662"/>
                </a:cxn>
                <a:cxn ang="0">
                  <a:pos x="connsiteX3663" y="connsiteY3663"/>
                </a:cxn>
                <a:cxn ang="0">
                  <a:pos x="connsiteX3664" y="connsiteY3664"/>
                </a:cxn>
                <a:cxn ang="0">
                  <a:pos x="connsiteX3665" y="connsiteY3665"/>
                </a:cxn>
                <a:cxn ang="0">
                  <a:pos x="connsiteX3666" y="connsiteY3666"/>
                </a:cxn>
                <a:cxn ang="0">
                  <a:pos x="connsiteX3667" y="connsiteY3667"/>
                </a:cxn>
                <a:cxn ang="0">
                  <a:pos x="connsiteX3668" y="connsiteY3668"/>
                </a:cxn>
                <a:cxn ang="0">
                  <a:pos x="connsiteX3669" y="connsiteY3669"/>
                </a:cxn>
                <a:cxn ang="0">
                  <a:pos x="connsiteX3670" y="connsiteY3670"/>
                </a:cxn>
                <a:cxn ang="0">
                  <a:pos x="connsiteX3671" y="connsiteY3671"/>
                </a:cxn>
                <a:cxn ang="0">
                  <a:pos x="connsiteX3672" y="connsiteY3672"/>
                </a:cxn>
                <a:cxn ang="0">
                  <a:pos x="connsiteX3673" y="connsiteY3673"/>
                </a:cxn>
                <a:cxn ang="0">
                  <a:pos x="connsiteX3674" y="connsiteY3674"/>
                </a:cxn>
                <a:cxn ang="0">
                  <a:pos x="connsiteX3675" y="connsiteY3675"/>
                </a:cxn>
                <a:cxn ang="0">
                  <a:pos x="connsiteX3676" y="connsiteY3676"/>
                </a:cxn>
                <a:cxn ang="0">
                  <a:pos x="connsiteX3677" y="connsiteY3677"/>
                </a:cxn>
                <a:cxn ang="0">
                  <a:pos x="connsiteX3678" y="connsiteY3678"/>
                </a:cxn>
                <a:cxn ang="0">
                  <a:pos x="connsiteX3679" y="connsiteY3679"/>
                </a:cxn>
                <a:cxn ang="0">
                  <a:pos x="connsiteX3680" y="connsiteY3680"/>
                </a:cxn>
                <a:cxn ang="0">
                  <a:pos x="connsiteX3681" y="connsiteY3681"/>
                </a:cxn>
                <a:cxn ang="0">
                  <a:pos x="connsiteX3682" y="connsiteY3682"/>
                </a:cxn>
                <a:cxn ang="0">
                  <a:pos x="connsiteX3683" y="connsiteY3683"/>
                </a:cxn>
                <a:cxn ang="0">
                  <a:pos x="connsiteX3684" y="connsiteY3684"/>
                </a:cxn>
                <a:cxn ang="0">
                  <a:pos x="connsiteX3685" y="connsiteY3685"/>
                </a:cxn>
                <a:cxn ang="0">
                  <a:pos x="connsiteX3686" y="connsiteY3686"/>
                </a:cxn>
                <a:cxn ang="0">
                  <a:pos x="connsiteX3687" y="connsiteY3687"/>
                </a:cxn>
                <a:cxn ang="0">
                  <a:pos x="connsiteX3688" y="connsiteY3688"/>
                </a:cxn>
                <a:cxn ang="0">
                  <a:pos x="connsiteX3689" y="connsiteY3689"/>
                </a:cxn>
                <a:cxn ang="0">
                  <a:pos x="connsiteX3690" y="connsiteY3690"/>
                </a:cxn>
                <a:cxn ang="0">
                  <a:pos x="connsiteX3691" y="connsiteY3691"/>
                </a:cxn>
                <a:cxn ang="0">
                  <a:pos x="connsiteX3692" y="connsiteY3692"/>
                </a:cxn>
                <a:cxn ang="0">
                  <a:pos x="connsiteX3693" y="connsiteY3693"/>
                </a:cxn>
                <a:cxn ang="0">
                  <a:pos x="connsiteX3694" y="connsiteY3694"/>
                </a:cxn>
                <a:cxn ang="0">
                  <a:pos x="connsiteX3695" y="connsiteY3695"/>
                </a:cxn>
                <a:cxn ang="0">
                  <a:pos x="connsiteX3696" y="connsiteY3696"/>
                </a:cxn>
                <a:cxn ang="0">
                  <a:pos x="connsiteX3697" y="connsiteY3697"/>
                </a:cxn>
                <a:cxn ang="0">
                  <a:pos x="connsiteX3698" y="connsiteY3698"/>
                </a:cxn>
                <a:cxn ang="0">
                  <a:pos x="connsiteX3699" y="connsiteY3699"/>
                </a:cxn>
                <a:cxn ang="0">
                  <a:pos x="connsiteX3700" y="connsiteY3700"/>
                </a:cxn>
                <a:cxn ang="0">
                  <a:pos x="connsiteX3701" y="connsiteY3701"/>
                </a:cxn>
                <a:cxn ang="0">
                  <a:pos x="connsiteX3702" y="connsiteY3702"/>
                </a:cxn>
                <a:cxn ang="0">
                  <a:pos x="connsiteX3703" y="connsiteY3703"/>
                </a:cxn>
                <a:cxn ang="0">
                  <a:pos x="connsiteX3704" y="connsiteY3704"/>
                </a:cxn>
                <a:cxn ang="0">
                  <a:pos x="connsiteX3705" y="connsiteY3705"/>
                </a:cxn>
                <a:cxn ang="0">
                  <a:pos x="connsiteX3706" y="connsiteY3706"/>
                </a:cxn>
                <a:cxn ang="0">
                  <a:pos x="connsiteX3707" y="connsiteY3707"/>
                </a:cxn>
                <a:cxn ang="0">
                  <a:pos x="connsiteX3708" y="connsiteY3708"/>
                </a:cxn>
                <a:cxn ang="0">
                  <a:pos x="connsiteX3709" y="connsiteY3709"/>
                </a:cxn>
                <a:cxn ang="0">
                  <a:pos x="connsiteX3710" y="connsiteY3710"/>
                </a:cxn>
                <a:cxn ang="0">
                  <a:pos x="connsiteX3711" y="connsiteY3711"/>
                </a:cxn>
                <a:cxn ang="0">
                  <a:pos x="connsiteX3712" y="connsiteY3712"/>
                </a:cxn>
                <a:cxn ang="0">
                  <a:pos x="connsiteX3713" y="connsiteY3713"/>
                </a:cxn>
                <a:cxn ang="0">
                  <a:pos x="connsiteX3714" y="connsiteY3714"/>
                </a:cxn>
                <a:cxn ang="0">
                  <a:pos x="connsiteX3715" y="connsiteY3715"/>
                </a:cxn>
                <a:cxn ang="0">
                  <a:pos x="connsiteX3716" y="connsiteY3716"/>
                </a:cxn>
                <a:cxn ang="0">
                  <a:pos x="connsiteX3717" y="connsiteY3717"/>
                </a:cxn>
                <a:cxn ang="0">
                  <a:pos x="connsiteX3718" y="connsiteY3718"/>
                </a:cxn>
                <a:cxn ang="0">
                  <a:pos x="connsiteX3719" y="connsiteY3719"/>
                </a:cxn>
                <a:cxn ang="0">
                  <a:pos x="connsiteX3720" y="connsiteY3720"/>
                </a:cxn>
                <a:cxn ang="0">
                  <a:pos x="connsiteX3721" y="connsiteY3721"/>
                </a:cxn>
                <a:cxn ang="0">
                  <a:pos x="connsiteX3722" y="connsiteY3722"/>
                </a:cxn>
                <a:cxn ang="0">
                  <a:pos x="connsiteX3723" y="connsiteY3723"/>
                </a:cxn>
                <a:cxn ang="0">
                  <a:pos x="connsiteX3724" y="connsiteY3724"/>
                </a:cxn>
                <a:cxn ang="0">
                  <a:pos x="connsiteX3725" y="connsiteY3725"/>
                </a:cxn>
                <a:cxn ang="0">
                  <a:pos x="connsiteX3726" y="connsiteY3726"/>
                </a:cxn>
                <a:cxn ang="0">
                  <a:pos x="connsiteX3727" y="connsiteY3727"/>
                </a:cxn>
                <a:cxn ang="0">
                  <a:pos x="connsiteX3728" y="connsiteY3728"/>
                </a:cxn>
                <a:cxn ang="0">
                  <a:pos x="connsiteX3729" y="connsiteY3729"/>
                </a:cxn>
                <a:cxn ang="0">
                  <a:pos x="connsiteX3730" y="connsiteY3730"/>
                </a:cxn>
                <a:cxn ang="0">
                  <a:pos x="connsiteX3731" y="connsiteY3731"/>
                </a:cxn>
                <a:cxn ang="0">
                  <a:pos x="connsiteX3732" y="connsiteY3732"/>
                </a:cxn>
                <a:cxn ang="0">
                  <a:pos x="connsiteX3733" y="connsiteY3733"/>
                </a:cxn>
                <a:cxn ang="0">
                  <a:pos x="connsiteX3734" y="connsiteY3734"/>
                </a:cxn>
                <a:cxn ang="0">
                  <a:pos x="connsiteX3735" y="connsiteY3735"/>
                </a:cxn>
                <a:cxn ang="0">
                  <a:pos x="connsiteX3736" y="connsiteY3736"/>
                </a:cxn>
                <a:cxn ang="0">
                  <a:pos x="connsiteX3737" y="connsiteY3737"/>
                </a:cxn>
                <a:cxn ang="0">
                  <a:pos x="connsiteX3738" y="connsiteY3738"/>
                </a:cxn>
                <a:cxn ang="0">
                  <a:pos x="connsiteX3739" y="connsiteY3739"/>
                </a:cxn>
                <a:cxn ang="0">
                  <a:pos x="connsiteX3740" y="connsiteY3740"/>
                </a:cxn>
                <a:cxn ang="0">
                  <a:pos x="connsiteX3741" y="connsiteY3741"/>
                </a:cxn>
                <a:cxn ang="0">
                  <a:pos x="connsiteX3742" y="connsiteY3742"/>
                </a:cxn>
                <a:cxn ang="0">
                  <a:pos x="connsiteX3743" y="connsiteY3743"/>
                </a:cxn>
                <a:cxn ang="0">
                  <a:pos x="connsiteX3744" y="connsiteY3744"/>
                </a:cxn>
                <a:cxn ang="0">
                  <a:pos x="connsiteX3745" y="connsiteY3745"/>
                </a:cxn>
                <a:cxn ang="0">
                  <a:pos x="connsiteX3746" y="connsiteY3746"/>
                </a:cxn>
                <a:cxn ang="0">
                  <a:pos x="connsiteX3747" y="connsiteY3747"/>
                </a:cxn>
                <a:cxn ang="0">
                  <a:pos x="connsiteX3748" y="connsiteY3748"/>
                </a:cxn>
                <a:cxn ang="0">
                  <a:pos x="connsiteX3749" y="connsiteY3749"/>
                </a:cxn>
                <a:cxn ang="0">
                  <a:pos x="connsiteX3750" y="connsiteY3750"/>
                </a:cxn>
                <a:cxn ang="0">
                  <a:pos x="connsiteX3751" y="connsiteY3751"/>
                </a:cxn>
                <a:cxn ang="0">
                  <a:pos x="connsiteX3752" y="connsiteY3752"/>
                </a:cxn>
                <a:cxn ang="0">
                  <a:pos x="connsiteX3753" y="connsiteY3753"/>
                </a:cxn>
                <a:cxn ang="0">
                  <a:pos x="connsiteX3754" y="connsiteY3754"/>
                </a:cxn>
                <a:cxn ang="0">
                  <a:pos x="connsiteX3755" y="connsiteY3755"/>
                </a:cxn>
                <a:cxn ang="0">
                  <a:pos x="connsiteX3756" y="connsiteY3756"/>
                </a:cxn>
                <a:cxn ang="0">
                  <a:pos x="connsiteX3757" y="connsiteY3757"/>
                </a:cxn>
                <a:cxn ang="0">
                  <a:pos x="connsiteX3758" y="connsiteY3758"/>
                </a:cxn>
                <a:cxn ang="0">
                  <a:pos x="connsiteX3759" y="connsiteY3759"/>
                </a:cxn>
                <a:cxn ang="0">
                  <a:pos x="connsiteX3760" y="connsiteY3760"/>
                </a:cxn>
                <a:cxn ang="0">
                  <a:pos x="connsiteX3761" y="connsiteY3761"/>
                </a:cxn>
                <a:cxn ang="0">
                  <a:pos x="connsiteX3762" y="connsiteY3762"/>
                </a:cxn>
                <a:cxn ang="0">
                  <a:pos x="connsiteX3763" y="connsiteY3763"/>
                </a:cxn>
                <a:cxn ang="0">
                  <a:pos x="connsiteX3764" y="connsiteY3764"/>
                </a:cxn>
                <a:cxn ang="0">
                  <a:pos x="connsiteX3765" y="connsiteY3765"/>
                </a:cxn>
                <a:cxn ang="0">
                  <a:pos x="connsiteX3766" y="connsiteY3766"/>
                </a:cxn>
                <a:cxn ang="0">
                  <a:pos x="connsiteX3767" y="connsiteY3767"/>
                </a:cxn>
                <a:cxn ang="0">
                  <a:pos x="connsiteX3768" y="connsiteY3768"/>
                </a:cxn>
                <a:cxn ang="0">
                  <a:pos x="connsiteX3769" y="connsiteY3769"/>
                </a:cxn>
                <a:cxn ang="0">
                  <a:pos x="connsiteX3770" y="connsiteY3770"/>
                </a:cxn>
                <a:cxn ang="0">
                  <a:pos x="connsiteX3771" y="connsiteY3771"/>
                </a:cxn>
                <a:cxn ang="0">
                  <a:pos x="connsiteX3772" y="connsiteY3772"/>
                </a:cxn>
                <a:cxn ang="0">
                  <a:pos x="connsiteX3773" y="connsiteY3773"/>
                </a:cxn>
                <a:cxn ang="0">
                  <a:pos x="connsiteX3774" y="connsiteY3774"/>
                </a:cxn>
                <a:cxn ang="0">
                  <a:pos x="connsiteX3775" y="connsiteY3775"/>
                </a:cxn>
                <a:cxn ang="0">
                  <a:pos x="connsiteX3776" y="connsiteY3776"/>
                </a:cxn>
                <a:cxn ang="0">
                  <a:pos x="connsiteX3777" y="connsiteY3777"/>
                </a:cxn>
                <a:cxn ang="0">
                  <a:pos x="connsiteX3778" y="connsiteY3778"/>
                </a:cxn>
                <a:cxn ang="0">
                  <a:pos x="connsiteX3779" y="connsiteY3779"/>
                </a:cxn>
                <a:cxn ang="0">
                  <a:pos x="connsiteX3780" y="connsiteY3780"/>
                </a:cxn>
                <a:cxn ang="0">
                  <a:pos x="connsiteX3781" y="connsiteY3781"/>
                </a:cxn>
                <a:cxn ang="0">
                  <a:pos x="connsiteX3782" y="connsiteY3782"/>
                </a:cxn>
                <a:cxn ang="0">
                  <a:pos x="connsiteX3783" y="connsiteY3783"/>
                </a:cxn>
                <a:cxn ang="0">
                  <a:pos x="connsiteX3784" y="connsiteY3784"/>
                </a:cxn>
                <a:cxn ang="0">
                  <a:pos x="connsiteX3785" y="connsiteY3785"/>
                </a:cxn>
                <a:cxn ang="0">
                  <a:pos x="connsiteX3786" y="connsiteY3786"/>
                </a:cxn>
                <a:cxn ang="0">
                  <a:pos x="connsiteX3787" y="connsiteY3787"/>
                </a:cxn>
                <a:cxn ang="0">
                  <a:pos x="connsiteX3788" y="connsiteY3788"/>
                </a:cxn>
                <a:cxn ang="0">
                  <a:pos x="connsiteX3789" y="connsiteY3789"/>
                </a:cxn>
                <a:cxn ang="0">
                  <a:pos x="connsiteX3790" y="connsiteY3790"/>
                </a:cxn>
                <a:cxn ang="0">
                  <a:pos x="connsiteX3791" y="connsiteY3791"/>
                </a:cxn>
                <a:cxn ang="0">
                  <a:pos x="connsiteX3792" y="connsiteY3792"/>
                </a:cxn>
                <a:cxn ang="0">
                  <a:pos x="connsiteX3793" y="connsiteY3793"/>
                </a:cxn>
                <a:cxn ang="0">
                  <a:pos x="connsiteX3794" y="connsiteY3794"/>
                </a:cxn>
                <a:cxn ang="0">
                  <a:pos x="connsiteX3795" y="connsiteY3795"/>
                </a:cxn>
                <a:cxn ang="0">
                  <a:pos x="connsiteX3796" y="connsiteY3796"/>
                </a:cxn>
                <a:cxn ang="0">
                  <a:pos x="connsiteX3797" y="connsiteY3797"/>
                </a:cxn>
                <a:cxn ang="0">
                  <a:pos x="connsiteX3798" y="connsiteY3798"/>
                </a:cxn>
                <a:cxn ang="0">
                  <a:pos x="connsiteX3799" y="connsiteY3799"/>
                </a:cxn>
                <a:cxn ang="0">
                  <a:pos x="connsiteX3800" y="connsiteY3800"/>
                </a:cxn>
                <a:cxn ang="0">
                  <a:pos x="connsiteX3801" y="connsiteY3801"/>
                </a:cxn>
                <a:cxn ang="0">
                  <a:pos x="connsiteX3802" y="connsiteY3802"/>
                </a:cxn>
                <a:cxn ang="0">
                  <a:pos x="connsiteX3803" y="connsiteY3803"/>
                </a:cxn>
                <a:cxn ang="0">
                  <a:pos x="connsiteX3804" y="connsiteY3804"/>
                </a:cxn>
                <a:cxn ang="0">
                  <a:pos x="connsiteX3805" y="connsiteY3805"/>
                </a:cxn>
                <a:cxn ang="0">
                  <a:pos x="connsiteX3806" y="connsiteY3806"/>
                </a:cxn>
                <a:cxn ang="0">
                  <a:pos x="connsiteX3807" y="connsiteY3807"/>
                </a:cxn>
                <a:cxn ang="0">
                  <a:pos x="connsiteX3808" y="connsiteY3808"/>
                </a:cxn>
                <a:cxn ang="0">
                  <a:pos x="connsiteX3809" y="connsiteY3809"/>
                </a:cxn>
                <a:cxn ang="0">
                  <a:pos x="connsiteX3810" y="connsiteY3810"/>
                </a:cxn>
                <a:cxn ang="0">
                  <a:pos x="connsiteX3811" y="connsiteY3811"/>
                </a:cxn>
                <a:cxn ang="0">
                  <a:pos x="connsiteX3812" y="connsiteY3812"/>
                </a:cxn>
                <a:cxn ang="0">
                  <a:pos x="connsiteX3813" y="connsiteY3813"/>
                </a:cxn>
                <a:cxn ang="0">
                  <a:pos x="connsiteX3814" y="connsiteY3814"/>
                </a:cxn>
                <a:cxn ang="0">
                  <a:pos x="connsiteX3815" y="connsiteY3815"/>
                </a:cxn>
                <a:cxn ang="0">
                  <a:pos x="connsiteX3816" y="connsiteY3816"/>
                </a:cxn>
                <a:cxn ang="0">
                  <a:pos x="connsiteX3817" y="connsiteY3817"/>
                </a:cxn>
                <a:cxn ang="0">
                  <a:pos x="connsiteX3818" y="connsiteY3818"/>
                </a:cxn>
                <a:cxn ang="0">
                  <a:pos x="connsiteX3819" y="connsiteY3819"/>
                </a:cxn>
                <a:cxn ang="0">
                  <a:pos x="connsiteX3820" y="connsiteY3820"/>
                </a:cxn>
                <a:cxn ang="0">
                  <a:pos x="connsiteX3821" y="connsiteY3821"/>
                </a:cxn>
                <a:cxn ang="0">
                  <a:pos x="connsiteX3822" y="connsiteY3822"/>
                </a:cxn>
                <a:cxn ang="0">
                  <a:pos x="connsiteX3823" y="connsiteY3823"/>
                </a:cxn>
                <a:cxn ang="0">
                  <a:pos x="connsiteX3824" y="connsiteY3824"/>
                </a:cxn>
                <a:cxn ang="0">
                  <a:pos x="connsiteX3825" y="connsiteY3825"/>
                </a:cxn>
                <a:cxn ang="0">
                  <a:pos x="connsiteX3826" y="connsiteY3826"/>
                </a:cxn>
                <a:cxn ang="0">
                  <a:pos x="connsiteX3827" y="connsiteY3827"/>
                </a:cxn>
                <a:cxn ang="0">
                  <a:pos x="connsiteX3828" y="connsiteY3828"/>
                </a:cxn>
                <a:cxn ang="0">
                  <a:pos x="connsiteX3829" y="connsiteY3829"/>
                </a:cxn>
                <a:cxn ang="0">
                  <a:pos x="connsiteX3830" y="connsiteY3830"/>
                </a:cxn>
                <a:cxn ang="0">
                  <a:pos x="connsiteX3831" y="connsiteY3831"/>
                </a:cxn>
                <a:cxn ang="0">
                  <a:pos x="connsiteX3832" y="connsiteY3832"/>
                </a:cxn>
                <a:cxn ang="0">
                  <a:pos x="connsiteX3833" y="connsiteY3833"/>
                </a:cxn>
                <a:cxn ang="0">
                  <a:pos x="connsiteX3834" y="connsiteY3834"/>
                </a:cxn>
                <a:cxn ang="0">
                  <a:pos x="connsiteX3835" y="connsiteY3835"/>
                </a:cxn>
                <a:cxn ang="0">
                  <a:pos x="connsiteX3836" y="connsiteY3836"/>
                </a:cxn>
                <a:cxn ang="0">
                  <a:pos x="connsiteX3837" y="connsiteY3837"/>
                </a:cxn>
                <a:cxn ang="0">
                  <a:pos x="connsiteX3838" y="connsiteY3838"/>
                </a:cxn>
                <a:cxn ang="0">
                  <a:pos x="connsiteX3839" y="connsiteY3839"/>
                </a:cxn>
                <a:cxn ang="0">
                  <a:pos x="connsiteX3840" y="connsiteY3840"/>
                </a:cxn>
                <a:cxn ang="0">
                  <a:pos x="connsiteX3841" y="connsiteY3841"/>
                </a:cxn>
                <a:cxn ang="0">
                  <a:pos x="connsiteX3842" y="connsiteY3842"/>
                </a:cxn>
                <a:cxn ang="0">
                  <a:pos x="connsiteX3843" y="connsiteY3843"/>
                </a:cxn>
                <a:cxn ang="0">
                  <a:pos x="connsiteX3844" y="connsiteY3844"/>
                </a:cxn>
                <a:cxn ang="0">
                  <a:pos x="connsiteX3845" y="connsiteY3845"/>
                </a:cxn>
                <a:cxn ang="0">
                  <a:pos x="connsiteX3846" y="connsiteY3846"/>
                </a:cxn>
                <a:cxn ang="0">
                  <a:pos x="connsiteX3847" y="connsiteY3847"/>
                </a:cxn>
                <a:cxn ang="0">
                  <a:pos x="connsiteX3848" y="connsiteY3848"/>
                </a:cxn>
                <a:cxn ang="0">
                  <a:pos x="connsiteX3849" y="connsiteY3849"/>
                </a:cxn>
                <a:cxn ang="0">
                  <a:pos x="connsiteX3850" y="connsiteY3850"/>
                </a:cxn>
                <a:cxn ang="0">
                  <a:pos x="connsiteX3851" y="connsiteY3851"/>
                </a:cxn>
                <a:cxn ang="0">
                  <a:pos x="connsiteX3852" y="connsiteY3852"/>
                </a:cxn>
                <a:cxn ang="0">
                  <a:pos x="connsiteX3853" y="connsiteY3853"/>
                </a:cxn>
                <a:cxn ang="0">
                  <a:pos x="connsiteX3854" y="connsiteY3854"/>
                </a:cxn>
                <a:cxn ang="0">
                  <a:pos x="connsiteX3855" y="connsiteY3855"/>
                </a:cxn>
                <a:cxn ang="0">
                  <a:pos x="connsiteX3856" y="connsiteY3856"/>
                </a:cxn>
                <a:cxn ang="0">
                  <a:pos x="connsiteX3857" y="connsiteY3857"/>
                </a:cxn>
                <a:cxn ang="0">
                  <a:pos x="connsiteX3858" y="connsiteY3858"/>
                </a:cxn>
                <a:cxn ang="0">
                  <a:pos x="connsiteX3859" y="connsiteY3859"/>
                </a:cxn>
                <a:cxn ang="0">
                  <a:pos x="connsiteX3860" y="connsiteY3860"/>
                </a:cxn>
                <a:cxn ang="0">
                  <a:pos x="connsiteX3861" y="connsiteY3861"/>
                </a:cxn>
                <a:cxn ang="0">
                  <a:pos x="connsiteX3862" y="connsiteY3862"/>
                </a:cxn>
                <a:cxn ang="0">
                  <a:pos x="connsiteX3863" y="connsiteY3863"/>
                </a:cxn>
                <a:cxn ang="0">
                  <a:pos x="connsiteX3864" y="connsiteY3864"/>
                </a:cxn>
                <a:cxn ang="0">
                  <a:pos x="connsiteX3865" y="connsiteY3865"/>
                </a:cxn>
                <a:cxn ang="0">
                  <a:pos x="connsiteX3866" y="connsiteY3866"/>
                </a:cxn>
                <a:cxn ang="0">
                  <a:pos x="connsiteX3867" y="connsiteY3867"/>
                </a:cxn>
                <a:cxn ang="0">
                  <a:pos x="connsiteX3868" y="connsiteY3868"/>
                </a:cxn>
                <a:cxn ang="0">
                  <a:pos x="connsiteX3869" y="connsiteY3869"/>
                </a:cxn>
                <a:cxn ang="0">
                  <a:pos x="connsiteX3870" y="connsiteY3870"/>
                </a:cxn>
                <a:cxn ang="0">
                  <a:pos x="connsiteX3871" y="connsiteY3871"/>
                </a:cxn>
                <a:cxn ang="0">
                  <a:pos x="connsiteX3872" y="connsiteY3872"/>
                </a:cxn>
                <a:cxn ang="0">
                  <a:pos x="connsiteX3873" y="connsiteY3873"/>
                </a:cxn>
                <a:cxn ang="0">
                  <a:pos x="connsiteX3874" y="connsiteY3874"/>
                </a:cxn>
                <a:cxn ang="0">
                  <a:pos x="connsiteX3875" y="connsiteY3875"/>
                </a:cxn>
                <a:cxn ang="0">
                  <a:pos x="connsiteX3876" y="connsiteY3876"/>
                </a:cxn>
                <a:cxn ang="0">
                  <a:pos x="connsiteX3877" y="connsiteY3877"/>
                </a:cxn>
                <a:cxn ang="0">
                  <a:pos x="connsiteX3878" y="connsiteY3878"/>
                </a:cxn>
                <a:cxn ang="0">
                  <a:pos x="connsiteX3879" y="connsiteY3879"/>
                </a:cxn>
                <a:cxn ang="0">
                  <a:pos x="connsiteX3880" y="connsiteY3880"/>
                </a:cxn>
                <a:cxn ang="0">
                  <a:pos x="connsiteX3881" y="connsiteY3881"/>
                </a:cxn>
                <a:cxn ang="0">
                  <a:pos x="connsiteX3882" y="connsiteY3882"/>
                </a:cxn>
                <a:cxn ang="0">
                  <a:pos x="connsiteX3883" y="connsiteY3883"/>
                </a:cxn>
                <a:cxn ang="0">
                  <a:pos x="connsiteX3884" y="connsiteY3884"/>
                </a:cxn>
                <a:cxn ang="0">
                  <a:pos x="connsiteX3885" y="connsiteY3885"/>
                </a:cxn>
                <a:cxn ang="0">
                  <a:pos x="connsiteX3886" y="connsiteY3886"/>
                </a:cxn>
                <a:cxn ang="0">
                  <a:pos x="connsiteX3887" y="connsiteY3887"/>
                </a:cxn>
                <a:cxn ang="0">
                  <a:pos x="connsiteX3888" y="connsiteY3888"/>
                </a:cxn>
                <a:cxn ang="0">
                  <a:pos x="connsiteX3889" y="connsiteY3889"/>
                </a:cxn>
                <a:cxn ang="0">
                  <a:pos x="connsiteX3890" y="connsiteY3890"/>
                </a:cxn>
                <a:cxn ang="0">
                  <a:pos x="connsiteX3891" y="connsiteY3891"/>
                </a:cxn>
                <a:cxn ang="0">
                  <a:pos x="connsiteX3892" y="connsiteY3892"/>
                </a:cxn>
                <a:cxn ang="0">
                  <a:pos x="connsiteX3893" y="connsiteY3893"/>
                </a:cxn>
                <a:cxn ang="0">
                  <a:pos x="connsiteX3894" y="connsiteY3894"/>
                </a:cxn>
                <a:cxn ang="0">
                  <a:pos x="connsiteX3895" y="connsiteY3895"/>
                </a:cxn>
                <a:cxn ang="0">
                  <a:pos x="connsiteX3896" y="connsiteY3896"/>
                </a:cxn>
                <a:cxn ang="0">
                  <a:pos x="connsiteX3897" y="connsiteY3897"/>
                </a:cxn>
                <a:cxn ang="0">
                  <a:pos x="connsiteX3898" y="connsiteY3898"/>
                </a:cxn>
                <a:cxn ang="0">
                  <a:pos x="connsiteX3899" y="connsiteY3899"/>
                </a:cxn>
                <a:cxn ang="0">
                  <a:pos x="connsiteX3900" y="connsiteY3900"/>
                </a:cxn>
                <a:cxn ang="0">
                  <a:pos x="connsiteX3901" y="connsiteY3901"/>
                </a:cxn>
                <a:cxn ang="0">
                  <a:pos x="connsiteX3902" y="connsiteY3902"/>
                </a:cxn>
                <a:cxn ang="0">
                  <a:pos x="connsiteX3903" y="connsiteY3903"/>
                </a:cxn>
                <a:cxn ang="0">
                  <a:pos x="connsiteX3904" y="connsiteY3904"/>
                </a:cxn>
                <a:cxn ang="0">
                  <a:pos x="connsiteX3905" y="connsiteY3905"/>
                </a:cxn>
                <a:cxn ang="0">
                  <a:pos x="connsiteX3906" y="connsiteY3906"/>
                </a:cxn>
                <a:cxn ang="0">
                  <a:pos x="connsiteX3907" y="connsiteY3907"/>
                </a:cxn>
                <a:cxn ang="0">
                  <a:pos x="connsiteX3908" y="connsiteY3908"/>
                </a:cxn>
                <a:cxn ang="0">
                  <a:pos x="connsiteX3909" y="connsiteY3909"/>
                </a:cxn>
                <a:cxn ang="0">
                  <a:pos x="connsiteX3910" y="connsiteY3910"/>
                </a:cxn>
                <a:cxn ang="0">
                  <a:pos x="connsiteX3911" y="connsiteY3911"/>
                </a:cxn>
                <a:cxn ang="0">
                  <a:pos x="connsiteX3912" y="connsiteY3912"/>
                </a:cxn>
                <a:cxn ang="0">
                  <a:pos x="connsiteX3913" y="connsiteY3913"/>
                </a:cxn>
                <a:cxn ang="0">
                  <a:pos x="connsiteX3914" y="connsiteY3914"/>
                </a:cxn>
                <a:cxn ang="0">
                  <a:pos x="connsiteX3915" y="connsiteY3915"/>
                </a:cxn>
                <a:cxn ang="0">
                  <a:pos x="connsiteX3916" y="connsiteY3916"/>
                </a:cxn>
                <a:cxn ang="0">
                  <a:pos x="connsiteX3917" y="connsiteY3917"/>
                </a:cxn>
                <a:cxn ang="0">
                  <a:pos x="connsiteX3918" y="connsiteY3918"/>
                </a:cxn>
                <a:cxn ang="0">
                  <a:pos x="connsiteX3919" y="connsiteY3919"/>
                </a:cxn>
                <a:cxn ang="0">
                  <a:pos x="connsiteX3920" y="connsiteY3920"/>
                </a:cxn>
                <a:cxn ang="0">
                  <a:pos x="connsiteX3921" y="connsiteY3921"/>
                </a:cxn>
                <a:cxn ang="0">
                  <a:pos x="connsiteX3922" y="connsiteY3922"/>
                </a:cxn>
                <a:cxn ang="0">
                  <a:pos x="connsiteX3923" y="connsiteY3923"/>
                </a:cxn>
                <a:cxn ang="0">
                  <a:pos x="connsiteX3924" y="connsiteY3924"/>
                </a:cxn>
                <a:cxn ang="0">
                  <a:pos x="connsiteX3925" y="connsiteY3925"/>
                </a:cxn>
                <a:cxn ang="0">
                  <a:pos x="connsiteX3926" y="connsiteY3926"/>
                </a:cxn>
                <a:cxn ang="0">
                  <a:pos x="connsiteX3927" y="connsiteY3927"/>
                </a:cxn>
                <a:cxn ang="0">
                  <a:pos x="connsiteX3928" y="connsiteY3928"/>
                </a:cxn>
                <a:cxn ang="0">
                  <a:pos x="connsiteX3929" y="connsiteY3929"/>
                </a:cxn>
                <a:cxn ang="0">
                  <a:pos x="connsiteX3930" y="connsiteY3930"/>
                </a:cxn>
                <a:cxn ang="0">
                  <a:pos x="connsiteX3931" y="connsiteY3931"/>
                </a:cxn>
                <a:cxn ang="0">
                  <a:pos x="connsiteX3932" y="connsiteY3932"/>
                </a:cxn>
                <a:cxn ang="0">
                  <a:pos x="connsiteX3933" y="connsiteY3933"/>
                </a:cxn>
                <a:cxn ang="0">
                  <a:pos x="connsiteX3934" y="connsiteY3934"/>
                </a:cxn>
                <a:cxn ang="0">
                  <a:pos x="connsiteX3935" y="connsiteY3935"/>
                </a:cxn>
                <a:cxn ang="0">
                  <a:pos x="connsiteX3936" y="connsiteY3936"/>
                </a:cxn>
                <a:cxn ang="0">
                  <a:pos x="connsiteX3937" y="connsiteY3937"/>
                </a:cxn>
                <a:cxn ang="0">
                  <a:pos x="connsiteX3938" y="connsiteY3938"/>
                </a:cxn>
                <a:cxn ang="0">
                  <a:pos x="connsiteX3939" y="connsiteY3939"/>
                </a:cxn>
                <a:cxn ang="0">
                  <a:pos x="connsiteX3940" y="connsiteY3940"/>
                </a:cxn>
                <a:cxn ang="0">
                  <a:pos x="connsiteX3941" y="connsiteY3941"/>
                </a:cxn>
                <a:cxn ang="0">
                  <a:pos x="connsiteX3942" y="connsiteY3942"/>
                </a:cxn>
                <a:cxn ang="0">
                  <a:pos x="connsiteX3943" y="connsiteY3943"/>
                </a:cxn>
                <a:cxn ang="0">
                  <a:pos x="connsiteX3944" y="connsiteY3944"/>
                </a:cxn>
                <a:cxn ang="0">
                  <a:pos x="connsiteX3945" y="connsiteY3945"/>
                </a:cxn>
                <a:cxn ang="0">
                  <a:pos x="connsiteX3946" y="connsiteY3946"/>
                </a:cxn>
                <a:cxn ang="0">
                  <a:pos x="connsiteX3947" y="connsiteY3947"/>
                </a:cxn>
                <a:cxn ang="0">
                  <a:pos x="connsiteX3948" y="connsiteY3948"/>
                </a:cxn>
                <a:cxn ang="0">
                  <a:pos x="connsiteX3949" y="connsiteY3949"/>
                </a:cxn>
                <a:cxn ang="0">
                  <a:pos x="connsiteX3950" y="connsiteY3950"/>
                </a:cxn>
                <a:cxn ang="0">
                  <a:pos x="connsiteX3951" y="connsiteY3951"/>
                </a:cxn>
                <a:cxn ang="0">
                  <a:pos x="connsiteX3952" y="connsiteY3952"/>
                </a:cxn>
                <a:cxn ang="0">
                  <a:pos x="connsiteX3953" y="connsiteY3953"/>
                </a:cxn>
                <a:cxn ang="0">
                  <a:pos x="connsiteX3954" y="connsiteY3954"/>
                </a:cxn>
                <a:cxn ang="0">
                  <a:pos x="connsiteX3955" y="connsiteY3955"/>
                </a:cxn>
                <a:cxn ang="0">
                  <a:pos x="connsiteX3956" y="connsiteY3956"/>
                </a:cxn>
                <a:cxn ang="0">
                  <a:pos x="connsiteX3957" y="connsiteY3957"/>
                </a:cxn>
                <a:cxn ang="0">
                  <a:pos x="connsiteX3958" y="connsiteY3958"/>
                </a:cxn>
                <a:cxn ang="0">
                  <a:pos x="connsiteX3959" y="connsiteY3959"/>
                </a:cxn>
                <a:cxn ang="0">
                  <a:pos x="connsiteX3960" y="connsiteY3960"/>
                </a:cxn>
                <a:cxn ang="0">
                  <a:pos x="connsiteX3961" y="connsiteY3961"/>
                </a:cxn>
                <a:cxn ang="0">
                  <a:pos x="connsiteX3962" y="connsiteY3962"/>
                </a:cxn>
                <a:cxn ang="0">
                  <a:pos x="connsiteX3963" y="connsiteY3963"/>
                </a:cxn>
                <a:cxn ang="0">
                  <a:pos x="connsiteX3964" y="connsiteY3964"/>
                </a:cxn>
                <a:cxn ang="0">
                  <a:pos x="connsiteX3965" y="connsiteY3965"/>
                </a:cxn>
                <a:cxn ang="0">
                  <a:pos x="connsiteX3966" y="connsiteY3966"/>
                </a:cxn>
                <a:cxn ang="0">
                  <a:pos x="connsiteX3967" y="connsiteY3967"/>
                </a:cxn>
                <a:cxn ang="0">
                  <a:pos x="connsiteX3968" y="connsiteY3968"/>
                </a:cxn>
                <a:cxn ang="0">
                  <a:pos x="connsiteX3969" y="connsiteY3969"/>
                </a:cxn>
                <a:cxn ang="0">
                  <a:pos x="connsiteX3970" y="connsiteY3970"/>
                </a:cxn>
                <a:cxn ang="0">
                  <a:pos x="connsiteX3971" y="connsiteY3971"/>
                </a:cxn>
                <a:cxn ang="0">
                  <a:pos x="connsiteX3972" y="connsiteY3972"/>
                </a:cxn>
                <a:cxn ang="0">
                  <a:pos x="connsiteX3973" y="connsiteY3973"/>
                </a:cxn>
                <a:cxn ang="0">
                  <a:pos x="connsiteX3974" y="connsiteY3974"/>
                </a:cxn>
                <a:cxn ang="0">
                  <a:pos x="connsiteX3975" y="connsiteY3975"/>
                </a:cxn>
                <a:cxn ang="0">
                  <a:pos x="connsiteX3976" y="connsiteY3976"/>
                </a:cxn>
                <a:cxn ang="0">
                  <a:pos x="connsiteX3977" y="connsiteY3977"/>
                </a:cxn>
                <a:cxn ang="0">
                  <a:pos x="connsiteX3978" y="connsiteY3978"/>
                </a:cxn>
                <a:cxn ang="0">
                  <a:pos x="connsiteX3979" y="connsiteY3979"/>
                </a:cxn>
                <a:cxn ang="0">
                  <a:pos x="connsiteX3980" y="connsiteY3980"/>
                </a:cxn>
                <a:cxn ang="0">
                  <a:pos x="connsiteX3981" y="connsiteY3981"/>
                </a:cxn>
                <a:cxn ang="0">
                  <a:pos x="connsiteX3982" y="connsiteY3982"/>
                </a:cxn>
                <a:cxn ang="0">
                  <a:pos x="connsiteX3983" y="connsiteY3983"/>
                </a:cxn>
                <a:cxn ang="0">
                  <a:pos x="connsiteX3984" y="connsiteY3984"/>
                </a:cxn>
                <a:cxn ang="0">
                  <a:pos x="connsiteX3985" y="connsiteY3985"/>
                </a:cxn>
                <a:cxn ang="0">
                  <a:pos x="connsiteX3986" y="connsiteY3986"/>
                </a:cxn>
                <a:cxn ang="0">
                  <a:pos x="connsiteX3987" y="connsiteY3987"/>
                </a:cxn>
                <a:cxn ang="0">
                  <a:pos x="connsiteX3988" y="connsiteY3988"/>
                </a:cxn>
                <a:cxn ang="0">
                  <a:pos x="connsiteX3989" y="connsiteY3989"/>
                </a:cxn>
                <a:cxn ang="0">
                  <a:pos x="connsiteX3990" y="connsiteY3990"/>
                </a:cxn>
                <a:cxn ang="0">
                  <a:pos x="connsiteX3991" y="connsiteY3991"/>
                </a:cxn>
                <a:cxn ang="0">
                  <a:pos x="connsiteX3992" y="connsiteY3992"/>
                </a:cxn>
                <a:cxn ang="0">
                  <a:pos x="connsiteX3993" y="connsiteY3993"/>
                </a:cxn>
                <a:cxn ang="0">
                  <a:pos x="connsiteX3994" y="connsiteY3994"/>
                </a:cxn>
                <a:cxn ang="0">
                  <a:pos x="connsiteX3995" y="connsiteY3995"/>
                </a:cxn>
                <a:cxn ang="0">
                  <a:pos x="connsiteX3996" y="connsiteY3996"/>
                </a:cxn>
                <a:cxn ang="0">
                  <a:pos x="connsiteX3997" y="connsiteY3997"/>
                </a:cxn>
                <a:cxn ang="0">
                  <a:pos x="connsiteX3998" y="connsiteY3998"/>
                </a:cxn>
                <a:cxn ang="0">
                  <a:pos x="connsiteX3999" y="connsiteY3999"/>
                </a:cxn>
                <a:cxn ang="0">
                  <a:pos x="connsiteX4000" y="connsiteY4000"/>
                </a:cxn>
                <a:cxn ang="0">
                  <a:pos x="connsiteX4001" y="connsiteY4001"/>
                </a:cxn>
                <a:cxn ang="0">
                  <a:pos x="connsiteX4002" y="connsiteY4002"/>
                </a:cxn>
                <a:cxn ang="0">
                  <a:pos x="connsiteX4003" y="connsiteY4003"/>
                </a:cxn>
                <a:cxn ang="0">
                  <a:pos x="connsiteX4004" y="connsiteY4004"/>
                </a:cxn>
                <a:cxn ang="0">
                  <a:pos x="connsiteX4005" y="connsiteY4005"/>
                </a:cxn>
                <a:cxn ang="0">
                  <a:pos x="connsiteX4006" y="connsiteY4006"/>
                </a:cxn>
                <a:cxn ang="0">
                  <a:pos x="connsiteX4007" y="connsiteY4007"/>
                </a:cxn>
                <a:cxn ang="0">
                  <a:pos x="connsiteX4008" y="connsiteY4008"/>
                </a:cxn>
                <a:cxn ang="0">
                  <a:pos x="connsiteX4009" y="connsiteY4009"/>
                </a:cxn>
                <a:cxn ang="0">
                  <a:pos x="connsiteX4010" y="connsiteY4010"/>
                </a:cxn>
                <a:cxn ang="0">
                  <a:pos x="connsiteX4011" y="connsiteY4011"/>
                </a:cxn>
                <a:cxn ang="0">
                  <a:pos x="connsiteX4012" y="connsiteY4012"/>
                </a:cxn>
                <a:cxn ang="0">
                  <a:pos x="connsiteX4013" y="connsiteY4013"/>
                </a:cxn>
                <a:cxn ang="0">
                  <a:pos x="connsiteX4014" y="connsiteY4014"/>
                </a:cxn>
                <a:cxn ang="0">
                  <a:pos x="connsiteX4015" y="connsiteY4015"/>
                </a:cxn>
                <a:cxn ang="0">
                  <a:pos x="connsiteX4016" y="connsiteY4016"/>
                </a:cxn>
                <a:cxn ang="0">
                  <a:pos x="connsiteX4017" y="connsiteY4017"/>
                </a:cxn>
                <a:cxn ang="0">
                  <a:pos x="connsiteX4018" y="connsiteY4018"/>
                </a:cxn>
                <a:cxn ang="0">
                  <a:pos x="connsiteX4019" y="connsiteY4019"/>
                </a:cxn>
                <a:cxn ang="0">
                  <a:pos x="connsiteX4020" y="connsiteY4020"/>
                </a:cxn>
                <a:cxn ang="0">
                  <a:pos x="connsiteX4021" y="connsiteY4021"/>
                </a:cxn>
                <a:cxn ang="0">
                  <a:pos x="connsiteX4022" y="connsiteY4022"/>
                </a:cxn>
                <a:cxn ang="0">
                  <a:pos x="connsiteX4023" y="connsiteY4023"/>
                </a:cxn>
                <a:cxn ang="0">
                  <a:pos x="connsiteX4024" y="connsiteY4024"/>
                </a:cxn>
                <a:cxn ang="0">
                  <a:pos x="connsiteX4025" y="connsiteY4025"/>
                </a:cxn>
                <a:cxn ang="0">
                  <a:pos x="connsiteX4026" y="connsiteY4026"/>
                </a:cxn>
                <a:cxn ang="0">
                  <a:pos x="connsiteX4027" y="connsiteY4027"/>
                </a:cxn>
                <a:cxn ang="0">
                  <a:pos x="connsiteX4028" y="connsiteY4028"/>
                </a:cxn>
                <a:cxn ang="0">
                  <a:pos x="connsiteX4029" y="connsiteY4029"/>
                </a:cxn>
                <a:cxn ang="0">
                  <a:pos x="connsiteX4030" y="connsiteY4030"/>
                </a:cxn>
                <a:cxn ang="0">
                  <a:pos x="connsiteX4031" y="connsiteY4031"/>
                </a:cxn>
                <a:cxn ang="0">
                  <a:pos x="connsiteX4032" y="connsiteY4032"/>
                </a:cxn>
                <a:cxn ang="0">
                  <a:pos x="connsiteX4033" y="connsiteY4033"/>
                </a:cxn>
                <a:cxn ang="0">
                  <a:pos x="connsiteX4034" y="connsiteY4034"/>
                </a:cxn>
                <a:cxn ang="0">
                  <a:pos x="connsiteX4035" y="connsiteY4035"/>
                </a:cxn>
                <a:cxn ang="0">
                  <a:pos x="connsiteX4036" y="connsiteY4036"/>
                </a:cxn>
                <a:cxn ang="0">
                  <a:pos x="connsiteX4037" y="connsiteY4037"/>
                </a:cxn>
                <a:cxn ang="0">
                  <a:pos x="connsiteX4038" y="connsiteY4038"/>
                </a:cxn>
                <a:cxn ang="0">
                  <a:pos x="connsiteX4039" y="connsiteY4039"/>
                </a:cxn>
                <a:cxn ang="0">
                  <a:pos x="connsiteX4040" y="connsiteY4040"/>
                </a:cxn>
                <a:cxn ang="0">
                  <a:pos x="connsiteX4041" y="connsiteY4041"/>
                </a:cxn>
                <a:cxn ang="0">
                  <a:pos x="connsiteX4042" y="connsiteY4042"/>
                </a:cxn>
                <a:cxn ang="0">
                  <a:pos x="connsiteX4043" y="connsiteY4043"/>
                </a:cxn>
                <a:cxn ang="0">
                  <a:pos x="connsiteX4044" y="connsiteY4044"/>
                </a:cxn>
                <a:cxn ang="0">
                  <a:pos x="connsiteX4045" y="connsiteY4045"/>
                </a:cxn>
                <a:cxn ang="0">
                  <a:pos x="connsiteX4046" y="connsiteY4046"/>
                </a:cxn>
                <a:cxn ang="0">
                  <a:pos x="connsiteX4047" y="connsiteY4047"/>
                </a:cxn>
                <a:cxn ang="0">
                  <a:pos x="connsiteX4048" y="connsiteY4048"/>
                </a:cxn>
                <a:cxn ang="0">
                  <a:pos x="connsiteX4049" y="connsiteY4049"/>
                </a:cxn>
                <a:cxn ang="0">
                  <a:pos x="connsiteX4050" y="connsiteY4050"/>
                </a:cxn>
                <a:cxn ang="0">
                  <a:pos x="connsiteX4051" y="connsiteY4051"/>
                </a:cxn>
                <a:cxn ang="0">
                  <a:pos x="connsiteX4052" y="connsiteY4052"/>
                </a:cxn>
                <a:cxn ang="0">
                  <a:pos x="connsiteX4053" y="connsiteY4053"/>
                </a:cxn>
                <a:cxn ang="0">
                  <a:pos x="connsiteX4054" y="connsiteY4054"/>
                </a:cxn>
                <a:cxn ang="0">
                  <a:pos x="connsiteX4055" y="connsiteY4055"/>
                </a:cxn>
                <a:cxn ang="0">
                  <a:pos x="connsiteX4056" y="connsiteY4056"/>
                </a:cxn>
                <a:cxn ang="0">
                  <a:pos x="connsiteX4057" y="connsiteY4057"/>
                </a:cxn>
                <a:cxn ang="0">
                  <a:pos x="connsiteX4058" y="connsiteY4058"/>
                </a:cxn>
                <a:cxn ang="0">
                  <a:pos x="connsiteX4059" y="connsiteY4059"/>
                </a:cxn>
                <a:cxn ang="0">
                  <a:pos x="connsiteX4060" y="connsiteY4060"/>
                </a:cxn>
                <a:cxn ang="0">
                  <a:pos x="connsiteX4061" y="connsiteY4061"/>
                </a:cxn>
                <a:cxn ang="0">
                  <a:pos x="connsiteX4062" y="connsiteY4062"/>
                </a:cxn>
                <a:cxn ang="0">
                  <a:pos x="connsiteX4063" y="connsiteY4063"/>
                </a:cxn>
                <a:cxn ang="0">
                  <a:pos x="connsiteX4064" y="connsiteY4064"/>
                </a:cxn>
                <a:cxn ang="0">
                  <a:pos x="connsiteX4065" y="connsiteY4065"/>
                </a:cxn>
                <a:cxn ang="0">
                  <a:pos x="connsiteX4066" y="connsiteY4066"/>
                </a:cxn>
                <a:cxn ang="0">
                  <a:pos x="connsiteX4067" y="connsiteY4067"/>
                </a:cxn>
                <a:cxn ang="0">
                  <a:pos x="connsiteX4068" y="connsiteY4068"/>
                </a:cxn>
                <a:cxn ang="0">
                  <a:pos x="connsiteX4069" y="connsiteY4069"/>
                </a:cxn>
                <a:cxn ang="0">
                  <a:pos x="connsiteX4070" y="connsiteY4070"/>
                </a:cxn>
                <a:cxn ang="0">
                  <a:pos x="connsiteX4071" y="connsiteY4071"/>
                </a:cxn>
                <a:cxn ang="0">
                  <a:pos x="connsiteX4072" y="connsiteY4072"/>
                </a:cxn>
                <a:cxn ang="0">
                  <a:pos x="connsiteX4073" y="connsiteY4073"/>
                </a:cxn>
                <a:cxn ang="0">
                  <a:pos x="connsiteX4074" y="connsiteY4074"/>
                </a:cxn>
                <a:cxn ang="0">
                  <a:pos x="connsiteX4075" y="connsiteY4075"/>
                </a:cxn>
                <a:cxn ang="0">
                  <a:pos x="connsiteX4076" y="connsiteY4076"/>
                </a:cxn>
                <a:cxn ang="0">
                  <a:pos x="connsiteX4077" y="connsiteY4077"/>
                </a:cxn>
                <a:cxn ang="0">
                  <a:pos x="connsiteX4078" y="connsiteY4078"/>
                </a:cxn>
                <a:cxn ang="0">
                  <a:pos x="connsiteX4079" y="connsiteY4079"/>
                </a:cxn>
                <a:cxn ang="0">
                  <a:pos x="connsiteX4080" y="connsiteY4080"/>
                </a:cxn>
                <a:cxn ang="0">
                  <a:pos x="connsiteX4081" y="connsiteY4081"/>
                </a:cxn>
                <a:cxn ang="0">
                  <a:pos x="connsiteX4082" y="connsiteY4082"/>
                </a:cxn>
                <a:cxn ang="0">
                  <a:pos x="connsiteX4083" y="connsiteY4083"/>
                </a:cxn>
                <a:cxn ang="0">
                  <a:pos x="connsiteX4084" y="connsiteY4084"/>
                </a:cxn>
                <a:cxn ang="0">
                  <a:pos x="connsiteX4085" y="connsiteY4085"/>
                </a:cxn>
                <a:cxn ang="0">
                  <a:pos x="connsiteX4086" y="connsiteY4086"/>
                </a:cxn>
                <a:cxn ang="0">
                  <a:pos x="connsiteX4087" y="connsiteY4087"/>
                </a:cxn>
                <a:cxn ang="0">
                  <a:pos x="connsiteX4088" y="connsiteY4088"/>
                </a:cxn>
                <a:cxn ang="0">
                  <a:pos x="connsiteX4089" y="connsiteY4089"/>
                </a:cxn>
                <a:cxn ang="0">
                  <a:pos x="connsiteX4090" y="connsiteY4090"/>
                </a:cxn>
                <a:cxn ang="0">
                  <a:pos x="connsiteX4091" y="connsiteY4091"/>
                </a:cxn>
                <a:cxn ang="0">
                  <a:pos x="connsiteX4092" y="connsiteY4092"/>
                </a:cxn>
                <a:cxn ang="0">
                  <a:pos x="connsiteX4093" y="connsiteY4093"/>
                </a:cxn>
                <a:cxn ang="0">
                  <a:pos x="connsiteX4094" y="connsiteY4094"/>
                </a:cxn>
                <a:cxn ang="0">
                  <a:pos x="connsiteX4095" y="connsiteY4095"/>
                </a:cxn>
                <a:cxn ang="0">
                  <a:pos x="connsiteX4096" y="connsiteY4096"/>
                </a:cxn>
                <a:cxn ang="0">
                  <a:pos x="connsiteX4097" y="connsiteY4097"/>
                </a:cxn>
                <a:cxn ang="0">
                  <a:pos x="connsiteX4098" y="connsiteY4098"/>
                </a:cxn>
                <a:cxn ang="0">
                  <a:pos x="connsiteX4099" y="connsiteY4099"/>
                </a:cxn>
                <a:cxn ang="0">
                  <a:pos x="connsiteX4100" y="connsiteY4100"/>
                </a:cxn>
                <a:cxn ang="0">
                  <a:pos x="connsiteX4101" y="connsiteY4101"/>
                </a:cxn>
                <a:cxn ang="0">
                  <a:pos x="connsiteX4102" y="connsiteY4102"/>
                </a:cxn>
                <a:cxn ang="0">
                  <a:pos x="connsiteX4103" y="connsiteY4103"/>
                </a:cxn>
                <a:cxn ang="0">
                  <a:pos x="connsiteX4104" y="connsiteY4104"/>
                </a:cxn>
                <a:cxn ang="0">
                  <a:pos x="connsiteX4105" y="connsiteY4105"/>
                </a:cxn>
                <a:cxn ang="0">
                  <a:pos x="connsiteX4106" y="connsiteY4106"/>
                </a:cxn>
                <a:cxn ang="0">
                  <a:pos x="connsiteX4107" y="connsiteY4107"/>
                </a:cxn>
                <a:cxn ang="0">
                  <a:pos x="connsiteX4108" y="connsiteY4108"/>
                </a:cxn>
                <a:cxn ang="0">
                  <a:pos x="connsiteX4109" y="connsiteY4109"/>
                </a:cxn>
                <a:cxn ang="0">
                  <a:pos x="connsiteX4110" y="connsiteY4110"/>
                </a:cxn>
                <a:cxn ang="0">
                  <a:pos x="connsiteX4111" y="connsiteY4111"/>
                </a:cxn>
                <a:cxn ang="0">
                  <a:pos x="connsiteX4112" y="connsiteY4112"/>
                </a:cxn>
                <a:cxn ang="0">
                  <a:pos x="connsiteX4113" y="connsiteY4113"/>
                </a:cxn>
                <a:cxn ang="0">
                  <a:pos x="connsiteX4114" y="connsiteY4114"/>
                </a:cxn>
                <a:cxn ang="0">
                  <a:pos x="connsiteX4115" y="connsiteY4115"/>
                </a:cxn>
                <a:cxn ang="0">
                  <a:pos x="connsiteX4116" y="connsiteY4116"/>
                </a:cxn>
                <a:cxn ang="0">
                  <a:pos x="connsiteX4117" y="connsiteY4117"/>
                </a:cxn>
                <a:cxn ang="0">
                  <a:pos x="connsiteX4118" y="connsiteY4118"/>
                </a:cxn>
                <a:cxn ang="0">
                  <a:pos x="connsiteX4119" y="connsiteY4119"/>
                </a:cxn>
                <a:cxn ang="0">
                  <a:pos x="connsiteX4120" y="connsiteY4120"/>
                </a:cxn>
                <a:cxn ang="0">
                  <a:pos x="connsiteX4121" y="connsiteY4121"/>
                </a:cxn>
                <a:cxn ang="0">
                  <a:pos x="connsiteX4122" y="connsiteY4122"/>
                </a:cxn>
                <a:cxn ang="0">
                  <a:pos x="connsiteX4123" y="connsiteY4123"/>
                </a:cxn>
                <a:cxn ang="0">
                  <a:pos x="connsiteX4124" y="connsiteY4124"/>
                </a:cxn>
                <a:cxn ang="0">
                  <a:pos x="connsiteX4125" y="connsiteY4125"/>
                </a:cxn>
                <a:cxn ang="0">
                  <a:pos x="connsiteX4126" y="connsiteY4126"/>
                </a:cxn>
                <a:cxn ang="0">
                  <a:pos x="connsiteX4127" y="connsiteY4127"/>
                </a:cxn>
                <a:cxn ang="0">
                  <a:pos x="connsiteX4128" y="connsiteY4128"/>
                </a:cxn>
                <a:cxn ang="0">
                  <a:pos x="connsiteX4129" y="connsiteY4129"/>
                </a:cxn>
                <a:cxn ang="0">
                  <a:pos x="connsiteX4130" y="connsiteY4130"/>
                </a:cxn>
                <a:cxn ang="0">
                  <a:pos x="connsiteX4131" y="connsiteY4131"/>
                </a:cxn>
                <a:cxn ang="0">
                  <a:pos x="connsiteX4132" y="connsiteY4132"/>
                </a:cxn>
                <a:cxn ang="0">
                  <a:pos x="connsiteX4133" y="connsiteY4133"/>
                </a:cxn>
                <a:cxn ang="0">
                  <a:pos x="connsiteX4134" y="connsiteY4134"/>
                </a:cxn>
                <a:cxn ang="0">
                  <a:pos x="connsiteX4135" y="connsiteY4135"/>
                </a:cxn>
                <a:cxn ang="0">
                  <a:pos x="connsiteX4136" y="connsiteY4136"/>
                </a:cxn>
                <a:cxn ang="0">
                  <a:pos x="connsiteX4137" y="connsiteY4137"/>
                </a:cxn>
                <a:cxn ang="0">
                  <a:pos x="connsiteX4138" y="connsiteY4138"/>
                </a:cxn>
                <a:cxn ang="0">
                  <a:pos x="connsiteX4139" y="connsiteY4139"/>
                </a:cxn>
                <a:cxn ang="0">
                  <a:pos x="connsiteX4140" y="connsiteY4140"/>
                </a:cxn>
                <a:cxn ang="0">
                  <a:pos x="connsiteX4141" y="connsiteY4141"/>
                </a:cxn>
                <a:cxn ang="0">
                  <a:pos x="connsiteX4142" y="connsiteY4142"/>
                </a:cxn>
                <a:cxn ang="0">
                  <a:pos x="connsiteX4143" y="connsiteY4143"/>
                </a:cxn>
                <a:cxn ang="0">
                  <a:pos x="connsiteX4144" y="connsiteY4144"/>
                </a:cxn>
                <a:cxn ang="0">
                  <a:pos x="connsiteX4145" y="connsiteY4145"/>
                </a:cxn>
                <a:cxn ang="0">
                  <a:pos x="connsiteX4146" y="connsiteY4146"/>
                </a:cxn>
                <a:cxn ang="0">
                  <a:pos x="connsiteX4147" y="connsiteY4147"/>
                </a:cxn>
                <a:cxn ang="0">
                  <a:pos x="connsiteX4148" y="connsiteY4148"/>
                </a:cxn>
                <a:cxn ang="0">
                  <a:pos x="connsiteX4149" y="connsiteY4149"/>
                </a:cxn>
                <a:cxn ang="0">
                  <a:pos x="connsiteX4150" y="connsiteY4150"/>
                </a:cxn>
                <a:cxn ang="0">
                  <a:pos x="connsiteX4151" y="connsiteY4151"/>
                </a:cxn>
                <a:cxn ang="0">
                  <a:pos x="connsiteX4152" y="connsiteY4152"/>
                </a:cxn>
                <a:cxn ang="0">
                  <a:pos x="connsiteX4153" y="connsiteY4153"/>
                </a:cxn>
                <a:cxn ang="0">
                  <a:pos x="connsiteX4154" y="connsiteY4154"/>
                </a:cxn>
                <a:cxn ang="0">
                  <a:pos x="connsiteX4155" y="connsiteY4155"/>
                </a:cxn>
                <a:cxn ang="0">
                  <a:pos x="connsiteX4156" y="connsiteY4156"/>
                </a:cxn>
                <a:cxn ang="0">
                  <a:pos x="connsiteX4157" y="connsiteY4157"/>
                </a:cxn>
                <a:cxn ang="0">
                  <a:pos x="connsiteX4158" y="connsiteY4158"/>
                </a:cxn>
                <a:cxn ang="0">
                  <a:pos x="connsiteX4159" y="connsiteY4159"/>
                </a:cxn>
                <a:cxn ang="0">
                  <a:pos x="connsiteX4160" y="connsiteY4160"/>
                </a:cxn>
                <a:cxn ang="0">
                  <a:pos x="connsiteX4161" y="connsiteY4161"/>
                </a:cxn>
                <a:cxn ang="0">
                  <a:pos x="connsiteX4162" y="connsiteY4162"/>
                </a:cxn>
                <a:cxn ang="0">
                  <a:pos x="connsiteX4163" y="connsiteY4163"/>
                </a:cxn>
                <a:cxn ang="0">
                  <a:pos x="connsiteX4164" y="connsiteY4164"/>
                </a:cxn>
                <a:cxn ang="0">
                  <a:pos x="connsiteX4165" y="connsiteY4165"/>
                </a:cxn>
                <a:cxn ang="0">
                  <a:pos x="connsiteX4166" y="connsiteY4166"/>
                </a:cxn>
                <a:cxn ang="0">
                  <a:pos x="connsiteX4167" y="connsiteY4167"/>
                </a:cxn>
                <a:cxn ang="0">
                  <a:pos x="connsiteX4168" y="connsiteY4168"/>
                </a:cxn>
                <a:cxn ang="0">
                  <a:pos x="connsiteX4169" y="connsiteY4169"/>
                </a:cxn>
                <a:cxn ang="0">
                  <a:pos x="connsiteX4170" y="connsiteY4170"/>
                </a:cxn>
                <a:cxn ang="0">
                  <a:pos x="connsiteX4171" y="connsiteY4171"/>
                </a:cxn>
                <a:cxn ang="0">
                  <a:pos x="connsiteX4172" y="connsiteY4172"/>
                </a:cxn>
                <a:cxn ang="0">
                  <a:pos x="connsiteX4173" y="connsiteY4173"/>
                </a:cxn>
                <a:cxn ang="0">
                  <a:pos x="connsiteX4174" y="connsiteY4174"/>
                </a:cxn>
                <a:cxn ang="0">
                  <a:pos x="connsiteX4175" y="connsiteY4175"/>
                </a:cxn>
                <a:cxn ang="0">
                  <a:pos x="connsiteX4176" y="connsiteY4176"/>
                </a:cxn>
                <a:cxn ang="0">
                  <a:pos x="connsiteX4177" y="connsiteY4177"/>
                </a:cxn>
                <a:cxn ang="0">
                  <a:pos x="connsiteX4178" y="connsiteY4178"/>
                </a:cxn>
                <a:cxn ang="0">
                  <a:pos x="connsiteX4179" y="connsiteY4179"/>
                </a:cxn>
                <a:cxn ang="0">
                  <a:pos x="connsiteX4180" y="connsiteY4180"/>
                </a:cxn>
                <a:cxn ang="0">
                  <a:pos x="connsiteX4181" y="connsiteY4181"/>
                </a:cxn>
                <a:cxn ang="0">
                  <a:pos x="connsiteX4182" y="connsiteY4182"/>
                </a:cxn>
                <a:cxn ang="0">
                  <a:pos x="connsiteX4183" y="connsiteY4183"/>
                </a:cxn>
                <a:cxn ang="0">
                  <a:pos x="connsiteX4184" y="connsiteY4184"/>
                </a:cxn>
                <a:cxn ang="0">
                  <a:pos x="connsiteX4185" y="connsiteY4185"/>
                </a:cxn>
                <a:cxn ang="0">
                  <a:pos x="connsiteX4186" y="connsiteY4186"/>
                </a:cxn>
                <a:cxn ang="0">
                  <a:pos x="connsiteX4187" y="connsiteY4187"/>
                </a:cxn>
                <a:cxn ang="0">
                  <a:pos x="connsiteX4188" y="connsiteY4188"/>
                </a:cxn>
                <a:cxn ang="0">
                  <a:pos x="connsiteX4189" y="connsiteY4189"/>
                </a:cxn>
                <a:cxn ang="0">
                  <a:pos x="connsiteX4190" y="connsiteY4190"/>
                </a:cxn>
                <a:cxn ang="0">
                  <a:pos x="connsiteX4191" y="connsiteY4191"/>
                </a:cxn>
                <a:cxn ang="0">
                  <a:pos x="connsiteX4192" y="connsiteY4192"/>
                </a:cxn>
                <a:cxn ang="0">
                  <a:pos x="connsiteX4193" y="connsiteY4193"/>
                </a:cxn>
                <a:cxn ang="0">
                  <a:pos x="connsiteX4194" y="connsiteY4194"/>
                </a:cxn>
                <a:cxn ang="0">
                  <a:pos x="connsiteX4195" y="connsiteY4195"/>
                </a:cxn>
                <a:cxn ang="0">
                  <a:pos x="connsiteX4196" y="connsiteY4196"/>
                </a:cxn>
                <a:cxn ang="0">
                  <a:pos x="connsiteX4197" y="connsiteY4197"/>
                </a:cxn>
                <a:cxn ang="0">
                  <a:pos x="connsiteX4198" y="connsiteY4198"/>
                </a:cxn>
                <a:cxn ang="0">
                  <a:pos x="connsiteX4199" y="connsiteY4199"/>
                </a:cxn>
                <a:cxn ang="0">
                  <a:pos x="connsiteX4200" y="connsiteY4200"/>
                </a:cxn>
                <a:cxn ang="0">
                  <a:pos x="connsiteX4201" y="connsiteY4201"/>
                </a:cxn>
                <a:cxn ang="0">
                  <a:pos x="connsiteX4202" y="connsiteY4202"/>
                </a:cxn>
                <a:cxn ang="0">
                  <a:pos x="connsiteX4203" y="connsiteY4203"/>
                </a:cxn>
                <a:cxn ang="0">
                  <a:pos x="connsiteX4204" y="connsiteY4204"/>
                </a:cxn>
                <a:cxn ang="0">
                  <a:pos x="connsiteX4205" y="connsiteY4205"/>
                </a:cxn>
                <a:cxn ang="0">
                  <a:pos x="connsiteX4206" y="connsiteY4206"/>
                </a:cxn>
                <a:cxn ang="0">
                  <a:pos x="connsiteX4207" y="connsiteY4207"/>
                </a:cxn>
                <a:cxn ang="0">
                  <a:pos x="connsiteX4208" y="connsiteY4208"/>
                </a:cxn>
                <a:cxn ang="0">
                  <a:pos x="connsiteX4209" y="connsiteY4209"/>
                </a:cxn>
                <a:cxn ang="0">
                  <a:pos x="connsiteX4210" y="connsiteY4210"/>
                </a:cxn>
                <a:cxn ang="0">
                  <a:pos x="connsiteX4211" y="connsiteY4211"/>
                </a:cxn>
                <a:cxn ang="0">
                  <a:pos x="connsiteX4212" y="connsiteY4212"/>
                </a:cxn>
                <a:cxn ang="0">
                  <a:pos x="connsiteX4213" y="connsiteY4213"/>
                </a:cxn>
                <a:cxn ang="0">
                  <a:pos x="connsiteX4214" y="connsiteY4214"/>
                </a:cxn>
                <a:cxn ang="0">
                  <a:pos x="connsiteX4215" y="connsiteY4215"/>
                </a:cxn>
                <a:cxn ang="0">
                  <a:pos x="connsiteX4216" y="connsiteY4216"/>
                </a:cxn>
                <a:cxn ang="0">
                  <a:pos x="connsiteX4217" y="connsiteY4217"/>
                </a:cxn>
                <a:cxn ang="0">
                  <a:pos x="connsiteX4218" y="connsiteY4218"/>
                </a:cxn>
                <a:cxn ang="0">
                  <a:pos x="connsiteX4219" y="connsiteY4219"/>
                </a:cxn>
                <a:cxn ang="0">
                  <a:pos x="connsiteX4220" y="connsiteY4220"/>
                </a:cxn>
                <a:cxn ang="0">
                  <a:pos x="connsiteX4221" y="connsiteY4221"/>
                </a:cxn>
                <a:cxn ang="0">
                  <a:pos x="connsiteX4222" y="connsiteY4222"/>
                </a:cxn>
                <a:cxn ang="0">
                  <a:pos x="connsiteX4223" y="connsiteY4223"/>
                </a:cxn>
                <a:cxn ang="0">
                  <a:pos x="connsiteX4224" y="connsiteY4224"/>
                </a:cxn>
                <a:cxn ang="0">
                  <a:pos x="connsiteX4225" y="connsiteY4225"/>
                </a:cxn>
                <a:cxn ang="0">
                  <a:pos x="connsiteX4226" y="connsiteY4226"/>
                </a:cxn>
                <a:cxn ang="0">
                  <a:pos x="connsiteX4227" y="connsiteY4227"/>
                </a:cxn>
                <a:cxn ang="0">
                  <a:pos x="connsiteX4228" y="connsiteY4228"/>
                </a:cxn>
                <a:cxn ang="0">
                  <a:pos x="connsiteX4229" y="connsiteY4229"/>
                </a:cxn>
                <a:cxn ang="0">
                  <a:pos x="connsiteX4230" y="connsiteY4230"/>
                </a:cxn>
                <a:cxn ang="0">
                  <a:pos x="connsiteX4231" y="connsiteY4231"/>
                </a:cxn>
                <a:cxn ang="0">
                  <a:pos x="connsiteX4232" y="connsiteY4232"/>
                </a:cxn>
                <a:cxn ang="0">
                  <a:pos x="connsiteX4233" y="connsiteY4233"/>
                </a:cxn>
                <a:cxn ang="0">
                  <a:pos x="connsiteX4234" y="connsiteY4234"/>
                </a:cxn>
                <a:cxn ang="0">
                  <a:pos x="connsiteX4235" y="connsiteY4235"/>
                </a:cxn>
                <a:cxn ang="0">
                  <a:pos x="connsiteX4236" y="connsiteY4236"/>
                </a:cxn>
                <a:cxn ang="0">
                  <a:pos x="connsiteX4237" y="connsiteY4237"/>
                </a:cxn>
                <a:cxn ang="0">
                  <a:pos x="connsiteX4238" y="connsiteY4238"/>
                </a:cxn>
                <a:cxn ang="0">
                  <a:pos x="connsiteX4239" y="connsiteY4239"/>
                </a:cxn>
                <a:cxn ang="0">
                  <a:pos x="connsiteX4240" y="connsiteY4240"/>
                </a:cxn>
                <a:cxn ang="0">
                  <a:pos x="connsiteX4241" y="connsiteY4241"/>
                </a:cxn>
                <a:cxn ang="0">
                  <a:pos x="connsiteX4242" y="connsiteY4242"/>
                </a:cxn>
                <a:cxn ang="0">
                  <a:pos x="connsiteX4243" y="connsiteY4243"/>
                </a:cxn>
                <a:cxn ang="0">
                  <a:pos x="connsiteX4244" y="connsiteY4244"/>
                </a:cxn>
                <a:cxn ang="0">
                  <a:pos x="connsiteX4245" y="connsiteY4245"/>
                </a:cxn>
                <a:cxn ang="0">
                  <a:pos x="connsiteX4246" y="connsiteY4246"/>
                </a:cxn>
                <a:cxn ang="0">
                  <a:pos x="connsiteX4247" y="connsiteY4247"/>
                </a:cxn>
                <a:cxn ang="0">
                  <a:pos x="connsiteX4248" y="connsiteY4248"/>
                </a:cxn>
                <a:cxn ang="0">
                  <a:pos x="connsiteX4249" y="connsiteY4249"/>
                </a:cxn>
                <a:cxn ang="0">
                  <a:pos x="connsiteX4250" y="connsiteY4250"/>
                </a:cxn>
                <a:cxn ang="0">
                  <a:pos x="connsiteX4251" y="connsiteY4251"/>
                </a:cxn>
                <a:cxn ang="0">
                  <a:pos x="connsiteX4252" y="connsiteY4252"/>
                </a:cxn>
                <a:cxn ang="0">
                  <a:pos x="connsiteX4253" y="connsiteY4253"/>
                </a:cxn>
                <a:cxn ang="0">
                  <a:pos x="connsiteX4254" y="connsiteY4254"/>
                </a:cxn>
                <a:cxn ang="0">
                  <a:pos x="connsiteX4255" y="connsiteY4255"/>
                </a:cxn>
                <a:cxn ang="0">
                  <a:pos x="connsiteX4256" y="connsiteY4256"/>
                </a:cxn>
                <a:cxn ang="0">
                  <a:pos x="connsiteX4257" y="connsiteY4257"/>
                </a:cxn>
                <a:cxn ang="0">
                  <a:pos x="connsiteX4258" y="connsiteY4258"/>
                </a:cxn>
                <a:cxn ang="0">
                  <a:pos x="connsiteX4259" y="connsiteY4259"/>
                </a:cxn>
                <a:cxn ang="0">
                  <a:pos x="connsiteX4260" y="connsiteY4260"/>
                </a:cxn>
                <a:cxn ang="0">
                  <a:pos x="connsiteX4261" y="connsiteY4261"/>
                </a:cxn>
                <a:cxn ang="0">
                  <a:pos x="connsiteX4262" y="connsiteY4262"/>
                </a:cxn>
                <a:cxn ang="0">
                  <a:pos x="connsiteX4263" y="connsiteY4263"/>
                </a:cxn>
                <a:cxn ang="0">
                  <a:pos x="connsiteX4264" y="connsiteY4264"/>
                </a:cxn>
                <a:cxn ang="0">
                  <a:pos x="connsiteX4265" y="connsiteY4265"/>
                </a:cxn>
                <a:cxn ang="0">
                  <a:pos x="connsiteX4266" y="connsiteY4266"/>
                </a:cxn>
                <a:cxn ang="0">
                  <a:pos x="connsiteX4267" y="connsiteY4267"/>
                </a:cxn>
                <a:cxn ang="0">
                  <a:pos x="connsiteX4268" y="connsiteY4268"/>
                </a:cxn>
                <a:cxn ang="0">
                  <a:pos x="connsiteX4269" y="connsiteY4269"/>
                </a:cxn>
                <a:cxn ang="0">
                  <a:pos x="connsiteX4270" y="connsiteY4270"/>
                </a:cxn>
                <a:cxn ang="0">
                  <a:pos x="connsiteX4271" y="connsiteY4271"/>
                </a:cxn>
                <a:cxn ang="0">
                  <a:pos x="connsiteX4272" y="connsiteY4272"/>
                </a:cxn>
                <a:cxn ang="0">
                  <a:pos x="connsiteX4273" y="connsiteY4273"/>
                </a:cxn>
                <a:cxn ang="0">
                  <a:pos x="connsiteX4274" y="connsiteY4274"/>
                </a:cxn>
                <a:cxn ang="0">
                  <a:pos x="connsiteX4275" y="connsiteY4275"/>
                </a:cxn>
                <a:cxn ang="0">
                  <a:pos x="connsiteX4276" y="connsiteY4276"/>
                </a:cxn>
                <a:cxn ang="0">
                  <a:pos x="connsiteX4277" y="connsiteY4277"/>
                </a:cxn>
                <a:cxn ang="0">
                  <a:pos x="connsiteX4278" y="connsiteY4278"/>
                </a:cxn>
                <a:cxn ang="0">
                  <a:pos x="connsiteX4279" y="connsiteY4279"/>
                </a:cxn>
                <a:cxn ang="0">
                  <a:pos x="connsiteX4280" y="connsiteY4280"/>
                </a:cxn>
                <a:cxn ang="0">
                  <a:pos x="connsiteX4281" y="connsiteY4281"/>
                </a:cxn>
                <a:cxn ang="0">
                  <a:pos x="connsiteX4282" y="connsiteY4282"/>
                </a:cxn>
                <a:cxn ang="0">
                  <a:pos x="connsiteX4283" y="connsiteY4283"/>
                </a:cxn>
                <a:cxn ang="0">
                  <a:pos x="connsiteX4284" y="connsiteY4284"/>
                </a:cxn>
                <a:cxn ang="0">
                  <a:pos x="connsiteX4285" y="connsiteY4285"/>
                </a:cxn>
                <a:cxn ang="0">
                  <a:pos x="connsiteX4286" y="connsiteY4286"/>
                </a:cxn>
                <a:cxn ang="0">
                  <a:pos x="connsiteX4287" y="connsiteY4287"/>
                </a:cxn>
                <a:cxn ang="0">
                  <a:pos x="connsiteX4288" y="connsiteY4288"/>
                </a:cxn>
                <a:cxn ang="0">
                  <a:pos x="connsiteX4289" y="connsiteY4289"/>
                </a:cxn>
                <a:cxn ang="0">
                  <a:pos x="connsiteX4290" y="connsiteY4290"/>
                </a:cxn>
                <a:cxn ang="0">
                  <a:pos x="connsiteX4291" y="connsiteY4291"/>
                </a:cxn>
                <a:cxn ang="0">
                  <a:pos x="connsiteX4292" y="connsiteY4292"/>
                </a:cxn>
                <a:cxn ang="0">
                  <a:pos x="connsiteX4293" y="connsiteY4293"/>
                </a:cxn>
                <a:cxn ang="0">
                  <a:pos x="connsiteX4294" y="connsiteY4294"/>
                </a:cxn>
                <a:cxn ang="0">
                  <a:pos x="connsiteX4295" y="connsiteY4295"/>
                </a:cxn>
                <a:cxn ang="0">
                  <a:pos x="connsiteX4296" y="connsiteY4296"/>
                </a:cxn>
                <a:cxn ang="0">
                  <a:pos x="connsiteX4297" y="connsiteY4297"/>
                </a:cxn>
                <a:cxn ang="0">
                  <a:pos x="connsiteX4298" y="connsiteY4298"/>
                </a:cxn>
                <a:cxn ang="0">
                  <a:pos x="connsiteX4299" y="connsiteY4299"/>
                </a:cxn>
                <a:cxn ang="0">
                  <a:pos x="connsiteX4300" y="connsiteY4300"/>
                </a:cxn>
                <a:cxn ang="0">
                  <a:pos x="connsiteX4301" y="connsiteY4301"/>
                </a:cxn>
                <a:cxn ang="0">
                  <a:pos x="connsiteX4302" y="connsiteY4302"/>
                </a:cxn>
                <a:cxn ang="0">
                  <a:pos x="connsiteX4303" y="connsiteY4303"/>
                </a:cxn>
                <a:cxn ang="0">
                  <a:pos x="connsiteX4304" y="connsiteY4304"/>
                </a:cxn>
                <a:cxn ang="0">
                  <a:pos x="connsiteX4305" y="connsiteY4305"/>
                </a:cxn>
                <a:cxn ang="0">
                  <a:pos x="connsiteX4306" y="connsiteY4306"/>
                </a:cxn>
                <a:cxn ang="0">
                  <a:pos x="connsiteX4307" y="connsiteY4307"/>
                </a:cxn>
                <a:cxn ang="0">
                  <a:pos x="connsiteX4308" y="connsiteY4308"/>
                </a:cxn>
                <a:cxn ang="0">
                  <a:pos x="connsiteX4309" y="connsiteY4309"/>
                </a:cxn>
                <a:cxn ang="0">
                  <a:pos x="connsiteX4310" y="connsiteY4310"/>
                </a:cxn>
                <a:cxn ang="0">
                  <a:pos x="connsiteX4311" y="connsiteY4311"/>
                </a:cxn>
                <a:cxn ang="0">
                  <a:pos x="connsiteX4312" y="connsiteY4312"/>
                </a:cxn>
                <a:cxn ang="0">
                  <a:pos x="connsiteX4313" y="connsiteY4313"/>
                </a:cxn>
                <a:cxn ang="0">
                  <a:pos x="connsiteX4314" y="connsiteY4314"/>
                </a:cxn>
                <a:cxn ang="0">
                  <a:pos x="connsiteX4315" y="connsiteY4315"/>
                </a:cxn>
                <a:cxn ang="0">
                  <a:pos x="connsiteX4316" y="connsiteY4316"/>
                </a:cxn>
                <a:cxn ang="0">
                  <a:pos x="connsiteX4317" y="connsiteY4317"/>
                </a:cxn>
                <a:cxn ang="0">
                  <a:pos x="connsiteX4318" y="connsiteY4318"/>
                </a:cxn>
                <a:cxn ang="0">
                  <a:pos x="connsiteX4319" y="connsiteY4319"/>
                </a:cxn>
                <a:cxn ang="0">
                  <a:pos x="connsiteX4320" y="connsiteY4320"/>
                </a:cxn>
                <a:cxn ang="0">
                  <a:pos x="connsiteX4321" y="connsiteY4321"/>
                </a:cxn>
                <a:cxn ang="0">
                  <a:pos x="connsiteX4322" y="connsiteY4322"/>
                </a:cxn>
                <a:cxn ang="0">
                  <a:pos x="connsiteX4323" y="connsiteY4323"/>
                </a:cxn>
                <a:cxn ang="0">
                  <a:pos x="connsiteX4324" y="connsiteY4324"/>
                </a:cxn>
                <a:cxn ang="0">
                  <a:pos x="connsiteX4325" y="connsiteY4325"/>
                </a:cxn>
                <a:cxn ang="0">
                  <a:pos x="connsiteX4326" y="connsiteY4326"/>
                </a:cxn>
                <a:cxn ang="0">
                  <a:pos x="connsiteX4327" y="connsiteY4327"/>
                </a:cxn>
                <a:cxn ang="0">
                  <a:pos x="connsiteX4328" y="connsiteY4328"/>
                </a:cxn>
                <a:cxn ang="0">
                  <a:pos x="connsiteX4329" y="connsiteY4329"/>
                </a:cxn>
                <a:cxn ang="0">
                  <a:pos x="connsiteX4330" y="connsiteY4330"/>
                </a:cxn>
                <a:cxn ang="0">
                  <a:pos x="connsiteX4331" y="connsiteY4331"/>
                </a:cxn>
                <a:cxn ang="0">
                  <a:pos x="connsiteX4332" y="connsiteY4332"/>
                </a:cxn>
                <a:cxn ang="0">
                  <a:pos x="connsiteX4333" y="connsiteY4333"/>
                </a:cxn>
                <a:cxn ang="0">
                  <a:pos x="connsiteX4334" y="connsiteY4334"/>
                </a:cxn>
                <a:cxn ang="0">
                  <a:pos x="connsiteX4335" y="connsiteY4335"/>
                </a:cxn>
                <a:cxn ang="0">
                  <a:pos x="connsiteX4336" y="connsiteY4336"/>
                </a:cxn>
                <a:cxn ang="0">
                  <a:pos x="connsiteX4337" y="connsiteY4337"/>
                </a:cxn>
                <a:cxn ang="0">
                  <a:pos x="connsiteX4338" y="connsiteY4338"/>
                </a:cxn>
                <a:cxn ang="0">
                  <a:pos x="connsiteX4339" y="connsiteY4339"/>
                </a:cxn>
                <a:cxn ang="0">
                  <a:pos x="connsiteX4340" y="connsiteY4340"/>
                </a:cxn>
                <a:cxn ang="0">
                  <a:pos x="connsiteX4341" y="connsiteY4341"/>
                </a:cxn>
                <a:cxn ang="0">
                  <a:pos x="connsiteX4342" y="connsiteY4342"/>
                </a:cxn>
                <a:cxn ang="0">
                  <a:pos x="connsiteX4343" y="connsiteY4343"/>
                </a:cxn>
                <a:cxn ang="0">
                  <a:pos x="connsiteX4344" y="connsiteY4344"/>
                </a:cxn>
                <a:cxn ang="0">
                  <a:pos x="connsiteX4345" y="connsiteY4345"/>
                </a:cxn>
                <a:cxn ang="0">
                  <a:pos x="connsiteX4346" y="connsiteY4346"/>
                </a:cxn>
                <a:cxn ang="0">
                  <a:pos x="connsiteX4347" y="connsiteY4347"/>
                </a:cxn>
                <a:cxn ang="0">
                  <a:pos x="connsiteX4348" y="connsiteY4348"/>
                </a:cxn>
                <a:cxn ang="0">
                  <a:pos x="connsiteX4349" y="connsiteY4349"/>
                </a:cxn>
                <a:cxn ang="0">
                  <a:pos x="connsiteX4350" y="connsiteY4350"/>
                </a:cxn>
                <a:cxn ang="0">
                  <a:pos x="connsiteX4351" y="connsiteY4351"/>
                </a:cxn>
                <a:cxn ang="0">
                  <a:pos x="connsiteX4352" y="connsiteY4352"/>
                </a:cxn>
                <a:cxn ang="0">
                  <a:pos x="connsiteX4353" y="connsiteY4353"/>
                </a:cxn>
                <a:cxn ang="0">
                  <a:pos x="connsiteX4354" y="connsiteY4354"/>
                </a:cxn>
                <a:cxn ang="0">
                  <a:pos x="connsiteX4355" y="connsiteY4355"/>
                </a:cxn>
                <a:cxn ang="0">
                  <a:pos x="connsiteX4356" y="connsiteY4356"/>
                </a:cxn>
                <a:cxn ang="0">
                  <a:pos x="connsiteX4357" y="connsiteY4357"/>
                </a:cxn>
                <a:cxn ang="0">
                  <a:pos x="connsiteX4358" y="connsiteY4358"/>
                </a:cxn>
                <a:cxn ang="0">
                  <a:pos x="connsiteX4359" y="connsiteY4359"/>
                </a:cxn>
                <a:cxn ang="0">
                  <a:pos x="connsiteX4360" y="connsiteY4360"/>
                </a:cxn>
                <a:cxn ang="0">
                  <a:pos x="connsiteX4361" y="connsiteY4361"/>
                </a:cxn>
                <a:cxn ang="0">
                  <a:pos x="connsiteX4362" y="connsiteY4362"/>
                </a:cxn>
                <a:cxn ang="0">
                  <a:pos x="connsiteX4363" y="connsiteY4363"/>
                </a:cxn>
                <a:cxn ang="0">
                  <a:pos x="connsiteX4364" y="connsiteY4364"/>
                </a:cxn>
                <a:cxn ang="0">
                  <a:pos x="connsiteX4365" y="connsiteY4365"/>
                </a:cxn>
                <a:cxn ang="0">
                  <a:pos x="connsiteX4366" y="connsiteY4366"/>
                </a:cxn>
                <a:cxn ang="0">
                  <a:pos x="connsiteX4367" y="connsiteY4367"/>
                </a:cxn>
                <a:cxn ang="0">
                  <a:pos x="connsiteX4368" y="connsiteY4368"/>
                </a:cxn>
                <a:cxn ang="0">
                  <a:pos x="connsiteX4369" y="connsiteY4369"/>
                </a:cxn>
                <a:cxn ang="0">
                  <a:pos x="connsiteX4370" y="connsiteY4370"/>
                </a:cxn>
                <a:cxn ang="0">
                  <a:pos x="connsiteX4371" y="connsiteY4371"/>
                </a:cxn>
                <a:cxn ang="0">
                  <a:pos x="connsiteX4372" y="connsiteY4372"/>
                </a:cxn>
                <a:cxn ang="0">
                  <a:pos x="connsiteX4373" y="connsiteY4373"/>
                </a:cxn>
                <a:cxn ang="0">
                  <a:pos x="connsiteX4374" y="connsiteY4374"/>
                </a:cxn>
                <a:cxn ang="0">
                  <a:pos x="connsiteX4375" y="connsiteY4375"/>
                </a:cxn>
                <a:cxn ang="0">
                  <a:pos x="connsiteX4376" y="connsiteY4376"/>
                </a:cxn>
                <a:cxn ang="0">
                  <a:pos x="connsiteX4377" y="connsiteY4377"/>
                </a:cxn>
                <a:cxn ang="0">
                  <a:pos x="connsiteX4378" y="connsiteY4378"/>
                </a:cxn>
                <a:cxn ang="0">
                  <a:pos x="connsiteX4379" y="connsiteY4379"/>
                </a:cxn>
                <a:cxn ang="0">
                  <a:pos x="connsiteX4380" y="connsiteY4380"/>
                </a:cxn>
                <a:cxn ang="0">
                  <a:pos x="connsiteX4381" y="connsiteY4381"/>
                </a:cxn>
                <a:cxn ang="0">
                  <a:pos x="connsiteX4382" y="connsiteY4382"/>
                </a:cxn>
                <a:cxn ang="0">
                  <a:pos x="connsiteX4383" y="connsiteY4383"/>
                </a:cxn>
                <a:cxn ang="0">
                  <a:pos x="connsiteX4384" y="connsiteY4384"/>
                </a:cxn>
                <a:cxn ang="0">
                  <a:pos x="connsiteX4385" y="connsiteY4385"/>
                </a:cxn>
                <a:cxn ang="0">
                  <a:pos x="connsiteX4386" y="connsiteY4386"/>
                </a:cxn>
                <a:cxn ang="0">
                  <a:pos x="connsiteX4387" y="connsiteY4387"/>
                </a:cxn>
                <a:cxn ang="0">
                  <a:pos x="connsiteX4388" y="connsiteY4388"/>
                </a:cxn>
                <a:cxn ang="0">
                  <a:pos x="connsiteX4389" y="connsiteY4389"/>
                </a:cxn>
                <a:cxn ang="0">
                  <a:pos x="connsiteX4390" y="connsiteY4390"/>
                </a:cxn>
                <a:cxn ang="0">
                  <a:pos x="connsiteX4391" y="connsiteY4391"/>
                </a:cxn>
                <a:cxn ang="0">
                  <a:pos x="connsiteX4392" y="connsiteY4392"/>
                </a:cxn>
                <a:cxn ang="0">
                  <a:pos x="connsiteX4393" y="connsiteY4393"/>
                </a:cxn>
                <a:cxn ang="0">
                  <a:pos x="connsiteX4394" y="connsiteY4394"/>
                </a:cxn>
                <a:cxn ang="0">
                  <a:pos x="connsiteX4395" y="connsiteY4395"/>
                </a:cxn>
                <a:cxn ang="0">
                  <a:pos x="connsiteX4396" y="connsiteY4396"/>
                </a:cxn>
                <a:cxn ang="0">
                  <a:pos x="connsiteX4397" y="connsiteY4397"/>
                </a:cxn>
                <a:cxn ang="0">
                  <a:pos x="connsiteX4398" y="connsiteY4398"/>
                </a:cxn>
                <a:cxn ang="0">
                  <a:pos x="connsiteX4399" y="connsiteY4399"/>
                </a:cxn>
                <a:cxn ang="0">
                  <a:pos x="connsiteX4400" y="connsiteY4400"/>
                </a:cxn>
                <a:cxn ang="0">
                  <a:pos x="connsiteX4401" y="connsiteY4401"/>
                </a:cxn>
                <a:cxn ang="0">
                  <a:pos x="connsiteX4402" y="connsiteY4402"/>
                </a:cxn>
                <a:cxn ang="0">
                  <a:pos x="connsiteX4403" y="connsiteY4403"/>
                </a:cxn>
                <a:cxn ang="0">
                  <a:pos x="connsiteX4404" y="connsiteY4404"/>
                </a:cxn>
                <a:cxn ang="0">
                  <a:pos x="connsiteX4405" y="connsiteY4405"/>
                </a:cxn>
                <a:cxn ang="0">
                  <a:pos x="connsiteX4406" y="connsiteY4406"/>
                </a:cxn>
                <a:cxn ang="0">
                  <a:pos x="connsiteX4407" y="connsiteY4407"/>
                </a:cxn>
                <a:cxn ang="0">
                  <a:pos x="connsiteX4408" y="connsiteY4408"/>
                </a:cxn>
                <a:cxn ang="0">
                  <a:pos x="connsiteX4409" y="connsiteY4409"/>
                </a:cxn>
                <a:cxn ang="0">
                  <a:pos x="connsiteX4410" y="connsiteY4410"/>
                </a:cxn>
                <a:cxn ang="0">
                  <a:pos x="connsiteX4411" y="connsiteY4411"/>
                </a:cxn>
                <a:cxn ang="0">
                  <a:pos x="connsiteX4412" y="connsiteY4412"/>
                </a:cxn>
                <a:cxn ang="0">
                  <a:pos x="connsiteX4413" y="connsiteY4413"/>
                </a:cxn>
                <a:cxn ang="0">
                  <a:pos x="connsiteX4414" y="connsiteY4414"/>
                </a:cxn>
                <a:cxn ang="0">
                  <a:pos x="connsiteX4415" y="connsiteY4415"/>
                </a:cxn>
                <a:cxn ang="0">
                  <a:pos x="connsiteX4416" y="connsiteY4416"/>
                </a:cxn>
                <a:cxn ang="0">
                  <a:pos x="connsiteX4417" y="connsiteY4417"/>
                </a:cxn>
                <a:cxn ang="0">
                  <a:pos x="connsiteX4418" y="connsiteY4418"/>
                </a:cxn>
                <a:cxn ang="0">
                  <a:pos x="connsiteX4419" y="connsiteY4419"/>
                </a:cxn>
                <a:cxn ang="0">
                  <a:pos x="connsiteX4420" y="connsiteY4420"/>
                </a:cxn>
                <a:cxn ang="0">
                  <a:pos x="connsiteX4421" y="connsiteY4421"/>
                </a:cxn>
                <a:cxn ang="0">
                  <a:pos x="connsiteX4422" y="connsiteY4422"/>
                </a:cxn>
                <a:cxn ang="0">
                  <a:pos x="connsiteX4423" y="connsiteY4423"/>
                </a:cxn>
                <a:cxn ang="0">
                  <a:pos x="connsiteX4424" y="connsiteY4424"/>
                </a:cxn>
                <a:cxn ang="0">
                  <a:pos x="connsiteX4425" y="connsiteY4425"/>
                </a:cxn>
                <a:cxn ang="0">
                  <a:pos x="connsiteX4426" y="connsiteY4426"/>
                </a:cxn>
                <a:cxn ang="0">
                  <a:pos x="connsiteX4427" y="connsiteY4427"/>
                </a:cxn>
                <a:cxn ang="0">
                  <a:pos x="connsiteX4428" y="connsiteY4428"/>
                </a:cxn>
                <a:cxn ang="0">
                  <a:pos x="connsiteX4429" y="connsiteY4429"/>
                </a:cxn>
                <a:cxn ang="0">
                  <a:pos x="connsiteX4430" y="connsiteY4430"/>
                </a:cxn>
                <a:cxn ang="0">
                  <a:pos x="connsiteX4431" y="connsiteY4431"/>
                </a:cxn>
                <a:cxn ang="0">
                  <a:pos x="connsiteX4432" y="connsiteY4432"/>
                </a:cxn>
                <a:cxn ang="0">
                  <a:pos x="connsiteX4433" y="connsiteY4433"/>
                </a:cxn>
                <a:cxn ang="0">
                  <a:pos x="connsiteX4434" y="connsiteY4434"/>
                </a:cxn>
                <a:cxn ang="0">
                  <a:pos x="connsiteX4435" y="connsiteY4435"/>
                </a:cxn>
                <a:cxn ang="0">
                  <a:pos x="connsiteX4436" y="connsiteY4436"/>
                </a:cxn>
                <a:cxn ang="0">
                  <a:pos x="connsiteX4437" y="connsiteY4437"/>
                </a:cxn>
                <a:cxn ang="0">
                  <a:pos x="connsiteX4438" y="connsiteY4438"/>
                </a:cxn>
                <a:cxn ang="0">
                  <a:pos x="connsiteX4439" y="connsiteY4439"/>
                </a:cxn>
                <a:cxn ang="0">
                  <a:pos x="connsiteX4440" y="connsiteY4440"/>
                </a:cxn>
                <a:cxn ang="0">
                  <a:pos x="connsiteX4441" y="connsiteY4441"/>
                </a:cxn>
                <a:cxn ang="0">
                  <a:pos x="connsiteX4442" y="connsiteY4442"/>
                </a:cxn>
                <a:cxn ang="0">
                  <a:pos x="connsiteX4443" y="connsiteY4443"/>
                </a:cxn>
                <a:cxn ang="0">
                  <a:pos x="connsiteX4444" y="connsiteY4444"/>
                </a:cxn>
                <a:cxn ang="0">
                  <a:pos x="connsiteX4445" y="connsiteY4445"/>
                </a:cxn>
                <a:cxn ang="0">
                  <a:pos x="connsiteX4446" y="connsiteY4446"/>
                </a:cxn>
                <a:cxn ang="0">
                  <a:pos x="connsiteX4447" y="connsiteY4447"/>
                </a:cxn>
                <a:cxn ang="0">
                  <a:pos x="connsiteX4448" y="connsiteY4448"/>
                </a:cxn>
                <a:cxn ang="0">
                  <a:pos x="connsiteX4449" y="connsiteY4449"/>
                </a:cxn>
                <a:cxn ang="0">
                  <a:pos x="connsiteX4450" y="connsiteY4450"/>
                </a:cxn>
                <a:cxn ang="0">
                  <a:pos x="connsiteX4451" y="connsiteY4451"/>
                </a:cxn>
                <a:cxn ang="0">
                  <a:pos x="connsiteX4452" y="connsiteY4452"/>
                </a:cxn>
                <a:cxn ang="0">
                  <a:pos x="connsiteX4453" y="connsiteY4453"/>
                </a:cxn>
                <a:cxn ang="0">
                  <a:pos x="connsiteX4454" y="connsiteY4454"/>
                </a:cxn>
                <a:cxn ang="0">
                  <a:pos x="connsiteX4455" y="connsiteY4455"/>
                </a:cxn>
                <a:cxn ang="0">
                  <a:pos x="connsiteX4456" y="connsiteY4456"/>
                </a:cxn>
                <a:cxn ang="0">
                  <a:pos x="connsiteX4457" y="connsiteY4457"/>
                </a:cxn>
                <a:cxn ang="0">
                  <a:pos x="connsiteX4458" y="connsiteY4458"/>
                </a:cxn>
                <a:cxn ang="0">
                  <a:pos x="connsiteX4459" y="connsiteY4459"/>
                </a:cxn>
                <a:cxn ang="0">
                  <a:pos x="connsiteX4460" y="connsiteY4460"/>
                </a:cxn>
                <a:cxn ang="0">
                  <a:pos x="connsiteX4461" y="connsiteY4461"/>
                </a:cxn>
                <a:cxn ang="0">
                  <a:pos x="connsiteX4462" y="connsiteY4462"/>
                </a:cxn>
                <a:cxn ang="0">
                  <a:pos x="connsiteX4463" y="connsiteY4463"/>
                </a:cxn>
                <a:cxn ang="0">
                  <a:pos x="connsiteX4464" y="connsiteY4464"/>
                </a:cxn>
                <a:cxn ang="0">
                  <a:pos x="connsiteX4465" y="connsiteY4465"/>
                </a:cxn>
                <a:cxn ang="0">
                  <a:pos x="connsiteX4466" y="connsiteY4466"/>
                </a:cxn>
                <a:cxn ang="0">
                  <a:pos x="connsiteX4467" y="connsiteY4467"/>
                </a:cxn>
                <a:cxn ang="0">
                  <a:pos x="connsiteX4468" y="connsiteY4468"/>
                </a:cxn>
                <a:cxn ang="0">
                  <a:pos x="connsiteX4469" y="connsiteY4469"/>
                </a:cxn>
                <a:cxn ang="0">
                  <a:pos x="connsiteX4470" y="connsiteY4470"/>
                </a:cxn>
                <a:cxn ang="0">
                  <a:pos x="connsiteX4471" y="connsiteY4471"/>
                </a:cxn>
                <a:cxn ang="0">
                  <a:pos x="connsiteX4472" y="connsiteY4472"/>
                </a:cxn>
                <a:cxn ang="0">
                  <a:pos x="connsiteX4473" y="connsiteY4473"/>
                </a:cxn>
                <a:cxn ang="0">
                  <a:pos x="connsiteX4474" y="connsiteY4474"/>
                </a:cxn>
                <a:cxn ang="0">
                  <a:pos x="connsiteX4475" y="connsiteY4475"/>
                </a:cxn>
                <a:cxn ang="0">
                  <a:pos x="connsiteX4476" y="connsiteY4476"/>
                </a:cxn>
                <a:cxn ang="0">
                  <a:pos x="connsiteX4477" y="connsiteY4477"/>
                </a:cxn>
                <a:cxn ang="0">
                  <a:pos x="connsiteX4478" y="connsiteY4478"/>
                </a:cxn>
                <a:cxn ang="0">
                  <a:pos x="connsiteX4479" y="connsiteY4479"/>
                </a:cxn>
                <a:cxn ang="0">
                  <a:pos x="connsiteX4480" y="connsiteY4480"/>
                </a:cxn>
                <a:cxn ang="0">
                  <a:pos x="connsiteX4481" y="connsiteY4481"/>
                </a:cxn>
                <a:cxn ang="0">
                  <a:pos x="connsiteX4482" y="connsiteY4482"/>
                </a:cxn>
                <a:cxn ang="0">
                  <a:pos x="connsiteX4483" y="connsiteY4483"/>
                </a:cxn>
                <a:cxn ang="0">
                  <a:pos x="connsiteX4484" y="connsiteY4484"/>
                </a:cxn>
                <a:cxn ang="0">
                  <a:pos x="connsiteX4485" y="connsiteY4485"/>
                </a:cxn>
                <a:cxn ang="0">
                  <a:pos x="connsiteX4486" y="connsiteY4486"/>
                </a:cxn>
                <a:cxn ang="0">
                  <a:pos x="connsiteX4487" y="connsiteY4487"/>
                </a:cxn>
                <a:cxn ang="0">
                  <a:pos x="connsiteX4488" y="connsiteY4488"/>
                </a:cxn>
                <a:cxn ang="0">
                  <a:pos x="connsiteX4489" y="connsiteY4489"/>
                </a:cxn>
                <a:cxn ang="0">
                  <a:pos x="connsiteX4490" y="connsiteY4490"/>
                </a:cxn>
                <a:cxn ang="0">
                  <a:pos x="connsiteX4491" y="connsiteY4491"/>
                </a:cxn>
                <a:cxn ang="0">
                  <a:pos x="connsiteX4492" y="connsiteY4492"/>
                </a:cxn>
                <a:cxn ang="0">
                  <a:pos x="connsiteX4493" y="connsiteY4493"/>
                </a:cxn>
                <a:cxn ang="0">
                  <a:pos x="connsiteX4494" y="connsiteY4494"/>
                </a:cxn>
                <a:cxn ang="0">
                  <a:pos x="connsiteX4495" y="connsiteY4495"/>
                </a:cxn>
                <a:cxn ang="0">
                  <a:pos x="connsiteX4496" y="connsiteY4496"/>
                </a:cxn>
                <a:cxn ang="0">
                  <a:pos x="connsiteX4497" y="connsiteY4497"/>
                </a:cxn>
                <a:cxn ang="0">
                  <a:pos x="connsiteX4498" y="connsiteY4498"/>
                </a:cxn>
                <a:cxn ang="0">
                  <a:pos x="connsiteX4499" y="connsiteY4499"/>
                </a:cxn>
                <a:cxn ang="0">
                  <a:pos x="connsiteX4500" y="connsiteY4500"/>
                </a:cxn>
                <a:cxn ang="0">
                  <a:pos x="connsiteX4501" y="connsiteY4501"/>
                </a:cxn>
                <a:cxn ang="0">
                  <a:pos x="connsiteX4502" y="connsiteY4502"/>
                </a:cxn>
                <a:cxn ang="0">
                  <a:pos x="connsiteX4503" y="connsiteY4503"/>
                </a:cxn>
                <a:cxn ang="0">
                  <a:pos x="connsiteX4504" y="connsiteY4504"/>
                </a:cxn>
                <a:cxn ang="0">
                  <a:pos x="connsiteX4505" y="connsiteY4505"/>
                </a:cxn>
                <a:cxn ang="0">
                  <a:pos x="connsiteX4506" y="connsiteY4506"/>
                </a:cxn>
                <a:cxn ang="0">
                  <a:pos x="connsiteX4507" y="connsiteY4507"/>
                </a:cxn>
                <a:cxn ang="0">
                  <a:pos x="connsiteX4508" y="connsiteY4508"/>
                </a:cxn>
                <a:cxn ang="0">
                  <a:pos x="connsiteX4509" y="connsiteY4509"/>
                </a:cxn>
                <a:cxn ang="0">
                  <a:pos x="connsiteX4510" y="connsiteY4510"/>
                </a:cxn>
                <a:cxn ang="0">
                  <a:pos x="connsiteX4511" y="connsiteY4511"/>
                </a:cxn>
                <a:cxn ang="0">
                  <a:pos x="connsiteX4512" y="connsiteY4512"/>
                </a:cxn>
                <a:cxn ang="0">
                  <a:pos x="connsiteX4513" y="connsiteY4513"/>
                </a:cxn>
                <a:cxn ang="0">
                  <a:pos x="connsiteX4514" y="connsiteY4514"/>
                </a:cxn>
                <a:cxn ang="0">
                  <a:pos x="connsiteX4515" y="connsiteY4515"/>
                </a:cxn>
                <a:cxn ang="0">
                  <a:pos x="connsiteX4516" y="connsiteY4516"/>
                </a:cxn>
                <a:cxn ang="0">
                  <a:pos x="connsiteX4517" y="connsiteY4517"/>
                </a:cxn>
                <a:cxn ang="0">
                  <a:pos x="connsiteX4518" y="connsiteY4518"/>
                </a:cxn>
                <a:cxn ang="0">
                  <a:pos x="connsiteX4519" y="connsiteY4519"/>
                </a:cxn>
                <a:cxn ang="0">
                  <a:pos x="connsiteX4520" y="connsiteY4520"/>
                </a:cxn>
                <a:cxn ang="0">
                  <a:pos x="connsiteX4521" y="connsiteY4521"/>
                </a:cxn>
                <a:cxn ang="0">
                  <a:pos x="connsiteX4522" y="connsiteY4522"/>
                </a:cxn>
                <a:cxn ang="0">
                  <a:pos x="connsiteX4523" y="connsiteY4523"/>
                </a:cxn>
                <a:cxn ang="0">
                  <a:pos x="connsiteX4524" y="connsiteY4524"/>
                </a:cxn>
                <a:cxn ang="0">
                  <a:pos x="connsiteX4525" y="connsiteY4525"/>
                </a:cxn>
                <a:cxn ang="0">
                  <a:pos x="connsiteX4526" y="connsiteY4526"/>
                </a:cxn>
                <a:cxn ang="0">
                  <a:pos x="connsiteX4527" y="connsiteY4527"/>
                </a:cxn>
                <a:cxn ang="0">
                  <a:pos x="connsiteX4528" y="connsiteY4528"/>
                </a:cxn>
                <a:cxn ang="0">
                  <a:pos x="connsiteX4529" y="connsiteY4529"/>
                </a:cxn>
                <a:cxn ang="0">
                  <a:pos x="connsiteX4530" y="connsiteY4530"/>
                </a:cxn>
                <a:cxn ang="0">
                  <a:pos x="connsiteX4531" y="connsiteY4531"/>
                </a:cxn>
                <a:cxn ang="0">
                  <a:pos x="connsiteX4532" y="connsiteY4532"/>
                </a:cxn>
                <a:cxn ang="0">
                  <a:pos x="connsiteX4533" y="connsiteY4533"/>
                </a:cxn>
                <a:cxn ang="0">
                  <a:pos x="connsiteX4534" y="connsiteY4534"/>
                </a:cxn>
                <a:cxn ang="0">
                  <a:pos x="connsiteX4535" y="connsiteY4535"/>
                </a:cxn>
                <a:cxn ang="0">
                  <a:pos x="connsiteX4536" y="connsiteY4536"/>
                </a:cxn>
                <a:cxn ang="0">
                  <a:pos x="connsiteX4537" y="connsiteY4537"/>
                </a:cxn>
                <a:cxn ang="0">
                  <a:pos x="connsiteX4538" y="connsiteY4538"/>
                </a:cxn>
                <a:cxn ang="0">
                  <a:pos x="connsiteX4539" y="connsiteY4539"/>
                </a:cxn>
                <a:cxn ang="0">
                  <a:pos x="connsiteX4540" y="connsiteY4540"/>
                </a:cxn>
                <a:cxn ang="0">
                  <a:pos x="connsiteX4541" y="connsiteY4541"/>
                </a:cxn>
                <a:cxn ang="0">
                  <a:pos x="connsiteX4542" y="connsiteY4542"/>
                </a:cxn>
                <a:cxn ang="0">
                  <a:pos x="connsiteX4543" y="connsiteY4543"/>
                </a:cxn>
                <a:cxn ang="0">
                  <a:pos x="connsiteX4544" y="connsiteY4544"/>
                </a:cxn>
                <a:cxn ang="0">
                  <a:pos x="connsiteX4545" y="connsiteY4545"/>
                </a:cxn>
                <a:cxn ang="0">
                  <a:pos x="connsiteX4546" y="connsiteY4546"/>
                </a:cxn>
                <a:cxn ang="0">
                  <a:pos x="connsiteX4547" y="connsiteY4547"/>
                </a:cxn>
                <a:cxn ang="0">
                  <a:pos x="connsiteX4548" y="connsiteY4548"/>
                </a:cxn>
                <a:cxn ang="0">
                  <a:pos x="connsiteX4549" y="connsiteY4549"/>
                </a:cxn>
                <a:cxn ang="0">
                  <a:pos x="connsiteX4550" y="connsiteY4550"/>
                </a:cxn>
                <a:cxn ang="0">
                  <a:pos x="connsiteX4551" y="connsiteY4551"/>
                </a:cxn>
                <a:cxn ang="0">
                  <a:pos x="connsiteX4552" y="connsiteY4552"/>
                </a:cxn>
                <a:cxn ang="0">
                  <a:pos x="connsiteX4553" y="connsiteY4553"/>
                </a:cxn>
                <a:cxn ang="0">
                  <a:pos x="connsiteX4554" y="connsiteY4554"/>
                </a:cxn>
                <a:cxn ang="0">
                  <a:pos x="connsiteX4555" y="connsiteY4555"/>
                </a:cxn>
                <a:cxn ang="0">
                  <a:pos x="connsiteX4556" y="connsiteY4556"/>
                </a:cxn>
                <a:cxn ang="0">
                  <a:pos x="connsiteX4557" y="connsiteY4557"/>
                </a:cxn>
                <a:cxn ang="0">
                  <a:pos x="connsiteX4558" y="connsiteY4558"/>
                </a:cxn>
                <a:cxn ang="0">
                  <a:pos x="connsiteX4559" y="connsiteY4559"/>
                </a:cxn>
                <a:cxn ang="0">
                  <a:pos x="connsiteX4560" y="connsiteY4560"/>
                </a:cxn>
                <a:cxn ang="0">
                  <a:pos x="connsiteX4561" y="connsiteY4561"/>
                </a:cxn>
                <a:cxn ang="0">
                  <a:pos x="connsiteX4562" y="connsiteY4562"/>
                </a:cxn>
                <a:cxn ang="0">
                  <a:pos x="connsiteX4563" y="connsiteY4563"/>
                </a:cxn>
                <a:cxn ang="0">
                  <a:pos x="connsiteX4564" y="connsiteY4564"/>
                </a:cxn>
                <a:cxn ang="0">
                  <a:pos x="connsiteX4565" y="connsiteY4565"/>
                </a:cxn>
                <a:cxn ang="0">
                  <a:pos x="connsiteX4566" y="connsiteY4566"/>
                </a:cxn>
                <a:cxn ang="0">
                  <a:pos x="connsiteX4567" y="connsiteY4567"/>
                </a:cxn>
                <a:cxn ang="0">
                  <a:pos x="connsiteX4568" y="connsiteY4568"/>
                </a:cxn>
                <a:cxn ang="0">
                  <a:pos x="connsiteX4569" y="connsiteY4569"/>
                </a:cxn>
                <a:cxn ang="0">
                  <a:pos x="connsiteX4570" y="connsiteY4570"/>
                </a:cxn>
                <a:cxn ang="0">
                  <a:pos x="connsiteX4571" y="connsiteY4571"/>
                </a:cxn>
                <a:cxn ang="0">
                  <a:pos x="connsiteX4572" y="connsiteY4572"/>
                </a:cxn>
                <a:cxn ang="0">
                  <a:pos x="connsiteX4573" y="connsiteY4573"/>
                </a:cxn>
                <a:cxn ang="0">
                  <a:pos x="connsiteX4574" y="connsiteY4574"/>
                </a:cxn>
                <a:cxn ang="0">
                  <a:pos x="connsiteX4575" y="connsiteY4575"/>
                </a:cxn>
                <a:cxn ang="0">
                  <a:pos x="connsiteX4576" y="connsiteY4576"/>
                </a:cxn>
                <a:cxn ang="0">
                  <a:pos x="connsiteX4577" y="connsiteY4577"/>
                </a:cxn>
                <a:cxn ang="0">
                  <a:pos x="connsiteX4578" y="connsiteY4578"/>
                </a:cxn>
                <a:cxn ang="0">
                  <a:pos x="connsiteX4579" y="connsiteY4579"/>
                </a:cxn>
                <a:cxn ang="0">
                  <a:pos x="connsiteX4580" y="connsiteY4580"/>
                </a:cxn>
                <a:cxn ang="0">
                  <a:pos x="connsiteX4581" y="connsiteY4581"/>
                </a:cxn>
                <a:cxn ang="0">
                  <a:pos x="connsiteX4582" y="connsiteY4582"/>
                </a:cxn>
                <a:cxn ang="0">
                  <a:pos x="connsiteX4583" y="connsiteY4583"/>
                </a:cxn>
                <a:cxn ang="0">
                  <a:pos x="connsiteX4584" y="connsiteY4584"/>
                </a:cxn>
                <a:cxn ang="0">
                  <a:pos x="connsiteX4585" y="connsiteY4585"/>
                </a:cxn>
                <a:cxn ang="0">
                  <a:pos x="connsiteX4586" y="connsiteY4586"/>
                </a:cxn>
                <a:cxn ang="0">
                  <a:pos x="connsiteX4587" y="connsiteY4587"/>
                </a:cxn>
                <a:cxn ang="0">
                  <a:pos x="connsiteX4588" y="connsiteY4588"/>
                </a:cxn>
                <a:cxn ang="0">
                  <a:pos x="connsiteX4589" y="connsiteY4589"/>
                </a:cxn>
                <a:cxn ang="0">
                  <a:pos x="connsiteX4590" y="connsiteY4590"/>
                </a:cxn>
                <a:cxn ang="0">
                  <a:pos x="connsiteX4591" y="connsiteY4591"/>
                </a:cxn>
                <a:cxn ang="0">
                  <a:pos x="connsiteX4592" y="connsiteY4592"/>
                </a:cxn>
                <a:cxn ang="0">
                  <a:pos x="connsiteX4593" y="connsiteY4593"/>
                </a:cxn>
                <a:cxn ang="0">
                  <a:pos x="connsiteX4594" y="connsiteY4594"/>
                </a:cxn>
                <a:cxn ang="0">
                  <a:pos x="connsiteX4595" y="connsiteY4595"/>
                </a:cxn>
                <a:cxn ang="0">
                  <a:pos x="connsiteX4596" y="connsiteY4596"/>
                </a:cxn>
                <a:cxn ang="0">
                  <a:pos x="connsiteX4597" y="connsiteY4597"/>
                </a:cxn>
                <a:cxn ang="0">
                  <a:pos x="connsiteX4598" y="connsiteY4598"/>
                </a:cxn>
                <a:cxn ang="0">
                  <a:pos x="connsiteX4599" y="connsiteY4599"/>
                </a:cxn>
                <a:cxn ang="0">
                  <a:pos x="connsiteX4600" y="connsiteY4600"/>
                </a:cxn>
                <a:cxn ang="0">
                  <a:pos x="connsiteX4601" y="connsiteY4601"/>
                </a:cxn>
                <a:cxn ang="0">
                  <a:pos x="connsiteX4602" y="connsiteY4602"/>
                </a:cxn>
                <a:cxn ang="0">
                  <a:pos x="connsiteX4603" y="connsiteY4603"/>
                </a:cxn>
                <a:cxn ang="0">
                  <a:pos x="connsiteX4604" y="connsiteY4604"/>
                </a:cxn>
                <a:cxn ang="0">
                  <a:pos x="connsiteX4605" y="connsiteY4605"/>
                </a:cxn>
                <a:cxn ang="0">
                  <a:pos x="connsiteX4606" y="connsiteY4606"/>
                </a:cxn>
                <a:cxn ang="0">
                  <a:pos x="connsiteX4607" y="connsiteY4607"/>
                </a:cxn>
                <a:cxn ang="0">
                  <a:pos x="connsiteX4608" y="connsiteY4608"/>
                </a:cxn>
                <a:cxn ang="0">
                  <a:pos x="connsiteX4609" y="connsiteY4609"/>
                </a:cxn>
                <a:cxn ang="0">
                  <a:pos x="connsiteX4610" y="connsiteY4610"/>
                </a:cxn>
                <a:cxn ang="0">
                  <a:pos x="connsiteX4611" y="connsiteY4611"/>
                </a:cxn>
                <a:cxn ang="0">
                  <a:pos x="connsiteX4612" y="connsiteY4612"/>
                </a:cxn>
                <a:cxn ang="0">
                  <a:pos x="connsiteX4613" y="connsiteY4613"/>
                </a:cxn>
                <a:cxn ang="0">
                  <a:pos x="connsiteX4614" y="connsiteY4614"/>
                </a:cxn>
                <a:cxn ang="0">
                  <a:pos x="connsiteX4615" y="connsiteY4615"/>
                </a:cxn>
                <a:cxn ang="0">
                  <a:pos x="connsiteX4616" y="connsiteY4616"/>
                </a:cxn>
                <a:cxn ang="0">
                  <a:pos x="connsiteX4617" y="connsiteY4617"/>
                </a:cxn>
                <a:cxn ang="0">
                  <a:pos x="connsiteX4618" y="connsiteY4618"/>
                </a:cxn>
                <a:cxn ang="0">
                  <a:pos x="connsiteX4619" y="connsiteY4619"/>
                </a:cxn>
                <a:cxn ang="0">
                  <a:pos x="connsiteX4620" y="connsiteY4620"/>
                </a:cxn>
                <a:cxn ang="0">
                  <a:pos x="connsiteX4621" y="connsiteY4621"/>
                </a:cxn>
                <a:cxn ang="0">
                  <a:pos x="connsiteX4622" y="connsiteY4622"/>
                </a:cxn>
                <a:cxn ang="0">
                  <a:pos x="connsiteX4623" y="connsiteY4623"/>
                </a:cxn>
                <a:cxn ang="0">
                  <a:pos x="connsiteX4624" y="connsiteY4624"/>
                </a:cxn>
                <a:cxn ang="0">
                  <a:pos x="connsiteX4625" y="connsiteY4625"/>
                </a:cxn>
                <a:cxn ang="0">
                  <a:pos x="connsiteX4626" y="connsiteY4626"/>
                </a:cxn>
                <a:cxn ang="0">
                  <a:pos x="connsiteX4627" y="connsiteY4627"/>
                </a:cxn>
                <a:cxn ang="0">
                  <a:pos x="connsiteX4628" y="connsiteY4628"/>
                </a:cxn>
                <a:cxn ang="0">
                  <a:pos x="connsiteX4629" y="connsiteY4629"/>
                </a:cxn>
                <a:cxn ang="0">
                  <a:pos x="connsiteX4630" y="connsiteY4630"/>
                </a:cxn>
                <a:cxn ang="0">
                  <a:pos x="connsiteX4631" y="connsiteY4631"/>
                </a:cxn>
                <a:cxn ang="0">
                  <a:pos x="connsiteX4632" y="connsiteY4632"/>
                </a:cxn>
                <a:cxn ang="0">
                  <a:pos x="connsiteX4633" y="connsiteY4633"/>
                </a:cxn>
                <a:cxn ang="0">
                  <a:pos x="connsiteX4634" y="connsiteY4634"/>
                </a:cxn>
                <a:cxn ang="0">
                  <a:pos x="connsiteX4635" y="connsiteY4635"/>
                </a:cxn>
                <a:cxn ang="0">
                  <a:pos x="connsiteX4636" y="connsiteY4636"/>
                </a:cxn>
                <a:cxn ang="0">
                  <a:pos x="connsiteX4637" y="connsiteY4637"/>
                </a:cxn>
                <a:cxn ang="0">
                  <a:pos x="connsiteX4638" y="connsiteY4638"/>
                </a:cxn>
                <a:cxn ang="0">
                  <a:pos x="connsiteX4639" y="connsiteY4639"/>
                </a:cxn>
                <a:cxn ang="0">
                  <a:pos x="connsiteX4640" y="connsiteY4640"/>
                </a:cxn>
                <a:cxn ang="0">
                  <a:pos x="connsiteX4641" y="connsiteY4641"/>
                </a:cxn>
                <a:cxn ang="0">
                  <a:pos x="connsiteX4642" y="connsiteY4642"/>
                </a:cxn>
                <a:cxn ang="0">
                  <a:pos x="connsiteX4643" y="connsiteY4643"/>
                </a:cxn>
                <a:cxn ang="0">
                  <a:pos x="connsiteX4644" y="connsiteY4644"/>
                </a:cxn>
                <a:cxn ang="0">
                  <a:pos x="connsiteX4645" y="connsiteY4645"/>
                </a:cxn>
                <a:cxn ang="0">
                  <a:pos x="connsiteX4646" y="connsiteY4646"/>
                </a:cxn>
                <a:cxn ang="0">
                  <a:pos x="connsiteX4647" y="connsiteY4647"/>
                </a:cxn>
                <a:cxn ang="0">
                  <a:pos x="connsiteX4648" y="connsiteY4648"/>
                </a:cxn>
                <a:cxn ang="0">
                  <a:pos x="connsiteX4649" y="connsiteY4649"/>
                </a:cxn>
                <a:cxn ang="0">
                  <a:pos x="connsiteX4650" y="connsiteY4650"/>
                </a:cxn>
                <a:cxn ang="0">
                  <a:pos x="connsiteX4651" y="connsiteY4651"/>
                </a:cxn>
                <a:cxn ang="0">
                  <a:pos x="connsiteX4652" y="connsiteY4652"/>
                </a:cxn>
                <a:cxn ang="0">
                  <a:pos x="connsiteX4653" y="connsiteY4653"/>
                </a:cxn>
                <a:cxn ang="0">
                  <a:pos x="connsiteX4654" y="connsiteY4654"/>
                </a:cxn>
                <a:cxn ang="0">
                  <a:pos x="connsiteX4655" y="connsiteY4655"/>
                </a:cxn>
                <a:cxn ang="0">
                  <a:pos x="connsiteX4656" y="connsiteY4656"/>
                </a:cxn>
                <a:cxn ang="0">
                  <a:pos x="connsiteX4657" y="connsiteY4657"/>
                </a:cxn>
                <a:cxn ang="0">
                  <a:pos x="connsiteX4658" y="connsiteY4658"/>
                </a:cxn>
                <a:cxn ang="0">
                  <a:pos x="connsiteX4659" y="connsiteY4659"/>
                </a:cxn>
                <a:cxn ang="0">
                  <a:pos x="connsiteX4660" y="connsiteY4660"/>
                </a:cxn>
                <a:cxn ang="0">
                  <a:pos x="connsiteX4661" y="connsiteY4661"/>
                </a:cxn>
                <a:cxn ang="0">
                  <a:pos x="connsiteX4662" y="connsiteY4662"/>
                </a:cxn>
                <a:cxn ang="0">
                  <a:pos x="connsiteX4663" y="connsiteY4663"/>
                </a:cxn>
                <a:cxn ang="0">
                  <a:pos x="connsiteX4664" y="connsiteY4664"/>
                </a:cxn>
                <a:cxn ang="0">
                  <a:pos x="connsiteX4665" y="connsiteY4665"/>
                </a:cxn>
                <a:cxn ang="0">
                  <a:pos x="connsiteX4666" y="connsiteY4666"/>
                </a:cxn>
                <a:cxn ang="0">
                  <a:pos x="connsiteX4667" y="connsiteY4667"/>
                </a:cxn>
                <a:cxn ang="0">
                  <a:pos x="connsiteX4668" y="connsiteY4668"/>
                </a:cxn>
                <a:cxn ang="0">
                  <a:pos x="connsiteX4669" y="connsiteY4669"/>
                </a:cxn>
                <a:cxn ang="0">
                  <a:pos x="connsiteX4670" y="connsiteY4670"/>
                </a:cxn>
                <a:cxn ang="0">
                  <a:pos x="connsiteX4671" y="connsiteY4671"/>
                </a:cxn>
                <a:cxn ang="0">
                  <a:pos x="connsiteX4672" y="connsiteY4672"/>
                </a:cxn>
                <a:cxn ang="0">
                  <a:pos x="connsiteX4673" y="connsiteY4673"/>
                </a:cxn>
                <a:cxn ang="0">
                  <a:pos x="connsiteX4674" y="connsiteY4674"/>
                </a:cxn>
                <a:cxn ang="0">
                  <a:pos x="connsiteX4675" y="connsiteY4675"/>
                </a:cxn>
                <a:cxn ang="0">
                  <a:pos x="connsiteX4676" y="connsiteY4676"/>
                </a:cxn>
                <a:cxn ang="0">
                  <a:pos x="connsiteX4677" y="connsiteY4677"/>
                </a:cxn>
                <a:cxn ang="0">
                  <a:pos x="connsiteX4678" y="connsiteY4678"/>
                </a:cxn>
                <a:cxn ang="0">
                  <a:pos x="connsiteX4679" y="connsiteY4679"/>
                </a:cxn>
                <a:cxn ang="0">
                  <a:pos x="connsiteX4680" y="connsiteY4680"/>
                </a:cxn>
                <a:cxn ang="0">
                  <a:pos x="connsiteX4681" y="connsiteY4681"/>
                </a:cxn>
                <a:cxn ang="0">
                  <a:pos x="connsiteX4682" y="connsiteY4682"/>
                </a:cxn>
                <a:cxn ang="0">
                  <a:pos x="connsiteX4683" y="connsiteY4683"/>
                </a:cxn>
                <a:cxn ang="0">
                  <a:pos x="connsiteX4684" y="connsiteY4684"/>
                </a:cxn>
                <a:cxn ang="0">
                  <a:pos x="connsiteX4685" y="connsiteY4685"/>
                </a:cxn>
                <a:cxn ang="0">
                  <a:pos x="connsiteX4686" y="connsiteY4686"/>
                </a:cxn>
                <a:cxn ang="0">
                  <a:pos x="connsiteX4687" y="connsiteY4687"/>
                </a:cxn>
                <a:cxn ang="0">
                  <a:pos x="connsiteX4688" y="connsiteY4688"/>
                </a:cxn>
                <a:cxn ang="0">
                  <a:pos x="connsiteX4689" y="connsiteY4689"/>
                </a:cxn>
                <a:cxn ang="0">
                  <a:pos x="connsiteX4690" y="connsiteY4690"/>
                </a:cxn>
                <a:cxn ang="0">
                  <a:pos x="connsiteX4691" y="connsiteY4691"/>
                </a:cxn>
                <a:cxn ang="0">
                  <a:pos x="connsiteX4692" y="connsiteY4692"/>
                </a:cxn>
                <a:cxn ang="0">
                  <a:pos x="connsiteX4693" y="connsiteY4693"/>
                </a:cxn>
                <a:cxn ang="0">
                  <a:pos x="connsiteX4694" y="connsiteY4694"/>
                </a:cxn>
                <a:cxn ang="0">
                  <a:pos x="connsiteX4695" y="connsiteY4695"/>
                </a:cxn>
                <a:cxn ang="0">
                  <a:pos x="connsiteX4696" y="connsiteY4696"/>
                </a:cxn>
                <a:cxn ang="0">
                  <a:pos x="connsiteX4697" y="connsiteY4697"/>
                </a:cxn>
                <a:cxn ang="0">
                  <a:pos x="connsiteX4698" y="connsiteY4698"/>
                </a:cxn>
                <a:cxn ang="0">
                  <a:pos x="connsiteX4699" y="connsiteY4699"/>
                </a:cxn>
                <a:cxn ang="0">
                  <a:pos x="connsiteX4700" y="connsiteY4700"/>
                </a:cxn>
                <a:cxn ang="0">
                  <a:pos x="connsiteX4701" y="connsiteY4701"/>
                </a:cxn>
                <a:cxn ang="0">
                  <a:pos x="connsiteX4702" y="connsiteY4702"/>
                </a:cxn>
                <a:cxn ang="0">
                  <a:pos x="connsiteX4703" y="connsiteY4703"/>
                </a:cxn>
                <a:cxn ang="0">
                  <a:pos x="connsiteX4704" y="connsiteY4704"/>
                </a:cxn>
                <a:cxn ang="0">
                  <a:pos x="connsiteX4705" y="connsiteY4705"/>
                </a:cxn>
                <a:cxn ang="0">
                  <a:pos x="connsiteX4706" y="connsiteY4706"/>
                </a:cxn>
                <a:cxn ang="0">
                  <a:pos x="connsiteX4707" y="connsiteY4707"/>
                </a:cxn>
                <a:cxn ang="0">
                  <a:pos x="connsiteX4708" y="connsiteY4708"/>
                </a:cxn>
                <a:cxn ang="0">
                  <a:pos x="connsiteX4709" y="connsiteY4709"/>
                </a:cxn>
                <a:cxn ang="0">
                  <a:pos x="connsiteX4710" y="connsiteY4710"/>
                </a:cxn>
                <a:cxn ang="0">
                  <a:pos x="connsiteX4711" y="connsiteY4711"/>
                </a:cxn>
                <a:cxn ang="0">
                  <a:pos x="connsiteX4712" y="connsiteY4712"/>
                </a:cxn>
                <a:cxn ang="0">
                  <a:pos x="connsiteX4713" y="connsiteY4713"/>
                </a:cxn>
                <a:cxn ang="0">
                  <a:pos x="connsiteX4714" y="connsiteY4714"/>
                </a:cxn>
                <a:cxn ang="0">
                  <a:pos x="connsiteX4715" y="connsiteY4715"/>
                </a:cxn>
                <a:cxn ang="0">
                  <a:pos x="connsiteX4716" y="connsiteY4716"/>
                </a:cxn>
                <a:cxn ang="0">
                  <a:pos x="connsiteX4717" y="connsiteY4717"/>
                </a:cxn>
                <a:cxn ang="0">
                  <a:pos x="connsiteX4718" y="connsiteY4718"/>
                </a:cxn>
                <a:cxn ang="0">
                  <a:pos x="connsiteX4719" y="connsiteY4719"/>
                </a:cxn>
                <a:cxn ang="0">
                  <a:pos x="connsiteX4720" y="connsiteY4720"/>
                </a:cxn>
                <a:cxn ang="0">
                  <a:pos x="connsiteX4721" y="connsiteY4721"/>
                </a:cxn>
                <a:cxn ang="0">
                  <a:pos x="connsiteX4722" y="connsiteY4722"/>
                </a:cxn>
                <a:cxn ang="0">
                  <a:pos x="connsiteX4723" y="connsiteY4723"/>
                </a:cxn>
                <a:cxn ang="0">
                  <a:pos x="connsiteX4724" y="connsiteY4724"/>
                </a:cxn>
                <a:cxn ang="0">
                  <a:pos x="connsiteX4725" y="connsiteY4725"/>
                </a:cxn>
                <a:cxn ang="0">
                  <a:pos x="connsiteX4726" y="connsiteY4726"/>
                </a:cxn>
                <a:cxn ang="0">
                  <a:pos x="connsiteX4727" y="connsiteY4727"/>
                </a:cxn>
                <a:cxn ang="0">
                  <a:pos x="connsiteX4728" y="connsiteY4728"/>
                </a:cxn>
                <a:cxn ang="0">
                  <a:pos x="connsiteX4729" y="connsiteY4729"/>
                </a:cxn>
                <a:cxn ang="0">
                  <a:pos x="connsiteX4730" y="connsiteY4730"/>
                </a:cxn>
                <a:cxn ang="0">
                  <a:pos x="connsiteX4731" y="connsiteY4731"/>
                </a:cxn>
                <a:cxn ang="0">
                  <a:pos x="connsiteX4732" y="connsiteY4732"/>
                </a:cxn>
                <a:cxn ang="0">
                  <a:pos x="connsiteX4733" y="connsiteY4733"/>
                </a:cxn>
                <a:cxn ang="0">
                  <a:pos x="connsiteX4734" y="connsiteY4734"/>
                </a:cxn>
                <a:cxn ang="0">
                  <a:pos x="connsiteX4735" y="connsiteY4735"/>
                </a:cxn>
                <a:cxn ang="0">
                  <a:pos x="connsiteX4736" y="connsiteY4736"/>
                </a:cxn>
                <a:cxn ang="0">
                  <a:pos x="connsiteX4737" y="connsiteY4737"/>
                </a:cxn>
                <a:cxn ang="0">
                  <a:pos x="connsiteX4738" y="connsiteY4738"/>
                </a:cxn>
                <a:cxn ang="0">
                  <a:pos x="connsiteX4739" y="connsiteY4739"/>
                </a:cxn>
                <a:cxn ang="0">
                  <a:pos x="connsiteX4740" y="connsiteY4740"/>
                </a:cxn>
                <a:cxn ang="0">
                  <a:pos x="connsiteX4741" y="connsiteY4741"/>
                </a:cxn>
                <a:cxn ang="0">
                  <a:pos x="connsiteX4742" y="connsiteY4742"/>
                </a:cxn>
                <a:cxn ang="0">
                  <a:pos x="connsiteX4743" y="connsiteY4743"/>
                </a:cxn>
                <a:cxn ang="0">
                  <a:pos x="connsiteX4744" y="connsiteY4744"/>
                </a:cxn>
                <a:cxn ang="0">
                  <a:pos x="connsiteX4745" y="connsiteY4745"/>
                </a:cxn>
                <a:cxn ang="0">
                  <a:pos x="connsiteX4746" y="connsiteY4746"/>
                </a:cxn>
                <a:cxn ang="0">
                  <a:pos x="connsiteX4747" y="connsiteY4747"/>
                </a:cxn>
                <a:cxn ang="0">
                  <a:pos x="connsiteX4748" y="connsiteY4748"/>
                </a:cxn>
                <a:cxn ang="0">
                  <a:pos x="connsiteX4749" y="connsiteY4749"/>
                </a:cxn>
                <a:cxn ang="0">
                  <a:pos x="connsiteX4750" y="connsiteY4750"/>
                </a:cxn>
                <a:cxn ang="0">
                  <a:pos x="connsiteX4751" y="connsiteY4751"/>
                </a:cxn>
                <a:cxn ang="0">
                  <a:pos x="connsiteX4752" y="connsiteY4752"/>
                </a:cxn>
                <a:cxn ang="0">
                  <a:pos x="connsiteX4753" y="connsiteY4753"/>
                </a:cxn>
                <a:cxn ang="0">
                  <a:pos x="connsiteX4754" y="connsiteY4754"/>
                </a:cxn>
                <a:cxn ang="0">
                  <a:pos x="connsiteX4755" y="connsiteY4755"/>
                </a:cxn>
                <a:cxn ang="0">
                  <a:pos x="connsiteX4756" y="connsiteY4756"/>
                </a:cxn>
                <a:cxn ang="0">
                  <a:pos x="connsiteX4757" y="connsiteY4757"/>
                </a:cxn>
                <a:cxn ang="0">
                  <a:pos x="connsiteX4758" y="connsiteY4758"/>
                </a:cxn>
                <a:cxn ang="0">
                  <a:pos x="connsiteX4759" y="connsiteY4759"/>
                </a:cxn>
                <a:cxn ang="0">
                  <a:pos x="connsiteX4760" y="connsiteY4760"/>
                </a:cxn>
                <a:cxn ang="0">
                  <a:pos x="connsiteX4761" y="connsiteY4761"/>
                </a:cxn>
                <a:cxn ang="0">
                  <a:pos x="connsiteX4762" y="connsiteY4762"/>
                </a:cxn>
                <a:cxn ang="0">
                  <a:pos x="connsiteX4763" y="connsiteY4763"/>
                </a:cxn>
                <a:cxn ang="0">
                  <a:pos x="connsiteX4764" y="connsiteY4764"/>
                </a:cxn>
                <a:cxn ang="0">
                  <a:pos x="connsiteX4765" y="connsiteY4765"/>
                </a:cxn>
                <a:cxn ang="0">
                  <a:pos x="connsiteX4766" y="connsiteY4766"/>
                </a:cxn>
                <a:cxn ang="0">
                  <a:pos x="connsiteX4767" y="connsiteY4767"/>
                </a:cxn>
                <a:cxn ang="0">
                  <a:pos x="connsiteX4768" y="connsiteY4768"/>
                </a:cxn>
                <a:cxn ang="0">
                  <a:pos x="connsiteX4769" y="connsiteY4769"/>
                </a:cxn>
                <a:cxn ang="0">
                  <a:pos x="connsiteX4770" y="connsiteY4770"/>
                </a:cxn>
                <a:cxn ang="0">
                  <a:pos x="connsiteX4771" y="connsiteY4771"/>
                </a:cxn>
                <a:cxn ang="0">
                  <a:pos x="connsiteX4772" y="connsiteY4772"/>
                </a:cxn>
                <a:cxn ang="0">
                  <a:pos x="connsiteX4773" y="connsiteY4773"/>
                </a:cxn>
                <a:cxn ang="0">
                  <a:pos x="connsiteX4774" y="connsiteY4774"/>
                </a:cxn>
                <a:cxn ang="0">
                  <a:pos x="connsiteX4775" y="connsiteY4775"/>
                </a:cxn>
                <a:cxn ang="0">
                  <a:pos x="connsiteX4776" y="connsiteY4776"/>
                </a:cxn>
                <a:cxn ang="0">
                  <a:pos x="connsiteX4777" y="connsiteY4777"/>
                </a:cxn>
                <a:cxn ang="0">
                  <a:pos x="connsiteX4778" y="connsiteY4778"/>
                </a:cxn>
                <a:cxn ang="0">
                  <a:pos x="connsiteX4779" y="connsiteY4779"/>
                </a:cxn>
                <a:cxn ang="0">
                  <a:pos x="connsiteX4780" y="connsiteY4780"/>
                </a:cxn>
                <a:cxn ang="0">
                  <a:pos x="connsiteX4781" y="connsiteY4781"/>
                </a:cxn>
                <a:cxn ang="0">
                  <a:pos x="connsiteX4782" y="connsiteY4782"/>
                </a:cxn>
                <a:cxn ang="0">
                  <a:pos x="connsiteX4783" y="connsiteY4783"/>
                </a:cxn>
                <a:cxn ang="0">
                  <a:pos x="connsiteX4784" y="connsiteY4784"/>
                </a:cxn>
                <a:cxn ang="0">
                  <a:pos x="connsiteX4785" y="connsiteY4785"/>
                </a:cxn>
                <a:cxn ang="0">
                  <a:pos x="connsiteX4786" y="connsiteY4786"/>
                </a:cxn>
                <a:cxn ang="0">
                  <a:pos x="connsiteX4787" y="connsiteY4787"/>
                </a:cxn>
                <a:cxn ang="0">
                  <a:pos x="connsiteX4788" y="connsiteY4788"/>
                </a:cxn>
                <a:cxn ang="0">
                  <a:pos x="connsiteX4789" y="connsiteY4789"/>
                </a:cxn>
                <a:cxn ang="0">
                  <a:pos x="connsiteX4790" y="connsiteY4790"/>
                </a:cxn>
                <a:cxn ang="0">
                  <a:pos x="connsiteX4791" y="connsiteY4791"/>
                </a:cxn>
                <a:cxn ang="0">
                  <a:pos x="connsiteX4792" y="connsiteY4792"/>
                </a:cxn>
                <a:cxn ang="0">
                  <a:pos x="connsiteX4793" y="connsiteY4793"/>
                </a:cxn>
                <a:cxn ang="0">
                  <a:pos x="connsiteX4794" y="connsiteY4794"/>
                </a:cxn>
                <a:cxn ang="0">
                  <a:pos x="connsiteX4795" y="connsiteY4795"/>
                </a:cxn>
                <a:cxn ang="0">
                  <a:pos x="connsiteX4796" y="connsiteY4796"/>
                </a:cxn>
                <a:cxn ang="0">
                  <a:pos x="connsiteX4797" y="connsiteY4797"/>
                </a:cxn>
                <a:cxn ang="0">
                  <a:pos x="connsiteX4798" y="connsiteY4798"/>
                </a:cxn>
                <a:cxn ang="0">
                  <a:pos x="connsiteX4799" y="connsiteY4799"/>
                </a:cxn>
                <a:cxn ang="0">
                  <a:pos x="connsiteX4800" y="connsiteY4800"/>
                </a:cxn>
                <a:cxn ang="0">
                  <a:pos x="connsiteX4801" y="connsiteY4801"/>
                </a:cxn>
                <a:cxn ang="0">
                  <a:pos x="connsiteX4802" y="connsiteY4802"/>
                </a:cxn>
                <a:cxn ang="0">
                  <a:pos x="connsiteX4803" y="connsiteY4803"/>
                </a:cxn>
                <a:cxn ang="0">
                  <a:pos x="connsiteX4804" y="connsiteY4804"/>
                </a:cxn>
                <a:cxn ang="0">
                  <a:pos x="connsiteX4805" y="connsiteY4805"/>
                </a:cxn>
                <a:cxn ang="0">
                  <a:pos x="connsiteX4806" y="connsiteY4806"/>
                </a:cxn>
                <a:cxn ang="0">
                  <a:pos x="connsiteX4807" y="connsiteY4807"/>
                </a:cxn>
                <a:cxn ang="0">
                  <a:pos x="connsiteX4808" y="connsiteY4808"/>
                </a:cxn>
                <a:cxn ang="0">
                  <a:pos x="connsiteX4809" y="connsiteY4809"/>
                </a:cxn>
                <a:cxn ang="0">
                  <a:pos x="connsiteX4810" y="connsiteY4810"/>
                </a:cxn>
                <a:cxn ang="0">
                  <a:pos x="connsiteX4811" y="connsiteY4811"/>
                </a:cxn>
                <a:cxn ang="0">
                  <a:pos x="connsiteX4812" y="connsiteY4812"/>
                </a:cxn>
                <a:cxn ang="0">
                  <a:pos x="connsiteX4813" y="connsiteY4813"/>
                </a:cxn>
                <a:cxn ang="0">
                  <a:pos x="connsiteX4814" y="connsiteY4814"/>
                </a:cxn>
                <a:cxn ang="0">
                  <a:pos x="connsiteX4815" y="connsiteY4815"/>
                </a:cxn>
                <a:cxn ang="0">
                  <a:pos x="connsiteX4816" y="connsiteY4816"/>
                </a:cxn>
                <a:cxn ang="0">
                  <a:pos x="connsiteX4817" y="connsiteY4817"/>
                </a:cxn>
                <a:cxn ang="0">
                  <a:pos x="connsiteX4818" y="connsiteY4818"/>
                </a:cxn>
                <a:cxn ang="0">
                  <a:pos x="connsiteX4819" y="connsiteY4819"/>
                </a:cxn>
                <a:cxn ang="0">
                  <a:pos x="connsiteX4820" y="connsiteY4820"/>
                </a:cxn>
                <a:cxn ang="0">
                  <a:pos x="connsiteX4821" y="connsiteY4821"/>
                </a:cxn>
                <a:cxn ang="0">
                  <a:pos x="connsiteX4822" y="connsiteY4822"/>
                </a:cxn>
                <a:cxn ang="0">
                  <a:pos x="connsiteX4823" y="connsiteY4823"/>
                </a:cxn>
                <a:cxn ang="0">
                  <a:pos x="connsiteX4824" y="connsiteY4824"/>
                </a:cxn>
                <a:cxn ang="0">
                  <a:pos x="connsiteX4825" y="connsiteY4825"/>
                </a:cxn>
                <a:cxn ang="0">
                  <a:pos x="connsiteX4826" y="connsiteY4826"/>
                </a:cxn>
                <a:cxn ang="0">
                  <a:pos x="connsiteX4827" y="connsiteY4827"/>
                </a:cxn>
                <a:cxn ang="0">
                  <a:pos x="connsiteX4828" y="connsiteY4828"/>
                </a:cxn>
                <a:cxn ang="0">
                  <a:pos x="connsiteX4829" y="connsiteY4829"/>
                </a:cxn>
                <a:cxn ang="0">
                  <a:pos x="connsiteX4830" y="connsiteY4830"/>
                </a:cxn>
                <a:cxn ang="0">
                  <a:pos x="connsiteX4831" y="connsiteY4831"/>
                </a:cxn>
                <a:cxn ang="0">
                  <a:pos x="connsiteX4832" y="connsiteY4832"/>
                </a:cxn>
                <a:cxn ang="0">
                  <a:pos x="connsiteX4833" y="connsiteY4833"/>
                </a:cxn>
                <a:cxn ang="0">
                  <a:pos x="connsiteX4834" y="connsiteY4834"/>
                </a:cxn>
                <a:cxn ang="0">
                  <a:pos x="connsiteX4835" y="connsiteY4835"/>
                </a:cxn>
                <a:cxn ang="0">
                  <a:pos x="connsiteX4836" y="connsiteY4836"/>
                </a:cxn>
                <a:cxn ang="0">
                  <a:pos x="connsiteX4837" y="connsiteY4837"/>
                </a:cxn>
                <a:cxn ang="0">
                  <a:pos x="connsiteX4838" y="connsiteY4838"/>
                </a:cxn>
                <a:cxn ang="0">
                  <a:pos x="connsiteX4839" y="connsiteY4839"/>
                </a:cxn>
                <a:cxn ang="0">
                  <a:pos x="connsiteX4840" y="connsiteY4840"/>
                </a:cxn>
                <a:cxn ang="0">
                  <a:pos x="connsiteX4841" y="connsiteY4841"/>
                </a:cxn>
                <a:cxn ang="0">
                  <a:pos x="connsiteX4842" y="connsiteY4842"/>
                </a:cxn>
                <a:cxn ang="0">
                  <a:pos x="connsiteX4843" y="connsiteY4843"/>
                </a:cxn>
                <a:cxn ang="0">
                  <a:pos x="connsiteX4844" y="connsiteY4844"/>
                </a:cxn>
                <a:cxn ang="0">
                  <a:pos x="connsiteX4845" y="connsiteY4845"/>
                </a:cxn>
                <a:cxn ang="0">
                  <a:pos x="connsiteX4846" y="connsiteY4846"/>
                </a:cxn>
                <a:cxn ang="0">
                  <a:pos x="connsiteX4847" y="connsiteY4847"/>
                </a:cxn>
                <a:cxn ang="0">
                  <a:pos x="connsiteX4848" y="connsiteY4848"/>
                </a:cxn>
                <a:cxn ang="0">
                  <a:pos x="connsiteX4849" y="connsiteY4849"/>
                </a:cxn>
                <a:cxn ang="0">
                  <a:pos x="connsiteX4850" y="connsiteY4850"/>
                </a:cxn>
                <a:cxn ang="0">
                  <a:pos x="connsiteX4851" y="connsiteY4851"/>
                </a:cxn>
                <a:cxn ang="0">
                  <a:pos x="connsiteX4852" y="connsiteY4852"/>
                </a:cxn>
                <a:cxn ang="0">
                  <a:pos x="connsiteX4853" y="connsiteY4853"/>
                </a:cxn>
                <a:cxn ang="0">
                  <a:pos x="connsiteX4854" y="connsiteY4854"/>
                </a:cxn>
                <a:cxn ang="0">
                  <a:pos x="connsiteX4855" y="connsiteY4855"/>
                </a:cxn>
                <a:cxn ang="0">
                  <a:pos x="connsiteX4856" y="connsiteY4856"/>
                </a:cxn>
                <a:cxn ang="0">
                  <a:pos x="connsiteX4857" y="connsiteY4857"/>
                </a:cxn>
                <a:cxn ang="0">
                  <a:pos x="connsiteX4858" y="connsiteY4858"/>
                </a:cxn>
                <a:cxn ang="0">
                  <a:pos x="connsiteX4859" y="connsiteY4859"/>
                </a:cxn>
                <a:cxn ang="0">
                  <a:pos x="connsiteX4860" y="connsiteY4860"/>
                </a:cxn>
                <a:cxn ang="0">
                  <a:pos x="connsiteX4861" y="connsiteY4861"/>
                </a:cxn>
                <a:cxn ang="0">
                  <a:pos x="connsiteX4862" y="connsiteY4862"/>
                </a:cxn>
                <a:cxn ang="0">
                  <a:pos x="connsiteX4863" y="connsiteY4863"/>
                </a:cxn>
                <a:cxn ang="0">
                  <a:pos x="connsiteX4864" y="connsiteY4864"/>
                </a:cxn>
                <a:cxn ang="0">
                  <a:pos x="connsiteX4865" y="connsiteY4865"/>
                </a:cxn>
                <a:cxn ang="0">
                  <a:pos x="connsiteX4866" y="connsiteY4866"/>
                </a:cxn>
                <a:cxn ang="0">
                  <a:pos x="connsiteX4867" y="connsiteY4867"/>
                </a:cxn>
                <a:cxn ang="0">
                  <a:pos x="connsiteX4868" y="connsiteY4868"/>
                </a:cxn>
                <a:cxn ang="0">
                  <a:pos x="connsiteX4869" y="connsiteY4869"/>
                </a:cxn>
                <a:cxn ang="0">
                  <a:pos x="connsiteX4870" y="connsiteY4870"/>
                </a:cxn>
                <a:cxn ang="0">
                  <a:pos x="connsiteX4871" y="connsiteY4871"/>
                </a:cxn>
                <a:cxn ang="0">
                  <a:pos x="connsiteX4872" y="connsiteY4872"/>
                </a:cxn>
                <a:cxn ang="0">
                  <a:pos x="connsiteX4873" y="connsiteY4873"/>
                </a:cxn>
                <a:cxn ang="0">
                  <a:pos x="connsiteX4874" y="connsiteY4874"/>
                </a:cxn>
                <a:cxn ang="0">
                  <a:pos x="connsiteX4875" y="connsiteY4875"/>
                </a:cxn>
                <a:cxn ang="0">
                  <a:pos x="connsiteX4876" y="connsiteY4876"/>
                </a:cxn>
                <a:cxn ang="0">
                  <a:pos x="connsiteX4877" y="connsiteY4877"/>
                </a:cxn>
                <a:cxn ang="0">
                  <a:pos x="connsiteX4878" y="connsiteY4878"/>
                </a:cxn>
                <a:cxn ang="0">
                  <a:pos x="connsiteX4879" y="connsiteY4879"/>
                </a:cxn>
                <a:cxn ang="0">
                  <a:pos x="connsiteX4880" y="connsiteY4880"/>
                </a:cxn>
                <a:cxn ang="0">
                  <a:pos x="connsiteX4881" y="connsiteY4881"/>
                </a:cxn>
                <a:cxn ang="0">
                  <a:pos x="connsiteX4882" y="connsiteY4882"/>
                </a:cxn>
                <a:cxn ang="0">
                  <a:pos x="connsiteX4883" y="connsiteY4883"/>
                </a:cxn>
                <a:cxn ang="0">
                  <a:pos x="connsiteX4884" y="connsiteY4884"/>
                </a:cxn>
                <a:cxn ang="0">
                  <a:pos x="connsiteX4885" y="connsiteY4885"/>
                </a:cxn>
                <a:cxn ang="0">
                  <a:pos x="connsiteX4886" y="connsiteY4886"/>
                </a:cxn>
                <a:cxn ang="0">
                  <a:pos x="connsiteX4887" y="connsiteY4887"/>
                </a:cxn>
                <a:cxn ang="0">
                  <a:pos x="connsiteX4888" y="connsiteY4888"/>
                </a:cxn>
                <a:cxn ang="0">
                  <a:pos x="connsiteX4889" y="connsiteY4889"/>
                </a:cxn>
                <a:cxn ang="0">
                  <a:pos x="connsiteX4890" y="connsiteY4890"/>
                </a:cxn>
                <a:cxn ang="0">
                  <a:pos x="connsiteX4891" y="connsiteY4891"/>
                </a:cxn>
                <a:cxn ang="0">
                  <a:pos x="connsiteX4892" y="connsiteY4892"/>
                </a:cxn>
                <a:cxn ang="0">
                  <a:pos x="connsiteX4893" y="connsiteY4893"/>
                </a:cxn>
                <a:cxn ang="0">
                  <a:pos x="connsiteX4894" y="connsiteY4894"/>
                </a:cxn>
                <a:cxn ang="0">
                  <a:pos x="connsiteX4895" y="connsiteY4895"/>
                </a:cxn>
                <a:cxn ang="0">
                  <a:pos x="connsiteX4896" y="connsiteY4896"/>
                </a:cxn>
                <a:cxn ang="0">
                  <a:pos x="connsiteX4897" y="connsiteY4897"/>
                </a:cxn>
                <a:cxn ang="0">
                  <a:pos x="connsiteX4898" y="connsiteY4898"/>
                </a:cxn>
                <a:cxn ang="0">
                  <a:pos x="connsiteX4899" y="connsiteY4899"/>
                </a:cxn>
                <a:cxn ang="0">
                  <a:pos x="connsiteX4900" y="connsiteY4900"/>
                </a:cxn>
                <a:cxn ang="0">
                  <a:pos x="connsiteX4901" y="connsiteY4901"/>
                </a:cxn>
                <a:cxn ang="0">
                  <a:pos x="connsiteX4902" y="connsiteY4902"/>
                </a:cxn>
                <a:cxn ang="0">
                  <a:pos x="connsiteX4903" y="connsiteY4903"/>
                </a:cxn>
                <a:cxn ang="0">
                  <a:pos x="connsiteX4904" y="connsiteY4904"/>
                </a:cxn>
                <a:cxn ang="0">
                  <a:pos x="connsiteX4905" y="connsiteY4905"/>
                </a:cxn>
                <a:cxn ang="0">
                  <a:pos x="connsiteX4906" y="connsiteY4906"/>
                </a:cxn>
                <a:cxn ang="0">
                  <a:pos x="connsiteX4907" y="connsiteY4907"/>
                </a:cxn>
                <a:cxn ang="0">
                  <a:pos x="connsiteX4908" y="connsiteY4908"/>
                </a:cxn>
                <a:cxn ang="0">
                  <a:pos x="connsiteX4909" y="connsiteY4909"/>
                </a:cxn>
                <a:cxn ang="0">
                  <a:pos x="connsiteX4910" y="connsiteY4910"/>
                </a:cxn>
                <a:cxn ang="0">
                  <a:pos x="connsiteX4911" y="connsiteY4911"/>
                </a:cxn>
                <a:cxn ang="0">
                  <a:pos x="connsiteX4912" y="connsiteY4912"/>
                </a:cxn>
                <a:cxn ang="0">
                  <a:pos x="connsiteX4913" y="connsiteY4913"/>
                </a:cxn>
                <a:cxn ang="0">
                  <a:pos x="connsiteX4914" y="connsiteY4914"/>
                </a:cxn>
                <a:cxn ang="0">
                  <a:pos x="connsiteX4915" y="connsiteY4915"/>
                </a:cxn>
                <a:cxn ang="0">
                  <a:pos x="connsiteX4916" y="connsiteY4916"/>
                </a:cxn>
                <a:cxn ang="0">
                  <a:pos x="connsiteX4917" y="connsiteY4917"/>
                </a:cxn>
                <a:cxn ang="0">
                  <a:pos x="connsiteX4918" y="connsiteY4918"/>
                </a:cxn>
                <a:cxn ang="0">
                  <a:pos x="connsiteX4919" y="connsiteY4919"/>
                </a:cxn>
                <a:cxn ang="0">
                  <a:pos x="connsiteX4920" y="connsiteY4920"/>
                </a:cxn>
                <a:cxn ang="0">
                  <a:pos x="connsiteX4921" y="connsiteY4921"/>
                </a:cxn>
                <a:cxn ang="0">
                  <a:pos x="connsiteX4922" y="connsiteY4922"/>
                </a:cxn>
                <a:cxn ang="0">
                  <a:pos x="connsiteX4923" y="connsiteY4923"/>
                </a:cxn>
                <a:cxn ang="0">
                  <a:pos x="connsiteX4924" y="connsiteY4924"/>
                </a:cxn>
                <a:cxn ang="0">
                  <a:pos x="connsiteX4925" y="connsiteY4925"/>
                </a:cxn>
                <a:cxn ang="0">
                  <a:pos x="connsiteX4926" y="connsiteY4926"/>
                </a:cxn>
                <a:cxn ang="0">
                  <a:pos x="connsiteX4927" y="connsiteY4927"/>
                </a:cxn>
                <a:cxn ang="0">
                  <a:pos x="connsiteX4928" y="connsiteY4928"/>
                </a:cxn>
                <a:cxn ang="0">
                  <a:pos x="connsiteX4929" y="connsiteY4929"/>
                </a:cxn>
                <a:cxn ang="0">
                  <a:pos x="connsiteX4930" y="connsiteY4930"/>
                </a:cxn>
                <a:cxn ang="0">
                  <a:pos x="connsiteX4931" y="connsiteY4931"/>
                </a:cxn>
                <a:cxn ang="0">
                  <a:pos x="connsiteX4932" y="connsiteY4932"/>
                </a:cxn>
                <a:cxn ang="0">
                  <a:pos x="connsiteX4933" y="connsiteY4933"/>
                </a:cxn>
                <a:cxn ang="0">
                  <a:pos x="connsiteX4934" y="connsiteY4934"/>
                </a:cxn>
                <a:cxn ang="0">
                  <a:pos x="connsiteX4935" y="connsiteY4935"/>
                </a:cxn>
                <a:cxn ang="0">
                  <a:pos x="connsiteX4936" y="connsiteY4936"/>
                </a:cxn>
                <a:cxn ang="0">
                  <a:pos x="connsiteX4937" y="connsiteY4937"/>
                </a:cxn>
                <a:cxn ang="0">
                  <a:pos x="connsiteX4938" y="connsiteY4938"/>
                </a:cxn>
                <a:cxn ang="0">
                  <a:pos x="connsiteX4939" y="connsiteY4939"/>
                </a:cxn>
                <a:cxn ang="0">
                  <a:pos x="connsiteX4940" y="connsiteY4940"/>
                </a:cxn>
                <a:cxn ang="0">
                  <a:pos x="connsiteX4941" y="connsiteY4941"/>
                </a:cxn>
                <a:cxn ang="0">
                  <a:pos x="connsiteX4942" y="connsiteY4942"/>
                </a:cxn>
                <a:cxn ang="0">
                  <a:pos x="connsiteX4943" y="connsiteY4943"/>
                </a:cxn>
                <a:cxn ang="0">
                  <a:pos x="connsiteX4944" y="connsiteY4944"/>
                </a:cxn>
                <a:cxn ang="0">
                  <a:pos x="connsiteX4945" y="connsiteY4945"/>
                </a:cxn>
                <a:cxn ang="0">
                  <a:pos x="connsiteX4946" y="connsiteY4946"/>
                </a:cxn>
                <a:cxn ang="0">
                  <a:pos x="connsiteX4947" y="connsiteY4947"/>
                </a:cxn>
                <a:cxn ang="0">
                  <a:pos x="connsiteX4948" y="connsiteY4948"/>
                </a:cxn>
                <a:cxn ang="0">
                  <a:pos x="connsiteX4949" y="connsiteY4949"/>
                </a:cxn>
                <a:cxn ang="0">
                  <a:pos x="connsiteX4950" y="connsiteY4950"/>
                </a:cxn>
                <a:cxn ang="0">
                  <a:pos x="connsiteX4951" y="connsiteY4951"/>
                </a:cxn>
                <a:cxn ang="0">
                  <a:pos x="connsiteX4952" y="connsiteY4952"/>
                </a:cxn>
                <a:cxn ang="0">
                  <a:pos x="connsiteX4953" y="connsiteY4953"/>
                </a:cxn>
                <a:cxn ang="0">
                  <a:pos x="connsiteX4954" y="connsiteY4954"/>
                </a:cxn>
                <a:cxn ang="0">
                  <a:pos x="connsiteX4955" y="connsiteY4955"/>
                </a:cxn>
                <a:cxn ang="0">
                  <a:pos x="connsiteX4956" y="connsiteY4956"/>
                </a:cxn>
                <a:cxn ang="0">
                  <a:pos x="connsiteX4957" y="connsiteY4957"/>
                </a:cxn>
                <a:cxn ang="0">
                  <a:pos x="connsiteX4958" y="connsiteY4958"/>
                </a:cxn>
                <a:cxn ang="0">
                  <a:pos x="connsiteX4959" y="connsiteY4959"/>
                </a:cxn>
                <a:cxn ang="0">
                  <a:pos x="connsiteX4960" y="connsiteY4960"/>
                </a:cxn>
                <a:cxn ang="0">
                  <a:pos x="connsiteX4961" y="connsiteY4961"/>
                </a:cxn>
                <a:cxn ang="0">
                  <a:pos x="connsiteX4962" y="connsiteY4962"/>
                </a:cxn>
                <a:cxn ang="0">
                  <a:pos x="connsiteX4963" y="connsiteY4963"/>
                </a:cxn>
                <a:cxn ang="0">
                  <a:pos x="connsiteX4964" y="connsiteY4964"/>
                </a:cxn>
                <a:cxn ang="0">
                  <a:pos x="connsiteX4965" y="connsiteY4965"/>
                </a:cxn>
                <a:cxn ang="0">
                  <a:pos x="connsiteX4966" y="connsiteY4966"/>
                </a:cxn>
                <a:cxn ang="0">
                  <a:pos x="connsiteX4967" y="connsiteY4967"/>
                </a:cxn>
                <a:cxn ang="0">
                  <a:pos x="connsiteX4968" y="connsiteY4968"/>
                </a:cxn>
                <a:cxn ang="0">
                  <a:pos x="connsiteX4969" y="connsiteY4969"/>
                </a:cxn>
                <a:cxn ang="0">
                  <a:pos x="connsiteX4970" y="connsiteY4970"/>
                </a:cxn>
                <a:cxn ang="0">
                  <a:pos x="connsiteX4971" y="connsiteY4971"/>
                </a:cxn>
                <a:cxn ang="0">
                  <a:pos x="connsiteX4972" y="connsiteY4972"/>
                </a:cxn>
                <a:cxn ang="0">
                  <a:pos x="connsiteX4973" y="connsiteY4973"/>
                </a:cxn>
                <a:cxn ang="0">
                  <a:pos x="connsiteX4974" y="connsiteY4974"/>
                </a:cxn>
                <a:cxn ang="0">
                  <a:pos x="connsiteX4975" y="connsiteY4975"/>
                </a:cxn>
                <a:cxn ang="0">
                  <a:pos x="connsiteX4976" y="connsiteY4976"/>
                </a:cxn>
                <a:cxn ang="0">
                  <a:pos x="connsiteX4977" y="connsiteY4977"/>
                </a:cxn>
                <a:cxn ang="0">
                  <a:pos x="connsiteX4978" y="connsiteY4978"/>
                </a:cxn>
                <a:cxn ang="0">
                  <a:pos x="connsiteX4979" y="connsiteY4979"/>
                </a:cxn>
                <a:cxn ang="0">
                  <a:pos x="connsiteX4980" y="connsiteY4980"/>
                </a:cxn>
                <a:cxn ang="0">
                  <a:pos x="connsiteX4981" y="connsiteY4981"/>
                </a:cxn>
                <a:cxn ang="0">
                  <a:pos x="connsiteX4982" y="connsiteY4982"/>
                </a:cxn>
                <a:cxn ang="0">
                  <a:pos x="connsiteX4983" y="connsiteY4983"/>
                </a:cxn>
                <a:cxn ang="0">
                  <a:pos x="connsiteX4984" y="connsiteY4984"/>
                </a:cxn>
                <a:cxn ang="0">
                  <a:pos x="connsiteX4985" y="connsiteY4985"/>
                </a:cxn>
                <a:cxn ang="0">
                  <a:pos x="connsiteX4986" y="connsiteY4986"/>
                </a:cxn>
                <a:cxn ang="0">
                  <a:pos x="connsiteX4987" y="connsiteY4987"/>
                </a:cxn>
                <a:cxn ang="0">
                  <a:pos x="connsiteX4988" y="connsiteY4988"/>
                </a:cxn>
                <a:cxn ang="0">
                  <a:pos x="connsiteX4989" y="connsiteY4989"/>
                </a:cxn>
                <a:cxn ang="0">
                  <a:pos x="connsiteX4990" y="connsiteY4990"/>
                </a:cxn>
                <a:cxn ang="0">
                  <a:pos x="connsiteX4991" y="connsiteY4991"/>
                </a:cxn>
                <a:cxn ang="0">
                  <a:pos x="connsiteX4992" y="connsiteY4992"/>
                </a:cxn>
                <a:cxn ang="0">
                  <a:pos x="connsiteX4993" y="connsiteY4993"/>
                </a:cxn>
                <a:cxn ang="0">
                  <a:pos x="connsiteX4994" y="connsiteY4994"/>
                </a:cxn>
                <a:cxn ang="0">
                  <a:pos x="connsiteX4995" y="connsiteY4995"/>
                </a:cxn>
                <a:cxn ang="0">
                  <a:pos x="connsiteX4996" y="connsiteY4996"/>
                </a:cxn>
                <a:cxn ang="0">
                  <a:pos x="connsiteX4997" y="connsiteY4997"/>
                </a:cxn>
                <a:cxn ang="0">
                  <a:pos x="connsiteX4998" y="connsiteY4998"/>
                </a:cxn>
                <a:cxn ang="0">
                  <a:pos x="connsiteX4999" y="connsiteY4999"/>
                </a:cxn>
                <a:cxn ang="0">
                  <a:pos x="connsiteX5000" y="connsiteY5000"/>
                </a:cxn>
                <a:cxn ang="0">
                  <a:pos x="connsiteX5001" y="connsiteY5001"/>
                </a:cxn>
                <a:cxn ang="0">
                  <a:pos x="connsiteX5002" y="connsiteY5002"/>
                </a:cxn>
                <a:cxn ang="0">
                  <a:pos x="connsiteX5003" y="connsiteY5003"/>
                </a:cxn>
                <a:cxn ang="0">
                  <a:pos x="connsiteX5004" y="connsiteY5004"/>
                </a:cxn>
                <a:cxn ang="0">
                  <a:pos x="connsiteX5005" y="connsiteY5005"/>
                </a:cxn>
                <a:cxn ang="0">
                  <a:pos x="connsiteX5006" y="connsiteY5006"/>
                </a:cxn>
                <a:cxn ang="0">
                  <a:pos x="connsiteX5007" y="connsiteY5007"/>
                </a:cxn>
                <a:cxn ang="0">
                  <a:pos x="connsiteX5008" y="connsiteY5008"/>
                </a:cxn>
                <a:cxn ang="0">
                  <a:pos x="connsiteX5009" y="connsiteY5009"/>
                </a:cxn>
                <a:cxn ang="0">
                  <a:pos x="connsiteX5010" y="connsiteY5010"/>
                </a:cxn>
                <a:cxn ang="0">
                  <a:pos x="connsiteX5011" y="connsiteY5011"/>
                </a:cxn>
                <a:cxn ang="0">
                  <a:pos x="connsiteX5012" y="connsiteY5012"/>
                </a:cxn>
                <a:cxn ang="0">
                  <a:pos x="connsiteX5013" y="connsiteY5013"/>
                </a:cxn>
                <a:cxn ang="0">
                  <a:pos x="connsiteX5014" y="connsiteY5014"/>
                </a:cxn>
                <a:cxn ang="0">
                  <a:pos x="connsiteX5015" y="connsiteY5015"/>
                </a:cxn>
                <a:cxn ang="0">
                  <a:pos x="connsiteX5016" y="connsiteY5016"/>
                </a:cxn>
                <a:cxn ang="0">
                  <a:pos x="connsiteX5017" y="connsiteY5017"/>
                </a:cxn>
                <a:cxn ang="0">
                  <a:pos x="connsiteX5018" y="connsiteY5018"/>
                </a:cxn>
                <a:cxn ang="0">
                  <a:pos x="connsiteX5019" y="connsiteY5019"/>
                </a:cxn>
                <a:cxn ang="0">
                  <a:pos x="connsiteX5020" y="connsiteY5020"/>
                </a:cxn>
                <a:cxn ang="0">
                  <a:pos x="connsiteX5021" y="connsiteY5021"/>
                </a:cxn>
                <a:cxn ang="0">
                  <a:pos x="connsiteX5022" y="connsiteY5022"/>
                </a:cxn>
                <a:cxn ang="0">
                  <a:pos x="connsiteX5023" y="connsiteY5023"/>
                </a:cxn>
                <a:cxn ang="0">
                  <a:pos x="connsiteX5024" y="connsiteY5024"/>
                </a:cxn>
                <a:cxn ang="0">
                  <a:pos x="connsiteX5025" y="connsiteY5025"/>
                </a:cxn>
                <a:cxn ang="0">
                  <a:pos x="connsiteX5026" y="connsiteY5026"/>
                </a:cxn>
                <a:cxn ang="0">
                  <a:pos x="connsiteX5027" y="connsiteY5027"/>
                </a:cxn>
                <a:cxn ang="0">
                  <a:pos x="connsiteX5028" y="connsiteY5028"/>
                </a:cxn>
                <a:cxn ang="0">
                  <a:pos x="connsiteX5029" y="connsiteY5029"/>
                </a:cxn>
                <a:cxn ang="0">
                  <a:pos x="connsiteX5030" y="connsiteY5030"/>
                </a:cxn>
                <a:cxn ang="0">
                  <a:pos x="connsiteX5031" y="connsiteY5031"/>
                </a:cxn>
                <a:cxn ang="0">
                  <a:pos x="connsiteX5032" y="connsiteY5032"/>
                </a:cxn>
                <a:cxn ang="0">
                  <a:pos x="connsiteX5033" y="connsiteY5033"/>
                </a:cxn>
                <a:cxn ang="0">
                  <a:pos x="connsiteX5034" y="connsiteY5034"/>
                </a:cxn>
                <a:cxn ang="0">
                  <a:pos x="connsiteX5035" y="connsiteY5035"/>
                </a:cxn>
                <a:cxn ang="0">
                  <a:pos x="connsiteX5036" y="connsiteY5036"/>
                </a:cxn>
                <a:cxn ang="0">
                  <a:pos x="connsiteX5037" y="connsiteY5037"/>
                </a:cxn>
                <a:cxn ang="0">
                  <a:pos x="connsiteX5038" y="connsiteY5038"/>
                </a:cxn>
                <a:cxn ang="0">
                  <a:pos x="connsiteX5039" y="connsiteY5039"/>
                </a:cxn>
                <a:cxn ang="0">
                  <a:pos x="connsiteX5040" y="connsiteY5040"/>
                </a:cxn>
                <a:cxn ang="0">
                  <a:pos x="connsiteX5041" y="connsiteY5041"/>
                </a:cxn>
                <a:cxn ang="0">
                  <a:pos x="connsiteX5042" y="connsiteY5042"/>
                </a:cxn>
                <a:cxn ang="0">
                  <a:pos x="connsiteX5043" y="connsiteY5043"/>
                </a:cxn>
                <a:cxn ang="0">
                  <a:pos x="connsiteX5044" y="connsiteY5044"/>
                </a:cxn>
                <a:cxn ang="0">
                  <a:pos x="connsiteX5045" y="connsiteY5045"/>
                </a:cxn>
                <a:cxn ang="0">
                  <a:pos x="connsiteX5046" y="connsiteY5046"/>
                </a:cxn>
                <a:cxn ang="0">
                  <a:pos x="connsiteX5047" y="connsiteY5047"/>
                </a:cxn>
                <a:cxn ang="0">
                  <a:pos x="connsiteX5048" y="connsiteY5048"/>
                </a:cxn>
                <a:cxn ang="0">
                  <a:pos x="connsiteX5049" y="connsiteY5049"/>
                </a:cxn>
                <a:cxn ang="0">
                  <a:pos x="connsiteX5050" y="connsiteY5050"/>
                </a:cxn>
                <a:cxn ang="0">
                  <a:pos x="connsiteX5051" y="connsiteY5051"/>
                </a:cxn>
                <a:cxn ang="0">
                  <a:pos x="connsiteX5052" y="connsiteY5052"/>
                </a:cxn>
                <a:cxn ang="0">
                  <a:pos x="connsiteX5053" y="connsiteY5053"/>
                </a:cxn>
                <a:cxn ang="0">
                  <a:pos x="connsiteX5054" y="connsiteY5054"/>
                </a:cxn>
                <a:cxn ang="0">
                  <a:pos x="connsiteX5055" y="connsiteY5055"/>
                </a:cxn>
                <a:cxn ang="0">
                  <a:pos x="connsiteX5056" y="connsiteY5056"/>
                </a:cxn>
                <a:cxn ang="0">
                  <a:pos x="connsiteX5057" y="connsiteY5057"/>
                </a:cxn>
                <a:cxn ang="0">
                  <a:pos x="connsiteX5058" y="connsiteY5058"/>
                </a:cxn>
                <a:cxn ang="0">
                  <a:pos x="connsiteX5059" y="connsiteY5059"/>
                </a:cxn>
                <a:cxn ang="0">
                  <a:pos x="connsiteX5060" y="connsiteY5060"/>
                </a:cxn>
                <a:cxn ang="0">
                  <a:pos x="connsiteX5061" y="connsiteY5061"/>
                </a:cxn>
                <a:cxn ang="0">
                  <a:pos x="connsiteX5062" y="connsiteY5062"/>
                </a:cxn>
                <a:cxn ang="0">
                  <a:pos x="connsiteX5063" y="connsiteY5063"/>
                </a:cxn>
                <a:cxn ang="0">
                  <a:pos x="connsiteX5064" y="connsiteY5064"/>
                </a:cxn>
                <a:cxn ang="0">
                  <a:pos x="connsiteX5065" y="connsiteY5065"/>
                </a:cxn>
                <a:cxn ang="0">
                  <a:pos x="connsiteX5066" y="connsiteY5066"/>
                </a:cxn>
                <a:cxn ang="0">
                  <a:pos x="connsiteX5067" y="connsiteY5067"/>
                </a:cxn>
                <a:cxn ang="0">
                  <a:pos x="connsiteX5068" y="connsiteY5068"/>
                </a:cxn>
                <a:cxn ang="0">
                  <a:pos x="connsiteX5069" y="connsiteY5069"/>
                </a:cxn>
                <a:cxn ang="0">
                  <a:pos x="connsiteX5070" y="connsiteY5070"/>
                </a:cxn>
                <a:cxn ang="0">
                  <a:pos x="connsiteX5071" y="connsiteY5071"/>
                </a:cxn>
                <a:cxn ang="0">
                  <a:pos x="connsiteX5072" y="connsiteY5072"/>
                </a:cxn>
                <a:cxn ang="0">
                  <a:pos x="connsiteX5073" y="connsiteY5073"/>
                </a:cxn>
                <a:cxn ang="0">
                  <a:pos x="connsiteX5074" y="connsiteY5074"/>
                </a:cxn>
                <a:cxn ang="0">
                  <a:pos x="connsiteX5075" y="connsiteY5075"/>
                </a:cxn>
                <a:cxn ang="0">
                  <a:pos x="connsiteX5076" y="connsiteY5076"/>
                </a:cxn>
                <a:cxn ang="0">
                  <a:pos x="connsiteX5077" y="connsiteY5077"/>
                </a:cxn>
                <a:cxn ang="0">
                  <a:pos x="connsiteX5078" y="connsiteY5078"/>
                </a:cxn>
                <a:cxn ang="0">
                  <a:pos x="connsiteX5079" y="connsiteY5079"/>
                </a:cxn>
                <a:cxn ang="0">
                  <a:pos x="connsiteX5080" y="connsiteY5080"/>
                </a:cxn>
                <a:cxn ang="0">
                  <a:pos x="connsiteX5081" y="connsiteY5081"/>
                </a:cxn>
                <a:cxn ang="0">
                  <a:pos x="connsiteX5082" y="connsiteY5082"/>
                </a:cxn>
                <a:cxn ang="0">
                  <a:pos x="connsiteX5083" y="connsiteY5083"/>
                </a:cxn>
                <a:cxn ang="0">
                  <a:pos x="connsiteX5084" y="connsiteY5084"/>
                </a:cxn>
                <a:cxn ang="0">
                  <a:pos x="connsiteX5085" y="connsiteY5085"/>
                </a:cxn>
                <a:cxn ang="0">
                  <a:pos x="connsiteX5086" y="connsiteY5086"/>
                </a:cxn>
                <a:cxn ang="0">
                  <a:pos x="connsiteX5087" y="connsiteY5087"/>
                </a:cxn>
                <a:cxn ang="0">
                  <a:pos x="connsiteX5088" y="connsiteY5088"/>
                </a:cxn>
                <a:cxn ang="0">
                  <a:pos x="connsiteX5089" y="connsiteY5089"/>
                </a:cxn>
                <a:cxn ang="0">
                  <a:pos x="connsiteX5090" y="connsiteY5090"/>
                </a:cxn>
                <a:cxn ang="0">
                  <a:pos x="connsiteX5091" y="connsiteY5091"/>
                </a:cxn>
                <a:cxn ang="0">
                  <a:pos x="connsiteX5092" y="connsiteY5092"/>
                </a:cxn>
                <a:cxn ang="0">
                  <a:pos x="connsiteX5093" y="connsiteY5093"/>
                </a:cxn>
                <a:cxn ang="0">
                  <a:pos x="connsiteX5094" y="connsiteY5094"/>
                </a:cxn>
                <a:cxn ang="0">
                  <a:pos x="connsiteX5095" y="connsiteY5095"/>
                </a:cxn>
                <a:cxn ang="0">
                  <a:pos x="connsiteX5096" y="connsiteY5096"/>
                </a:cxn>
                <a:cxn ang="0">
                  <a:pos x="connsiteX5097" y="connsiteY5097"/>
                </a:cxn>
                <a:cxn ang="0">
                  <a:pos x="connsiteX5098" y="connsiteY5098"/>
                </a:cxn>
                <a:cxn ang="0">
                  <a:pos x="connsiteX5099" y="connsiteY5099"/>
                </a:cxn>
                <a:cxn ang="0">
                  <a:pos x="connsiteX5100" y="connsiteY5100"/>
                </a:cxn>
                <a:cxn ang="0">
                  <a:pos x="connsiteX5101" y="connsiteY5101"/>
                </a:cxn>
                <a:cxn ang="0">
                  <a:pos x="connsiteX5102" y="connsiteY5102"/>
                </a:cxn>
                <a:cxn ang="0">
                  <a:pos x="connsiteX5103" y="connsiteY5103"/>
                </a:cxn>
                <a:cxn ang="0">
                  <a:pos x="connsiteX5104" y="connsiteY5104"/>
                </a:cxn>
                <a:cxn ang="0">
                  <a:pos x="connsiteX5105" y="connsiteY5105"/>
                </a:cxn>
                <a:cxn ang="0">
                  <a:pos x="connsiteX5106" y="connsiteY5106"/>
                </a:cxn>
                <a:cxn ang="0">
                  <a:pos x="connsiteX5107" y="connsiteY5107"/>
                </a:cxn>
                <a:cxn ang="0">
                  <a:pos x="connsiteX5108" y="connsiteY5108"/>
                </a:cxn>
                <a:cxn ang="0">
                  <a:pos x="connsiteX5109" y="connsiteY5109"/>
                </a:cxn>
                <a:cxn ang="0">
                  <a:pos x="connsiteX5110" y="connsiteY5110"/>
                </a:cxn>
                <a:cxn ang="0">
                  <a:pos x="connsiteX5111" y="connsiteY5111"/>
                </a:cxn>
                <a:cxn ang="0">
                  <a:pos x="connsiteX5112" y="connsiteY5112"/>
                </a:cxn>
                <a:cxn ang="0">
                  <a:pos x="connsiteX5113" y="connsiteY5113"/>
                </a:cxn>
                <a:cxn ang="0">
                  <a:pos x="connsiteX5114" y="connsiteY5114"/>
                </a:cxn>
                <a:cxn ang="0">
                  <a:pos x="connsiteX5115" y="connsiteY5115"/>
                </a:cxn>
                <a:cxn ang="0">
                  <a:pos x="connsiteX5116" y="connsiteY5116"/>
                </a:cxn>
                <a:cxn ang="0">
                  <a:pos x="connsiteX5117" y="connsiteY5117"/>
                </a:cxn>
                <a:cxn ang="0">
                  <a:pos x="connsiteX5118" y="connsiteY5118"/>
                </a:cxn>
                <a:cxn ang="0">
                  <a:pos x="connsiteX5119" y="connsiteY5119"/>
                </a:cxn>
                <a:cxn ang="0">
                  <a:pos x="connsiteX5120" y="connsiteY5120"/>
                </a:cxn>
                <a:cxn ang="0">
                  <a:pos x="connsiteX5121" y="connsiteY5121"/>
                </a:cxn>
                <a:cxn ang="0">
                  <a:pos x="connsiteX5122" y="connsiteY5122"/>
                </a:cxn>
                <a:cxn ang="0">
                  <a:pos x="connsiteX5123" y="connsiteY5123"/>
                </a:cxn>
                <a:cxn ang="0">
                  <a:pos x="connsiteX5124" y="connsiteY5124"/>
                </a:cxn>
                <a:cxn ang="0">
                  <a:pos x="connsiteX5125" y="connsiteY5125"/>
                </a:cxn>
                <a:cxn ang="0">
                  <a:pos x="connsiteX5126" y="connsiteY5126"/>
                </a:cxn>
                <a:cxn ang="0">
                  <a:pos x="connsiteX5127" y="connsiteY5127"/>
                </a:cxn>
                <a:cxn ang="0">
                  <a:pos x="connsiteX5128" y="connsiteY5128"/>
                </a:cxn>
                <a:cxn ang="0">
                  <a:pos x="connsiteX5129" y="connsiteY5129"/>
                </a:cxn>
                <a:cxn ang="0">
                  <a:pos x="connsiteX5130" y="connsiteY5130"/>
                </a:cxn>
                <a:cxn ang="0">
                  <a:pos x="connsiteX5131" y="connsiteY5131"/>
                </a:cxn>
                <a:cxn ang="0">
                  <a:pos x="connsiteX5132" y="connsiteY5132"/>
                </a:cxn>
                <a:cxn ang="0">
                  <a:pos x="connsiteX5133" y="connsiteY5133"/>
                </a:cxn>
                <a:cxn ang="0">
                  <a:pos x="connsiteX5134" y="connsiteY5134"/>
                </a:cxn>
                <a:cxn ang="0">
                  <a:pos x="connsiteX5135" y="connsiteY5135"/>
                </a:cxn>
                <a:cxn ang="0">
                  <a:pos x="connsiteX5136" y="connsiteY5136"/>
                </a:cxn>
                <a:cxn ang="0">
                  <a:pos x="connsiteX5137" y="connsiteY5137"/>
                </a:cxn>
                <a:cxn ang="0">
                  <a:pos x="connsiteX5138" y="connsiteY5138"/>
                </a:cxn>
                <a:cxn ang="0">
                  <a:pos x="connsiteX5139" y="connsiteY5139"/>
                </a:cxn>
                <a:cxn ang="0">
                  <a:pos x="connsiteX5140" y="connsiteY5140"/>
                </a:cxn>
                <a:cxn ang="0">
                  <a:pos x="connsiteX5141" y="connsiteY5141"/>
                </a:cxn>
                <a:cxn ang="0">
                  <a:pos x="connsiteX5142" y="connsiteY5142"/>
                </a:cxn>
                <a:cxn ang="0">
                  <a:pos x="connsiteX5143" y="connsiteY5143"/>
                </a:cxn>
                <a:cxn ang="0">
                  <a:pos x="connsiteX5144" y="connsiteY5144"/>
                </a:cxn>
                <a:cxn ang="0">
                  <a:pos x="connsiteX5145" y="connsiteY5145"/>
                </a:cxn>
                <a:cxn ang="0">
                  <a:pos x="connsiteX5146" y="connsiteY5146"/>
                </a:cxn>
                <a:cxn ang="0">
                  <a:pos x="connsiteX5147" y="connsiteY5147"/>
                </a:cxn>
                <a:cxn ang="0">
                  <a:pos x="connsiteX5148" y="connsiteY5148"/>
                </a:cxn>
                <a:cxn ang="0">
                  <a:pos x="connsiteX5149" y="connsiteY5149"/>
                </a:cxn>
                <a:cxn ang="0">
                  <a:pos x="connsiteX5150" y="connsiteY5150"/>
                </a:cxn>
                <a:cxn ang="0">
                  <a:pos x="connsiteX5151" y="connsiteY5151"/>
                </a:cxn>
                <a:cxn ang="0">
                  <a:pos x="connsiteX5152" y="connsiteY5152"/>
                </a:cxn>
                <a:cxn ang="0">
                  <a:pos x="connsiteX5153" y="connsiteY5153"/>
                </a:cxn>
                <a:cxn ang="0">
                  <a:pos x="connsiteX5154" y="connsiteY5154"/>
                </a:cxn>
                <a:cxn ang="0">
                  <a:pos x="connsiteX5155" y="connsiteY5155"/>
                </a:cxn>
                <a:cxn ang="0">
                  <a:pos x="connsiteX5156" y="connsiteY5156"/>
                </a:cxn>
                <a:cxn ang="0">
                  <a:pos x="connsiteX5157" y="connsiteY5157"/>
                </a:cxn>
                <a:cxn ang="0">
                  <a:pos x="connsiteX5158" y="connsiteY5158"/>
                </a:cxn>
                <a:cxn ang="0">
                  <a:pos x="connsiteX5159" y="connsiteY5159"/>
                </a:cxn>
                <a:cxn ang="0">
                  <a:pos x="connsiteX5160" y="connsiteY5160"/>
                </a:cxn>
                <a:cxn ang="0">
                  <a:pos x="connsiteX5161" y="connsiteY5161"/>
                </a:cxn>
                <a:cxn ang="0">
                  <a:pos x="connsiteX5162" y="connsiteY5162"/>
                </a:cxn>
                <a:cxn ang="0">
                  <a:pos x="connsiteX5163" y="connsiteY5163"/>
                </a:cxn>
                <a:cxn ang="0">
                  <a:pos x="connsiteX5164" y="connsiteY5164"/>
                </a:cxn>
                <a:cxn ang="0">
                  <a:pos x="connsiteX5165" y="connsiteY5165"/>
                </a:cxn>
                <a:cxn ang="0">
                  <a:pos x="connsiteX5166" y="connsiteY5166"/>
                </a:cxn>
                <a:cxn ang="0">
                  <a:pos x="connsiteX5167" y="connsiteY5167"/>
                </a:cxn>
                <a:cxn ang="0">
                  <a:pos x="connsiteX5168" y="connsiteY5168"/>
                </a:cxn>
                <a:cxn ang="0">
                  <a:pos x="connsiteX5169" y="connsiteY5169"/>
                </a:cxn>
                <a:cxn ang="0">
                  <a:pos x="connsiteX5170" y="connsiteY5170"/>
                </a:cxn>
                <a:cxn ang="0">
                  <a:pos x="connsiteX5171" y="connsiteY5171"/>
                </a:cxn>
                <a:cxn ang="0">
                  <a:pos x="connsiteX5172" y="connsiteY5172"/>
                </a:cxn>
                <a:cxn ang="0">
                  <a:pos x="connsiteX5173" y="connsiteY5173"/>
                </a:cxn>
                <a:cxn ang="0">
                  <a:pos x="connsiteX5174" y="connsiteY5174"/>
                </a:cxn>
                <a:cxn ang="0">
                  <a:pos x="connsiteX5175" y="connsiteY5175"/>
                </a:cxn>
                <a:cxn ang="0">
                  <a:pos x="connsiteX5176" y="connsiteY5176"/>
                </a:cxn>
                <a:cxn ang="0">
                  <a:pos x="connsiteX5177" y="connsiteY5177"/>
                </a:cxn>
                <a:cxn ang="0">
                  <a:pos x="connsiteX5178" y="connsiteY5178"/>
                </a:cxn>
                <a:cxn ang="0">
                  <a:pos x="connsiteX5179" y="connsiteY5179"/>
                </a:cxn>
                <a:cxn ang="0">
                  <a:pos x="connsiteX5180" y="connsiteY5180"/>
                </a:cxn>
                <a:cxn ang="0">
                  <a:pos x="connsiteX5181" y="connsiteY5181"/>
                </a:cxn>
                <a:cxn ang="0">
                  <a:pos x="connsiteX5182" y="connsiteY5182"/>
                </a:cxn>
                <a:cxn ang="0">
                  <a:pos x="connsiteX5183" y="connsiteY5183"/>
                </a:cxn>
                <a:cxn ang="0">
                  <a:pos x="connsiteX5184" y="connsiteY5184"/>
                </a:cxn>
                <a:cxn ang="0">
                  <a:pos x="connsiteX5185" y="connsiteY5185"/>
                </a:cxn>
                <a:cxn ang="0">
                  <a:pos x="connsiteX5186" y="connsiteY5186"/>
                </a:cxn>
                <a:cxn ang="0">
                  <a:pos x="connsiteX5187" y="connsiteY5187"/>
                </a:cxn>
                <a:cxn ang="0">
                  <a:pos x="connsiteX5188" y="connsiteY5188"/>
                </a:cxn>
                <a:cxn ang="0">
                  <a:pos x="connsiteX5189" y="connsiteY5189"/>
                </a:cxn>
                <a:cxn ang="0">
                  <a:pos x="connsiteX5190" y="connsiteY5190"/>
                </a:cxn>
                <a:cxn ang="0">
                  <a:pos x="connsiteX5191" y="connsiteY5191"/>
                </a:cxn>
                <a:cxn ang="0">
                  <a:pos x="connsiteX5192" y="connsiteY5192"/>
                </a:cxn>
                <a:cxn ang="0">
                  <a:pos x="connsiteX5193" y="connsiteY5193"/>
                </a:cxn>
                <a:cxn ang="0">
                  <a:pos x="connsiteX5194" y="connsiteY5194"/>
                </a:cxn>
                <a:cxn ang="0">
                  <a:pos x="connsiteX5195" y="connsiteY5195"/>
                </a:cxn>
                <a:cxn ang="0">
                  <a:pos x="connsiteX5196" y="connsiteY5196"/>
                </a:cxn>
                <a:cxn ang="0">
                  <a:pos x="connsiteX5197" y="connsiteY5197"/>
                </a:cxn>
                <a:cxn ang="0">
                  <a:pos x="connsiteX5198" y="connsiteY5198"/>
                </a:cxn>
                <a:cxn ang="0">
                  <a:pos x="connsiteX5199" y="connsiteY5199"/>
                </a:cxn>
                <a:cxn ang="0">
                  <a:pos x="connsiteX5200" y="connsiteY5200"/>
                </a:cxn>
                <a:cxn ang="0">
                  <a:pos x="connsiteX5201" y="connsiteY5201"/>
                </a:cxn>
                <a:cxn ang="0">
                  <a:pos x="connsiteX5202" y="connsiteY5202"/>
                </a:cxn>
                <a:cxn ang="0">
                  <a:pos x="connsiteX5203" y="connsiteY5203"/>
                </a:cxn>
                <a:cxn ang="0">
                  <a:pos x="connsiteX5204" y="connsiteY5204"/>
                </a:cxn>
                <a:cxn ang="0">
                  <a:pos x="connsiteX5205" y="connsiteY5205"/>
                </a:cxn>
                <a:cxn ang="0">
                  <a:pos x="connsiteX5206" y="connsiteY5206"/>
                </a:cxn>
                <a:cxn ang="0">
                  <a:pos x="connsiteX5207" y="connsiteY5207"/>
                </a:cxn>
                <a:cxn ang="0">
                  <a:pos x="connsiteX5208" y="connsiteY5208"/>
                </a:cxn>
                <a:cxn ang="0">
                  <a:pos x="connsiteX5209" y="connsiteY5209"/>
                </a:cxn>
                <a:cxn ang="0">
                  <a:pos x="connsiteX5210" y="connsiteY5210"/>
                </a:cxn>
                <a:cxn ang="0">
                  <a:pos x="connsiteX5211" y="connsiteY5211"/>
                </a:cxn>
                <a:cxn ang="0">
                  <a:pos x="connsiteX5212" y="connsiteY5212"/>
                </a:cxn>
                <a:cxn ang="0">
                  <a:pos x="connsiteX5213" y="connsiteY5213"/>
                </a:cxn>
                <a:cxn ang="0">
                  <a:pos x="connsiteX5214" y="connsiteY5214"/>
                </a:cxn>
                <a:cxn ang="0">
                  <a:pos x="connsiteX5215" y="connsiteY5215"/>
                </a:cxn>
                <a:cxn ang="0">
                  <a:pos x="connsiteX5216" y="connsiteY5216"/>
                </a:cxn>
                <a:cxn ang="0">
                  <a:pos x="connsiteX5217" y="connsiteY5217"/>
                </a:cxn>
                <a:cxn ang="0">
                  <a:pos x="connsiteX5218" y="connsiteY5218"/>
                </a:cxn>
                <a:cxn ang="0">
                  <a:pos x="connsiteX5219" y="connsiteY5219"/>
                </a:cxn>
                <a:cxn ang="0">
                  <a:pos x="connsiteX5220" y="connsiteY5220"/>
                </a:cxn>
                <a:cxn ang="0">
                  <a:pos x="connsiteX5221" y="connsiteY5221"/>
                </a:cxn>
                <a:cxn ang="0">
                  <a:pos x="connsiteX5222" y="connsiteY5222"/>
                </a:cxn>
                <a:cxn ang="0">
                  <a:pos x="connsiteX5223" y="connsiteY5223"/>
                </a:cxn>
                <a:cxn ang="0">
                  <a:pos x="connsiteX5224" y="connsiteY5224"/>
                </a:cxn>
                <a:cxn ang="0">
                  <a:pos x="connsiteX5225" y="connsiteY5225"/>
                </a:cxn>
                <a:cxn ang="0">
                  <a:pos x="connsiteX5226" y="connsiteY5226"/>
                </a:cxn>
                <a:cxn ang="0">
                  <a:pos x="connsiteX5227" y="connsiteY5227"/>
                </a:cxn>
                <a:cxn ang="0">
                  <a:pos x="connsiteX5228" y="connsiteY5228"/>
                </a:cxn>
                <a:cxn ang="0">
                  <a:pos x="connsiteX5229" y="connsiteY5229"/>
                </a:cxn>
                <a:cxn ang="0">
                  <a:pos x="connsiteX5230" y="connsiteY5230"/>
                </a:cxn>
                <a:cxn ang="0">
                  <a:pos x="connsiteX5231" y="connsiteY5231"/>
                </a:cxn>
                <a:cxn ang="0">
                  <a:pos x="connsiteX5232" y="connsiteY5232"/>
                </a:cxn>
                <a:cxn ang="0">
                  <a:pos x="connsiteX5233" y="connsiteY5233"/>
                </a:cxn>
                <a:cxn ang="0">
                  <a:pos x="connsiteX5234" y="connsiteY5234"/>
                </a:cxn>
                <a:cxn ang="0">
                  <a:pos x="connsiteX5235" y="connsiteY5235"/>
                </a:cxn>
                <a:cxn ang="0">
                  <a:pos x="connsiteX5236" y="connsiteY5236"/>
                </a:cxn>
                <a:cxn ang="0">
                  <a:pos x="connsiteX5237" y="connsiteY5237"/>
                </a:cxn>
                <a:cxn ang="0">
                  <a:pos x="connsiteX5238" y="connsiteY5238"/>
                </a:cxn>
                <a:cxn ang="0">
                  <a:pos x="connsiteX5239" y="connsiteY5239"/>
                </a:cxn>
                <a:cxn ang="0">
                  <a:pos x="connsiteX5240" y="connsiteY5240"/>
                </a:cxn>
                <a:cxn ang="0">
                  <a:pos x="connsiteX5241" y="connsiteY5241"/>
                </a:cxn>
                <a:cxn ang="0">
                  <a:pos x="connsiteX5242" y="connsiteY5242"/>
                </a:cxn>
                <a:cxn ang="0">
                  <a:pos x="connsiteX5243" y="connsiteY5243"/>
                </a:cxn>
                <a:cxn ang="0">
                  <a:pos x="connsiteX5244" y="connsiteY5244"/>
                </a:cxn>
                <a:cxn ang="0">
                  <a:pos x="connsiteX5245" y="connsiteY5245"/>
                </a:cxn>
                <a:cxn ang="0">
                  <a:pos x="connsiteX5246" y="connsiteY5246"/>
                </a:cxn>
                <a:cxn ang="0">
                  <a:pos x="connsiteX5247" y="connsiteY5247"/>
                </a:cxn>
                <a:cxn ang="0">
                  <a:pos x="connsiteX5248" y="connsiteY5248"/>
                </a:cxn>
                <a:cxn ang="0">
                  <a:pos x="connsiteX5249" y="connsiteY5249"/>
                </a:cxn>
                <a:cxn ang="0">
                  <a:pos x="connsiteX5250" y="connsiteY5250"/>
                </a:cxn>
                <a:cxn ang="0">
                  <a:pos x="connsiteX5251" y="connsiteY5251"/>
                </a:cxn>
                <a:cxn ang="0">
                  <a:pos x="connsiteX5252" y="connsiteY5252"/>
                </a:cxn>
                <a:cxn ang="0">
                  <a:pos x="connsiteX5253" y="connsiteY5253"/>
                </a:cxn>
                <a:cxn ang="0">
                  <a:pos x="connsiteX5254" y="connsiteY5254"/>
                </a:cxn>
                <a:cxn ang="0">
                  <a:pos x="connsiteX5255" y="connsiteY5255"/>
                </a:cxn>
                <a:cxn ang="0">
                  <a:pos x="connsiteX5256" y="connsiteY5256"/>
                </a:cxn>
                <a:cxn ang="0">
                  <a:pos x="connsiteX5257" y="connsiteY5257"/>
                </a:cxn>
                <a:cxn ang="0">
                  <a:pos x="connsiteX5258" y="connsiteY5258"/>
                </a:cxn>
                <a:cxn ang="0">
                  <a:pos x="connsiteX5259" y="connsiteY5259"/>
                </a:cxn>
                <a:cxn ang="0">
                  <a:pos x="connsiteX5260" y="connsiteY5260"/>
                </a:cxn>
                <a:cxn ang="0">
                  <a:pos x="connsiteX5261" y="connsiteY5261"/>
                </a:cxn>
                <a:cxn ang="0">
                  <a:pos x="connsiteX5262" y="connsiteY5262"/>
                </a:cxn>
                <a:cxn ang="0">
                  <a:pos x="connsiteX5263" y="connsiteY5263"/>
                </a:cxn>
                <a:cxn ang="0">
                  <a:pos x="connsiteX5264" y="connsiteY5264"/>
                </a:cxn>
                <a:cxn ang="0">
                  <a:pos x="connsiteX5265" y="connsiteY5265"/>
                </a:cxn>
                <a:cxn ang="0">
                  <a:pos x="connsiteX5266" y="connsiteY5266"/>
                </a:cxn>
                <a:cxn ang="0">
                  <a:pos x="connsiteX5267" y="connsiteY5267"/>
                </a:cxn>
                <a:cxn ang="0">
                  <a:pos x="connsiteX5268" y="connsiteY5268"/>
                </a:cxn>
                <a:cxn ang="0">
                  <a:pos x="connsiteX5269" y="connsiteY5269"/>
                </a:cxn>
                <a:cxn ang="0">
                  <a:pos x="connsiteX5270" y="connsiteY5270"/>
                </a:cxn>
                <a:cxn ang="0">
                  <a:pos x="connsiteX5271" y="connsiteY5271"/>
                </a:cxn>
                <a:cxn ang="0">
                  <a:pos x="connsiteX5272" y="connsiteY5272"/>
                </a:cxn>
                <a:cxn ang="0">
                  <a:pos x="connsiteX5273" y="connsiteY5273"/>
                </a:cxn>
                <a:cxn ang="0">
                  <a:pos x="connsiteX5274" y="connsiteY5274"/>
                </a:cxn>
                <a:cxn ang="0">
                  <a:pos x="connsiteX5275" y="connsiteY5275"/>
                </a:cxn>
                <a:cxn ang="0">
                  <a:pos x="connsiteX5276" y="connsiteY5276"/>
                </a:cxn>
                <a:cxn ang="0">
                  <a:pos x="connsiteX5277" y="connsiteY5277"/>
                </a:cxn>
                <a:cxn ang="0">
                  <a:pos x="connsiteX5278" y="connsiteY5278"/>
                </a:cxn>
                <a:cxn ang="0">
                  <a:pos x="connsiteX5279" y="connsiteY5279"/>
                </a:cxn>
                <a:cxn ang="0">
                  <a:pos x="connsiteX5280" y="connsiteY5280"/>
                </a:cxn>
                <a:cxn ang="0">
                  <a:pos x="connsiteX5281" y="connsiteY5281"/>
                </a:cxn>
                <a:cxn ang="0">
                  <a:pos x="connsiteX5282" y="connsiteY5282"/>
                </a:cxn>
                <a:cxn ang="0">
                  <a:pos x="connsiteX5283" y="connsiteY5283"/>
                </a:cxn>
                <a:cxn ang="0">
                  <a:pos x="connsiteX5284" y="connsiteY5284"/>
                </a:cxn>
                <a:cxn ang="0">
                  <a:pos x="connsiteX5285" y="connsiteY5285"/>
                </a:cxn>
                <a:cxn ang="0">
                  <a:pos x="connsiteX5286" y="connsiteY5286"/>
                </a:cxn>
                <a:cxn ang="0">
                  <a:pos x="connsiteX5287" y="connsiteY5287"/>
                </a:cxn>
                <a:cxn ang="0">
                  <a:pos x="connsiteX5288" y="connsiteY5288"/>
                </a:cxn>
                <a:cxn ang="0">
                  <a:pos x="connsiteX5289" y="connsiteY5289"/>
                </a:cxn>
                <a:cxn ang="0">
                  <a:pos x="connsiteX5290" y="connsiteY5290"/>
                </a:cxn>
                <a:cxn ang="0">
                  <a:pos x="connsiteX5291" y="connsiteY5291"/>
                </a:cxn>
                <a:cxn ang="0">
                  <a:pos x="connsiteX5292" y="connsiteY5292"/>
                </a:cxn>
                <a:cxn ang="0">
                  <a:pos x="connsiteX5293" y="connsiteY5293"/>
                </a:cxn>
                <a:cxn ang="0">
                  <a:pos x="connsiteX5294" y="connsiteY5294"/>
                </a:cxn>
                <a:cxn ang="0">
                  <a:pos x="connsiteX5295" y="connsiteY5295"/>
                </a:cxn>
                <a:cxn ang="0">
                  <a:pos x="connsiteX5296" y="connsiteY5296"/>
                </a:cxn>
                <a:cxn ang="0">
                  <a:pos x="connsiteX5297" y="connsiteY5297"/>
                </a:cxn>
                <a:cxn ang="0">
                  <a:pos x="connsiteX5298" y="connsiteY5298"/>
                </a:cxn>
                <a:cxn ang="0">
                  <a:pos x="connsiteX5299" y="connsiteY5299"/>
                </a:cxn>
                <a:cxn ang="0">
                  <a:pos x="connsiteX5300" y="connsiteY5300"/>
                </a:cxn>
                <a:cxn ang="0">
                  <a:pos x="connsiteX5301" y="connsiteY5301"/>
                </a:cxn>
                <a:cxn ang="0">
                  <a:pos x="connsiteX5302" y="connsiteY5302"/>
                </a:cxn>
                <a:cxn ang="0">
                  <a:pos x="connsiteX5303" y="connsiteY5303"/>
                </a:cxn>
                <a:cxn ang="0">
                  <a:pos x="connsiteX5304" y="connsiteY5304"/>
                </a:cxn>
                <a:cxn ang="0">
                  <a:pos x="connsiteX5305" y="connsiteY5305"/>
                </a:cxn>
                <a:cxn ang="0">
                  <a:pos x="connsiteX5306" y="connsiteY5306"/>
                </a:cxn>
                <a:cxn ang="0">
                  <a:pos x="connsiteX5307" y="connsiteY5307"/>
                </a:cxn>
                <a:cxn ang="0">
                  <a:pos x="connsiteX5308" y="connsiteY5308"/>
                </a:cxn>
                <a:cxn ang="0">
                  <a:pos x="connsiteX5309" y="connsiteY5309"/>
                </a:cxn>
                <a:cxn ang="0">
                  <a:pos x="connsiteX5310" y="connsiteY5310"/>
                </a:cxn>
                <a:cxn ang="0">
                  <a:pos x="connsiteX5311" y="connsiteY5311"/>
                </a:cxn>
                <a:cxn ang="0">
                  <a:pos x="connsiteX5312" y="connsiteY5312"/>
                </a:cxn>
                <a:cxn ang="0">
                  <a:pos x="connsiteX5313" y="connsiteY5313"/>
                </a:cxn>
                <a:cxn ang="0">
                  <a:pos x="connsiteX5314" y="connsiteY5314"/>
                </a:cxn>
                <a:cxn ang="0">
                  <a:pos x="connsiteX5315" y="connsiteY5315"/>
                </a:cxn>
                <a:cxn ang="0">
                  <a:pos x="connsiteX5316" y="connsiteY5316"/>
                </a:cxn>
                <a:cxn ang="0">
                  <a:pos x="connsiteX5317" y="connsiteY5317"/>
                </a:cxn>
                <a:cxn ang="0">
                  <a:pos x="connsiteX5318" y="connsiteY5318"/>
                </a:cxn>
                <a:cxn ang="0">
                  <a:pos x="connsiteX5319" y="connsiteY5319"/>
                </a:cxn>
                <a:cxn ang="0">
                  <a:pos x="connsiteX5320" y="connsiteY5320"/>
                </a:cxn>
                <a:cxn ang="0">
                  <a:pos x="connsiteX5321" y="connsiteY5321"/>
                </a:cxn>
                <a:cxn ang="0">
                  <a:pos x="connsiteX5322" y="connsiteY5322"/>
                </a:cxn>
                <a:cxn ang="0">
                  <a:pos x="connsiteX5323" y="connsiteY5323"/>
                </a:cxn>
                <a:cxn ang="0">
                  <a:pos x="connsiteX5324" y="connsiteY5324"/>
                </a:cxn>
                <a:cxn ang="0">
                  <a:pos x="connsiteX5325" y="connsiteY5325"/>
                </a:cxn>
                <a:cxn ang="0">
                  <a:pos x="connsiteX5326" y="connsiteY5326"/>
                </a:cxn>
                <a:cxn ang="0">
                  <a:pos x="connsiteX5327" y="connsiteY5327"/>
                </a:cxn>
                <a:cxn ang="0">
                  <a:pos x="connsiteX5328" y="connsiteY5328"/>
                </a:cxn>
                <a:cxn ang="0">
                  <a:pos x="connsiteX5329" y="connsiteY5329"/>
                </a:cxn>
                <a:cxn ang="0">
                  <a:pos x="connsiteX5330" y="connsiteY5330"/>
                </a:cxn>
                <a:cxn ang="0">
                  <a:pos x="connsiteX5331" y="connsiteY5331"/>
                </a:cxn>
                <a:cxn ang="0">
                  <a:pos x="connsiteX5332" y="connsiteY5332"/>
                </a:cxn>
                <a:cxn ang="0">
                  <a:pos x="connsiteX5333" y="connsiteY5333"/>
                </a:cxn>
                <a:cxn ang="0">
                  <a:pos x="connsiteX5334" y="connsiteY5334"/>
                </a:cxn>
                <a:cxn ang="0">
                  <a:pos x="connsiteX5335" y="connsiteY5335"/>
                </a:cxn>
                <a:cxn ang="0">
                  <a:pos x="connsiteX5336" y="connsiteY5336"/>
                </a:cxn>
                <a:cxn ang="0">
                  <a:pos x="connsiteX5337" y="connsiteY5337"/>
                </a:cxn>
                <a:cxn ang="0">
                  <a:pos x="connsiteX5338" y="connsiteY5338"/>
                </a:cxn>
                <a:cxn ang="0">
                  <a:pos x="connsiteX5339" y="connsiteY5339"/>
                </a:cxn>
                <a:cxn ang="0">
                  <a:pos x="connsiteX5340" y="connsiteY5340"/>
                </a:cxn>
                <a:cxn ang="0">
                  <a:pos x="connsiteX5341" y="connsiteY5341"/>
                </a:cxn>
                <a:cxn ang="0">
                  <a:pos x="connsiteX5342" y="connsiteY5342"/>
                </a:cxn>
                <a:cxn ang="0">
                  <a:pos x="connsiteX5343" y="connsiteY5343"/>
                </a:cxn>
                <a:cxn ang="0">
                  <a:pos x="connsiteX5344" y="connsiteY5344"/>
                </a:cxn>
                <a:cxn ang="0">
                  <a:pos x="connsiteX5345" y="connsiteY5345"/>
                </a:cxn>
                <a:cxn ang="0">
                  <a:pos x="connsiteX5346" y="connsiteY5346"/>
                </a:cxn>
                <a:cxn ang="0">
                  <a:pos x="connsiteX5347" y="connsiteY5347"/>
                </a:cxn>
                <a:cxn ang="0">
                  <a:pos x="connsiteX5348" y="connsiteY5348"/>
                </a:cxn>
                <a:cxn ang="0">
                  <a:pos x="connsiteX5349" y="connsiteY5349"/>
                </a:cxn>
                <a:cxn ang="0">
                  <a:pos x="connsiteX5350" y="connsiteY5350"/>
                </a:cxn>
                <a:cxn ang="0">
                  <a:pos x="connsiteX5351" y="connsiteY5351"/>
                </a:cxn>
                <a:cxn ang="0">
                  <a:pos x="connsiteX5352" y="connsiteY5352"/>
                </a:cxn>
                <a:cxn ang="0">
                  <a:pos x="connsiteX5353" y="connsiteY5353"/>
                </a:cxn>
                <a:cxn ang="0">
                  <a:pos x="connsiteX5354" y="connsiteY5354"/>
                </a:cxn>
                <a:cxn ang="0">
                  <a:pos x="connsiteX5355" y="connsiteY5355"/>
                </a:cxn>
                <a:cxn ang="0">
                  <a:pos x="connsiteX5356" y="connsiteY5356"/>
                </a:cxn>
                <a:cxn ang="0">
                  <a:pos x="connsiteX5357" y="connsiteY5357"/>
                </a:cxn>
                <a:cxn ang="0">
                  <a:pos x="connsiteX5358" y="connsiteY5358"/>
                </a:cxn>
                <a:cxn ang="0">
                  <a:pos x="connsiteX5359" y="connsiteY5359"/>
                </a:cxn>
                <a:cxn ang="0">
                  <a:pos x="connsiteX5360" y="connsiteY5360"/>
                </a:cxn>
                <a:cxn ang="0">
                  <a:pos x="connsiteX5361" y="connsiteY5361"/>
                </a:cxn>
                <a:cxn ang="0">
                  <a:pos x="connsiteX5362" y="connsiteY5362"/>
                </a:cxn>
                <a:cxn ang="0">
                  <a:pos x="connsiteX5363" y="connsiteY5363"/>
                </a:cxn>
                <a:cxn ang="0">
                  <a:pos x="connsiteX5364" y="connsiteY5364"/>
                </a:cxn>
                <a:cxn ang="0">
                  <a:pos x="connsiteX5365" y="connsiteY5365"/>
                </a:cxn>
                <a:cxn ang="0">
                  <a:pos x="connsiteX5366" y="connsiteY5366"/>
                </a:cxn>
                <a:cxn ang="0">
                  <a:pos x="connsiteX5367" y="connsiteY5367"/>
                </a:cxn>
                <a:cxn ang="0">
                  <a:pos x="connsiteX5368" y="connsiteY5368"/>
                </a:cxn>
                <a:cxn ang="0">
                  <a:pos x="connsiteX5369" y="connsiteY5369"/>
                </a:cxn>
                <a:cxn ang="0">
                  <a:pos x="connsiteX5370" y="connsiteY5370"/>
                </a:cxn>
                <a:cxn ang="0">
                  <a:pos x="connsiteX5371" y="connsiteY5371"/>
                </a:cxn>
                <a:cxn ang="0">
                  <a:pos x="connsiteX5372" y="connsiteY5372"/>
                </a:cxn>
                <a:cxn ang="0">
                  <a:pos x="connsiteX5373" y="connsiteY5373"/>
                </a:cxn>
                <a:cxn ang="0">
                  <a:pos x="connsiteX5374" y="connsiteY5374"/>
                </a:cxn>
                <a:cxn ang="0">
                  <a:pos x="connsiteX5375" y="connsiteY5375"/>
                </a:cxn>
                <a:cxn ang="0">
                  <a:pos x="connsiteX5376" y="connsiteY5376"/>
                </a:cxn>
                <a:cxn ang="0">
                  <a:pos x="connsiteX5377" y="connsiteY5377"/>
                </a:cxn>
                <a:cxn ang="0">
                  <a:pos x="connsiteX5378" y="connsiteY5378"/>
                </a:cxn>
                <a:cxn ang="0">
                  <a:pos x="connsiteX5379" y="connsiteY5379"/>
                </a:cxn>
                <a:cxn ang="0">
                  <a:pos x="connsiteX5380" y="connsiteY5380"/>
                </a:cxn>
                <a:cxn ang="0">
                  <a:pos x="connsiteX5381" y="connsiteY5381"/>
                </a:cxn>
                <a:cxn ang="0">
                  <a:pos x="connsiteX5382" y="connsiteY5382"/>
                </a:cxn>
                <a:cxn ang="0">
                  <a:pos x="connsiteX5383" y="connsiteY5383"/>
                </a:cxn>
                <a:cxn ang="0">
                  <a:pos x="connsiteX5384" y="connsiteY5384"/>
                </a:cxn>
                <a:cxn ang="0">
                  <a:pos x="connsiteX5385" y="connsiteY5385"/>
                </a:cxn>
                <a:cxn ang="0">
                  <a:pos x="connsiteX5386" y="connsiteY5386"/>
                </a:cxn>
                <a:cxn ang="0">
                  <a:pos x="connsiteX5387" y="connsiteY5387"/>
                </a:cxn>
                <a:cxn ang="0">
                  <a:pos x="connsiteX5388" y="connsiteY5388"/>
                </a:cxn>
                <a:cxn ang="0">
                  <a:pos x="connsiteX5389" y="connsiteY5389"/>
                </a:cxn>
                <a:cxn ang="0">
                  <a:pos x="connsiteX5390" y="connsiteY5390"/>
                </a:cxn>
                <a:cxn ang="0">
                  <a:pos x="connsiteX5391" y="connsiteY5391"/>
                </a:cxn>
                <a:cxn ang="0">
                  <a:pos x="connsiteX5392" y="connsiteY5392"/>
                </a:cxn>
                <a:cxn ang="0">
                  <a:pos x="connsiteX5393" y="connsiteY5393"/>
                </a:cxn>
                <a:cxn ang="0">
                  <a:pos x="connsiteX5394" y="connsiteY5394"/>
                </a:cxn>
                <a:cxn ang="0">
                  <a:pos x="connsiteX5395" y="connsiteY5395"/>
                </a:cxn>
                <a:cxn ang="0">
                  <a:pos x="connsiteX5396" y="connsiteY5396"/>
                </a:cxn>
                <a:cxn ang="0">
                  <a:pos x="connsiteX5397" y="connsiteY5397"/>
                </a:cxn>
                <a:cxn ang="0">
                  <a:pos x="connsiteX5398" y="connsiteY5398"/>
                </a:cxn>
                <a:cxn ang="0">
                  <a:pos x="connsiteX5399" y="connsiteY5399"/>
                </a:cxn>
                <a:cxn ang="0">
                  <a:pos x="connsiteX5400" y="connsiteY5400"/>
                </a:cxn>
                <a:cxn ang="0">
                  <a:pos x="connsiteX5401" y="connsiteY5401"/>
                </a:cxn>
                <a:cxn ang="0">
                  <a:pos x="connsiteX5402" y="connsiteY5402"/>
                </a:cxn>
                <a:cxn ang="0">
                  <a:pos x="connsiteX5403" y="connsiteY5403"/>
                </a:cxn>
                <a:cxn ang="0">
                  <a:pos x="connsiteX5404" y="connsiteY5404"/>
                </a:cxn>
                <a:cxn ang="0">
                  <a:pos x="connsiteX5405" y="connsiteY5405"/>
                </a:cxn>
                <a:cxn ang="0">
                  <a:pos x="connsiteX5406" y="connsiteY5406"/>
                </a:cxn>
                <a:cxn ang="0">
                  <a:pos x="connsiteX5407" y="connsiteY5407"/>
                </a:cxn>
                <a:cxn ang="0">
                  <a:pos x="connsiteX5408" y="connsiteY5408"/>
                </a:cxn>
                <a:cxn ang="0">
                  <a:pos x="connsiteX5409" y="connsiteY5409"/>
                </a:cxn>
                <a:cxn ang="0">
                  <a:pos x="connsiteX5410" y="connsiteY5410"/>
                </a:cxn>
                <a:cxn ang="0">
                  <a:pos x="connsiteX5411" y="connsiteY5411"/>
                </a:cxn>
                <a:cxn ang="0">
                  <a:pos x="connsiteX5412" y="connsiteY5412"/>
                </a:cxn>
                <a:cxn ang="0">
                  <a:pos x="connsiteX5413" y="connsiteY5413"/>
                </a:cxn>
                <a:cxn ang="0">
                  <a:pos x="connsiteX5414" y="connsiteY5414"/>
                </a:cxn>
                <a:cxn ang="0">
                  <a:pos x="connsiteX5415" y="connsiteY5415"/>
                </a:cxn>
                <a:cxn ang="0">
                  <a:pos x="connsiteX5416" y="connsiteY5416"/>
                </a:cxn>
                <a:cxn ang="0">
                  <a:pos x="connsiteX5417" y="connsiteY5417"/>
                </a:cxn>
                <a:cxn ang="0">
                  <a:pos x="connsiteX5418" y="connsiteY5418"/>
                </a:cxn>
                <a:cxn ang="0">
                  <a:pos x="connsiteX5419" y="connsiteY5419"/>
                </a:cxn>
                <a:cxn ang="0">
                  <a:pos x="connsiteX5420" y="connsiteY5420"/>
                </a:cxn>
                <a:cxn ang="0">
                  <a:pos x="connsiteX5421" y="connsiteY5421"/>
                </a:cxn>
                <a:cxn ang="0">
                  <a:pos x="connsiteX5422" y="connsiteY5422"/>
                </a:cxn>
                <a:cxn ang="0">
                  <a:pos x="connsiteX5423" y="connsiteY5423"/>
                </a:cxn>
                <a:cxn ang="0">
                  <a:pos x="connsiteX5424" y="connsiteY5424"/>
                </a:cxn>
                <a:cxn ang="0">
                  <a:pos x="connsiteX5425" y="connsiteY5425"/>
                </a:cxn>
                <a:cxn ang="0">
                  <a:pos x="connsiteX5426" y="connsiteY5426"/>
                </a:cxn>
                <a:cxn ang="0">
                  <a:pos x="connsiteX5427" y="connsiteY5427"/>
                </a:cxn>
                <a:cxn ang="0">
                  <a:pos x="connsiteX5428" y="connsiteY5428"/>
                </a:cxn>
                <a:cxn ang="0">
                  <a:pos x="connsiteX5429" y="connsiteY5429"/>
                </a:cxn>
                <a:cxn ang="0">
                  <a:pos x="connsiteX5430" y="connsiteY5430"/>
                </a:cxn>
                <a:cxn ang="0">
                  <a:pos x="connsiteX5431" y="connsiteY5431"/>
                </a:cxn>
                <a:cxn ang="0">
                  <a:pos x="connsiteX5432" y="connsiteY5432"/>
                </a:cxn>
                <a:cxn ang="0">
                  <a:pos x="connsiteX5433" y="connsiteY5433"/>
                </a:cxn>
                <a:cxn ang="0">
                  <a:pos x="connsiteX5434" y="connsiteY5434"/>
                </a:cxn>
                <a:cxn ang="0">
                  <a:pos x="connsiteX5435" y="connsiteY5435"/>
                </a:cxn>
                <a:cxn ang="0">
                  <a:pos x="connsiteX5436" y="connsiteY5436"/>
                </a:cxn>
                <a:cxn ang="0">
                  <a:pos x="connsiteX5437" y="connsiteY5437"/>
                </a:cxn>
                <a:cxn ang="0">
                  <a:pos x="connsiteX5438" y="connsiteY5438"/>
                </a:cxn>
                <a:cxn ang="0">
                  <a:pos x="connsiteX5439" y="connsiteY5439"/>
                </a:cxn>
                <a:cxn ang="0">
                  <a:pos x="connsiteX5440" y="connsiteY5440"/>
                </a:cxn>
                <a:cxn ang="0">
                  <a:pos x="connsiteX5441" y="connsiteY5441"/>
                </a:cxn>
                <a:cxn ang="0">
                  <a:pos x="connsiteX5442" y="connsiteY5442"/>
                </a:cxn>
                <a:cxn ang="0">
                  <a:pos x="connsiteX5443" y="connsiteY5443"/>
                </a:cxn>
                <a:cxn ang="0">
                  <a:pos x="connsiteX5444" y="connsiteY5444"/>
                </a:cxn>
                <a:cxn ang="0">
                  <a:pos x="connsiteX5445" y="connsiteY5445"/>
                </a:cxn>
                <a:cxn ang="0">
                  <a:pos x="connsiteX5446" y="connsiteY5446"/>
                </a:cxn>
                <a:cxn ang="0">
                  <a:pos x="connsiteX5447" y="connsiteY5447"/>
                </a:cxn>
                <a:cxn ang="0">
                  <a:pos x="connsiteX5448" y="connsiteY5448"/>
                </a:cxn>
                <a:cxn ang="0">
                  <a:pos x="connsiteX5449" y="connsiteY5449"/>
                </a:cxn>
                <a:cxn ang="0">
                  <a:pos x="connsiteX5450" y="connsiteY5450"/>
                </a:cxn>
                <a:cxn ang="0">
                  <a:pos x="connsiteX5451" y="connsiteY5451"/>
                </a:cxn>
                <a:cxn ang="0">
                  <a:pos x="connsiteX5452" y="connsiteY5452"/>
                </a:cxn>
                <a:cxn ang="0">
                  <a:pos x="connsiteX5453" y="connsiteY5453"/>
                </a:cxn>
                <a:cxn ang="0">
                  <a:pos x="connsiteX5454" y="connsiteY5454"/>
                </a:cxn>
                <a:cxn ang="0">
                  <a:pos x="connsiteX5455" y="connsiteY5455"/>
                </a:cxn>
                <a:cxn ang="0">
                  <a:pos x="connsiteX5456" y="connsiteY5456"/>
                </a:cxn>
                <a:cxn ang="0">
                  <a:pos x="connsiteX5457" y="connsiteY5457"/>
                </a:cxn>
                <a:cxn ang="0">
                  <a:pos x="connsiteX5458" y="connsiteY5458"/>
                </a:cxn>
                <a:cxn ang="0">
                  <a:pos x="connsiteX5459" y="connsiteY5459"/>
                </a:cxn>
                <a:cxn ang="0">
                  <a:pos x="connsiteX5460" y="connsiteY5460"/>
                </a:cxn>
                <a:cxn ang="0">
                  <a:pos x="connsiteX5461" y="connsiteY5461"/>
                </a:cxn>
                <a:cxn ang="0">
                  <a:pos x="connsiteX5462" y="connsiteY5462"/>
                </a:cxn>
                <a:cxn ang="0">
                  <a:pos x="connsiteX5463" y="connsiteY5463"/>
                </a:cxn>
                <a:cxn ang="0">
                  <a:pos x="connsiteX5464" y="connsiteY5464"/>
                </a:cxn>
                <a:cxn ang="0">
                  <a:pos x="connsiteX5465" y="connsiteY5465"/>
                </a:cxn>
                <a:cxn ang="0">
                  <a:pos x="connsiteX5466" y="connsiteY5466"/>
                </a:cxn>
                <a:cxn ang="0">
                  <a:pos x="connsiteX5467" y="connsiteY5467"/>
                </a:cxn>
                <a:cxn ang="0">
                  <a:pos x="connsiteX5468" y="connsiteY5468"/>
                </a:cxn>
                <a:cxn ang="0">
                  <a:pos x="connsiteX5469" y="connsiteY5469"/>
                </a:cxn>
                <a:cxn ang="0">
                  <a:pos x="connsiteX5470" y="connsiteY5470"/>
                </a:cxn>
                <a:cxn ang="0">
                  <a:pos x="connsiteX5471" y="connsiteY5471"/>
                </a:cxn>
                <a:cxn ang="0">
                  <a:pos x="connsiteX5472" y="connsiteY5472"/>
                </a:cxn>
                <a:cxn ang="0">
                  <a:pos x="connsiteX5473" y="connsiteY5473"/>
                </a:cxn>
                <a:cxn ang="0">
                  <a:pos x="connsiteX5474" y="connsiteY5474"/>
                </a:cxn>
                <a:cxn ang="0">
                  <a:pos x="connsiteX5475" y="connsiteY5475"/>
                </a:cxn>
                <a:cxn ang="0">
                  <a:pos x="connsiteX5476" y="connsiteY5476"/>
                </a:cxn>
                <a:cxn ang="0">
                  <a:pos x="connsiteX5477" y="connsiteY5477"/>
                </a:cxn>
                <a:cxn ang="0">
                  <a:pos x="connsiteX5478" y="connsiteY5478"/>
                </a:cxn>
                <a:cxn ang="0">
                  <a:pos x="connsiteX5479" y="connsiteY5479"/>
                </a:cxn>
                <a:cxn ang="0">
                  <a:pos x="connsiteX5480" y="connsiteY5480"/>
                </a:cxn>
                <a:cxn ang="0">
                  <a:pos x="connsiteX5481" y="connsiteY5481"/>
                </a:cxn>
                <a:cxn ang="0">
                  <a:pos x="connsiteX5482" y="connsiteY5482"/>
                </a:cxn>
                <a:cxn ang="0">
                  <a:pos x="connsiteX5483" y="connsiteY5483"/>
                </a:cxn>
                <a:cxn ang="0">
                  <a:pos x="connsiteX5484" y="connsiteY5484"/>
                </a:cxn>
                <a:cxn ang="0">
                  <a:pos x="connsiteX5485" y="connsiteY5485"/>
                </a:cxn>
                <a:cxn ang="0">
                  <a:pos x="connsiteX5486" y="connsiteY5486"/>
                </a:cxn>
                <a:cxn ang="0">
                  <a:pos x="connsiteX5487" y="connsiteY5487"/>
                </a:cxn>
                <a:cxn ang="0">
                  <a:pos x="connsiteX5488" y="connsiteY5488"/>
                </a:cxn>
                <a:cxn ang="0">
                  <a:pos x="connsiteX5489" y="connsiteY5489"/>
                </a:cxn>
                <a:cxn ang="0">
                  <a:pos x="connsiteX5490" y="connsiteY5490"/>
                </a:cxn>
                <a:cxn ang="0">
                  <a:pos x="connsiteX5491" y="connsiteY5491"/>
                </a:cxn>
                <a:cxn ang="0">
                  <a:pos x="connsiteX5492" y="connsiteY5492"/>
                </a:cxn>
                <a:cxn ang="0">
                  <a:pos x="connsiteX5493" y="connsiteY5493"/>
                </a:cxn>
                <a:cxn ang="0">
                  <a:pos x="connsiteX5494" y="connsiteY5494"/>
                </a:cxn>
                <a:cxn ang="0">
                  <a:pos x="connsiteX5495" y="connsiteY5495"/>
                </a:cxn>
                <a:cxn ang="0">
                  <a:pos x="connsiteX5496" y="connsiteY5496"/>
                </a:cxn>
                <a:cxn ang="0">
                  <a:pos x="connsiteX5497" y="connsiteY5497"/>
                </a:cxn>
                <a:cxn ang="0">
                  <a:pos x="connsiteX5498" y="connsiteY5498"/>
                </a:cxn>
                <a:cxn ang="0">
                  <a:pos x="connsiteX5499" y="connsiteY5499"/>
                </a:cxn>
                <a:cxn ang="0">
                  <a:pos x="connsiteX5500" y="connsiteY5500"/>
                </a:cxn>
                <a:cxn ang="0">
                  <a:pos x="connsiteX5501" y="connsiteY5501"/>
                </a:cxn>
                <a:cxn ang="0">
                  <a:pos x="connsiteX5502" y="connsiteY5502"/>
                </a:cxn>
                <a:cxn ang="0">
                  <a:pos x="connsiteX5503" y="connsiteY5503"/>
                </a:cxn>
                <a:cxn ang="0">
                  <a:pos x="connsiteX5504" y="connsiteY5504"/>
                </a:cxn>
                <a:cxn ang="0">
                  <a:pos x="connsiteX5505" y="connsiteY5505"/>
                </a:cxn>
                <a:cxn ang="0">
                  <a:pos x="connsiteX5506" y="connsiteY5506"/>
                </a:cxn>
                <a:cxn ang="0">
                  <a:pos x="connsiteX5507" y="connsiteY5507"/>
                </a:cxn>
                <a:cxn ang="0">
                  <a:pos x="connsiteX5508" y="connsiteY5508"/>
                </a:cxn>
                <a:cxn ang="0">
                  <a:pos x="connsiteX5509" y="connsiteY5509"/>
                </a:cxn>
                <a:cxn ang="0">
                  <a:pos x="connsiteX5510" y="connsiteY5510"/>
                </a:cxn>
                <a:cxn ang="0">
                  <a:pos x="connsiteX5511" y="connsiteY5511"/>
                </a:cxn>
                <a:cxn ang="0">
                  <a:pos x="connsiteX5512" y="connsiteY5512"/>
                </a:cxn>
                <a:cxn ang="0">
                  <a:pos x="connsiteX5513" y="connsiteY5513"/>
                </a:cxn>
                <a:cxn ang="0">
                  <a:pos x="connsiteX5514" y="connsiteY5514"/>
                </a:cxn>
                <a:cxn ang="0">
                  <a:pos x="connsiteX5515" y="connsiteY5515"/>
                </a:cxn>
                <a:cxn ang="0">
                  <a:pos x="connsiteX5516" y="connsiteY5516"/>
                </a:cxn>
                <a:cxn ang="0">
                  <a:pos x="connsiteX5517" y="connsiteY5517"/>
                </a:cxn>
                <a:cxn ang="0">
                  <a:pos x="connsiteX5518" y="connsiteY5518"/>
                </a:cxn>
                <a:cxn ang="0">
                  <a:pos x="connsiteX5519" y="connsiteY5519"/>
                </a:cxn>
                <a:cxn ang="0">
                  <a:pos x="connsiteX5520" y="connsiteY5520"/>
                </a:cxn>
                <a:cxn ang="0">
                  <a:pos x="connsiteX5521" y="connsiteY5521"/>
                </a:cxn>
                <a:cxn ang="0">
                  <a:pos x="connsiteX5522" y="connsiteY5522"/>
                </a:cxn>
                <a:cxn ang="0">
                  <a:pos x="connsiteX5523" y="connsiteY5523"/>
                </a:cxn>
                <a:cxn ang="0">
                  <a:pos x="connsiteX5524" y="connsiteY5524"/>
                </a:cxn>
                <a:cxn ang="0">
                  <a:pos x="connsiteX5525" y="connsiteY5525"/>
                </a:cxn>
                <a:cxn ang="0">
                  <a:pos x="connsiteX5526" y="connsiteY5526"/>
                </a:cxn>
                <a:cxn ang="0">
                  <a:pos x="connsiteX5527" y="connsiteY5527"/>
                </a:cxn>
                <a:cxn ang="0">
                  <a:pos x="connsiteX5528" y="connsiteY5528"/>
                </a:cxn>
                <a:cxn ang="0">
                  <a:pos x="connsiteX5529" y="connsiteY5529"/>
                </a:cxn>
                <a:cxn ang="0">
                  <a:pos x="connsiteX5530" y="connsiteY5530"/>
                </a:cxn>
                <a:cxn ang="0">
                  <a:pos x="connsiteX5531" y="connsiteY5531"/>
                </a:cxn>
                <a:cxn ang="0">
                  <a:pos x="connsiteX5532" y="connsiteY5532"/>
                </a:cxn>
                <a:cxn ang="0">
                  <a:pos x="connsiteX5533" y="connsiteY5533"/>
                </a:cxn>
                <a:cxn ang="0">
                  <a:pos x="connsiteX5534" y="connsiteY5534"/>
                </a:cxn>
                <a:cxn ang="0">
                  <a:pos x="connsiteX5535" y="connsiteY5535"/>
                </a:cxn>
                <a:cxn ang="0">
                  <a:pos x="connsiteX5536" y="connsiteY5536"/>
                </a:cxn>
                <a:cxn ang="0">
                  <a:pos x="connsiteX5537" y="connsiteY5537"/>
                </a:cxn>
                <a:cxn ang="0">
                  <a:pos x="connsiteX5538" y="connsiteY5538"/>
                </a:cxn>
                <a:cxn ang="0">
                  <a:pos x="connsiteX5539" y="connsiteY5539"/>
                </a:cxn>
                <a:cxn ang="0">
                  <a:pos x="connsiteX5540" y="connsiteY5540"/>
                </a:cxn>
                <a:cxn ang="0">
                  <a:pos x="connsiteX5541" y="connsiteY5541"/>
                </a:cxn>
                <a:cxn ang="0">
                  <a:pos x="connsiteX5542" y="connsiteY5542"/>
                </a:cxn>
                <a:cxn ang="0">
                  <a:pos x="connsiteX5543" y="connsiteY5543"/>
                </a:cxn>
                <a:cxn ang="0">
                  <a:pos x="connsiteX5544" y="connsiteY5544"/>
                </a:cxn>
                <a:cxn ang="0">
                  <a:pos x="connsiteX5545" y="connsiteY5545"/>
                </a:cxn>
                <a:cxn ang="0">
                  <a:pos x="connsiteX5546" y="connsiteY5546"/>
                </a:cxn>
                <a:cxn ang="0">
                  <a:pos x="connsiteX5547" y="connsiteY5547"/>
                </a:cxn>
                <a:cxn ang="0">
                  <a:pos x="connsiteX5548" y="connsiteY5548"/>
                </a:cxn>
                <a:cxn ang="0">
                  <a:pos x="connsiteX5549" y="connsiteY5549"/>
                </a:cxn>
                <a:cxn ang="0">
                  <a:pos x="connsiteX5550" y="connsiteY5550"/>
                </a:cxn>
                <a:cxn ang="0">
                  <a:pos x="connsiteX5551" y="connsiteY5551"/>
                </a:cxn>
                <a:cxn ang="0">
                  <a:pos x="connsiteX5552" y="connsiteY5552"/>
                </a:cxn>
                <a:cxn ang="0">
                  <a:pos x="connsiteX5553" y="connsiteY5553"/>
                </a:cxn>
                <a:cxn ang="0">
                  <a:pos x="connsiteX5554" y="connsiteY5554"/>
                </a:cxn>
                <a:cxn ang="0">
                  <a:pos x="connsiteX5555" y="connsiteY5555"/>
                </a:cxn>
                <a:cxn ang="0">
                  <a:pos x="connsiteX5556" y="connsiteY5556"/>
                </a:cxn>
                <a:cxn ang="0">
                  <a:pos x="connsiteX5557" y="connsiteY5557"/>
                </a:cxn>
                <a:cxn ang="0">
                  <a:pos x="connsiteX5558" y="connsiteY5558"/>
                </a:cxn>
                <a:cxn ang="0">
                  <a:pos x="connsiteX5559" y="connsiteY5559"/>
                </a:cxn>
                <a:cxn ang="0">
                  <a:pos x="connsiteX5560" y="connsiteY5560"/>
                </a:cxn>
                <a:cxn ang="0">
                  <a:pos x="connsiteX5561" y="connsiteY5561"/>
                </a:cxn>
                <a:cxn ang="0">
                  <a:pos x="connsiteX5562" y="connsiteY5562"/>
                </a:cxn>
                <a:cxn ang="0">
                  <a:pos x="connsiteX5563" y="connsiteY5563"/>
                </a:cxn>
                <a:cxn ang="0">
                  <a:pos x="connsiteX5564" y="connsiteY5564"/>
                </a:cxn>
                <a:cxn ang="0">
                  <a:pos x="connsiteX5565" y="connsiteY5565"/>
                </a:cxn>
                <a:cxn ang="0">
                  <a:pos x="connsiteX5566" y="connsiteY5566"/>
                </a:cxn>
                <a:cxn ang="0">
                  <a:pos x="connsiteX5567" y="connsiteY5567"/>
                </a:cxn>
                <a:cxn ang="0">
                  <a:pos x="connsiteX5568" y="connsiteY5568"/>
                </a:cxn>
                <a:cxn ang="0">
                  <a:pos x="connsiteX5569" y="connsiteY5569"/>
                </a:cxn>
                <a:cxn ang="0">
                  <a:pos x="connsiteX5570" y="connsiteY5570"/>
                </a:cxn>
                <a:cxn ang="0">
                  <a:pos x="connsiteX5571" y="connsiteY5571"/>
                </a:cxn>
                <a:cxn ang="0">
                  <a:pos x="connsiteX5572" y="connsiteY5572"/>
                </a:cxn>
                <a:cxn ang="0">
                  <a:pos x="connsiteX5573" y="connsiteY5573"/>
                </a:cxn>
                <a:cxn ang="0">
                  <a:pos x="connsiteX5574" y="connsiteY5574"/>
                </a:cxn>
                <a:cxn ang="0">
                  <a:pos x="connsiteX5575" y="connsiteY5575"/>
                </a:cxn>
                <a:cxn ang="0">
                  <a:pos x="connsiteX5576" y="connsiteY5576"/>
                </a:cxn>
                <a:cxn ang="0">
                  <a:pos x="connsiteX5577" y="connsiteY5577"/>
                </a:cxn>
                <a:cxn ang="0">
                  <a:pos x="connsiteX5578" y="connsiteY5578"/>
                </a:cxn>
                <a:cxn ang="0">
                  <a:pos x="connsiteX5579" y="connsiteY5579"/>
                </a:cxn>
                <a:cxn ang="0">
                  <a:pos x="connsiteX5580" y="connsiteY5580"/>
                </a:cxn>
                <a:cxn ang="0">
                  <a:pos x="connsiteX5581" y="connsiteY5581"/>
                </a:cxn>
                <a:cxn ang="0">
                  <a:pos x="connsiteX5582" y="connsiteY5582"/>
                </a:cxn>
                <a:cxn ang="0">
                  <a:pos x="connsiteX5583" y="connsiteY5583"/>
                </a:cxn>
                <a:cxn ang="0">
                  <a:pos x="connsiteX5584" y="connsiteY5584"/>
                </a:cxn>
                <a:cxn ang="0">
                  <a:pos x="connsiteX5585" y="connsiteY5585"/>
                </a:cxn>
                <a:cxn ang="0">
                  <a:pos x="connsiteX5586" y="connsiteY5586"/>
                </a:cxn>
                <a:cxn ang="0">
                  <a:pos x="connsiteX5587" y="connsiteY5587"/>
                </a:cxn>
                <a:cxn ang="0">
                  <a:pos x="connsiteX5588" y="connsiteY5588"/>
                </a:cxn>
                <a:cxn ang="0">
                  <a:pos x="connsiteX5589" y="connsiteY5589"/>
                </a:cxn>
                <a:cxn ang="0">
                  <a:pos x="connsiteX5590" y="connsiteY5590"/>
                </a:cxn>
                <a:cxn ang="0">
                  <a:pos x="connsiteX5591" y="connsiteY5591"/>
                </a:cxn>
                <a:cxn ang="0">
                  <a:pos x="connsiteX5592" y="connsiteY5592"/>
                </a:cxn>
                <a:cxn ang="0">
                  <a:pos x="connsiteX5593" y="connsiteY5593"/>
                </a:cxn>
                <a:cxn ang="0">
                  <a:pos x="connsiteX5594" y="connsiteY5594"/>
                </a:cxn>
                <a:cxn ang="0">
                  <a:pos x="connsiteX5595" y="connsiteY5595"/>
                </a:cxn>
                <a:cxn ang="0">
                  <a:pos x="connsiteX5596" y="connsiteY5596"/>
                </a:cxn>
                <a:cxn ang="0">
                  <a:pos x="connsiteX5597" y="connsiteY5597"/>
                </a:cxn>
                <a:cxn ang="0">
                  <a:pos x="connsiteX5598" y="connsiteY5598"/>
                </a:cxn>
                <a:cxn ang="0">
                  <a:pos x="connsiteX5599" y="connsiteY5599"/>
                </a:cxn>
                <a:cxn ang="0">
                  <a:pos x="connsiteX5600" y="connsiteY5600"/>
                </a:cxn>
                <a:cxn ang="0">
                  <a:pos x="connsiteX5601" y="connsiteY5601"/>
                </a:cxn>
                <a:cxn ang="0">
                  <a:pos x="connsiteX5602" y="connsiteY5602"/>
                </a:cxn>
                <a:cxn ang="0">
                  <a:pos x="connsiteX5603" y="connsiteY5603"/>
                </a:cxn>
                <a:cxn ang="0">
                  <a:pos x="connsiteX5604" y="connsiteY5604"/>
                </a:cxn>
                <a:cxn ang="0">
                  <a:pos x="connsiteX5605" y="connsiteY5605"/>
                </a:cxn>
                <a:cxn ang="0">
                  <a:pos x="connsiteX5606" y="connsiteY5606"/>
                </a:cxn>
                <a:cxn ang="0">
                  <a:pos x="connsiteX5607" y="connsiteY5607"/>
                </a:cxn>
                <a:cxn ang="0">
                  <a:pos x="connsiteX5608" y="connsiteY5608"/>
                </a:cxn>
                <a:cxn ang="0">
                  <a:pos x="connsiteX5609" y="connsiteY5609"/>
                </a:cxn>
                <a:cxn ang="0">
                  <a:pos x="connsiteX5610" y="connsiteY5610"/>
                </a:cxn>
                <a:cxn ang="0">
                  <a:pos x="connsiteX5611" y="connsiteY5611"/>
                </a:cxn>
                <a:cxn ang="0">
                  <a:pos x="connsiteX5612" y="connsiteY5612"/>
                </a:cxn>
                <a:cxn ang="0">
                  <a:pos x="connsiteX5613" y="connsiteY5613"/>
                </a:cxn>
                <a:cxn ang="0">
                  <a:pos x="connsiteX5614" y="connsiteY5614"/>
                </a:cxn>
                <a:cxn ang="0">
                  <a:pos x="connsiteX5615" y="connsiteY5615"/>
                </a:cxn>
                <a:cxn ang="0">
                  <a:pos x="connsiteX5616" y="connsiteY5616"/>
                </a:cxn>
                <a:cxn ang="0">
                  <a:pos x="connsiteX5617" y="connsiteY5617"/>
                </a:cxn>
                <a:cxn ang="0">
                  <a:pos x="connsiteX5618" y="connsiteY5618"/>
                </a:cxn>
                <a:cxn ang="0">
                  <a:pos x="connsiteX5619" y="connsiteY5619"/>
                </a:cxn>
                <a:cxn ang="0">
                  <a:pos x="connsiteX5620" y="connsiteY5620"/>
                </a:cxn>
                <a:cxn ang="0">
                  <a:pos x="connsiteX5621" y="connsiteY5621"/>
                </a:cxn>
                <a:cxn ang="0">
                  <a:pos x="connsiteX5622" y="connsiteY5622"/>
                </a:cxn>
                <a:cxn ang="0">
                  <a:pos x="connsiteX5623" y="connsiteY5623"/>
                </a:cxn>
                <a:cxn ang="0">
                  <a:pos x="connsiteX5624" y="connsiteY5624"/>
                </a:cxn>
                <a:cxn ang="0">
                  <a:pos x="connsiteX5625" y="connsiteY5625"/>
                </a:cxn>
                <a:cxn ang="0">
                  <a:pos x="connsiteX5626" y="connsiteY5626"/>
                </a:cxn>
                <a:cxn ang="0">
                  <a:pos x="connsiteX5627" y="connsiteY5627"/>
                </a:cxn>
                <a:cxn ang="0">
                  <a:pos x="connsiteX5628" y="connsiteY5628"/>
                </a:cxn>
                <a:cxn ang="0">
                  <a:pos x="connsiteX5629" y="connsiteY5629"/>
                </a:cxn>
                <a:cxn ang="0">
                  <a:pos x="connsiteX5630" y="connsiteY5630"/>
                </a:cxn>
                <a:cxn ang="0">
                  <a:pos x="connsiteX5631" y="connsiteY5631"/>
                </a:cxn>
                <a:cxn ang="0">
                  <a:pos x="connsiteX5632" y="connsiteY5632"/>
                </a:cxn>
                <a:cxn ang="0">
                  <a:pos x="connsiteX5633" y="connsiteY5633"/>
                </a:cxn>
                <a:cxn ang="0">
                  <a:pos x="connsiteX5634" y="connsiteY5634"/>
                </a:cxn>
                <a:cxn ang="0">
                  <a:pos x="connsiteX5635" y="connsiteY5635"/>
                </a:cxn>
                <a:cxn ang="0">
                  <a:pos x="connsiteX5636" y="connsiteY5636"/>
                </a:cxn>
                <a:cxn ang="0">
                  <a:pos x="connsiteX5637" y="connsiteY5637"/>
                </a:cxn>
                <a:cxn ang="0">
                  <a:pos x="connsiteX5638" y="connsiteY5638"/>
                </a:cxn>
                <a:cxn ang="0">
                  <a:pos x="connsiteX5639" y="connsiteY5639"/>
                </a:cxn>
                <a:cxn ang="0">
                  <a:pos x="connsiteX5640" y="connsiteY5640"/>
                </a:cxn>
                <a:cxn ang="0">
                  <a:pos x="connsiteX5641" y="connsiteY5641"/>
                </a:cxn>
                <a:cxn ang="0">
                  <a:pos x="connsiteX5642" y="connsiteY5642"/>
                </a:cxn>
                <a:cxn ang="0">
                  <a:pos x="connsiteX5643" y="connsiteY5643"/>
                </a:cxn>
                <a:cxn ang="0">
                  <a:pos x="connsiteX5644" y="connsiteY5644"/>
                </a:cxn>
                <a:cxn ang="0">
                  <a:pos x="connsiteX5645" y="connsiteY5645"/>
                </a:cxn>
                <a:cxn ang="0">
                  <a:pos x="connsiteX5646" y="connsiteY5646"/>
                </a:cxn>
                <a:cxn ang="0">
                  <a:pos x="connsiteX5647" y="connsiteY5647"/>
                </a:cxn>
                <a:cxn ang="0">
                  <a:pos x="connsiteX5648" y="connsiteY5648"/>
                </a:cxn>
                <a:cxn ang="0">
                  <a:pos x="connsiteX5649" y="connsiteY5649"/>
                </a:cxn>
                <a:cxn ang="0">
                  <a:pos x="connsiteX5650" y="connsiteY5650"/>
                </a:cxn>
                <a:cxn ang="0">
                  <a:pos x="connsiteX5651" y="connsiteY5651"/>
                </a:cxn>
                <a:cxn ang="0">
                  <a:pos x="connsiteX5652" y="connsiteY5652"/>
                </a:cxn>
                <a:cxn ang="0">
                  <a:pos x="connsiteX5653" y="connsiteY5653"/>
                </a:cxn>
                <a:cxn ang="0">
                  <a:pos x="connsiteX5654" y="connsiteY5654"/>
                </a:cxn>
                <a:cxn ang="0">
                  <a:pos x="connsiteX5655" y="connsiteY5655"/>
                </a:cxn>
                <a:cxn ang="0">
                  <a:pos x="connsiteX5656" y="connsiteY5656"/>
                </a:cxn>
                <a:cxn ang="0">
                  <a:pos x="connsiteX5657" y="connsiteY5657"/>
                </a:cxn>
                <a:cxn ang="0">
                  <a:pos x="connsiteX5658" y="connsiteY5658"/>
                </a:cxn>
                <a:cxn ang="0">
                  <a:pos x="connsiteX5659" y="connsiteY5659"/>
                </a:cxn>
                <a:cxn ang="0">
                  <a:pos x="connsiteX5660" y="connsiteY5660"/>
                </a:cxn>
                <a:cxn ang="0">
                  <a:pos x="connsiteX5661" y="connsiteY5661"/>
                </a:cxn>
                <a:cxn ang="0">
                  <a:pos x="connsiteX5662" y="connsiteY5662"/>
                </a:cxn>
                <a:cxn ang="0">
                  <a:pos x="connsiteX5663" y="connsiteY5663"/>
                </a:cxn>
                <a:cxn ang="0">
                  <a:pos x="connsiteX5664" y="connsiteY5664"/>
                </a:cxn>
                <a:cxn ang="0">
                  <a:pos x="connsiteX5665" y="connsiteY5665"/>
                </a:cxn>
                <a:cxn ang="0">
                  <a:pos x="connsiteX5666" y="connsiteY5666"/>
                </a:cxn>
                <a:cxn ang="0">
                  <a:pos x="connsiteX5667" y="connsiteY5667"/>
                </a:cxn>
                <a:cxn ang="0">
                  <a:pos x="connsiteX5668" y="connsiteY5668"/>
                </a:cxn>
                <a:cxn ang="0">
                  <a:pos x="connsiteX5669" y="connsiteY5669"/>
                </a:cxn>
                <a:cxn ang="0">
                  <a:pos x="connsiteX5670" y="connsiteY5670"/>
                </a:cxn>
                <a:cxn ang="0">
                  <a:pos x="connsiteX5671" y="connsiteY5671"/>
                </a:cxn>
                <a:cxn ang="0">
                  <a:pos x="connsiteX5672" y="connsiteY5672"/>
                </a:cxn>
                <a:cxn ang="0">
                  <a:pos x="connsiteX5673" y="connsiteY5673"/>
                </a:cxn>
                <a:cxn ang="0">
                  <a:pos x="connsiteX5674" y="connsiteY5674"/>
                </a:cxn>
                <a:cxn ang="0">
                  <a:pos x="connsiteX5675" y="connsiteY5675"/>
                </a:cxn>
                <a:cxn ang="0">
                  <a:pos x="connsiteX5676" y="connsiteY5676"/>
                </a:cxn>
                <a:cxn ang="0">
                  <a:pos x="connsiteX5677" y="connsiteY5677"/>
                </a:cxn>
                <a:cxn ang="0">
                  <a:pos x="connsiteX5678" y="connsiteY5678"/>
                </a:cxn>
                <a:cxn ang="0">
                  <a:pos x="connsiteX5679" y="connsiteY5679"/>
                </a:cxn>
                <a:cxn ang="0">
                  <a:pos x="connsiteX5680" y="connsiteY5680"/>
                </a:cxn>
                <a:cxn ang="0">
                  <a:pos x="connsiteX5681" y="connsiteY5681"/>
                </a:cxn>
                <a:cxn ang="0">
                  <a:pos x="connsiteX5682" y="connsiteY5682"/>
                </a:cxn>
                <a:cxn ang="0">
                  <a:pos x="connsiteX5683" y="connsiteY5683"/>
                </a:cxn>
                <a:cxn ang="0">
                  <a:pos x="connsiteX5684" y="connsiteY5684"/>
                </a:cxn>
                <a:cxn ang="0">
                  <a:pos x="connsiteX5685" y="connsiteY5685"/>
                </a:cxn>
                <a:cxn ang="0">
                  <a:pos x="connsiteX5686" y="connsiteY5686"/>
                </a:cxn>
                <a:cxn ang="0">
                  <a:pos x="connsiteX5687" y="connsiteY5687"/>
                </a:cxn>
                <a:cxn ang="0">
                  <a:pos x="connsiteX5688" y="connsiteY5688"/>
                </a:cxn>
                <a:cxn ang="0">
                  <a:pos x="connsiteX5689" y="connsiteY5689"/>
                </a:cxn>
                <a:cxn ang="0">
                  <a:pos x="connsiteX5690" y="connsiteY5690"/>
                </a:cxn>
                <a:cxn ang="0">
                  <a:pos x="connsiteX5691" y="connsiteY5691"/>
                </a:cxn>
                <a:cxn ang="0">
                  <a:pos x="connsiteX5692" y="connsiteY5692"/>
                </a:cxn>
                <a:cxn ang="0">
                  <a:pos x="connsiteX5693" y="connsiteY5693"/>
                </a:cxn>
                <a:cxn ang="0">
                  <a:pos x="connsiteX5694" y="connsiteY5694"/>
                </a:cxn>
                <a:cxn ang="0">
                  <a:pos x="connsiteX5695" y="connsiteY5695"/>
                </a:cxn>
                <a:cxn ang="0">
                  <a:pos x="connsiteX5696" y="connsiteY5696"/>
                </a:cxn>
                <a:cxn ang="0">
                  <a:pos x="connsiteX5697" y="connsiteY5697"/>
                </a:cxn>
                <a:cxn ang="0">
                  <a:pos x="connsiteX5698" y="connsiteY5698"/>
                </a:cxn>
                <a:cxn ang="0">
                  <a:pos x="connsiteX5699" y="connsiteY5699"/>
                </a:cxn>
                <a:cxn ang="0">
                  <a:pos x="connsiteX5700" y="connsiteY5700"/>
                </a:cxn>
                <a:cxn ang="0">
                  <a:pos x="connsiteX5701" y="connsiteY5701"/>
                </a:cxn>
                <a:cxn ang="0">
                  <a:pos x="connsiteX5702" y="connsiteY5702"/>
                </a:cxn>
                <a:cxn ang="0">
                  <a:pos x="connsiteX5703" y="connsiteY5703"/>
                </a:cxn>
                <a:cxn ang="0">
                  <a:pos x="connsiteX5704" y="connsiteY5704"/>
                </a:cxn>
                <a:cxn ang="0">
                  <a:pos x="connsiteX5705" y="connsiteY5705"/>
                </a:cxn>
                <a:cxn ang="0">
                  <a:pos x="connsiteX5706" y="connsiteY5706"/>
                </a:cxn>
                <a:cxn ang="0">
                  <a:pos x="connsiteX5707" y="connsiteY5707"/>
                </a:cxn>
                <a:cxn ang="0">
                  <a:pos x="connsiteX5708" y="connsiteY5708"/>
                </a:cxn>
                <a:cxn ang="0">
                  <a:pos x="connsiteX5709" y="connsiteY5709"/>
                </a:cxn>
                <a:cxn ang="0">
                  <a:pos x="connsiteX5710" y="connsiteY5710"/>
                </a:cxn>
                <a:cxn ang="0">
                  <a:pos x="connsiteX5711" y="connsiteY5711"/>
                </a:cxn>
                <a:cxn ang="0">
                  <a:pos x="connsiteX5712" y="connsiteY5712"/>
                </a:cxn>
                <a:cxn ang="0">
                  <a:pos x="connsiteX5713" y="connsiteY5713"/>
                </a:cxn>
                <a:cxn ang="0">
                  <a:pos x="connsiteX5714" y="connsiteY5714"/>
                </a:cxn>
                <a:cxn ang="0">
                  <a:pos x="connsiteX5715" y="connsiteY5715"/>
                </a:cxn>
                <a:cxn ang="0">
                  <a:pos x="connsiteX5716" y="connsiteY5716"/>
                </a:cxn>
                <a:cxn ang="0">
                  <a:pos x="connsiteX5717" y="connsiteY5717"/>
                </a:cxn>
                <a:cxn ang="0">
                  <a:pos x="connsiteX5718" y="connsiteY5718"/>
                </a:cxn>
                <a:cxn ang="0">
                  <a:pos x="connsiteX5719" y="connsiteY5719"/>
                </a:cxn>
                <a:cxn ang="0">
                  <a:pos x="connsiteX5720" y="connsiteY5720"/>
                </a:cxn>
                <a:cxn ang="0">
                  <a:pos x="connsiteX5721" y="connsiteY5721"/>
                </a:cxn>
                <a:cxn ang="0">
                  <a:pos x="connsiteX5722" y="connsiteY5722"/>
                </a:cxn>
                <a:cxn ang="0">
                  <a:pos x="connsiteX5723" y="connsiteY5723"/>
                </a:cxn>
                <a:cxn ang="0">
                  <a:pos x="connsiteX5724" y="connsiteY5724"/>
                </a:cxn>
                <a:cxn ang="0">
                  <a:pos x="connsiteX5725" y="connsiteY5725"/>
                </a:cxn>
                <a:cxn ang="0">
                  <a:pos x="connsiteX5726" y="connsiteY5726"/>
                </a:cxn>
                <a:cxn ang="0">
                  <a:pos x="connsiteX5727" y="connsiteY5727"/>
                </a:cxn>
                <a:cxn ang="0">
                  <a:pos x="connsiteX5728" y="connsiteY5728"/>
                </a:cxn>
                <a:cxn ang="0">
                  <a:pos x="connsiteX5729" y="connsiteY5729"/>
                </a:cxn>
                <a:cxn ang="0">
                  <a:pos x="connsiteX5730" y="connsiteY5730"/>
                </a:cxn>
                <a:cxn ang="0">
                  <a:pos x="connsiteX5731" y="connsiteY5731"/>
                </a:cxn>
                <a:cxn ang="0">
                  <a:pos x="connsiteX5732" y="connsiteY5732"/>
                </a:cxn>
                <a:cxn ang="0">
                  <a:pos x="connsiteX5733" y="connsiteY5733"/>
                </a:cxn>
                <a:cxn ang="0">
                  <a:pos x="connsiteX5734" y="connsiteY5734"/>
                </a:cxn>
                <a:cxn ang="0">
                  <a:pos x="connsiteX5735" y="connsiteY5735"/>
                </a:cxn>
                <a:cxn ang="0">
                  <a:pos x="connsiteX5736" y="connsiteY5736"/>
                </a:cxn>
                <a:cxn ang="0">
                  <a:pos x="connsiteX5737" y="connsiteY5737"/>
                </a:cxn>
                <a:cxn ang="0">
                  <a:pos x="connsiteX5738" y="connsiteY5738"/>
                </a:cxn>
                <a:cxn ang="0">
                  <a:pos x="connsiteX5739" y="connsiteY5739"/>
                </a:cxn>
                <a:cxn ang="0">
                  <a:pos x="connsiteX5740" y="connsiteY5740"/>
                </a:cxn>
                <a:cxn ang="0">
                  <a:pos x="connsiteX5741" y="connsiteY5741"/>
                </a:cxn>
                <a:cxn ang="0">
                  <a:pos x="connsiteX5742" y="connsiteY5742"/>
                </a:cxn>
                <a:cxn ang="0">
                  <a:pos x="connsiteX5743" y="connsiteY5743"/>
                </a:cxn>
                <a:cxn ang="0">
                  <a:pos x="connsiteX5744" y="connsiteY5744"/>
                </a:cxn>
                <a:cxn ang="0">
                  <a:pos x="connsiteX5745" y="connsiteY5745"/>
                </a:cxn>
                <a:cxn ang="0">
                  <a:pos x="connsiteX5746" y="connsiteY5746"/>
                </a:cxn>
                <a:cxn ang="0">
                  <a:pos x="connsiteX5747" y="connsiteY5747"/>
                </a:cxn>
                <a:cxn ang="0">
                  <a:pos x="connsiteX5748" y="connsiteY5748"/>
                </a:cxn>
                <a:cxn ang="0">
                  <a:pos x="connsiteX5749" y="connsiteY5749"/>
                </a:cxn>
                <a:cxn ang="0">
                  <a:pos x="connsiteX5750" y="connsiteY5750"/>
                </a:cxn>
                <a:cxn ang="0">
                  <a:pos x="connsiteX5751" y="connsiteY5751"/>
                </a:cxn>
                <a:cxn ang="0">
                  <a:pos x="connsiteX5752" y="connsiteY5752"/>
                </a:cxn>
                <a:cxn ang="0">
                  <a:pos x="connsiteX5753" y="connsiteY5753"/>
                </a:cxn>
                <a:cxn ang="0">
                  <a:pos x="connsiteX5754" y="connsiteY5754"/>
                </a:cxn>
                <a:cxn ang="0">
                  <a:pos x="connsiteX5755" y="connsiteY5755"/>
                </a:cxn>
                <a:cxn ang="0">
                  <a:pos x="connsiteX5756" y="connsiteY5756"/>
                </a:cxn>
                <a:cxn ang="0">
                  <a:pos x="connsiteX5757" y="connsiteY5757"/>
                </a:cxn>
                <a:cxn ang="0">
                  <a:pos x="connsiteX5758" y="connsiteY5758"/>
                </a:cxn>
                <a:cxn ang="0">
                  <a:pos x="connsiteX5759" y="connsiteY5759"/>
                </a:cxn>
                <a:cxn ang="0">
                  <a:pos x="connsiteX5760" y="connsiteY5760"/>
                </a:cxn>
                <a:cxn ang="0">
                  <a:pos x="connsiteX5761" y="connsiteY5761"/>
                </a:cxn>
                <a:cxn ang="0">
                  <a:pos x="connsiteX5762" y="connsiteY5762"/>
                </a:cxn>
                <a:cxn ang="0">
                  <a:pos x="connsiteX5763" y="connsiteY5763"/>
                </a:cxn>
                <a:cxn ang="0">
                  <a:pos x="connsiteX5764" y="connsiteY5764"/>
                </a:cxn>
                <a:cxn ang="0">
                  <a:pos x="connsiteX5765" y="connsiteY5765"/>
                </a:cxn>
                <a:cxn ang="0">
                  <a:pos x="connsiteX5766" y="connsiteY5766"/>
                </a:cxn>
                <a:cxn ang="0">
                  <a:pos x="connsiteX5767" y="connsiteY5767"/>
                </a:cxn>
                <a:cxn ang="0">
                  <a:pos x="connsiteX5768" y="connsiteY5768"/>
                </a:cxn>
                <a:cxn ang="0">
                  <a:pos x="connsiteX5769" y="connsiteY5769"/>
                </a:cxn>
                <a:cxn ang="0">
                  <a:pos x="connsiteX5770" y="connsiteY5770"/>
                </a:cxn>
                <a:cxn ang="0">
                  <a:pos x="connsiteX5771" y="connsiteY5771"/>
                </a:cxn>
                <a:cxn ang="0">
                  <a:pos x="connsiteX5772" y="connsiteY5772"/>
                </a:cxn>
                <a:cxn ang="0">
                  <a:pos x="connsiteX5773" y="connsiteY5773"/>
                </a:cxn>
                <a:cxn ang="0">
                  <a:pos x="connsiteX5774" y="connsiteY5774"/>
                </a:cxn>
                <a:cxn ang="0">
                  <a:pos x="connsiteX5775" y="connsiteY5775"/>
                </a:cxn>
                <a:cxn ang="0">
                  <a:pos x="connsiteX5776" y="connsiteY5776"/>
                </a:cxn>
                <a:cxn ang="0">
                  <a:pos x="connsiteX5777" y="connsiteY5777"/>
                </a:cxn>
                <a:cxn ang="0">
                  <a:pos x="connsiteX5778" y="connsiteY5778"/>
                </a:cxn>
                <a:cxn ang="0">
                  <a:pos x="connsiteX5779" y="connsiteY5779"/>
                </a:cxn>
                <a:cxn ang="0">
                  <a:pos x="connsiteX5780" y="connsiteY5780"/>
                </a:cxn>
                <a:cxn ang="0">
                  <a:pos x="connsiteX5781" y="connsiteY5781"/>
                </a:cxn>
                <a:cxn ang="0">
                  <a:pos x="connsiteX5782" y="connsiteY5782"/>
                </a:cxn>
                <a:cxn ang="0">
                  <a:pos x="connsiteX5783" y="connsiteY5783"/>
                </a:cxn>
                <a:cxn ang="0">
                  <a:pos x="connsiteX5784" y="connsiteY5784"/>
                </a:cxn>
                <a:cxn ang="0">
                  <a:pos x="connsiteX5785" y="connsiteY5785"/>
                </a:cxn>
                <a:cxn ang="0">
                  <a:pos x="connsiteX5786" y="connsiteY5786"/>
                </a:cxn>
                <a:cxn ang="0">
                  <a:pos x="connsiteX5787" y="connsiteY5787"/>
                </a:cxn>
                <a:cxn ang="0">
                  <a:pos x="connsiteX5788" y="connsiteY5788"/>
                </a:cxn>
                <a:cxn ang="0">
                  <a:pos x="connsiteX5789" y="connsiteY5789"/>
                </a:cxn>
                <a:cxn ang="0">
                  <a:pos x="connsiteX5790" y="connsiteY5790"/>
                </a:cxn>
                <a:cxn ang="0">
                  <a:pos x="connsiteX5791" y="connsiteY5791"/>
                </a:cxn>
                <a:cxn ang="0">
                  <a:pos x="connsiteX5792" y="connsiteY5792"/>
                </a:cxn>
                <a:cxn ang="0">
                  <a:pos x="connsiteX5793" y="connsiteY5793"/>
                </a:cxn>
                <a:cxn ang="0">
                  <a:pos x="connsiteX5794" y="connsiteY5794"/>
                </a:cxn>
                <a:cxn ang="0">
                  <a:pos x="connsiteX5795" y="connsiteY5795"/>
                </a:cxn>
                <a:cxn ang="0">
                  <a:pos x="connsiteX5796" y="connsiteY5796"/>
                </a:cxn>
                <a:cxn ang="0">
                  <a:pos x="connsiteX5797" y="connsiteY5797"/>
                </a:cxn>
                <a:cxn ang="0">
                  <a:pos x="connsiteX5798" y="connsiteY5798"/>
                </a:cxn>
                <a:cxn ang="0">
                  <a:pos x="connsiteX5799" y="connsiteY5799"/>
                </a:cxn>
                <a:cxn ang="0">
                  <a:pos x="connsiteX5800" y="connsiteY5800"/>
                </a:cxn>
                <a:cxn ang="0">
                  <a:pos x="connsiteX5801" y="connsiteY5801"/>
                </a:cxn>
                <a:cxn ang="0">
                  <a:pos x="connsiteX5802" y="connsiteY5802"/>
                </a:cxn>
                <a:cxn ang="0">
                  <a:pos x="connsiteX5803" y="connsiteY5803"/>
                </a:cxn>
                <a:cxn ang="0">
                  <a:pos x="connsiteX5804" y="connsiteY5804"/>
                </a:cxn>
                <a:cxn ang="0">
                  <a:pos x="connsiteX5805" y="connsiteY5805"/>
                </a:cxn>
                <a:cxn ang="0">
                  <a:pos x="connsiteX5806" y="connsiteY5806"/>
                </a:cxn>
                <a:cxn ang="0">
                  <a:pos x="connsiteX5807" y="connsiteY5807"/>
                </a:cxn>
                <a:cxn ang="0">
                  <a:pos x="connsiteX5808" y="connsiteY5808"/>
                </a:cxn>
                <a:cxn ang="0">
                  <a:pos x="connsiteX5809" y="connsiteY5809"/>
                </a:cxn>
                <a:cxn ang="0">
                  <a:pos x="connsiteX5810" y="connsiteY5810"/>
                </a:cxn>
                <a:cxn ang="0">
                  <a:pos x="connsiteX5811" y="connsiteY5811"/>
                </a:cxn>
                <a:cxn ang="0">
                  <a:pos x="connsiteX5812" y="connsiteY5812"/>
                </a:cxn>
                <a:cxn ang="0">
                  <a:pos x="connsiteX5813" y="connsiteY5813"/>
                </a:cxn>
                <a:cxn ang="0">
                  <a:pos x="connsiteX5814" y="connsiteY5814"/>
                </a:cxn>
                <a:cxn ang="0">
                  <a:pos x="connsiteX5815" y="connsiteY5815"/>
                </a:cxn>
                <a:cxn ang="0">
                  <a:pos x="connsiteX5816" y="connsiteY5816"/>
                </a:cxn>
                <a:cxn ang="0">
                  <a:pos x="connsiteX5817" y="connsiteY5817"/>
                </a:cxn>
                <a:cxn ang="0">
                  <a:pos x="connsiteX5818" y="connsiteY5818"/>
                </a:cxn>
                <a:cxn ang="0">
                  <a:pos x="connsiteX5819" y="connsiteY5819"/>
                </a:cxn>
                <a:cxn ang="0">
                  <a:pos x="connsiteX5820" y="connsiteY5820"/>
                </a:cxn>
                <a:cxn ang="0">
                  <a:pos x="connsiteX5821" y="connsiteY5821"/>
                </a:cxn>
                <a:cxn ang="0">
                  <a:pos x="connsiteX5822" y="connsiteY5822"/>
                </a:cxn>
                <a:cxn ang="0">
                  <a:pos x="connsiteX5823" y="connsiteY5823"/>
                </a:cxn>
                <a:cxn ang="0">
                  <a:pos x="connsiteX5824" y="connsiteY5824"/>
                </a:cxn>
                <a:cxn ang="0">
                  <a:pos x="connsiteX5825" y="connsiteY5825"/>
                </a:cxn>
                <a:cxn ang="0">
                  <a:pos x="connsiteX5826" y="connsiteY5826"/>
                </a:cxn>
                <a:cxn ang="0">
                  <a:pos x="connsiteX5827" y="connsiteY5827"/>
                </a:cxn>
                <a:cxn ang="0">
                  <a:pos x="connsiteX5828" y="connsiteY5828"/>
                </a:cxn>
                <a:cxn ang="0">
                  <a:pos x="connsiteX5829" y="connsiteY5829"/>
                </a:cxn>
                <a:cxn ang="0">
                  <a:pos x="connsiteX5830" y="connsiteY5830"/>
                </a:cxn>
                <a:cxn ang="0">
                  <a:pos x="connsiteX5831" y="connsiteY5831"/>
                </a:cxn>
                <a:cxn ang="0">
                  <a:pos x="connsiteX5832" y="connsiteY5832"/>
                </a:cxn>
                <a:cxn ang="0">
                  <a:pos x="connsiteX5833" y="connsiteY5833"/>
                </a:cxn>
                <a:cxn ang="0">
                  <a:pos x="connsiteX5834" y="connsiteY5834"/>
                </a:cxn>
                <a:cxn ang="0">
                  <a:pos x="connsiteX5835" y="connsiteY5835"/>
                </a:cxn>
                <a:cxn ang="0">
                  <a:pos x="connsiteX5836" y="connsiteY5836"/>
                </a:cxn>
                <a:cxn ang="0">
                  <a:pos x="connsiteX5837" y="connsiteY5837"/>
                </a:cxn>
                <a:cxn ang="0">
                  <a:pos x="connsiteX5838" y="connsiteY5838"/>
                </a:cxn>
                <a:cxn ang="0">
                  <a:pos x="connsiteX5839" y="connsiteY5839"/>
                </a:cxn>
                <a:cxn ang="0">
                  <a:pos x="connsiteX5840" y="connsiteY5840"/>
                </a:cxn>
                <a:cxn ang="0">
                  <a:pos x="connsiteX5841" y="connsiteY5841"/>
                </a:cxn>
                <a:cxn ang="0">
                  <a:pos x="connsiteX5842" y="connsiteY5842"/>
                </a:cxn>
                <a:cxn ang="0">
                  <a:pos x="connsiteX5843" y="connsiteY5843"/>
                </a:cxn>
                <a:cxn ang="0">
                  <a:pos x="connsiteX5844" y="connsiteY5844"/>
                </a:cxn>
                <a:cxn ang="0">
                  <a:pos x="connsiteX5845" y="connsiteY5845"/>
                </a:cxn>
                <a:cxn ang="0">
                  <a:pos x="connsiteX5846" y="connsiteY5846"/>
                </a:cxn>
                <a:cxn ang="0">
                  <a:pos x="connsiteX5847" y="connsiteY5847"/>
                </a:cxn>
                <a:cxn ang="0">
                  <a:pos x="connsiteX5848" y="connsiteY5848"/>
                </a:cxn>
                <a:cxn ang="0">
                  <a:pos x="connsiteX5849" y="connsiteY5849"/>
                </a:cxn>
                <a:cxn ang="0">
                  <a:pos x="connsiteX5850" y="connsiteY5850"/>
                </a:cxn>
                <a:cxn ang="0">
                  <a:pos x="connsiteX5851" y="connsiteY5851"/>
                </a:cxn>
                <a:cxn ang="0">
                  <a:pos x="connsiteX5852" y="connsiteY5852"/>
                </a:cxn>
                <a:cxn ang="0">
                  <a:pos x="connsiteX5853" y="connsiteY5853"/>
                </a:cxn>
                <a:cxn ang="0">
                  <a:pos x="connsiteX5854" y="connsiteY5854"/>
                </a:cxn>
                <a:cxn ang="0">
                  <a:pos x="connsiteX5855" y="connsiteY5855"/>
                </a:cxn>
                <a:cxn ang="0">
                  <a:pos x="connsiteX5856" y="connsiteY5856"/>
                </a:cxn>
                <a:cxn ang="0">
                  <a:pos x="connsiteX5857" y="connsiteY5857"/>
                </a:cxn>
                <a:cxn ang="0">
                  <a:pos x="connsiteX5858" y="connsiteY5858"/>
                </a:cxn>
                <a:cxn ang="0">
                  <a:pos x="connsiteX5859" y="connsiteY5859"/>
                </a:cxn>
                <a:cxn ang="0">
                  <a:pos x="connsiteX5860" y="connsiteY5860"/>
                </a:cxn>
                <a:cxn ang="0">
                  <a:pos x="connsiteX5861" y="connsiteY5861"/>
                </a:cxn>
                <a:cxn ang="0">
                  <a:pos x="connsiteX5862" y="connsiteY5862"/>
                </a:cxn>
                <a:cxn ang="0">
                  <a:pos x="connsiteX5863" y="connsiteY5863"/>
                </a:cxn>
                <a:cxn ang="0">
                  <a:pos x="connsiteX5864" y="connsiteY5864"/>
                </a:cxn>
                <a:cxn ang="0">
                  <a:pos x="connsiteX5865" y="connsiteY5865"/>
                </a:cxn>
                <a:cxn ang="0">
                  <a:pos x="connsiteX5866" y="connsiteY5866"/>
                </a:cxn>
                <a:cxn ang="0">
                  <a:pos x="connsiteX5867" y="connsiteY5867"/>
                </a:cxn>
                <a:cxn ang="0">
                  <a:pos x="connsiteX5868" y="connsiteY5868"/>
                </a:cxn>
                <a:cxn ang="0">
                  <a:pos x="connsiteX5869" y="connsiteY5869"/>
                </a:cxn>
                <a:cxn ang="0">
                  <a:pos x="connsiteX5870" y="connsiteY5870"/>
                </a:cxn>
                <a:cxn ang="0">
                  <a:pos x="connsiteX5871" y="connsiteY5871"/>
                </a:cxn>
                <a:cxn ang="0">
                  <a:pos x="connsiteX5872" y="connsiteY5872"/>
                </a:cxn>
                <a:cxn ang="0">
                  <a:pos x="connsiteX5873" y="connsiteY5873"/>
                </a:cxn>
                <a:cxn ang="0">
                  <a:pos x="connsiteX5874" y="connsiteY5874"/>
                </a:cxn>
                <a:cxn ang="0">
                  <a:pos x="connsiteX5875" y="connsiteY5875"/>
                </a:cxn>
                <a:cxn ang="0">
                  <a:pos x="connsiteX5876" y="connsiteY5876"/>
                </a:cxn>
                <a:cxn ang="0">
                  <a:pos x="connsiteX5877" y="connsiteY5877"/>
                </a:cxn>
                <a:cxn ang="0">
                  <a:pos x="connsiteX5878" y="connsiteY5878"/>
                </a:cxn>
                <a:cxn ang="0">
                  <a:pos x="connsiteX5879" y="connsiteY5879"/>
                </a:cxn>
                <a:cxn ang="0">
                  <a:pos x="connsiteX5880" y="connsiteY5880"/>
                </a:cxn>
                <a:cxn ang="0">
                  <a:pos x="connsiteX5881" y="connsiteY5881"/>
                </a:cxn>
                <a:cxn ang="0">
                  <a:pos x="connsiteX5882" y="connsiteY5882"/>
                </a:cxn>
                <a:cxn ang="0">
                  <a:pos x="connsiteX5883" y="connsiteY5883"/>
                </a:cxn>
                <a:cxn ang="0">
                  <a:pos x="connsiteX5884" y="connsiteY5884"/>
                </a:cxn>
                <a:cxn ang="0">
                  <a:pos x="connsiteX5885" y="connsiteY5885"/>
                </a:cxn>
                <a:cxn ang="0">
                  <a:pos x="connsiteX5886" y="connsiteY5886"/>
                </a:cxn>
                <a:cxn ang="0">
                  <a:pos x="connsiteX5887" y="connsiteY5887"/>
                </a:cxn>
                <a:cxn ang="0">
                  <a:pos x="connsiteX5888" y="connsiteY5888"/>
                </a:cxn>
                <a:cxn ang="0">
                  <a:pos x="connsiteX5889" y="connsiteY5889"/>
                </a:cxn>
                <a:cxn ang="0">
                  <a:pos x="connsiteX5890" y="connsiteY5890"/>
                </a:cxn>
                <a:cxn ang="0">
                  <a:pos x="connsiteX5891" y="connsiteY5891"/>
                </a:cxn>
                <a:cxn ang="0">
                  <a:pos x="connsiteX5892" y="connsiteY5892"/>
                </a:cxn>
                <a:cxn ang="0">
                  <a:pos x="connsiteX5893" y="connsiteY5893"/>
                </a:cxn>
                <a:cxn ang="0">
                  <a:pos x="connsiteX5894" y="connsiteY5894"/>
                </a:cxn>
                <a:cxn ang="0">
                  <a:pos x="connsiteX5895" y="connsiteY5895"/>
                </a:cxn>
                <a:cxn ang="0">
                  <a:pos x="connsiteX5896" y="connsiteY5896"/>
                </a:cxn>
                <a:cxn ang="0">
                  <a:pos x="connsiteX5897" y="connsiteY5897"/>
                </a:cxn>
                <a:cxn ang="0">
                  <a:pos x="connsiteX5898" y="connsiteY5898"/>
                </a:cxn>
                <a:cxn ang="0">
                  <a:pos x="connsiteX5899" y="connsiteY5899"/>
                </a:cxn>
                <a:cxn ang="0">
                  <a:pos x="connsiteX5900" y="connsiteY5900"/>
                </a:cxn>
                <a:cxn ang="0">
                  <a:pos x="connsiteX5901" y="connsiteY5901"/>
                </a:cxn>
                <a:cxn ang="0">
                  <a:pos x="connsiteX5902" y="connsiteY5902"/>
                </a:cxn>
                <a:cxn ang="0">
                  <a:pos x="connsiteX5903" y="connsiteY5903"/>
                </a:cxn>
                <a:cxn ang="0">
                  <a:pos x="connsiteX5904" y="connsiteY5904"/>
                </a:cxn>
                <a:cxn ang="0">
                  <a:pos x="connsiteX5905" y="connsiteY5905"/>
                </a:cxn>
                <a:cxn ang="0">
                  <a:pos x="connsiteX5906" y="connsiteY5906"/>
                </a:cxn>
                <a:cxn ang="0">
                  <a:pos x="connsiteX5907" y="connsiteY5907"/>
                </a:cxn>
                <a:cxn ang="0">
                  <a:pos x="connsiteX5908" y="connsiteY5908"/>
                </a:cxn>
                <a:cxn ang="0">
                  <a:pos x="connsiteX5909" y="connsiteY5909"/>
                </a:cxn>
                <a:cxn ang="0">
                  <a:pos x="connsiteX5910" y="connsiteY5910"/>
                </a:cxn>
                <a:cxn ang="0">
                  <a:pos x="connsiteX5911" y="connsiteY5911"/>
                </a:cxn>
                <a:cxn ang="0">
                  <a:pos x="connsiteX5912" y="connsiteY5912"/>
                </a:cxn>
                <a:cxn ang="0">
                  <a:pos x="connsiteX5913" y="connsiteY5913"/>
                </a:cxn>
                <a:cxn ang="0">
                  <a:pos x="connsiteX5914" y="connsiteY5914"/>
                </a:cxn>
                <a:cxn ang="0">
                  <a:pos x="connsiteX5915" y="connsiteY5915"/>
                </a:cxn>
                <a:cxn ang="0">
                  <a:pos x="connsiteX5916" y="connsiteY5916"/>
                </a:cxn>
                <a:cxn ang="0">
                  <a:pos x="connsiteX5917" y="connsiteY5917"/>
                </a:cxn>
                <a:cxn ang="0">
                  <a:pos x="connsiteX5918" y="connsiteY5918"/>
                </a:cxn>
                <a:cxn ang="0">
                  <a:pos x="connsiteX5919" y="connsiteY5919"/>
                </a:cxn>
                <a:cxn ang="0">
                  <a:pos x="connsiteX5920" y="connsiteY5920"/>
                </a:cxn>
                <a:cxn ang="0">
                  <a:pos x="connsiteX5921" y="connsiteY5921"/>
                </a:cxn>
                <a:cxn ang="0">
                  <a:pos x="connsiteX5922" y="connsiteY5922"/>
                </a:cxn>
                <a:cxn ang="0">
                  <a:pos x="connsiteX5923" y="connsiteY5923"/>
                </a:cxn>
                <a:cxn ang="0">
                  <a:pos x="connsiteX5924" y="connsiteY5924"/>
                </a:cxn>
                <a:cxn ang="0">
                  <a:pos x="connsiteX5925" y="connsiteY5925"/>
                </a:cxn>
                <a:cxn ang="0">
                  <a:pos x="connsiteX5926" y="connsiteY5926"/>
                </a:cxn>
                <a:cxn ang="0">
                  <a:pos x="connsiteX5927" y="connsiteY5927"/>
                </a:cxn>
                <a:cxn ang="0">
                  <a:pos x="connsiteX5928" y="connsiteY5928"/>
                </a:cxn>
                <a:cxn ang="0">
                  <a:pos x="connsiteX5929" y="connsiteY5929"/>
                </a:cxn>
                <a:cxn ang="0">
                  <a:pos x="connsiteX5930" y="connsiteY5930"/>
                </a:cxn>
                <a:cxn ang="0">
                  <a:pos x="connsiteX5931" y="connsiteY5931"/>
                </a:cxn>
                <a:cxn ang="0">
                  <a:pos x="connsiteX5932" y="connsiteY5932"/>
                </a:cxn>
                <a:cxn ang="0">
                  <a:pos x="connsiteX5933" y="connsiteY5933"/>
                </a:cxn>
                <a:cxn ang="0">
                  <a:pos x="connsiteX5934" y="connsiteY5934"/>
                </a:cxn>
                <a:cxn ang="0">
                  <a:pos x="connsiteX5935" y="connsiteY5935"/>
                </a:cxn>
                <a:cxn ang="0">
                  <a:pos x="connsiteX5936" y="connsiteY5936"/>
                </a:cxn>
                <a:cxn ang="0">
                  <a:pos x="connsiteX5937" y="connsiteY5937"/>
                </a:cxn>
                <a:cxn ang="0">
                  <a:pos x="connsiteX5938" y="connsiteY5938"/>
                </a:cxn>
                <a:cxn ang="0">
                  <a:pos x="connsiteX5939" y="connsiteY5939"/>
                </a:cxn>
                <a:cxn ang="0">
                  <a:pos x="connsiteX5940" y="connsiteY5940"/>
                </a:cxn>
                <a:cxn ang="0">
                  <a:pos x="connsiteX5941" y="connsiteY5941"/>
                </a:cxn>
                <a:cxn ang="0">
                  <a:pos x="connsiteX5942" y="connsiteY5942"/>
                </a:cxn>
                <a:cxn ang="0">
                  <a:pos x="connsiteX5943" y="connsiteY5943"/>
                </a:cxn>
                <a:cxn ang="0">
                  <a:pos x="connsiteX5944" y="connsiteY5944"/>
                </a:cxn>
                <a:cxn ang="0">
                  <a:pos x="connsiteX5945" y="connsiteY5945"/>
                </a:cxn>
                <a:cxn ang="0">
                  <a:pos x="connsiteX5946" y="connsiteY5946"/>
                </a:cxn>
                <a:cxn ang="0">
                  <a:pos x="connsiteX5947" y="connsiteY5947"/>
                </a:cxn>
                <a:cxn ang="0">
                  <a:pos x="connsiteX5948" y="connsiteY5948"/>
                </a:cxn>
                <a:cxn ang="0">
                  <a:pos x="connsiteX5949" y="connsiteY5949"/>
                </a:cxn>
                <a:cxn ang="0">
                  <a:pos x="connsiteX5950" y="connsiteY5950"/>
                </a:cxn>
                <a:cxn ang="0">
                  <a:pos x="connsiteX5951" y="connsiteY5951"/>
                </a:cxn>
                <a:cxn ang="0">
                  <a:pos x="connsiteX5952" y="connsiteY5952"/>
                </a:cxn>
                <a:cxn ang="0">
                  <a:pos x="connsiteX5953" y="connsiteY5953"/>
                </a:cxn>
                <a:cxn ang="0">
                  <a:pos x="connsiteX5954" y="connsiteY5954"/>
                </a:cxn>
                <a:cxn ang="0">
                  <a:pos x="connsiteX5955" y="connsiteY5955"/>
                </a:cxn>
                <a:cxn ang="0">
                  <a:pos x="connsiteX5956" y="connsiteY5956"/>
                </a:cxn>
                <a:cxn ang="0">
                  <a:pos x="connsiteX5957" y="connsiteY5957"/>
                </a:cxn>
                <a:cxn ang="0">
                  <a:pos x="connsiteX5958" y="connsiteY5958"/>
                </a:cxn>
                <a:cxn ang="0">
                  <a:pos x="connsiteX5959" y="connsiteY5959"/>
                </a:cxn>
                <a:cxn ang="0">
                  <a:pos x="connsiteX5960" y="connsiteY5960"/>
                </a:cxn>
                <a:cxn ang="0">
                  <a:pos x="connsiteX5961" y="connsiteY5961"/>
                </a:cxn>
                <a:cxn ang="0">
                  <a:pos x="connsiteX5962" y="connsiteY5962"/>
                </a:cxn>
                <a:cxn ang="0">
                  <a:pos x="connsiteX5963" y="connsiteY5963"/>
                </a:cxn>
                <a:cxn ang="0">
                  <a:pos x="connsiteX5964" y="connsiteY5964"/>
                </a:cxn>
                <a:cxn ang="0">
                  <a:pos x="connsiteX5965" y="connsiteY5965"/>
                </a:cxn>
                <a:cxn ang="0">
                  <a:pos x="connsiteX5966" y="connsiteY5966"/>
                </a:cxn>
                <a:cxn ang="0">
                  <a:pos x="connsiteX5967" y="connsiteY5967"/>
                </a:cxn>
                <a:cxn ang="0">
                  <a:pos x="connsiteX5968" y="connsiteY5968"/>
                </a:cxn>
                <a:cxn ang="0">
                  <a:pos x="connsiteX5969" y="connsiteY5969"/>
                </a:cxn>
                <a:cxn ang="0">
                  <a:pos x="connsiteX5970" y="connsiteY5970"/>
                </a:cxn>
                <a:cxn ang="0">
                  <a:pos x="connsiteX5971" y="connsiteY5971"/>
                </a:cxn>
                <a:cxn ang="0">
                  <a:pos x="connsiteX5972" y="connsiteY5972"/>
                </a:cxn>
                <a:cxn ang="0">
                  <a:pos x="connsiteX5973" y="connsiteY5973"/>
                </a:cxn>
                <a:cxn ang="0">
                  <a:pos x="connsiteX5974" y="connsiteY5974"/>
                </a:cxn>
                <a:cxn ang="0">
                  <a:pos x="connsiteX5975" y="connsiteY5975"/>
                </a:cxn>
                <a:cxn ang="0">
                  <a:pos x="connsiteX5976" y="connsiteY5976"/>
                </a:cxn>
                <a:cxn ang="0">
                  <a:pos x="connsiteX5977" y="connsiteY5977"/>
                </a:cxn>
                <a:cxn ang="0">
                  <a:pos x="connsiteX5978" y="connsiteY5978"/>
                </a:cxn>
                <a:cxn ang="0">
                  <a:pos x="connsiteX5979" y="connsiteY5979"/>
                </a:cxn>
                <a:cxn ang="0">
                  <a:pos x="connsiteX5980" y="connsiteY5980"/>
                </a:cxn>
                <a:cxn ang="0">
                  <a:pos x="connsiteX5981" y="connsiteY5981"/>
                </a:cxn>
                <a:cxn ang="0">
                  <a:pos x="connsiteX5982" y="connsiteY5982"/>
                </a:cxn>
                <a:cxn ang="0">
                  <a:pos x="connsiteX5983" y="connsiteY5983"/>
                </a:cxn>
                <a:cxn ang="0">
                  <a:pos x="connsiteX5984" y="connsiteY5984"/>
                </a:cxn>
                <a:cxn ang="0">
                  <a:pos x="connsiteX5985" y="connsiteY5985"/>
                </a:cxn>
                <a:cxn ang="0">
                  <a:pos x="connsiteX5986" y="connsiteY5986"/>
                </a:cxn>
                <a:cxn ang="0">
                  <a:pos x="connsiteX5987" y="connsiteY5987"/>
                </a:cxn>
                <a:cxn ang="0">
                  <a:pos x="connsiteX5988" y="connsiteY5988"/>
                </a:cxn>
                <a:cxn ang="0">
                  <a:pos x="connsiteX5989" y="connsiteY5989"/>
                </a:cxn>
                <a:cxn ang="0">
                  <a:pos x="connsiteX5990" y="connsiteY5990"/>
                </a:cxn>
                <a:cxn ang="0">
                  <a:pos x="connsiteX5991" y="connsiteY5991"/>
                </a:cxn>
                <a:cxn ang="0">
                  <a:pos x="connsiteX5992" y="connsiteY5992"/>
                </a:cxn>
                <a:cxn ang="0">
                  <a:pos x="connsiteX5993" y="connsiteY5993"/>
                </a:cxn>
                <a:cxn ang="0">
                  <a:pos x="connsiteX5994" y="connsiteY5994"/>
                </a:cxn>
                <a:cxn ang="0">
                  <a:pos x="connsiteX5995" y="connsiteY5995"/>
                </a:cxn>
                <a:cxn ang="0">
                  <a:pos x="connsiteX5996" y="connsiteY5996"/>
                </a:cxn>
                <a:cxn ang="0">
                  <a:pos x="connsiteX5997" y="connsiteY5997"/>
                </a:cxn>
                <a:cxn ang="0">
                  <a:pos x="connsiteX5998" y="connsiteY5998"/>
                </a:cxn>
                <a:cxn ang="0">
                  <a:pos x="connsiteX5999" y="connsiteY5999"/>
                </a:cxn>
                <a:cxn ang="0">
                  <a:pos x="connsiteX6000" y="connsiteY6000"/>
                </a:cxn>
                <a:cxn ang="0">
                  <a:pos x="connsiteX6001" y="connsiteY6001"/>
                </a:cxn>
                <a:cxn ang="0">
                  <a:pos x="connsiteX6002" y="connsiteY6002"/>
                </a:cxn>
                <a:cxn ang="0">
                  <a:pos x="connsiteX6003" y="connsiteY6003"/>
                </a:cxn>
                <a:cxn ang="0">
                  <a:pos x="connsiteX6004" y="connsiteY6004"/>
                </a:cxn>
                <a:cxn ang="0">
                  <a:pos x="connsiteX6005" y="connsiteY6005"/>
                </a:cxn>
                <a:cxn ang="0">
                  <a:pos x="connsiteX6006" y="connsiteY6006"/>
                </a:cxn>
                <a:cxn ang="0">
                  <a:pos x="connsiteX6007" y="connsiteY6007"/>
                </a:cxn>
                <a:cxn ang="0">
                  <a:pos x="connsiteX6008" y="connsiteY6008"/>
                </a:cxn>
                <a:cxn ang="0">
                  <a:pos x="connsiteX6009" y="connsiteY6009"/>
                </a:cxn>
                <a:cxn ang="0">
                  <a:pos x="connsiteX6010" y="connsiteY6010"/>
                </a:cxn>
                <a:cxn ang="0">
                  <a:pos x="connsiteX6011" y="connsiteY6011"/>
                </a:cxn>
                <a:cxn ang="0">
                  <a:pos x="connsiteX6012" y="connsiteY6012"/>
                </a:cxn>
                <a:cxn ang="0">
                  <a:pos x="connsiteX6013" y="connsiteY6013"/>
                </a:cxn>
                <a:cxn ang="0">
                  <a:pos x="connsiteX6014" y="connsiteY6014"/>
                </a:cxn>
                <a:cxn ang="0">
                  <a:pos x="connsiteX6015" y="connsiteY6015"/>
                </a:cxn>
                <a:cxn ang="0">
                  <a:pos x="connsiteX6016" y="connsiteY6016"/>
                </a:cxn>
                <a:cxn ang="0">
                  <a:pos x="connsiteX6017" y="connsiteY6017"/>
                </a:cxn>
                <a:cxn ang="0">
                  <a:pos x="connsiteX6018" y="connsiteY6018"/>
                </a:cxn>
                <a:cxn ang="0">
                  <a:pos x="connsiteX6019" y="connsiteY6019"/>
                </a:cxn>
                <a:cxn ang="0">
                  <a:pos x="connsiteX6020" y="connsiteY6020"/>
                </a:cxn>
                <a:cxn ang="0">
                  <a:pos x="connsiteX6021" y="connsiteY6021"/>
                </a:cxn>
                <a:cxn ang="0">
                  <a:pos x="connsiteX6022" y="connsiteY6022"/>
                </a:cxn>
                <a:cxn ang="0">
                  <a:pos x="connsiteX6023" y="connsiteY6023"/>
                </a:cxn>
                <a:cxn ang="0">
                  <a:pos x="connsiteX6024" y="connsiteY6024"/>
                </a:cxn>
                <a:cxn ang="0">
                  <a:pos x="connsiteX6025" y="connsiteY6025"/>
                </a:cxn>
                <a:cxn ang="0">
                  <a:pos x="connsiteX6026" y="connsiteY6026"/>
                </a:cxn>
                <a:cxn ang="0">
                  <a:pos x="connsiteX6027" y="connsiteY6027"/>
                </a:cxn>
                <a:cxn ang="0">
                  <a:pos x="connsiteX6028" y="connsiteY6028"/>
                </a:cxn>
                <a:cxn ang="0">
                  <a:pos x="connsiteX6029" y="connsiteY6029"/>
                </a:cxn>
                <a:cxn ang="0">
                  <a:pos x="connsiteX6030" y="connsiteY6030"/>
                </a:cxn>
                <a:cxn ang="0">
                  <a:pos x="connsiteX6031" y="connsiteY6031"/>
                </a:cxn>
                <a:cxn ang="0">
                  <a:pos x="connsiteX6032" y="connsiteY6032"/>
                </a:cxn>
                <a:cxn ang="0">
                  <a:pos x="connsiteX6033" y="connsiteY6033"/>
                </a:cxn>
                <a:cxn ang="0">
                  <a:pos x="connsiteX6034" y="connsiteY6034"/>
                </a:cxn>
                <a:cxn ang="0">
                  <a:pos x="connsiteX6035" y="connsiteY6035"/>
                </a:cxn>
                <a:cxn ang="0">
                  <a:pos x="connsiteX6036" y="connsiteY6036"/>
                </a:cxn>
                <a:cxn ang="0">
                  <a:pos x="connsiteX6037" y="connsiteY6037"/>
                </a:cxn>
                <a:cxn ang="0">
                  <a:pos x="connsiteX6038" y="connsiteY6038"/>
                </a:cxn>
                <a:cxn ang="0">
                  <a:pos x="connsiteX6039" y="connsiteY6039"/>
                </a:cxn>
                <a:cxn ang="0">
                  <a:pos x="connsiteX6040" y="connsiteY6040"/>
                </a:cxn>
                <a:cxn ang="0">
                  <a:pos x="connsiteX6041" y="connsiteY6041"/>
                </a:cxn>
                <a:cxn ang="0">
                  <a:pos x="connsiteX6042" y="connsiteY6042"/>
                </a:cxn>
                <a:cxn ang="0">
                  <a:pos x="connsiteX6043" y="connsiteY6043"/>
                </a:cxn>
                <a:cxn ang="0">
                  <a:pos x="connsiteX6044" y="connsiteY6044"/>
                </a:cxn>
                <a:cxn ang="0">
                  <a:pos x="connsiteX6045" y="connsiteY6045"/>
                </a:cxn>
                <a:cxn ang="0">
                  <a:pos x="connsiteX6046" y="connsiteY6046"/>
                </a:cxn>
                <a:cxn ang="0">
                  <a:pos x="connsiteX6047" y="connsiteY6047"/>
                </a:cxn>
                <a:cxn ang="0">
                  <a:pos x="connsiteX6048" y="connsiteY6048"/>
                </a:cxn>
                <a:cxn ang="0">
                  <a:pos x="connsiteX6049" y="connsiteY6049"/>
                </a:cxn>
                <a:cxn ang="0">
                  <a:pos x="connsiteX6050" y="connsiteY6050"/>
                </a:cxn>
                <a:cxn ang="0">
                  <a:pos x="connsiteX6051" y="connsiteY6051"/>
                </a:cxn>
                <a:cxn ang="0">
                  <a:pos x="connsiteX6052" y="connsiteY6052"/>
                </a:cxn>
                <a:cxn ang="0">
                  <a:pos x="connsiteX6053" y="connsiteY6053"/>
                </a:cxn>
                <a:cxn ang="0">
                  <a:pos x="connsiteX6054" y="connsiteY6054"/>
                </a:cxn>
                <a:cxn ang="0">
                  <a:pos x="connsiteX6055" y="connsiteY6055"/>
                </a:cxn>
                <a:cxn ang="0">
                  <a:pos x="connsiteX6056" y="connsiteY6056"/>
                </a:cxn>
                <a:cxn ang="0">
                  <a:pos x="connsiteX6057" y="connsiteY6057"/>
                </a:cxn>
                <a:cxn ang="0">
                  <a:pos x="connsiteX6058" y="connsiteY6058"/>
                </a:cxn>
                <a:cxn ang="0">
                  <a:pos x="connsiteX6059" y="connsiteY6059"/>
                </a:cxn>
                <a:cxn ang="0">
                  <a:pos x="connsiteX6060" y="connsiteY6060"/>
                </a:cxn>
                <a:cxn ang="0">
                  <a:pos x="connsiteX6061" y="connsiteY6061"/>
                </a:cxn>
                <a:cxn ang="0">
                  <a:pos x="connsiteX6062" y="connsiteY6062"/>
                </a:cxn>
                <a:cxn ang="0">
                  <a:pos x="connsiteX6063" y="connsiteY6063"/>
                </a:cxn>
                <a:cxn ang="0">
                  <a:pos x="connsiteX6064" y="connsiteY6064"/>
                </a:cxn>
                <a:cxn ang="0">
                  <a:pos x="connsiteX6065" y="connsiteY6065"/>
                </a:cxn>
                <a:cxn ang="0">
                  <a:pos x="connsiteX6066" y="connsiteY6066"/>
                </a:cxn>
                <a:cxn ang="0">
                  <a:pos x="connsiteX6067" y="connsiteY6067"/>
                </a:cxn>
                <a:cxn ang="0">
                  <a:pos x="connsiteX6068" y="connsiteY6068"/>
                </a:cxn>
                <a:cxn ang="0">
                  <a:pos x="connsiteX6069" y="connsiteY6069"/>
                </a:cxn>
                <a:cxn ang="0">
                  <a:pos x="connsiteX6070" y="connsiteY6070"/>
                </a:cxn>
                <a:cxn ang="0">
                  <a:pos x="connsiteX6071" y="connsiteY6071"/>
                </a:cxn>
                <a:cxn ang="0">
                  <a:pos x="connsiteX6072" y="connsiteY6072"/>
                </a:cxn>
                <a:cxn ang="0">
                  <a:pos x="connsiteX6073" y="connsiteY6073"/>
                </a:cxn>
                <a:cxn ang="0">
                  <a:pos x="connsiteX6074" y="connsiteY6074"/>
                </a:cxn>
                <a:cxn ang="0">
                  <a:pos x="connsiteX6075" y="connsiteY6075"/>
                </a:cxn>
                <a:cxn ang="0">
                  <a:pos x="connsiteX6076" y="connsiteY6076"/>
                </a:cxn>
                <a:cxn ang="0">
                  <a:pos x="connsiteX6077" y="connsiteY6077"/>
                </a:cxn>
                <a:cxn ang="0">
                  <a:pos x="connsiteX6078" y="connsiteY6078"/>
                </a:cxn>
                <a:cxn ang="0">
                  <a:pos x="connsiteX6079" y="connsiteY6079"/>
                </a:cxn>
                <a:cxn ang="0">
                  <a:pos x="connsiteX6080" y="connsiteY6080"/>
                </a:cxn>
                <a:cxn ang="0">
                  <a:pos x="connsiteX6081" y="connsiteY6081"/>
                </a:cxn>
                <a:cxn ang="0">
                  <a:pos x="connsiteX6082" y="connsiteY6082"/>
                </a:cxn>
                <a:cxn ang="0">
                  <a:pos x="connsiteX6083" y="connsiteY6083"/>
                </a:cxn>
                <a:cxn ang="0">
                  <a:pos x="connsiteX6084" y="connsiteY6084"/>
                </a:cxn>
                <a:cxn ang="0">
                  <a:pos x="connsiteX6085" y="connsiteY6085"/>
                </a:cxn>
                <a:cxn ang="0">
                  <a:pos x="connsiteX6086" y="connsiteY6086"/>
                </a:cxn>
                <a:cxn ang="0">
                  <a:pos x="connsiteX6087" y="connsiteY6087"/>
                </a:cxn>
                <a:cxn ang="0">
                  <a:pos x="connsiteX6088" y="connsiteY6088"/>
                </a:cxn>
                <a:cxn ang="0">
                  <a:pos x="connsiteX6089" y="connsiteY6089"/>
                </a:cxn>
                <a:cxn ang="0">
                  <a:pos x="connsiteX6090" y="connsiteY6090"/>
                </a:cxn>
                <a:cxn ang="0">
                  <a:pos x="connsiteX6091" y="connsiteY6091"/>
                </a:cxn>
                <a:cxn ang="0">
                  <a:pos x="connsiteX6092" y="connsiteY6092"/>
                </a:cxn>
                <a:cxn ang="0">
                  <a:pos x="connsiteX6093" y="connsiteY6093"/>
                </a:cxn>
                <a:cxn ang="0">
                  <a:pos x="connsiteX6094" y="connsiteY6094"/>
                </a:cxn>
                <a:cxn ang="0">
                  <a:pos x="connsiteX6095" y="connsiteY6095"/>
                </a:cxn>
                <a:cxn ang="0">
                  <a:pos x="connsiteX6096" y="connsiteY6096"/>
                </a:cxn>
                <a:cxn ang="0">
                  <a:pos x="connsiteX6097" y="connsiteY6097"/>
                </a:cxn>
                <a:cxn ang="0">
                  <a:pos x="connsiteX6098" y="connsiteY6098"/>
                </a:cxn>
                <a:cxn ang="0">
                  <a:pos x="connsiteX6099" y="connsiteY6099"/>
                </a:cxn>
                <a:cxn ang="0">
                  <a:pos x="connsiteX6100" y="connsiteY6100"/>
                </a:cxn>
                <a:cxn ang="0">
                  <a:pos x="connsiteX6101" y="connsiteY6101"/>
                </a:cxn>
                <a:cxn ang="0">
                  <a:pos x="connsiteX6102" y="connsiteY6102"/>
                </a:cxn>
                <a:cxn ang="0">
                  <a:pos x="connsiteX6103" y="connsiteY6103"/>
                </a:cxn>
                <a:cxn ang="0">
                  <a:pos x="connsiteX6104" y="connsiteY6104"/>
                </a:cxn>
                <a:cxn ang="0">
                  <a:pos x="connsiteX6105" y="connsiteY6105"/>
                </a:cxn>
                <a:cxn ang="0">
                  <a:pos x="connsiteX6106" y="connsiteY6106"/>
                </a:cxn>
                <a:cxn ang="0">
                  <a:pos x="connsiteX6107" y="connsiteY6107"/>
                </a:cxn>
                <a:cxn ang="0">
                  <a:pos x="connsiteX6108" y="connsiteY6108"/>
                </a:cxn>
                <a:cxn ang="0">
                  <a:pos x="connsiteX6109" y="connsiteY6109"/>
                </a:cxn>
                <a:cxn ang="0">
                  <a:pos x="connsiteX6110" y="connsiteY6110"/>
                </a:cxn>
                <a:cxn ang="0">
                  <a:pos x="connsiteX6111" y="connsiteY6111"/>
                </a:cxn>
                <a:cxn ang="0">
                  <a:pos x="connsiteX6112" y="connsiteY6112"/>
                </a:cxn>
                <a:cxn ang="0">
                  <a:pos x="connsiteX6113" y="connsiteY6113"/>
                </a:cxn>
                <a:cxn ang="0">
                  <a:pos x="connsiteX6114" y="connsiteY6114"/>
                </a:cxn>
                <a:cxn ang="0">
                  <a:pos x="connsiteX6115" y="connsiteY6115"/>
                </a:cxn>
                <a:cxn ang="0">
                  <a:pos x="connsiteX6116" y="connsiteY6116"/>
                </a:cxn>
                <a:cxn ang="0">
                  <a:pos x="connsiteX6117" y="connsiteY6117"/>
                </a:cxn>
                <a:cxn ang="0">
                  <a:pos x="connsiteX6118" y="connsiteY6118"/>
                </a:cxn>
                <a:cxn ang="0">
                  <a:pos x="connsiteX6119" y="connsiteY6119"/>
                </a:cxn>
                <a:cxn ang="0">
                  <a:pos x="connsiteX6120" y="connsiteY6120"/>
                </a:cxn>
                <a:cxn ang="0">
                  <a:pos x="connsiteX6121" y="connsiteY6121"/>
                </a:cxn>
                <a:cxn ang="0">
                  <a:pos x="connsiteX6122" y="connsiteY6122"/>
                </a:cxn>
                <a:cxn ang="0">
                  <a:pos x="connsiteX6123" y="connsiteY6123"/>
                </a:cxn>
                <a:cxn ang="0">
                  <a:pos x="connsiteX6124" y="connsiteY6124"/>
                </a:cxn>
                <a:cxn ang="0">
                  <a:pos x="connsiteX6125" y="connsiteY6125"/>
                </a:cxn>
                <a:cxn ang="0">
                  <a:pos x="connsiteX6126" y="connsiteY6126"/>
                </a:cxn>
                <a:cxn ang="0">
                  <a:pos x="connsiteX6127" y="connsiteY6127"/>
                </a:cxn>
                <a:cxn ang="0">
                  <a:pos x="connsiteX6128" y="connsiteY6128"/>
                </a:cxn>
                <a:cxn ang="0">
                  <a:pos x="connsiteX6129" y="connsiteY6129"/>
                </a:cxn>
                <a:cxn ang="0">
                  <a:pos x="connsiteX6130" y="connsiteY6130"/>
                </a:cxn>
                <a:cxn ang="0">
                  <a:pos x="connsiteX6131" y="connsiteY6131"/>
                </a:cxn>
                <a:cxn ang="0">
                  <a:pos x="connsiteX6132" y="connsiteY6132"/>
                </a:cxn>
                <a:cxn ang="0">
                  <a:pos x="connsiteX6133" y="connsiteY6133"/>
                </a:cxn>
                <a:cxn ang="0">
                  <a:pos x="connsiteX6134" y="connsiteY6134"/>
                </a:cxn>
                <a:cxn ang="0">
                  <a:pos x="connsiteX6135" y="connsiteY6135"/>
                </a:cxn>
                <a:cxn ang="0">
                  <a:pos x="connsiteX6136" y="connsiteY6136"/>
                </a:cxn>
                <a:cxn ang="0">
                  <a:pos x="connsiteX6137" y="connsiteY6137"/>
                </a:cxn>
                <a:cxn ang="0">
                  <a:pos x="connsiteX6138" y="connsiteY6138"/>
                </a:cxn>
                <a:cxn ang="0">
                  <a:pos x="connsiteX6139" y="connsiteY6139"/>
                </a:cxn>
                <a:cxn ang="0">
                  <a:pos x="connsiteX6140" y="connsiteY6140"/>
                </a:cxn>
                <a:cxn ang="0">
                  <a:pos x="connsiteX6141" y="connsiteY6141"/>
                </a:cxn>
                <a:cxn ang="0">
                  <a:pos x="connsiteX6142" y="connsiteY6142"/>
                </a:cxn>
                <a:cxn ang="0">
                  <a:pos x="connsiteX6143" y="connsiteY6143"/>
                </a:cxn>
                <a:cxn ang="0">
                  <a:pos x="connsiteX6144" y="connsiteY6144"/>
                </a:cxn>
                <a:cxn ang="0">
                  <a:pos x="connsiteX6145" y="connsiteY6145"/>
                </a:cxn>
                <a:cxn ang="0">
                  <a:pos x="connsiteX6146" y="connsiteY6146"/>
                </a:cxn>
                <a:cxn ang="0">
                  <a:pos x="connsiteX6147" y="connsiteY6147"/>
                </a:cxn>
                <a:cxn ang="0">
                  <a:pos x="connsiteX6148" y="connsiteY6148"/>
                </a:cxn>
                <a:cxn ang="0">
                  <a:pos x="connsiteX6149" y="connsiteY6149"/>
                </a:cxn>
                <a:cxn ang="0">
                  <a:pos x="connsiteX6150" y="connsiteY6150"/>
                </a:cxn>
                <a:cxn ang="0">
                  <a:pos x="connsiteX6151" y="connsiteY6151"/>
                </a:cxn>
                <a:cxn ang="0">
                  <a:pos x="connsiteX6152" y="connsiteY6152"/>
                </a:cxn>
                <a:cxn ang="0">
                  <a:pos x="connsiteX6153" y="connsiteY6153"/>
                </a:cxn>
                <a:cxn ang="0">
                  <a:pos x="connsiteX6154" y="connsiteY6154"/>
                </a:cxn>
                <a:cxn ang="0">
                  <a:pos x="connsiteX6155" y="connsiteY6155"/>
                </a:cxn>
                <a:cxn ang="0">
                  <a:pos x="connsiteX6156" y="connsiteY6156"/>
                </a:cxn>
                <a:cxn ang="0">
                  <a:pos x="connsiteX6157" y="connsiteY6157"/>
                </a:cxn>
                <a:cxn ang="0">
                  <a:pos x="connsiteX6158" y="connsiteY6158"/>
                </a:cxn>
                <a:cxn ang="0">
                  <a:pos x="connsiteX6159" y="connsiteY6159"/>
                </a:cxn>
                <a:cxn ang="0">
                  <a:pos x="connsiteX6160" y="connsiteY6160"/>
                </a:cxn>
                <a:cxn ang="0">
                  <a:pos x="connsiteX6161" y="connsiteY6161"/>
                </a:cxn>
                <a:cxn ang="0">
                  <a:pos x="connsiteX6162" y="connsiteY6162"/>
                </a:cxn>
                <a:cxn ang="0">
                  <a:pos x="connsiteX6163" y="connsiteY6163"/>
                </a:cxn>
                <a:cxn ang="0">
                  <a:pos x="connsiteX6164" y="connsiteY6164"/>
                </a:cxn>
                <a:cxn ang="0">
                  <a:pos x="connsiteX6165" y="connsiteY6165"/>
                </a:cxn>
                <a:cxn ang="0">
                  <a:pos x="connsiteX6166" y="connsiteY6166"/>
                </a:cxn>
                <a:cxn ang="0">
                  <a:pos x="connsiteX6167" y="connsiteY6167"/>
                </a:cxn>
                <a:cxn ang="0">
                  <a:pos x="connsiteX6168" y="connsiteY6168"/>
                </a:cxn>
                <a:cxn ang="0">
                  <a:pos x="connsiteX6169" y="connsiteY6169"/>
                </a:cxn>
                <a:cxn ang="0">
                  <a:pos x="connsiteX6170" y="connsiteY6170"/>
                </a:cxn>
                <a:cxn ang="0">
                  <a:pos x="connsiteX6171" y="connsiteY6171"/>
                </a:cxn>
                <a:cxn ang="0">
                  <a:pos x="connsiteX6172" y="connsiteY6172"/>
                </a:cxn>
                <a:cxn ang="0">
                  <a:pos x="connsiteX6173" y="connsiteY6173"/>
                </a:cxn>
                <a:cxn ang="0">
                  <a:pos x="connsiteX6174" y="connsiteY6174"/>
                </a:cxn>
                <a:cxn ang="0">
                  <a:pos x="connsiteX6175" y="connsiteY6175"/>
                </a:cxn>
                <a:cxn ang="0">
                  <a:pos x="connsiteX6176" y="connsiteY6176"/>
                </a:cxn>
                <a:cxn ang="0">
                  <a:pos x="connsiteX6177" y="connsiteY6177"/>
                </a:cxn>
                <a:cxn ang="0">
                  <a:pos x="connsiteX6178" y="connsiteY6178"/>
                </a:cxn>
                <a:cxn ang="0">
                  <a:pos x="connsiteX6179" y="connsiteY6179"/>
                </a:cxn>
                <a:cxn ang="0">
                  <a:pos x="connsiteX6180" y="connsiteY6180"/>
                </a:cxn>
                <a:cxn ang="0">
                  <a:pos x="connsiteX6181" y="connsiteY6181"/>
                </a:cxn>
                <a:cxn ang="0">
                  <a:pos x="connsiteX6182" y="connsiteY6182"/>
                </a:cxn>
                <a:cxn ang="0">
                  <a:pos x="connsiteX6183" y="connsiteY6183"/>
                </a:cxn>
                <a:cxn ang="0">
                  <a:pos x="connsiteX6184" y="connsiteY6184"/>
                </a:cxn>
                <a:cxn ang="0">
                  <a:pos x="connsiteX6185" y="connsiteY6185"/>
                </a:cxn>
                <a:cxn ang="0">
                  <a:pos x="connsiteX6186" y="connsiteY6186"/>
                </a:cxn>
                <a:cxn ang="0">
                  <a:pos x="connsiteX6187" y="connsiteY6187"/>
                </a:cxn>
                <a:cxn ang="0">
                  <a:pos x="connsiteX6188" y="connsiteY6188"/>
                </a:cxn>
                <a:cxn ang="0">
                  <a:pos x="connsiteX6189" y="connsiteY6189"/>
                </a:cxn>
                <a:cxn ang="0">
                  <a:pos x="connsiteX6190" y="connsiteY6190"/>
                </a:cxn>
                <a:cxn ang="0">
                  <a:pos x="connsiteX6191" y="connsiteY6191"/>
                </a:cxn>
                <a:cxn ang="0">
                  <a:pos x="connsiteX6192" y="connsiteY6192"/>
                </a:cxn>
                <a:cxn ang="0">
                  <a:pos x="connsiteX6193" y="connsiteY6193"/>
                </a:cxn>
                <a:cxn ang="0">
                  <a:pos x="connsiteX6194" y="connsiteY6194"/>
                </a:cxn>
                <a:cxn ang="0">
                  <a:pos x="connsiteX6195" y="connsiteY6195"/>
                </a:cxn>
                <a:cxn ang="0">
                  <a:pos x="connsiteX6196" y="connsiteY6196"/>
                </a:cxn>
                <a:cxn ang="0">
                  <a:pos x="connsiteX6197" y="connsiteY6197"/>
                </a:cxn>
                <a:cxn ang="0">
                  <a:pos x="connsiteX6198" y="connsiteY6198"/>
                </a:cxn>
                <a:cxn ang="0">
                  <a:pos x="connsiteX6199" y="connsiteY6199"/>
                </a:cxn>
                <a:cxn ang="0">
                  <a:pos x="connsiteX6200" y="connsiteY6200"/>
                </a:cxn>
                <a:cxn ang="0">
                  <a:pos x="connsiteX6201" y="connsiteY6201"/>
                </a:cxn>
                <a:cxn ang="0">
                  <a:pos x="connsiteX6202" y="connsiteY6202"/>
                </a:cxn>
                <a:cxn ang="0">
                  <a:pos x="connsiteX6203" y="connsiteY6203"/>
                </a:cxn>
                <a:cxn ang="0">
                  <a:pos x="connsiteX6204" y="connsiteY6204"/>
                </a:cxn>
                <a:cxn ang="0">
                  <a:pos x="connsiteX6205" y="connsiteY6205"/>
                </a:cxn>
                <a:cxn ang="0">
                  <a:pos x="connsiteX6206" y="connsiteY6206"/>
                </a:cxn>
                <a:cxn ang="0">
                  <a:pos x="connsiteX6207" y="connsiteY6207"/>
                </a:cxn>
                <a:cxn ang="0">
                  <a:pos x="connsiteX6208" y="connsiteY6208"/>
                </a:cxn>
                <a:cxn ang="0">
                  <a:pos x="connsiteX6209" y="connsiteY6209"/>
                </a:cxn>
                <a:cxn ang="0">
                  <a:pos x="connsiteX6210" y="connsiteY6210"/>
                </a:cxn>
                <a:cxn ang="0">
                  <a:pos x="connsiteX6211" y="connsiteY6211"/>
                </a:cxn>
                <a:cxn ang="0">
                  <a:pos x="connsiteX6212" y="connsiteY6212"/>
                </a:cxn>
                <a:cxn ang="0">
                  <a:pos x="connsiteX6213" y="connsiteY6213"/>
                </a:cxn>
                <a:cxn ang="0">
                  <a:pos x="connsiteX6214" y="connsiteY6214"/>
                </a:cxn>
                <a:cxn ang="0">
                  <a:pos x="connsiteX6215" y="connsiteY6215"/>
                </a:cxn>
                <a:cxn ang="0">
                  <a:pos x="connsiteX6216" y="connsiteY6216"/>
                </a:cxn>
                <a:cxn ang="0">
                  <a:pos x="connsiteX6217" y="connsiteY6217"/>
                </a:cxn>
                <a:cxn ang="0">
                  <a:pos x="connsiteX6218" y="connsiteY6218"/>
                </a:cxn>
                <a:cxn ang="0">
                  <a:pos x="connsiteX6219" y="connsiteY6219"/>
                </a:cxn>
                <a:cxn ang="0">
                  <a:pos x="connsiteX6220" y="connsiteY6220"/>
                </a:cxn>
                <a:cxn ang="0">
                  <a:pos x="connsiteX6221" y="connsiteY6221"/>
                </a:cxn>
                <a:cxn ang="0">
                  <a:pos x="connsiteX6222" y="connsiteY6222"/>
                </a:cxn>
                <a:cxn ang="0">
                  <a:pos x="connsiteX6223" y="connsiteY6223"/>
                </a:cxn>
                <a:cxn ang="0">
                  <a:pos x="connsiteX6224" y="connsiteY6224"/>
                </a:cxn>
                <a:cxn ang="0">
                  <a:pos x="connsiteX6225" y="connsiteY6225"/>
                </a:cxn>
                <a:cxn ang="0">
                  <a:pos x="connsiteX6226" y="connsiteY6226"/>
                </a:cxn>
                <a:cxn ang="0">
                  <a:pos x="connsiteX6227" y="connsiteY6227"/>
                </a:cxn>
                <a:cxn ang="0">
                  <a:pos x="connsiteX6228" y="connsiteY6228"/>
                </a:cxn>
                <a:cxn ang="0">
                  <a:pos x="connsiteX6229" y="connsiteY6229"/>
                </a:cxn>
                <a:cxn ang="0">
                  <a:pos x="connsiteX6230" y="connsiteY6230"/>
                </a:cxn>
                <a:cxn ang="0">
                  <a:pos x="connsiteX6231" y="connsiteY6231"/>
                </a:cxn>
                <a:cxn ang="0">
                  <a:pos x="connsiteX6232" y="connsiteY6232"/>
                </a:cxn>
                <a:cxn ang="0">
                  <a:pos x="connsiteX6233" y="connsiteY6233"/>
                </a:cxn>
                <a:cxn ang="0">
                  <a:pos x="connsiteX6234" y="connsiteY6234"/>
                </a:cxn>
                <a:cxn ang="0">
                  <a:pos x="connsiteX6235" y="connsiteY6235"/>
                </a:cxn>
                <a:cxn ang="0">
                  <a:pos x="connsiteX6236" y="connsiteY6236"/>
                </a:cxn>
                <a:cxn ang="0">
                  <a:pos x="connsiteX6237" y="connsiteY6237"/>
                </a:cxn>
                <a:cxn ang="0">
                  <a:pos x="connsiteX6238" y="connsiteY6238"/>
                </a:cxn>
                <a:cxn ang="0">
                  <a:pos x="connsiteX6239" y="connsiteY6239"/>
                </a:cxn>
                <a:cxn ang="0">
                  <a:pos x="connsiteX6240" y="connsiteY6240"/>
                </a:cxn>
                <a:cxn ang="0">
                  <a:pos x="connsiteX6241" y="connsiteY6241"/>
                </a:cxn>
                <a:cxn ang="0">
                  <a:pos x="connsiteX6242" y="connsiteY6242"/>
                </a:cxn>
                <a:cxn ang="0">
                  <a:pos x="connsiteX6243" y="connsiteY6243"/>
                </a:cxn>
                <a:cxn ang="0">
                  <a:pos x="connsiteX6244" y="connsiteY6244"/>
                </a:cxn>
                <a:cxn ang="0">
                  <a:pos x="connsiteX6245" y="connsiteY6245"/>
                </a:cxn>
                <a:cxn ang="0">
                  <a:pos x="connsiteX6246" y="connsiteY6246"/>
                </a:cxn>
                <a:cxn ang="0">
                  <a:pos x="connsiteX6247" y="connsiteY6247"/>
                </a:cxn>
                <a:cxn ang="0">
                  <a:pos x="connsiteX6248" y="connsiteY6248"/>
                </a:cxn>
                <a:cxn ang="0">
                  <a:pos x="connsiteX6249" y="connsiteY6249"/>
                </a:cxn>
                <a:cxn ang="0">
                  <a:pos x="connsiteX6250" y="connsiteY6250"/>
                </a:cxn>
                <a:cxn ang="0">
                  <a:pos x="connsiteX6251" y="connsiteY6251"/>
                </a:cxn>
                <a:cxn ang="0">
                  <a:pos x="connsiteX6252" y="connsiteY6252"/>
                </a:cxn>
                <a:cxn ang="0">
                  <a:pos x="connsiteX6253" y="connsiteY6253"/>
                </a:cxn>
                <a:cxn ang="0">
                  <a:pos x="connsiteX6254" y="connsiteY6254"/>
                </a:cxn>
                <a:cxn ang="0">
                  <a:pos x="connsiteX6255" y="connsiteY6255"/>
                </a:cxn>
                <a:cxn ang="0">
                  <a:pos x="connsiteX6256" y="connsiteY6256"/>
                </a:cxn>
                <a:cxn ang="0">
                  <a:pos x="connsiteX6257" y="connsiteY6257"/>
                </a:cxn>
                <a:cxn ang="0">
                  <a:pos x="connsiteX6258" y="connsiteY6258"/>
                </a:cxn>
                <a:cxn ang="0">
                  <a:pos x="connsiteX6259" y="connsiteY6259"/>
                </a:cxn>
                <a:cxn ang="0">
                  <a:pos x="connsiteX6260" y="connsiteY6260"/>
                </a:cxn>
                <a:cxn ang="0">
                  <a:pos x="connsiteX6261" y="connsiteY6261"/>
                </a:cxn>
                <a:cxn ang="0">
                  <a:pos x="connsiteX6262" y="connsiteY6262"/>
                </a:cxn>
                <a:cxn ang="0">
                  <a:pos x="connsiteX6263" y="connsiteY6263"/>
                </a:cxn>
                <a:cxn ang="0">
                  <a:pos x="connsiteX6264" y="connsiteY6264"/>
                </a:cxn>
                <a:cxn ang="0">
                  <a:pos x="connsiteX6265" y="connsiteY6265"/>
                </a:cxn>
                <a:cxn ang="0">
                  <a:pos x="connsiteX6266" y="connsiteY6266"/>
                </a:cxn>
                <a:cxn ang="0">
                  <a:pos x="connsiteX6267" y="connsiteY6267"/>
                </a:cxn>
                <a:cxn ang="0">
                  <a:pos x="connsiteX6268" y="connsiteY6268"/>
                </a:cxn>
                <a:cxn ang="0">
                  <a:pos x="connsiteX6269" y="connsiteY6269"/>
                </a:cxn>
                <a:cxn ang="0">
                  <a:pos x="connsiteX6270" y="connsiteY6270"/>
                </a:cxn>
                <a:cxn ang="0">
                  <a:pos x="connsiteX6271" y="connsiteY6271"/>
                </a:cxn>
                <a:cxn ang="0">
                  <a:pos x="connsiteX6272" y="connsiteY6272"/>
                </a:cxn>
                <a:cxn ang="0">
                  <a:pos x="connsiteX6273" y="connsiteY6273"/>
                </a:cxn>
                <a:cxn ang="0">
                  <a:pos x="connsiteX6274" y="connsiteY6274"/>
                </a:cxn>
                <a:cxn ang="0">
                  <a:pos x="connsiteX6275" y="connsiteY6275"/>
                </a:cxn>
                <a:cxn ang="0">
                  <a:pos x="connsiteX6276" y="connsiteY6276"/>
                </a:cxn>
                <a:cxn ang="0">
                  <a:pos x="connsiteX6277" y="connsiteY6277"/>
                </a:cxn>
                <a:cxn ang="0">
                  <a:pos x="connsiteX6278" y="connsiteY6278"/>
                </a:cxn>
                <a:cxn ang="0">
                  <a:pos x="connsiteX6279" y="connsiteY6279"/>
                </a:cxn>
                <a:cxn ang="0">
                  <a:pos x="connsiteX6280" y="connsiteY6280"/>
                </a:cxn>
                <a:cxn ang="0">
                  <a:pos x="connsiteX6281" y="connsiteY6281"/>
                </a:cxn>
                <a:cxn ang="0">
                  <a:pos x="connsiteX6282" y="connsiteY6282"/>
                </a:cxn>
                <a:cxn ang="0">
                  <a:pos x="connsiteX6283" y="connsiteY6283"/>
                </a:cxn>
                <a:cxn ang="0">
                  <a:pos x="connsiteX6284" y="connsiteY6284"/>
                </a:cxn>
                <a:cxn ang="0">
                  <a:pos x="connsiteX6285" y="connsiteY6285"/>
                </a:cxn>
                <a:cxn ang="0">
                  <a:pos x="connsiteX6286" y="connsiteY6286"/>
                </a:cxn>
                <a:cxn ang="0">
                  <a:pos x="connsiteX6287" y="connsiteY6287"/>
                </a:cxn>
                <a:cxn ang="0">
                  <a:pos x="connsiteX6288" y="connsiteY6288"/>
                </a:cxn>
                <a:cxn ang="0">
                  <a:pos x="connsiteX6289" y="connsiteY6289"/>
                </a:cxn>
                <a:cxn ang="0">
                  <a:pos x="connsiteX6290" y="connsiteY6290"/>
                </a:cxn>
                <a:cxn ang="0">
                  <a:pos x="connsiteX6291" y="connsiteY6291"/>
                </a:cxn>
                <a:cxn ang="0">
                  <a:pos x="connsiteX6292" y="connsiteY6292"/>
                </a:cxn>
                <a:cxn ang="0">
                  <a:pos x="connsiteX6293" y="connsiteY6293"/>
                </a:cxn>
                <a:cxn ang="0">
                  <a:pos x="connsiteX6294" y="connsiteY6294"/>
                </a:cxn>
                <a:cxn ang="0">
                  <a:pos x="connsiteX6295" y="connsiteY6295"/>
                </a:cxn>
                <a:cxn ang="0">
                  <a:pos x="connsiteX6296" y="connsiteY6296"/>
                </a:cxn>
                <a:cxn ang="0">
                  <a:pos x="connsiteX6297" y="connsiteY6297"/>
                </a:cxn>
                <a:cxn ang="0">
                  <a:pos x="connsiteX6298" y="connsiteY6298"/>
                </a:cxn>
                <a:cxn ang="0">
                  <a:pos x="connsiteX6299" y="connsiteY6299"/>
                </a:cxn>
                <a:cxn ang="0">
                  <a:pos x="connsiteX6300" y="connsiteY6300"/>
                </a:cxn>
                <a:cxn ang="0">
                  <a:pos x="connsiteX6301" y="connsiteY6301"/>
                </a:cxn>
                <a:cxn ang="0">
                  <a:pos x="connsiteX6302" y="connsiteY6302"/>
                </a:cxn>
                <a:cxn ang="0">
                  <a:pos x="connsiteX6303" y="connsiteY6303"/>
                </a:cxn>
                <a:cxn ang="0">
                  <a:pos x="connsiteX6304" y="connsiteY6304"/>
                </a:cxn>
                <a:cxn ang="0">
                  <a:pos x="connsiteX6305" y="connsiteY6305"/>
                </a:cxn>
                <a:cxn ang="0">
                  <a:pos x="connsiteX6306" y="connsiteY6306"/>
                </a:cxn>
                <a:cxn ang="0">
                  <a:pos x="connsiteX6307" y="connsiteY6307"/>
                </a:cxn>
                <a:cxn ang="0">
                  <a:pos x="connsiteX6308" y="connsiteY6308"/>
                </a:cxn>
                <a:cxn ang="0">
                  <a:pos x="connsiteX6309" y="connsiteY6309"/>
                </a:cxn>
                <a:cxn ang="0">
                  <a:pos x="connsiteX6310" y="connsiteY6310"/>
                </a:cxn>
                <a:cxn ang="0">
                  <a:pos x="connsiteX6311" y="connsiteY6311"/>
                </a:cxn>
                <a:cxn ang="0">
                  <a:pos x="connsiteX6312" y="connsiteY6312"/>
                </a:cxn>
                <a:cxn ang="0">
                  <a:pos x="connsiteX6313" y="connsiteY6313"/>
                </a:cxn>
                <a:cxn ang="0">
                  <a:pos x="connsiteX6314" y="connsiteY6314"/>
                </a:cxn>
                <a:cxn ang="0">
                  <a:pos x="connsiteX6315" y="connsiteY6315"/>
                </a:cxn>
                <a:cxn ang="0">
                  <a:pos x="connsiteX6316" y="connsiteY6316"/>
                </a:cxn>
                <a:cxn ang="0">
                  <a:pos x="connsiteX6317" y="connsiteY6317"/>
                </a:cxn>
                <a:cxn ang="0">
                  <a:pos x="connsiteX6318" y="connsiteY6318"/>
                </a:cxn>
                <a:cxn ang="0">
                  <a:pos x="connsiteX6319" y="connsiteY6319"/>
                </a:cxn>
                <a:cxn ang="0">
                  <a:pos x="connsiteX6320" y="connsiteY6320"/>
                </a:cxn>
                <a:cxn ang="0">
                  <a:pos x="connsiteX6321" y="connsiteY6321"/>
                </a:cxn>
                <a:cxn ang="0">
                  <a:pos x="connsiteX6322" y="connsiteY6322"/>
                </a:cxn>
                <a:cxn ang="0">
                  <a:pos x="connsiteX6323" y="connsiteY6323"/>
                </a:cxn>
                <a:cxn ang="0">
                  <a:pos x="connsiteX6324" y="connsiteY6324"/>
                </a:cxn>
                <a:cxn ang="0">
                  <a:pos x="connsiteX6325" y="connsiteY6325"/>
                </a:cxn>
                <a:cxn ang="0">
                  <a:pos x="connsiteX6326" y="connsiteY6326"/>
                </a:cxn>
                <a:cxn ang="0">
                  <a:pos x="connsiteX6327" y="connsiteY6327"/>
                </a:cxn>
                <a:cxn ang="0">
                  <a:pos x="connsiteX6328" y="connsiteY6328"/>
                </a:cxn>
                <a:cxn ang="0">
                  <a:pos x="connsiteX6329" y="connsiteY6329"/>
                </a:cxn>
                <a:cxn ang="0">
                  <a:pos x="connsiteX6330" y="connsiteY6330"/>
                </a:cxn>
                <a:cxn ang="0">
                  <a:pos x="connsiteX6331" y="connsiteY6331"/>
                </a:cxn>
                <a:cxn ang="0">
                  <a:pos x="connsiteX6332" y="connsiteY6332"/>
                </a:cxn>
                <a:cxn ang="0">
                  <a:pos x="connsiteX6333" y="connsiteY6333"/>
                </a:cxn>
                <a:cxn ang="0">
                  <a:pos x="connsiteX6334" y="connsiteY6334"/>
                </a:cxn>
                <a:cxn ang="0">
                  <a:pos x="connsiteX6335" y="connsiteY6335"/>
                </a:cxn>
                <a:cxn ang="0">
                  <a:pos x="connsiteX6336" y="connsiteY6336"/>
                </a:cxn>
                <a:cxn ang="0">
                  <a:pos x="connsiteX6337" y="connsiteY6337"/>
                </a:cxn>
                <a:cxn ang="0">
                  <a:pos x="connsiteX6338" y="connsiteY6338"/>
                </a:cxn>
                <a:cxn ang="0">
                  <a:pos x="connsiteX6339" y="connsiteY6339"/>
                </a:cxn>
                <a:cxn ang="0">
                  <a:pos x="connsiteX6340" y="connsiteY6340"/>
                </a:cxn>
                <a:cxn ang="0">
                  <a:pos x="connsiteX6341" y="connsiteY6341"/>
                </a:cxn>
                <a:cxn ang="0">
                  <a:pos x="connsiteX6342" y="connsiteY6342"/>
                </a:cxn>
                <a:cxn ang="0">
                  <a:pos x="connsiteX6343" y="connsiteY6343"/>
                </a:cxn>
                <a:cxn ang="0">
                  <a:pos x="connsiteX6344" y="connsiteY6344"/>
                </a:cxn>
                <a:cxn ang="0">
                  <a:pos x="connsiteX6345" y="connsiteY6345"/>
                </a:cxn>
                <a:cxn ang="0">
                  <a:pos x="connsiteX6346" y="connsiteY6346"/>
                </a:cxn>
                <a:cxn ang="0">
                  <a:pos x="connsiteX6347" y="connsiteY6347"/>
                </a:cxn>
                <a:cxn ang="0">
                  <a:pos x="connsiteX6348" y="connsiteY6348"/>
                </a:cxn>
                <a:cxn ang="0">
                  <a:pos x="connsiteX6349" y="connsiteY6349"/>
                </a:cxn>
                <a:cxn ang="0">
                  <a:pos x="connsiteX6350" y="connsiteY6350"/>
                </a:cxn>
                <a:cxn ang="0">
                  <a:pos x="connsiteX6351" y="connsiteY6351"/>
                </a:cxn>
                <a:cxn ang="0">
                  <a:pos x="connsiteX6352" y="connsiteY6352"/>
                </a:cxn>
                <a:cxn ang="0">
                  <a:pos x="connsiteX6353" y="connsiteY6353"/>
                </a:cxn>
                <a:cxn ang="0">
                  <a:pos x="connsiteX6354" y="connsiteY6354"/>
                </a:cxn>
                <a:cxn ang="0">
                  <a:pos x="connsiteX6355" y="connsiteY6355"/>
                </a:cxn>
                <a:cxn ang="0">
                  <a:pos x="connsiteX6356" y="connsiteY6356"/>
                </a:cxn>
                <a:cxn ang="0">
                  <a:pos x="connsiteX6357" y="connsiteY6357"/>
                </a:cxn>
                <a:cxn ang="0">
                  <a:pos x="connsiteX6358" y="connsiteY6358"/>
                </a:cxn>
                <a:cxn ang="0">
                  <a:pos x="connsiteX6359" y="connsiteY6359"/>
                </a:cxn>
                <a:cxn ang="0">
                  <a:pos x="connsiteX6360" y="connsiteY6360"/>
                </a:cxn>
                <a:cxn ang="0">
                  <a:pos x="connsiteX6361" y="connsiteY6361"/>
                </a:cxn>
                <a:cxn ang="0">
                  <a:pos x="connsiteX6362" y="connsiteY6362"/>
                </a:cxn>
                <a:cxn ang="0">
                  <a:pos x="connsiteX6363" y="connsiteY6363"/>
                </a:cxn>
                <a:cxn ang="0">
                  <a:pos x="connsiteX6364" y="connsiteY6364"/>
                </a:cxn>
                <a:cxn ang="0">
                  <a:pos x="connsiteX6365" y="connsiteY6365"/>
                </a:cxn>
                <a:cxn ang="0">
                  <a:pos x="connsiteX6366" y="connsiteY6366"/>
                </a:cxn>
                <a:cxn ang="0">
                  <a:pos x="connsiteX6367" y="connsiteY6367"/>
                </a:cxn>
                <a:cxn ang="0">
                  <a:pos x="connsiteX6368" y="connsiteY6368"/>
                </a:cxn>
                <a:cxn ang="0">
                  <a:pos x="connsiteX6369" y="connsiteY6369"/>
                </a:cxn>
                <a:cxn ang="0">
                  <a:pos x="connsiteX6370" y="connsiteY6370"/>
                </a:cxn>
                <a:cxn ang="0">
                  <a:pos x="connsiteX6371" y="connsiteY6371"/>
                </a:cxn>
                <a:cxn ang="0">
                  <a:pos x="connsiteX6372" y="connsiteY6372"/>
                </a:cxn>
                <a:cxn ang="0">
                  <a:pos x="connsiteX6373" y="connsiteY6373"/>
                </a:cxn>
                <a:cxn ang="0">
                  <a:pos x="connsiteX6374" y="connsiteY6374"/>
                </a:cxn>
                <a:cxn ang="0">
                  <a:pos x="connsiteX6375" y="connsiteY6375"/>
                </a:cxn>
                <a:cxn ang="0">
                  <a:pos x="connsiteX6376" y="connsiteY6376"/>
                </a:cxn>
                <a:cxn ang="0">
                  <a:pos x="connsiteX6377" y="connsiteY6377"/>
                </a:cxn>
                <a:cxn ang="0">
                  <a:pos x="connsiteX6378" y="connsiteY6378"/>
                </a:cxn>
                <a:cxn ang="0">
                  <a:pos x="connsiteX6379" y="connsiteY6379"/>
                </a:cxn>
                <a:cxn ang="0">
                  <a:pos x="connsiteX6380" y="connsiteY6380"/>
                </a:cxn>
                <a:cxn ang="0">
                  <a:pos x="connsiteX6381" y="connsiteY6381"/>
                </a:cxn>
                <a:cxn ang="0">
                  <a:pos x="connsiteX6382" y="connsiteY6382"/>
                </a:cxn>
                <a:cxn ang="0">
                  <a:pos x="connsiteX6383" y="connsiteY6383"/>
                </a:cxn>
                <a:cxn ang="0">
                  <a:pos x="connsiteX6384" y="connsiteY6384"/>
                </a:cxn>
                <a:cxn ang="0">
                  <a:pos x="connsiteX6385" y="connsiteY6385"/>
                </a:cxn>
                <a:cxn ang="0">
                  <a:pos x="connsiteX6386" y="connsiteY6386"/>
                </a:cxn>
                <a:cxn ang="0">
                  <a:pos x="connsiteX6387" y="connsiteY6387"/>
                </a:cxn>
                <a:cxn ang="0">
                  <a:pos x="connsiteX6388" y="connsiteY6388"/>
                </a:cxn>
                <a:cxn ang="0">
                  <a:pos x="connsiteX6389" y="connsiteY6389"/>
                </a:cxn>
                <a:cxn ang="0">
                  <a:pos x="connsiteX6390" y="connsiteY6390"/>
                </a:cxn>
                <a:cxn ang="0">
                  <a:pos x="connsiteX6391" y="connsiteY6391"/>
                </a:cxn>
                <a:cxn ang="0">
                  <a:pos x="connsiteX6392" y="connsiteY6392"/>
                </a:cxn>
                <a:cxn ang="0">
                  <a:pos x="connsiteX6393" y="connsiteY6393"/>
                </a:cxn>
                <a:cxn ang="0">
                  <a:pos x="connsiteX6394" y="connsiteY6394"/>
                </a:cxn>
                <a:cxn ang="0">
                  <a:pos x="connsiteX6395" y="connsiteY6395"/>
                </a:cxn>
                <a:cxn ang="0">
                  <a:pos x="connsiteX6396" y="connsiteY6396"/>
                </a:cxn>
                <a:cxn ang="0">
                  <a:pos x="connsiteX6397" y="connsiteY6397"/>
                </a:cxn>
                <a:cxn ang="0">
                  <a:pos x="connsiteX6398" y="connsiteY6398"/>
                </a:cxn>
                <a:cxn ang="0">
                  <a:pos x="connsiteX6399" y="connsiteY6399"/>
                </a:cxn>
                <a:cxn ang="0">
                  <a:pos x="connsiteX6400" y="connsiteY6400"/>
                </a:cxn>
                <a:cxn ang="0">
                  <a:pos x="connsiteX6401" y="connsiteY6401"/>
                </a:cxn>
                <a:cxn ang="0">
                  <a:pos x="connsiteX6402" y="connsiteY6402"/>
                </a:cxn>
                <a:cxn ang="0">
                  <a:pos x="connsiteX6403" y="connsiteY6403"/>
                </a:cxn>
                <a:cxn ang="0">
                  <a:pos x="connsiteX6404" y="connsiteY6404"/>
                </a:cxn>
                <a:cxn ang="0">
                  <a:pos x="connsiteX6405" y="connsiteY6405"/>
                </a:cxn>
                <a:cxn ang="0">
                  <a:pos x="connsiteX6406" y="connsiteY6406"/>
                </a:cxn>
                <a:cxn ang="0">
                  <a:pos x="connsiteX6407" y="connsiteY6407"/>
                </a:cxn>
                <a:cxn ang="0">
                  <a:pos x="connsiteX6408" y="connsiteY6408"/>
                </a:cxn>
                <a:cxn ang="0">
                  <a:pos x="connsiteX6409" y="connsiteY6409"/>
                </a:cxn>
                <a:cxn ang="0">
                  <a:pos x="connsiteX6410" y="connsiteY6410"/>
                </a:cxn>
                <a:cxn ang="0">
                  <a:pos x="connsiteX6411" y="connsiteY6411"/>
                </a:cxn>
                <a:cxn ang="0">
                  <a:pos x="connsiteX6412" y="connsiteY6412"/>
                </a:cxn>
                <a:cxn ang="0">
                  <a:pos x="connsiteX6413" y="connsiteY6413"/>
                </a:cxn>
                <a:cxn ang="0">
                  <a:pos x="connsiteX6414" y="connsiteY6414"/>
                </a:cxn>
                <a:cxn ang="0">
                  <a:pos x="connsiteX6415" y="connsiteY6415"/>
                </a:cxn>
                <a:cxn ang="0">
                  <a:pos x="connsiteX6416" y="connsiteY6416"/>
                </a:cxn>
                <a:cxn ang="0">
                  <a:pos x="connsiteX6417" y="connsiteY6417"/>
                </a:cxn>
                <a:cxn ang="0">
                  <a:pos x="connsiteX6418" y="connsiteY6418"/>
                </a:cxn>
                <a:cxn ang="0">
                  <a:pos x="connsiteX6419" y="connsiteY6419"/>
                </a:cxn>
                <a:cxn ang="0">
                  <a:pos x="connsiteX6420" y="connsiteY6420"/>
                </a:cxn>
                <a:cxn ang="0">
                  <a:pos x="connsiteX6421" y="connsiteY6421"/>
                </a:cxn>
                <a:cxn ang="0">
                  <a:pos x="connsiteX6422" y="connsiteY6422"/>
                </a:cxn>
                <a:cxn ang="0">
                  <a:pos x="connsiteX6423" y="connsiteY6423"/>
                </a:cxn>
                <a:cxn ang="0">
                  <a:pos x="connsiteX6424" y="connsiteY6424"/>
                </a:cxn>
                <a:cxn ang="0">
                  <a:pos x="connsiteX6425" y="connsiteY6425"/>
                </a:cxn>
                <a:cxn ang="0">
                  <a:pos x="connsiteX6426" y="connsiteY6426"/>
                </a:cxn>
                <a:cxn ang="0">
                  <a:pos x="connsiteX6427" y="connsiteY6427"/>
                </a:cxn>
                <a:cxn ang="0">
                  <a:pos x="connsiteX6428" y="connsiteY6428"/>
                </a:cxn>
                <a:cxn ang="0">
                  <a:pos x="connsiteX6429" y="connsiteY6429"/>
                </a:cxn>
                <a:cxn ang="0">
                  <a:pos x="connsiteX6430" y="connsiteY6430"/>
                </a:cxn>
                <a:cxn ang="0">
                  <a:pos x="connsiteX6431" y="connsiteY6431"/>
                </a:cxn>
                <a:cxn ang="0">
                  <a:pos x="connsiteX6432" y="connsiteY6432"/>
                </a:cxn>
                <a:cxn ang="0">
                  <a:pos x="connsiteX6433" y="connsiteY6433"/>
                </a:cxn>
                <a:cxn ang="0">
                  <a:pos x="connsiteX6434" y="connsiteY6434"/>
                </a:cxn>
                <a:cxn ang="0">
                  <a:pos x="connsiteX6435" y="connsiteY6435"/>
                </a:cxn>
                <a:cxn ang="0">
                  <a:pos x="connsiteX6436" y="connsiteY6436"/>
                </a:cxn>
                <a:cxn ang="0">
                  <a:pos x="connsiteX6437" y="connsiteY6437"/>
                </a:cxn>
                <a:cxn ang="0">
                  <a:pos x="connsiteX6438" y="connsiteY6438"/>
                </a:cxn>
                <a:cxn ang="0">
                  <a:pos x="connsiteX6439" y="connsiteY6439"/>
                </a:cxn>
                <a:cxn ang="0">
                  <a:pos x="connsiteX6440" y="connsiteY6440"/>
                </a:cxn>
                <a:cxn ang="0">
                  <a:pos x="connsiteX6441" y="connsiteY6441"/>
                </a:cxn>
                <a:cxn ang="0">
                  <a:pos x="connsiteX6442" y="connsiteY6442"/>
                </a:cxn>
                <a:cxn ang="0">
                  <a:pos x="connsiteX6443" y="connsiteY6443"/>
                </a:cxn>
                <a:cxn ang="0">
                  <a:pos x="connsiteX6444" y="connsiteY6444"/>
                </a:cxn>
                <a:cxn ang="0">
                  <a:pos x="connsiteX6445" y="connsiteY6445"/>
                </a:cxn>
                <a:cxn ang="0">
                  <a:pos x="connsiteX6446" y="connsiteY6446"/>
                </a:cxn>
                <a:cxn ang="0">
                  <a:pos x="connsiteX6447" y="connsiteY6447"/>
                </a:cxn>
                <a:cxn ang="0">
                  <a:pos x="connsiteX6448" y="connsiteY6448"/>
                </a:cxn>
                <a:cxn ang="0">
                  <a:pos x="connsiteX6449" y="connsiteY6449"/>
                </a:cxn>
                <a:cxn ang="0">
                  <a:pos x="connsiteX6450" y="connsiteY6450"/>
                </a:cxn>
                <a:cxn ang="0">
                  <a:pos x="connsiteX6451" y="connsiteY6451"/>
                </a:cxn>
                <a:cxn ang="0">
                  <a:pos x="connsiteX6452" y="connsiteY6452"/>
                </a:cxn>
                <a:cxn ang="0">
                  <a:pos x="connsiteX6453" y="connsiteY6453"/>
                </a:cxn>
                <a:cxn ang="0">
                  <a:pos x="connsiteX6454" y="connsiteY6454"/>
                </a:cxn>
                <a:cxn ang="0">
                  <a:pos x="connsiteX6455" y="connsiteY6455"/>
                </a:cxn>
                <a:cxn ang="0">
                  <a:pos x="connsiteX6456" y="connsiteY6456"/>
                </a:cxn>
                <a:cxn ang="0">
                  <a:pos x="connsiteX6457" y="connsiteY6457"/>
                </a:cxn>
                <a:cxn ang="0">
                  <a:pos x="connsiteX6458" y="connsiteY6458"/>
                </a:cxn>
                <a:cxn ang="0">
                  <a:pos x="connsiteX6459" y="connsiteY6459"/>
                </a:cxn>
                <a:cxn ang="0">
                  <a:pos x="connsiteX6460" y="connsiteY6460"/>
                </a:cxn>
                <a:cxn ang="0">
                  <a:pos x="connsiteX6461" y="connsiteY6461"/>
                </a:cxn>
                <a:cxn ang="0">
                  <a:pos x="connsiteX6462" y="connsiteY6462"/>
                </a:cxn>
                <a:cxn ang="0">
                  <a:pos x="connsiteX6463" y="connsiteY6463"/>
                </a:cxn>
                <a:cxn ang="0">
                  <a:pos x="connsiteX6464" y="connsiteY6464"/>
                </a:cxn>
                <a:cxn ang="0">
                  <a:pos x="connsiteX6465" y="connsiteY6465"/>
                </a:cxn>
                <a:cxn ang="0">
                  <a:pos x="connsiteX6466" y="connsiteY6466"/>
                </a:cxn>
                <a:cxn ang="0">
                  <a:pos x="connsiteX6467" y="connsiteY6467"/>
                </a:cxn>
                <a:cxn ang="0">
                  <a:pos x="connsiteX6468" y="connsiteY6468"/>
                </a:cxn>
                <a:cxn ang="0">
                  <a:pos x="connsiteX6469" y="connsiteY6469"/>
                </a:cxn>
                <a:cxn ang="0">
                  <a:pos x="connsiteX6470" y="connsiteY6470"/>
                </a:cxn>
                <a:cxn ang="0">
                  <a:pos x="connsiteX6471" y="connsiteY6471"/>
                </a:cxn>
                <a:cxn ang="0">
                  <a:pos x="connsiteX6472" y="connsiteY6472"/>
                </a:cxn>
                <a:cxn ang="0">
                  <a:pos x="connsiteX6473" y="connsiteY6473"/>
                </a:cxn>
                <a:cxn ang="0">
                  <a:pos x="connsiteX6474" y="connsiteY6474"/>
                </a:cxn>
                <a:cxn ang="0">
                  <a:pos x="connsiteX6475" y="connsiteY6475"/>
                </a:cxn>
                <a:cxn ang="0">
                  <a:pos x="connsiteX6476" y="connsiteY6476"/>
                </a:cxn>
                <a:cxn ang="0">
                  <a:pos x="connsiteX6477" y="connsiteY6477"/>
                </a:cxn>
                <a:cxn ang="0">
                  <a:pos x="connsiteX6478" y="connsiteY6478"/>
                </a:cxn>
                <a:cxn ang="0">
                  <a:pos x="connsiteX6479" y="connsiteY6479"/>
                </a:cxn>
                <a:cxn ang="0">
                  <a:pos x="connsiteX6480" y="connsiteY6480"/>
                </a:cxn>
                <a:cxn ang="0">
                  <a:pos x="connsiteX6481" y="connsiteY6481"/>
                </a:cxn>
                <a:cxn ang="0">
                  <a:pos x="connsiteX6482" y="connsiteY6482"/>
                </a:cxn>
                <a:cxn ang="0">
                  <a:pos x="connsiteX6483" y="connsiteY6483"/>
                </a:cxn>
                <a:cxn ang="0">
                  <a:pos x="connsiteX6484" y="connsiteY6484"/>
                </a:cxn>
                <a:cxn ang="0">
                  <a:pos x="connsiteX6485" y="connsiteY6485"/>
                </a:cxn>
                <a:cxn ang="0">
                  <a:pos x="connsiteX6486" y="connsiteY6486"/>
                </a:cxn>
                <a:cxn ang="0">
                  <a:pos x="connsiteX6487" y="connsiteY6487"/>
                </a:cxn>
                <a:cxn ang="0">
                  <a:pos x="connsiteX6488" y="connsiteY6488"/>
                </a:cxn>
                <a:cxn ang="0">
                  <a:pos x="connsiteX6489" y="connsiteY6489"/>
                </a:cxn>
                <a:cxn ang="0">
                  <a:pos x="connsiteX6490" y="connsiteY6490"/>
                </a:cxn>
                <a:cxn ang="0">
                  <a:pos x="connsiteX6491" y="connsiteY6491"/>
                </a:cxn>
                <a:cxn ang="0">
                  <a:pos x="connsiteX6492" y="connsiteY6492"/>
                </a:cxn>
                <a:cxn ang="0">
                  <a:pos x="connsiteX6493" y="connsiteY6493"/>
                </a:cxn>
                <a:cxn ang="0">
                  <a:pos x="connsiteX6494" y="connsiteY6494"/>
                </a:cxn>
                <a:cxn ang="0">
                  <a:pos x="connsiteX6495" y="connsiteY6495"/>
                </a:cxn>
                <a:cxn ang="0">
                  <a:pos x="connsiteX6496" y="connsiteY6496"/>
                </a:cxn>
                <a:cxn ang="0">
                  <a:pos x="connsiteX6497" y="connsiteY6497"/>
                </a:cxn>
                <a:cxn ang="0">
                  <a:pos x="connsiteX6498" y="connsiteY6498"/>
                </a:cxn>
                <a:cxn ang="0">
                  <a:pos x="connsiteX6499" y="connsiteY6499"/>
                </a:cxn>
                <a:cxn ang="0">
                  <a:pos x="connsiteX6500" y="connsiteY6500"/>
                </a:cxn>
                <a:cxn ang="0">
                  <a:pos x="connsiteX6501" y="connsiteY6501"/>
                </a:cxn>
                <a:cxn ang="0">
                  <a:pos x="connsiteX6502" y="connsiteY6502"/>
                </a:cxn>
                <a:cxn ang="0">
                  <a:pos x="connsiteX6503" y="connsiteY6503"/>
                </a:cxn>
                <a:cxn ang="0">
                  <a:pos x="connsiteX6504" y="connsiteY6504"/>
                </a:cxn>
                <a:cxn ang="0">
                  <a:pos x="connsiteX6505" y="connsiteY6505"/>
                </a:cxn>
                <a:cxn ang="0">
                  <a:pos x="connsiteX6506" y="connsiteY6506"/>
                </a:cxn>
                <a:cxn ang="0">
                  <a:pos x="connsiteX6507" y="connsiteY6507"/>
                </a:cxn>
                <a:cxn ang="0">
                  <a:pos x="connsiteX6508" y="connsiteY6508"/>
                </a:cxn>
                <a:cxn ang="0">
                  <a:pos x="connsiteX6509" y="connsiteY6509"/>
                </a:cxn>
                <a:cxn ang="0">
                  <a:pos x="connsiteX6510" y="connsiteY6510"/>
                </a:cxn>
                <a:cxn ang="0">
                  <a:pos x="connsiteX6511" y="connsiteY6511"/>
                </a:cxn>
                <a:cxn ang="0">
                  <a:pos x="connsiteX6512" y="connsiteY6512"/>
                </a:cxn>
                <a:cxn ang="0">
                  <a:pos x="connsiteX6513" y="connsiteY6513"/>
                </a:cxn>
                <a:cxn ang="0">
                  <a:pos x="connsiteX6514" y="connsiteY6514"/>
                </a:cxn>
                <a:cxn ang="0">
                  <a:pos x="connsiteX6515" y="connsiteY6515"/>
                </a:cxn>
                <a:cxn ang="0">
                  <a:pos x="connsiteX6516" y="connsiteY6516"/>
                </a:cxn>
                <a:cxn ang="0">
                  <a:pos x="connsiteX6517" y="connsiteY6517"/>
                </a:cxn>
                <a:cxn ang="0">
                  <a:pos x="connsiteX6518" y="connsiteY6518"/>
                </a:cxn>
                <a:cxn ang="0">
                  <a:pos x="connsiteX6519" y="connsiteY6519"/>
                </a:cxn>
                <a:cxn ang="0">
                  <a:pos x="connsiteX6520" y="connsiteY6520"/>
                </a:cxn>
                <a:cxn ang="0">
                  <a:pos x="connsiteX6521" y="connsiteY6521"/>
                </a:cxn>
                <a:cxn ang="0">
                  <a:pos x="connsiteX6522" y="connsiteY6522"/>
                </a:cxn>
                <a:cxn ang="0">
                  <a:pos x="connsiteX6523" y="connsiteY6523"/>
                </a:cxn>
                <a:cxn ang="0">
                  <a:pos x="connsiteX6524" y="connsiteY6524"/>
                </a:cxn>
                <a:cxn ang="0">
                  <a:pos x="connsiteX6525" y="connsiteY6525"/>
                </a:cxn>
                <a:cxn ang="0">
                  <a:pos x="connsiteX6526" y="connsiteY6526"/>
                </a:cxn>
                <a:cxn ang="0">
                  <a:pos x="connsiteX6527" y="connsiteY6527"/>
                </a:cxn>
                <a:cxn ang="0">
                  <a:pos x="connsiteX6528" y="connsiteY6528"/>
                </a:cxn>
                <a:cxn ang="0">
                  <a:pos x="connsiteX6529" y="connsiteY6529"/>
                </a:cxn>
                <a:cxn ang="0">
                  <a:pos x="connsiteX6530" y="connsiteY6530"/>
                </a:cxn>
                <a:cxn ang="0">
                  <a:pos x="connsiteX6531" y="connsiteY6531"/>
                </a:cxn>
                <a:cxn ang="0">
                  <a:pos x="connsiteX6532" y="connsiteY6532"/>
                </a:cxn>
                <a:cxn ang="0">
                  <a:pos x="connsiteX6533" y="connsiteY6533"/>
                </a:cxn>
                <a:cxn ang="0">
                  <a:pos x="connsiteX6534" y="connsiteY6534"/>
                </a:cxn>
                <a:cxn ang="0">
                  <a:pos x="connsiteX6535" y="connsiteY6535"/>
                </a:cxn>
                <a:cxn ang="0">
                  <a:pos x="connsiteX6536" y="connsiteY6536"/>
                </a:cxn>
                <a:cxn ang="0">
                  <a:pos x="connsiteX6537" y="connsiteY6537"/>
                </a:cxn>
                <a:cxn ang="0">
                  <a:pos x="connsiteX6538" y="connsiteY6538"/>
                </a:cxn>
                <a:cxn ang="0">
                  <a:pos x="connsiteX6539" y="connsiteY6539"/>
                </a:cxn>
                <a:cxn ang="0">
                  <a:pos x="connsiteX6540" y="connsiteY6540"/>
                </a:cxn>
                <a:cxn ang="0">
                  <a:pos x="connsiteX6541" y="connsiteY6541"/>
                </a:cxn>
                <a:cxn ang="0">
                  <a:pos x="connsiteX6542" y="connsiteY6542"/>
                </a:cxn>
                <a:cxn ang="0">
                  <a:pos x="connsiteX6543" y="connsiteY6543"/>
                </a:cxn>
                <a:cxn ang="0">
                  <a:pos x="connsiteX6544" y="connsiteY6544"/>
                </a:cxn>
                <a:cxn ang="0">
                  <a:pos x="connsiteX6545" y="connsiteY6545"/>
                </a:cxn>
                <a:cxn ang="0">
                  <a:pos x="connsiteX6546" y="connsiteY6546"/>
                </a:cxn>
                <a:cxn ang="0">
                  <a:pos x="connsiteX6547" y="connsiteY6547"/>
                </a:cxn>
                <a:cxn ang="0">
                  <a:pos x="connsiteX6548" y="connsiteY6548"/>
                </a:cxn>
                <a:cxn ang="0">
                  <a:pos x="connsiteX6549" y="connsiteY6549"/>
                </a:cxn>
                <a:cxn ang="0">
                  <a:pos x="connsiteX6550" y="connsiteY6550"/>
                </a:cxn>
                <a:cxn ang="0">
                  <a:pos x="connsiteX6551" y="connsiteY6551"/>
                </a:cxn>
                <a:cxn ang="0">
                  <a:pos x="connsiteX6552" y="connsiteY6552"/>
                </a:cxn>
                <a:cxn ang="0">
                  <a:pos x="connsiteX6553" y="connsiteY6553"/>
                </a:cxn>
                <a:cxn ang="0">
                  <a:pos x="connsiteX6554" y="connsiteY6554"/>
                </a:cxn>
                <a:cxn ang="0">
                  <a:pos x="connsiteX6555" y="connsiteY6555"/>
                </a:cxn>
                <a:cxn ang="0">
                  <a:pos x="connsiteX6556" y="connsiteY6556"/>
                </a:cxn>
                <a:cxn ang="0">
                  <a:pos x="connsiteX6557" y="connsiteY6557"/>
                </a:cxn>
                <a:cxn ang="0">
                  <a:pos x="connsiteX6558" y="connsiteY6558"/>
                </a:cxn>
                <a:cxn ang="0">
                  <a:pos x="connsiteX6559" y="connsiteY6559"/>
                </a:cxn>
                <a:cxn ang="0">
                  <a:pos x="connsiteX6560" y="connsiteY6560"/>
                </a:cxn>
                <a:cxn ang="0">
                  <a:pos x="connsiteX6561" y="connsiteY6561"/>
                </a:cxn>
                <a:cxn ang="0">
                  <a:pos x="connsiteX6562" y="connsiteY6562"/>
                </a:cxn>
                <a:cxn ang="0">
                  <a:pos x="connsiteX6563" y="connsiteY6563"/>
                </a:cxn>
                <a:cxn ang="0">
                  <a:pos x="connsiteX6564" y="connsiteY6564"/>
                </a:cxn>
                <a:cxn ang="0">
                  <a:pos x="connsiteX6565" y="connsiteY6565"/>
                </a:cxn>
                <a:cxn ang="0">
                  <a:pos x="connsiteX6566" y="connsiteY6566"/>
                </a:cxn>
                <a:cxn ang="0">
                  <a:pos x="connsiteX6567" y="connsiteY6567"/>
                </a:cxn>
                <a:cxn ang="0">
                  <a:pos x="connsiteX6568" y="connsiteY6568"/>
                </a:cxn>
                <a:cxn ang="0">
                  <a:pos x="connsiteX6569" y="connsiteY6569"/>
                </a:cxn>
                <a:cxn ang="0">
                  <a:pos x="connsiteX6570" y="connsiteY6570"/>
                </a:cxn>
                <a:cxn ang="0">
                  <a:pos x="connsiteX6571" y="connsiteY6571"/>
                </a:cxn>
                <a:cxn ang="0">
                  <a:pos x="connsiteX6572" y="connsiteY6572"/>
                </a:cxn>
                <a:cxn ang="0">
                  <a:pos x="connsiteX6573" y="connsiteY6573"/>
                </a:cxn>
                <a:cxn ang="0">
                  <a:pos x="connsiteX6574" y="connsiteY6574"/>
                </a:cxn>
                <a:cxn ang="0">
                  <a:pos x="connsiteX6575" y="connsiteY6575"/>
                </a:cxn>
                <a:cxn ang="0">
                  <a:pos x="connsiteX6576" y="connsiteY6576"/>
                </a:cxn>
                <a:cxn ang="0">
                  <a:pos x="connsiteX6577" y="connsiteY6577"/>
                </a:cxn>
                <a:cxn ang="0">
                  <a:pos x="connsiteX6578" y="connsiteY6578"/>
                </a:cxn>
                <a:cxn ang="0">
                  <a:pos x="connsiteX6579" y="connsiteY6579"/>
                </a:cxn>
                <a:cxn ang="0">
                  <a:pos x="connsiteX6580" y="connsiteY6580"/>
                </a:cxn>
                <a:cxn ang="0">
                  <a:pos x="connsiteX6581" y="connsiteY6581"/>
                </a:cxn>
                <a:cxn ang="0">
                  <a:pos x="connsiteX6582" y="connsiteY6582"/>
                </a:cxn>
                <a:cxn ang="0">
                  <a:pos x="connsiteX6583" y="connsiteY6583"/>
                </a:cxn>
                <a:cxn ang="0">
                  <a:pos x="connsiteX6584" y="connsiteY6584"/>
                </a:cxn>
                <a:cxn ang="0">
                  <a:pos x="connsiteX6585" y="connsiteY6585"/>
                </a:cxn>
                <a:cxn ang="0">
                  <a:pos x="connsiteX6586" y="connsiteY6586"/>
                </a:cxn>
                <a:cxn ang="0">
                  <a:pos x="connsiteX6587" y="connsiteY6587"/>
                </a:cxn>
                <a:cxn ang="0">
                  <a:pos x="connsiteX6588" y="connsiteY6588"/>
                </a:cxn>
                <a:cxn ang="0">
                  <a:pos x="connsiteX6589" y="connsiteY6589"/>
                </a:cxn>
                <a:cxn ang="0">
                  <a:pos x="connsiteX6590" y="connsiteY6590"/>
                </a:cxn>
                <a:cxn ang="0">
                  <a:pos x="connsiteX6591" y="connsiteY6591"/>
                </a:cxn>
                <a:cxn ang="0">
                  <a:pos x="connsiteX6592" y="connsiteY6592"/>
                </a:cxn>
                <a:cxn ang="0">
                  <a:pos x="connsiteX6593" y="connsiteY6593"/>
                </a:cxn>
                <a:cxn ang="0">
                  <a:pos x="connsiteX6594" y="connsiteY6594"/>
                </a:cxn>
                <a:cxn ang="0">
                  <a:pos x="connsiteX6595" y="connsiteY6595"/>
                </a:cxn>
                <a:cxn ang="0">
                  <a:pos x="connsiteX6596" y="connsiteY6596"/>
                </a:cxn>
                <a:cxn ang="0">
                  <a:pos x="connsiteX6597" y="connsiteY6597"/>
                </a:cxn>
                <a:cxn ang="0">
                  <a:pos x="connsiteX6598" y="connsiteY6598"/>
                </a:cxn>
                <a:cxn ang="0">
                  <a:pos x="connsiteX6599" y="connsiteY6599"/>
                </a:cxn>
                <a:cxn ang="0">
                  <a:pos x="connsiteX6600" y="connsiteY6600"/>
                </a:cxn>
                <a:cxn ang="0">
                  <a:pos x="connsiteX6601" y="connsiteY6601"/>
                </a:cxn>
                <a:cxn ang="0">
                  <a:pos x="connsiteX6602" y="connsiteY6602"/>
                </a:cxn>
                <a:cxn ang="0">
                  <a:pos x="connsiteX6603" y="connsiteY6603"/>
                </a:cxn>
                <a:cxn ang="0">
                  <a:pos x="connsiteX6604" y="connsiteY6604"/>
                </a:cxn>
                <a:cxn ang="0">
                  <a:pos x="connsiteX6605" y="connsiteY6605"/>
                </a:cxn>
                <a:cxn ang="0">
                  <a:pos x="connsiteX6606" y="connsiteY6606"/>
                </a:cxn>
                <a:cxn ang="0">
                  <a:pos x="connsiteX6607" y="connsiteY6607"/>
                </a:cxn>
                <a:cxn ang="0">
                  <a:pos x="connsiteX6608" y="connsiteY6608"/>
                </a:cxn>
                <a:cxn ang="0">
                  <a:pos x="connsiteX6609" y="connsiteY6609"/>
                </a:cxn>
                <a:cxn ang="0">
                  <a:pos x="connsiteX6610" y="connsiteY6610"/>
                </a:cxn>
                <a:cxn ang="0">
                  <a:pos x="connsiteX6611" y="connsiteY6611"/>
                </a:cxn>
                <a:cxn ang="0">
                  <a:pos x="connsiteX6612" y="connsiteY6612"/>
                </a:cxn>
                <a:cxn ang="0">
                  <a:pos x="connsiteX6613" y="connsiteY6613"/>
                </a:cxn>
                <a:cxn ang="0">
                  <a:pos x="connsiteX6614" y="connsiteY6614"/>
                </a:cxn>
                <a:cxn ang="0">
                  <a:pos x="connsiteX6615" y="connsiteY6615"/>
                </a:cxn>
                <a:cxn ang="0">
                  <a:pos x="connsiteX6616" y="connsiteY6616"/>
                </a:cxn>
                <a:cxn ang="0">
                  <a:pos x="connsiteX6617" y="connsiteY6617"/>
                </a:cxn>
                <a:cxn ang="0">
                  <a:pos x="connsiteX6618" y="connsiteY6618"/>
                </a:cxn>
                <a:cxn ang="0">
                  <a:pos x="connsiteX6619" y="connsiteY6619"/>
                </a:cxn>
                <a:cxn ang="0">
                  <a:pos x="connsiteX6620" y="connsiteY6620"/>
                </a:cxn>
                <a:cxn ang="0">
                  <a:pos x="connsiteX6621" y="connsiteY6621"/>
                </a:cxn>
                <a:cxn ang="0">
                  <a:pos x="connsiteX6622" y="connsiteY6622"/>
                </a:cxn>
                <a:cxn ang="0">
                  <a:pos x="connsiteX6623" y="connsiteY6623"/>
                </a:cxn>
                <a:cxn ang="0">
                  <a:pos x="connsiteX6624" y="connsiteY6624"/>
                </a:cxn>
                <a:cxn ang="0">
                  <a:pos x="connsiteX6625" y="connsiteY6625"/>
                </a:cxn>
                <a:cxn ang="0">
                  <a:pos x="connsiteX6626" y="connsiteY6626"/>
                </a:cxn>
                <a:cxn ang="0">
                  <a:pos x="connsiteX6627" y="connsiteY6627"/>
                </a:cxn>
                <a:cxn ang="0">
                  <a:pos x="connsiteX6628" y="connsiteY6628"/>
                </a:cxn>
                <a:cxn ang="0">
                  <a:pos x="connsiteX6629" y="connsiteY6629"/>
                </a:cxn>
                <a:cxn ang="0">
                  <a:pos x="connsiteX6630" y="connsiteY6630"/>
                </a:cxn>
                <a:cxn ang="0">
                  <a:pos x="connsiteX6631" y="connsiteY6631"/>
                </a:cxn>
                <a:cxn ang="0">
                  <a:pos x="connsiteX6632" y="connsiteY6632"/>
                </a:cxn>
                <a:cxn ang="0">
                  <a:pos x="connsiteX6633" y="connsiteY6633"/>
                </a:cxn>
                <a:cxn ang="0">
                  <a:pos x="connsiteX6634" y="connsiteY6634"/>
                </a:cxn>
                <a:cxn ang="0">
                  <a:pos x="connsiteX6635" y="connsiteY6635"/>
                </a:cxn>
                <a:cxn ang="0">
                  <a:pos x="connsiteX6636" y="connsiteY6636"/>
                </a:cxn>
                <a:cxn ang="0">
                  <a:pos x="connsiteX6637" y="connsiteY6637"/>
                </a:cxn>
                <a:cxn ang="0">
                  <a:pos x="connsiteX6638" y="connsiteY6638"/>
                </a:cxn>
                <a:cxn ang="0">
                  <a:pos x="connsiteX6639" y="connsiteY6639"/>
                </a:cxn>
                <a:cxn ang="0">
                  <a:pos x="connsiteX6640" y="connsiteY6640"/>
                </a:cxn>
                <a:cxn ang="0">
                  <a:pos x="connsiteX6641" y="connsiteY6641"/>
                </a:cxn>
                <a:cxn ang="0">
                  <a:pos x="connsiteX6642" y="connsiteY6642"/>
                </a:cxn>
                <a:cxn ang="0">
                  <a:pos x="connsiteX6643" y="connsiteY6643"/>
                </a:cxn>
                <a:cxn ang="0">
                  <a:pos x="connsiteX6644" y="connsiteY6644"/>
                </a:cxn>
                <a:cxn ang="0">
                  <a:pos x="connsiteX6645" y="connsiteY6645"/>
                </a:cxn>
                <a:cxn ang="0">
                  <a:pos x="connsiteX6646" y="connsiteY6646"/>
                </a:cxn>
                <a:cxn ang="0">
                  <a:pos x="connsiteX6647" y="connsiteY6647"/>
                </a:cxn>
                <a:cxn ang="0">
                  <a:pos x="connsiteX6648" y="connsiteY6648"/>
                </a:cxn>
                <a:cxn ang="0">
                  <a:pos x="connsiteX6649" y="connsiteY6649"/>
                </a:cxn>
                <a:cxn ang="0">
                  <a:pos x="connsiteX6650" y="connsiteY6650"/>
                </a:cxn>
                <a:cxn ang="0">
                  <a:pos x="connsiteX6651" y="connsiteY6651"/>
                </a:cxn>
                <a:cxn ang="0">
                  <a:pos x="connsiteX6652" y="connsiteY6652"/>
                </a:cxn>
                <a:cxn ang="0">
                  <a:pos x="connsiteX6653" y="connsiteY6653"/>
                </a:cxn>
                <a:cxn ang="0">
                  <a:pos x="connsiteX6654" y="connsiteY6654"/>
                </a:cxn>
                <a:cxn ang="0">
                  <a:pos x="connsiteX6655" y="connsiteY6655"/>
                </a:cxn>
                <a:cxn ang="0">
                  <a:pos x="connsiteX6656" y="connsiteY6656"/>
                </a:cxn>
                <a:cxn ang="0">
                  <a:pos x="connsiteX6657" y="connsiteY6657"/>
                </a:cxn>
                <a:cxn ang="0">
                  <a:pos x="connsiteX6658" y="connsiteY6658"/>
                </a:cxn>
                <a:cxn ang="0">
                  <a:pos x="connsiteX6659" y="connsiteY6659"/>
                </a:cxn>
                <a:cxn ang="0">
                  <a:pos x="connsiteX6660" y="connsiteY6660"/>
                </a:cxn>
                <a:cxn ang="0">
                  <a:pos x="connsiteX6661" y="connsiteY6661"/>
                </a:cxn>
                <a:cxn ang="0">
                  <a:pos x="connsiteX6662" y="connsiteY6662"/>
                </a:cxn>
                <a:cxn ang="0">
                  <a:pos x="connsiteX6663" y="connsiteY6663"/>
                </a:cxn>
                <a:cxn ang="0">
                  <a:pos x="connsiteX6664" y="connsiteY6664"/>
                </a:cxn>
                <a:cxn ang="0">
                  <a:pos x="connsiteX6665" y="connsiteY6665"/>
                </a:cxn>
                <a:cxn ang="0">
                  <a:pos x="connsiteX6666" y="connsiteY6666"/>
                </a:cxn>
                <a:cxn ang="0">
                  <a:pos x="connsiteX6667" y="connsiteY6667"/>
                </a:cxn>
                <a:cxn ang="0">
                  <a:pos x="connsiteX6668" y="connsiteY6668"/>
                </a:cxn>
                <a:cxn ang="0">
                  <a:pos x="connsiteX6669" y="connsiteY6669"/>
                </a:cxn>
                <a:cxn ang="0">
                  <a:pos x="connsiteX6670" y="connsiteY6670"/>
                </a:cxn>
                <a:cxn ang="0">
                  <a:pos x="connsiteX6671" y="connsiteY6671"/>
                </a:cxn>
                <a:cxn ang="0">
                  <a:pos x="connsiteX6672" y="connsiteY6672"/>
                </a:cxn>
                <a:cxn ang="0">
                  <a:pos x="connsiteX6673" y="connsiteY6673"/>
                </a:cxn>
                <a:cxn ang="0">
                  <a:pos x="connsiteX6674" y="connsiteY6674"/>
                </a:cxn>
                <a:cxn ang="0">
                  <a:pos x="connsiteX6675" y="connsiteY6675"/>
                </a:cxn>
                <a:cxn ang="0">
                  <a:pos x="connsiteX6676" y="connsiteY6676"/>
                </a:cxn>
                <a:cxn ang="0">
                  <a:pos x="connsiteX6677" y="connsiteY6677"/>
                </a:cxn>
                <a:cxn ang="0">
                  <a:pos x="connsiteX6678" y="connsiteY6678"/>
                </a:cxn>
                <a:cxn ang="0">
                  <a:pos x="connsiteX6679" y="connsiteY6679"/>
                </a:cxn>
                <a:cxn ang="0">
                  <a:pos x="connsiteX6680" y="connsiteY6680"/>
                </a:cxn>
                <a:cxn ang="0">
                  <a:pos x="connsiteX6681" y="connsiteY6681"/>
                </a:cxn>
                <a:cxn ang="0">
                  <a:pos x="connsiteX6682" y="connsiteY6682"/>
                </a:cxn>
                <a:cxn ang="0">
                  <a:pos x="connsiteX6683" y="connsiteY6683"/>
                </a:cxn>
                <a:cxn ang="0">
                  <a:pos x="connsiteX6684" y="connsiteY6684"/>
                </a:cxn>
                <a:cxn ang="0">
                  <a:pos x="connsiteX6685" y="connsiteY6685"/>
                </a:cxn>
                <a:cxn ang="0">
                  <a:pos x="connsiteX6686" y="connsiteY6686"/>
                </a:cxn>
                <a:cxn ang="0">
                  <a:pos x="connsiteX6687" y="connsiteY6687"/>
                </a:cxn>
                <a:cxn ang="0">
                  <a:pos x="connsiteX6688" y="connsiteY6688"/>
                </a:cxn>
                <a:cxn ang="0">
                  <a:pos x="connsiteX6689" y="connsiteY6689"/>
                </a:cxn>
                <a:cxn ang="0">
                  <a:pos x="connsiteX6690" y="connsiteY6690"/>
                </a:cxn>
                <a:cxn ang="0">
                  <a:pos x="connsiteX6691" y="connsiteY6691"/>
                </a:cxn>
                <a:cxn ang="0">
                  <a:pos x="connsiteX6692" y="connsiteY6692"/>
                </a:cxn>
                <a:cxn ang="0">
                  <a:pos x="connsiteX6693" y="connsiteY6693"/>
                </a:cxn>
                <a:cxn ang="0">
                  <a:pos x="connsiteX6694" y="connsiteY6694"/>
                </a:cxn>
                <a:cxn ang="0">
                  <a:pos x="connsiteX6695" y="connsiteY6695"/>
                </a:cxn>
                <a:cxn ang="0">
                  <a:pos x="connsiteX6696" y="connsiteY6696"/>
                </a:cxn>
                <a:cxn ang="0">
                  <a:pos x="connsiteX6697" y="connsiteY6697"/>
                </a:cxn>
                <a:cxn ang="0">
                  <a:pos x="connsiteX6698" y="connsiteY6698"/>
                </a:cxn>
                <a:cxn ang="0">
                  <a:pos x="connsiteX6699" y="connsiteY6699"/>
                </a:cxn>
                <a:cxn ang="0">
                  <a:pos x="connsiteX6700" y="connsiteY6700"/>
                </a:cxn>
                <a:cxn ang="0">
                  <a:pos x="connsiteX6701" y="connsiteY6701"/>
                </a:cxn>
                <a:cxn ang="0">
                  <a:pos x="connsiteX6702" y="connsiteY6702"/>
                </a:cxn>
                <a:cxn ang="0">
                  <a:pos x="connsiteX6703" y="connsiteY6703"/>
                </a:cxn>
                <a:cxn ang="0">
                  <a:pos x="connsiteX6704" y="connsiteY6704"/>
                </a:cxn>
                <a:cxn ang="0">
                  <a:pos x="connsiteX6705" y="connsiteY6705"/>
                </a:cxn>
                <a:cxn ang="0">
                  <a:pos x="connsiteX6706" y="connsiteY6706"/>
                </a:cxn>
                <a:cxn ang="0">
                  <a:pos x="connsiteX6707" y="connsiteY6707"/>
                </a:cxn>
                <a:cxn ang="0">
                  <a:pos x="connsiteX6708" y="connsiteY6708"/>
                </a:cxn>
                <a:cxn ang="0">
                  <a:pos x="connsiteX6709" y="connsiteY6709"/>
                </a:cxn>
                <a:cxn ang="0">
                  <a:pos x="connsiteX6710" y="connsiteY6710"/>
                </a:cxn>
                <a:cxn ang="0">
                  <a:pos x="connsiteX6711" y="connsiteY6711"/>
                </a:cxn>
                <a:cxn ang="0">
                  <a:pos x="connsiteX6712" y="connsiteY6712"/>
                </a:cxn>
                <a:cxn ang="0">
                  <a:pos x="connsiteX6713" y="connsiteY6713"/>
                </a:cxn>
                <a:cxn ang="0">
                  <a:pos x="connsiteX6714" y="connsiteY6714"/>
                </a:cxn>
                <a:cxn ang="0">
                  <a:pos x="connsiteX6715" y="connsiteY6715"/>
                </a:cxn>
                <a:cxn ang="0">
                  <a:pos x="connsiteX6716" y="connsiteY6716"/>
                </a:cxn>
                <a:cxn ang="0">
                  <a:pos x="connsiteX6717" y="connsiteY6717"/>
                </a:cxn>
                <a:cxn ang="0">
                  <a:pos x="connsiteX6718" y="connsiteY6718"/>
                </a:cxn>
                <a:cxn ang="0">
                  <a:pos x="connsiteX6719" y="connsiteY6719"/>
                </a:cxn>
                <a:cxn ang="0">
                  <a:pos x="connsiteX6720" y="connsiteY6720"/>
                </a:cxn>
                <a:cxn ang="0">
                  <a:pos x="connsiteX6721" y="connsiteY6721"/>
                </a:cxn>
                <a:cxn ang="0">
                  <a:pos x="connsiteX6722" y="connsiteY6722"/>
                </a:cxn>
                <a:cxn ang="0">
                  <a:pos x="connsiteX6723" y="connsiteY6723"/>
                </a:cxn>
                <a:cxn ang="0">
                  <a:pos x="connsiteX6724" y="connsiteY6724"/>
                </a:cxn>
                <a:cxn ang="0">
                  <a:pos x="connsiteX6725" y="connsiteY6725"/>
                </a:cxn>
                <a:cxn ang="0">
                  <a:pos x="connsiteX6726" y="connsiteY6726"/>
                </a:cxn>
                <a:cxn ang="0">
                  <a:pos x="connsiteX6727" y="connsiteY6727"/>
                </a:cxn>
                <a:cxn ang="0">
                  <a:pos x="connsiteX6728" y="connsiteY6728"/>
                </a:cxn>
                <a:cxn ang="0">
                  <a:pos x="connsiteX6729" y="connsiteY6729"/>
                </a:cxn>
                <a:cxn ang="0">
                  <a:pos x="connsiteX6730" y="connsiteY6730"/>
                </a:cxn>
                <a:cxn ang="0">
                  <a:pos x="connsiteX6731" y="connsiteY6731"/>
                </a:cxn>
                <a:cxn ang="0">
                  <a:pos x="connsiteX6732" y="connsiteY6732"/>
                </a:cxn>
                <a:cxn ang="0">
                  <a:pos x="connsiteX6733" y="connsiteY6733"/>
                </a:cxn>
                <a:cxn ang="0">
                  <a:pos x="connsiteX6734" y="connsiteY6734"/>
                </a:cxn>
                <a:cxn ang="0">
                  <a:pos x="connsiteX6735" y="connsiteY6735"/>
                </a:cxn>
                <a:cxn ang="0">
                  <a:pos x="connsiteX6736" y="connsiteY6736"/>
                </a:cxn>
                <a:cxn ang="0">
                  <a:pos x="connsiteX6737" y="connsiteY6737"/>
                </a:cxn>
                <a:cxn ang="0">
                  <a:pos x="connsiteX6738" y="connsiteY6738"/>
                </a:cxn>
                <a:cxn ang="0">
                  <a:pos x="connsiteX6739" y="connsiteY6739"/>
                </a:cxn>
                <a:cxn ang="0">
                  <a:pos x="connsiteX6740" y="connsiteY6740"/>
                </a:cxn>
                <a:cxn ang="0">
                  <a:pos x="connsiteX6741" y="connsiteY6741"/>
                </a:cxn>
                <a:cxn ang="0">
                  <a:pos x="connsiteX6742" y="connsiteY6742"/>
                </a:cxn>
                <a:cxn ang="0">
                  <a:pos x="connsiteX6743" y="connsiteY6743"/>
                </a:cxn>
                <a:cxn ang="0">
                  <a:pos x="connsiteX6744" y="connsiteY6744"/>
                </a:cxn>
                <a:cxn ang="0">
                  <a:pos x="connsiteX6745" y="connsiteY6745"/>
                </a:cxn>
                <a:cxn ang="0">
                  <a:pos x="connsiteX6746" y="connsiteY6746"/>
                </a:cxn>
                <a:cxn ang="0">
                  <a:pos x="connsiteX6747" y="connsiteY6747"/>
                </a:cxn>
                <a:cxn ang="0">
                  <a:pos x="connsiteX6748" y="connsiteY6748"/>
                </a:cxn>
                <a:cxn ang="0">
                  <a:pos x="connsiteX6749" y="connsiteY6749"/>
                </a:cxn>
                <a:cxn ang="0">
                  <a:pos x="connsiteX6750" y="connsiteY6750"/>
                </a:cxn>
                <a:cxn ang="0">
                  <a:pos x="connsiteX6751" y="connsiteY6751"/>
                </a:cxn>
                <a:cxn ang="0">
                  <a:pos x="connsiteX6752" y="connsiteY6752"/>
                </a:cxn>
                <a:cxn ang="0">
                  <a:pos x="connsiteX6753" y="connsiteY6753"/>
                </a:cxn>
                <a:cxn ang="0">
                  <a:pos x="connsiteX6754" y="connsiteY6754"/>
                </a:cxn>
                <a:cxn ang="0">
                  <a:pos x="connsiteX6755" y="connsiteY6755"/>
                </a:cxn>
                <a:cxn ang="0">
                  <a:pos x="connsiteX6756" y="connsiteY6756"/>
                </a:cxn>
                <a:cxn ang="0">
                  <a:pos x="connsiteX6757" y="connsiteY6757"/>
                </a:cxn>
                <a:cxn ang="0">
                  <a:pos x="connsiteX6758" y="connsiteY6758"/>
                </a:cxn>
                <a:cxn ang="0">
                  <a:pos x="connsiteX6759" y="connsiteY6759"/>
                </a:cxn>
                <a:cxn ang="0">
                  <a:pos x="connsiteX6760" y="connsiteY6760"/>
                </a:cxn>
                <a:cxn ang="0">
                  <a:pos x="connsiteX6761" y="connsiteY6761"/>
                </a:cxn>
                <a:cxn ang="0">
                  <a:pos x="connsiteX6762" y="connsiteY6762"/>
                </a:cxn>
                <a:cxn ang="0">
                  <a:pos x="connsiteX6763" y="connsiteY6763"/>
                </a:cxn>
                <a:cxn ang="0">
                  <a:pos x="connsiteX6764" y="connsiteY6764"/>
                </a:cxn>
                <a:cxn ang="0">
                  <a:pos x="connsiteX6765" y="connsiteY6765"/>
                </a:cxn>
                <a:cxn ang="0">
                  <a:pos x="connsiteX6766" y="connsiteY6766"/>
                </a:cxn>
                <a:cxn ang="0">
                  <a:pos x="connsiteX6767" y="connsiteY6767"/>
                </a:cxn>
                <a:cxn ang="0">
                  <a:pos x="connsiteX6768" y="connsiteY6768"/>
                </a:cxn>
                <a:cxn ang="0">
                  <a:pos x="connsiteX6769" y="connsiteY6769"/>
                </a:cxn>
                <a:cxn ang="0">
                  <a:pos x="connsiteX6770" y="connsiteY6770"/>
                </a:cxn>
                <a:cxn ang="0">
                  <a:pos x="connsiteX6771" y="connsiteY6771"/>
                </a:cxn>
                <a:cxn ang="0">
                  <a:pos x="connsiteX6772" y="connsiteY6772"/>
                </a:cxn>
                <a:cxn ang="0">
                  <a:pos x="connsiteX6773" y="connsiteY6773"/>
                </a:cxn>
                <a:cxn ang="0">
                  <a:pos x="connsiteX6774" y="connsiteY6774"/>
                </a:cxn>
                <a:cxn ang="0">
                  <a:pos x="connsiteX6775" y="connsiteY6775"/>
                </a:cxn>
                <a:cxn ang="0">
                  <a:pos x="connsiteX6776" y="connsiteY6776"/>
                </a:cxn>
                <a:cxn ang="0">
                  <a:pos x="connsiteX6777" y="connsiteY6777"/>
                </a:cxn>
                <a:cxn ang="0">
                  <a:pos x="connsiteX6778" y="connsiteY6778"/>
                </a:cxn>
                <a:cxn ang="0">
                  <a:pos x="connsiteX6779" y="connsiteY6779"/>
                </a:cxn>
                <a:cxn ang="0">
                  <a:pos x="connsiteX6780" y="connsiteY6780"/>
                </a:cxn>
                <a:cxn ang="0">
                  <a:pos x="connsiteX6781" y="connsiteY6781"/>
                </a:cxn>
                <a:cxn ang="0">
                  <a:pos x="connsiteX6782" y="connsiteY6782"/>
                </a:cxn>
                <a:cxn ang="0">
                  <a:pos x="connsiteX6783" y="connsiteY6783"/>
                </a:cxn>
                <a:cxn ang="0">
                  <a:pos x="connsiteX6784" y="connsiteY6784"/>
                </a:cxn>
                <a:cxn ang="0">
                  <a:pos x="connsiteX6785" y="connsiteY6785"/>
                </a:cxn>
                <a:cxn ang="0">
                  <a:pos x="connsiteX6786" y="connsiteY6786"/>
                </a:cxn>
                <a:cxn ang="0">
                  <a:pos x="connsiteX6787" y="connsiteY6787"/>
                </a:cxn>
                <a:cxn ang="0">
                  <a:pos x="connsiteX6788" y="connsiteY6788"/>
                </a:cxn>
                <a:cxn ang="0">
                  <a:pos x="connsiteX6789" y="connsiteY6789"/>
                </a:cxn>
                <a:cxn ang="0">
                  <a:pos x="connsiteX6790" y="connsiteY6790"/>
                </a:cxn>
                <a:cxn ang="0">
                  <a:pos x="connsiteX6791" y="connsiteY6791"/>
                </a:cxn>
                <a:cxn ang="0">
                  <a:pos x="connsiteX6792" y="connsiteY6792"/>
                </a:cxn>
                <a:cxn ang="0">
                  <a:pos x="connsiteX6793" y="connsiteY6793"/>
                </a:cxn>
                <a:cxn ang="0">
                  <a:pos x="connsiteX6794" y="connsiteY6794"/>
                </a:cxn>
                <a:cxn ang="0">
                  <a:pos x="connsiteX6795" y="connsiteY6795"/>
                </a:cxn>
                <a:cxn ang="0">
                  <a:pos x="connsiteX6796" y="connsiteY6796"/>
                </a:cxn>
                <a:cxn ang="0">
                  <a:pos x="connsiteX6797" y="connsiteY6797"/>
                </a:cxn>
                <a:cxn ang="0">
                  <a:pos x="connsiteX6798" y="connsiteY6798"/>
                </a:cxn>
                <a:cxn ang="0">
                  <a:pos x="connsiteX6799" y="connsiteY6799"/>
                </a:cxn>
                <a:cxn ang="0">
                  <a:pos x="connsiteX6800" y="connsiteY6800"/>
                </a:cxn>
                <a:cxn ang="0">
                  <a:pos x="connsiteX6801" y="connsiteY6801"/>
                </a:cxn>
                <a:cxn ang="0">
                  <a:pos x="connsiteX6802" y="connsiteY6802"/>
                </a:cxn>
                <a:cxn ang="0">
                  <a:pos x="connsiteX6803" y="connsiteY6803"/>
                </a:cxn>
                <a:cxn ang="0">
                  <a:pos x="connsiteX6804" y="connsiteY6804"/>
                </a:cxn>
                <a:cxn ang="0">
                  <a:pos x="connsiteX6805" y="connsiteY6805"/>
                </a:cxn>
                <a:cxn ang="0">
                  <a:pos x="connsiteX6806" y="connsiteY6806"/>
                </a:cxn>
                <a:cxn ang="0">
                  <a:pos x="connsiteX6807" y="connsiteY6807"/>
                </a:cxn>
                <a:cxn ang="0">
                  <a:pos x="connsiteX6808" y="connsiteY6808"/>
                </a:cxn>
                <a:cxn ang="0">
                  <a:pos x="connsiteX6809" y="connsiteY6809"/>
                </a:cxn>
                <a:cxn ang="0">
                  <a:pos x="connsiteX6810" y="connsiteY6810"/>
                </a:cxn>
                <a:cxn ang="0">
                  <a:pos x="connsiteX6811" y="connsiteY6811"/>
                </a:cxn>
                <a:cxn ang="0">
                  <a:pos x="connsiteX6812" y="connsiteY6812"/>
                </a:cxn>
                <a:cxn ang="0">
                  <a:pos x="connsiteX6813" y="connsiteY6813"/>
                </a:cxn>
                <a:cxn ang="0">
                  <a:pos x="connsiteX6814" y="connsiteY6814"/>
                </a:cxn>
                <a:cxn ang="0">
                  <a:pos x="connsiteX6815" y="connsiteY6815"/>
                </a:cxn>
                <a:cxn ang="0">
                  <a:pos x="connsiteX6816" y="connsiteY6816"/>
                </a:cxn>
                <a:cxn ang="0">
                  <a:pos x="connsiteX6817" y="connsiteY6817"/>
                </a:cxn>
                <a:cxn ang="0">
                  <a:pos x="connsiteX6818" y="connsiteY6818"/>
                </a:cxn>
                <a:cxn ang="0">
                  <a:pos x="connsiteX6819" y="connsiteY6819"/>
                </a:cxn>
                <a:cxn ang="0">
                  <a:pos x="connsiteX6820" y="connsiteY6820"/>
                </a:cxn>
                <a:cxn ang="0">
                  <a:pos x="connsiteX6821" y="connsiteY6821"/>
                </a:cxn>
                <a:cxn ang="0">
                  <a:pos x="connsiteX6822" y="connsiteY6822"/>
                </a:cxn>
                <a:cxn ang="0">
                  <a:pos x="connsiteX6823" y="connsiteY6823"/>
                </a:cxn>
                <a:cxn ang="0">
                  <a:pos x="connsiteX6824" y="connsiteY6824"/>
                </a:cxn>
                <a:cxn ang="0">
                  <a:pos x="connsiteX6825" y="connsiteY6825"/>
                </a:cxn>
                <a:cxn ang="0">
                  <a:pos x="connsiteX6826" y="connsiteY6826"/>
                </a:cxn>
                <a:cxn ang="0">
                  <a:pos x="connsiteX6827" y="connsiteY6827"/>
                </a:cxn>
                <a:cxn ang="0">
                  <a:pos x="connsiteX6828" y="connsiteY6828"/>
                </a:cxn>
                <a:cxn ang="0">
                  <a:pos x="connsiteX6829" y="connsiteY6829"/>
                </a:cxn>
                <a:cxn ang="0">
                  <a:pos x="connsiteX6830" y="connsiteY6830"/>
                </a:cxn>
                <a:cxn ang="0">
                  <a:pos x="connsiteX6831" y="connsiteY6831"/>
                </a:cxn>
                <a:cxn ang="0">
                  <a:pos x="connsiteX6832" y="connsiteY6832"/>
                </a:cxn>
                <a:cxn ang="0">
                  <a:pos x="connsiteX6833" y="connsiteY6833"/>
                </a:cxn>
                <a:cxn ang="0">
                  <a:pos x="connsiteX6834" y="connsiteY6834"/>
                </a:cxn>
                <a:cxn ang="0">
                  <a:pos x="connsiteX6835" y="connsiteY6835"/>
                </a:cxn>
                <a:cxn ang="0">
                  <a:pos x="connsiteX6836" y="connsiteY6836"/>
                </a:cxn>
                <a:cxn ang="0">
                  <a:pos x="connsiteX6837" y="connsiteY6837"/>
                </a:cxn>
                <a:cxn ang="0">
                  <a:pos x="connsiteX6838" y="connsiteY6838"/>
                </a:cxn>
                <a:cxn ang="0">
                  <a:pos x="connsiteX6839" y="connsiteY6839"/>
                </a:cxn>
                <a:cxn ang="0">
                  <a:pos x="connsiteX6840" y="connsiteY6840"/>
                </a:cxn>
                <a:cxn ang="0">
                  <a:pos x="connsiteX6841" y="connsiteY6841"/>
                </a:cxn>
                <a:cxn ang="0">
                  <a:pos x="connsiteX6842" y="connsiteY6842"/>
                </a:cxn>
                <a:cxn ang="0">
                  <a:pos x="connsiteX6843" y="connsiteY6843"/>
                </a:cxn>
                <a:cxn ang="0">
                  <a:pos x="connsiteX6844" y="connsiteY6844"/>
                </a:cxn>
                <a:cxn ang="0">
                  <a:pos x="connsiteX6845" y="connsiteY6845"/>
                </a:cxn>
                <a:cxn ang="0">
                  <a:pos x="connsiteX6846" y="connsiteY6846"/>
                </a:cxn>
                <a:cxn ang="0">
                  <a:pos x="connsiteX6847" y="connsiteY6847"/>
                </a:cxn>
                <a:cxn ang="0">
                  <a:pos x="connsiteX6848" y="connsiteY6848"/>
                </a:cxn>
                <a:cxn ang="0">
                  <a:pos x="connsiteX6849" y="connsiteY6849"/>
                </a:cxn>
                <a:cxn ang="0">
                  <a:pos x="connsiteX6850" y="connsiteY6850"/>
                </a:cxn>
                <a:cxn ang="0">
                  <a:pos x="connsiteX6851" y="connsiteY6851"/>
                </a:cxn>
                <a:cxn ang="0">
                  <a:pos x="connsiteX6852" y="connsiteY6852"/>
                </a:cxn>
                <a:cxn ang="0">
                  <a:pos x="connsiteX6853" y="connsiteY6853"/>
                </a:cxn>
                <a:cxn ang="0">
                  <a:pos x="connsiteX6854" y="connsiteY6854"/>
                </a:cxn>
                <a:cxn ang="0">
                  <a:pos x="connsiteX6855" y="connsiteY6855"/>
                </a:cxn>
                <a:cxn ang="0">
                  <a:pos x="connsiteX6856" y="connsiteY6856"/>
                </a:cxn>
                <a:cxn ang="0">
                  <a:pos x="connsiteX6857" y="connsiteY6857"/>
                </a:cxn>
                <a:cxn ang="0">
                  <a:pos x="connsiteX6858" y="connsiteY6858"/>
                </a:cxn>
                <a:cxn ang="0">
                  <a:pos x="connsiteX6859" y="connsiteY6859"/>
                </a:cxn>
                <a:cxn ang="0">
                  <a:pos x="connsiteX6860" y="connsiteY6860"/>
                </a:cxn>
                <a:cxn ang="0">
                  <a:pos x="connsiteX6861" y="connsiteY6861"/>
                </a:cxn>
                <a:cxn ang="0">
                  <a:pos x="connsiteX6862" y="connsiteY6862"/>
                </a:cxn>
                <a:cxn ang="0">
                  <a:pos x="connsiteX6863" y="connsiteY6863"/>
                </a:cxn>
                <a:cxn ang="0">
                  <a:pos x="connsiteX6864" y="connsiteY6864"/>
                </a:cxn>
                <a:cxn ang="0">
                  <a:pos x="connsiteX6865" y="connsiteY6865"/>
                </a:cxn>
                <a:cxn ang="0">
                  <a:pos x="connsiteX6866" y="connsiteY6866"/>
                </a:cxn>
                <a:cxn ang="0">
                  <a:pos x="connsiteX6867" y="connsiteY6867"/>
                </a:cxn>
                <a:cxn ang="0">
                  <a:pos x="connsiteX6868" y="connsiteY6868"/>
                </a:cxn>
                <a:cxn ang="0">
                  <a:pos x="connsiteX6869" y="connsiteY6869"/>
                </a:cxn>
                <a:cxn ang="0">
                  <a:pos x="connsiteX6870" y="connsiteY6870"/>
                </a:cxn>
                <a:cxn ang="0">
                  <a:pos x="connsiteX6871" y="connsiteY6871"/>
                </a:cxn>
                <a:cxn ang="0">
                  <a:pos x="connsiteX6872" y="connsiteY6872"/>
                </a:cxn>
                <a:cxn ang="0">
                  <a:pos x="connsiteX6873" y="connsiteY6873"/>
                </a:cxn>
                <a:cxn ang="0">
                  <a:pos x="connsiteX6874" y="connsiteY6874"/>
                </a:cxn>
                <a:cxn ang="0">
                  <a:pos x="connsiteX6875" y="connsiteY6875"/>
                </a:cxn>
                <a:cxn ang="0">
                  <a:pos x="connsiteX6876" y="connsiteY6876"/>
                </a:cxn>
                <a:cxn ang="0">
                  <a:pos x="connsiteX6877" y="connsiteY6877"/>
                </a:cxn>
                <a:cxn ang="0">
                  <a:pos x="connsiteX6878" y="connsiteY6878"/>
                </a:cxn>
                <a:cxn ang="0">
                  <a:pos x="connsiteX6879" y="connsiteY6879"/>
                </a:cxn>
                <a:cxn ang="0">
                  <a:pos x="connsiteX6880" y="connsiteY6880"/>
                </a:cxn>
                <a:cxn ang="0">
                  <a:pos x="connsiteX6881" y="connsiteY6881"/>
                </a:cxn>
                <a:cxn ang="0">
                  <a:pos x="connsiteX6882" y="connsiteY6882"/>
                </a:cxn>
                <a:cxn ang="0">
                  <a:pos x="connsiteX6883" y="connsiteY6883"/>
                </a:cxn>
                <a:cxn ang="0">
                  <a:pos x="connsiteX6884" y="connsiteY6884"/>
                </a:cxn>
                <a:cxn ang="0">
                  <a:pos x="connsiteX6885" y="connsiteY6885"/>
                </a:cxn>
                <a:cxn ang="0">
                  <a:pos x="connsiteX6886" y="connsiteY6886"/>
                </a:cxn>
                <a:cxn ang="0">
                  <a:pos x="connsiteX6887" y="connsiteY6887"/>
                </a:cxn>
                <a:cxn ang="0">
                  <a:pos x="connsiteX6888" y="connsiteY6888"/>
                </a:cxn>
                <a:cxn ang="0">
                  <a:pos x="connsiteX6889" y="connsiteY6889"/>
                </a:cxn>
                <a:cxn ang="0">
                  <a:pos x="connsiteX6890" y="connsiteY6890"/>
                </a:cxn>
                <a:cxn ang="0">
                  <a:pos x="connsiteX6891" y="connsiteY6891"/>
                </a:cxn>
                <a:cxn ang="0">
                  <a:pos x="connsiteX6892" y="connsiteY6892"/>
                </a:cxn>
                <a:cxn ang="0">
                  <a:pos x="connsiteX6893" y="connsiteY6893"/>
                </a:cxn>
                <a:cxn ang="0">
                  <a:pos x="connsiteX6894" y="connsiteY6894"/>
                </a:cxn>
                <a:cxn ang="0">
                  <a:pos x="connsiteX6895" y="connsiteY6895"/>
                </a:cxn>
                <a:cxn ang="0">
                  <a:pos x="connsiteX6896" y="connsiteY6896"/>
                </a:cxn>
                <a:cxn ang="0">
                  <a:pos x="connsiteX6897" y="connsiteY6897"/>
                </a:cxn>
                <a:cxn ang="0">
                  <a:pos x="connsiteX6898" y="connsiteY6898"/>
                </a:cxn>
                <a:cxn ang="0">
                  <a:pos x="connsiteX6899" y="connsiteY6899"/>
                </a:cxn>
                <a:cxn ang="0">
                  <a:pos x="connsiteX6900" y="connsiteY6900"/>
                </a:cxn>
                <a:cxn ang="0">
                  <a:pos x="connsiteX6901" y="connsiteY6901"/>
                </a:cxn>
                <a:cxn ang="0">
                  <a:pos x="connsiteX6902" y="connsiteY6902"/>
                </a:cxn>
                <a:cxn ang="0">
                  <a:pos x="connsiteX6903" y="connsiteY6903"/>
                </a:cxn>
                <a:cxn ang="0">
                  <a:pos x="connsiteX6904" y="connsiteY6904"/>
                </a:cxn>
                <a:cxn ang="0">
                  <a:pos x="connsiteX6905" y="connsiteY6905"/>
                </a:cxn>
                <a:cxn ang="0">
                  <a:pos x="connsiteX6906" y="connsiteY6906"/>
                </a:cxn>
                <a:cxn ang="0">
                  <a:pos x="connsiteX6907" y="connsiteY6907"/>
                </a:cxn>
                <a:cxn ang="0">
                  <a:pos x="connsiteX6908" y="connsiteY6908"/>
                </a:cxn>
                <a:cxn ang="0">
                  <a:pos x="connsiteX6909" y="connsiteY6909"/>
                </a:cxn>
                <a:cxn ang="0">
                  <a:pos x="connsiteX6910" y="connsiteY6910"/>
                </a:cxn>
                <a:cxn ang="0">
                  <a:pos x="connsiteX6911" y="connsiteY6911"/>
                </a:cxn>
                <a:cxn ang="0">
                  <a:pos x="connsiteX6912" y="connsiteY6912"/>
                </a:cxn>
                <a:cxn ang="0">
                  <a:pos x="connsiteX6913" y="connsiteY6913"/>
                </a:cxn>
                <a:cxn ang="0">
                  <a:pos x="connsiteX6914" y="connsiteY6914"/>
                </a:cxn>
                <a:cxn ang="0">
                  <a:pos x="connsiteX6915" y="connsiteY6915"/>
                </a:cxn>
                <a:cxn ang="0">
                  <a:pos x="connsiteX6916" y="connsiteY6916"/>
                </a:cxn>
                <a:cxn ang="0">
                  <a:pos x="connsiteX6917" y="connsiteY6917"/>
                </a:cxn>
                <a:cxn ang="0">
                  <a:pos x="connsiteX6918" y="connsiteY6918"/>
                </a:cxn>
                <a:cxn ang="0">
                  <a:pos x="connsiteX6919" y="connsiteY6919"/>
                </a:cxn>
                <a:cxn ang="0">
                  <a:pos x="connsiteX6920" y="connsiteY6920"/>
                </a:cxn>
                <a:cxn ang="0">
                  <a:pos x="connsiteX6921" y="connsiteY6921"/>
                </a:cxn>
                <a:cxn ang="0">
                  <a:pos x="connsiteX6922" y="connsiteY6922"/>
                </a:cxn>
                <a:cxn ang="0">
                  <a:pos x="connsiteX6923" y="connsiteY6923"/>
                </a:cxn>
                <a:cxn ang="0">
                  <a:pos x="connsiteX6924" y="connsiteY6924"/>
                </a:cxn>
                <a:cxn ang="0">
                  <a:pos x="connsiteX6925" y="connsiteY6925"/>
                </a:cxn>
                <a:cxn ang="0">
                  <a:pos x="connsiteX6926" y="connsiteY6926"/>
                </a:cxn>
                <a:cxn ang="0">
                  <a:pos x="connsiteX6927" y="connsiteY6927"/>
                </a:cxn>
                <a:cxn ang="0">
                  <a:pos x="connsiteX6928" y="connsiteY6928"/>
                </a:cxn>
                <a:cxn ang="0">
                  <a:pos x="connsiteX6929" y="connsiteY6929"/>
                </a:cxn>
                <a:cxn ang="0">
                  <a:pos x="connsiteX6930" y="connsiteY6930"/>
                </a:cxn>
                <a:cxn ang="0">
                  <a:pos x="connsiteX6931" y="connsiteY6931"/>
                </a:cxn>
                <a:cxn ang="0">
                  <a:pos x="connsiteX6932" y="connsiteY6932"/>
                </a:cxn>
                <a:cxn ang="0">
                  <a:pos x="connsiteX6933" y="connsiteY6933"/>
                </a:cxn>
                <a:cxn ang="0">
                  <a:pos x="connsiteX6934" y="connsiteY6934"/>
                </a:cxn>
                <a:cxn ang="0">
                  <a:pos x="connsiteX6935" y="connsiteY6935"/>
                </a:cxn>
                <a:cxn ang="0">
                  <a:pos x="connsiteX6936" y="connsiteY6936"/>
                </a:cxn>
                <a:cxn ang="0">
                  <a:pos x="connsiteX6937" y="connsiteY6937"/>
                </a:cxn>
                <a:cxn ang="0">
                  <a:pos x="connsiteX6938" y="connsiteY6938"/>
                </a:cxn>
                <a:cxn ang="0">
                  <a:pos x="connsiteX6939" y="connsiteY6939"/>
                </a:cxn>
                <a:cxn ang="0">
                  <a:pos x="connsiteX6940" y="connsiteY6940"/>
                </a:cxn>
                <a:cxn ang="0">
                  <a:pos x="connsiteX6941" y="connsiteY6941"/>
                </a:cxn>
                <a:cxn ang="0">
                  <a:pos x="connsiteX6942" y="connsiteY6942"/>
                </a:cxn>
                <a:cxn ang="0">
                  <a:pos x="connsiteX6943" y="connsiteY6943"/>
                </a:cxn>
                <a:cxn ang="0">
                  <a:pos x="connsiteX6944" y="connsiteY6944"/>
                </a:cxn>
                <a:cxn ang="0">
                  <a:pos x="connsiteX6945" y="connsiteY6945"/>
                </a:cxn>
                <a:cxn ang="0">
                  <a:pos x="connsiteX6946" y="connsiteY6946"/>
                </a:cxn>
                <a:cxn ang="0">
                  <a:pos x="connsiteX6947" y="connsiteY6947"/>
                </a:cxn>
                <a:cxn ang="0">
                  <a:pos x="connsiteX6948" y="connsiteY6948"/>
                </a:cxn>
                <a:cxn ang="0">
                  <a:pos x="connsiteX6949" y="connsiteY6949"/>
                </a:cxn>
                <a:cxn ang="0">
                  <a:pos x="connsiteX6950" y="connsiteY6950"/>
                </a:cxn>
                <a:cxn ang="0">
                  <a:pos x="connsiteX6951" y="connsiteY6951"/>
                </a:cxn>
                <a:cxn ang="0">
                  <a:pos x="connsiteX6952" y="connsiteY6952"/>
                </a:cxn>
                <a:cxn ang="0">
                  <a:pos x="connsiteX6953" y="connsiteY6953"/>
                </a:cxn>
                <a:cxn ang="0">
                  <a:pos x="connsiteX6954" y="connsiteY6954"/>
                </a:cxn>
                <a:cxn ang="0">
                  <a:pos x="connsiteX6955" y="connsiteY6955"/>
                </a:cxn>
                <a:cxn ang="0">
                  <a:pos x="connsiteX6956" y="connsiteY6956"/>
                </a:cxn>
                <a:cxn ang="0">
                  <a:pos x="connsiteX6957" y="connsiteY6957"/>
                </a:cxn>
                <a:cxn ang="0">
                  <a:pos x="connsiteX6958" y="connsiteY6958"/>
                </a:cxn>
                <a:cxn ang="0">
                  <a:pos x="connsiteX6959" y="connsiteY6959"/>
                </a:cxn>
                <a:cxn ang="0">
                  <a:pos x="connsiteX6960" y="connsiteY6960"/>
                </a:cxn>
                <a:cxn ang="0">
                  <a:pos x="connsiteX6961" y="connsiteY6961"/>
                </a:cxn>
                <a:cxn ang="0">
                  <a:pos x="connsiteX6962" y="connsiteY6962"/>
                </a:cxn>
                <a:cxn ang="0">
                  <a:pos x="connsiteX6963" y="connsiteY6963"/>
                </a:cxn>
                <a:cxn ang="0">
                  <a:pos x="connsiteX6964" y="connsiteY6964"/>
                </a:cxn>
                <a:cxn ang="0">
                  <a:pos x="connsiteX6965" y="connsiteY6965"/>
                </a:cxn>
                <a:cxn ang="0">
                  <a:pos x="connsiteX6966" y="connsiteY6966"/>
                </a:cxn>
                <a:cxn ang="0">
                  <a:pos x="connsiteX6967" y="connsiteY6967"/>
                </a:cxn>
                <a:cxn ang="0">
                  <a:pos x="connsiteX6968" y="connsiteY6968"/>
                </a:cxn>
                <a:cxn ang="0">
                  <a:pos x="connsiteX6969" y="connsiteY6969"/>
                </a:cxn>
                <a:cxn ang="0">
                  <a:pos x="connsiteX6970" y="connsiteY6970"/>
                </a:cxn>
                <a:cxn ang="0">
                  <a:pos x="connsiteX6971" y="connsiteY6971"/>
                </a:cxn>
                <a:cxn ang="0">
                  <a:pos x="connsiteX6972" y="connsiteY6972"/>
                </a:cxn>
                <a:cxn ang="0">
                  <a:pos x="connsiteX6973" y="connsiteY6973"/>
                </a:cxn>
                <a:cxn ang="0">
                  <a:pos x="connsiteX6974" y="connsiteY6974"/>
                </a:cxn>
                <a:cxn ang="0">
                  <a:pos x="connsiteX6975" y="connsiteY6975"/>
                </a:cxn>
                <a:cxn ang="0">
                  <a:pos x="connsiteX6976" y="connsiteY6976"/>
                </a:cxn>
                <a:cxn ang="0">
                  <a:pos x="connsiteX6977" y="connsiteY6977"/>
                </a:cxn>
                <a:cxn ang="0">
                  <a:pos x="connsiteX6978" y="connsiteY6978"/>
                </a:cxn>
                <a:cxn ang="0">
                  <a:pos x="connsiteX6979" y="connsiteY6979"/>
                </a:cxn>
                <a:cxn ang="0">
                  <a:pos x="connsiteX6980" y="connsiteY6980"/>
                </a:cxn>
                <a:cxn ang="0">
                  <a:pos x="connsiteX6981" y="connsiteY6981"/>
                </a:cxn>
                <a:cxn ang="0">
                  <a:pos x="connsiteX6982" y="connsiteY6982"/>
                </a:cxn>
                <a:cxn ang="0">
                  <a:pos x="connsiteX6983" y="connsiteY6983"/>
                </a:cxn>
                <a:cxn ang="0">
                  <a:pos x="connsiteX6984" y="connsiteY6984"/>
                </a:cxn>
                <a:cxn ang="0">
                  <a:pos x="connsiteX6985" y="connsiteY6985"/>
                </a:cxn>
                <a:cxn ang="0">
                  <a:pos x="connsiteX6986" y="connsiteY6986"/>
                </a:cxn>
                <a:cxn ang="0">
                  <a:pos x="connsiteX6987" y="connsiteY6987"/>
                </a:cxn>
                <a:cxn ang="0">
                  <a:pos x="connsiteX6988" y="connsiteY6988"/>
                </a:cxn>
                <a:cxn ang="0">
                  <a:pos x="connsiteX6989" y="connsiteY6989"/>
                </a:cxn>
                <a:cxn ang="0">
                  <a:pos x="connsiteX6990" y="connsiteY6990"/>
                </a:cxn>
                <a:cxn ang="0">
                  <a:pos x="connsiteX6991" y="connsiteY6991"/>
                </a:cxn>
                <a:cxn ang="0">
                  <a:pos x="connsiteX6992" y="connsiteY6992"/>
                </a:cxn>
                <a:cxn ang="0">
                  <a:pos x="connsiteX6993" y="connsiteY6993"/>
                </a:cxn>
                <a:cxn ang="0">
                  <a:pos x="connsiteX6994" y="connsiteY6994"/>
                </a:cxn>
                <a:cxn ang="0">
                  <a:pos x="connsiteX6995" y="connsiteY6995"/>
                </a:cxn>
                <a:cxn ang="0">
                  <a:pos x="connsiteX6996" y="connsiteY6996"/>
                </a:cxn>
                <a:cxn ang="0">
                  <a:pos x="connsiteX6997" y="connsiteY6997"/>
                </a:cxn>
                <a:cxn ang="0">
                  <a:pos x="connsiteX6998" y="connsiteY6998"/>
                </a:cxn>
                <a:cxn ang="0">
                  <a:pos x="connsiteX6999" y="connsiteY6999"/>
                </a:cxn>
                <a:cxn ang="0">
                  <a:pos x="connsiteX7000" y="connsiteY7000"/>
                </a:cxn>
                <a:cxn ang="0">
                  <a:pos x="connsiteX7001" y="connsiteY7001"/>
                </a:cxn>
                <a:cxn ang="0">
                  <a:pos x="connsiteX7002" y="connsiteY7002"/>
                </a:cxn>
                <a:cxn ang="0">
                  <a:pos x="connsiteX7003" y="connsiteY7003"/>
                </a:cxn>
                <a:cxn ang="0">
                  <a:pos x="connsiteX7004" y="connsiteY7004"/>
                </a:cxn>
                <a:cxn ang="0">
                  <a:pos x="connsiteX7005" y="connsiteY7005"/>
                </a:cxn>
                <a:cxn ang="0">
                  <a:pos x="connsiteX7006" y="connsiteY7006"/>
                </a:cxn>
                <a:cxn ang="0">
                  <a:pos x="connsiteX7007" y="connsiteY7007"/>
                </a:cxn>
                <a:cxn ang="0">
                  <a:pos x="connsiteX7008" y="connsiteY7008"/>
                </a:cxn>
                <a:cxn ang="0">
                  <a:pos x="connsiteX7009" y="connsiteY7009"/>
                </a:cxn>
                <a:cxn ang="0">
                  <a:pos x="connsiteX7010" y="connsiteY7010"/>
                </a:cxn>
                <a:cxn ang="0">
                  <a:pos x="connsiteX7011" y="connsiteY7011"/>
                </a:cxn>
                <a:cxn ang="0">
                  <a:pos x="connsiteX7012" y="connsiteY7012"/>
                </a:cxn>
                <a:cxn ang="0">
                  <a:pos x="connsiteX7013" y="connsiteY7013"/>
                </a:cxn>
                <a:cxn ang="0">
                  <a:pos x="connsiteX7014" y="connsiteY7014"/>
                </a:cxn>
                <a:cxn ang="0">
                  <a:pos x="connsiteX7015" y="connsiteY7015"/>
                </a:cxn>
                <a:cxn ang="0">
                  <a:pos x="connsiteX7016" y="connsiteY7016"/>
                </a:cxn>
                <a:cxn ang="0">
                  <a:pos x="connsiteX7017" y="connsiteY7017"/>
                </a:cxn>
                <a:cxn ang="0">
                  <a:pos x="connsiteX7018" y="connsiteY7018"/>
                </a:cxn>
                <a:cxn ang="0">
                  <a:pos x="connsiteX7019" y="connsiteY7019"/>
                </a:cxn>
                <a:cxn ang="0">
                  <a:pos x="connsiteX7020" y="connsiteY7020"/>
                </a:cxn>
                <a:cxn ang="0">
                  <a:pos x="connsiteX7021" y="connsiteY7021"/>
                </a:cxn>
                <a:cxn ang="0">
                  <a:pos x="connsiteX7022" y="connsiteY7022"/>
                </a:cxn>
                <a:cxn ang="0">
                  <a:pos x="connsiteX7023" y="connsiteY7023"/>
                </a:cxn>
                <a:cxn ang="0">
                  <a:pos x="connsiteX7024" y="connsiteY7024"/>
                </a:cxn>
                <a:cxn ang="0">
                  <a:pos x="connsiteX7025" y="connsiteY7025"/>
                </a:cxn>
                <a:cxn ang="0">
                  <a:pos x="connsiteX7026" y="connsiteY7026"/>
                </a:cxn>
                <a:cxn ang="0">
                  <a:pos x="connsiteX7027" y="connsiteY7027"/>
                </a:cxn>
                <a:cxn ang="0">
                  <a:pos x="connsiteX7028" y="connsiteY7028"/>
                </a:cxn>
                <a:cxn ang="0">
                  <a:pos x="connsiteX7029" y="connsiteY7029"/>
                </a:cxn>
                <a:cxn ang="0">
                  <a:pos x="connsiteX7030" y="connsiteY7030"/>
                </a:cxn>
                <a:cxn ang="0">
                  <a:pos x="connsiteX7031" y="connsiteY7031"/>
                </a:cxn>
                <a:cxn ang="0">
                  <a:pos x="connsiteX7032" y="connsiteY7032"/>
                </a:cxn>
                <a:cxn ang="0">
                  <a:pos x="connsiteX7033" y="connsiteY7033"/>
                </a:cxn>
                <a:cxn ang="0">
                  <a:pos x="connsiteX7034" y="connsiteY7034"/>
                </a:cxn>
                <a:cxn ang="0">
                  <a:pos x="connsiteX7035" y="connsiteY7035"/>
                </a:cxn>
                <a:cxn ang="0">
                  <a:pos x="connsiteX7036" y="connsiteY7036"/>
                </a:cxn>
                <a:cxn ang="0">
                  <a:pos x="connsiteX7037" y="connsiteY7037"/>
                </a:cxn>
                <a:cxn ang="0">
                  <a:pos x="connsiteX7038" y="connsiteY7038"/>
                </a:cxn>
                <a:cxn ang="0">
                  <a:pos x="connsiteX7039" y="connsiteY7039"/>
                </a:cxn>
                <a:cxn ang="0">
                  <a:pos x="connsiteX7040" y="connsiteY7040"/>
                </a:cxn>
                <a:cxn ang="0">
                  <a:pos x="connsiteX7041" y="connsiteY7041"/>
                </a:cxn>
                <a:cxn ang="0">
                  <a:pos x="connsiteX7042" y="connsiteY7042"/>
                </a:cxn>
                <a:cxn ang="0">
                  <a:pos x="connsiteX7043" y="connsiteY7043"/>
                </a:cxn>
                <a:cxn ang="0">
                  <a:pos x="connsiteX7044" y="connsiteY7044"/>
                </a:cxn>
                <a:cxn ang="0">
                  <a:pos x="connsiteX7045" y="connsiteY7045"/>
                </a:cxn>
                <a:cxn ang="0">
                  <a:pos x="connsiteX7046" y="connsiteY7046"/>
                </a:cxn>
                <a:cxn ang="0">
                  <a:pos x="connsiteX7047" y="connsiteY7047"/>
                </a:cxn>
                <a:cxn ang="0">
                  <a:pos x="connsiteX7048" y="connsiteY7048"/>
                </a:cxn>
                <a:cxn ang="0">
                  <a:pos x="connsiteX7049" y="connsiteY7049"/>
                </a:cxn>
                <a:cxn ang="0">
                  <a:pos x="connsiteX7050" y="connsiteY7050"/>
                </a:cxn>
                <a:cxn ang="0">
                  <a:pos x="connsiteX7051" y="connsiteY7051"/>
                </a:cxn>
                <a:cxn ang="0">
                  <a:pos x="connsiteX7052" y="connsiteY7052"/>
                </a:cxn>
                <a:cxn ang="0">
                  <a:pos x="connsiteX7053" y="connsiteY7053"/>
                </a:cxn>
                <a:cxn ang="0">
                  <a:pos x="connsiteX7054" y="connsiteY7054"/>
                </a:cxn>
                <a:cxn ang="0">
                  <a:pos x="connsiteX7055" y="connsiteY7055"/>
                </a:cxn>
                <a:cxn ang="0">
                  <a:pos x="connsiteX7056" y="connsiteY7056"/>
                </a:cxn>
                <a:cxn ang="0">
                  <a:pos x="connsiteX7057" y="connsiteY7057"/>
                </a:cxn>
                <a:cxn ang="0">
                  <a:pos x="connsiteX7058" y="connsiteY7058"/>
                </a:cxn>
                <a:cxn ang="0">
                  <a:pos x="connsiteX7059" y="connsiteY7059"/>
                </a:cxn>
                <a:cxn ang="0">
                  <a:pos x="connsiteX7060" y="connsiteY7060"/>
                </a:cxn>
                <a:cxn ang="0">
                  <a:pos x="connsiteX7061" y="connsiteY7061"/>
                </a:cxn>
                <a:cxn ang="0">
                  <a:pos x="connsiteX7062" y="connsiteY7062"/>
                </a:cxn>
                <a:cxn ang="0">
                  <a:pos x="connsiteX7063" y="connsiteY7063"/>
                </a:cxn>
                <a:cxn ang="0">
                  <a:pos x="connsiteX7064" y="connsiteY7064"/>
                </a:cxn>
                <a:cxn ang="0">
                  <a:pos x="connsiteX7065" y="connsiteY7065"/>
                </a:cxn>
                <a:cxn ang="0">
                  <a:pos x="connsiteX7066" y="connsiteY7066"/>
                </a:cxn>
                <a:cxn ang="0">
                  <a:pos x="connsiteX7067" y="connsiteY7067"/>
                </a:cxn>
                <a:cxn ang="0">
                  <a:pos x="connsiteX7068" y="connsiteY7068"/>
                </a:cxn>
                <a:cxn ang="0">
                  <a:pos x="connsiteX7069" y="connsiteY7069"/>
                </a:cxn>
                <a:cxn ang="0">
                  <a:pos x="connsiteX7070" y="connsiteY7070"/>
                </a:cxn>
                <a:cxn ang="0">
                  <a:pos x="connsiteX7071" y="connsiteY7071"/>
                </a:cxn>
                <a:cxn ang="0">
                  <a:pos x="connsiteX7072" y="connsiteY7072"/>
                </a:cxn>
                <a:cxn ang="0">
                  <a:pos x="connsiteX7073" y="connsiteY7073"/>
                </a:cxn>
                <a:cxn ang="0">
                  <a:pos x="connsiteX7074" y="connsiteY7074"/>
                </a:cxn>
                <a:cxn ang="0">
                  <a:pos x="connsiteX7075" y="connsiteY7075"/>
                </a:cxn>
                <a:cxn ang="0">
                  <a:pos x="connsiteX7076" y="connsiteY7076"/>
                </a:cxn>
                <a:cxn ang="0">
                  <a:pos x="connsiteX7077" y="connsiteY7077"/>
                </a:cxn>
                <a:cxn ang="0">
                  <a:pos x="connsiteX7078" y="connsiteY7078"/>
                </a:cxn>
                <a:cxn ang="0">
                  <a:pos x="connsiteX7079" y="connsiteY7079"/>
                </a:cxn>
                <a:cxn ang="0">
                  <a:pos x="connsiteX7080" y="connsiteY7080"/>
                </a:cxn>
                <a:cxn ang="0">
                  <a:pos x="connsiteX7081" y="connsiteY7081"/>
                </a:cxn>
                <a:cxn ang="0">
                  <a:pos x="connsiteX7082" y="connsiteY7082"/>
                </a:cxn>
                <a:cxn ang="0">
                  <a:pos x="connsiteX7083" y="connsiteY7083"/>
                </a:cxn>
                <a:cxn ang="0">
                  <a:pos x="connsiteX7084" y="connsiteY7084"/>
                </a:cxn>
                <a:cxn ang="0">
                  <a:pos x="connsiteX7085" y="connsiteY7085"/>
                </a:cxn>
                <a:cxn ang="0">
                  <a:pos x="connsiteX7086" y="connsiteY7086"/>
                </a:cxn>
                <a:cxn ang="0">
                  <a:pos x="connsiteX7087" y="connsiteY7087"/>
                </a:cxn>
                <a:cxn ang="0">
                  <a:pos x="connsiteX7088" y="connsiteY7088"/>
                </a:cxn>
                <a:cxn ang="0">
                  <a:pos x="connsiteX7089" y="connsiteY7089"/>
                </a:cxn>
                <a:cxn ang="0">
                  <a:pos x="connsiteX7090" y="connsiteY7090"/>
                </a:cxn>
                <a:cxn ang="0">
                  <a:pos x="connsiteX7091" y="connsiteY7091"/>
                </a:cxn>
                <a:cxn ang="0">
                  <a:pos x="connsiteX7092" y="connsiteY7092"/>
                </a:cxn>
                <a:cxn ang="0">
                  <a:pos x="connsiteX7093" y="connsiteY7093"/>
                </a:cxn>
                <a:cxn ang="0">
                  <a:pos x="connsiteX7094" y="connsiteY7094"/>
                </a:cxn>
                <a:cxn ang="0">
                  <a:pos x="connsiteX7095" y="connsiteY7095"/>
                </a:cxn>
                <a:cxn ang="0">
                  <a:pos x="connsiteX7096" y="connsiteY7096"/>
                </a:cxn>
                <a:cxn ang="0">
                  <a:pos x="connsiteX7097" y="connsiteY7097"/>
                </a:cxn>
                <a:cxn ang="0">
                  <a:pos x="connsiteX7098" y="connsiteY7098"/>
                </a:cxn>
                <a:cxn ang="0">
                  <a:pos x="connsiteX7099" y="connsiteY7099"/>
                </a:cxn>
                <a:cxn ang="0">
                  <a:pos x="connsiteX7100" y="connsiteY7100"/>
                </a:cxn>
                <a:cxn ang="0">
                  <a:pos x="connsiteX7101" y="connsiteY7101"/>
                </a:cxn>
                <a:cxn ang="0">
                  <a:pos x="connsiteX7102" y="connsiteY7102"/>
                </a:cxn>
                <a:cxn ang="0">
                  <a:pos x="connsiteX7103" y="connsiteY7103"/>
                </a:cxn>
                <a:cxn ang="0">
                  <a:pos x="connsiteX7104" y="connsiteY7104"/>
                </a:cxn>
                <a:cxn ang="0">
                  <a:pos x="connsiteX7105" y="connsiteY7105"/>
                </a:cxn>
                <a:cxn ang="0">
                  <a:pos x="connsiteX7106" y="connsiteY7106"/>
                </a:cxn>
                <a:cxn ang="0">
                  <a:pos x="connsiteX7107" y="connsiteY7107"/>
                </a:cxn>
                <a:cxn ang="0">
                  <a:pos x="connsiteX7108" y="connsiteY7108"/>
                </a:cxn>
                <a:cxn ang="0">
                  <a:pos x="connsiteX7109" y="connsiteY7109"/>
                </a:cxn>
                <a:cxn ang="0">
                  <a:pos x="connsiteX7110" y="connsiteY7110"/>
                </a:cxn>
                <a:cxn ang="0">
                  <a:pos x="connsiteX7111" y="connsiteY7111"/>
                </a:cxn>
                <a:cxn ang="0">
                  <a:pos x="connsiteX7112" y="connsiteY7112"/>
                </a:cxn>
                <a:cxn ang="0">
                  <a:pos x="connsiteX7113" y="connsiteY7113"/>
                </a:cxn>
                <a:cxn ang="0">
                  <a:pos x="connsiteX7114" y="connsiteY7114"/>
                </a:cxn>
                <a:cxn ang="0">
                  <a:pos x="connsiteX7115" y="connsiteY7115"/>
                </a:cxn>
                <a:cxn ang="0">
                  <a:pos x="connsiteX7116" y="connsiteY7116"/>
                </a:cxn>
                <a:cxn ang="0">
                  <a:pos x="connsiteX7117" y="connsiteY7117"/>
                </a:cxn>
                <a:cxn ang="0">
                  <a:pos x="connsiteX7118" y="connsiteY7118"/>
                </a:cxn>
                <a:cxn ang="0">
                  <a:pos x="connsiteX7119" y="connsiteY7119"/>
                </a:cxn>
                <a:cxn ang="0">
                  <a:pos x="connsiteX7120" y="connsiteY7120"/>
                </a:cxn>
                <a:cxn ang="0">
                  <a:pos x="connsiteX7121" y="connsiteY7121"/>
                </a:cxn>
                <a:cxn ang="0">
                  <a:pos x="connsiteX7122" y="connsiteY7122"/>
                </a:cxn>
                <a:cxn ang="0">
                  <a:pos x="connsiteX7123" y="connsiteY7123"/>
                </a:cxn>
                <a:cxn ang="0">
                  <a:pos x="connsiteX7124" y="connsiteY7124"/>
                </a:cxn>
                <a:cxn ang="0">
                  <a:pos x="connsiteX7125" y="connsiteY7125"/>
                </a:cxn>
                <a:cxn ang="0">
                  <a:pos x="connsiteX7126" y="connsiteY7126"/>
                </a:cxn>
                <a:cxn ang="0">
                  <a:pos x="connsiteX7127" y="connsiteY7127"/>
                </a:cxn>
                <a:cxn ang="0">
                  <a:pos x="connsiteX7128" y="connsiteY7128"/>
                </a:cxn>
                <a:cxn ang="0">
                  <a:pos x="connsiteX7129" y="connsiteY7129"/>
                </a:cxn>
                <a:cxn ang="0">
                  <a:pos x="connsiteX7130" y="connsiteY7130"/>
                </a:cxn>
                <a:cxn ang="0">
                  <a:pos x="connsiteX7131" y="connsiteY7131"/>
                </a:cxn>
                <a:cxn ang="0">
                  <a:pos x="connsiteX7132" y="connsiteY7132"/>
                </a:cxn>
                <a:cxn ang="0">
                  <a:pos x="connsiteX7133" y="connsiteY7133"/>
                </a:cxn>
                <a:cxn ang="0">
                  <a:pos x="connsiteX7134" y="connsiteY7134"/>
                </a:cxn>
                <a:cxn ang="0">
                  <a:pos x="connsiteX7135" y="connsiteY7135"/>
                </a:cxn>
                <a:cxn ang="0">
                  <a:pos x="connsiteX7136" y="connsiteY7136"/>
                </a:cxn>
                <a:cxn ang="0">
                  <a:pos x="connsiteX7137" y="connsiteY7137"/>
                </a:cxn>
                <a:cxn ang="0">
                  <a:pos x="connsiteX7138" y="connsiteY7138"/>
                </a:cxn>
                <a:cxn ang="0">
                  <a:pos x="connsiteX7139" y="connsiteY7139"/>
                </a:cxn>
                <a:cxn ang="0">
                  <a:pos x="connsiteX7140" y="connsiteY7140"/>
                </a:cxn>
                <a:cxn ang="0">
                  <a:pos x="connsiteX7141" y="connsiteY7141"/>
                </a:cxn>
                <a:cxn ang="0">
                  <a:pos x="connsiteX7142" y="connsiteY7142"/>
                </a:cxn>
                <a:cxn ang="0">
                  <a:pos x="connsiteX7143" y="connsiteY7143"/>
                </a:cxn>
                <a:cxn ang="0">
                  <a:pos x="connsiteX7144" y="connsiteY7144"/>
                </a:cxn>
                <a:cxn ang="0">
                  <a:pos x="connsiteX7145" y="connsiteY7145"/>
                </a:cxn>
                <a:cxn ang="0">
                  <a:pos x="connsiteX7146" y="connsiteY7146"/>
                </a:cxn>
                <a:cxn ang="0">
                  <a:pos x="connsiteX7147" y="connsiteY7147"/>
                </a:cxn>
                <a:cxn ang="0">
                  <a:pos x="connsiteX7148" y="connsiteY7148"/>
                </a:cxn>
                <a:cxn ang="0">
                  <a:pos x="connsiteX7149" y="connsiteY7149"/>
                </a:cxn>
                <a:cxn ang="0">
                  <a:pos x="connsiteX7150" y="connsiteY7150"/>
                </a:cxn>
                <a:cxn ang="0">
                  <a:pos x="connsiteX7151" y="connsiteY7151"/>
                </a:cxn>
                <a:cxn ang="0">
                  <a:pos x="connsiteX7152" y="connsiteY7152"/>
                </a:cxn>
                <a:cxn ang="0">
                  <a:pos x="connsiteX7153" y="connsiteY7153"/>
                </a:cxn>
                <a:cxn ang="0">
                  <a:pos x="connsiteX7154" y="connsiteY7154"/>
                </a:cxn>
                <a:cxn ang="0">
                  <a:pos x="connsiteX7155" y="connsiteY7155"/>
                </a:cxn>
                <a:cxn ang="0">
                  <a:pos x="connsiteX7156" y="connsiteY7156"/>
                </a:cxn>
                <a:cxn ang="0">
                  <a:pos x="connsiteX7157" y="connsiteY7157"/>
                </a:cxn>
                <a:cxn ang="0">
                  <a:pos x="connsiteX7158" y="connsiteY7158"/>
                </a:cxn>
                <a:cxn ang="0">
                  <a:pos x="connsiteX7159" y="connsiteY7159"/>
                </a:cxn>
                <a:cxn ang="0">
                  <a:pos x="connsiteX7160" y="connsiteY7160"/>
                </a:cxn>
                <a:cxn ang="0">
                  <a:pos x="connsiteX7161" y="connsiteY7161"/>
                </a:cxn>
                <a:cxn ang="0">
                  <a:pos x="connsiteX7162" y="connsiteY7162"/>
                </a:cxn>
                <a:cxn ang="0">
                  <a:pos x="connsiteX7163" y="connsiteY7163"/>
                </a:cxn>
                <a:cxn ang="0">
                  <a:pos x="connsiteX7164" y="connsiteY7164"/>
                </a:cxn>
                <a:cxn ang="0">
                  <a:pos x="connsiteX7165" y="connsiteY7165"/>
                </a:cxn>
                <a:cxn ang="0">
                  <a:pos x="connsiteX7166" y="connsiteY7166"/>
                </a:cxn>
                <a:cxn ang="0">
                  <a:pos x="connsiteX7167" y="connsiteY7167"/>
                </a:cxn>
                <a:cxn ang="0">
                  <a:pos x="connsiteX7168" y="connsiteY7168"/>
                </a:cxn>
                <a:cxn ang="0">
                  <a:pos x="connsiteX7169" y="connsiteY7169"/>
                </a:cxn>
                <a:cxn ang="0">
                  <a:pos x="connsiteX7170" y="connsiteY7170"/>
                </a:cxn>
                <a:cxn ang="0">
                  <a:pos x="connsiteX7171" y="connsiteY7171"/>
                </a:cxn>
                <a:cxn ang="0">
                  <a:pos x="connsiteX7172" y="connsiteY7172"/>
                </a:cxn>
                <a:cxn ang="0">
                  <a:pos x="connsiteX7173" y="connsiteY7173"/>
                </a:cxn>
                <a:cxn ang="0">
                  <a:pos x="connsiteX7174" y="connsiteY7174"/>
                </a:cxn>
                <a:cxn ang="0">
                  <a:pos x="connsiteX7175" y="connsiteY7175"/>
                </a:cxn>
                <a:cxn ang="0">
                  <a:pos x="connsiteX7176" y="connsiteY7176"/>
                </a:cxn>
                <a:cxn ang="0">
                  <a:pos x="connsiteX7177" y="connsiteY7177"/>
                </a:cxn>
                <a:cxn ang="0">
                  <a:pos x="connsiteX7178" y="connsiteY7178"/>
                </a:cxn>
                <a:cxn ang="0">
                  <a:pos x="connsiteX7179" y="connsiteY7179"/>
                </a:cxn>
                <a:cxn ang="0">
                  <a:pos x="connsiteX7180" y="connsiteY7180"/>
                </a:cxn>
                <a:cxn ang="0">
                  <a:pos x="connsiteX7181" y="connsiteY7181"/>
                </a:cxn>
                <a:cxn ang="0">
                  <a:pos x="connsiteX7182" y="connsiteY7182"/>
                </a:cxn>
                <a:cxn ang="0">
                  <a:pos x="connsiteX7183" y="connsiteY7183"/>
                </a:cxn>
                <a:cxn ang="0">
                  <a:pos x="connsiteX7184" y="connsiteY7184"/>
                </a:cxn>
                <a:cxn ang="0">
                  <a:pos x="connsiteX7185" y="connsiteY7185"/>
                </a:cxn>
                <a:cxn ang="0">
                  <a:pos x="connsiteX7186" y="connsiteY7186"/>
                </a:cxn>
                <a:cxn ang="0">
                  <a:pos x="connsiteX7187" y="connsiteY7187"/>
                </a:cxn>
                <a:cxn ang="0">
                  <a:pos x="connsiteX7188" y="connsiteY7188"/>
                </a:cxn>
                <a:cxn ang="0">
                  <a:pos x="connsiteX7189" y="connsiteY7189"/>
                </a:cxn>
                <a:cxn ang="0">
                  <a:pos x="connsiteX7190" y="connsiteY7190"/>
                </a:cxn>
                <a:cxn ang="0">
                  <a:pos x="connsiteX7191" y="connsiteY7191"/>
                </a:cxn>
                <a:cxn ang="0">
                  <a:pos x="connsiteX7192" y="connsiteY7192"/>
                </a:cxn>
                <a:cxn ang="0">
                  <a:pos x="connsiteX7193" y="connsiteY7193"/>
                </a:cxn>
                <a:cxn ang="0">
                  <a:pos x="connsiteX7194" y="connsiteY7194"/>
                </a:cxn>
                <a:cxn ang="0">
                  <a:pos x="connsiteX7195" y="connsiteY7195"/>
                </a:cxn>
                <a:cxn ang="0">
                  <a:pos x="connsiteX7196" y="connsiteY7196"/>
                </a:cxn>
                <a:cxn ang="0">
                  <a:pos x="connsiteX7197" y="connsiteY7197"/>
                </a:cxn>
                <a:cxn ang="0">
                  <a:pos x="connsiteX7198" y="connsiteY7198"/>
                </a:cxn>
                <a:cxn ang="0">
                  <a:pos x="connsiteX7199" y="connsiteY7199"/>
                </a:cxn>
                <a:cxn ang="0">
                  <a:pos x="connsiteX7200" y="connsiteY7200"/>
                </a:cxn>
                <a:cxn ang="0">
                  <a:pos x="connsiteX7201" y="connsiteY7201"/>
                </a:cxn>
                <a:cxn ang="0">
                  <a:pos x="connsiteX7202" y="connsiteY7202"/>
                </a:cxn>
                <a:cxn ang="0">
                  <a:pos x="connsiteX7203" y="connsiteY7203"/>
                </a:cxn>
                <a:cxn ang="0">
                  <a:pos x="connsiteX7204" y="connsiteY7204"/>
                </a:cxn>
                <a:cxn ang="0">
                  <a:pos x="connsiteX7205" y="connsiteY7205"/>
                </a:cxn>
                <a:cxn ang="0">
                  <a:pos x="connsiteX7206" y="connsiteY7206"/>
                </a:cxn>
                <a:cxn ang="0">
                  <a:pos x="connsiteX7207" y="connsiteY7207"/>
                </a:cxn>
                <a:cxn ang="0">
                  <a:pos x="connsiteX7208" y="connsiteY7208"/>
                </a:cxn>
                <a:cxn ang="0">
                  <a:pos x="connsiteX7209" y="connsiteY7209"/>
                </a:cxn>
                <a:cxn ang="0">
                  <a:pos x="connsiteX7210" y="connsiteY7210"/>
                </a:cxn>
                <a:cxn ang="0">
                  <a:pos x="connsiteX7211" y="connsiteY7211"/>
                </a:cxn>
                <a:cxn ang="0">
                  <a:pos x="connsiteX7212" y="connsiteY7212"/>
                </a:cxn>
                <a:cxn ang="0">
                  <a:pos x="connsiteX7213" y="connsiteY7213"/>
                </a:cxn>
                <a:cxn ang="0">
                  <a:pos x="connsiteX7214" y="connsiteY7214"/>
                </a:cxn>
                <a:cxn ang="0">
                  <a:pos x="connsiteX7215" y="connsiteY7215"/>
                </a:cxn>
                <a:cxn ang="0">
                  <a:pos x="connsiteX7216" y="connsiteY7216"/>
                </a:cxn>
                <a:cxn ang="0">
                  <a:pos x="connsiteX7217" y="connsiteY7217"/>
                </a:cxn>
                <a:cxn ang="0">
                  <a:pos x="connsiteX7218" y="connsiteY7218"/>
                </a:cxn>
                <a:cxn ang="0">
                  <a:pos x="connsiteX7219" y="connsiteY7219"/>
                </a:cxn>
                <a:cxn ang="0">
                  <a:pos x="connsiteX7220" y="connsiteY7220"/>
                </a:cxn>
                <a:cxn ang="0">
                  <a:pos x="connsiteX7221" y="connsiteY7221"/>
                </a:cxn>
                <a:cxn ang="0">
                  <a:pos x="connsiteX7222" y="connsiteY7222"/>
                </a:cxn>
                <a:cxn ang="0">
                  <a:pos x="connsiteX7223" y="connsiteY7223"/>
                </a:cxn>
                <a:cxn ang="0">
                  <a:pos x="connsiteX7224" y="connsiteY7224"/>
                </a:cxn>
                <a:cxn ang="0">
                  <a:pos x="connsiteX7225" y="connsiteY7225"/>
                </a:cxn>
                <a:cxn ang="0">
                  <a:pos x="connsiteX7226" y="connsiteY7226"/>
                </a:cxn>
                <a:cxn ang="0">
                  <a:pos x="connsiteX7227" y="connsiteY7227"/>
                </a:cxn>
                <a:cxn ang="0">
                  <a:pos x="connsiteX7228" y="connsiteY7228"/>
                </a:cxn>
                <a:cxn ang="0">
                  <a:pos x="connsiteX7229" y="connsiteY7229"/>
                </a:cxn>
                <a:cxn ang="0">
                  <a:pos x="connsiteX7230" y="connsiteY7230"/>
                </a:cxn>
                <a:cxn ang="0">
                  <a:pos x="connsiteX7231" y="connsiteY7231"/>
                </a:cxn>
                <a:cxn ang="0">
                  <a:pos x="connsiteX7232" y="connsiteY7232"/>
                </a:cxn>
                <a:cxn ang="0">
                  <a:pos x="connsiteX7233" y="connsiteY7233"/>
                </a:cxn>
                <a:cxn ang="0">
                  <a:pos x="connsiteX7234" y="connsiteY7234"/>
                </a:cxn>
                <a:cxn ang="0">
                  <a:pos x="connsiteX7235" y="connsiteY7235"/>
                </a:cxn>
                <a:cxn ang="0">
                  <a:pos x="connsiteX7236" y="connsiteY7236"/>
                </a:cxn>
                <a:cxn ang="0">
                  <a:pos x="connsiteX7237" y="connsiteY7237"/>
                </a:cxn>
                <a:cxn ang="0">
                  <a:pos x="connsiteX7238" y="connsiteY7238"/>
                </a:cxn>
                <a:cxn ang="0">
                  <a:pos x="connsiteX7239" y="connsiteY7239"/>
                </a:cxn>
                <a:cxn ang="0">
                  <a:pos x="connsiteX7240" y="connsiteY7240"/>
                </a:cxn>
                <a:cxn ang="0">
                  <a:pos x="connsiteX7241" y="connsiteY7241"/>
                </a:cxn>
                <a:cxn ang="0">
                  <a:pos x="connsiteX7242" y="connsiteY7242"/>
                </a:cxn>
                <a:cxn ang="0">
                  <a:pos x="connsiteX7243" y="connsiteY7243"/>
                </a:cxn>
                <a:cxn ang="0">
                  <a:pos x="connsiteX7244" y="connsiteY7244"/>
                </a:cxn>
                <a:cxn ang="0">
                  <a:pos x="connsiteX7245" y="connsiteY7245"/>
                </a:cxn>
                <a:cxn ang="0">
                  <a:pos x="connsiteX7246" y="connsiteY7246"/>
                </a:cxn>
                <a:cxn ang="0">
                  <a:pos x="connsiteX7247" y="connsiteY7247"/>
                </a:cxn>
                <a:cxn ang="0">
                  <a:pos x="connsiteX7248" y="connsiteY7248"/>
                </a:cxn>
                <a:cxn ang="0">
                  <a:pos x="connsiteX7249" y="connsiteY7249"/>
                </a:cxn>
                <a:cxn ang="0">
                  <a:pos x="connsiteX7250" y="connsiteY7250"/>
                </a:cxn>
                <a:cxn ang="0">
                  <a:pos x="connsiteX7251" y="connsiteY7251"/>
                </a:cxn>
                <a:cxn ang="0">
                  <a:pos x="connsiteX7252" y="connsiteY7252"/>
                </a:cxn>
                <a:cxn ang="0">
                  <a:pos x="connsiteX7253" y="connsiteY7253"/>
                </a:cxn>
                <a:cxn ang="0">
                  <a:pos x="connsiteX7254" y="connsiteY7254"/>
                </a:cxn>
                <a:cxn ang="0">
                  <a:pos x="connsiteX7255" y="connsiteY7255"/>
                </a:cxn>
                <a:cxn ang="0">
                  <a:pos x="connsiteX7256" y="connsiteY7256"/>
                </a:cxn>
                <a:cxn ang="0">
                  <a:pos x="connsiteX7257" y="connsiteY7257"/>
                </a:cxn>
                <a:cxn ang="0">
                  <a:pos x="connsiteX7258" y="connsiteY7258"/>
                </a:cxn>
                <a:cxn ang="0">
                  <a:pos x="connsiteX7259" y="connsiteY7259"/>
                </a:cxn>
                <a:cxn ang="0">
                  <a:pos x="connsiteX7260" y="connsiteY7260"/>
                </a:cxn>
                <a:cxn ang="0">
                  <a:pos x="connsiteX7261" y="connsiteY7261"/>
                </a:cxn>
                <a:cxn ang="0">
                  <a:pos x="connsiteX7262" y="connsiteY7262"/>
                </a:cxn>
                <a:cxn ang="0">
                  <a:pos x="connsiteX7263" y="connsiteY7263"/>
                </a:cxn>
                <a:cxn ang="0">
                  <a:pos x="connsiteX7264" y="connsiteY7264"/>
                </a:cxn>
                <a:cxn ang="0">
                  <a:pos x="connsiteX7265" y="connsiteY7265"/>
                </a:cxn>
                <a:cxn ang="0">
                  <a:pos x="connsiteX7266" y="connsiteY7266"/>
                </a:cxn>
                <a:cxn ang="0">
                  <a:pos x="connsiteX7267" y="connsiteY7267"/>
                </a:cxn>
                <a:cxn ang="0">
                  <a:pos x="connsiteX7268" y="connsiteY7268"/>
                </a:cxn>
                <a:cxn ang="0">
                  <a:pos x="connsiteX7269" y="connsiteY7269"/>
                </a:cxn>
                <a:cxn ang="0">
                  <a:pos x="connsiteX7270" y="connsiteY7270"/>
                </a:cxn>
                <a:cxn ang="0">
                  <a:pos x="connsiteX7271" y="connsiteY7271"/>
                </a:cxn>
                <a:cxn ang="0">
                  <a:pos x="connsiteX7272" y="connsiteY7272"/>
                </a:cxn>
                <a:cxn ang="0">
                  <a:pos x="connsiteX7273" y="connsiteY7273"/>
                </a:cxn>
                <a:cxn ang="0">
                  <a:pos x="connsiteX7274" y="connsiteY7274"/>
                </a:cxn>
                <a:cxn ang="0">
                  <a:pos x="connsiteX7275" y="connsiteY7275"/>
                </a:cxn>
                <a:cxn ang="0">
                  <a:pos x="connsiteX7276" y="connsiteY7276"/>
                </a:cxn>
                <a:cxn ang="0">
                  <a:pos x="connsiteX7277" y="connsiteY7277"/>
                </a:cxn>
                <a:cxn ang="0">
                  <a:pos x="connsiteX7278" y="connsiteY7278"/>
                </a:cxn>
                <a:cxn ang="0">
                  <a:pos x="connsiteX7279" y="connsiteY7279"/>
                </a:cxn>
                <a:cxn ang="0">
                  <a:pos x="connsiteX7280" y="connsiteY7280"/>
                </a:cxn>
                <a:cxn ang="0">
                  <a:pos x="connsiteX7281" y="connsiteY7281"/>
                </a:cxn>
                <a:cxn ang="0">
                  <a:pos x="connsiteX7282" y="connsiteY7282"/>
                </a:cxn>
                <a:cxn ang="0">
                  <a:pos x="connsiteX7283" y="connsiteY7283"/>
                </a:cxn>
                <a:cxn ang="0">
                  <a:pos x="connsiteX7284" y="connsiteY7284"/>
                </a:cxn>
                <a:cxn ang="0">
                  <a:pos x="connsiteX7285" y="connsiteY7285"/>
                </a:cxn>
                <a:cxn ang="0">
                  <a:pos x="connsiteX7286" y="connsiteY7286"/>
                </a:cxn>
                <a:cxn ang="0">
                  <a:pos x="connsiteX7287" y="connsiteY7287"/>
                </a:cxn>
                <a:cxn ang="0">
                  <a:pos x="connsiteX7288" y="connsiteY7288"/>
                </a:cxn>
                <a:cxn ang="0">
                  <a:pos x="connsiteX7289" y="connsiteY7289"/>
                </a:cxn>
                <a:cxn ang="0">
                  <a:pos x="connsiteX7290" y="connsiteY7290"/>
                </a:cxn>
                <a:cxn ang="0">
                  <a:pos x="connsiteX7291" y="connsiteY7291"/>
                </a:cxn>
                <a:cxn ang="0">
                  <a:pos x="connsiteX7292" y="connsiteY7292"/>
                </a:cxn>
                <a:cxn ang="0">
                  <a:pos x="connsiteX7293" y="connsiteY7293"/>
                </a:cxn>
                <a:cxn ang="0">
                  <a:pos x="connsiteX7294" y="connsiteY7294"/>
                </a:cxn>
                <a:cxn ang="0">
                  <a:pos x="connsiteX7295" y="connsiteY7295"/>
                </a:cxn>
                <a:cxn ang="0">
                  <a:pos x="connsiteX7296" y="connsiteY7296"/>
                </a:cxn>
                <a:cxn ang="0">
                  <a:pos x="connsiteX7297" y="connsiteY7297"/>
                </a:cxn>
                <a:cxn ang="0">
                  <a:pos x="connsiteX7298" y="connsiteY7298"/>
                </a:cxn>
                <a:cxn ang="0">
                  <a:pos x="connsiteX7299" y="connsiteY7299"/>
                </a:cxn>
                <a:cxn ang="0">
                  <a:pos x="connsiteX7300" y="connsiteY7300"/>
                </a:cxn>
                <a:cxn ang="0">
                  <a:pos x="connsiteX7301" y="connsiteY7301"/>
                </a:cxn>
                <a:cxn ang="0">
                  <a:pos x="connsiteX7302" y="connsiteY7302"/>
                </a:cxn>
                <a:cxn ang="0">
                  <a:pos x="connsiteX7303" y="connsiteY7303"/>
                </a:cxn>
                <a:cxn ang="0">
                  <a:pos x="connsiteX7304" y="connsiteY7304"/>
                </a:cxn>
                <a:cxn ang="0">
                  <a:pos x="connsiteX7305" y="connsiteY7305"/>
                </a:cxn>
                <a:cxn ang="0">
                  <a:pos x="connsiteX7306" y="connsiteY7306"/>
                </a:cxn>
                <a:cxn ang="0">
                  <a:pos x="connsiteX7307" y="connsiteY7307"/>
                </a:cxn>
                <a:cxn ang="0">
                  <a:pos x="connsiteX7308" y="connsiteY7308"/>
                </a:cxn>
                <a:cxn ang="0">
                  <a:pos x="connsiteX7309" y="connsiteY7309"/>
                </a:cxn>
                <a:cxn ang="0">
                  <a:pos x="connsiteX7310" y="connsiteY7310"/>
                </a:cxn>
                <a:cxn ang="0">
                  <a:pos x="connsiteX7311" y="connsiteY7311"/>
                </a:cxn>
                <a:cxn ang="0">
                  <a:pos x="connsiteX7312" y="connsiteY7312"/>
                </a:cxn>
                <a:cxn ang="0">
                  <a:pos x="connsiteX7313" y="connsiteY7313"/>
                </a:cxn>
                <a:cxn ang="0">
                  <a:pos x="connsiteX7314" y="connsiteY7314"/>
                </a:cxn>
                <a:cxn ang="0">
                  <a:pos x="connsiteX7315" y="connsiteY7315"/>
                </a:cxn>
                <a:cxn ang="0">
                  <a:pos x="connsiteX7316" y="connsiteY7316"/>
                </a:cxn>
                <a:cxn ang="0">
                  <a:pos x="connsiteX7317" y="connsiteY7317"/>
                </a:cxn>
                <a:cxn ang="0">
                  <a:pos x="connsiteX7318" y="connsiteY7318"/>
                </a:cxn>
                <a:cxn ang="0">
                  <a:pos x="connsiteX7319" y="connsiteY7319"/>
                </a:cxn>
                <a:cxn ang="0">
                  <a:pos x="connsiteX7320" y="connsiteY7320"/>
                </a:cxn>
                <a:cxn ang="0">
                  <a:pos x="connsiteX7321" y="connsiteY7321"/>
                </a:cxn>
                <a:cxn ang="0">
                  <a:pos x="connsiteX7322" y="connsiteY7322"/>
                </a:cxn>
                <a:cxn ang="0">
                  <a:pos x="connsiteX7323" y="connsiteY7323"/>
                </a:cxn>
                <a:cxn ang="0">
                  <a:pos x="connsiteX7324" y="connsiteY7324"/>
                </a:cxn>
                <a:cxn ang="0">
                  <a:pos x="connsiteX7325" y="connsiteY7325"/>
                </a:cxn>
                <a:cxn ang="0">
                  <a:pos x="connsiteX7326" y="connsiteY7326"/>
                </a:cxn>
                <a:cxn ang="0">
                  <a:pos x="connsiteX7327" y="connsiteY7327"/>
                </a:cxn>
                <a:cxn ang="0">
                  <a:pos x="connsiteX7328" y="connsiteY7328"/>
                </a:cxn>
                <a:cxn ang="0">
                  <a:pos x="connsiteX7329" y="connsiteY7329"/>
                </a:cxn>
                <a:cxn ang="0">
                  <a:pos x="connsiteX7330" y="connsiteY7330"/>
                </a:cxn>
                <a:cxn ang="0">
                  <a:pos x="connsiteX7331" y="connsiteY7331"/>
                </a:cxn>
                <a:cxn ang="0">
                  <a:pos x="connsiteX7332" y="connsiteY7332"/>
                </a:cxn>
                <a:cxn ang="0">
                  <a:pos x="connsiteX7333" y="connsiteY7333"/>
                </a:cxn>
                <a:cxn ang="0">
                  <a:pos x="connsiteX7334" y="connsiteY7334"/>
                </a:cxn>
                <a:cxn ang="0">
                  <a:pos x="connsiteX7335" y="connsiteY7335"/>
                </a:cxn>
                <a:cxn ang="0">
                  <a:pos x="connsiteX7336" y="connsiteY7336"/>
                </a:cxn>
                <a:cxn ang="0">
                  <a:pos x="connsiteX7337" y="connsiteY7337"/>
                </a:cxn>
                <a:cxn ang="0">
                  <a:pos x="connsiteX7338" y="connsiteY7338"/>
                </a:cxn>
                <a:cxn ang="0">
                  <a:pos x="connsiteX7339" y="connsiteY7339"/>
                </a:cxn>
                <a:cxn ang="0">
                  <a:pos x="connsiteX7340" y="connsiteY7340"/>
                </a:cxn>
                <a:cxn ang="0">
                  <a:pos x="connsiteX7341" y="connsiteY7341"/>
                </a:cxn>
                <a:cxn ang="0">
                  <a:pos x="connsiteX7342" y="connsiteY7342"/>
                </a:cxn>
                <a:cxn ang="0">
                  <a:pos x="connsiteX7343" y="connsiteY7343"/>
                </a:cxn>
                <a:cxn ang="0">
                  <a:pos x="connsiteX7344" y="connsiteY7344"/>
                </a:cxn>
                <a:cxn ang="0">
                  <a:pos x="connsiteX7345" y="connsiteY7345"/>
                </a:cxn>
                <a:cxn ang="0">
                  <a:pos x="connsiteX7346" y="connsiteY7346"/>
                </a:cxn>
                <a:cxn ang="0">
                  <a:pos x="connsiteX7347" y="connsiteY7347"/>
                </a:cxn>
                <a:cxn ang="0">
                  <a:pos x="connsiteX7348" y="connsiteY7348"/>
                </a:cxn>
                <a:cxn ang="0">
                  <a:pos x="connsiteX7349" y="connsiteY7349"/>
                </a:cxn>
                <a:cxn ang="0">
                  <a:pos x="connsiteX7350" y="connsiteY7350"/>
                </a:cxn>
                <a:cxn ang="0">
                  <a:pos x="connsiteX7351" y="connsiteY7351"/>
                </a:cxn>
                <a:cxn ang="0">
                  <a:pos x="connsiteX7352" y="connsiteY7352"/>
                </a:cxn>
                <a:cxn ang="0">
                  <a:pos x="connsiteX7353" y="connsiteY7353"/>
                </a:cxn>
                <a:cxn ang="0">
                  <a:pos x="connsiteX7354" y="connsiteY7354"/>
                </a:cxn>
                <a:cxn ang="0">
                  <a:pos x="connsiteX7355" y="connsiteY7355"/>
                </a:cxn>
                <a:cxn ang="0">
                  <a:pos x="connsiteX7356" y="connsiteY7356"/>
                </a:cxn>
                <a:cxn ang="0">
                  <a:pos x="connsiteX7357" y="connsiteY7357"/>
                </a:cxn>
                <a:cxn ang="0">
                  <a:pos x="connsiteX7358" y="connsiteY7358"/>
                </a:cxn>
                <a:cxn ang="0">
                  <a:pos x="connsiteX7359" y="connsiteY7359"/>
                </a:cxn>
                <a:cxn ang="0">
                  <a:pos x="connsiteX7360" y="connsiteY7360"/>
                </a:cxn>
                <a:cxn ang="0">
                  <a:pos x="connsiteX7361" y="connsiteY7361"/>
                </a:cxn>
                <a:cxn ang="0">
                  <a:pos x="connsiteX7362" y="connsiteY7362"/>
                </a:cxn>
                <a:cxn ang="0">
                  <a:pos x="connsiteX7363" y="connsiteY7363"/>
                </a:cxn>
                <a:cxn ang="0">
                  <a:pos x="connsiteX7364" y="connsiteY7364"/>
                </a:cxn>
                <a:cxn ang="0">
                  <a:pos x="connsiteX7365" y="connsiteY7365"/>
                </a:cxn>
                <a:cxn ang="0">
                  <a:pos x="connsiteX7366" y="connsiteY7366"/>
                </a:cxn>
                <a:cxn ang="0">
                  <a:pos x="connsiteX7367" y="connsiteY7367"/>
                </a:cxn>
                <a:cxn ang="0">
                  <a:pos x="connsiteX7368" y="connsiteY7368"/>
                </a:cxn>
                <a:cxn ang="0">
                  <a:pos x="connsiteX7369" y="connsiteY7369"/>
                </a:cxn>
                <a:cxn ang="0">
                  <a:pos x="connsiteX7370" y="connsiteY7370"/>
                </a:cxn>
                <a:cxn ang="0">
                  <a:pos x="connsiteX7371" y="connsiteY7371"/>
                </a:cxn>
                <a:cxn ang="0">
                  <a:pos x="connsiteX7372" y="connsiteY7372"/>
                </a:cxn>
                <a:cxn ang="0">
                  <a:pos x="connsiteX7373" y="connsiteY7373"/>
                </a:cxn>
                <a:cxn ang="0">
                  <a:pos x="connsiteX7374" y="connsiteY7374"/>
                </a:cxn>
                <a:cxn ang="0">
                  <a:pos x="connsiteX7375" y="connsiteY7375"/>
                </a:cxn>
                <a:cxn ang="0">
                  <a:pos x="connsiteX7376" y="connsiteY7376"/>
                </a:cxn>
                <a:cxn ang="0">
                  <a:pos x="connsiteX7377" y="connsiteY7377"/>
                </a:cxn>
                <a:cxn ang="0">
                  <a:pos x="connsiteX7378" y="connsiteY7378"/>
                </a:cxn>
                <a:cxn ang="0">
                  <a:pos x="connsiteX7379" y="connsiteY7379"/>
                </a:cxn>
                <a:cxn ang="0">
                  <a:pos x="connsiteX7380" y="connsiteY7380"/>
                </a:cxn>
                <a:cxn ang="0">
                  <a:pos x="connsiteX7381" y="connsiteY7381"/>
                </a:cxn>
                <a:cxn ang="0">
                  <a:pos x="connsiteX7382" y="connsiteY7382"/>
                </a:cxn>
                <a:cxn ang="0">
                  <a:pos x="connsiteX7383" y="connsiteY7383"/>
                </a:cxn>
                <a:cxn ang="0">
                  <a:pos x="connsiteX7384" y="connsiteY7384"/>
                </a:cxn>
                <a:cxn ang="0">
                  <a:pos x="connsiteX7385" y="connsiteY7385"/>
                </a:cxn>
                <a:cxn ang="0">
                  <a:pos x="connsiteX7386" y="connsiteY7386"/>
                </a:cxn>
                <a:cxn ang="0">
                  <a:pos x="connsiteX7387" y="connsiteY7387"/>
                </a:cxn>
                <a:cxn ang="0">
                  <a:pos x="connsiteX7388" y="connsiteY7388"/>
                </a:cxn>
                <a:cxn ang="0">
                  <a:pos x="connsiteX7389" y="connsiteY7389"/>
                </a:cxn>
                <a:cxn ang="0">
                  <a:pos x="connsiteX7390" y="connsiteY7390"/>
                </a:cxn>
                <a:cxn ang="0">
                  <a:pos x="connsiteX7391" y="connsiteY7391"/>
                </a:cxn>
                <a:cxn ang="0">
                  <a:pos x="connsiteX7392" y="connsiteY7392"/>
                </a:cxn>
                <a:cxn ang="0">
                  <a:pos x="connsiteX7393" y="connsiteY7393"/>
                </a:cxn>
                <a:cxn ang="0">
                  <a:pos x="connsiteX7394" y="connsiteY7394"/>
                </a:cxn>
                <a:cxn ang="0">
                  <a:pos x="connsiteX7395" y="connsiteY7395"/>
                </a:cxn>
                <a:cxn ang="0">
                  <a:pos x="connsiteX7396" y="connsiteY7396"/>
                </a:cxn>
                <a:cxn ang="0">
                  <a:pos x="connsiteX7397" y="connsiteY7397"/>
                </a:cxn>
                <a:cxn ang="0">
                  <a:pos x="connsiteX7398" y="connsiteY7398"/>
                </a:cxn>
                <a:cxn ang="0">
                  <a:pos x="connsiteX7399" y="connsiteY7399"/>
                </a:cxn>
                <a:cxn ang="0">
                  <a:pos x="connsiteX7400" y="connsiteY7400"/>
                </a:cxn>
                <a:cxn ang="0">
                  <a:pos x="connsiteX7401" y="connsiteY7401"/>
                </a:cxn>
                <a:cxn ang="0">
                  <a:pos x="connsiteX7402" y="connsiteY7402"/>
                </a:cxn>
                <a:cxn ang="0">
                  <a:pos x="connsiteX7403" y="connsiteY7403"/>
                </a:cxn>
                <a:cxn ang="0">
                  <a:pos x="connsiteX7404" y="connsiteY7404"/>
                </a:cxn>
                <a:cxn ang="0">
                  <a:pos x="connsiteX7405" y="connsiteY7405"/>
                </a:cxn>
                <a:cxn ang="0">
                  <a:pos x="connsiteX7406" y="connsiteY7406"/>
                </a:cxn>
                <a:cxn ang="0">
                  <a:pos x="connsiteX7407" y="connsiteY7407"/>
                </a:cxn>
                <a:cxn ang="0">
                  <a:pos x="connsiteX7408" y="connsiteY7408"/>
                </a:cxn>
                <a:cxn ang="0">
                  <a:pos x="connsiteX7409" y="connsiteY7409"/>
                </a:cxn>
                <a:cxn ang="0">
                  <a:pos x="connsiteX7410" y="connsiteY7410"/>
                </a:cxn>
                <a:cxn ang="0">
                  <a:pos x="connsiteX7411" y="connsiteY7411"/>
                </a:cxn>
                <a:cxn ang="0">
                  <a:pos x="connsiteX7412" y="connsiteY7412"/>
                </a:cxn>
                <a:cxn ang="0">
                  <a:pos x="connsiteX7413" y="connsiteY7413"/>
                </a:cxn>
                <a:cxn ang="0">
                  <a:pos x="connsiteX7414" y="connsiteY7414"/>
                </a:cxn>
                <a:cxn ang="0">
                  <a:pos x="connsiteX7415" y="connsiteY7415"/>
                </a:cxn>
                <a:cxn ang="0">
                  <a:pos x="connsiteX7416" y="connsiteY7416"/>
                </a:cxn>
                <a:cxn ang="0">
                  <a:pos x="connsiteX7417" y="connsiteY7417"/>
                </a:cxn>
                <a:cxn ang="0">
                  <a:pos x="connsiteX7418" y="connsiteY7418"/>
                </a:cxn>
                <a:cxn ang="0">
                  <a:pos x="connsiteX7419" y="connsiteY7419"/>
                </a:cxn>
                <a:cxn ang="0">
                  <a:pos x="connsiteX7420" y="connsiteY7420"/>
                </a:cxn>
                <a:cxn ang="0">
                  <a:pos x="connsiteX7421" y="connsiteY7421"/>
                </a:cxn>
                <a:cxn ang="0">
                  <a:pos x="connsiteX7422" y="connsiteY7422"/>
                </a:cxn>
                <a:cxn ang="0">
                  <a:pos x="connsiteX7423" y="connsiteY7423"/>
                </a:cxn>
                <a:cxn ang="0">
                  <a:pos x="connsiteX7424" y="connsiteY7424"/>
                </a:cxn>
                <a:cxn ang="0">
                  <a:pos x="connsiteX7425" y="connsiteY7425"/>
                </a:cxn>
                <a:cxn ang="0">
                  <a:pos x="connsiteX7426" y="connsiteY7426"/>
                </a:cxn>
                <a:cxn ang="0">
                  <a:pos x="connsiteX7427" y="connsiteY7427"/>
                </a:cxn>
                <a:cxn ang="0">
                  <a:pos x="connsiteX7428" y="connsiteY7428"/>
                </a:cxn>
                <a:cxn ang="0">
                  <a:pos x="connsiteX7429" y="connsiteY7429"/>
                </a:cxn>
                <a:cxn ang="0">
                  <a:pos x="connsiteX7430" y="connsiteY7430"/>
                </a:cxn>
                <a:cxn ang="0">
                  <a:pos x="connsiteX7431" y="connsiteY7431"/>
                </a:cxn>
                <a:cxn ang="0">
                  <a:pos x="connsiteX7432" y="connsiteY7432"/>
                </a:cxn>
                <a:cxn ang="0">
                  <a:pos x="connsiteX7433" y="connsiteY7433"/>
                </a:cxn>
                <a:cxn ang="0">
                  <a:pos x="connsiteX7434" y="connsiteY7434"/>
                </a:cxn>
                <a:cxn ang="0">
                  <a:pos x="connsiteX7435" y="connsiteY7435"/>
                </a:cxn>
                <a:cxn ang="0">
                  <a:pos x="connsiteX7436" y="connsiteY7436"/>
                </a:cxn>
                <a:cxn ang="0">
                  <a:pos x="connsiteX7437" y="connsiteY7437"/>
                </a:cxn>
                <a:cxn ang="0">
                  <a:pos x="connsiteX7438" y="connsiteY7438"/>
                </a:cxn>
                <a:cxn ang="0">
                  <a:pos x="connsiteX7439" y="connsiteY7439"/>
                </a:cxn>
                <a:cxn ang="0">
                  <a:pos x="connsiteX7440" y="connsiteY7440"/>
                </a:cxn>
                <a:cxn ang="0">
                  <a:pos x="connsiteX7441" y="connsiteY7441"/>
                </a:cxn>
                <a:cxn ang="0">
                  <a:pos x="connsiteX7442" y="connsiteY7442"/>
                </a:cxn>
                <a:cxn ang="0">
                  <a:pos x="connsiteX7443" y="connsiteY7443"/>
                </a:cxn>
                <a:cxn ang="0">
                  <a:pos x="connsiteX7444" y="connsiteY7444"/>
                </a:cxn>
                <a:cxn ang="0">
                  <a:pos x="connsiteX7445" y="connsiteY7445"/>
                </a:cxn>
                <a:cxn ang="0">
                  <a:pos x="connsiteX7446" y="connsiteY7446"/>
                </a:cxn>
                <a:cxn ang="0">
                  <a:pos x="connsiteX7447" y="connsiteY7447"/>
                </a:cxn>
                <a:cxn ang="0">
                  <a:pos x="connsiteX7448" y="connsiteY7448"/>
                </a:cxn>
                <a:cxn ang="0">
                  <a:pos x="connsiteX7449" y="connsiteY7449"/>
                </a:cxn>
                <a:cxn ang="0">
                  <a:pos x="connsiteX7450" y="connsiteY7450"/>
                </a:cxn>
                <a:cxn ang="0">
                  <a:pos x="connsiteX7451" y="connsiteY7451"/>
                </a:cxn>
                <a:cxn ang="0">
                  <a:pos x="connsiteX7452" y="connsiteY7452"/>
                </a:cxn>
                <a:cxn ang="0">
                  <a:pos x="connsiteX7453" y="connsiteY7453"/>
                </a:cxn>
                <a:cxn ang="0">
                  <a:pos x="connsiteX7454" y="connsiteY7454"/>
                </a:cxn>
                <a:cxn ang="0">
                  <a:pos x="connsiteX7455" y="connsiteY7455"/>
                </a:cxn>
                <a:cxn ang="0">
                  <a:pos x="connsiteX7456" y="connsiteY7456"/>
                </a:cxn>
                <a:cxn ang="0">
                  <a:pos x="connsiteX7457" y="connsiteY7457"/>
                </a:cxn>
                <a:cxn ang="0">
                  <a:pos x="connsiteX7458" y="connsiteY7458"/>
                </a:cxn>
                <a:cxn ang="0">
                  <a:pos x="connsiteX7459" y="connsiteY7459"/>
                </a:cxn>
                <a:cxn ang="0">
                  <a:pos x="connsiteX7460" y="connsiteY7460"/>
                </a:cxn>
                <a:cxn ang="0">
                  <a:pos x="connsiteX7461" y="connsiteY7461"/>
                </a:cxn>
                <a:cxn ang="0">
                  <a:pos x="connsiteX7462" y="connsiteY7462"/>
                </a:cxn>
                <a:cxn ang="0">
                  <a:pos x="connsiteX7463" y="connsiteY7463"/>
                </a:cxn>
                <a:cxn ang="0">
                  <a:pos x="connsiteX7464" y="connsiteY7464"/>
                </a:cxn>
                <a:cxn ang="0">
                  <a:pos x="connsiteX7465" y="connsiteY7465"/>
                </a:cxn>
                <a:cxn ang="0">
                  <a:pos x="connsiteX7466" y="connsiteY7466"/>
                </a:cxn>
                <a:cxn ang="0">
                  <a:pos x="connsiteX7467" y="connsiteY7467"/>
                </a:cxn>
                <a:cxn ang="0">
                  <a:pos x="connsiteX7468" y="connsiteY7468"/>
                </a:cxn>
                <a:cxn ang="0">
                  <a:pos x="connsiteX7469" y="connsiteY7469"/>
                </a:cxn>
                <a:cxn ang="0">
                  <a:pos x="connsiteX7470" y="connsiteY7470"/>
                </a:cxn>
                <a:cxn ang="0">
                  <a:pos x="connsiteX7471" y="connsiteY7471"/>
                </a:cxn>
                <a:cxn ang="0">
                  <a:pos x="connsiteX7472" y="connsiteY7472"/>
                </a:cxn>
                <a:cxn ang="0">
                  <a:pos x="connsiteX7473" y="connsiteY7473"/>
                </a:cxn>
                <a:cxn ang="0">
                  <a:pos x="connsiteX7474" y="connsiteY7474"/>
                </a:cxn>
                <a:cxn ang="0">
                  <a:pos x="connsiteX7475" y="connsiteY7475"/>
                </a:cxn>
                <a:cxn ang="0">
                  <a:pos x="connsiteX7476" y="connsiteY7476"/>
                </a:cxn>
                <a:cxn ang="0">
                  <a:pos x="connsiteX7477" y="connsiteY7477"/>
                </a:cxn>
                <a:cxn ang="0">
                  <a:pos x="connsiteX7478" y="connsiteY7478"/>
                </a:cxn>
                <a:cxn ang="0">
                  <a:pos x="connsiteX7479" y="connsiteY7479"/>
                </a:cxn>
                <a:cxn ang="0">
                  <a:pos x="connsiteX7480" y="connsiteY7480"/>
                </a:cxn>
                <a:cxn ang="0">
                  <a:pos x="connsiteX7481" y="connsiteY7481"/>
                </a:cxn>
                <a:cxn ang="0">
                  <a:pos x="connsiteX7482" y="connsiteY7482"/>
                </a:cxn>
                <a:cxn ang="0">
                  <a:pos x="connsiteX7483" y="connsiteY7483"/>
                </a:cxn>
                <a:cxn ang="0">
                  <a:pos x="connsiteX7484" y="connsiteY7484"/>
                </a:cxn>
                <a:cxn ang="0">
                  <a:pos x="connsiteX7485" y="connsiteY7485"/>
                </a:cxn>
                <a:cxn ang="0">
                  <a:pos x="connsiteX7486" y="connsiteY7486"/>
                </a:cxn>
                <a:cxn ang="0">
                  <a:pos x="connsiteX7487" y="connsiteY7487"/>
                </a:cxn>
                <a:cxn ang="0">
                  <a:pos x="connsiteX7488" y="connsiteY7488"/>
                </a:cxn>
                <a:cxn ang="0">
                  <a:pos x="connsiteX7489" y="connsiteY7489"/>
                </a:cxn>
                <a:cxn ang="0">
                  <a:pos x="connsiteX7490" y="connsiteY7490"/>
                </a:cxn>
                <a:cxn ang="0">
                  <a:pos x="connsiteX7491" y="connsiteY7491"/>
                </a:cxn>
                <a:cxn ang="0">
                  <a:pos x="connsiteX7492" y="connsiteY7492"/>
                </a:cxn>
                <a:cxn ang="0">
                  <a:pos x="connsiteX7493" y="connsiteY7493"/>
                </a:cxn>
                <a:cxn ang="0">
                  <a:pos x="connsiteX7494" y="connsiteY7494"/>
                </a:cxn>
                <a:cxn ang="0">
                  <a:pos x="connsiteX7495" y="connsiteY7495"/>
                </a:cxn>
                <a:cxn ang="0">
                  <a:pos x="connsiteX7496" y="connsiteY7496"/>
                </a:cxn>
                <a:cxn ang="0">
                  <a:pos x="connsiteX7497" y="connsiteY7497"/>
                </a:cxn>
                <a:cxn ang="0">
                  <a:pos x="connsiteX7498" y="connsiteY7498"/>
                </a:cxn>
                <a:cxn ang="0">
                  <a:pos x="connsiteX7499" y="connsiteY7499"/>
                </a:cxn>
                <a:cxn ang="0">
                  <a:pos x="connsiteX7500" y="connsiteY7500"/>
                </a:cxn>
                <a:cxn ang="0">
                  <a:pos x="connsiteX7501" y="connsiteY7501"/>
                </a:cxn>
                <a:cxn ang="0">
                  <a:pos x="connsiteX7502" y="connsiteY7502"/>
                </a:cxn>
                <a:cxn ang="0">
                  <a:pos x="connsiteX7503" y="connsiteY7503"/>
                </a:cxn>
                <a:cxn ang="0">
                  <a:pos x="connsiteX7504" y="connsiteY7504"/>
                </a:cxn>
                <a:cxn ang="0">
                  <a:pos x="connsiteX7505" y="connsiteY7505"/>
                </a:cxn>
                <a:cxn ang="0">
                  <a:pos x="connsiteX7506" y="connsiteY7506"/>
                </a:cxn>
                <a:cxn ang="0">
                  <a:pos x="connsiteX7507" y="connsiteY7507"/>
                </a:cxn>
                <a:cxn ang="0">
                  <a:pos x="connsiteX7508" y="connsiteY7508"/>
                </a:cxn>
                <a:cxn ang="0">
                  <a:pos x="connsiteX7509" y="connsiteY7509"/>
                </a:cxn>
                <a:cxn ang="0">
                  <a:pos x="connsiteX7510" y="connsiteY7510"/>
                </a:cxn>
                <a:cxn ang="0">
                  <a:pos x="connsiteX7511" y="connsiteY7511"/>
                </a:cxn>
                <a:cxn ang="0">
                  <a:pos x="connsiteX7512" y="connsiteY7512"/>
                </a:cxn>
                <a:cxn ang="0">
                  <a:pos x="connsiteX7513" y="connsiteY7513"/>
                </a:cxn>
                <a:cxn ang="0">
                  <a:pos x="connsiteX7514" y="connsiteY7514"/>
                </a:cxn>
                <a:cxn ang="0">
                  <a:pos x="connsiteX7515" y="connsiteY7515"/>
                </a:cxn>
                <a:cxn ang="0">
                  <a:pos x="connsiteX7516" y="connsiteY7516"/>
                </a:cxn>
                <a:cxn ang="0">
                  <a:pos x="connsiteX7517" y="connsiteY7517"/>
                </a:cxn>
                <a:cxn ang="0">
                  <a:pos x="connsiteX7518" y="connsiteY7518"/>
                </a:cxn>
                <a:cxn ang="0">
                  <a:pos x="connsiteX7519" y="connsiteY7519"/>
                </a:cxn>
                <a:cxn ang="0">
                  <a:pos x="connsiteX7520" y="connsiteY7520"/>
                </a:cxn>
                <a:cxn ang="0">
                  <a:pos x="connsiteX7521" y="connsiteY7521"/>
                </a:cxn>
                <a:cxn ang="0">
                  <a:pos x="connsiteX7522" y="connsiteY7522"/>
                </a:cxn>
                <a:cxn ang="0">
                  <a:pos x="connsiteX7523" y="connsiteY7523"/>
                </a:cxn>
                <a:cxn ang="0">
                  <a:pos x="connsiteX7524" y="connsiteY7524"/>
                </a:cxn>
                <a:cxn ang="0">
                  <a:pos x="connsiteX7525" y="connsiteY7525"/>
                </a:cxn>
                <a:cxn ang="0">
                  <a:pos x="connsiteX7526" y="connsiteY7526"/>
                </a:cxn>
                <a:cxn ang="0">
                  <a:pos x="connsiteX7527" y="connsiteY7527"/>
                </a:cxn>
                <a:cxn ang="0">
                  <a:pos x="connsiteX7528" y="connsiteY7528"/>
                </a:cxn>
                <a:cxn ang="0">
                  <a:pos x="connsiteX7529" y="connsiteY7529"/>
                </a:cxn>
                <a:cxn ang="0">
                  <a:pos x="connsiteX7530" y="connsiteY7530"/>
                </a:cxn>
                <a:cxn ang="0">
                  <a:pos x="connsiteX7531" y="connsiteY7531"/>
                </a:cxn>
                <a:cxn ang="0">
                  <a:pos x="connsiteX7532" y="connsiteY7532"/>
                </a:cxn>
                <a:cxn ang="0">
                  <a:pos x="connsiteX7533" y="connsiteY7533"/>
                </a:cxn>
                <a:cxn ang="0">
                  <a:pos x="connsiteX7534" y="connsiteY7534"/>
                </a:cxn>
                <a:cxn ang="0">
                  <a:pos x="connsiteX7535" y="connsiteY7535"/>
                </a:cxn>
                <a:cxn ang="0">
                  <a:pos x="connsiteX7536" y="connsiteY7536"/>
                </a:cxn>
                <a:cxn ang="0">
                  <a:pos x="connsiteX7537" y="connsiteY7537"/>
                </a:cxn>
                <a:cxn ang="0">
                  <a:pos x="connsiteX7538" y="connsiteY7538"/>
                </a:cxn>
                <a:cxn ang="0">
                  <a:pos x="connsiteX7539" y="connsiteY7539"/>
                </a:cxn>
                <a:cxn ang="0">
                  <a:pos x="connsiteX7540" y="connsiteY7540"/>
                </a:cxn>
                <a:cxn ang="0">
                  <a:pos x="connsiteX7541" y="connsiteY7541"/>
                </a:cxn>
                <a:cxn ang="0">
                  <a:pos x="connsiteX7542" y="connsiteY7542"/>
                </a:cxn>
                <a:cxn ang="0">
                  <a:pos x="connsiteX7543" y="connsiteY7543"/>
                </a:cxn>
                <a:cxn ang="0">
                  <a:pos x="connsiteX7544" y="connsiteY7544"/>
                </a:cxn>
                <a:cxn ang="0">
                  <a:pos x="connsiteX7545" y="connsiteY7545"/>
                </a:cxn>
                <a:cxn ang="0">
                  <a:pos x="connsiteX7546" y="connsiteY7546"/>
                </a:cxn>
                <a:cxn ang="0">
                  <a:pos x="connsiteX7547" y="connsiteY7547"/>
                </a:cxn>
                <a:cxn ang="0">
                  <a:pos x="connsiteX7548" y="connsiteY7548"/>
                </a:cxn>
                <a:cxn ang="0">
                  <a:pos x="connsiteX7549" y="connsiteY7549"/>
                </a:cxn>
                <a:cxn ang="0">
                  <a:pos x="connsiteX7550" y="connsiteY7550"/>
                </a:cxn>
                <a:cxn ang="0">
                  <a:pos x="connsiteX7551" y="connsiteY7551"/>
                </a:cxn>
                <a:cxn ang="0">
                  <a:pos x="connsiteX7552" y="connsiteY7552"/>
                </a:cxn>
                <a:cxn ang="0">
                  <a:pos x="connsiteX7553" y="connsiteY7553"/>
                </a:cxn>
                <a:cxn ang="0">
                  <a:pos x="connsiteX7554" y="connsiteY7554"/>
                </a:cxn>
                <a:cxn ang="0">
                  <a:pos x="connsiteX7555" y="connsiteY7555"/>
                </a:cxn>
                <a:cxn ang="0">
                  <a:pos x="connsiteX7556" y="connsiteY7556"/>
                </a:cxn>
                <a:cxn ang="0">
                  <a:pos x="connsiteX7557" y="connsiteY7557"/>
                </a:cxn>
                <a:cxn ang="0">
                  <a:pos x="connsiteX7558" y="connsiteY7558"/>
                </a:cxn>
                <a:cxn ang="0">
                  <a:pos x="connsiteX7559" y="connsiteY7559"/>
                </a:cxn>
                <a:cxn ang="0">
                  <a:pos x="connsiteX7560" y="connsiteY7560"/>
                </a:cxn>
                <a:cxn ang="0">
                  <a:pos x="connsiteX7561" y="connsiteY7561"/>
                </a:cxn>
                <a:cxn ang="0">
                  <a:pos x="connsiteX7562" y="connsiteY7562"/>
                </a:cxn>
                <a:cxn ang="0">
                  <a:pos x="connsiteX7563" y="connsiteY7563"/>
                </a:cxn>
                <a:cxn ang="0">
                  <a:pos x="connsiteX7564" y="connsiteY7564"/>
                </a:cxn>
                <a:cxn ang="0">
                  <a:pos x="connsiteX7565" y="connsiteY7565"/>
                </a:cxn>
                <a:cxn ang="0">
                  <a:pos x="connsiteX7566" y="connsiteY7566"/>
                </a:cxn>
                <a:cxn ang="0">
                  <a:pos x="connsiteX7567" y="connsiteY7567"/>
                </a:cxn>
                <a:cxn ang="0">
                  <a:pos x="connsiteX7568" y="connsiteY7568"/>
                </a:cxn>
                <a:cxn ang="0">
                  <a:pos x="connsiteX7569" y="connsiteY7569"/>
                </a:cxn>
                <a:cxn ang="0">
                  <a:pos x="connsiteX7570" y="connsiteY7570"/>
                </a:cxn>
                <a:cxn ang="0">
                  <a:pos x="connsiteX7571" y="connsiteY7571"/>
                </a:cxn>
                <a:cxn ang="0">
                  <a:pos x="connsiteX7572" y="connsiteY7572"/>
                </a:cxn>
                <a:cxn ang="0">
                  <a:pos x="connsiteX7573" y="connsiteY7573"/>
                </a:cxn>
                <a:cxn ang="0">
                  <a:pos x="connsiteX7574" y="connsiteY7574"/>
                </a:cxn>
                <a:cxn ang="0">
                  <a:pos x="connsiteX7575" y="connsiteY7575"/>
                </a:cxn>
                <a:cxn ang="0">
                  <a:pos x="connsiteX7576" y="connsiteY7576"/>
                </a:cxn>
                <a:cxn ang="0">
                  <a:pos x="connsiteX7577" y="connsiteY7577"/>
                </a:cxn>
                <a:cxn ang="0">
                  <a:pos x="connsiteX7578" y="connsiteY7578"/>
                </a:cxn>
                <a:cxn ang="0">
                  <a:pos x="connsiteX7579" y="connsiteY7579"/>
                </a:cxn>
                <a:cxn ang="0">
                  <a:pos x="connsiteX7580" y="connsiteY7580"/>
                </a:cxn>
                <a:cxn ang="0">
                  <a:pos x="connsiteX7581" y="connsiteY7581"/>
                </a:cxn>
                <a:cxn ang="0">
                  <a:pos x="connsiteX7582" y="connsiteY7582"/>
                </a:cxn>
                <a:cxn ang="0">
                  <a:pos x="connsiteX7583" y="connsiteY7583"/>
                </a:cxn>
                <a:cxn ang="0">
                  <a:pos x="connsiteX7584" y="connsiteY7584"/>
                </a:cxn>
                <a:cxn ang="0">
                  <a:pos x="connsiteX7585" y="connsiteY7585"/>
                </a:cxn>
                <a:cxn ang="0">
                  <a:pos x="connsiteX7586" y="connsiteY7586"/>
                </a:cxn>
                <a:cxn ang="0">
                  <a:pos x="connsiteX7587" y="connsiteY7587"/>
                </a:cxn>
                <a:cxn ang="0">
                  <a:pos x="connsiteX7588" y="connsiteY7588"/>
                </a:cxn>
                <a:cxn ang="0">
                  <a:pos x="connsiteX7589" y="connsiteY7589"/>
                </a:cxn>
                <a:cxn ang="0">
                  <a:pos x="connsiteX7590" y="connsiteY7590"/>
                </a:cxn>
                <a:cxn ang="0">
                  <a:pos x="connsiteX7591" y="connsiteY7591"/>
                </a:cxn>
                <a:cxn ang="0">
                  <a:pos x="connsiteX7592" y="connsiteY7592"/>
                </a:cxn>
                <a:cxn ang="0">
                  <a:pos x="connsiteX7593" y="connsiteY7593"/>
                </a:cxn>
                <a:cxn ang="0">
                  <a:pos x="connsiteX7594" y="connsiteY7594"/>
                </a:cxn>
                <a:cxn ang="0">
                  <a:pos x="connsiteX7595" y="connsiteY7595"/>
                </a:cxn>
                <a:cxn ang="0">
                  <a:pos x="connsiteX7596" y="connsiteY7596"/>
                </a:cxn>
                <a:cxn ang="0">
                  <a:pos x="connsiteX7597" y="connsiteY7597"/>
                </a:cxn>
                <a:cxn ang="0">
                  <a:pos x="connsiteX7598" y="connsiteY7598"/>
                </a:cxn>
                <a:cxn ang="0">
                  <a:pos x="connsiteX7599" y="connsiteY7599"/>
                </a:cxn>
                <a:cxn ang="0">
                  <a:pos x="connsiteX7600" y="connsiteY7600"/>
                </a:cxn>
                <a:cxn ang="0">
                  <a:pos x="connsiteX7601" y="connsiteY7601"/>
                </a:cxn>
                <a:cxn ang="0">
                  <a:pos x="connsiteX7602" y="connsiteY7602"/>
                </a:cxn>
                <a:cxn ang="0">
                  <a:pos x="connsiteX7603" y="connsiteY7603"/>
                </a:cxn>
                <a:cxn ang="0">
                  <a:pos x="connsiteX7604" y="connsiteY7604"/>
                </a:cxn>
                <a:cxn ang="0">
                  <a:pos x="connsiteX7605" y="connsiteY7605"/>
                </a:cxn>
                <a:cxn ang="0">
                  <a:pos x="connsiteX7606" y="connsiteY7606"/>
                </a:cxn>
                <a:cxn ang="0">
                  <a:pos x="connsiteX7607" y="connsiteY7607"/>
                </a:cxn>
                <a:cxn ang="0">
                  <a:pos x="connsiteX7608" y="connsiteY7608"/>
                </a:cxn>
                <a:cxn ang="0">
                  <a:pos x="connsiteX7609" y="connsiteY7609"/>
                </a:cxn>
                <a:cxn ang="0">
                  <a:pos x="connsiteX7610" y="connsiteY7610"/>
                </a:cxn>
                <a:cxn ang="0">
                  <a:pos x="connsiteX7611" y="connsiteY7611"/>
                </a:cxn>
                <a:cxn ang="0">
                  <a:pos x="connsiteX7612" y="connsiteY7612"/>
                </a:cxn>
                <a:cxn ang="0">
                  <a:pos x="connsiteX7613" y="connsiteY7613"/>
                </a:cxn>
                <a:cxn ang="0">
                  <a:pos x="connsiteX7614" y="connsiteY7614"/>
                </a:cxn>
                <a:cxn ang="0">
                  <a:pos x="connsiteX7615" y="connsiteY7615"/>
                </a:cxn>
                <a:cxn ang="0">
                  <a:pos x="connsiteX7616" y="connsiteY7616"/>
                </a:cxn>
                <a:cxn ang="0">
                  <a:pos x="connsiteX7617" y="connsiteY7617"/>
                </a:cxn>
                <a:cxn ang="0">
                  <a:pos x="connsiteX7618" y="connsiteY7618"/>
                </a:cxn>
                <a:cxn ang="0">
                  <a:pos x="connsiteX7619" y="connsiteY7619"/>
                </a:cxn>
                <a:cxn ang="0">
                  <a:pos x="connsiteX7620" y="connsiteY7620"/>
                </a:cxn>
                <a:cxn ang="0">
                  <a:pos x="connsiteX7621" y="connsiteY7621"/>
                </a:cxn>
                <a:cxn ang="0">
                  <a:pos x="connsiteX7622" y="connsiteY7622"/>
                </a:cxn>
                <a:cxn ang="0">
                  <a:pos x="connsiteX7623" y="connsiteY7623"/>
                </a:cxn>
                <a:cxn ang="0">
                  <a:pos x="connsiteX7624" y="connsiteY7624"/>
                </a:cxn>
                <a:cxn ang="0">
                  <a:pos x="connsiteX7625" y="connsiteY7625"/>
                </a:cxn>
                <a:cxn ang="0">
                  <a:pos x="connsiteX7626" y="connsiteY7626"/>
                </a:cxn>
                <a:cxn ang="0">
                  <a:pos x="connsiteX7627" y="connsiteY7627"/>
                </a:cxn>
                <a:cxn ang="0">
                  <a:pos x="connsiteX7628" y="connsiteY7628"/>
                </a:cxn>
                <a:cxn ang="0">
                  <a:pos x="connsiteX7629" y="connsiteY7629"/>
                </a:cxn>
                <a:cxn ang="0">
                  <a:pos x="connsiteX7630" y="connsiteY7630"/>
                </a:cxn>
                <a:cxn ang="0">
                  <a:pos x="connsiteX7631" y="connsiteY7631"/>
                </a:cxn>
                <a:cxn ang="0">
                  <a:pos x="connsiteX7632" y="connsiteY7632"/>
                </a:cxn>
                <a:cxn ang="0">
                  <a:pos x="connsiteX7633" y="connsiteY7633"/>
                </a:cxn>
                <a:cxn ang="0">
                  <a:pos x="connsiteX7634" y="connsiteY7634"/>
                </a:cxn>
                <a:cxn ang="0">
                  <a:pos x="connsiteX7635" y="connsiteY7635"/>
                </a:cxn>
                <a:cxn ang="0">
                  <a:pos x="connsiteX7636" y="connsiteY7636"/>
                </a:cxn>
                <a:cxn ang="0">
                  <a:pos x="connsiteX7637" y="connsiteY7637"/>
                </a:cxn>
                <a:cxn ang="0">
                  <a:pos x="connsiteX7638" y="connsiteY7638"/>
                </a:cxn>
                <a:cxn ang="0">
                  <a:pos x="connsiteX7639" y="connsiteY7639"/>
                </a:cxn>
                <a:cxn ang="0">
                  <a:pos x="connsiteX7640" y="connsiteY7640"/>
                </a:cxn>
                <a:cxn ang="0">
                  <a:pos x="connsiteX7641" y="connsiteY7641"/>
                </a:cxn>
                <a:cxn ang="0">
                  <a:pos x="connsiteX7642" y="connsiteY7642"/>
                </a:cxn>
                <a:cxn ang="0">
                  <a:pos x="connsiteX7643" y="connsiteY7643"/>
                </a:cxn>
                <a:cxn ang="0">
                  <a:pos x="connsiteX7644" y="connsiteY7644"/>
                </a:cxn>
                <a:cxn ang="0">
                  <a:pos x="connsiteX7645" y="connsiteY7645"/>
                </a:cxn>
                <a:cxn ang="0">
                  <a:pos x="connsiteX7646" y="connsiteY7646"/>
                </a:cxn>
                <a:cxn ang="0">
                  <a:pos x="connsiteX7647" y="connsiteY7647"/>
                </a:cxn>
                <a:cxn ang="0">
                  <a:pos x="connsiteX7648" y="connsiteY7648"/>
                </a:cxn>
                <a:cxn ang="0">
                  <a:pos x="connsiteX7649" y="connsiteY7649"/>
                </a:cxn>
                <a:cxn ang="0">
                  <a:pos x="connsiteX7650" y="connsiteY7650"/>
                </a:cxn>
                <a:cxn ang="0">
                  <a:pos x="connsiteX7651" y="connsiteY7651"/>
                </a:cxn>
                <a:cxn ang="0">
                  <a:pos x="connsiteX7652" y="connsiteY7652"/>
                </a:cxn>
                <a:cxn ang="0">
                  <a:pos x="connsiteX7653" y="connsiteY7653"/>
                </a:cxn>
                <a:cxn ang="0">
                  <a:pos x="connsiteX7654" y="connsiteY7654"/>
                </a:cxn>
                <a:cxn ang="0">
                  <a:pos x="connsiteX7655" y="connsiteY7655"/>
                </a:cxn>
                <a:cxn ang="0">
                  <a:pos x="connsiteX7656" y="connsiteY7656"/>
                </a:cxn>
                <a:cxn ang="0">
                  <a:pos x="connsiteX7657" y="connsiteY7657"/>
                </a:cxn>
                <a:cxn ang="0">
                  <a:pos x="connsiteX7658" y="connsiteY7658"/>
                </a:cxn>
                <a:cxn ang="0">
                  <a:pos x="connsiteX7659" y="connsiteY7659"/>
                </a:cxn>
                <a:cxn ang="0">
                  <a:pos x="connsiteX7660" y="connsiteY7660"/>
                </a:cxn>
                <a:cxn ang="0">
                  <a:pos x="connsiteX7661" y="connsiteY7661"/>
                </a:cxn>
                <a:cxn ang="0">
                  <a:pos x="connsiteX7662" y="connsiteY7662"/>
                </a:cxn>
                <a:cxn ang="0">
                  <a:pos x="connsiteX7663" y="connsiteY7663"/>
                </a:cxn>
                <a:cxn ang="0">
                  <a:pos x="connsiteX7664" y="connsiteY7664"/>
                </a:cxn>
                <a:cxn ang="0">
                  <a:pos x="connsiteX7665" y="connsiteY7665"/>
                </a:cxn>
                <a:cxn ang="0">
                  <a:pos x="connsiteX7666" y="connsiteY7666"/>
                </a:cxn>
                <a:cxn ang="0">
                  <a:pos x="connsiteX7667" y="connsiteY7667"/>
                </a:cxn>
                <a:cxn ang="0">
                  <a:pos x="connsiteX7668" y="connsiteY7668"/>
                </a:cxn>
                <a:cxn ang="0">
                  <a:pos x="connsiteX7669" y="connsiteY7669"/>
                </a:cxn>
                <a:cxn ang="0">
                  <a:pos x="connsiteX7670" y="connsiteY7670"/>
                </a:cxn>
                <a:cxn ang="0">
                  <a:pos x="connsiteX7671" y="connsiteY7671"/>
                </a:cxn>
                <a:cxn ang="0">
                  <a:pos x="connsiteX7672" y="connsiteY7672"/>
                </a:cxn>
                <a:cxn ang="0">
                  <a:pos x="connsiteX7673" y="connsiteY7673"/>
                </a:cxn>
                <a:cxn ang="0">
                  <a:pos x="connsiteX7674" y="connsiteY7674"/>
                </a:cxn>
                <a:cxn ang="0">
                  <a:pos x="connsiteX7675" y="connsiteY7675"/>
                </a:cxn>
                <a:cxn ang="0">
                  <a:pos x="connsiteX7676" y="connsiteY7676"/>
                </a:cxn>
                <a:cxn ang="0">
                  <a:pos x="connsiteX7677" y="connsiteY7677"/>
                </a:cxn>
                <a:cxn ang="0">
                  <a:pos x="connsiteX7678" y="connsiteY7678"/>
                </a:cxn>
                <a:cxn ang="0">
                  <a:pos x="connsiteX7679" y="connsiteY7679"/>
                </a:cxn>
                <a:cxn ang="0">
                  <a:pos x="connsiteX7680" y="connsiteY7680"/>
                </a:cxn>
                <a:cxn ang="0">
                  <a:pos x="connsiteX7681" y="connsiteY7681"/>
                </a:cxn>
                <a:cxn ang="0">
                  <a:pos x="connsiteX7682" y="connsiteY7682"/>
                </a:cxn>
                <a:cxn ang="0">
                  <a:pos x="connsiteX7683" y="connsiteY7683"/>
                </a:cxn>
                <a:cxn ang="0">
                  <a:pos x="connsiteX7684" y="connsiteY7684"/>
                </a:cxn>
                <a:cxn ang="0">
                  <a:pos x="connsiteX7685" y="connsiteY7685"/>
                </a:cxn>
                <a:cxn ang="0">
                  <a:pos x="connsiteX7686" y="connsiteY7686"/>
                </a:cxn>
                <a:cxn ang="0">
                  <a:pos x="connsiteX7687" y="connsiteY7687"/>
                </a:cxn>
                <a:cxn ang="0">
                  <a:pos x="connsiteX7688" y="connsiteY7688"/>
                </a:cxn>
                <a:cxn ang="0">
                  <a:pos x="connsiteX7689" y="connsiteY7689"/>
                </a:cxn>
                <a:cxn ang="0">
                  <a:pos x="connsiteX7690" y="connsiteY7690"/>
                </a:cxn>
                <a:cxn ang="0">
                  <a:pos x="connsiteX7691" y="connsiteY7691"/>
                </a:cxn>
                <a:cxn ang="0">
                  <a:pos x="connsiteX7692" y="connsiteY7692"/>
                </a:cxn>
                <a:cxn ang="0">
                  <a:pos x="connsiteX7693" y="connsiteY7693"/>
                </a:cxn>
                <a:cxn ang="0">
                  <a:pos x="connsiteX7694" y="connsiteY7694"/>
                </a:cxn>
                <a:cxn ang="0">
                  <a:pos x="connsiteX7695" y="connsiteY7695"/>
                </a:cxn>
                <a:cxn ang="0">
                  <a:pos x="connsiteX7696" y="connsiteY7696"/>
                </a:cxn>
                <a:cxn ang="0">
                  <a:pos x="connsiteX7697" y="connsiteY7697"/>
                </a:cxn>
                <a:cxn ang="0">
                  <a:pos x="connsiteX7698" y="connsiteY7698"/>
                </a:cxn>
                <a:cxn ang="0">
                  <a:pos x="connsiteX7699" y="connsiteY7699"/>
                </a:cxn>
                <a:cxn ang="0">
                  <a:pos x="connsiteX7700" y="connsiteY7700"/>
                </a:cxn>
                <a:cxn ang="0">
                  <a:pos x="connsiteX7701" y="connsiteY7701"/>
                </a:cxn>
                <a:cxn ang="0">
                  <a:pos x="connsiteX7702" y="connsiteY7702"/>
                </a:cxn>
                <a:cxn ang="0">
                  <a:pos x="connsiteX7703" y="connsiteY7703"/>
                </a:cxn>
                <a:cxn ang="0">
                  <a:pos x="connsiteX7704" y="connsiteY7704"/>
                </a:cxn>
                <a:cxn ang="0">
                  <a:pos x="connsiteX7705" y="connsiteY7705"/>
                </a:cxn>
                <a:cxn ang="0">
                  <a:pos x="connsiteX7706" y="connsiteY7706"/>
                </a:cxn>
                <a:cxn ang="0">
                  <a:pos x="connsiteX7707" y="connsiteY7707"/>
                </a:cxn>
                <a:cxn ang="0">
                  <a:pos x="connsiteX7708" y="connsiteY7708"/>
                </a:cxn>
                <a:cxn ang="0">
                  <a:pos x="connsiteX7709" y="connsiteY7709"/>
                </a:cxn>
                <a:cxn ang="0">
                  <a:pos x="connsiteX7710" y="connsiteY7710"/>
                </a:cxn>
                <a:cxn ang="0">
                  <a:pos x="connsiteX7711" y="connsiteY7711"/>
                </a:cxn>
                <a:cxn ang="0">
                  <a:pos x="connsiteX7712" y="connsiteY7712"/>
                </a:cxn>
                <a:cxn ang="0">
                  <a:pos x="connsiteX7713" y="connsiteY7713"/>
                </a:cxn>
                <a:cxn ang="0">
                  <a:pos x="connsiteX7714" y="connsiteY7714"/>
                </a:cxn>
                <a:cxn ang="0">
                  <a:pos x="connsiteX7715" y="connsiteY7715"/>
                </a:cxn>
                <a:cxn ang="0">
                  <a:pos x="connsiteX7716" y="connsiteY7716"/>
                </a:cxn>
                <a:cxn ang="0">
                  <a:pos x="connsiteX7717" y="connsiteY7717"/>
                </a:cxn>
                <a:cxn ang="0">
                  <a:pos x="connsiteX7718" y="connsiteY7718"/>
                </a:cxn>
                <a:cxn ang="0">
                  <a:pos x="connsiteX7719" y="connsiteY7719"/>
                </a:cxn>
                <a:cxn ang="0">
                  <a:pos x="connsiteX7720" y="connsiteY7720"/>
                </a:cxn>
                <a:cxn ang="0">
                  <a:pos x="connsiteX7721" y="connsiteY7721"/>
                </a:cxn>
                <a:cxn ang="0">
                  <a:pos x="connsiteX7722" y="connsiteY7722"/>
                </a:cxn>
                <a:cxn ang="0">
                  <a:pos x="connsiteX7723" y="connsiteY7723"/>
                </a:cxn>
                <a:cxn ang="0">
                  <a:pos x="connsiteX7724" y="connsiteY7724"/>
                </a:cxn>
                <a:cxn ang="0">
                  <a:pos x="connsiteX7725" y="connsiteY7725"/>
                </a:cxn>
                <a:cxn ang="0">
                  <a:pos x="connsiteX7726" y="connsiteY7726"/>
                </a:cxn>
                <a:cxn ang="0">
                  <a:pos x="connsiteX7727" y="connsiteY7727"/>
                </a:cxn>
                <a:cxn ang="0">
                  <a:pos x="connsiteX7728" y="connsiteY7728"/>
                </a:cxn>
                <a:cxn ang="0">
                  <a:pos x="connsiteX7729" y="connsiteY7729"/>
                </a:cxn>
                <a:cxn ang="0">
                  <a:pos x="connsiteX7730" y="connsiteY7730"/>
                </a:cxn>
                <a:cxn ang="0">
                  <a:pos x="connsiteX7731" y="connsiteY7731"/>
                </a:cxn>
                <a:cxn ang="0">
                  <a:pos x="connsiteX7732" y="connsiteY7732"/>
                </a:cxn>
                <a:cxn ang="0">
                  <a:pos x="connsiteX7733" y="connsiteY7733"/>
                </a:cxn>
                <a:cxn ang="0">
                  <a:pos x="connsiteX7734" y="connsiteY7734"/>
                </a:cxn>
                <a:cxn ang="0">
                  <a:pos x="connsiteX7735" y="connsiteY7735"/>
                </a:cxn>
                <a:cxn ang="0">
                  <a:pos x="connsiteX7736" y="connsiteY7736"/>
                </a:cxn>
                <a:cxn ang="0">
                  <a:pos x="connsiteX7737" y="connsiteY7737"/>
                </a:cxn>
                <a:cxn ang="0">
                  <a:pos x="connsiteX7738" y="connsiteY7738"/>
                </a:cxn>
                <a:cxn ang="0">
                  <a:pos x="connsiteX7739" y="connsiteY7739"/>
                </a:cxn>
                <a:cxn ang="0">
                  <a:pos x="connsiteX7740" y="connsiteY7740"/>
                </a:cxn>
                <a:cxn ang="0">
                  <a:pos x="connsiteX7741" y="connsiteY7741"/>
                </a:cxn>
                <a:cxn ang="0">
                  <a:pos x="connsiteX7742" y="connsiteY7742"/>
                </a:cxn>
                <a:cxn ang="0">
                  <a:pos x="connsiteX7743" y="connsiteY7743"/>
                </a:cxn>
                <a:cxn ang="0">
                  <a:pos x="connsiteX7744" y="connsiteY7744"/>
                </a:cxn>
                <a:cxn ang="0">
                  <a:pos x="connsiteX7745" y="connsiteY7745"/>
                </a:cxn>
                <a:cxn ang="0">
                  <a:pos x="connsiteX7746" y="connsiteY7746"/>
                </a:cxn>
                <a:cxn ang="0">
                  <a:pos x="connsiteX7747" y="connsiteY7747"/>
                </a:cxn>
                <a:cxn ang="0">
                  <a:pos x="connsiteX7748" y="connsiteY7748"/>
                </a:cxn>
                <a:cxn ang="0">
                  <a:pos x="connsiteX7749" y="connsiteY7749"/>
                </a:cxn>
                <a:cxn ang="0">
                  <a:pos x="connsiteX7750" y="connsiteY7750"/>
                </a:cxn>
                <a:cxn ang="0">
                  <a:pos x="connsiteX7751" y="connsiteY7751"/>
                </a:cxn>
                <a:cxn ang="0">
                  <a:pos x="connsiteX7752" y="connsiteY7752"/>
                </a:cxn>
                <a:cxn ang="0">
                  <a:pos x="connsiteX7753" y="connsiteY7753"/>
                </a:cxn>
                <a:cxn ang="0">
                  <a:pos x="connsiteX7754" y="connsiteY7754"/>
                </a:cxn>
                <a:cxn ang="0">
                  <a:pos x="connsiteX7755" y="connsiteY7755"/>
                </a:cxn>
                <a:cxn ang="0">
                  <a:pos x="connsiteX7756" y="connsiteY7756"/>
                </a:cxn>
                <a:cxn ang="0">
                  <a:pos x="connsiteX7757" y="connsiteY7757"/>
                </a:cxn>
                <a:cxn ang="0">
                  <a:pos x="connsiteX7758" y="connsiteY7758"/>
                </a:cxn>
                <a:cxn ang="0">
                  <a:pos x="connsiteX7759" y="connsiteY7759"/>
                </a:cxn>
                <a:cxn ang="0">
                  <a:pos x="connsiteX7760" y="connsiteY7760"/>
                </a:cxn>
                <a:cxn ang="0">
                  <a:pos x="connsiteX7761" y="connsiteY7761"/>
                </a:cxn>
                <a:cxn ang="0">
                  <a:pos x="connsiteX7762" y="connsiteY7762"/>
                </a:cxn>
                <a:cxn ang="0">
                  <a:pos x="connsiteX7763" y="connsiteY7763"/>
                </a:cxn>
                <a:cxn ang="0">
                  <a:pos x="connsiteX7764" y="connsiteY7764"/>
                </a:cxn>
                <a:cxn ang="0">
                  <a:pos x="connsiteX7765" y="connsiteY7765"/>
                </a:cxn>
                <a:cxn ang="0">
                  <a:pos x="connsiteX7766" y="connsiteY7766"/>
                </a:cxn>
                <a:cxn ang="0">
                  <a:pos x="connsiteX7767" y="connsiteY7767"/>
                </a:cxn>
                <a:cxn ang="0">
                  <a:pos x="connsiteX7768" y="connsiteY7768"/>
                </a:cxn>
                <a:cxn ang="0">
                  <a:pos x="connsiteX7769" y="connsiteY7769"/>
                </a:cxn>
                <a:cxn ang="0">
                  <a:pos x="connsiteX7770" y="connsiteY7770"/>
                </a:cxn>
                <a:cxn ang="0">
                  <a:pos x="connsiteX7771" y="connsiteY7771"/>
                </a:cxn>
                <a:cxn ang="0">
                  <a:pos x="connsiteX7772" y="connsiteY7772"/>
                </a:cxn>
                <a:cxn ang="0">
                  <a:pos x="connsiteX7773" y="connsiteY7773"/>
                </a:cxn>
                <a:cxn ang="0">
                  <a:pos x="connsiteX7774" y="connsiteY7774"/>
                </a:cxn>
                <a:cxn ang="0">
                  <a:pos x="connsiteX7775" y="connsiteY7775"/>
                </a:cxn>
                <a:cxn ang="0">
                  <a:pos x="connsiteX7776" y="connsiteY7776"/>
                </a:cxn>
                <a:cxn ang="0">
                  <a:pos x="connsiteX7777" y="connsiteY7777"/>
                </a:cxn>
                <a:cxn ang="0">
                  <a:pos x="connsiteX7778" y="connsiteY7778"/>
                </a:cxn>
                <a:cxn ang="0">
                  <a:pos x="connsiteX7779" y="connsiteY7779"/>
                </a:cxn>
                <a:cxn ang="0">
                  <a:pos x="connsiteX7780" y="connsiteY7780"/>
                </a:cxn>
                <a:cxn ang="0">
                  <a:pos x="connsiteX7781" y="connsiteY7781"/>
                </a:cxn>
                <a:cxn ang="0">
                  <a:pos x="connsiteX7782" y="connsiteY7782"/>
                </a:cxn>
                <a:cxn ang="0">
                  <a:pos x="connsiteX7783" y="connsiteY7783"/>
                </a:cxn>
                <a:cxn ang="0">
                  <a:pos x="connsiteX7784" y="connsiteY7784"/>
                </a:cxn>
                <a:cxn ang="0">
                  <a:pos x="connsiteX7785" y="connsiteY7785"/>
                </a:cxn>
                <a:cxn ang="0">
                  <a:pos x="connsiteX7786" y="connsiteY7786"/>
                </a:cxn>
                <a:cxn ang="0">
                  <a:pos x="connsiteX7787" y="connsiteY7787"/>
                </a:cxn>
                <a:cxn ang="0">
                  <a:pos x="connsiteX7788" y="connsiteY7788"/>
                </a:cxn>
                <a:cxn ang="0">
                  <a:pos x="connsiteX7789" y="connsiteY7789"/>
                </a:cxn>
                <a:cxn ang="0">
                  <a:pos x="connsiteX7790" y="connsiteY7790"/>
                </a:cxn>
                <a:cxn ang="0">
                  <a:pos x="connsiteX7791" y="connsiteY7791"/>
                </a:cxn>
                <a:cxn ang="0">
                  <a:pos x="connsiteX7792" y="connsiteY7792"/>
                </a:cxn>
                <a:cxn ang="0">
                  <a:pos x="connsiteX7793" y="connsiteY7793"/>
                </a:cxn>
                <a:cxn ang="0">
                  <a:pos x="connsiteX7794" y="connsiteY7794"/>
                </a:cxn>
                <a:cxn ang="0">
                  <a:pos x="connsiteX7795" y="connsiteY7795"/>
                </a:cxn>
                <a:cxn ang="0">
                  <a:pos x="connsiteX7796" y="connsiteY7796"/>
                </a:cxn>
                <a:cxn ang="0">
                  <a:pos x="connsiteX7797" y="connsiteY7797"/>
                </a:cxn>
                <a:cxn ang="0">
                  <a:pos x="connsiteX7798" y="connsiteY7798"/>
                </a:cxn>
                <a:cxn ang="0">
                  <a:pos x="connsiteX7799" y="connsiteY7799"/>
                </a:cxn>
                <a:cxn ang="0">
                  <a:pos x="connsiteX7800" y="connsiteY7800"/>
                </a:cxn>
                <a:cxn ang="0">
                  <a:pos x="connsiteX7801" y="connsiteY7801"/>
                </a:cxn>
                <a:cxn ang="0">
                  <a:pos x="connsiteX7802" y="connsiteY7802"/>
                </a:cxn>
                <a:cxn ang="0">
                  <a:pos x="connsiteX7803" y="connsiteY7803"/>
                </a:cxn>
                <a:cxn ang="0">
                  <a:pos x="connsiteX7804" y="connsiteY7804"/>
                </a:cxn>
                <a:cxn ang="0">
                  <a:pos x="connsiteX7805" y="connsiteY7805"/>
                </a:cxn>
                <a:cxn ang="0">
                  <a:pos x="connsiteX7806" y="connsiteY7806"/>
                </a:cxn>
                <a:cxn ang="0">
                  <a:pos x="connsiteX7807" y="connsiteY7807"/>
                </a:cxn>
                <a:cxn ang="0">
                  <a:pos x="connsiteX7808" y="connsiteY7808"/>
                </a:cxn>
                <a:cxn ang="0">
                  <a:pos x="connsiteX7809" y="connsiteY7809"/>
                </a:cxn>
                <a:cxn ang="0">
                  <a:pos x="connsiteX7810" y="connsiteY7810"/>
                </a:cxn>
                <a:cxn ang="0">
                  <a:pos x="connsiteX7811" y="connsiteY7811"/>
                </a:cxn>
                <a:cxn ang="0">
                  <a:pos x="connsiteX7812" y="connsiteY7812"/>
                </a:cxn>
                <a:cxn ang="0">
                  <a:pos x="connsiteX7813" y="connsiteY7813"/>
                </a:cxn>
                <a:cxn ang="0">
                  <a:pos x="connsiteX7814" y="connsiteY7814"/>
                </a:cxn>
                <a:cxn ang="0">
                  <a:pos x="connsiteX7815" y="connsiteY7815"/>
                </a:cxn>
                <a:cxn ang="0">
                  <a:pos x="connsiteX7816" y="connsiteY7816"/>
                </a:cxn>
                <a:cxn ang="0">
                  <a:pos x="connsiteX7817" y="connsiteY7817"/>
                </a:cxn>
                <a:cxn ang="0">
                  <a:pos x="connsiteX7818" y="connsiteY7818"/>
                </a:cxn>
                <a:cxn ang="0">
                  <a:pos x="connsiteX7819" y="connsiteY7819"/>
                </a:cxn>
                <a:cxn ang="0">
                  <a:pos x="connsiteX7820" y="connsiteY7820"/>
                </a:cxn>
                <a:cxn ang="0">
                  <a:pos x="connsiteX7821" y="connsiteY7821"/>
                </a:cxn>
                <a:cxn ang="0">
                  <a:pos x="connsiteX7822" y="connsiteY7822"/>
                </a:cxn>
                <a:cxn ang="0">
                  <a:pos x="connsiteX7823" y="connsiteY7823"/>
                </a:cxn>
                <a:cxn ang="0">
                  <a:pos x="connsiteX7824" y="connsiteY7824"/>
                </a:cxn>
                <a:cxn ang="0">
                  <a:pos x="connsiteX7825" y="connsiteY7825"/>
                </a:cxn>
                <a:cxn ang="0">
                  <a:pos x="connsiteX7826" y="connsiteY7826"/>
                </a:cxn>
                <a:cxn ang="0">
                  <a:pos x="connsiteX7827" y="connsiteY7827"/>
                </a:cxn>
                <a:cxn ang="0">
                  <a:pos x="connsiteX7828" y="connsiteY7828"/>
                </a:cxn>
                <a:cxn ang="0">
                  <a:pos x="connsiteX7829" y="connsiteY7829"/>
                </a:cxn>
                <a:cxn ang="0">
                  <a:pos x="connsiteX7830" y="connsiteY7830"/>
                </a:cxn>
                <a:cxn ang="0">
                  <a:pos x="connsiteX7831" y="connsiteY7831"/>
                </a:cxn>
                <a:cxn ang="0">
                  <a:pos x="connsiteX7832" y="connsiteY7832"/>
                </a:cxn>
                <a:cxn ang="0">
                  <a:pos x="connsiteX7833" y="connsiteY7833"/>
                </a:cxn>
                <a:cxn ang="0">
                  <a:pos x="connsiteX7834" y="connsiteY7834"/>
                </a:cxn>
                <a:cxn ang="0">
                  <a:pos x="connsiteX7835" y="connsiteY7835"/>
                </a:cxn>
                <a:cxn ang="0">
                  <a:pos x="connsiteX7836" y="connsiteY7836"/>
                </a:cxn>
                <a:cxn ang="0">
                  <a:pos x="connsiteX7837" y="connsiteY7837"/>
                </a:cxn>
                <a:cxn ang="0">
                  <a:pos x="connsiteX7838" y="connsiteY7838"/>
                </a:cxn>
                <a:cxn ang="0">
                  <a:pos x="connsiteX7839" y="connsiteY7839"/>
                </a:cxn>
                <a:cxn ang="0">
                  <a:pos x="connsiteX7840" y="connsiteY7840"/>
                </a:cxn>
                <a:cxn ang="0">
                  <a:pos x="connsiteX7841" y="connsiteY7841"/>
                </a:cxn>
                <a:cxn ang="0">
                  <a:pos x="connsiteX7842" y="connsiteY7842"/>
                </a:cxn>
                <a:cxn ang="0">
                  <a:pos x="connsiteX7843" y="connsiteY7843"/>
                </a:cxn>
                <a:cxn ang="0">
                  <a:pos x="connsiteX7844" y="connsiteY7844"/>
                </a:cxn>
                <a:cxn ang="0">
                  <a:pos x="connsiteX7845" y="connsiteY7845"/>
                </a:cxn>
                <a:cxn ang="0">
                  <a:pos x="connsiteX7846" y="connsiteY7846"/>
                </a:cxn>
                <a:cxn ang="0">
                  <a:pos x="connsiteX7847" y="connsiteY7847"/>
                </a:cxn>
                <a:cxn ang="0">
                  <a:pos x="connsiteX7848" y="connsiteY7848"/>
                </a:cxn>
                <a:cxn ang="0">
                  <a:pos x="connsiteX7849" y="connsiteY7849"/>
                </a:cxn>
                <a:cxn ang="0">
                  <a:pos x="connsiteX7850" y="connsiteY7850"/>
                </a:cxn>
                <a:cxn ang="0">
                  <a:pos x="connsiteX7851" y="connsiteY7851"/>
                </a:cxn>
                <a:cxn ang="0">
                  <a:pos x="connsiteX7852" y="connsiteY7852"/>
                </a:cxn>
                <a:cxn ang="0">
                  <a:pos x="connsiteX7853" y="connsiteY7853"/>
                </a:cxn>
                <a:cxn ang="0">
                  <a:pos x="connsiteX7854" y="connsiteY7854"/>
                </a:cxn>
                <a:cxn ang="0">
                  <a:pos x="connsiteX7855" y="connsiteY7855"/>
                </a:cxn>
                <a:cxn ang="0">
                  <a:pos x="connsiteX7856" y="connsiteY7856"/>
                </a:cxn>
                <a:cxn ang="0">
                  <a:pos x="connsiteX7857" y="connsiteY7857"/>
                </a:cxn>
                <a:cxn ang="0">
                  <a:pos x="connsiteX7858" y="connsiteY7858"/>
                </a:cxn>
                <a:cxn ang="0">
                  <a:pos x="connsiteX7859" y="connsiteY7859"/>
                </a:cxn>
                <a:cxn ang="0">
                  <a:pos x="connsiteX7860" y="connsiteY7860"/>
                </a:cxn>
                <a:cxn ang="0">
                  <a:pos x="connsiteX7861" y="connsiteY7861"/>
                </a:cxn>
                <a:cxn ang="0">
                  <a:pos x="connsiteX7862" y="connsiteY7862"/>
                </a:cxn>
                <a:cxn ang="0">
                  <a:pos x="connsiteX7863" y="connsiteY7863"/>
                </a:cxn>
                <a:cxn ang="0">
                  <a:pos x="connsiteX7864" y="connsiteY7864"/>
                </a:cxn>
                <a:cxn ang="0">
                  <a:pos x="connsiteX7865" y="connsiteY7865"/>
                </a:cxn>
                <a:cxn ang="0">
                  <a:pos x="connsiteX7866" y="connsiteY7866"/>
                </a:cxn>
                <a:cxn ang="0">
                  <a:pos x="connsiteX7867" y="connsiteY7867"/>
                </a:cxn>
                <a:cxn ang="0">
                  <a:pos x="connsiteX7868" y="connsiteY7868"/>
                </a:cxn>
                <a:cxn ang="0">
                  <a:pos x="connsiteX7869" y="connsiteY7869"/>
                </a:cxn>
                <a:cxn ang="0">
                  <a:pos x="connsiteX7870" y="connsiteY7870"/>
                </a:cxn>
                <a:cxn ang="0">
                  <a:pos x="connsiteX7871" y="connsiteY7871"/>
                </a:cxn>
                <a:cxn ang="0">
                  <a:pos x="connsiteX7872" y="connsiteY7872"/>
                </a:cxn>
                <a:cxn ang="0">
                  <a:pos x="connsiteX7873" y="connsiteY7873"/>
                </a:cxn>
                <a:cxn ang="0">
                  <a:pos x="connsiteX7874" y="connsiteY7874"/>
                </a:cxn>
                <a:cxn ang="0">
                  <a:pos x="connsiteX7875" y="connsiteY7875"/>
                </a:cxn>
                <a:cxn ang="0">
                  <a:pos x="connsiteX7876" y="connsiteY7876"/>
                </a:cxn>
                <a:cxn ang="0">
                  <a:pos x="connsiteX7877" y="connsiteY7877"/>
                </a:cxn>
                <a:cxn ang="0">
                  <a:pos x="connsiteX7878" y="connsiteY7878"/>
                </a:cxn>
                <a:cxn ang="0">
                  <a:pos x="connsiteX7879" y="connsiteY7879"/>
                </a:cxn>
                <a:cxn ang="0">
                  <a:pos x="connsiteX7880" y="connsiteY7880"/>
                </a:cxn>
                <a:cxn ang="0">
                  <a:pos x="connsiteX7881" y="connsiteY7881"/>
                </a:cxn>
                <a:cxn ang="0">
                  <a:pos x="connsiteX7882" y="connsiteY7882"/>
                </a:cxn>
                <a:cxn ang="0">
                  <a:pos x="connsiteX7883" y="connsiteY7883"/>
                </a:cxn>
                <a:cxn ang="0">
                  <a:pos x="connsiteX7884" y="connsiteY7884"/>
                </a:cxn>
                <a:cxn ang="0">
                  <a:pos x="connsiteX7885" y="connsiteY7885"/>
                </a:cxn>
                <a:cxn ang="0">
                  <a:pos x="connsiteX7886" y="connsiteY7886"/>
                </a:cxn>
                <a:cxn ang="0">
                  <a:pos x="connsiteX7887" y="connsiteY7887"/>
                </a:cxn>
                <a:cxn ang="0">
                  <a:pos x="connsiteX7888" y="connsiteY7888"/>
                </a:cxn>
                <a:cxn ang="0">
                  <a:pos x="connsiteX7889" y="connsiteY7889"/>
                </a:cxn>
                <a:cxn ang="0">
                  <a:pos x="connsiteX7890" y="connsiteY7890"/>
                </a:cxn>
                <a:cxn ang="0">
                  <a:pos x="connsiteX7891" y="connsiteY7891"/>
                </a:cxn>
                <a:cxn ang="0">
                  <a:pos x="connsiteX7892" y="connsiteY7892"/>
                </a:cxn>
                <a:cxn ang="0">
                  <a:pos x="connsiteX7893" y="connsiteY7893"/>
                </a:cxn>
                <a:cxn ang="0">
                  <a:pos x="connsiteX7894" y="connsiteY7894"/>
                </a:cxn>
                <a:cxn ang="0">
                  <a:pos x="connsiteX7895" y="connsiteY7895"/>
                </a:cxn>
                <a:cxn ang="0">
                  <a:pos x="connsiteX7896" y="connsiteY7896"/>
                </a:cxn>
                <a:cxn ang="0">
                  <a:pos x="connsiteX7897" y="connsiteY7897"/>
                </a:cxn>
                <a:cxn ang="0">
                  <a:pos x="connsiteX7898" y="connsiteY7898"/>
                </a:cxn>
                <a:cxn ang="0">
                  <a:pos x="connsiteX7899" y="connsiteY7899"/>
                </a:cxn>
                <a:cxn ang="0">
                  <a:pos x="connsiteX7900" y="connsiteY7900"/>
                </a:cxn>
                <a:cxn ang="0">
                  <a:pos x="connsiteX7901" y="connsiteY7901"/>
                </a:cxn>
                <a:cxn ang="0">
                  <a:pos x="connsiteX7902" y="connsiteY7902"/>
                </a:cxn>
                <a:cxn ang="0">
                  <a:pos x="connsiteX7903" y="connsiteY7903"/>
                </a:cxn>
                <a:cxn ang="0">
                  <a:pos x="connsiteX7904" y="connsiteY7904"/>
                </a:cxn>
                <a:cxn ang="0">
                  <a:pos x="connsiteX7905" y="connsiteY7905"/>
                </a:cxn>
                <a:cxn ang="0">
                  <a:pos x="connsiteX7906" y="connsiteY7906"/>
                </a:cxn>
                <a:cxn ang="0">
                  <a:pos x="connsiteX7907" y="connsiteY7907"/>
                </a:cxn>
                <a:cxn ang="0">
                  <a:pos x="connsiteX7908" y="connsiteY7908"/>
                </a:cxn>
                <a:cxn ang="0">
                  <a:pos x="connsiteX7909" y="connsiteY7909"/>
                </a:cxn>
                <a:cxn ang="0">
                  <a:pos x="connsiteX7910" y="connsiteY7910"/>
                </a:cxn>
                <a:cxn ang="0">
                  <a:pos x="connsiteX7911" y="connsiteY7911"/>
                </a:cxn>
                <a:cxn ang="0">
                  <a:pos x="connsiteX7912" y="connsiteY7912"/>
                </a:cxn>
                <a:cxn ang="0">
                  <a:pos x="connsiteX7913" y="connsiteY7913"/>
                </a:cxn>
                <a:cxn ang="0">
                  <a:pos x="connsiteX7914" y="connsiteY7914"/>
                </a:cxn>
                <a:cxn ang="0">
                  <a:pos x="connsiteX7915" y="connsiteY7915"/>
                </a:cxn>
                <a:cxn ang="0">
                  <a:pos x="connsiteX7916" y="connsiteY7916"/>
                </a:cxn>
                <a:cxn ang="0">
                  <a:pos x="connsiteX7917" y="connsiteY7917"/>
                </a:cxn>
                <a:cxn ang="0">
                  <a:pos x="connsiteX7918" y="connsiteY7918"/>
                </a:cxn>
                <a:cxn ang="0">
                  <a:pos x="connsiteX7919" y="connsiteY7919"/>
                </a:cxn>
                <a:cxn ang="0">
                  <a:pos x="connsiteX7920" y="connsiteY7920"/>
                </a:cxn>
                <a:cxn ang="0">
                  <a:pos x="connsiteX7921" y="connsiteY7921"/>
                </a:cxn>
                <a:cxn ang="0">
                  <a:pos x="connsiteX7922" y="connsiteY7922"/>
                </a:cxn>
                <a:cxn ang="0">
                  <a:pos x="connsiteX7923" y="connsiteY7923"/>
                </a:cxn>
                <a:cxn ang="0">
                  <a:pos x="connsiteX7924" y="connsiteY7924"/>
                </a:cxn>
                <a:cxn ang="0">
                  <a:pos x="connsiteX7925" y="connsiteY7925"/>
                </a:cxn>
                <a:cxn ang="0">
                  <a:pos x="connsiteX7926" y="connsiteY7926"/>
                </a:cxn>
                <a:cxn ang="0">
                  <a:pos x="connsiteX7927" y="connsiteY7927"/>
                </a:cxn>
                <a:cxn ang="0">
                  <a:pos x="connsiteX7928" y="connsiteY7928"/>
                </a:cxn>
                <a:cxn ang="0">
                  <a:pos x="connsiteX7929" y="connsiteY7929"/>
                </a:cxn>
                <a:cxn ang="0">
                  <a:pos x="connsiteX7930" y="connsiteY7930"/>
                </a:cxn>
                <a:cxn ang="0">
                  <a:pos x="connsiteX7931" y="connsiteY7931"/>
                </a:cxn>
                <a:cxn ang="0">
                  <a:pos x="connsiteX7932" y="connsiteY7932"/>
                </a:cxn>
                <a:cxn ang="0">
                  <a:pos x="connsiteX7933" y="connsiteY7933"/>
                </a:cxn>
                <a:cxn ang="0">
                  <a:pos x="connsiteX7934" y="connsiteY7934"/>
                </a:cxn>
                <a:cxn ang="0">
                  <a:pos x="connsiteX7935" y="connsiteY7935"/>
                </a:cxn>
                <a:cxn ang="0">
                  <a:pos x="connsiteX7936" y="connsiteY7936"/>
                </a:cxn>
                <a:cxn ang="0">
                  <a:pos x="connsiteX7937" y="connsiteY7937"/>
                </a:cxn>
                <a:cxn ang="0">
                  <a:pos x="connsiteX7938" y="connsiteY7938"/>
                </a:cxn>
                <a:cxn ang="0">
                  <a:pos x="connsiteX7939" y="connsiteY7939"/>
                </a:cxn>
                <a:cxn ang="0">
                  <a:pos x="connsiteX7940" y="connsiteY7940"/>
                </a:cxn>
                <a:cxn ang="0">
                  <a:pos x="connsiteX7941" y="connsiteY7941"/>
                </a:cxn>
                <a:cxn ang="0">
                  <a:pos x="connsiteX7942" y="connsiteY7942"/>
                </a:cxn>
                <a:cxn ang="0">
                  <a:pos x="connsiteX7943" y="connsiteY7943"/>
                </a:cxn>
                <a:cxn ang="0">
                  <a:pos x="connsiteX7944" y="connsiteY7944"/>
                </a:cxn>
                <a:cxn ang="0">
                  <a:pos x="connsiteX7945" y="connsiteY7945"/>
                </a:cxn>
                <a:cxn ang="0">
                  <a:pos x="connsiteX7946" y="connsiteY7946"/>
                </a:cxn>
                <a:cxn ang="0">
                  <a:pos x="connsiteX7947" y="connsiteY7947"/>
                </a:cxn>
                <a:cxn ang="0">
                  <a:pos x="connsiteX7948" y="connsiteY7948"/>
                </a:cxn>
                <a:cxn ang="0">
                  <a:pos x="connsiteX7949" y="connsiteY7949"/>
                </a:cxn>
                <a:cxn ang="0">
                  <a:pos x="connsiteX7950" y="connsiteY7950"/>
                </a:cxn>
                <a:cxn ang="0">
                  <a:pos x="connsiteX7951" y="connsiteY7951"/>
                </a:cxn>
                <a:cxn ang="0">
                  <a:pos x="connsiteX7952" y="connsiteY7952"/>
                </a:cxn>
                <a:cxn ang="0">
                  <a:pos x="connsiteX7953" y="connsiteY7953"/>
                </a:cxn>
                <a:cxn ang="0">
                  <a:pos x="connsiteX7954" y="connsiteY7954"/>
                </a:cxn>
                <a:cxn ang="0">
                  <a:pos x="connsiteX7955" y="connsiteY7955"/>
                </a:cxn>
                <a:cxn ang="0">
                  <a:pos x="connsiteX7956" y="connsiteY7956"/>
                </a:cxn>
                <a:cxn ang="0">
                  <a:pos x="connsiteX7957" y="connsiteY7957"/>
                </a:cxn>
                <a:cxn ang="0">
                  <a:pos x="connsiteX7958" y="connsiteY7958"/>
                </a:cxn>
                <a:cxn ang="0">
                  <a:pos x="connsiteX7959" y="connsiteY7959"/>
                </a:cxn>
                <a:cxn ang="0">
                  <a:pos x="connsiteX7960" y="connsiteY7960"/>
                </a:cxn>
                <a:cxn ang="0">
                  <a:pos x="connsiteX7961" y="connsiteY7961"/>
                </a:cxn>
                <a:cxn ang="0">
                  <a:pos x="connsiteX7962" y="connsiteY7962"/>
                </a:cxn>
                <a:cxn ang="0">
                  <a:pos x="connsiteX7963" y="connsiteY7963"/>
                </a:cxn>
                <a:cxn ang="0">
                  <a:pos x="connsiteX7964" y="connsiteY7964"/>
                </a:cxn>
                <a:cxn ang="0">
                  <a:pos x="connsiteX7965" y="connsiteY7965"/>
                </a:cxn>
                <a:cxn ang="0">
                  <a:pos x="connsiteX7966" y="connsiteY7966"/>
                </a:cxn>
                <a:cxn ang="0">
                  <a:pos x="connsiteX7967" y="connsiteY7967"/>
                </a:cxn>
                <a:cxn ang="0">
                  <a:pos x="connsiteX7968" y="connsiteY7968"/>
                </a:cxn>
                <a:cxn ang="0">
                  <a:pos x="connsiteX7969" y="connsiteY7969"/>
                </a:cxn>
                <a:cxn ang="0">
                  <a:pos x="connsiteX7970" y="connsiteY7970"/>
                </a:cxn>
                <a:cxn ang="0">
                  <a:pos x="connsiteX7971" y="connsiteY7971"/>
                </a:cxn>
                <a:cxn ang="0">
                  <a:pos x="connsiteX7972" y="connsiteY7972"/>
                </a:cxn>
                <a:cxn ang="0">
                  <a:pos x="connsiteX7973" y="connsiteY7973"/>
                </a:cxn>
                <a:cxn ang="0">
                  <a:pos x="connsiteX7974" y="connsiteY7974"/>
                </a:cxn>
                <a:cxn ang="0">
                  <a:pos x="connsiteX7975" y="connsiteY7975"/>
                </a:cxn>
                <a:cxn ang="0">
                  <a:pos x="connsiteX7976" y="connsiteY7976"/>
                </a:cxn>
                <a:cxn ang="0">
                  <a:pos x="connsiteX7977" y="connsiteY7977"/>
                </a:cxn>
                <a:cxn ang="0">
                  <a:pos x="connsiteX7978" y="connsiteY7978"/>
                </a:cxn>
                <a:cxn ang="0">
                  <a:pos x="connsiteX7979" y="connsiteY7979"/>
                </a:cxn>
                <a:cxn ang="0">
                  <a:pos x="connsiteX7980" y="connsiteY7980"/>
                </a:cxn>
                <a:cxn ang="0">
                  <a:pos x="connsiteX7981" y="connsiteY7981"/>
                </a:cxn>
                <a:cxn ang="0">
                  <a:pos x="connsiteX7982" y="connsiteY7982"/>
                </a:cxn>
                <a:cxn ang="0">
                  <a:pos x="connsiteX7983" y="connsiteY7983"/>
                </a:cxn>
                <a:cxn ang="0">
                  <a:pos x="connsiteX7984" y="connsiteY7984"/>
                </a:cxn>
                <a:cxn ang="0">
                  <a:pos x="connsiteX7985" y="connsiteY7985"/>
                </a:cxn>
                <a:cxn ang="0">
                  <a:pos x="connsiteX7986" y="connsiteY7986"/>
                </a:cxn>
                <a:cxn ang="0">
                  <a:pos x="connsiteX7987" y="connsiteY7987"/>
                </a:cxn>
                <a:cxn ang="0">
                  <a:pos x="connsiteX7988" y="connsiteY7988"/>
                </a:cxn>
                <a:cxn ang="0">
                  <a:pos x="connsiteX7989" y="connsiteY7989"/>
                </a:cxn>
                <a:cxn ang="0">
                  <a:pos x="connsiteX7990" y="connsiteY7990"/>
                </a:cxn>
                <a:cxn ang="0">
                  <a:pos x="connsiteX7991" y="connsiteY7991"/>
                </a:cxn>
                <a:cxn ang="0">
                  <a:pos x="connsiteX7992" y="connsiteY7992"/>
                </a:cxn>
                <a:cxn ang="0">
                  <a:pos x="connsiteX7993" y="connsiteY7993"/>
                </a:cxn>
                <a:cxn ang="0">
                  <a:pos x="connsiteX7994" y="connsiteY7994"/>
                </a:cxn>
                <a:cxn ang="0">
                  <a:pos x="connsiteX7995" y="connsiteY7995"/>
                </a:cxn>
                <a:cxn ang="0">
                  <a:pos x="connsiteX7996" y="connsiteY7996"/>
                </a:cxn>
                <a:cxn ang="0">
                  <a:pos x="connsiteX7997" y="connsiteY7997"/>
                </a:cxn>
                <a:cxn ang="0">
                  <a:pos x="connsiteX7998" y="connsiteY7998"/>
                </a:cxn>
                <a:cxn ang="0">
                  <a:pos x="connsiteX7999" y="connsiteY7999"/>
                </a:cxn>
                <a:cxn ang="0">
                  <a:pos x="connsiteX8000" y="connsiteY8000"/>
                </a:cxn>
                <a:cxn ang="0">
                  <a:pos x="connsiteX8001" y="connsiteY8001"/>
                </a:cxn>
                <a:cxn ang="0">
                  <a:pos x="connsiteX8002" y="connsiteY8002"/>
                </a:cxn>
                <a:cxn ang="0">
                  <a:pos x="connsiteX8003" y="connsiteY8003"/>
                </a:cxn>
                <a:cxn ang="0">
                  <a:pos x="connsiteX8004" y="connsiteY8004"/>
                </a:cxn>
                <a:cxn ang="0">
                  <a:pos x="connsiteX8005" y="connsiteY8005"/>
                </a:cxn>
                <a:cxn ang="0">
                  <a:pos x="connsiteX8006" y="connsiteY8006"/>
                </a:cxn>
                <a:cxn ang="0">
                  <a:pos x="connsiteX8007" y="connsiteY8007"/>
                </a:cxn>
                <a:cxn ang="0">
                  <a:pos x="connsiteX8008" y="connsiteY8008"/>
                </a:cxn>
                <a:cxn ang="0">
                  <a:pos x="connsiteX8009" y="connsiteY8009"/>
                </a:cxn>
                <a:cxn ang="0">
                  <a:pos x="connsiteX8010" y="connsiteY8010"/>
                </a:cxn>
                <a:cxn ang="0">
                  <a:pos x="connsiteX8011" y="connsiteY8011"/>
                </a:cxn>
                <a:cxn ang="0">
                  <a:pos x="connsiteX8012" y="connsiteY8012"/>
                </a:cxn>
                <a:cxn ang="0">
                  <a:pos x="connsiteX8013" y="connsiteY8013"/>
                </a:cxn>
                <a:cxn ang="0">
                  <a:pos x="connsiteX8014" y="connsiteY8014"/>
                </a:cxn>
                <a:cxn ang="0">
                  <a:pos x="connsiteX8015" y="connsiteY8015"/>
                </a:cxn>
                <a:cxn ang="0">
                  <a:pos x="connsiteX8016" y="connsiteY8016"/>
                </a:cxn>
                <a:cxn ang="0">
                  <a:pos x="connsiteX8017" y="connsiteY8017"/>
                </a:cxn>
                <a:cxn ang="0">
                  <a:pos x="connsiteX8018" y="connsiteY8018"/>
                </a:cxn>
                <a:cxn ang="0">
                  <a:pos x="connsiteX8019" y="connsiteY8019"/>
                </a:cxn>
                <a:cxn ang="0">
                  <a:pos x="connsiteX8020" y="connsiteY8020"/>
                </a:cxn>
                <a:cxn ang="0">
                  <a:pos x="connsiteX8021" y="connsiteY8021"/>
                </a:cxn>
                <a:cxn ang="0">
                  <a:pos x="connsiteX8022" y="connsiteY8022"/>
                </a:cxn>
                <a:cxn ang="0">
                  <a:pos x="connsiteX8023" y="connsiteY8023"/>
                </a:cxn>
                <a:cxn ang="0">
                  <a:pos x="connsiteX8024" y="connsiteY8024"/>
                </a:cxn>
                <a:cxn ang="0">
                  <a:pos x="connsiteX8025" y="connsiteY8025"/>
                </a:cxn>
                <a:cxn ang="0">
                  <a:pos x="connsiteX8026" y="connsiteY8026"/>
                </a:cxn>
                <a:cxn ang="0">
                  <a:pos x="connsiteX8027" y="connsiteY8027"/>
                </a:cxn>
                <a:cxn ang="0">
                  <a:pos x="connsiteX8028" y="connsiteY8028"/>
                </a:cxn>
                <a:cxn ang="0">
                  <a:pos x="connsiteX8029" y="connsiteY8029"/>
                </a:cxn>
                <a:cxn ang="0">
                  <a:pos x="connsiteX8030" y="connsiteY8030"/>
                </a:cxn>
                <a:cxn ang="0">
                  <a:pos x="connsiteX8031" y="connsiteY8031"/>
                </a:cxn>
                <a:cxn ang="0">
                  <a:pos x="connsiteX8032" y="connsiteY8032"/>
                </a:cxn>
                <a:cxn ang="0">
                  <a:pos x="connsiteX8033" y="connsiteY8033"/>
                </a:cxn>
                <a:cxn ang="0">
                  <a:pos x="connsiteX8034" y="connsiteY8034"/>
                </a:cxn>
                <a:cxn ang="0">
                  <a:pos x="connsiteX8035" y="connsiteY8035"/>
                </a:cxn>
                <a:cxn ang="0">
                  <a:pos x="connsiteX8036" y="connsiteY8036"/>
                </a:cxn>
                <a:cxn ang="0">
                  <a:pos x="connsiteX8037" y="connsiteY8037"/>
                </a:cxn>
                <a:cxn ang="0">
                  <a:pos x="connsiteX8038" y="connsiteY8038"/>
                </a:cxn>
                <a:cxn ang="0">
                  <a:pos x="connsiteX8039" y="connsiteY8039"/>
                </a:cxn>
                <a:cxn ang="0">
                  <a:pos x="connsiteX8040" y="connsiteY8040"/>
                </a:cxn>
                <a:cxn ang="0">
                  <a:pos x="connsiteX8041" y="connsiteY8041"/>
                </a:cxn>
                <a:cxn ang="0">
                  <a:pos x="connsiteX8042" y="connsiteY8042"/>
                </a:cxn>
                <a:cxn ang="0">
                  <a:pos x="connsiteX8043" y="connsiteY8043"/>
                </a:cxn>
                <a:cxn ang="0">
                  <a:pos x="connsiteX8044" y="connsiteY8044"/>
                </a:cxn>
                <a:cxn ang="0">
                  <a:pos x="connsiteX8045" y="connsiteY8045"/>
                </a:cxn>
                <a:cxn ang="0">
                  <a:pos x="connsiteX8046" y="connsiteY8046"/>
                </a:cxn>
                <a:cxn ang="0">
                  <a:pos x="connsiteX8047" y="connsiteY8047"/>
                </a:cxn>
                <a:cxn ang="0">
                  <a:pos x="connsiteX8048" y="connsiteY8048"/>
                </a:cxn>
                <a:cxn ang="0">
                  <a:pos x="connsiteX8049" y="connsiteY8049"/>
                </a:cxn>
                <a:cxn ang="0">
                  <a:pos x="connsiteX8050" y="connsiteY8050"/>
                </a:cxn>
                <a:cxn ang="0">
                  <a:pos x="connsiteX8051" y="connsiteY8051"/>
                </a:cxn>
                <a:cxn ang="0">
                  <a:pos x="connsiteX8052" y="connsiteY8052"/>
                </a:cxn>
                <a:cxn ang="0">
                  <a:pos x="connsiteX8053" y="connsiteY8053"/>
                </a:cxn>
                <a:cxn ang="0">
                  <a:pos x="connsiteX8054" y="connsiteY8054"/>
                </a:cxn>
                <a:cxn ang="0">
                  <a:pos x="connsiteX8055" y="connsiteY8055"/>
                </a:cxn>
                <a:cxn ang="0">
                  <a:pos x="connsiteX8056" y="connsiteY8056"/>
                </a:cxn>
                <a:cxn ang="0">
                  <a:pos x="connsiteX8057" y="connsiteY8057"/>
                </a:cxn>
                <a:cxn ang="0">
                  <a:pos x="connsiteX8058" y="connsiteY8058"/>
                </a:cxn>
                <a:cxn ang="0">
                  <a:pos x="connsiteX8059" y="connsiteY8059"/>
                </a:cxn>
                <a:cxn ang="0">
                  <a:pos x="connsiteX8060" y="connsiteY8060"/>
                </a:cxn>
                <a:cxn ang="0">
                  <a:pos x="connsiteX8061" y="connsiteY8061"/>
                </a:cxn>
                <a:cxn ang="0">
                  <a:pos x="connsiteX8062" y="connsiteY8062"/>
                </a:cxn>
                <a:cxn ang="0">
                  <a:pos x="connsiteX8063" y="connsiteY8063"/>
                </a:cxn>
                <a:cxn ang="0">
                  <a:pos x="connsiteX8064" y="connsiteY8064"/>
                </a:cxn>
                <a:cxn ang="0">
                  <a:pos x="connsiteX8065" y="connsiteY8065"/>
                </a:cxn>
                <a:cxn ang="0">
                  <a:pos x="connsiteX8066" y="connsiteY8066"/>
                </a:cxn>
                <a:cxn ang="0">
                  <a:pos x="connsiteX8067" y="connsiteY8067"/>
                </a:cxn>
                <a:cxn ang="0">
                  <a:pos x="connsiteX8068" y="connsiteY8068"/>
                </a:cxn>
                <a:cxn ang="0">
                  <a:pos x="connsiteX8069" y="connsiteY8069"/>
                </a:cxn>
                <a:cxn ang="0">
                  <a:pos x="connsiteX8070" y="connsiteY8070"/>
                </a:cxn>
                <a:cxn ang="0">
                  <a:pos x="connsiteX8071" y="connsiteY8071"/>
                </a:cxn>
                <a:cxn ang="0">
                  <a:pos x="connsiteX8072" y="connsiteY8072"/>
                </a:cxn>
                <a:cxn ang="0">
                  <a:pos x="connsiteX8073" y="connsiteY8073"/>
                </a:cxn>
                <a:cxn ang="0">
                  <a:pos x="connsiteX8074" y="connsiteY8074"/>
                </a:cxn>
                <a:cxn ang="0">
                  <a:pos x="connsiteX8075" y="connsiteY8075"/>
                </a:cxn>
                <a:cxn ang="0">
                  <a:pos x="connsiteX8076" y="connsiteY8076"/>
                </a:cxn>
                <a:cxn ang="0">
                  <a:pos x="connsiteX8077" y="connsiteY8077"/>
                </a:cxn>
                <a:cxn ang="0">
                  <a:pos x="connsiteX8078" y="connsiteY8078"/>
                </a:cxn>
                <a:cxn ang="0">
                  <a:pos x="connsiteX8079" y="connsiteY8079"/>
                </a:cxn>
                <a:cxn ang="0">
                  <a:pos x="connsiteX8080" y="connsiteY8080"/>
                </a:cxn>
                <a:cxn ang="0">
                  <a:pos x="connsiteX8081" y="connsiteY8081"/>
                </a:cxn>
                <a:cxn ang="0">
                  <a:pos x="connsiteX8082" y="connsiteY8082"/>
                </a:cxn>
                <a:cxn ang="0">
                  <a:pos x="connsiteX8083" y="connsiteY8083"/>
                </a:cxn>
                <a:cxn ang="0">
                  <a:pos x="connsiteX8084" y="connsiteY8084"/>
                </a:cxn>
                <a:cxn ang="0">
                  <a:pos x="connsiteX8085" y="connsiteY8085"/>
                </a:cxn>
                <a:cxn ang="0">
                  <a:pos x="connsiteX8086" y="connsiteY8086"/>
                </a:cxn>
                <a:cxn ang="0">
                  <a:pos x="connsiteX8087" y="connsiteY8087"/>
                </a:cxn>
                <a:cxn ang="0">
                  <a:pos x="connsiteX8088" y="connsiteY8088"/>
                </a:cxn>
                <a:cxn ang="0">
                  <a:pos x="connsiteX8089" y="connsiteY8089"/>
                </a:cxn>
                <a:cxn ang="0">
                  <a:pos x="connsiteX8090" y="connsiteY8090"/>
                </a:cxn>
                <a:cxn ang="0">
                  <a:pos x="connsiteX8091" y="connsiteY8091"/>
                </a:cxn>
                <a:cxn ang="0">
                  <a:pos x="connsiteX8092" y="connsiteY8092"/>
                </a:cxn>
                <a:cxn ang="0">
                  <a:pos x="connsiteX8093" y="connsiteY8093"/>
                </a:cxn>
                <a:cxn ang="0">
                  <a:pos x="connsiteX8094" y="connsiteY8094"/>
                </a:cxn>
                <a:cxn ang="0">
                  <a:pos x="connsiteX8095" y="connsiteY8095"/>
                </a:cxn>
                <a:cxn ang="0">
                  <a:pos x="connsiteX8096" y="connsiteY8096"/>
                </a:cxn>
                <a:cxn ang="0">
                  <a:pos x="connsiteX8097" y="connsiteY8097"/>
                </a:cxn>
                <a:cxn ang="0">
                  <a:pos x="connsiteX8098" y="connsiteY8098"/>
                </a:cxn>
                <a:cxn ang="0">
                  <a:pos x="connsiteX8099" y="connsiteY8099"/>
                </a:cxn>
                <a:cxn ang="0">
                  <a:pos x="connsiteX8100" y="connsiteY8100"/>
                </a:cxn>
                <a:cxn ang="0">
                  <a:pos x="connsiteX8101" y="connsiteY8101"/>
                </a:cxn>
                <a:cxn ang="0">
                  <a:pos x="connsiteX8102" y="connsiteY8102"/>
                </a:cxn>
                <a:cxn ang="0">
                  <a:pos x="connsiteX8103" y="connsiteY8103"/>
                </a:cxn>
                <a:cxn ang="0">
                  <a:pos x="connsiteX8104" y="connsiteY8104"/>
                </a:cxn>
                <a:cxn ang="0">
                  <a:pos x="connsiteX8105" y="connsiteY8105"/>
                </a:cxn>
                <a:cxn ang="0">
                  <a:pos x="connsiteX8106" y="connsiteY8106"/>
                </a:cxn>
                <a:cxn ang="0">
                  <a:pos x="connsiteX8107" y="connsiteY8107"/>
                </a:cxn>
                <a:cxn ang="0">
                  <a:pos x="connsiteX8108" y="connsiteY8108"/>
                </a:cxn>
                <a:cxn ang="0">
                  <a:pos x="connsiteX8109" y="connsiteY8109"/>
                </a:cxn>
                <a:cxn ang="0">
                  <a:pos x="connsiteX8110" y="connsiteY8110"/>
                </a:cxn>
                <a:cxn ang="0">
                  <a:pos x="connsiteX8111" y="connsiteY8111"/>
                </a:cxn>
                <a:cxn ang="0">
                  <a:pos x="connsiteX8112" y="connsiteY8112"/>
                </a:cxn>
                <a:cxn ang="0">
                  <a:pos x="connsiteX8113" y="connsiteY8113"/>
                </a:cxn>
                <a:cxn ang="0">
                  <a:pos x="connsiteX8114" y="connsiteY8114"/>
                </a:cxn>
                <a:cxn ang="0">
                  <a:pos x="connsiteX8115" y="connsiteY8115"/>
                </a:cxn>
                <a:cxn ang="0">
                  <a:pos x="connsiteX8116" y="connsiteY8116"/>
                </a:cxn>
                <a:cxn ang="0">
                  <a:pos x="connsiteX8117" y="connsiteY8117"/>
                </a:cxn>
                <a:cxn ang="0">
                  <a:pos x="connsiteX8118" y="connsiteY8118"/>
                </a:cxn>
                <a:cxn ang="0">
                  <a:pos x="connsiteX8119" y="connsiteY8119"/>
                </a:cxn>
                <a:cxn ang="0">
                  <a:pos x="connsiteX8120" y="connsiteY8120"/>
                </a:cxn>
                <a:cxn ang="0">
                  <a:pos x="connsiteX8121" y="connsiteY8121"/>
                </a:cxn>
                <a:cxn ang="0">
                  <a:pos x="connsiteX8122" y="connsiteY8122"/>
                </a:cxn>
                <a:cxn ang="0">
                  <a:pos x="connsiteX8123" y="connsiteY8123"/>
                </a:cxn>
                <a:cxn ang="0">
                  <a:pos x="connsiteX8124" y="connsiteY8124"/>
                </a:cxn>
                <a:cxn ang="0">
                  <a:pos x="connsiteX8125" y="connsiteY8125"/>
                </a:cxn>
                <a:cxn ang="0">
                  <a:pos x="connsiteX8126" y="connsiteY8126"/>
                </a:cxn>
                <a:cxn ang="0">
                  <a:pos x="connsiteX8127" y="connsiteY8127"/>
                </a:cxn>
                <a:cxn ang="0">
                  <a:pos x="connsiteX8128" y="connsiteY8128"/>
                </a:cxn>
                <a:cxn ang="0">
                  <a:pos x="connsiteX8129" y="connsiteY8129"/>
                </a:cxn>
                <a:cxn ang="0">
                  <a:pos x="connsiteX8130" y="connsiteY8130"/>
                </a:cxn>
                <a:cxn ang="0">
                  <a:pos x="connsiteX8131" y="connsiteY8131"/>
                </a:cxn>
                <a:cxn ang="0">
                  <a:pos x="connsiteX8132" y="connsiteY8132"/>
                </a:cxn>
                <a:cxn ang="0">
                  <a:pos x="connsiteX8133" y="connsiteY8133"/>
                </a:cxn>
                <a:cxn ang="0">
                  <a:pos x="connsiteX8134" y="connsiteY8134"/>
                </a:cxn>
                <a:cxn ang="0">
                  <a:pos x="connsiteX8135" y="connsiteY8135"/>
                </a:cxn>
                <a:cxn ang="0">
                  <a:pos x="connsiteX8136" y="connsiteY8136"/>
                </a:cxn>
                <a:cxn ang="0">
                  <a:pos x="connsiteX8137" y="connsiteY8137"/>
                </a:cxn>
                <a:cxn ang="0">
                  <a:pos x="connsiteX8138" y="connsiteY8138"/>
                </a:cxn>
                <a:cxn ang="0">
                  <a:pos x="connsiteX8139" y="connsiteY8139"/>
                </a:cxn>
                <a:cxn ang="0">
                  <a:pos x="connsiteX8140" y="connsiteY8140"/>
                </a:cxn>
                <a:cxn ang="0">
                  <a:pos x="connsiteX8141" y="connsiteY8141"/>
                </a:cxn>
                <a:cxn ang="0">
                  <a:pos x="connsiteX8142" y="connsiteY8142"/>
                </a:cxn>
                <a:cxn ang="0">
                  <a:pos x="connsiteX8143" y="connsiteY8143"/>
                </a:cxn>
                <a:cxn ang="0">
                  <a:pos x="connsiteX8144" y="connsiteY8144"/>
                </a:cxn>
                <a:cxn ang="0">
                  <a:pos x="connsiteX8145" y="connsiteY8145"/>
                </a:cxn>
                <a:cxn ang="0">
                  <a:pos x="connsiteX8146" y="connsiteY8146"/>
                </a:cxn>
                <a:cxn ang="0">
                  <a:pos x="connsiteX8147" y="connsiteY8147"/>
                </a:cxn>
                <a:cxn ang="0">
                  <a:pos x="connsiteX8148" y="connsiteY8148"/>
                </a:cxn>
                <a:cxn ang="0">
                  <a:pos x="connsiteX8149" y="connsiteY8149"/>
                </a:cxn>
                <a:cxn ang="0">
                  <a:pos x="connsiteX8150" y="connsiteY8150"/>
                </a:cxn>
                <a:cxn ang="0">
                  <a:pos x="connsiteX8151" y="connsiteY8151"/>
                </a:cxn>
                <a:cxn ang="0">
                  <a:pos x="connsiteX8152" y="connsiteY8152"/>
                </a:cxn>
                <a:cxn ang="0">
                  <a:pos x="connsiteX8153" y="connsiteY8153"/>
                </a:cxn>
                <a:cxn ang="0">
                  <a:pos x="connsiteX8154" y="connsiteY8154"/>
                </a:cxn>
                <a:cxn ang="0">
                  <a:pos x="connsiteX8155" y="connsiteY8155"/>
                </a:cxn>
                <a:cxn ang="0">
                  <a:pos x="connsiteX8156" y="connsiteY8156"/>
                </a:cxn>
                <a:cxn ang="0">
                  <a:pos x="connsiteX8157" y="connsiteY8157"/>
                </a:cxn>
                <a:cxn ang="0">
                  <a:pos x="connsiteX8158" y="connsiteY8158"/>
                </a:cxn>
                <a:cxn ang="0">
                  <a:pos x="connsiteX8159" y="connsiteY8159"/>
                </a:cxn>
                <a:cxn ang="0">
                  <a:pos x="connsiteX8160" y="connsiteY8160"/>
                </a:cxn>
                <a:cxn ang="0">
                  <a:pos x="connsiteX8161" y="connsiteY8161"/>
                </a:cxn>
                <a:cxn ang="0">
                  <a:pos x="connsiteX8162" y="connsiteY8162"/>
                </a:cxn>
                <a:cxn ang="0">
                  <a:pos x="connsiteX8163" y="connsiteY8163"/>
                </a:cxn>
                <a:cxn ang="0">
                  <a:pos x="connsiteX8164" y="connsiteY8164"/>
                </a:cxn>
                <a:cxn ang="0">
                  <a:pos x="connsiteX8165" y="connsiteY8165"/>
                </a:cxn>
                <a:cxn ang="0">
                  <a:pos x="connsiteX8166" y="connsiteY8166"/>
                </a:cxn>
                <a:cxn ang="0">
                  <a:pos x="connsiteX8167" y="connsiteY8167"/>
                </a:cxn>
                <a:cxn ang="0">
                  <a:pos x="connsiteX8168" y="connsiteY8168"/>
                </a:cxn>
                <a:cxn ang="0">
                  <a:pos x="connsiteX8169" y="connsiteY8169"/>
                </a:cxn>
                <a:cxn ang="0">
                  <a:pos x="connsiteX8170" y="connsiteY8170"/>
                </a:cxn>
                <a:cxn ang="0">
                  <a:pos x="connsiteX8171" y="connsiteY8171"/>
                </a:cxn>
                <a:cxn ang="0">
                  <a:pos x="connsiteX8172" y="connsiteY8172"/>
                </a:cxn>
                <a:cxn ang="0">
                  <a:pos x="connsiteX8173" y="connsiteY8173"/>
                </a:cxn>
                <a:cxn ang="0">
                  <a:pos x="connsiteX8174" y="connsiteY8174"/>
                </a:cxn>
                <a:cxn ang="0">
                  <a:pos x="connsiteX8175" y="connsiteY8175"/>
                </a:cxn>
                <a:cxn ang="0">
                  <a:pos x="connsiteX8176" y="connsiteY8176"/>
                </a:cxn>
                <a:cxn ang="0">
                  <a:pos x="connsiteX8177" y="connsiteY8177"/>
                </a:cxn>
                <a:cxn ang="0">
                  <a:pos x="connsiteX8178" y="connsiteY8178"/>
                </a:cxn>
                <a:cxn ang="0">
                  <a:pos x="connsiteX8179" y="connsiteY8179"/>
                </a:cxn>
                <a:cxn ang="0">
                  <a:pos x="connsiteX8180" y="connsiteY8180"/>
                </a:cxn>
                <a:cxn ang="0">
                  <a:pos x="connsiteX8181" y="connsiteY8181"/>
                </a:cxn>
                <a:cxn ang="0">
                  <a:pos x="connsiteX8182" y="connsiteY8182"/>
                </a:cxn>
                <a:cxn ang="0">
                  <a:pos x="connsiteX8183" y="connsiteY8183"/>
                </a:cxn>
                <a:cxn ang="0">
                  <a:pos x="connsiteX8184" y="connsiteY8184"/>
                </a:cxn>
                <a:cxn ang="0">
                  <a:pos x="connsiteX8185" y="connsiteY8185"/>
                </a:cxn>
                <a:cxn ang="0">
                  <a:pos x="connsiteX8186" y="connsiteY8186"/>
                </a:cxn>
                <a:cxn ang="0">
                  <a:pos x="connsiteX8187" y="connsiteY8187"/>
                </a:cxn>
                <a:cxn ang="0">
                  <a:pos x="connsiteX8188" y="connsiteY8188"/>
                </a:cxn>
                <a:cxn ang="0">
                  <a:pos x="connsiteX8189" y="connsiteY8189"/>
                </a:cxn>
                <a:cxn ang="0">
                  <a:pos x="connsiteX8190" y="connsiteY8190"/>
                </a:cxn>
                <a:cxn ang="0">
                  <a:pos x="connsiteX8191" y="connsiteY8191"/>
                </a:cxn>
                <a:cxn ang="0">
                  <a:pos x="connsiteX8192" y="connsiteY8192"/>
                </a:cxn>
                <a:cxn ang="0">
                  <a:pos x="connsiteX8193" y="connsiteY8193"/>
                </a:cxn>
                <a:cxn ang="0">
                  <a:pos x="connsiteX8194" y="connsiteY8194"/>
                </a:cxn>
                <a:cxn ang="0">
                  <a:pos x="connsiteX8195" y="connsiteY8195"/>
                </a:cxn>
                <a:cxn ang="0">
                  <a:pos x="connsiteX8196" y="connsiteY8196"/>
                </a:cxn>
                <a:cxn ang="0">
                  <a:pos x="connsiteX8197" y="connsiteY8197"/>
                </a:cxn>
                <a:cxn ang="0">
                  <a:pos x="connsiteX8198" y="connsiteY8198"/>
                </a:cxn>
                <a:cxn ang="0">
                  <a:pos x="connsiteX8199" y="connsiteY8199"/>
                </a:cxn>
                <a:cxn ang="0">
                  <a:pos x="connsiteX8200" y="connsiteY8200"/>
                </a:cxn>
                <a:cxn ang="0">
                  <a:pos x="connsiteX8201" y="connsiteY8201"/>
                </a:cxn>
                <a:cxn ang="0">
                  <a:pos x="connsiteX8202" y="connsiteY8202"/>
                </a:cxn>
                <a:cxn ang="0">
                  <a:pos x="connsiteX8203" y="connsiteY8203"/>
                </a:cxn>
                <a:cxn ang="0">
                  <a:pos x="connsiteX8204" y="connsiteY8204"/>
                </a:cxn>
                <a:cxn ang="0">
                  <a:pos x="connsiteX8205" y="connsiteY8205"/>
                </a:cxn>
                <a:cxn ang="0">
                  <a:pos x="connsiteX8206" y="connsiteY8206"/>
                </a:cxn>
                <a:cxn ang="0">
                  <a:pos x="connsiteX8207" y="connsiteY8207"/>
                </a:cxn>
                <a:cxn ang="0">
                  <a:pos x="connsiteX8208" y="connsiteY8208"/>
                </a:cxn>
                <a:cxn ang="0">
                  <a:pos x="connsiteX8209" y="connsiteY8209"/>
                </a:cxn>
                <a:cxn ang="0">
                  <a:pos x="connsiteX8210" y="connsiteY8210"/>
                </a:cxn>
                <a:cxn ang="0">
                  <a:pos x="connsiteX8211" y="connsiteY8211"/>
                </a:cxn>
                <a:cxn ang="0">
                  <a:pos x="connsiteX8212" y="connsiteY8212"/>
                </a:cxn>
                <a:cxn ang="0">
                  <a:pos x="connsiteX8213" y="connsiteY8213"/>
                </a:cxn>
                <a:cxn ang="0">
                  <a:pos x="connsiteX8214" y="connsiteY8214"/>
                </a:cxn>
                <a:cxn ang="0">
                  <a:pos x="connsiteX8215" y="connsiteY8215"/>
                </a:cxn>
                <a:cxn ang="0">
                  <a:pos x="connsiteX8216" y="connsiteY8216"/>
                </a:cxn>
                <a:cxn ang="0">
                  <a:pos x="connsiteX8217" y="connsiteY8217"/>
                </a:cxn>
                <a:cxn ang="0">
                  <a:pos x="connsiteX8218" y="connsiteY8218"/>
                </a:cxn>
                <a:cxn ang="0">
                  <a:pos x="connsiteX8219" y="connsiteY8219"/>
                </a:cxn>
                <a:cxn ang="0">
                  <a:pos x="connsiteX8220" y="connsiteY8220"/>
                </a:cxn>
                <a:cxn ang="0">
                  <a:pos x="connsiteX8221" y="connsiteY8221"/>
                </a:cxn>
                <a:cxn ang="0">
                  <a:pos x="connsiteX8222" y="connsiteY8222"/>
                </a:cxn>
                <a:cxn ang="0">
                  <a:pos x="connsiteX8223" y="connsiteY8223"/>
                </a:cxn>
                <a:cxn ang="0">
                  <a:pos x="connsiteX8224" y="connsiteY8224"/>
                </a:cxn>
                <a:cxn ang="0">
                  <a:pos x="connsiteX8225" y="connsiteY8225"/>
                </a:cxn>
                <a:cxn ang="0">
                  <a:pos x="connsiteX8226" y="connsiteY8226"/>
                </a:cxn>
                <a:cxn ang="0">
                  <a:pos x="connsiteX8227" y="connsiteY8227"/>
                </a:cxn>
                <a:cxn ang="0">
                  <a:pos x="connsiteX8228" y="connsiteY8228"/>
                </a:cxn>
                <a:cxn ang="0">
                  <a:pos x="connsiteX8229" y="connsiteY8229"/>
                </a:cxn>
              </a:cxnLst>
              <a:rect l="l" t="t" r="r" b="b"/>
              <a:pathLst>
                <a:path w="6356145" h="3906224">
                  <a:moveTo>
                    <a:pt x="6250550" y="3710595"/>
                  </a:moveTo>
                  <a:cubicBezTo>
                    <a:pt x="6240008" y="3736617"/>
                    <a:pt x="6233502" y="3764284"/>
                    <a:pt x="6231184" y="3792326"/>
                  </a:cubicBezTo>
                  <a:cubicBezTo>
                    <a:pt x="6250402" y="3793822"/>
                    <a:pt x="6269544" y="3796963"/>
                    <a:pt x="6288313" y="3801898"/>
                  </a:cubicBezTo>
                  <a:cubicBezTo>
                    <a:pt x="6298109" y="3785222"/>
                    <a:pt x="6309475" y="3769519"/>
                    <a:pt x="6322038" y="3754713"/>
                  </a:cubicBezTo>
                  <a:cubicBezTo>
                    <a:pt x="6300578" y="3736543"/>
                    <a:pt x="6276424" y="3721587"/>
                    <a:pt x="6250550" y="3710595"/>
                  </a:cubicBezTo>
                  <a:close/>
                  <a:moveTo>
                    <a:pt x="5281289" y="3710595"/>
                  </a:moveTo>
                  <a:cubicBezTo>
                    <a:pt x="5255416" y="3721587"/>
                    <a:pt x="5231264" y="3736543"/>
                    <a:pt x="5209802" y="3754713"/>
                  </a:cubicBezTo>
                  <a:cubicBezTo>
                    <a:pt x="5222365" y="3769519"/>
                    <a:pt x="5233656" y="3785222"/>
                    <a:pt x="5243452" y="3801898"/>
                  </a:cubicBezTo>
                  <a:cubicBezTo>
                    <a:pt x="5262296" y="3797037"/>
                    <a:pt x="5281439" y="3793896"/>
                    <a:pt x="5300656" y="3792326"/>
                  </a:cubicBezTo>
                  <a:cubicBezTo>
                    <a:pt x="5298338" y="3764359"/>
                    <a:pt x="5291832" y="3736692"/>
                    <a:pt x="5281289" y="3710595"/>
                  </a:cubicBezTo>
                  <a:close/>
                  <a:moveTo>
                    <a:pt x="5067576" y="3710595"/>
                  </a:moveTo>
                  <a:cubicBezTo>
                    <a:pt x="5057032" y="3736617"/>
                    <a:pt x="5050526" y="3764284"/>
                    <a:pt x="5048209" y="3792326"/>
                  </a:cubicBezTo>
                  <a:cubicBezTo>
                    <a:pt x="5067501" y="3793822"/>
                    <a:pt x="5086644" y="3796963"/>
                    <a:pt x="5105414" y="3801898"/>
                  </a:cubicBezTo>
                  <a:cubicBezTo>
                    <a:pt x="5115208" y="3785222"/>
                    <a:pt x="5126500" y="3769444"/>
                    <a:pt x="5139062" y="3754713"/>
                  </a:cubicBezTo>
                  <a:cubicBezTo>
                    <a:pt x="5117602" y="3736543"/>
                    <a:pt x="5093374" y="3721587"/>
                    <a:pt x="5067576" y="3710595"/>
                  </a:cubicBezTo>
                  <a:close/>
                  <a:moveTo>
                    <a:pt x="4098389" y="3710595"/>
                  </a:moveTo>
                  <a:cubicBezTo>
                    <a:pt x="4072516" y="3721587"/>
                    <a:pt x="4048288" y="3736543"/>
                    <a:pt x="4026976" y="3754713"/>
                  </a:cubicBezTo>
                  <a:cubicBezTo>
                    <a:pt x="4039539" y="3769519"/>
                    <a:pt x="4050830" y="3785222"/>
                    <a:pt x="4060626" y="3801898"/>
                  </a:cubicBezTo>
                  <a:cubicBezTo>
                    <a:pt x="4079396" y="3796963"/>
                    <a:pt x="4098463" y="3793896"/>
                    <a:pt x="4117756" y="3792326"/>
                  </a:cubicBezTo>
                  <a:cubicBezTo>
                    <a:pt x="4115363" y="3764284"/>
                    <a:pt x="4108858" y="3736617"/>
                    <a:pt x="4098389" y="3710595"/>
                  </a:cubicBezTo>
                  <a:close/>
                  <a:moveTo>
                    <a:pt x="3884675" y="3710595"/>
                  </a:moveTo>
                  <a:cubicBezTo>
                    <a:pt x="3874132" y="3736617"/>
                    <a:pt x="3867627" y="3764284"/>
                    <a:pt x="3865308" y="3792326"/>
                  </a:cubicBezTo>
                  <a:cubicBezTo>
                    <a:pt x="3884600" y="3793822"/>
                    <a:pt x="3903744" y="3796963"/>
                    <a:pt x="3922513" y="3801898"/>
                  </a:cubicBezTo>
                  <a:cubicBezTo>
                    <a:pt x="3932309" y="3785222"/>
                    <a:pt x="3943600" y="3769444"/>
                    <a:pt x="3956162" y="3754713"/>
                  </a:cubicBezTo>
                  <a:cubicBezTo>
                    <a:pt x="3934702" y="3736543"/>
                    <a:pt x="3910474" y="3721587"/>
                    <a:pt x="3884675" y="3710595"/>
                  </a:cubicBezTo>
                  <a:close/>
                  <a:moveTo>
                    <a:pt x="2915488" y="3710595"/>
                  </a:moveTo>
                  <a:cubicBezTo>
                    <a:pt x="2889616" y="3721587"/>
                    <a:pt x="2865462" y="3736543"/>
                    <a:pt x="2844001" y="3754713"/>
                  </a:cubicBezTo>
                  <a:cubicBezTo>
                    <a:pt x="2856638" y="3769519"/>
                    <a:pt x="2867930" y="3785222"/>
                    <a:pt x="2877651" y="3801898"/>
                  </a:cubicBezTo>
                  <a:cubicBezTo>
                    <a:pt x="2896495" y="3796963"/>
                    <a:pt x="2915564" y="3793896"/>
                    <a:pt x="2934856" y="3792326"/>
                  </a:cubicBezTo>
                  <a:cubicBezTo>
                    <a:pt x="2932463" y="3764284"/>
                    <a:pt x="2925957" y="3736617"/>
                    <a:pt x="2915488" y="3710595"/>
                  </a:cubicBezTo>
                  <a:close/>
                  <a:moveTo>
                    <a:pt x="2701775" y="3710595"/>
                  </a:moveTo>
                  <a:cubicBezTo>
                    <a:pt x="2691232" y="3736617"/>
                    <a:pt x="2684726" y="3764284"/>
                    <a:pt x="2682408" y="3792326"/>
                  </a:cubicBezTo>
                  <a:cubicBezTo>
                    <a:pt x="2701626" y="3793822"/>
                    <a:pt x="2720768" y="3796963"/>
                    <a:pt x="2739538" y="3801898"/>
                  </a:cubicBezTo>
                  <a:cubicBezTo>
                    <a:pt x="2749334" y="3785222"/>
                    <a:pt x="2760624" y="3769519"/>
                    <a:pt x="2773262" y="3754713"/>
                  </a:cubicBezTo>
                  <a:cubicBezTo>
                    <a:pt x="2751801" y="3736543"/>
                    <a:pt x="2727648" y="3721587"/>
                    <a:pt x="2701775" y="3710595"/>
                  </a:cubicBezTo>
                  <a:close/>
                  <a:moveTo>
                    <a:pt x="1732513" y="3710595"/>
                  </a:moveTo>
                  <a:cubicBezTo>
                    <a:pt x="1706715" y="3721587"/>
                    <a:pt x="1682487" y="3736543"/>
                    <a:pt x="1661026" y="3754713"/>
                  </a:cubicBezTo>
                  <a:cubicBezTo>
                    <a:pt x="1673589" y="3769444"/>
                    <a:pt x="1684880" y="3785147"/>
                    <a:pt x="1694676" y="3801898"/>
                  </a:cubicBezTo>
                  <a:cubicBezTo>
                    <a:pt x="1713445" y="3797037"/>
                    <a:pt x="1732588" y="3793896"/>
                    <a:pt x="1751881" y="3792326"/>
                  </a:cubicBezTo>
                  <a:cubicBezTo>
                    <a:pt x="1749562" y="3764284"/>
                    <a:pt x="1742982" y="3736617"/>
                    <a:pt x="1732513" y="3710595"/>
                  </a:cubicBezTo>
                  <a:close/>
                  <a:moveTo>
                    <a:pt x="1518800" y="3710595"/>
                  </a:moveTo>
                  <a:cubicBezTo>
                    <a:pt x="1508256" y="3736692"/>
                    <a:pt x="1501751" y="3764359"/>
                    <a:pt x="1499433" y="3792326"/>
                  </a:cubicBezTo>
                  <a:cubicBezTo>
                    <a:pt x="1518725" y="3793822"/>
                    <a:pt x="1537868" y="3796963"/>
                    <a:pt x="1556637" y="3801898"/>
                  </a:cubicBezTo>
                  <a:cubicBezTo>
                    <a:pt x="1566359" y="3785222"/>
                    <a:pt x="1577725" y="3769519"/>
                    <a:pt x="1590287" y="3754713"/>
                  </a:cubicBezTo>
                  <a:cubicBezTo>
                    <a:pt x="1568826" y="3736543"/>
                    <a:pt x="1544673" y="3721587"/>
                    <a:pt x="1518800" y="3710595"/>
                  </a:cubicBezTo>
                  <a:close/>
                  <a:moveTo>
                    <a:pt x="549613" y="3710595"/>
                  </a:moveTo>
                  <a:cubicBezTo>
                    <a:pt x="523815" y="3721587"/>
                    <a:pt x="499662" y="3736543"/>
                    <a:pt x="478126" y="3754713"/>
                  </a:cubicBezTo>
                  <a:cubicBezTo>
                    <a:pt x="490688" y="3769519"/>
                    <a:pt x="501980" y="3785222"/>
                    <a:pt x="511776" y="3801898"/>
                  </a:cubicBezTo>
                  <a:cubicBezTo>
                    <a:pt x="530545" y="3796963"/>
                    <a:pt x="549688" y="3793896"/>
                    <a:pt x="568980" y="3792326"/>
                  </a:cubicBezTo>
                  <a:cubicBezTo>
                    <a:pt x="566587" y="3764359"/>
                    <a:pt x="560081" y="3736692"/>
                    <a:pt x="549613" y="3710595"/>
                  </a:cubicBezTo>
                  <a:close/>
                  <a:moveTo>
                    <a:pt x="335900" y="3710595"/>
                  </a:moveTo>
                  <a:cubicBezTo>
                    <a:pt x="325357" y="3736617"/>
                    <a:pt x="318851" y="3764284"/>
                    <a:pt x="316532" y="3792326"/>
                  </a:cubicBezTo>
                  <a:cubicBezTo>
                    <a:pt x="335825" y="3793822"/>
                    <a:pt x="354967" y="3796963"/>
                    <a:pt x="373737" y="3801898"/>
                  </a:cubicBezTo>
                  <a:cubicBezTo>
                    <a:pt x="383533" y="3785222"/>
                    <a:pt x="394824" y="3769444"/>
                    <a:pt x="407387" y="3754713"/>
                  </a:cubicBezTo>
                  <a:cubicBezTo>
                    <a:pt x="385926" y="3736543"/>
                    <a:pt x="361698" y="3721587"/>
                    <a:pt x="335900" y="3710595"/>
                  </a:cubicBezTo>
                  <a:close/>
                  <a:moveTo>
                    <a:pt x="3777146" y="3688526"/>
                  </a:moveTo>
                  <a:cubicBezTo>
                    <a:pt x="3757068" y="3688348"/>
                    <a:pt x="3736953" y="3690293"/>
                    <a:pt x="3717324" y="3694443"/>
                  </a:cubicBezTo>
                  <a:cubicBezTo>
                    <a:pt x="3713286" y="3713436"/>
                    <a:pt x="3711267" y="3732803"/>
                    <a:pt x="3711267" y="3752395"/>
                  </a:cubicBezTo>
                  <a:cubicBezTo>
                    <a:pt x="3711267" y="3773183"/>
                    <a:pt x="3713660" y="3793822"/>
                    <a:pt x="3718146" y="3813862"/>
                  </a:cubicBezTo>
                  <a:cubicBezTo>
                    <a:pt x="3749030" y="3801898"/>
                    <a:pt x="3781782" y="3794420"/>
                    <a:pt x="3814908" y="3792027"/>
                  </a:cubicBezTo>
                  <a:cubicBezTo>
                    <a:pt x="3817301" y="3758900"/>
                    <a:pt x="3824704" y="3726148"/>
                    <a:pt x="3836743" y="3695340"/>
                  </a:cubicBezTo>
                  <a:cubicBezTo>
                    <a:pt x="3817264" y="3691003"/>
                    <a:pt x="3797223" y="3688704"/>
                    <a:pt x="3777146" y="3688526"/>
                  </a:cubicBezTo>
                  <a:close/>
                  <a:moveTo>
                    <a:pt x="228417" y="3688526"/>
                  </a:moveTo>
                  <a:cubicBezTo>
                    <a:pt x="208349" y="3688348"/>
                    <a:pt x="188253" y="3690293"/>
                    <a:pt x="168624" y="3694443"/>
                  </a:cubicBezTo>
                  <a:cubicBezTo>
                    <a:pt x="164585" y="3713511"/>
                    <a:pt x="162566" y="3732953"/>
                    <a:pt x="162641" y="3752395"/>
                  </a:cubicBezTo>
                  <a:cubicBezTo>
                    <a:pt x="162641" y="3773258"/>
                    <a:pt x="164959" y="3793896"/>
                    <a:pt x="169445" y="3813862"/>
                  </a:cubicBezTo>
                  <a:cubicBezTo>
                    <a:pt x="200328" y="3801898"/>
                    <a:pt x="233006" y="3794420"/>
                    <a:pt x="266208" y="3792027"/>
                  </a:cubicBezTo>
                  <a:cubicBezTo>
                    <a:pt x="268600" y="3758900"/>
                    <a:pt x="276004" y="3726223"/>
                    <a:pt x="288042" y="3695340"/>
                  </a:cubicBezTo>
                  <a:cubicBezTo>
                    <a:pt x="268525" y="3691003"/>
                    <a:pt x="248485" y="3688704"/>
                    <a:pt x="228417" y="3688526"/>
                  </a:cubicBezTo>
                  <a:close/>
                  <a:moveTo>
                    <a:pt x="4960037" y="3688451"/>
                  </a:moveTo>
                  <a:cubicBezTo>
                    <a:pt x="4939968" y="3688274"/>
                    <a:pt x="4919853" y="3690218"/>
                    <a:pt x="4900224" y="3694368"/>
                  </a:cubicBezTo>
                  <a:cubicBezTo>
                    <a:pt x="4896262" y="3713212"/>
                    <a:pt x="4894242" y="3732729"/>
                    <a:pt x="4894242" y="3752320"/>
                  </a:cubicBezTo>
                  <a:cubicBezTo>
                    <a:pt x="4894242" y="3773258"/>
                    <a:pt x="4896560" y="3793896"/>
                    <a:pt x="4901046" y="3813862"/>
                  </a:cubicBezTo>
                  <a:cubicBezTo>
                    <a:pt x="4931930" y="3801898"/>
                    <a:pt x="4964682" y="3794420"/>
                    <a:pt x="4997808" y="3792027"/>
                  </a:cubicBezTo>
                  <a:cubicBezTo>
                    <a:pt x="5000202" y="3758900"/>
                    <a:pt x="5007604" y="3726223"/>
                    <a:pt x="5019569" y="3695265"/>
                  </a:cubicBezTo>
                  <a:cubicBezTo>
                    <a:pt x="5000127" y="3690928"/>
                    <a:pt x="4980105" y="3688629"/>
                    <a:pt x="4960037" y="3688451"/>
                  </a:cubicBezTo>
                  <a:close/>
                  <a:moveTo>
                    <a:pt x="1411355" y="3688451"/>
                  </a:moveTo>
                  <a:cubicBezTo>
                    <a:pt x="1391286" y="3688274"/>
                    <a:pt x="1371190" y="3690218"/>
                    <a:pt x="1351599" y="3694368"/>
                  </a:cubicBezTo>
                  <a:cubicBezTo>
                    <a:pt x="1347560" y="3713287"/>
                    <a:pt x="1345541" y="3732803"/>
                    <a:pt x="1345541" y="3752320"/>
                  </a:cubicBezTo>
                  <a:cubicBezTo>
                    <a:pt x="1345541" y="3773258"/>
                    <a:pt x="1347859" y="3793896"/>
                    <a:pt x="1352346" y="3813862"/>
                  </a:cubicBezTo>
                  <a:cubicBezTo>
                    <a:pt x="1383229" y="3801898"/>
                    <a:pt x="1415982" y="3794420"/>
                    <a:pt x="1449108" y="3792027"/>
                  </a:cubicBezTo>
                  <a:cubicBezTo>
                    <a:pt x="1451426" y="3758976"/>
                    <a:pt x="1458903" y="3726298"/>
                    <a:pt x="1470943" y="3695265"/>
                  </a:cubicBezTo>
                  <a:cubicBezTo>
                    <a:pt x="1451463" y="3690928"/>
                    <a:pt x="1431423" y="3688629"/>
                    <a:pt x="1411355" y="3688451"/>
                  </a:cubicBezTo>
                  <a:close/>
                  <a:moveTo>
                    <a:pt x="6141227" y="3688386"/>
                  </a:moveTo>
                  <a:cubicBezTo>
                    <a:pt x="6121635" y="3688386"/>
                    <a:pt x="6102268" y="3690405"/>
                    <a:pt x="6083274" y="3694443"/>
                  </a:cubicBezTo>
                  <a:cubicBezTo>
                    <a:pt x="6079236" y="3713436"/>
                    <a:pt x="6077218" y="3732878"/>
                    <a:pt x="6077218" y="3752395"/>
                  </a:cubicBezTo>
                  <a:cubicBezTo>
                    <a:pt x="6077218" y="3773332"/>
                    <a:pt x="6079536" y="3793972"/>
                    <a:pt x="6084022" y="3813936"/>
                  </a:cubicBezTo>
                  <a:cubicBezTo>
                    <a:pt x="6114906" y="3801898"/>
                    <a:pt x="6147658" y="3794420"/>
                    <a:pt x="6180784" y="3792027"/>
                  </a:cubicBezTo>
                  <a:cubicBezTo>
                    <a:pt x="6183176" y="3758826"/>
                    <a:pt x="6190654" y="3726073"/>
                    <a:pt x="6202768" y="3695190"/>
                  </a:cubicBezTo>
                  <a:cubicBezTo>
                    <a:pt x="6182728" y="3690704"/>
                    <a:pt x="6162164" y="3688386"/>
                    <a:pt x="6141227" y="3688386"/>
                  </a:cubicBezTo>
                  <a:close/>
                  <a:moveTo>
                    <a:pt x="5390613" y="3688386"/>
                  </a:moveTo>
                  <a:cubicBezTo>
                    <a:pt x="5369751" y="3688386"/>
                    <a:pt x="5349112" y="3690704"/>
                    <a:pt x="5329072" y="3695190"/>
                  </a:cubicBezTo>
                  <a:cubicBezTo>
                    <a:pt x="5341186" y="3726148"/>
                    <a:pt x="5348588" y="3758900"/>
                    <a:pt x="5350982" y="3792027"/>
                  </a:cubicBezTo>
                  <a:cubicBezTo>
                    <a:pt x="5384257" y="3794494"/>
                    <a:pt x="5417009" y="3801898"/>
                    <a:pt x="5447743" y="3813862"/>
                  </a:cubicBezTo>
                  <a:cubicBezTo>
                    <a:pt x="5452230" y="3793822"/>
                    <a:pt x="5454548" y="3773258"/>
                    <a:pt x="5454548" y="3752395"/>
                  </a:cubicBezTo>
                  <a:cubicBezTo>
                    <a:pt x="5454548" y="3732729"/>
                    <a:pt x="5452528" y="3713287"/>
                    <a:pt x="5448566" y="3694368"/>
                  </a:cubicBezTo>
                  <a:cubicBezTo>
                    <a:pt x="5429722" y="3690405"/>
                    <a:pt x="5410280" y="3688386"/>
                    <a:pt x="5390613" y="3688386"/>
                  </a:cubicBezTo>
                  <a:close/>
                  <a:moveTo>
                    <a:pt x="4207788" y="3688386"/>
                  </a:moveTo>
                  <a:cubicBezTo>
                    <a:pt x="4186850" y="3688386"/>
                    <a:pt x="4166212" y="3690704"/>
                    <a:pt x="4146172" y="3695190"/>
                  </a:cubicBezTo>
                  <a:cubicBezTo>
                    <a:pt x="4158210" y="3726148"/>
                    <a:pt x="4165688" y="3758900"/>
                    <a:pt x="4168081" y="3792027"/>
                  </a:cubicBezTo>
                  <a:cubicBezTo>
                    <a:pt x="4201356" y="3794494"/>
                    <a:pt x="4234108" y="3801898"/>
                    <a:pt x="4264843" y="3813862"/>
                  </a:cubicBezTo>
                  <a:cubicBezTo>
                    <a:pt x="4265964" y="3808777"/>
                    <a:pt x="4267086" y="3803468"/>
                    <a:pt x="4268058" y="3797560"/>
                  </a:cubicBezTo>
                  <a:cubicBezTo>
                    <a:pt x="4270451" y="3782905"/>
                    <a:pt x="4271647" y="3767649"/>
                    <a:pt x="4271647" y="3752395"/>
                  </a:cubicBezTo>
                  <a:cubicBezTo>
                    <a:pt x="4271647" y="3732653"/>
                    <a:pt x="4269628" y="3713212"/>
                    <a:pt x="4265665" y="3694368"/>
                  </a:cubicBezTo>
                  <a:cubicBezTo>
                    <a:pt x="4246896" y="3690405"/>
                    <a:pt x="4227454" y="3688386"/>
                    <a:pt x="4207788" y="3688386"/>
                  </a:cubicBezTo>
                  <a:close/>
                  <a:moveTo>
                    <a:pt x="3024887" y="3688386"/>
                  </a:moveTo>
                  <a:cubicBezTo>
                    <a:pt x="3004024" y="3688386"/>
                    <a:pt x="2983386" y="3690704"/>
                    <a:pt x="2963346" y="3695190"/>
                  </a:cubicBezTo>
                  <a:cubicBezTo>
                    <a:pt x="2975310" y="3726148"/>
                    <a:pt x="2982788" y="3758900"/>
                    <a:pt x="2985180" y="3792027"/>
                  </a:cubicBezTo>
                  <a:cubicBezTo>
                    <a:pt x="3018456" y="3794494"/>
                    <a:pt x="3051134" y="3801898"/>
                    <a:pt x="3082017" y="3813862"/>
                  </a:cubicBezTo>
                  <a:cubicBezTo>
                    <a:pt x="3086504" y="3793747"/>
                    <a:pt x="3088822" y="3773183"/>
                    <a:pt x="3088822" y="3752395"/>
                  </a:cubicBezTo>
                  <a:cubicBezTo>
                    <a:pt x="3088822" y="3732878"/>
                    <a:pt x="3086803" y="3713361"/>
                    <a:pt x="3082764" y="3694368"/>
                  </a:cubicBezTo>
                  <a:cubicBezTo>
                    <a:pt x="3063921" y="3690405"/>
                    <a:pt x="3044478" y="3688386"/>
                    <a:pt x="3024887" y="3688386"/>
                  </a:cubicBezTo>
                  <a:close/>
                  <a:moveTo>
                    <a:pt x="2592451" y="3688386"/>
                  </a:moveTo>
                  <a:cubicBezTo>
                    <a:pt x="2572860" y="3688386"/>
                    <a:pt x="2553492" y="3690405"/>
                    <a:pt x="2534498" y="3694443"/>
                  </a:cubicBezTo>
                  <a:cubicBezTo>
                    <a:pt x="2530461" y="3713436"/>
                    <a:pt x="2528442" y="3732878"/>
                    <a:pt x="2528442" y="3752395"/>
                  </a:cubicBezTo>
                  <a:cubicBezTo>
                    <a:pt x="2528442" y="3773183"/>
                    <a:pt x="2530760" y="3793747"/>
                    <a:pt x="2535246" y="3813862"/>
                  </a:cubicBezTo>
                  <a:cubicBezTo>
                    <a:pt x="2566129" y="3801898"/>
                    <a:pt x="2598882" y="3794420"/>
                    <a:pt x="2632008" y="3792027"/>
                  </a:cubicBezTo>
                  <a:cubicBezTo>
                    <a:pt x="2634401" y="3758826"/>
                    <a:pt x="2641878" y="3726073"/>
                    <a:pt x="2653993" y="3695190"/>
                  </a:cubicBezTo>
                  <a:cubicBezTo>
                    <a:pt x="2633952" y="3690704"/>
                    <a:pt x="2613388" y="3688386"/>
                    <a:pt x="2592451" y="3688386"/>
                  </a:cubicBezTo>
                  <a:close/>
                  <a:moveTo>
                    <a:pt x="1841912" y="3688386"/>
                  </a:moveTo>
                  <a:cubicBezTo>
                    <a:pt x="1820975" y="3688386"/>
                    <a:pt x="1800411" y="3690704"/>
                    <a:pt x="1780371" y="3695190"/>
                  </a:cubicBezTo>
                  <a:cubicBezTo>
                    <a:pt x="1792410" y="3726073"/>
                    <a:pt x="1799887" y="3758826"/>
                    <a:pt x="1802280" y="3792027"/>
                  </a:cubicBezTo>
                  <a:cubicBezTo>
                    <a:pt x="1835557" y="3794494"/>
                    <a:pt x="1868234" y="3801898"/>
                    <a:pt x="1899042" y="3813862"/>
                  </a:cubicBezTo>
                  <a:cubicBezTo>
                    <a:pt x="1903529" y="3793822"/>
                    <a:pt x="1905846" y="3773258"/>
                    <a:pt x="1905846" y="3752395"/>
                  </a:cubicBezTo>
                  <a:cubicBezTo>
                    <a:pt x="1905846" y="3732729"/>
                    <a:pt x="1903828" y="3713287"/>
                    <a:pt x="1899865" y="3694368"/>
                  </a:cubicBezTo>
                  <a:cubicBezTo>
                    <a:pt x="1881021" y="3690405"/>
                    <a:pt x="1861579" y="3688386"/>
                    <a:pt x="1841912" y="3688386"/>
                  </a:cubicBezTo>
                  <a:close/>
                  <a:moveTo>
                    <a:pt x="658937" y="3688386"/>
                  </a:moveTo>
                  <a:cubicBezTo>
                    <a:pt x="638074" y="3688386"/>
                    <a:pt x="617436" y="3690704"/>
                    <a:pt x="597396" y="3695190"/>
                  </a:cubicBezTo>
                  <a:cubicBezTo>
                    <a:pt x="609510" y="3726148"/>
                    <a:pt x="616912" y="3758900"/>
                    <a:pt x="619305" y="3792027"/>
                  </a:cubicBezTo>
                  <a:cubicBezTo>
                    <a:pt x="652581" y="3794494"/>
                    <a:pt x="685333" y="3801898"/>
                    <a:pt x="715993" y="3813862"/>
                  </a:cubicBezTo>
                  <a:cubicBezTo>
                    <a:pt x="720478" y="3793747"/>
                    <a:pt x="722797" y="3773183"/>
                    <a:pt x="722797" y="3752395"/>
                  </a:cubicBezTo>
                  <a:cubicBezTo>
                    <a:pt x="722797" y="3732653"/>
                    <a:pt x="720778" y="3713212"/>
                    <a:pt x="716814" y="3694368"/>
                  </a:cubicBezTo>
                  <a:cubicBezTo>
                    <a:pt x="698045" y="3690405"/>
                    <a:pt x="678604" y="3688386"/>
                    <a:pt x="658937" y="3688386"/>
                  </a:cubicBezTo>
                  <a:close/>
                  <a:moveTo>
                    <a:pt x="5765920" y="3630657"/>
                  </a:moveTo>
                  <a:cubicBezTo>
                    <a:pt x="5740795" y="3652418"/>
                    <a:pt x="5712380" y="3670290"/>
                    <a:pt x="5682095" y="3683600"/>
                  </a:cubicBezTo>
                  <a:cubicBezTo>
                    <a:pt x="5693162" y="3701023"/>
                    <a:pt x="5705948" y="3717250"/>
                    <a:pt x="5720680" y="3731981"/>
                  </a:cubicBezTo>
                  <a:cubicBezTo>
                    <a:pt x="5734514" y="3745815"/>
                    <a:pt x="5749694" y="3758153"/>
                    <a:pt x="5765920" y="3768696"/>
                  </a:cubicBezTo>
                  <a:cubicBezTo>
                    <a:pt x="5782072" y="3758153"/>
                    <a:pt x="5797252" y="3745815"/>
                    <a:pt x="5811086" y="3731981"/>
                  </a:cubicBezTo>
                  <a:cubicBezTo>
                    <a:pt x="5825892" y="3717175"/>
                    <a:pt x="5838678" y="3700949"/>
                    <a:pt x="5849670" y="3683600"/>
                  </a:cubicBezTo>
                  <a:cubicBezTo>
                    <a:pt x="5819312" y="3670215"/>
                    <a:pt x="5790970" y="3652343"/>
                    <a:pt x="5765920" y="3630657"/>
                  </a:cubicBezTo>
                  <a:close/>
                  <a:moveTo>
                    <a:pt x="4583020" y="3630657"/>
                  </a:moveTo>
                  <a:cubicBezTo>
                    <a:pt x="4557894" y="3652418"/>
                    <a:pt x="4529479" y="3670290"/>
                    <a:pt x="4499194" y="3683525"/>
                  </a:cubicBezTo>
                  <a:cubicBezTo>
                    <a:pt x="4510187" y="3700873"/>
                    <a:pt x="4522973" y="3717100"/>
                    <a:pt x="4537780" y="3731906"/>
                  </a:cubicBezTo>
                  <a:cubicBezTo>
                    <a:pt x="4551613" y="3745740"/>
                    <a:pt x="4566793" y="3758079"/>
                    <a:pt x="4583020" y="3768622"/>
                  </a:cubicBezTo>
                  <a:cubicBezTo>
                    <a:pt x="4599172" y="3758079"/>
                    <a:pt x="4614352" y="3745740"/>
                    <a:pt x="4628185" y="3731906"/>
                  </a:cubicBezTo>
                  <a:cubicBezTo>
                    <a:pt x="4642916" y="3717175"/>
                    <a:pt x="4655778" y="3700949"/>
                    <a:pt x="4666770" y="3683525"/>
                  </a:cubicBezTo>
                  <a:cubicBezTo>
                    <a:pt x="4636410" y="3670215"/>
                    <a:pt x="4608070" y="3652343"/>
                    <a:pt x="4583020" y="3630657"/>
                  </a:cubicBezTo>
                  <a:close/>
                  <a:moveTo>
                    <a:pt x="3400044" y="3630657"/>
                  </a:moveTo>
                  <a:cubicBezTo>
                    <a:pt x="3374844" y="3652418"/>
                    <a:pt x="3346504" y="3670290"/>
                    <a:pt x="3316294" y="3683600"/>
                  </a:cubicBezTo>
                  <a:cubicBezTo>
                    <a:pt x="3323249" y="3694517"/>
                    <a:pt x="3330876" y="3705061"/>
                    <a:pt x="3339325" y="3715007"/>
                  </a:cubicBezTo>
                  <a:cubicBezTo>
                    <a:pt x="3339550" y="3715305"/>
                    <a:pt x="3339774" y="3715530"/>
                    <a:pt x="3339998" y="3715829"/>
                  </a:cubicBezTo>
                  <a:cubicBezTo>
                    <a:pt x="3344934" y="3721736"/>
                    <a:pt x="3349870" y="3726970"/>
                    <a:pt x="3354804" y="3731906"/>
                  </a:cubicBezTo>
                  <a:cubicBezTo>
                    <a:pt x="3354804" y="3731906"/>
                    <a:pt x="3354879" y="3731981"/>
                    <a:pt x="3354879" y="3731981"/>
                  </a:cubicBezTo>
                  <a:cubicBezTo>
                    <a:pt x="3368712" y="3745815"/>
                    <a:pt x="3383892" y="3758153"/>
                    <a:pt x="3400044" y="3768696"/>
                  </a:cubicBezTo>
                  <a:cubicBezTo>
                    <a:pt x="3416196" y="3758153"/>
                    <a:pt x="3431376" y="3745890"/>
                    <a:pt x="3445285" y="3731981"/>
                  </a:cubicBezTo>
                  <a:cubicBezTo>
                    <a:pt x="3460016" y="3717250"/>
                    <a:pt x="3472803" y="3701023"/>
                    <a:pt x="3483795" y="3683600"/>
                  </a:cubicBezTo>
                  <a:cubicBezTo>
                    <a:pt x="3453510" y="3670215"/>
                    <a:pt x="3425170" y="3652343"/>
                    <a:pt x="3400044" y="3630657"/>
                  </a:cubicBezTo>
                  <a:close/>
                  <a:moveTo>
                    <a:pt x="2217144" y="3630657"/>
                  </a:moveTo>
                  <a:cubicBezTo>
                    <a:pt x="2191944" y="3652418"/>
                    <a:pt x="2163529" y="3670364"/>
                    <a:pt x="2133244" y="3683600"/>
                  </a:cubicBezTo>
                  <a:cubicBezTo>
                    <a:pt x="2136161" y="3688236"/>
                    <a:pt x="2139226" y="3692872"/>
                    <a:pt x="2142442" y="3697359"/>
                  </a:cubicBezTo>
                  <a:cubicBezTo>
                    <a:pt x="2142591" y="3697583"/>
                    <a:pt x="2142666" y="3697733"/>
                    <a:pt x="2142816" y="3697883"/>
                  </a:cubicBezTo>
                  <a:cubicBezTo>
                    <a:pt x="2149246" y="3706632"/>
                    <a:pt x="2156201" y="3715081"/>
                    <a:pt x="2163379" y="3723007"/>
                  </a:cubicBezTo>
                  <a:cubicBezTo>
                    <a:pt x="2163529" y="3723232"/>
                    <a:pt x="2163753" y="3723382"/>
                    <a:pt x="2163903" y="3723606"/>
                  </a:cubicBezTo>
                  <a:cubicBezTo>
                    <a:pt x="2163903" y="3723606"/>
                    <a:pt x="2163978" y="3723680"/>
                    <a:pt x="2163978" y="3723680"/>
                  </a:cubicBezTo>
                  <a:cubicBezTo>
                    <a:pt x="2166520" y="3726448"/>
                    <a:pt x="2169137" y="3729214"/>
                    <a:pt x="2171904" y="3731981"/>
                  </a:cubicBezTo>
                  <a:cubicBezTo>
                    <a:pt x="2185737" y="3745815"/>
                    <a:pt x="2200917" y="3758153"/>
                    <a:pt x="2217144" y="3768696"/>
                  </a:cubicBezTo>
                  <a:cubicBezTo>
                    <a:pt x="2233296" y="3758153"/>
                    <a:pt x="2248476" y="3745815"/>
                    <a:pt x="2262309" y="3731981"/>
                  </a:cubicBezTo>
                  <a:cubicBezTo>
                    <a:pt x="2277116" y="3717250"/>
                    <a:pt x="2289903" y="3701023"/>
                    <a:pt x="2300970" y="3683600"/>
                  </a:cubicBezTo>
                  <a:cubicBezTo>
                    <a:pt x="2270610" y="3670215"/>
                    <a:pt x="2242194" y="3652343"/>
                    <a:pt x="2217144" y="3630657"/>
                  </a:cubicBezTo>
                  <a:close/>
                  <a:moveTo>
                    <a:pt x="1034244" y="3630657"/>
                  </a:moveTo>
                  <a:cubicBezTo>
                    <a:pt x="1009119" y="3652418"/>
                    <a:pt x="980704" y="3670290"/>
                    <a:pt x="950494" y="3683525"/>
                  </a:cubicBezTo>
                  <a:cubicBezTo>
                    <a:pt x="953410" y="3688162"/>
                    <a:pt x="956326" y="3692797"/>
                    <a:pt x="959542" y="3697284"/>
                  </a:cubicBezTo>
                  <a:cubicBezTo>
                    <a:pt x="959841" y="3697658"/>
                    <a:pt x="960065" y="3697957"/>
                    <a:pt x="960364" y="3698331"/>
                  </a:cubicBezTo>
                  <a:cubicBezTo>
                    <a:pt x="966795" y="3707155"/>
                    <a:pt x="973824" y="3715679"/>
                    <a:pt x="981077" y="3723606"/>
                  </a:cubicBezTo>
                  <a:cubicBezTo>
                    <a:pt x="983619" y="3726373"/>
                    <a:pt x="986237" y="3729140"/>
                    <a:pt x="989003" y="3731906"/>
                  </a:cubicBezTo>
                  <a:cubicBezTo>
                    <a:pt x="1002838" y="3745740"/>
                    <a:pt x="1018017" y="3758079"/>
                    <a:pt x="1034244" y="3768622"/>
                  </a:cubicBezTo>
                  <a:cubicBezTo>
                    <a:pt x="1050396" y="3758079"/>
                    <a:pt x="1065575" y="3745740"/>
                    <a:pt x="1079410" y="3731906"/>
                  </a:cubicBezTo>
                  <a:cubicBezTo>
                    <a:pt x="1094141" y="3717175"/>
                    <a:pt x="1107002" y="3700949"/>
                    <a:pt x="1117995" y="3683525"/>
                  </a:cubicBezTo>
                  <a:cubicBezTo>
                    <a:pt x="1087635" y="3670215"/>
                    <a:pt x="1059294" y="3652343"/>
                    <a:pt x="1034244" y="3630657"/>
                  </a:cubicBezTo>
                  <a:close/>
                  <a:moveTo>
                    <a:pt x="3991532" y="3580856"/>
                  </a:moveTo>
                  <a:cubicBezTo>
                    <a:pt x="3975305" y="3591474"/>
                    <a:pt x="3960126" y="3603738"/>
                    <a:pt x="3946367" y="3617572"/>
                  </a:cubicBezTo>
                  <a:cubicBezTo>
                    <a:pt x="3931636" y="3632303"/>
                    <a:pt x="3918774" y="3648529"/>
                    <a:pt x="3907782" y="3665953"/>
                  </a:cubicBezTo>
                  <a:cubicBezTo>
                    <a:pt x="3938066" y="3679263"/>
                    <a:pt x="3966407" y="3697135"/>
                    <a:pt x="3991532" y="3718970"/>
                  </a:cubicBezTo>
                  <a:cubicBezTo>
                    <a:pt x="4016583" y="3697209"/>
                    <a:pt x="4044923" y="3679338"/>
                    <a:pt x="4075283" y="3666028"/>
                  </a:cubicBezTo>
                  <a:cubicBezTo>
                    <a:pt x="4064290" y="3648605"/>
                    <a:pt x="4051503" y="3632377"/>
                    <a:pt x="4036772" y="3617647"/>
                  </a:cubicBezTo>
                  <a:cubicBezTo>
                    <a:pt x="4022939" y="3603813"/>
                    <a:pt x="4007833" y="3591474"/>
                    <a:pt x="3991532" y="3580856"/>
                  </a:cubicBezTo>
                  <a:close/>
                  <a:moveTo>
                    <a:pt x="2808632" y="3580856"/>
                  </a:moveTo>
                  <a:cubicBezTo>
                    <a:pt x="2792405" y="3591474"/>
                    <a:pt x="2777225" y="3603738"/>
                    <a:pt x="2763466" y="3617572"/>
                  </a:cubicBezTo>
                  <a:cubicBezTo>
                    <a:pt x="2748734" y="3632303"/>
                    <a:pt x="2735873" y="3648529"/>
                    <a:pt x="2724881" y="3665953"/>
                  </a:cubicBezTo>
                  <a:cubicBezTo>
                    <a:pt x="2755166" y="3679263"/>
                    <a:pt x="2783506" y="3697135"/>
                    <a:pt x="2808632" y="3718970"/>
                  </a:cubicBezTo>
                  <a:cubicBezTo>
                    <a:pt x="2833682" y="3697209"/>
                    <a:pt x="2862022" y="3679338"/>
                    <a:pt x="2892382" y="3666028"/>
                  </a:cubicBezTo>
                  <a:cubicBezTo>
                    <a:pt x="2881390" y="3648605"/>
                    <a:pt x="2868603" y="3632377"/>
                    <a:pt x="2853872" y="3617647"/>
                  </a:cubicBezTo>
                  <a:cubicBezTo>
                    <a:pt x="2839964" y="3603738"/>
                    <a:pt x="2824784" y="3591400"/>
                    <a:pt x="2808632" y="3580856"/>
                  </a:cubicBezTo>
                  <a:close/>
                  <a:moveTo>
                    <a:pt x="5174432" y="3580782"/>
                  </a:moveTo>
                  <a:cubicBezTo>
                    <a:pt x="5158206" y="3591400"/>
                    <a:pt x="5143101" y="3603663"/>
                    <a:pt x="5129192" y="3617572"/>
                  </a:cubicBezTo>
                  <a:cubicBezTo>
                    <a:pt x="5114536" y="3632303"/>
                    <a:pt x="5101674" y="3648529"/>
                    <a:pt x="5090682" y="3665953"/>
                  </a:cubicBezTo>
                  <a:cubicBezTo>
                    <a:pt x="5120967" y="3679263"/>
                    <a:pt x="5149307" y="3697135"/>
                    <a:pt x="5174508" y="3718895"/>
                  </a:cubicBezTo>
                  <a:cubicBezTo>
                    <a:pt x="5199558" y="3697135"/>
                    <a:pt x="5227974" y="3679263"/>
                    <a:pt x="5258258" y="3665953"/>
                  </a:cubicBezTo>
                  <a:cubicBezTo>
                    <a:pt x="5247191" y="3648529"/>
                    <a:pt x="5234404" y="3632303"/>
                    <a:pt x="5219673" y="3617572"/>
                  </a:cubicBezTo>
                  <a:cubicBezTo>
                    <a:pt x="5205838" y="3603738"/>
                    <a:pt x="5190734" y="3591400"/>
                    <a:pt x="5174432" y="3580782"/>
                  </a:cubicBezTo>
                  <a:close/>
                  <a:moveTo>
                    <a:pt x="1625657" y="3580782"/>
                  </a:moveTo>
                  <a:cubicBezTo>
                    <a:pt x="1609430" y="3591400"/>
                    <a:pt x="1594250" y="3603738"/>
                    <a:pt x="1580417" y="3617572"/>
                  </a:cubicBezTo>
                  <a:cubicBezTo>
                    <a:pt x="1565760" y="3632303"/>
                    <a:pt x="1552899" y="3648529"/>
                    <a:pt x="1541906" y="3665953"/>
                  </a:cubicBezTo>
                  <a:cubicBezTo>
                    <a:pt x="1572265" y="3679263"/>
                    <a:pt x="1600606" y="3697135"/>
                    <a:pt x="1625657" y="3718820"/>
                  </a:cubicBezTo>
                  <a:cubicBezTo>
                    <a:pt x="1650782" y="3697060"/>
                    <a:pt x="1679197" y="3679188"/>
                    <a:pt x="1709482" y="3665878"/>
                  </a:cubicBezTo>
                  <a:cubicBezTo>
                    <a:pt x="1698489" y="3648529"/>
                    <a:pt x="1685628" y="3632303"/>
                    <a:pt x="1670897" y="3617572"/>
                  </a:cubicBezTo>
                  <a:cubicBezTo>
                    <a:pt x="1657063" y="3603738"/>
                    <a:pt x="1641958" y="3591400"/>
                    <a:pt x="1625657" y="3580782"/>
                  </a:cubicBezTo>
                  <a:close/>
                  <a:moveTo>
                    <a:pt x="442756" y="3580782"/>
                  </a:moveTo>
                  <a:cubicBezTo>
                    <a:pt x="426604" y="3591400"/>
                    <a:pt x="411424" y="3603663"/>
                    <a:pt x="397516" y="3617572"/>
                  </a:cubicBezTo>
                  <a:cubicBezTo>
                    <a:pt x="382785" y="3632303"/>
                    <a:pt x="369998" y="3648529"/>
                    <a:pt x="359006" y="3665953"/>
                  </a:cubicBezTo>
                  <a:cubicBezTo>
                    <a:pt x="389290" y="3679263"/>
                    <a:pt x="417631" y="3697135"/>
                    <a:pt x="442756" y="3718895"/>
                  </a:cubicBezTo>
                  <a:cubicBezTo>
                    <a:pt x="467807" y="3697135"/>
                    <a:pt x="496222" y="3679263"/>
                    <a:pt x="526507" y="3665953"/>
                  </a:cubicBezTo>
                  <a:cubicBezTo>
                    <a:pt x="515514" y="3648529"/>
                    <a:pt x="502728" y="3632303"/>
                    <a:pt x="487996" y="3617572"/>
                  </a:cubicBezTo>
                  <a:cubicBezTo>
                    <a:pt x="474163" y="3603738"/>
                    <a:pt x="459057" y="3591400"/>
                    <a:pt x="442756" y="3580782"/>
                  </a:cubicBezTo>
                  <a:close/>
                  <a:moveTo>
                    <a:pt x="4652114" y="3547655"/>
                  </a:moveTo>
                  <a:cubicBezTo>
                    <a:pt x="4648974" y="3552964"/>
                    <a:pt x="4645758" y="3558198"/>
                    <a:pt x="4642318" y="3563359"/>
                  </a:cubicBezTo>
                  <a:cubicBezTo>
                    <a:pt x="4639776" y="3567172"/>
                    <a:pt x="4637158" y="3570836"/>
                    <a:pt x="4634616" y="3574425"/>
                  </a:cubicBezTo>
                  <a:cubicBezTo>
                    <a:pt x="4631998" y="3577940"/>
                    <a:pt x="4629456" y="3581380"/>
                    <a:pt x="4626840" y="3584670"/>
                  </a:cubicBezTo>
                  <a:cubicBezTo>
                    <a:pt x="4624222" y="3588035"/>
                    <a:pt x="4621380" y="3591474"/>
                    <a:pt x="4618464" y="3594914"/>
                  </a:cubicBezTo>
                  <a:cubicBezTo>
                    <a:pt x="4639850" y="3613010"/>
                    <a:pt x="4664004" y="3627965"/>
                    <a:pt x="4689951" y="3638958"/>
                  </a:cubicBezTo>
                  <a:cubicBezTo>
                    <a:pt x="4700420" y="3612935"/>
                    <a:pt x="4706926" y="3585267"/>
                    <a:pt x="4709318" y="3557227"/>
                  </a:cubicBezTo>
                  <a:cubicBezTo>
                    <a:pt x="4700420" y="3556554"/>
                    <a:pt x="4691596" y="3555581"/>
                    <a:pt x="4683072" y="3554235"/>
                  </a:cubicBezTo>
                  <a:cubicBezTo>
                    <a:pt x="4683072" y="3554235"/>
                    <a:pt x="4682996" y="3554235"/>
                    <a:pt x="4682922" y="3554235"/>
                  </a:cubicBezTo>
                  <a:cubicBezTo>
                    <a:pt x="4673650" y="3552665"/>
                    <a:pt x="4665274" y="3550945"/>
                    <a:pt x="4657273" y="3549001"/>
                  </a:cubicBezTo>
                  <a:cubicBezTo>
                    <a:pt x="4655554" y="3548552"/>
                    <a:pt x="4653834" y="3548103"/>
                    <a:pt x="4652114" y="3547655"/>
                  </a:cubicBezTo>
                  <a:close/>
                  <a:moveTo>
                    <a:pt x="5834940" y="3547580"/>
                  </a:moveTo>
                  <a:cubicBezTo>
                    <a:pt x="5825218" y="3564331"/>
                    <a:pt x="5813852" y="3580033"/>
                    <a:pt x="5801290" y="3594840"/>
                  </a:cubicBezTo>
                  <a:cubicBezTo>
                    <a:pt x="5822750" y="3612935"/>
                    <a:pt x="5846904" y="3627965"/>
                    <a:pt x="5872776" y="3638883"/>
                  </a:cubicBezTo>
                  <a:cubicBezTo>
                    <a:pt x="5883245" y="3612861"/>
                    <a:pt x="5889826" y="3585194"/>
                    <a:pt x="5892144" y="3557152"/>
                  </a:cubicBezTo>
                  <a:cubicBezTo>
                    <a:pt x="5883245" y="3556478"/>
                    <a:pt x="5874496" y="3555506"/>
                    <a:pt x="5865897" y="3554161"/>
                  </a:cubicBezTo>
                  <a:cubicBezTo>
                    <a:pt x="5865897" y="3554161"/>
                    <a:pt x="5865822" y="3554161"/>
                    <a:pt x="5865748" y="3554161"/>
                  </a:cubicBezTo>
                  <a:cubicBezTo>
                    <a:pt x="5865598" y="3554161"/>
                    <a:pt x="5865523" y="3554086"/>
                    <a:pt x="5865374" y="3554086"/>
                  </a:cubicBezTo>
                  <a:cubicBezTo>
                    <a:pt x="5860812" y="3553338"/>
                    <a:pt x="5856550" y="3552515"/>
                    <a:pt x="5852437" y="3551693"/>
                  </a:cubicBezTo>
                  <a:cubicBezTo>
                    <a:pt x="5852362" y="3551618"/>
                    <a:pt x="5852288" y="3551618"/>
                    <a:pt x="5852212" y="3551618"/>
                  </a:cubicBezTo>
                  <a:cubicBezTo>
                    <a:pt x="5848025" y="3550721"/>
                    <a:pt x="5843988" y="3549823"/>
                    <a:pt x="5840099" y="3548851"/>
                  </a:cubicBezTo>
                  <a:cubicBezTo>
                    <a:pt x="5838379" y="3548478"/>
                    <a:pt x="5836660" y="3548029"/>
                    <a:pt x="5834940" y="3547580"/>
                  </a:cubicBezTo>
                  <a:close/>
                  <a:moveTo>
                    <a:pt x="3469064" y="3547580"/>
                  </a:moveTo>
                  <a:cubicBezTo>
                    <a:pt x="3459268" y="3564331"/>
                    <a:pt x="3447976" y="3580109"/>
                    <a:pt x="3435414" y="3594840"/>
                  </a:cubicBezTo>
                  <a:cubicBezTo>
                    <a:pt x="3456950" y="3613010"/>
                    <a:pt x="3481103" y="3627965"/>
                    <a:pt x="3506826" y="3638883"/>
                  </a:cubicBezTo>
                  <a:cubicBezTo>
                    <a:pt x="3517370" y="3612861"/>
                    <a:pt x="3523875" y="3585194"/>
                    <a:pt x="3526194" y="3557152"/>
                  </a:cubicBezTo>
                  <a:cubicBezTo>
                    <a:pt x="3517370" y="3556478"/>
                    <a:pt x="3508621" y="3555506"/>
                    <a:pt x="3500021" y="3554161"/>
                  </a:cubicBezTo>
                  <a:cubicBezTo>
                    <a:pt x="3500021" y="3554161"/>
                    <a:pt x="3499947" y="3554161"/>
                    <a:pt x="3499872" y="3554161"/>
                  </a:cubicBezTo>
                  <a:cubicBezTo>
                    <a:pt x="3490600" y="3552591"/>
                    <a:pt x="3482225" y="3550871"/>
                    <a:pt x="3474223" y="3548926"/>
                  </a:cubicBezTo>
                  <a:cubicBezTo>
                    <a:pt x="3472503" y="3548478"/>
                    <a:pt x="3470784" y="3548029"/>
                    <a:pt x="3469064" y="3547580"/>
                  </a:cubicBezTo>
                  <a:close/>
                  <a:moveTo>
                    <a:pt x="2286163" y="3547580"/>
                  </a:moveTo>
                  <a:cubicBezTo>
                    <a:pt x="2276443" y="3564331"/>
                    <a:pt x="2265077" y="3580033"/>
                    <a:pt x="2252514" y="3594840"/>
                  </a:cubicBezTo>
                  <a:cubicBezTo>
                    <a:pt x="2273975" y="3612935"/>
                    <a:pt x="2298128" y="3627965"/>
                    <a:pt x="2323926" y="3638883"/>
                  </a:cubicBezTo>
                  <a:cubicBezTo>
                    <a:pt x="2334470" y="3612861"/>
                    <a:pt x="2340975" y="3585194"/>
                    <a:pt x="2343293" y="3557152"/>
                  </a:cubicBezTo>
                  <a:cubicBezTo>
                    <a:pt x="2334470" y="3556404"/>
                    <a:pt x="2325646" y="3555432"/>
                    <a:pt x="2317121" y="3554086"/>
                  </a:cubicBezTo>
                  <a:cubicBezTo>
                    <a:pt x="2317046" y="3554086"/>
                    <a:pt x="2317046" y="3554086"/>
                    <a:pt x="2316972" y="3554086"/>
                  </a:cubicBezTo>
                  <a:cubicBezTo>
                    <a:pt x="2316747" y="3554086"/>
                    <a:pt x="2316598" y="3554011"/>
                    <a:pt x="2316373" y="3554011"/>
                  </a:cubicBezTo>
                  <a:cubicBezTo>
                    <a:pt x="2311887" y="3553188"/>
                    <a:pt x="2307699" y="3552441"/>
                    <a:pt x="2303662" y="3551618"/>
                  </a:cubicBezTo>
                  <a:cubicBezTo>
                    <a:pt x="2303512" y="3551618"/>
                    <a:pt x="2303437" y="3551543"/>
                    <a:pt x="2303287" y="3551543"/>
                  </a:cubicBezTo>
                  <a:cubicBezTo>
                    <a:pt x="2299025" y="3550721"/>
                    <a:pt x="2295062" y="3549823"/>
                    <a:pt x="2291248" y="3548851"/>
                  </a:cubicBezTo>
                  <a:cubicBezTo>
                    <a:pt x="2289528" y="3548478"/>
                    <a:pt x="2287884" y="3548029"/>
                    <a:pt x="2286163" y="3547580"/>
                  </a:cubicBezTo>
                  <a:close/>
                  <a:moveTo>
                    <a:pt x="1103263" y="3547580"/>
                  </a:moveTo>
                  <a:cubicBezTo>
                    <a:pt x="1093542" y="3564256"/>
                    <a:pt x="1082251" y="3580033"/>
                    <a:pt x="1069614" y="3594840"/>
                  </a:cubicBezTo>
                  <a:cubicBezTo>
                    <a:pt x="1091074" y="3612935"/>
                    <a:pt x="1115227" y="3627965"/>
                    <a:pt x="1141101" y="3638883"/>
                  </a:cubicBezTo>
                  <a:cubicBezTo>
                    <a:pt x="1151569" y="3612861"/>
                    <a:pt x="1158075" y="3585194"/>
                    <a:pt x="1160467" y="3557152"/>
                  </a:cubicBezTo>
                  <a:cubicBezTo>
                    <a:pt x="1151569" y="3556478"/>
                    <a:pt x="1142745" y="3555506"/>
                    <a:pt x="1134221" y="3554161"/>
                  </a:cubicBezTo>
                  <a:cubicBezTo>
                    <a:pt x="1134221" y="3554161"/>
                    <a:pt x="1134147" y="3554161"/>
                    <a:pt x="1134071" y="3554161"/>
                  </a:cubicBezTo>
                  <a:cubicBezTo>
                    <a:pt x="1124799" y="3552591"/>
                    <a:pt x="1116424" y="3550871"/>
                    <a:pt x="1108423" y="3548926"/>
                  </a:cubicBezTo>
                  <a:cubicBezTo>
                    <a:pt x="1106703" y="3548478"/>
                    <a:pt x="1104983" y="3548029"/>
                    <a:pt x="1103263" y="3547580"/>
                  </a:cubicBezTo>
                  <a:close/>
                  <a:moveTo>
                    <a:pt x="5696900" y="3547506"/>
                  </a:moveTo>
                  <a:cubicBezTo>
                    <a:pt x="5678206" y="3552441"/>
                    <a:pt x="5659064" y="3555581"/>
                    <a:pt x="5639696" y="3557152"/>
                  </a:cubicBezTo>
                  <a:cubicBezTo>
                    <a:pt x="5642014" y="3585267"/>
                    <a:pt x="5648595" y="3612935"/>
                    <a:pt x="5659064" y="3638958"/>
                  </a:cubicBezTo>
                  <a:cubicBezTo>
                    <a:pt x="5684786" y="3627965"/>
                    <a:pt x="5709014" y="3613010"/>
                    <a:pt x="5730550" y="3594764"/>
                  </a:cubicBezTo>
                  <a:cubicBezTo>
                    <a:pt x="5717987" y="3579959"/>
                    <a:pt x="5706696" y="3564256"/>
                    <a:pt x="5696900" y="3547506"/>
                  </a:cubicBezTo>
                  <a:close/>
                  <a:moveTo>
                    <a:pt x="4514000" y="3547506"/>
                  </a:moveTo>
                  <a:cubicBezTo>
                    <a:pt x="4495232" y="3552441"/>
                    <a:pt x="4476163" y="3555581"/>
                    <a:pt x="4456796" y="3557152"/>
                  </a:cubicBezTo>
                  <a:cubicBezTo>
                    <a:pt x="4459114" y="3585267"/>
                    <a:pt x="4465620" y="3612935"/>
                    <a:pt x="4476163" y="3638958"/>
                  </a:cubicBezTo>
                  <a:cubicBezTo>
                    <a:pt x="4501961" y="3627965"/>
                    <a:pt x="4526114" y="3613010"/>
                    <a:pt x="4547650" y="3594690"/>
                  </a:cubicBezTo>
                  <a:cubicBezTo>
                    <a:pt x="4539126" y="3584670"/>
                    <a:pt x="4531049" y="3574127"/>
                    <a:pt x="4523796" y="3563209"/>
                  </a:cubicBezTo>
                  <a:cubicBezTo>
                    <a:pt x="4523497" y="3562760"/>
                    <a:pt x="4523273" y="3562311"/>
                    <a:pt x="4522973" y="3561862"/>
                  </a:cubicBezTo>
                  <a:cubicBezTo>
                    <a:pt x="4519833" y="3557152"/>
                    <a:pt x="4516842" y="3552366"/>
                    <a:pt x="4514000" y="3547506"/>
                  </a:cubicBezTo>
                  <a:close/>
                  <a:moveTo>
                    <a:pt x="3330950" y="3547506"/>
                  </a:moveTo>
                  <a:cubicBezTo>
                    <a:pt x="3312256" y="3552441"/>
                    <a:pt x="3293113" y="3555581"/>
                    <a:pt x="3273820" y="3557152"/>
                  </a:cubicBezTo>
                  <a:cubicBezTo>
                    <a:pt x="3275540" y="3577267"/>
                    <a:pt x="3279204" y="3597083"/>
                    <a:pt x="3285186" y="3616450"/>
                  </a:cubicBezTo>
                  <a:cubicBezTo>
                    <a:pt x="3285710" y="3618095"/>
                    <a:pt x="3286158" y="3619740"/>
                    <a:pt x="3286608" y="3621236"/>
                  </a:cubicBezTo>
                  <a:cubicBezTo>
                    <a:pt x="3286682" y="3621460"/>
                    <a:pt x="3286757" y="3621685"/>
                    <a:pt x="3286832" y="3621909"/>
                  </a:cubicBezTo>
                  <a:cubicBezTo>
                    <a:pt x="3287280" y="3623330"/>
                    <a:pt x="3287729" y="3624751"/>
                    <a:pt x="3288252" y="3626096"/>
                  </a:cubicBezTo>
                  <a:cubicBezTo>
                    <a:pt x="3288252" y="3626096"/>
                    <a:pt x="3288328" y="3626172"/>
                    <a:pt x="3288328" y="3626246"/>
                  </a:cubicBezTo>
                  <a:lnTo>
                    <a:pt x="3288402" y="3626395"/>
                  </a:lnTo>
                  <a:cubicBezTo>
                    <a:pt x="3289075" y="3628264"/>
                    <a:pt x="3289524" y="3629611"/>
                    <a:pt x="3290047" y="3630882"/>
                  </a:cubicBezTo>
                  <a:cubicBezTo>
                    <a:pt x="3290047" y="3631032"/>
                    <a:pt x="3290122" y="3631181"/>
                    <a:pt x="3290197" y="3631331"/>
                  </a:cubicBezTo>
                  <a:cubicBezTo>
                    <a:pt x="3291169" y="3633798"/>
                    <a:pt x="3292216" y="3636340"/>
                    <a:pt x="3293188" y="3638809"/>
                  </a:cubicBezTo>
                  <a:cubicBezTo>
                    <a:pt x="3318911" y="3627816"/>
                    <a:pt x="3342989" y="3612935"/>
                    <a:pt x="3364525" y="3594764"/>
                  </a:cubicBezTo>
                  <a:cubicBezTo>
                    <a:pt x="3364525" y="3594764"/>
                    <a:pt x="3364450" y="3594690"/>
                    <a:pt x="3364450" y="3594690"/>
                  </a:cubicBezTo>
                  <a:cubicBezTo>
                    <a:pt x="3364450" y="3594690"/>
                    <a:pt x="3364376" y="3594615"/>
                    <a:pt x="3364376" y="3594615"/>
                  </a:cubicBezTo>
                  <a:cubicBezTo>
                    <a:pt x="3364376" y="3594541"/>
                    <a:pt x="3364301" y="3594466"/>
                    <a:pt x="3364227" y="3594391"/>
                  </a:cubicBezTo>
                  <a:cubicBezTo>
                    <a:pt x="3361983" y="3591699"/>
                    <a:pt x="3359590" y="3588783"/>
                    <a:pt x="3357197" y="3585717"/>
                  </a:cubicBezTo>
                  <a:cubicBezTo>
                    <a:pt x="3356374" y="3584670"/>
                    <a:pt x="3355552" y="3583548"/>
                    <a:pt x="3354730" y="3582501"/>
                  </a:cubicBezTo>
                  <a:cubicBezTo>
                    <a:pt x="3352636" y="3579809"/>
                    <a:pt x="3350542" y="3577042"/>
                    <a:pt x="3348373" y="3574051"/>
                  </a:cubicBezTo>
                  <a:cubicBezTo>
                    <a:pt x="3348298" y="3573977"/>
                    <a:pt x="3348298" y="3573977"/>
                    <a:pt x="3348224" y="3573902"/>
                  </a:cubicBezTo>
                  <a:cubicBezTo>
                    <a:pt x="3343364" y="3567322"/>
                    <a:pt x="3338353" y="3559844"/>
                    <a:pt x="3333642" y="3551992"/>
                  </a:cubicBezTo>
                  <a:cubicBezTo>
                    <a:pt x="3332745" y="3550497"/>
                    <a:pt x="3331848" y="3549001"/>
                    <a:pt x="3330950" y="3547506"/>
                  </a:cubicBezTo>
                  <a:close/>
                  <a:moveTo>
                    <a:pt x="2148125" y="3547506"/>
                  </a:moveTo>
                  <a:cubicBezTo>
                    <a:pt x="2129356" y="3552441"/>
                    <a:pt x="2110213" y="3555581"/>
                    <a:pt x="2090920" y="3557152"/>
                  </a:cubicBezTo>
                  <a:cubicBezTo>
                    <a:pt x="2093238" y="3585194"/>
                    <a:pt x="2099744" y="3612935"/>
                    <a:pt x="2110287" y="3638958"/>
                  </a:cubicBezTo>
                  <a:cubicBezTo>
                    <a:pt x="2136011" y="3627965"/>
                    <a:pt x="2160239" y="3613010"/>
                    <a:pt x="2181774" y="3594764"/>
                  </a:cubicBezTo>
                  <a:cubicBezTo>
                    <a:pt x="2169212" y="3579959"/>
                    <a:pt x="2157920" y="3564256"/>
                    <a:pt x="2148125" y="3547506"/>
                  </a:cubicBezTo>
                  <a:close/>
                  <a:moveTo>
                    <a:pt x="965225" y="3547506"/>
                  </a:moveTo>
                  <a:cubicBezTo>
                    <a:pt x="946530" y="3552441"/>
                    <a:pt x="927387" y="3555581"/>
                    <a:pt x="908020" y="3557152"/>
                  </a:cubicBezTo>
                  <a:cubicBezTo>
                    <a:pt x="910338" y="3585267"/>
                    <a:pt x="916918" y="3612935"/>
                    <a:pt x="927387" y="3638958"/>
                  </a:cubicBezTo>
                  <a:cubicBezTo>
                    <a:pt x="953110" y="3627965"/>
                    <a:pt x="977338" y="3613010"/>
                    <a:pt x="998874" y="3594764"/>
                  </a:cubicBezTo>
                  <a:cubicBezTo>
                    <a:pt x="986311" y="3579959"/>
                    <a:pt x="974945" y="3564181"/>
                    <a:pt x="965225" y="3547506"/>
                  </a:cubicBezTo>
                  <a:close/>
                  <a:moveTo>
                    <a:pt x="3673355" y="3535840"/>
                  </a:moveTo>
                  <a:cubicBezTo>
                    <a:pt x="3647034" y="3546085"/>
                    <a:pt x="3619516" y="3552964"/>
                    <a:pt x="3591175" y="3556255"/>
                  </a:cubicBezTo>
                  <a:cubicBezTo>
                    <a:pt x="3591100" y="3556255"/>
                    <a:pt x="3591100" y="3556255"/>
                    <a:pt x="3591025" y="3556255"/>
                  </a:cubicBezTo>
                  <a:cubicBezTo>
                    <a:pt x="3590951" y="3556255"/>
                    <a:pt x="3590951" y="3556255"/>
                    <a:pt x="3590876" y="3556255"/>
                  </a:cubicBezTo>
                  <a:lnTo>
                    <a:pt x="3581828" y="3557227"/>
                  </a:lnTo>
                  <a:cubicBezTo>
                    <a:pt x="3581678" y="3557227"/>
                    <a:pt x="3581529" y="3557227"/>
                    <a:pt x="3581379" y="3557227"/>
                  </a:cubicBezTo>
                  <a:cubicBezTo>
                    <a:pt x="3581304" y="3557227"/>
                    <a:pt x="3581304" y="3557227"/>
                    <a:pt x="3581230" y="3557227"/>
                  </a:cubicBezTo>
                  <a:cubicBezTo>
                    <a:pt x="3581080" y="3557227"/>
                    <a:pt x="3580856" y="3557227"/>
                    <a:pt x="3580706" y="3557227"/>
                  </a:cubicBezTo>
                  <a:cubicBezTo>
                    <a:pt x="3579286" y="3557301"/>
                    <a:pt x="3577940" y="3557451"/>
                    <a:pt x="3576593" y="3557526"/>
                  </a:cubicBezTo>
                  <a:cubicBezTo>
                    <a:pt x="3574276" y="3590652"/>
                    <a:pt x="3566872" y="3623330"/>
                    <a:pt x="3554758" y="3654288"/>
                  </a:cubicBezTo>
                  <a:cubicBezTo>
                    <a:pt x="3593867" y="3663036"/>
                    <a:pt x="3634845" y="3663485"/>
                    <a:pt x="3674178" y="3655260"/>
                  </a:cubicBezTo>
                  <a:cubicBezTo>
                    <a:pt x="3678141" y="3636565"/>
                    <a:pt x="3680160" y="3617048"/>
                    <a:pt x="3680160" y="3597382"/>
                  </a:cubicBezTo>
                  <a:cubicBezTo>
                    <a:pt x="3680160" y="3576444"/>
                    <a:pt x="3677842" y="3555881"/>
                    <a:pt x="3673355" y="3535840"/>
                  </a:cubicBezTo>
                  <a:close/>
                  <a:moveTo>
                    <a:pt x="6039081" y="3535765"/>
                  </a:moveTo>
                  <a:cubicBezTo>
                    <a:pt x="6033548" y="3537934"/>
                    <a:pt x="6028014" y="3539953"/>
                    <a:pt x="6022331" y="3541823"/>
                  </a:cubicBezTo>
                  <a:cubicBezTo>
                    <a:pt x="6022256" y="3541897"/>
                    <a:pt x="6022182" y="3541897"/>
                    <a:pt x="6022107" y="3541897"/>
                  </a:cubicBezTo>
                  <a:cubicBezTo>
                    <a:pt x="6022107" y="3541897"/>
                    <a:pt x="6022032" y="3541897"/>
                    <a:pt x="6022032" y="3541897"/>
                  </a:cubicBezTo>
                  <a:cubicBezTo>
                    <a:pt x="6021584" y="3542047"/>
                    <a:pt x="6021060" y="3542197"/>
                    <a:pt x="6020536" y="3542346"/>
                  </a:cubicBezTo>
                  <a:cubicBezTo>
                    <a:pt x="6018368" y="3543019"/>
                    <a:pt x="6016200" y="3543767"/>
                    <a:pt x="6014030" y="3544365"/>
                  </a:cubicBezTo>
                  <a:lnTo>
                    <a:pt x="6012984" y="3544664"/>
                  </a:lnTo>
                  <a:cubicBezTo>
                    <a:pt x="6012984" y="3544739"/>
                    <a:pt x="6012909" y="3544739"/>
                    <a:pt x="6012834" y="3544739"/>
                  </a:cubicBezTo>
                  <a:cubicBezTo>
                    <a:pt x="5991747" y="3551020"/>
                    <a:pt x="5969688" y="3555207"/>
                    <a:pt x="5947404" y="3557152"/>
                  </a:cubicBezTo>
                  <a:cubicBezTo>
                    <a:pt x="5947404" y="3557152"/>
                    <a:pt x="5947330" y="3557152"/>
                    <a:pt x="5947330" y="3557152"/>
                  </a:cubicBezTo>
                  <a:cubicBezTo>
                    <a:pt x="5945759" y="3557301"/>
                    <a:pt x="5944114" y="3557451"/>
                    <a:pt x="5942468" y="3557526"/>
                  </a:cubicBezTo>
                  <a:cubicBezTo>
                    <a:pt x="5940076" y="3590652"/>
                    <a:pt x="5932672" y="3623330"/>
                    <a:pt x="5920559" y="3654212"/>
                  </a:cubicBezTo>
                  <a:cubicBezTo>
                    <a:pt x="5959668" y="3662961"/>
                    <a:pt x="6000646" y="3663410"/>
                    <a:pt x="6040053" y="3655185"/>
                  </a:cubicBezTo>
                  <a:cubicBezTo>
                    <a:pt x="6043941" y="3636490"/>
                    <a:pt x="6045960" y="3616974"/>
                    <a:pt x="6045960" y="3597307"/>
                  </a:cubicBezTo>
                  <a:cubicBezTo>
                    <a:pt x="6045960" y="3576519"/>
                    <a:pt x="6043568" y="3555881"/>
                    <a:pt x="6039081" y="3535765"/>
                  </a:cubicBezTo>
                  <a:close/>
                  <a:moveTo>
                    <a:pt x="2490306" y="3535765"/>
                  </a:moveTo>
                  <a:cubicBezTo>
                    <a:pt x="2484772" y="3537934"/>
                    <a:pt x="2479239" y="3539953"/>
                    <a:pt x="2473555" y="3541823"/>
                  </a:cubicBezTo>
                  <a:cubicBezTo>
                    <a:pt x="2473480" y="3541897"/>
                    <a:pt x="2473406" y="3541897"/>
                    <a:pt x="2473331" y="3541897"/>
                  </a:cubicBezTo>
                  <a:cubicBezTo>
                    <a:pt x="2473331" y="3541897"/>
                    <a:pt x="2473256" y="3541897"/>
                    <a:pt x="2473256" y="3541897"/>
                  </a:cubicBezTo>
                  <a:cubicBezTo>
                    <a:pt x="2472807" y="3542047"/>
                    <a:pt x="2472284" y="3542197"/>
                    <a:pt x="2471761" y="3542346"/>
                  </a:cubicBezTo>
                  <a:cubicBezTo>
                    <a:pt x="2469592" y="3543019"/>
                    <a:pt x="2467423" y="3543767"/>
                    <a:pt x="2465255" y="3544365"/>
                  </a:cubicBezTo>
                  <a:lnTo>
                    <a:pt x="2464208" y="3544664"/>
                  </a:lnTo>
                  <a:cubicBezTo>
                    <a:pt x="2464208" y="3544739"/>
                    <a:pt x="2464133" y="3544739"/>
                    <a:pt x="2464059" y="3544739"/>
                  </a:cubicBezTo>
                  <a:cubicBezTo>
                    <a:pt x="2442971" y="3551020"/>
                    <a:pt x="2420912" y="3555207"/>
                    <a:pt x="2398628" y="3557152"/>
                  </a:cubicBezTo>
                  <a:cubicBezTo>
                    <a:pt x="2398628" y="3557152"/>
                    <a:pt x="2398554" y="3557152"/>
                    <a:pt x="2398554" y="3557152"/>
                  </a:cubicBezTo>
                  <a:cubicBezTo>
                    <a:pt x="2396908" y="3557301"/>
                    <a:pt x="2395338" y="3557451"/>
                    <a:pt x="2393693" y="3557526"/>
                  </a:cubicBezTo>
                  <a:cubicBezTo>
                    <a:pt x="2391301" y="3590652"/>
                    <a:pt x="2383897" y="3623330"/>
                    <a:pt x="2371783" y="3654212"/>
                  </a:cubicBezTo>
                  <a:cubicBezTo>
                    <a:pt x="2410892" y="3662961"/>
                    <a:pt x="2451870" y="3663410"/>
                    <a:pt x="2491277" y="3655185"/>
                  </a:cubicBezTo>
                  <a:cubicBezTo>
                    <a:pt x="2495166" y="3636490"/>
                    <a:pt x="2497185" y="3616974"/>
                    <a:pt x="2497185" y="3597307"/>
                  </a:cubicBezTo>
                  <a:cubicBezTo>
                    <a:pt x="2497185" y="3576519"/>
                    <a:pt x="2494792" y="3555881"/>
                    <a:pt x="2490306" y="3535765"/>
                  </a:cubicBezTo>
                  <a:close/>
                  <a:moveTo>
                    <a:pt x="5492534" y="3535691"/>
                  </a:moveTo>
                  <a:cubicBezTo>
                    <a:pt x="5488048" y="3555806"/>
                    <a:pt x="5485655" y="3576370"/>
                    <a:pt x="5485580" y="3597233"/>
                  </a:cubicBezTo>
                  <a:cubicBezTo>
                    <a:pt x="5485580" y="3616749"/>
                    <a:pt x="5487599" y="3636117"/>
                    <a:pt x="5491562" y="3655110"/>
                  </a:cubicBezTo>
                  <a:cubicBezTo>
                    <a:pt x="5530895" y="3663410"/>
                    <a:pt x="5571873" y="3662961"/>
                    <a:pt x="5611056" y="3654212"/>
                  </a:cubicBezTo>
                  <a:cubicBezTo>
                    <a:pt x="5599018" y="3623330"/>
                    <a:pt x="5591614" y="3590652"/>
                    <a:pt x="5589222" y="3557526"/>
                  </a:cubicBezTo>
                  <a:cubicBezTo>
                    <a:pt x="5555946" y="3555133"/>
                    <a:pt x="5523268" y="3547655"/>
                    <a:pt x="5492534" y="3535691"/>
                  </a:cubicBezTo>
                  <a:close/>
                  <a:moveTo>
                    <a:pt x="4856330" y="3535691"/>
                  </a:moveTo>
                  <a:cubicBezTo>
                    <a:pt x="4827018" y="3547207"/>
                    <a:pt x="4796210" y="3554385"/>
                    <a:pt x="4764430" y="3557152"/>
                  </a:cubicBezTo>
                  <a:cubicBezTo>
                    <a:pt x="4762784" y="3557301"/>
                    <a:pt x="4761214" y="3557451"/>
                    <a:pt x="4759568" y="3557526"/>
                  </a:cubicBezTo>
                  <a:cubicBezTo>
                    <a:pt x="4757176" y="3590652"/>
                    <a:pt x="4749773" y="3623330"/>
                    <a:pt x="4737658" y="3654063"/>
                  </a:cubicBezTo>
                  <a:cubicBezTo>
                    <a:pt x="4776693" y="3662812"/>
                    <a:pt x="4817596" y="3663261"/>
                    <a:pt x="4857078" y="3655035"/>
                  </a:cubicBezTo>
                  <a:cubicBezTo>
                    <a:pt x="4861116" y="3636042"/>
                    <a:pt x="4863135" y="3616599"/>
                    <a:pt x="4863135" y="3597157"/>
                  </a:cubicBezTo>
                  <a:cubicBezTo>
                    <a:pt x="4863135" y="3576444"/>
                    <a:pt x="4860817" y="3555806"/>
                    <a:pt x="4856330" y="3535691"/>
                  </a:cubicBezTo>
                  <a:close/>
                  <a:moveTo>
                    <a:pt x="4309634" y="3535691"/>
                  </a:moveTo>
                  <a:cubicBezTo>
                    <a:pt x="4305148" y="3555806"/>
                    <a:pt x="4302754" y="3576444"/>
                    <a:pt x="4302754" y="3597233"/>
                  </a:cubicBezTo>
                  <a:cubicBezTo>
                    <a:pt x="4302754" y="3609496"/>
                    <a:pt x="4303578" y="3621909"/>
                    <a:pt x="4305148" y="3634023"/>
                  </a:cubicBezTo>
                  <a:cubicBezTo>
                    <a:pt x="4305970" y="3640379"/>
                    <a:pt x="4306942" y="3646286"/>
                    <a:pt x="4308064" y="3651969"/>
                  </a:cubicBezTo>
                  <a:cubicBezTo>
                    <a:pt x="4308288" y="3653017"/>
                    <a:pt x="4308512" y="3654063"/>
                    <a:pt x="4308736" y="3655110"/>
                  </a:cubicBezTo>
                  <a:cubicBezTo>
                    <a:pt x="4347920" y="3663410"/>
                    <a:pt x="4388972" y="3662961"/>
                    <a:pt x="4428231" y="3654212"/>
                  </a:cubicBezTo>
                  <a:cubicBezTo>
                    <a:pt x="4416192" y="3623330"/>
                    <a:pt x="4408789" y="3590652"/>
                    <a:pt x="4406396" y="3557526"/>
                  </a:cubicBezTo>
                  <a:cubicBezTo>
                    <a:pt x="4373120" y="3555133"/>
                    <a:pt x="4340442" y="3547655"/>
                    <a:pt x="4309634" y="3535691"/>
                  </a:cubicBezTo>
                  <a:close/>
                  <a:moveTo>
                    <a:pt x="3126734" y="3535691"/>
                  </a:moveTo>
                  <a:cubicBezTo>
                    <a:pt x="3122247" y="3555731"/>
                    <a:pt x="3119929" y="3576295"/>
                    <a:pt x="3119929" y="3597157"/>
                  </a:cubicBezTo>
                  <a:cubicBezTo>
                    <a:pt x="3119929" y="3616824"/>
                    <a:pt x="3121948" y="3636266"/>
                    <a:pt x="3125912" y="3655035"/>
                  </a:cubicBezTo>
                  <a:cubicBezTo>
                    <a:pt x="3165020" y="3663335"/>
                    <a:pt x="3206073" y="3662887"/>
                    <a:pt x="3245330" y="3654138"/>
                  </a:cubicBezTo>
                  <a:cubicBezTo>
                    <a:pt x="3244658" y="3652343"/>
                    <a:pt x="3243984" y="3650623"/>
                    <a:pt x="3243386" y="3648978"/>
                  </a:cubicBezTo>
                  <a:cubicBezTo>
                    <a:pt x="3242713" y="3647184"/>
                    <a:pt x="3242040" y="3645389"/>
                    <a:pt x="3241442" y="3643594"/>
                  </a:cubicBezTo>
                  <a:lnTo>
                    <a:pt x="3241068" y="3642473"/>
                  </a:lnTo>
                  <a:cubicBezTo>
                    <a:pt x="3241068" y="3642398"/>
                    <a:pt x="3240993" y="3642323"/>
                    <a:pt x="3240993" y="3642249"/>
                  </a:cubicBezTo>
                  <a:cubicBezTo>
                    <a:pt x="3240844" y="3641800"/>
                    <a:pt x="3240619" y="3641351"/>
                    <a:pt x="3240470" y="3640828"/>
                  </a:cubicBezTo>
                  <a:cubicBezTo>
                    <a:pt x="3240021" y="3639706"/>
                    <a:pt x="3239648" y="3638659"/>
                    <a:pt x="3239274" y="3637538"/>
                  </a:cubicBezTo>
                  <a:cubicBezTo>
                    <a:pt x="3239198" y="3637388"/>
                    <a:pt x="3239124" y="3637163"/>
                    <a:pt x="3239049" y="3637014"/>
                  </a:cubicBezTo>
                  <a:lnTo>
                    <a:pt x="3237404" y="3631555"/>
                  </a:lnTo>
                  <a:cubicBezTo>
                    <a:pt x="3237329" y="3631406"/>
                    <a:pt x="3237329" y="3631256"/>
                    <a:pt x="3237254" y="3631106"/>
                  </a:cubicBezTo>
                  <a:cubicBezTo>
                    <a:pt x="3229852" y="3607178"/>
                    <a:pt x="3225290" y="3582501"/>
                    <a:pt x="3223496" y="3557526"/>
                  </a:cubicBezTo>
                  <a:cubicBezTo>
                    <a:pt x="3190220" y="3555133"/>
                    <a:pt x="3157542" y="3547655"/>
                    <a:pt x="3126734" y="3535691"/>
                  </a:cubicBezTo>
                  <a:close/>
                  <a:moveTo>
                    <a:pt x="1943759" y="3535691"/>
                  </a:moveTo>
                  <a:cubicBezTo>
                    <a:pt x="1939272" y="3555806"/>
                    <a:pt x="1936954" y="3576370"/>
                    <a:pt x="1936879" y="3597233"/>
                  </a:cubicBezTo>
                  <a:cubicBezTo>
                    <a:pt x="1936879" y="3616824"/>
                    <a:pt x="1938898" y="3636191"/>
                    <a:pt x="1942937" y="3655110"/>
                  </a:cubicBezTo>
                  <a:cubicBezTo>
                    <a:pt x="1982120" y="3663410"/>
                    <a:pt x="2023172" y="3662961"/>
                    <a:pt x="2062356" y="3654212"/>
                  </a:cubicBezTo>
                  <a:cubicBezTo>
                    <a:pt x="2050317" y="3623330"/>
                    <a:pt x="2042914" y="3590652"/>
                    <a:pt x="2040521" y="3557526"/>
                  </a:cubicBezTo>
                  <a:cubicBezTo>
                    <a:pt x="2007245" y="3555133"/>
                    <a:pt x="1974492" y="3547655"/>
                    <a:pt x="1943759" y="3535691"/>
                  </a:cubicBezTo>
                  <a:close/>
                  <a:moveTo>
                    <a:pt x="1307554" y="3535691"/>
                  </a:moveTo>
                  <a:cubicBezTo>
                    <a:pt x="1278242" y="3547207"/>
                    <a:pt x="1247433" y="3554385"/>
                    <a:pt x="1215653" y="3557152"/>
                  </a:cubicBezTo>
                  <a:cubicBezTo>
                    <a:pt x="1214009" y="3557301"/>
                    <a:pt x="1212438" y="3557451"/>
                    <a:pt x="1210793" y="3557526"/>
                  </a:cubicBezTo>
                  <a:cubicBezTo>
                    <a:pt x="1208400" y="3590652"/>
                    <a:pt x="1200997" y="3623330"/>
                    <a:pt x="1188883" y="3654063"/>
                  </a:cubicBezTo>
                  <a:cubicBezTo>
                    <a:pt x="1227991" y="3662812"/>
                    <a:pt x="1268969" y="3663261"/>
                    <a:pt x="1308377" y="3655035"/>
                  </a:cubicBezTo>
                  <a:cubicBezTo>
                    <a:pt x="1312340" y="3636042"/>
                    <a:pt x="1314359" y="3616599"/>
                    <a:pt x="1314359" y="3597157"/>
                  </a:cubicBezTo>
                  <a:cubicBezTo>
                    <a:pt x="1314359" y="3576444"/>
                    <a:pt x="1312041" y="3555806"/>
                    <a:pt x="1307554" y="3535691"/>
                  </a:cubicBezTo>
                  <a:close/>
                  <a:moveTo>
                    <a:pt x="760859" y="3535691"/>
                  </a:moveTo>
                  <a:cubicBezTo>
                    <a:pt x="756372" y="3555806"/>
                    <a:pt x="753979" y="3576370"/>
                    <a:pt x="753979" y="3597233"/>
                  </a:cubicBezTo>
                  <a:cubicBezTo>
                    <a:pt x="753979" y="3616749"/>
                    <a:pt x="755998" y="3636117"/>
                    <a:pt x="759961" y="3655110"/>
                  </a:cubicBezTo>
                  <a:cubicBezTo>
                    <a:pt x="799145" y="3663410"/>
                    <a:pt x="840197" y="3662961"/>
                    <a:pt x="879455" y="3654212"/>
                  </a:cubicBezTo>
                  <a:cubicBezTo>
                    <a:pt x="867416" y="3623330"/>
                    <a:pt x="860013" y="3590652"/>
                    <a:pt x="857620" y="3557526"/>
                  </a:cubicBezTo>
                  <a:cubicBezTo>
                    <a:pt x="824270" y="3555133"/>
                    <a:pt x="791592" y="3547655"/>
                    <a:pt x="760859" y="3535691"/>
                  </a:cubicBezTo>
                  <a:close/>
                  <a:moveTo>
                    <a:pt x="5000052" y="3426367"/>
                  </a:moveTo>
                  <a:cubicBezTo>
                    <a:pt x="4990704" y="3438779"/>
                    <a:pt x="4980610" y="3450594"/>
                    <a:pt x="4969544" y="3461662"/>
                  </a:cubicBezTo>
                  <a:cubicBezTo>
                    <a:pt x="4949278" y="3481851"/>
                    <a:pt x="4926846" y="3499125"/>
                    <a:pt x="4902618" y="3513332"/>
                  </a:cubicBezTo>
                  <a:cubicBezTo>
                    <a:pt x="4909796" y="3540701"/>
                    <a:pt x="4913386" y="3568817"/>
                    <a:pt x="4913386" y="3597233"/>
                  </a:cubicBezTo>
                  <a:cubicBezTo>
                    <a:pt x="4913386" y="3612188"/>
                    <a:pt x="4912264" y="3627068"/>
                    <a:pt x="4910244" y="3641874"/>
                  </a:cubicBezTo>
                  <a:cubicBezTo>
                    <a:pt x="4954214" y="3635443"/>
                    <a:pt x="4999604" y="3637836"/>
                    <a:pt x="5042152" y="3648978"/>
                  </a:cubicBezTo>
                  <a:cubicBezTo>
                    <a:pt x="5056360" y="3624675"/>
                    <a:pt x="5073708" y="3602242"/>
                    <a:pt x="5093822" y="3582127"/>
                  </a:cubicBezTo>
                  <a:cubicBezTo>
                    <a:pt x="5104292" y="3571584"/>
                    <a:pt x="5115433" y="3561862"/>
                    <a:pt x="5127098" y="3552964"/>
                  </a:cubicBezTo>
                  <a:cubicBezTo>
                    <a:pt x="5124781" y="3551020"/>
                    <a:pt x="5122537" y="3548926"/>
                    <a:pt x="5120219" y="3546683"/>
                  </a:cubicBezTo>
                  <a:cubicBezTo>
                    <a:pt x="5104890" y="3531503"/>
                    <a:pt x="5087092" y="3506752"/>
                    <a:pt x="5081559" y="3470111"/>
                  </a:cubicBezTo>
                  <a:cubicBezTo>
                    <a:pt x="5042376" y="3464428"/>
                    <a:pt x="5016428" y="3444762"/>
                    <a:pt x="5000052" y="3426367"/>
                  </a:cubicBezTo>
                  <a:close/>
                  <a:moveTo>
                    <a:pt x="3817077" y="3426367"/>
                  </a:moveTo>
                  <a:cubicBezTo>
                    <a:pt x="3807730" y="3438779"/>
                    <a:pt x="3797634" y="3450594"/>
                    <a:pt x="3786568" y="3461662"/>
                  </a:cubicBezTo>
                  <a:cubicBezTo>
                    <a:pt x="3766154" y="3481851"/>
                    <a:pt x="3743720" y="3499199"/>
                    <a:pt x="3719642" y="3513332"/>
                  </a:cubicBezTo>
                  <a:cubicBezTo>
                    <a:pt x="3726746" y="3540551"/>
                    <a:pt x="3730335" y="3568667"/>
                    <a:pt x="3730335" y="3597233"/>
                  </a:cubicBezTo>
                  <a:cubicBezTo>
                    <a:pt x="3730335" y="3612263"/>
                    <a:pt x="3729288" y="3627143"/>
                    <a:pt x="3727269" y="3641874"/>
                  </a:cubicBezTo>
                  <a:cubicBezTo>
                    <a:pt x="3771238" y="3635518"/>
                    <a:pt x="3816628" y="3637836"/>
                    <a:pt x="3859102" y="3648978"/>
                  </a:cubicBezTo>
                  <a:cubicBezTo>
                    <a:pt x="3873309" y="3624675"/>
                    <a:pt x="3890657" y="3602242"/>
                    <a:pt x="3910773" y="3582127"/>
                  </a:cubicBezTo>
                  <a:cubicBezTo>
                    <a:pt x="3921166" y="3571658"/>
                    <a:pt x="3932309" y="3561938"/>
                    <a:pt x="3944048" y="3552964"/>
                  </a:cubicBezTo>
                  <a:cubicBezTo>
                    <a:pt x="3941806" y="3550945"/>
                    <a:pt x="3939487" y="3548851"/>
                    <a:pt x="3937169" y="3546608"/>
                  </a:cubicBezTo>
                  <a:cubicBezTo>
                    <a:pt x="3921914" y="3531578"/>
                    <a:pt x="3904118" y="3506752"/>
                    <a:pt x="3898584" y="3470111"/>
                  </a:cubicBezTo>
                  <a:cubicBezTo>
                    <a:pt x="3859475" y="3464428"/>
                    <a:pt x="3833453" y="3444762"/>
                    <a:pt x="3817077" y="3426367"/>
                  </a:cubicBezTo>
                  <a:close/>
                  <a:moveTo>
                    <a:pt x="1451276" y="3426367"/>
                  </a:moveTo>
                  <a:cubicBezTo>
                    <a:pt x="1442004" y="3438779"/>
                    <a:pt x="1431834" y="3450594"/>
                    <a:pt x="1420767" y="3461662"/>
                  </a:cubicBezTo>
                  <a:cubicBezTo>
                    <a:pt x="1400502" y="3481851"/>
                    <a:pt x="1378069" y="3499125"/>
                    <a:pt x="1353842" y="3513332"/>
                  </a:cubicBezTo>
                  <a:cubicBezTo>
                    <a:pt x="1361020" y="3540701"/>
                    <a:pt x="1364609" y="3568817"/>
                    <a:pt x="1364609" y="3597233"/>
                  </a:cubicBezTo>
                  <a:cubicBezTo>
                    <a:pt x="1364609" y="3612188"/>
                    <a:pt x="1363563" y="3627068"/>
                    <a:pt x="1361544" y="3641874"/>
                  </a:cubicBezTo>
                  <a:cubicBezTo>
                    <a:pt x="1405438" y="3635518"/>
                    <a:pt x="1450753" y="3637836"/>
                    <a:pt x="1493301" y="3648903"/>
                  </a:cubicBezTo>
                  <a:cubicBezTo>
                    <a:pt x="1507509" y="3624601"/>
                    <a:pt x="1524857" y="3602167"/>
                    <a:pt x="1544972" y="3582053"/>
                  </a:cubicBezTo>
                  <a:cubicBezTo>
                    <a:pt x="1555441" y="3571658"/>
                    <a:pt x="1566582" y="3561938"/>
                    <a:pt x="1578323" y="3552964"/>
                  </a:cubicBezTo>
                  <a:cubicBezTo>
                    <a:pt x="1576079" y="3551020"/>
                    <a:pt x="1573761" y="3548926"/>
                    <a:pt x="1571444" y="3546683"/>
                  </a:cubicBezTo>
                  <a:cubicBezTo>
                    <a:pt x="1556114" y="3531503"/>
                    <a:pt x="1538317" y="3506677"/>
                    <a:pt x="1532783" y="3470036"/>
                  </a:cubicBezTo>
                  <a:cubicBezTo>
                    <a:pt x="1495844" y="3464428"/>
                    <a:pt x="1469073" y="3446033"/>
                    <a:pt x="1451276" y="3426367"/>
                  </a:cubicBezTo>
                  <a:close/>
                  <a:moveTo>
                    <a:pt x="6182878" y="3426291"/>
                  </a:moveTo>
                  <a:cubicBezTo>
                    <a:pt x="6173530" y="3438854"/>
                    <a:pt x="6163286" y="3450669"/>
                    <a:pt x="6152294" y="3461662"/>
                  </a:cubicBezTo>
                  <a:cubicBezTo>
                    <a:pt x="6132104" y="3481851"/>
                    <a:pt x="6109670" y="3499125"/>
                    <a:pt x="6085442" y="3513332"/>
                  </a:cubicBezTo>
                  <a:cubicBezTo>
                    <a:pt x="6092622" y="3540701"/>
                    <a:pt x="6096210" y="3568817"/>
                    <a:pt x="6096210" y="3597233"/>
                  </a:cubicBezTo>
                  <a:cubicBezTo>
                    <a:pt x="6096210" y="3612263"/>
                    <a:pt x="6095164" y="3627143"/>
                    <a:pt x="6093145" y="3641874"/>
                  </a:cubicBezTo>
                  <a:cubicBezTo>
                    <a:pt x="6137114" y="3635518"/>
                    <a:pt x="6182504" y="3637836"/>
                    <a:pt x="6224978" y="3648978"/>
                  </a:cubicBezTo>
                  <a:cubicBezTo>
                    <a:pt x="6239184" y="3624675"/>
                    <a:pt x="6256533" y="3602242"/>
                    <a:pt x="6276573" y="3582053"/>
                  </a:cubicBezTo>
                  <a:cubicBezTo>
                    <a:pt x="6286968" y="3571584"/>
                    <a:pt x="6298109" y="3561938"/>
                    <a:pt x="6309774" y="3552964"/>
                  </a:cubicBezTo>
                  <a:cubicBezTo>
                    <a:pt x="6307532" y="3551020"/>
                    <a:pt x="6305213" y="3548926"/>
                    <a:pt x="6302895" y="3546608"/>
                  </a:cubicBezTo>
                  <a:cubicBezTo>
                    <a:pt x="6287640" y="3531429"/>
                    <a:pt x="6269918" y="3506603"/>
                    <a:pt x="6264384" y="3470111"/>
                  </a:cubicBezTo>
                  <a:cubicBezTo>
                    <a:pt x="6225201" y="3464353"/>
                    <a:pt x="6199180" y="3444687"/>
                    <a:pt x="6182878" y="3426291"/>
                  </a:cubicBezTo>
                  <a:close/>
                  <a:moveTo>
                    <a:pt x="2634177" y="3426291"/>
                  </a:moveTo>
                  <a:cubicBezTo>
                    <a:pt x="2624755" y="3438779"/>
                    <a:pt x="2614585" y="3450594"/>
                    <a:pt x="2603518" y="3461662"/>
                  </a:cubicBezTo>
                  <a:cubicBezTo>
                    <a:pt x="2583328" y="3481851"/>
                    <a:pt x="2560895" y="3499125"/>
                    <a:pt x="2536667" y="3513332"/>
                  </a:cubicBezTo>
                  <a:cubicBezTo>
                    <a:pt x="2543846" y="3540701"/>
                    <a:pt x="2547435" y="3568817"/>
                    <a:pt x="2547435" y="3597233"/>
                  </a:cubicBezTo>
                  <a:cubicBezTo>
                    <a:pt x="2547435" y="3612263"/>
                    <a:pt x="2546388" y="3627143"/>
                    <a:pt x="2544369" y="3641874"/>
                  </a:cubicBezTo>
                  <a:cubicBezTo>
                    <a:pt x="2588413" y="3635518"/>
                    <a:pt x="2633728" y="3637836"/>
                    <a:pt x="2676201" y="3648903"/>
                  </a:cubicBezTo>
                  <a:cubicBezTo>
                    <a:pt x="2690409" y="3624601"/>
                    <a:pt x="2707758" y="3602167"/>
                    <a:pt x="2727872" y="3582053"/>
                  </a:cubicBezTo>
                  <a:cubicBezTo>
                    <a:pt x="2738266" y="3571584"/>
                    <a:pt x="2749408" y="3561862"/>
                    <a:pt x="2761148" y="3552890"/>
                  </a:cubicBezTo>
                  <a:cubicBezTo>
                    <a:pt x="2758905" y="3550871"/>
                    <a:pt x="2756587" y="3548777"/>
                    <a:pt x="2754268" y="3546533"/>
                  </a:cubicBezTo>
                  <a:cubicBezTo>
                    <a:pt x="2739014" y="3531429"/>
                    <a:pt x="2721218" y="3506603"/>
                    <a:pt x="2715684" y="3470036"/>
                  </a:cubicBezTo>
                  <a:cubicBezTo>
                    <a:pt x="2676500" y="3464353"/>
                    <a:pt x="2650552" y="3444687"/>
                    <a:pt x="2634177" y="3426291"/>
                  </a:cubicBezTo>
                  <a:close/>
                  <a:moveTo>
                    <a:pt x="4162323" y="3421506"/>
                  </a:moveTo>
                  <a:cubicBezTo>
                    <a:pt x="4159632" y="3424796"/>
                    <a:pt x="4156790" y="3428086"/>
                    <a:pt x="4153425" y="3431451"/>
                  </a:cubicBezTo>
                  <a:cubicBezTo>
                    <a:pt x="4138319" y="3446706"/>
                    <a:pt x="4113494" y="3464577"/>
                    <a:pt x="4076778" y="3470036"/>
                  </a:cubicBezTo>
                  <a:cubicBezTo>
                    <a:pt x="4071544" y="3504658"/>
                    <a:pt x="4054794" y="3531354"/>
                    <a:pt x="4034753" y="3549973"/>
                  </a:cubicBezTo>
                  <a:cubicBezTo>
                    <a:pt x="4047989" y="3559769"/>
                    <a:pt x="4060626" y="3570387"/>
                    <a:pt x="4072292" y="3582127"/>
                  </a:cubicBezTo>
                  <a:cubicBezTo>
                    <a:pt x="4092332" y="3602242"/>
                    <a:pt x="4109680" y="3624675"/>
                    <a:pt x="4123888" y="3648978"/>
                  </a:cubicBezTo>
                  <a:cubicBezTo>
                    <a:pt x="4166436" y="3637836"/>
                    <a:pt x="4211976" y="3635518"/>
                    <a:pt x="4255646" y="3641800"/>
                  </a:cubicBezTo>
                  <a:cubicBezTo>
                    <a:pt x="4255646" y="3641650"/>
                    <a:pt x="4255570" y="3641425"/>
                    <a:pt x="4255570" y="3641276"/>
                  </a:cubicBezTo>
                  <a:cubicBezTo>
                    <a:pt x="4255570" y="3641052"/>
                    <a:pt x="4255496" y="3640902"/>
                    <a:pt x="4255496" y="3640678"/>
                  </a:cubicBezTo>
                  <a:cubicBezTo>
                    <a:pt x="4255496" y="3640603"/>
                    <a:pt x="4255496" y="3640603"/>
                    <a:pt x="4255496" y="3640603"/>
                  </a:cubicBezTo>
                  <a:cubicBezTo>
                    <a:pt x="4255496" y="3640528"/>
                    <a:pt x="4255496" y="3640453"/>
                    <a:pt x="4255496" y="3640379"/>
                  </a:cubicBezTo>
                  <a:cubicBezTo>
                    <a:pt x="4253626" y="3626096"/>
                    <a:pt x="4252654" y="3611590"/>
                    <a:pt x="4252654" y="3597233"/>
                  </a:cubicBezTo>
                  <a:cubicBezTo>
                    <a:pt x="4252654" y="3568817"/>
                    <a:pt x="4256244" y="3540626"/>
                    <a:pt x="4263422" y="3513332"/>
                  </a:cubicBezTo>
                  <a:cubicBezTo>
                    <a:pt x="4239120" y="3499125"/>
                    <a:pt x="4216686" y="3481851"/>
                    <a:pt x="4196571" y="3461736"/>
                  </a:cubicBezTo>
                  <a:cubicBezTo>
                    <a:pt x="4196496" y="3461662"/>
                    <a:pt x="4196496" y="3461662"/>
                    <a:pt x="4196496" y="3461662"/>
                  </a:cubicBezTo>
                  <a:cubicBezTo>
                    <a:pt x="4186626" y="3451940"/>
                    <a:pt x="4176980" y="3440873"/>
                    <a:pt x="4167856" y="3429058"/>
                  </a:cubicBezTo>
                  <a:cubicBezTo>
                    <a:pt x="4165987" y="3426591"/>
                    <a:pt x="4164192" y="3424049"/>
                    <a:pt x="4162323" y="3421506"/>
                  </a:cubicBezTo>
                  <a:close/>
                  <a:moveTo>
                    <a:pt x="2979348" y="3421506"/>
                  </a:moveTo>
                  <a:cubicBezTo>
                    <a:pt x="2976656" y="3424721"/>
                    <a:pt x="2973814" y="3428012"/>
                    <a:pt x="2970524" y="3431376"/>
                  </a:cubicBezTo>
                  <a:cubicBezTo>
                    <a:pt x="2955344" y="3446706"/>
                    <a:pt x="2930519" y="3464503"/>
                    <a:pt x="2893878" y="3470036"/>
                  </a:cubicBezTo>
                  <a:cubicBezTo>
                    <a:pt x="2888419" y="3506677"/>
                    <a:pt x="2870547" y="3531503"/>
                    <a:pt x="2855218" y="3546683"/>
                  </a:cubicBezTo>
                  <a:cubicBezTo>
                    <a:pt x="2854096" y="3547880"/>
                    <a:pt x="2852900" y="3548926"/>
                    <a:pt x="2851778" y="3549973"/>
                  </a:cubicBezTo>
                  <a:cubicBezTo>
                    <a:pt x="2865013" y="3559694"/>
                    <a:pt x="2877576" y="3570387"/>
                    <a:pt x="2889316" y="3582127"/>
                  </a:cubicBezTo>
                  <a:cubicBezTo>
                    <a:pt x="2909432" y="3602242"/>
                    <a:pt x="2926780" y="3624675"/>
                    <a:pt x="2940987" y="3649053"/>
                  </a:cubicBezTo>
                  <a:cubicBezTo>
                    <a:pt x="2983536" y="3637911"/>
                    <a:pt x="3029000" y="3635593"/>
                    <a:pt x="3072745" y="3641874"/>
                  </a:cubicBezTo>
                  <a:cubicBezTo>
                    <a:pt x="3070800" y="3627218"/>
                    <a:pt x="3069754" y="3612338"/>
                    <a:pt x="3069754" y="3597307"/>
                  </a:cubicBezTo>
                  <a:cubicBezTo>
                    <a:pt x="3069754" y="3568743"/>
                    <a:pt x="3073343" y="3540551"/>
                    <a:pt x="3080447" y="3513407"/>
                  </a:cubicBezTo>
                  <a:cubicBezTo>
                    <a:pt x="3056593" y="3499499"/>
                    <a:pt x="3034608" y="3482524"/>
                    <a:pt x="3014718" y="3462858"/>
                  </a:cubicBezTo>
                  <a:cubicBezTo>
                    <a:pt x="3014268" y="3462484"/>
                    <a:pt x="3013895" y="3462110"/>
                    <a:pt x="3013521" y="3461736"/>
                  </a:cubicBezTo>
                  <a:cubicBezTo>
                    <a:pt x="3011203" y="3459493"/>
                    <a:pt x="3008960" y="3457100"/>
                    <a:pt x="3006791" y="3454781"/>
                  </a:cubicBezTo>
                  <a:cubicBezTo>
                    <a:pt x="3006492" y="3454408"/>
                    <a:pt x="3006193" y="3454109"/>
                    <a:pt x="3005894" y="3453809"/>
                  </a:cubicBezTo>
                  <a:cubicBezTo>
                    <a:pt x="3005819" y="3453735"/>
                    <a:pt x="3005670" y="3453585"/>
                    <a:pt x="3005594" y="3453510"/>
                  </a:cubicBezTo>
                  <a:cubicBezTo>
                    <a:pt x="2996248" y="3443491"/>
                    <a:pt x="2987499" y="3432797"/>
                    <a:pt x="2979348" y="3421506"/>
                  </a:cubicBezTo>
                  <a:close/>
                  <a:moveTo>
                    <a:pt x="1796597" y="3421431"/>
                  </a:moveTo>
                  <a:cubicBezTo>
                    <a:pt x="1793906" y="3424721"/>
                    <a:pt x="1791064" y="3428012"/>
                    <a:pt x="1787699" y="3431376"/>
                  </a:cubicBezTo>
                  <a:cubicBezTo>
                    <a:pt x="1766911" y="3452389"/>
                    <a:pt x="1740664" y="3465475"/>
                    <a:pt x="1711052" y="3469961"/>
                  </a:cubicBezTo>
                  <a:cubicBezTo>
                    <a:pt x="1705743" y="3504583"/>
                    <a:pt x="1689068" y="3531279"/>
                    <a:pt x="1668953" y="3549973"/>
                  </a:cubicBezTo>
                  <a:cubicBezTo>
                    <a:pt x="1682188" y="3559769"/>
                    <a:pt x="1694751" y="3570387"/>
                    <a:pt x="1706416" y="3582127"/>
                  </a:cubicBezTo>
                  <a:cubicBezTo>
                    <a:pt x="1726531" y="3602242"/>
                    <a:pt x="1743879" y="3624675"/>
                    <a:pt x="1758162" y="3648978"/>
                  </a:cubicBezTo>
                  <a:cubicBezTo>
                    <a:pt x="1800710" y="3637836"/>
                    <a:pt x="1846175" y="3635518"/>
                    <a:pt x="1889919" y="3641800"/>
                  </a:cubicBezTo>
                  <a:cubicBezTo>
                    <a:pt x="1887901" y="3627068"/>
                    <a:pt x="1886853" y="3612188"/>
                    <a:pt x="1886853" y="3597233"/>
                  </a:cubicBezTo>
                  <a:cubicBezTo>
                    <a:pt x="1886853" y="3568743"/>
                    <a:pt x="1890443" y="3540626"/>
                    <a:pt x="1897621" y="3513332"/>
                  </a:cubicBezTo>
                  <a:cubicBezTo>
                    <a:pt x="1873319" y="3499125"/>
                    <a:pt x="1850811" y="3481777"/>
                    <a:pt x="1830695" y="3461662"/>
                  </a:cubicBezTo>
                  <a:cubicBezTo>
                    <a:pt x="1818208" y="3449174"/>
                    <a:pt x="1806917" y="3435638"/>
                    <a:pt x="1796597" y="3421431"/>
                  </a:cubicBezTo>
                  <a:close/>
                  <a:moveTo>
                    <a:pt x="613622" y="3421431"/>
                  </a:moveTo>
                  <a:cubicBezTo>
                    <a:pt x="610930" y="3424721"/>
                    <a:pt x="608014" y="3428086"/>
                    <a:pt x="604649" y="3431451"/>
                  </a:cubicBezTo>
                  <a:cubicBezTo>
                    <a:pt x="589619" y="3446706"/>
                    <a:pt x="564793" y="3464503"/>
                    <a:pt x="528152" y="3470036"/>
                  </a:cubicBezTo>
                  <a:cubicBezTo>
                    <a:pt x="522843" y="3504658"/>
                    <a:pt x="506167" y="3531279"/>
                    <a:pt x="486052" y="3549973"/>
                  </a:cubicBezTo>
                  <a:cubicBezTo>
                    <a:pt x="499288" y="3559769"/>
                    <a:pt x="511850" y="3570387"/>
                    <a:pt x="523516" y="3582127"/>
                  </a:cubicBezTo>
                  <a:cubicBezTo>
                    <a:pt x="543556" y="3602242"/>
                    <a:pt x="560904" y="3624675"/>
                    <a:pt x="575187" y="3649053"/>
                  </a:cubicBezTo>
                  <a:cubicBezTo>
                    <a:pt x="617735" y="3637911"/>
                    <a:pt x="663274" y="3635593"/>
                    <a:pt x="706944" y="3641874"/>
                  </a:cubicBezTo>
                  <a:cubicBezTo>
                    <a:pt x="704925" y="3627143"/>
                    <a:pt x="703878" y="3612263"/>
                    <a:pt x="703878" y="3597307"/>
                  </a:cubicBezTo>
                  <a:cubicBezTo>
                    <a:pt x="703878" y="3568817"/>
                    <a:pt x="707468" y="3540701"/>
                    <a:pt x="714646" y="3513407"/>
                  </a:cubicBezTo>
                  <a:cubicBezTo>
                    <a:pt x="690344" y="3499199"/>
                    <a:pt x="667836" y="3481851"/>
                    <a:pt x="647720" y="3461736"/>
                  </a:cubicBezTo>
                  <a:cubicBezTo>
                    <a:pt x="635233" y="3449248"/>
                    <a:pt x="623942" y="3435714"/>
                    <a:pt x="613622" y="3421431"/>
                  </a:cubicBezTo>
                  <a:close/>
                  <a:moveTo>
                    <a:pt x="5345298" y="3421357"/>
                  </a:moveTo>
                  <a:cubicBezTo>
                    <a:pt x="5342606" y="3424647"/>
                    <a:pt x="5339764" y="3428012"/>
                    <a:pt x="5336400" y="3431376"/>
                  </a:cubicBezTo>
                  <a:cubicBezTo>
                    <a:pt x="5321294" y="3446706"/>
                    <a:pt x="5296468" y="3464577"/>
                    <a:pt x="5259828" y="3470036"/>
                  </a:cubicBezTo>
                  <a:cubicBezTo>
                    <a:pt x="5254518" y="3504658"/>
                    <a:pt x="5237844" y="3531279"/>
                    <a:pt x="5217728" y="3549973"/>
                  </a:cubicBezTo>
                  <a:cubicBezTo>
                    <a:pt x="5230964" y="3559769"/>
                    <a:pt x="5243527" y="3570387"/>
                    <a:pt x="5255192" y="3582127"/>
                  </a:cubicBezTo>
                  <a:cubicBezTo>
                    <a:pt x="5275232" y="3602242"/>
                    <a:pt x="5292581" y="3624675"/>
                    <a:pt x="5306862" y="3648978"/>
                  </a:cubicBezTo>
                  <a:cubicBezTo>
                    <a:pt x="5349410" y="3637836"/>
                    <a:pt x="5394876" y="3635518"/>
                    <a:pt x="5438620" y="3641800"/>
                  </a:cubicBezTo>
                  <a:cubicBezTo>
                    <a:pt x="5436601" y="3627068"/>
                    <a:pt x="5435555" y="3612188"/>
                    <a:pt x="5435555" y="3597233"/>
                  </a:cubicBezTo>
                  <a:cubicBezTo>
                    <a:pt x="5435555" y="3568743"/>
                    <a:pt x="5439144" y="3540626"/>
                    <a:pt x="5446322" y="3513332"/>
                  </a:cubicBezTo>
                  <a:cubicBezTo>
                    <a:pt x="5422020" y="3499125"/>
                    <a:pt x="5399512" y="3481777"/>
                    <a:pt x="5379397" y="3461662"/>
                  </a:cubicBezTo>
                  <a:cubicBezTo>
                    <a:pt x="5366909" y="3449174"/>
                    <a:pt x="5355618" y="3435638"/>
                    <a:pt x="5345298" y="3421357"/>
                  </a:cubicBezTo>
                  <a:close/>
                  <a:moveTo>
                    <a:pt x="3186107" y="3416421"/>
                  </a:moveTo>
                  <a:cubicBezTo>
                    <a:pt x="3186107" y="3416495"/>
                    <a:pt x="3186032" y="3416571"/>
                    <a:pt x="3185957" y="3416645"/>
                  </a:cubicBezTo>
                  <a:cubicBezTo>
                    <a:pt x="3185957" y="3416645"/>
                    <a:pt x="3185882" y="3416720"/>
                    <a:pt x="3185882" y="3416720"/>
                  </a:cubicBezTo>
                  <a:cubicBezTo>
                    <a:pt x="3185808" y="3416795"/>
                    <a:pt x="3185733" y="3416945"/>
                    <a:pt x="3185658" y="3417019"/>
                  </a:cubicBezTo>
                  <a:cubicBezTo>
                    <a:pt x="3184013" y="3418964"/>
                    <a:pt x="3182442" y="3420833"/>
                    <a:pt x="3180948" y="3422777"/>
                  </a:cubicBezTo>
                  <a:cubicBezTo>
                    <a:pt x="3179751" y="3424273"/>
                    <a:pt x="3179078" y="3425170"/>
                    <a:pt x="3178405" y="3426067"/>
                  </a:cubicBezTo>
                  <a:cubicBezTo>
                    <a:pt x="3178031" y="3426591"/>
                    <a:pt x="3177582" y="3427040"/>
                    <a:pt x="3177208" y="3427563"/>
                  </a:cubicBezTo>
                  <a:cubicBezTo>
                    <a:pt x="3176834" y="3428012"/>
                    <a:pt x="3176461" y="3428535"/>
                    <a:pt x="3176086" y="3428983"/>
                  </a:cubicBezTo>
                  <a:cubicBezTo>
                    <a:pt x="3176012" y="3429058"/>
                    <a:pt x="3175863" y="3429208"/>
                    <a:pt x="3175787" y="3429357"/>
                  </a:cubicBezTo>
                  <a:cubicBezTo>
                    <a:pt x="3174292" y="3431376"/>
                    <a:pt x="3172871" y="3433396"/>
                    <a:pt x="3171376" y="3435415"/>
                  </a:cubicBezTo>
                  <a:cubicBezTo>
                    <a:pt x="3171152" y="3435638"/>
                    <a:pt x="3171002" y="3435863"/>
                    <a:pt x="3170778" y="3436162"/>
                  </a:cubicBezTo>
                  <a:lnTo>
                    <a:pt x="3170852" y="3436162"/>
                  </a:lnTo>
                  <a:cubicBezTo>
                    <a:pt x="3169357" y="3438256"/>
                    <a:pt x="3167861" y="3440350"/>
                    <a:pt x="3166440" y="3442519"/>
                  </a:cubicBezTo>
                  <a:cubicBezTo>
                    <a:pt x="3166366" y="3442593"/>
                    <a:pt x="3166366" y="3442668"/>
                    <a:pt x="3166291" y="3442742"/>
                  </a:cubicBezTo>
                  <a:cubicBezTo>
                    <a:pt x="3164720" y="3445061"/>
                    <a:pt x="3163300" y="3447379"/>
                    <a:pt x="3161804" y="3449697"/>
                  </a:cubicBezTo>
                  <a:cubicBezTo>
                    <a:pt x="3161804" y="3449772"/>
                    <a:pt x="3161804" y="3449772"/>
                    <a:pt x="3161804" y="3449772"/>
                  </a:cubicBezTo>
                  <a:lnTo>
                    <a:pt x="3161879" y="3449772"/>
                  </a:lnTo>
                  <a:cubicBezTo>
                    <a:pt x="3160458" y="3451940"/>
                    <a:pt x="3159187" y="3454184"/>
                    <a:pt x="3157841" y="3456427"/>
                  </a:cubicBezTo>
                  <a:cubicBezTo>
                    <a:pt x="3157841" y="3456501"/>
                    <a:pt x="3157766" y="3456577"/>
                    <a:pt x="3157766" y="3456651"/>
                  </a:cubicBezTo>
                  <a:lnTo>
                    <a:pt x="3157617" y="3456875"/>
                  </a:lnTo>
                  <a:cubicBezTo>
                    <a:pt x="3156421" y="3458894"/>
                    <a:pt x="3155224" y="3460914"/>
                    <a:pt x="3154102" y="3463007"/>
                  </a:cubicBezTo>
                  <a:lnTo>
                    <a:pt x="3152682" y="3465699"/>
                  </a:lnTo>
                  <a:cubicBezTo>
                    <a:pt x="3152382" y="3466223"/>
                    <a:pt x="3152158" y="3466746"/>
                    <a:pt x="3151859" y="3467195"/>
                  </a:cubicBezTo>
                  <a:cubicBezTo>
                    <a:pt x="3151560" y="3467718"/>
                    <a:pt x="3151260" y="3468242"/>
                    <a:pt x="3150961" y="3468840"/>
                  </a:cubicBezTo>
                  <a:lnTo>
                    <a:pt x="3150064" y="3470635"/>
                  </a:lnTo>
                  <a:cubicBezTo>
                    <a:pt x="3149990" y="3470784"/>
                    <a:pt x="3149915" y="3470859"/>
                    <a:pt x="3149840" y="3471009"/>
                  </a:cubicBezTo>
                  <a:cubicBezTo>
                    <a:pt x="3149840" y="3471083"/>
                    <a:pt x="3149765" y="3471083"/>
                    <a:pt x="3149765" y="3471158"/>
                  </a:cubicBezTo>
                  <a:cubicBezTo>
                    <a:pt x="3149690" y="3471382"/>
                    <a:pt x="3149541" y="3471607"/>
                    <a:pt x="3149466" y="3471831"/>
                  </a:cubicBezTo>
                  <a:cubicBezTo>
                    <a:pt x="3149167" y="3472354"/>
                    <a:pt x="3148868" y="3472878"/>
                    <a:pt x="3148644" y="3473402"/>
                  </a:cubicBezTo>
                  <a:cubicBezTo>
                    <a:pt x="3148345" y="3474074"/>
                    <a:pt x="3148046" y="3474747"/>
                    <a:pt x="3147671" y="3475420"/>
                  </a:cubicBezTo>
                  <a:cubicBezTo>
                    <a:pt x="3147298" y="3476093"/>
                    <a:pt x="3146924" y="3476766"/>
                    <a:pt x="3146624" y="3477439"/>
                  </a:cubicBezTo>
                  <a:cubicBezTo>
                    <a:pt x="3146550" y="3477738"/>
                    <a:pt x="3146400" y="3478037"/>
                    <a:pt x="3146251" y="3478336"/>
                  </a:cubicBezTo>
                  <a:cubicBezTo>
                    <a:pt x="3146251" y="3478411"/>
                    <a:pt x="3146176" y="3478486"/>
                    <a:pt x="3146176" y="3478561"/>
                  </a:cubicBezTo>
                  <a:cubicBezTo>
                    <a:pt x="3145129" y="3480729"/>
                    <a:pt x="3144082" y="3482973"/>
                    <a:pt x="3143110" y="3485291"/>
                  </a:cubicBezTo>
                  <a:cubicBezTo>
                    <a:pt x="3143035" y="3485515"/>
                    <a:pt x="3142885" y="3485740"/>
                    <a:pt x="3142811" y="3485964"/>
                  </a:cubicBezTo>
                  <a:cubicBezTo>
                    <a:pt x="3142586" y="3486562"/>
                    <a:pt x="3142362" y="3487235"/>
                    <a:pt x="3142064" y="3487908"/>
                  </a:cubicBezTo>
                  <a:cubicBezTo>
                    <a:pt x="3168086" y="3498377"/>
                    <a:pt x="3195753" y="3504883"/>
                    <a:pt x="3223795" y="3507275"/>
                  </a:cubicBezTo>
                  <a:cubicBezTo>
                    <a:pt x="3225290" y="3487982"/>
                    <a:pt x="3228430" y="3468915"/>
                    <a:pt x="3233366" y="3450071"/>
                  </a:cubicBezTo>
                  <a:cubicBezTo>
                    <a:pt x="3216691" y="3440350"/>
                    <a:pt x="3200912" y="3428983"/>
                    <a:pt x="3186107" y="3416421"/>
                  </a:cubicBezTo>
                  <a:close/>
                  <a:moveTo>
                    <a:pt x="5979708" y="3416346"/>
                  </a:moveTo>
                  <a:cubicBezTo>
                    <a:pt x="5964902" y="3428983"/>
                    <a:pt x="5949199" y="3440275"/>
                    <a:pt x="5932524" y="3449996"/>
                  </a:cubicBezTo>
                  <a:cubicBezTo>
                    <a:pt x="5936262" y="3464353"/>
                    <a:pt x="5939104" y="3479159"/>
                    <a:pt x="5940824" y="3493965"/>
                  </a:cubicBezTo>
                  <a:cubicBezTo>
                    <a:pt x="5940824" y="3493965"/>
                    <a:pt x="5940824" y="3494040"/>
                    <a:pt x="5940824" y="3494040"/>
                  </a:cubicBezTo>
                  <a:cubicBezTo>
                    <a:pt x="5941348" y="3498078"/>
                    <a:pt x="5941796" y="3502191"/>
                    <a:pt x="5942095" y="3506453"/>
                  </a:cubicBezTo>
                  <a:cubicBezTo>
                    <a:pt x="5942170" y="3506752"/>
                    <a:pt x="5942170" y="3506976"/>
                    <a:pt x="5942170" y="3507275"/>
                  </a:cubicBezTo>
                  <a:cubicBezTo>
                    <a:pt x="5942468" y="3507201"/>
                    <a:pt x="5942768" y="3507201"/>
                    <a:pt x="5943067" y="3507201"/>
                  </a:cubicBezTo>
                  <a:cubicBezTo>
                    <a:pt x="5961912" y="3505555"/>
                    <a:pt x="5980680" y="3501966"/>
                    <a:pt x="5998701" y="3496657"/>
                  </a:cubicBezTo>
                  <a:lnTo>
                    <a:pt x="5998850" y="3496582"/>
                  </a:lnTo>
                  <a:cubicBezTo>
                    <a:pt x="6001543" y="3495835"/>
                    <a:pt x="6004085" y="3495012"/>
                    <a:pt x="6006552" y="3494189"/>
                  </a:cubicBezTo>
                  <a:cubicBezTo>
                    <a:pt x="6012386" y="3492245"/>
                    <a:pt x="6018218" y="3490152"/>
                    <a:pt x="6023902" y="3487833"/>
                  </a:cubicBezTo>
                  <a:cubicBezTo>
                    <a:pt x="6012909" y="3462035"/>
                    <a:pt x="5997879" y="3437882"/>
                    <a:pt x="5979708" y="3416346"/>
                  </a:cubicBezTo>
                  <a:close/>
                  <a:moveTo>
                    <a:pt x="4369082" y="3416346"/>
                  </a:moveTo>
                  <a:cubicBezTo>
                    <a:pt x="4350911" y="3437808"/>
                    <a:pt x="4335956" y="3462035"/>
                    <a:pt x="4324888" y="3487833"/>
                  </a:cubicBezTo>
                  <a:cubicBezTo>
                    <a:pt x="4350911" y="3498302"/>
                    <a:pt x="4378654" y="3504808"/>
                    <a:pt x="4406695" y="3507201"/>
                  </a:cubicBezTo>
                  <a:cubicBezTo>
                    <a:pt x="4408266" y="3487833"/>
                    <a:pt x="4411331" y="3468765"/>
                    <a:pt x="4416266" y="3449996"/>
                  </a:cubicBezTo>
                  <a:cubicBezTo>
                    <a:pt x="4399591" y="3440275"/>
                    <a:pt x="4383888" y="3428909"/>
                    <a:pt x="4369082" y="3416346"/>
                  </a:cubicBezTo>
                  <a:close/>
                  <a:moveTo>
                    <a:pt x="2430932" y="3416346"/>
                  </a:moveTo>
                  <a:cubicBezTo>
                    <a:pt x="2416127" y="3428983"/>
                    <a:pt x="2400423" y="3440275"/>
                    <a:pt x="2383747" y="3449996"/>
                  </a:cubicBezTo>
                  <a:cubicBezTo>
                    <a:pt x="2388683" y="3468690"/>
                    <a:pt x="2391749" y="3487833"/>
                    <a:pt x="2393319" y="3507275"/>
                  </a:cubicBezTo>
                  <a:cubicBezTo>
                    <a:pt x="2393693" y="3507201"/>
                    <a:pt x="2393993" y="3507201"/>
                    <a:pt x="2394292" y="3507201"/>
                  </a:cubicBezTo>
                  <a:cubicBezTo>
                    <a:pt x="2413136" y="3505555"/>
                    <a:pt x="2431904" y="3501966"/>
                    <a:pt x="2449926" y="3496657"/>
                  </a:cubicBezTo>
                  <a:lnTo>
                    <a:pt x="2450075" y="3496582"/>
                  </a:lnTo>
                  <a:cubicBezTo>
                    <a:pt x="2452767" y="3495835"/>
                    <a:pt x="2455310" y="3495012"/>
                    <a:pt x="2457777" y="3494189"/>
                  </a:cubicBezTo>
                  <a:cubicBezTo>
                    <a:pt x="2463610" y="3492245"/>
                    <a:pt x="2469443" y="3490152"/>
                    <a:pt x="2475126" y="3487833"/>
                  </a:cubicBezTo>
                  <a:cubicBezTo>
                    <a:pt x="2464133" y="3461961"/>
                    <a:pt x="2449178" y="3437808"/>
                    <a:pt x="2430932" y="3416346"/>
                  </a:cubicBezTo>
                  <a:close/>
                  <a:moveTo>
                    <a:pt x="2003207" y="3416346"/>
                  </a:moveTo>
                  <a:cubicBezTo>
                    <a:pt x="1984961" y="3437882"/>
                    <a:pt x="1970006" y="3462035"/>
                    <a:pt x="1959088" y="3487833"/>
                  </a:cubicBezTo>
                  <a:cubicBezTo>
                    <a:pt x="1985111" y="3498302"/>
                    <a:pt x="2012778" y="3504808"/>
                    <a:pt x="2040894" y="3507201"/>
                  </a:cubicBezTo>
                  <a:cubicBezTo>
                    <a:pt x="2042390" y="3487908"/>
                    <a:pt x="2045531" y="3468840"/>
                    <a:pt x="2050466" y="3449996"/>
                  </a:cubicBezTo>
                  <a:cubicBezTo>
                    <a:pt x="2033790" y="3440200"/>
                    <a:pt x="2018012" y="3428909"/>
                    <a:pt x="2003207" y="3416346"/>
                  </a:cubicBezTo>
                  <a:close/>
                  <a:moveTo>
                    <a:pt x="820306" y="3416346"/>
                  </a:moveTo>
                  <a:cubicBezTo>
                    <a:pt x="802135" y="3437882"/>
                    <a:pt x="787180" y="3462035"/>
                    <a:pt x="776188" y="3487833"/>
                  </a:cubicBezTo>
                  <a:cubicBezTo>
                    <a:pt x="802210" y="3498302"/>
                    <a:pt x="829878" y="3504808"/>
                    <a:pt x="857919" y="3507201"/>
                  </a:cubicBezTo>
                  <a:cubicBezTo>
                    <a:pt x="859489" y="3487833"/>
                    <a:pt x="862630" y="3468690"/>
                    <a:pt x="867565" y="3449996"/>
                  </a:cubicBezTo>
                  <a:cubicBezTo>
                    <a:pt x="850891" y="3440275"/>
                    <a:pt x="835112" y="3428983"/>
                    <a:pt x="820306" y="3416346"/>
                  </a:cubicBezTo>
                  <a:close/>
                  <a:moveTo>
                    <a:pt x="5551908" y="3416272"/>
                  </a:moveTo>
                  <a:cubicBezTo>
                    <a:pt x="5551908" y="3416346"/>
                    <a:pt x="5551832" y="3416421"/>
                    <a:pt x="5551758" y="3416495"/>
                  </a:cubicBezTo>
                  <a:cubicBezTo>
                    <a:pt x="5551608" y="3416645"/>
                    <a:pt x="5551534" y="3416795"/>
                    <a:pt x="5551384" y="3416945"/>
                  </a:cubicBezTo>
                  <a:cubicBezTo>
                    <a:pt x="5549814" y="3418814"/>
                    <a:pt x="5548244" y="3420683"/>
                    <a:pt x="5546748" y="3422628"/>
                  </a:cubicBezTo>
                  <a:cubicBezTo>
                    <a:pt x="5546598" y="3422852"/>
                    <a:pt x="5546374" y="3423076"/>
                    <a:pt x="5546225" y="3423300"/>
                  </a:cubicBezTo>
                  <a:cubicBezTo>
                    <a:pt x="5545552" y="3424123"/>
                    <a:pt x="5544878" y="3425020"/>
                    <a:pt x="5544206" y="3425918"/>
                  </a:cubicBezTo>
                  <a:cubicBezTo>
                    <a:pt x="5543757" y="3426441"/>
                    <a:pt x="5543383" y="3426964"/>
                    <a:pt x="5542934" y="3427488"/>
                  </a:cubicBezTo>
                  <a:lnTo>
                    <a:pt x="5542411" y="3428161"/>
                  </a:lnTo>
                  <a:cubicBezTo>
                    <a:pt x="5542186" y="3428385"/>
                    <a:pt x="5542038" y="3428684"/>
                    <a:pt x="5541813" y="3428909"/>
                  </a:cubicBezTo>
                  <a:cubicBezTo>
                    <a:pt x="5541738" y="3429058"/>
                    <a:pt x="5541663" y="3429208"/>
                    <a:pt x="5541514" y="3429357"/>
                  </a:cubicBezTo>
                  <a:cubicBezTo>
                    <a:pt x="5540168" y="3431152"/>
                    <a:pt x="5538896" y="3432872"/>
                    <a:pt x="5537700" y="3434592"/>
                  </a:cubicBezTo>
                  <a:cubicBezTo>
                    <a:pt x="5537401" y="3435116"/>
                    <a:pt x="5537027" y="3435564"/>
                    <a:pt x="5536652" y="3436087"/>
                  </a:cubicBezTo>
                  <a:cubicBezTo>
                    <a:pt x="5535532" y="3437732"/>
                    <a:pt x="5534410" y="3439303"/>
                    <a:pt x="5533214" y="3440873"/>
                  </a:cubicBezTo>
                  <a:lnTo>
                    <a:pt x="5531792" y="3442967"/>
                  </a:lnTo>
                  <a:cubicBezTo>
                    <a:pt x="5522520" y="3456951"/>
                    <a:pt x="5514444" y="3471981"/>
                    <a:pt x="5507789" y="3487759"/>
                  </a:cubicBezTo>
                  <a:cubicBezTo>
                    <a:pt x="5533812" y="3498228"/>
                    <a:pt x="5561479" y="3504733"/>
                    <a:pt x="5589520" y="3507125"/>
                  </a:cubicBezTo>
                  <a:cubicBezTo>
                    <a:pt x="5591092" y="3487759"/>
                    <a:pt x="5594232" y="3468616"/>
                    <a:pt x="5599167" y="3449921"/>
                  </a:cubicBezTo>
                  <a:cubicBezTo>
                    <a:pt x="5582417" y="3440200"/>
                    <a:pt x="5566714" y="3428834"/>
                    <a:pt x="5551908" y="3416272"/>
                  </a:cubicBezTo>
                  <a:close/>
                  <a:moveTo>
                    <a:pt x="4796733" y="3416272"/>
                  </a:moveTo>
                  <a:cubicBezTo>
                    <a:pt x="4782002" y="3428909"/>
                    <a:pt x="4766224" y="3440200"/>
                    <a:pt x="4749548" y="3449921"/>
                  </a:cubicBezTo>
                  <a:cubicBezTo>
                    <a:pt x="4754484" y="3468690"/>
                    <a:pt x="4757624" y="3487833"/>
                    <a:pt x="4759194" y="3507201"/>
                  </a:cubicBezTo>
                  <a:cubicBezTo>
                    <a:pt x="4759568" y="3507125"/>
                    <a:pt x="4759868" y="3507125"/>
                    <a:pt x="4760167" y="3507125"/>
                  </a:cubicBezTo>
                  <a:cubicBezTo>
                    <a:pt x="4788134" y="3504733"/>
                    <a:pt x="4815202" y="3498228"/>
                    <a:pt x="4841001" y="3487833"/>
                  </a:cubicBezTo>
                  <a:cubicBezTo>
                    <a:pt x="4830008" y="3462035"/>
                    <a:pt x="4815054" y="3437808"/>
                    <a:pt x="4796733" y="3416272"/>
                  </a:cubicBezTo>
                  <a:close/>
                  <a:moveTo>
                    <a:pt x="3613908" y="3416272"/>
                  </a:moveTo>
                  <a:cubicBezTo>
                    <a:pt x="3599176" y="3428834"/>
                    <a:pt x="3583398" y="3440200"/>
                    <a:pt x="3566722" y="3449921"/>
                  </a:cubicBezTo>
                  <a:cubicBezTo>
                    <a:pt x="3571658" y="3468690"/>
                    <a:pt x="3574724" y="3487833"/>
                    <a:pt x="3576294" y="3507201"/>
                  </a:cubicBezTo>
                  <a:cubicBezTo>
                    <a:pt x="3576593" y="3507125"/>
                    <a:pt x="3576893" y="3507125"/>
                    <a:pt x="3577191" y="3507125"/>
                  </a:cubicBezTo>
                  <a:lnTo>
                    <a:pt x="3585492" y="3506303"/>
                  </a:lnTo>
                  <a:cubicBezTo>
                    <a:pt x="3610468" y="3503462"/>
                    <a:pt x="3634845" y="3497256"/>
                    <a:pt x="3658100" y="3487833"/>
                  </a:cubicBezTo>
                  <a:cubicBezTo>
                    <a:pt x="3647108" y="3462035"/>
                    <a:pt x="3632153" y="3437808"/>
                    <a:pt x="3613908" y="3416272"/>
                  </a:cubicBezTo>
                  <a:close/>
                  <a:moveTo>
                    <a:pt x="1248032" y="3416272"/>
                  </a:moveTo>
                  <a:cubicBezTo>
                    <a:pt x="1233226" y="3428909"/>
                    <a:pt x="1217448" y="3440200"/>
                    <a:pt x="1200772" y="3449921"/>
                  </a:cubicBezTo>
                  <a:cubicBezTo>
                    <a:pt x="1205708" y="3468690"/>
                    <a:pt x="1208848" y="3487833"/>
                    <a:pt x="1210419" y="3507201"/>
                  </a:cubicBezTo>
                  <a:cubicBezTo>
                    <a:pt x="1210793" y="3507125"/>
                    <a:pt x="1211092" y="3507125"/>
                    <a:pt x="1211391" y="3507125"/>
                  </a:cubicBezTo>
                  <a:cubicBezTo>
                    <a:pt x="1239357" y="3504733"/>
                    <a:pt x="1266427" y="3498228"/>
                    <a:pt x="1292225" y="3487833"/>
                  </a:cubicBezTo>
                  <a:cubicBezTo>
                    <a:pt x="1281308" y="3462035"/>
                    <a:pt x="1266277" y="3437882"/>
                    <a:pt x="1248032" y="3416272"/>
                  </a:cubicBezTo>
                  <a:close/>
                  <a:moveTo>
                    <a:pt x="6068544" y="3297226"/>
                  </a:moveTo>
                  <a:cubicBezTo>
                    <a:pt x="6055232" y="3327511"/>
                    <a:pt x="6037361" y="3355852"/>
                    <a:pt x="6015601" y="3380977"/>
                  </a:cubicBezTo>
                  <a:cubicBezTo>
                    <a:pt x="6037361" y="3406102"/>
                    <a:pt x="6055232" y="3434442"/>
                    <a:pt x="6068544" y="3464802"/>
                  </a:cubicBezTo>
                  <a:cubicBezTo>
                    <a:pt x="6085892" y="3453809"/>
                    <a:pt x="6102118" y="3440948"/>
                    <a:pt x="6116924" y="3426217"/>
                  </a:cubicBezTo>
                  <a:cubicBezTo>
                    <a:pt x="6130608" y="3412532"/>
                    <a:pt x="6142946" y="3397352"/>
                    <a:pt x="6153640" y="3380977"/>
                  </a:cubicBezTo>
                  <a:cubicBezTo>
                    <a:pt x="6142946" y="3364675"/>
                    <a:pt x="6130682" y="3349496"/>
                    <a:pt x="6116924" y="3335811"/>
                  </a:cubicBezTo>
                  <a:cubicBezTo>
                    <a:pt x="6102193" y="3321081"/>
                    <a:pt x="6085966" y="3308219"/>
                    <a:pt x="6068544" y="3297226"/>
                  </a:cubicBezTo>
                  <a:close/>
                  <a:moveTo>
                    <a:pt x="4885643" y="3297226"/>
                  </a:moveTo>
                  <a:cubicBezTo>
                    <a:pt x="4872333" y="3327511"/>
                    <a:pt x="4854461" y="3355852"/>
                    <a:pt x="4832700" y="3380977"/>
                  </a:cubicBezTo>
                  <a:cubicBezTo>
                    <a:pt x="4854461" y="3406027"/>
                    <a:pt x="4872333" y="3434442"/>
                    <a:pt x="4885643" y="3464727"/>
                  </a:cubicBezTo>
                  <a:cubicBezTo>
                    <a:pt x="4902991" y="3453735"/>
                    <a:pt x="4919218" y="3440873"/>
                    <a:pt x="4934024" y="3426142"/>
                  </a:cubicBezTo>
                  <a:cubicBezTo>
                    <a:pt x="4947858" y="3412308"/>
                    <a:pt x="4960121" y="3397129"/>
                    <a:pt x="4970739" y="3380902"/>
                  </a:cubicBezTo>
                  <a:cubicBezTo>
                    <a:pt x="4960196" y="3364750"/>
                    <a:pt x="4947858" y="3349570"/>
                    <a:pt x="4934024" y="3335737"/>
                  </a:cubicBezTo>
                  <a:cubicBezTo>
                    <a:pt x="4919292" y="3321081"/>
                    <a:pt x="4903066" y="3308219"/>
                    <a:pt x="4885643" y="3297226"/>
                  </a:cubicBezTo>
                  <a:close/>
                  <a:moveTo>
                    <a:pt x="3702742" y="3297226"/>
                  </a:moveTo>
                  <a:cubicBezTo>
                    <a:pt x="3689432" y="3327511"/>
                    <a:pt x="3671560" y="3355852"/>
                    <a:pt x="3649800" y="3380977"/>
                  </a:cubicBezTo>
                  <a:cubicBezTo>
                    <a:pt x="3671560" y="3406027"/>
                    <a:pt x="3689432" y="3434442"/>
                    <a:pt x="3702742" y="3464652"/>
                  </a:cubicBezTo>
                  <a:cubicBezTo>
                    <a:pt x="3720016" y="3453660"/>
                    <a:pt x="3736318" y="3440873"/>
                    <a:pt x="3751198" y="3426067"/>
                  </a:cubicBezTo>
                  <a:cubicBezTo>
                    <a:pt x="3764957" y="3412308"/>
                    <a:pt x="3777220" y="3397203"/>
                    <a:pt x="3787839" y="3380902"/>
                  </a:cubicBezTo>
                  <a:cubicBezTo>
                    <a:pt x="3777296" y="3364750"/>
                    <a:pt x="3764957" y="3349570"/>
                    <a:pt x="3751124" y="3335737"/>
                  </a:cubicBezTo>
                  <a:cubicBezTo>
                    <a:pt x="3736318" y="3321005"/>
                    <a:pt x="3720091" y="3308219"/>
                    <a:pt x="3702742" y="3297226"/>
                  </a:cubicBezTo>
                  <a:close/>
                  <a:moveTo>
                    <a:pt x="3097346" y="3297226"/>
                  </a:moveTo>
                  <a:cubicBezTo>
                    <a:pt x="3079998" y="3308219"/>
                    <a:pt x="3063697" y="3321081"/>
                    <a:pt x="3048965" y="3335811"/>
                  </a:cubicBezTo>
                  <a:cubicBezTo>
                    <a:pt x="3046797" y="3337980"/>
                    <a:pt x="3044628" y="3340224"/>
                    <a:pt x="3042535" y="3342466"/>
                  </a:cubicBezTo>
                  <a:cubicBezTo>
                    <a:pt x="3031243" y="3354580"/>
                    <a:pt x="3021148" y="3367442"/>
                    <a:pt x="3012250" y="3381051"/>
                  </a:cubicBezTo>
                  <a:cubicBezTo>
                    <a:pt x="3021148" y="3394661"/>
                    <a:pt x="3031318" y="3407598"/>
                    <a:pt x="3042460" y="3419487"/>
                  </a:cubicBezTo>
                  <a:cubicBezTo>
                    <a:pt x="3044628" y="3421730"/>
                    <a:pt x="3046797" y="3423973"/>
                    <a:pt x="3049040" y="3426217"/>
                  </a:cubicBezTo>
                  <a:cubicBezTo>
                    <a:pt x="3063772" y="3440948"/>
                    <a:pt x="3079998" y="3453735"/>
                    <a:pt x="3097197" y="3464577"/>
                  </a:cubicBezTo>
                  <a:cubicBezTo>
                    <a:pt x="3098169" y="3462484"/>
                    <a:pt x="3099141" y="3460390"/>
                    <a:pt x="3100113" y="3458296"/>
                  </a:cubicBezTo>
                  <a:cubicBezTo>
                    <a:pt x="3100188" y="3458222"/>
                    <a:pt x="3100188" y="3458072"/>
                    <a:pt x="3100263" y="3457922"/>
                  </a:cubicBezTo>
                  <a:cubicBezTo>
                    <a:pt x="3100562" y="3457174"/>
                    <a:pt x="3100861" y="3456501"/>
                    <a:pt x="3101235" y="3455829"/>
                  </a:cubicBezTo>
                  <a:cubicBezTo>
                    <a:pt x="3102356" y="3453510"/>
                    <a:pt x="3103403" y="3451342"/>
                    <a:pt x="3104450" y="3449248"/>
                  </a:cubicBezTo>
                  <a:cubicBezTo>
                    <a:pt x="3104600" y="3448875"/>
                    <a:pt x="3104824" y="3448500"/>
                    <a:pt x="3104974" y="3448126"/>
                  </a:cubicBezTo>
                  <a:cubicBezTo>
                    <a:pt x="3105571" y="3446930"/>
                    <a:pt x="3106170" y="3445809"/>
                    <a:pt x="3106768" y="3444687"/>
                  </a:cubicBezTo>
                  <a:cubicBezTo>
                    <a:pt x="3107442" y="3443341"/>
                    <a:pt x="3108114" y="3442070"/>
                    <a:pt x="3108787" y="3440799"/>
                  </a:cubicBezTo>
                  <a:cubicBezTo>
                    <a:pt x="3109012" y="3440425"/>
                    <a:pt x="3109162" y="3439976"/>
                    <a:pt x="3109385" y="3439602"/>
                  </a:cubicBezTo>
                  <a:cubicBezTo>
                    <a:pt x="3110806" y="3436985"/>
                    <a:pt x="3112227" y="3434442"/>
                    <a:pt x="3113723" y="3431900"/>
                  </a:cubicBezTo>
                  <a:cubicBezTo>
                    <a:pt x="3113947" y="3431601"/>
                    <a:pt x="3114096" y="3431302"/>
                    <a:pt x="3114246" y="3431003"/>
                  </a:cubicBezTo>
                  <a:cubicBezTo>
                    <a:pt x="3115816" y="3428460"/>
                    <a:pt x="3117162" y="3426142"/>
                    <a:pt x="3118508" y="3423973"/>
                  </a:cubicBezTo>
                  <a:cubicBezTo>
                    <a:pt x="3118733" y="3423525"/>
                    <a:pt x="3118957" y="3423151"/>
                    <a:pt x="3119256" y="3422702"/>
                  </a:cubicBezTo>
                  <a:cubicBezTo>
                    <a:pt x="3120677" y="3420459"/>
                    <a:pt x="3122098" y="3418291"/>
                    <a:pt x="3123593" y="3416047"/>
                  </a:cubicBezTo>
                  <a:cubicBezTo>
                    <a:pt x="3123818" y="3415598"/>
                    <a:pt x="3124042" y="3415150"/>
                    <a:pt x="3124341" y="3414776"/>
                  </a:cubicBezTo>
                  <a:cubicBezTo>
                    <a:pt x="3125912" y="3412458"/>
                    <a:pt x="3127482" y="3410214"/>
                    <a:pt x="3129052" y="3407971"/>
                  </a:cubicBezTo>
                  <a:cubicBezTo>
                    <a:pt x="3129351" y="3407598"/>
                    <a:pt x="3129576" y="3407149"/>
                    <a:pt x="3129874" y="3406775"/>
                  </a:cubicBezTo>
                  <a:cubicBezTo>
                    <a:pt x="3131445" y="3404606"/>
                    <a:pt x="3133015" y="3402587"/>
                    <a:pt x="3134586" y="3400419"/>
                  </a:cubicBezTo>
                  <a:cubicBezTo>
                    <a:pt x="3134885" y="3400045"/>
                    <a:pt x="3135184" y="3399596"/>
                    <a:pt x="3135482" y="3399147"/>
                  </a:cubicBezTo>
                  <a:cubicBezTo>
                    <a:pt x="3135632" y="3398998"/>
                    <a:pt x="3135707" y="3398923"/>
                    <a:pt x="3135782" y="3398773"/>
                  </a:cubicBezTo>
                  <a:cubicBezTo>
                    <a:pt x="3136978" y="3397203"/>
                    <a:pt x="3138175" y="3395559"/>
                    <a:pt x="3139446" y="3393988"/>
                  </a:cubicBezTo>
                  <a:lnTo>
                    <a:pt x="3141091" y="3391894"/>
                  </a:lnTo>
                  <a:cubicBezTo>
                    <a:pt x="3141166" y="3391745"/>
                    <a:pt x="3141315" y="3391669"/>
                    <a:pt x="3141390" y="3391520"/>
                  </a:cubicBezTo>
                  <a:cubicBezTo>
                    <a:pt x="3141465" y="3391520"/>
                    <a:pt x="3141465" y="3391446"/>
                    <a:pt x="3141540" y="3391371"/>
                  </a:cubicBezTo>
                  <a:cubicBezTo>
                    <a:pt x="3142362" y="3390324"/>
                    <a:pt x="3143260" y="3389352"/>
                    <a:pt x="3144082" y="3388305"/>
                  </a:cubicBezTo>
                  <a:cubicBezTo>
                    <a:pt x="3144232" y="3388081"/>
                    <a:pt x="3144456" y="3387856"/>
                    <a:pt x="3144606" y="3387632"/>
                  </a:cubicBezTo>
                  <a:cubicBezTo>
                    <a:pt x="3145278" y="3386809"/>
                    <a:pt x="3145876" y="3386062"/>
                    <a:pt x="3146550" y="3385239"/>
                  </a:cubicBezTo>
                  <a:cubicBezTo>
                    <a:pt x="3146924" y="3384791"/>
                    <a:pt x="3147223" y="3384342"/>
                    <a:pt x="3147596" y="3383968"/>
                  </a:cubicBezTo>
                  <a:lnTo>
                    <a:pt x="3150214" y="3380977"/>
                  </a:lnTo>
                  <a:cubicBezTo>
                    <a:pt x="3148868" y="3379407"/>
                    <a:pt x="3147596" y="3377836"/>
                    <a:pt x="3146326" y="3376266"/>
                  </a:cubicBezTo>
                  <a:cubicBezTo>
                    <a:pt x="3145354" y="3375144"/>
                    <a:pt x="3144306" y="3373947"/>
                    <a:pt x="3143409" y="3372826"/>
                  </a:cubicBezTo>
                  <a:cubicBezTo>
                    <a:pt x="3140642" y="3369461"/>
                    <a:pt x="3137950" y="3366096"/>
                    <a:pt x="3135408" y="3362657"/>
                  </a:cubicBezTo>
                  <a:cubicBezTo>
                    <a:pt x="3122172" y="3345084"/>
                    <a:pt x="3110732" y="3326090"/>
                    <a:pt x="3101384" y="3306274"/>
                  </a:cubicBezTo>
                  <a:cubicBezTo>
                    <a:pt x="3101235" y="3305826"/>
                    <a:pt x="3101010" y="3305452"/>
                    <a:pt x="3100786" y="3305003"/>
                  </a:cubicBezTo>
                  <a:cubicBezTo>
                    <a:pt x="3100786" y="3305003"/>
                    <a:pt x="3100786" y="3304929"/>
                    <a:pt x="3100786" y="3304929"/>
                  </a:cubicBezTo>
                  <a:cubicBezTo>
                    <a:pt x="3099590" y="3302460"/>
                    <a:pt x="3098468" y="3299843"/>
                    <a:pt x="3097346" y="3297226"/>
                  </a:cubicBezTo>
                  <a:close/>
                  <a:moveTo>
                    <a:pt x="2519767" y="3297226"/>
                  </a:moveTo>
                  <a:cubicBezTo>
                    <a:pt x="2506457" y="3327511"/>
                    <a:pt x="2488585" y="3355926"/>
                    <a:pt x="2466900" y="3380977"/>
                  </a:cubicBezTo>
                  <a:cubicBezTo>
                    <a:pt x="2488585" y="3406027"/>
                    <a:pt x="2506457" y="3434367"/>
                    <a:pt x="2519767" y="3464802"/>
                  </a:cubicBezTo>
                  <a:cubicBezTo>
                    <a:pt x="2537116" y="3453809"/>
                    <a:pt x="2553342" y="3440948"/>
                    <a:pt x="2568148" y="3426217"/>
                  </a:cubicBezTo>
                  <a:cubicBezTo>
                    <a:pt x="2581982" y="3412458"/>
                    <a:pt x="2594320" y="3397278"/>
                    <a:pt x="2604939" y="3380977"/>
                  </a:cubicBezTo>
                  <a:cubicBezTo>
                    <a:pt x="2594320" y="3364750"/>
                    <a:pt x="2581982" y="3349645"/>
                    <a:pt x="2568148" y="3335811"/>
                  </a:cubicBezTo>
                  <a:cubicBezTo>
                    <a:pt x="2553418" y="3321081"/>
                    <a:pt x="2537190" y="3308219"/>
                    <a:pt x="2519767" y="3297226"/>
                  </a:cubicBezTo>
                  <a:close/>
                  <a:moveTo>
                    <a:pt x="1336867" y="3297226"/>
                  </a:moveTo>
                  <a:cubicBezTo>
                    <a:pt x="1323557" y="3327511"/>
                    <a:pt x="1305685" y="3355852"/>
                    <a:pt x="1283925" y="3380977"/>
                  </a:cubicBezTo>
                  <a:cubicBezTo>
                    <a:pt x="1305685" y="3406102"/>
                    <a:pt x="1323557" y="3434442"/>
                    <a:pt x="1336867" y="3464727"/>
                  </a:cubicBezTo>
                  <a:cubicBezTo>
                    <a:pt x="1354141" y="3453735"/>
                    <a:pt x="1370442" y="3440873"/>
                    <a:pt x="1385248" y="3426142"/>
                  </a:cubicBezTo>
                  <a:cubicBezTo>
                    <a:pt x="1399082" y="3412308"/>
                    <a:pt x="1411420" y="3397203"/>
                    <a:pt x="1421964" y="3380977"/>
                  </a:cubicBezTo>
                  <a:cubicBezTo>
                    <a:pt x="1411420" y="3364750"/>
                    <a:pt x="1399082" y="3349570"/>
                    <a:pt x="1385248" y="3335737"/>
                  </a:cubicBezTo>
                  <a:cubicBezTo>
                    <a:pt x="1370517" y="3321081"/>
                    <a:pt x="1354291" y="3308219"/>
                    <a:pt x="1336867" y="3297226"/>
                  </a:cubicBezTo>
                  <a:close/>
                  <a:moveTo>
                    <a:pt x="1914446" y="3297152"/>
                  </a:moveTo>
                  <a:cubicBezTo>
                    <a:pt x="1897098" y="3308219"/>
                    <a:pt x="1880797" y="3321005"/>
                    <a:pt x="1866066" y="3335737"/>
                  </a:cubicBezTo>
                  <a:cubicBezTo>
                    <a:pt x="1852231" y="3349570"/>
                    <a:pt x="1839968" y="3364750"/>
                    <a:pt x="1829350" y="3380977"/>
                  </a:cubicBezTo>
                  <a:cubicBezTo>
                    <a:pt x="1839968" y="3397278"/>
                    <a:pt x="1852231" y="3412383"/>
                    <a:pt x="1866066" y="3426217"/>
                  </a:cubicBezTo>
                  <a:cubicBezTo>
                    <a:pt x="1880797" y="3440948"/>
                    <a:pt x="1897098" y="3453735"/>
                    <a:pt x="1914446" y="3464727"/>
                  </a:cubicBezTo>
                  <a:cubicBezTo>
                    <a:pt x="1927757" y="3434367"/>
                    <a:pt x="1945629" y="3406027"/>
                    <a:pt x="1967388" y="3380902"/>
                  </a:cubicBezTo>
                  <a:cubicBezTo>
                    <a:pt x="1945629" y="3355776"/>
                    <a:pt x="1927682" y="3327436"/>
                    <a:pt x="1914446" y="3297152"/>
                  </a:cubicBezTo>
                  <a:close/>
                  <a:moveTo>
                    <a:pt x="731546" y="3297152"/>
                  </a:moveTo>
                  <a:cubicBezTo>
                    <a:pt x="714198" y="3308219"/>
                    <a:pt x="697896" y="3321005"/>
                    <a:pt x="683165" y="3335737"/>
                  </a:cubicBezTo>
                  <a:cubicBezTo>
                    <a:pt x="669406" y="3349496"/>
                    <a:pt x="657068" y="3364675"/>
                    <a:pt x="646449" y="3380977"/>
                  </a:cubicBezTo>
                  <a:cubicBezTo>
                    <a:pt x="657068" y="3397278"/>
                    <a:pt x="669406" y="3412458"/>
                    <a:pt x="683165" y="3426217"/>
                  </a:cubicBezTo>
                  <a:cubicBezTo>
                    <a:pt x="697896" y="3440948"/>
                    <a:pt x="714198" y="3453735"/>
                    <a:pt x="731546" y="3464727"/>
                  </a:cubicBezTo>
                  <a:cubicBezTo>
                    <a:pt x="744782" y="3434367"/>
                    <a:pt x="762653" y="3406027"/>
                    <a:pt x="784413" y="3380902"/>
                  </a:cubicBezTo>
                  <a:cubicBezTo>
                    <a:pt x="762653" y="3355776"/>
                    <a:pt x="744782" y="3327362"/>
                    <a:pt x="731546" y="3297152"/>
                  </a:cubicBezTo>
                  <a:close/>
                  <a:moveTo>
                    <a:pt x="5463371" y="3297076"/>
                  </a:moveTo>
                  <a:cubicBezTo>
                    <a:pt x="5445874" y="3308143"/>
                    <a:pt x="5429572" y="3321005"/>
                    <a:pt x="5414841" y="3335737"/>
                  </a:cubicBezTo>
                  <a:cubicBezTo>
                    <a:pt x="5401008" y="3349570"/>
                    <a:pt x="5388670" y="3364750"/>
                    <a:pt x="5378126" y="3380977"/>
                  </a:cubicBezTo>
                  <a:cubicBezTo>
                    <a:pt x="5388744" y="3397278"/>
                    <a:pt x="5401008" y="3412383"/>
                    <a:pt x="5414841" y="3426217"/>
                  </a:cubicBezTo>
                  <a:cubicBezTo>
                    <a:pt x="5429572" y="3440948"/>
                    <a:pt x="5445874" y="3453809"/>
                    <a:pt x="5463446" y="3464802"/>
                  </a:cubicBezTo>
                  <a:cubicBezTo>
                    <a:pt x="5471074" y="3447379"/>
                    <a:pt x="5479972" y="3430629"/>
                    <a:pt x="5490441" y="3414851"/>
                  </a:cubicBezTo>
                  <a:lnTo>
                    <a:pt x="5490740" y="3414327"/>
                  </a:lnTo>
                  <a:lnTo>
                    <a:pt x="5490816" y="3414178"/>
                  </a:lnTo>
                  <a:lnTo>
                    <a:pt x="5491862" y="3412608"/>
                  </a:lnTo>
                  <a:cubicBezTo>
                    <a:pt x="5493058" y="3410962"/>
                    <a:pt x="5494180" y="3409242"/>
                    <a:pt x="5495376" y="3407598"/>
                  </a:cubicBezTo>
                  <a:cubicBezTo>
                    <a:pt x="5495526" y="3407448"/>
                    <a:pt x="5495600" y="3407298"/>
                    <a:pt x="5495675" y="3407149"/>
                  </a:cubicBezTo>
                  <a:cubicBezTo>
                    <a:pt x="5496648" y="3405653"/>
                    <a:pt x="5497843" y="3404157"/>
                    <a:pt x="5498890" y="3402736"/>
                  </a:cubicBezTo>
                  <a:cubicBezTo>
                    <a:pt x="5499414" y="3401989"/>
                    <a:pt x="5500012" y="3401166"/>
                    <a:pt x="5500610" y="3400344"/>
                  </a:cubicBezTo>
                  <a:cubicBezTo>
                    <a:pt x="5500835" y="3399970"/>
                    <a:pt x="5501134" y="3399596"/>
                    <a:pt x="5501434" y="3399223"/>
                  </a:cubicBezTo>
                  <a:cubicBezTo>
                    <a:pt x="5503377" y="3396680"/>
                    <a:pt x="5505321" y="3394062"/>
                    <a:pt x="5507416" y="3391520"/>
                  </a:cubicBezTo>
                  <a:cubicBezTo>
                    <a:pt x="5508911" y="3389576"/>
                    <a:pt x="5510706" y="3387407"/>
                    <a:pt x="5512575" y="3385239"/>
                  </a:cubicBezTo>
                  <a:cubicBezTo>
                    <a:pt x="5512798" y="3384940"/>
                    <a:pt x="5513023" y="3384641"/>
                    <a:pt x="5513248" y="3384342"/>
                  </a:cubicBezTo>
                  <a:cubicBezTo>
                    <a:pt x="5514220" y="3383145"/>
                    <a:pt x="5515192" y="3382023"/>
                    <a:pt x="5516164" y="3380902"/>
                  </a:cubicBezTo>
                  <a:cubicBezTo>
                    <a:pt x="5511004" y="3374919"/>
                    <a:pt x="5506144" y="3368863"/>
                    <a:pt x="5501508" y="3362731"/>
                  </a:cubicBezTo>
                  <a:cubicBezTo>
                    <a:pt x="5501434" y="3362731"/>
                    <a:pt x="5501434" y="3362657"/>
                    <a:pt x="5501434" y="3362657"/>
                  </a:cubicBezTo>
                  <a:cubicBezTo>
                    <a:pt x="5501358" y="3362581"/>
                    <a:pt x="5501358" y="3362581"/>
                    <a:pt x="5501358" y="3362581"/>
                  </a:cubicBezTo>
                  <a:cubicBezTo>
                    <a:pt x="5498068" y="3358245"/>
                    <a:pt x="5494479" y="3353234"/>
                    <a:pt x="5490366" y="3347028"/>
                  </a:cubicBezTo>
                  <a:cubicBezTo>
                    <a:pt x="5479898" y="3331175"/>
                    <a:pt x="5470999" y="3314425"/>
                    <a:pt x="5463371" y="3297076"/>
                  </a:cubicBezTo>
                  <a:close/>
                  <a:moveTo>
                    <a:pt x="4280472" y="3297076"/>
                  </a:moveTo>
                  <a:cubicBezTo>
                    <a:pt x="4263048" y="3308143"/>
                    <a:pt x="4246821" y="3320931"/>
                    <a:pt x="4232090" y="3335662"/>
                  </a:cubicBezTo>
                  <a:cubicBezTo>
                    <a:pt x="4223640" y="3344037"/>
                    <a:pt x="4215415" y="3353384"/>
                    <a:pt x="4207638" y="3363479"/>
                  </a:cubicBezTo>
                  <a:cubicBezTo>
                    <a:pt x="4205470" y="3366321"/>
                    <a:pt x="4203302" y="3369312"/>
                    <a:pt x="4201208" y="3372303"/>
                  </a:cubicBezTo>
                  <a:cubicBezTo>
                    <a:pt x="4199786" y="3374322"/>
                    <a:pt x="4198366" y="3376416"/>
                    <a:pt x="4196944" y="3378509"/>
                  </a:cubicBezTo>
                  <a:cubicBezTo>
                    <a:pt x="4196422" y="3379257"/>
                    <a:pt x="4195898" y="3380080"/>
                    <a:pt x="4195374" y="3380902"/>
                  </a:cubicBezTo>
                  <a:cubicBezTo>
                    <a:pt x="4195898" y="3381724"/>
                    <a:pt x="4196422" y="3382547"/>
                    <a:pt x="4196944" y="3383370"/>
                  </a:cubicBezTo>
                  <a:cubicBezTo>
                    <a:pt x="4198291" y="3385464"/>
                    <a:pt x="4199712" y="3387557"/>
                    <a:pt x="4201132" y="3389576"/>
                  </a:cubicBezTo>
                  <a:cubicBezTo>
                    <a:pt x="4202927" y="3392118"/>
                    <a:pt x="4204722" y="3394586"/>
                    <a:pt x="4206517" y="3396979"/>
                  </a:cubicBezTo>
                  <a:cubicBezTo>
                    <a:pt x="4206816" y="3397428"/>
                    <a:pt x="4207190" y="3397952"/>
                    <a:pt x="4207564" y="3398400"/>
                  </a:cubicBezTo>
                  <a:cubicBezTo>
                    <a:pt x="4215340" y="3408569"/>
                    <a:pt x="4223490" y="3417842"/>
                    <a:pt x="4231866" y="3426142"/>
                  </a:cubicBezTo>
                  <a:cubicBezTo>
                    <a:pt x="4246672" y="3440873"/>
                    <a:pt x="4262898" y="3453735"/>
                    <a:pt x="4280472" y="3464577"/>
                  </a:cubicBezTo>
                  <a:cubicBezTo>
                    <a:pt x="4293782" y="3434293"/>
                    <a:pt x="4311653" y="3405952"/>
                    <a:pt x="4333414" y="3380827"/>
                  </a:cubicBezTo>
                  <a:cubicBezTo>
                    <a:pt x="4311653" y="3355702"/>
                    <a:pt x="4293782" y="3327362"/>
                    <a:pt x="4280472" y="3297076"/>
                  </a:cubicBezTo>
                  <a:close/>
                  <a:moveTo>
                    <a:pt x="5942245" y="3254753"/>
                  </a:moveTo>
                  <a:cubicBezTo>
                    <a:pt x="5941870" y="3259015"/>
                    <a:pt x="5941422" y="3263427"/>
                    <a:pt x="5940898" y="3267914"/>
                  </a:cubicBezTo>
                  <a:cubicBezTo>
                    <a:pt x="5939104" y="3282645"/>
                    <a:pt x="5936262" y="3297451"/>
                    <a:pt x="5932524" y="3311883"/>
                  </a:cubicBezTo>
                  <a:cubicBezTo>
                    <a:pt x="5949199" y="3321679"/>
                    <a:pt x="5964978" y="3332970"/>
                    <a:pt x="5979782" y="3345607"/>
                  </a:cubicBezTo>
                  <a:cubicBezTo>
                    <a:pt x="5997954" y="3324072"/>
                    <a:pt x="6012909" y="3299918"/>
                    <a:pt x="6023902" y="3274120"/>
                  </a:cubicBezTo>
                  <a:cubicBezTo>
                    <a:pt x="5997954" y="3263651"/>
                    <a:pt x="5970286" y="3257146"/>
                    <a:pt x="5942245" y="3254753"/>
                  </a:cubicBezTo>
                  <a:close/>
                  <a:moveTo>
                    <a:pt x="4406770" y="3254753"/>
                  </a:moveTo>
                  <a:cubicBezTo>
                    <a:pt x="4378579" y="3257146"/>
                    <a:pt x="4350911" y="3263651"/>
                    <a:pt x="4324963" y="3274120"/>
                  </a:cubicBezTo>
                  <a:cubicBezTo>
                    <a:pt x="4335956" y="3299918"/>
                    <a:pt x="4350911" y="3324072"/>
                    <a:pt x="4369082" y="3345607"/>
                  </a:cubicBezTo>
                  <a:cubicBezTo>
                    <a:pt x="4383888" y="3332970"/>
                    <a:pt x="4399591" y="3321679"/>
                    <a:pt x="4416342" y="3311883"/>
                  </a:cubicBezTo>
                  <a:cubicBezTo>
                    <a:pt x="4411481" y="3293188"/>
                    <a:pt x="4408340" y="3274045"/>
                    <a:pt x="4406770" y="3254753"/>
                  </a:cubicBezTo>
                  <a:close/>
                  <a:moveTo>
                    <a:pt x="3223795" y="3254753"/>
                  </a:moveTo>
                  <a:cubicBezTo>
                    <a:pt x="3195604" y="3257146"/>
                    <a:pt x="3168010" y="3263651"/>
                    <a:pt x="3142064" y="3274120"/>
                  </a:cubicBezTo>
                  <a:cubicBezTo>
                    <a:pt x="3143409" y="3277335"/>
                    <a:pt x="3144756" y="3280551"/>
                    <a:pt x="3146251" y="3283617"/>
                  </a:cubicBezTo>
                  <a:cubicBezTo>
                    <a:pt x="3154476" y="3301115"/>
                    <a:pt x="3164346" y="3317566"/>
                    <a:pt x="3175638" y="3332596"/>
                  </a:cubicBezTo>
                  <a:cubicBezTo>
                    <a:pt x="3178928" y="3336933"/>
                    <a:pt x="3182442" y="3341270"/>
                    <a:pt x="3186107" y="3345607"/>
                  </a:cubicBezTo>
                  <a:cubicBezTo>
                    <a:pt x="3200912" y="3333044"/>
                    <a:pt x="3216616" y="3321679"/>
                    <a:pt x="3233366" y="3311883"/>
                  </a:cubicBezTo>
                  <a:cubicBezTo>
                    <a:pt x="3228430" y="3293188"/>
                    <a:pt x="3225365" y="3274045"/>
                    <a:pt x="3223795" y="3254753"/>
                  </a:cubicBezTo>
                  <a:close/>
                  <a:moveTo>
                    <a:pt x="2040894" y="3254753"/>
                  </a:moveTo>
                  <a:cubicBezTo>
                    <a:pt x="2012629" y="3257146"/>
                    <a:pt x="1985036" y="3263651"/>
                    <a:pt x="1959088" y="3274120"/>
                  </a:cubicBezTo>
                  <a:cubicBezTo>
                    <a:pt x="1970080" y="3299843"/>
                    <a:pt x="1985036" y="3324072"/>
                    <a:pt x="2003282" y="3345607"/>
                  </a:cubicBezTo>
                  <a:cubicBezTo>
                    <a:pt x="2018012" y="3333044"/>
                    <a:pt x="2033716" y="3321679"/>
                    <a:pt x="2050466" y="3311883"/>
                  </a:cubicBezTo>
                  <a:cubicBezTo>
                    <a:pt x="2045531" y="3293188"/>
                    <a:pt x="2042464" y="3274045"/>
                    <a:pt x="2040894" y="3254753"/>
                  </a:cubicBezTo>
                  <a:close/>
                  <a:moveTo>
                    <a:pt x="857919" y="3254753"/>
                  </a:moveTo>
                  <a:cubicBezTo>
                    <a:pt x="829728" y="3257146"/>
                    <a:pt x="802135" y="3263651"/>
                    <a:pt x="776188" y="3274120"/>
                  </a:cubicBezTo>
                  <a:cubicBezTo>
                    <a:pt x="787180" y="3299918"/>
                    <a:pt x="802135" y="3324072"/>
                    <a:pt x="820306" y="3345607"/>
                  </a:cubicBezTo>
                  <a:cubicBezTo>
                    <a:pt x="835112" y="3332970"/>
                    <a:pt x="850815" y="3321679"/>
                    <a:pt x="867565" y="3311883"/>
                  </a:cubicBezTo>
                  <a:cubicBezTo>
                    <a:pt x="862630" y="3293188"/>
                    <a:pt x="859489" y="3274120"/>
                    <a:pt x="857919" y="3254753"/>
                  </a:cubicBezTo>
                  <a:close/>
                  <a:moveTo>
                    <a:pt x="5589595" y="3254678"/>
                  </a:moveTo>
                  <a:cubicBezTo>
                    <a:pt x="5561404" y="3257070"/>
                    <a:pt x="5533812" y="3263576"/>
                    <a:pt x="5507864" y="3274045"/>
                  </a:cubicBezTo>
                  <a:cubicBezTo>
                    <a:pt x="5514594" y="3289823"/>
                    <a:pt x="5522670" y="3304929"/>
                    <a:pt x="5532092" y="3319136"/>
                  </a:cubicBezTo>
                  <a:cubicBezTo>
                    <a:pt x="5532166" y="3319211"/>
                    <a:pt x="5532166" y="3319285"/>
                    <a:pt x="5532242" y="3319360"/>
                  </a:cubicBezTo>
                  <a:cubicBezTo>
                    <a:pt x="5535232" y="3323772"/>
                    <a:pt x="5538373" y="3328184"/>
                    <a:pt x="5541514" y="3332447"/>
                  </a:cubicBezTo>
                  <a:cubicBezTo>
                    <a:pt x="5542261" y="3333493"/>
                    <a:pt x="5543160" y="3334465"/>
                    <a:pt x="5543906" y="3335437"/>
                  </a:cubicBezTo>
                  <a:cubicBezTo>
                    <a:pt x="5546524" y="3338877"/>
                    <a:pt x="5549290" y="3342242"/>
                    <a:pt x="5552057" y="3345458"/>
                  </a:cubicBezTo>
                  <a:cubicBezTo>
                    <a:pt x="5566788" y="3332895"/>
                    <a:pt x="5582492" y="3321603"/>
                    <a:pt x="5599242" y="3311807"/>
                  </a:cubicBezTo>
                  <a:cubicBezTo>
                    <a:pt x="5594306" y="3293188"/>
                    <a:pt x="5591166" y="3274045"/>
                    <a:pt x="5589595" y="3254678"/>
                  </a:cubicBezTo>
                  <a:close/>
                  <a:moveTo>
                    <a:pt x="4759270" y="3254678"/>
                  </a:moveTo>
                  <a:cubicBezTo>
                    <a:pt x="4757699" y="3274045"/>
                    <a:pt x="4754558" y="3293188"/>
                    <a:pt x="4749623" y="3311883"/>
                  </a:cubicBezTo>
                  <a:cubicBezTo>
                    <a:pt x="4766298" y="3321679"/>
                    <a:pt x="4782076" y="3332970"/>
                    <a:pt x="4796882" y="3345532"/>
                  </a:cubicBezTo>
                  <a:cubicBezTo>
                    <a:pt x="4815128" y="3323996"/>
                    <a:pt x="4830084" y="3299843"/>
                    <a:pt x="4841076" y="3274045"/>
                  </a:cubicBezTo>
                  <a:cubicBezTo>
                    <a:pt x="4815054" y="3263576"/>
                    <a:pt x="4787310" y="3257070"/>
                    <a:pt x="4759270" y="3254678"/>
                  </a:cubicBezTo>
                  <a:close/>
                  <a:moveTo>
                    <a:pt x="3576294" y="3254678"/>
                  </a:moveTo>
                  <a:cubicBezTo>
                    <a:pt x="3574798" y="3273971"/>
                    <a:pt x="3571658" y="3293039"/>
                    <a:pt x="3566722" y="3311883"/>
                  </a:cubicBezTo>
                  <a:cubicBezTo>
                    <a:pt x="3583398" y="3321679"/>
                    <a:pt x="3599176" y="3332970"/>
                    <a:pt x="3613908" y="3345532"/>
                  </a:cubicBezTo>
                  <a:cubicBezTo>
                    <a:pt x="3632153" y="3323996"/>
                    <a:pt x="3647108" y="3299843"/>
                    <a:pt x="3658100" y="3274045"/>
                  </a:cubicBezTo>
                  <a:cubicBezTo>
                    <a:pt x="3632078" y="3263576"/>
                    <a:pt x="3604411" y="3257070"/>
                    <a:pt x="3576294" y="3254678"/>
                  </a:cubicBezTo>
                  <a:close/>
                  <a:moveTo>
                    <a:pt x="2393319" y="3254678"/>
                  </a:moveTo>
                  <a:cubicBezTo>
                    <a:pt x="2391749" y="3274045"/>
                    <a:pt x="2388609" y="3293113"/>
                    <a:pt x="2383747" y="3311883"/>
                  </a:cubicBezTo>
                  <a:cubicBezTo>
                    <a:pt x="2400498" y="3321679"/>
                    <a:pt x="2416201" y="3332970"/>
                    <a:pt x="2431007" y="3345532"/>
                  </a:cubicBezTo>
                  <a:cubicBezTo>
                    <a:pt x="2449178" y="3324072"/>
                    <a:pt x="2464133" y="3299843"/>
                    <a:pt x="2475126" y="3274045"/>
                  </a:cubicBezTo>
                  <a:cubicBezTo>
                    <a:pt x="2449103" y="3263576"/>
                    <a:pt x="2421435" y="3257070"/>
                    <a:pt x="2393319" y="3254678"/>
                  </a:cubicBezTo>
                  <a:close/>
                  <a:moveTo>
                    <a:pt x="1210494" y="3254678"/>
                  </a:moveTo>
                  <a:cubicBezTo>
                    <a:pt x="1208924" y="3274045"/>
                    <a:pt x="1205783" y="3293188"/>
                    <a:pt x="1200848" y="3311883"/>
                  </a:cubicBezTo>
                  <a:cubicBezTo>
                    <a:pt x="1217523" y="3321679"/>
                    <a:pt x="1233301" y="3332970"/>
                    <a:pt x="1248182" y="3345532"/>
                  </a:cubicBezTo>
                  <a:cubicBezTo>
                    <a:pt x="1266353" y="3323996"/>
                    <a:pt x="1281308" y="3299843"/>
                    <a:pt x="1292300" y="3274045"/>
                  </a:cubicBezTo>
                  <a:cubicBezTo>
                    <a:pt x="1266277" y="3263576"/>
                    <a:pt x="1238535" y="3257070"/>
                    <a:pt x="1210494" y="3254678"/>
                  </a:cubicBezTo>
                  <a:close/>
                  <a:moveTo>
                    <a:pt x="5171366" y="3239199"/>
                  </a:moveTo>
                  <a:lnTo>
                    <a:pt x="5154318" y="3251986"/>
                  </a:lnTo>
                  <a:cubicBezTo>
                    <a:pt x="5138166" y="3268437"/>
                    <a:pt x="5130015" y="3289749"/>
                    <a:pt x="5130015" y="3315173"/>
                  </a:cubicBezTo>
                  <a:cubicBezTo>
                    <a:pt x="5130015" y="3329081"/>
                    <a:pt x="5118723" y="3340298"/>
                    <a:pt x="5104890" y="3340298"/>
                  </a:cubicBezTo>
                  <a:cubicBezTo>
                    <a:pt x="5078867" y="3340298"/>
                    <a:pt x="5057257" y="3348822"/>
                    <a:pt x="5040582" y="3365722"/>
                  </a:cubicBezTo>
                  <a:cubicBezTo>
                    <a:pt x="5035198" y="3371181"/>
                    <a:pt x="5031159" y="3376639"/>
                    <a:pt x="5028468" y="3381126"/>
                  </a:cubicBezTo>
                  <a:cubicBezTo>
                    <a:pt x="5037590" y="3395559"/>
                    <a:pt x="5060248" y="3421730"/>
                    <a:pt x="5104964" y="3421730"/>
                  </a:cubicBezTo>
                  <a:cubicBezTo>
                    <a:pt x="5118873" y="3421730"/>
                    <a:pt x="5130090" y="3433022"/>
                    <a:pt x="5130090" y="3446855"/>
                  </a:cubicBezTo>
                  <a:cubicBezTo>
                    <a:pt x="5130090" y="3472803"/>
                    <a:pt x="5138614" y="3494414"/>
                    <a:pt x="5155514" y="3511089"/>
                  </a:cubicBezTo>
                  <a:cubicBezTo>
                    <a:pt x="5160972" y="3516548"/>
                    <a:pt x="5166506" y="3520511"/>
                    <a:pt x="5170842" y="3523277"/>
                  </a:cubicBezTo>
                  <a:cubicBezTo>
                    <a:pt x="5186022" y="3513781"/>
                    <a:pt x="5211447" y="3491273"/>
                    <a:pt x="5211447" y="3446781"/>
                  </a:cubicBezTo>
                  <a:cubicBezTo>
                    <a:pt x="5211447" y="3432872"/>
                    <a:pt x="5222738" y="3421656"/>
                    <a:pt x="5236573" y="3421656"/>
                  </a:cubicBezTo>
                  <a:cubicBezTo>
                    <a:pt x="5262520" y="3421656"/>
                    <a:pt x="5284130" y="3413131"/>
                    <a:pt x="5300806" y="3396231"/>
                  </a:cubicBezTo>
                  <a:cubicBezTo>
                    <a:pt x="5306190" y="3390772"/>
                    <a:pt x="5310153" y="3385388"/>
                    <a:pt x="5312920" y="3381051"/>
                  </a:cubicBezTo>
                  <a:cubicBezTo>
                    <a:pt x="5310153" y="3376714"/>
                    <a:pt x="5306190" y="3371255"/>
                    <a:pt x="5300806" y="3365871"/>
                  </a:cubicBezTo>
                  <a:cubicBezTo>
                    <a:pt x="5284130" y="3348897"/>
                    <a:pt x="5262446" y="3340373"/>
                    <a:pt x="5236423" y="3340373"/>
                  </a:cubicBezTo>
                  <a:cubicBezTo>
                    <a:pt x="5222514" y="3340373"/>
                    <a:pt x="5211298" y="3329081"/>
                    <a:pt x="5211298" y="3315248"/>
                  </a:cubicBezTo>
                  <a:cubicBezTo>
                    <a:pt x="5211298" y="3272400"/>
                    <a:pt x="5188116" y="3249892"/>
                    <a:pt x="5171366" y="3239199"/>
                  </a:cubicBezTo>
                  <a:close/>
                  <a:moveTo>
                    <a:pt x="1622591" y="3239199"/>
                  </a:moveTo>
                  <a:lnTo>
                    <a:pt x="1605542" y="3251986"/>
                  </a:lnTo>
                  <a:cubicBezTo>
                    <a:pt x="1589389" y="3268437"/>
                    <a:pt x="1581239" y="3289749"/>
                    <a:pt x="1581239" y="3315173"/>
                  </a:cubicBezTo>
                  <a:cubicBezTo>
                    <a:pt x="1581239" y="3329081"/>
                    <a:pt x="1569948" y="3340298"/>
                    <a:pt x="1556114" y="3340298"/>
                  </a:cubicBezTo>
                  <a:cubicBezTo>
                    <a:pt x="1530091" y="3340298"/>
                    <a:pt x="1508481" y="3348822"/>
                    <a:pt x="1491805" y="3365722"/>
                  </a:cubicBezTo>
                  <a:cubicBezTo>
                    <a:pt x="1486347" y="3371181"/>
                    <a:pt x="1482384" y="3376639"/>
                    <a:pt x="1479617" y="3381126"/>
                  </a:cubicBezTo>
                  <a:cubicBezTo>
                    <a:pt x="1488740" y="3395633"/>
                    <a:pt x="1511397" y="3421730"/>
                    <a:pt x="1556114" y="3421730"/>
                  </a:cubicBezTo>
                  <a:cubicBezTo>
                    <a:pt x="1570023" y="3421730"/>
                    <a:pt x="1581239" y="3433022"/>
                    <a:pt x="1581239" y="3446855"/>
                  </a:cubicBezTo>
                  <a:cubicBezTo>
                    <a:pt x="1581239" y="3472803"/>
                    <a:pt x="1589764" y="3494414"/>
                    <a:pt x="1606663" y="3511089"/>
                  </a:cubicBezTo>
                  <a:cubicBezTo>
                    <a:pt x="1612122" y="3516548"/>
                    <a:pt x="1617655" y="3520511"/>
                    <a:pt x="1621992" y="3523277"/>
                  </a:cubicBezTo>
                  <a:cubicBezTo>
                    <a:pt x="1637172" y="3513781"/>
                    <a:pt x="1662596" y="3491273"/>
                    <a:pt x="1662596" y="3446781"/>
                  </a:cubicBezTo>
                  <a:cubicBezTo>
                    <a:pt x="1662596" y="3432872"/>
                    <a:pt x="1673888" y="3421656"/>
                    <a:pt x="1687721" y="3421656"/>
                  </a:cubicBezTo>
                  <a:cubicBezTo>
                    <a:pt x="1713744" y="3421656"/>
                    <a:pt x="1735355" y="3413056"/>
                    <a:pt x="1752104" y="3396156"/>
                  </a:cubicBezTo>
                  <a:cubicBezTo>
                    <a:pt x="1757414" y="3390772"/>
                    <a:pt x="1761378" y="3385314"/>
                    <a:pt x="1764144" y="3380977"/>
                  </a:cubicBezTo>
                  <a:cubicBezTo>
                    <a:pt x="1761452" y="3376639"/>
                    <a:pt x="1757489" y="3371181"/>
                    <a:pt x="1752104" y="3365797"/>
                  </a:cubicBezTo>
                  <a:cubicBezTo>
                    <a:pt x="1735355" y="3348897"/>
                    <a:pt x="1713669" y="3340298"/>
                    <a:pt x="1687647" y="3340298"/>
                  </a:cubicBezTo>
                  <a:cubicBezTo>
                    <a:pt x="1673739" y="3340298"/>
                    <a:pt x="1662522" y="3329007"/>
                    <a:pt x="1662522" y="3315173"/>
                  </a:cubicBezTo>
                  <a:cubicBezTo>
                    <a:pt x="1662522" y="3272400"/>
                    <a:pt x="1639341" y="3249892"/>
                    <a:pt x="1622591" y="3239199"/>
                  </a:cubicBezTo>
                  <a:close/>
                  <a:moveTo>
                    <a:pt x="439616" y="3239124"/>
                  </a:moveTo>
                  <a:lnTo>
                    <a:pt x="422567" y="3251911"/>
                  </a:lnTo>
                  <a:cubicBezTo>
                    <a:pt x="406490" y="3268437"/>
                    <a:pt x="398339" y="3289673"/>
                    <a:pt x="398339" y="3315098"/>
                  </a:cubicBezTo>
                  <a:cubicBezTo>
                    <a:pt x="398339" y="3329007"/>
                    <a:pt x="387047" y="3340224"/>
                    <a:pt x="373214" y="3340224"/>
                  </a:cubicBezTo>
                  <a:cubicBezTo>
                    <a:pt x="347191" y="3340224"/>
                    <a:pt x="325580" y="3348748"/>
                    <a:pt x="308906" y="3365648"/>
                  </a:cubicBezTo>
                  <a:cubicBezTo>
                    <a:pt x="303446" y="3371106"/>
                    <a:pt x="299483" y="3376639"/>
                    <a:pt x="296717" y="3380977"/>
                  </a:cubicBezTo>
                  <a:cubicBezTo>
                    <a:pt x="305690" y="3395334"/>
                    <a:pt x="328348" y="3421580"/>
                    <a:pt x="373214" y="3421580"/>
                  </a:cubicBezTo>
                  <a:cubicBezTo>
                    <a:pt x="387047" y="3421580"/>
                    <a:pt x="398264" y="3432797"/>
                    <a:pt x="398264" y="3446706"/>
                  </a:cubicBezTo>
                  <a:cubicBezTo>
                    <a:pt x="398339" y="3472803"/>
                    <a:pt x="406863" y="3494414"/>
                    <a:pt x="423688" y="3511015"/>
                  </a:cubicBezTo>
                  <a:cubicBezTo>
                    <a:pt x="429146" y="3516473"/>
                    <a:pt x="434680" y="3520436"/>
                    <a:pt x="439017" y="3523203"/>
                  </a:cubicBezTo>
                  <a:cubicBezTo>
                    <a:pt x="454197" y="3513706"/>
                    <a:pt x="479621" y="3491198"/>
                    <a:pt x="479621" y="3446706"/>
                  </a:cubicBezTo>
                  <a:cubicBezTo>
                    <a:pt x="479621" y="3432797"/>
                    <a:pt x="490913" y="3421580"/>
                    <a:pt x="504746" y="3421580"/>
                  </a:cubicBezTo>
                  <a:cubicBezTo>
                    <a:pt x="530694" y="3421580"/>
                    <a:pt x="552305" y="3413056"/>
                    <a:pt x="568980" y="3396156"/>
                  </a:cubicBezTo>
                  <a:cubicBezTo>
                    <a:pt x="574364" y="3390698"/>
                    <a:pt x="578327" y="3385239"/>
                    <a:pt x="581094" y="3380902"/>
                  </a:cubicBezTo>
                  <a:cubicBezTo>
                    <a:pt x="578402" y="3376565"/>
                    <a:pt x="574439" y="3371181"/>
                    <a:pt x="569055" y="3365797"/>
                  </a:cubicBezTo>
                  <a:cubicBezTo>
                    <a:pt x="552380" y="3348822"/>
                    <a:pt x="530694" y="3340298"/>
                    <a:pt x="504672" y="3340298"/>
                  </a:cubicBezTo>
                  <a:cubicBezTo>
                    <a:pt x="490764" y="3340298"/>
                    <a:pt x="479547" y="3329007"/>
                    <a:pt x="479547" y="3315173"/>
                  </a:cubicBezTo>
                  <a:cubicBezTo>
                    <a:pt x="479547" y="3272325"/>
                    <a:pt x="456365" y="3249817"/>
                    <a:pt x="439616" y="3239124"/>
                  </a:cubicBezTo>
                  <a:close/>
                  <a:moveTo>
                    <a:pt x="3987794" y="3238750"/>
                  </a:moveTo>
                  <a:cubicBezTo>
                    <a:pt x="3970744" y="3249369"/>
                    <a:pt x="3947114" y="3271877"/>
                    <a:pt x="3947114" y="3315173"/>
                  </a:cubicBezTo>
                  <a:cubicBezTo>
                    <a:pt x="3947114" y="3329081"/>
                    <a:pt x="3935824" y="3340298"/>
                    <a:pt x="3921989" y="3340298"/>
                  </a:cubicBezTo>
                  <a:cubicBezTo>
                    <a:pt x="3895967" y="3340298"/>
                    <a:pt x="3874356" y="3348822"/>
                    <a:pt x="3857681" y="3365722"/>
                  </a:cubicBezTo>
                  <a:cubicBezTo>
                    <a:pt x="3852222" y="3371181"/>
                    <a:pt x="3848259" y="3376639"/>
                    <a:pt x="3845492" y="3381051"/>
                  </a:cubicBezTo>
                  <a:cubicBezTo>
                    <a:pt x="3854615" y="3395483"/>
                    <a:pt x="3877197" y="3421656"/>
                    <a:pt x="3921989" y="3421656"/>
                  </a:cubicBezTo>
                  <a:cubicBezTo>
                    <a:pt x="3935898" y="3421656"/>
                    <a:pt x="3947114" y="3432872"/>
                    <a:pt x="3947114" y="3446706"/>
                  </a:cubicBezTo>
                  <a:cubicBezTo>
                    <a:pt x="3947189" y="3472803"/>
                    <a:pt x="3955714" y="3494414"/>
                    <a:pt x="3972538" y="3511015"/>
                  </a:cubicBezTo>
                  <a:cubicBezTo>
                    <a:pt x="3977997" y="3516473"/>
                    <a:pt x="3983456" y="3520436"/>
                    <a:pt x="3987868" y="3523203"/>
                  </a:cubicBezTo>
                  <a:cubicBezTo>
                    <a:pt x="4002973" y="3513706"/>
                    <a:pt x="4028397" y="3491273"/>
                    <a:pt x="4028397" y="3446706"/>
                  </a:cubicBezTo>
                  <a:cubicBezTo>
                    <a:pt x="4028397" y="3432797"/>
                    <a:pt x="4039688" y="3421580"/>
                    <a:pt x="4053522" y="3421580"/>
                  </a:cubicBezTo>
                  <a:cubicBezTo>
                    <a:pt x="4079545" y="3421580"/>
                    <a:pt x="4101155" y="3413056"/>
                    <a:pt x="4117831" y="3396156"/>
                  </a:cubicBezTo>
                  <a:cubicBezTo>
                    <a:pt x="4123215" y="3390698"/>
                    <a:pt x="4127178" y="3385239"/>
                    <a:pt x="4129944" y="3380902"/>
                  </a:cubicBezTo>
                  <a:cubicBezTo>
                    <a:pt x="4127252" y="3376565"/>
                    <a:pt x="4123289" y="3371181"/>
                    <a:pt x="4117905" y="3365797"/>
                  </a:cubicBezTo>
                  <a:cubicBezTo>
                    <a:pt x="4101230" y="3348822"/>
                    <a:pt x="4079545" y="3340298"/>
                    <a:pt x="4053522" y="3340298"/>
                  </a:cubicBezTo>
                  <a:cubicBezTo>
                    <a:pt x="4039614" y="3340298"/>
                    <a:pt x="4028397" y="3329007"/>
                    <a:pt x="4028397" y="3315173"/>
                  </a:cubicBezTo>
                  <a:cubicBezTo>
                    <a:pt x="4028397" y="3271727"/>
                    <a:pt x="4004618" y="3249219"/>
                    <a:pt x="3987794" y="3238750"/>
                  </a:cubicBezTo>
                  <a:close/>
                  <a:moveTo>
                    <a:pt x="2804818" y="3238676"/>
                  </a:moveTo>
                  <a:cubicBezTo>
                    <a:pt x="2787919" y="3249219"/>
                    <a:pt x="2764139" y="3271727"/>
                    <a:pt x="2764139" y="3315098"/>
                  </a:cubicBezTo>
                  <a:cubicBezTo>
                    <a:pt x="2764139" y="3329007"/>
                    <a:pt x="2752848" y="3340224"/>
                    <a:pt x="2739014" y="3340224"/>
                  </a:cubicBezTo>
                  <a:cubicBezTo>
                    <a:pt x="2712992" y="3340224"/>
                    <a:pt x="2691381" y="3348822"/>
                    <a:pt x="2674631" y="3365722"/>
                  </a:cubicBezTo>
                  <a:cubicBezTo>
                    <a:pt x="2669322" y="3371181"/>
                    <a:pt x="2665359" y="3376639"/>
                    <a:pt x="2662667" y="3380977"/>
                  </a:cubicBezTo>
                  <a:cubicBezTo>
                    <a:pt x="2671715" y="3395409"/>
                    <a:pt x="2694372" y="3421580"/>
                    <a:pt x="2739163" y="3421580"/>
                  </a:cubicBezTo>
                  <a:cubicBezTo>
                    <a:pt x="2753072" y="3421580"/>
                    <a:pt x="2764289" y="3432872"/>
                    <a:pt x="2764289" y="3446706"/>
                  </a:cubicBezTo>
                  <a:cubicBezTo>
                    <a:pt x="2764289" y="3472653"/>
                    <a:pt x="2772813" y="3494264"/>
                    <a:pt x="2789713" y="3510939"/>
                  </a:cubicBezTo>
                  <a:cubicBezTo>
                    <a:pt x="2795246" y="3516323"/>
                    <a:pt x="2800630" y="3520286"/>
                    <a:pt x="2804968" y="3523054"/>
                  </a:cubicBezTo>
                  <a:cubicBezTo>
                    <a:pt x="2809230" y="3520362"/>
                    <a:pt x="2814614" y="3516399"/>
                    <a:pt x="2820072" y="3511015"/>
                  </a:cubicBezTo>
                  <a:cubicBezTo>
                    <a:pt x="2837047" y="3494339"/>
                    <a:pt x="2845571" y="3472653"/>
                    <a:pt x="2845571" y="3446631"/>
                  </a:cubicBezTo>
                  <a:cubicBezTo>
                    <a:pt x="2845571" y="3432723"/>
                    <a:pt x="2856863" y="3421506"/>
                    <a:pt x="2870697" y="3421506"/>
                  </a:cubicBezTo>
                  <a:cubicBezTo>
                    <a:pt x="2896719" y="3421506"/>
                    <a:pt x="2918330" y="3412982"/>
                    <a:pt x="2935005" y="3396081"/>
                  </a:cubicBezTo>
                  <a:cubicBezTo>
                    <a:pt x="2940389" y="3390623"/>
                    <a:pt x="2944352" y="3385239"/>
                    <a:pt x="2947119" y="3380902"/>
                  </a:cubicBezTo>
                  <a:cubicBezTo>
                    <a:pt x="2944352" y="3376565"/>
                    <a:pt x="2940389" y="3371106"/>
                    <a:pt x="2935005" y="3365722"/>
                  </a:cubicBezTo>
                  <a:cubicBezTo>
                    <a:pt x="2918330" y="3348748"/>
                    <a:pt x="2896644" y="3340224"/>
                    <a:pt x="2870622" y="3340224"/>
                  </a:cubicBezTo>
                  <a:cubicBezTo>
                    <a:pt x="2856714" y="3340224"/>
                    <a:pt x="2845497" y="3329007"/>
                    <a:pt x="2845497" y="3315173"/>
                  </a:cubicBezTo>
                  <a:cubicBezTo>
                    <a:pt x="2845497" y="3271727"/>
                    <a:pt x="2821642" y="3249144"/>
                    <a:pt x="2804818" y="3238676"/>
                  </a:cubicBezTo>
                  <a:close/>
                  <a:moveTo>
                    <a:pt x="4583020" y="3203007"/>
                  </a:moveTo>
                  <a:cubicBezTo>
                    <a:pt x="4576738" y="3210485"/>
                    <a:pt x="4570980" y="3218336"/>
                    <a:pt x="4565596" y="3226412"/>
                  </a:cubicBezTo>
                  <a:cubicBezTo>
                    <a:pt x="4564924" y="3227384"/>
                    <a:pt x="4564326" y="3228431"/>
                    <a:pt x="4563728" y="3229403"/>
                  </a:cubicBezTo>
                  <a:cubicBezTo>
                    <a:pt x="4558194" y="3237928"/>
                    <a:pt x="4553184" y="3246677"/>
                    <a:pt x="4548772" y="3255500"/>
                  </a:cubicBezTo>
                  <a:cubicBezTo>
                    <a:pt x="4544584" y="3264025"/>
                    <a:pt x="4535836" y="3269409"/>
                    <a:pt x="4526338" y="3269409"/>
                  </a:cubicBezTo>
                  <a:cubicBezTo>
                    <a:pt x="4523646" y="3269409"/>
                    <a:pt x="4520880" y="3268960"/>
                    <a:pt x="4518338" y="3268137"/>
                  </a:cubicBezTo>
                  <a:cubicBezTo>
                    <a:pt x="4498447" y="3261483"/>
                    <a:pt x="4477883" y="3257146"/>
                    <a:pt x="4457020" y="3255127"/>
                  </a:cubicBezTo>
                  <a:cubicBezTo>
                    <a:pt x="4459040" y="3276064"/>
                    <a:pt x="4463376" y="3296553"/>
                    <a:pt x="4469956" y="3316519"/>
                  </a:cubicBezTo>
                  <a:cubicBezTo>
                    <a:pt x="4473846" y="3328334"/>
                    <a:pt x="4468536" y="3341195"/>
                    <a:pt x="4457394" y="3346803"/>
                  </a:cubicBezTo>
                  <a:cubicBezTo>
                    <a:pt x="4438626" y="3356225"/>
                    <a:pt x="4421052" y="3367742"/>
                    <a:pt x="4404825" y="3381126"/>
                  </a:cubicBezTo>
                  <a:cubicBezTo>
                    <a:pt x="4421052" y="3394511"/>
                    <a:pt x="4438626" y="3405952"/>
                    <a:pt x="4457319" y="3415299"/>
                  </a:cubicBezTo>
                  <a:cubicBezTo>
                    <a:pt x="4468461" y="3420833"/>
                    <a:pt x="4473846" y="3433769"/>
                    <a:pt x="4469956" y="3445584"/>
                  </a:cubicBezTo>
                  <a:cubicBezTo>
                    <a:pt x="4463376" y="3465549"/>
                    <a:pt x="4459040" y="3486189"/>
                    <a:pt x="4457020" y="3507051"/>
                  </a:cubicBezTo>
                  <a:cubicBezTo>
                    <a:pt x="4477883" y="3505032"/>
                    <a:pt x="4498447" y="3500695"/>
                    <a:pt x="4518338" y="3494040"/>
                  </a:cubicBezTo>
                  <a:cubicBezTo>
                    <a:pt x="4520880" y="3493217"/>
                    <a:pt x="4523572" y="3492769"/>
                    <a:pt x="4526264" y="3492769"/>
                  </a:cubicBezTo>
                  <a:cubicBezTo>
                    <a:pt x="4535760" y="3492769"/>
                    <a:pt x="4544509" y="3498153"/>
                    <a:pt x="4548772" y="3506677"/>
                  </a:cubicBezTo>
                  <a:cubicBezTo>
                    <a:pt x="4553632" y="3516473"/>
                    <a:pt x="4559240" y="3526194"/>
                    <a:pt x="4565522" y="3535691"/>
                  </a:cubicBezTo>
                  <a:cubicBezTo>
                    <a:pt x="4570906" y="3543767"/>
                    <a:pt x="4576738" y="3551543"/>
                    <a:pt x="4582945" y="3559096"/>
                  </a:cubicBezTo>
                  <a:cubicBezTo>
                    <a:pt x="4584440" y="3557376"/>
                    <a:pt x="4585936" y="3555581"/>
                    <a:pt x="4587282" y="3553787"/>
                  </a:cubicBezTo>
                  <a:cubicBezTo>
                    <a:pt x="4591768" y="3548103"/>
                    <a:pt x="4596106" y="3542047"/>
                    <a:pt x="4600443" y="3535616"/>
                  </a:cubicBezTo>
                  <a:cubicBezTo>
                    <a:pt x="4606724" y="3526194"/>
                    <a:pt x="4612332" y="3516473"/>
                    <a:pt x="4617193" y="3506677"/>
                  </a:cubicBezTo>
                  <a:cubicBezTo>
                    <a:pt x="4622801" y="3495386"/>
                    <a:pt x="4635812" y="3490002"/>
                    <a:pt x="4647702" y="3494040"/>
                  </a:cubicBezTo>
                  <a:cubicBezTo>
                    <a:pt x="4654432" y="3496283"/>
                    <a:pt x="4661610" y="3498377"/>
                    <a:pt x="4669163" y="3500247"/>
                  </a:cubicBezTo>
                  <a:cubicBezTo>
                    <a:pt x="4675968" y="3501891"/>
                    <a:pt x="4683146" y="3503387"/>
                    <a:pt x="4691222" y="3504733"/>
                  </a:cubicBezTo>
                  <a:cubicBezTo>
                    <a:pt x="4696980" y="3505631"/>
                    <a:pt x="4702962" y="3506378"/>
                    <a:pt x="4709019" y="3506976"/>
                  </a:cubicBezTo>
                  <a:cubicBezTo>
                    <a:pt x="4707000" y="3486039"/>
                    <a:pt x="4702663" y="3465475"/>
                    <a:pt x="4696008" y="3445509"/>
                  </a:cubicBezTo>
                  <a:cubicBezTo>
                    <a:pt x="4692045" y="3433620"/>
                    <a:pt x="4697429" y="3420683"/>
                    <a:pt x="4708645" y="3415299"/>
                  </a:cubicBezTo>
                  <a:cubicBezTo>
                    <a:pt x="4727414" y="3405952"/>
                    <a:pt x="4744987" y="3394511"/>
                    <a:pt x="4761214" y="3381126"/>
                  </a:cubicBezTo>
                  <a:cubicBezTo>
                    <a:pt x="4744987" y="3367666"/>
                    <a:pt x="4727414" y="3356225"/>
                    <a:pt x="4708645" y="3346878"/>
                  </a:cubicBezTo>
                  <a:cubicBezTo>
                    <a:pt x="4697429" y="3341345"/>
                    <a:pt x="4692045" y="3328408"/>
                    <a:pt x="4696008" y="3316519"/>
                  </a:cubicBezTo>
                  <a:cubicBezTo>
                    <a:pt x="4702663" y="3296628"/>
                    <a:pt x="4707000" y="3276064"/>
                    <a:pt x="4709019" y="3255127"/>
                  </a:cubicBezTo>
                  <a:cubicBezTo>
                    <a:pt x="4688156" y="3257146"/>
                    <a:pt x="4667592" y="3261483"/>
                    <a:pt x="4647627" y="3268137"/>
                  </a:cubicBezTo>
                  <a:cubicBezTo>
                    <a:pt x="4635812" y="3272101"/>
                    <a:pt x="4622801" y="3266717"/>
                    <a:pt x="4617268" y="3255500"/>
                  </a:cubicBezTo>
                  <a:cubicBezTo>
                    <a:pt x="4612406" y="3245704"/>
                    <a:pt x="4606799" y="3235984"/>
                    <a:pt x="4600517" y="3226561"/>
                  </a:cubicBezTo>
                  <a:cubicBezTo>
                    <a:pt x="4598648" y="3223720"/>
                    <a:pt x="4596704" y="3221028"/>
                    <a:pt x="4594834" y="3218411"/>
                  </a:cubicBezTo>
                  <a:cubicBezTo>
                    <a:pt x="4592367" y="3214971"/>
                    <a:pt x="4589899" y="3211606"/>
                    <a:pt x="4587432" y="3208466"/>
                  </a:cubicBezTo>
                  <a:cubicBezTo>
                    <a:pt x="4586012" y="3206596"/>
                    <a:pt x="4584515" y="3204802"/>
                    <a:pt x="4583020" y="3203007"/>
                  </a:cubicBezTo>
                  <a:close/>
                  <a:moveTo>
                    <a:pt x="2217069" y="3203007"/>
                  </a:moveTo>
                  <a:cubicBezTo>
                    <a:pt x="2203684" y="3219159"/>
                    <a:pt x="2192243" y="3236731"/>
                    <a:pt x="2182822" y="3255575"/>
                  </a:cubicBezTo>
                  <a:cubicBezTo>
                    <a:pt x="2177213" y="3266717"/>
                    <a:pt x="2164277" y="3272101"/>
                    <a:pt x="2152462" y="3268137"/>
                  </a:cubicBezTo>
                  <a:cubicBezTo>
                    <a:pt x="2132571" y="3261483"/>
                    <a:pt x="2112008" y="3257146"/>
                    <a:pt x="2091070" y="3255127"/>
                  </a:cubicBezTo>
                  <a:cubicBezTo>
                    <a:pt x="2093015" y="3275989"/>
                    <a:pt x="2097351" y="3296553"/>
                    <a:pt x="2104006" y="3316444"/>
                  </a:cubicBezTo>
                  <a:cubicBezTo>
                    <a:pt x="2107895" y="3328259"/>
                    <a:pt x="2102585" y="3341195"/>
                    <a:pt x="2091444" y="3346803"/>
                  </a:cubicBezTo>
                  <a:cubicBezTo>
                    <a:pt x="2072674" y="3356300"/>
                    <a:pt x="2055027" y="3367742"/>
                    <a:pt x="2038875" y="3381126"/>
                  </a:cubicBezTo>
                  <a:cubicBezTo>
                    <a:pt x="2055102" y="3394437"/>
                    <a:pt x="2072674" y="3405952"/>
                    <a:pt x="2091444" y="3415299"/>
                  </a:cubicBezTo>
                  <a:cubicBezTo>
                    <a:pt x="2102585" y="3420833"/>
                    <a:pt x="2107970" y="3433769"/>
                    <a:pt x="2104081" y="3445584"/>
                  </a:cubicBezTo>
                  <a:cubicBezTo>
                    <a:pt x="2097426" y="3465699"/>
                    <a:pt x="2093164" y="3486263"/>
                    <a:pt x="2091145" y="3507051"/>
                  </a:cubicBezTo>
                  <a:cubicBezTo>
                    <a:pt x="2112008" y="3505032"/>
                    <a:pt x="2132571" y="3500695"/>
                    <a:pt x="2152536" y="3494040"/>
                  </a:cubicBezTo>
                  <a:cubicBezTo>
                    <a:pt x="2155154" y="3493217"/>
                    <a:pt x="2157846" y="3492769"/>
                    <a:pt x="2160463" y="3492769"/>
                  </a:cubicBezTo>
                  <a:cubicBezTo>
                    <a:pt x="2169736" y="3492769"/>
                    <a:pt x="2178559" y="3497928"/>
                    <a:pt x="2182896" y="3506603"/>
                  </a:cubicBezTo>
                  <a:cubicBezTo>
                    <a:pt x="2192318" y="3525371"/>
                    <a:pt x="2203834" y="3543019"/>
                    <a:pt x="2217144" y="3559171"/>
                  </a:cubicBezTo>
                  <a:cubicBezTo>
                    <a:pt x="2230529" y="3542944"/>
                    <a:pt x="2241970" y="3525296"/>
                    <a:pt x="2251392" y="3506603"/>
                  </a:cubicBezTo>
                  <a:cubicBezTo>
                    <a:pt x="2257001" y="3495386"/>
                    <a:pt x="2270012" y="3490076"/>
                    <a:pt x="2281827" y="3494040"/>
                  </a:cubicBezTo>
                  <a:cubicBezTo>
                    <a:pt x="2288855" y="3496433"/>
                    <a:pt x="2295885" y="3498451"/>
                    <a:pt x="2303287" y="3500247"/>
                  </a:cubicBezTo>
                  <a:cubicBezTo>
                    <a:pt x="2309868" y="3501891"/>
                    <a:pt x="2317046" y="3503312"/>
                    <a:pt x="2325347" y="3504733"/>
                  </a:cubicBezTo>
                  <a:cubicBezTo>
                    <a:pt x="2331180" y="3505631"/>
                    <a:pt x="2337087" y="3506378"/>
                    <a:pt x="2343144" y="3506976"/>
                  </a:cubicBezTo>
                  <a:cubicBezTo>
                    <a:pt x="2341125" y="3485964"/>
                    <a:pt x="2336787" y="3465400"/>
                    <a:pt x="2330207" y="3445509"/>
                  </a:cubicBezTo>
                  <a:cubicBezTo>
                    <a:pt x="2326244" y="3433695"/>
                    <a:pt x="2331628" y="3420758"/>
                    <a:pt x="2342620" y="3415374"/>
                  </a:cubicBezTo>
                  <a:cubicBezTo>
                    <a:pt x="2361314" y="3406027"/>
                    <a:pt x="2378887" y="3394586"/>
                    <a:pt x="2395114" y="3381201"/>
                  </a:cubicBezTo>
                  <a:cubicBezTo>
                    <a:pt x="2378887" y="3367742"/>
                    <a:pt x="2361314" y="3356300"/>
                    <a:pt x="2342620" y="3346953"/>
                  </a:cubicBezTo>
                  <a:cubicBezTo>
                    <a:pt x="2331553" y="3341419"/>
                    <a:pt x="2326169" y="3328483"/>
                    <a:pt x="2330058" y="3316668"/>
                  </a:cubicBezTo>
                  <a:cubicBezTo>
                    <a:pt x="2336638" y="3296703"/>
                    <a:pt x="2340975" y="3276139"/>
                    <a:pt x="2342994" y="3255201"/>
                  </a:cubicBezTo>
                  <a:cubicBezTo>
                    <a:pt x="2322131" y="3257146"/>
                    <a:pt x="2301568" y="3261483"/>
                    <a:pt x="2281677" y="3268137"/>
                  </a:cubicBezTo>
                  <a:cubicBezTo>
                    <a:pt x="2269862" y="3272101"/>
                    <a:pt x="2256925" y="3266717"/>
                    <a:pt x="2251318" y="3255575"/>
                  </a:cubicBezTo>
                  <a:cubicBezTo>
                    <a:pt x="2241970" y="3236881"/>
                    <a:pt x="2230455" y="3219234"/>
                    <a:pt x="2217069" y="3203007"/>
                  </a:cubicBezTo>
                  <a:close/>
                  <a:moveTo>
                    <a:pt x="5765994" y="3202857"/>
                  </a:moveTo>
                  <a:cubicBezTo>
                    <a:pt x="5752610" y="3219009"/>
                    <a:pt x="5741168" y="3236582"/>
                    <a:pt x="5731747" y="3255426"/>
                  </a:cubicBezTo>
                  <a:cubicBezTo>
                    <a:pt x="5726138" y="3266567"/>
                    <a:pt x="5713202" y="3271951"/>
                    <a:pt x="5701387" y="3267988"/>
                  </a:cubicBezTo>
                  <a:cubicBezTo>
                    <a:pt x="5681496" y="3261333"/>
                    <a:pt x="5660933" y="3256996"/>
                    <a:pt x="5639995" y="3254977"/>
                  </a:cubicBezTo>
                  <a:cubicBezTo>
                    <a:pt x="5641939" y="3275914"/>
                    <a:pt x="5646276" y="3296404"/>
                    <a:pt x="5652932" y="3316294"/>
                  </a:cubicBezTo>
                  <a:cubicBezTo>
                    <a:pt x="5656820" y="3328109"/>
                    <a:pt x="5651512" y="3341045"/>
                    <a:pt x="5640370" y="3346654"/>
                  </a:cubicBezTo>
                  <a:cubicBezTo>
                    <a:pt x="5621600" y="3356151"/>
                    <a:pt x="5603952" y="3367592"/>
                    <a:pt x="5587800" y="3380977"/>
                  </a:cubicBezTo>
                  <a:cubicBezTo>
                    <a:pt x="5604028" y="3394287"/>
                    <a:pt x="5621600" y="3405803"/>
                    <a:pt x="5640370" y="3415150"/>
                  </a:cubicBezTo>
                  <a:cubicBezTo>
                    <a:pt x="5651512" y="3420758"/>
                    <a:pt x="5656894" y="3433695"/>
                    <a:pt x="5652932" y="3445509"/>
                  </a:cubicBezTo>
                  <a:cubicBezTo>
                    <a:pt x="5646276" y="3465400"/>
                    <a:pt x="5641939" y="3485964"/>
                    <a:pt x="5639920" y="3506902"/>
                  </a:cubicBezTo>
                  <a:cubicBezTo>
                    <a:pt x="5660784" y="3504883"/>
                    <a:pt x="5681347" y="3500546"/>
                    <a:pt x="5701312" y="3493890"/>
                  </a:cubicBezTo>
                  <a:cubicBezTo>
                    <a:pt x="5703930" y="3493068"/>
                    <a:pt x="5706622" y="3492619"/>
                    <a:pt x="5709238" y="3492619"/>
                  </a:cubicBezTo>
                  <a:cubicBezTo>
                    <a:pt x="5718511" y="3492619"/>
                    <a:pt x="5727335" y="3497778"/>
                    <a:pt x="5731672" y="3506453"/>
                  </a:cubicBezTo>
                  <a:cubicBezTo>
                    <a:pt x="5741094" y="3525222"/>
                    <a:pt x="5752610" y="3542869"/>
                    <a:pt x="5765920" y="3559021"/>
                  </a:cubicBezTo>
                  <a:cubicBezTo>
                    <a:pt x="5779306" y="3542795"/>
                    <a:pt x="5790746" y="3525222"/>
                    <a:pt x="5800168" y="3506453"/>
                  </a:cubicBezTo>
                  <a:cubicBezTo>
                    <a:pt x="5805776" y="3495311"/>
                    <a:pt x="5818788" y="3489927"/>
                    <a:pt x="5830602" y="3493965"/>
                  </a:cubicBezTo>
                  <a:cubicBezTo>
                    <a:pt x="5837630" y="3496358"/>
                    <a:pt x="5844660" y="3498377"/>
                    <a:pt x="5852064" y="3500171"/>
                  </a:cubicBezTo>
                  <a:cubicBezTo>
                    <a:pt x="5858718" y="3501817"/>
                    <a:pt x="5865897" y="3503312"/>
                    <a:pt x="5874048" y="3504658"/>
                  </a:cubicBezTo>
                  <a:cubicBezTo>
                    <a:pt x="5879806" y="3505555"/>
                    <a:pt x="5885714" y="3506303"/>
                    <a:pt x="5891770" y="3506902"/>
                  </a:cubicBezTo>
                  <a:cubicBezTo>
                    <a:pt x="5891546" y="3504583"/>
                    <a:pt x="5891396" y="3502265"/>
                    <a:pt x="5891096" y="3500097"/>
                  </a:cubicBezTo>
                  <a:cubicBezTo>
                    <a:pt x="5889302" y="3485216"/>
                    <a:pt x="5886311" y="3470560"/>
                    <a:pt x="5882274" y="3456278"/>
                  </a:cubicBezTo>
                  <a:lnTo>
                    <a:pt x="5881974" y="3455380"/>
                  </a:lnTo>
                  <a:cubicBezTo>
                    <a:pt x="5880928" y="3452090"/>
                    <a:pt x="5879955" y="3448725"/>
                    <a:pt x="5878833" y="3445360"/>
                  </a:cubicBezTo>
                  <a:cubicBezTo>
                    <a:pt x="5878535" y="3444537"/>
                    <a:pt x="5878460" y="3443640"/>
                    <a:pt x="5878310" y="3442818"/>
                  </a:cubicBezTo>
                  <a:cubicBezTo>
                    <a:pt x="5878160" y="3442070"/>
                    <a:pt x="5877936" y="3441322"/>
                    <a:pt x="5877861" y="3440574"/>
                  </a:cubicBezTo>
                  <a:cubicBezTo>
                    <a:pt x="5877786" y="3439602"/>
                    <a:pt x="5877712" y="3438630"/>
                    <a:pt x="5877936" y="3437434"/>
                  </a:cubicBezTo>
                  <a:cubicBezTo>
                    <a:pt x="5877936" y="3436686"/>
                    <a:pt x="5877936" y="3435938"/>
                    <a:pt x="5878011" y="3435190"/>
                  </a:cubicBezTo>
                  <a:cubicBezTo>
                    <a:pt x="5878086" y="3434218"/>
                    <a:pt x="5878160" y="3433321"/>
                    <a:pt x="5878385" y="3432348"/>
                  </a:cubicBezTo>
                  <a:cubicBezTo>
                    <a:pt x="5878535" y="3431601"/>
                    <a:pt x="5878758" y="3430853"/>
                    <a:pt x="5878983" y="3430105"/>
                  </a:cubicBezTo>
                  <a:cubicBezTo>
                    <a:pt x="5879432" y="3428760"/>
                    <a:pt x="5879955" y="3427413"/>
                    <a:pt x="5880628" y="3426067"/>
                  </a:cubicBezTo>
                  <a:cubicBezTo>
                    <a:pt x="5881077" y="3425245"/>
                    <a:pt x="5881526" y="3424348"/>
                    <a:pt x="5882049" y="3423525"/>
                  </a:cubicBezTo>
                  <a:cubicBezTo>
                    <a:pt x="5882198" y="3423300"/>
                    <a:pt x="5882274" y="3423001"/>
                    <a:pt x="5882497" y="3422702"/>
                  </a:cubicBezTo>
                  <a:cubicBezTo>
                    <a:pt x="5882797" y="3422254"/>
                    <a:pt x="5883170" y="3421879"/>
                    <a:pt x="5883544" y="3421506"/>
                  </a:cubicBezTo>
                  <a:cubicBezTo>
                    <a:pt x="5884142" y="3420758"/>
                    <a:pt x="5884816" y="3420086"/>
                    <a:pt x="5885489" y="3419412"/>
                  </a:cubicBezTo>
                  <a:cubicBezTo>
                    <a:pt x="5886087" y="3418814"/>
                    <a:pt x="5886684" y="3418291"/>
                    <a:pt x="5887284" y="3417767"/>
                  </a:cubicBezTo>
                  <a:cubicBezTo>
                    <a:pt x="5888106" y="3417094"/>
                    <a:pt x="5889078" y="3416495"/>
                    <a:pt x="5890050" y="3415898"/>
                  </a:cubicBezTo>
                  <a:cubicBezTo>
                    <a:pt x="5890574" y="3415598"/>
                    <a:pt x="5891022" y="3415224"/>
                    <a:pt x="5891620" y="3414925"/>
                  </a:cubicBezTo>
                  <a:cubicBezTo>
                    <a:pt x="5910315" y="3405578"/>
                    <a:pt x="5927887" y="3394138"/>
                    <a:pt x="5944114" y="3380752"/>
                  </a:cubicBezTo>
                  <a:cubicBezTo>
                    <a:pt x="5927887" y="3367292"/>
                    <a:pt x="5910315" y="3355852"/>
                    <a:pt x="5891620" y="3346505"/>
                  </a:cubicBezTo>
                  <a:cubicBezTo>
                    <a:pt x="5891620" y="3346429"/>
                    <a:pt x="5891546" y="3346429"/>
                    <a:pt x="5891546" y="3346429"/>
                  </a:cubicBezTo>
                  <a:cubicBezTo>
                    <a:pt x="5891321" y="3346355"/>
                    <a:pt x="5891096" y="3346130"/>
                    <a:pt x="5890798" y="3345981"/>
                  </a:cubicBezTo>
                  <a:cubicBezTo>
                    <a:pt x="5889452" y="3345308"/>
                    <a:pt x="5888256" y="3344486"/>
                    <a:pt x="5887134" y="3343588"/>
                  </a:cubicBezTo>
                  <a:cubicBezTo>
                    <a:pt x="5886611" y="3343215"/>
                    <a:pt x="5886162" y="3342766"/>
                    <a:pt x="5885714" y="3342317"/>
                  </a:cubicBezTo>
                  <a:cubicBezTo>
                    <a:pt x="5884816" y="3341569"/>
                    <a:pt x="5884068" y="3340672"/>
                    <a:pt x="5883320" y="3339774"/>
                  </a:cubicBezTo>
                  <a:cubicBezTo>
                    <a:pt x="5883096" y="3339475"/>
                    <a:pt x="5882722" y="3339251"/>
                    <a:pt x="5882497" y="3338877"/>
                  </a:cubicBezTo>
                  <a:cubicBezTo>
                    <a:pt x="5882348" y="3338653"/>
                    <a:pt x="5882274" y="3338428"/>
                    <a:pt x="5882124" y="3338204"/>
                  </a:cubicBezTo>
                  <a:cubicBezTo>
                    <a:pt x="5881376" y="3337008"/>
                    <a:pt x="5880703" y="3335811"/>
                    <a:pt x="5880105" y="3334540"/>
                  </a:cubicBezTo>
                  <a:cubicBezTo>
                    <a:pt x="5879730" y="3333792"/>
                    <a:pt x="5879506" y="3332970"/>
                    <a:pt x="5879207" y="3332147"/>
                  </a:cubicBezTo>
                  <a:cubicBezTo>
                    <a:pt x="5878833" y="3331175"/>
                    <a:pt x="5878535" y="3330128"/>
                    <a:pt x="5878310" y="3329081"/>
                  </a:cubicBezTo>
                  <a:cubicBezTo>
                    <a:pt x="5878086" y="3328259"/>
                    <a:pt x="5878011" y="3327436"/>
                    <a:pt x="5877936" y="3326539"/>
                  </a:cubicBezTo>
                  <a:cubicBezTo>
                    <a:pt x="5877861" y="3325716"/>
                    <a:pt x="5877861" y="3324894"/>
                    <a:pt x="5877861" y="3324072"/>
                  </a:cubicBezTo>
                  <a:cubicBezTo>
                    <a:pt x="5877861" y="3323174"/>
                    <a:pt x="5877861" y="3322276"/>
                    <a:pt x="5878011" y="3321304"/>
                  </a:cubicBezTo>
                  <a:cubicBezTo>
                    <a:pt x="5878086" y="3320482"/>
                    <a:pt x="5878310" y="3319734"/>
                    <a:pt x="5878460" y="3318911"/>
                  </a:cubicBezTo>
                  <a:cubicBezTo>
                    <a:pt x="5878684" y="3318089"/>
                    <a:pt x="5878684" y="3317267"/>
                    <a:pt x="5878983" y="3316444"/>
                  </a:cubicBezTo>
                  <a:cubicBezTo>
                    <a:pt x="5880030" y="3313154"/>
                    <a:pt x="5881077" y="3309789"/>
                    <a:pt x="5882124" y="3306423"/>
                  </a:cubicBezTo>
                  <a:lnTo>
                    <a:pt x="5882348" y="3305676"/>
                  </a:lnTo>
                  <a:cubicBezTo>
                    <a:pt x="5886386" y="3291393"/>
                    <a:pt x="5889378" y="3276662"/>
                    <a:pt x="5891172" y="3261932"/>
                  </a:cubicBezTo>
                  <a:cubicBezTo>
                    <a:pt x="5891172" y="3261932"/>
                    <a:pt x="5891172" y="3261856"/>
                    <a:pt x="5891172" y="3261782"/>
                  </a:cubicBezTo>
                  <a:cubicBezTo>
                    <a:pt x="5891471" y="3259463"/>
                    <a:pt x="5891620" y="3257295"/>
                    <a:pt x="5891845" y="3255052"/>
                  </a:cubicBezTo>
                  <a:cubicBezTo>
                    <a:pt x="5870982" y="3257070"/>
                    <a:pt x="5850493" y="3261408"/>
                    <a:pt x="5830602" y="3267988"/>
                  </a:cubicBezTo>
                  <a:cubicBezTo>
                    <a:pt x="5818788" y="3271951"/>
                    <a:pt x="5805850" y="3266567"/>
                    <a:pt x="5800242" y="3255426"/>
                  </a:cubicBezTo>
                  <a:cubicBezTo>
                    <a:pt x="5790895" y="3236731"/>
                    <a:pt x="5779380" y="3219084"/>
                    <a:pt x="5765994" y="3202857"/>
                  </a:cubicBezTo>
                  <a:close/>
                  <a:moveTo>
                    <a:pt x="1034319" y="3202857"/>
                  </a:moveTo>
                  <a:cubicBezTo>
                    <a:pt x="1020859" y="3219084"/>
                    <a:pt x="1009418" y="3236731"/>
                    <a:pt x="1000070" y="3255426"/>
                  </a:cubicBezTo>
                  <a:cubicBezTo>
                    <a:pt x="994537" y="3266642"/>
                    <a:pt x="981526" y="3272026"/>
                    <a:pt x="969711" y="3268063"/>
                  </a:cubicBezTo>
                  <a:cubicBezTo>
                    <a:pt x="949820" y="3261408"/>
                    <a:pt x="929257" y="3257070"/>
                    <a:pt x="908319" y="3255052"/>
                  </a:cubicBezTo>
                  <a:cubicBezTo>
                    <a:pt x="910263" y="3275914"/>
                    <a:pt x="914601" y="3296478"/>
                    <a:pt x="921256" y="3316369"/>
                  </a:cubicBezTo>
                  <a:cubicBezTo>
                    <a:pt x="925219" y="3328184"/>
                    <a:pt x="919835" y="3341121"/>
                    <a:pt x="908693" y="3346729"/>
                  </a:cubicBezTo>
                  <a:cubicBezTo>
                    <a:pt x="889998" y="3356151"/>
                    <a:pt x="872351" y="3367666"/>
                    <a:pt x="856125" y="3381051"/>
                  </a:cubicBezTo>
                  <a:cubicBezTo>
                    <a:pt x="872426" y="3394437"/>
                    <a:pt x="889998" y="3405877"/>
                    <a:pt x="908693" y="3415224"/>
                  </a:cubicBezTo>
                  <a:cubicBezTo>
                    <a:pt x="919909" y="3420758"/>
                    <a:pt x="925293" y="3433769"/>
                    <a:pt x="921330" y="3445584"/>
                  </a:cubicBezTo>
                  <a:cubicBezTo>
                    <a:pt x="914675" y="3465475"/>
                    <a:pt x="910338" y="3486039"/>
                    <a:pt x="908319" y="3506976"/>
                  </a:cubicBezTo>
                  <a:cubicBezTo>
                    <a:pt x="929182" y="3504957"/>
                    <a:pt x="949746" y="3500620"/>
                    <a:pt x="969711" y="3493965"/>
                  </a:cubicBezTo>
                  <a:cubicBezTo>
                    <a:pt x="972329" y="3493143"/>
                    <a:pt x="975021" y="3492694"/>
                    <a:pt x="977637" y="3492694"/>
                  </a:cubicBezTo>
                  <a:cubicBezTo>
                    <a:pt x="986910" y="3492694"/>
                    <a:pt x="995734" y="3497853"/>
                    <a:pt x="1000070" y="3506603"/>
                  </a:cubicBezTo>
                  <a:cubicBezTo>
                    <a:pt x="1009418" y="3525296"/>
                    <a:pt x="1020934" y="3542944"/>
                    <a:pt x="1034319" y="3559171"/>
                  </a:cubicBezTo>
                  <a:cubicBezTo>
                    <a:pt x="1047704" y="3542869"/>
                    <a:pt x="1059145" y="3525296"/>
                    <a:pt x="1068492" y="3506603"/>
                  </a:cubicBezTo>
                  <a:cubicBezTo>
                    <a:pt x="1074026" y="3495386"/>
                    <a:pt x="1087111" y="3490076"/>
                    <a:pt x="1098926" y="3494040"/>
                  </a:cubicBezTo>
                  <a:cubicBezTo>
                    <a:pt x="1105656" y="3496283"/>
                    <a:pt x="1112834" y="3498377"/>
                    <a:pt x="1120388" y="3500247"/>
                  </a:cubicBezTo>
                  <a:cubicBezTo>
                    <a:pt x="1127192" y="3501891"/>
                    <a:pt x="1134370" y="3503387"/>
                    <a:pt x="1142446" y="3504733"/>
                  </a:cubicBezTo>
                  <a:cubicBezTo>
                    <a:pt x="1148204" y="3505631"/>
                    <a:pt x="1154187" y="3506378"/>
                    <a:pt x="1160244" y="3506976"/>
                  </a:cubicBezTo>
                  <a:cubicBezTo>
                    <a:pt x="1158224" y="3486039"/>
                    <a:pt x="1153888" y="3465475"/>
                    <a:pt x="1147232" y="3445509"/>
                  </a:cubicBezTo>
                  <a:cubicBezTo>
                    <a:pt x="1143269" y="3433620"/>
                    <a:pt x="1148653" y="3420683"/>
                    <a:pt x="1159870" y="3415224"/>
                  </a:cubicBezTo>
                  <a:cubicBezTo>
                    <a:pt x="1178564" y="3405877"/>
                    <a:pt x="1196211" y="3394437"/>
                    <a:pt x="1212438" y="3381051"/>
                  </a:cubicBezTo>
                  <a:cubicBezTo>
                    <a:pt x="1196211" y="3367592"/>
                    <a:pt x="1178564" y="3356151"/>
                    <a:pt x="1159870" y="3346803"/>
                  </a:cubicBezTo>
                  <a:cubicBezTo>
                    <a:pt x="1148653" y="3341270"/>
                    <a:pt x="1143269" y="3328334"/>
                    <a:pt x="1147232" y="3316444"/>
                  </a:cubicBezTo>
                  <a:cubicBezTo>
                    <a:pt x="1153888" y="3296553"/>
                    <a:pt x="1158224" y="3275989"/>
                    <a:pt x="1160244" y="3255052"/>
                  </a:cubicBezTo>
                  <a:cubicBezTo>
                    <a:pt x="1139381" y="3257070"/>
                    <a:pt x="1118817" y="3261408"/>
                    <a:pt x="1098852" y="3268063"/>
                  </a:cubicBezTo>
                  <a:cubicBezTo>
                    <a:pt x="1087037" y="3271951"/>
                    <a:pt x="1074100" y="3266642"/>
                    <a:pt x="1068492" y="3255426"/>
                  </a:cubicBezTo>
                  <a:cubicBezTo>
                    <a:pt x="1059145" y="3236731"/>
                    <a:pt x="1047704" y="3219084"/>
                    <a:pt x="1034319" y="3202857"/>
                  </a:cubicBezTo>
                  <a:close/>
                  <a:moveTo>
                    <a:pt x="3400044" y="3202783"/>
                  </a:moveTo>
                  <a:cubicBezTo>
                    <a:pt x="3399970" y="3202857"/>
                    <a:pt x="3399895" y="3203007"/>
                    <a:pt x="3399820" y="3203082"/>
                  </a:cubicBezTo>
                  <a:cubicBezTo>
                    <a:pt x="3396156" y="3207494"/>
                    <a:pt x="3392642" y="3212130"/>
                    <a:pt x="3389127" y="3216915"/>
                  </a:cubicBezTo>
                  <a:cubicBezTo>
                    <a:pt x="3388977" y="3217065"/>
                    <a:pt x="3388903" y="3217140"/>
                    <a:pt x="3388828" y="3217289"/>
                  </a:cubicBezTo>
                  <a:cubicBezTo>
                    <a:pt x="3388754" y="3217364"/>
                    <a:pt x="3388754" y="3217364"/>
                    <a:pt x="3388678" y="3217439"/>
                  </a:cubicBezTo>
                  <a:cubicBezTo>
                    <a:pt x="3384715" y="3222972"/>
                    <a:pt x="3380602" y="3229179"/>
                    <a:pt x="3376565" y="3235685"/>
                  </a:cubicBezTo>
                  <a:cubicBezTo>
                    <a:pt x="3372452" y="3242490"/>
                    <a:pt x="3368937" y="3248920"/>
                    <a:pt x="3365722" y="3255351"/>
                  </a:cubicBezTo>
                  <a:cubicBezTo>
                    <a:pt x="3360114" y="3266493"/>
                    <a:pt x="3347177" y="3271877"/>
                    <a:pt x="3335362" y="3267914"/>
                  </a:cubicBezTo>
                  <a:cubicBezTo>
                    <a:pt x="3315471" y="3261259"/>
                    <a:pt x="3294908" y="3256921"/>
                    <a:pt x="3273970" y="3254902"/>
                  </a:cubicBezTo>
                  <a:cubicBezTo>
                    <a:pt x="3275914" y="3275765"/>
                    <a:pt x="3280252" y="3296329"/>
                    <a:pt x="3286907" y="3316219"/>
                  </a:cubicBezTo>
                  <a:cubicBezTo>
                    <a:pt x="3290795" y="3328035"/>
                    <a:pt x="3285486" y="3340971"/>
                    <a:pt x="3274344" y="3346579"/>
                  </a:cubicBezTo>
                  <a:cubicBezTo>
                    <a:pt x="3255500" y="3356076"/>
                    <a:pt x="3237927" y="3367517"/>
                    <a:pt x="3221776" y="3380902"/>
                  </a:cubicBezTo>
                  <a:cubicBezTo>
                    <a:pt x="3238002" y="3394212"/>
                    <a:pt x="3255575" y="3405728"/>
                    <a:pt x="3274344" y="3415075"/>
                  </a:cubicBezTo>
                  <a:cubicBezTo>
                    <a:pt x="3285486" y="3420608"/>
                    <a:pt x="3290870" y="3433545"/>
                    <a:pt x="3286981" y="3445360"/>
                  </a:cubicBezTo>
                  <a:cubicBezTo>
                    <a:pt x="3280401" y="3465475"/>
                    <a:pt x="3276064" y="3486039"/>
                    <a:pt x="3274045" y="3506827"/>
                  </a:cubicBezTo>
                  <a:cubicBezTo>
                    <a:pt x="3294982" y="3504808"/>
                    <a:pt x="3315471" y="3500470"/>
                    <a:pt x="3335437" y="3493815"/>
                  </a:cubicBezTo>
                  <a:cubicBezTo>
                    <a:pt x="3338054" y="3492993"/>
                    <a:pt x="3340746" y="3492544"/>
                    <a:pt x="3343364" y="3492544"/>
                  </a:cubicBezTo>
                  <a:cubicBezTo>
                    <a:pt x="3352636" y="3492544"/>
                    <a:pt x="3361459" y="3497778"/>
                    <a:pt x="3365797" y="3506453"/>
                  </a:cubicBezTo>
                  <a:cubicBezTo>
                    <a:pt x="3369012" y="3512884"/>
                    <a:pt x="3372526" y="3519314"/>
                    <a:pt x="3376639" y="3526119"/>
                  </a:cubicBezTo>
                  <a:cubicBezTo>
                    <a:pt x="3380752" y="3532849"/>
                    <a:pt x="3384940" y="3539055"/>
                    <a:pt x="3388977" y="3544664"/>
                  </a:cubicBezTo>
                  <a:cubicBezTo>
                    <a:pt x="3389052" y="3544739"/>
                    <a:pt x="3389202" y="3544889"/>
                    <a:pt x="3389276" y="3545038"/>
                  </a:cubicBezTo>
                  <a:cubicBezTo>
                    <a:pt x="3390548" y="3546758"/>
                    <a:pt x="3391819" y="3548478"/>
                    <a:pt x="3393090" y="3550123"/>
                  </a:cubicBezTo>
                  <a:cubicBezTo>
                    <a:pt x="3393913" y="3551319"/>
                    <a:pt x="3394810" y="3552441"/>
                    <a:pt x="3395632" y="3553488"/>
                  </a:cubicBezTo>
                  <a:cubicBezTo>
                    <a:pt x="3396979" y="3555207"/>
                    <a:pt x="3398325" y="3556927"/>
                    <a:pt x="3399671" y="3558572"/>
                  </a:cubicBezTo>
                  <a:cubicBezTo>
                    <a:pt x="3399745" y="3558797"/>
                    <a:pt x="3399895" y="3558947"/>
                    <a:pt x="3400044" y="3559096"/>
                  </a:cubicBezTo>
                  <a:cubicBezTo>
                    <a:pt x="3413430" y="3542944"/>
                    <a:pt x="3424870" y="3525371"/>
                    <a:pt x="3434293" y="3506528"/>
                  </a:cubicBezTo>
                  <a:cubicBezTo>
                    <a:pt x="3439901" y="3495311"/>
                    <a:pt x="3452912" y="3490002"/>
                    <a:pt x="3464726" y="3493965"/>
                  </a:cubicBezTo>
                  <a:cubicBezTo>
                    <a:pt x="3471457" y="3496208"/>
                    <a:pt x="3478710" y="3498302"/>
                    <a:pt x="3486188" y="3500171"/>
                  </a:cubicBezTo>
                  <a:cubicBezTo>
                    <a:pt x="3489552" y="3501069"/>
                    <a:pt x="3493067" y="3501817"/>
                    <a:pt x="3496731" y="3502564"/>
                  </a:cubicBezTo>
                  <a:cubicBezTo>
                    <a:pt x="3500396" y="3503312"/>
                    <a:pt x="3504209" y="3504060"/>
                    <a:pt x="3508247" y="3504733"/>
                  </a:cubicBezTo>
                  <a:cubicBezTo>
                    <a:pt x="3514079" y="3505631"/>
                    <a:pt x="3519987" y="3506378"/>
                    <a:pt x="3526044" y="3506976"/>
                  </a:cubicBezTo>
                  <a:cubicBezTo>
                    <a:pt x="3524100" y="3486039"/>
                    <a:pt x="3519763" y="3465475"/>
                    <a:pt x="3513108" y="3445509"/>
                  </a:cubicBezTo>
                  <a:cubicBezTo>
                    <a:pt x="3509144" y="3433695"/>
                    <a:pt x="3514528" y="3420758"/>
                    <a:pt x="3525744" y="3415075"/>
                  </a:cubicBezTo>
                  <a:cubicBezTo>
                    <a:pt x="3544514" y="3405728"/>
                    <a:pt x="3562161" y="3394287"/>
                    <a:pt x="3578313" y="3380902"/>
                  </a:cubicBezTo>
                  <a:cubicBezTo>
                    <a:pt x="3562161" y="3367517"/>
                    <a:pt x="3544514" y="3356076"/>
                    <a:pt x="3525744" y="3346654"/>
                  </a:cubicBezTo>
                  <a:cubicBezTo>
                    <a:pt x="3514603" y="3341121"/>
                    <a:pt x="3509219" y="3328184"/>
                    <a:pt x="3513108" y="3316369"/>
                  </a:cubicBezTo>
                  <a:cubicBezTo>
                    <a:pt x="3519688" y="3296255"/>
                    <a:pt x="3524025" y="3275691"/>
                    <a:pt x="3526044" y="3254902"/>
                  </a:cubicBezTo>
                  <a:cubicBezTo>
                    <a:pt x="3505182" y="3256921"/>
                    <a:pt x="3484618" y="3261259"/>
                    <a:pt x="3464652" y="3267914"/>
                  </a:cubicBezTo>
                  <a:cubicBezTo>
                    <a:pt x="3452763" y="3271877"/>
                    <a:pt x="3439901" y="3266493"/>
                    <a:pt x="3434293" y="3255351"/>
                  </a:cubicBezTo>
                  <a:cubicBezTo>
                    <a:pt x="3424870" y="3236582"/>
                    <a:pt x="3413430" y="3218934"/>
                    <a:pt x="3400044" y="3202783"/>
                  </a:cubicBezTo>
                  <a:close/>
                  <a:moveTo>
                    <a:pt x="5872776" y="3122921"/>
                  </a:moveTo>
                  <a:cubicBezTo>
                    <a:pt x="5846978" y="3133912"/>
                    <a:pt x="5822750" y="3148868"/>
                    <a:pt x="5801364" y="3166964"/>
                  </a:cubicBezTo>
                  <a:cubicBezTo>
                    <a:pt x="5813926" y="3181770"/>
                    <a:pt x="5825218" y="3197548"/>
                    <a:pt x="5835014" y="3214223"/>
                  </a:cubicBezTo>
                  <a:cubicBezTo>
                    <a:pt x="5853708" y="3209363"/>
                    <a:pt x="5872776" y="3206222"/>
                    <a:pt x="5892144" y="3204652"/>
                  </a:cubicBezTo>
                  <a:cubicBezTo>
                    <a:pt x="5889751" y="3176610"/>
                    <a:pt x="5883245" y="3148943"/>
                    <a:pt x="5872776" y="3122921"/>
                  </a:cubicBezTo>
                  <a:close/>
                  <a:moveTo>
                    <a:pt x="5659064" y="3122921"/>
                  </a:moveTo>
                  <a:cubicBezTo>
                    <a:pt x="5648520" y="3148943"/>
                    <a:pt x="5642014" y="3176610"/>
                    <a:pt x="5639696" y="3204652"/>
                  </a:cubicBezTo>
                  <a:cubicBezTo>
                    <a:pt x="5659064" y="3206222"/>
                    <a:pt x="5678206" y="3209363"/>
                    <a:pt x="5696900" y="3214298"/>
                  </a:cubicBezTo>
                  <a:cubicBezTo>
                    <a:pt x="5706696" y="3197548"/>
                    <a:pt x="5717987" y="3181770"/>
                    <a:pt x="5730550" y="3167039"/>
                  </a:cubicBezTo>
                  <a:cubicBezTo>
                    <a:pt x="5709014" y="3148793"/>
                    <a:pt x="5684862" y="3133838"/>
                    <a:pt x="5659064" y="3122921"/>
                  </a:cubicBezTo>
                  <a:close/>
                  <a:moveTo>
                    <a:pt x="4689876" y="3122921"/>
                  </a:moveTo>
                  <a:cubicBezTo>
                    <a:pt x="4664078" y="3133838"/>
                    <a:pt x="4639924" y="3148793"/>
                    <a:pt x="4618464" y="3166964"/>
                  </a:cubicBezTo>
                  <a:cubicBezTo>
                    <a:pt x="4621380" y="3170404"/>
                    <a:pt x="4624222" y="3173844"/>
                    <a:pt x="4626914" y="3177284"/>
                  </a:cubicBezTo>
                  <a:cubicBezTo>
                    <a:pt x="4631998" y="3183714"/>
                    <a:pt x="4637234" y="3190893"/>
                    <a:pt x="4642243" y="3198445"/>
                  </a:cubicBezTo>
                  <a:cubicBezTo>
                    <a:pt x="4645683" y="3203605"/>
                    <a:pt x="4648898" y="3208915"/>
                    <a:pt x="4652039" y="3214223"/>
                  </a:cubicBezTo>
                  <a:cubicBezTo>
                    <a:pt x="4670733" y="3209363"/>
                    <a:pt x="4689876" y="3206222"/>
                    <a:pt x="4709244" y="3204652"/>
                  </a:cubicBezTo>
                  <a:cubicBezTo>
                    <a:pt x="4706850" y="3176610"/>
                    <a:pt x="4700346" y="3148943"/>
                    <a:pt x="4689876" y="3122921"/>
                  </a:cubicBezTo>
                  <a:close/>
                  <a:moveTo>
                    <a:pt x="4476163" y="3122921"/>
                  </a:moveTo>
                  <a:cubicBezTo>
                    <a:pt x="4465620" y="3148943"/>
                    <a:pt x="4459114" y="3176610"/>
                    <a:pt x="4456796" y="3204652"/>
                  </a:cubicBezTo>
                  <a:cubicBezTo>
                    <a:pt x="4476163" y="3206222"/>
                    <a:pt x="4495306" y="3209363"/>
                    <a:pt x="4514000" y="3214298"/>
                  </a:cubicBezTo>
                  <a:cubicBezTo>
                    <a:pt x="4517141" y="3208989"/>
                    <a:pt x="4520356" y="3203755"/>
                    <a:pt x="4523796" y="3198595"/>
                  </a:cubicBezTo>
                  <a:cubicBezTo>
                    <a:pt x="4531049" y="3187603"/>
                    <a:pt x="4539050" y="3177134"/>
                    <a:pt x="4547650" y="3167039"/>
                  </a:cubicBezTo>
                  <a:cubicBezTo>
                    <a:pt x="4526114" y="3148793"/>
                    <a:pt x="4501961" y="3133838"/>
                    <a:pt x="4476163" y="3122921"/>
                  </a:cubicBezTo>
                  <a:close/>
                  <a:moveTo>
                    <a:pt x="3506902" y="3122921"/>
                  </a:moveTo>
                  <a:cubicBezTo>
                    <a:pt x="3481177" y="3133912"/>
                    <a:pt x="3456950" y="3148868"/>
                    <a:pt x="3435414" y="3167039"/>
                  </a:cubicBezTo>
                  <a:cubicBezTo>
                    <a:pt x="3447976" y="3181845"/>
                    <a:pt x="3459268" y="3197548"/>
                    <a:pt x="3469064" y="3214298"/>
                  </a:cubicBezTo>
                  <a:cubicBezTo>
                    <a:pt x="3487833" y="3209363"/>
                    <a:pt x="3506902" y="3206222"/>
                    <a:pt x="3526268" y="3204652"/>
                  </a:cubicBezTo>
                  <a:cubicBezTo>
                    <a:pt x="3523950" y="3176610"/>
                    <a:pt x="3517445" y="3148943"/>
                    <a:pt x="3506902" y="3122921"/>
                  </a:cubicBezTo>
                  <a:close/>
                  <a:moveTo>
                    <a:pt x="3293338" y="3122921"/>
                  </a:moveTo>
                  <a:cubicBezTo>
                    <a:pt x="3292066" y="3126136"/>
                    <a:pt x="3290720" y="3129276"/>
                    <a:pt x="3289524" y="3132492"/>
                  </a:cubicBezTo>
                  <a:cubicBezTo>
                    <a:pt x="3287654" y="3137577"/>
                    <a:pt x="3286009" y="3142736"/>
                    <a:pt x="3284439" y="3147896"/>
                  </a:cubicBezTo>
                  <a:cubicBezTo>
                    <a:pt x="3278905" y="3166441"/>
                    <a:pt x="3275466" y="3185434"/>
                    <a:pt x="3273895" y="3204577"/>
                  </a:cubicBezTo>
                  <a:cubicBezTo>
                    <a:pt x="3293188" y="3206073"/>
                    <a:pt x="3312331" y="3209213"/>
                    <a:pt x="3331026" y="3214149"/>
                  </a:cubicBezTo>
                  <a:cubicBezTo>
                    <a:pt x="3331923" y="3212653"/>
                    <a:pt x="3332820" y="3211158"/>
                    <a:pt x="3333717" y="3209662"/>
                  </a:cubicBezTo>
                  <a:cubicBezTo>
                    <a:pt x="3333792" y="3209588"/>
                    <a:pt x="3333867" y="3209512"/>
                    <a:pt x="3333867" y="3209438"/>
                  </a:cubicBezTo>
                  <a:cubicBezTo>
                    <a:pt x="3334017" y="3209288"/>
                    <a:pt x="3334091" y="3209138"/>
                    <a:pt x="3334240" y="3208915"/>
                  </a:cubicBezTo>
                  <a:cubicBezTo>
                    <a:pt x="3338727" y="3201586"/>
                    <a:pt x="3343364" y="3194482"/>
                    <a:pt x="3348224" y="3187827"/>
                  </a:cubicBezTo>
                  <a:cubicBezTo>
                    <a:pt x="3348298" y="3187827"/>
                    <a:pt x="3348298" y="3187753"/>
                    <a:pt x="3348373" y="3187677"/>
                  </a:cubicBezTo>
                  <a:cubicBezTo>
                    <a:pt x="3348373" y="3187603"/>
                    <a:pt x="3348448" y="3187603"/>
                    <a:pt x="3348448" y="3187528"/>
                  </a:cubicBezTo>
                  <a:cubicBezTo>
                    <a:pt x="3348672" y="3187229"/>
                    <a:pt x="3348822" y="3187004"/>
                    <a:pt x="3349047" y="3186705"/>
                  </a:cubicBezTo>
                  <a:cubicBezTo>
                    <a:pt x="3351066" y="3184013"/>
                    <a:pt x="3352935" y="3181546"/>
                    <a:pt x="3354730" y="3179153"/>
                  </a:cubicBezTo>
                  <a:cubicBezTo>
                    <a:pt x="3355627" y="3178031"/>
                    <a:pt x="3356450" y="3176909"/>
                    <a:pt x="3357347" y="3175788"/>
                  </a:cubicBezTo>
                  <a:cubicBezTo>
                    <a:pt x="3359814" y="3172647"/>
                    <a:pt x="3362208" y="3169731"/>
                    <a:pt x="3364525" y="3166964"/>
                  </a:cubicBezTo>
                  <a:cubicBezTo>
                    <a:pt x="3364525" y="3166964"/>
                    <a:pt x="3364600" y="3166890"/>
                    <a:pt x="3364600" y="3166890"/>
                  </a:cubicBezTo>
                  <a:cubicBezTo>
                    <a:pt x="3343139" y="3148719"/>
                    <a:pt x="3318986" y="3133838"/>
                    <a:pt x="3293338" y="3122921"/>
                  </a:cubicBezTo>
                  <a:close/>
                  <a:moveTo>
                    <a:pt x="2324001" y="3122921"/>
                  </a:moveTo>
                  <a:cubicBezTo>
                    <a:pt x="2298202" y="3133912"/>
                    <a:pt x="2273975" y="3148868"/>
                    <a:pt x="2252589" y="3166964"/>
                  </a:cubicBezTo>
                  <a:cubicBezTo>
                    <a:pt x="2265151" y="3181770"/>
                    <a:pt x="2276517" y="3197548"/>
                    <a:pt x="2286238" y="3214223"/>
                  </a:cubicBezTo>
                  <a:cubicBezTo>
                    <a:pt x="2304933" y="3209363"/>
                    <a:pt x="2324001" y="3206222"/>
                    <a:pt x="2343368" y="3204652"/>
                  </a:cubicBezTo>
                  <a:cubicBezTo>
                    <a:pt x="2340975" y="3176610"/>
                    <a:pt x="2334470" y="3148943"/>
                    <a:pt x="2324001" y="3122921"/>
                  </a:cubicBezTo>
                  <a:close/>
                  <a:moveTo>
                    <a:pt x="2110287" y="3122921"/>
                  </a:moveTo>
                  <a:cubicBezTo>
                    <a:pt x="2099744" y="3148943"/>
                    <a:pt x="2093238" y="3176610"/>
                    <a:pt x="2090920" y="3204652"/>
                  </a:cubicBezTo>
                  <a:cubicBezTo>
                    <a:pt x="2110287" y="3206222"/>
                    <a:pt x="2129430" y="3209363"/>
                    <a:pt x="2148125" y="3214298"/>
                  </a:cubicBezTo>
                  <a:cubicBezTo>
                    <a:pt x="2157920" y="3197548"/>
                    <a:pt x="2169212" y="3181770"/>
                    <a:pt x="2181774" y="3167039"/>
                  </a:cubicBezTo>
                  <a:cubicBezTo>
                    <a:pt x="2160239" y="3148793"/>
                    <a:pt x="2136085" y="3133838"/>
                    <a:pt x="2110287" y="3122921"/>
                  </a:cubicBezTo>
                  <a:close/>
                  <a:moveTo>
                    <a:pt x="1141101" y="3122921"/>
                  </a:moveTo>
                  <a:cubicBezTo>
                    <a:pt x="1115303" y="3133912"/>
                    <a:pt x="1091149" y="3148868"/>
                    <a:pt x="1069614" y="3166964"/>
                  </a:cubicBezTo>
                  <a:cubicBezTo>
                    <a:pt x="1082251" y="3181845"/>
                    <a:pt x="1093542" y="3197548"/>
                    <a:pt x="1103263" y="3214223"/>
                  </a:cubicBezTo>
                  <a:cubicBezTo>
                    <a:pt x="1121958" y="3209363"/>
                    <a:pt x="1141101" y="3206222"/>
                    <a:pt x="1160467" y="3204652"/>
                  </a:cubicBezTo>
                  <a:cubicBezTo>
                    <a:pt x="1158075" y="3176610"/>
                    <a:pt x="1151569" y="3148943"/>
                    <a:pt x="1141101" y="3122921"/>
                  </a:cubicBezTo>
                  <a:close/>
                  <a:moveTo>
                    <a:pt x="927387" y="3122921"/>
                  </a:moveTo>
                  <a:cubicBezTo>
                    <a:pt x="916844" y="3148943"/>
                    <a:pt x="910338" y="3176610"/>
                    <a:pt x="908020" y="3204726"/>
                  </a:cubicBezTo>
                  <a:cubicBezTo>
                    <a:pt x="927387" y="3206222"/>
                    <a:pt x="946530" y="3209363"/>
                    <a:pt x="965225" y="3214298"/>
                  </a:cubicBezTo>
                  <a:cubicBezTo>
                    <a:pt x="974945" y="3197623"/>
                    <a:pt x="986237" y="3181845"/>
                    <a:pt x="998874" y="3167039"/>
                  </a:cubicBezTo>
                  <a:cubicBezTo>
                    <a:pt x="977338" y="3148793"/>
                    <a:pt x="953186" y="3133838"/>
                    <a:pt x="927387" y="3122921"/>
                  </a:cubicBezTo>
                  <a:close/>
                  <a:moveTo>
                    <a:pt x="6225052" y="3112900"/>
                  </a:moveTo>
                  <a:cubicBezTo>
                    <a:pt x="6182504" y="3124042"/>
                    <a:pt x="6136815" y="3126360"/>
                    <a:pt x="6093220" y="3120004"/>
                  </a:cubicBezTo>
                  <a:cubicBezTo>
                    <a:pt x="6095238" y="3134660"/>
                    <a:pt x="6096285" y="3149616"/>
                    <a:pt x="6096285" y="3164646"/>
                  </a:cubicBezTo>
                  <a:cubicBezTo>
                    <a:pt x="6096285" y="3193061"/>
                    <a:pt x="6092696" y="3221253"/>
                    <a:pt x="6085518" y="3248546"/>
                  </a:cubicBezTo>
                  <a:cubicBezTo>
                    <a:pt x="6109895" y="3262754"/>
                    <a:pt x="6132328" y="3280102"/>
                    <a:pt x="6152443" y="3300218"/>
                  </a:cubicBezTo>
                  <a:cubicBezTo>
                    <a:pt x="6163436" y="3311210"/>
                    <a:pt x="6173605" y="3323099"/>
                    <a:pt x="6183026" y="3335587"/>
                  </a:cubicBezTo>
                  <a:cubicBezTo>
                    <a:pt x="6184522" y="3333867"/>
                    <a:pt x="6186018" y="3332147"/>
                    <a:pt x="6187738" y="3330427"/>
                  </a:cubicBezTo>
                  <a:cubicBezTo>
                    <a:pt x="6208601" y="3309340"/>
                    <a:pt x="6234774" y="3296255"/>
                    <a:pt x="6264384" y="3291767"/>
                  </a:cubicBezTo>
                  <a:cubicBezTo>
                    <a:pt x="6269918" y="3255127"/>
                    <a:pt x="6287640" y="3230301"/>
                    <a:pt x="6302970" y="3215121"/>
                  </a:cubicBezTo>
                  <a:cubicBezTo>
                    <a:pt x="6303792" y="3214298"/>
                    <a:pt x="6304690" y="3213551"/>
                    <a:pt x="6305587" y="3212878"/>
                  </a:cubicBezTo>
                  <a:lnTo>
                    <a:pt x="6310448" y="3209213"/>
                  </a:lnTo>
                  <a:cubicBezTo>
                    <a:pt x="6298632" y="3200240"/>
                    <a:pt x="6287341" y="3190445"/>
                    <a:pt x="6276723" y="3179826"/>
                  </a:cubicBezTo>
                  <a:cubicBezTo>
                    <a:pt x="6256458" y="3159486"/>
                    <a:pt x="6239110" y="3137053"/>
                    <a:pt x="6225052" y="3112900"/>
                  </a:cubicBezTo>
                  <a:close/>
                  <a:moveTo>
                    <a:pt x="5042077" y="3112900"/>
                  </a:moveTo>
                  <a:cubicBezTo>
                    <a:pt x="4999529" y="3124117"/>
                    <a:pt x="4953914" y="3126435"/>
                    <a:pt x="4910244" y="3120079"/>
                  </a:cubicBezTo>
                  <a:cubicBezTo>
                    <a:pt x="4912264" y="3134885"/>
                    <a:pt x="4913310" y="3149766"/>
                    <a:pt x="4913310" y="3164646"/>
                  </a:cubicBezTo>
                  <a:cubicBezTo>
                    <a:pt x="4913310" y="3193061"/>
                    <a:pt x="4909722" y="3221253"/>
                    <a:pt x="4902542" y="3248546"/>
                  </a:cubicBezTo>
                  <a:cubicBezTo>
                    <a:pt x="4926920" y="3262754"/>
                    <a:pt x="4949353" y="3280102"/>
                    <a:pt x="4969468" y="3300218"/>
                  </a:cubicBezTo>
                  <a:cubicBezTo>
                    <a:pt x="4980535" y="3311285"/>
                    <a:pt x="4990704" y="3323174"/>
                    <a:pt x="5000052" y="3335587"/>
                  </a:cubicBezTo>
                  <a:cubicBezTo>
                    <a:pt x="5001622" y="3333867"/>
                    <a:pt x="5003118" y="3332147"/>
                    <a:pt x="5004838" y="3330427"/>
                  </a:cubicBezTo>
                  <a:cubicBezTo>
                    <a:pt x="5019943" y="3315098"/>
                    <a:pt x="5044769" y="3297301"/>
                    <a:pt x="5081484" y="3291767"/>
                  </a:cubicBezTo>
                  <a:cubicBezTo>
                    <a:pt x="5086943" y="3255127"/>
                    <a:pt x="5104814" y="3230301"/>
                    <a:pt x="5120144" y="3215121"/>
                  </a:cubicBezTo>
                  <a:cubicBezTo>
                    <a:pt x="5120967" y="3214373"/>
                    <a:pt x="5121789" y="3213625"/>
                    <a:pt x="5122686" y="3212952"/>
                  </a:cubicBezTo>
                  <a:lnTo>
                    <a:pt x="5127548" y="3209288"/>
                  </a:lnTo>
                  <a:cubicBezTo>
                    <a:pt x="5115732" y="3200315"/>
                    <a:pt x="5104440" y="3190519"/>
                    <a:pt x="5093748" y="3179900"/>
                  </a:cubicBezTo>
                  <a:cubicBezTo>
                    <a:pt x="5073558" y="3159561"/>
                    <a:pt x="5056210" y="3137053"/>
                    <a:pt x="5042077" y="3112900"/>
                  </a:cubicBezTo>
                  <a:close/>
                  <a:moveTo>
                    <a:pt x="4123813" y="3112900"/>
                  </a:moveTo>
                  <a:cubicBezTo>
                    <a:pt x="4109680" y="3137128"/>
                    <a:pt x="4092332" y="3159561"/>
                    <a:pt x="4072142" y="3179826"/>
                  </a:cubicBezTo>
                  <a:cubicBezTo>
                    <a:pt x="4060402" y="3191491"/>
                    <a:pt x="4047914" y="3202110"/>
                    <a:pt x="4034753" y="3211830"/>
                  </a:cubicBezTo>
                  <a:cubicBezTo>
                    <a:pt x="4052475" y="3228057"/>
                    <a:pt x="4071244" y="3253706"/>
                    <a:pt x="4076853" y="3291767"/>
                  </a:cubicBezTo>
                  <a:cubicBezTo>
                    <a:pt x="4113494" y="3297301"/>
                    <a:pt x="4138319" y="3315098"/>
                    <a:pt x="4153425" y="3330502"/>
                  </a:cubicBezTo>
                  <a:cubicBezTo>
                    <a:pt x="4156715" y="3333792"/>
                    <a:pt x="4159556" y="3337082"/>
                    <a:pt x="4162248" y="3340373"/>
                  </a:cubicBezTo>
                  <a:cubicBezTo>
                    <a:pt x="4163594" y="3338578"/>
                    <a:pt x="4164940" y="3336709"/>
                    <a:pt x="4166286" y="3334914"/>
                  </a:cubicBezTo>
                  <a:cubicBezTo>
                    <a:pt x="4166736" y="3334316"/>
                    <a:pt x="4167184" y="3333643"/>
                    <a:pt x="4167633" y="3333044"/>
                  </a:cubicBezTo>
                  <a:cubicBezTo>
                    <a:pt x="4169950" y="3330053"/>
                    <a:pt x="4172268" y="3327063"/>
                    <a:pt x="4174662" y="3324221"/>
                  </a:cubicBezTo>
                  <a:cubicBezTo>
                    <a:pt x="4181765" y="3315697"/>
                    <a:pt x="4189019" y="3307620"/>
                    <a:pt x="4196496" y="3300218"/>
                  </a:cubicBezTo>
                  <a:cubicBezTo>
                    <a:pt x="4216611" y="3280177"/>
                    <a:pt x="4239044" y="3262829"/>
                    <a:pt x="4263348" y="3248621"/>
                  </a:cubicBezTo>
                  <a:cubicBezTo>
                    <a:pt x="4256168" y="3221253"/>
                    <a:pt x="4252580" y="3193137"/>
                    <a:pt x="4252580" y="3164721"/>
                  </a:cubicBezTo>
                  <a:cubicBezTo>
                    <a:pt x="4252580" y="3149766"/>
                    <a:pt x="4253626" y="3134810"/>
                    <a:pt x="4255646" y="3120079"/>
                  </a:cubicBezTo>
                  <a:cubicBezTo>
                    <a:pt x="4211900" y="3126360"/>
                    <a:pt x="4166361" y="3124042"/>
                    <a:pt x="4123813" y="3112900"/>
                  </a:cubicBezTo>
                  <a:close/>
                  <a:moveTo>
                    <a:pt x="2940987" y="3112900"/>
                  </a:moveTo>
                  <a:cubicBezTo>
                    <a:pt x="2926780" y="3137203"/>
                    <a:pt x="2909432" y="3159636"/>
                    <a:pt x="2889316" y="3179826"/>
                  </a:cubicBezTo>
                  <a:cubicBezTo>
                    <a:pt x="2877576" y="3191566"/>
                    <a:pt x="2865013" y="3202184"/>
                    <a:pt x="2851852" y="3211905"/>
                  </a:cubicBezTo>
                  <a:cubicBezTo>
                    <a:pt x="2869575" y="3228207"/>
                    <a:pt x="2888344" y="3253856"/>
                    <a:pt x="2893952" y="3291767"/>
                  </a:cubicBezTo>
                  <a:cubicBezTo>
                    <a:pt x="2930594" y="3297301"/>
                    <a:pt x="2955420" y="3315098"/>
                    <a:pt x="2970749" y="3330502"/>
                  </a:cubicBezTo>
                  <a:cubicBezTo>
                    <a:pt x="2974039" y="3333867"/>
                    <a:pt x="2976880" y="3337157"/>
                    <a:pt x="2979572" y="3340447"/>
                  </a:cubicBezTo>
                  <a:cubicBezTo>
                    <a:pt x="2987723" y="3329156"/>
                    <a:pt x="2996546" y="3318388"/>
                    <a:pt x="3006044" y="3308219"/>
                  </a:cubicBezTo>
                  <a:cubicBezTo>
                    <a:pt x="3008212" y="3305826"/>
                    <a:pt x="3010904" y="3303059"/>
                    <a:pt x="3013596" y="3300367"/>
                  </a:cubicBezTo>
                  <a:cubicBezTo>
                    <a:pt x="3013970" y="3299993"/>
                    <a:pt x="3014344" y="3299619"/>
                    <a:pt x="3014792" y="3299246"/>
                  </a:cubicBezTo>
                  <a:cubicBezTo>
                    <a:pt x="3034683" y="3279579"/>
                    <a:pt x="3056668" y="3262604"/>
                    <a:pt x="3080522" y="3248695"/>
                  </a:cubicBezTo>
                  <a:cubicBezTo>
                    <a:pt x="3073343" y="3221477"/>
                    <a:pt x="3069754" y="3193360"/>
                    <a:pt x="3069754" y="3164796"/>
                  </a:cubicBezTo>
                  <a:cubicBezTo>
                    <a:pt x="3069754" y="3149766"/>
                    <a:pt x="3070876" y="3134885"/>
                    <a:pt x="3072894" y="3120079"/>
                  </a:cubicBezTo>
                  <a:cubicBezTo>
                    <a:pt x="3028850" y="3126435"/>
                    <a:pt x="2983460" y="3124042"/>
                    <a:pt x="2940987" y="3112900"/>
                  </a:cubicBezTo>
                  <a:close/>
                  <a:moveTo>
                    <a:pt x="2676201" y="3112900"/>
                  </a:moveTo>
                  <a:cubicBezTo>
                    <a:pt x="2633653" y="3124117"/>
                    <a:pt x="2587964" y="3126360"/>
                    <a:pt x="2544369" y="3120079"/>
                  </a:cubicBezTo>
                  <a:cubicBezTo>
                    <a:pt x="2546388" y="3134735"/>
                    <a:pt x="2547435" y="3149690"/>
                    <a:pt x="2547360" y="3164796"/>
                  </a:cubicBezTo>
                  <a:cubicBezTo>
                    <a:pt x="2547360" y="3193211"/>
                    <a:pt x="2543771" y="3221402"/>
                    <a:pt x="2536592" y="3248695"/>
                  </a:cubicBezTo>
                  <a:cubicBezTo>
                    <a:pt x="2560970" y="3262903"/>
                    <a:pt x="2583403" y="3280252"/>
                    <a:pt x="2603518" y="3300367"/>
                  </a:cubicBezTo>
                  <a:cubicBezTo>
                    <a:pt x="2614659" y="3311359"/>
                    <a:pt x="2624829" y="3323249"/>
                    <a:pt x="2634177" y="3335662"/>
                  </a:cubicBezTo>
                  <a:cubicBezTo>
                    <a:pt x="2635672" y="3333941"/>
                    <a:pt x="2637168" y="3332222"/>
                    <a:pt x="2638888" y="3330502"/>
                  </a:cubicBezTo>
                  <a:cubicBezTo>
                    <a:pt x="2659750" y="3309490"/>
                    <a:pt x="2685923" y="3296329"/>
                    <a:pt x="2715534" y="3291842"/>
                  </a:cubicBezTo>
                  <a:cubicBezTo>
                    <a:pt x="2721517" y="3251387"/>
                    <a:pt x="2742379" y="3224991"/>
                    <a:pt x="2761074" y="3208839"/>
                  </a:cubicBezTo>
                  <a:cubicBezTo>
                    <a:pt x="2749408" y="3199941"/>
                    <a:pt x="2738341" y="3190295"/>
                    <a:pt x="2727872" y="3179826"/>
                  </a:cubicBezTo>
                  <a:cubicBezTo>
                    <a:pt x="2707682" y="3159636"/>
                    <a:pt x="2690409" y="3137203"/>
                    <a:pt x="2676201" y="3112900"/>
                  </a:cubicBezTo>
                  <a:close/>
                  <a:moveTo>
                    <a:pt x="1758087" y="3112900"/>
                  </a:moveTo>
                  <a:cubicBezTo>
                    <a:pt x="1743879" y="3137203"/>
                    <a:pt x="1726531" y="3159636"/>
                    <a:pt x="1706416" y="3179826"/>
                  </a:cubicBezTo>
                  <a:cubicBezTo>
                    <a:pt x="1694751" y="3191566"/>
                    <a:pt x="1682114" y="3202184"/>
                    <a:pt x="1668953" y="3211905"/>
                  </a:cubicBezTo>
                  <a:cubicBezTo>
                    <a:pt x="1686600" y="3228207"/>
                    <a:pt x="1705369" y="3253781"/>
                    <a:pt x="1710977" y="3291842"/>
                  </a:cubicBezTo>
                  <a:cubicBezTo>
                    <a:pt x="1740664" y="3296255"/>
                    <a:pt x="1766836" y="3309415"/>
                    <a:pt x="1787699" y="3330427"/>
                  </a:cubicBezTo>
                  <a:cubicBezTo>
                    <a:pt x="1790989" y="3333792"/>
                    <a:pt x="1793906" y="3337157"/>
                    <a:pt x="1796597" y="3340447"/>
                  </a:cubicBezTo>
                  <a:cubicBezTo>
                    <a:pt x="1806842" y="3326240"/>
                    <a:pt x="1818133" y="3312780"/>
                    <a:pt x="1830621" y="3300292"/>
                  </a:cubicBezTo>
                  <a:cubicBezTo>
                    <a:pt x="1850736" y="3280177"/>
                    <a:pt x="1873169" y="3262829"/>
                    <a:pt x="1897547" y="3248621"/>
                  </a:cubicBezTo>
                  <a:cubicBezTo>
                    <a:pt x="1890443" y="3221327"/>
                    <a:pt x="1886779" y="3193211"/>
                    <a:pt x="1886779" y="3164721"/>
                  </a:cubicBezTo>
                  <a:cubicBezTo>
                    <a:pt x="1886779" y="3149766"/>
                    <a:pt x="1887825" y="3134810"/>
                    <a:pt x="1889844" y="3120079"/>
                  </a:cubicBezTo>
                  <a:cubicBezTo>
                    <a:pt x="1846175" y="3126360"/>
                    <a:pt x="1800635" y="3124042"/>
                    <a:pt x="1758087" y="3112900"/>
                  </a:cubicBezTo>
                  <a:close/>
                  <a:moveTo>
                    <a:pt x="1493301" y="3112900"/>
                  </a:moveTo>
                  <a:cubicBezTo>
                    <a:pt x="1450678" y="3124117"/>
                    <a:pt x="1405064" y="3126435"/>
                    <a:pt x="1361469" y="3120079"/>
                  </a:cubicBezTo>
                  <a:cubicBezTo>
                    <a:pt x="1363488" y="3134885"/>
                    <a:pt x="1364535" y="3149766"/>
                    <a:pt x="1364535" y="3164646"/>
                  </a:cubicBezTo>
                  <a:cubicBezTo>
                    <a:pt x="1364535" y="3193061"/>
                    <a:pt x="1360946" y="3221253"/>
                    <a:pt x="1353767" y="3248546"/>
                  </a:cubicBezTo>
                  <a:cubicBezTo>
                    <a:pt x="1378144" y="3262754"/>
                    <a:pt x="1400577" y="3280102"/>
                    <a:pt x="1420693" y="3300218"/>
                  </a:cubicBezTo>
                  <a:cubicBezTo>
                    <a:pt x="1431760" y="3311285"/>
                    <a:pt x="1441929" y="3323174"/>
                    <a:pt x="1451276" y="3335587"/>
                  </a:cubicBezTo>
                  <a:cubicBezTo>
                    <a:pt x="1452847" y="3333867"/>
                    <a:pt x="1454342" y="3332147"/>
                    <a:pt x="1456062" y="3330427"/>
                  </a:cubicBezTo>
                  <a:cubicBezTo>
                    <a:pt x="1471167" y="3315098"/>
                    <a:pt x="1495993" y="3297301"/>
                    <a:pt x="1532709" y="3291767"/>
                  </a:cubicBezTo>
                  <a:cubicBezTo>
                    <a:pt x="1538167" y="3255127"/>
                    <a:pt x="1556039" y="3230301"/>
                    <a:pt x="1571368" y="3215121"/>
                  </a:cubicBezTo>
                  <a:cubicBezTo>
                    <a:pt x="1572191" y="3214373"/>
                    <a:pt x="1573014" y="3213625"/>
                    <a:pt x="1573911" y="3212952"/>
                  </a:cubicBezTo>
                  <a:lnTo>
                    <a:pt x="1578771" y="3209288"/>
                  </a:lnTo>
                  <a:cubicBezTo>
                    <a:pt x="1566956" y="3200315"/>
                    <a:pt x="1555591" y="3190519"/>
                    <a:pt x="1544972" y="3179900"/>
                  </a:cubicBezTo>
                  <a:cubicBezTo>
                    <a:pt x="1524782" y="3159561"/>
                    <a:pt x="1507434" y="3137053"/>
                    <a:pt x="1493301" y="3112900"/>
                  </a:cubicBezTo>
                  <a:close/>
                  <a:moveTo>
                    <a:pt x="575112" y="3112900"/>
                  </a:moveTo>
                  <a:cubicBezTo>
                    <a:pt x="560904" y="3137203"/>
                    <a:pt x="543556" y="3159711"/>
                    <a:pt x="523367" y="3179900"/>
                  </a:cubicBezTo>
                  <a:cubicBezTo>
                    <a:pt x="511626" y="3191566"/>
                    <a:pt x="499139" y="3202184"/>
                    <a:pt x="485978" y="3211905"/>
                  </a:cubicBezTo>
                  <a:cubicBezTo>
                    <a:pt x="503625" y="3228132"/>
                    <a:pt x="522394" y="3253781"/>
                    <a:pt x="528002" y="3291842"/>
                  </a:cubicBezTo>
                  <a:cubicBezTo>
                    <a:pt x="564718" y="3297376"/>
                    <a:pt x="589544" y="3315173"/>
                    <a:pt x="604649" y="3330502"/>
                  </a:cubicBezTo>
                  <a:cubicBezTo>
                    <a:pt x="608014" y="3333867"/>
                    <a:pt x="610930" y="3337232"/>
                    <a:pt x="613622" y="3340522"/>
                  </a:cubicBezTo>
                  <a:cubicBezTo>
                    <a:pt x="623942" y="3326240"/>
                    <a:pt x="635233" y="3312705"/>
                    <a:pt x="647646" y="3300292"/>
                  </a:cubicBezTo>
                  <a:cubicBezTo>
                    <a:pt x="667761" y="3280177"/>
                    <a:pt x="690269" y="3262829"/>
                    <a:pt x="714572" y="3248621"/>
                  </a:cubicBezTo>
                  <a:cubicBezTo>
                    <a:pt x="707468" y="3221327"/>
                    <a:pt x="703804" y="3193211"/>
                    <a:pt x="703804" y="3164721"/>
                  </a:cubicBezTo>
                  <a:cubicBezTo>
                    <a:pt x="703804" y="3149766"/>
                    <a:pt x="704850" y="3134810"/>
                    <a:pt x="706869" y="3120079"/>
                  </a:cubicBezTo>
                  <a:cubicBezTo>
                    <a:pt x="663125" y="3126360"/>
                    <a:pt x="617586" y="3124042"/>
                    <a:pt x="575112" y="3112900"/>
                  </a:cubicBezTo>
                  <a:close/>
                  <a:moveTo>
                    <a:pt x="5306862" y="3112825"/>
                  </a:moveTo>
                  <a:cubicBezTo>
                    <a:pt x="5299385" y="3125613"/>
                    <a:pt x="5291085" y="3137876"/>
                    <a:pt x="5281962" y="3149541"/>
                  </a:cubicBezTo>
                  <a:cubicBezTo>
                    <a:pt x="5281962" y="3149616"/>
                    <a:pt x="5281888" y="3149616"/>
                    <a:pt x="5281888" y="3149690"/>
                  </a:cubicBezTo>
                  <a:cubicBezTo>
                    <a:pt x="5281813" y="3149840"/>
                    <a:pt x="5281663" y="3149915"/>
                    <a:pt x="5281588" y="3150065"/>
                  </a:cubicBezTo>
                  <a:cubicBezTo>
                    <a:pt x="5275606" y="3157543"/>
                    <a:pt x="5270148" y="3163973"/>
                    <a:pt x="5264763" y="3169806"/>
                  </a:cubicBezTo>
                  <a:cubicBezTo>
                    <a:pt x="5264688" y="3169881"/>
                    <a:pt x="5264688" y="3169881"/>
                    <a:pt x="5264614" y="3169955"/>
                  </a:cubicBezTo>
                  <a:cubicBezTo>
                    <a:pt x="5264539" y="3170030"/>
                    <a:pt x="5264539" y="3170030"/>
                    <a:pt x="5264539" y="3170030"/>
                  </a:cubicBezTo>
                  <a:cubicBezTo>
                    <a:pt x="5264464" y="3170105"/>
                    <a:pt x="5264464" y="3170105"/>
                    <a:pt x="5264464" y="3170105"/>
                  </a:cubicBezTo>
                  <a:cubicBezTo>
                    <a:pt x="5261398" y="3173395"/>
                    <a:pt x="5258332" y="3176610"/>
                    <a:pt x="5255117" y="3179826"/>
                  </a:cubicBezTo>
                  <a:cubicBezTo>
                    <a:pt x="5254743" y="3180200"/>
                    <a:pt x="5254368" y="3180574"/>
                    <a:pt x="5253920" y="3180948"/>
                  </a:cubicBezTo>
                  <a:cubicBezTo>
                    <a:pt x="5242554" y="3192164"/>
                    <a:pt x="5230440" y="3202484"/>
                    <a:pt x="5217728" y="3211830"/>
                  </a:cubicBezTo>
                  <a:cubicBezTo>
                    <a:pt x="5235376" y="3228132"/>
                    <a:pt x="5254145" y="3253706"/>
                    <a:pt x="5259754" y="3291767"/>
                  </a:cubicBezTo>
                  <a:cubicBezTo>
                    <a:pt x="5296394" y="3297301"/>
                    <a:pt x="5321220" y="3315098"/>
                    <a:pt x="5336474" y="3330427"/>
                  </a:cubicBezTo>
                  <a:cubicBezTo>
                    <a:pt x="5339764" y="3333792"/>
                    <a:pt x="5342681" y="3337157"/>
                    <a:pt x="5345373" y="3340447"/>
                  </a:cubicBezTo>
                  <a:cubicBezTo>
                    <a:pt x="5355618" y="3326240"/>
                    <a:pt x="5366909" y="3312705"/>
                    <a:pt x="5379397" y="3300218"/>
                  </a:cubicBezTo>
                  <a:cubicBezTo>
                    <a:pt x="5399512" y="3280102"/>
                    <a:pt x="5421945" y="3262754"/>
                    <a:pt x="5446322" y="3248546"/>
                  </a:cubicBezTo>
                  <a:cubicBezTo>
                    <a:pt x="5439218" y="3221253"/>
                    <a:pt x="5435555" y="3193137"/>
                    <a:pt x="5435555" y="3164646"/>
                  </a:cubicBezTo>
                  <a:cubicBezTo>
                    <a:pt x="5435555" y="3149690"/>
                    <a:pt x="5436601" y="3134735"/>
                    <a:pt x="5438620" y="3120004"/>
                  </a:cubicBezTo>
                  <a:cubicBezTo>
                    <a:pt x="5394876" y="3126285"/>
                    <a:pt x="5349410" y="3123967"/>
                    <a:pt x="5306862" y="3112825"/>
                  </a:cubicBezTo>
                  <a:close/>
                  <a:moveTo>
                    <a:pt x="3859102" y="3112825"/>
                  </a:moveTo>
                  <a:cubicBezTo>
                    <a:pt x="3816554" y="3124042"/>
                    <a:pt x="3770940" y="3126360"/>
                    <a:pt x="3727269" y="3120004"/>
                  </a:cubicBezTo>
                  <a:cubicBezTo>
                    <a:pt x="3729288" y="3134810"/>
                    <a:pt x="3730335" y="3149690"/>
                    <a:pt x="3730335" y="3164571"/>
                  </a:cubicBezTo>
                  <a:cubicBezTo>
                    <a:pt x="3730335" y="3193137"/>
                    <a:pt x="3726746" y="3221253"/>
                    <a:pt x="3719642" y="3248472"/>
                  </a:cubicBezTo>
                  <a:cubicBezTo>
                    <a:pt x="3743870" y="3262679"/>
                    <a:pt x="3766302" y="3279953"/>
                    <a:pt x="3786493" y="3300142"/>
                  </a:cubicBezTo>
                  <a:cubicBezTo>
                    <a:pt x="3797634" y="3311210"/>
                    <a:pt x="3807805" y="3323099"/>
                    <a:pt x="3817152" y="3335512"/>
                  </a:cubicBezTo>
                  <a:cubicBezTo>
                    <a:pt x="3818647" y="3333792"/>
                    <a:pt x="3820218" y="3331998"/>
                    <a:pt x="3821938" y="3330278"/>
                  </a:cubicBezTo>
                  <a:cubicBezTo>
                    <a:pt x="3837042" y="3315023"/>
                    <a:pt x="3861868" y="3297226"/>
                    <a:pt x="3898510" y="3291693"/>
                  </a:cubicBezTo>
                  <a:cubicBezTo>
                    <a:pt x="3904417" y="3251313"/>
                    <a:pt x="3925279" y="3224917"/>
                    <a:pt x="3943974" y="3208765"/>
                  </a:cubicBezTo>
                  <a:cubicBezTo>
                    <a:pt x="3932309" y="3199866"/>
                    <a:pt x="3921242" y="3190220"/>
                    <a:pt x="3910773" y="3179751"/>
                  </a:cubicBezTo>
                  <a:cubicBezTo>
                    <a:pt x="3890584" y="3159486"/>
                    <a:pt x="3873234" y="3136979"/>
                    <a:pt x="3859102" y="3112825"/>
                  </a:cubicBezTo>
                  <a:close/>
                  <a:moveTo>
                    <a:pt x="4797303" y="3100889"/>
                  </a:moveTo>
                  <a:cubicBezTo>
                    <a:pt x="4777254" y="3101067"/>
                    <a:pt x="4757251" y="3103366"/>
                    <a:pt x="4737734" y="3107741"/>
                  </a:cubicBezTo>
                  <a:cubicBezTo>
                    <a:pt x="4749773" y="3138549"/>
                    <a:pt x="4757176" y="3171226"/>
                    <a:pt x="4759568" y="3204353"/>
                  </a:cubicBezTo>
                  <a:cubicBezTo>
                    <a:pt x="4792844" y="3206820"/>
                    <a:pt x="4825522" y="3214223"/>
                    <a:pt x="4856330" y="3226262"/>
                  </a:cubicBezTo>
                  <a:cubicBezTo>
                    <a:pt x="4860892" y="3206147"/>
                    <a:pt x="4863210" y="3185509"/>
                    <a:pt x="4863210" y="3164721"/>
                  </a:cubicBezTo>
                  <a:cubicBezTo>
                    <a:pt x="4863210" y="3145204"/>
                    <a:pt x="4861190" y="3125762"/>
                    <a:pt x="4857153" y="3106769"/>
                  </a:cubicBezTo>
                  <a:cubicBezTo>
                    <a:pt x="4837449" y="3102656"/>
                    <a:pt x="4817353" y="3100712"/>
                    <a:pt x="4797303" y="3100889"/>
                  </a:cubicBezTo>
                  <a:close/>
                  <a:moveTo>
                    <a:pt x="5980259" y="3100861"/>
                  </a:moveTo>
                  <a:cubicBezTo>
                    <a:pt x="5960210" y="3101048"/>
                    <a:pt x="5940188" y="3103366"/>
                    <a:pt x="5920634" y="3107741"/>
                  </a:cubicBezTo>
                  <a:cubicBezTo>
                    <a:pt x="5932672" y="3138549"/>
                    <a:pt x="5940076" y="3171226"/>
                    <a:pt x="5942468" y="3204353"/>
                  </a:cubicBezTo>
                  <a:cubicBezTo>
                    <a:pt x="5975745" y="3206820"/>
                    <a:pt x="6008497" y="3214223"/>
                    <a:pt x="6039231" y="3226262"/>
                  </a:cubicBezTo>
                  <a:cubicBezTo>
                    <a:pt x="6043716" y="3206147"/>
                    <a:pt x="6046036" y="3185509"/>
                    <a:pt x="6046036" y="3164721"/>
                  </a:cubicBezTo>
                  <a:cubicBezTo>
                    <a:pt x="6046036" y="3145055"/>
                    <a:pt x="6044016" y="3125538"/>
                    <a:pt x="6040053" y="3106769"/>
                  </a:cubicBezTo>
                  <a:cubicBezTo>
                    <a:pt x="6020386" y="3102618"/>
                    <a:pt x="6000309" y="3100674"/>
                    <a:pt x="5980259" y="3100861"/>
                  </a:cubicBezTo>
                  <a:close/>
                  <a:moveTo>
                    <a:pt x="3185499" y="3100861"/>
                  </a:moveTo>
                  <a:cubicBezTo>
                    <a:pt x="3165450" y="3100693"/>
                    <a:pt x="3145429" y="3102656"/>
                    <a:pt x="3125912" y="3106769"/>
                  </a:cubicBezTo>
                  <a:cubicBezTo>
                    <a:pt x="3121873" y="3125687"/>
                    <a:pt x="3119854" y="3145204"/>
                    <a:pt x="3119854" y="3164721"/>
                  </a:cubicBezTo>
                  <a:cubicBezTo>
                    <a:pt x="3119854" y="3185659"/>
                    <a:pt x="3122172" y="3206222"/>
                    <a:pt x="3126659" y="3226262"/>
                  </a:cubicBezTo>
                  <a:cubicBezTo>
                    <a:pt x="3157542" y="3214223"/>
                    <a:pt x="3190294" y="3206746"/>
                    <a:pt x="3223421" y="3204353"/>
                  </a:cubicBezTo>
                  <a:cubicBezTo>
                    <a:pt x="3225140" y="3180349"/>
                    <a:pt x="3229478" y="3156645"/>
                    <a:pt x="3236357" y="3133614"/>
                  </a:cubicBezTo>
                  <a:cubicBezTo>
                    <a:pt x="3238002" y="3127931"/>
                    <a:pt x="3240021" y="3121949"/>
                    <a:pt x="3242340" y="3115443"/>
                  </a:cubicBezTo>
                  <a:cubicBezTo>
                    <a:pt x="3243311" y="3112751"/>
                    <a:pt x="3244283" y="3110208"/>
                    <a:pt x="3245256" y="3107741"/>
                  </a:cubicBezTo>
                  <a:cubicBezTo>
                    <a:pt x="3225627" y="3103329"/>
                    <a:pt x="3205549" y="3101030"/>
                    <a:pt x="3185499" y="3100861"/>
                  </a:cubicBezTo>
                  <a:close/>
                  <a:moveTo>
                    <a:pt x="2431484" y="3100861"/>
                  </a:moveTo>
                  <a:cubicBezTo>
                    <a:pt x="2411434" y="3101048"/>
                    <a:pt x="2391412" y="3103366"/>
                    <a:pt x="2371858" y="3107741"/>
                  </a:cubicBezTo>
                  <a:cubicBezTo>
                    <a:pt x="2383897" y="3138549"/>
                    <a:pt x="2391301" y="3171226"/>
                    <a:pt x="2393693" y="3204353"/>
                  </a:cubicBezTo>
                  <a:cubicBezTo>
                    <a:pt x="2426969" y="3206820"/>
                    <a:pt x="2459721" y="3214223"/>
                    <a:pt x="2490455" y="3226262"/>
                  </a:cubicBezTo>
                  <a:cubicBezTo>
                    <a:pt x="2494941" y="3206147"/>
                    <a:pt x="2497260" y="3185509"/>
                    <a:pt x="2497260" y="3164721"/>
                  </a:cubicBezTo>
                  <a:cubicBezTo>
                    <a:pt x="2497260" y="3145055"/>
                    <a:pt x="2495240" y="3125538"/>
                    <a:pt x="2491277" y="3106769"/>
                  </a:cubicBezTo>
                  <a:cubicBezTo>
                    <a:pt x="2471611" y="3102618"/>
                    <a:pt x="2451534" y="3100674"/>
                    <a:pt x="2431484" y="3100861"/>
                  </a:cubicBezTo>
                  <a:close/>
                  <a:moveTo>
                    <a:pt x="1248584" y="3100861"/>
                  </a:moveTo>
                  <a:cubicBezTo>
                    <a:pt x="1228534" y="3101048"/>
                    <a:pt x="1208513" y="3103366"/>
                    <a:pt x="1188958" y="3107741"/>
                  </a:cubicBezTo>
                  <a:cubicBezTo>
                    <a:pt x="1200997" y="3138549"/>
                    <a:pt x="1208400" y="3171226"/>
                    <a:pt x="1210793" y="3204353"/>
                  </a:cubicBezTo>
                  <a:cubicBezTo>
                    <a:pt x="1244069" y="3206820"/>
                    <a:pt x="1276746" y="3214223"/>
                    <a:pt x="1307554" y="3226262"/>
                  </a:cubicBezTo>
                  <a:cubicBezTo>
                    <a:pt x="1312116" y="3206147"/>
                    <a:pt x="1314434" y="3185509"/>
                    <a:pt x="1314434" y="3164721"/>
                  </a:cubicBezTo>
                  <a:cubicBezTo>
                    <a:pt x="1314434" y="3145204"/>
                    <a:pt x="1312415" y="3125762"/>
                    <a:pt x="1308377" y="3106769"/>
                  </a:cubicBezTo>
                  <a:cubicBezTo>
                    <a:pt x="1288711" y="3102618"/>
                    <a:pt x="1268634" y="3100674"/>
                    <a:pt x="1248584" y="3100861"/>
                  </a:cubicBezTo>
                  <a:close/>
                  <a:moveTo>
                    <a:pt x="5551450" y="3100833"/>
                  </a:moveTo>
                  <a:cubicBezTo>
                    <a:pt x="5531381" y="3100656"/>
                    <a:pt x="5511304" y="3102618"/>
                    <a:pt x="5491712" y="3106769"/>
                  </a:cubicBezTo>
                  <a:cubicBezTo>
                    <a:pt x="5487674" y="3125762"/>
                    <a:pt x="5485655" y="3145129"/>
                    <a:pt x="5485655" y="3164721"/>
                  </a:cubicBezTo>
                  <a:cubicBezTo>
                    <a:pt x="5485655" y="3185583"/>
                    <a:pt x="5487974" y="3206147"/>
                    <a:pt x="5492534" y="3226262"/>
                  </a:cubicBezTo>
                  <a:cubicBezTo>
                    <a:pt x="5523418" y="3214223"/>
                    <a:pt x="5556170" y="3206746"/>
                    <a:pt x="5589296" y="3204353"/>
                  </a:cubicBezTo>
                  <a:cubicBezTo>
                    <a:pt x="5591690" y="3171226"/>
                    <a:pt x="5599092" y="3138549"/>
                    <a:pt x="5611131" y="3107741"/>
                  </a:cubicBezTo>
                  <a:cubicBezTo>
                    <a:pt x="5591577" y="3103329"/>
                    <a:pt x="5571518" y="3101011"/>
                    <a:pt x="5551450" y="3100833"/>
                  </a:cubicBezTo>
                  <a:close/>
                  <a:moveTo>
                    <a:pt x="4368624" y="3100833"/>
                  </a:moveTo>
                  <a:cubicBezTo>
                    <a:pt x="4348556" y="3100656"/>
                    <a:pt x="4328478" y="3102618"/>
                    <a:pt x="4308886" y="3106769"/>
                  </a:cubicBezTo>
                  <a:cubicBezTo>
                    <a:pt x="4304848" y="3125762"/>
                    <a:pt x="4302829" y="3145204"/>
                    <a:pt x="4302829" y="3164721"/>
                  </a:cubicBezTo>
                  <a:cubicBezTo>
                    <a:pt x="4302829" y="3185509"/>
                    <a:pt x="4305148" y="3206147"/>
                    <a:pt x="4309634" y="3226262"/>
                  </a:cubicBezTo>
                  <a:cubicBezTo>
                    <a:pt x="4340518" y="3214223"/>
                    <a:pt x="4373270" y="3206746"/>
                    <a:pt x="4406396" y="3204353"/>
                  </a:cubicBezTo>
                  <a:cubicBezTo>
                    <a:pt x="4408789" y="3171226"/>
                    <a:pt x="4416192" y="3138549"/>
                    <a:pt x="4428306" y="3107741"/>
                  </a:cubicBezTo>
                  <a:cubicBezTo>
                    <a:pt x="4408751" y="3103329"/>
                    <a:pt x="4388692" y="3101011"/>
                    <a:pt x="4368624" y="3100833"/>
                  </a:cubicBezTo>
                  <a:close/>
                  <a:moveTo>
                    <a:pt x="2002749" y="3100833"/>
                  </a:moveTo>
                  <a:cubicBezTo>
                    <a:pt x="1982680" y="3100656"/>
                    <a:pt x="1962603" y="3102618"/>
                    <a:pt x="1943011" y="3106769"/>
                  </a:cubicBezTo>
                  <a:cubicBezTo>
                    <a:pt x="1938973" y="3125762"/>
                    <a:pt x="1936954" y="3145129"/>
                    <a:pt x="1936954" y="3164721"/>
                  </a:cubicBezTo>
                  <a:cubicBezTo>
                    <a:pt x="1936954" y="3185583"/>
                    <a:pt x="1939272" y="3206147"/>
                    <a:pt x="1943834" y="3226262"/>
                  </a:cubicBezTo>
                  <a:cubicBezTo>
                    <a:pt x="1974642" y="3214223"/>
                    <a:pt x="2007394" y="3206746"/>
                    <a:pt x="2040595" y="3204353"/>
                  </a:cubicBezTo>
                  <a:cubicBezTo>
                    <a:pt x="2042914" y="3171226"/>
                    <a:pt x="2050317" y="3138549"/>
                    <a:pt x="2062430" y="3107741"/>
                  </a:cubicBezTo>
                  <a:cubicBezTo>
                    <a:pt x="2042876" y="3103329"/>
                    <a:pt x="2022817" y="3101011"/>
                    <a:pt x="2002749" y="3100833"/>
                  </a:cubicBezTo>
                  <a:close/>
                  <a:moveTo>
                    <a:pt x="819774" y="3100833"/>
                  </a:moveTo>
                  <a:cubicBezTo>
                    <a:pt x="799705" y="3100656"/>
                    <a:pt x="779628" y="3102618"/>
                    <a:pt x="760036" y="3106769"/>
                  </a:cubicBezTo>
                  <a:cubicBezTo>
                    <a:pt x="755998" y="3125762"/>
                    <a:pt x="753979" y="3145204"/>
                    <a:pt x="753979" y="3164721"/>
                  </a:cubicBezTo>
                  <a:cubicBezTo>
                    <a:pt x="753979" y="3185583"/>
                    <a:pt x="756297" y="3206147"/>
                    <a:pt x="760859" y="3226262"/>
                  </a:cubicBezTo>
                  <a:cubicBezTo>
                    <a:pt x="791742" y="3214223"/>
                    <a:pt x="824419" y="3206746"/>
                    <a:pt x="857620" y="3204353"/>
                  </a:cubicBezTo>
                  <a:cubicBezTo>
                    <a:pt x="860013" y="3171226"/>
                    <a:pt x="867416" y="3138549"/>
                    <a:pt x="879455" y="3107741"/>
                  </a:cubicBezTo>
                  <a:cubicBezTo>
                    <a:pt x="859901" y="3103329"/>
                    <a:pt x="839842" y="3101011"/>
                    <a:pt x="819774" y="3100833"/>
                  </a:cubicBezTo>
                  <a:close/>
                  <a:moveTo>
                    <a:pt x="3614328" y="3100815"/>
                  </a:moveTo>
                  <a:cubicBezTo>
                    <a:pt x="3594278" y="3100992"/>
                    <a:pt x="3574275" y="3103292"/>
                    <a:pt x="3554758" y="3107666"/>
                  </a:cubicBezTo>
                  <a:cubicBezTo>
                    <a:pt x="3566798" y="3138549"/>
                    <a:pt x="3574200" y="3171226"/>
                    <a:pt x="3576593" y="3204353"/>
                  </a:cubicBezTo>
                  <a:cubicBezTo>
                    <a:pt x="3609944" y="3206820"/>
                    <a:pt x="3642622" y="3214223"/>
                    <a:pt x="3673355" y="3226188"/>
                  </a:cubicBezTo>
                  <a:cubicBezTo>
                    <a:pt x="3677842" y="3206073"/>
                    <a:pt x="3680160" y="3185509"/>
                    <a:pt x="3680160" y="3164646"/>
                  </a:cubicBezTo>
                  <a:cubicBezTo>
                    <a:pt x="3680160" y="3145055"/>
                    <a:pt x="3678141" y="3125613"/>
                    <a:pt x="3674178" y="3106694"/>
                  </a:cubicBezTo>
                  <a:cubicBezTo>
                    <a:pt x="3654474" y="3102581"/>
                    <a:pt x="3634378" y="3100637"/>
                    <a:pt x="3614328" y="3100815"/>
                  </a:cubicBezTo>
                  <a:close/>
                  <a:moveTo>
                    <a:pt x="3991532" y="3043059"/>
                  </a:moveTo>
                  <a:cubicBezTo>
                    <a:pt x="3966407" y="3064744"/>
                    <a:pt x="3938066" y="3082615"/>
                    <a:pt x="3907782" y="3096001"/>
                  </a:cubicBezTo>
                  <a:cubicBezTo>
                    <a:pt x="3918774" y="3113349"/>
                    <a:pt x="3931560" y="3129650"/>
                    <a:pt x="3946367" y="3144531"/>
                  </a:cubicBezTo>
                  <a:cubicBezTo>
                    <a:pt x="3960126" y="3158290"/>
                    <a:pt x="3975305" y="3170553"/>
                    <a:pt x="3991532" y="3181098"/>
                  </a:cubicBezTo>
                  <a:cubicBezTo>
                    <a:pt x="4007684" y="3170628"/>
                    <a:pt x="4022863" y="3158365"/>
                    <a:pt x="4036698" y="3144456"/>
                  </a:cubicBezTo>
                  <a:cubicBezTo>
                    <a:pt x="4051503" y="3129576"/>
                    <a:pt x="4064290" y="3113275"/>
                    <a:pt x="4075283" y="3096001"/>
                  </a:cubicBezTo>
                  <a:cubicBezTo>
                    <a:pt x="4044923" y="3082690"/>
                    <a:pt x="4016583" y="3064744"/>
                    <a:pt x="3991532" y="3043059"/>
                  </a:cubicBezTo>
                  <a:close/>
                  <a:moveTo>
                    <a:pt x="2808632" y="3043059"/>
                  </a:moveTo>
                  <a:cubicBezTo>
                    <a:pt x="2783506" y="3064744"/>
                    <a:pt x="2755166" y="3082615"/>
                    <a:pt x="2724881" y="3095926"/>
                  </a:cubicBezTo>
                  <a:cubicBezTo>
                    <a:pt x="2735873" y="3113275"/>
                    <a:pt x="2748734" y="3129576"/>
                    <a:pt x="2763466" y="3144382"/>
                  </a:cubicBezTo>
                  <a:cubicBezTo>
                    <a:pt x="2777225" y="3158215"/>
                    <a:pt x="2792405" y="3170479"/>
                    <a:pt x="2808632" y="3181022"/>
                  </a:cubicBezTo>
                  <a:cubicBezTo>
                    <a:pt x="2824784" y="3170553"/>
                    <a:pt x="2839888" y="3158290"/>
                    <a:pt x="2853797" y="3144382"/>
                  </a:cubicBezTo>
                  <a:cubicBezTo>
                    <a:pt x="2868528" y="3129576"/>
                    <a:pt x="2881390" y="3113349"/>
                    <a:pt x="2892382" y="3095926"/>
                  </a:cubicBezTo>
                  <a:cubicBezTo>
                    <a:pt x="2862022" y="3082615"/>
                    <a:pt x="2833682" y="3064744"/>
                    <a:pt x="2808632" y="3043059"/>
                  </a:cubicBezTo>
                  <a:close/>
                  <a:moveTo>
                    <a:pt x="1625657" y="3043059"/>
                  </a:moveTo>
                  <a:cubicBezTo>
                    <a:pt x="1600606" y="3064744"/>
                    <a:pt x="1572265" y="3082615"/>
                    <a:pt x="1541906" y="3095926"/>
                  </a:cubicBezTo>
                  <a:cubicBezTo>
                    <a:pt x="1552899" y="3113275"/>
                    <a:pt x="1565685" y="3129576"/>
                    <a:pt x="1580491" y="3144456"/>
                  </a:cubicBezTo>
                  <a:cubicBezTo>
                    <a:pt x="1594325" y="3158215"/>
                    <a:pt x="1609505" y="3170479"/>
                    <a:pt x="1625657" y="3181022"/>
                  </a:cubicBezTo>
                  <a:cubicBezTo>
                    <a:pt x="1641809" y="3170479"/>
                    <a:pt x="1656988" y="3158215"/>
                    <a:pt x="1670822" y="3144382"/>
                  </a:cubicBezTo>
                  <a:cubicBezTo>
                    <a:pt x="1685553" y="3129576"/>
                    <a:pt x="1698415" y="3113349"/>
                    <a:pt x="1709407" y="3095926"/>
                  </a:cubicBezTo>
                  <a:cubicBezTo>
                    <a:pt x="1679123" y="3082690"/>
                    <a:pt x="1650782" y="3064819"/>
                    <a:pt x="1625657" y="3043059"/>
                  </a:cubicBezTo>
                  <a:close/>
                  <a:moveTo>
                    <a:pt x="5174432" y="3042984"/>
                  </a:moveTo>
                  <a:cubicBezTo>
                    <a:pt x="5149307" y="3064744"/>
                    <a:pt x="5120967" y="3082615"/>
                    <a:pt x="5090682" y="3095926"/>
                  </a:cubicBezTo>
                  <a:cubicBezTo>
                    <a:pt x="5101674" y="3113275"/>
                    <a:pt x="5114461" y="3129576"/>
                    <a:pt x="5129266" y="3144456"/>
                  </a:cubicBezTo>
                  <a:cubicBezTo>
                    <a:pt x="5143176" y="3158290"/>
                    <a:pt x="5158280" y="3170553"/>
                    <a:pt x="5174432" y="3181022"/>
                  </a:cubicBezTo>
                  <a:cubicBezTo>
                    <a:pt x="5190584" y="3170553"/>
                    <a:pt x="5205690" y="3158290"/>
                    <a:pt x="5219598" y="3144382"/>
                  </a:cubicBezTo>
                  <a:cubicBezTo>
                    <a:pt x="5222365" y="3141615"/>
                    <a:pt x="5225057" y="3138848"/>
                    <a:pt x="5227674" y="3136007"/>
                  </a:cubicBezTo>
                  <a:cubicBezTo>
                    <a:pt x="5232609" y="3130623"/>
                    <a:pt x="5237620" y="3124715"/>
                    <a:pt x="5242480" y="3118583"/>
                  </a:cubicBezTo>
                  <a:cubicBezTo>
                    <a:pt x="5248162" y="3111330"/>
                    <a:pt x="5253472" y="3103778"/>
                    <a:pt x="5258407" y="3096001"/>
                  </a:cubicBezTo>
                  <a:cubicBezTo>
                    <a:pt x="5228048" y="3082690"/>
                    <a:pt x="5199558" y="3064744"/>
                    <a:pt x="5174432" y="3042984"/>
                  </a:cubicBezTo>
                  <a:close/>
                  <a:moveTo>
                    <a:pt x="442756" y="3042984"/>
                  </a:moveTo>
                  <a:cubicBezTo>
                    <a:pt x="417706" y="3064744"/>
                    <a:pt x="389290" y="3082615"/>
                    <a:pt x="359006" y="3095926"/>
                  </a:cubicBezTo>
                  <a:cubicBezTo>
                    <a:pt x="369998" y="3113275"/>
                    <a:pt x="382785" y="3129501"/>
                    <a:pt x="397591" y="3144456"/>
                  </a:cubicBezTo>
                  <a:cubicBezTo>
                    <a:pt x="411499" y="3158290"/>
                    <a:pt x="426679" y="3170553"/>
                    <a:pt x="442756" y="3181022"/>
                  </a:cubicBezTo>
                  <a:cubicBezTo>
                    <a:pt x="458908" y="3170553"/>
                    <a:pt x="474013" y="3158290"/>
                    <a:pt x="487922" y="3144382"/>
                  </a:cubicBezTo>
                  <a:cubicBezTo>
                    <a:pt x="502653" y="3129576"/>
                    <a:pt x="515514" y="3113349"/>
                    <a:pt x="526507" y="3095926"/>
                  </a:cubicBezTo>
                  <a:cubicBezTo>
                    <a:pt x="496222" y="3082615"/>
                    <a:pt x="467881" y="3064744"/>
                    <a:pt x="442756" y="3042984"/>
                  </a:cubicBezTo>
                  <a:close/>
                  <a:moveTo>
                    <a:pt x="5765920" y="2993182"/>
                  </a:moveTo>
                  <a:cubicBezTo>
                    <a:pt x="5749619" y="3003875"/>
                    <a:pt x="5734439" y="3016213"/>
                    <a:pt x="5720754" y="3029972"/>
                  </a:cubicBezTo>
                  <a:cubicBezTo>
                    <a:pt x="5706024" y="3044703"/>
                    <a:pt x="5693162" y="3060930"/>
                    <a:pt x="5682170" y="3078353"/>
                  </a:cubicBezTo>
                  <a:cubicBezTo>
                    <a:pt x="5712380" y="3091589"/>
                    <a:pt x="5740720" y="3109461"/>
                    <a:pt x="5765920" y="3131146"/>
                  </a:cubicBezTo>
                  <a:cubicBezTo>
                    <a:pt x="5791045" y="3109385"/>
                    <a:pt x="5819460" y="3091589"/>
                    <a:pt x="5849746" y="3078279"/>
                  </a:cubicBezTo>
                  <a:cubicBezTo>
                    <a:pt x="5838678" y="3060930"/>
                    <a:pt x="5825892" y="3044629"/>
                    <a:pt x="5811160" y="3029898"/>
                  </a:cubicBezTo>
                  <a:cubicBezTo>
                    <a:pt x="5797402" y="3016139"/>
                    <a:pt x="5782221" y="3003801"/>
                    <a:pt x="5765920" y="2993182"/>
                  </a:cubicBezTo>
                  <a:close/>
                  <a:moveTo>
                    <a:pt x="4583020" y="2993182"/>
                  </a:moveTo>
                  <a:cubicBezTo>
                    <a:pt x="4566718" y="3003875"/>
                    <a:pt x="4551538" y="3016213"/>
                    <a:pt x="4537854" y="3029972"/>
                  </a:cubicBezTo>
                  <a:cubicBezTo>
                    <a:pt x="4523048" y="3044779"/>
                    <a:pt x="4510262" y="3061080"/>
                    <a:pt x="4499269" y="3078353"/>
                  </a:cubicBezTo>
                  <a:cubicBezTo>
                    <a:pt x="4529479" y="3091589"/>
                    <a:pt x="4557894" y="3109461"/>
                    <a:pt x="4583020" y="3131146"/>
                  </a:cubicBezTo>
                  <a:cubicBezTo>
                    <a:pt x="4608144" y="3109385"/>
                    <a:pt x="4636486" y="3091514"/>
                    <a:pt x="4666770" y="3078279"/>
                  </a:cubicBezTo>
                  <a:cubicBezTo>
                    <a:pt x="4655778" y="3060855"/>
                    <a:pt x="4642991" y="3044629"/>
                    <a:pt x="4628260" y="3029898"/>
                  </a:cubicBezTo>
                  <a:cubicBezTo>
                    <a:pt x="4614426" y="3016064"/>
                    <a:pt x="4599246" y="3003801"/>
                    <a:pt x="4583020" y="2993182"/>
                  </a:cubicBezTo>
                  <a:close/>
                  <a:moveTo>
                    <a:pt x="3400044" y="2993182"/>
                  </a:moveTo>
                  <a:cubicBezTo>
                    <a:pt x="3383818" y="3003801"/>
                    <a:pt x="3368712" y="3016139"/>
                    <a:pt x="3354954" y="3029972"/>
                  </a:cubicBezTo>
                  <a:cubicBezTo>
                    <a:pt x="3354954" y="3029972"/>
                    <a:pt x="3354879" y="3030047"/>
                    <a:pt x="3354879" y="3030047"/>
                  </a:cubicBezTo>
                  <a:cubicBezTo>
                    <a:pt x="3352262" y="3032739"/>
                    <a:pt x="3349570" y="3035431"/>
                    <a:pt x="3347028" y="3038198"/>
                  </a:cubicBezTo>
                  <a:cubicBezTo>
                    <a:pt x="3346504" y="3038796"/>
                    <a:pt x="3345981" y="3039469"/>
                    <a:pt x="3345382" y="3040067"/>
                  </a:cubicBezTo>
                  <a:cubicBezTo>
                    <a:pt x="3340672" y="3045227"/>
                    <a:pt x="3336185" y="3050536"/>
                    <a:pt x="3332072" y="3055696"/>
                  </a:cubicBezTo>
                  <a:cubicBezTo>
                    <a:pt x="3326389" y="3062949"/>
                    <a:pt x="3321080" y="3070502"/>
                    <a:pt x="3316145" y="3078279"/>
                  </a:cubicBezTo>
                  <a:cubicBezTo>
                    <a:pt x="3346429" y="3091514"/>
                    <a:pt x="3374844" y="3109461"/>
                    <a:pt x="3400044" y="3131221"/>
                  </a:cubicBezTo>
                  <a:cubicBezTo>
                    <a:pt x="3425244" y="3109461"/>
                    <a:pt x="3453585" y="3091514"/>
                    <a:pt x="3483870" y="3078279"/>
                  </a:cubicBezTo>
                  <a:cubicBezTo>
                    <a:pt x="3472878" y="3060930"/>
                    <a:pt x="3460090" y="3044703"/>
                    <a:pt x="3445285" y="3029898"/>
                  </a:cubicBezTo>
                  <a:cubicBezTo>
                    <a:pt x="3431526" y="3016139"/>
                    <a:pt x="3416346" y="3003801"/>
                    <a:pt x="3400044" y="2993182"/>
                  </a:cubicBezTo>
                  <a:close/>
                  <a:moveTo>
                    <a:pt x="2217144" y="2993182"/>
                  </a:moveTo>
                  <a:cubicBezTo>
                    <a:pt x="2200843" y="3003875"/>
                    <a:pt x="2185663" y="3016213"/>
                    <a:pt x="2171978" y="3029972"/>
                  </a:cubicBezTo>
                  <a:cubicBezTo>
                    <a:pt x="2157248" y="3044703"/>
                    <a:pt x="2144386" y="3060930"/>
                    <a:pt x="2133393" y="3078353"/>
                  </a:cubicBezTo>
                  <a:cubicBezTo>
                    <a:pt x="2163603" y="3091589"/>
                    <a:pt x="2191944" y="3109461"/>
                    <a:pt x="2217144" y="3131146"/>
                  </a:cubicBezTo>
                  <a:cubicBezTo>
                    <a:pt x="2242269" y="3109385"/>
                    <a:pt x="2270684" y="3091589"/>
                    <a:pt x="2300970" y="3078279"/>
                  </a:cubicBezTo>
                  <a:cubicBezTo>
                    <a:pt x="2289903" y="3060930"/>
                    <a:pt x="2277116" y="3044629"/>
                    <a:pt x="2262385" y="3029898"/>
                  </a:cubicBezTo>
                  <a:cubicBezTo>
                    <a:pt x="2248626" y="3016139"/>
                    <a:pt x="2233446" y="3003801"/>
                    <a:pt x="2217144" y="2993182"/>
                  </a:cubicBezTo>
                  <a:close/>
                  <a:moveTo>
                    <a:pt x="1034244" y="2993182"/>
                  </a:moveTo>
                  <a:cubicBezTo>
                    <a:pt x="1017942" y="3003875"/>
                    <a:pt x="1002762" y="3016213"/>
                    <a:pt x="989079" y="3029972"/>
                  </a:cubicBezTo>
                  <a:cubicBezTo>
                    <a:pt x="974347" y="3044703"/>
                    <a:pt x="961485" y="3060930"/>
                    <a:pt x="950494" y="3078353"/>
                  </a:cubicBezTo>
                  <a:cubicBezTo>
                    <a:pt x="980704" y="3091589"/>
                    <a:pt x="1009044" y="3109461"/>
                    <a:pt x="1034244" y="3131146"/>
                  </a:cubicBezTo>
                  <a:cubicBezTo>
                    <a:pt x="1059369" y="3109385"/>
                    <a:pt x="1087709" y="3091514"/>
                    <a:pt x="1117995" y="3078279"/>
                  </a:cubicBezTo>
                  <a:cubicBezTo>
                    <a:pt x="1107002" y="3060855"/>
                    <a:pt x="1094215" y="3044629"/>
                    <a:pt x="1079484" y="3029898"/>
                  </a:cubicBezTo>
                  <a:cubicBezTo>
                    <a:pt x="1065651" y="3016064"/>
                    <a:pt x="1050471" y="3003801"/>
                    <a:pt x="1034244" y="2993182"/>
                  </a:cubicBezTo>
                  <a:close/>
                  <a:moveTo>
                    <a:pt x="6288238" y="2959981"/>
                  </a:moveTo>
                  <a:cubicBezTo>
                    <a:pt x="6269469" y="2964841"/>
                    <a:pt x="6250326" y="2967982"/>
                    <a:pt x="6231110" y="2969552"/>
                  </a:cubicBezTo>
                  <a:cubicBezTo>
                    <a:pt x="6233502" y="2997669"/>
                    <a:pt x="6240008" y="3025337"/>
                    <a:pt x="6250476" y="3051359"/>
                  </a:cubicBezTo>
                  <a:cubicBezTo>
                    <a:pt x="6276350" y="3040367"/>
                    <a:pt x="6300502" y="3025411"/>
                    <a:pt x="6321963" y="3007240"/>
                  </a:cubicBezTo>
                  <a:cubicBezTo>
                    <a:pt x="6309400" y="2992435"/>
                    <a:pt x="6298034" y="2976731"/>
                    <a:pt x="6288238" y="2959981"/>
                  </a:cubicBezTo>
                  <a:close/>
                  <a:moveTo>
                    <a:pt x="5243452" y="2959981"/>
                  </a:moveTo>
                  <a:cubicBezTo>
                    <a:pt x="5233656" y="2976656"/>
                    <a:pt x="5222365" y="2992435"/>
                    <a:pt x="5209802" y="3007165"/>
                  </a:cubicBezTo>
                  <a:cubicBezTo>
                    <a:pt x="5231338" y="3025337"/>
                    <a:pt x="5255490" y="3040367"/>
                    <a:pt x="5281289" y="3051359"/>
                  </a:cubicBezTo>
                  <a:cubicBezTo>
                    <a:pt x="5291832" y="3025261"/>
                    <a:pt x="5298338" y="2997594"/>
                    <a:pt x="5300656" y="2969628"/>
                  </a:cubicBezTo>
                  <a:cubicBezTo>
                    <a:pt x="5281289" y="2968057"/>
                    <a:pt x="5262146" y="2964917"/>
                    <a:pt x="5243452" y="2959981"/>
                  </a:cubicBezTo>
                  <a:close/>
                  <a:moveTo>
                    <a:pt x="5105414" y="2959981"/>
                  </a:moveTo>
                  <a:cubicBezTo>
                    <a:pt x="5086568" y="2964841"/>
                    <a:pt x="5067426" y="2967982"/>
                    <a:pt x="5048209" y="2969552"/>
                  </a:cubicBezTo>
                  <a:cubicBezTo>
                    <a:pt x="5050526" y="2997594"/>
                    <a:pt x="5057032" y="3025261"/>
                    <a:pt x="5067576" y="3051284"/>
                  </a:cubicBezTo>
                  <a:cubicBezTo>
                    <a:pt x="5093374" y="3040292"/>
                    <a:pt x="5117527" y="3025337"/>
                    <a:pt x="5139062" y="3007240"/>
                  </a:cubicBezTo>
                  <a:cubicBezTo>
                    <a:pt x="5126500" y="2992509"/>
                    <a:pt x="5115208" y="2976731"/>
                    <a:pt x="5105414" y="2959981"/>
                  </a:cubicBezTo>
                  <a:close/>
                  <a:moveTo>
                    <a:pt x="4060552" y="2959981"/>
                  </a:moveTo>
                  <a:cubicBezTo>
                    <a:pt x="4050756" y="2976656"/>
                    <a:pt x="4039464" y="2992435"/>
                    <a:pt x="4026902" y="3007165"/>
                  </a:cubicBezTo>
                  <a:cubicBezTo>
                    <a:pt x="4048363" y="3025337"/>
                    <a:pt x="4072516" y="3040292"/>
                    <a:pt x="4098389" y="3051284"/>
                  </a:cubicBezTo>
                  <a:cubicBezTo>
                    <a:pt x="4108858" y="3025337"/>
                    <a:pt x="4115363" y="2997594"/>
                    <a:pt x="4117756" y="2969552"/>
                  </a:cubicBezTo>
                  <a:cubicBezTo>
                    <a:pt x="4098389" y="2968057"/>
                    <a:pt x="4079246" y="2964917"/>
                    <a:pt x="4060552" y="2959981"/>
                  </a:cubicBezTo>
                  <a:close/>
                  <a:moveTo>
                    <a:pt x="3922513" y="2959981"/>
                  </a:moveTo>
                  <a:cubicBezTo>
                    <a:pt x="3903744" y="2964841"/>
                    <a:pt x="3884600" y="2967982"/>
                    <a:pt x="3865308" y="2969552"/>
                  </a:cubicBezTo>
                  <a:cubicBezTo>
                    <a:pt x="3867627" y="2997594"/>
                    <a:pt x="3874207" y="3025261"/>
                    <a:pt x="3884675" y="3051284"/>
                  </a:cubicBezTo>
                  <a:cubicBezTo>
                    <a:pt x="3910474" y="3040292"/>
                    <a:pt x="3934626" y="3025337"/>
                    <a:pt x="3956162" y="3007240"/>
                  </a:cubicBezTo>
                  <a:cubicBezTo>
                    <a:pt x="3943600" y="2992509"/>
                    <a:pt x="3932309" y="2976731"/>
                    <a:pt x="3922513" y="2959981"/>
                  </a:cubicBezTo>
                  <a:close/>
                  <a:moveTo>
                    <a:pt x="2877651" y="2959981"/>
                  </a:moveTo>
                  <a:cubicBezTo>
                    <a:pt x="2867855" y="2976656"/>
                    <a:pt x="2856564" y="2992359"/>
                    <a:pt x="2844001" y="3007165"/>
                  </a:cubicBezTo>
                  <a:cubicBezTo>
                    <a:pt x="2865462" y="3025337"/>
                    <a:pt x="2889616" y="3040292"/>
                    <a:pt x="2915488" y="3051284"/>
                  </a:cubicBezTo>
                  <a:cubicBezTo>
                    <a:pt x="2925957" y="3025337"/>
                    <a:pt x="2932463" y="2997669"/>
                    <a:pt x="2934856" y="2969552"/>
                  </a:cubicBezTo>
                  <a:cubicBezTo>
                    <a:pt x="2915488" y="2968057"/>
                    <a:pt x="2896345" y="2964917"/>
                    <a:pt x="2877651" y="2959981"/>
                  </a:cubicBezTo>
                  <a:close/>
                  <a:moveTo>
                    <a:pt x="2739538" y="2959981"/>
                  </a:moveTo>
                  <a:cubicBezTo>
                    <a:pt x="2720768" y="2964917"/>
                    <a:pt x="2701700" y="2967982"/>
                    <a:pt x="2682408" y="2969552"/>
                  </a:cubicBezTo>
                  <a:cubicBezTo>
                    <a:pt x="2684726" y="2997669"/>
                    <a:pt x="2691307" y="3025337"/>
                    <a:pt x="2701775" y="3051284"/>
                  </a:cubicBezTo>
                  <a:cubicBezTo>
                    <a:pt x="2727573" y="3040292"/>
                    <a:pt x="2751726" y="3025337"/>
                    <a:pt x="2773262" y="3007240"/>
                  </a:cubicBezTo>
                  <a:cubicBezTo>
                    <a:pt x="2760700" y="2992435"/>
                    <a:pt x="2749334" y="2976731"/>
                    <a:pt x="2739538" y="2959981"/>
                  </a:cubicBezTo>
                  <a:close/>
                  <a:moveTo>
                    <a:pt x="1694676" y="2959981"/>
                  </a:moveTo>
                  <a:cubicBezTo>
                    <a:pt x="1684880" y="2976731"/>
                    <a:pt x="1673589" y="2992435"/>
                    <a:pt x="1661026" y="3007165"/>
                  </a:cubicBezTo>
                  <a:cubicBezTo>
                    <a:pt x="1682562" y="3025411"/>
                    <a:pt x="1706715" y="3040367"/>
                    <a:pt x="1732588" y="3051359"/>
                  </a:cubicBezTo>
                  <a:cubicBezTo>
                    <a:pt x="1743057" y="3025411"/>
                    <a:pt x="1749562" y="2997669"/>
                    <a:pt x="1751955" y="2969628"/>
                  </a:cubicBezTo>
                  <a:cubicBezTo>
                    <a:pt x="1732588" y="2968057"/>
                    <a:pt x="1713445" y="2964917"/>
                    <a:pt x="1694676" y="2959981"/>
                  </a:cubicBezTo>
                  <a:close/>
                  <a:moveTo>
                    <a:pt x="1556637" y="2959981"/>
                  </a:moveTo>
                  <a:cubicBezTo>
                    <a:pt x="1537793" y="2964917"/>
                    <a:pt x="1518725" y="2967982"/>
                    <a:pt x="1499433" y="2969552"/>
                  </a:cubicBezTo>
                  <a:cubicBezTo>
                    <a:pt x="1501751" y="2997519"/>
                    <a:pt x="1508256" y="3025187"/>
                    <a:pt x="1518800" y="3051284"/>
                  </a:cubicBezTo>
                  <a:cubicBezTo>
                    <a:pt x="1544673" y="3040292"/>
                    <a:pt x="1568826" y="3025337"/>
                    <a:pt x="1590287" y="3007240"/>
                  </a:cubicBezTo>
                  <a:cubicBezTo>
                    <a:pt x="1577725" y="2992435"/>
                    <a:pt x="1566433" y="2976731"/>
                    <a:pt x="1556637" y="2959981"/>
                  </a:cubicBezTo>
                  <a:close/>
                  <a:moveTo>
                    <a:pt x="511776" y="2959981"/>
                  </a:moveTo>
                  <a:cubicBezTo>
                    <a:pt x="501980" y="2976656"/>
                    <a:pt x="490688" y="2992435"/>
                    <a:pt x="478126" y="3007165"/>
                  </a:cubicBezTo>
                  <a:cubicBezTo>
                    <a:pt x="499662" y="3025337"/>
                    <a:pt x="523815" y="3040292"/>
                    <a:pt x="549613" y="3051284"/>
                  </a:cubicBezTo>
                  <a:cubicBezTo>
                    <a:pt x="560157" y="3025261"/>
                    <a:pt x="566662" y="2997594"/>
                    <a:pt x="568980" y="2969628"/>
                  </a:cubicBezTo>
                  <a:cubicBezTo>
                    <a:pt x="549613" y="2968057"/>
                    <a:pt x="530470" y="2964917"/>
                    <a:pt x="511776" y="2959981"/>
                  </a:cubicBezTo>
                  <a:close/>
                  <a:moveTo>
                    <a:pt x="373737" y="2959981"/>
                  </a:moveTo>
                  <a:cubicBezTo>
                    <a:pt x="354893" y="2964841"/>
                    <a:pt x="335750" y="2967982"/>
                    <a:pt x="316532" y="2969552"/>
                  </a:cubicBezTo>
                  <a:cubicBezTo>
                    <a:pt x="318851" y="2997594"/>
                    <a:pt x="325357" y="3025337"/>
                    <a:pt x="335900" y="3051359"/>
                  </a:cubicBezTo>
                  <a:cubicBezTo>
                    <a:pt x="361698" y="3040367"/>
                    <a:pt x="385851" y="3025411"/>
                    <a:pt x="407387" y="3007240"/>
                  </a:cubicBezTo>
                  <a:cubicBezTo>
                    <a:pt x="394824" y="2992509"/>
                    <a:pt x="383533" y="2976731"/>
                    <a:pt x="373737" y="2959981"/>
                  </a:cubicBezTo>
                  <a:close/>
                  <a:moveTo>
                    <a:pt x="6083947" y="2948016"/>
                  </a:moveTo>
                  <a:cubicBezTo>
                    <a:pt x="6079460" y="2968057"/>
                    <a:pt x="6077143" y="2988621"/>
                    <a:pt x="6077143" y="3009558"/>
                  </a:cubicBezTo>
                  <a:cubicBezTo>
                    <a:pt x="6077143" y="3029224"/>
                    <a:pt x="6079162" y="3048667"/>
                    <a:pt x="6083124" y="3067435"/>
                  </a:cubicBezTo>
                  <a:cubicBezTo>
                    <a:pt x="6101969" y="3071399"/>
                    <a:pt x="6121410" y="3073418"/>
                    <a:pt x="6141152" y="3073418"/>
                  </a:cubicBezTo>
                  <a:cubicBezTo>
                    <a:pt x="6162089" y="3073418"/>
                    <a:pt x="6182653" y="3071175"/>
                    <a:pt x="6202619" y="3066613"/>
                  </a:cubicBezTo>
                  <a:cubicBezTo>
                    <a:pt x="6190580" y="3035805"/>
                    <a:pt x="6183102" y="3003053"/>
                    <a:pt x="6180709" y="2969851"/>
                  </a:cubicBezTo>
                  <a:cubicBezTo>
                    <a:pt x="6147583" y="2967533"/>
                    <a:pt x="6114830" y="2960055"/>
                    <a:pt x="6083947" y="2948016"/>
                  </a:cubicBezTo>
                  <a:close/>
                  <a:moveTo>
                    <a:pt x="5447743" y="2948016"/>
                  </a:moveTo>
                  <a:cubicBezTo>
                    <a:pt x="5416934" y="2960055"/>
                    <a:pt x="5384182" y="2967533"/>
                    <a:pt x="5350982" y="2969926"/>
                  </a:cubicBezTo>
                  <a:cubicBezTo>
                    <a:pt x="5348664" y="3002978"/>
                    <a:pt x="5341186" y="3035730"/>
                    <a:pt x="5329146" y="3066613"/>
                  </a:cubicBezTo>
                  <a:cubicBezTo>
                    <a:pt x="5349187" y="3071100"/>
                    <a:pt x="5369751" y="3073418"/>
                    <a:pt x="5390688" y="3073418"/>
                  </a:cubicBezTo>
                  <a:cubicBezTo>
                    <a:pt x="5410354" y="3073418"/>
                    <a:pt x="5429796" y="3071474"/>
                    <a:pt x="5448566" y="3067511"/>
                  </a:cubicBezTo>
                  <a:cubicBezTo>
                    <a:pt x="5452528" y="3048742"/>
                    <a:pt x="5454548" y="3029224"/>
                    <a:pt x="5454548" y="3009558"/>
                  </a:cubicBezTo>
                  <a:cubicBezTo>
                    <a:pt x="5454548" y="2988695"/>
                    <a:pt x="5452230" y="2968057"/>
                    <a:pt x="5447743" y="2948016"/>
                  </a:cubicBezTo>
                  <a:close/>
                  <a:moveTo>
                    <a:pt x="4901122" y="2948016"/>
                  </a:moveTo>
                  <a:cubicBezTo>
                    <a:pt x="4896636" y="2968057"/>
                    <a:pt x="4894317" y="2988621"/>
                    <a:pt x="4894242" y="3009558"/>
                  </a:cubicBezTo>
                  <a:cubicBezTo>
                    <a:pt x="4894242" y="3029224"/>
                    <a:pt x="4896262" y="3048667"/>
                    <a:pt x="4900224" y="3067435"/>
                  </a:cubicBezTo>
                  <a:cubicBezTo>
                    <a:pt x="4919068" y="3071399"/>
                    <a:pt x="4938435" y="3073418"/>
                    <a:pt x="4958176" y="3073418"/>
                  </a:cubicBezTo>
                  <a:cubicBezTo>
                    <a:pt x="4979114" y="3073418"/>
                    <a:pt x="4999678" y="3071100"/>
                    <a:pt x="5019719" y="3066613"/>
                  </a:cubicBezTo>
                  <a:cubicBezTo>
                    <a:pt x="5007680" y="3035730"/>
                    <a:pt x="5000276" y="3003053"/>
                    <a:pt x="4997884" y="2969851"/>
                  </a:cubicBezTo>
                  <a:cubicBezTo>
                    <a:pt x="4964757" y="2967533"/>
                    <a:pt x="4932005" y="2960055"/>
                    <a:pt x="4901122" y="2948016"/>
                  </a:cubicBezTo>
                  <a:close/>
                  <a:moveTo>
                    <a:pt x="4264843" y="2948016"/>
                  </a:moveTo>
                  <a:cubicBezTo>
                    <a:pt x="4234035" y="2960055"/>
                    <a:pt x="4201282" y="2967533"/>
                    <a:pt x="4168081" y="2969926"/>
                  </a:cubicBezTo>
                  <a:cubicBezTo>
                    <a:pt x="4165688" y="3003053"/>
                    <a:pt x="4158210" y="3035805"/>
                    <a:pt x="4146172" y="3066613"/>
                  </a:cubicBezTo>
                  <a:cubicBezTo>
                    <a:pt x="4166212" y="3071100"/>
                    <a:pt x="4186850" y="3073418"/>
                    <a:pt x="4207788" y="3073418"/>
                  </a:cubicBezTo>
                  <a:cubicBezTo>
                    <a:pt x="4227454" y="3073418"/>
                    <a:pt x="4246896" y="3071474"/>
                    <a:pt x="4265740" y="3067511"/>
                  </a:cubicBezTo>
                  <a:cubicBezTo>
                    <a:pt x="4269704" y="3048816"/>
                    <a:pt x="4271722" y="3029300"/>
                    <a:pt x="4271722" y="3009558"/>
                  </a:cubicBezTo>
                  <a:cubicBezTo>
                    <a:pt x="4271722" y="2994304"/>
                    <a:pt x="4270451" y="2979049"/>
                    <a:pt x="4268058" y="2964244"/>
                  </a:cubicBezTo>
                  <a:cubicBezTo>
                    <a:pt x="4267012" y="2958336"/>
                    <a:pt x="4265964" y="2953027"/>
                    <a:pt x="4264843" y="2948016"/>
                  </a:cubicBezTo>
                  <a:close/>
                  <a:moveTo>
                    <a:pt x="3718146" y="2948016"/>
                  </a:moveTo>
                  <a:cubicBezTo>
                    <a:pt x="3713660" y="2968131"/>
                    <a:pt x="3711267" y="2988695"/>
                    <a:pt x="3711267" y="3009558"/>
                  </a:cubicBezTo>
                  <a:cubicBezTo>
                    <a:pt x="3711267" y="3029075"/>
                    <a:pt x="3713286" y="3048517"/>
                    <a:pt x="3717324" y="3067435"/>
                  </a:cubicBezTo>
                  <a:cubicBezTo>
                    <a:pt x="3736094" y="3071399"/>
                    <a:pt x="3755535" y="3073418"/>
                    <a:pt x="3775277" y="3073418"/>
                  </a:cubicBezTo>
                  <a:cubicBezTo>
                    <a:pt x="3796214" y="3073418"/>
                    <a:pt x="3816778" y="3071100"/>
                    <a:pt x="3836818" y="3066613"/>
                  </a:cubicBezTo>
                  <a:cubicBezTo>
                    <a:pt x="3824779" y="3035805"/>
                    <a:pt x="3817301" y="3003053"/>
                    <a:pt x="3814908" y="2969851"/>
                  </a:cubicBezTo>
                  <a:cubicBezTo>
                    <a:pt x="3781707" y="2967533"/>
                    <a:pt x="3749030" y="2960055"/>
                    <a:pt x="3718146" y="2948016"/>
                  </a:cubicBezTo>
                  <a:close/>
                  <a:moveTo>
                    <a:pt x="3081942" y="2948016"/>
                  </a:moveTo>
                  <a:cubicBezTo>
                    <a:pt x="3051059" y="2960055"/>
                    <a:pt x="3018307" y="2967533"/>
                    <a:pt x="2985180" y="2969926"/>
                  </a:cubicBezTo>
                  <a:cubicBezTo>
                    <a:pt x="2982788" y="3003053"/>
                    <a:pt x="2975310" y="3035805"/>
                    <a:pt x="2963271" y="3066613"/>
                  </a:cubicBezTo>
                  <a:cubicBezTo>
                    <a:pt x="2983311" y="3071100"/>
                    <a:pt x="3003950" y="3073418"/>
                    <a:pt x="3024887" y="3073418"/>
                  </a:cubicBezTo>
                  <a:cubicBezTo>
                    <a:pt x="3044404" y="3073418"/>
                    <a:pt x="3063846" y="3071474"/>
                    <a:pt x="3082690" y="3067511"/>
                  </a:cubicBezTo>
                  <a:cubicBezTo>
                    <a:pt x="3086728" y="3048517"/>
                    <a:pt x="3088747" y="3029075"/>
                    <a:pt x="3088747" y="3009558"/>
                  </a:cubicBezTo>
                  <a:cubicBezTo>
                    <a:pt x="3088747" y="2988770"/>
                    <a:pt x="3086429" y="2968131"/>
                    <a:pt x="3081942" y="2948016"/>
                  </a:cubicBezTo>
                  <a:close/>
                  <a:moveTo>
                    <a:pt x="2535246" y="2948016"/>
                  </a:moveTo>
                  <a:cubicBezTo>
                    <a:pt x="2530760" y="2968131"/>
                    <a:pt x="2528367" y="2988770"/>
                    <a:pt x="2528367" y="3009558"/>
                  </a:cubicBezTo>
                  <a:cubicBezTo>
                    <a:pt x="2528367" y="3029224"/>
                    <a:pt x="2530386" y="3048667"/>
                    <a:pt x="2534349" y="3067435"/>
                  </a:cubicBezTo>
                  <a:cubicBezTo>
                    <a:pt x="2553193" y="3071399"/>
                    <a:pt x="2572635" y="3073418"/>
                    <a:pt x="2592376" y="3073418"/>
                  </a:cubicBezTo>
                  <a:cubicBezTo>
                    <a:pt x="2613314" y="3073418"/>
                    <a:pt x="2633878" y="3071100"/>
                    <a:pt x="2653918" y="3066613"/>
                  </a:cubicBezTo>
                  <a:cubicBezTo>
                    <a:pt x="2641878" y="3035805"/>
                    <a:pt x="2634401" y="3003053"/>
                    <a:pt x="2632008" y="2969851"/>
                  </a:cubicBezTo>
                  <a:cubicBezTo>
                    <a:pt x="2598882" y="2967533"/>
                    <a:pt x="2566129" y="2960055"/>
                    <a:pt x="2535246" y="2948016"/>
                  </a:cubicBezTo>
                  <a:close/>
                  <a:moveTo>
                    <a:pt x="1899042" y="2948016"/>
                  </a:moveTo>
                  <a:cubicBezTo>
                    <a:pt x="1868159" y="2960055"/>
                    <a:pt x="1835407" y="2967533"/>
                    <a:pt x="1802280" y="2969926"/>
                  </a:cubicBezTo>
                  <a:cubicBezTo>
                    <a:pt x="1799887" y="3003053"/>
                    <a:pt x="1792410" y="3035805"/>
                    <a:pt x="1780371" y="3066613"/>
                  </a:cubicBezTo>
                  <a:cubicBezTo>
                    <a:pt x="1800411" y="3071100"/>
                    <a:pt x="1820975" y="3073418"/>
                    <a:pt x="1841912" y="3073418"/>
                  </a:cubicBezTo>
                  <a:cubicBezTo>
                    <a:pt x="1861579" y="3073418"/>
                    <a:pt x="1881021" y="3071474"/>
                    <a:pt x="1899865" y="3067511"/>
                  </a:cubicBezTo>
                  <a:cubicBezTo>
                    <a:pt x="1903828" y="3048667"/>
                    <a:pt x="1905846" y="3029224"/>
                    <a:pt x="1905846" y="3009558"/>
                  </a:cubicBezTo>
                  <a:cubicBezTo>
                    <a:pt x="1905846" y="2988695"/>
                    <a:pt x="1903529" y="2968057"/>
                    <a:pt x="1899042" y="2948016"/>
                  </a:cubicBezTo>
                  <a:close/>
                  <a:moveTo>
                    <a:pt x="1352346" y="2948016"/>
                  </a:moveTo>
                  <a:cubicBezTo>
                    <a:pt x="1347859" y="2968057"/>
                    <a:pt x="1345541" y="2988621"/>
                    <a:pt x="1345541" y="3009558"/>
                  </a:cubicBezTo>
                  <a:cubicBezTo>
                    <a:pt x="1345541" y="3029224"/>
                    <a:pt x="1347560" y="3048667"/>
                    <a:pt x="1351523" y="3067435"/>
                  </a:cubicBezTo>
                  <a:cubicBezTo>
                    <a:pt x="1370367" y="3071399"/>
                    <a:pt x="1389809" y="3073418"/>
                    <a:pt x="1409550" y="3073418"/>
                  </a:cubicBezTo>
                  <a:cubicBezTo>
                    <a:pt x="1430413" y="3073418"/>
                    <a:pt x="1450977" y="3071100"/>
                    <a:pt x="1471018" y="3066613"/>
                  </a:cubicBezTo>
                  <a:cubicBezTo>
                    <a:pt x="1458903" y="3035730"/>
                    <a:pt x="1451501" y="3002978"/>
                    <a:pt x="1449108" y="2969851"/>
                  </a:cubicBezTo>
                  <a:cubicBezTo>
                    <a:pt x="1415982" y="2967533"/>
                    <a:pt x="1383229" y="2960055"/>
                    <a:pt x="1352346" y="2948016"/>
                  </a:cubicBezTo>
                  <a:close/>
                  <a:moveTo>
                    <a:pt x="716067" y="2948016"/>
                  </a:moveTo>
                  <a:cubicBezTo>
                    <a:pt x="685184" y="2960055"/>
                    <a:pt x="652432" y="2967533"/>
                    <a:pt x="619305" y="2969926"/>
                  </a:cubicBezTo>
                  <a:cubicBezTo>
                    <a:pt x="616988" y="3002978"/>
                    <a:pt x="609510" y="3035730"/>
                    <a:pt x="597396" y="3066688"/>
                  </a:cubicBezTo>
                  <a:cubicBezTo>
                    <a:pt x="617361" y="3071175"/>
                    <a:pt x="638000" y="3073493"/>
                    <a:pt x="658937" y="3073493"/>
                  </a:cubicBezTo>
                  <a:cubicBezTo>
                    <a:pt x="678604" y="3073493"/>
                    <a:pt x="698045" y="3071474"/>
                    <a:pt x="716890" y="3067511"/>
                  </a:cubicBezTo>
                  <a:cubicBezTo>
                    <a:pt x="720853" y="3048816"/>
                    <a:pt x="722872" y="3029300"/>
                    <a:pt x="722872" y="3009558"/>
                  </a:cubicBezTo>
                  <a:cubicBezTo>
                    <a:pt x="722872" y="2988770"/>
                    <a:pt x="720554" y="2968207"/>
                    <a:pt x="716067" y="2948016"/>
                  </a:cubicBezTo>
                  <a:close/>
                  <a:moveTo>
                    <a:pt x="169371" y="2948016"/>
                  </a:moveTo>
                  <a:cubicBezTo>
                    <a:pt x="164884" y="2968057"/>
                    <a:pt x="162566" y="2988621"/>
                    <a:pt x="162566" y="3009558"/>
                  </a:cubicBezTo>
                  <a:cubicBezTo>
                    <a:pt x="162566" y="3029224"/>
                    <a:pt x="164585" y="3048667"/>
                    <a:pt x="168548" y="3067435"/>
                  </a:cubicBezTo>
                  <a:cubicBezTo>
                    <a:pt x="187317" y="3071399"/>
                    <a:pt x="206760" y="3073418"/>
                    <a:pt x="226501" y="3073418"/>
                  </a:cubicBezTo>
                  <a:cubicBezTo>
                    <a:pt x="247438" y="3073418"/>
                    <a:pt x="268002" y="3071100"/>
                    <a:pt x="287968" y="3066613"/>
                  </a:cubicBezTo>
                  <a:cubicBezTo>
                    <a:pt x="275928" y="3035730"/>
                    <a:pt x="268526" y="3003053"/>
                    <a:pt x="266133" y="2969851"/>
                  </a:cubicBezTo>
                  <a:cubicBezTo>
                    <a:pt x="233006" y="2967533"/>
                    <a:pt x="200254" y="2960055"/>
                    <a:pt x="169371" y="2948016"/>
                  </a:cubicBezTo>
                  <a:close/>
                  <a:moveTo>
                    <a:pt x="3225738" y="2838617"/>
                  </a:moveTo>
                  <a:cubicBezTo>
                    <a:pt x="3216392" y="2851031"/>
                    <a:pt x="3206222" y="2862920"/>
                    <a:pt x="3195155" y="2873987"/>
                  </a:cubicBezTo>
                  <a:cubicBezTo>
                    <a:pt x="3174964" y="2894102"/>
                    <a:pt x="3152532" y="2911451"/>
                    <a:pt x="3128229" y="2925658"/>
                  </a:cubicBezTo>
                  <a:cubicBezTo>
                    <a:pt x="3135408" y="2953027"/>
                    <a:pt x="3138997" y="2981143"/>
                    <a:pt x="3138997" y="3009558"/>
                  </a:cubicBezTo>
                  <a:cubicBezTo>
                    <a:pt x="3138997" y="3024514"/>
                    <a:pt x="3137876" y="3039395"/>
                    <a:pt x="3135857" y="3054200"/>
                  </a:cubicBezTo>
                  <a:cubicBezTo>
                    <a:pt x="3179601" y="3047844"/>
                    <a:pt x="3224916" y="3050087"/>
                    <a:pt x="3267614" y="3061454"/>
                  </a:cubicBezTo>
                  <a:cubicBezTo>
                    <a:pt x="3275092" y="3048667"/>
                    <a:pt x="3283392" y="3036404"/>
                    <a:pt x="3292514" y="3024738"/>
                  </a:cubicBezTo>
                  <a:cubicBezTo>
                    <a:pt x="3292514" y="3024738"/>
                    <a:pt x="3292590" y="3024663"/>
                    <a:pt x="3292590" y="3024663"/>
                  </a:cubicBezTo>
                  <a:cubicBezTo>
                    <a:pt x="3293188" y="3023916"/>
                    <a:pt x="3293861" y="3023167"/>
                    <a:pt x="3294459" y="3022420"/>
                  </a:cubicBezTo>
                  <a:cubicBezTo>
                    <a:pt x="3299319" y="3016363"/>
                    <a:pt x="3304030" y="3010829"/>
                    <a:pt x="3308816" y="3005595"/>
                  </a:cubicBezTo>
                  <a:cubicBezTo>
                    <a:pt x="3309190" y="3005221"/>
                    <a:pt x="3309490" y="3004847"/>
                    <a:pt x="3309864" y="3004473"/>
                  </a:cubicBezTo>
                  <a:cubicBezTo>
                    <a:pt x="3309864" y="3004473"/>
                    <a:pt x="3309938" y="3004399"/>
                    <a:pt x="3309938" y="3004399"/>
                  </a:cubicBezTo>
                  <a:cubicBezTo>
                    <a:pt x="3309938" y="3004324"/>
                    <a:pt x="3309938" y="3004324"/>
                    <a:pt x="3309938" y="3004324"/>
                  </a:cubicBezTo>
                  <a:cubicBezTo>
                    <a:pt x="3312780" y="3001183"/>
                    <a:pt x="3315995" y="2997893"/>
                    <a:pt x="3319285" y="2994603"/>
                  </a:cubicBezTo>
                  <a:cubicBezTo>
                    <a:pt x="3319659" y="2994229"/>
                    <a:pt x="3320108" y="2993855"/>
                    <a:pt x="3320482" y="2993481"/>
                  </a:cubicBezTo>
                  <a:cubicBezTo>
                    <a:pt x="3330576" y="2983461"/>
                    <a:pt x="3341270" y="2974039"/>
                    <a:pt x="3352560" y="2965439"/>
                  </a:cubicBezTo>
                  <a:cubicBezTo>
                    <a:pt x="3350243" y="2963421"/>
                    <a:pt x="3348000" y="2961327"/>
                    <a:pt x="3345682" y="2959084"/>
                  </a:cubicBezTo>
                  <a:cubicBezTo>
                    <a:pt x="3330426" y="2943979"/>
                    <a:pt x="3312630" y="2919153"/>
                    <a:pt x="3307096" y="2882437"/>
                  </a:cubicBezTo>
                  <a:cubicBezTo>
                    <a:pt x="3270456" y="2876979"/>
                    <a:pt x="3245630" y="2859107"/>
                    <a:pt x="3230450" y="2843777"/>
                  </a:cubicBezTo>
                  <a:cubicBezTo>
                    <a:pt x="3229179" y="2842506"/>
                    <a:pt x="3228057" y="2841309"/>
                    <a:pt x="3227010" y="2840113"/>
                  </a:cubicBezTo>
                  <a:cubicBezTo>
                    <a:pt x="3227010" y="2840113"/>
                    <a:pt x="3226935" y="2840038"/>
                    <a:pt x="3226935" y="2840038"/>
                  </a:cubicBezTo>
                  <a:cubicBezTo>
                    <a:pt x="3226935" y="2839964"/>
                    <a:pt x="3226860" y="2839889"/>
                    <a:pt x="3226786" y="2839814"/>
                  </a:cubicBezTo>
                  <a:cubicBezTo>
                    <a:pt x="3226711" y="2839739"/>
                    <a:pt x="3226636" y="2839590"/>
                    <a:pt x="3226561" y="2839515"/>
                  </a:cubicBezTo>
                  <a:cubicBezTo>
                    <a:pt x="3226262" y="2839215"/>
                    <a:pt x="3226038" y="2838916"/>
                    <a:pt x="3225738" y="2838617"/>
                  </a:cubicBezTo>
                  <a:close/>
                  <a:moveTo>
                    <a:pt x="5591540" y="2838543"/>
                  </a:moveTo>
                  <a:cubicBezTo>
                    <a:pt x="5582192" y="2851031"/>
                    <a:pt x="5572023" y="2862920"/>
                    <a:pt x="5560955" y="2873987"/>
                  </a:cubicBezTo>
                  <a:cubicBezTo>
                    <a:pt x="5540840" y="2894102"/>
                    <a:pt x="5518407" y="2911376"/>
                    <a:pt x="5494030" y="2925658"/>
                  </a:cubicBezTo>
                  <a:cubicBezTo>
                    <a:pt x="5501134" y="2952877"/>
                    <a:pt x="5504724" y="2981068"/>
                    <a:pt x="5504724" y="3009558"/>
                  </a:cubicBezTo>
                  <a:cubicBezTo>
                    <a:pt x="5504724" y="3024588"/>
                    <a:pt x="5503676" y="3039469"/>
                    <a:pt x="5501657" y="3054200"/>
                  </a:cubicBezTo>
                  <a:cubicBezTo>
                    <a:pt x="5545552" y="3047844"/>
                    <a:pt x="5590866" y="3050163"/>
                    <a:pt x="5633564" y="3061379"/>
                  </a:cubicBezTo>
                  <a:cubicBezTo>
                    <a:pt x="5647772" y="3037076"/>
                    <a:pt x="5665120" y="3014643"/>
                    <a:pt x="5685236" y="2994528"/>
                  </a:cubicBezTo>
                  <a:cubicBezTo>
                    <a:pt x="5695630" y="2984059"/>
                    <a:pt x="5706771" y="2974338"/>
                    <a:pt x="5718511" y="2965365"/>
                  </a:cubicBezTo>
                  <a:cubicBezTo>
                    <a:pt x="5716268" y="2963346"/>
                    <a:pt x="5713950" y="2961252"/>
                    <a:pt x="5711632" y="2959009"/>
                  </a:cubicBezTo>
                  <a:cubicBezTo>
                    <a:pt x="5696302" y="2943904"/>
                    <a:pt x="5678506" y="2919078"/>
                    <a:pt x="5672972" y="2882363"/>
                  </a:cubicBezTo>
                  <a:cubicBezTo>
                    <a:pt x="5636332" y="2876829"/>
                    <a:pt x="5611506" y="2859032"/>
                    <a:pt x="5596326" y="2843702"/>
                  </a:cubicBezTo>
                  <a:cubicBezTo>
                    <a:pt x="5594605" y="2841983"/>
                    <a:pt x="5593110" y="2840263"/>
                    <a:pt x="5591540" y="2838543"/>
                  </a:cubicBezTo>
                  <a:close/>
                  <a:moveTo>
                    <a:pt x="4408714" y="2838543"/>
                  </a:moveTo>
                  <a:cubicBezTo>
                    <a:pt x="4399292" y="2851031"/>
                    <a:pt x="4389122" y="2862920"/>
                    <a:pt x="4377981" y="2873987"/>
                  </a:cubicBezTo>
                  <a:cubicBezTo>
                    <a:pt x="4357866" y="2894102"/>
                    <a:pt x="4335433" y="2911451"/>
                    <a:pt x="4311130" y="2925658"/>
                  </a:cubicBezTo>
                  <a:cubicBezTo>
                    <a:pt x="4311504" y="2927303"/>
                    <a:pt x="4311952" y="2928874"/>
                    <a:pt x="4312326" y="2930519"/>
                  </a:cubicBezTo>
                  <a:cubicBezTo>
                    <a:pt x="4314420" y="2939118"/>
                    <a:pt x="4316214" y="2947867"/>
                    <a:pt x="4317561" y="2956317"/>
                  </a:cubicBezTo>
                  <a:cubicBezTo>
                    <a:pt x="4320402" y="2973814"/>
                    <a:pt x="4321823" y="2991686"/>
                    <a:pt x="4321823" y="3009558"/>
                  </a:cubicBezTo>
                  <a:cubicBezTo>
                    <a:pt x="4321823" y="3024588"/>
                    <a:pt x="4320776" y="3039469"/>
                    <a:pt x="4318757" y="3054200"/>
                  </a:cubicBezTo>
                  <a:cubicBezTo>
                    <a:pt x="4362651" y="3047844"/>
                    <a:pt x="4407892" y="3050163"/>
                    <a:pt x="4450664" y="3061230"/>
                  </a:cubicBezTo>
                  <a:cubicBezTo>
                    <a:pt x="4464797" y="3037002"/>
                    <a:pt x="4482145" y="3014569"/>
                    <a:pt x="4502336" y="2994378"/>
                  </a:cubicBezTo>
                  <a:cubicBezTo>
                    <a:pt x="4512729" y="2983984"/>
                    <a:pt x="4523870" y="2974263"/>
                    <a:pt x="4535611" y="2965290"/>
                  </a:cubicBezTo>
                  <a:cubicBezTo>
                    <a:pt x="4533368" y="2963346"/>
                    <a:pt x="4531049" y="2961252"/>
                    <a:pt x="4528732" y="2959009"/>
                  </a:cubicBezTo>
                  <a:cubicBezTo>
                    <a:pt x="4513402" y="2943829"/>
                    <a:pt x="4495605" y="2919003"/>
                    <a:pt x="4490146" y="2882363"/>
                  </a:cubicBezTo>
                  <a:cubicBezTo>
                    <a:pt x="4453506" y="2876829"/>
                    <a:pt x="4428680" y="2859032"/>
                    <a:pt x="4413500" y="2843702"/>
                  </a:cubicBezTo>
                  <a:cubicBezTo>
                    <a:pt x="4411780" y="2841983"/>
                    <a:pt x="4410284" y="2840263"/>
                    <a:pt x="4408714" y="2838543"/>
                  </a:cubicBezTo>
                  <a:close/>
                  <a:moveTo>
                    <a:pt x="2042764" y="2838543"/>
                  </a:moveTo>
                  <a:cubicBezTo>
                    <a:pt x="2033417" y="2851031"/>
                    <a:pt x="2023247" y="2862920"/>
                    <a:pt x="2012180" y="2873987"/>
                  </a:cubicBezTo>
                  <a:cubicBezTo>
                    <a:pt x="1991990" y="2894102"/>
                    <a:pt x="1969557" y="2911451"/>
                    <a:pt x="1945254" y="2925658"/>
                  </a:cubicBezTo>
                  <a:cubicBezTo>
                    <a:pt x="1952358" y="2952952"/>
                    <a:pt x="1955947" y="2981068"/>
                    <a:pt x="1955947" y="3009558"/>
                  </a:cubicBezTo>
                  <a:cubicBezTo>
                    <a:pt x="1955947" y="3024588"/>
                    <a:pt x="1954901" y="3039469"/>
                    <a:pt x="1952882" y="3054200"/>
                  </a:cubicBezTo>
                  <a:cubicBezTo>
                    <a:pt x="1996776" y="3047844"/>
                    <a:pt x="2042091" y="3050163"/>
                    <a:pt x="2084789" y="3061379"/>
                  </a:cubicBezTo>
                  <a:cubicBezTo>
                    <a:pt x="2098996" y="3037076"/>
                    <a:pt x="2116344" y="3014643"/>
                    <a:pt x="2136460" y="2994528"/>
                  </a:cubicBezTo>
                  <a:cubicBezTo>
                    <a:pt x="2146853" y="2984059"/>
                    <a:pt x="2157995" y="2974338"/>
                    <a:pt x="2169736" y="2965365"/>
                  </a:cubicBezTo>
                  <a:cubicBezTo>
                    <a:pt x="2167492" y="2963346"/>
                    <a:pt x="2165174" y="2961252"/>
                    <a:pt x="2162856" y="2959009"/>
                  </a:cubicBezTo>
                  <a:cubicBezTo>
                    <a:pt x="2147527" y="2943904"/>
                    <a:pt x="2129730" y="2919078"/>
                    <a:pt x="2124196" y="2882363"/>
                  </a:cubicBezTo>
                  <a:cubicBezTo>
                    <a:pt x="2087555" y="2876829"/>
                    <a:pt x="2062729" y="2859032"/>
                    <a:pt x="2047549" y="2843702"/>
                  </a:cubicBezTo>
                  <a:cubicBezTo>
                    <a:pt x="2045829" y="2841983"/>
                    <a:pt x="2044334" y="2840263"/>
                    <a:pt x="2042764" y="2838543"/>
                  </a:cubicBezTo>
                  <a:close/>
                  <a:moveTo>
                    <a:pt x="859864" y="2838543"/>
                  </a:moveTo>
                  <a:cubicBezTo>
                    <a:pt x="850516" y="2851031"/>
                    <a:pt x="840346" y="2862920"/>
                    <a:pt x="829279" y="2873987"/>
                  </a:cubicBezTo>
                  <a:cubicBezTo>
                    <a:pt x="809090" y="2894102"/>
                    <a:pt x="786657" y="2911451"/>
                    <a:pt x="762354" y="2925658"/>
                  </a:cubicBezTo>
                  <a:cubicBezTo>
                    <a:pt x="769458" y="2953027"/>
                    <a:pt x="773047" y="2981218"/>
                    <a:pt x="773047" y="3009558"/>
                  </a:cubicBezTo>
                  <a:cubicBezTo>
                    <a:pt x="773047" y="3024588"/>
                    <a:pt x="772000" y="3039469"/>
                    <a:pt x="769981" y="3054200"/>
                  </a:cubicBezTo>
                  <a:cubicBezTo>
                    <a:pt x="813876" y="3047844"/>
                    <a:pt x="859190" y="3050163"/>
                    <a:pt x="901814" y="3061230"/>
                  </a:cubicBezTo>
                  <a:cubicBezTo>
                    <a:pt x="916021" y="3036927"/>
                    <a:pt x="933369" y="3014494"/>
                    <a:pt x="953485" y="2994378"/>
                  </a:cubicBezTo>
                  <a:cubicBezTo>
                    <a:pt x="963878" y="2983984"/>
                    <a:pt x="975021" y="2974263"/>
                    <a:pt x="986761" y="2965290"/>
                  </a:cubicBezTo>
                  <a:cubicBezTo>
                    <a:pt x="984517" y="2963346"/>
                    <a:pt x="982199" y="2961252"/>
                    <a:pt x="979881" y="2959009"/>
                  </a:cubicBezTo>
                  <a:cubicBezTo>
                    <a:pt x="964552" y="2943829"/>
                    <a:pt x="946755" y="2919003"/>
                    <a:pt x="941296" y="2882363"/>
                  </a:cubicBezTo>
                  <a:cubicBezTo>
                    <a:pt x="904655" y="2876829"/>
                    <a:pt x="879829" y="2859032"/>
                    <a:pt x="864650" y="2843702"/>
                  </a:cubicBezTo>
                  <a:cubicBezTo>
                    <a:pt x="862930" y="2841983"/>
                    <a:pt x="861434" y="2840263"/>
                    <a:pt x="859864" y="2838543"/>
                  </a:cubicBezTo>
                  <a:close/>
                  <a:moveTo>
                    <a:pt x="5936636" y="2833832"/>
                  </a:moveTo>
                  <a:cubicBezTo>
                    <a:pt x="5933944" y="2837122"/>
                    <a:pt x="5931102" y="2840412"/>
                    <a:pt x="5927812" y="2843777"/>
                  </a:cubicBezTo>
                  <a:cubicBezTo>
                    <a:pt x="5912708" y="2859107"/>
                    <a:pt x="5887882" y="2876903"/>
                    <a:pt x="5851166" y="2882437"/>
                  </a:cubicBezTo>
                  <a:cubicBezTo>
                    <a:pt x="5845708" y="2919078"/>
                    <a:pt x="5827836" y="2943904"/>
                    <a:pt x="5812506" y="2959084"/>
                  </a:cubicBezTo>
                  <a:cubicBezTo>
                    <a:pt x="5811384" y="2960205"/>
                    <a:pt x="5810188" y="2961252"/>
                    <a:pt x="5809066" y="2962299"/>
                  </a:cubicBezTo>
                  <a:cubicBezTo>
                    <a:pt x="5822302" y="2972095"/>
                    <a:pt x="5834940" y="2982788"/>
                    <a:pt x="5846605" y="2994453"/>
                  </a:cubicBezTo>
                  <a:cubicBezTo>
                    <a:pt x="5866720" y="3014569"/>
                    <a:pt x="5884068" y="3037002"/>
                    <a:pt x="5898200" y="3061379"/>
                  </a:cubicBezTo>
                  <a:cubicBezTo>
                    <a:pt x="5940898" y="3050163"/>
                    <a:pt x="5986064" y="3047844"/>
                    <a:pt x="6029958" y="3054200"/>
                  </a:cubicBezTo>
                  <a:cubicBezTo>
                    <a:pt x="6028014" y="3039469"/>
                    <a:pt x="6026968" y="3024588"/>
                    <a:pt x="6026968" y="3009558"/>
                  </a:cubicBezTo>
                  <a:cubicBezTo>
                    <a:pt x="6026968" y="2980993"/>
                    <a:pt x="6030631" y="2952877"/>
                    <a:pt x="6037736" y="2925658"/>
                  </a:cubicBezTo>
                  <a:cubicBezTo>
                    <a:pt x="6013432" y="2911451"/>
                    <a:pt x="5990999" y="2894177"/>
                    <a:pt x="5970884" y="2874062"/>
                  </a:cubicBezTo>
                  <a:cubicBezTo>
                    <a:pt x="5958396" y="2861649"/>
                    <a:pt x="5946956" y="2848114"/>
                    <a:pt x="5936636" y="2833832"/>
                  </a:cubicBezTo>
                  <a:close/>
                  <a:moveTo>
                    <a:pt x="3571060" y="2833832"/>
                  </a:moveTo>
                  <a:cubicBezTo>
                    <a:pt x="3570536" y="2834430"/>
                    <a:pt x="3570088" y="2834953"/>
                    <a:pt x="3569639" y="2835552"/>
                  </a:cubicBezTo>
                  <a:cubicBezTo>
                    <a:pt x="3569415" y="2835851"/>
                    <a:pt x="3569191" y="2836075"/>
                    <a:pt x="3568966" y="2836374"/>
                  </a:cubicBezTo>
                  <a:cubicBezTo>
                    <a:pt x="3568892" y="2836449"/>
                    <a:pt x="3568892" y="2836449"/>
                    <a:pt x="3568816" y="2836523"/>
                  </a:cubicBezTo>
                  <a:cubicBezTo>
                    <a:pt x="3568742" y="2836599"/>
                    <a:pt x="3568667" y="2836673"/>
                    <a:pt x="3568592" y="2836748"/>
                  </a:cubicBezTo>
                  <a:cubicBezTo>
                    <a:pt x="3568144" y="2837197"/>
                    <a:pt x="3567695" y="2837645"/>
                    <a:pt x="3567321" y="2838094"/>
                  </a:cubicBezTo>
                  <a:cubicBezTo>
                    <a:pt x="3565750" y="2839889"/>
                    <a:pt x="3564106" y="2841684"/>
                    <a:pt x="3562311" y="2843553"/>
                  </a:cubicBezTo>
                  <a:cubicBezTo>
                    <a:pt x="3562087" y="2843777"/>
                    <a:pt x="3561862" y="2843927"/>
                    <a:pt x="3561638" y="2844151"/>
                  </a:cubicBezTo>
                  <a:cubicBezTo>
                    <a:pt x="3546234" y="2859556"/>
                    <a:pt x="3521557" y="2876979"/>
                    <a:pt x="3485365" y="2882437"/>
                  </a:cubicBezTo>
                  <a:cubicBezTo>
                    <a:pt x="3480131" y="2917058"/>
                    <a:pt x="3463381" y="2943754"/>
                    <a:pt x="3443266" y="2962374"/>
                  </a:cubicBezTo>
                  <a:cubicBezTo>
                    <a:pt x="3456501" y="2972170"/>
                    <a:pt x="3469064" y="2982788"/>
                    <a:pt x="3480729" y="2994453"/>
                  </a:cubicBezTo>
                  <a:cubicBezTo>
                    <a:pt x="3500994" y="3014643"/>
                    <a:pt x="3518342" y="3037151"/>
                    <a:pt x="3532550" y="3061454"/>
                  </a:cubicBezTo>
                  <a:cubicBezTo>
                    <a:pt x="3575248" y="3050237"/>
                    <a:pt x="3620338" y="3047919"/>
                    <a:pt x="3664307" y="3054275"/>
                  </a:cubicBezTo>
                  <a:cubicBezTo>
                    <a:pt x="3662288" y="3039544"/>
                    <a:pt x="3661241" y="3024588"/>
                    <a:pt x="3661241" y="3009633"/>
                  </a:cubicBezTo>
                  <a:cubicBezTo>
                    <a:pt x="3661241" y="2981143"/>
                    <a:pt x="3664831" y="2953027"/>
                    <a:pt x="3672009" y="2925733"/>
                  </a:cubicBezTo>
                  <a:cubicBezTo>
                    <a:pt x="3647706" y="2911525"/>
                    <a:pt x="3625199" y="2894177"/>
                    <a:pt x="3605084" y="2874062"/>
                  </a:cubicBezTo>
                  <a:cubicBezTo>
                    <a:pt x="3592596" y="2861574"/>
                    <a:pt x="3581379" y="2848040"/>
                    <a:pt x="3571060" y="2833832"/>
                  </a:cubicBezTo>
                  <a:close/>
                  <a:moveTo>
                    <a:pt x="2387935" y="2833832"/>
                  </a:moveTo>
                  <a:cubicBezTo>
                    <a:pt x="2385318" y="2837122"/>
                    <a:pt x="2382402" y="2840412"/>
                    <a:pt x="2379112" y="2843777"/>
                  </a:cubicBezTo>
                  <a:cubicBezTo>
                    <a:pt x="2363932" y="2859107"/>
                    <a:pt x="2339106" y="2876903"/>
                    <a:pt x="2302465" y="2882437"/>
                  </a:cubicBezTo>
                  <a:cubicBezTo>
                    <a:pt x="2297230" y="2917058"/>
                    <a:pt x="2280480" y="2943754"/>
                    <a:pt x="2260366" y="2962374"/>
                  </a:cubicBezTo>
                  <a:cubicBezTo>
                    <a:pt x="2273601" y="2972170"/>
                    <a:pt x="2286163" y="2982788"/>
                    <a:pt x="2297829" y="2994453"/>
                  </a:cubicBezTo>
                  <a:cubicBezTo>
                    <a:pt x="2317944" y="3014569"/>
                    <a:pt x="2335292" y="3037002"/>
                    <a:pt x="2349500" y="3061454"/>
                  </a:cubicBezTo>
                  <a:cubicBezTo>
                    <a:pt x="2392198" y="3050237"/>
                    <a:pt x="2437363" y="3047919"/>
                    <a:pt x="2481257" y="3054275"/>
                  </a:cubicBezTo>
                  <a:cubicBezTo>
                    <a:pt x="2479313" y="3039544"/>
                    <a:pt x="2478266" y="3024663"/>
                    <a:pt x="2478266" y="3009633"/>
                  </a:cubicBezTo>
                  <a:cubicBezTo>
                    <a:pt x="2478266" y="2981218"/>
                    <a:pt x="2481856" y="2953101"/>
                    <a:pt x="2489034" y="2925733"/>
                  </a:cubicBezTo>
                  <a:cubicBezTo>
                    <a:pt x="2464657" y="2911525"/>
                    <a:pt x="2442224" y="2894177"/>
                    <a:pt x="2422109" y="2874062"/>
                  </a:cubicBezTo>
                  <a:cubicBezTo>
                    <a:pt x="2409770" y="2861724"/>
                    <a:pt x="2398329" y="2848189"/>
                    <a:pt x="2387935" y="2833832"/>
                  </a:cubicBezTo>
                  <a:close/>
                  <a:moveTo>
                    <a:pt x="4753810" y="2833757"/>
                  </a:moveTo>
                  <a:cubicBezTo>
                    <a:pt x="4751193" y="2836973"/>
                    <a:pt x="4748278" y="2840337"/>
                    <a:pt x="4744987" y="2843702"/>
                  </a:cubicBezTo>
                  <a:cubicBezTo>
                    <a:pt x="4724124" y="2864790"/>
                    <a:pt x="4697952" y="2877876"/>
                    <a:pt x="4668340" y="2882363"/>
                  </a:cubicBezTo>
                  <a:cubicBezTo>
                    <a:pt x="4662807" y="2919003"/>
                    <a:pt x="4645085" y="2943829"/>
                    <a:pt x="4629756" y="2959009"/>
                  </a:cubicBezTo>
                  <a:cubicBezTo>
                    <a:pt x="4628558" y="2960131"/>
                    <a:pt x="4627438" y="2961252"/>
                    <a:pt x="4626240" y="2962299"/>
                  </a:cubicBezTo>
                  <a:cubicBezTo>
                    <a:pt x="4639402" y="2972095"/>
                    <a:pt x="4651964" y="2982713"/>
                    <a:pt x="4663704" y="2994378"/>
                  </a:cubicBezTo>
                  <a:cubicBezTo>
                    <a:pt x="4683819" y="3014569"/>
                    <a:pt x="4701168" y="3037002"/>
                    <a:pt x="4715301" y="3061379"/>
                  </a:cubicBezTo>
                  <a:cubicBezTo>
                    <a:pt x="4757999" y="3050163"/>
                    <a:pt x="4803089" y="3047844"/>
                    <a:pt x="4847058" y="3054200"/>
                  </a:cubicBezTo>
                  <a:cubicBezTo>
                    <a:pt x="4845114" y="3039469"/>
                    <a:pt x="4844067" y="3024588"/>
                    <a:pt x="4844067" y="3009558"/>
                  </a:cubicBezTo>
                  <a:cubicBezTo>
                    <a:pt x="4844067" y="2980993"/>
                    <a:pt x="4847732" y="2952877"/>
                    <a:pt x="4854834" y="2925658"/>
                  </a:cubicBezTo>
                  <a:cubicBezTo>
                    <a:pt x="4830607" y="2911451"/>
                    <a:pt x="4808174" y="2894177"/>
                    <a:pt x="4787910" y="2873987"/>
                  </a:cubicBezTo>
                  <a:cubicBezTo>
                    <a:pt x="4775421" y="2861499"/>
                    <a:pt x="4764130" y="2847965"/>
                    <a:pt x="4753810" y="2833757"/>
                  </a:cubicBezTo>
                  <a:close/>
                  <a:moveTo>
                    <a:pt x="1205110" y="2833682"/>
                  </a:moveTo>
                  <a:cubicBezTo>
                    <a:pt x="1202418" y="2836973"/>
                    <a:pt x="1199576" y="2840337"/>
                    <a:pt x="1196211" y="2843702"/>
                  </a:cubicBezTo>
                  <a:cubicBezTo>
                    <a:pt x="1181031" y="2859032"/>
                    <a:pt x="1156281" y="2876829"/>
                    <a:pt x="1119565" y="2882363"/>
                  </a:cubicBezTo>
                  <a:cubicBezTo>
                    <a:pt x="1114031" y="2919003"/>
                    <a:pt x="1096309" y="2943829"/>
                    <a:pt x="1080980" y="2959009"/>
                  </a:cubicBezTo>
                  <a:cubicBezTo>
                    <a:pt x="1079783" y="2960131"/>
                    <a:pt x="1078661" y="2961177"/>
                    <a:pt x="1077465" y="2962299"/>
                  </a:cubicBezTo>
                  <a:cubicBezTo>
                    <a:pt x="1090626" y="2972095"/>
                    <a:pt x="1103188" y="2982713"/>
                    <a:pt x="1114928" y="2994378"/>
                  </a:cubicBezTo>
                  <a:cubicBezTo>
                    <a:pt x="1135044" y="3014569"/>
                    <a:pt x="1152392" y="3037002"/>
                    <a:pt x="1166599" y="3061304"/>
                  </a:cubicBezTo>
                  <a:cubicBezTo>
                    <a:pt x="1209297" y="3050087"/>
                    <a:pt x="1254463" y="3047770"/>
                    <a:pt x="1298357" y="3054126"/>
                  </a:cubicBezTo>
                  <a:cubicBezTo>
                    <a:pt x="1296413" y="3039395"/>
                    <a:pt x="1295366" y="3024514"/>
                    <a:pt x="1295366" y="3009484"/>
                  </a:cubicBezTo>
                  <a:cubicBezTo>
                    <a:pt x="1295366" y="2980918"/>
                    <a:pt x="1299030" y="2952802"/>
                    <a:pt x="1306134" y="2925583"/>
                  </a:cubicBezTo>
                  <a:cubicBezTo>
                    <a:pt x="1281831" y="2911376"/>
                    <a:pt x="1259398" y="2894028"/>
                    <a:pt x="1239208" y="2873912"/>
                  </a:cubicBezTo>
                  <a:cubicBezTo>
                    <a:pt x="1226720" y="2861425"/>
                    <a:pt x="1215429" y="2847890"/>
                    <a:pt x="1205110" y="2833682"/>
                  </a:cubicBezTo>
                  <a:close/>
                  <a:moveTo>
                    <a:pt x="6143470" y="2828672"/>
                  </a:moveTo>
                  <a:cubicBezTo>
                    <a:pt x="6125300" y="2850133"/>
                    <a:pt x="6110344" y="2874361"/>
                    <a:pt x="6099351" y="2900159"/>
                  </a:cubicBezTo>
                  <a:cubicBezTo>
                    <a:pt x="6125374" y="2910702"/>
                    <a:pt x="6153042" y="2917208"/>
                    <a:pt x="6181083" y="2919527"/>
                  </a:cubicBezTo>
                  <a:cubicBezTo>
                    <a:pt x="6182653" y="2900309"/>
                    <a:pt x="6185794" y="2881166"/>
                    <a:pt x="6190654" y="2862322"/>
                  </a:cubicBezTo>
                  <a:cubicBezTo>
                    <a:pt x="6173979" y="2852601"/>
                    <a:pt x="6158276" y="2841235"/>
                    <a:pt x="6143470" y="2828672"/>
                  </a:cubicBezTo>
                  <a:close/>
                  <a:moveTo>
                    <a:pt x="5388296" y="2828672"/>
                  </a:moveTo>
                  <a:cubicBezTo>
                    <a:pt x="5373490" y="2841235"/>
                    <a:pt x="5357786" y="2852526"/>
                    <a:pt x="5341111" y="2862397"/>
                  </a:cubicBezTo>
                  <a:cubicBezTo>
                    <a:pt x="5346046" y="2881091"/>
                    <a:pt x="5349112" y="2900234"/>
                    <a:pt x="5350682" y="2919601"/>
                  </a:cubicBezTo>
                  <a:cubicBezTo>
                    <a:pt x="5378874" y="2917208"/>
                    <a:pt x="5406541" y="2910702"/>
                    <a:pt x="5432488" y="2900234"/>
                  </a:cubicBezTo>
                  <a:cubicBezTo>
                    <a:pt x="5421496" y="2874361"/>
                    <a:pt x="5406466" y="2850133"/>
                    <a:pt x="5388296" y="2828672"/>
                  </a:cubicBezTo>
                  <a:close/>
                  <a:moveTo>
                    <a:pt x="4960570" y="2828672"/>
                  </a:moveTo>
                  <a:cubicBezTo>
                    <a:pt x="4942399" y="2850133"/>
                    <a:pt x="4927444" y="2874361"/>
                    <a:pt x="4916451" y="2900159"/>
                  </a:cubicBezTo>
                  <a:cubicBezTo>
                    <a:pt x="4942474" y="2910702"/>
                    <a:pt x="4970142" y="2917208"/>
                    <a:pt x="4998182" y="2919527"/>
                  </a:cubicBezTo>
                  <a:cubicBezTo>
                    <a:pt x="4999678" y="2900234"/>
                    <a:pt x="5002819" y="2881166"/>
                    <a:pt x="5007754" y="2862322"/>
                  </a:cubicBezTo>
                  <a:cubicBezTo>
                    <a:pt x="4991079" y="2852526"/>
                    <a:pt x="4975301" y="2841235"/>
                    <a:pt x="4960570" y="2828672"/>
                  </a:cubicBezTo>
                  <a:close/>
                  <a:moveTo>
                    <a:pt x="4205395" y="2828672"/>
                  </a:moveTo>
                  <a:cubicBezTo>
                    <a:pt x="4190589" y="2841235"/>
                    <a:pt x="4174886" y="2852526"/>
                    <a:pt x="4158210" y="2862322"/>
                  </a:cubicBezTo>
                  <a:cubicBezTo>
                    <a:pt x="4163071" y="2881016"/>
                    <a:pt x="4166212" y="2900159"/>
                    <a:pt x="4167782" y="2919527"/>
                  </a:cubicBezTo>
                  <a:cubicBezTo>
                    <a:pt x="4196048" y="2917134"/>
                    <a:pt x="4223640" y="2910628"/>
                    <a:pt x="4249588" y="2900159"/>
                  </a:cubicBezTo>
                  <a:cubicBezTo>
                    <a:pt x="4238596" y="2874436"/>
                    <a:pt x="4223566" y="2850208"/>
                    <a:pt x="4205395" y="2828672"/>
                  </a:cubicBezTo>
                  <a:close/>
                  <a:moveTo>
                    <a:pt x="3777670" y="2828672"/>
                  </a:moveTo>
                  <a:cubicBezTo>
                    <a:pt x="3759424" y="2850208"/>
                    <a:pt x="3744468" y="2874361"/>
                    <a:pt x="3733476" y="2900159"/>
                  </a:cubicBezTo>
                  <a:cubicBezTo>
                    <a:pt x="3759424" y="2910702"/>
                    <a:pt x="3787166" y="2917208"/>
                    <a:pt x="3815207" y="2919527"/>
                  </a:cubicBezTo>
                  <a:cubicBezTo>
                    <a:pt x="3816778" y="2900234"/>
                    <a:pt x="3819918" y="2881091"/>
                    <a:pt x="3824853" y="2862322"/>
                  </a:cubicBezTo>
                  <a:cubicBezTo>
                    <a:pt x="3808178" y="2852526"/>
                    <a:pt x="3792400" y="2841235"/>
                    <a:pt x="3777670" y="2828672"/>
                  </a:cubicBezTo>
                  <a:close/>
                  <a:moveTo>
                    <a:pt x="3022420" y="2828672"/>
                  </a:moveTo>
                  <a:cubicBezTo>
                    <a:pt x="3007614" y="2841235"/>
                    <a:pt x="2991911" y="2852601"/>
                    <a:pt x="2975160" y="2862322"/>
                  </a:cubicBezTo>
                  <a:cubicBezTo>
                    <a:pt x="2980096" y="2881016"/>
                    <a:pt x="2983237" y="2900159"/>
                    <a:pt x="2984807" y="2919527"/>
                  </a:cubicBezTo>
                  <a:cubicBezTo>
                    <a:pt x="3012998" y="2917134"/>
                    <a:pt x="3040666" y="2910628"/>
                    <a:pt x="3066613" y="2900159"/>
                  </a:cubicBezTo>
                  <a:cubicBezTo>
                    <a:pt x="3055621" y="2874361"/>
                    <a:pt x="3040666" y="2850208"/>
                    <a:pt x="3022420" y="2828672"/>
                  </a:cubicBezTo>
                  <a:close/>
                  <a:moveTo>
                    <a:pt x="2594695" y="2828672"/>
                  </a:moveTo>
                  <a:cubicBezTo>
                    <a:pt x="2576523" y="2850133"/>
                    <a:pt x="2561568" y="2874361"/>
                    <a:pt x="2550501" y="2900159"/>
                  </a:cubicBezTo>
                  <a:cubicBezTo>
                    <a:pt x="2576523" y="2910702"/>
                    <a:pt x="2604266" y="2917208"/>
                    <a:pt x="2632307" y="2919527"/>
                  </a:cubicBezTo>
                  <a:cubicBezTo>
                    <a:pt x="2633878" y="2900234"/>
                    <a:pt x="2636943" y="2881091"/>
                    <a:pt x="2641878" y="2862322"/>
                  </a:cubicBezTo>
                  <a:cubicBezTo>
                    <a:pt x="2625204" y="2852601"/>
                    <a:pt x="2609500" y="2841235"/>
                    <a:pt x="2594695" y="2828672"/>
                  </a:cubicBezTo>
                  <a:close/>
                  <a:moveTo>
                    <a:pt x="1839520" y="2828672"/>
                  </a:moveTo>
                  <a:cubicBezTo>
                    <a:pt x="1824789" y="2841235"/>
                    <a:pt x="1809010" y="2852526"/>
                    <a:pt x="1792260" y="2862322"/>
                  </a:cubicBezTo>
                  <a:cubicBezTo>
                    <a:pt x="1797195" y="2881016"/>
                    <a:pt x="1800336" y="2900159"/>
                    <a:pt x="1801906" y="2919527"/>
                  </a:cubicBezTo>
                  <a:cubicBezTo>
                    <a:pt x="1830097" y="2917134"/>
                    <a:pt x="1857765" y="2910628"/>
                    <a:pt x="1883713" y="2900159"/>
                  </a:cubicBezTo>
                  <a:cubicBezTo>
                    <a:pt x="1872721" y="2874361"/>
                    <a:pt x="1857765" y="2850208"/>
                    <a:pt x="1839520" y="2828672"/>
                  </a:cubicBezTo>
                  <a:close/>
                  <a:moveTo>
                    <a:pt x="1411794" y="2828672"/>
                  </a:moveTo>
                  <a:cubicBezTo>
                    <a:pt x="1393623" y="2850208"/>
                    <a:pt x="1378668" y="2874361"/>
                    <a:pt x="1367675" y="2900159"/>
                  </a:cubicBezTo>
                  <a:cubicBezTo>
                    <a:pt x="1393698" y="2910702"/>
                    <a:pt x="1421366" y="2917208"/>
                    <a:pt x="1449407" y="2919527"/>
                  </a:cubicBezTo>
                  <a:cubicBezTo>
                    <a:pt x="1450903" y="2900234"/>
                    <a:pt x="1454043" y="2881166"/>
                    <a:pt x="1458979" y="2862322"/>
                  </a:cubicBezTo>
                  <a:cubicBezTo>
                    <a:pt x="1442303" y="2852526"/>
                    <a:pt x="1426525" y="2841235"/>
                    <a:pt x="1411794" y="2828672"/>
                  </a:cubicBezTo>
                  <a:close/>
                  <a:moveTo>
                    <a:pt x="656619" y="2828672"/>
                  </a:moveTo>
                  <a:cubicBezTo>
                    <a:pt x="641814" y="2841235"/>
                    <a:pt x="626110" y="2852526"/>
                    <a:pt x="609434" y="2862322"/>
                  </a:cubicBezTo>
                  <a:cubicBezTo>
                    <a:pt x="614370" y="2881091"/>
                    <a:pt x="617436" y="2900159"/>
                    <a:pt x="619006" y="2919527"/>
                  </a:cubicBezTo>
                  <a:cubicBezTo>
                    <a:pt x="647198" y="2917134"/>
                    <a:pt x="674865" y="2910628"/>
                    <a:pt x="700813" y="2900159"/>
                  </a:cubicBezTo>
                  <a:cubicBezTo>
                    <a:pt x="689746" y="2874361"/>
                    <a:pt x="674790" y="2850133"/>
                    <a:pt x="656619" y="2828672"/>
                  </a:cubicBezTo>
                  <a:close/>
                  <a:moveTo>
                    <a:pt x="228894" y="2828672"/>
                  </a:moveTo>
                  <a:cubicBezTo>
                    <a:pt x="210648" y="2850208"/>
                    <a:pt x="195692" y="2874361"/>
                    <a:pt x="184775" y="2900159"/>
                  </a:cubicBezTo>
                  <a:cubicBezTo>
                    <a:pt x="210798" y="2910702"/>
                    <a:pt x="238465" y="2917208"/>
                    <a:pt x="266581" y="2919527"/>
                  </a:cubicBezTo>
                  <a:cubicBezTo>
                    <a:pt x="268077" y="2900234"/>
                    <a:pt x="271218" y="2881166"/>
                    <a:pt x="276153" y="2862322"/>
                  </a:cubicBezTo>
                  <a:cubicBezTo>
                    <a:pt x="259403" y="2852526"/>
                    <a:pt x="243624" y="2841235"/>
                    <a:pt x="228894" y="2828672"/>
                  </a:cubicBezTo>
                  <a:close/>
                  <a:moveTo>
                    <a:pt x="5477056" y="2709552"/>
                  </a:moveTo>
                  <a:cubicBezTo>
                    <a:pt x="5463671" y="2739837"/>
                    <a:pt x="5445799" y="2768252"/>
                    <a:pt x="5424114" y="2793303"/>
                  </a:cubicBezTo>
                  <a:cubicBezTo>
                    <a:pt x="5445874" y="2818353"/>
                    <a:pt x="5463745" y="2846769"/>
                    <a:pt x="5477056" y="2877128"/>
                  </a:cubicBezTo>
                  <a:cubicBezTo>
                    <a:pt x="5494479" y="2866061"/>
                    <a:pt x="5510780" y="2853199"/>
                    <a:pt x="5525436" y="2838543"/>
                  </a:cubicBezTo>
                  <a:cubicBezTo>
                    <a:pt x="5539270" y="2824709"/>
                    <a:pt x="5551534" y="2809529"/>
                    <a:pt x="5562152" y="2793303"/>
                  </a:cubicBezTo>
                  <a:cubicBezTo>
                    <a:pt x="5551608" y="2777151"/>
                    <a:pt x="5539270" y="2761971"/>
                    <a:pt x="5525436" y="2748063"/>
                  </a:cubicBezTo>
                  <a:cubicBezTo>
                    <a:pt x="5510706" y="2733406"/>
                    <a:pt x="5494404" y="2720544"/>
                    <a:pt x="5477056" y="2709552"/>
                  </a:cubicBezTo>
                  <a:close/>
                  <a:moveTo>
                    <a:pt x="4871734" y="2709552"/>
                  </a:moveTo>
                  <a:cubicBezTo>
                    <a:pt x="4854386" y="2720544"/>
                    <a:pt x="4838084" y="2733331"/>
                    <a:pt x="4823279" y="2748137"/>
                  </a:cubicBezTo>
                  <a:cubicBezTo>
                    <a:pt x="4809445" y="2761971"/>
                    <a:pt x="4797182" y="2777151"/>
                    <a:pt x="4786638" y="2793303"/>
                  </a:cubicBezTo>
                  <a:cubicBezTo>
                    <a:pt x="4797256" y="2809604"/>
                    <a:pt x="4809520" y="2824784"/>
                    <a:pt x="4823354" y="2838543"/>
                  </a:cubicBezTo>
                  <a:cubicBezTo>
                    <a:pt x="4838159" y="2853274"/>
                    <a:pt x="4854461" y="2866135"/>
                    <a:pt x="4871734" y="2877053"/>
                  </a:cubicBezTo>
                  <a:cubicBezTo>
                    <a:pt x="4885044" y="2846769"/>
                    <a:pt x="4902916" y="2818428"/>
                    <a:pt x="4924677" y="2793303"/>
                  </a:cubicBezTo>
                  <a:cubicBezTo>
                    <a:pt x="4902916" y="2768252"/>
                    <a:pt x="4885044" y="2739837"/>
                    <a:pt x="4871734" y="2709552"/>
                  </a:cubicBezTo>
                  <a:close/>
                  <a:moveTo>
                    <a:pt x="4294155" y="2709552"/>
                  </a:moveTo>
                  <a:cubicBezTo>
                    <a:pt x="4280845" y="2739762"/>
                    <a:pt x="4262973" y="2768178"/>
                    <a:pt x="4241212" y="2793303"/>
                  </a:cubicBezTo>
                  <a:cubicBezTo>
                    <a:pt x="4262973" y="2818428"/>
                    <a:pt x="4280845" y="2846843"/>
                    <a:pt x="4294155" y="2877128"/>
                  </a:cubicBezTo>
                  <a:cubicBezTo>
                    <a:pt x="4311578" y="2866061"/>
                    <a:pt x="4327805" y="2853274"/>
                    <a:pt x="4342536" y="2838543"/>
                  </a:cubicBezTo>
                  <a:cubicBezTo>
                    <a:pt x="4356370" y="2824709"/>
                    <a:pt x="4368708" y="2809604"/>
                    <a:pt x="4379326" y="2793303"/>
                  </a:cubicBezTo>
                  <a:cubicBezTo>
                    <a:pt x="4368708" y="2777076"/>
                    <a:pt x="4356445" y="2761971"/>
                    <a:pt x="4342536" y="2748063"/>
                  </a:cubicBezTo>
                  <a:cubicBezTo>
                    <a:pt x="4327730" y="2733331"/>
                    <a:pt x="4311504" y="2720544"/>
                    <a:pt x="4294155" y="2709552"/>
                  </a:cubicBezTo>
                  <a:close/>
                  <a:moveTo>
                    <a:pt x="3111180" y="2709552"/>
                  </a:moveTo>
                  <a:cubicBezTo>
                    <a:pt x="3097870" y="2739837"/>
                    <a:pt x="3079998" y="2768178"/>
                    <a:pt x="3058238" y="2793303"/>
                  </a:cubicBezTo>
                  <a:cubicBezTo>
                    <a:pt x="3079998" y="2818428"/>
                    <a:pt x="3097944" y="2846769"/>
                    <a:pt x="3111180" y="2877128"/>
                  </a:cubicBezTo>
                  <a:cubicBezTo>
                    <a:pt x="3128604" y="2866061"/>
                    <a:pt x="3144830" y="2853274"/>
                    <a:pt x="3159561" y="2838543"/>
                  </a:cubicBezTo>
                  <a:cubicBezTo>
                    <a:pt x="3173394" y="2824635"/>
                    <a:pt x="3185733" y="2809529"/>
                    <a:pt x="3196277" y="2793303"/>
                  </a:cubicBezTo>
                  <a:cubicBezTo>
                    <a:pt x="3185733" y="2777225"/>
                    <a:pt x="3173394" y="2762045"/>
                    <a:pt x="3159486" y="2748063"/>
                  </a:cubicBezTo>
                  <a:cubicBezTo>
                    <a:pt x="3144756" y="2733331"/>
                    <a:pt x="3128528" y="2720544"/>
                    <a:pt x="3111180" y="2709552"/>
                  </a:cubicBezTo>
                  <a:close/>
                  <a:moveTo>
                    <a:pt x="2505934" y="2709552"/>
                  </a:moveTo>
                  <a:cubicBezTo>
                    <a:pt x="2488511" y="2720619"/>
                    <a:pt x="2472284" y="2733406"/>
                    <a:pt x="2457553" y="2748137"/>
                  </a:cubicBezTo>
                  <a:cubicBezTo>
                    <a:pt x="2444691" y="2760999"/>
                    <a:pt x="2432877" y="2775356"/>
                    <a:pt x="2422557" y="2790760"/>
                  </a:cubicBezTo>
                  <a:cubicBezTo>
                    <a:pt x="2422482" y="2790835"/>
                    <a:pt x="2422482" y="2790910"/>
                    <a:pt x="2422408" y="2790984"/>
                  </a:cubicBezTo>
                  <a:cubicBezTo>
                    <a:pt x="2421884" y="2791733"/>
                    <a:pt x="2421435" y="2792554"/>
                    <a:pt x="2420912" y="2793377"/>
                  </a:cubicBezTo>
                  <a:cubicBezTo>
                    <a:pt x="2421435" y="2794125"/>
                    <a:pt x="2421884" y="2794947"/>
                    <a:pt x="2422482" y="2795770"/>
                  </a:cubicBezTo>
                  <a:cubicBezTo>
                    <a:pt x="2432951" y="2811324"/>
                    <a:pt x="2444691" y="2825681"/>
                    <a:pt x="2457553" y="2838543"/>
                  </a:cubicBezTo>
                  <a:cubicBezTo>
                    <a:pt x="2472284" y="2853274"/>
                    <a:pt x="2488511" y="2866061"/>
                    <a:pt x="2505934" y="2877053"/>
                  </a:cubicBezTo>
                  <a:cubicBezTo>
                    <a:pt x="2519319" y="2846769"/>
                    <a:pt x="2537190" y="2818428"/>
                    <a:pt x="2558876" y="2793303"/>
                  </a:cubicBezTo>
                  <a:cubicBezTo>
                    <a:pt x="2537116" y="2768252"/>
                    <a:pt x="2519245" y="2739837"/>
                    <a:pt x="2505934" y="2709552"/>
                  </a:cubicBezTo>
                  <a:close/>
                  <a:moveTo>
                    <a:pt x="1928279" y="2709552"/>
                  </a:moveTo>
                  <a:cubicBezTo>
                    <a:pt x="1914970" y="2739837"/>
                    <a:pt x="1897098" y="2768178"/>
                    <a:pt x="1875338" y="2793303"/>
                  </a:cubicBezTo>
                  <a:cubicBezTo>
                    <a:pt x="1897098" y="2818428"/>
                    <a:pt x="1915044" y="2846769"/>
                    <a:pt x="1928205" y="2877128"/>
                  </a:cubicBezTo>
                  <a:cubicBezTo>
                    <a:pt x="1945629" y="2866061"/>
                    <a:pt x="1961855" y="2853274"/>
                    <a:pt x="1976586" y="2838543"/>
                  </a:cubicBezTo>
                  <a:cubicBezTo>
                    <a:pt x="1990420" y="2824709"/>
                    <a:pt x="2002683" y="2809529"/>
                    <a:pt x="2013302" y="2793303"/>
                  </a:cubicBezTo>
                  <a:cubicBezTo>
                    <a:pt x="2002758" y="2777151"/>
                    <a:pt x="1990420" y="2761971"/>
                    <a:pt x="1976586" y="2748063"/>
                  </a:cubicBezTo>
                  <a:cubicBezTo>
                    <a:pt x="1961855" y="2733331"/>
                    <a:pt x="1945629" y="2720544"/>
                    <a:pt x="1928279" y="2709552"/>
                  </a:cubicBezTo>
                  <a:close/>
                  <a:moveTo>
                    <a:pt x="1322959" y="2709552"/>
                  </a:moveTo>
                  <a:cubicBezTo>
                    <a:pt x="1305536" y="2720544"/>
                    <a:pt x="1289309" y="2733406"/>
                    <a:pt x="1274503" y="2748137"/>
                  </a:cubicBezTo>
                  <a:cubicBezTo>
                    <a:pt x="1260670" y="2761971"/>
                    <a:pt x="1248406" y="2777151"/>
                    <a:pt x="1237862" y="2793303"/>
                  </a:cubicBezTo>
                  <a:cubicBezTo>
                    <a:pt x="1248481" y="2809604"/>
                    <a:pt x="1260744" y="2824784"/>
                    <a:pt x="1274578" y="2838543"/>
                  </a:cubicBezTo>
                  <a:cubicBezTo>
                    <a:pt x="1289384" y="2853274"/>
                    <a:pt x="1305610" y="2866061"/>
                    <a:pt x="1322959" y="2877053"/>
                  </a:cubicBezTo>
                  <a:cubicBezTo>
                    <a:pt x="1336269" y="2846769"/>
                    <a:pt x="1354141" y="2818428"/>
                    <a:pt x="1375901" y="2793303"/>
                  </a:cubicBezTo>
                  <a:cubicBezTo>
                    <a:pt x="1354141" y="2768252"/>
                    <a:pt x="1336269" y="2739837"/>
                    <a:pt x="1322959" y="2709552"/>
                  </a:cubicBezTo>
                  <a:close/>
                  <a:moveTo>
                    <a:pt x="745380" y="2709552"/>
                  </a:moveTo>
                  <a:cubicBezTo>
                    <a:pt x="732069" y="2739837"/>
                    <a:pt x="714198" y="2768252"/>
                    <a:pt x="692438" y="2793303"/>
                  </a:cubicBezTo>
                  <a:cubicBezTo>
                    <a:pt x="714123" y="2818353"/>
                    <a:pt x="732069" y="2846769"/>
                    <a:pt x="745380" y="2877053"/>
                  </a:cubicBezTo>
                  <a:cubicBezTo>
                    <a:pt x="762803" y="2865986"/>
                    <a:pt x="779104" y="2853199"/>
                    <a:pt x="793835" y="2838468"/>
                  </a:cubicBezTo>
                  <a:cubicBezTo>
                    <a:pt x="807594" y="2824709"/>
                    <a:pt x="819858" y="2809529"/>
                    <a:pt x="830476" y="2793303"/>
                  </a:cubicBezTo>
                  <a:cubicBezTo>
                    <a:pt x="819932" y="2777151"/>
                    <a:pt x="807669" y="2761971"/>
                    <a:pt x="793761" y="2748063"/>
                  </a:cubicBezTo>
                  <a:cubicBezTo>
                    <a:pt x="778955" y="2733331"/>
                    <a:pt x="762728" y="2720544"/>
                    <a:pt x="745380" y="2709552"/>
                  </a:cubicBezTo>
                  <a:close/>
                  <a:moveTo>
                    <a:pt x="6054784" y="2709478"/>
                  </a:moveTo>
                  <a:cubicBezTo>
                    <a:pt x="6037361" y="2720544"/>
                    <a:pt x="6021134" y="2733331"/>
                    <a:pt x="6006404" y="2748063"/>
                  </a:cubicBezTo>
                  <a:cubicBezTo>
                    <a:pt x="6005432" y="2749035"/>
                    <a:pt x="6004534" y="2750006"/>
                    <a:pt x="6003637" y="2750978"/>
                  </a:cubicBezTo>
                  <a:cubicBezTo>
                    <a:pt x="6001094" y="2753596"/>
                    <a:pt x="5998552" y="2756288"/>
                    <a:pt x="5996084" y="2758980"/>
                  </a:cubicBezTo>
                  <a:cubicBezTo>
                    <a:pt x="5994214" y="2761073"/>
                    <a:pt x="5992420" y="2763242"/>
                    <a:pt x="5990625" y="2765336"/>
                  </a:cubicBezTo>
                  <a:cubicBezTo>
                    <a:pt x="5989055" y="2767130"/>
                    <a:pt x="5987560" y="2768925"/>
                    <a:pt x="5986064" y="2770720"/>
                  </a:cubicBezTo>
                  <a:cubicBezTo>
                    <a:pt x="5984494" y="2772664"/>
                    <a:pt x="5982998" y="2774683"/>
                    <a:pt x="5981428" y="2776702"/>
                  </a:cubicBezTo>
                  <a:cubicBezTo>
                    <a:pt x="5979858" y="2778871"/>
                    <a:pt x="5978212" y="2780965"/>
                    <a:pt x="5976642" y="2783133"/>
                  </a:cubicBezTo>
                  <a:cubicBezTo>
                    <a:pt x="5975370" y="2785002"/>
                    <a:pt x="5974100" y="2786797"/>
                    <a:pt x="5972828" y="2788666"/>
                  </a:cubicBezTo>
                  <a:cubicBezTo>
                    <a:pt x="5971782" y="2790237"/>
                    <a:pt x="5970735" y="2791807"/>
                    <a:pt x="5969688" y="2793377"/>
                  </a:cubicBezTo>
                  <a:cubicBezTo>
                    <a:pt x="5970735" y="2794873"/>
                    <a:pt x="5971707" y="2796443"/>
                    <a:pt x="5972754" y="2797938"/>
                  </a:cubicBezTo>
                  <a:cubicBezTo>
                    <a:pt x="5974100" y="2799883"/>
                    <a:pt x="5975370" y="2801827"/>
                    <a:pt x="5976717" y="2803697"/>
                  </a:cubicBezTo>
                  <a:cubicBezTo>
                    <a:pt x="5978212" y="2805715"/>
                    <a:pt x="5979782" y="2807809"/>
                    <a:pt x="5981353" y="2809828"/>
                  </a:cubicBezTo>
                  <a:cubicBezTo>
                    <a:pt x="5982924" y="2811922"/>
                    <a:pt x="5984494" y="2814016"/>
                    <a:pt x="5986138" y="2816035"/>
                  </a:cubicBezTo>
                  <a:cubicBezTo>
                    <a:pt x="5987560" y="2817754"/>
                    <a:pt x="5989055" y="2819474"/>
                    <a:pt x="5990476" y="2821194"/>
                  </a:cubicBezTo>
                  <a:cubicBezTo>
                    <a:pt x="5992270" y="2823363"/>
                    <a:pt x="5994140" y="2825606"/>
                    <a:pt x="5996009" y="2827700"/>
                  </a:cubicBezTo>
                  <a:cubicBezTo>
                    <a:pt x="5999374" y="2831364"/>
                    <a:pt x="6002740" y="2835029"/>
                    <a:pt x="6006328" y="2838543"/>
                  </a:cubicBezTo>
                  <a:cubicBezTo>
                    <a:pt x="6021060" y="2853274"/>
                    <a:pt x="6037286" y="2866061"/>
                    <a:pt x="6054784" y="2876979"/>
                  </a:cubicBezTo>
                  <a:cubicBezTo>
                    <a:pt x="6068094" y="2846693"/>
                    <a:pt x="6085966" y="2818353"/>
                    <a:pt x="6107726" y="2793228"/>
                  </a:cubicBezTo>
                  <a:cubicBezTo>
                    <a:pt x="6085966" y="2768178"/>
                    <a:pt x="6068094" y="2739762"/>
                    <a:pt x="6054784" y="2709478"/>
                  </a:cubicBezTo>
                  <a:close/>
                  <a:moveTo>
                    <a:pt x="3688834" y="2709478"/>
                  </a:moveTo>
                  <a:cubicBezTo>
                    <a:pt x="3671486" y="2720544"/>
                    <a:pt x="3655184" y="2733331"/>
                    <a:pt x="3640453" y="2748063"/>
                  </a:cubicBezTo>
                  <a:cubicBezTo>
                    <a:pt x="3626544" y="2761971"/>
                    <a:pt x="3614282" y="2777151"/>
                    <a:pt x="3603738" y="2793303"/>
                  </a:cubicBezTo>
                  <a:cubicBezTo>
                    <a:pt x="3614356" y="2809604"/>
                    <a:pt x="3626620" y="2824784"/>
                    <a:pt x="3640453" y="2838543"/>
                  </a:cubicBezTo>
                  <a:cubicBezTo>
                    <a:pt x="3655184" y="2853274"/>
                    <a:pt x="3671486" y="2866061"/>
                    <a:pt x="3688834" y="2876979"/>
                  </a:cubicBezTo>
                  <a:cubicBezTo>
                    <a:pt x="3702144" y="2846769"/>
                    <a:pt x="3720016" y="2818353"/>
                    <a:pt x="3741776" y="2793228"/>
                  </a:cubicBezTo>
                  <a:cubicBezTo>
                    <a:pt x="3720016" y="2768103"/>
                    <a:pt x="3702070" y="2739762"/>
                    <a:pt x="3688834" y="2709478"/>
                  </a:cubicBezTo>
                  <a:close/>
                  <a:moveTo>
                    <a:pt x="140058" y="2709402"/>
                  </a:moveTo>
                  <a:cubicBezTo>
                    <a:pt x="122710" y="2720469"/>
                    <a:pt x="106409" y="2733256"/>
                    <a:pt x="91677" y="2747987"/>
                  </a:cubicBezTo>
                  <a:cubicBezTo>
                    <a:pt x="77769" y="2761896"/>
                    <a:pt x="65506" y="2777076"/>
                    <a:pt x="54961" y="2793228"/>
                  </a:cubicBezTo>
                  <a:cubicBezTo>
                    <a:pt x="65580" y="2809529"/>
                    <a:pt x="77918" y="2824709"/>
                    <a:pt x="91677" y="2838468"/>
                  </a:cubicBezTo>
                  <a:cubicBezTo>
                    <a:pt x="106409" y="2853199"/>
                    <a:pt x="122635" y="2866061"/>
                    <a:pt x="140058" y="2877053"/>
                  </a:cubicBezTo>
                  <a:cubicBezTo>
                    <a:pt x="153368" y="2846843"/>
                    <a:pt x="171240" y="2818428"/>
                    <a:pt x="193000" y="2793153"/>
                  </a:cubicBezTo>
                  <a:cubicBezTo>
                    <a:pt x="171240" y="2768028"/>
                    <a:pt x="153294" y="2739688"/>
                    <a:pt x="140058" y="2709402"/>
                  </a:cubicBezTo>
                  <a:close/>
                  <a:moveTo>
                    <a:pt x="2984881" y="2667153"/>
                  </a:moveTo>
                  <a:cubicBezTo>
                    <a:pt x="2983311" y="2686371"/>
                    <a:pt x="2980170" y="2705514"/>
                    <a:pt x="2975235" y="2724283"/>
                  </a:cubicBezTo>
                  <a:cubicBezTo>
                    <a:pt x="2991986" y="2734005"/>
                    <a:pt x="3007688" y="2745371"/>
                    <a:pt x="3022494" y="2758008"/>
                  </a:cubicBezTo>
                  <a:cubicBezTo>
                    <a:pt x="3040740" y="2736472"/>
                    <a:pt x="3055696" y="2712319"/>
                    <a:pt x="3066688" y="2686521"/>
                  </a:cubicBezTo>
                  <a:cubicBezTo>
                    <a:pt x="3040666" y="2675977"/>
                    <a:pt x="3012923" y="2669472"/>
                    <a:pt x="2984881" y="2667153"/>
                  </a:cubicBezTo>
                  <a:close/>
                  <a:moveTo>
                    <a:pt x="6181083" y="2667079"/>
                  </a:moveTo>
                  <a:cubicBezTo>
                    <a:pt x="6153042" y="2669472"/>
                    <a:pt x="6125374" y="2675977"/>
                    <a:pt x="6099351" y="2686446"/>
                  </a:cubicBezTo>
                  <a:cubicBezTo>
                    <a:pt x="6110344" y="2712244"/>
                    <a:pt x="6125300" y="2736397"/>
                    <a:pt x="6143470" y="2757932"/>
                  </a:cubicBezTo>
                  <a:cubicBezTo>
                    <a:pt x="6158202" y="2745296"/>
                    <a:pt x="6173979" y="2734005"/>
                    <a:pt x="6190654" y="2724209"/>
                  </a:cubicBezTo>
                  <a:cubicBezTo>
                    <a:pt x="6185720" y="2705514"/>
                    <a:pt x="6182653" y="2686371"/>
                    <a:pt x="6181083" y="2667079"/>
                  </a:cubicBezTo>
                  <a:close/>
                  <a:moveTo>
                    <a:pt x="5350608" y="2667079"/>
                  </a:moveTo>
                  <a:cubicBezTo>
                    <a:pt x="5349112" y="2686371"/>
                    <a:pt x="5345972" y="2705439"/>
                    <a:pt x="5341036" y="2724283"/>
                  </a:cubicBezTo>
                  <a:cubicBezTo>
                    <a:pt x="5357786" y="2734079"/>
                    <a:pt x="5373490" y="2745371"/>
                    <a:pt x="5388220" y="2757932"/>
                  </a:cubicBezTo>
                  <a:cubicBezTo>
                    <a:pt x="5406392" y="2736472"/>
                    <a:pt x="5421422" y="2712319"/>
                    <a:pt x="5432414" y="2686446"/>
                  </a:cubicBezTo>
                  <a:cubicBezTo>
                    <a:pt x="5406392" y="2675902"/>
                    <a:pt x="5378650" y="2669397"/>
                    <a:pt x="5350608" y="2667079"/>
                  </a:cubicBezTo>
                  <a:close/>
                  <a:moveTo>
                    <a:pt x="4998182" y="2667079"/>
                  </a:moveTo>
                  <a:cubicBezTo>
                    <a:pt x="4970142" y="2669397"/>
                    <a:pt x="4942474" y="2675902"/>
                    <a:pt x="4916451" y="2686446"/>
                  </a:cubicBezTo>
                  <a:cubicBezTo>
                    <a:pt x="4927444" y="2712244"/>
                    <a:pt x="4942399" y="2736472"/>
                    <a:pt x="4960570" y="2757932"/>
                  </a:cubicBezTo>
                  <a:cubicBezTo>
                    <a:pt x="4975301" y="2745371"/>
                    <a:pt x="4991004" y="2734005"/>
                    <a:pt x="5007754" y="2724209"/>
                  </a:cubicBezTo>
                  <a:cubicBezTo>
                    <a:pt x="5002819" y="2705514"/>
                    <a:pt x="4999752" y="2686371"/>
                    <a:pt x="4998182" y="2667079"/>
                  </a:cubicBezTo>
                  <a:close/>
                  <a:moveTo>
                    <a:pt x="4167707" y="2667079"/>
                  </a:moveTo>
                  <a:cubicBezTo>
                    <a:pt x="4166137" y="2686446"/>
                    <a:pt x="4162996" y="2705514"/>
                    <a:pt x="4158136" y="2724283"/>
                  </a:cubicBezTo>
                  <a:cubicBezTo>
                    <a:pt x="4174886" y="2734079"/>
                    <a:pt x="4190589" y="2745371"/>
                    <a:pt x="4205395" y="2757932"/>
                  </a:cubicBezTo>
                  <a:cubicBezTo>
                    <a:pt x="4223566" y="2736397"/>
                    <a:pt x="4238520" y="2712244"/>
                    <a:pt x="4249514" y="2686446"/>
                  </a:cubicBezTo>
                  <a:cubicBezTo>
                    <a:pt x="4223490" y="2675902"/>
                    <a:pt x="4195824" y="2669397"/>
                    <a:pt x="4167707" y="2667079"/>
                  </a:cubicBezTo>
                  <a:close/>
                  <a:moveTo>
                    <a:pt x="3815207" y="2667079"/>
                  </a:moveTo>
                  <a:cubicBezTo>
                    <a:pt x="3787166" y="2669397"/>
                    <a:pt x="3759498" y="2675902"/>
                    <a:pt x="3733476" y="2686446"/>
                  </a:cubicBezTo>
                  <a:cubicBezTo>
                    <a:pt x="3744393" y="2712244"/>
                    <a:pt x="3759348" y="2736397"/>
                    <a:pt x="3777594" y="2757932"/>
                  </a:cubicBezTo>
                  <a:cubicBezTo>
                    <a:pt x="3792326" y="2745371"/>
                    <a:pt x="3808029" y="2734005"/>
                    <a:pt x="3824779" y="2724209"/>
                  </a:cubicBezTo>
                  <a:cubicBezTo>
                    <a:pt x="3819918" y="2705514"/>
                    <a:pt x="3816778" y="2686446"/>
                    <a:pt x="3815207" y="2667079"/>
                  </a:cubicBezTo>
                  <a:close/>
                  <a:moveTo>
                    <a:pt x="2632307" y="2667079"/>
                  </a:moveTo>
                  <a:cubicBezTo>
                    <a:pt x="2604266" y="2669397"/>
                    <a:pt x="2576598" y="2675902"/>
                    <a:pt x="2550501" y="2686446"/>
                  </a:cubicBezTo>
                  <a:cubicBezTo>
                    <a:pt x="2561493" y="2712244"/>
                    <a:pt x="2576449" y="2736472"/>
                    <a:pt x="2594619" y="2757932"/>
                  </a:cubicBezTo>
                  <a:cubicBezTo>
                    <a:pt x="2609425" y="2745296"/>
                    <a:pt x="2625204" y="2734005"/>
                    <a:pt x="2641878" y="2724209"/>
                  </a:cubicBezTo>
                  <a:cubicBezTo>
                    <a:pt x="2637018" y="2705514"/>
                    <a:pt x="2633878" y="2686371"/>
                    <a:pt x="2632307" y="2667079"/>
                  </a:cubicBezTo>
                  <a:close/>
                  <a:moveTo>
                    <a:pt x="1801906" y="2667079"/>
                  </a:moveTo>
                  <a:cubicBezTo>
                    <a:pt x="1800336" y="2686371"/>
                    <a:pt x="1797195" y="2705514"/>
                    <a:pt x="1792260" y="2724283"/>
                  </a:cubicBezTo>
                  <a:cubicBezTo>
                    <a:pt x="1809085" y="2734079"/>
                    <a:pt x="1824789" y="2745371"/>
                    <a:pt x="1839520" y="2757932"/>
                  </a:cubicBezTo>
                  <a:cubicBezTo>
                    <a:pt x="1857765" y="2736397"/>
                    <a:pt x="1872721" y="2712244"/>
                    <a:pt x="1883713" y="2686446"/>
                  </a:cubicBezTo>
                  <a:cubicBezTo>
                    <a:pt x="1857691" y="2675902"/>
                    <a:pt x="1829948" y="2669397"/>
                    <a:pt x="1801906" y="2667079"/>
                  </a:cubicBezTo>
                  <a:close/>
                  <a:moveTo>
                    <a:pt x="1449407" y="2667079"/>
                  </a:moveTo>
                  <a:cubicBezTo>
                    <a:pt x="1421366" y="2669397"/>
                    <a:pt x="1393698" y="2675902"/>
                    <a:pt x="1367675" y="2686446"/>
                  </a:cubicBezTo>
                  <a:cubicBezTo>
                    <a:pt x="1378668" y="2712244"/>
                    <a:pt x="1393623" y="2736397"/>
                    <a:pt x="1411794" y="2757932"/>
                  </a:cubicBezTo>
                  <a:cubicBezTo>
                    <a:pt x="1426525" y="2745371"/>
                    <a:pt x="1442229" y="2734005"/>
                    <a:pt x="1458979" y="2724209"/>
                  </a:cubicBezTo>
                  <a:cubicBezTo>
                    <a:pt x="1454043" y="2705514"/>
                    <a:pt x="1450977" y="2686371"/>
                    <a:pt x="1449407" y="2667079"/>
                  </a:cubicBezTo>
                  <a:close/>
                  <a:moveTo>
                    <a:pt x="619006" y="2667079"/>
                  </a:moveTo>
                  <a:cubicBezTo>
                    <a:pt x="617436" y="2686371"/>
                    <a:pt x="614296" y="2705439"/>
                    <a:pt x="609434" y="2724283"/>
                  </a:cubicBezTo>
                  <a:cubicBezTo>
                    <a:pt x="626110" y="2734079"/>
                    <a:pt x="641888" y="2745371"/>
                    <a:pt x="656619" y="2757932"/>
                  </a:cubicBezTo>
                  <a:cubicBezTo>
                    <a:pt x="674790" y="2736472"/>
                    <a:pt x="689820" y="2712319"/>
                    <a:pt x="700813" y="2686446"/>
                  </a:cubicBezTo>
                  <a:cubicBezTo>
                    <a:pt x="674790" y="2675902"/>
                    <a:pt x="647048" y="2669397"/>
                    <a:pt x="619006" y="2667079"/>
                  </a:cubicBezTo>
                  <a:close/>
                  <a:moveTo>
                    <a:pt x="266507" y="2667079"/>
                  </a:moveTo>
                  <a:cubicBezTo>
                    <a:pt x="238465" y="2669397"/>
                    <a:pt x="210798" y="2675902"/>
                    <a:pt x="184775" y="2686446"/>
                  </a:cubicBezTo>
                  <a:cubicBezTo>
                    <a:pt x="195692" y="2712244"/>
                    <a:pt x="210648" y="2736397"/>
                    <a:pt x="228894" y="2757932"/>
                  </a:cubicBezTo>
                  <a:cubicBezTo>
                    <a:pt x="243624" y="2745371"/>
                    <a:pt x="259328" y="2734005"/>
                    <a:pt x="276078" y="2724209"/>
                  </a:cubicBezTo>
                  <a:cubicBezTo>
                    <a:pt x="271142" y="2705514"/>
                    <a:pt x="268077" y="2686371"/>
                    <a:pt x="266507" y="2667079"/>
                  </a:cubicBezTo>
                  <a:close/>
                  <a:moveTo>
                    <a:pt x="3396306" y="2651151"/>
                  </a:moveTo>
                  <a:cubicBezTo>
                    <a:pt x="3391968" y="2653918"/>
                    <a:pt x="3386435" y="2657956"/>
                    <a:pt x="3380977" y="2663339"/>
                  </a:cubicBezTo>
                  <a:cubicBezTo>
                    <a:pt x="3364151" y="2680015"/>
                    <a:pt x="3355627" y="2701625"/>
                    <a:pt x="3355627" y="2727648"/>
                  </a:cubicBezTo>
                  <a:cubicBezTo>
                    <a:pt x="3355627" y="2741557"/>
                    <a:pt x="3344336" y="2752774"/>
                    <a:pt x="3330502" y="2752774"/>
                  </a:cubicBezTo>
                  <a:cubicBezTo>
                    <a:pt x="3304480" y="2752774"/>
                    <a:pt x="3282868" y="2761298"/>
                    <a:pt x="3266194" y="2778197"/>
                  </a:cubicBezTo>
                  <a:cubicBezTo>
                    <a:pt x="3265520" y="2778871"/>
                    <a:pt x="3264922" y="2779319"/>
                    <a:pt x="3264474" y="2779917"/>
                  </a:cubicBezTo>
                  <a:cubicBezTo>
                    <a:pt x="3264249" y="2780142"/>
                    <a:pt x="3264024" y="2780441"/>
                    <a:pt x="3263801" y="2780666"/>
                  </a:cubicBezTo>
                  <a:cubicBezTo>
                    <a:pt x="3261707" y="2782908"/>
                    <a:pt x="3259762" y="2785227"/>
                    <a:pt x="3258042" y="2787545"/>
                  </a:cubicBezTo>
                  <a:cubicBezTo>
                    <a:pt x="3257220" y="2788666"/>
                    <a:pt x="3256398" y="2789863"/>
                    <a:pt x="3255575" y="2791059"/>
                  </a:cubicBezTo>
                  <a:lnTo>
                    <a:pt x="3254902" y="2792032"/>
                  </a:lnTo>
                  <a:cubicBezTo>
                    <a:pt x="3254603" y="2792480"/>
                    <a:pt x="3254304" y="2792854"/>
                    <a:pt x="3254005" y="2793602"/>
                  </a:cubicBezTo>
                  <a:cubicBezTo>
                    <a:pt x="3254304" y="2794050"/>
                    <a:pt x="3254528" y="2794425"/>
                    <a:pt x="3254828" y="2794873"/>
                  </a:cubicBezTo>
                  <a:lnTo>
                    <a:pt x="3255426" y="2795696"/>
                  </a:lnTo>
                  <a:cubicBezTo>
                    <a:pt x="3256248" y="2796892"/>
                    <a:pt x="3257145" y="2798163"/>
                    <a:pt x="3258118" y="2799509"/>
                  </a:cubicBezTo>
                  <a:cubicBezTo>
                    <a:pt x="3259762" y="2801678"/>
                    <a:pt x="3261707" y="2803996"/>
                    <a:pt x="3263801" y="2806239"/>
                  </a:cubicBezTo>
                  <a:cubicBezTo>
                    <a:pt x="3264024" y="2806463"/>
                    <a:pt x="3264174" y="2806688"/>
                    <a:pt x="3264399" y="2806912"/>
                  </a:cubicBezTo>
                  <a:cubicBezTo>
                    <a:pt x="3264922" y="2807435"/>
                    <a:pt x="3265446" y="2807959"/>
                    <a:pt x="3265969" y="2808483"/>
                  </a:cubicBezTo>
                  <a:cubicBezTo>
                    <a:pt x="3282794" y="2825606"/>
                    <a:pt x="3304480" y="2834131"/>
                    <a:pt x="3330502" y="2834131"/>
                  </a:cubicBezTo>
                  <a:cubicBezTo>
                    <a:pt x="3344410" y="2834131"/>
                    <a:pt x="3355627" y="2845348"/>
                    <a:pt x="3355627" y="2859181"/>
                  </a:cubicBezTo>
                  <a:cubicBezTo>
                    <a:pt x="3355702" y="2885278"/>
                    <a:pt x="3364227" y="2906964"/>
                    <a:pt x="3381051" y="2923564"/>
                  </a:cubicBezTo>
                  <a:cubicBezTo>
                    <a:pt x="3386584" y="2928948"/>
                    <a:pt x="3391968" y="2932912"/>
                    <a:pt x="3396306" y="2935678"/>
                  </a:cubicBezTo>
                  <a:cubicBezTo>
                    <a:pt x="3411485" y="2926256"/>
                    <a:pt x="3436985" y="2903748"/>
                    <a:pt x="3436985" y="2859256"/>
                  </a:cubicBezTo>
                  <a:cubicBezTo>
                    <a:pt x="3436985" y="2845348"/>
                    <a:pt x="3448276" y="2834131"/>
                    <a:pt x="3462110" y="2834131"/>
                  </a:cubicBezTo>
                  <a:cubicBezTo>
                    <a:pt x="3488058" y="2834131"/>
                    <a:pt x="3509668" y="2825606"/>
                    <a:pt x="3526344" y="2808706"/>
                  </a:cubicBezTo>
                  <a:cubicBezTo>
                    <a:pt x="3527764" y="2807212"/>
                    <a:pt x="3529259" y="2805641"/>
                    <a:pt x="3530680" y="2803996"/>
                  </a:cubicBezTo>
                  <a:cubicBezTo>
                    <a:pt x="3531428" y="2803099"/>
                    <a:pt x="3532101" y="2802201"/>
                    <a:pt x="3532848" y="2801379"/>
                  </a:cubicBezTo>
                  <a:cubicBezTo>
                    <a:pt x="3533896" y="2800032"/>
                    <a:pt x="3534793" y="2798836"/>
                    <a:pt x="3535690" y="2797640"/>
                  </a:cubicBezTo>
                  <a:lnTo>
                    <a:pt x="3536289" y="2796817"/>
                  </a:lnTo>
                  <a:cubicBezTo>
                    <a:pt x="3537112" y="2795621"/>
                    <a:pt x="3537784" y="2794499"/>
                    <a:pt x="3538532" y="2793303"/>
                  </a:cubicBezTo>
                  <a:cubicBezTo>
                    <a:pt x="3529484" y="2778945"/>
                    <a:pt x="3506826" y="2752698"/>
                    <a:pt x="3462035" y="2752698"/>
                  </a:cubicBezTo>
                  <a:cubicBezTo>
                    <a:pt x="3448126" y="2752698"/>
                    <a:pt x="3436909" y="2741407"/>
                    <a:pt x="3436909" y="2727573"/>
                  </a:cubicBezTo>
                  <a:cubicBezTo>
                    <a:pt x="3436909" y="2683006"/>
                    <a:pt x="3411410" y="2660573"/>
                    <a:pt x="3396306" y="2651151"/>
                  </a:cubicBezTo>
                  <a:close/>
                  <a:moveTo>
                    <a:pt x="5762106" y="2651001"/>
                  </a:moveTo>
                  <a:cubicBezTo>
                    <a:pt x="5747749" y="2660049"/>
                    <a:pt x="5721428" y="2682707"/>
                    <a:pt x="5721428" y="2727573"/>
                  </a:cubicBezTo>
                  <a:cubicBezTo>
                    <a:pt x="5721428" y="2741482"/>
                    <a:pt x="5710136" y="2752698"/>
                    <a:pt x="5696302" y="2752698"/>
                  </a:cubicBezTo>
                  <a:cubicBezTo>
                    <a:pt x="5670354" y="2752698"/>
                    <a:pt x="5648744" y="2761223"/>
                    <a:pt x="5632068" y="2778123"/>
                  </a:cubicBezTo>
                  <a:cubicBezTo>
                    <a:pt x="5626686" y="2783507"/>
                    <a:pt x="5622722" y="2788965"/>
                    <a:pt x="5619806" y="2793228"/>
                  </a:cubicBezTo>
                  <a:cubicBezTo>
                    <a:pt x="5622572" y="2797565"/>
                    <a:pt x="5626536" y="2803023"/>
                    <a:pt x="5631920" y="2808407"/>
                  </a:cubicBezTo>
                  <a:cubicBezTo>
                    <a:pt x="5648595" y="2825382"/>
                    <a:pt x="5670280" y="2833907"/>
                    <a:pt x="5696302" y="2833907"/>
                  </a:cubicBezTo>
                  <a:cubicBezTo>
                    <a:pt x="5710211" y="2833907"/>
                    <a:pt x="5721428" y="2845198"/>
                    <a:pt x="5721428" y="2859032"/>
                  </a:cubicBezTo>
                  <a:cubicBezTo>
                    <a:pt x="5721428" y="2885054"/>
                    <a:pt x="5729952" y="2906665"/>
                    <a:pt x="5746852" y="2923340"/>
                  </a:cubicBezTo>
                  <a:cubicBezTo>
                    <a:pt x="5752310" y="2928724"/>
                    <a:pt x="5757770" y="2932687"/>
                    <a:pt x="5762106" y="2935454"/>
                  </a:cubicBezTo>
                  <a:cubicBezTo>
                    <a:pt x="5766444" y="2932762"/>
                    <a:pt x="5771902" y="2928799"/>
                    <a:pt x="5777286" y="2923415"/>
                  </a:cubicBezTo>
                  <a:cubicBezTo>
                    <a:pt x="5794260" y="2906739"/>
                    <a:pt x="5802785" y="2885054"/>
                    <a:pt x="5802785" y="2859032"/>
                  </a:cubicBezTo>
                  <a:cubicBezTo>
                    <a:pt x="5802785" y="2845123"/>
                    <a:pt x="5814076" y="2833907"/>
                    <a:pt x="5827910" y="2833907"/>
                  </a:cubicBezTo>
                  <a:cubicBezTo>
                    <a:pt x="5853932" y="2833907"/>
                    <a:pt x="5875543" y="2825382"/>
                    <a:pt x="5892218" y="2808483"/>
                  </a:cubicBezTo>
                  <a:cubicBezTo>
                    <a:pt x="5897602" y="2803023"/>
                    <a:pt x="5901640" y="2797565"/>
                    <a:pt x="5904408" y="2793153"/>
                  </a:cubicBezTo>
                  <a:cubicBezTo>
                    <a:pt x="5895360" y="2778795"/>
                    <a:pt x="5872702" y="2752548"/>
                    <a:pt x="5827910" y="2752548"/>
                  </a:cubicBezTo>
                  <a:cubicBezTo>
                    <a:pt x="5814002" y="2752548"/>
                    <a:pt x="5802785" y="2741332"/>
                    <a:pt x="5802785" y="2727499"/>
                  </a:cubicBezTo>
                  <a:cubicBezTo>
                    <a:pt x="5802785" y="2682857"/>
                    <a:pt x="5777212" y="2660348"/>
                    <a:pt x="5762106" y="2651001"/>
                  </a:cubicBezTo>
                  <a:close/>
                  <a:moveTo>
                    <a:pt x="4579131" y="2651001"/>
                  </a:moveTo>
                  <a:cubicBezTo>
                    <a:pt x="4564849" y="2660049"/>
                    <a:pt x="4538527" y="2682707"/>
                    <a:pt x="4538527" y="2727573"/>
                  </a:cubicBezTo>
                  <a:cubicBezTo>
                    <a:pt x="4538527" y="2741482"/>
                    <a:pt x="4527236" y="2752698"/>
                    <a:pt x="4513402" y="2752698"/>
                  </a:cubicBezTo>
                  <a:cubicBezTo>
                    <a:pt x="4487380" y="2752698"/>
                    <a:pt x="4465769" y="2761223"/>
                    <a:pt x="4449094" y="2778123"/>
                  </a:cubicBezTo>
                  <a:cubicBezTo>
                    <a:pt x="4443710" y="2783507"/>
                    <a:pt x="4439746" y="2788965"/>
                    <a:pt x="4436905" y="2793303"/>
                  </a:cubicBezTo>
                  <a:cubicBezTo>
                    <a:pt x="4439597" y="2797640"/>
                    <a:pt x="4443560" y="2803099"/>
                    <a:pt x="4448944" y="2808483"/>
                  </a:cubicBezTo>
                  <a:cubicBezTo>
                    <a:pt x="4465620" y="2825456"/>
                    <a:pt x="4487304" y="2833981"/>
                    <a:pt x="4513327" y="2833981"/>
                  </a:cubicBezTo>
                  <a:cubicBezTo>
                    <a:pt x="4527236" y="2833981"/>
                    <a:pt x="4538452" y="2845273"/>
                    <a:pt x="4538452" y="2859107"/>
                  </a:cubicBezTo>
                  <a:cubicBezTo>
                    <a:pt x="4538452" y="2885129"/>
                    <a:pt x="4547052" y="2906814"/>
                    <a:pt x="4563876" y="2923490"/>
                  </a:cubicBezTo>
                  <a:cubicBezTo>
                    <a:pt x="4569335" y="2928799"/>
                    <a:pt x="4574794" y="2932762"/>
                    <a:pt x="4579131" y="2935529"/>
                  </a:cubicBezTo>
                  <a:cubicBezTo>
                    <a:pt x="4583393" y="2932762"/>
                    <a:pt x="4588927" y="2928799"/>
                    <a:pt x="4594386" y="2923415"/>
                  </a:cubicBezTo>
                  <a:cubicBezTo>
                    <a:pt x="4611211" y="2906739"/>
                    <a:pt x="4619735" y="2885129"/>
                    <a:pt x="4619735" y="2859107"/>
                  </a:cubicBezTo>
                  <a:cubicBezTo>
                    <a:pt x="4619735" y="2845198"/>
                    <a:pt x="4631027" y="2833981"/>
                    <a:pt x="4644860" y="2833981"/>
                  </a:cubicBezTo>
                  <a:cubicBezTo>
                    <a:pt x="4670808" y="2833981"/>
                    <a:pt x="4692493" y="2825382"/>
                    <a:pt x="4709244" y="2808483"/>
                  </a:cubicBezTo>
                  <a:cubicBezTo>
                    <a:pt x="4714628" y="2803023"/>
                    <a:pt x="4718591" y="2797565"/>
                    <a:pt x="4721358" y="2793228"/>
                  </a:cubicBezTo>
                  <a:cubicBezTo>
                    <a:pt x="4712384" y="2778871"/>
                    <a:pt x="4689726" y="2752624"/>
                    <a:pt x="4644860" y="2752624"/>
                  </a:cubicBezTo>
                  <a:cubicBezTo>
                    <a:pt x="4630952" y="2752624"/>
                    <a:pt x="4619735" y="2741332"/>
                    <a:pt x="4619735" y="2727499"/>
                  </a:cubicBezTo>
                  <a:cubicBezTo>
                    <a:pt x="4619735" y="2682857"/>
                    <a:pt x="4594236" y="2660348"/>
                    <a:pt x="4579131" y="2651001"/>
                  </a:cubicBezTo>
                  <a:close/>
                  <a:moveTo>
                    <a:pt x="2213331" y="2651001"/>
                  </a:moveTo>
                  <a:cubicBezTo>
                    <a:pt x="2198974" y="2660049"/>
                    <a:pt x="2172652" y="2682707"/>
                    <a:pt x="2172652" y="2727573"/>
                  </a:cubicBezTo>
                  <a:cubicBezTo>
                    <a:pt x="2172652" y="2741482"/>
                    <a:pt x="2161361" y="2752698"/>
                    <a:pt x="2147527" y="2752698"/>
                  </a:cubicBezTo>
                  <a:cubicBezTo>
                    <a:pt x="2121579" y="2752698"/>
                    <a:pt x="2099969" y="2761223"/>
                    <a:pt x="2083293" y="2778123"/>
                  </a:cubicBezTo>
                  <a:cubicBezTo>
                    <a:pt x="2077909" y="2783507"/>
                    <a:pt x="2073946" y="2788965"/>
                    <a:pt x="2071104" y="2793303"/>
                  </a:cubicBezTo>
                  <a:cubicBezTo>
                    <a:pt x="2073871" y="2797640"/>
                    <a:pt x="2077834" y="2803099"/>
                    <a:pt x="2083218" y="2808483"/>
                  </a:cubicBezTo>
                  <a:cubicBezTo>
                    <a:pt x="2099893" y="2825456"/>
                    <a:pt x="2121579" y="2833981"/>
                    <a:pt x="2147602" y="2833981"/>
                  </a:cubicBezTo>
                  <a:cubicBezTo>
                    <a:pt x="2161510" y="2833981"/>
                    <a:pt x="2172727" y="2845273"/>
                    <a:pt x="2172727" y="2859107"/>
                  </a:cubicBezTo>
                  <a:cubicBezTo>
                    <a:pt x="2172727" y="2885129"/>
                    <a:pt x="2181251" y="2906739"/>
                    <a:pt x="2198151" y="2923415"/>
                  </a:cubicBezTo>
                  <a:cubicBezTo>
                    <a:pt x="2203609" y="2928799"/>
                    <a:pt x="2209068" y="2932762"/>
                    <a:pt x="2213405" y="2935529"/>
                  </a:cubicBezTo>
                  <a:cubicBezTo>
                    <a:pt x="2228585" y="2926107"/>
                    <a:pt x="2254084" y="2903599"/>
                    <a:pt x="2254084" y="2859107"/>
                  </a:cubicBezTo>
                  <a:cubicBezTo>
                    <a:pt x="2254084" y="2845198"/>
                    <a:pt x="2265376" y="2833981"/>
                    <a:pt x="2279209" y="2833981"/>
                  </a:cubicBezTo>
                  <a:cubicBezTo>
                    <a:pt x="2305157" y="2833981"/>
                    <a:pt x="2326768" y="2825456"/>
                    <a:pt x="2343443" y="2808557"/>
                  </a:cubicBezTo>
                  <a:cubicBezTo>
                    <a:pt x="2348827" y="2803099"/>
                    <a:pt x="2352865" y="2797640"/>
                    <a:pt x="2355631" y="2793228"/>
                  </a:cubicBezTo>
                  <a:cubicBezTo>
                    <a:pt x="2346583" y="2778871"/>
                    <a:pt x="2323926" y="2752624"/>
                    <a:pt x="2279135" y="2752624"/>
                  </a:cubicBezTo>
                  <a:cubicBezTo>
                    <a:pt x="2265226" y="2752624"/>
                    <a:pt x="2254010" y="2741332"/>
                    <a:pt x="2254010" y="2727499"/>
                  </a:cubicBezTo>
                  <a:cubicBezTo>
                    <a:pt x="2254010" y="2682857"/>
                    <a:pt x="2228435" y="2660348"/>
                    <a:pt x="2213331" y="2651001"/>
                  </a:cubicBezTo>
                  <a:close/>
                  <a:moveTo>
                    <a:pt x="1030430" y="2651001"/>
                  </a:moveTo>
                  <a:cubicBezTo>
                    <a:pt x="1016073" y="2660049"/>
                    <a:pt x="989752" y="2682707"/>
                    <a:pt x="989752" y="2727573"/>
                  </a:cubicBezTo>
                  <a:cubicBezTo>
                    <a:pt x="989752" y="2741482"/>
                    <a:pt x="978460" y="2752698"/>
                    <a:pt x="964626" y="2752698"/>
                  </a:cubicBezTo>
                  <a:cubicBezTo>
                    <a:pt x="938679" y="2752698"/>
                    <a:pt x="917068" y="2761223"/>
                    <a:pt x="900393" y="2778123"/>
                  </a:cubicBezTo>
                  <a:cubicBezTo>
                    <a:pt x="895009" y="2783507"/>
                    <a:pt x="890971" y="2788965"/>
                    <a:pt x="888279" y="2793303"/>
                  </a:cubicBezTo>
                  <a:cubicBezTo>
                    <a:pt x="890971" y="2797565"/>
                    <a:pt x="894934" y="2803023"/>
                    <a:pt x="900318" y="2808407"/>
                  </a:cubicBezTo>
                  <a:cubicBezTo>
                    <a:pt x="916994" y="2825382"/>
                    <a:pt x="938679" y="2833907"/>
                    <a:pt x="964701" y="2833907"/>
                  </a:cubicBezTo>
                  <a:cubicBezTo>
                    <a:pt x="978610" y="2833907"/>
                    <a:pt x="989826" y="2845198"/>
                    <a:pt x="989826" y="2859032"/>
                  </a:cubicBezTo>
                  <a:cubicBezTo>
                    <a:pt x="989826" y="2885054"/>
                    <a:pt x="998426" y="2906739"/>
                    <a:pt x="1015250" y="2923415"/>
                  </a:cubicBezTo>
                  <a:cubicBezTo>
                    <a:pt x="1020709" y="2928799"/>
                    <a:pt x="1026168" y="2932762"/>
                    <a:pt x="1030505" y="2935454"/>
                  </a:cubicBezTo>
                  <a:cubicBezTo>
                    <a:pt x="1034767" y="2932687"/>
                    <a:pt x="1040301" y="2928724"/>
                    <a:pt x="1045760" y="2923340"/>
                  </a:cubicBezTo>
                  <a:cubicBezTo>
                    <a:pt x="1062584" y="2906665"/>
                    <a:pt x="1071109" y="2885054"/>
                    <a:pt x="1071109" y="2859032"/>
                  </a:cubicBezTo>
                  <a:cubicBezTo>
                    <a:pt x="1071109" y="2845123"/>
                    <a:pt x="1082401" y="2833907"/>
                    <a:pt x="1096234" y="2833907"/>
                  </a:cubicBezTo>
                  <a:cubicBezTo>
                    <a:pt x="1122257" y="2833907"/>
                    <a:pt x="1143867" y="2825382"/>
                    <a:pt x="1160543" y="2808483"/>
                  </a:cubicBezTo>
                  <a:cubicBezTo>
                    <a:pt x="1166001" y="2803023"/>
                    <a:pt x="1169964" y="2797490"/>
                    <a:pt x="1172732" y="2793153"/>
                  </a:cubicBezTo>
                  <a:cubicBezTo>
                    <a:pt x="1163683" y="2778795"/>
                    <a:pt x="1141101" y="2752548"/>
                    <a:pt x="1096234" y="2752548"/>
                  </a:cubicBezTo>
                  <a:cubicBezTo>
                    <a:pt x="1082325" y="2752548"/>
                    <a:pt x="1071109" y="2741332"/>
                    <a:pt x="1071109" y="2727499"/>
                  </a:cubicBezTo>
                  <a:cubicBezTo>
                    <a:pt x="1071109" y="2682857"/>
                    <a:pt x="1045535" y="2660348"/>
                    <a:pt x="1030430" y="2651001"/>
                  </a:cubicBezTo>
                  <a:close/>
                  <a:moveTo>
                    <a:pt x="2808706" y="2615108"/>
                  </a:moveTo>
                  <a:cubicBezTo>
                    <a:pt x="2795321" y="2631260"/>
                    <a:pt x="2783880" y="2648833"/>
                    <a:pt x="2774384" y="2667677"/>
                  </a:cubicBezTo>
                  <a:cubicBezTo>
                    <a:pt x="2768776" y="2678819"/>
                    <a:pt x="2755914" y="2684128"/>
                    <a:pt x="2744099" y="2680240"/>
                  </a:cubicBezTo>
                  <a:cubicBezTo>
                    <a:pt x="2724059" y="2673585"/>
                    <a:pt x="2703495" y="2669322"/>
                    <a:pt x="2682707" y="2667303"/>
                  </a:cubicBezTo>
                  <a:cubicBezTo>
                    <a:pt x="2684726" y="2688166"/>
                    <a:pt x="2689063" y="2708655"/>
                    <a:pt x="2695643" y="2728621"/>
                  </a:cubicBezTo>
                  <a:cubicBezTo>
                    <a:pt x="2699532" y="2740435"/>
                    <a:pt x="2694222" y="2753297"/>
                    <a:pt x="2683081" y="2758905"/>
                  </a:cubicBezTo>
                  <a:cubicBezTo>
                    <a:pt x="2664311" y="2768327"/>
                    <a:pt x="2646739" y="2779843"/>
                    <a:pt x="2630512" y="2793228"/>
                  </a:cubicBezTo>
                  <a:cubicBezTo>
                    <a:pt x="2646739" y="2806688"/>
                    <a:pt x="2664386" y="2818129"/>
                    <a:pt x="2683081" y="2827551"/>
                  </a:cubicBezTo>
                  <a:cubicBezTo>
                    <a:pt x="2694222" y="2833159"/>
                    <a:pt x="2699532" y="2846020"/>
                    <a:pt x="2695643" y="2857836"/>
                  </a:cubicBezTo>
                  <a:cubicBezTo>
                    <a:pt x="2689063" y="2877801"/>
                    <a:pt x="2684726" y="2898364"/>
                    <a:pt x="2682707" y="2919227"/>
                  </a:cubicBezTo>
                  <a:cubicBezTo>
                    <a:pt x="2703495" y="2917284"/>
                    <a:pt x="2724059" y="2912946"/>
                    <a:pt x="2744099" y="2906291"/>
                  </a:cubicBezTo>
                  <a:cubicBezTo>
                    <a:pt x="2746641" y="2905394"/>
                    <a:pt x="2749334" y="2905019"/>
                    <a:pt x="2751950" y="2905019"/>
                  </a:cubicBezTo>
                  <a:cubicBezTo>
                    <a:pt x="2761222" y="2905019"/>
                    <a:pt x="2770047" y="2910180"/>
                    <a:pt x="2774384" y="2918854"/>
                  </a:cubicBezTo>
                  <a:cubicBezTo>
                    <a:pt x="2783880" y="2937622"/>
                    <a:pt x="2795321" y="2955270"/>
                    <a:pt x="2808706" y="2971422"/>
                  </a:cubicBezTo>
                  <a:cubicBezTo>
                    <a:pt x="2822017" y="2955195"/>
                    <a:pt x="2833532" y="2937622"/>
                    <a:pt x="2842879" y="2918854"/>
                  </a:cubicBezTo>
                  <a:cubicBezTo>
                    <a:pt x="2848488" y="2907711"/>
                    <a:pt x="2861424" y="2902403"/>
                    <a:pt x="2873239" y="2906291"/>
                  </a:cubicBezTo>
                  <a:cubicBezTo>
                    <a:pt x="2893130" y="2912946"/>
                    <a:pt x="2913694" y="2917284"/>
                    <a:pt x="2934631" y="2919302"/>
                  </a:cubicBezTo>
                  <a:cubicBezTo>
                    <a:pt x="2932612" y="2898439"/>
                    <a:pt x="2928275" y="2877876"/>
                    <a:pt x="2921620" y="2857910"/>
                  </a:cubicBezTo>
                  <a:cubicBezTo>
                    <a:pt x="2917656" y="2846095"/>
                    <a:pt x="2923041" y="2833159"/>
                    <a:pt x="2934183" y="2827551"/>
                  </a:cubicBezTo>
                  <a:cubicBezTo>
                    <a:pt x="2952952" y="2818203"/>
                    <a:pt x="2970524" y="2806688"/>
                    <a:pt x="2986750" y="2793303"/>
                  </a:cubicBezTo>
                  <a:cubicBezTo>
                    <a:pt x="2970599" y="2779992"/>
                    <a:pt x="2953027" y="2768477"/>
                    <a:pt x="2934183" y="2759054"/>
                  </a:cubicBezTo>
                  <a:cubicBezTo>
                    <a:pt x="2923041" y="2753447"/>
                    <a:pt x="2917732" y="2740585"/>
                    <a:pt x="2921620" y="2728770"/>
                  </a:cubicBezTo>
                  <a:cubicBezTo>
                    <a:pt x="2928275" y="2708729"/>
                    <a:pt x="2932612" y="2688166"/>
                    <a:pt x="2934631" y="2667378"/>
                  </a:cubicBezTo>
                  <a:cubicBezTo>
                    <a:pt x="2913844" y="2669322"/>
                    <a:pt x="2893280" y="2673659"/>
                    <a:pt x="2873165" y="2680314"/>
                  </a:cubicBezTo>
                  <a:cubicBezTo>
                    <a:pt x="2861350" y="2684203"/>
                    <a:pt x="2848488" y="2678819"/>
                    <a:pt x="2842879" y="2667677"/>
                  </a:cubicBezTo>
                  <a:cubicBezTo>
                    <a:pt x="2833532" y="2648908"/>
                    <a:pt x="2822092" y="2631260"/>
                    <a:pt x="2808706" y="2615108"/>
                  </a:cubicBezTo>
                  <a:close/>
                  <a:moveTo>
                    <a:pt x="442682" y="2615108"/>
                  </a:moveTo>
                  <a:cubicBezTo>
                    <a:pt x="429371" y="2631186"/>
                    <a:pt x="417930" y="2648759"/>
                    <a:pt x="408433" y="2667677"/>
                  </a:cubicBezTo>
                  <a:cubicBezTo>
                    <a:pt x="402826" y="2678819"/>
                    <a:pt x="389964" y="2684128"/>
                    <a:pt x="378149" y="2680240"/>
                  </a:cubicBezTo>
                  <a:cubicBezTo>
                    <a:pt x="358109" y="2673659"/>
                    <a:pt x="337545" y="2669322"/>
                    <a:pt x="316757" y="2667303"/>
                  </a:cubicBezTo>
                  <a:cubicBezTo>
                    <a:pt x="318701" y="2688166"/>
                    <a:pt x="323038" y="2708729"/>
                    <a:pt x="329693" y="2728621"/>
                  </a:cubicBezTo>
                  <a:cubicBezTo>
                    <a:pt x="333582" y="2740435"/>
                    <a:pt x="328272" y="2753371"/>
                    <a:pt x="317131" y="2758980"/>
                  </a:cubicBezTo>
                  <a:cubicBezTo>
                    <a:pt x="298361" y="2768477"/>
                    <a:pt x="280714" y="2779917"/>
                    <a:pt x="264562" y="2793303"/>
                  </a:cubicBezTo>
                  <a:cubicBezTo>
                    <a:pt x="280789" y="2806613"/>
                    <a:pt x="298361" y="2818129"/>
                    <a:pt x="317056" y="2827551"/>
                  </a:cubicBezTo>
                  <a:cubicBezTo>
                    <a:pt x="328198" y="2833159"/>
                    <a:pt x="333507" y="2846020"/>
                    <a:pt x="329619" y="2857836"/>
                  </a:cubicBezTo>
                  <a:cubicBezTo>
                    <a:pt x="323038" y="2877876"/>
                    <a:pt x="318701" y="2898439"/>
                    <a:pt x="316682" y="2919227"/>
                  </a:cubicBezTo>
                  <a:cubicBezTo>
                    <a:pt x="337395" y="2917284"/>
                    <a:pt x="357959" y="2912946"/>
                    <a:pt x="378074" y="2906291"/>
                  </a:cubicBezTo>
                  <a:cubicBezTo>
                    <a:pt x="380692" y="2905394"/>
                    <a:pt x="383308" y="2905019"/>
                    <a:pt x="385926" y="2905019"/>
                  </a:cubicBezTo>
                  <a:cubicBezTo>
                    <a:pt x="395198" y="2905019"/>
                    <a:pt x="404021" y="2910180"/>
                    <a:pt x="408359" y="2918854"/>
                  </a:cubicBezTo>
                  <a:cubicBezTo>
                    <a:pt x="417856" y="2937698"/>
                    <a:pt x="429296" y="2955345"/>
                    <a:pt x="442607" y="2971422"/>
                  </a:cubicBezTo>
                  <a:cubicBezTo>
                    <a:pt x="455917" y="2955270"/>
                    <a:pt x="467433" y="2937622"/>
                    <a:pt x="476855" y="2918854"/>
                  </a:cubicBezTo>
                  <a:cubicBezTo>
                    <a:pt x="482463" y="2907711"/>
                    <a:pt x="495399" y="2902328"/>
                    <a:pt x="507215" y="2906291"/>
                  </a:cubicBezTo>
                  <a:cubicBezTo>
                    <a:pt x="527105" y="2912946"/>
                    <a:pt x="547669" y="2917284"/>
                    <a:pt x="568606" y="2919302"/>
                  </a:cubicBezTo>
                  <a:cubicBezTo>
                    <a:pt x="566662" y="2898439"/>
                    <a:pt x="562325" y="2877876"/>
                    <a:pt x="555670" y="2857910"/>
                  </a:cubicBezTo>
                  <a:cubicBezTo>
                    <a:pt x="551782" y="2846095"/>
                    <a:pt x="557090" y="2833159"/>
                    <a:pt x="568233" y="2827551"/>
                  </a:cubicBezTo>
                  <a:cubicBezTo>
                    <a:pt x="587001" y="2818203"/>
                    <a:pt x="604574" y="2806688"/>
                    <a:pt x="620801" y="2793303"/>
                  </a:cubicBezTo>
                  <a:cubicBezTo>
                    <a:pt x="604649" y="2779992"/>
                    <a:pt x="587001" y="2768477"/>
                    <a:pt x="568233" y="2759054"/>
                  </a:cubicBezTo>
                  <a:cubicBezTo>
                    <a:pt x="557090" y="2753447"/>
                    <a:pt x="551782" y="2740585"/>
                    <a:pt x="555670" y="2728770"/>
                  </a:cubicBezTo>
                  <a:cubicBezTo>
                    <a:pt x="562251" y="2708655"/>
                    <a:pt x="566587" y="2688091"/>
                    <a:pt x="568606" y="2667303"/>
                  </a:cubicBezTo>
                  <a:cubicBezTo>
                    <a:pt x="547818" y="2669247"/>
                    <a:pt x="527255" y="2673585"/>
                    <a:pt x="507215" y="2680240"/>
                  </a:cubicBezTo>
                  <a:cubicBezTo>
                    <a:pt x="495399" y="2684128"/>
                    <a:pt x="482538" y="2678819"/>
                    <a:pt x="476929" y="2667677"/>
                  </a:cubicBezTo>
                  <a:cubicBezTo>
                    <a:pt x="467508" y="2648908"/>
                    <a:pt x="456067" y="2631260"/>
                    <a:pt x="442682" y="2615108"/>
                  </a:cubicBezTo>
                  <a:close/>
                  <a:moveTo>
                    <a:pt x="5174432" y="2615034"/>
                  </a:moveTo>
                  <a:cubicBezTo>
                    <a:pt x="5161122" y="2631111"/>
                    <a:pt x="5149680" y="2648759"/>
                    <a:pt x="5140184" y="2667602"/>
                  </a:cubicBezTo>
                  <a:cubicBezTo>
                    <a:pt x="5134576" y="2678744"/>
                    <a:pt x="5121714" y="2684053"/>
                    <a:pt x="5109900" y="2680165"/>
                  </a:cubicBezTo>
                  <a:cubicBezTo>
                    <a:pt x="5089859" y="2673509"/>
                    <a:pt x="5069296" y="2669247"/>
                    <a:pt x="5048508" y="2667228"/>
                  </a:cubicBezTo>
                  <a:cubicBezTo>
                    <a:pt x="5050452" y="2688091"/>
                    <a:pt x="5054788" y="2708655"/>
                    <a:pt x="5061444" y="2728545"/>
                  </a:cubicBezTo>
                  <a:cubicBezTo>
                    <a:pt x="5065332" y="2740360"/>
                    <a:pt x="5060024" y="2753297"/>
                    <a:pt x="5048882" y="2758905"/>
                  </a:cubicBezTo>
                  <a:cubicBezTo>
                    <a:pt x="5030037" y="2768402"/>
                    <a:pt x="5012465" y="2779843"/>
                    <a:pt x="4996313" y="2793228"/>
                  </a:cubicBezTo>
                  <a:cubicBezTo>
                    <a:pt x="5012465" y="2806613"/>
                    <a:pt x="5030037" y="2818129"/>
                    <a:pt x="5048882" y="2827551"/>
                  </a:cubicBezTo>
                  <a:cubicBezTo>
                    <a:pt x="5060024" y="2833159"/>
                    <a:pt x="5065332" y="2846020"/>
                    <a:pt x="5061444" y="2857836"/>
                  </a:cubicBezTo>
                  <a:cubicBezTo>
                    <a:pt x="5054864" y="2877876"/>
                    <a:pt x="5050526" y="2898439"/>
                    <a:pt x="5048508" y="2919227"/>
                  </a:cubicBezTo>
                  <a:cubicBezTo>
                    <a:pt x="5069221" y="2917284"/>
                    <a:pt x="5089785" y="2912946"/>
                    <a:pt x="5109900" y="2906291"/>
                  </a:cubicBezTo>
                  <a:cubicBezTo>
                    <a:pt x="5112518" y="2905394"/>
                    <a:pt x="5115134" y="2905019"/>
                    <a:pt x="5117752" y="2905019"/>
                  </a:cubicBezTo>
                  <a:cubicBezTo>
                    <a:pt x="5127024" y="2905019"/>
                    <a:pt x="5135847" y="2910180"/>
                    <a:pt x="5140184" y="2918854"/>
                  </a:cubicBezTo>
                  <a:cubicBezTo>
                    <a:pt x="5149680" y="2937698"/>
                    <a:pt x="5161122" y="2955345"/>
                    <a:pt x="5174432" y="2971422"/>
                  </a:cubicBezTo>
                  <a:cubicBezTo>
                    <a:pt x="5187743" y="2955270"/>
                    <a:pt x="5199258" y="2937622"/>
                    <a:pt x="5208680" y="2918854"/>
                  </a:cubicBezTo>
                  <a:cubicBezTo>
                    <a:pt x="5214289" y="2907711"/>
                    <a:pt x="5227225" y="2902328"/>
                    <a:pt x="5239040" y="2906291"/>
                  </a:cubicBezTo>
                  <a:cubicBezTo>
                    <a:pt x="5259006" y="2912946"/>
                    <a:pt x="5279569" y="2917284"/>
                    <a:pt x="5300432" y="2919302"/>
                  </a:cubicBezTo>
                  <a:cubicBezTo>
                    <a:pt x="5298488" y="2898439"/>
                    <a:pt x="5294151" y="2877876"/>
                    <a:pt x="5287496" y="2857910"/>
                  </a:cubicBezTo>
                  <a:cubicBezTo>
                    <a:pt x="5283532" y="2846095"/>
                    <a:pt x="5288842" y="2833159"/>
                    <a:pt x="5299983" y="2827401"/>
                  </a:cubicBezTo>
                  <a:cubicBezTo>
                    <a:pt x="5318752" y="2818054"/>
                    <a:pt x="5336325" y="2806538"/>
                    <a:pt x="5352552" y="2793153"/>
                  </a:cubicBezTo>
                  <a:cubicBezTo>
                    <a:pt x="5336400" y="2779843"/>
                    <a:pt x="5318752" y="2768327"/>
                    <a:pt x="5299983" y="2758905"/>
                  </a:cubicBezTo>
                  <a:cubicBezTo>
                    <a:pt x="5288842" y="2753297"/>
                    <a:pt x="5283532" y="2740435"/>
                    <a:pt x="5287420" y="2728621"/>
                  </a:cubicBezTo>
                  <a:cubicBezTo>
                    <a:pt x="5294001" y="2708580"/>
                    <a:pt x="5298338" y="2688016"/>
                    <a:pt x="5300357" y="2667228"/>
                  </a:cubicBezTo>
                  <a:cubicBezTo>
                    <a:pt x="5279644" y="2669173"/>
                    <a:pt x="5259080" y="2673509"/>
                    <a:pt x="5238965" y="2680165"/>
                  </a:cubicBezTo>
                  <a:cubicBezTo>
                    <a:pt x="5227150" y="2684053"/>
                    <a:pt x="5214289" y="2678744"/>
                    <a:pt x="5208680" y="2667602"/>
                  </a:cubicBezTo>
                  <a:cubicBezTo>
                    <a:pt x="5199258" y="2648833"/>
                    <a:pt x="5187818" y="2631186"/>
                    <a:pt x="5174432" y="2615034"/>
                  </a:cubicBezTo>
                  <a:close/>
                  <a:moveTo>
                    <a:pt x="3991682" y="2614959"/>
                  </a:moveTo>
                  <a:cubicBezTo>
                    <a:pt x="3978372" y="2631036"/>
                    <a:pt x="3966930" y="2648609"/>
                    <a:pt x="3957433" y="2667527"/>
                  </a:cubicBezTo>
                  <a:cubicBezTo>
                    <a:pt x="3951826" y="2678669"/>
                    <a:pt x="3938964" y="2683978"/>
                    <a:pt x="3927148" y="2680090"/>
                  </a:cubicBezTo>
                  <a:cubicBezTo>
                    <a:pt x="3907108" y="2673509"/>
                    <a:pt x="3886470" y="2669173"/>
                    <a:pt x="3865682" y="2667153"/>
                  </a:cubicBezTo>
                  <a:cubicBezTo>
                    <a:pt x="3867627" y="2688091"/>
                    <a:pt x="3871963" y="2708580"/>
                    <a:pt x="3878618" y="2728471"/>
                  </a:cubicBezTo>
                  <a:cubicBezTo>
                    <a:pt x="3882507" y="2740286"/>
                    <a:pt x="3877197" y="2753222"/>
                    <a:pt x="3866056" y="2758831"/>
                  </a:cubicBezTo>
                  <a:cubicBezTo>
                    <a:pt x="3847286" y="2768327"/>
                    <a:pt x="3829640" y="2779768"/>
                    <a:pt x="3813487" y="2793153"/>
                  </a:cubicBezTo>
                  <a:cubicBezTo>
                    <a:pt x="3829640" y="2806538"/>
                    <a:pt x="3847286" y="2818054"/>
                    <a:pt x="3866056" y="2827476"/>
                  </a:cubicBezTo>
                  <a:cubicBezTo>
                    <a:pt x="3877197" y="2833084"/>
                    <a:pt x="3882507" y="2845946"/>
                    <a:pt x="3878618" y="2857760"/>
                  </a:cubicBezTo>
                  <a:cubicBezTo>
                    <a:pt x="3871963" y="2877876"/>
                    <a:pt x="3867627" y="2898439"/>
                    <a:pt x="3865608" y="2919227"/>
                  </a:cubicBezTo>
                  <a:cubicBezTo>
                    <a:pt x="3886395" y="2917284"/>
                    <a:pt x="3906959" y="2912946"/>
                    <a:pt x="3927074" y="2906291"/>
                  </a:cubicBezTo>
                  <a:cubicBezTo>
                    <a:pt x="3929691" y="2905394"/>
                    <a:pt x="3932309" y="2905019"/>
                    <a:pt x="3934926" y="2905019"/>
                  </a:cubicBezTo>
                  <a:cubicBezTo>
                    <a:pt x="3944198" y="2905019"/>
                    <a:pt x="3953022" y="2910180"/>
                    <a:pt x="3957359" y="2918854"/>
                  </a:cubicBezTo>
                  <a:cubicBezTo>
                    <a:pt x="3966856" y="2937698"/>
                    <a:pt x="3978297" y="2955345"/>
                    <a:pt x="3991607" y="2971422"/>
                  </a:cubicBezTo>
                  <a:cubicBezTo>
                    <a:pt x="4004918" y="2955270"/>
                    <a:pt x="4016433" y="2937622"/>
                    <a:pt x="4025854" y="2918854"/>
                  </a:cubicBezTo>
                  <a:cubicBezTo>
                    <a:pt x="4031463" y="2907711"/>
                    <a:pt x="4044399" y="2902328"/>
                    <a:pt x="4056214" y="2906291"/>
                  </a:cubicBezTo>
                  <a:cubicBezTo>
                    <a:pt x="4076106" y="2912946"/>
                    <a:pt x="4096594" y="2917284"/>
                    <a:pt x="4117532" y="2919302"/>
                  </a:cubicBezTo>
                  <a:cubicBezTo>
                    <a:pt x="4115512" y="2898364"/>
                    <a:pt x="4111176" y="2877726"/>
                    <a:pt x="4104596" y="2857910"/>
                  </a:cubicBezTo>
                  <a:cubicBezTo>
                    <a:pt x="4100632" y="2846095"/>
                    <a:pt x="4105941" y="2833159"/>
                    <a:pt x="4117232" y="2827326"/>
                  </a:cubicBezTo>
                  <a:cubicBezTo>
                    <a:pt x="4136002" y="2817979"/>
                    <a:pt x="4153575" y="2806463"/>
                    <a:pt x="4169801" y="2793078"/>
                  </a:cubicBezTo>
                  <a:cubicBezTo>
                    <a:pt x="4153649" y="2779768"/>
                    <a:pt x="4136002" y="2768252"/>
                    <a:pt x="4117232" y="2758831"/>
                  </a:cubicBezTo>
                  <a:cubicBezTo>
                    <a:pt x="4106091" y="2753222"/>
                    <a:pt x="4100782" y="2740360"/>
                    <a:pt x="4104670" y="2728545"/>
                  </a:cubicBezTo>
                  <a:cubicBezTo>
                    <a:pt x="4111250" y="2708580"/>
                    <a:pt x="4115587" y="2688016"/>
                    <a:pt x="4117606" y="2667153"/>
                  </a:cubicBezTo>
                  <a:cubicBezTo>
                    <a:pt x="4096818" y="2669098"/>
                    <a:pt x="4076255" y="2673435"/>
                    <a:pt x="4056214" y="2680090"/>
                  </a:cubicBezTo>
                  <a:cubicBezTo>
                    <a:pt x="4044399" y="2683978"/>
                    <a:pt x="4031538" y="2678669"/>
                    <a:pt x="4025930" y="2667527"/>
                  </a:cubicBezTo>
                  <a:cubicBezTo>
                    <a:pt x="4016508" y="2648759"/>
                    <a:pt x="4005067" y="2631111"/>
                    <a:pt x="3991682" y="2614959"/>
                  </a:cubicBezTo>
                  <a:close/>
                  <a:moveTo>
                    <a:pt x="1625731" y="2614959"/>
                  </a:moveTo>
                  <a:cubicBezTo>
                    <a:pt x="1612421" y="2631111"/>
                    <a:pt x="1600905" y="2648759"/>
                    <a:pt x="1591484" y="2667527"/>
                  </a:cubicBezTo>
                  <a:cubicBezTo>
                    <a:pt x="1585875" y="2678669"/>
                    <a:pt x="1573014" y="2683978"/>
                    <a:pt x="1561198" y="2680090"/>
                  </a:cubicBezTo>
                  <a:cubicBezTo>
                    <a:pt x="1541158" y="2673435"/>
                    <a:pt x="1520595" y="2669173"/>
                    <a:pt x="1499807" y="2667153"/>
                  </a:cubicBezTo>
                  <a:cubicBezTo>
                    <a:pt x="1501751" y="2688016"/>
                    <a:pt x="1506088" y="2708580"/>
                    <a:pt x="1512743" y="2728471"/>
                  </a:cubicBezTo>
                  <a:cubicBezTo>
                    <a:pt x="1516631" y="2740286"/>
                    <a:pt x="1511323" y="2753222"/>
                    <a:pt x="1500180" y="2758831"/>
                  </a:cubicBezTo>
                  <a:cubicBezTo>
                    <a:pt x="1481336" y="2768327"/>
                    <a:pt x="1463764" y="2779768"/>
                    <a:pt x="1447613" y="2793153"/>
                  </a:cubicBezTo>
                  <a:cubicBezTo>
                    <a:pt x="1463764" y="2806538"/>
                    <a:pt x="1481336" y="2818054"/>
                    <a:pt x="1500180" y="2827476"/>
                  </a:cubicBezTo>
                  <a:cubicBezTo>
                    <a:pt x="1511323" y="2833084"/>
                    <a:pt x="1516631" y="2845946"/>
                    <a:pt x="1512743" y="2857760"/>
                  </a:cubicBezTo>
                  <a:cubicBezTo>
                    <a:pt x="1506162" y="2877876"/>
                    <a:pt x="1501826" y="2898439"/>
                    <a:pt x="1499807" y="2919227"/>
                  </a:cubicBezTo>
                  <a:cubicBezTo>
                    <a:pt x="1520595" y="2917284"/>
                    <a:pt x="1541158" y="2912946"/>
                    <a:pt x="1561198" y="2906291"/>
                  </a:cubicBezTo>
                  <a:cubicBezTo>
                    <a:pt x="1563741" y="2905394"/>
                    <a:pt x="1566433" y="2905019"/>
                    <a:pt x="1569051" y="2905019"/>
                  </a:cubicBezTo>
                  <a:cubicBezTo>
                    <a:pt x="1578323" y="2905019"/>
                    <a:pt x="1587146" y="2910180"/>
                    <a:pt x="1591484" y="2918854"/>
                  </a:cubicBezTo>
                  <a:cubicBezTo>
                    <a:pt x="1600905" y="2937622"/>
                    <a:pt x="1612346" y="2955270"/>
                    <a:pt x="1625731" y="2971422"/>
                  </a:cubicBezTo>
                  <a:cubicBezTo>
                    <a:pt x="1639041" y="2955345"/>
                    <a:pt x="1650483" y="2937698"/>
                    <a:pt x="1659980" y="2918854"/>
                  </a:cubicBezTo>
                  <a:cubicBezTo>
                    <a:pt x="1665587" y="2907711"/>
                    <a:pt x="1678524" y="2902328"/>
                    <a:pt x="1690339" y="2906291"/>
                  </a:cubicBezTo>
                  <a:cubicBezTo>
                    <a:pt x="1710230" y="2912946"/>
                    <a:pt x="1730793" y="2917284"/>
                    <a:pt x="1751731" y="2919302"/>
                  </a:cubicBezTo>
                  <a:cubicBezTo>
                    <a:pt x="1749712" y="2898364"/>
                    <a:pt x="1745375" y="2877801"/>
                    <a:pt x="1738720" y="2857910"/>
                  </a:cubicBezTo>
                  <a:cubicBezTo>
                    <a:pt x="1734757" y="2846095"/>
                    <a:pt x="1740066" y="2833159"/>
                    <a:pt x="1751282" y="2827326"/>
                  </a:cubicBezTo>
                  <a:cubicBezTo>
                    <a:pt x="1770052" y="2817904"/>
                    <a:pt x="1787699" y="2806463"/>
                    <a:pt x="1803851" y="2793078"/>
                  </a:cubicBezTo>
                  <a:cubicBezTo>
                    <a:pt x="1787774" y="2779768"/>
                    <a:pt x="1770126" y="2768327"/>
                    <a:pt x="1751282" y="2758831"/>
                  </a:cubicBezTo>
                  <a:cubicBezTo>
                    <a:pt x="1740141" y="2753222"/>
                    <a:pt x="1734831" y="2740360"/>
                    <a:pt x="1738720" y="2728545"/>
                  </a:cubicBezTo>
                  <a:cubicBezTo>
                    <a:pt x="1745375" y="2708505"/>
                    <a:pt x="1749712" y="2687942"/>
                    <a:pt x="1751731" y="2667153"/>
                  </a:cubicBezTo>
                  <a:cubicBezTo>
                    <a:pt x="1730943" y="2669098"/>
                    <a:pt x="1710379" y="2673435"/>
                    <a:pt x="1690264" y="2680090"/>
                  </a:cubicBezTo>
                  <a:cubicBezTo>
                    <a:pt x="1678449" y="2683978"/>
                    <a:pt x="1665587" y="2678669"/>
                    <a:pt x="1659980" y="2667527"/>
                  </a:cubicBezTo>
                  <a:cubicBezTo>
                    <a:pt x="1650483" y="2648683"/>
                    <a:pt x="1639041" y="2631036"/>
                    <a:pt x="1625731" y="2614959"/>
                  </a:cubicBezTo>
                  <a:close/>
                  <a:moveTo>
                    <a:pt x="6250550" y="2535321"/>
                  </a:moveTo>
                  <a:cubicBezTo>
                    <a:pt x="6240008" y="2561269"/>
                    <a:pt x="6233502" y="2589011"/>
                    <a:pt x="6231184" y="2617128"/>
                  </a:cubicBezTo>
                  <a:cubicBezTo>
                    <a:pt x="6250402" y="2618623"/>
                    <a:pt x="6269544" y="2621763"/>
                    <a:pt x="6288313" y="2626699"/>
                  </a:cubicBezTo>
                  <a:cubicBezTo>
                    <a:pt x="6298109" y="2609949"/>
                    <a:pt x="6309475" y="2594171"/>
                    <a:pt x="6322038" y="2579440"/>
                  </a:cubicBezTo>
                  <a:cubicBezTo>
                    <a:pt x="6300502" y="2561269"/>
                    <a:pt x="6276350" y="2546239"/>
                    <a:pt x="6250550" y="2535321"/>
                  </a:cubicBezTo>
                  <a:close/>
                  <a:moveTo>
                    <a:pt x="5281289" y="2535321"/>
                  </a:moveTo>
                  <a:cubicBezTo>
                    <a:pt x="5255490" y="2546239"/>
                    <a:pt x="5231338" y="2561194"/>
                    <a:pt x="5209802" y="2579365"/>
                  </a:cubicBezTo>
                  <a:cubicBezTo>
                    <a:pt x="5222365" y="2594171"/>
                    <a:pt x="5233656" y="2609874"/>
                    <a:pt x="5243452" y="2626624"/>
                  </a:cubicBezTo>
                  <a:cubicBezTo>
                    <a:pt x="5262296" y="2621763"/>
                    <a:pt x="5281439" y="2618623"/>
                    <a:pt x="5300656" y="2617053"/>
                  </a:cubicBezTo>
                  <a:cubicBezTo>
                    <a:pt x="5298338" y="2589086"/>
                    <a:pt x="5291832" y="2561419"/>
                    <a:pt x="5281289" y="2535321"/>
                  </a:cubicBezTo>
                  <a:close/>
                  <a:moveTo>
                    <a:pt x="4098389" y="2535321"/>
                  </a:moveTo>
                  <a:cubicBezTo>
                    <a:pt x="4072516" y="2546239"/>
                    <a:pt x="4048363" y="2561194"/>
                    <a:pt x="4026976" y="2579365"/>
                  </a:cubicBezTo>
                  <a:cubicBezTo>
                    <a:pt x="4039539" y="2594171"/>
                    <a:pt x="4050830" y="2609874"/>
                    <a:pt x="4060626" y="2626624"/>
                  </a:cubicBezTo>
                  <a:cubicBezTo>
                    <a:pt x="4079396" y="2621689"/>
                    <a:pt x="4098463" y="2618623"/>
                    <a:pt x="4117756" y="2617053"/>
                  </a:cubicBezTo>
                  <a:cubicBezTo>
                    <a:pt x="4115363" y="2589011"/>
                    <a:pt x="4108858" y="2561343"/>
                    <a:pt x="4098389" y="2535321"/>
                  </a:cubicBezTo>
                  <a:close/>
                  <a:moveTo>
                    <a:pt x="2701775" y="2535321"/>
                  </a:moveTo>
                  <a:cubicBezTo>
                    <a:pt x="2691232" y="2561269"/>
                    <a:pt x="2684726" y="2589011"/>
                    <a:pt x="2682408" y="2617128"/>
                  </a:cubicBezTo>
                  <a:cubicBezTo>
                    <a:pt x="2701626" y="2618623"/>
                    <a:pt x="2720768" y="2621763"/>
                    <a:pt x="2739538" y="2626699"/>
                  </a:cubicBezTo>
                  <a:cubicBezTo>
                    <a:pt x="2749334" y="2609949"/>
                    <a:pt x="2760700" y="2594171"/>
                    <a:pt x="2773262" y="2579440"/>
                  </a:cubicBezTo>
                  <a:cubicBezTo>
                    <a:pt x="2751726" y="2561269"/>
                    <a:pt x="2727573" y="2546239"/>
                    <a:pt x="2701775" y="2535321"/>
                  </a:cubicBezTo>
                  <a:close/>
                  <a:moveTo>
                    <a:pt x="1518800" y="2535321"/>
                  </a:moveTo>
                  <a:cubicBezTo>
                    <a:pt x="1508256" y="2561419"/>
                    <a:pt x="1501751" y="2589086"/>
                    <a:pt x="1499433" y="2617128"/>
                  </a:cubicBezTo>
                  <a:cubicBezTo>
                    <a:pt x="1518725" y="2618623"/>
                    <a:pt x="1537868" y="2621763"/>
                    <a:pt x="1556637" y="2626699"/>
                  </a:cubicBezTo>
                  <a:cubicBezTo>
                    <a:pt x="1566433" y="2609949"/>
                    <a:pt x="1577725" y="2594171"/>
                    <a:pt x="1590287" y="2579440"/>
                  </a:cubicBezTo>
                  <a:cubicBezTo>
                    <a:pt x="1568826" y="2561269"/>
                    <a:pt x="1544598" y="2546239"/>
                    <a:pt x="1518800" y="2535321"/>
                  </a:cubicBezTo>
                  <a:close/>
                  <a:moveTo>
                    <a:pt x="549613" y="2535321"/>
                  </a:moveTo>
                  <a:cubicBezTo>
                    <a:pt x="523815" y="2546239"/>
                    <a:pt x="499662" y="2561194"/>
                    <a:pt x="478126" y="2579440"/>
                  </a:cubicBezTo>
                  <a:cubicBezTo>
                    <a:pt x="490688" y="2594171"/>
                    <a:pt x="501980" y="2609874"/>
                    <a:pt x="511776" y="2626624"/>
                  </a:cubicBezTo>
                  <a:cubicBezTo>
                    <a:pt x="530620" y="2621689"/>
                    <a:pt x="549688" y="2618623"/>
                    <a:pt x="568980" y="2617053"/>
                  </a:cubicBezTo>
                  <a:cubicBezTo>
                    <a:pt x="566587" y="2589086"/>
                    <a:pt x="560081" y="2561419"/>
                    <a:pt x="549613" y="2535321"/>
                  </a:cubicBezTo>
                  <a:close/>
                  <a:moveTo>
                    <a:pt x="5067576" y="2535246"/>
                  </a:moveTo>
                  <a:cubicBezTo>
                    <a:pt x="5057032" y="2561343"/>
                    <a:pt x="5050526" y="2589011"/>
                    <a:pt x="5048209" y="2616978"/>
                  </a:cubicBezTo>
                  <a:cubicBezTo>
                    <a:pt x="5067501" y="2618473"/>
                    <a:pt x="5086644" y="2621614"/>
                    <a:pt x="5105414" y="2626549"/>
                  </a:cubicBezTo>
                  <a:cubicBezTo>
                    <a:pt x="5115208" y="2609799"/>
                    <a:pt x="5126500" y="2594096"/>
                    <a:pt x="5139062" y="2579365"/>
                  </a:cubicBezTo>
                  <a:cubicBezTo>
                    <a:pt x="5117527" y="2561194"/>
                    <a:pt x="5093374" y="2546164"/>
                    <a:pt x="5067576" y="2535246"/>
                  </a:cubicBezTo>
                  <a:close/>
                  <a:moveTo>
                    <a:pt x="3884675" y="2535246"/>
                  </a:moveTo>
                  <a:cubicBezTo>
                    <a:pt x="3874132" y="2561269"/>
                    <a:pt x="3867627" y="2589011"/>
                    <a:pt x="3865308" y="2617053"/>
                  </a:cubicBezTo>
                  <a:cubicBezTo>
                    <a:pt x="3884600" y="2618549"/>
                    <a:pt x="3903744" y="2621689"/>
                    <a:pt x="3922513" y="2626624"/>
                  </a:cubicBezTo>
                  <a:cubicBezTo>
                    <a:pt x="3932309" y="2609799"/>
                    <a:pt x="3943600" y="2594096"/>
                    <a:pt x="3956162" y="2579365"/>
                  </a:cubicBezTo>
                  <a:cubicBezTo>
                    <a:pt x="3934626" y="2561194"/>
                    <a:pt x="3910474" y="2546164"/>
                    <a:pt x="3884675" y="2535246"/>
                  </a:cubicBezTo>
                  <a:close/>
                  <a:moveTo>
                    <a:pt x="2915488" y="2535246"/>
                  </a:moveTo>
                  <a:cubicBezTo>
                    <a:pt x="2889616" y="2546239"/>
                    <a:pt x="2865462" y="2561194"/>
                    <a:pt x="2844001" y="2579365"/>
                  </a:cubicBezTo>
                  <a:cubicBezTo>
                    <a:pt x="2856564" y="2594171"/>
                    <a:pt x="2867930" y="2609874"/>
                    <a:pt x="2877651" y="2626624"/>
                  </a:cubicBezTo>
                  <a:cubicBezTo>
                    <a:pt x="2896495" y="2621689"/>
                    <a:pt x="2915564" y="2618623"/>
                    <a:pt x="2934856" y="2617053"/>
                  </a:cubicBezTo>
                  <a:cubicBezTo>
                    <a:pt x="2932463" y="2588937"/>
                    <a:pt x="2925957" y="2561269"/>
                    <a:pt x="2915488" y="2535246"/>
                  </a:cubicBezTo>
                  <a:close/>
                  <a:moveTo>
                    <a:pt x="1732513" y="2535246"/>
                  </a:moveTo>
                  <a:cubicBezTo>
                    <a:pt x="1706715" y="2546239"/>
                    <a:pt x="1682562" y="2561194"/>
                    <a:pt x="1661026" y="2579365"/>
                  </a:cubicBezTo>
                  <a:cubicBezTo>
                    <a:pt x="1673589" y="2594096"/>
                    <a:pt x="1684880" y="2609874"/>
                    <a:pt x="1694676" y="2626624"/>
                  </a:cubicBezTo>
                  <a:cubicBezTo>
                    <a:pt x="1713445" y="2621763"/>
                    <a:pt x="1732588" y="2618623"/>
                    <a:pt x="1751881" y="2617053"/>
                  </a:cubicBezTo>
                  <a:cubicBezTo>
                    <a:pt x="1749562" y="2588937"/>
                    <a:pt x="1743057" y="2561269"/>
                    <a:pt x="1732513" y="2535246"/>
                  </a:cubicBezTo>
                  <a:close/>
                  <a:moveTo>
                    <a:pt x="335900" y="2535246"/>
                  </a:moveTo>
                  <a:cubicBezTo>
                    <a:pt x="325357" y="2561343"/>
                    <a:pt x="318851" y="2589011"/>
                    <a:pt x="316532" y="2617053"/>
                  </a:cubicBezTo>
                  <a:cubicBezTo>
                    <a:pt x="335825" y="2618549"/>
                    <a:pt x="354967" y="2621689"/>
                    <a:pt x="373737" y="2626624"/>
                  </a:cubicBezTo>
                  <a:cubicBezTo>
                    <a:pt x="383533" y="2609799"/>
                    <a:pt x="394824" y="2594096"/>
                    <a:pt x="407387" y="2579365"/>
                  </a:cubicBezTo>
                  <a:cubicBezTo>
                    <a:pt x="385851" y="2561194"/>
                    <a:pt x="361698" y="2546164"/>
                    <a:pt x="335900" y="2535246"/>
                  </a:cubicBezTo>
                  <a:close/>
                  <a:moveTo>
                    <a:pt x="5898200" y="2525301"/>
                  </a:moveTo>
                  <a:cubicBezTo>
                    <a:pt x="5884068" y="2549529"/>
                    <a:pt x="5866794" y="2571962"/>
                    <a:pt x="5846530" y="2592227"/>
                  </a:cubicBezTo>
                  <a:cubicBezTo>
                    <a:pt x="5834864" y="2603892"/>
                    <a:pt x="5822302" y="2614585"/>
                    <a:pt x="5809141" y="2624306"/>
                  </a:cubicBezTo>
                  <a:cubicBezTo>
                    <a:pt x="5829106" y="2642851"/>
                    <a:pt x="5845856" y="2669546"/>
                    <a:pt x="5851166" y="2704094"/>
                  </a:cubicBezTo>
                  <a:cubicBezTo>
                    <a:pt x="5893788" y="2710300"/>
                    <a:pt x="5920784" y="2732957"/>
                    <a:pt x="5936711" y="2752624"/>
                  </a:cubicBezTo>
                  <a:cubicBezTo>
                    <a:pt x="5946208" y="2739688"/>
                    <a:pt x="5956527" y="2727349"/>
                    <a:pt x="5967744" y="2715833"/>
                  </a:cubicBezTo>
                  <a:cubicBezTo>
                    <a:pt x="5968790" y="2714786"/>
                    <a:pt x="5969763" y="2713665"/>
                    <a:pt x="5970810" y="2712618"/>
                  </a:cubicBezTo>
                  <a:cubicBezTo>
                    <a:pt x="5990999" y="2692503"/>
                    <a:pt x="6013432" y="2675155"/>
                    <a:pt x="6037736" y="2660947"/>
                  </a:cubicBezTo>
                  <a:cubicBezTo>
                    <a:pt x="6030556" y="2633728"/>
                    <a:pt x="6026968" y="2605611"/>
                    <a:pt x="6026968" y="2577047"/>
                  </a:cubicBezTo>
                  <a:cubicBezTo>
                    <a:pt x="6026968" y="2562092"/>
                    <a:pt x="6028014" y="2547136"/>
                    <a:pt x="6030033" y="2532405"/>
                  </a:cubicBezTo>
                  <a:cubicBezTo>
                    <a:pt x="5986214" y="2538836"/>
                    <a:pt x="5940973" y="2536517"/>
                    <a:pt x="5898200" y="2525301"/>
                  </a:cubicBezTo>
                  <a:close/>
                  <a:moveTo>
                    <a:pt x="5633490" y="2525301"/>
                  </a:moveTo>
                  <a:cubicBezTo>
                    <a:pt x="5590717" y="2536443"/>
                    <a:pt x="5545552" y="2538761"/>
                    <a:pt x="5501657" y="2532405"/>
                  </a:cubicBezTo>
                  <a:cubicBezTo>
                    <a:pt x="5503676" y="2547136"/>
                    <a:pt x="5504724" y="2562017"/>
                    <a:pt x="5504798" y="2577122"/>
                  </a:cubicBezTo>
                  <a:cubicBezTo>
                    <a:pt x="5504798" y="2605687"/>
                    <a:pt x="5501208" y="2633803"/>
                    <a:pt x="5494104" y="2661022"/>
                  </a:cubicBezTo>
                  <a:cubicBezTo>
                    <a:pt x="5518332" y="2675304"/>
                    <a:pt x="5540766" y="2692578"/>
                    <a:pt x="5560955" y="2712692"/>
                  </a:cubicBezTo>
                  <a:cubicBezTo>
                    <a:pt x="5572023" y="2723835"/>
                    <a:pt x="5582192" y="2735724"/>
                    <a:pt x="5591540" y="2748137"/>
                  </a:cubicBezTo>
                  <a:cubicBezTo>
                    <a:pt x="5593035" y="2746417"/>
                    <a:pt x="5594605" y="2744623"/>
                    <a:pt x="5596326" y="2742902"/>
                  </a:cubicBezTo>
                  <a:cubicBezTo>
                    <a:pt x="5611430" y="2727573"/>
                    <a:pt x="5636256" y="2709777"/>
                    <a:pt x="5672822" y="2704243"/>
                  </a:cubicBezTo>
                  <a:cubicBezTo>
                    <a:pt x="5678730" y="2663789"/>
                    <a:pt x="5699444" y="2637467"/>
                    <a:pt x="5718362" y="2621241"/>
                  </a:cubicBezTo>
                  <a:cubicBezTo>
                    <a:pt x="5706696" y="2612342"/>
                    <a:pt x="5695554" y="2602696"/>
                    <a:pt x="5685160" y="2592227"/>
                  </a:cubicBezTo>
                  <a:cubicBezTo>
                    <a:pt x="5665046" y="2572037"/>
                    <a:pt x="5647698" y="2549604"/>
                    <a:pt x="5633490" y="2525301"/>
                  </a:cubicBezTo>
                  <a:close/>
                  <a:moveTo>
                    <a:pt x="4715301" y="2525301"/>
                  </a:moveTo>
                  <a:cubicBezTo>
                    <a:pt x="4701093" y="2549678"/>
                    <a:pt x="4683744" y="2572111"/>
                    <a:pt x="4663629" y="2592227"/>
                  </a:cubicBezTo>
                  <a:cubicBezTo>
                    <a:pt x="4651964" y="2603892"/>
                    <a:pt x="4639402" y="2614585"/>
                    <a:pt x="4626240" y="2624306"/>
                  </a:cubicBezTo>
                  <a:cubicBezTo>
                    <a:pt x="4646207" y="2642851"/>
                    <a:pt x="4662882" y="2669546"/>
                    <a:pt x="4668191" y="2704094"/>
                  </a:cubicBezTo>
                  <a:cubicBezTo>
                    <a:pt x="4710889" y="2710300"/>
                    <a:pt x="4737958" y="2733032"/>
                    <a:pt x="4753885" y="2752774"/>
                  </a:cubicBezTo>
                  <a:cubicBezTo>
                    <a:pt x="4764130" y="2738640"/>
                    <a:pt x="4775346" y="2725106"/>
                    <a:pt x="4787834" y="2712618"/>
                  </a:cubicBezTo>
                  <a:cubicBezTo>
                    <a:pt x="4808099" y="2692428"/>
                    <a:pt x="4830607" y="2675080"/>
                    <a:pt x="4854834" y="2660947"/>
                  </a:cubicBezTo>
                  <a:cubicBezTo>
                    <a:pt x="4847656" y="2633728"/>
                    <a:pt x="4844067" y="2605611"/>
                    <a:pt x="4844067" y="2577047"/>
                  </a:cubicBezTo>
                  <a:cubicBezTo>
                    <a:pt x="4844067" y="2562092"/>
                    <a:pt x="4845188" y="2547211"/>
                    <a:pt x="4847208" y="2532405"/>
                  </a:cubicBezTo>
                  <a:cubicBezTo>
                    <a:pt x="4803239" y="2538836"/>
                    <a:pt x="4758072" y="2536517"/>
                    <a:pt x="4715301" y="2525301"/>
                  </a:cubicBezTo>
                  <a:close/>
                  <a:moveTo>
                    <a:pt x="4450589" y="2525301"/>
                  </a:moveTo>
                  <a:cubicBezTo>
                    <a:pt x="4407742" y="2536443"/>
                    <a:pt x="4362576" y="2538761"/>
                    <a:pt x="4318757" y="2532405"/>
                  </a:cubicBezTo>
                  <a:cubicBezTo>
                    <a:pt x="4320776" y="2547136"/>
                    <a:pt x="4321823" y="2562017"/>
                    <a:pt x="4321823" y="2577047"/>
                  </a:cubicBezTo>
                  <a:cubicBezTo>
                    <a:pt x="4321823" y="2594919"/>
                    <a:pt x="4320402" y="2612865"/>
                    <a:pt x="4317561" y="2630288"/>
                  </a:cubicBezTo>
                  <a:cubicBezTo>
                    <a:pt x="4317561" y="2630288"/>
                    <a:pt x="4317561" y="2630363"/>
                    <a:pt x="4317561" y="2630363"/>
                  </a:cubicBezTo>
                  <a:cubicBezTo>
                    <a:pt x="4317561" y="2630438"/>
                    <a:pt x="4317561" y="2630438"/>
                    <a:pt x="4317561" y="2630438"/>
                  </a:cubicBezTo>
                  <a:cubicBezTo>
                    <a:pt x="4316962" y="2633878"/>
                    <a:pt x="4316364" y="2637093"/>
                    <a:pt x="4315766" y="2640234"/>
                  </a:cubicBezTo>
                  <a:cubicBezTo>
                    <a:pt x="4315467" y="2641804"/>
                    <a:pt x="4315168" y="2643449"/>
                    <a:pt x="4314794" y="2645019"/>
                  </a:cubicBezTo>
                  <a:cubicBezTo>
                    <a:pt x="4313972" y="2648908"/>
                    <a:pt x="4313149" y="2652647"/>
                    <a:pt x="4312252" y="2656236"/>
                  </a:cubicBezTo>
                  <a:cubicBezTo>
                    <a:pt x="4311878" y="2657806"/>
                    <a:pt x="4311504" y="2659376"/>
                    <a:pt x="4311055" y="2660947"/>
                  </a:cubicBezTo>
                  <a:cubicBezTo>
                    <a:pt x="4335283" y="2675155"/>
                    <a:pt x="4357716" y="2692503"/>
                    <a:pt x="4377906" y="2712618"/>
                  </a:cubicBezTo>
                  <a:cubicBezTo>
                    <a:pt x="4389048" y="2723759"/>
                    <a:pt x="4399218" y="2735649"/>
                    <a:pt x="4408564" y="2748063"/>
                  </a:cubicBezTo>
                  <a:cubicBezTo>
                    <a:pt x="4410134" y="2746343"/>
                    <a:pt x="4411630" y="2744623"/>
                    <a:pt x="4413350" y="2742902"/>
                  </a:cubicBezTo>
                  <a:cubicBezTo>
                    <a:pt x="4428456" y="2727573"/>
                    <a:pt x="4453282" y="2709777"/>
                    <a:pt x="4489922" y="2704243"/>
                  </a:cubicBezTo>
                  <a:cubicBezTo>
                    <a:pt x="4495829" y="2663863"/>
                    <a:pt x="4516542" y="2637467"/>
                    <a:pt x="4535461" y="2621241"/>
                  </a:cubicBezTo>
                  <a:cubicBezTo>
                    <a:pt x="4523796" y="2612342"/>
                    <a:pt x="4512729" y="2602620"/>
                    <a:pt x="4502260" y="2592227"/>
                  </a:cubicBezTo>
                  <a:cubicBezTo>
                    <a:pt x="4482070" y="2571962"/>
                    <a:pt x="4464722" y="2549529"/>
                    <a:pt x="4450589" y="2525301"/>
                  </a:cubicBezTo>
                  <a:close/>
                  <a:moveTo>
                    <a:pt x="3267689" y="2525301"/>
                  </a:moveTo>
                  <a:cubicBezTo>
                    <a:pt x="3224841" y="2536443"/>
                    <a:pt x="3179601" y="2538761"/>
                    <a:pt x="3135857" y="2532405"/>
                  </a:cubicBezTo>
                  <a:cubicBezTo>
                    <a:pt x="3137876" y="2547211"/>
                    <a:pt x="3138997" y="2562092"/>
                    <a:pt x="3138922" y="2577122"/>
                  </a:cubicBezTo>
                  <a:cubicBezTo>
                    <a:pt x="3138922" y="2605537"/>
                    <a:pt x="3135333" y="2633653"/>
                    <a:pt x="3128154" y="2661022"/>
                  </a:cubicBezTo>
                  <a:cubicBezTo>
                    <a:pt x="3152382" y="2675229"/>
                    <a:pt x="3174816" y="2692503"/>
                    <a:pt x="3195006" y="2712692"/>
                  </a:cubicBezTo>
                  <a:cubicBezTo>
                    <a:pt x="3206147" y="2723835"/>
                    <a:pt x="3216317" y="2735724"/>
                    <a:pt x="3225664" y="2748137"/>
                  </a:cubicBezTo>
                  <a:cubicBezTo>
                    <a:pt x="3225963" y="2747764"/>
                    <a:pt x="3226262" y="2747314"/>
                    <a:pt x="3226636" y="2746941"/>
                  </a:cubicBezTo>
                  <a:cubicBezTo>
                    <a:pt x="3226786" y="2746791"/>
                    <a:pt x="3226860" y="2746716"/>
                    <a:pt x="3226935" y="2746642"/>
                  </a:cubicBezTo>
                  <a:cubicBezTo>
                    <a:pt x="3227010" y="2746567"/>
                    <a:pt x="3227010" y="2746567"/>
                    <a:pt x="3227010" y="2746567"/>
                  </a:cubicBezTo>
                  <a:cubicBezTo>
                    <a:pt x="3228131" y="2745296"/>
                    <a:pt x="3229328" y="2744099"/>
                    <a:pt x="3230600" y="2742828"/>
                  </a:cubicBezTo>
                  <a:cubicBezTo>
                    <a:pt x="3245704" y="2727573"/>
                    <a:pt x="3270456" y="2709777"/>
                    <a:pt x="3307172" y="2704243"/>
                  </a:cubicBezTo>
                  <a:cubicBezTo>
                    <a:pt x="3312630" y="2667602"/>
                    <a:pt x="3330352" y="2642776"/>
                    <a:pt x="3345682" y="2627596"/>
                  </a:cubicBezTo>
                  <a:cubicBezTo>
                    <a:pt x="3347925" y="2625278"/>
                    <a:pt x="3350243" y="2623184"/>
                    <a:pt x="3352560" y="2621241"/>
                  </a:cubicBezTo>
                  <a:cubicBezTo>
                    <a:pt x="3341344" y="2612716"/>
                    <a:pt x="3330651" y="2603369"/>
                    <a:pt x="3320556" y="2593348"/>
                  </a:cubicBezTo>
                  <a:cubicBezTo>
                    <a:pt x="3320108" y="2592900"/>
                    <a:pt x="3319659" y="2592526"/>
                    <a:pt x="3319210" y="2592077"/>
                  </a:cubicBezTo>
                  <a:cubicBezTo>
                    <a:pt x="3311957" y="2584824"/>
                    <a:pt x="3306200" y="2578543"/>
                    <a:pt x="3301115" y="2572410"/>
                  </a:cubicBezTo>
                  <a:cubicBezTo>
                    <a:pt x="3301115" y="2572410"/>
                    <a:pt x="3301039" y="2572336"/>
                    <a:pt x="3301039" y="2572336"/>
                  </a:cubicBezTo>
                  <a:cubicBezTo>
                    <a:pt x="3301039" y="2572261"/>
                    <a:pt x="3300965" y="2572261"/>
                    <a:pt x="3300965" y="2572187"/>
                  </a:cubicBezTo>
                  <a:cubicBezTo>
                    <a:pt x="3288551" y="2557605"/>
                    <a:pt x="3277410" y="2541901"/>
                    <a:pt x="3267689" y="2525301"/>
                  </a:cubicBezTo>
                  <a:close/>
                  <a:moveTo>
                    <a:pt x="2349500" y="2525301"/>
                  </a:moveTo>
                  <a:cubicBezTo>
                    <a:pt x="2335292" y="2549678"/>
                    <a:pt x="2317944" y="2572111"/>
                    <a:pt x="2297754" y="2592227"/>
                  </a:cubicBezTo>
                  <a:cubicBezTo>
                    <a:pt x="2286089" y="2603892"/>
                    <a:pt x="2273526" y="2614510"/>
                    <a:pt x="2260366" y="2624232"/>
                  </a:cubicBezTo>
                  <a:cubicBezTo>
                    <a:pt x="2280406" y="2642851"/>
                    <a:pt x="2297081" y="2669546"/>
                    <a:pt x="2302391" y="2704094"/>
                  </a:cubicBezTo>
                  <a:cubicBezTo>
                    <a:pt x="2345013" y="2710300"/>
                    <a:pt x="2372082" y="2733032"/>
                    <a:pt x="2387935" y="2752698"/>
                  </a:cubicBezTo>
                  <a:cubicBezTo>
                    <a:pt x="2398329" y="2738416"/>
                    <a:pt x="2409770" y="2724881"/>
                    <a:pt x="2422034" y="2712618"/>
                  </a:cubicBezTo>
                  <a:cubicBezTo>
                    <a:pt x="2442224" y="2692503"/>
                    <a:pt x="2464657" y="2675155"/>
                    <a:pt x="2488959" y="2660947"/>
                  </a:cubicBezTo>
                  <a:cubicBezTo>
                    <a:pt x="2481781" y="2633579"/>
                    <a:pt x="2478191" y="2605462"/>
                    <a:pt x="2478191" y="2577047"/>
                  </a:cubicBezTo>
                  <a:cubicBezTo>
                    <a:pt x="2478191" y="2562092"/>
                    <a:pt x="2479239" y="2547136"/>
                    <a:pt x="2481257" y="2532405"/>
                  </a:cubicBezTo>
                  <a:cubicBezTo>
                    <a:pt x="2437438" y="2538836"/>
                    <a:pt x="2392198" y="2536517"/>
                    <a:pt x="2349500" y="2525301"/>
                  </a:cubicBezTo>
                  <a:close/>
                  <a:moveTo>
                    <a:pt x="2084714" y="2525301"/>
                  </a:moveTo>
                  <a:cubicBezTo>
                    <a:pt x="2041942" y="2536443"/>
                    <a:pt x="1996701" y="2538761"/>
                    <a:pt x="1952882" y="2532405"/>
                  </a:cubicBezTo>
                  <a:cubicBezTo>
                    <a:pt x="1954901" y="2547136"/>
                    <a:pt x="1955947" y="2562092"/>
                    <a:pt x="1956022" y="2577122"/>
                  </a:cubicBezTo>
                  <a:cubicBezTo>
                    <a:pt x="1956022" y="2605687"/>
                    <a:pt x="1952433" y="2633803"/>
                    <a:pt x="1945329" y="2661022"/>
                  </a:cubicBezTo>
                  <a:cubicBezTo>
                    <a:pt x="1969557" y="2675229"/>
                    <a:pt x="1991990" y="2692503"/>
                    <a:pt x="2012180" y="2712692"/>
                  </a:cubicBezTo>
                  <a:cubicBezTo>
                    <a:pt x="2023247" y="2723835"/>
                    <a:pt x="2033417" y="2735724"/>
                    <a:pt x="2042764" y="2748137"/>
                  </a:cubicBezTo>
                  <a:cubicBezTo>
                    <a:pt x="2044259" y="2746417"/>
                    <a:pt x="2045829" y="2744623"/>
                    <a:pt x="2047549" y="2742902"/>
                  </a:cubicBezTo>
                  <a:cubicBezTo>
                    <a:pt x="2062655" y="2727573"/>
                    <a:pt x="2087481" y="2709777"/>
                    <a:pt x="2124046" y="2704243"/>
                  </a:cubicBezTo>
                  <a:cubicBezTo>
                    <a:pt x="2129954" y="2663789"/>
                    <a:pt x="2150667" y="2637467"/>
                    <a:pt x="2169586" y="2621241"/>
                  </a:cubicBezTo>
                  <a:cubicBezTo>
                    <a:pt x="2157920" y="2612342"/>
                    <a:pt x="2146779" y="2602696"/>
                    <a:pt x="2136385" y="2592227"/>
                  </a:cubicBezTo>
                  <a:cubicBezTo>
                    <a:pt x="2133170" y="2589011"/>
                    <a:pt x="2130103" y="2585796"/>
                    <a:pt x="2127038" y="2582506"/>
                  </a:cubicBezTo>
                  <a:cubicBezTo>
                    <a:pt x="2118363" y="2573083"/>
                    <a:pt x="2110063" y="2562989"/>
                    <a:pt x="2102436" y="2552445"/>
                  </a:cubicBezTo>
                  <a:cubicBezTo>
                    <a:pt x="2102212" y="2552146"/>
                    <a:pt x="2101987" y="2551847"/>
                    <a:pt x="2101763" y="2551548"/>
                  </a:cubicBezTo>
                  <a:cubicBezTo>
                    <a:pt x="2101763" y="2551473"/>
                    <a:pt x="2101763" y="2551473"/>
                    <a:pt x="2101763" y="2551473"/>
                  </a:cubicBezTo>
                  <a:cubicBezTo>
                    <a:pt x="2101688" y="2551473"/>
                    <a:pt x="2101688" y="2551398"/>
                    <a:pt x="2101688" y="2551398"/>
                  </a:cubicBezTo>
                  <a:cubicBezTo>
                    <a:pt x="2095557" y="2542874"/>
                    <a:pt x="2089874" y="2534200"/>
                    <a:pt x="2084714" y="2525301"/>
                  </a:cubicBezTo>
                  <a:close/>
                  <a:moveTo>
                    <a:pt x="1166525" y="2525301"/>
                  </a:moveTo>
                  <a:cubicBezTo>
                    <a:pt x="1152317" y="2549678"/>
                    <a:pt x="1134968" y="2572111"/>
                    <a:pt x="1114854" y="2592227"/>
                  </a:cubicBezTo>
                  <a:cubicBezTo>
                    <a:pt x="1103188" y="2603892"/>
                    <a:pt x="1090626" y="2614585"/>
                    <a:pt x="1077465" y="2624306"/>
                  </a:cubicBezTo>
                  <a:cubicBezTo>
                    <a:pt x="1097431" y="2642851"/>
                    <a:pt x="1114181" y="2669546"/>
                    <a:pt x="1119490" y="2704094"/>
                  </a:cubicBezTo>
                  <a:cubicBezTo>
                    <a:pt x="1162113" y="2710300"/>
                    <a:pt x="1189183" y="2733032"/>
                    <a:pt x="1205110" y="2752698"/>
                  </a:cubicBezTo>
                  <a:cubicBezTo>
                    <a:pt x="1215354" y="2738566"/>
                    <a:pt x="1226571" y="2725106"/>
                    <a:pt x="1239058" y="2712618"/>
                  </a:cubicBezTo>
                  <a:cubicBezTo>
                    <a:pt x="1259323" y="2692503"/>
                    <a:pt x="1281756" y="2675155"/>
                    <a:pt x="1306059" y="2660947"/>
                  </a:cubicBezTo>
                  <a:cubicBezTo>
                    <a:pt x="1298880" y="2633728"/>
                    <a:pt x="1295291" y="2605611"/>
                    <a:pt x="1295291" y="2577047"/>
                  </a:cubicBezTo>
                  <a:cubicBezTo>
                    <a:pt x="1295291" y="2562092"/>
                    <a:pt x="1296413" y="2547211"/>
                    <a:pt x="1298432" y="2532405"/>
                  </a:cubicBezTo>
                  <a:cubicBezTo>
                    <a:pt x="1254537" y="2538836"/>
                    <a:pt x="1209297" y="2536517"/>
                    <a:pt x="1166525" y="2525301"/>
                  </a:cubicBezTo>
                  <a:close/>
                  <a:moveTo>
                    <a:pt x="3532400" y="2525227"/>
                  </a:moveTo>
                  <a:cubicBezTo>
                    <a:pt x="3518192" y="2549604"/>
                    <a:pt x="3500844" y="2572037"/>
                    <a:pt x="3480729" y="2592152"/>
                  </a:cubicBezTo>
                  <a:cubicBezTo>
                    <a:pt x="3468989" y="2603892"/>
                    <a:pt x="3456427" y="2614510"/>
                    <a:pt x="3443266" y="2624232"/>
                  </a:cubicBezTo>
                  <a:cubicBezTo>
                    <a:pt x="3463306" y="2642851"/>
                    <a:pt x="3479981" y="2669546"/>
                    <a:pt x="3485290" y="2704094"/>
                  </a:cubicBezTo>
                  <a:cubicBezTo>
                    <a:pt x="3527988" y="2710300"/>
                    <a:pt x="3555058" y="2733107"/>
                    <a:pt x="3570911" y="2752848"/>
                  </a:cubicBezTo>
                  <a:cubicBezTo>
                    <a:pt x="3581155" y="2738715"/>
                    <a:pt x="3592371" y="2725180"/>
                    <a:pt x="3604859" y="2712692"/>
                  </a:cubicBezTo>
                  <a:cubicBezTo>
                    <a:pt x="3625050" y="2692503"/>
                    <a:pt x="3647482" y="2675155"/>
                    <a:pt x="3671860" y="2660947"/>
                  </a:cubicBezTo>
                  <a:cubicBezTo>
                    <a:pt x="3664756" y="2633653"/>
                    <a:pt x="3661092" y="2605537"/>
                    <a:pt x="3661092" y="2577047"/>
                  </a:cubicBezTo>
                  <a:cubicBezTo>
                    <a:pt x="3661092" y="2562092"/>
                    <a:pt x="3662138" y="2547136"/>
                    <a:pt x="3664157" y="2532405"/>
                  </a:cubicBezTo>
                  <a:cubicBezTo>
                    <a:pt x="3620338" y="2538761"/>
                    <a:pt x="3575173" y="2536443"/>
                    <a:pt x="3532400" y="2525227"/>
                  </a:cubicBezTo>
                  <a:close/>
                  <a:moveTo>
                    <a:pt x="901888" y="2525227"/>
                  </a:moveTo>
                  <a:cubicBezTo>
                    <a:pt x="859041" y="2536443"/>
                    <a:pt x="813801" y="2538761"/>
                    <a:pt x="769981" y="2532405"/>
                  </a:cubicBezTo>
                  <a:cubicBezTo>
                    <a:pt x="772000" y="2547136"/>
                    <a:pt x="773047" y="2562017"/>
                    <a:pt x="773047" y="2577047"/>
                  </a:cubicBezTo>
                  <a:cubicBezTo>
                    <a:pt x="773047" y="2605462"/>
                    <a:pt x="769458" y="2633579"/>
                    <a:pt x="762354" y="2660947"/>
                  </a:cubicBezTo>
                  <a:cubicBezTo>
                    <a:pt x="786507" y="2675080"/>
                    <a:pt x="808940" y="2692428"/>
                    <a:pt x="829205" y="2712543"/>
                  </a:cubicBezTo>
                  <a:cubicBezTo>
                    <a:pt x="840346" y="2723685"/>
                    <a:pt x="850516" y="2735575"/>
                    <a:pt x="859864" y="2747987"/>
                  </a:cubicBezTo>
                  <a:cubicBezTo>
                    <a:pt x="861434" y="2746268"/>
                    <a:pt x="863004" y="2744473"/>
                    <a:pt x="864724" y="2742753"/>
                  </a:cubicBezTo>
                  <a:cubicBezTo>
                    <a:pt x="879829" y="2727499"/>
                    <a:pt x="904580" y="2709701"/>
                    <a:pt x="941221" y="2704168"/>
                  </a:cubicBezTo>
                  <a:cubicBezTo>
                    <a:pt x="947128" y="2663789"/>
                    <a:pt x="967842" y="2637392"/>
                    <a:pt x="986761" y="2621165"/>
                  </a:cubicBezTo>
                  <a:cubicBezTo>
                    <a:pt x="975095" y="2612267"/>
                    <a:pt x="964028" y="2602546"/>
                    <a:pt x="953559" y="2592152"/>
                  </a:cubicBezTo>
                  <a:cubicBezTo>
                    <a:pt x="950344" y="2588937"/>
                    <a:pt x="947278" y="2585721"/>
                    <a:pt x="944213" y="2582431"/>
                  </a:cubicBezTo>
                  <a:cubicBezTo>
                    <a:pt x="943988" y="2582132"/>
                    <a:pt x="943763" y="2581833"/>
                    <a:pt x="943464" y="2581534"/>
                  </a:cubicBezTo>
                  <a:cubicBezTo>
                    <a:pt x="934790" y="2572111"/>
                    <a:pt x="926490" y="2561942"/>
                    <a:pt x="918863" y="2551398"/>
                  </a:cubicBezTo>
                  <a:cubicBezTo>
                    <a:pt x="912806" y="2542949"/>
                    <a:pt x="907123" y="2534200"/>
                    <a:pt x="901888" y="2525227"/>
                  </a:cubicBezTo>
                  <a:close/>
                  <a:moveTo>
                    <a:pt x="1411429" y="2513281"/>
                  </a:moveTo>
                  <a:cubicBezTo>
                    <a:pt x="1391380" y="2513113"/>
                    <a:pt x="1371265" y="2515057"/>
                    <a:pt x="1351523" y="2519169"/>
                  </a:cubicBezTo>
                  <a:cubicBezTo>
                    <a:pt x="1347560" y="2538088"/>
                    <a:pt x="1345541" y="2557530"/>
                    <a:pt x="1345541" y="2577047"/>
                  </a:cubicBezTo>
                  <a:cubicBezTo>
                    <a:pt x="1345541" y="2597985"/>
                    <a:pt x="1347859" y="2618549"/>
                    <a:pt x="1352346" y="2638589"/>
                  </a:cubicBezTo>
                  <a:cubicBezTo>
                    <a:pt x="1383229" y="2626549"/>
                    <a:pt x="1415982" y="2619147"/>
                    <a:pt x="1449108" y="2616754"/>
                  </a:cubicBezTo>
                  <a:cubicBezTo>
                    <a:pt x="1451501" y="2583702"/>
                    <a:pt x="1458903" y="2550950"/>
                    <a:pt x="1470943" y="2520066"/>
                  </a:cubicBezTo>
                  <a:cubicBezTo>
                    <a:pt x="1451463" y="2515729"/>
                    <a:pt x="1431479" y="2513449"/>
                    <a:pt x="1411429" y="2513281"/>
                  </a:cubicBezTo>
                  <a:close/>
                  <a:moveTo>
                    <a:pt x="6143133" y="2513253"/>
                  </a:moveTo>
                  <a:cubicBezTo>
                    <a:pt x="6123075" y="2513075"/>
                    <a:pt x="6102941" y="2515019"/>
                    <a:pt x="6083200" y="2519169"/>
                  </a:cubicBezTo>
                  <a:cubicBezTo>
                    <a:pt x="6079162" y="2538088"/>
                    <a:pt x="6077143" y="2557530"/>
                    <a:pt x="6077143" y="2577047"/>
                  </a:cubicBezTo>
                  <a:cubicBezTo>
                    <a:pt x="6077143" y="2597985"/>
                    <a:pt x="6079460" y="2618549"/>
                    <a:pt x="6083947" y="2638589"/>
                  </a:cubicBezTo>
                  <a:cubicBezTo>
                    <a:pt x="6114906" y="2626549"/>
                    <a:pt x="6147658" y="2619147"/>
                    <a:pt x="6180784" y="2616754"/>
                  </a:cubicBezTo>
                  <a:cubicBezTo>
                    <a:pt x="6183176" y="2583627"/>
                    <a:pt x="6190654" y="2550875"/>
                    <a:pt x="6202619" y="2520066"/>
                  </a:cubicBezTo>
                  <a:cubicBezTo>
                    <a:pt x="6183176" y="2515729"/>
                    <a:pt x="6163192" y="2513430"/>
                    <a:pt x="6143133" y="2513253"/>
                  </a:cubicBezTo>
                  <a:close/>
                  <a:moveTo>
                    <a:pt x="4960224" y="2513253"/>
                  </a:moveTo>
                  <a:cubicBezTo>
                    <a:pt x="4940174" y="2513075"/>
                    <a:pt x="4920041" y="2515019"/>
                    <a:pt x="4900299" y="2519169"/>
                  </a:cubicBezTo>
                  <a:cubicBezTo>
                    <a:pt x="4896336" y="2538014"/>
                    <a:pt x="4894317" y="2557455"/>
                    <a:pt x="4894242" y="2577047"/>
                  </a:cubicBezTo>
                  <a:cubicBezTo>
                    <a:pt x="4894242" y="2597985"/>
                    <a:pt x="4896560" y="2618549"/>
                    <a:pt x="4901046" y="2638589"/>
                  </a:cubicBezTo>
                  <a:cubicBezTo>
                    <a:pt x="4931930" y="2626549"/>
                    <a:pt x="4964682" y="2619147"/>
                    <a:pt x="4997808" y="2616754"/>
                  </a:cubicBezTo>
                  <a:cubicBezTo>
                    <a:pt x="5000202" y="2583627"/>
                    <a:pt x="5007604" y="2550950"/>
                    <a:pt x="5019644" y="2520066"/>
                  </a:cubicBezTo>
                  <a:cubicBezTo>
                    <a:pt x="5000239" y="2515729"/>
                    <a:pt x="4980274" y="2513430"/>
                    <a:pt x="4960224" y="2513253"/>
                  </a:cubicBezTo>
                  <a:close/>
                  <a:moveTo>
                    <a:pt x="3777258" y="2513253"/>
                  </a:moveTo>
                  <a:cubicBezTo>
                    <a:pt x="3757199" y="2513075"/>
                    <a:pt x="3737065" y="2515019"/>
                    <a:pt x="3717324" y="2519169"/>
                  </a:cubicBezTo>
                  <a:cubicBezTo>
                    <a:pt x="3713361" y="2538088"/>
                    <a:pt x="3711267" y="2557530"/>
                    <a:pt x="3711267" y="2577047"/>
                  </a:cubicBezTo>
                  <a:cubicBezTo>
                    <a:pt x="3711267" y="2597910"/>
                    <a:pt x="3713660" y="2618473"/>
                    <a:pt x="3718146" y="2638589"/>
                  </a:cubicBezTo>
                  <a:cubicBezTo>
                    <a:pt x="3749030" y="2626549"/>
                    <a:pt x="3781782" y="2619147"/>
                    <a:pt x="3814908" y="2616754"/>
                  </a:cubicBezTo>
                  <a:cubicBezTo>
                    <a:pt x="3817301" y="2583627"/>
                    <a:pt x="3824704" y="2550875"/>
                    <a:pt x="3836743" y="2520066"/>
                  </a:cubicBezTo>
                  <a:cubicBezTo>
                    <a:pt x="3817301" y="2515729"/>
                    <a:pt x="3797317" y="2513430"/>
                    <a:pt x="3777258" y="2513253"/>
                  </a:cubicBezTo>
                  <a:close/>
                  <a:moveTo>
                    <a:pt x="2594358" y="2513253"/>
                  </a:moveTo>
                  <a:cubicBezTo>
                    <a:pt x="2574299" y="2513075"/>
                    <a:pt x="2554165" y="2515019"/>
                    <a:pt x="2534424" y="2519169"/>
                  </a:cubicBezTo>
                  <a:cubicBezTo>
                    <a:pt x="2530461" y="2538088"/>
                    <a:pt x="2528367" y="2557530"/>
                    <a:pt x="2528367" y="2577047"/>
                  </a:cubicBezTo>
                  <a:cubicBezTo>
                    <a:pt x="2528367" y="2597835"/>
                    <a:pt x="2530760" y="2618473"/>
                    <a:pt x="2535246" y="2638589"/>
                  </a:cubicBezTo>
                  <a:cubicBezTo>
                    <a:pt x="2566129" y="2626549"/>
                    <a:pt x="2598882" y="2619147"/>
                    <a:pt x="2632008" y="2616754"/>
                  </a:cubicBezTo>
                  <a:cubicBezTo>
                    <a:pt x="2634401" y="2583627"/>
                    <a:pt x="2641804" y="2550875"/>
                    <a:pt x="2653843" y="2520066"/>
                  </a:cubicBezTo>
                  <a:cubicBezTo>
                    <a:pt x="2634401" y="2515729"/>
                    <a:pt x="2614417" y="2513430"/>
                    <a:pt x="2594358" y="2513253"/>
                  </a:cubicBezTo>
                  <a:close/>
                  <a:moveTo>
                    <a:pt x="228557" y="2513253"/>
                  </a:moveTo>
                  <a:cubicBezTo>
                    <a:pt x="208498" y="2513075"/>
                    <a:pt x="188365" y="2515019"/>
                    <a:pt x="168624" y="2519169"/>
                  </a:cubicBezTo>
                  <a:cubicBezTo>
                    <a:pt x="164585" y="2538163"/>
                    <a:pt x="162566" y="2557605"/>
                    <a:pt x="162641" y="2576972"/>
                  </a:cubicBezTo>
                  <a:cubicBezTo>
                    <a:pt x="162641" y="2597910"/>
                    <a:pt x="164959" y="2618473"/>
                    <a:pt x="169445" y="2638513"/>
                  </a:cubicBezTo>
                  <a:cubicBezTo>
                    <a:pt x="200254" y="2626475"/>
                    <a:pt x="233006" y="2619071"/>
                    <a:pt x="266208" y="2616679"/>
                  </a:cubicBezTo>
                  <a:cubicBezTo>
                    <a:pt x="268600" y="2583627"/>
                    <a:pt x="276004" y="2550950"/>
                    <a:pt x="288042" y="2520066"/>
                  </a:cubicBezTo>
                  <a:cubicBezTo>
                    <a:pt x="268600" y="2515729"/>
                    <a:pt x="248616" y="2513430"/>
                    <a:pt x="228557" y="2513253"/>
                  </a:cubicBezTo>
                  <a:close/>
                  <a:moveTo>
                    <a:pt x="5390613" y="2513187"/>
                  </a:moveTo>
                  <a:cubicBezTo>
                    <a:pt x="5369751" y="2513187"/>
                    <a:pt x="5349112" y="2515505"/>
                    <a:pt x="5329072" y="2519992"/>
                  </a:cubicBezTo>
                  <a:cubicBezTo>
                    <a:pt x="5341186" y="2550950"/>
                    <a:pt x="5348588" y="2583702"/>
                    <a:pt x="5350982" y="2616754"/>
                  </a:cubicBezTo>
                  <a:cubicBezTo>
                    <a:pt x="5384182" y="2619071"/>
                    <a:pt x="5416934" y="2626549"/>
                    <a:pt x="5447743" y="2638663"/>
                  </a:cubicBezTo>
                  <a:cubicBezTo>
                    <a:pt x="5452230" y="2618549"/>
                    <a:pt x="5454548" y="2597985"/>
                    <a:pt x="5454548" y="2577122"/>
                  </a:cubicBezTo>
                  <a:cubicBezTo>
                    <a:pt x="5454548" y="2557530"/>
                    <a:pt x="5452528" y="2538088"/>
                    <a:pt x="5448566" y="2519169"/>
                  </a:cubicBezTo>
                  <a:cubicBezTo>
                    <a:pt x="5429647" y="2515206"/>
                    <a:pt x="5410280" y="2513187"/>
                    <a:pt x="5390613" y="2513187"/>
                  </a:cubicBezTo>
                  <a:close/>
                  <a:moveTo>
                    <a:pt x="4207862" y="2513187"/>
                  </a:moveTo>
                  <a:cubicBezTo>
                    <a:pt x="4186925" y="2513187"/>
                    <a:pt x="4166286" y="2515505"/>
                    <a:pt x="4146246" y="2519992"/>
                  </a:cubicBezTo>
                  <a:cubicBezTo>
                    <a:pt x="4158210" y="2550875"/>
                    <a:pt x="4165688" y="2583627"/>
                    <a:pt x="4168081" y="2616754"/>
                  </a:cubicBezTo>
                  <a:cubicBezTo>
                    <a:pt x="4201282" y="2619071"/>
                    <a:pt x="4234035" y="2626549"/>
                    <a:pt x="4264918" y="2638663"/>
                  </a:cubicBezTo>
                  <a:cubicBezTo>
                    <a:pt x="4266038" y="2633579"/>
                    <a:pt x="4267160" y="2628269"/>
                    <a:pt x="4268134" y="2622362"/>
                  </a:cubicBezTo>
                  <a:cubicBezTo>
                    <a:pt x="4270526" y="2607631"/>
                    <a:pt x="4271722" y="2592376"/>
                    <a:pt x="4271722" y="2577122"/>
                  </a:cubicBezTo>
                  <a:cubicBezTo>
                    <a:pt x="4271722" y="2557380"/>
                    <a:pt x="4269704" y="2537938"/>
                    <a:pt x="4265740" y="2519169"/>
                  </a:cubicBezTo>
                  <a:cubicBezTo>
                    <a:pt x="4246896" y="2515206"/>
                    <a:pt x="4227529" y="2513187"/>
                    <a:pt x="4207862" y="2513187"/>
                  </a:cubicBezTo>
                  <a:close/>
                  <a:moveTo>
                    <a:pt x="3024887" y="2513187"/>
                  </a:moveTo>
                  <a:cubicBezTo>
                    <a:pt x="3004024" y="2513187"/>
                    <a:pt x="2983386" y="2515505"/>
                    <a:pt x="2963346" y="2519992"/>
                  </a:cubicBezTo>
                  <a:cubicBezTo>
                    <a:pt x="2975310" y="2550875"/>
                    <a:pt x="2982788" y="2583627"/>
                    <a:pt x="2985180" y="2616754"/>
                  </a:cubicBezTo>
                  <a:cubicBezTo>
                    <a:pt x="3018307" y="2619071"/>
                    <a:pt x="3051059" y="2626549"/>
                    <a:pt x="3082017" y="2638663"/>
                  </a:cubicBezTo>
                  <a:cubicBezTo>
                    <a:pt x="3086504" y="2618549"/>
                    <a:pt x="3088822" y="2597910"/>
                    <a:pt x="3088822" y="2577122"/>
                  </a:cubicBezTo>
                  <a:cubicBezTo>
                    <a:pt x="3088822" y="2557605"/>
                    <a:pt x="3086803" y="2538163"/>
                    <a:pt x="3082764" y="2519169"/>
                  </a:cubicBezTo>
                  <a:cubicBezTo>
                    <a:pt x="3063921" y="2515206"/>
                    <a:pt x="3044478" y="2513187"/>
                    <a:pt x="3024887" y="2513187"/>
                  </a:cubicBezTo>
                  <a:close/>
                  <a:moveTo>
                    <a:pt x="1841912" y="2513187"/>
                  </a:moveTo>
                  <a:cubicBezTo>
                    <a:pt x="1820975" y="2513187"/>
                    <a:pt x="1800411" y="2515505"/>
                    <a:pt x="1780371" y="2519992"/>
                  </a:cubicBezTo>
                  <a:cubicBezTo>
                    <a:pt x="1792410" y="2550875"/>
                    <a:pt x="1799887" y="2583627"/>
                    <a:pt x="1802280" y="2616754"/>
                  </a:cubicBezTo>
                  <a:cubicBezTo>
                    <a:pt x="1835407" y="2619071"/>
                    <a:pt x="1868159" y="2626549"/>
                    <a:pt x="1899042" y="2638663"/>
                  </a:cubicBezTo>
                  <a:cubicBezTo>
                    <a:pt x="1903529" y="2618549"/>
                    <a:pt x="1905846" y="2597985"/>
                    <a:pt x="1905846" y="2577122"/>
                  </a:cubicBezTo>
                  <a:cubicBezTo>
                    <a:pt x="1905846" y="2557530"/>
                    <a:pt x="1903828" y="2538088"/>
                    <a:pt x="1899865" y="2519169"/>
                  </a:cubicBezTo>
                  <a:cubicBezTo>
                    <a:pt x="1880946" y="2515206"/>
                    <a:pt x="1861579" y="2513187"/>
                    <a:pt x="1841912" y="2513187"/>
                  </a:cubicBezTo>
                  <a:close/>
                  <a:moveTo>
                    <a:pt x="659012" y="2513187"/>
                  </a:moveTo>
                  <a:cubicBezTo>
                    <a:pt x="638074" y="2513187"/>
                    <a:pt x="617510" y="2515505"/>
                    <a:pt x="597396" y="2520066"/>
                  </a:cubicBezTo>
                  <a:cubicBezTo>
                    <a:pt x="609510" y="2551025"/>
                    <a:pt x="616912" y="2583777"/>
                    <a:pt x="619305" y="2616828"/>
                  </a:cubicBezTo>
                  <a:cubicBezTo>
                    <a:pt x="652432" y="2619221"/>
                    <a:pt x="685184" y="2626624"/>
                    <a:pt x="716067" y="2638663"/>
                  </a:cubicBezTo>
                  <a:cubicBezTo>
                    <a:pt x="720554" y="2618473"/>
                    <a:pt x="722872" y="2597910"/>
                    <a:pt x="722872" y="2577122"/>
                  </a:cubicBezTo>
                  <a:cubicBezTo>
                    <a:pt x="722872" y="2557380"/>
                    <a:pt x="720853" y="2537938"/>
                    <a:pt x="716890" y="2519169"/>
                  </a:cubicBezTo>
                  <a:cubicBezTo>
                    <a:pt x="698045" y="2515206"/>
                    <a:pt x="678679" y="2513187"/>
                    <a:pt x="659012" y="2513187"/>
                  </a:cubicBezTo>
                  <a:close/>
                  <a:moveTo>
                    <a:pt x="5765920" y="2455384"/>
                  </a:moveTo>
                  <a:cubicBezTo>
                    <a:pt x="5740795" y="2477145"/>
                    <a:pt x="5712454" y="2495017"/>
                    <a:pt x="5682095" y="2508327"/>
                  </a:cubicBezTo>
                  <a:cubicBezTo>
                    <a:pt x="5693162" y="2525749"/>
                    <a:pt x="5705948" y="2541977"/>
                    <a:pt x="5720680" y="2556708"/>
                  </a:cubicBezTo>
                  <a:cubicBezTo>
                    <a:pt x="5734514" y="2570541"/>
                    <a:pt x="5749694" y="2582880"/>
                    <a:pt x="5765920" y="2593423"/>
                  </a:cubicBezTo>
                  <a:cubicBezTo>
                    <a:pt x="5782072" y="2582880"/>
                    <a:pt x="5797252" y="2570541"/>
                    <a:pt x="5811086" y="2556708"/>
                  </a:cubicBezTo>
                  <a:cubicBezTo>
                    <a:pt x="5825892" y="2541901"/>
                    <a:pt x="5838678" y="2525675"/>
                    <a:pt x="5849670" y="2508327"/>
                  </a:cubicBezTo>
                  <a:cubicBezTo>
                    <a:pt x="5819312" y="2494941"/>
                    <a:pt x="5790970" y="2477070"/>
                    <a:pt x="5765920" y="2455384"/>
                  </a:cubicBezTo>
                  <a:close/>
                  <a:moveTo>
                    <a:pt x="4583020" y="2455384"/>
                  </a:moveTo>
                  <a:cubicBezTo>
                    <a:pt x="4557894" y="2477070"/>
                    <a:pt x="4529479" y="2495017"/>
                    <a:pt x="4499194" y="2508327"/>
                  </a:cubicBezTo>
                  <a:cubicBezTo>
                    <a:pt x="4510187" y="2525675"/>
                    <a:pt x="4522973" y="2541901"/>
                    <a:pt x="4537780" y="2556708"/>
                  </a:cubicBezTo>
                  <a:cubicBezTo>
                    <a:pt x="4551613" y="2570541"/>
                    <a:pt x="4566793" y="2582880"/>
                    <a:pt x="4583020" y="2593423"/>
                  </a:cubicBezTo>
                  <a:cubicBezTo>
                    <a:pt x="4599172" y="2582880"/>
                    <a:pt x="4614352" y="2570541"/>
                    <a:pt x="4628185" y="2556708"/>
                  </a:cubicBezTo>
                  <a:cubicBezTo>
                    <a:pt x="4642916" y="2541977"/>
                    <a:pt x="4655778" y="2525749"/>
                    <a:pt x="4666770" y="2508327"/>
                  </a:cubicBezTo>
                  <a:cubicBezTo>
                    <a:pt x="4636410" y="2494941"/>
                    <a:pt x="4608070" y="2477070"/>
                    <a:pt x="4583020" y="2455384"/>
                  </a:cubicBezTo>
                  <a:close/>
                  <a:moveTo>
                    <a:pt x="2217144" y="2455384"/>
                  </a:moveTo>
                  <a:cubicBezTo>
                    <a:pt x="2191944" y="2477145"/>
                    <a:pt x="2163603" y="2495091"/>
                    <a:pt x="2133244" y="2508327"/>
                  </a:cubicBezTo>
                  <a:cubicBezTo>
                    <a:pt x="2136161" y="2512963"/>
                    <a:pt x="2139226" y="2517599"/>
                    <a:pt x="2142442" y="2522086"/>
                  </a:cubicBezTo>
                  <a:cubicBezTo>
                    <a:pt x="2142591" y="2522310"/>
                    <a:pt x="2142666" y="2522459"/>
                    <a:pt x="2142816" y="2522609"/>
                  </a:cubicBezTo>
                  <a:cubicBezTo>
                    <a:pt x="2149246" y="2531358"/>
                    <a:pt x="2156201" y="2539808"/>
                    <a:pt x="2163379" y="2547734"/>
                  </a:cubicBezTo>
                  <a:cubicBezTo>
                    <a:pt x="2163529" y="2547959"/>
                    <a:pt x="2163753" y="2548108"/>
                    <a:pt x="2163903" y="2548333"/>
                  </a:cubicBezTo>
                  <a:cubicBezTo>
                    <a:pt x="2163903" y="2548333"/>
                    <a:pt x="2163978" y="2548407"/>
                    <a:pt x="2163978" y="2548407"/>
                  </a:cubicBezTo>
                  <a:cubicBezTo>
                    <a:pt x="2166520" y="2551174"/>
                    <a:pt x="2169137" y="2553941"/>
                    <a:pt x="2171904" y="2556708"/>
                  </a:cubicBezTo>
                  <a:cubicBezTo>
                    <a:pt x="2185737" y="2570541"/>
                    <a:pt x="2200917" y="2582880"/>
                    <a:pt x="2217144" y="2593423"/>
                  </a:cubicBezTo>
                  <a:cubicBezTo>
                    <a:pt x="2233296" y="2582880"/>
                    <a:pt x="2248476" y="2570541"/>
                    <a:pt x="2262309" y="2556708"/>
                  </a:cubicBezTo>
                  <a:cubicBezTo>
                    <a:pt x="2277116" y="2541977"/>
                    <a:pt x="2289903" y="2525749"/>
                    <a:pt x="2300970" y="2508327"/>
                  </a:cubicBezTo>
                  <a:cubicBezTo>
                    <a:pt x="2270535" y="2495017"/>
                    <a:pt x="2242194" y="2477070"/>
                    <a:pt x="2217144" y="2455384"/>
                  </a:cubicBezTo>
                  <a:close/>
                  <a:moveTo>
                    <a:pt x="1034244" y="2455384"/>
                  </a:moveTo>
                  <a:cubicBezTo>
                    <a:pt x="1009119" y="2477145"/>
                    <a:pt x="980778" y="2495017"/>
                    <a:pt x="950494" y="2508327"/>
                  </a:cubicBezTo>
                  <a:cubicBezTo>
                    <a:pt x="953410" y="2512963"/>
                    <a:pt x="956401" y="2517674"/>
                    <a:pt x="959542" y="2522086"/>
                  </a:cubicBezTo>
                  <a:cubicBezTo>
                    <a:pt x="959841" y="2522459"/>
                    <a:pt x="960065" y="2522758"/>
                    <a:pt x="960364" y="2523133"/>
                  </a:cubicBezTo>
                  <a:cubicBezTo>
                    <a:pt x="966795" y="2531956"/>
                    <a:pt x="973824" y="2540481"/>
                    <a:pt x="981077" y="2548407"/>
                  </a:cubicBezTo>
                  <a:cubicBezTo>
                    <a:pt x="983619" y="2551174"/>
                    <a:pt x="986237" y="2553941"/>
                    <a:pt x="989003" y="2556708"/>
                  </a:cubicBezTo>
                  <a:cubicBezTo>
                    <a:pt x="1002838" y="2570541"/>
                    <a:pt x="1018017" y="2582880"/>
                    <a:pt x="1034244" y="2593423"/>
                  </a:cubicBezTo>
                  <a:cubicBezTo>
                    <a:pt x="1050396" y="2582880"/>
                    <a:pt x="1065575" y="2570541"/>
                    <a:pt x="1079410" y="2556708"/>
                  </a:cubicBezTo>
                  <a:cubicBezTo>
                    <a:pt x="1094141" y="2541977"/>
                    <a:pt x="1107002" y="2525749"/>
                    <a:pt x="1117995" y="2508327"/>
                  </a:cubicBezTo>
                  <a:cubicBezTo>
                    <a:pt x="1087635" y="2494941"/>
                    <a:pt x="1059294" y="2477070"/>
                    <a:pt x="1034244" y="2455384"/>
                  </a:cubicBezTo>
                  <a:close/>
                  <a:moveTo>
                    <a:pt x="3400044" y="2455310"/>
                  </a:moveTo>
                  <a:cubicBezTo>
                    <a:pt x="3374919" y="2477070"/>
                    <a:pt x="3346504" y="2495017"/>
                    <a:pt x="3316219" y="2508327"/>
                  </a:cubicBezTo>
                  <a:cubicBezTo>
                    <a:pt x="3323173" y="2519244"/>
                    <a:pt x="3330801" y="2529788"/>
                    <a:pt x="3339251" y="2539733"/>
                  </a:cubicBezTo>
                  <a:cubicBezTo>
                    <a:pt x="3339325" y="2539808"/>
                    <a:pt x="3339400" y="2539883"/>
                    <a:pt x="3339475" y="2539958"/>
                  </a:cubicBezTo>
                  <a:cubicBezTo>
                    <a:pt x="3344261" y="2545641"/>
                    <a:pt x="3349271" y="2551099"/>
                    <a:pt x="3354879" y="2556708"/>
                  </a:cubicBezTo>
                  <a:cubicBezTo>
                    <a:pt x="3368712" y="2570541"/>
                    <a:pt x="3383892" y="2582805"/>
                    <a:pt x="3400044" y="2593348"/>
                  </a:cubicBezTo>
                  <a:cubicBezTo>
                    <a:pt x="3416196" y="2582805"/>
                    <a:pt x="3431376" y="2570541"/>
                    <a:pt x="3445285" y="2556633"/>
                  </a:cubicBezTo>
                  <a:cubicBezTo>
                    <a:pt x="3460016" y="2541901"/>
                    <a:pt x="3472803" y="2525675"/>
                    <a:pt x="3483795" y="2508252"/>
                  </a:cubicBezTo>
                  <a:cubicBezTo>
                    <a:pt x="3453510" y="2494941"/>
                    <a:pt x="3425170" y="2477070"/>
                    <a:pt x="3400044" y="2455310"/>
                  </a:cubicBezTo>
                  <a:close/>
                  <a:moveTo>
                    <a:pt x="5174432" y="2405583"/>
                  </a:moveTo>
                  <a:cubicBezTo>
                    <a:pt x="5158206" y="2416201"/>
                    <a:pt x="5143101" y="2428465"/>
                    <a:pt x="5129192" y="2442373"/>
                  </a:cubicBezTo>
                  <a:cubicBezTo>
                    <a:pt x="5114536" y="2457030"/>
                    <a:pt x="5101674" y="2473331"/>
                    <a:pt x="5090682" y="2490679"/>
                  </a:cubicBezTo>
                  <a:cubicBezTo>
                    <a:pt x="5120967" y="2503915"/>
                    <a:pt x="5149307" y="2521786"/>
                    <a:pt x="5174432" y="2543621"/>
                  </a:cubicBezTo>
                  <a:cubicBezTo>
                    <a:pt x="5199558" y="2521861"/>
                    <a:pt x="5227898" y="2503990"/>
                    <a:pt x="5258182" y="2490679"/>
                  </a:cubicBezTo>
                  <a:cubicBezTo>
                    <a:pt x="5247191" y="2473256"/>
                    <a:pt x="5234404" y="2457030"/>
                    <a:pt x="5219673" y="2442298"/>
                  </a:cubicBezTo>
                  <a:cubicBezTo>
                    <a:pt x="5205838" y="2428465"/>
                    <a:pt x="5190660" y="2416201"/>
                    <a:pt x="5174432" y="2405583"/>
                  </a:cubicBezTo>
                  <a:close/>
                  <a:moveTo>
                    <a:pt x="3991532" y="2405583"/>
                  </a:moveTo>
                  <a:cubicBezTo>
                    <a:pt x="3975305" y="2416201"/>
                    <a:pt x="3960126" y="2428465"/>
                    <a:pt x="3946367" y="2442298"/>
                  </a:cubicBezTo>
                  <a:cubicBezTo>
                    <a:pt x="3931636" y="2457030"/>
                    <a:pt x="3918774" y="2473256"/>
                    <a:pt x="3907782" y="2490679"/>
                  </a:cubicBezTo>
                  <a:cubicBezTo>
                    <a:pt x="3937992" y="2503915"/>
                    <a:pt x="3966407" y="2521786"/>
                    <a:pt x="3991607" y="2543621"/>
                  </a:cubicBezTo>
                  <a:cubicBezTo>
                    <a:pt x="4016658" y="2521861"/>
                    <a:pt x="4045073" y="2503990"/>
                    <a:pt x="4075357" y="2490679"/>
                  </a:cubicBezTo>
                  <a:cubicBezTo>
                    <a:pt x="4064290" y="2473256"/>
                    <a:pt x="4051503" y="2457030"/>
                    <a:pt x="4036772" y="2442298"/>
                  </a:cubicBezTo>
                  <a:cubicBezTo>
                    <a:pt x="4022939" y="2428465"/>
                    <a:pt x="4007759" y="2416201"/>
                    <a:pt x="3991532" y="2405583"/>
                  </a:cubicBezTo>
                  <a:close/>
                  <a:moveTo>
                    <a:pt x="2808632" y="2405583"/>
                  </a:moveTo>
                  <a:cubicBezTo>
                    <a:pt x="2792405" y="2416201"/>
                    <a:pt x="2777225" y="2428465"/>
                    <a:pt x="2763466" y="2442298"/>
                  </a:cubicBezTo>
                  <a:cubicBezTo>
                    <a:pt x="2748734" y="2457030"/>
                    <a:pt x="2735873" y="2473256"/>
                    <a:pt x="2724881" y="2490679"/>
                  </a:cubicBezTo>
                  <a:cubicBezTo>
                    <a:pt x="2755166" y="2503915"/>
                    <a:pt x="2783506" y="2521861"/>
                    <a:pt x="2808632" y="2543621"/>
                  </a:cubicBezTo>
                  <a:cubicBezTo>
                    <a:pt x="2833682" y="2521861"/>
                    <a:pt x="2862098" y="2503915"/>
                    <a:pt x="2892382" y="2490679"/>
                  </a:cubicBezTo>
                  <a:cubicBezTo>
                    <a:pt x="2881390" y="2473256"/>
                    <a:pt x="2868528" y="2456954"/>
                    <a:pt x="2853872" y="2442298"/>
                  </a:cubicBezTo>
                  <a:cubicBezTo>
                    <a:pt x="2839964" y="2428390"/>
                    <a:pt x="2824784" y="2416126"/>
                    <a:pt x="2808632" y="2405583"/>
                  </a:cubicBezTo>
                  <a:close/>
                  <a:moveTo>
                    <a:pt x="1625657" y="2405583"/>
                  </a:moveTo>
                  <a:cubicBezTo>
                    <a:pt x="1609430" y="2416201"/>
                    <a:pt x="1594250" y="2428539"/>
                    <a:pt x="1580417" y="2442373"/>
                  </a:cubicBezTo>
                  <a:cubicBezTo>
                    <a:pt x="1565760" y="2457030"/>
                    <a:pt x="1552899" y="2473256"/>
                    <a:pt x="1541906" y="2490679"/>
                  </a:cubicBezTo>
                  <a:cubicBezTo>
                    <a:pt x="1572191" y="2503915"/>
                    <a:pt x="1600606" y="2521786"/>
                    <a:pt x="1625657" y="2543621"/>
                  </a:cubicBezTo>
                  <a:cubicBezTo>
                    <a:pt x="1650857" y="2521861"/>
                    <a:pt x="1679197" y="2503990"/>
                    <a:pt x="1709482" y="2490679"/>
                  </a:cubicBezTo>
                  <a:cubicBezTo>
                    <a:pt x="1698415" y="2473256"/>
                    <a:pt x="1685628" y="2456954"/>
                    <a:pt x="1670897" y="2442298"/>
                  </a:cubicBezTo>
                  <a:cubicBezTo>
                    <a:pt x="1657063" y="2428465"/>
                    <a:pt x="1641883" y="2416201"/>
                    <a:pt x="1625657" y="2405583"/>
                  </a:cubicBezTo>
                  <a:close/>
                  <a:moveTo>
                    <a:pt x="442756" y="2405508"/>
                  </a:moveTo>
                  <a:cubicBezTo>
                    <a:pt x="426604" y="2416126"/>
                    <a:pt x="411424" y="2428390"/>
                    <a:pt x="397516" y="2442298"/>
                  </a:cubicBezTo>
                  <a:cubicBezTo>
                    <a:pt x="382785" y="2457030"/>
                    <a:pt x="369998" y="2473256"/>
                    <a:pt x="359080" y="2490605"/>
                  </a:cubicBezTo>
                  <a:cubicBezTo>
                    <a:pt x="389365" y="2503915"/>
                    <a:pt x="417706" y="2521786"/>
                    <a:pt x="442831" y="2543547"/>
                  </a:cubicBezTo>
                  <a:cubicBezTo>
                    <a:pt x="467956" y="2521786"/>
                    <a:pt x="496297" y="2503915"/>
                    <a:pt x="526581" y="2490605"/>
                  </a:cubicBezTo>
                  <a:cubicBezTo>
                    <a:pt x="515514" y="2473182"/>
                    <a:pt x="502728" y="2456954"/>
                    <a:pt x="487996" y="2442224"/>
                  </a:cubicBezTo>
                  <a:cubicBezTo>
                    <a:pt x="474163" y="2428390"/>
                    <a:pt x="458983" y="2416126"/>
                    <a:pt x="442756" y="2405508"/>
                  </a:cubicBezTo>
                  <a:close/>
                  <a:moveTo>
                    <a:pt x="5834940" y="2372307"/>
                  </a:moveTo>
                  <a:cubicBezTo>
                    <a:pt x="5825144" y="2388982"/>
                    <a:pt x="5813852" y="2404760"/>
                    <a:pt x="5801290" y="2419491"/>
                  </a:cubicBezTo>
                  <a:cubicBezTo>
                    <a:pt x="5822676" y="2437662"/>
                    <a:pt x="5846830" y="2452618"/>
                    <a:pt x="5872776" y="2463685"/>
                  </a:cubicBezTo>
                  <a:cubicBezTo>
                    <a:pt x="5883245" y="2437662"/>
                    <a:pt x="5889751" y="2409994"/>
                    <a:pt x="5892144" y="2381953"/>
                  </a:cubicBezTo>
                  <a:cubicBezTo>
                    <a:pt x="5872851" y="2380383"/>
                    <a:pt x="5853708" y="2377242"/>
                    <a:pt x="5834940" y="2372307"/>
                  </a:cubicBezTo>
                  <a:close/>
                  <a:moveTo>
                    <a:pt x="3469064" y="2372307"/>
                  </a:moveTo>
                  <a:cubicBezTo>
                    <a:pt x="3459268" y="2389057"/>
                    <a:pt x="3447902" y="2404760"/>
                    <a:pt x="3435414" y="2419491"/>
                  </a:cubicBezTo>
                  <a:cubicBezTo>
                    <a:pt x="3456950" y="2437662"/>
                    <a:pt x="3481103" y="2452692"/>
                    <a:pt x="3506902" y="2463685"/>
                  </a:cubicBezTo>
                  <a:cubicBezTo>
                    <a:pt x="3517445" y="2437662"/>
                    <a:pt x="3523950" y="2409994"/>
                    <a:pt x="3526268" y="2381953"/>
                  </a:cubicBezTo>
                  <a:cubicBezTo>
                    <a:pt x="3506976" y="2380383"/>
                    <a:pt x="3487833" y="2377242"/>
                    <a:pt x="3469064" y="2372307"/>
                  </a:cubicBezTo>
                  <a:close/>
                  <a:moveTo>
                    <a:pt x="2286163" y="2372307"/>
                  </a:moveTo>
                  <a:cubicBezTo>
                    <a:pt x="2276367" y="2388982"/>
                    <a:pt x="2265077" y="2404760"/>
                    <a:pt x="2252514" y="2419491"/>
                  </a:cubicBezTo>
                  <a:cubicBezTo>
                    <a:pt x="2273975" y="2437662"/>
                    <a:pt x="2298128" y="2452618"/>
                    <a:pt x="2324001" y="2463685"/>
                  </a:cubicBezTo>
                  <a:cubicBezTo>
                    <a:pt x="2334470" y="2437662"/>
                    <a:pt x="2340975" y="2409994"/>
                    <a:pt x="2343368" y="2381953"/>
                  </a:cubicBezTo>
                  <a:cubicBezTo>
                    <a:pt x="2324076" y="2380383"/>
                    <a:pt x="2304933" y="2377242"/>
                    <a:pt x="2286163" y="2372307"/>
                  </a:cubicBezTo>
                  <a:close/>
                  <a:moveTo>
                    <a:pt x="1103263" y="2372307"/>
                  </a:moveTo>
                  <a:cubicBezTo>
                    <a:pt x="1093468" y="2388982"/>
                    <a:pt x="1082176" y="2404760"/>
                    <a:pt x="1069614" y="2419491"/>
                  </a:cubicBezTo>
                  <a:cubicBezTo>
                    <a:pt x="1091000" y="2437662"/>
                    <a:pt x="1115227" y="2452618"/>
                    <a:pt x="1141101" y="2463685"/>
                  </a:cubicBezTo>
                  <a:cubicBezTo>
                    <a:pt x="1151569" y="2437662"/>
                    <a:pt x="1158075" y="2409994"/>
                    <a:pt x="1160467" y="2381953"/>
                  </a:cubicBezTo>
                  <a:cubicBezTo>
                    <a:pt x="1141175" y="2380383"/>
                    <a:pt x="1122032" y="2377242"/>
                    <a:pt x="1103263" y="2372307"/>
                  </a:cubicBezTo>
                  <a:close/>
                  <a:moveTo>
                    <a:pt x="5696900" y="2372232"/>
                  </a:moveTo>
                  <a:cubicBezTo>
                    <a:pt x="5678132" y="2377168"/>
                    <a:pt x="5658989" y="2380308"/>
                    <a:pt x="5639696" y="2381878"/>
                  </a:cubicBezTo>
                  <a:cubicBezTo>
                    <a:pt x="5642014" y="2409994"/>
                    <a:pt x="5648520" y="2437662"/>
                    <a:pt x="5659064" y="2463685"/>
                  </a:cubicBezTo>
                  <a:cubicBezTo>
                    <a:pt x="5684862" y="2452692"/>
                    <a:pt x="5709014" y="2437737"/>
                    <a:pt x="5730550" y="2419491"/>
                  </a:cubicBezTo>
                  <a:cubicBezTo>
                    <a:pt x="5717987" y="2404760"/>
                    <a:pt x="5706696" y="2388982"/>
                    <a:pt x="5696900" y="2372232"/>
                  </a:cubicBezTo>
                  <a:close/>
                  <a:moveTo>
                    <a:pt x="4652039" y="2372232"/>
                  </a:moveTo>
                  <a:cubicBezTo>
                    <a:pt x="4648898" y="2377616"/>
                    <a:pt x="4645683" y="2382775"/>
                    <a:pt x="4642318" y="2387860"/>
                  </a:cubicBezTo>
                  <a:cubicBezTo>
                    <a:pt x="4642318" y="2387936"/>
                    <a:pt x="4642243" y="2388010"/>
                    <a:pt x="4642243" y="2388010"/>
                  </a:cubicBezTo>
                  <a:cubicBezTo>
                    <a:pt x="4637382" y="2395413"/>
                    <a:pt x="4632148" y="2402667"/>
                    <a:pt x="4626840" y="2409396"/>
                  </a:cubicBezTo>
                  <a:cubicBezTo>
                    <a:pt x="4624148" y="2412762"/>
                    <a:pt x="4621380" y="2416201"/>
                    <a:pt x="4618464" y="2419566"/>
                  </a:cubicBezTo>
                  <a:cubicBezTo>
                    <a:pt x="4639850" y="2437662"/>
                    <a:pt x="4664004" y="2452692"/>
                    <a:pt x="4689876" y="2463610"/>
                  </a:cubicBezTo>
                  <a:cubicBezTo>
                    <a:pt x="4700346" y="2437588"/>
                    <a:pt x="4706850" y="2409920"/>
                    <a:pt x="4709244" y="2381878"/>
                  </a:cubicBezTo>
                  <a:cubicBezTo>
                    <a:pt x="4689951" y="2380308"/>
                    <a:pt x="4670808" y="2377168"/>
                    <a:pt x="4652039" y="2372232"/>
                  </a:cubicBezTo>
                  <a:close/>
                  <a:moveTo>
                    <a:pt x="4514000" y="2372232"/>
                  </a:moveTo>
                  <a:cubicBezTo>
                    <a:pt x="4495157" y="2377168"/>
                    <a:pt x="4476088" y="2380308"/>
                    <a:pt x="4456796" y="2381878"/>
                  </a:cubicBezTo>
                  <a:cubicBezTo>
                    <a:pt x="4459114" y="2409994"/>
                    <a:pt x="4465620" y="2437662"/>
                    <a:pt x="4476163" y="2463685"/>
                  </a:cubicBezTo>
                  <a:cubicBezTo>
                    <a:pt x="4501961" y="2452692"/>
                    <a:pt x="4526114" y="2437737"/>
                    <a:pt x="4547650" y="2419491"/>
                  </a:cubicBezTo>
                  <a:cubicBezTo>
                    <a:pt x="4539126" y="2409546"/>
                    <a:pt x="4531124" y="2399002"/>
                    <a:pt x="4523796" y="2388010"/>
                  </a:cubicBezTo>
                  <a:cubicBezTo>
                    <a:pt x="4523198" y="2387038"/>
                    <a:pt x="4522600" y="2385916"/>
                    <a:pt x="4521926" y="2384945"/>
                  </a:cubicBezTo>
                  <a:cubicBezTo>
                    <a:pt x="4519234" y="2380757"/>
                    <a:pt x="4516542" y="2376569"/>
                    <a:pt x="4514000" y="2372232"/>
                  </a:cubicBezTo>
                  <a:close/>
                  <a:moveTo>
                    <a:pt x="3330950" y="2372232"/>
                  </a:moveTo>
                  <a:cubicBezTo>
                    <a:pt x="3312181" y="2377168"/>
                    <a:pt x="3293113" y="2380308"/>
                    <a:pt x="3273820" y="2381878"/>
                  </a:cubicBezTo>
                  <a:cubicBezTo>
                    <a:pt x="3275390" y="2401171"/>
                    <a:pt x="3278831" y="2420164"/>
                    <a:pt x="3284364" y="2438634"/>
                  </a:cubicBezTo>
                  <a:cubicBezTo>
                    <a:pt x="3285935" y="2443794"/>
                    <a:pt x="3287580" y="2448954"/>
                    <a:pt x="3289450" y="2454039"/>
                  </a:cubicBezTo>
                  <a:cubicBezTo>
                    <a:pt x="3290496" y="2456805"/>
                    <a:pt x="3291468" y="2459347"/>
                    <a:pt x="3292440" y="2461816"/>
                  </a:cubicBezTo>
                  <a:cubicBezTo>
                    <a:pt x="3292664" y="2462414"/>
                    <a:pt x="3292964" y="2463087"/>
                    <a:pt x="3293188" y="2463685"/>
                  </a:cubicBezTo>
                  <a:cubicBezTo>
                    <a:pt x="3318911" y="2452692"/>
                    <a:pt x="3343064" y="2437737"/>
                    <a:pt x="3364525" y="2419641"/>
                  </a:cubicBezTo>
                  <a:cubicBezTo>
                    <a:pt x="3364450" y="2419566"/>
                    <a:pt x="3364450" y="2419566"/>
                    <a:pt x="3364450" y="2419566"/>
                  </a:cubicBezTo>
                  <a:cubicBezTo>
                    <a:pt x="3364450" y="2419491"/>
                    <a:pt x="3364376" y="2419491"/>
                    <a:pt x="3364376" y="2419417"/>
                  </a:cubicBezTo>
                  <a:cubicBezTo>
                    <a:pt x="3363179" y="2417996"/>
                    <a:pt x="3362058" y="2416426"/>
                    <a:pt x="3360861" y="2415005"/>
                  </a:cubicBezTo>
                  <a:cubicBezTo>
                    <a:pt x="3356300" y="2409471"/>
                    <a:pt x="3352038" y="2404088"/>
                    <a:pt x="3348224" y="2398704"/>
                  </a:cubicBezTo>
                  <a:cubicBezTo>
                    <a:pt x="3343064" y="2391674"/>
                    <a:pt x="3338129" y="2384196"/>
                    <a:pt x="3333642" y="2376793"/>
                  </a:cubicBezTo>
                  <a:cubicBezTo>
                    <a:pt x="3332745" y="2375223"/>
                    <a:pt x="3331848" y="2373728"/>
                    <a:pt x="3330950" y="2372232"/>
                  </a:cubicBezTo>
                  <a:close/>
                  <a:moveTo>
                    <a:pt x="2148125" y="2372232"/>
                  </a:moveTo>
                  <a:cubicBezTo>
                    <a:pt x="2129281" y="2377168"/>
                    <a:pt x="2110213" y="2380308"/>
                    <a:pt x="2090920" y="2381878"/>
                  </a:cubicBezTo>
                  <a:cubicBezTo>
                    <a:pt x="2093238" y="2409920"/>
                    <a:pt x="2099744" y="2437662"/>
                    <a:pt x="2110287" y="2463685"/>
                  </a:cubicBezTo>
                  <a:cubicBezTo>
                    <a:pt x="2136085" y="2452692"/>
                    <a:pt x="2160239" y="2437737"/>
                    <a:pt x="2181774" y="2419491"/>
                  </a:cubicBezTo>
                  <a:cubicBezTo>
                    <a:pt x="2169212" y="2404760"/>
                    <a:pt x="2157920" y="2388982"/>
                    <a:pt x="2148125" y="2372232"/>
                  </a:cubicBezTo>
                  <a:close/>
                  <a:moveTo>
                    <a:pt x="965225" y="2372232"/>
                  </a:moveTo>
                  <a:cubicBezTo>
                    <a:pt x="946455" y="2377168"/>
                    <a:pt x="927312" y="2380308"/>
                    <a:pt x="908020" y="2381878"/>
                  </a:cubicBezTo>
                  <a:cubicBezTo>
                    <a:pt x="910338" y="2409994"/>
                    <a:pt x="916918" y="2437662"/>
                    <a:pt x="927387" y="2463685"/>
                  </a:cubicBezTo>
                  <a:cubicBezTo>
                    <a:pt x="953186" y="2452692"/>
                    <a:pt x="977338" y="2437737"/>
                    <a:pt x="998874" y="2419491"/>
                  </a:cubicBezTo>
                  <a:cubicBezTo>
                    <a:pt x="986311" y="2404686"/>
                    <a:pt x="975021" y="2388982"/>
                    <a:pt x="965225" y="2372232"/>
                  </a:cubicBezTo>
                  <a:close/>
                  <a:moveTo>
                    <a:pt x="6039231" y="2360418"/>
                  </a:moveTo>
                  <a:cubicBezTo>
                    <a:pt x="6008347" y="2372457"/>
                    <a:pt x="5975670" y="2379860"/>
                    <a:pt x="5942468" y="2382253"/>
                  </a:cubicBezTo>
                  <a:cubicBezTo>
                    <a:pt x="5940076" y="2415304"/>
                    <a:pt x="5932672" y="2448057"/>
                    <a:pt x="5920634" y="2478865"/>
                  </a:cubicBezTo>
                  <a:cubicBezTo>
                    <a:pt x="5959817" y="2487613"/>
                    <a:pt x="6000870" y="2488137"/>
                    <a:pt x="6040128" y="2479837"/>
                  </a:cubicBezTo>
                  <a:cubicBezTo>
                    <a:pt x="6044091" y="2461143"/>
                    <a:pt x="6046110" y="2441625"/>
                    <a:pt x="6046110" y="2421959"/>
                  </a:cubicBezTo>
                  <a:cubicBezTo>
                    <a:pt x="6046110" y="2401171"/>
                    <a:pt x="6043716" y="2380533"/>
                    <a:pt x="6039231" y="2360418"/>
                  </a:cubicBezTo>
                  <a:close/>
                  <a:moveTo>
                    <a:pt x="5492534" y="2360418"/>
                  </a:moveTo>
                  <a:cubicBezTo>
                    <a:pt x="5488048" y="2380533"/>
                    <a:pt x="5485655" y="2401096"/>
                    <a:pt x="5485655" y="2421959"/>
                  </a:cubicBezTo>
                  <a:cubicBezTo>
                    <a:pt x="5485655" y="2441401"/>
                    <a:pt x="5487674" y="2460843"/>
                    <a:pt x="5491638" y="2479837"/>
                  </a:cubicBezTo>
                  <a:cubicBezTo>
                    <a:pt x="5530895" y="2488137"/>
                    <a:pt x="5571873" y="2487688"/>
                    <a:pt x="5611056" y="2478939"/>
                  </a:cubicBezTo>
                  <a:cubicBezTo>
                    <a:pt x="5599018" y="2448057"/>
                    <a:pt x="5591614" y="2415378"/>
                    <a:pt x="5589222" y="2382253"/>
                  </a:cubicBezTo>
                  <a:cubicBezTo>
                    <a:pt x="5555946" y="2379860"/>
                    <a:pt x="5523268" y="2372382"/>
                    <a:pt x="5492534" y="2360418"/>
                  </a:cubicBezTo>
                  <a:close/>
                  <a:moveTo>
                    <a:pt x="4856330" y="2360418"/>
                  </a:moveTo>
                  <a:cubicBezTo>
                    <a:pt x="4825448" y="2372382"/>
                    <a:pt x="4792694" y="2379860"/>
                    <a:pt x="4759568" y="2382253"/>
                  </a:cubicBezTo>
                  <a:cubicBezTo>
                    <a:pt x="4757176" y="2415304"/>
                    <a:pt x="4749773" y="2448057"/>
                    <a:pt x="4737734" y="2478865"/>
                  </a:cubicBezTo>
                  <a:cubicBezTo>
                    <a:pt x="4776842" y="2487613"/>
                    <a:pt x="4817820" y="2488137"/>
                    <a:pt x="4857153" y="2479837"/>
                  </a:cubicBezTo>
                  <a:cubicBezTo>
                    <a:pt x="4861190" y="2460843"/>
                    <a:pt x="4863210" y="2441401"/>
                    <a:pt x="4863210" y="2421959"/>
                  </a:cubicBezTo>
                  <a:cubicBezTo>
                    <a:pt x="4863210" y="2401171"/>
                    <a:pt x="4860817" y="2380607"/>
                    <a:pt x="4856330" y="2360418"/>
                  </a:cubicBezTo>
                  <a:close/>
                  <a:moveTo>
                    <a:pt x="4309634" y="2360418"/>
                  </a:moveTo>
                  <a:cubicBezTo>
                    <a:pt x="4305148" y="2380533"/>
                    <a:pt x="4302754" y="2401171"/>
                    <a:pt x="4302754" y="2421959"/>
                  </a:cubicBezTo>
                  <a:cubicBezTo>
                    <a:pt x="4302754" y="2434222"/>
                    <a:pt x="4303578" y="2446636"/>
                    <a:pt x="4305148" y="2458749"/>
                  </a:cubicBezTo>
                  <a:cubicBezTo>
                    <a:pt x="4305970" y="2465106"/>
                    <a:pt x="4306942" y="2471013"/>
                    <a:pt x="4308064" y="2476696"/>
                  </a:cubicBezTo>
                  <a:cubicBezTo>
                    <a:pt x="4308288" y="2477743"/>
                    <a:pt x="4308512" y="2478789"/>
                    <a:pt x="4308736" y="2479837"/>
                  </a:cubicBezTo>
                  <a:cubicBezTo>
                    <a:pt x="4347920" y="2488137"/>
                    <a:pt x="4388972" y="2487688"/>
                    <a:pt x="4428231" y="2478939"/>
                  </a:cubicBezTo>
                  <a:cubicBezTo>
                    <a:pt x="4416192" y="2448057"/>
                    <a:pt x="4408789" y="2415378"/>
                    <a:pt x="4406396" y="2382253"/>
                  </a:cubicBezTo>
                  <a:cubicBezTo>
                    <a:pt x="4373120" y="2379860"/>
                    <a:pt x="4340442" y="2372382"/>
                    <a:pt x="4309634" y="2360418"/>
                  </a:cubicBezTo>
                  <a:close/>
                  <a:moveTo>
                    <a:pt x="3673430" y="2360418"/>
                  </a:moveTo>
                  <a:cubicBezTo>
                    <a:pt x="3642547" y="2372382"/>
                    <a:pt x="3609794" y="2379860"/>
                    <a:pt x="3576668" y="2382253"/>
                  </a:cubicBezTo>
                  <a:cubicBezTo>
                    <a:pt x="3574276" y="2415304"/>
                    <a:pt x="3566872" y="2447981"/>
                    <a:pt x="3554834" y="2478865"/>
                  </a:cubicBezTo>
                  <a:cubicBezTo>
                    <a:pt x="3594017" y="2487613"/>
                    <a:pt x="3635069" y="2488137"/>
                    <a:pt x="3674252" y="2479837"/>
                  </a:cubicBezTo>
                  <a:cubicBezTo>
                    <a:pt x="3678216" y="2461143"/>
                    <a:pt x="3680235" y="2441625"/>
                    <a:pt x="3680235" y="2421959"/>
                  </a:cubicBezTo>
                  <a:cubicBezTo>
                    <a:pt x="3680235" y="2401096"/>
                    <a:pt x="3677916" y="2380533"/>
                    <a:pt x="3673430" y="2360418"/>
                  </a:cubicBezTo>
                  <a:close/>
                  <a:moveTo>
                    <a:pt x="3126734" y="2360418"/>
                  </a:moveTo>
                  <a:cubicBezTo>
                    <a:pt x="3122247" y="2380458"/>
                    <a:pt x="3119929" y="2401021"/>
                    <a:pt x="3119854" y="2421959"/>
                  </a:cubicBezTo>
                  <a:cubicBezTo>
                    <a:pt x="3119854" y="2441625"/>
                    <a:pt x="3121873" y="2460993"/>
                    <a:pt x="3125836" y="2479837"/>
                  </a:cubicBezTo>
                  <a:cubicBezTo>
                    <a:pt x="3164945" y="2488137"/>
                    <a:pt x="3205923" y="2487688"/>
                    <a:pt x="3245180" y="2478939"/>
                  </a:cubicBezTo>
                  <a:cubicBezTo>
                    <a:pt x="3244209" y="2476472"/>
                    <a:pt x="3243237" y="2473854"/>
                    <a:pt x="3242264" y="2471162"/>
                  </a:cubicBezTo>
                  <a:cubicBezTo>
                    <a:pt x="3240021" y="2465030"/>
                    <a:pt x="3238002" y="2458600"/>
                    <a:pt x="3236357" y="2453216"/>
                  </a:cubicBezTo>
                  <a:cubicBezTo>
                    <a:pt x="3236357" y="2453141"/>
                    <a:pt x="3236283" y="2452991"/>
                    <a:pt x="3236283" y="2452917"/>
                  </a:cubicBezTo>
                  <a:cubicBezTo>
                    <a:pt x="3229478" y="2429960"/>
                    <a:pt x="3225215" y="2406256"/>
                    <a:pt x="3223496" y="2382253"/>
                  </a:cubicBezTo>
                  <a:cubicBezTo>
                    <a:pt x="3190220" y="2379860"/>
                    <a:pt x="3157542" y="2372382"/>
                    <a:pt x="3126734" y="2360418"/>
                  </a:cubicBezTo>
                  <a:close/>
                  <a:moveTo>
                    <a:pt x="2490455" y="2360418"/>
                  </a:moveTo>
                  <a:cubicBezTo>
                    <a:pt x="2459572" y="2372457"/>
                    <a:pt x="2426819" y="2379860"/>
                    <a:pt x="2393693" y="2382253"/>
                  </a:cubicBezTo>
                  <a:cubicBezTo>
                    <a:pt x="2391301" y="2415304"/>
                    <a:pt x="2383897" y="2447981"/>
                    <a:pt x="2371858" y="2478865"/>
                  </a:cubicBezTo>
                  <a:cubicBezTo>
                    <a:pt x="2411042" y="2487613"/>
                    <a:pt x="2452094" y="2488137"/>
                    <a:pt x="2491352" y="2479837"/>
                  </a:cubicBezTo>
                  <a:cubicBezTo>
                    <a:pt x="2495315" y="2461143"/>
                    <a:pt x="2497334" y="2441625"/>
                    <a:pt x="2497334" y="2421959"/>
                  </a:cubicBezTo>
                  <a:cubicBezTo>
                    <a:pt x="2497334" y="2401171"/>
                    <a:pt x="2494941" y="2380533"/>
                    <a:pt x="2490455" y="2360418"/>
                  </a:cubicBezTo>
                  <a:close/>
                  <a:moveTo>
                    <a:pt x="1943759" y="2360418"/>
                  </a:moveTo>
                  <a:cubicBezTo>
                    <a:pt x="1939272" y="2380533"/>
                    <a:pt x="1936954" y="2401096"/>
                    <a:pt x="1936879" y="2421959"/>
                  </a:cubicBezTo>
                  <a:cubicBezTo>
                    <a:pt x="1936879" y="2441476"/>
                    <a:pt x="1938898" y="2460917"/>
                    <a:pt x="1942937" y="2479837"/>
                  </a:cubicBezTo>
                  <a:cubicBezTo>
                    <a:pt x="1982120" y="2488137"/>
                    <a:pt x="2023172" y="2487688"/>
                    <a:pt x="2062356" y="2478939"/>
                  </a:cubicBezTo>
                  <a:cubicBezTo>
                    <a:pt x="2050317" y="2448057"/>
                    <a:pt x="2042914" y="2415378"/>
                    <a:pt x="2040521" y="2382253"/>
                  </a:cubicBezTo>
                  <a:cubicBezTo>
                    <a:pt x="2007245" y="2379860"/>
                    <a:pt x="1974492" y="2372382"/>
                    <a:pt x="1943759" y="2360418"/>
                  </a:cubicBezTo>
                  <a:close/>
                  <a:moveTo>
                    <a:pt x="1307554" y="2360418"/>
                  </a:moveTo>
                  <a:cubicBezTo>
                    <a:pt x="1276671" y="2372382"/>
                    <a:pt x="1243919" y="2379860"/>
                    <a:pt x="1210793" y="2382253"/>
                  </a:cubicBezTo>
                  <a:cubicBezTo>
                    <a:pt x="1208400" y="2415304"/>
                    <a:pt x="1200997" y="2448057"/>
                    <a:pt x="1188958" y="2478865"/>
                  </a:cubicBezTo>
                  <a:cubicBezTo>
                    <a:pt x="1228141" y="2487613"/>
                    <a:pt x="1269194" y="2488137"/>
                    <a:pt x="1308452" y="2479837"/>
                  </a:cubicBezTo>
                  <a:cubicBezTo>
                    <a:pt x="1312415" y="2460768"/>
                    <a:pt x="1314434" y="2441401"/>
                    <a:pt x="1314434" y="2421959"/>
                  </a:cubicBezTo>
                  <a:cubicBezTo>
                    <a:pt x="1314434" y="2401171"/>
                    <a:pt x="1312041" y="2380607"/>
                    <a:pt x="1307554" y="2360418"/>
                  </a:cubicBezTo>
                  <a:close/>
                  <a:moveTo>
                    <a:pt x="760933" y="2360418"/>
                  </a:moveTo>
                  <a:cubicBezTo>
                    <a:pt x="756372" y="2380533"/>
                    <a:pt x="754054" y="2401096"/>
                    <a:pt x="754054" y="2421959"/>
                  </a:cubicBezTo>
                  <a:cubicBezTo>
                    <a:pt x="754054" y="2441401"/>
                    <a:pt x="756073" y="2460843"/>
                    <a:pt x="760036" y="2479837"/>
                  </a:cubicBezTo>
                  <a:cubicBezTo>
                    <a:pt x="799145" y="2488137"/>
                    <a:pt x="840197" y="2487688"/>
                    <a:pt x="879455" y="2478939"/>
                  </a:cubicBezTo>
                  <a:cubicBezTo>
                    <a:pt x="867416" y="2448057"/>
                    <a:pt x="860013" y="2415378"/>
                    <a:pt x="857620" y="2382253"/>
                  </a:cubicBezTo>
                  <a:cubicBezTo>
                    <a:pt x="824344" y="2379784"/>
                    <a:pt x="791667" y="2372382"/>
                    <a:pt x="760933" y="2360418"/>
                  </a:cubicBezTo>
                  <a:close/>
                  <a:moveTo>
                    <a:pt x="4999977" y="2251018"/>
                  </a:moveTo>
                  <a:cubicBezTo>
                    <a:pt x="4991004" y="2262983"/>
                    <a:pt x="4981208" y="2274423"/>
                    <a:pt x="4970590" y="2285117"/>
                  </a:cubicBezTo>
                  <a:cubicBezTo>
                    <a:pt x="4970142" y="2285565"/>
                    <a:pt x="4969767" y="2286014"/>
                    <a:pt x="4969319" y="2286462"/>
                  </a:cubicBezTo>
                  <a:cubicBezTo>
                    <a:pt x="4961990" y="2293716"/>
                    <a:pt x="4955709" y="2299474"/>
                    <a:pt x="4949578" y="2304633"/>
                  </a:cubicBezTo>
                  <a:cubicBezTo>
                    <a:pt x="4949503" y="2304708"/>
                    <a:pt x="4949503" y="2304783"/>
                    <a:pt x="4949428" y="2304783"/>
                  </a:cubicBezTo>
                  <a:cubicBezTo>
                    <a:pt x="4934922" y="2317196"/>
                    <a:pt x="4919218" y="2328338"/>
                    <a:pt x="4902618" y="2338059"/>
                  </a:cubicBezTo>
                  <a:cubicBezTo>
                    <a:pt x="4909722" y="2365427"/>
                    <a:pt x="4913310" y="2393543"/>
                    <a:pt x="4913386" y="2421959"/>
                  </a:cubicBezTo>
                  <a:cubicBezTo>
                    <a:pt x="4913386" y="2436914"/>
                    <a:pt x="4912264" y="2451795"/>
                    <a:pt x="4910244" y="2466601"/>
                  </a:cubicBezTo>
                  <a:cubicBezTo>
                    <a:pt x="4954364" y="2460245"/>
                    <a:pt x="4999604" y="2462563"/>
                    <a:pt x="5042077" y="2473705"/>
                  </a:cubicBezTo>
                  <a:cubicBezTo>
                    <a:pt x="5056284" y="2449402"/>
                    <a:pt x="5073632" y="2426969"/>
                    <a:pt x="5093748" y="2406854"/>
                  </a:cubicBezTo>
                  <a:cubicBezTo>
                    <a:pt x="5104217" y="2396311"/>
                    <a:pt x="5115358" y="2386589"/>
                    <a:pt x="5127024" y="2377691"/>
                  </a:cubicBezTo>
                  <a:cubicBezTo>
                    <a:pt x="5124781" y="2375747"/>
                    <a:pt x="5122462" y="2373653"/>
                    <a:pt x="5120144" y="2371335"/>
                  </a:cubicBezTo>
                  <a:cubicBezTo>
                    <a:pt x="5104814" y="2356229"/>
                    <a:pt x="5087018" y="2331404"/>
                    <a:pt x="5081484" y="2294763"/>
                  </a:cubicBezTo>
                  <a:cubicBezTo>
                    <a:pt x="5042302" y="2289005"/>
                    <a:pt x="5016354" y="2269413"/>
                    <a:pt x="4999977" y="2251018"/>
                  </a:cubicBezTo>
                  <a:close/>
                  <a:moveTo>
                    <a:pt x="3817077" y="2251018"/>
                  </a:moveTo>
                  <a:cubicBezTo>
                    <a:pt x="3808103" y="2262983"/>
                    <a:pt x="3798308" y="2274423"/>
                    <a:pt x="3787689" y="2285117"/>
                  </a:cubicBezTo>
                  <a:cubicBezTo>
                    <a:pt x="3787241" y="2285565"/>
                    <a:pt x="3786866" y="2286014"/>
                    <a:pt x="3786418" y="2286462"/>
                  </a:cubicBezTo>
                  <a:cubicBezTo>
                    <a:pt x="3779539" y="2293267"/>
                    <a:pt x="3773108" y="2299249"/>
                    <a:pt x="3766602" y="2304708"/>
                  </a:cubicBezTo>
                  <a:cubicBezTo>
                    <a:pt x="3751871" y="2317271"/>
                    <a:pt x="3736094" y="2328413"/>
                    <a:pt x="3719642" y="2338059"/>
                  </a:cubicBezTo>
                  <a:cubicBezTo>
                    <a:pt x="3726746" y="2365278"/>
                    <a:pt x="3730335" y="2393469"/>
                    <a:pt x="3730335" y="2421810"/>
                  </a:cubicBezTo>
                  <a:cubicBezTo>
                    <a:pt x="3730335" y="2436840"/>
                    <a:pt x="3729288" y="2451720"/>
                    <a:pt x="3727269" y="2466451"/>
                  </a:cubicBezTo>
                  <a:cubicBezTo>
                    <a:pt x="3771388" y="2460095"/>
                    <a:pt x="3816628" y="2462414"/>
                    <a:pt x="3859102" y="2473555"/>
                  </a:cubicBezTo>
                  <a:cubicBezTo>
                    <a:pt x="3873309" y="2449253"/>
                    <a:pt x="3890657" y="2426820"/>
                    <a:pt x="3910773" y="2406704"/>
                  </a:cubicBezTo>
                  <a:cubicBezTo>
                    <a:pt x="3921166" y="2396311"/>
                    <a:pt x="3932309" y="2386589"/>
                    <a:pt x="3944048" y="2377616"/>
                  </a:cubicBezTo>
                  <a:cubicBezTo>
                    <a:pt x="3941806" y="2375672"/>
                    <a:pt x="3939487" y="2373578"/>
                    <a:pt x="3937169" y="2371260"/>
                  </a:cubicBezTo>
                  <a:cubicBezTo>
                    <a:pt x="3921914" y="2356229"/>
                    <a:pt x="3904118" y="2331479"/>
                    <a:pt x="3898584" y="2294763"/>
                  </a:cubicBezTo>
                  <a:cubicBezTo>
                    <a:pt x="3859475" y="2289005"/>
                    <a:pt x="3833453" y="2269413"/>
                    <a:pt x="3817077" y="2251018"/>
                  </a:cubicBezTo>
                  <a:close/>
                  <a:moveTo>
                    <a:pt x="1451351" y="2251018"/>
                  </a:moveTo>
                  <a:cubicBezTo>
                    <a:pt x="1442378" y="2262983"/>
                    <a:pt x="1432582" y="2274423"/>
                    <a:pt x="1421964" y="2285117"/>
                  </a:cubicBezTo>
                  <a:cubicBezTo>
                    <a:pt x="1421515" y="2285565"/>
                    <a:pt x="1421141" y="2286014"/>
                    <a:pt x="1420693" y="2286462"/>
                  </a:cubicBezTo>
                  <a:cubicBezTo>
                    <a:pt x="1413290" y="2293716"/>
                    <a:pt x="1407008" y="2299474"/>
                    <a:pt x="1400952" y="2304559"/>
                  </a:cubicBezTo>
                  <a:cubicBezTo>
                    <a:pt x="1400952" y="2304559"/>
                    <a:pt x="1400876" y="2304633"/>
                    <a:pt x="1400876" y="2304633"/>
                  </a:cubicBezTo>
                  <a:cubicBezTo>
                    <a:pt x="1400802" y="2304708"/>
                    <a:pt x="1400802" y="2304783"/>
                    <a:pt x="1400727" y="2304783"/>
                  </a:cubicBezTo>
                  <a:cubicBezTo>
                    <a:pt x="1386145" y="2317196"/>
                    <a:pt x="1370442" y="2328338"/>
                    <a:pt x="1353842" y="2338059"/>
                  </a:cubicBezTo>
                  <a:cubicBezTo>
                    <a:pt x="1360946" y="2365427"/>
                    <a:pt x="1364535" y="2393543"/>
                    <a:pt x="1364759" y="2421884"/>
                  </a:cubicBezTo>
                  <a:cubicBezTo>
                    <a:pt x="1364759" y="2436840"/>
                    <a:pt x="1363712" y="2451720"/>
                    <a:pt x="1361693" y="2466526"/>
                  </a:cubicBezTo>
                  <a:cubicBezTo>
                    <a:pt x="1405737" y="2460170"/>
                    <a:pt x="1450977" y="2462488"/>
                    <a:pt x="1493451" y="2473630"/>
                  </a:cubicBezTo>
                  <a:cubicBezTo>
                    <a:pt x="1507658" y="2449328"/>
                    <a:pt x="1525006" y="2426894"/>
                    <a:pt x="1545122" y="2406780"/>
                  </a:cubicBezTo>
                  <a:cubicBezTo>
                    <a:pt x="1555515" y="2396311"/>
                    <a:pt x="1566658" y="2386664"/>
                    <a:pt x="1578398" y="2377691"/>
                  </a:cubicBezTo>
                  <a:cubicBezTo>
                    <a:pt x="1576154" y="2375747"/>
                    <a:pt x="1573836" y="2373653"/>
                    <a:pt x="1571518" y="2371335"/>
                  </a:cubicBezTo>
                  <a:cubicBezTo>
                    <a:pt x="1556189" y="2356229"/>
                    <a:pt x="1538392" y="2331404"/>
                    <a:pt x="1532858" y="2294688"/>
                  </a:cubicBezTo>
                  <a:cubicBezTo>
                    <a:pt x="1495918" y="2289080"/>
                    <a:pt x="1469073" y="2270610"/>
                    <a:pt x="1451351" y="2251018"/>
                  </a:cubicBezTo>
                  <a:close/>
                  <a:moveTo>
                    <a:pt x="6182878" y="2250944"/>
                  </a:moveTo>
                  <a:cubicBezTo>
                    <a:pt x="6173830" y="2262983"/>
                    <a:pt x="6164034" y="2274423"/>
                    <a:pt x="6153416" y="2285117"/>
                  </a:cubicBezTo>
                  <a:cubicBezTo>
                    <a:pt x="6153042" y="2285565"/>
                    <a:pt x="6152668" y="2285940"/>
                    <a:pt x="6152294" y="2286313"/>
                  </a:cubicBezTo>
                  <a:cubicBezTo>
                    <a:pt x="6145938" y="2292669"/>
                    <a:pt x="6139507" y="2298577"/>
                    <a:pt x="6133226" y="2303885"/>
                  </a:cubicBezTo>
                  <a:cubicBezTo>
                    <a:pt x="6132926" y="2304185"/>
                    <a:pt x="6132702" y="2304409"/>
                    <a:pt x="6132403" y="2304633"/>
                  </a:cubicBezTo>
                  <a:cubicBezTo>
                    <a:pt x="6132328" y="2304708"/>
                    <a:pt x="6132328" y="2304783"/>
                    <a:pt x="6132254" y="2304783"/>
                  </a:cubicBezTo>
                  <a:cubicBezTo>
                    <a:pt x="6117746" y="2317196"/>
                    <a:pt x="6102044" y="2328338"/>
                    <a:pt x="6085442" y="2338059"/>
                  </a:cubicBezTo>
                  <a:cubicBezTo>
                    <a:pt x="6092622" y="2365427"/>
                    <a:pt x="6096210" y="2393543"/>
                    <a:pt x="6096210" y="2421959"/>
                  </a:cubicBezTo>
                  <a:cubicBezTo>
                    <a:pt x="6096210" y="2436989"/>
                    <a:pt x="6095164" y="2451870"/>
                    <a:pt x="6093145" y="2466601"/>
                  </a:cubicBezTo>
                  <a:cubicBezTo>
                    <a:pt x="6137263" y="2460245"/>
                    <a:pt x="6182504" y="2462563"/>
                    <a:pt x="6224978" y="2473705"/>
                  </a:cubicBezTo>
                  <a:cubicBezTo>
                    <a:pt x="6239184" y="2449402"/>
                    <a:pt x="6256533" y="2426969"/>
                    <a:pt x="6276648" y="2406704"/>
                  </a:cubicBezTo>
                  <a:cubicBezTo>
                    <a:pt x="6287042" y="2396235"/>
                    <a:pt x="6298184" y="2386589"/>
                    <a:pt x="6309849" y="2377616"/>
                  </a:cubicBezTo>
                  <a:cubicBezTo>
                    <a:pt x="6307532" y="2375597"/>
                    <a:pt x="6305213" y="2373504"/>
                    <a:pt x="6302895" y="2371185"/>
                  </a:cubicBezTo>
                  <a:cubicBezTo>
                    <a:pt x="6287640" y="2356080"/>
                    <a:pt x="6269918" y="2331254"/>
                    <a:pt x="6264384" y="2294688"/>
                  </a:cubicBezTo>
                  <a:cubicBezTo>
                    <a:pt x="6225201" y="2288930"/>
                    <a:pt x="6199180" y="2269339"/>
                    <a:pt x="6182878" y="2250944"/>
                  </a:cubicBezTo>
                  <a:close/>
                  <a:moveTo>
                    <a:pt x="2634251" y="2250944"/>
                  </a:moveTo>
                  <a:cubicBezTo>
                    <a:pt x="2625204" y="2262983"/>
                    <a:pt x="2615408" y="2274423"/>
                    <a:pt x="2604714" y="2285117"/>
                  </a:cubicBezTo>
                  <a:cubicBezTo>
                    <a:pt x="2604341" y="2285565"/>
                    <a:pt x="2603967" y="2285940"/>
                    <a:pt x="2603592" y="2286313"/>
                  </a:cubicBezTo>
                  <a:cubicBezTo>
                    <a:pt x="2597237" y="2292669"/>
                    <a:pt x="2590806" y="2298577"/>
                    <a:pt x="2584525" y="2303885"/>
                  </a:cubicBezTo>
                  <a:cubicBezTo>
                    <a:pt x="2584225" y="2304185"/>
                    <a:pt x="2584001" y="2304409"/>
                    <a:pt x="2583702" y="2304633"/>
                  </a:cubicBezTo>
                  <a:cubicBezTo>
                    <a:pt x="2583627" y="2304708"/>
                    <a:pt x="2583627" y="2304783"/>
                    <a:pt x="2583552" y="2304783"/>
                  </a:cubicBezTo>
                  <a:cubicBezTo>
                    <a:pt x="2569046" y="2317196"/>
                    <a:pt x="2553342" y="2328338"/>
                    <a:pt x="2536742" y="2338059"/>
                  </a:cubicBezTo>
                  <a:cubicBezTo>
                    <a:pt x="2543846" y="2365427"/>
                    <a:pt x="2547435" y="2393543"/>
                    <a:pt x="2547510" y="2421884"/>
                  </a:cubicBezTo>
                  <a:cubicBezTo>
                    <a:pt x="2547510" y="2436914"/>
                    <a:pt x="2546463" y="2451795"/>
                    <a:pt x="2544444" y="2466526"/>
                  </a:cubicBezTo>
                  <a:cubicBezTo>
                    <a:pt x="2588562" y="2460170"/>
                    <a:pt x="2633802" y="2462488"/>
                    <a:pt x="2676277" y="2473630"/>
                  </a:cubicBezTo>
                  <a:cubicBezTo>
                    <a:pt x="2690484" y="2449328"/>
                    <a:pt x="2707832" y="2426894"/>
                    <a:pt x="2727947" y="2406780"/>
                  </a:cubicBezTo>
                  <a:cubicBezTo>
                    <a:pt x="2738341" y="2396385"/>
                    <a:pt x="2749483" y="2386664"/>
                    <a:pt x="2761222" y="2377691"/>
                  </a:cubicBezTo>
                  <a:cubicBezTo>
                    <a:pt x="2758980" y="2375672"/>
                    <a:pt x="2756662" y="2373578"/>
                    <a:pt x="2754343" y="2371260"/>
                  </a:cubicBezTo>
                  <a:cubicBezTo>
                    <a:pt x="2739088" y="2356155"/>
                    <a:pt x="2721292" y="2331329"/>
                    <a:pt x="2715758" y="2294688"/>
                  </a:cubicBezTo>
                  <a:cubicBezTo>
                    <a:pt x="2676575" y="2288930"/>
                    <a:pt x="2650628" y="2269339"/>
                    <a:pt x="2634251" y="2250944"/>
                  </a:cubicBezTo>
                  <a:close/>
                  <a:moveTo>
                    <a:pt x="4162099" y="2246307"/>
                  </a:moveTo>
                  <a:cubicBezTo>
                    <a:pt x="4159482" y="2249597"/>
                    <a:pt x="4156640" y="2252888"/>
                    <a:pt x="4153350" y="2256178"/>
                  </a:cubicBezTo>
                  <a:cubicBezTo>
                    <a:pt x="4138170" y="2271507"/>
                    <a:pt x="4113344" y="2289304"/>
                    <a:pt x="4076703" y="2294763"/>
                  </a:cubicBezTo>
                  <a:cubicBezTo>
                    <a:pt x="4071469" y="2329385"/>
                    <a:pt x="4054719" y="2356080"/>
                    <a:pt x="4034678" y="2374699"/>
                  </a:cubicBezTo>
                  <a:cubicBezTo>
                    <a:pt x="4047914" y="2384496"/>
                    <a:pt x="4060476" y="2395114"/>
                    <a:pt x="4072142" y="2406780"/>
                  </a:cubicBezTo>
                  <a:cubicBezTo>
                    <a:pt x="4092256" y="2426820"/>
                    <a:pt x="4109530" y="2449328"/>
                    <a:pt x="4123813" y="2473705"/>
                  </a:cubicBezTo>
                  <a:cubicBezTo>
                    <a:pt x="4166361" y="2462488"/>
                    <a:pt x="4211900" y="2460245"/>
                    <a:pt x="4255570" y="2466526"/>
                  </a:cubicBezTo>
                  <a:cubicBezTo>
                    <a:pt x="4255570" y="2466377"/>
                    <a:pt x="4255496" y="2466152"/>
                    <a:pt x="4255496" y="2466003"/>
                  </a:cubicBezTo>
                  <a:cubicBezTo>
                    <a:pt x="4255496" y="2465779"/>
                    <a:pt x="4255421" y="2465629"/>
                    <a:pt x="4255421" y="2465405"/>
                  </a:cubicBezTo>
                  <a:cubicBezTo>
                    <a:pt x="4255421" y="2465329"/>
                    <a:pt x="4255421" y="2465329"/>
                    <a:pt x="4255421" y="2465329"/>
                  </a:cubicBezTo>
                  <a:cubicBezTo>
                    <a:pt x="4255421" y="2465255"/>
                    <a:pt x="4255421" y="2465180"/>
                    <a:pt x="4255421" y="2465106"/>
                  </a:cubicBezTo>
                  <a:cubicBezTo>
                    <a:pt x="4253552" y="2450823"/>
                    <a:pt x="4252580" y="2436316"/>
                    <a:pt x="4252430" y="2421735"/>
                  </a:cubicBezTo>
                  <a:cubicBezTo>
                    <a:pt x="4252430" y="2393394"/>
                    <a:pt x="4256019" y="2365278"/>
                    <a:pt x="4263198" y="2337909"/>
                  </a:cubicBezTo>
                  <a:cubicBezTo>
                    <a:pt x="4250410" y="2330431"/>
                    <a:pt x="4238147" y="2322132"/>
                    <a:pt x="4226482" y="2313009"/>
                  </a:cubicBezTo>
                  <a:cubicBezTo>
                    <a:pt x="4226482" y="2313009"/>
                    <a:pt x="4226407" y="2312934"/>
                    <a:pt x="4226407" y="2312934"/>
                  </a:cubicBezTo>
                  <a:cubicBezTo>
                    <a:pt x="4224837" y="2311737"/>
                    <a:pt x="4223267" y="2310391"/>
                    <a:pt x="4221696" y="2309120"/>
                  </a:cubicBezTo>
                  <a:cubicBezTo>
                    <a:pt x="4216686" y="2305007"/>
                    <a:pt x="4211900" y="2300970"/>
                    <a:pt x="4207414" y="2296857"/>
                  </a:cubicBezTo>
                  <a:cubicBezTo>
                    <a:pt x="4206965" y="2296483"/>
                    <a:pt x="4206592" y="2296109"/>
                    <a:pt x="4206142" y="2295735"/>
                  </a:cubicBezTo>
                  <a:cubicBezTo>
                    <a:pt x="4206142" y="2295735"/>
                    <a:pt x="4206068" y="2295660"/>
                    <a:pt x="4206068" y="2295660"/>
                  </a:cubicBezTo>
                  <a:cubicBezTo>
                    <a:pt x="4205993" y="2295660"/>
                    <a:pt x="4205993" y="2295660"/>
                    <a:pt x="4205993" y="2295660"/>
                  </a:cubicBezTo>
                  <a:cubicBezTo>
                    <a:pt x="4202852" y="2292819"/>
                    <a:pt x="4199562" y="2289603"/>
                    <a:pt x="4196272" y="2286313"/>
                  </a:cubicBezTo>
                  <a:cubicBezTo>
                    <a:pt x="4195898" y="2286014"/>
                    <a:pt x="4195599" y="2285640"/>
                    <a:pt x="4195300" y="2285341"/>
                  </a:cubicBezTo>
                  <a:cubicBezTo>
                    <a:pt x="4194178" y="2284219"/>
                    <a:pt x="4193132" y="2283023"/>
                    <a:pt x="4192010" y="2281901"/>
                  </a:cubicBezTo>
                  <a:cubicBezTo>
                    <a:pt x="4190888" y="2280705"/>
                    <a:pt x="4189692" y="2279583"/>
                    <a:pt x="4188570" y="2278386"/>
                  </a:cubicBezTo>
                  <a:cubicBezTo>
                    <a:pt x="4188196" y="2278013"/>
                    <a:pt x="4187822" y="2277565"/>
                    <a:pt x="4187523" y="2277190"/>
                  </a:cubicBezTo>
                  <a:cubicBezTo>
                    <a:pt x="4185504" y="2274947"/>
                    <a:pt x="4183560" y="2272779"/>
                    <a:pt x="4181541" y="2270610"/>
                  </a:cubicBezTo>
                  <a:cubicBezTo>
                    <a:pt x="4181093" y="2270087"/>
                    <a:pt x="4180644" y="2269563"/>
                    <a:pt x="4180270" y="2269040"/>
                  </a:cubicBezTo>
                  <a:cubicBezTo>
                    <a:pt x="4178624" y="2267096"/>
                    <a:pt x="4176980" y="2265226"/>
                    <a:pt x="4175334" y="2263282"/>
                  </a:cubicBezTo>
                  <a:lnTo>
                    <a:pt x="4174587" y="2262385"/>
                  </a:lnTo>
                  <a:cubicBezTo>
                    <a:pt x="4174437" y="2262235"/>
                    <a:pt x="4174362" y="2262085"/>
                    <a:pt x="4174213" y="2261935"/>
                  </a:cubicBezTo>
                  <a:cubicBezTo>
                    <a:pt x="4174138" y="2261935"/>
                    <a:pt x="4174138" y="2261861"/>
                    <a:pt x="4174063" y="2261786"/>
                  </a:cubicBezTo>
                  <a:cubicBezTo>
                    <a:pt x="4171895" y="2259019"/>
                    <a:pt x="4169726" y="2256402"/>
                    <a:pt x="4167633" y="2253636"/>
                  </a:cubicBezTo>
                  <a:cubicBezTo>
                    <a:pt x="4167408" y="2253337"/>
                    <a:pt x="4167109" y="2252962"/>
                    <a:pt x="4166884" y="2252663"/>
                  </a:cubicBezTo>
                  <a:cubicBezTo>
                    <a:pt x="4165464" y="2250794"/>
                    <a:pt x="4163968" y="2248925"/>
                    <a:pt x="4162622" y="2247055"/>
                  </a:cubicBezTo>
                  <a:close/>
                  <a:moveTo>
                    <a:pt x="1796522" y="2246233"/>
                  </a:moveTo>
                  <a:cubicBezTo>
                    <a:pt x="1793906" y="2249447"/>
                    <a:pt x="1790989" y="2252813"/>
                    <a:pt x="1787699" y="2256178"/>
                  </a:cubicBezTo>
                  <a:cubicBezTo>
                    <a:pt x="1766762" y="2277190"/>
                    <a:pt x="1740589" y="2290276"/>
                    <a:pt x="1710977" y="2294763"/>
                  </a:cubicBezTo>
                  <a:cubicBezTo>
                    <a:pt x="1705668" y="2329385"/>
                    <a:pt x="1688992" y="2356006"/>
                    <a:pt x="1668878" y="2374699"/>
                  </a:cubicBezTo>
                  <a:cubicBezTo>
                    <a:pt x="1682114" y="2384496"/>
                    <a:pt x="1694676" y="2395114"/>
                    <a:pt x="1706342" y="2406780"/>
                  </a:cubicBezTo>
                  <a:cubicBezTo>
                    <a:pt x="1726456" y="2426820"/>
                    <a:pt x="1743805" y="2449328"/>
                    <a:pt x="1758012" y="2473705"/>
                  </a:cubicBezTo>
                  <a:cubicBezTo>
                    <a:pt x="1800561" y="2462488"/>
                    <a:pt x="1846025" y="2460245"/>
                    <a:pt x="1889770" y="2466526"/>
                  </a:cubicBezTo>
                  <a:cubicBezTo>
                    <a:pt x="1887825" y="2451795"/>
                    <a:pt x="1886703" y="2436914"/>
                    <a:pt x="1886703" y="2421884"/>
                  </a:cubicBezTo>
                  <a:cubicBezTo>
                    <a:pt x="1886703" y="2393469"/>
                    <a:pt x="1890293" y="2365353"/>
                    <a:pt x="1897472" y="2338059"/>
                  </a:cubicBezTo>
                  <a:cubicBezTo>
                    <a:pt x="1884685" y="2330656"/>
                    <a:pt x="1872347" y="2322281"/>
                    <a:pt x="1860682" y="2313158"/>
                  </a:cubicBezTo>
                  <a:cubicBezTo>
                    <a:pt x="1860682" y="2313158"/>
                    <a:pt x="1860606" y="2313083"/>
                    <a:pt x="1860606" y="2313083"/>
                  </a:cubicBezTo>
                  <a:cubicBezTo>
                    <a:pt x="1860008" y="2312635"/>
                    <a:pt x="1859410" y="2312037"/>
                    <a:pt x="1858812" y="2311588"/>
                  </a:cubicBezTo>
                  <a:cubicBezTo>
                    <a:pt x="1852606" y="2306653"/>
                    <a:pt x="1846923" y="2301792"/>
                    <a:pt x="1841613" y="2296931"/>
                  </a:cubicBezTo>
                  <a:cubicBezTo>
                    <a:pt x="1841240" y="2296633"/>
                    <a:pt x="1840791" y="2296258"/>
                    <a:pt x="1840417" y="2295885"/>
                  </a:cubicBezTo>
                  <a:cubicBezTo>
                    <a:pt x="1840417" y="2295885"/>
                    <a:pt x="1840342" y="2295810"/>
                    <a:pt x="1840342" y="2295810"/>
                  </a:cubicBezTo>
                  <a:cubicBezTo>
                    <a:pt x="1840267" y="2295810"/>
                    <a:pt x="1840267" y="2295810"/>
                    <a:pt x="1840267" y="2295810"/>
                  </a:cubicBezTo>
                  <a:cubicBezTo>
                    <a:pt x="1837127" y="2292968"/>
                    <a:pt x="1833836" y="2289753"/>
                    <a:pt x="1830546" y="2286462"/>
                  </a:cubicBezTo>
                  <a:cubicBezTo>
                    <a:pt x="1830173" y="2286089"/>
                    <a:pt x="1829798" y="2285715"/>
                    <a:pt x="1829424" y="2285266"/>
                  </a:cubicBezTo>
                  <a:cubicBezTo>
                    <a:pt x="1817386" y="2273078"/>
                    <a:pt x="1806468" y="2259992"/>
                    <a:pt x="1796522" y="2246233"/>
                  </a:cubicBezTo>
                  <a:close/>
                  <a:moveTo>
                    <a:pt x="5345298" y="2246158"/>
                  </a:moveTo>
                  <a:cubicBezTo>
                    <a:pt x="5342606" y="2249447"/>
                    <a:pt x="5339764" y="2252813"/>
                    <a:pt x="5336400" y="2256178"/>
                  </a:cubicBezTo>
                  <a:cubicBezTo>
                    <a:pt x="5321146" y="2271507"/>
                    <a:pt x="5296319" y="2289304"/>
                    <a:pt x="5259754" y="2294763"/>
                  </a:cubicBezTo>
                  <a:cubicBezTo>
                    <a:pt x="5254444" y="2329385"/>
                    <a:pt x="5237694" y="2356006"/>
                    <a:pt x="5217654" y="2374699"/>
                  </a:cubicBezTo>
                  <a:cubicBezTo>
                    <a:pt x="5230889" y="2384496"/>
                    <a:pt x="5243452" y="2395114"/>
                    <a:pt x="5255117" y="2406780"/>
                  </a:cubicBezTo>
                  <a:cubicBezTo>
                    <a:pt x="5275232" y="2426820"/>
                    <a:pt x="5292506" y="2449328"/>
                    <a:pt x="5306788" y="2473705"/>
                  </a:cubicBezTo>
                  <a:cubicBezTo>
                    <a:pt x="5349336" y="2462488"/>
                    <a:pt x="5394800" y="2460245"/>
                    <a:pt x="5438545" y="2466526"/>
                  </a:cubicBezTo>
                  <a:cubicBezTo>
                    <a:pt x="5436601" y="2451795"/>
                    <a:pt x="5435480" y="2436914"/>
                    <a:pt x="5435555" y="2421810"/>
                  </a:cubicBezTo>
                  <a:cubicBezTo>
                    <a:pt x="5435555" y="2393394"/>
                    <a:pt x="5439144" y="2365278"/>
                    <a:pt x="5446322" y="2337984"/>
                  </a:cubicBezTo>
                  <a:cubicBezTo>
                    <a:pt x="5433536" y="2330581"/>
                    <a:pt x="5421197" y="2322206"/>
                    <a:pt x="5409532" y="2313083"/>
                  </a:cubicBezTo>
                  <a:cubicBezTo>
                    <a:pt x="5409457" y="2313083"/>
                    <a:pt x="5409457" y="2313009"/>
                    <a:pt x="5409382" y="2313009"/>
                  </a:cubicBezTo>
                  <a:cubicBezTo>
                    <a:pt x="5409158" y="2312859"/>
                    <a:pt x="5408858" y="2312635"/>
                    <a:pt x="5408634" y="2312410"/>
                  </a:cubicBezTo>
                  <a:cubicBezTo>
                    <a:pt x="5402054" y="2307176"/>
                    <a:pt x="5396072" y="2302016"/>
                    <a:pt x="5390388" y="2296857"/>
                  </a:cubicBezTo>
                  <a:cubicBezTo>
                    <a:pt x="5390015" y="2296483"/>
                    <a:pt x="5389641" y="2296184"/>
                    <a:pt x="5389268" y="2295810"/>
                  </a:cubicBezTo>
                  <a:cubicBezTo>
                    <a:pt x="5389268" y="2295810"/>
                    <a:pt x="5389193" y="2295735"/>
                    <a:pt x="5389193" y="2295735"/>
                  </a:cubicBezTo>
                  <a:cubicBezTo>
                    <a:pt x="5389118" y="2295735"/>
                    <a:pt x="5389118" y="2295735"/>
                    <a:pt x="5389118" y="2295735"/>
                  </a:cubicBezTo>
                  <a:cubicBezTo>
                    <a:pt x="5385978" y="2292894"/>
                    <a:pt x="5382687" y="2289678"/>
                    <a:pt x="5379397" y="2286388"/>
                  </a:cubicBezTo>
                  <a:cubicBezTo>
                    <a:pt x="5379023" y="2286014"/>
                    <a:pt x="5378650" y="2285640"/>
                    <a:pt x="5378275" y="2285191"/>
                  </a:cubicBezTo>
                  <a:cubicBezTo>
                    <a:pt x="5366160" y="2273003"/>
                    <a:pt x="5355244" y="2259917"/>
                    <a:pt x="5345298" y="2246158"/>
                  </a:cubicBezTo>
                  <a:close/>
                  <a:moveTo>
                    <a:pt x="2979423" y="2246158"/>
                  </a:moveTo>
                  <a:cubicBezTo>
                    <a:pt x="2976731" y="2249447"/>
                    <a:pt x="2973889" y="2252738"/>
                    <a:pt x="2970599" y="2256103"/>
                  </a:cubicBezTo>
                  <a:cubicBezTo>
                    <a:pt x="2955420" y="2271432"/>
                    <a:pt x="2930594" y="2289230"/>
                    <a:pt x="2893952" y="2294688"/>
                  </a:cubicBezTo>
                  <a:cubicBezTo>
                    <a:pt x="2888494" y="2331329"/>
                    <a:pt x="2870622" y="2356155"/>
                    <a:pt x="2855293" y="2371335"/>
                  </a:cubicBezTo>
                  <a:cubicBezTo>
                    <a:pt x="2854171" y="2372531"/>
                    <a:pt x="2852974" y="2373578"/>
                    <a:pt x="2851852" y="2374625"/>
                  </a:cubicBezTo>
                  <a:cubicBezTo>
                    <a:pt x="2865013" y="2384346"/>
                    <a:pt x="2877576" y="2395039"/>
                    <a:pt x="2889316" y="2406704"/>
                  </a:cubicBezTo>
                  <a:cubicBezTo>
                    <a:pt x="2909432" y="2426820"/>
                    <a:pt x="2926705" y="2449328"/>
                    <a:pt x="2940987" y="2473705"/>
                  </a:cubicBezTo>
                  <a:cubicBezTo>
                    <a:pt x="2983536" y="2462488"/>
                    <a:pt x="3029000" y="2460245"/>
                    <a:pt x="3072745" y="2466526"/>
                  </a:cubicBezTo>
                  <a:cubicBezTo>
                    <a:pt x="3070726" y="2451870"/>
                    <a:pt x="3069679" y="2436989"/>
                    <a:pt x="3069903" y="2421884"/>
                  </a:cubicBezTo>
                  <a:cubicBezTo>
                    <a:pt x="3069903" y="2393394"/>
                    <a:pt x="3073492" y="2365203"/>
                    <a:pt x="3080596" y="2338059"/>
                  </a:cubicBezTo>
                  <a:cubicBezTo>
                    <a:pt x="3067884" y="2330656"/>
                    <a:pt x="3055621" y="2322355"/>
                    <a:pt x="3043880" y="2313158"/>
                  </a:cubicBezTo>
                  <a:cubicBezTo>
                    <a:pt x="3043880" y="2313158"/>
                    <a:pt x="3043806" y="2313083"/>
                    <a:pt x="3043806" y="2313083"/>
                  </a:cubicBezTo>
                  <a:cubicBezTo>
                    <a:pt x="3043507" y="2312859"/>
                    <a:pt x="3043282" y="2312709"/>
                    <a:pt x="3043058" y="2312485"/>
                  </a:cubicBezTo>
                  <a:cubicBezTo>
                    <a:pt x="3040142" y="2310242"/>
                    <a:pt x="3037450" y="2307998"/>
                    <a:pt x="3034683" y="2305681"/>
                  </a:cubicBezTo>
                  <a:cubicBezTo>
                    <a:pt x="3034534" y="2305531"/>
                    <a:pt x="3034384" y="2305456"/>
                    <a:pt x="3034234" y="2305306"/>
                  </a:cubicBezTo>
                  <a:cubicBezTo>
                    <a:pt x="3033487" y="2304708"/>
                    <a:pt x="3032739" y="2304035"/>
                    <a:pt x="3031992" y="2303362"/>
                  </a:cubicBezTo>
                  <a:cubicBezTo>
                    <a:pt x="3029300" y="2301044"/>
                    <a:pt x="3026831" y="2298876"/>
                    <a:pt x="3024438" y="2296633"/>
                  </a:cubicBezTo>
                  <a:cubicBezTo>
                    <a:pt x="3024064" y="2296333"/>
                    <a:pt x="3023766" y="2295959"/>
                    <a:pt x="3023392" y="2295660"/>
                  </a:cubicBezTo>
                  <a:cubicBezTo>
                    <a:pt x="3023316" y="2295586"/>
                    <a:pt x="3023242" y="2295511"/>
                    <a:pt x="3023167" y="2295436"/>
                  </a:cubicBezTo>
                  <a:cubicBezTo>
                    <a:pt x="3023093" y="2295361"/>
                    <a:pt x="3023093" y="2295361"/>
                    <a:pt x="3023018" y="2295287"/>
                  </a:cubicBezTo>
                  <a:cubicBezTo>
                    <a:pt x="3022794" y="2295137"/>
                    <a:pt x="3022569" y="2294913"/>
                    <a:pt x="3022344" y="2294688"/>
                  </a:cubicBezTo>
                  <a:cubicBezTo>
                    <a:pt x="3019652" y="2292221"/>
                    <a:pt x="3017036" y="2289678"/>
                    <a:pt x="3014418" y="2287061"/>
                  </a:cubicBezTo>
                  <a:cubicBezTo>
                    <a:pt x="3013895" y="2286612"/>
                    <a:pt x="3013447" y="2286089"/>
                    <a:pt x="3012998" y="2285640"/>
                  </a:cubicBezTo>
                  <a:cubicBezTo>
                    <a:pt x="3010978" y="2283696"/>
                    <a:pt x="3009109" y="2281752"/>
                    <a:pt x="3007240" y="2279733"/>
                  </a:cubicBezTo>
                  <a:cubicBezTo>
                    <a:pt x="3007016" y="2279508"/>
                    <a:pt x="3006791" y="2279284"/>
                    <a:pt x="3006492" y="2278985"/>
                  </a:cubicBezTo>
                  <a:cubicBezTo>
                    <a:pt x="3006193" y="2278686"/>
                    <a:pt x="3005894" y="2278462"/>
                    <a:pt x="3005670" y="2278163"/>
                  </a:cubicBezTo>
                  <a:cubicBezTo>
                    <a:pt x="2996248" y="2268068"/>
                    <a:pt x="2987499" y="2257374"/>
                    <a:pt x="2979423" y="2246158"/>
                  </a:cubicBezTo>
                  <a:close/>
                  <a:moveTo>
                    <a:pt x="613622" y="2246158"/>
                  </a:moveTo>
                  <a:cubicBezTo>
                    <a:pt x="610930" y="2249447"/>
                    <a:pt x="608014" y="2252813"/>
                    <a:pt x="604649" y="2256178"/>
                  </a:cubicBezTo>
                  <a:cubicBezTo>
                    <a:pt x="589470" y="2271507"/>
                    <a:pt x="564643" y="2289304"/>
                    <a:pt x="528077" y="2294763"/>
                  </a:cubicBezTo>
                  <a:cubicBezTo>
                    <a:pt x="522768" y="2329385"/>
                    <a:pt x="506093" y="2356006"/>
                    <a:pt x="485978" y="2374699"/>
                  </a:cubicBezTo>
                  <a:cubicBezTo>
                    <a:pt x="499213" y="2384496"/>
                    <a:pt x="511776" y="2395114"/>
                    <a:pt x="523441" y="2406780"/>
                  </a:cubicBezTo>
                  <a:cubicBezTo>
                    <a:pt x="543556" y="2426820"/>
                    <a:pt x="560904" y="2449328"/>
                    <a:pt x="575261" y="2473555"/>
                  </a:cubicBezTo>
                  <a:cubicBezTo>
                    <a:pt x="617809" y="2462338"/>
                    <a:pt x="663349" y="2460095"/>
                    <a:pt x="707018" y="2466377"/>
                  </a:cubicBezTo>
                  <a:cubicBezTo>
                    <a:pt x="705000" y="2451646"/>
                    <a:pt x="703953" y="2436765"/>
                    <a:pt x="703953" y="2421810"/>
                  </a:cubicBezTo>
                  <a:cubicBezTo>
                    <a:pt x="703953" y="2393394"/>
                    <a:pt x="707542" y="2365278"/>
                    <a:pt x="714721" y="2337984"/>
                  </a:cubicBezTo>
                  <a:cubicBezTo>
                    <a:pt x="701934" y="2330581"/>
                    <a:pt x="689596" y="2322206"/>
                    <a:pt x="677930" y="2313083"/>
                  </a:cubicBezTo>
                  <a:cubicBezTo>
                    <a:pt x="677930" y="2313083"/>
                    <a:pt x="677856" y="2313009"/>
                    <a:pt x="677856" y="2313009"/>
                  </a:cubicBezTo>
                  <a:cubicBezTo>
                    <a:pt x="676286" y="2311812"/>
                    <a:pt x="674716" y="2310466"/>
                    <a:pt x="673145" y="2309195"/>
                  </a:cubicBezTo>
                  <a:cubicBezTo>
                    <a:pt x="668134" y="2305083"/>
                    <a:pt x="663349" y="2301044"/>
                    <a:pt x="658863" y="2296931"/>
                  </a:cubicBezTo>
                  <a:cubicBezTo>
                    <a:pt x="658414" y="2296558"/>
                    <a:pt x="658040" y="2296184"/>
                    <a:pt x="657591" y="2295810"/>
                  </a:cubicBezTo>
                  <a:cubicBezTo>
                    <a:pt x="657591" y="2295810"/>
                    <a:pt x="657516" y="2295735"/>
                    <a:pt x="657516" y="2295735"/>
                  </a:cubicBezTo>
                  <a:cubicBezTo>
                    <a:pt x="657442" y="2295735"/>
                    <a:pt x="657442" y="2295735"/>
                    <a:pt x="657442" y="2295735"/>
                  </a:cubicBezTo>
                  <a:cubicBezTo>
                    <a:pt x="654301" y="2292894"/>
                    <a:pt x="651011" y="2289678"/>
                    <a:pt x="647720" y="2286388"/>
                  </a:cubicBezTo>
                  <a:cubicBezTo>
                    <a:pt x="647347" y="2286014"/>
                    <a:pt x="646973" y="2285640"/>
                    <a:pt x="646599" y="2285191"/>
                  </a:cubicBezTo>
                  <a:cubicBezTo>
                    <a:pt x="634560" y="2273078"/>
                    <a:pt x="623642" y="2259917"/>
                    <a:pt x="613622" y="2246158"/>
                  </a:cubicBezTo>
                  <a:close/>
                  <a:moveTo>
                    <a:pt x="5979858" y="2241148"/>
                  </a:moveTo>
                  <a:cubicBezTo>
                    <a:pt x="5976417" y="2244064"/>
                    <a:pt x="5972978" y="2246905"/>
                    <a:pt x="5969538" y="2249597"/>
                  </a:cubicBezTo>
                  <a:cubicBezTo>
                    <a:pt x="5966398" y="2252140"/>
                    <a:pt x="5962882" y="2254832"/>
                    <a:pt x="5959219" y="2257449"/>
                  </a:cubicBezTo>
                  <a:cubicBezTo>
                    <a:pt x="5958770" y="2257748"/>
                    <a:pt x="5958396" y="2258047"/>
                    <a:pt x="5957948" y="2258346"/>
                  </a:cubicBezTo>
                  <a:cubicBezTo>
                    <a:pt x="5954732" y="2260590"/>
                    <a:pt x="5951518" y="2262758"/>
                    <a:pt x="5948302" y="2264927"/>
                  </a:cubicBezTo>
                  <a:cubicBezTo>
                    <a:pt x="5943142" y="2268367"/>
                    <a:pt x="5937833" y="2271582"/>
                    <a:pt x="5932524" y="2274723"/>
                  </a:cubicBezTo>
                  <a:cubicBezTo>
                    <a:pt x="5936338" y="2289155"/>
                    <a:pt x="5939104" y="2303961"/>
                    <a:pt x="5940898" y="2318766"/>
                  </a:cubicBezTo>
                  <a:cubicBezTo>
                    <a:pt x="5941422" y="2323178"/>
                    <a:pt x="5941870" y="2327516"/>
                    <a:pt x="5942245" y="2331852"/>
                  </a:cubicBezTo>
                  <a:cubicBezTo>
                    <a:pt x="5970360" y="2329459"/>
                    <a:pt x="5998028" y="2322954"/>
                    <a:pt x="6023976" y="2312560"/>
                  </a:cubicBezTo>
                  <a:cubicBezTo>
                    <a:pt x="6012984" y="2286762"/>
                    <a:pt x="5998028" y="2262684"/>
                    <a:pt x="5979858" y="2241148"/>
                  </a:cubicBezTo>
                  <a:close/>
                  <a:moveTo>
                    <a:pt x="5551908" y="2241148"/>
                  </a:moveTo>
                  <a:cubicBezTo>
                    <a:pt x="5548394" y="2245261"/>
                    <a:pt x="5544953" y="2249447"/>
                    <a:pt x="5541588" y="2253860"/>
                  </a:cubicBezTo>
                  <a:cubicBezTo>
                    <a:pt x="5541588" y="2253935"/>
                    <a:pt x="5541514" y="2253935"/>
                    <a:pt x="5541514" y="2254009"/>
                  </a:cubicBezTo>
                  <a:cubicBezTo>
                    <a:pt x="5538224" y="2258422"/>
                    <a:pt x="5535158" y="2262833"/>
                    <a:pt x="5532092" y="2267395"/>
                  </a:cubicBezTo>
                  <a:cubicBezTo>
                    <a:pt x="5522670" y="2281602"/>
                    <a:pt x="5514594" y="2296707"/>
                    <a:pt x="5507564" y="2312485"/>
                  </a:cubicBezTo>
                  <a:cubicBezTo>
                    <a:pt x="5533512" y="2322954"/>
                    <a:pt x="5561255" y="2329459"/>
                    <a:pt x="5589296" y="2331852"/>
                  </a:cubicBezTo>
                  <a:cubicBezTo>
                    <a:pt x="5590866" y="2312485"/>
                    <a:pt x="5594007" y="2293342"/>
                    <a:pt x="5598942" y="2274648"/>
                  </a:cubicBezTo>
                  <a:cubicBezTo>
                    <a:pt x="5591016" y="2270011"/>
                    <a:pt x="5583314" y="2265077"/>
                    <a:pt x="5576060" y="2259917"/>
                  </a:cubicBezTo>
                  <a:cubicBezTo>
                    <a:pt x="5575238" y="2259393"/>
                    <a:pt x="5574341" y="2258795"/>
                    <a:pt x="5573518" y="2258197"/>
                  </a:cubicBezTo>
                  <a:cubicBezTo>
                    <a:pt x="5573070" y="2257823"/>
                    <a:pt x="5572546" y="2257524"/>
                    <a:pt x="5572098" y="2257150"/>
                  </a:cubicBezTo>
                  <a:lnTo>
                    <a:pt x="5570303" y="2255804"/>
                  </a:lnTo>
                  <a:cubicBezTo>
                    <a:pt x="5567761" y="2253935"/>
                    <a:pt x="5565142" y="2251990"/>
                    <a:pt x="5562676" y="2249971"/>
                  </a:cubicBezTo>
                  <a:cubicBezTo>
                    <a:pt x="5562452" y="2249822"/>
                    <a:pt x="5562227" y="2249597"/>
                    <a:pt x="5562002" y="2249447"/>
                  </a:cubicBezTo>
                  <a:cubicBezTo>
                    <a:pt x="5562002" y="2249373"/>
                    <a:pt x="5561928" y="2249373"/>
                    <a:pt x="5561853" y="2249298"/>
                  </a:cubicBezTo>
                  <a:cubicBezTo>
                    <a:pt x="5561853" y="2249298"/>
                    <a:pt x="5561778" y="2249224"/>
                    <a:pt x="5561778" y="2249224"/>
                  </a:cubicBezTo>
                  <a:cubicBezTo>
                    <a:pt x="5561554" y="2248999"/>
                    <a:pt x="5561330" y="2248775"/>
                    <a:pt x="5561105" y="2248626"/>
                  </a:cubicBezTo>
                  <a:cubicBezTo>
                    <a:pt x="5558115" y="2246307"/>
                    <a:pt x="5555123" y="2243840"/>
                    <a:pt x="5552132" y="2241372"/>
                  </a:cubicBezTo>
                  <a:cubicBezTo>
                    <a:pt x="5552057" y="2241297"/>
                    <a:pt x="5551982" y="2241222"/>
                    <a:pt x="5551908" y="2241148"/>
                  </a:cubicBezTo>
                  <a:close/>
                  <a:moveTo>
                    <a:pt x="4369008" y="2241148"/>
                  </a:moveTo>
                  <a:cubicBezTo>
                    <a:pt x="4350836" y="2262609"/>
                    <a:pt x="4335881" y="2286762"/>
                    <a:pt x="4324963" y="2312560"/>
                  </a:cubicBezTo>
                  <a:cubicBezTo>
                    <a:pt x="4350986" y="2323029"/>
                    <a:pt x="4378728" y="2329534"/>
                    <a:pt x="4406770" y="2331927"/>
                  </a:cubicBezTo>
                  <a:cubicBezTo>
                    <a:pt x="4408340" y="2312635"/>
                    <a:pt x="4411481" y="2293492"/>
                    <a:pt x="4416342" y="2274723"/>
                  </a:cubicBezTo>
                  <a:cubicBezTo>
                    <a:pt x="4411032" y="2271582"/>
                    <a:pt x="4405798" y="2268367"/>
                    <a:pt x="4400638" y="2264927"/>
                  </a:cubicBezTo>
                  <a:cubicBezTo>
                    <a:pt x="4396750" y="2262310"/>
                    <a:pt x="4393011" y="2259767"/>
                    <a:pt x="4389496" y="2257225"/>
                  </a:cubicBezTo>
                  <a:cubicBezTo>
                    <a:pt x="4385982" y="2254682"/>
                    <a:pt x="4382542" y="2252140"/>
                    <a:pt x="4379252" y="2249523"/>
                  </a:cubicBezTo>
                  <a:cubicBezTo>
                    <a:pt x="4375887" y="2246831"/>
                    <a:pt x="4372447" y="2244064"/>
                    <a:pt x="4369008" y="2241148"/>
                  </a:cubicBezTo>
                  <a:close/>
                  <a:moveTo>
                    <a:pt x="3186032" y="2241148"/>
                  </a:moveTo>
                  <a:cubicBezTo>
                    <a:pt x="3185135" y="2242194"/>
                    <a:pt x="3184238" y="2243167"/>
                    <a:pt x="3183340" y="2244289"/>
                  </a:cubicBezTo>
                  <a:cubicBezTo>
                    <a:pt x="3180723" y="2247429"/>
                    <a:pt x="3178180" y="2250719"/>
                    <a:pt x="3175638" y="2254009"/>
                  </a:cubicBezTo>
                  <a:cubicBezTo>
                    <a:pt x="3164346" y="2269189"/>
                    <a:pt x="3154476" y="2285640"/>
                    <a:pt x="3146326" y="2302913"/>
                  </a:cubicBezTo>
                  <a:cubicBezTo>
                    <a:pt x="3146326" y="2302989"/>
                    <a:pt x="3146251" y="2302989"/>
                    <a:pt x="3146251" y="2303063"/>
                  </a:cubicBezTo>
                  <a:cubicBezTo>
                    <a:pt x="3144756" y="2306129"/>
                    <a:pt x="3143409" y="2309269"/>
                    <a:pt x="3142064" y="2312485"/>
                  </a:cubicBezTo>
                  <a:cubicBezTo>
                    <a:pt x="3168086" y="2322954"/>
                    <a:pt x="3195753" y="2329459"/>
                    <a:pt x="3223795" y="2331852"/>
                  </a:cubicBezTo>
                  <a:cubicBezTo>
                    <a:pt x="3225290" y="2312560"/>
                    <a:pt x="3228430" y="2293492"/>
                    <a:pt x="3233366" y="2274648"/>
                  </a:cubicBezTo>
                  <a:cubicBezTo>
                    <a:pt x="3227908" y="2271507"/>
                    <a:pt x="3222673" y="2268217"/>
                    <a:pt x="3217588" y="2264852"/>
                  </a:cubicBezTo>
                  <a:cubicBezTo>
                    <a:pt x="3214522" y="2262833"/>
                    <a:pt x="3211606" y="2260814"/>
                    <a:pt x="3208765" y="2258795"/>
                  </a:cubicBezTo>
                  <a:cubicBezTo>
                    <a:pt x="3208241" y="2258422"/>
                    <a:pt x="3207718" y="2258047"/>
                    <a:pt x="3207194" y="2257673"/>
                  </a:cubicBezTo>
                  <a:cubicBezTo>
                    <a:pt x="3205100" y="2256178"/>
                    <a:pt x="3203082" y="2254682"/>
                    <a:pt x="3201137" y="2253187"/>
                  </a:cubicBezTo>
                  <a:cubicBezTo>
                    <a:pt x="3199492" y="2251990"/>
                    <a:pt x="3197922" y="2250794"/>
                    <a:pt x="3196277" y="2249523"/>
                  </a:cubicBezTo>
                  <a:cubicBezTo>
                    <a:pt x="3196277" y="2249523"/>
                    <a:pt x="3196202" y="2249447"/>
                    <a:pt x="3196202" y="2249447"/>
                  </a:cubicBezTo>
                  <a:cubicBezTo>
                    <a:pt x="3196127" y="2249373"/>
                    <a:pt x="3196052" y="2249298"/>
                    <a:pt x="3195978" y="2249224"/>
                  </a:cubicBezTo>
                  <a:cubicBezTo>
                    <a:pt x="3193061" y="2246905"/>
                    <a:pt x="3190220" y="2244587"/>
                    <a:pt x="3187378" y="2242194"/>
                  </a:cubicBezTo>
                  <a:cubicBezTo>
                    <a:pt x="3186930" y="2241895"/>
                    <a:pt x="3186481" y="2241596"/>
                    <a:pt x="3186107" y="2241222"/>
                  </a:cubicBezTo>
                  <a:cubicBezTo>
                    <a:pt x="3186107" y="2241222"/>
                    <a:pt x="3186107" y="2241148"/>
                    <a:pt x="3186032" y="2241148"/>
                  </a:cubicBezTo>
                  <a:close/>
                  <a:moveTo>
                    <a:pt x="2003207" y="2241148"/>
                  </a:moveTo>
                  <a:cubicBezTo>
                    <a:pt x="1984961" y="2262609"/>
                    <a:pt x="1970006" y="2286762"/>
                    <a:pt x="1959088" y="2312560"/>
                  </a:cubicBezTo>
                  <a:cubicBezTo>
                    <a:pt x="1985111" y="2323029"/>
                    <a:pt x="2012778" y="2329534"/>
                    <a:pt x="2040894" y="2331927"/>
                  </a:cubicBezTo>
                  <a:cubicBezTo>
                    <a:pt x="2042390" y="2312709"/>
                    <a:pt x="2045531" y="2293566"/>
                    <a:pt x="2050466" y="2274723"/>
                  </a:cubicBezTo>
                  <a:cubicBezTo>
                    <a:pt x="2045082" y="2271657"/>
                    <a:pt x="2039922" y="2268367"/>
                    <a:pt x="2034838" y="2265002"/>
                  </a:cubicBezTo>
                  <a:cubicBezTo>
                    <a:pt x="2034763" y="2265002"/>
                    <a:pt x="2034763" y="2265002"/>
                    <a:pt x="2034763" y="2265002"/>
                  </a:cubicBezTo>
                  <a:cubicBezTo>
                    <a:pt x="2034763" y="2264927"/>
                    <a:pt x="2034688" y="2264927"/>
                    <a:pt x="2034688" y="2264927"/>
                  </a:cubicBezTo>
                  <a:cubicBezTo>
                    <a:pt x="2027285" y="2259992"/>
                    <a:pt x="2020107" y="2254832"/>
                    <a:pt x="2013376" y="2249523"/>
                  </a:cubicBezTo>
                  <a:cubicBezTo>
                    <a:pt x="2009937" y="2246831"/>
                    <a:pt x="2006571" y="2243989"/>
                    <a:pt x="2003207" y="2241148"/>
                  </a:cubicBezTo>
                  <a:close/>
                  <a:moveTo>
                    <a:pt x="820232" y="2241148"/>
                  </a:moveTo>
                  <a:cubicBezTo>
                    <a:pt x="802060" y="2262609"/>
                    <a:pt x="787105" y="2286762"/>
                    <a:pt x="776188" y="2312635"/>
                  </a:cubicBezTo>
                  <a:cubicBezTo>
                    <a:pt x="802135" y="2323104"/>
                    <a:pt x="829878" y="2329609"/>
                    <a:pt x="857919" y="2332002"/>
                  </a:cubicBezTo>
                  <a:cubicBezTo>
                    <a:pt x="859489" y="2312635"/>
                    <a:pt x="862630" y="2293492"/>
                    <a:pt x="867565" y="2274797"/>
                  </a:cubicBezTo>
                  <a:cubicBezTo>
                    <a:pt x="862257" y="2271657"/>
                    <a:pt x="857022" y="2268441"/>
                    <a:pt x="851862" y="2265002"/>
                  </a:cubicBezTo>
                  <a:cubicBezTo>
                    <a:pt x="851862" y="2264927"/>
                    <a:pt x="851787" y="2264927"/>
                    <a:pt x="851787" y="2264927"/>
                  </a:cubicBezTo>
                  <a:cubicBezTo>
                    <a:pt x="844011" y="2259693"/>
                    <a:pt x="837056" y="2254682"/>
                    <a:pt x="830476" y="2249523"/>
                  </a:cubicBezTo>
                  <a:cubicBezTo>
                    <a:pt x="827036" y="2246831"/>
                    <a:pt x="823672" y="2244064"/>
                    <a:pt x="820232" y="2241148"/>
                  </a:cubicBezTo>
                  <a:close/>
                  <a:moveTo>
                    <a:pt x="4796882" y="2241073"/>
                  </a:moveTo>
                  <a:cubicBezTo>
                    <a:pt x="4793666" y="2243840"/>
                    <a:pt x="4790302" y="2246606"/>
                    <a:pt x="4786712" y="2249447"/>
                  </a:cubicBezTo>
                  <a:cubicBezTo>
                    <a:pt x="4780432" y="2254309"/>
                    <a:pt x="4774824" y="2258422"/>
                    <a:pt x="4769439" y="2262011"/>
                  </a:cubicBezTo>
                  <a:cubicBezTo>
                    <a:pt x="4763233" y="2266348"/>
                    <a:pt x="4756578" y="2270610"/>
                    <a:pt x="4749548" y="2274573"/>
                  </a:cubicBezTo>
                  <a:cubicBezTo>
                    <a:pt x="4754484" y="2293342"/>
                    <a:pt x="4757624" y="2312410"/>
                    <a:pt x="4759194" y="2331778"/>
                  </a:cubicBezTo>
                  <a:cubicBezTo>
                    <a:pt x="4787386" y="2329459"/>
                    <a:pt x="4815054" y="2322954"/>
                    <a:pt x="4841001" y="2312485"/>
                  </a:cubicBezTo>
                  <a:cubicBezTo>
                    <a:pt x="4830008" y="2286687"/>
                    <a:pt x="4815054" y="2262534"/>
                    <a:pt x="4796882" y="2241073"/>
                  </a:cubicBezTo>
                  <a:close/>
                  <a:moveTo>
                    <a:pt x="3613908" y="2241073"/>
                  </a:moveTo>
                  <a:cubicBezTo>
                    <a:pt x="3610542" y="2243989"/>
                    <a:pt x="3607178" y="2246756"/>
                    <a:pt x="3603738" y="2249447"/>
                  </a:cubicBezTo>
                  <a:cubicBezTo>
                    <a:pt x="3597082" y="2254757"/>
                    <a:pt x="3589829" y="2259917"/>
                    <a:pt x="3582276" y="2264927"/>
                  </a:cubicBezTo>
                  <a:cubicBezTo>
                    <a:pt x="3577267" y="2268292"/>
                    <a:pt x="3572107" y="2271507"/>
                    <a:pt x="3566648" y="2274573"/>
                  </a:cubicBezTo>
                  <a:cubicBezTo>
                    <a:pt x="3571584" y="2293342"/>
                    <a:pt x="3574724" y="2312485"/>
                    <a:pt x="3576219" y="2331778"/>
                  </a:cubicBezTo>
                  <a:cubicBezTo>
                    <a:pt x="3604411" y="2329459"/>
                    <a:pt x="3632078" y="2322954"/>
                    <a:pt x="3658026" y="2312485"/>
                  </a:cubicBezTo>
                  <a:cubicBezTo>
                    <a:pt x="3647034" y="2286687"/>
                    <a:pt x="3632078" y="2262534"/>
                    <a:pt x="3613908" y="2241073"/>
                  </a:cubicBezTo>
                  <a:close/>
                  <a:moveTo>
                    <a:pt x="2431082" y="2241073"/>
                  </a:moveTo>
                  <a:cubicBezTo>
                    <a:pt x="2427642" y="2243989"/>
                    <a:pt x="2424277" y="2246831"/>
                    <a:pt x="2420762" y="2249523"/>
                  </a:cubicBezTo>
                  <a:cubicBezTo>
                    <a:pt x="2414182" y="2254682"/>
                    <a:pt x="2407228" y="2259693"/>
                    <a:pt x="2399526" y="2264852"/>
                  </a:cubicBezTo>
                  <a:cubicBezTo>
                    <a:pt x="2394366" y="2268292"/>
                    <a:pt x="2389131" y="2271582"/>
                    <a:pt x="2383747" y="2274573"/>
                  </a:cubicBezTo>
                  <a:cubicBezTo>
                    <a:pt x="2388609" y="2293267"/>
                    <a:pt x="2391749" y="2312410"/>
                    <a:pt x="2393319" y="2331778"/>
                  </a:cubicBezTo>
                  <a:cubicBezTo>
                    <a:pt x="2421585" y="2329459"/>
                    <a:pt x="2449178" y="2322954"/>
                    <a:pt x="2475126" y="2312485"/>
                  </a:cubicBezTo>
                  <a:cubicBezTo>
                    <a:pt x="2464208" y="2286687"/>
                    <a:pt x="2449252" y="2262534"/>
                    <a:pt x="2431082" y="2241073"/>
                  </a:cubicBezTo>
                  <a:close/>
                  <a:moveTo>
                    <a:pt x="1248106" y="2241073"/>
                  </a:moveTo>
                  <a:cubicBezTo>
                    <a:pt x="1244667" y="2243989"/>
                    <a:pt x="1241227" y="2246831"/>
                    <a:pt x="1237787" y="2249523"/>
                  </a:cubicBezTo>
                  <a:cubicBezTo>
                    <a:pt x="1231357" y="2254682"/>
                    <a:pt x="1224402" y="2259693"/>
                    <a:pt x="1216625" y="2264852"/>
                  </a:cubicBezTo>
                  <a:cubicBezTo>
                    <a:pt x="1211391" y="2268292"/>
                    <a:pt x="1206156" y="2271582"/>
                    <a:pt x="1200698" y="2274573"/>
                  </a:cubicBezTo>
                  <a:cubicBezTo>
                    <a:pt x="1205634" y="2293342"/>
                    <a:pt x="1208774" y="2312410"/>
                    <a:pt x="1210344" y="2331778"/>
                  </a:cubicBezTo>
                  <a:cubicBezTo>
                    <a:pt x="1238535" y="2329459"/>
                    <a:pt x="1266203" y="2322954"/>
                    <a:pt x="1292151" y="2312485"/>
                  </a:cubicBezTo>
                  <a:cubicBezTo>
                    <a:pt x="1281233" y="2286687"/>
                    <a:pt x="1266277" y="2262534"/>
                    <a:pt x="1248106" y="2241073"/>
                  </a:cubicBezTo>
                  <a:close/>
                  <a:moveTo>
                    <a:pt x="4280097" y="2122028"/>
                  </a:moveTo>
                  <a:cubicBezTo>
                    <a:pt x="4262748" y="2133020"/>
                    <a:pt x="4246522" y="2145807"/>
                    <a:pt x="4231716" y="2160613"/>
                  </a:cubicBezTo>
                  <a:cubicBezTo>
                    <a:pt x="4223042" y="2169286"/>
                    <a:pt x="4214816" y="2178709"/>
                    <a:pt x="4207339" y="2188430"/>
                  </a:cubicBezTo>
                  <a:cubicBezTo>
                    <a:pt x="4205096" y="2191271"/>
                    <a:pt x="4202927" y="2194262"/>
                    <a:pt x="4200834" y="2197253"/>
                  </a:cubicBezTo>
                  <a:cubicBezTo>
                    <a:pt x="4199413" y="2199347"/>
                    <a:pt x="4197992" y="2201441"/>
                    <a:pt x="4196571" y="2203535"/>
                  </a:cubicBezTo>
                  <a:cubicBezTo>
                    <a:pt x="4196048" y="2204283"/>
                    <a:pt x="4195524" y="2205105"/>
                    <a:pt x="4195001" y="2205928"/>
                  </a:cubicBezTo>
                  <a:cubicBezTo>
                    <a:pt x="4195226" y="2206227"/>
                    <a:pt x="4195374" y="2206526"/>
                    <a:pt x="4195599" y="2206825"/>
                  </a:cubicBezTo>
                  <a:cubicBezTo>
                    <a:pt x="4195972" y="2207274"/>
                    <a:pt x="4196272" y="2207722"/>
                    <a:pt x="4196571" y="2208171"/>
                  </a:cubicBezTo>
                  <a:cubicBezTo>
                    <a:pt x="4196796" y="2208470"/>
                    <a:pt x="4196944" y="2208694"/>
                    <a:pt x="4197094" y="2208919"/>
                  </a:cubicBezTo>
                  <a:cubicBezTo>
                    <a:pt x="4198664" y="2211237"/>
                    <a:pt x="4200310" y="2213555"/>
                    <a:pt x="4201955" y="2215873"/>
                  </a:cubicBezTo>
                  <a:cubicBezTo>
                    <a:pt x="4202328" y="2216322"/>
                    <a:pt x="4202628" y="2216770"/>
                    <a:pt x="4202927" y="2217219"/>
                  </a:cubicBezTo>
                  <a:cubicBezTo>
                    <a:pt x="4204422" y="2219238"/>
                    <a:pt x="4205993" y="2221257"/>
                    <a:pt x="4207488" y="2223276"/>
                  </a:cubicBezTo>
                  <a:cubicBezTo>
                    <a:pt x="4207488" y="2223350"/>
                    <a:pt x="4207564" y="2223350"/>
                    <a:pt x="4207564" y="2223426"/>
                  </a:cubicBezTo>
                  <a:cubicBezTo>
                    <a:pt x="4209432" y="2225819"/>
                    <a:pt x="4211302" y="2228212"/>
                    <a:pt x="4213172" y="2230454"/>
                  </a:cubicBezTo>
                  <a:cubicBezTo>
                    <a:pt x="4213321" y="2230604"/>
                    <a:pt x="4213471" y="2230828"/>
                    <a:pt x="4213620" y="2230978"/>
                  </a:cubicBezTo>
                  <a:lnTo>
                    <a:pt x="4214742" y="2232324"/>
                  </a:lnTo>
                  <a:cubicBezTo>
                    <a:pt x="4216163" y="2233895"/>
                    <a:pt x="4217508" y="2235539"/>
                    <a:pt x="4218930" y="2237109"/>
                  </a:cubicBezTo>
                  <a:cubicBezTo>
                    <a:pt x="4219004" y="2237185"/>
                    <a:pt x="4219153" y="2237334"/>
                    <a:pt x="4219228" y="2237409"/>
                  </a:cubicBezTo>
                  <a:cubicBezTo>
                    <a:pt x="4221172" y="2239652"/>
                    <a:pt x="4223192" y="2241821"/>
                    <a:pt x="4225211" y="2243914"/>
                  </a:cubicBezTo>
                  <a:cubicBezTo>
                    <a:pt x="4225286" y="2243989"/>
                    <a:pt x="4225360" y="2244064"/>
                    <a:pt x="4225436" y="2244139"/>
                  </a:cubicBezTo>
                  <a:cubicBezTo>
                    <a:pt x="4225436" y="2244139"/>
                    <a:pt x="4225510" y="2244213"/>
                    <a:pt x="4225510" y="2244213"/>
                  </a:cubicBezTo>
                  <a:cubicBezTo>
                    <a:pt x="4225734" y="2244513"/>
                    <a:pt x="4226034" y="2244812"/>
                    <a:pt x="4226332" y="2245111"/>
                  </a:cubicBezTo>
                  <a:cubicBezTo>
                    <a:pt x="4228052" y="2246905"/>
                    <a:pt x="4229848" y="2248775"/>
                    <a:pt x="4231716" y="2250569"/>
                  </a:cubicBezTo>
                  <a:cubicBezTo>
                    <a:pt x="4231791" y="2250719"/>
                    <a:pt x="4231866" y="2250794"/>
                    <a:pt x="4231940" y="2250868"/>
                  </a:cubicBezTo>
                  <a:cubicBezTo>
                    <a:pt x="4234632" y="2253560"/>
                    <a:pt x="4237399" y="2256178"/>
                    <a:pt x="4240166" y="2258795"/>
                  </a:cubicBezTo>
                  <a:cubicBezTo>
                    <a:pt x="4240839" y="2259468"/>
                    <a:pt x="4241586" y="2260066"/>
                    <a:pt x="4242260" y="2260664"/>
                  </a:cubicBezTo>
                  <a:cubicBezTo>
                    <a:pt x="4247345" y="2265301"/>
                    <a:pt x="4252580" y="2269712"/>
                    <a:pt x="4257664" y="2273751"/>
                  </a:cubicBezTo>
                  <a:cubicBezTo>
                    <a:pt x="4264918" y="2279434"/>
                    <a:pt x="4272470" y="2284743"/>
                    <a:pt x="4280022" y="2289828"/>
                  </a:cubicBezTo>
                  <a:cubicBezTo>
                    <a:pt x="4293333" y="2259468"/>
                    <a:pt x="4311280" y="2230978"/>
                    <a:pt x="4333040" y="2205853"/>
                  </a:cubicBezTo>
                  <a:cubicBezTo>
                    <a:pt x="4311280" y="2180653"/>
                    <a:pt x="4293408" y="2152312"/>
                    <a:pt x="4280097" y="2122028"/>
                  </a:cubicBezTo>
                  <a:close/>
                  <a:moveTo>
                    <a:pt x="3702742" y="2121953"/>
                  </a:moveTo>
                  <a:cubicBezTo>
                    <a:pt x="3689432" y="2152237"/>
                    <a:pt x="3671560" y="2180578"/>
                    <a:pt x="3649800" y="2205703"/>
                  </a:cubicBezTo>
                  <a:cubicBezTo>
                    <a:pt x="3671560" y="2230828"/>
                    <a:pt x="3689432" y="2259169"/>
                    <a:pt x="3702742" y="2289529"/>
                  </a:cubicBezTo>
                  <a:cubicBezTo>
                    <a:pt x="3713660" y="2282574"/>
                    <a:pt x="3724204" y="2274947"/>
                    <a:pt x="3734149" y="2266497"/>
                  </a:cubicBezTo>
                  <a:cubicBezTo>
                    <a:pt x="3740356" y="2261188"/>
                    <a:pt x="3745964" y="2256029"/>
                    <a:pt x="3751124" y="2250868"/>
                  </a:cubicBezTo>
                  <a:cubicBezTo>
                    <a:pt x="3764957" y="2237035"/>
                    <a:pt x="3777296" y="2221856"/>
                    <a:pt x="3787839" y="2205703"/>
                  </a:cubicBezTo>
                  <a:cubicBezTo>
                    <a:pt x="3777296" y="2189551"/>
                    <a:pt x="3764957" y="2174372"/>
                    <a:pt x="3751124" y="2160538"/>
                  </a:cubicBezTo>
                  <a:cubicBezTo>
                    <a:pt x="3736242" y="2145732"/>
                    <a:pt x="3720016" y="2132870"/>
                    <a:pt x="3702742" y="2121953"/>
                  </a:cubicBezTo>
                  <a:close/>
                  <a:moveTo>
                    <a:pt x="2519767" y="2121953"/>
                  </a:moveTo>
                  <a:cubicBezTo>
                    <a:pt x="2506457" y="2152237"/>
                    <a:pt x="2488585" y="2180578"/>
                    <a:pt x="2466900" y="2205703"/>
                  </a:cubicBezTo>
                  <a:cubicBezTo>
                    <a:pt x="2488585" y="2230754"/>
                    <a:pt x="2506457" y="2259169"/>
                    <a:pt x="2519767" y="2289603"/>
                  </a:cubicBezTo>
                  <a:cubicBezTo>
                    <a:pt x="2530760" y="2282649"/>
                    <a:pt x="2541229" y="2275022"/>
                    <a:pt x="2551174" y="2266572"/>
                  </a:cubicBezTo>
                  <a:cubicBezTo>
                    <a:pt x="2551473" y="2266273"/>
                    <a:pt x="2551772" y="2265974"/>
                    <a:pt x="2552071" y="2265749"/>
                  </a:cubicBezTo>
                  <a:cubicBezTo>
                    <a:pt x="2554763" y="2263431"/>
                    <a:pt x="2557455" y="2261114"/>
                    <a:pt x="2559923" y="2258795"/>
                  </a:cubicBezTo>
                  <a:cubicBezTo>
                    <a:pt x="2560072" y="2258645"/>
                    <a:pt x="2560147" y="2258571"/>
                    <a:pt x="2560222" y="2258496"/>
                  </a:cubicBezTo>
                  <a:cubicBezTo>
                    <a:pt x="2562914" y="2256029"/>
                    <a:pt x="2565531" y="2253560"/>
                    <a:pt x="2567998" y="2251018"/>
                  </a:cubicBezTo>
                  <a:cubicBezTo>
                    <a:pt x="2568074" y="2250944"/>
                    <a:pt x="2568074" y="2250944"/>
                    <a:pt x="2568148" y="2250868"/>
                  </a:cubicBezTo>
                  <a:cubicBezTo>
                    <a:pt x="2582057" y="2237035"/>
                    <a:pt x="2594395" y="2221930"/>
                    <a:pt x="2604939" y="2205703"/>
                  </a:cubicBezTo>
                  <a:cubicBezTo>
                    <a:pt x="2594320" y="2189477"/>
                    <a:pt x="2581982" y="2174372"/>
                    <a:pt x="2568148" y="2160538"/>
                  </a:cubicBezTo>
                  <a:cubicBezTo>
                    <a:pt x="2553342" y="2145732"/>
                    <a:pt x="2537116" y="2132945"/>
                    <a:pt x="2519767" y="2121953"/>
                  </a:cubicBezTo>
                  <a:close/>
                  <a:moveTo>
                    <a:pt x="6068544" y="2121878"/>
                  </a:moveTo>
                  <a:cubicBezTo>
                    <a:pt x="6055232" y="2152163"/>
                    <a:pt x="6037361" y="2180578"/>
                    <a:pt x="6015601" y="2205703"/>
                  </a:cubicBezTo>
                  <a:cubicBezTo>
                    <a:pt x="6037361" y="2230828"/>
                    <a:pt x="6055308" y="2259244"/>
                    <a:pt x="6068544" y="2289529"/>
                  </a:cubicBezTo>
                  <a:cubicBezTo>
                    <a:pt x="6079536" y="2282574"/>
                    <a:pt x="6090004" y="2274947"/>
                    <a:pt x="6099950" y="2266497"/>
                  </a:cubicBezTo>
                  <a:cubicBezTo>
                    <a:pt x="6100249" y="2266198"/>
                    <a:pt x="6100548" y="2265899"/>
                    <a:pt x="6100847" y="2265675"/>
                  </a:cubicBezTo>
                  <a:cubicBezTo>
                    <a:pt x="6103538" y="2263356"/>
                    <a:pt x="6106156" y="2261038"/>
                    <a:pt x="6108698" y="2258721"/>
                  </a:cubicBezTo>
                  <a:cubicBezTo>
                    <a:pt x="6108848" y="2258571"/>
                    <a:pt x="6108923" y="2258496"/>
                    <a:pt x="6108998" y="2258422"/>
                  </a:cubicBezTo>
                  <a:cubicBezTo>
                    <a:pt x="6111690" y="2255953"/>
                    <a:pt x="6114306" y="2253486"/>
                    <a:pt x="6116774" y="2250944"/>
                  </a:cubicBezTo>
                  <a:cubicBezTo>
                    <a:pt x="6116849" y="2250868"/>
                    <a:pt x="6116849" y="2250868"/>
                    <a:pt x="6116924" y="2250794"/>
                  </a:cubicBezTo>
                  <a:cubicBezTo>
                    <a:pt x="6130682" y="2237109"/>
                    <a:pt x="6142946" y="2221930"/>
                    <a:pt x="6153640" y="2205628"/>
                  </a:cubicBezTo>
                  <a:cubicBezTo>
                    <a:pt x="6142946" y="2189327"/>
                    <a:pt x="6130682" y="2174147"/>
                    <a:pt x="6116924" y="2160463"/>
                  </a:cubicBezTo>
                  <a:cubicBezTo>
                    <a:pt x="6102118" y="2145658"/>
                    <a:pt x="6085892" y="2132870"/>
                    <a:pt x="6068544" y="2121878"/>
                  </a:cubicBezTo>
                  <a:close/>
                  <a:moveTo>
                    <a:pt x="4885643" y="2121878"/>
                  </a:moveTo>
                  <a:cubicBezTo>
                    <a:pt x="4872333" y="2152237"/>
                    <a:pt x="4854461" y="2180578"/>
                    <a:pt x="4832700" y="2205703"/>
                  </a:cubicBezTo>
                  <a:cubicBezTo>
                    <a:pt x="4854461" y="2230828"/>
                    <a:pt x="4872333" y="2259169"/>
                    <a:pt x="4885643" y="2289453"/>
                  </a:cubicBezTo>
                  <a:cubicBezTo>
                    <a:pt x="4896636" y="2282499"/>
                    <a:pt x="4907104" y="2274873"/>
                    <a:pt x="4917050" y="2266422"/>
                  </a:cubicBezTo>
                  <a:cubicBezTo>
                    <a:pt x="4917124" y="2266348"/>
                    <a:pt x="4917200" y="2266273"/>
                    <a:pt x="4917274" y="2266198"/>
                  </a:cubicBezTo>
                  <a:cubicBezTo>
                    <a:pt x="4922957" y="2261413"/>
                    <a:pt x="4928416" y="2256402"/>
                    <a:pt x="4934024" y="2250794"/>
                  </a:cubicBezTo>
                  <a:cubicBezTo>
                    <a:pt x="4947858" y="2236960"/>
                    <a:pt x="4960196" y="2221780"/>
                    <a:pt x="4970739" y="2205628"/>
                  </a:cubicBezTo>
                  <a:cubicBezTo>
                    <a:pt x="4960196" y="2189477"/>
                    <a:pt x="4947858" y="2174297"/>
                    <a:pt x="4934024" y="2160463"/>
                  </a:cubicBezTo>
                  <a:cubicBezTo>
                    <a:pt x="4919218" y="2145658"/>
                    <a:pt x="4902991" y="2132870"/>
                    <a:pt x="4885643" y="2121878"/>
                  </a:cubicBezTo>
                  <a:close/>
                  <a:moveTo>
                    <a:pt x="3097346" y="2121878"/>
                  </a:moveTo>
                  <a:cubicBezTo>
                    <a:pt x="3080073" y="2132796"/>
                    <a:pt x="3063772" y="2145658"/>
                    <a:pt x="3048965" y="2160463"/>
                  </a:cubicBezTo>
                  <a:cubicBezTo>
                    <a:pt x="3046797" y="2162631"/>
                    <a:pt x="3044628" y="2164875"/>
                    <a:pt x="3042535" y="2167118"/>
                  </a:cubicBezTo>
                  <a:cubicBezTo>
                    <a:pt x="3031243" y="2179232"/>
                    <a:pt x="3021148" y="2192094"/>
                    <a:pt x="3012250" y="2205703"/>
                  </a:cubicBezTo>
                  <a:cubicBezTo>
                    <a:pt x="3021148" y="2219238"/>
                    <a:pt x="3031243" y="2232100"/>
                    <a:pt x="3042460" y="2244139"/>
                  </a:cubicBezTo>
                  <a:cubicBezTo>
                    <a:pt x="3044778" y="2246606"/>
                    <a:pt x="3046872" y="2248700"/>
                    <a:pt x="3049040" y="2250868"/>
                  </a:cubicBezTo>
                  <a:cubicBezTo>
                    <a:pt x="3050162" y="2251990"/>
                    <a:pt x="3051209" y="2253112"/>
                    <a:pt x="3052331" y="2254159"/>
                  </a:cubicBezTo>
                  <a:cubicBezTo>
                    <a:pt x="3053078" y="2254907"/>
                    <a:pt x="3053826" y="2255580"/>
                    <a:pt x="3054499" y="2256252"/>
                  </a:cubicBezTo>
                  <a:cubicBezTo>
                    <a:pt x="3055246" y="2256925"/>
                    <a:pt x="3055995" y="2257599"/>
                    <a:pt x="3056668" y="2258272"/>
                  </a:cubicBezTo>
                  <a:cubicBezTo>
                    <a:pt x="3056818" y="2258422"/>
                    <a:pt x="3057041" y="2258571"/>
                    <a:pt x="3057191" y="2258721"/>
                  </a:cubicBezTo>
                  <a:cubicBezTo>
                    <a:pt x="3060108" y="2261413"/>
                    <a:pt x="3063023" y="2264029"/>
                    <a:pt x="3066014" y="2266572"/>
                  </a:cubicBezTo>
                  <a:lnTo>
                    <a:pt x="3066014" y="2266497"/>
                  </a:lnTo>
                  <a:cubicBezTo>
                    <a:pt x="3068931" y="2268965"/>
                    <a:pt x="3071773" y="2271432"/>
                    <a:pt x="3074764" y="2273751"/>
                  </a:cubicBezTo>
                  <a:cubicBezTo>
                    <a:pt x="3082017" y="2279434"/>
                    <a:pt x="3089570" y="2284743"/>
                    <a:pt x="3097197" y="2289603"/>
                  </a:cubicBezTo>
                  <a:cubicBezTo>
                    <a:pt x="3098394" y="2286911"/>
                    <a:pt x="3099514" y="2284145"/>
                    <a:pt x="3100786" y="2281527"/>
                  </a:cubicBezTo>
                  <a:cubicBezTo>
                    <a:pt x="3110133" y="2261562"/>
                    <a:pt x="3121798" y="2242120"/>
                    <a:pt x="3135408" y="2223874"/>
                  </a:cubicBezTo>
                  <a:cubicBezTo>
                    <a:pt x="3138100" y="2220285"/>
                    <a:pt x="3140942" y="2216770"/>
                    <a:pt x="3143708" y="2213331"/>
                  </a:cubicBezTo>
                  <a:cubicBezTo>
                    <a:pt x="3144531" y="2212283"/>
                    <a:pt x="3145428" y="2211237"/>
                    <a:pt x="3146326" y="2210190"/>
                  </a:cubicBezTo>
                  <a:cubicBezTo>
                    <a:pt x="3147596" y="2208694"/>
                    <a:pt x="3148868" y="2207124"/>
                    <a:pt x="3150139" y="2205628"/>
                  </a:cubicBezTo>
                  <a:cubicBezTo>
                    <a:pt x="3148793" y="2204133"/>
                    <a:pt x="3147522" y="2202563"/>
                    <a:pt x="3146251" y="2200993"/>
                  </a:cubicBezTo>
                  <a:cubicBezTo>
                    <a:pt x="3145428" y="2200020"/>
                    <a:pt x="3144531" y="2199048"/>
                    <a:pt x="3143708" y="2198002"/>
                  </a:cubicBezTo>
                  <a:cubicBezTo>
                    <a:pt x="3140942" y="2194561"/>
                    <a:pt x="3138175" y="2191122"/>
                    <a:pt x="3135408" y="2187457"/>
                  </a:cubicBezTo>
                  <a:cubicBezTo>
                    <a:pt x="3122023" y="2169512"/>
                    <a:pt x="3110657" y="2150518"/>
                    <a:pt x="3101384" y="2130926"/>
                  </a:cubicBezTo>
                  <a:cubicBezTo>
                    <a:pt x="3101235" y="2130478"/>
                    <a:pt x="3101010" y="2130104"/>
                    <a:pt x="3100786" y="2129655"/>
                  </a:cubicBezTo>
                  <a:cubicBezTo>
                    <a:pt x="3100786" y="2129655"/>
                    <a:pt x="3100786" y="2129580"/>
                    <a:pt x="3100786" y="2129580"/>
                  </a:cubicBezTo>
                  <a:cubicBezTo>
                    <a:pt x="3099964" y="2127860"/>
                    <a:pt x="3099216" y="2126066"/>
                    <a:pt x="3098468" y="2124345"/>
                  </a:cubicBezTo>
                  <a:cubicBezTo>
                    <a:pt x="3098094" y="2123523"/>
                    <a:pt x="3097720" y="2122701"/>
                    <a:pt x="3097346" y="2121878"/>
                  </a:cubicBezTo>
                  <a:close/>
                  <a:moveTo>
                    <a:pt x="1914446" y="2121878"/>
                  </a:moveTo>
                  <a:cubicBezTo>
                    <a:pt x="1897173" y="2132870"/>
                    <a:pt x="1880871" y="2145658"/>
                    <a:pt x="1866066" y="2160463"/>
                  </a:cubicBezTo>
                  <a:cubicBezTo>
                    <a:pt x="1852231" y="2174297"/>
                    <a:pt x="1839968" y="2189477"/>
                    <a:pt x="1829350" y="2205703"/>
                  </a:cubicBezTo>
                  <a:cubicBezTo>
                    <a:pt x="1839893" y="2221856"/>
                    <a:pt x="1852231" y="2237035"/>
                    <a:pt x="1866066" y="2250868"/>
                  </a:cubicBezTo>
                  <a:cubicBezTo>
                    <a:pt x="1868832" y="2253560"/>
                    <a:pt x="1871524" y="2256252"/>
                    <a:pt x="1874291" y="2258795"/>
                  </a:cubicBezTo>
                  <a:cubicBezTo>
                    <a:pt x="1874964" y="2259468"/>
                    <a:pt x="1875712" y="2260066"/>
                    <a:pt x="1876385" y="2260664"/>
                  </a:cubicBezTo>
                  <a:cubicBezTo>
                    <a:pt x="1881469" y="2265301"/>
                    <a:pt x="1886703" y="2269712"/>
                    <a:pt x="1891789" y="2273751"/>
                  </a:cubicBezTo>
                  <a:cubicBezTo>
                    <a:pt x="1899042" y="2279434"/>
                    <a:pt x="1906594" y="2284743"/>
                    <a:pt x="1914371" y="2289678"/>
                  </a:cubicBezTo>
                  <a:cubicBezTo>
                    <a:pt x="1927682" y="2259319"/>
                    <a:pt x="1945553" y="2230904"/>
                    <a:pt x="1967388" y="2205703"/>
                  </a:cubicBezTo>
                  <a:cubicBezTo>
                    <a:pt x="1945629" y="2180503"/>
                    <a:pt x="1927757" y="2152163"/>
                    <a:pt x="1914446" y="2121878"/>
                  </a:cubicBezTo>
                  <a:close/>
                  <a:moveTo>
                    <a:pt x="1336867" y="2121878"/>
                  </a:moveTo>
                  <a:cubicBezTo>
                    <a:pt x="1323557" y="2152163"/>
                    <a:pt x="1305685" y="2180578"/>
                    <a:pt x="1283925" y="2205703"/>
                  </a:cubicBezTo>
                  <a:cubicBezTo>
                    <a:pt x="1305685" y="2230828"/>
                    <a:pt x="1323557" y="2259169"/>
                    <a:pt x="1336867" y="2289529"/>
                  </a:cubicBezTo>
                  <a:cubicBezTo>
                    <a:pt x="1347785" y="2282574"/>
                    <a:pt x="1358328" y="2274947"/>
                    <a:pt x="1368273" y="2266497"/>
                  </a:cubicBezTo>
                  <a:cubicBezTo>
                    <a:pt x="1368349" y="2266422"/>
                    <a:pt x="1368349" y="2266422"/>
                    <a:pt x="1368349" y="2266422"/>
                  </a:cubicBezTo>
                  <a:cubicBezTo>
                    <a:pt x="1374106" y="2261636"/>
                    <a:pt x="1379565" y="2256552"/>
                    <a:pt x="1385248" y="2250868"/>
                  </a:cubicBezTo>
                  <a:cubicBezTo>
                    <a:pt x="1399082" y="2237035"/>
                    <a:pt x="1411420" y="2221856"/>
                    <a:pt x="1421964" y="2205703"/>
                  </a:cubicBezTo>
                  <a:cubicBezTo>
                    <a:pt x="1411420" y="2189477"/>
                    <a:pt x="1399082" y="2174297"/>
                    <a:pt x="1385248" y="2160463"/>
                  </a:cubicBezTo>
                  <a:cubicBezTo>
                    <a:pt x="1370442" y="2145658"/>
                    <a:pt x="1354215" y="2132870"/>
                    <a:pt x="1336867" y="2121878"/>
                  </a:cubicBezTo>
                  <a:close/>
                  <a:moveTo>
                    <a:pt x="731621" y="2121878"/>
                  </a:moveTo>
                  <a:cubicBezTo>
                    <a:pt x="714347" y="2132796"/>
                    <a:pt x="698045" y="2145658"/>
                    <a:pt x="683240" y="2160463"/>
                  </a:cubicBezTo>
                  <a:cubicBezTo>
                    <a:pt x="669481" y="2174222"/>
                    <a:pt x="657143" y="2189402"/>
                    <a:pt x="646524" y="2205703"/>
                  </a:cubicBezTo>
                  <a:cubicBezTo>
                    <a:pt x="657143" y="2221930"/>
                    <a:pt x="669406" y="2237035"/>
                    <a:pt x="683240" y="2250868"/>
                  </a:cubicBezTo>
                  <a:cubicBezTo>
                    <a:pt x="683240" y="2250868"/>
                    <a:pt x="683314" y="2250944"/>
                    <a:pt x="683314" y="2250944"/>
                  </a:cubicBezTo>
                  <a:cubicBezTo>
                    <a:pt x="686006" y="2253636"/>
                    <a:pt x="688698" y="2256252"/>
                    <a:pt x="691466" y="2258795"/>
                  </a:cubicBezTo>
                  <a:cubicBezTo>
                    <a:pt x="692138" y="2259468"/>
                    <a:pt x="692886" y="2260066"/>
                    <a:pt x="693559" y="2260664"/>
                  </a:cubicBezTo>
                  <a:cubicBezTo>
                    <a:pt x="698644" y="2265301"/>
                    <a:pt x="703878" y="2269712"/>
                    <a:pt x="708963" y="2273751"/>
                  </a:cubicBezTo>
                  <a:cubicBezTo>
                    <a:pt x="716216" y="2279434"/>
                    <a:pt x="723769" y="2284743"/>
                    <a:pt x="731546" y="2289678"/>
                  </a:cubicBezTo>
                  <a:cubicBezTo>
                    <a:pt x="744782" y="2259319"/>
                    <a:pt x="762653" y="2230904"/>
                    <a:pt x="784488" y="2205703"/>
                  </a:cubicBezTo>
                  <a:cubicBezTo>
                    <a:pt x="762728" y="2180503"/>
                    <a:pt x="744856" y="2152163"/>
                    <a:pt x="731621" y="2121878"/>
                  </a:cubicBezTo>
                  <a:close/>
                  <a:moveTo>
                    <a:pt x="5463371" y="2121803"/>
                  </a:moveTo>
                  <a:cubicBezTo>
                    <a:pt x="5445949" y="2132796"/>
                    <a:pt x="5429647" y="2145658"/>
                    <a:pt x="5414841" y="2160463"/>
                  </a:cubicBezTo>
                  <a:cubicBezTo>
                    <a:pt x="5401008" y="2174297"/>
                    <a:pt x="5388670" y="2189477"/>
                    <a:pt x="5378126" y="2205703"/>
                  </a:cubicBezTo>
                  <a:cubicBezTo>
                    <a:pt x="5388670" y="2221856"/>
                    <a:pt x="5401008" y="2237035"/>
                    <a:pt x="5414841" y="2250868"/>
                  </a:cubicBezTo>
                  <a:cubicBezTo>
                    <a:pt x="5417608" y="2253560"/>
                    <a:pt x="5420300" y="2256252"/>
                    <a:pt x="5423066" y="2258795"/>
                  </a:cubicBezTo>
                  <a:cubicBezTo>
                    <a:pt x="5423740" y="2259468"/>
                    <a:pt x="5424487" y="2260066"/>
                    <a:pt x="5425160" y="2260664"/>
                  </a:cubicBezTo>
                  <a:cubicBezTo>
                    <a:pt x="5430246" y="2265226"/>
                    <a:pt x="5435480" y="2269712"/>
                    <a:pt x="5440564" y="2273751"/>
                  </a:cubicBezTo>
                  <a:cubicBezTo>
                    <a:pt x="5447818" y="2279434"/>
                    <a:pt x="5455445" y="2284743"/>
                    <a:pt x="5463296" y="2289678"/>
                  </a:cubicBezTo>
                  <a:cubicBezTo>
                    <a:pt x="5470924" y="2272255"/>
                    <a:pt x="5479898" y="2255430"/>
                    <a:pt x="5490366" y="2239578"/>
                  </a:cubicBezTo>
                  <a:cubicBezTo>
                    <a:pt x="5490366" y="2239502"/>
                    <a:pt x="5490366" y="2239502"/>
                    <a:pt x="5490366" y="2239502"/>
                  </a:cubicBezTo>
                  <a:cubicBezTo>
                    <a:pt x="5494104" y="2233969"/>
                    <a:pt x="5497694" y="2228884"/>
                    <a:pt x="5501434" y="2223874"/>
                  </a:cubicBezTo>
                  <a:cubicBezTo>
                    <a:pt x="5506069" y="2217667"/>
                    <a:pt x="5511004" y="2211611"/>
                    <a:pt x="5516164" y="2205628"/>
                  </a:cubicBezTo>
                  <a:cubicBezTo>
                    <a:pt x="5511004" y="2199721"/>
                    <a:pt x="5506144" y="2193590"/>
                    <a:pt x="5501508" y="2187457"/>
                  </a:cubicBezTo>
                  <a:cubicBezTo>
                    <a:pt x="5501434" y="2187457"/>
                    <a:pt x="5501434" y="2187383"/>
                    <a:pt x="5501434" y="2187383"/>
                  </a:cubicBezTo>
                  <a:cubicBezTo>
                    <a:pt x="5501358" y="2187308"/>
                    <a:pt x="5501358" y="2187308"/>
                    <a:pt x="5501358" y="2187308"/>
                  </a:cubicBezTo>
                  <a:cubicBezTo>
                    <a:pt x="5497694" y="2182373"/>
                    <a:pt x="5494104" y="2177288"/>
                    <a:pt x="5490366" y="2171755"/>
                  </a:cubicBezTo>
                  <a:cubicBezTo>
                    <a:pt x="5479898" y="2155976"/>
                    <a:pt x="5470924" y="2139152"/>
                    <a:pt x="5463371" y="2121803"/>
                  </a:cubicBezTo>
                  <a:close/>
                  <a:moveTo>
                    <a:pt x="4759270" y="2079479"/>
                  </a:moveTo>
                  <a:cubicBezTo>
                    <a:pt x="4757699" y="2098772"/>
                    <a:pt x="4754558" y="2117915"/>
                    <a:pt x="4749623" y="2136609"/>
                  </a:cubicBezTo>
                  <a:cubicBezTo>
                    <a:pt x="4766298" y="2146405"/>
                    <a:pt x="4782076" y="2157771"/>
                    <a:pt x="4796808" y="2170334"/>
                  </a:cubicBezTo>
                  <a:cubicBezTo>
                    <a:pt x="4815054" y="2148798"/>
                    <a:pt x="4830008" y="2124645"/>
                    <a:pt x="4841001" y="2098847"/>
                  </a:cubicBezTo>
                  <a:cubicBezTo>
                    <a:pt x="4815054" y="2088378"/>
                    <a:pt x="4787310" y="2081873"/>
                    <a:pt x="4759270" y="2079479"/>
                  </a:cubicBezTo>
                  <a:close/>
                  <a:moveTo>
                    <a:pt x="3576219" y="2079479"/>
                  </a:moveTo>
                  <a:cubicBezTo>
                    <a:pt x="3574724" y="2098697"/>
                    <a:pt x="3571584" y="2117840"/>
                    <a:pt x="3566648" y="2136609"/>
                  </a:cubicBezTo>
                  <a:cubicBezTo>
                    <a:pt x="3583398" y="2146405"/>
                    <a:pt x="3599176" y="2157771"/>
                    <a:pt x="3613908" y="2170334"/>
                  </a:cubicBezTo>
                  <a:cubicBezTo>
                    <a:pt x="3632153" y="2148798"/>
                    <a:pt x="3647108" y="2124645"/>
                    <a:pt x="3658026" y="2098847"/>
                  </a:cubicBezTo>
                  <a:cubicBezTo>
                    <a:pt x="3632004" y="2088378"/>
                    <a:pt x="3604336" y="2081873"/>
                    <a:pt x="3576219" y="2079479"/>
                  </a:cubicBezTo>
                  <a:close/>
                  <a:moveTo>
                    <a:pt x="2393319" y="2079479"/>
                  </a:moveTo>
                  <a:cubicBezTo>
                    <a:pt x="2391749" y="2098772"/>
                    <a:pt x="2388609" y="2117915"/>
                    <a:pt x="2383747" y="2136609"/>
                  </a:cubicBezTo>
                  <a:cubicBezTo>
                    <a:pt x="2400498" y="2146405"/>
                    <a:pt x="2416201" y="2157696"/>
                    <a:pt x="2431007" y="2170334"/>
                  </a:cubicBezTo>
                  <a:cubicBezTo>
                    <a:pt x="2449178" y="2148872"/>
                    <a:pt x="2464133" y="2124645"/>
                    <a:pt x="2475126" y="2098847"/>
                  </a:cubicBezTo>
                  <a:cubicBezTo>
                    <a:pt x="2449103" y="2088378"/>
                    <a:pt x="2421435" y="2081873"/>
                    <a:pt x="2393319" y="2079479"/>
                  </a:cubicBezTo>
                  <a:close/>
                  <a:moveTo>
                    <a:pt x="1210494" y="2079479"/>
                  </a:moveTo>
                  <a:cubicBezTo>
                    <a:pt x="1208924" y="2098772"/>
                    <a:pt x="1205783" y="2117915"/>
                    <a:pt x="1200848" y="2136609"/>
                  </a:cubicBezTo>
                  <a:cubicBezTo>
                    <a:pt x="1217598" y="2146405"/>
                    <a:pt x="1233301" y="2157696"/>
                    <a:pt x="1248106" y="2170334"/>
                  </a:cubicBezTo>
                  <a:cubicBezTo>
                    <a:pt x="1266277" y="2148798"/>
                    <a:pt x="1281233" y="2124645"/>
                    <a:pt x="1292225" y="2098847"/>
                  </a:cubicBezTo>
                  <a:cubicBezTo>
                    <a:pt x="1266277" y="2088378"/>
                    <a:pt x="1238535" y="2081873"/>
                    <a:pt x="1210494" y="2079479"/>
                  </a:cubicBezTo>
                  <a:close/>
                  <a:moveTo>
                    <a:pt x="857919" y="2079479"/>
                  </a:moveTo>
                  <a:cubicBezTo>
                    <a:pt x="829728" y="2081873"/>
                    <a:pt x="802135" y="2088378"/>
                    <a:pt x="776263" y="2098772"/>
                  </a:cubicBezTo>
                  <a:cubicBezTo>
                    <a:pt x="787255" y="2124495"/>
                    <a:pt x="802135" y="2148649"/>
                    <a:pt x="820306" y="2170184"/>
                  </a:cubicBezTo>
                  <a:cubicBezTo>
                    <a:pt x="826962" y="2164501"/>
                    <a:pt x="833841" y="2159117"/>
                    <a:pt x="840945" y="2153957"/>
                  </a:cubicBezTo>
                  <a:cubicBezTo>
                    <a:pt x="841020" y="2153957"/>
                    <a:pt x="841020" y="2153883"/>
                    <a:pt x="841095" y="2153883"/>
                  </a:cubicBezTo>
                  <a:cubicBezTo>
                    <a:pt x="841169" y="2153808"/>
                    <a:pt x="841319" y="2153733"/>
                    <a:pt x="841394" y="2153658"/>
                  </a:cubicBezTo>
                  <a:cubicBezTo>
                    <a:pt x="848049" y="2148798"/>
                    <a:pt x="855227" y="2144087"/>
                    <a:pt x="862705" y="2139525"/>
                  </a:cubicBezTo>
                  <a:cubicBezTo>
                    <a:pt x="862780" y="2139451"/>
                    <a:pt x="862855" y="2139451"/>
                    <a:pt x="862930" y="2139375"/>
                  </a:cubicBezTo>
                  <a:cubicBezTo>
                    <a:pt x="863004" y="2139375"/>
                    <a:pt x="863004" y="2139301"/>
                    <a:pt x="863079" y="2139301"/>
                  </a:cubicBezTo>
                  <a:cubicBezTo>
                    <a:pt x="864574" y="2138329"/>
                    <a:pt x="866070" y="2137432"/>
                    <a:pt x="867565" y="2136609"/>
                  </a:cubicBezTo>
                  <a:cubicBezTo>
                    <a:pt x="862630" y="2117915"/>
                    <a:pt x="859489" y="2098847"/>
                    <a:pt x="857919" y="2079479"/>
                  </a:cubicBezTo>
                  <a:close/>
                  <a:moveTo>
                    <a:pt x="5942245" y="2079405"/>
                  </a:moveTo>
                  <a:cubicBezTo>
                    <a:pt x="5941870" y="2083742"/>
                    <a:pt x="5941422" y="2088153"/>
                    <a:pt x="5940898" y="2092640"/>
                  </a:cubicBezTo>
                  <a:cubicBezTo>
                    <a:pt x="5939104" y="2107446"/>
                    <a:pt x="5936262" y="2122177"/>
                    <a:pt x="5932524" y="2136609"/>
                  </a:cubicBezTo>
                  <a:cubicBezTo>
                    <a:pt x="5949274" y="2146405"/>
                    <a:pt x="5964978" y="2157696"/>
                    <a:pt x="5979782" y="2170334"/>
                  </a:cubicBezTo>
                  <a:cubicBezTo>
                    <a:pt x="5997954" y="2148798"/>
                    <a:pt x="6012909" y="2124645"/>
                    <a:pt x="6023902" y="2098772"/>
                  </a:cubicBezTo>
                  <a:cubicBezTo>
                    <a:pt x="5997954" y="2088303"/>
                    <a:pt x="5970286" y="2081797"/>
                    <a:pt x="5942245" y="2079405"/>
                  </a:cubicBezTo>
                  <a:close/>
                  <a:moveTo>
                    <a:pt x="5589595" y="2079405"/>
                  </a:moveTo>
                  <a:cubicBezTo>
                    <a:pt x="5561404" y="2081797"/>
                    <a:pt x="5533737" y="2088303"/>
                    <a:pt x="5507864" y="2098772"/>
                  </a:cubicBezTo>
                  <a:cubicBezTo>
                    <a:pt x="5514594" y="2114550"/>
                    <a:pt x="5522670" y="2129655"/>
                    <a:pt x="5532092" y="2143863"/>
                  </a:cubicBezTo>
                  <a:cubicBezTo>
                    <a:pt x="5534634" y="2147676"/>
                    <a:pt x="5537326" y="2151415"/>
                    <a:pt x="5540018" y="2155079"/>
                  </a:cubicBezTo>
                  <a:cubicBezTo>
                    <a:pt x="5540541" y="2155827"/>
                    <a:pt x="5541065" y="2156575"/>
                    <a:pt x="5541588" y="2157323"/>
                  </a:cubicBezTo>
                  <a:cubicBezTo>
                    <a:pt x="5542636" y="2158743"/>
                    <a:pt x="5543832" y="2160089"/>
                    <a:pt x="5544953" y="2161510"/>
                  </a:cubicBezTo>
                  <a:cubicBezTo>
                    <a:pt x="5547272" y="2164426"/>
                    <a:pt x="5549590" y="2167417"/>
                    <a:pt x="5552057" y="2170259"/>
                  </a:cubicBezTo>
                  <a:cubicBezTo>
                    <a:pt x="5560882" y="2162781"/>
                    <a:pt x="5570078" y="2155677"/>
                    <a:pt x="5579650" y="2149097"/>
                  </a:cubicBezTo>
                  <a:lnTo>
                    <a:pt x="5580174" y="2148499"/>
                  </a:lnTo>
                  <a:cubicBezTo>
                    <a:pt x="5581370" y="2147676"/>
                    <a:pt x="5582566" y="2146779"/>
                    <a:pt x="5583763" y="2146031"/>
                  </a:cubicBezTo>
                  <a:cubicBezTo>
                    <a:pt x="5584062" y="2145807"/>
                    <a:pt x="5584361" y="2145582"/>
                    <a:pt x="5584660" y="2145433"/>
                  </a:cubicBezTo>
                  <a:cubicBezTo>
                    <a:pt x="5587950" y="2143339"/>
                    <a:pt x="5591240" y="2141245"/>
                    <a:pt x="5594530" y="2139226"/>
                  </a:cubicBezTo>
                  <a:cubicBezTo>
                    <a:pt x="5596101" y="2138329"/>
                    <a:pt x="5597672" y="2137432"/>
                    <a:pt x="5599167" y="2136534"/>
                  </a:cubicBezTo>
                  <a:cubicBezTo>
                    <a:pt x="5594306" y="2117840"/>
                    <a:pt x="5591166" y="2098772"/>
                    <a:pt x="5589595" y="2079405"/>
                  </a:cubicBezTo>
                  <a:close/>
                  <a:moveTo>
                    <a:pt x="4406695" y="2079405"/>
                  </a:moveTo>
                  <a:cubicBezTo>
                    <a:pt x="4378504" y="2081797"/>
                    <a:pt x="4350911" y="2088303"/>
                    <a:pt x="4324963" y="2098772"/>
                  </a:cubicBezTo>
                  <a:cubicBezTo>
                    <a:pt x="4335956" y="2124570"/>
                    <a:pt x="4350836" y="2148649"/>
                    <a:pt x="4369008" y="2170184"/>
                  </a:cubicBezTo>
                  <a:cubicBezTo>
                    <a:pt x="4375662" y="2164501"/>
                    <a:pt x="4382616" y="2159117"/>
                    <a:pt x="4389720" y="2153883"/>
                  </a:cubicBezTo>
                  <a:cubicBezTo>
                    <a:pt x="4396226" y="2149172"/>
                    <a:pt x="4403255" y="2144536"/>
                    <a:pt x="4410508" y="2140049"/>
                  </a:cubicBezTo>
                  <a:cubicBezTo>
                    <a:pt x="4410808" y="2139825"/>
                    <a:pt x="4411108" y="2139601"/>
                    <a:pt x="4411481" y="2139375"/>
                  </a:cubicBezTo>
                  <a:cubicBezTo>
                    <a:pt x="4411556" y="2139375"/>
                    <a:pt x="4411556" y="2139301"/>
                    <a:pt x="4411630" y="2139301"/>
                  </a:cubicBezTo>
                  <a:cubicBezTo>
                    <a:pt x="4413200" y="2138329"/>
                    <a:pt x="4414771" y="2137432"/>
                    <a:pt x="4416266" y="2136534"/>
                  </a:cubicBezTo>
                  <a:cubicBezTo>
                    <a:pt x="4411406" y="2117840"/>
                    <a:pt x="4408266" y="2098697"/>
                    <a:pt x="4406695" y="2079405"/>
                  </a:cubicBezTo>
                  <a:close/>
                  <a:moveTo>
                    <a:pt x="3223795" y="2079405"/>
                  </a:moveTo>
                  <a:cubicBezTo>
                    <a:pt x="3195604" y="2081797"/>
                    <a:pt x="3168010" y="2088303"/>
                    <a:pt x="3142064" y="2098772"/>
                  </a:cubicBezTo>
                  <a:cubicBezTo>
                    <a:pt x="3143409" y="2101987"/>
                    <a:pt x="3144756" y="2105202"/>
                    <a:pt x="3146251" y="2108269"/>
                  </a:cubicBezTo>
                  <a:cubicBezTo>
                    <a:pt x="3154402" y="2125542"/>
                    <a:pt x="3164272" y="2142068"/>
                    <a:pt x="3175638" y="2157247"/>
                  </a:cubicBezTo>
                  <a:cubicBezTo>
                    <a:pt x="3179078" y="2161734"/>
                    <a:pt x="3182518" y="2166072"/>
                    <a:pt x="3186032" y="2170184"/>
                  </a:cubicBezTo>
                  <a:cubicBezTo>
                    <a:pt x="3192762" y="2164426"/>
                    <a:pt x="3199642" y="2158967"/>
                    <a:pt x="3206746" y="2153883"/>
                  </a:cubicBezTo>
                  <a:cubicBezTo>
                    <a:pt x="3213924" y="2148723"/>
                    <a:pt x="3221177" y="2143863"/>
                    <a:pt x="3228430" y="2139525"/>
                  </a:cubicBezTo>
                  <a:cubicBezTo>
                    <a:pt x="3228506" y="2139525"/>
                    <a:pt x="3228580" y="2139451"/>
                    <a:pt x="3228730" y="2139375"/>
                  </a:cubicBezTo>
                  <a:cubicBezTo>
                    <a:pt x="3228805" y="2139301"/>
                    <a:pt x="3228805" y="2139301"/>
                    <a:pt x="3228880" y="2139226"/>
                  </a:cubicBezTo>
                  <a:cubicBezTo>
                    <a:pt x="3230375" y="2138329"/>
                    <a:pt x="3231870" y="2137432"/>
                    <a:pt x="3233366" y="2136534"/>
                  </a:cubicBezTo>
                  <a:cubicBezTo>
                    <a:pt x="3228430" y="2117840"/>
                    <a:pt x="3225365" y="2098697"/>
                    <a:pt x="3223795" y="2079405"/>
                  </a:cubicBezTo>
                  <a:close/>
                  <a:moveTo>
                    <a:pt x="2040820" y="2079405"/>
                  </a:moveTo>
                  <a:cubicBezTo>
                    <a:pt x="2012629" y="2081797"/>
                    <a:pt x="1984961" y="2088303"/>
                    <a:pt x="1959088" y="2098772"/>
                  </a:cubicBezTo>
                  <a:cubicBezTo>
                    <a:pt x="1970006" y="2124570"/>
                    <a:pt x="1984961" y="2148649"/>
                    <a:pt x="2003132" y="2170184"/>
                  </a:cubicBezTo>
                  <a:cubicBezTo>
                    <a:pt x="2009862" y="2164426"/>
                    <a:pt x="2016741" y="2158967"/>
                    <a:pt x="2023845" y="2153883"/>
                  </a:cubicBezTo>
                  <a:cubicBezTo>
                    <a:pt x="2031024" y="2148723"/>
                    <a:pt x="2038277" y="2143863"/>
                    <a:pt x="2045531" y="2139525"/>
                  </a:cubicBezTo>
                  <a:cubicBezTo>
                    <a:pt x="2045605" y="2139525"/>
                    <a:pt x="2045680" y="2139451"/>
                    <a:pt x="2045829" y="2139375"/>
                  </a:cubicBezTo>
                  <a:cubicBezTo>
                    <a:pt x="2045905" y="2139301"/>
                    <a:pt x="2045905" y="2139301"/>
                    <a:pt x="2045905" y="2139226"/>
                  </a:cubicBezTo>
                  <a:cubicBezTo>
                    <a:pt x="2047400" y="2138254"/>
                    <a:pt x="2048896" y="2137432"/>
                    <a:pt x="2050391" y="2136534"/>
                  </a:cubicBezTo>
                  <a:cubicBezTo>
                    <a:pt x="2045456" y="2117840"/>
                    <a:pt x="2042390" y="2098697"/>
                    <a:pt x="2040820" y="2079405"/>
                  </a:cubicBezTo>
                  <a:close/>
                  <a:moveTo>
                    <a:pt x="5170768" y="2063552"/>
                  </a:moveTo>
                  <a:cubicBezTo>
                    <a:pt x="5166432" y="2066318"/>
                    <a:pt x="5160972" y="2070282"/>
                    <a:pt x="5155589" y="2075666"/>
                  </a:cubicBezTo>
                  <a:cubicBezTo>
                    <a:pt x="5138614" y="2092341"/>
                    <a:pt x="5130090" y="2114027"/>
                    <a:pt x="5130090" y="2140049"/>
                  </a:cubicBezTo>
                  <a:cubicBezTo>
                    <a:pt x="5130090" y="2153957"/>
                    <a:pt x="5118798" y="2165174"/>
                    <a:pt x="5104964" y="2165174"/>
                  </a:cubicBezTo>
                  <a:cubicBezTo>
                    <a:pt x="5095542" y="2165174"/>
                    <a:pt x="5086495" y="2166296"/>
                    <a:pt x="5078120" y="2168614"/>
                  </a:cubicBezTo>
                  <a:cubicBezTo>
                    <a:pt x="5075128" y="2169512"/>
                    <a:pt x="5072137" y="2170484"/>
                    <a:pt x="5069221" y="2171605"/>
                  </a:cubicBezTo>
                  <a:cubicBezTo>
                    <a:pt x="5067874" y="2172128"/>
                    <a:pt x="5066678" y="2172652"/>
                    <a:pt x="5065408" y="2173250"/>
                  </a:cubicBezTo>
                  <a:cubicBezTo>
                    <a:pt x="5063014" y="2174297"/>
                    <a:pt x="5060622" y="2175493"/>
                    <a:pt x="5058004" y="2176989"/>
                  </a:cubicBezTo>
                  <a:cubicBezTo>
                    <a:pt x="5055386" y="2178559"/>
                    <a:pt x="5052994" y="2180204"/>
                    <a:pt x="5050601" y="2181999"/>
                  </a:cubicBezTo>
                  <a:cubicBezTo>
                    <a:pt x="5050004" y="2182448"/>
                    <a:pt x="5049404" y="2182747"/>
                    <a:pt x="5048806" y="2183195"/>
                  </a:cubicBezTo>
                  <a:cubicBezTo>
                    <a:pt x="5048732" y="2183195"/>
                    <a:pt x="5048732" y="2183270"/>
                    <a:pt x="5048657" y="2183270"/>
                  </a:cubicBezTo>
                  <a:cubicBezTo>
                    <a:pt x="5045816" y="2185439"/>
                    <a:pt x="5043124" y="2187832"/>
                    <a:pt x="5040582" y="2190448"/>
                  </a:cubicBezTo>
                  <a:cubicBezTo>
                    <a:pt x="5035122" y="2195982"/>
                    <a:pt x="5031084" y="2201516"/>
                    <a:pt x="5028318" y="2205853"/>
                  </a:cubicBezTo>
                  <a:cubicBezTo>
                    <a:pt x="5037441" y="2220210"/>
                    <a:pt x="5060024" y="2246383"/>
                    <a:pt x="5104814" y="2246383"/>
                  </a:cubicBezTo>
                  <a:cubicBezTo>
                    <a:pt x="5118723" y="2246383"/>
                    <a:pt x="5129940" y="2257673"/>
                    <a:pt x="5129940" y="2271507"/>
                  </a:cubicBezTo>
                  <a:cubicBezTo>
                    <a:pt x="5129940" y="2297529"/>
                    <a:pt x="5138464" y="2319141"/>
                    <a:pt x="5155364" y="2335815"/>
                  </a:cubicBezTo>
                  <a:cubicBezTo>
                    <a:pt x="5160823" y="2341274"/>
                    <a:pt x="5166282" y="2345238"/>
                    <a:pt x="5170619" y="2348004"/>
                  </a:cubicBezTo>
                  <a:cubicBezTo>
                    <a:pt x="5185798" y="2338507"/>
                    <a:pt x="5211223" y="2316000"/>
                    <a:pt x="5211223" y="2271507"/>
                  </a:cubicBezTo>
                  <a:cubicBezTo>
                    <a:pt x="5211223" y="2257599"/>
                    <a:pt x="5222514" y="2246383"/>
                    <a:pt x="5236348" y="2246383"/>
                  </a:cubicBezTo>
                  <a:cubicBezTo>
                    <a:pt x="5262296" y="2246383"/>
                    <a:pt x="5283981" y="2237783"/>
                    <a:pt x="5300656" y="2220958"/>
                  </a:cubicBezTo>
                  <a:cubicBezTo>
                    <a:pt x="5306040" y="2215499"/>
                    <a:pt x="5310004" y="2210040"/>
                    <a:pt x="5312770" y="2205703"/>
                  </a:cubicBezTo>
                  <a:cubicBezTo>
                    <a:pt x="5310004" y="2201292"/>
                    <a:pt x="5306040" y="2195832"/>
                    <a:pt x="5300656" y="2190374"/>
                  </a:cubicBezTo>
                  <a:cubicBezTo>
                    <a:pt x="5296319" y="2186037"/>
                    <a:pt x="5291534" y="2182073"/>
                    <a:pt x="5286523" y="2178859"/>
                  </a:cubicBezTo>
                  <a:cubicBezTo>
                    <a:pt x="5284206" y="2177363"/>
                    <a:pt x="5281888" y="2176017"/>
                    <a:pt x="5279344" y="2174670"/>
                  </a:cubicBezTo>
                  <a:lnTo>
                    <a:pt x="5275830" y="2172951"/>
                  </a:lnTo>
                  <a:cubicBezTo>
                    <a:pt x="5272690" y="2171605"/>
                    <a:pt x="5270072" y="2170558"/>
                    <a:pt x="5267530" y="2169735"/>
                  </a:cubicBezTo>
                  <a:cubicBezTo>
                    <a:pt x="5258034" y="2166595"/>
                    <a:pt x="5247564" y="2165024"/>
                    <a:pt x="5236348" y="2165024"/>
                  </a:cubicBezTo>
                  <a:cubicBezTo>
                    <a:pt x="5222440" y="2165024"/>
                    <a:pt x="5211223" y="2153733"/>
                    <a:pt x="5211223" y="2139899"/>
                  </a:cubicBezTo>
                  <a:cubicBezTo>
                    <a:pt x="5211223" y="2095332"/>
                    <a:pt x="5185724" y="2072824"/>
                    <a:pt x="5170768" y="2063552"/>
                  </a:cubicBezTo>
                  <a:close/>
                  <a:moveTo>
                    <a:pt x="3987644" y="2063477"/>
                  </a:moveTo>
                  <a:cubicBezTo>
                    <a:pt x="3973287" y="2072451"/>
                    <a:pt x="3947040" y="2095108"/>
                    <a:pt x="3947040" y="2139974"/>
                  </a:cubicBezTo>
                  <a:cubicBezTo>
                    <a:pt x="3947040" y="2153883"/>
                    <a:pt x="3935748" y="2165100"/>
                    <a:pt x="3921914" y="2165100"/>
                  </a:cubicBezTo>
                  <a:cubicBezTo>
                    <a:pt x="3912567" y="2165100"/>
                    <a:pt x="3903520" y="2166221"/>
                    <a:pt x="3895145" y="2168539"/>
                  </a:cubicBezTo>
                  <a:cubicBezTo>
                    <a:pt x="3892228" y="2169362"/>
                    <a:pt x="3889237" y="2170408"/>
                    <a:pt x="3886395" y="2171455"/>
                  </a:cubicBezTo>
                  <a:cubicBezTo>
                    <a:pt x="3885423" y="2171829"/>
                    <a:pt x="3884600" y="2172278"/>
                    <a:pt x="3883703" y="2172652"/>
                  </a:cubicBezTo>
                  <a:cubicBezTo>
                    <a:pt x="3880936" y="2173923"/>
                    <a:pt x="3878020" y="2175269"/>
                    <a:pt x="3875029" y="2176989"/>
                  </a:cubicBezTo>
                  <a:cubicBezTo>
                    <a:pt x="3872562" y="2178484"/>
                    <a:pt x="3870169" y="2180130"/>
                    <a:pt x="3867850" y="2181850"/>
                  </a:cubicBezTo>
                  <a:cubicBezTo>
                    <a:pt x="3864186" y="2184467"/>
                    <a:pt x="3860746" y="2187308"/>
                    <a:pt x="3857681" y="2190448"/>
                  </a:cubicBezTo>
                  <a:cubicBezTo>
                    <a:pt x="3852222" y="2195982"/>
                    <a:pt x="3848184" y="2201441"/>
                    <a:pt x="3845417" y="2205778"/>
                  </a:cubicBezTo>
                  <a:cubicBezTo>
                    <a:pt x="3854466" y="2220210"/>
                    <a:pt x="3877123" y="2246383"/>
                    <a:pt x="3921914" y="2246383"/>
                  </a:cubicBezTo>
                  <a:cubicBezTo>
                    <a:pt x="3935824" y="2246383"/>
                    <a:pt x="3947040" y="2257599"/>
                    <a:pt x="3947040" y="2271432"/>
                  </a:cubicBezTo>
                  <a:cubicBezTo>
                    <a:pt x="3947114" y="2297529"/>
                    <a:pt x="3955639" y="2319215"/>
                    <a:pt x="3972464" y="2335815"/>
                  </a:cubicBezTo>
                  <a:cubicBezTo>
                    <a:pt x="3977922" y="2341274"/>
                    <a:pt x="3983382" y="2345238"/>
                    <a:pt x="3987718" y="2348004"/>
                  </a:cubicBezTo>
                  <a:cubicBezTo>
                    <a:pt x="4002898" y="2338583"/>
                    <a:pt x="4028323" y="2316074"/>
                    <a:pt x="4028323" y="2271507"/>
                  </a:cubicBezTo>
                  <a:cubicBezTo>
                    <a:pt x="4028323" y="2257599"/>
                    <a:pt x="4039614" y="2246383"/>
                    <a:pt x="4053448" y="2246383"/>
                  </a:cubicBezTo>
                  <a:cubicBezTo>
                    <a:pt x="4079470" y="2246383"/>
                    <a:pt x="4101155" y="2237783"/>
                    <a:pt x="4117831" y="2220958"/>
                  </a:cubicBezTo>
                  <a:cubicBezTo>
                    <a:pt x="4123215" y="2215424"/>
                    <a:pt x="4127178" y="2210040"/>
                    <a:pt x="4129944" y="2205703"/>
                  </a:cubicBezTo>
                  <a:cubicBezTo>
                    <a:pt x="4127178" y="2201366"/>
                    <a:pt x="4123215" y="2195908"/>
                    <a:pt x="4117831" y="2190448"/>
                  </a:cubicBezTo>
                  <a:cubicBezTo>
                    <a:pt x="4113494" y="2186112"/>
                    <a:pt x="4108708" y="2182223"/>
                    <a:pt x="4103698" y="2178933"/>
                  </a:cubicBezTo>
                  <a:cubicBezTo>
                    <a:pt x="4101454" y="2177438"/>
                    <a:pt x="4099062" y="2176091"/>
                    <a:pt x="4096520" y="2174746"/>
                  </a:cubicBezTo>
                  <a:cubicBezTo>
                    <a:pt x="4095846" y="2174372"/>
                    <a:pt x="4094948" y="2173997"/>
                    <a:pt x="4094051" y="2173549"/>
                  </a:cubicBezTo>
                  <a:lnTo>
                    <a:pt x="4092631" y="2172876"/>
                  </a:lnTo>
                  <a:cubicBezTo>
                    <a:pt x="4092406" y="2172801"/>
                    <a:pt x="4092182" y="2172652"/>
                    <a:pt x="4091958" y="2172577"/>
                  </a:cubicBezTo>
                  <a:cubicBezTo>
                    <a:pt x="4089864" y="2171680"/>
                    <a:pt x="4087322" y="2170707"/>
                    <a:pt x="4084554" y="2169735"/>
                  </a:cubicBezTo>
                  <a:cubicBezTo>
                    <a:pt x="4075133" y="2166595"/>
                    <a:pt x="4064664" y="2165024"/>
                    <a:pt x="4053448" y="2165024"/>
                  </a:cubicBezTo>
                  <a:cubicBezTo>
                    <a:pt x="4039539" y="2165024"/>
                    <a:pt x="4028323" y="2153733"/>
                    <a:pt x="4028323" y="2139899"/>
                  </a:cubicBezTo>
                  <a:cubicBezTo>
                    <a:pt x="4028323" y="2095257"/>
                    <a:pt x="4002749" y="2072750"/>
                    <a:pt x="3987644" y="2063477"/>
                  </a:cubicBezTo>
                  <a:close/>
                  <a:moveTo>
                    <a:pt x="1621918" y="2063403"/>
                  </a:moveTo>
                  <a:cubicBezTo>
                    <a:pt x="1617581" y="2066169"/>
                    <a:pt x="1612122" y="2070132"/>
                    <a:pt x="1606738" y="2075516"/>
                  </a:cubicBezTo>
                  <a:cubicBezTo>
                    <a:pt x="1589764" y="2092192"/>
                    <a:pt x="1581239" y="2113877"/>
                    <a:pt x="1581239" y="2139899"/>
                  </a:cubicBezTo>
                  <a:cubicBezTo>
                    <a:pt x="1581239" y="2153808"/>
                    <a:pt x="1569948" y="2165024"/>
                    <a:pt x="1556114" y="2165024"/>
                  </a:cubicBezTo>
                  <a:cubicBezTo>
                    <a:pt x="1546692" y="2165024"/>
                    <a:pt x="1537644" y="2166146"/>
                    <a:pt x="1529269" y="2168464"/>
                  </a:cubicBezTo>
                  <a:cubicBezTo>
                    <a:pt x="1526278" y="2169362"/>
                    <a:pt x="1523287" y="2170408"/>
                    <a:pt x="1520371" y="2171455"/>
                  </a:cubicBezTo>
                  <a:cubicBezTo>
                    <a:pt x="1519174" y="2171904"/>
                    <a:pt x="1518052" y="2172427"/>
                    <a:pt x="1516930" y="2172951"/>
                  </a:cubicBezTo>
                  <a:cubicBezTo>
                    <a:pt x="1514463" y="2173997"/>
                    <a:pt x="1511920" y="2175269"/>
                    <a:pt x="1509229" y="2176839"/>
                  </a:cubicBezTo>
                  <a:cubicBezTo>
                    <a:pt x="1506612" y="2178410"/>
                    <a:pt x="1504219" y="2180055"/>
                    <a:pt x="1501826" y="2181850"/>
                  </a:cubicBezTo>
                  <a:cubicBezTo>
                    <a:pt x="1501228" y="2182298"/>
                    <a:pt x="1500629" y="2182597"/>
                    <a:pt x="1500031" y="2183046"/>
                  </a:cubicBezTo>
                  <a:cubicBezTo>
                    <a:pt x="1499957" y="2183046"/>
                    <a:pt x="1499957" y="2183121"/>
                    <a:pt x="1499881" y="2183121"/>
                  </a:cubicBezTo>
                  <a:cubicBezTo>
                    <a:pt x="1497040" y="2185289"/>
                    <a:pt x="1494348" y="2187682"/>
                    <a:pt x="1491805" y="2190299"/>
                  </a:cubicBezTo>
                  <a:cubicBezTo>
                    <a:pt x="1486347" y="2195832"/>
                    <a:pt x="1482309" y="2201292"/>
                    <a:pt x="1479542" y="2205703"/>
                  </a:cubicBezTo>
                  <a:cubicBezTo>
                    <a:pt x="1488665" y="2220136"/>
                    <a:pt x="1511323" y="2246233"/>
                    <a:pt x="1556039" y="2246233"/>
                  </a:cubicBezTo>
                  <a:cubicBezTo>
                    <a:pt x="1569948" y="2246233"/>
                    <a:pt x="1581164" y="2257524"/>
                    <a:pt x="1581164" y="2271358"/>
                  </a:cubicBezTo>
                  <a:cubicBezTo>
                    <a:pt x="1581164" y="2297380"/>
                    <a:pt x="1589689" y="2318991"/>
                    <a:pt x="1606588" y="2335666"/>
                  </a:cubicBezTo>
                  <a:cubicBezTo>
                    <a:pt x="1612047" y="2341125"/>
                    <a:pt x="1617506" y="2345088"/>
                    <a:pt x="1621843" y="2347855"/>
                  </a:cubicBezTo>
                  <a:cubicBezTo>
                    <a:pt x="1637023" y="2338358"/>
                    <a:pt x="1662447" y="2315850"/>
                    <a:pt x="1662447" y="2271358"/>
                  </a:cubicBezTo>
                  <a:cubicBezTo>
                    <a:pt x="1662447" y="2257449"/>
                    <a:pt x="1673739" y="2246233"/>
                    <a:pt x="1687572" y="2246233"/>
                  </a:cubicBezTo>
                  <a:cubicBezTo>
                    <a:pt x="1713520" y="2246233"/>
                    <a:pt x="1735131" y="2237708"/>
                    <a:pt x="1751955" y="2220808"/>
                  </a:cubicBezTo>
                  <a:cubicBezTo>
                    <a:pt x="1757339" y="2215424"/>
                    <a:pt x="1761228" y="2209966"/>
                    <a:pt x="1763995" y="2205628"/>
                  </a:cubicBezTo>
                  <a:cubicBezTo>
                    <a:pt x="1761228" y="2201292"/>
                    <a:pt x="1757265" y="2195832"/>
                    <a:pt x="1751881" y="2190374"/>
                  </a:cubicBezTo>
                  <a:cubicBezTo>
                    <a:pt x="1747543" y="2186037"/>
                    <a:pt x="1742757" y="2182148"/>
                    <a:pt x="1737823" y="2178933"/>
                  </a:cubicBezTo>
                  <a:cubicBezTo>
                    <a:pt x="1735430" y="2177363"/>
                    <a:pt x="1733111" y="2176017"/>
                    <a:pt x="1730569" y="2174670"/>
                  </a:cubicBezTo>
                  <a:lnTo>
                    <a:pt x="1727055" y="2172951"/>
                  </a:lnTo>
                  <a:cubicBezTo>
                    <a:pt x="1723914" y="2171605"/>
                    <a:pt x="1721297" y="2170558"/>
                    <a:pt x="1718754" y="2169735"/>
                  </a:cubicBezTo>
                  <a:cubicBezTo>
                    <a:pt x="1709183" y="2166595"/>
                    <a:pt x="1698938" y="2165024"/>
                    <a:pt x="1687572" y="2165024"/>
                  </a:cubicBezTo>
                  <a:cubicBezTo>
                    <a:pt x="1673663" y="2165024"/>
                    <a:pt x="1662447" y="2153733"/>
                    <a:pt x="1662447" y="2139899"/>
                  </a:cubicBezTo>
                  <a:cubicBezTo>
                    <a:pt x="1662447" y="2095332"/>
                    <a:pt x="1636948" y="2072824"/>
                    <a:pt x="1621918" y="2063403"/>
                  </a:cubicBezTo>
                  <a:close/>
                  <a:moveTo>
                    <a:pt x="439167" y="2063403"/>
                  </a:moveTo>
                  <a:cubicBezTo>
                    <a:pt x="434830" y="2066169"/>
                    <a:pt x="429371" y="2070132"/>
                    <a:pt x="423912" y="2075516"/>
                  </a:cubicBezTo>
                  <a:cubicBezTo>
                    <a:pt x="407012" y="2092192"/>
                    <a:pt x="398488" y="2113877"/>
                    <a:pt x="398488" y="2139899"/>
                  </a:cubicBezTo>
                  <a:cubicBezTo>
                    <a:pt x="398488" y="2153808"/>
                    <a:pt x="387197" y="2165024"/>
                    <a:pt x="373363" y="2165024"/>
                  </a:cubicBezTo>
                  <a:cubicBezTo>
                    <a:pt x="364016" y="2165024"/>
                    <a:pt x="354967" y="2166146"/>
                    <a:pt x="346592" y="2168464"/>
                  </a:cubicBezTo>
                  <a:cubicBezTo>
                    <a:pt x="343677" y="2169286"/>
                    <a:pt x="340686" y="2170259"/>
                    <a:pt x="337769" y="2171381"/>
                  </a:cubicBezTo>
                  <a:cubicBezTo>
                    <a:pt x="336872" y="2171755"/>
                    <a:pt x="336124" y="2172054"/>
                    <a:pt x="335302" y="2172427"/>
                  </a:cubicBezTo>
                  <a:cubicBezTo>
                    <a:pt x="332460" y="2173624"/>
                    <a:pt x="329543" y="2175045"/>
                    <a:pt x="326403" y="2176839"/>
                  </a:cubicBezTo>
                  <a:cubicBezTo>
                    <a:pt x="323936" y="2178335"/>
                    <a:pt x="321543" y="2179980"/>
                    <a:pt x="319224" y="2181700"/>
                  </a:cubicBezTo>
                  <a:cubicBezTo>
                    <a:pt x="315560" y="2184317"/>
                    <a:pt x="312120" y="2187158"/>
                    <a:pt x="309055" y="2190299"/>
                  </a:cubicBezTo>
                  <a:cubicBezTo>
                    <a:pt x="303522" y="2195908"/>
                    <a:pt x="299483" y="2201366"/>
                    <a:pt x="296717" y="2205703"/>
                  </a:cubicBezTo>
                  <a:cubicBezTo>
                    <a:pt x="305690" y="2219986"/>
                    <a:pt x="328348" y="2246233"/>
                    <a:pt x="373214" y="2246233"/>
                  </a:cubicBezTo>
                  <a:cubicBezTo>
                    <a:pt x="387047" y="2246233"/>
                    <a:pt x="398264" y="2257449"/>
                    <a:pt x="398488" y="2271507"/>
                  </a:cubicBezTo>
                  <a:cubicBezTo>
                    <a:pt x="398563" y="2297605"/>
                    <a:pt x="407088" y="2319290"/>
                    <a:pt x="423912" y="2335891"/>
                  </a:cubicBezTo>
                  <a:cubicBezTo>
                    <a:pt x="429371" y="2341349"/>
                    <a:pt x="434830" y="2345312"/>
                    <a:pt x="439167" y="2348079"/>
                  </a:cubicBezTo>
                  <a:cubicBezTo>
                    <a:pt x="454347" y="2338583"/>
                    <a:pt x="479846" y="2316150"/>
                    <a:pt x="479846" y="2271582"/>
                  </a:cubicBezTo>
                  <a:cubicBezTo>
                    <a:pt x="479846" y="2257673"/>
                    <a:pt x="491137" y="2246457"/>
                    <a:pt x="504971" y="2246457"/>
                  </a:cubicBezTo>
                  <a:cubicBezTo>
                    <a:pt x="530919" y="2246457"/>
                    <a:pt x="552604" y="2237858"/>
                    <a:pt x="569279" y="2221033"/>
                  </a:cubicBezTo>
                  <a:cubicBezTo>
                    <a:pt x="574663" y="2215574"/>
                    <a:pt x="578626" y="2210115"/>
                    <a:pt x="581394" y="2205778"/>
                  </a:cubicBezTo>
                  <a:cubicBezTo>
                    <a:pt x="578626" y="2201441"/>
                    <a:pt x="574663" y="2195982"/>
                    <a:pt x="569279" y="2190524"/>
                  </a:cubicBezTo>
                  <a:cubicBezTo>
                    <a:pt x="564943" y="2186186"/>
                    <a:pt x="560157" y="2182298"/>
                    <a:pt x="555147" y="2179008"/>
                  </a:cubicBezTo>
                  <a:cubicBezTo>
                    <a:pt x="552903" y="2177512"/>
                    <a:pt x="550510" y="2176167"/>
                    <a:pt x="547968" y="2174820"/>
                  </a:cubicBezTo>
                  <a:cubicBezTo>
                    <a:pt x="547295" y="2174447"/>
                    <a:pt x="546472" y="2173997"/>
                    <a:pt x="545575" y="2173624"/>
                  </a:cubicBezTo>
                  <a:lnTo>
                    <a:pt x="544379" y="2173026"/>
                  </a:lnTo>
                  <a:cubicBezTo>
                    <a:pt x="541687" y="2171829"/>
                    <a:pt x="538845" y="2170707"/>
                    <a:pt x="536004" y="2169735"/>
                  </a:cubicBezTo>
                  <a:cubicBezTo>
                    <a:pt x="526581" y="2166595"/>
                    <a:pt x="516113" y="2165024"/>
                    <a:pt x="504896" y="2165024"/>
                  </a:cubicBezTo>
                  <a:cubicBezTo>
                    <a:pt x="490987" y="2165024"/>
                    <a:pt x="479771" y="2153733"/>
                    <a:pt x="479771" y="2139899"/>
                  </a:cubicBezTo>
                  <a:cubicBezTo>
                    <a:pt x="479771" y="2095332"/>
                    <a:pt x="454272" y="2072824"/>
                    <a:pt x="439167" y="2063403"/>
                  </a:cubicBezTo>
                  <a:close/>
                  <a:moveTo>
                    <a:pt x="2804743" y="2063253"/>
                  </a:moveTo>
                  <a:cubicBezTo>
                    <a:pt x="2790386" y="2072301"/>
                    <a:pt x="2764064" y="2094958"/>
                    <a:pt x="2764064" y="2139825"/>
                  </a:cubicBezTo>
                  <a:cubicBezTo>
                    <a:pt x="2764064" y="2153733"/>
                    <a:pt x="2752773" y="2164950"/>
                    <a:pt x="2738940" y="2164950"/>
                  </a:cubicBezTo>
                  <a:cubicBezTo>
                    <a:pt x="2729517" y="2164950"/>
                    <a:pt x="2720544" y="2166072"/>
                    <a:pt x="2712169" y="2168390"/>
                  </a:cubicBezTo>
                  <a:cubicBezTo>
                    <a:pt x="2709178" y="2169286"/>
                    <a:pt x="2706187" y="2170334"/>
                    <a:pt x="2703271" y="2171381"/>
                  </a:cubicBezTo>
                  <a:cubicBezTo>
                    <a:pt x="2702149" y="2171829"/>
                    <a:pt x="2701102" y="2172353"/>
                    <a:pt x="2699981" y="2172801"/>
                  </a:cubicBezTo>
                  <a:cubicBezTo>
                    <a:pt x="2697438" y="2173923"/>
                    <a:pt x="2694896" y="2175194"/>
                    <a:pt x="2692279" y="2176689"/>
                  </a:cubicBezTo>
                  <a:cubicBezTo>
                    <a:pt x="2689138" y="2178484"/>
                    <a:pt x="2686222" y="2180503"/>
                    <a:pt x="2683380" y="2182672"/>
                  </a:cubicBezTo>
                  <a:cubicBezTo>
                    <a:pt x="2683231" y="2182747"/>
                    <a:pt x="2683081" y="2182822"/>
                    <a:pt x="2682932" y="2182971"/>
                  </a:cubicBezTo>
                  <a:cubicBezTo>
                    <a:pt x="2682707" y="2183195"/>
                    <a:pt x="2682483" y="2183420"/>
                    <a:pt x="2682183" y="2183644"/>
                  </a:cubicBezTo>
                  <a:cubicBezTo>
                    <a:pt x="2679566" y="2185813"/>
                    <a:pt x="2676949" y="2187981"/>
                    <a:pt x="2674557" y="2190448"/>
                  </a:cubicBezTo>
                  <a:cubicBezTo>
                    <a:pt x="2669173" y="2195908"/>
                    <a:pt x="2665209" y="2201366"/>
                    <a:pt x="2662442" y="2205703"/>
                  </a:cubicBezTo>
                  <a:cubicBezTo>
                    <a:pt x="2671490" y="2220136"/>
                    <a:pt x="2694148" y="2246307"/>
                    <a:pt x="2738940" y="2246307"/>
                  </a:cubicBezTo>
                  <a:cubicBezTo>
                    <a:pt x="2752848" y="2246307"/>
                    <a:pt x="2764064" y="2257599"/>
                    <a:pt x="2764064" y="2271432"/>
                  </a:cubicBezTo>
                  <a:cubicBezTo>
                    <a:pt x="2764064" y="2297455"/>
                    <a:pt x="2772589" y="2319066"/>
                    <a:pt x="2789489" y="2335741"/>
                  </a:cubicBezTo>
                  <a:cubicBezTo>
                    <a:pt x="2794947" y="2341199"/>
                    <a:pt x="2800331" y="2345163"/>
                    <a:pt x="2804669" y="2347930"/>
                  </a:cubicBezTo>
                  <a:cubicBezTo>
                    <a:pt x="2808931" y="2345238"/>
                    <a:pt x="2814390" y="2341199"/>
                    <a:pt x="2819848" y="2335815"/>
                  </a:cubicBezTo>
                  <a:cubicBezTo>
                    <a:pt x="2836822" y="2319141"/>
                    <a:pt x="2845348" y="2297455"/>
                    <a:pt x="2845348" y="2271432"/>
                  </a:cubicBezTo>
                  <a:cubicBezTo>
                    <a:pt x="2845348" y="2257524"/>
                    <a:pt x="2856638" y="2246307"/>
                    <a:pt x="2870472" y="2246307"/>
                  </a:cubicBezTo>
                  <a:cubicBezTo>
                    <a:pt x="2896495" y="2246307"/>
                    <a:pt x="2918180" y="2237708"/>
                    <a:pt x="2934856" y="2220883"/>
                  </a:cubicBezTo>
                  <a:cubicBezTo>
                    <a:pt x="2940240" y="2215424"/>
                    <a:pt x="2944202" y="2209966"/>
                    <a:pt x="2946969" y="2205628"/>
                  </a:cubicBezTo>
                  <a:cubicBezTo>
                    <a:pt x="2944202" y="2201216"/>
                    <a:pt x="2940240" y="2195758"/>
                    <a:pt x="2934856" y="2190299"/>
                  </a:cubicBezTo>
                  <a:cubicBezTo>
                    <a:pt x="2930519" y="2185962"/>
                    <a:pt x="2925732" y="2181999"/>
                    <a:pt x="2920722" y="2178783"/>
                  </a:cubicBezTo>
                  <a:cubicBezTo>
                    <a:pt x="2918405" y="2177288"/>
                    <a:pt x="2916086" y="2175942"/>
                    <a:pt x="2913544" y="2174596"/>
                  </a:cubicBezTo>
                  <a:lnTo>
                    <a:pt x="2910030" y="2172876"/>
                  </a:lnTo>
                  <a:cubicBezTo>
                    <a:pt x="2906888" y="2171530"/>
                    <a:pt x="2904272" y="2170484"/>
                    <a:pt x="2901729" y="2169661"/>
                  </a:cubicBezTo>
                  <a:cubicBezTo>
                    <a:pt x="2892232" y="2166520"/>
                    <a:pt x="2881764" y="2164950"/>
                    <a:pt x="2870547" y="2164950"/>
                  </a:cubicBezTo>
                  <a:cubicBezTo>
                    <a:pt x="2856638" y="2164950"/>
                    <a:pt x="2845422" y="2153733"/>
                    <a:pt x="2845422" y="2139899"/>
                  </a:cubicBezTo>
                  <a:cubicBezTo>
                    <a:pt x="2845422" y="2095257"/>
                    <a:pt x="2819848" y="2072750"/>
                    <a:pt x="2804743" y="2063253"/>
                  </a:cubicBezTo>
                  <a:close/>
                  <a:moveTo>
                    <a:pt x="4583244" y="2027809"/>
                  </a:moveTo>
                  <a:cubicBezTo>
                    <a:pt x="4576962" y="2035286"/>
                    <a:pt x="4571205" y="2043138"/>
                    <a:pt x="4565821" y="2051214"/>
                  </a:cubicBezTo>
                  <a:cubicBezTo>
                    <a:pt x="4564849" y="2052709"/>
                    <a:pt x="4563876" y="2054354"/>
                    <a:pt x="4562904" y="2055925"/>
                  </a:cubicBezTo>
                  <a:cubicBezTo>
                    <a:pt x="4557820" y="2063851"/>
                    <a:pt x="4553108" y="2072001"/>
                    <a:pt x="4548996" y="2080227"/>
                  </a:cubicBezTo>
                  <a:cubicBezTo>
                    <a:pt x="4544734" y="2088677"/>
                    <a:pt x="4536060" y="2094061"/>
                    <a:pt x="4526564" y="2094061"/>
                  </a:cubicBezTo>
                  <a:cubicBezTo>
                    <a:pt x="4523870" y="2094061"/>
                    <a:pt x="4521178" y="2093613"/>
                    <a:pt x="4518636" y="2092790"/>
                  </a:cubicBezTo>
                  <a:cubicBezTo>
                    <a:pt x="4498671" y="2086210"/>
                    <a:pt x="4478107" y="2081873"/>
                    <a:pt x="4457244" y="2079854"/>
                  </a:cubicBezTo>
                  <a:cubicBezTo>
                    <a:pt x="4459264" y="2100791"/>
                    <a:pt x="4463600" y="2121280"/>
                    <a:pt x="4470181" y="2141245"/>
                  </a:cubicBezTo>
                  <a:cubicBezTo>
                    <a:pt x="4474070" y="2153060"/>
                    <a:pt x="4468686" y="2165922"/>
                    <a:pt x="4457544" y="2171530"/>
                  </a:cubicBezTo>
                  <a:cubicBezTo>
                    <a:pt x="4451112" y="2174746"/>
                    <a:pt x="4444682" y="2178260"/>
                    <a:pt x="4437877" y="2182373"/>
                  </a:cubicBezTo>
                  <a:cubicBezTo>
                    <a:pt x="4437802" y="2182448"/>
                    <a:pt x="4437652" y="2182522"/>
                    <a:pt x="4437578" y="2182597"/>
                  </a:cubicBezTo>
                  <a:cubicBezTo>
                    <a:pt x="4431148" y="2186561"/>
                    <a:pt x="4424941" y="2190748"/>
                    <a:pt x="4419258" y="2194786"/>
                  </a:cubicBezTo>
                  <a:cubicBezTo>
                    <a:pt x="4414398" y="2198301"/>
                    <a:pt x="4409686" y="2201965"/>
                    <a:pt x="4405050" y="2205778"/>
                  </a:cubicBezTo>
                  <a:cubicBezTo>
                    <a:pt x="4406844" y="2207199"/>
                    <a:pt x="4408639" y="2208694"/>
                    <a:pt x="4410434" y="2210115"/>
                  </a:cubicBezTo>
                  <a:cubicBezTo>
                    <a:pt x="4413874" y="2212732"/>
                    <a:pt x="4417388" y="2215350"/>
                    <a:pt x="4421052" y="2217966"/>
                  </a:cubicBezTo>
                  <a:cubicBezTo>
                    <a:pt x="4423520" y="2219687"/>
                    <a:pt x="4425988" y="2221481"/>
                    <a:pt x="4428604" y="2223201"/>
                  </a:cubicBezTo>
                  <a:cubicBezTo>
                    <a:pt x="4437952" y="2229333"/>
                    <a:pt x="4447673" y="2235016"/>
                    <a:pt x="4457544" y="2239951"/>
                  </a:cubicBezTo>
                  <a:cubicBezTo>
                    <a:pt x="4468686" y="2245484"/>
                    <a:pt x="4473994" y="2258422"/>
                    <a:pt x="4470106" y="2270236"/>
                  </a:cubicBezTo>
                  <a:cubicBezTo>
                    <a:pt x="4463526" y="2290202"/>
                    <a:pt x="4459188" y="2310840"/>
                    <a:pt x="4457169" y="2331702"/>
                  </a:cubicBezTo>
                  <a:cubicBezTo>
                    <a:pt x="4477958" y="2329684"/>
                    <a:pt x="4498522" y="2325272"/>
                    <a:pt x="4518562" y="2318692"/>
                  </a:cubicBezTo>
                  <a:cubicBezTo>
                    <a:pt x="4521104" y="2317869"/>
                    <a:pt x="4523722" y="2317421"/>
                    <a:pt x="4526414" y="2317421"/>
                  </a:cubicBezTo>
                  <a:cubicBezTo>
                    <a:pt x="4535910" y="2317421"/>
                    <a:pt x="4544659" y="2322730"/>
                    <a:pt x="4548921" y="2331254"/>
                  </a:cubicBezTo>
                  <a:cubicBezTo>
                    <a:pt x="4554006" y="2341349"/>
                    <a:pt x="4559614" y="2351145"/>
                    <a:pt x="4565671" y="2360193"/>
                  </a:cubicBezTo>
                  <a:cubicBezTo>
                    <a:pt x="4571130" y="2368418"/>
                    <a:pt x="4576888" y="2376270"/>
                    <a:pt x="4583095" y="2383748"/>
                  </a:cubicBezTo>
                  <a:cubicBezTo>
                    <a:pt x="4584590" y="2381953"/>
                    <a:pt x="4586085" y="2380159"/>
                    <a:pt x="4587506" y="2378364"/>
                  </a:cubicBezTo>
                  <a:cubicBezTo>
                    <a:pt x="4591918" y="2372756"/>
                    <a:pt x="4596256" y="2366699"/>
                    <a:pt x="4600443" y="2360342"/>
                  </a:cubicBezTo>
                  <a:cubicBezTo>
                    <a:pt x="4606574" y="2351145"/>
                    <a:pt x="4612183" y="2341349"/>
                    <a:pt x="4617268" y="2331254"/>
                  </a:cubicBezTo>
                  <a:cubicBezTo>
                    <a:pt x="4622876" y="2320113"/>
                    <a:pt x="4635812" y="2314729"/>
                    <a:pt x="4647627" y="2318692"/>
                  </a:cubicBezTo>
                  <a:cubicBezTo>
                    <a:pt x="4667667" y="2325347"/>
                    <a:pt x="4688231" y="2329684"/>
                    <a:pt x="4709019" y="2331702"/>
                  </a:cubicBezTo>
                  <a:cubicBezTo>
                    <a:pt x="4707000" y="2310766"/>
                    <a:pt x="4702663" y="2290202"/>
                    <a:pt x="4696008" y="2270236"/>
                  </a:cubicBezTo>
                  <a:cubicBezTo>
                    <a:pt x="4692045" y="2258346"/>
                    <a:pt x="4697429" y="2245484"/>
                    <a:pt x="4708870" y="2240026"/>
                  </a:cubicBezTo>
                  <a:cubicBezTo>
                    <a:pt x="4720385" y="2234268"/>
                    <a:pt x="4731378" y="2227762"/>
                    <a:pt x="4741472" y="2220734"/>
                  </a:cubicBezTo>
                  <a:cubicBezTo>
                    <a:pt x="4746258" y="2217593"/>
                    <a:pt x="4750895" y="2214228"/>
                    <a:pt x="4756054" y="2210190"/>
                  </a:cubicBezTo>
                  <a:cubicBezTo>
                    <a:pt x="4757924" y="2208769"/>
                    <a:pt x="4759568" y="2207274"/>
                    <a:pt x="4761363" y="2205853"/>
                  </a:cubicBezTo>
                  <a:cubicBezTo>
                    <a:pt x="4745212" y="2192468"/>
                    <a:pt x="4727638" y="2181027"/>
                    <a:pt x="4708870" y="2171605"/>
                  </a:cubicBezTo>
                  <a:cubicBezTo>
                    <a:pt x="4697728" y="2165997"/>
                    <a:pt x="4692344" y="2153060"/>
                    <a:pt x="4696307" y="2141245"/>
                  </a:cubicBezTo>
                  <a:cubicBezTo>
                    <a:pt x="4702888" y="2121354"/>
                    <a:pt x="4707224" y="2100866"/>
                    <a:pt x="4709244" y="2079928"/>
                  </a:cubicBezTo>
                  <a:cubicBezTo>
                    <a:pt x="4688380" y="2081947"/>
                    <a:pt x="4667742" y="2086284"/>
                    <a:pt x="4647777" y="2092864"/>
                  </a:cubicBezTo>
                  <a:cubicBezTo>
                    <a:pt x="4635962" y="2096828"/>
                    <a:pt x="4623026" y="2091444"/>
                    <a:pt x="4617492" y="2080302"/>
                  </a:cubicBezTo>
                  <a:cubicBezTo>
                    <a:pt x="4612631" y="2070506"/>
                    <a:pt x="4606948" y="2060711"/>
                    <a:pt x="4600742" y="2051363"/>
                  </a:cubicBezTo>
                  <a:cubicBezTo>
                    <a:pt x="4598872" y="2048522"/>
                    <a:pt x="4596928" y="2045830"/>
                    <a:pt x="4595058" y="2043212"/>
                  </a:cubicBezTo>
                  <a:cubicBezTo>
                    <a:pt x="4592591" y="2039773"/>
                    <a:pt x="4590124" y="2036408"/>
                    <a:pt x="4587656" y="2033267"/>
                  </a:cubicBezTo>
                  <a:cubicBezTo>
                    <a:pt x="4586235" y="2031398"/>
                    <a:pt x="4584740" y="2029603"/>
                    <a:pt x="4583244" y="2027809"/>
                  </a:cubicBezTo>
                  <a:close/>
                  <a:moveTo>
                    <a:pt x="2217144" y="2027659"/>
                  </a:moveTo>
                  <a:cubicBezTo>
                    <a:pt x="2203834" y="2043811"/>
                    <a:pt x="2192318" y="2061458"/>
                    <a:pt x="2182896" y="2080227"/>
                  </a:cubicBezTo>
                  <a:cubicBezTo>
                    <a:pt x="2177288" y="2091369"/>
                    <a:pt x="2164426" y="2096678"/>
                    <a:pt x="2152611" y="2092790"/>
                  </a:cubicBezTo>
                  <a:cubicBezTo>
                    <a:pt x="2132721" y="2086210"/>
                    <a:pt x="2112157" y="2081873"/>
                    <a:pt x="2091219" y="2079854"/>
                  </a:cubicBezTo>
                  <a:cubicBezTo>
                    <a:pt x="2093164" y="2100716"/>
                    <a:pt x="2097500" y="2121280"/>
                    <a:pt x="2104156" y="2141171"/>
                  </a:cubicBezTo>
                  <a:cubicBezTo>
                    <a:pt x="2108119" y="2152985"/>
                    <a:pt x="2102735" y="2165922"/>
                    <a:pt x="2091594" y="2171530"/>
                  </a:cubicBezTo>
                  <a:cubicBezTo>
                    <a:pt x="2085162" y="2174670"/>
                    <a:pt x="2078732" y="2178260"/>
                    <a:pt x="2071927" y="2182373"/>
                  </a:cubicBezTo>
                  <a:cubicBezTo>
                    <a:pt x="2065795" y="2186112"/>
                    <a:pt x="2059514" y="2190299"/>
                    <a:pt x="2053307" y="2194711"/>
                  </a:cubicBezTo>
                  <a:cubicBezTo>
                    <a:pt x="2048522" y="2198151"/>
                    <a:pt x="2043735" y="2201890"/>
                    <a:pt x="2039100" y="2205703"/>
                  </a:cubicBezTo>
                  <a:cubicBezTo>
                    <a:pt x="2040894" y="2207199"/>
                    <a:pt x="2042689" y="2208769"/>
                    <a:pt x="2044558" y="2210190"/>
                  </a:cubicBezTo>
                  <a:cubicBezTo>
                    <a:pt x="2050167" y="2214602"/>
                    <a:pt x="2056223" y="2218939"/>
                    <a:pt x="2062580" y="2223127"/>
                  </a:cubicBezTo>
                  <a:cubicBezTo>
                    <a:pt x="2071703" y="2229258"/>
                    <a:pt x="2081499" y="2234867"/>
                    <a:pt x="2091594" y="2239951"/>
                  </a:cubicBezTo>
                  <a:cubicBezTo>
                    <a:pt x="2102735" y="2245484"/>
                    <a:pt x="2108119" y="2258422"/>
                    <a:pt x="2104231" y="2270236"/>
                  </a:cubicBezTo>
                  <a:cubicBezTo>
                    <a:pt x="2097650" y="2290351"/>
                    <a:pt x="2093313" y="2310915"/>
                    <a:pt x="2091295" y="2331702"/>
                  </a:cubicBezTo>
                  <a:cubicBezTo>
                    <a:pt x="2112082" y="2329684"/>
                    <a:pt x="2132646" y="2325347"/>
                    <a:pt x="2152686" y="2318692"/>
                  </a:cubicBezTo>
                  <a:cubicBezTo>
                    <a:pt x="2155304" y="2317794"/>
                    <a:pt x="2157920" y="2317421"/>
                    <a:pt x="2160538" y="2317421"/>
                  </a:cubicBezTo>
                  <a:cubicBezTo>
                    <a:pt x="2169810" y="2317421"/>
                    <a:pt x="2178634" y="2322580"/>
                    <a:pt x="2182971" y="2331254"/>
                  </a:cubicBezTo>
                  <a:cubicBezTo>
                    <a:pt x="2192468" y="2350098"/>
                    <a:pt x="2203909" y="2367745"/>
                    <a:pt x="2217219" y="2383823"/>
                  </a:cubicBezTo>
                  <a:cubicBezTo>
                    <a:pt x="2230529" y="2367671"/>
                    <a:pt x="2242045" y="2350098"/>
                    <a:pt x="2251467" y="2331254"/>
                  </a:cubicBezTo>
                  <a:cubicBezTo>
                    <a:pt x="2257075" y="2320113"/>
                    <a:pt x="2270012" y="2314729"/>
                    <a:pt x="2281827" y="2318692"/>
                  </a:cubicBezTo>
                  <a:cubicBezTo>
                    <a:pt x="2301792" y="2325347"/>
                    <a:pt x="2322356" y="2329684"/>
                    <a:pt x="2343144" y="2331702"/>
                  </a:cubicBezTo>
                  <a:cubicBezTo>
                    <a:pt x="2341125" y="2310690"/>
                    <a:pt x="2336787" y="2290127"/>
                    <a:pt x="2330207" y="2270236"/>
                  </a:cubicBezTo>
                  <a:cubicBezTo>
                    <a:pt x="2326244" y="2258422"/>
                    <a:pt x="2331628" y="2245484"/>
                    <a:pt x="2342695" y="2240026"/>
                  </a:cubicBezTo>
                  <a:cubicBezTo>
                    <a:pt x="2352566" y="2235091"/>
                    <a:pt x="2362287" y="2229408"/>
                    <a:pt x="2371709" y="2223201"/>
                  </a:cubicBezTo>
                  <a:cubicBezTo>
                    <a:pt x="2374999" y="2221033"/>
                    <a:pt x="2378064" y="2218864"/>
                    <a:pt x="2381055" y="2216695"/>
                  </a:cubicBezTo>
                  <a:cubicBezTo>
                    <a:pt x="2384047" y="2214527"/>
                    <a:pt x="2386963" y="2212359"/>
                    <a:pt x="2389730" y="2210190"/>
                  </a:cubicBezTo>
                  <a:cubicBezTo>
                    <a:pt x="2391600" y="2208769"/>
                    <a:pt x="2393394" y="2207274"/>
                    <a:pt x="2395188" y="2205778"/>
                  </a:cubicBezTo>
                  <a:cubicBezTo>
                    <a:pt x="2379037" y="2192393"/>
                    <a:pt x="2361390" y="2180952"/>
                    <a:pt x="2342695" y="2171530"/>
                  </a:cubicBezTo>
                  <a:cubicBezTo>
                    <a:pt x="2331553" y="2165922"/>
                    <a:pt x="2326244" y="2153060"/>
                    <a:pt x="2330132" y="2141245"/>
                  </a:cubicBezTo>
                  <a:cubicBezTo>
                    <a:pt x="2336713" y="2121280"/>
                    <a:pt x="2341050" y="2100791"/>
                    <a:pt x="2343069" y="2079854"/>
                  </a:cubicBezTo>
                  <a:cubicBezTo>
                    <a:pt x="2322131" y="2081873"/>
                    <a:pt x="2301643" y="2086210"/>
                    <a:pt x="2281677" y="2092790"/>
                  </a:cubicBezTo>
                  <a:cubicBezTo>
                    <a:pt x="2269937" y="2096678"/>
                    <a:pt x="2257001" y="2091369"/>
                    <a:pt x="2251392" y="2080227"/>
                  </a:cubicBezTo>
                  <a:cubicBezTo>
                    <a:pt x="2242045" y="2061458"/>
                    <a:pt x="2230529" y="2043885"/>
                    <a:pt x="2217144" y="2027659"/>
                  </a:cubicBezTo>
                  <a:close/>
                  <a:moveTo>
                    <a:pt x="3399895" y="2027584"/>
                  </a:moveTo>
                  <a:cubicBezTo>
                    <a:pt x="3399820" y="2027659"/>
                    <a:pt x="3399745" y="2027809"/>
                    <a:pt x="3399671" y="2027883"/>
                  </a:cubicBezTo>
                  <a:cubicBezTo>
                    <a:pt x="3396007" y="2032295"/>
                    <a:pt x="3392492" y="2036931"/>
                    <a:pt x="3388977" y="2041717"/>
                  </a:cubicBezTo>
                  <a:cubicBezTo>
                    <a:pt x="3388828" y="2041867"/>
                    <a:pt x="3388754" y="2041941"/>
                    <a:pt x="3388678" y="2042091"/>
                  </a:cubicBezTo>
                  <a:cubicBezTo>
                    <a:pt x="3388604" y="2042165"/>
                    <a:pt x="3388604" y="2042165"/>
                    <a:pt x="3388529" y="2042241"/>
                  </a:cubicBezTo>
                  <a:cubicBezTo>
                    <a:pt x="3384715" y="2047624"/>
                    <a:pt x="3380528" y="2053906"/>
                    <a:pt x="3376415" y="2060561"/>
                  </a:cubicBezTo>
                  <a:cubicBezTo>
                    <a:pt x="3372377" y="2067291"/>
                    <a:pt x="3368862" y="2073722"/>
                    <a:pt x="3365647" y="2080077"/>
                  </a:cubicBezTo>
                  <a:cubicBezTo>
                    <a:pt x="3360114" y="2091294"/>
                    <a:pt x="3347177" y="2096604"/>
                    <a:pt x="3335362" y="2092715"/>
                  </a:cubicBezTo>
                  <a:cubicBezTo>
                    <a:pt x="3315471" y="2086135"/>
                    <a:pt x="3294908" y="2081797"/>
                    <a:pt x="3273970" y="2079779"/>
                  </a:cubicBezTo>
                  <a:cubicBezTo>
                    <a:pt x="3275914" y="2100641"/>
                    <a:pt x="3280252" y="2121205"/>
                    <a:pt x="3286907" y="2141096"/>
                  </a:cubicBezTo>
                  <a:cubicBezTo>
                    <a:pt x="3290870" y="2152836"/>
                    <a:pt x="3285560" y="2165772"/>
                    <a:pt x="3274419" y="2171381"/>
                  </a:cubicBezTo>
                  <a:cubicBezTo>
                    <a:pt x="3267764" y="2174746"/>
                    <a:pt x="3261109" y="2178410"/>
                    <a:pt x="3254678" y="2182298"/>
                  </a:cubicBezTo>
                  <a:cubicBezTo>
                    <a:pt x="3254603" y="2182373"/>
                    <a:pt x="3254453" y="2182448"/>
                    <a:pt x="3254378" y="2182522"/>
                  </a:cubicBezTo>
                  <a:cubicBezTo>
                    <a:pt x="3248396" y="2186261"/>
                    <a:pt x="3242190" y="2190374"/>
                    <a:pt x="3236133" y="2194711"/>
                  </a:cubicBezTo>
                  <a:cubicBezTo>
                    <a:pt x="3231347" y="2198225"/>
                    <a:pt x="3226561" y="2201890"/>
                    <a:pt x="3221925" y="2205703"/>
                  </a:cubicBezTo>
                  <a:cubicBezTo>
                    <a:pt x="3223720" y="2207199"/>
                    <a:pt x="3225515" y="2208694"/>
                    <a:pt x="3227384" y="2210190"/>
                  </a:cubicBezTo>
                  <a:cubicBezTo>
                    <a:pt x="3228356" y="2210938"/>
                    <a:pt x="3229253" y="2211611"/>
                    <a:pt x="3230225" y="2212283"/>
                  </a:cubicBezTo>
                  <a:cubicBezTo>
                    <a:pt x="3230674" y="2212508"/>
                    <a:pt x="3231048" y="2212807"/>
                    <a:pt x="3231422" y="2213106"/>
                  </a:cubicBezTo>
                  <a:cubicBezTo>
                    <a:pt x="3235460" y="2216247"/>
                    <a:pt x="3240096" y="2219537"/>
                    <a:pt x="3245405" y="2223051"/>
                  </a:cubicBezTo>
                  <a:cubicBezTo>
                    <a:pt x="3254528" y="2229183"/>
                    <a:pt x="3264324" y="2234792"/>
                    <a:pt x="3274419" y="2239877"/>
                  </a:cubicBezTo>
                  <a:cubicBezTo>
                    <a:pt x="3285560" y="2245410"/>
                    <a:pt x="3290870" y="2258346"/>
                    <a:pt x="3286981" y="2270161"/>
                  </a:cubicBezTo>
                  <a:cubicBezTo>
                    <a:pt x="3280401" y="2290276"/>
                    <a:pt x="3276064" y="2310840"/>
                    <a:pt x="3274045" y="2331628"/>
                  </a:cubicBezTo>
                  <a:cubicBezTo>
                    <a:pt x="3294832" y="2329609"/>
                    <a:pt x="3315396" y="2325272"/>
                    <a:pt x="3335437" y="2318617"/>
                  </a:cubicBezTo>
                  <a:cubicBezTo>
                    <a:pt x="3338054" y="2317720"/>
                    <a:pt x="3340672" y="2317346"/>
                    <a:pt x="3343288" y="2317346"/>
                  </a:cubicBezTo>
                  <a:cubicBezTo>
                    <a:pt x="3352560" y="2317346"/>
                    <a:pt x="3361385" y="2322580"/>
                    <a:pt x="3365722" y="2331254"/>
                  </a:cubicBezTo>
                  <a:cubicBezTo>
                    <a:pt x="3368937" y="2337610"/>
                    <a:pt x="3372452" y="2344041"/>
                    <a:pt x="3376565" y="2350846"/>
                  </a:cubicBezTo>
                  <a:cubicBezTo>
                    <a:pt x="3380378" y="2357052"/>
                    <a:pt x="3384565" y="2363333"/>
                    <a:pt x="3388903" y="2369391"/>
                  </a:cubicBezTo>
                  <a:cubicBezTo>
                    <a:pt x="3389052" y="2369690"/>
                    <a:pt x="3389276" y="2369914"/>
                    <a:pt x="3389426" y="2370138"/>
                  </a:cubicBezTo>
                  <a:cubicBezTo>
                    <a:pt x="3391445" y="2372905"/>
                    <a:pt x="3393464" y="2375597"/>
                    <a:pt x="3395483" y="2378214"/>
                  </a:cubicBezTo>
                  <a:cubicBezTo>
                    <a:pt x="3395857" y="2378738"/>
                    <a:pt x="3396306" y="2379186"/>
                    <a:pt x="3396680" y="2379710"/>
                  </a:cubicBezTo>
                  <a:cubicBezTo>
                    <a:pt x="3397802" y="2381131"/>
                    <a:pt x="3398922" y="2382476"/>
                    <a:pt x="3400044" y="2383823"/>
                  </a:cubicBezTo>
                  <a:cubicBezTo>
                    <a:pt x="3413355" y="2367745"/>
                    <a:pt x="3424796" y="2350098"/>
                    <a:pt x="3434293" y="2331254"/>
                  </a:cubicBezTo>
                  <a:cubicBezTo>
                    <a:pt x="3439901" y="2320113"/>
                    <a:pt x="3452838" y="2314803"/>
                    <a:pt x="3464652" y="2318692"/>
                  </a:cubicBezTo>
                  <a:cubicBezTo>
                    <a:pt x="3484692" y="2325347"/>
                    <a:pt x="3505256" y="2329684"/>
                    <a:pt x="3526044" y="2331702"/>
                  </a:cubicBezTo>
                  <a:cubicBezTo>
                    <a:pt x="3524100" y="2310766"/>
                    <a:pt x="3519763" y="2290202"/>
                    <a:pt x="3513108" y="2270236"/>
                  </a:cubicBezTo>
                  <a:cubicBezTo>
                    <a:pt x="3509144" y="2258422"/>
                    <a:pt x="3514528" y="2245484"/>
                    <a:pt x="3525521" y="2239877"/>
                  </a:cubicBezTo>
                  <a:cubicBezTo>
                    <a:pt x="3535690" y="2234792"/>
                    <a:pt x="3545411" y="2229183"/>
                    <a:pt x="3554459" y="2223127"/>
                  </a:cubicBezTo>
                  <a:cubicBezTo>
                    <a:pt x="3560890" y="2218864"/>
                    <a:pt x="3566947" y="2214527"/>
                    <a:pt x="3572556" y="2210115"/>
                  </a:cubicBezTo>
                  <a:cubicBezTo>
                    <a:pt x="3574425" y="2208694"/>
                    <a:pt x="3576219" y="2207199"/>
                    <a:pt x="3578014" y="2205703"/>
                  </a:cubicBezTo>
                  <a:cubicBezTo>
                    <a:pt x="3561862" y="2192393"/>
                    <a:pt x="3544290" y="2180877"/>
                    <a:pt x="3525446" y="2171455"/>
                  </a:cubicBezTo>
                  <a:cubicBezTo>
                    <a:pt x="3514304" y="2165847"/>
                    <a:pt x="3508994" y="2152985"/>
                    <a:pt x="3512883" y="2141171"/>
                  </a:cubicBezTo>
                  <a:cubicBezTo>
                    <a:pt x="3519539" y="2121131"/>
                    <a:pt x="3523801" y="2100567"/>
                    <a:pt x="3525820" y="2079779"/>
                  </a:cubicBezTo>
                  <a:cubicBezTo>
                    <a:pt x="3504957" y="2081797"/>
                    <a:pt x="3484393" y="2086135"/>
                    <a:pt x="3464428" y="2092715"/>
                  </a:cubicBezTo>
                  <a:cubicBezTo>
                    <a:pt x="3452613" y="2096604"/>
                    <a:pt x="3439751" y="2091294"/>
                    <a:pt x="3434143" y="2080153"/>
                  </a:cubicBezTo>
                  <a:cubicBezTo>
                    <a:pt x="3424721" y="2061309"/>
                    <a:pt x="3413205" y="2043736"/>
                    <a:pt x="3399895" y="2027584"/>
                  </a:cubicBezTo>
                  <a:close/>
                  <a:moveTo>
                    <a:pt x="1034393" y="2027584"/>
                  </a:moveTo>
                  <a:cubicBezTo>
                    <a:pt x="1020934" y="2043811"/>
                    <a:pt x="1009493" y="2061383"/>
                    <a:pt x="1000146" y="2080077"/>
                  </a:cubicBezTo>
                  <a:cubicBezTo>
                    <a:pt x="994612" y="2091220"/>
                    <a:pt x="981676" y="2096604"/>
                    <a:pt x="969860" y="2092715"/>
                  </a:cubicBezTo>
                  <a:cubicBezTo>
                    <a:pt x="949896" y="2086135"/>
                    <a:pt x="929257" y="2081797"/>
                    <a:pt x="908394" y="2079779"/>
                  </a:cubicBezTo>
                  <a:cubicBezTo>
                    <a:pt x="910338" y="2100641"/>
                    <a:pt x="914675" y="2121205"/>
                    <a:pt x="921330" y="2141096"/>
                  </a:cubicBezTo>
                  <a:cubicBezTo>
                    <a:pt x="925293" y="2152911"/>
                    <a:pt x="919909" y="2165847"/>
                    <a:pt x="908768" y="2171455"/>
                  </a:cubicBezTo>
                  <a:cubicBezTo>
                    <a:pt x="902412" y="2174596"/>
                    <a:pt x="895981" y="2178185"/>
                    <a:pt x="889101" y="2182298"/>
                  </a:cubicBezTo>
                  <a:cubicBezTo>
                    <a:pt x="888952" y="2182373"/>
                    <a:pt x="888877" y="2182448"/>
                    <a:pt x="888727" y="2182522"/>
                  </a:cubicBezTo>
                  <a:cubicBezTo>
                    <a:pt x="882297" y="2186485"/>
                    <a:pt x="876090" y="2190598"/>
                    <a:pt x="870556" y="2194636"/>
                  </a:cubicBezTo>
                  <a:cubicBezTo>
                    <a:pt x="865621" y="2198151"/>
                    <a:pt x="860836" y="2201890"/>
                    <a:pt x="856199" y="2205703"/>
                  </a:cubicBezTo>
                  <a:cubicBezTo>
                    <a:pt x="857994" y="2207124"/>
                    <a:pt x="859788" y="2208620"/>
                    <a:pt x="861583" y="2210040"/>
                  </a:cubicBezTo>
                  <a:cubicBezTo>
                    <a:pt x="867192" y="2214453"/>
                    <a:pt x="873099" y="2218715"/>
                    <a:pt x="879754" y="2223127"/>
                  </a:cubicBezTo>
                  <a:cubicBezTo>
                    <a:pt x="889101" y="2229333"/>
                    <a:pt x="898897" y="2235016"/>
                    <a:pt x="908693" y="2239877"/>
                  </a:cubicBezTo>
                  <a:cubicBezTo>
                    <a:pt x="919909" y="2245410"/>
                    <a:pt x="925293" y="2258346"/>
                    <a:pt x="921330" y="2270236"/>
                  </a:cubicBezTo>
                  <a:cubicBezTo>
                    <a:pt x="914675" y="2290127"/>
                    <a:pt x="910338" y="2310690"/>
                    <a:pt x="908319" y="2331628"/>
                  </a:cubicBezTo>
                  <a:cubicBezTo>
                    <a:pt x="929182" y="2329609"/>
                    <a:pt x="949746" y="2325272"/>
                    <a:pt x="969786" y="2318617"/>
                  </a:cubicBezTo>
                  <a:cubicBezTo>
                    <a:pt x="972403" y="2317720"/>
                    <a:pt x="975021" y="2317346"/>
                    <a:pt x="977637" y="2317346"/>
                  </a:cubicBezTo>
                  <a:cubicBezTo>
                    <a:pt x="986910" y="2317346"/>
                    <a:pt x="995734" y="2322580"/>
                    <a:pt x="1000070" y="2331254"/>
                  </a:cubicBezTo>
                  <a:cubicBezTo>
                    <a:pt x="1009493" y="2350098"/>
                    <a:pt x="1020934" y="2367671"/>
                    <a:pt x="1034319" y="2383823"/>
                  </a:cubicBezTo>
                  <a:cubicBezTo>
                    <a:pt x="1047629" y="2367596"/>
                    <a:pt x="1059145" y="2350023"/>
                    <a:pt x="1068492" y="2331254"/>
                  </a:cubicBezTo>
                  <a:cubicBezTo>
                    <a:pt x="1074100" y="2320113"/>
                    <a:pt x="1087037" y="2314803"/>
                    <a:pt x="1098852" y="2318692"/>
                  </a:cubicBezTo>
                  <a:cubicBezTo>
                    <a:pt x="1118892" y="2325347"/>
                    <a:pt x="1139455" y="2329684"/>
                    <a:pt x="1160244" y="2331702"/>
                  </a:cubicBezTo>
                  <a:cubicBezTo>
                    <a:pt x="1158224" y="2310766"/>
                    <a:pt x="1153888" y="2290202"/>
                    <a:pt x="1147232" y="2270236"/>
                  </a:cubicBezTo>
                  <a:cubicBezTo>
                    <a:pt x="1143269" y="2258346"/>
                    <a:pt x="1148653" y="2245410"/>
                    <a:pt x="1160094" y="2239877"/>
                  </a:cubicBezTo>
                  <a:cubicBezTo>
                    <a:pt x="1169890" y="2235016"/>
                    <a:pt x="1179611" y="2229408"/>
                    <a:pt x="1189033" y="2223127"/>
                  </a:cubicBezTo>
                  <a:cubicBezTo>
                    <a:pt x="1195613" y="2218715"/>
                    <a:pt x="1201521" y="2214453"/>
                    <a:pt x="1207054" y="2210115"/>
                  </a:cubicBezTo>
                  <a:cubicBezTo>
                    <a:pt x="1208848" y="2208694"/>
                    <a:pt x="1210718" y="2207199"/>
                    <a:pt x="1212513" y="2205703"/>
                  </a:cubicBezTo>
                  <a:cubicBezTo>
                    <a:pt x="1196286" y="2192318"/>
                    <a:pt x="1178714" y="2180877"/>
                    <a:pt x="1159944" y="2171455"/>
                  </a:cubicBezTo>
                  <a:cubicBezTo>
                    <a:pt x="1148803" y="2165847"/>
                    <a:pt x="1143418" y="2152911"/>
                    <a:pt x="1147382" y="2141096"/>
                  </a:cubicBezTo>
                  <a:cubicBezTo>
                    <a:pt x="1153962" y="2121205"/>
                    <a:pt x="1158299" y="2100716"/>
                    <a:pt x="1160318" y="2079779"/>
                  </a:cubicBezTo>
                  <a:cubicBezTo>
                    <a:pt x="1139455" y="2081797"/>
                    <a:pt x="1118817" y="2086135"/>
                    <a:pt x="1098852" y="2092715"/>
                  </a:cubicBezTo>
                  <a:cubicBezTo>
                    <a:pt x="1087037" y="2096604"/>
                    <a:pt x="1074175" y="2091220"/>
                    <a:pt x="1068566" y="2080077"/>
                  </a:cubicBezTo>
                  <a:cubicBezTo>
                    <a:pt x="1059219" y="2061383"/>
                    <a:pt x="1047779" y="2043811"/>
                    <a:pt x="1034393" y="2027584"/>
                  </a:cubicBezTo>
                  <a:close/>
                  <a:moveTo>
                    <a:pt x="5765920" y="2027435"/>
                  </a:moveTo>
                  <a:cubicBezTo>
                    <a:pt x="5752610" y="2043586"/>
                    <a:pt x="5741094" y="2061234"/>
                    <a:pt x="5731672" y="2080003"/>
                  </a:cubicBezTo>
                  <a:cubicBezTo>
                    <a:pt x="5726064" y="2091144"/>
                    <a:pt x="5713202" y="2096454"/>
                    <a:pt x="5701387" y="2092565"/>
                  </a:cubicBezTo>
                  <a:cubicBezTo>
                    <a:pt x="5681422" y="2085985"/>
                    <a:pt x="5660784" y="2081648"/>
                    <a:pt x="5639920" y="2079629"/>
                  </a:cubicBezTo>
                  <a:cubicBezTo>
                    <a:pt x="5641864" y="2100567"/>
                    <a:pt x="5646202" y="2121055"/>
                    <a:pt x="5652857" y="2140946"/>
                  </a:cubicBezTo>
                  <a:cubicBezTo>
                    <a:pt x="5656820" y="2152761"/>
                    <a:pt x="5651436" y="2165698"/>
                    <a:pt x="5640294" y="2171306"/>
                  </a:cubicBezTo>
                  <a:cubicBezTo>
                    <a:pt x="5633863" y="2174521"/>
                    <a:pt x="5627507" y="2178036"/>
                    <a:pt x="5620703" y="2182148"/>
                  </a:cubicBezTo>
                  <a:cubicBezTo>
                    <a:pt x="5620328" y="2182373"/>
                    <a:pt x="5620030" y="2182597"/>
                    <a:pt x="5619656" y="2182822"/>
                  </a:cubicBezTo>
                  <a:cubicBezTo>
                    <a:pt x="5616964" y="2184542"/>
                    <a:pt x="5614122" y="2186336"/>
                    <a:pt x="5611356" y="2188206"/>
                  </a:cubicBezTo>
                  <a:cubicBezTo>
                    <a:pt x="5610982" y="2188505"/>
                    <a:pt x="5610532" y="2188804"/>
                    <a:pt x="5610084" y="2189028"/>
                  </a:cubicBezTo>
                  <a:cubicBezTo>
                    <a:pt x="5609785" y="2189252"/>
                    <a:pt x="5609412" y="2189477"/>
                    <a:pt x="5609038" y="2189776"/>
                  </a:cubicBezTo>
                  <a:cubicBezTo>
                    <a:pt x="5601634" y="2194786"/>
                    <a:pt x="5594605" y="2200095"/>
                    <a:pt x="5587876" y="2205628"/>
                  </a:cubicBezTo>
                  <a:cubicBezTo>
                    <a:pt x="5589595" y="2207124"/>
                    <a:pt x="5591390" y="2208620"/>
                    <a:pt x="5593260" y="2210040"/>
                  </a:cubicBezTo>
                  <a:cubicBezTo>
                    <a:pt x="5596026" y="2212283"/>
                    <a:pt x="5598942" y="2214453"/>
                    <a:pt x="5601859" y="2216546"/>
                  </a:cubicBezTo>
                  <a:cubicBezTo>
                    <a:pt x="5602008" y="2216621"/>
                    <a:pt x="5602083" y="2216695"/>
                    <a:pt x="5602158" y="2216770"/>
                  </a:cubicBezTo>
                  <a:cubicBezTo>
                    <a:pt x="5602382" y="2216920"/>
                    <a:pt x="5602531" y="2216995"/>
                    <a:pt x="5602756" y="2217145"/>
                  </a:cubicBezTo>
                  <a:cubicBezTo>
                    <a:pt x="5603130" y="2217518"/>
                    <a:pt x="5603578" y="2217817"/>
                    <a:pt x="5604028" y="2218116"/>
                  </a:cubicBezTo>
                  <a:cubicBezTo>
                    <a:pt x="5604402" y="2218341"/>
                    <a:pt x="5604775" y="2218565"/>
                    <a:pt x="5605074" y="2218789"/>
                  </a:cubicBezTo>
                  <a:cubicBezTo>
                    <a:pt x="5615918" y="2226491"/>
                    <a:pt x="5627806" y="2233596"/>
                    <a:pt x="5640294" y="2239877"/>
                  </a:cubicBezTo>
                  <a:cubicBezTo>
                    <a:pt x="5651436" y="2245484"/>
                    <a:pt x="5656820" y="2258422"/>
                    <a:pt x="5652857" y="2270236"/>
                  </a:cubicBezTo>
                  <a:cubicBezTo>
                    <a:pt x="5646202" y="2290127"/>
                    <a:pt x="5641864" y="2310690"/>
                    <a:pt x="5639846" y="2331628"/>
                  </a:cubicBezTo>
                  <a:cubicBezTo>
                    <a:pt x="5660634" y="2329609"/>
                    <a:pt x="5681272" y="2325272"/>
                    <a:pt x="5701312" y="2318617"/>
                  </a:cubicBezTo>
                  <a:cubicBezTo>
                    <a:pt x="5703930" y="2317720"/>
                    <a:pt x="5706548" y="2317346"/>
                    <a:pt x="5709164" y="2317346"/>
                  </a:cubicBezTo>
                  <a:cubicBezTo>
                    <a:pt x="5718436" y="2317346"/>
                    <a:pt x="5727260" y="2322505"/>
                    <a:pt x="5731597" y="2331180"/>
                  </a:cubicBezTo>
                  <a:cubicBezTo>
                    <a:pt x="5741094" y="2350023"/>
                    <a:pt x="5752536" y="2367671"/>
                    <a:pt x="5765846" y="2383748"/>
                  </a:cubicBezTo>
                  <a:cubicBezTo>
                    <a:pt x="5779230" y="2367596"/>
                    <a:pt x="5790672" y="2350023"/>
                    <a:pt x="5800168" y="2331180"/>
                  </a:cubicBezTo>
                  <a:cubicBezTo>
                    <a:pt x="5805776" y="2320038"/>
                    <a:pt x="5818713" y="2314654"/>
                    <a:pt x="5830528" y="2318617"/>
                  </a:cubicBezTo>
                  <a:cubicBezTo>
                    <a:pt x="5850493" y="2325272"/>
                    <a:pt x="5870982" y="2329609"/>
                    <a:pt x="5891770" y="2331628"/>
                  </a:cubicBezTo>
                  <a:cubicBezTo>
                    <a:pt x="5891546" y="2329385"/>
                    <a:pt x="5891396" y="2327067"/>
                    <a:pt x="5891096" y="2324748"/>
                  </a:cubicBezTo>
                  <a:cubicBezTo>
                    <a:pt x="5889302" y="2309943"/>
                    <a:pt x="5886311" y="2295287"/>
                    <a:pt x="5882274" y="2281004"/>
                  </a:cubicBezTo>
                  <a:lnTo>
                    <a:pt x="5881974" y="2280107"/>
                  </a:lnTo>
                  <a:cubicBezTo>
                    <a:pt x="5880928" y="2276816"/>
                    <a:pt x="5879955" y="2273452"/>
                    <a:pt x="5878833" y="2270087"/>
                  </a:cubicBezTo>
                  <a:cubicBezTo>
                    <a:pt x="5878535" y="2269264"/>
                    <a:pt x="5878460" y="2268367"/>
                    <a:pt x="5878310" y="2267544"/>
                  </a:cubicBezTo>
                  <a:cubicBezTo>
                    <a:pt x="5878160" y="2266797"/>
                    <a:pt x="5877936" y="2266048"/>
                    <a:pt x="5877861" y="2265301"/>
                  </a:cubicBezTo>
                  <a:cubicBezTo>
                    <a:pt x="5877786" y="2264328"/>
                    <a:pt x="5877712" y="2263356"/>
                    <a:pt x="5877936" y="2262160"/>
                  </a:cubicBezTo>
                  <a:cubicBezTo>
                    <a:pt x="5877936" y="2261413"/>
                    <a:pt x="5877936" y="2260664"/>
                    <a:pt x="5878011" y="2259917"/>
                  </a:cubicBezTo>
                  <a:cubicBezTo>
                    <a:pt x="5878086" y="2258944"/>
                    <a:pt x="5878160" y="2258047"/>
                    <a:pt x="5878385" y="2257075"/>
                  </a:cubicBezTo>
                  <a:cubicBezTo>
                    <a:pt x="5878535" y="2256328"/>
                    <a:pt x="5878758" y="2255580"/>
                    <a:pt x="5878983" y="2254832"/>
                  </a:cubicBezTo>
                  <a:cubicBezTo>
                    <a:pt x="5879432" y="2253411"/>
                    <a:pt x="5879955" y="2252065"/>
                    <a:pt x="5880628" y="2250719"/>
                  </a:cubicBezTo>
                  <a:cubicBezTo>
                    <a:pt x="5881077" y="2249822"/>
                    <a:pt x="5881526" y="2248999"/>
                    <a:pt x="5882049" y="2248176"/>
                  </a:cubicBezTo>
                  <a:cubicBezTo>
                    <a:pt x="5882198" y="2247953"/>
                    <a:pt x="5882274" y="2247654"/>
                    <a:pt x="5882497" y="2247355"/>
                  </a:cubicBezTo>
                  <a:cubicBezTo>
                    <a:pt x="5882872" y="2246905"/>
                    <a:pt x="5883245" y="2246606"/>
                    <a:pt x="5883619" y="2246158"/>
                  </a:cubicBezTo>
                  <a:cubicBezTo>
                    <a:pt x="5884218" y="2245484"/>
                    <a:pt x="5884816" y="2244812"/>
                    <a:pt x="5885489" y="2244139"/>
                  </a:cubicBezTo>
                  <a:cubicBezTo>
                    <a:pt x="5886087" y="2243541"/>
                    <a:pt x="5886684" y="2243017"/>
                    <a:pt x="5887358" y="2242493"/>
                  </a:cubicBezTo>
                  <a:cubicBezTo>
                    <a:pt x="5888181" y="2241821"/>
                    <a:pt x="5889078" y="2241222"/>
                    <a:pt x="5889975" y="2240699"/>
                  </a:cubicBezTo>
                  <a:cubicBezTo>
                    <a:pt x="5890574" y="2240325"/>
                    <a:pt x="5891172" y="2239877"/>
                    <a:pt x="5891770" y="2239578"/>
                  </a:cubicBezTo>
                  <a:cubicBezTo>
                    <a:pt x="5901566" y="2234642"/>
                    <a:pt x="5911362" y="2229034"/>
                    <a:pt x="5920709" y="2222828"/>
                  </a:cubicBezTo>
                  <a:cubicBezTo>
                    <a:pt x="5920784" y="2222828"/>
                    <a:pt x="5920858" y="2222752"/>
                    <a:pt x="5920858" y="2222752"/>
                  </a:cubicBezTo>
                  <a:cubicBezTo>
                    <a:pt x="5923850" y="2220808"/>
                    <a:pt x="5926766" y="2218789"/>
                    <a:pt x="5929607" y="2216695"/>
                  </a:cubicBezTo>
                  <a:cubicBezTo>
                    <a:pt x="5930130" y="2216247"/>
                    <a:pt x="5930654" y="2215873"/>
                    <a:pt x="5931252" y="2215499"/>
                  </a:cubicBezTo>
                  <a:cubicBezTo>
                    <a:pt x="5933720" y="2213704"/>
                    <a:pt x="5936188" y="2211761"/>
                    <a:pt x="5938655" y="2209891"/>
                  </a:cubicBezTo>
                  <a:cubicBezTo>
                    <a:pt x="5938880" y="2209816"/>
                    <a:pt x="5939028" y="2209667"/>
                    <a:pt x="5939178" y="2209517"/>
                  </a:cubicBezTo>
                  <a:cubicBezTo>
                    <a:pt x="5940824" y="2208171"/>
                    <a:pt x="5942544" y="2206750"/>
                    <a:pt x="5944189" y="2205404"/>
                  </a:cubicBezTo>
                  <a:cubicBezTo>
                    <a:pt x="5927962" y="2192019"/>
                    <a:pt x="5910390" y="2180578"/>
                    <a:pt x="5891696" y="2171156"/>
                  </a:cubicBezTo>
                  <a:cubicBezTo>
                    <a:pt x="5891620" y="2171156"/>
                    <a:pt x="5891620" y="2171156"/>
                    <a:pt x="5891620" y="2171156"/>
                  </a:cubicBezTo>
                  <a:cubicBezTo>
                    <a:pt x="5891396" y="2171006"/>
                    <a:pt x="5891172" y="2170857"/>
                    <a:pt x="5890948" y="2170707"/>
                  </a:cubicBezTo>
                  <a:cubicBezTo>
                    <a:pt x="5889601" y="2169960"/>
                    <a:pt x="5888330" y="2169137"/>
                    <a:pt x="5887208" y="2168240"/>
                  </a:cubicBezTo>
                  <a:cubicBezTo>
                    <a:pt x="5886684" y="2167866"/>
                    <a:pt x="5886236" y="2167417"/>
                    <a:pt x="5885788" y="2166969"/>
                  </a:cubicBezTo>
                  <a:cubicBezTo>
                    <a:pt x="5884890" y="2166146"/>
                    <a:pt x="5884142" y="2165323"/>
                    <a:pt x="5883395" y="2164426"/>
                  </a:cubicBezTo>
                  <a:cubicBezTo>
                    <a:pt x="5883170" y="2164128"/>
                    <a:pt x="5882797" y="2163903"/>
                    <a:pt x="5882572" y="2163529"/>
                  </a:cubicBezTo>
                  <a:cubicBezTo>
                    <a:pt x="5882423" y="2163305"/>
                    <a:pt x="5882348" y="2163080"/>
                    <a:pt x="5882198" y="2162856"/>
                  </a:cubicBezTo>
                  <a:cubicBezTo>
                    <a:pt x="5881450" y="2161659"/>
                    <a:pt x="5880778" y="2160463"/>
                    <a:pt x="5880180" y="2159192"/>
                  </a:cubicBezTo>
                  <a:cubicBezTo>
                    <a:pt x="5879880" y="2158369"/>
                    <a:pt x="5879582" y="2157622"/>
                    <a:pt x="5879282" y="2156799"/>
                  </a:cubicBezTo>
                  <a:cubicBezTo>
                    <a:pt x="5878908" y="2155752"/>
                    <a:pt x="5878610" y="2154705"/>
                    <a:pt x="5878385" y="2153658"/>
                  </a:cubicBezTo>
                  <a:cubicBezTo>
                    <a:pt x="5878160" y="2152836"/>
                    <a:pt x="5878086" y="2152013"/>
                    <a:pt x="5878011" y="2151116"/>
                  </a:cubicBezTo>
                  <a:cubicBezTo>
                    <a:pt x="5877936" y="2150293"/>
                    <a:pt x="5877936" y="2149396"/>
                    <a:pt x="5877936" y="2148573"/>
                  </a:cubicBezTo>
                  <a:cubicBezTo>
                    <a:pt x="5877936" y="2147601"/>
                    <a:pt x="5877936" y="2146704"/>
                    <a:pt x="5878086" y="2145807"/>
                  </a:cubicBezTo>
                  <a:cubicBezTo>
                    <a:pt x="5878160" y="2145059"/>
                    <a:pt x="5878385" y="2144237"/>
                    <a:pt x="5878535" y="2143414"/>
                  </a:cubicBezTo>
                  <a:cubicBezTo>
                    <a:pt x="5878684" y="2142666"/>
                    <a:pt x="5878684" y="2141844"/>
                    <a:pt x="5878983" y="2141021"/>
                  </a:cubicBezTo>
                  <a:cubicBezTo>
                    <a:pt x="5880030" y="2137731"/>
                    <a:pt x="5881077" y="2134366"/>
                    <a:pt x="5882124" y="2131001"/>
                  </a:cubicBezTo>
                  <a:lnTo>
                    <a:pt x="5882348" y="2130253"/>
                  </a:lnTo>
                  <a:cubicBezTo>
                    <a:pt x="5886386" y="2116046"/>
                    <a:pt x="5889378" y="2101389"/>
                    <a:pt x="5891172" y="2086583"/>
                  </a:cubicBezTo>
                  <a:cubicBezTo>
                    <a:pt x="5891172" y="2086509"/>
                    <a:pt x="5891172" y="2086434"/>
                    <a:pt x="5891172" y="2086359"/>
                  </a:cubicBezTo>
                  <a:cubicBezTo>
                    <a:pt x="5891471" y="2084041"/>
                    <a:pt x="5891620" y="2081873"/>
                    <a:pt x="5891845" y="2079629"/>
                  </a:cubicBezTo>
                  <a:cubicBezTo>
                    <a:pt x="5870982" y="2081648"/>
                    <a:pt x="5850418" y="2085985"/>
                    <a:pt x="5830528" y="2092565"/>
                  </a:cubicBezTo>
                  <a:cubicBezTo>
                    <a:pt x="5818713" y="2096454"/>
                    <a:pt x="5805850" y="2091144"/>
                    <a:pt x="5800242" y="2080003"/>
                  </a:cubicBezTo>
                  <a:cubicBezTo>
                    <a:pt x="5790820" y="2061234"/>
                    <a:pt x="5779306" y="2043661"/>
                    <a:pt x="5765920" y="2027435"/>
                  </a:cubicBezTo>
                  <a:close/>
                  <a:moveTo>
                    <a:pt x="4689876" y="1947648"/>
                  </a:moveTo>
                  <a:cubicBezTo>
                    <a:pt x="4664004" y="1958639"/>
                    <a:pt x="4639850" y="1973520"/>
                    <a:pt x="4618464" y="1991691"/>
                  </a:cubicBezTo>
                  <a:cubicBezTo>
                    <a:pt x="4621380" y="1995205"/>
                    <a:pt x="4624222" y="1998645"/>
                    <a:pt x="4626914" y="2002085"/>
                  </a:cubicBezTo>
                  <a:cubicBezTo>
                    <a:pt x="4631998" y="2008516"/>
                    <a:pt x="4637234" y="2015694"/>
                    <a:pt x="4642243" y="2023247"/>
                  </a:cubicBezTo>
                  <a:cubicBezTo>
                    <a:pt x="4645683" y="2028482"/>
                    <a:pt x="4648898" y="2033716"/>
                    <a:pt x="4652039" y="2039025"/>
                  </a:cubicBezTo>
                  <a:cubicBezTo>
                    <a:pt x="4670808" y="2034165"/>
                    <a:pt x="4689951" y="2031024"/>
                    <a:pt x="4709244" y="2029453"/>
                  </a:cubicBezTo>
                  <a:cubicBezTo>
                    <a:pt x="4706850" y="2001337"/>
                    <a:pt x="4700346" y="1973670"/>
                    <a:pt x="4689876" y="1947648"/>
                  </a:cubicBezTo>
                  <a:close/>
                  <a:moveTo>
                    <a:pt x="4476088" y="1947648"/>
                  </a:moveTo>
                  <a:cubicBezTo>
                    <a:pt x="4465620" y="1973670"/>
                    <a:pt x="4459114" y="2001337"/>
                    <a:pt x="4456721" y="2029453"/>
                  </a:cubicBezTo>
                  <a:cubicBezTo>
                    <a:pt x="4476014" y="2031024"/>
                    <a:pt x="4495157" y="2034090"/>
                    <a:pt x="4513926" y="2039025"/>
                  </a:cubicBezTo>
                  <a:cubicBezTo>
                    <a:pt x="4517066" y="2033716"/>
                    <a:pt x="4520281" y="2028482"/>
                    <a:pt x="4523722" y="2023322"/>
                  </a:cubicBezTo>
                  <a:cubicBezTo>
                    <a:pt x="4531049" y="2012330"/>
                    <a:pt x="4539050" y="2001861"/>
                    <a:pt x="4547650" y="1991766"/>
                  </a:cubicBezTo>
                  <a:cubicBezTo>
                    <a:pt x="4526114" y="1973595"/>
                    <a:pt x="4501961" y="1958639"/>
                    <a:pt x="4476088" y="1947648"/>
                  </a:cubicBezTo>
                  <a:close/>
                  <a:moveTo>
                    <a:pt x="3506902" y="1947648"/>
                  </a:moveTo>
                  <a:cubicBezTo>
                    <a:pt x="3481103" y="1958639"/>
                    <a:pt x="3456875" y="1973595"/>
                    <a:pt x="3435414" y="1991766"/>
                  </a:cubicBezTo>
                  <a:cubicBezTo>
                    <a:pt x="3447976" y="2006572"/>
                    <a:pt x="3459268" y="2022275"/>
                    <a:pt x="3469064" y="2039025"/>
                  </a:cubicBezTo>
                  <a:cubicBezTo>
                    <a:pt x="3487833" y="2034165"/>
                    <a:pt x="3506976" y="2031024"/>
                    <a:pt x="3526268" y="2029453"/>
                  </a:cubicBezTo>
                  <a:cubicBezTo>
                    <a:pt x="3523950" y="2001337"/>
                    <a:pt x="3517445" y="1973670"/>
                    <a:pt x="3506902" y="1947648"/>
                  </a:cubicBezTo>
                  <a:close/>
                  <a:moveTo>
                    <a:pt x="2324001" y="1947648"/>
                  </a:moveTo>
                  <a:cubicBezTo>
                    <a:pt x="2298128" y="1958639"/>
                    <a:pt x="2273900" y="1973595"/>
                    <a:pt x="2252589" y="1991766"/>
                  </a:cubicBezTo>
                  <a:cubicBezTo>
                    <a:pt x="2265151" y="2006572"/>
                    <a:pt x="2276443" y="2022349"/>
                    <a:pt x="2286238" y="2039025"/>
                  </a:cubicBezTo>
                  <a:cubicBezTo>
                    <a:pt x="2304933" y="2034165"/>
                    <a:pt x="2324076" y="2031024"/>
                    <a:pt x="2343368" y="2029453"/>
                  </a:cubicBezTo>
                  <a:cubicBezTo>
                    <a:pt x="2340975" y="2001337"/>
                    <a:pt x="2334470" y="1973670"/>
                    <a:pt x="2324001" y="1947648"/>
                  </a:cubicBezTo>
                  <a:close/>
                  <a:moveTo>
                    <a:pt x="1141101" y="1947648"/>
                  </a:moveTo>
                  <a:cubicBezTo>
                    <a:pt x="1115227" y="1958639"/>
                    <a:pt x="1091074" y="1973595"/>
                    <a:pt x="1069614" y="1991766"/>
                  </a:cubicBezTo>
                  <a:cubicBezTo>
                    <a:pt x="1082251" y="2006647"/>
                    <a:pt x="1093542" y="2022349"/>
                    <a:pt x="1103263" y="2039025"/>
                  </a:cubicBezTo>
                  <a:cubicBezTo>
                    <a:pt x="1122032" y="2034165"/>
                    <a:pt x="1141175" y="2031024"/>
                    <a:pt x="1160467" y="2029453"/>
                  </a:cubicBezTo>
                  <a:cubicBezTo>
                    <a:pt x="1158075" y="2001337"/>
                    <a:pt x="1151569" y="1973670"/>
                    <a:pt x="1141101" y="1947648"/>
                  </a:cubicBezTo>
                  <a:close/>
                  <a:moveTo>
                    <a:pt x="927387" y="1947648"/>
                  </a:moveTo>
                  <a:cubicBezTo>
                    <a:pt x="916918" y="1973670"/>
                    <a:pt x="910413" y="2001337"/>
                    <a:pt x="908020" y="2029453"/>
                  </a:cubicBezTo>
                  <a:cubicBezTo>
                    <a:pt x="927312" y="2031024"/>
                    <a:pt x="946455" y="2034165"/>
                    <a:pt x="965225" y="2039025"/>
                  </a:cubicBezTo>
                  <a:cubicBezTo>
                    <a:pt x="974945" y="2022275"/>
                    <a:pt x="986237" y="2006572"/>
                    <a:pt x="998874" y="1991766"/>
                  </a:cubicBezTo>
                  <a:cubicBezTo>
                    <a:pt x="977338" y="1973595"/>
                    <a:pt x="953186" y="1958639"/>
                    <a:pt x="927387" y="1947648"/>
                  </a:cubicBezTo>
                  <a:close/>
                  <a:moveTo>
                    <a:pt x="5872776" y="1947572"/>
                  </a:moveTo>
                  <a:cubicBezTo>
                    <a:pt x="5846904" y="1958565"/>
                    <a:pt x="5822750" y="1973520"/>
                    <a:pt x="5801290" y="1991691"/>
                  </a:cubicBezTo>
                  <a:cubicBezTo>
                    <a:pt x="5813852" y="2006497"/>
                    <a:pt x="5825144" y="2022275"/>
                    <a:pt x="5834940" y="2038950"/>
                  </a:cubicBezTo>
                  <a:cubicBezTo>
                    <a:pt x="5853634" y="2034090"/>
                    <a:pt x="5872776" y="2030949"/>
                    <a:pt x="5892144" y="2029379"/>
                  </a:cubicBezTo>
                  <a:cubicBezTo>
                    <a:pt x="5889751" y="2001263"/>
                    <a:pt x="5883245" y="1973595"/>
                    <a:pt x="5872776" y="1947572"/>
                  </a:cubicBezTo>
                  <a:close/>
                  <a:moveTo>
                    <a:pt x="5658989" y="1947572"/>
                  </a:moveTo>
                  <a:cubicBezTo>
                    <a:pt x="5648520" y="1973595"/>
                    <a:pt x="5642014" y="2001337"/>
                    <a:pt x="5639622" y="2029379"/>
                  </a:cubicBezTo>
                  <a:cubicBezTo>
                    <a:pt x="5658989" y="2030949"/>
                    <a:pt x="5678132" y="2034090"/>
                    <a:pt x="5696826" y="2038950"/>
                  </a:cubicBezTo>
                  <a:cubicBezTo>
                    <a:pt x="5706622" y="2022200"/>
                    <a:pt x="5717914" y="2006422"/>
                    <a:pt x="5730476" y="1991691"/>
                  </a:cubicBezTo>
                  <a:cubicBezTo>
                    <a:pt x="5709014" y="1973520"/>
                    <a:pt x="5684786" y="1958565"/>
                    <a:pt x="5658989" y="1947572"/>
                  </a:cubicBezTo>
                  <a:close/>
                  <a:moveTo>
                    <a:pt x="2110287" y="1947572"/>
                  </a:moveTo>
                  <a:cubicBezTo>
                    <a:pt x="2099744" y="1973670"/>
                    <a:pt x="2093238" y="2001337"/>
                    <a:pt x="2090920" y="2029379"/>
                  </a:cubicBezTo>
                  <a:cubicBezTo>
                    <a:pt x="2110287" y="2030949"/>
                    <a:pt x="2129430" y="2034015"/>
                    <a:pt x="2148125" y="2038950"/>
                  </a:cubicBezTo>
                  <a:cubicBezTo>
                    <a:pt x="2157920" y="2022275"/>
                    <a:pt x="2169212" y="2006497"/>
                    <a:pt x="2181774" y="1991766"/>
                  </a:cubicBezTo>
                  <a:cubicBezTo>
                    <a:pt x="2160314" y="1973595"/>
                    <a:pt x="2136085" y="1958639"/>
                    <a:pt x="2110287" y="1947572"/>
                  </a:cubicBezTo>
                  <a:close/>
                  <a:moveTo>
                    <a:pt x="3293338" y="1947498"/>
                  </a:moveTo>
                  <a:cubicBezTo>
                    <a:pt x="3293038" y="1948170"/>
                    <a:pt x="3292739" y="1948844"/>
                    <a:pt x="3292514" y="1949442"/>
                  </a:cubicBezTo>
                  <a:cubicBezTo>
                    <a:pt x="3291542" y="1951910"/>
                    <a:pt x="3290570" y="1954452"/>
                    <a:pt x="3289598" y="1957069"/>
                  </a:cubicBezTo>
                  <a:cubicBezTo>
                    <a:pt x="3287729" y="1962229"/>
                    <a:pt x="3286084" y="1967463"/>
                    <a:pt x="3284514" y="1972548"/>
                  </a:cubicBezTo>
                  <a:cubicBezTo>
                    <a:pt x="3278980" y="1991093"/>
                    <a:pt x="3275540" y="2010086"/>
                    <a:pt x="3273970" y="2029304"/>
                  </a:cubicBezTo>
                  <a:cubicBezTo>
                    <a:pt x="3293262" y="2030874"/>
                    <a:pt x="3312406" y="2034015"/>
                    <a:pt x="3331100" y="2038876"/>
                  </a:cubicBezTo>
                  <a:cubicBezTo>
                    <a:pt x="3331998" y="2037455"/>
                    <a:pt x="3332895" y="2035885"/>
                    <a:pt x="3333792" y="2034389"/>
                  </a:cubicBezTo>
                  <a:cubicBezTo>
                    <a:pt x="3333792" y="2034239"/>
                    <a:pt x="3333867" y="2034165"/>
                    <a:pt x="3333941" y="2034090"/>
                  </a:cubicBezTo>
                  <a:cubicBezTo>
                    <a:pt x="3334240" y="2033566"/>
                    <a:pt x="3334614" y="2033117"/>
                    <a:pt x="3334914" y="2032594"/>
                  </a:cubicBezTo>
                  <a:cubicBezTo>
                    <a:pt x="3339325" y="2025490"/>
                    <a:pt x="3343737" y="2018835"/>
                    <a:pt x="3348224" y="2012629"/>
                  </a:cubicBezTo>
                  <a:cubicBezTo>
                    <a:pt x="3348298" y="2012629"/>
                    <a:pt x="3348298" y="2012554"/>
                    <a:pt x="3348373" y="2012480"/>
                  </a:cubicBezTo>
                  <a:cubicBezTo>
                    <a:pt x="3348373" y="2012404"/>
                    <a:pt x="3348448" y="2012404"/>
                    <a:pt x="3348448" y="2012330"/>
                  </a:cubicBezTo>
                  <a:cubicBezTo>
                    <a:pt x="3348672" y="2012031"/>
                    <a:pt x="3348822" y="2011806"/>
                    <a:pt x="3349047" y="2011507"/>
                  </a:cubicBezTo>
                  <a:cubicBezTo>
                    <a:pt x="3351066" y="2008815"/>
                    <a:pt x="3352935" y="2006347"/>
                    <a:pt x="3354730" y="2003955"/>
                  </a:cubicBezTo>
                  <a:cubicBezTo>
                    <a:pt x="3355627" y="2002833"/>
                    <a:pt x="3356450" y="2001711"/>
                    <a:pt x="3357347" y="2000590"/>
                  </a:cubicBezTo>
                  <a:cubicBezTo>
                    <a:pt x="3359814" y="1997449"/>
                    <a:pt x="3362208" y="1994532"/>
                    <a:pt x="3364525" y="1991766"/>
                  </a:cubicBezTo>
                  <a:cubicBezTo>
                    <a:pt x="3364525" y="1991766"/>
                    <a:pt x="3364600" y="1991691"/>
                    <a:pt x="3364600" y="1991691"/>
                  </a:cubicBezTo>
                  <a:cubicBezTo>
                    <a:pt x="3343139" y="1973520"/>
                    <a:pt x="3318986" y="1958639"/>
                    <a:pt x="3293338" y="1947498"/>
                  </a:cubicBezTo>
                  <a:close/>
                  <a:moveTo>
                    <a:pt x="5306788" y="1937702"/>
                  </a:moveTo>
                  <a:cubicBezTo>
                    <a:pt x="5299310" y="1950489"/>
                    <a:pt x="5291010" y="1962752"/>
                    <a:pt x="5281888" y="1974417"/>
                  </a:cubicBezTo>
                  <a:cubicBezTo>
                    <a:pt x="5281888" y="1974417"/>
                    <a:pt x="5281813" y="1974492"/>
                    <a:pt x="5281813" y="1974492"/>
                  </a:cubicBezTo>
                  <a:cubicBezTo>
                    <a:pt x="5280691" y="1975838"/>
                    <a:pt x="5279569" y="1977185"/>
                    <a:pt x="5278448" y="1978530"/>
                  </a:cubicBezTo>
                  <a:cubicBezTo>
                    <a:pt x="5274110" y="1983840"/>
                    <a:pt x="5269848" y="1988849"/>
                    <a:pt x="5265586" y="1993560"/>
                  </a:cubicBezTo>
                  <a:cubicBezTo>
                    <a:pt x="5265212" y="1993934"/>
                    <a:pt x="5264913" y="1994309"/>
                    <a:pt x="5264539" y="1994682"/>
                  </a:cubicBezTo>
                  <a:cubicBezTo>
                    <a:pt x="5264539" y="1994682"/>
                    <a:pt x="5264464" y="1994757"/>
                    <a:pt x="5264464" y="1994757"/>
                  </a:cubicBezTo>
                  <a:cubicBezTo>
                    <a:pt x="5264464" y="1994831"/>
                    <a:pt x="5264464" y="1994831"/>
                    <a:pt x="5264464" y="1994831"/>
                  </a:cubicBezTo>
                  <a:cubicBezTo>
                    <a:pt x="5261398" y="1998122"/>
                    <a:pt x="5258332" y="2001337"/>
                    <a:pt x="5255117" y="2004553"/>
                  </a:cubicBezTo>
                  <a:cubicBezTo>
                    <a:pt x="5254743" y="2004926"/>
                    <a:pt x="5254368" y="2005300"/>
                    <a:pt x="5253920" y="2005675"/>
                  </a:cubicBezTo>
                  <a:cubicBezTo>
                    <a:pt x="5242554" y="2016965"/>
                    <a:pt x="5230366" y="2027210"/>
                    <a:pt x="5217654" y="2036632"/>
                  </a:cubicBezTo>
                  <a:cubicBezTo>
                    <a:pt x="5237694" y="2055251"/>
                    <a:pt x="5254368" y="2081947"/>
                    <a:pt x="5259678" y="2116569"/>
                  </a:cubicBezTo>
                  <a:cubicBezTo>
                    <a:pt x="5267830" y="2117765"/>
                    <a:pt x="5275756" y="2119635"/>
                    <a:pt x="5283383" y="2122177"/>
                  </a:cubicBezTo>
                  <a:cubicBezTo>
                    <a:pt x="5283981" y="2122326"/>
                    <a:pt x="5284580" y="2122551"/>
                    <a:pt x="5285178" y="2122775"/>
                  </a:cubicBezTo>
                  <a:cubicBezTo>
                    <a:pt x="5288842" y="2124046"/>
                    <a:pt x="5292132" y="2125393"/>
                    <a:pt x="5295273" y="2126739"/>
                  </a:cubicBezTo>
                  <a:cubicBezTo>
                    <a:pt x="5295646" y="2126888"/>
                    <a:pt x="5295945" y="2127037"/>
                    <a:pt x="5296319" y="2127187"/>
                  </a:cubicBezTo>
                  <a:cubicBezTo>
                    <a:pt x="5296394" y="2127187"/>
                    <a:pt x="5296468" y="2127262"/>
                    <a:pt x="5296544" y="2127262"/>
                  </a:cubicBezTo>
                  <a:cubicBezTo>
                    <a:pt x="5296544" y="2127262"/>
                    <a:pt x="5296618" y="2127337"/>
                    <a:pt x="5296693" y="2127337"/>
                  </a:cubicBezTo>
                  <a:cubicBezTo>
                    <a:pt x="5296992" y="2127486"/>
                    <a:pt x="5297216" y="2127561"/>
                    <a:pt x="5297516" y="2127711"/>
                  </a:cubicBezTo>
                  <a:lnTo>
                    <a:pt x="5302526" y="2130104"/>
                  </a:lnTo>
                  <a:cubicBezTo>
                    <a:pt x="5302600" y="2130104"/>
                    <a:pt x="5302600" y="2130178"/>
                    <a:pt x="5302675" y="2130178"/>
                  </a:cubicBezTo>
                  <a:cubicBezTo>
                    <a:pt x="5303124" y="2130403"/>
                    <a:pt x="5303572" y="2130702"/>
                    <a:pt x="5304022" y="2130926"/>
                  </a:cubicBezTo>
                  <a:cubicBezTo>
                    <a:pt x="5304844" y="2131375"/>
                    <a:pt x="5305592" y="2131823"/>
                    <a:pt x="5306339" y="2132198"/>
                  </a:cubicBezTo>
                  <a:cubicBezTo>
                    <a:pt x="5307386" y="2132796"/>
                    <a:pt x="5308508" y="2133394"/>
                    <a:pt x="5309554" y="2134067"/>
                  </a:cubicBezTo>
                  <a:cubicBezTo>
                    <a:pt x="5311124" y="2135039"/>
                    <a:pt x="5312621" y="2135936"/>
                    <a:pt x="5314041" y="2136908"/>
                  </a:cubicBezTo>
                  <a:cubicBezTo>
                    <a:pt x="5321818" y="2141993"/>
                    <a:pt x="5329371" y="2148125"/>
                    <a:pt x="5336250" y="2155004"/>
                  </a:cubicBezTo>
                  <a:cubicBezTo>
                    <a:pt x="5339690" y="2158444"/>
                    <a:pt x="5342606" y="2161884"/>
                    <a:pt x="5345298" y="2165249"/>
                  </a:cubicBezTo>
                  <a:cubicBezTo>
                    <a:pt x="5355543" y="2151041"/>
                    <a:pt x="5366834" y="2137506"/>
                    <a:pt x="5379322" y="2125019"/>
                  </a:cubicBezTo>
                  <a:cubicBezTo>
                    <a:pt x="5399586" y="2104829"/>
                    <a:pt x="5422020" y="2087481"/>
                    <a:pt x="5446248" y="2073348"/>
                  </a:cubicBezTo>
                  <a:cubicBezTo>
                    <a:pt x="5439144" y="2046129"/>
                    <a:pt x="5435480" y="2018013"/>
                    <a:pt x="5435480" y="1989523"/>
                  </a:cubicBezTo>
                  <a:cubicBezTo>
                    <a:pt x="5435480" y="1974567"/>
                    <a:pt x="5436526" y="1959612"/>
                    <a:pt x="5438545" y="1944880"/>
                  </a:cubicBezTo>
                  <a:cubicBezTo>
                    <a:pt x="5394950" y="1951161"/>
                    <a:pt x="5349635" y="1948919"/>
                    <a:pt x="5306788" y="1937702"/>
                  </a:cubicBezTo>
                  <a:close/>
                  <a:moveTo>
                    <a:pt x="6225052" y="1937627"/>
                  </a:moveTo>
                  <a:cubicBezTo>
                    <a:pt x="6182130" y="1948844"/>
                    <a:pt x="6136666" y="1951087"/>
                    <a:pt x="6093220" y="1944806"/>
                  </a:cubicBezTo>
                  <a:cubicBezTo>
                    <a:pt x="6095238" y="1959462"/>
                    <a:pt x="6096285" y="1974417"/>
                    <a:pt x="6096285" y="1989447"/>
                  </a:cubicBezTo>
                  <a:cubicBezTo>
                    <a:pt x="6096285" y="2017863"/>
                    <a:pt x="6092622" y="2045979"/>
                    <a:pt x="6085518" y="2073273"/>
                  </a:cubicBezTo>
                  <a:cubicBezTo>
                    <a:pt x="6109745" y="2087406"/>
                    <a:pt x="6132178" y="2104754"/>
                    <a:pt x="6152368" y="2124944"/>
                  </a:cubicBezTo>
                  <a:cubicBezTo>
                    <a:pt x="6163360" y="2135936"/>
                    <a:pt x="6173530" y="2147826"/>
                    <a:pt x="6182952" y="2160314"/>
                  </a:cubicBezTo>
                  <a:cubicBezTo>
                    <a:pt x="6184373" y="2158743"/>
                    <a:pt x="6185720" y="2157173"/>
                    <a:pt x="6187290" y="2155603"/>
                  </a:cubicBezTo>
                  <a:cubicBezTo>
                    <a:pt x="6187439" y="2155378"/>
                    <a:pt x="6187588" y="2155154"/>
                    <a:pt x="6187812" y="2154930"/>
                  </a:cubicBezTo>
                  <a:cubicBezTo>
                    <a:pt x="6191926" y="2150817"/>
                    <a:pt x="6196263" y="2147003"/>
                    <a:pt x="6200824" y="2143488"/>
                  </a:cubicBezTo>
                  <a:cubicBezTo>
                    <a:pt x="6200898" y="2143488"/>
                    <a:pt x="6200974" y="2143414"/>
                    <a:pt x="6201048" y="2143339"/>
                  </a:cubicBezTo>
                  <a:cubicBezTo>
                    <a:pt x="6202844" y="2141918"/>
                    <a:pt x="6204787" y="2140647"/>
                    <a:pt x="6206657" y="2139301"/>
                  </a:cubicBezTo>
                  <a:cubicBezTo>
                    <a:pt x="6207180" y="2138927"/>
                    <a:pt x="6207704" y="2138553"/>
                    <a:pt x="6208226" y="2138180"/>
                  </a:cubicBezTo>
                  <a:cubicBezTo>
                    <a:pt x="6210694" y="2136534"/>
                    <a:pt x="6213162" y="2134964"/>
                    <a:pt x="6215704" y="2133469"/>
                  </a:cubicBezTo>
                  <a:cubicBezTo>
                    <a:pt x="6221089" y="2130253"/>
                    <a:pt x="6227296" y="2127187"/>
                    <a:pt x="6234025" y="2124570"/>
                  </a:cubicBezTo>
                  <a:cubicBezTo>
                    <a:pt x="6238212" y="2122925"/>
                    <a:pt x="6242400" y="2121579"/>
                    <a:pt x="6246662" y="2120382"/>
                  </a:cubicBezTo>
                  <a:cubicBezTo>
                    <a:pt x="6246962" y="2120308"/>
                    <a:pt x="6247260" y="2120158"/>
                    <a:pt x="6247560" y="2120083"/>
                  </a:cubicBezTo>
                  <a:cubicBezTo>
                    <a:pt x="6247560" y="2120009"/>
                    <a:pt x="6247634" y="2120009"/>
                    <a:pt x="6247710" y="2120009"/>
                  </a:cubicBezTo>
                  <a:cubicBezTo>
                    <a:pt x="6247859" y="2120009"/>
                    <a:pt x="6247934" y="2119934"/>
                    <a:pt x="6248008" y="2119934"/>
                  </a:cubicBezTo>
                  <a:cubicBezTo>
                    <a:pt x="6253392" y="2118513"/>
                    <a:pt x="6258851" y="2117317"/>
                    <a:pt x="6264384" y="2116494"/>
                  </a:cubicBezTo>
                  <a:cubicBezTo>
                    <a:pt x="6269918" y="2079854"/>
                    <a:pt x="6287640" y="2055027"/>
                    <a:pt x="6302970" y="2039848"/>
                  </a:cubicBezTo>
                  <a:cubicBezTo>
                    <a:pt x="6305288" y="2037604"/>
                    <a:pt x="6307606" y="2035436"/>
                    <a:pt x="6309924" y="2033492"/>
                  </a:cubicBezTo>
                  <a:cubicBezTo>
                    <a:pt x="6298259" y="2024593"/>
                    <a:pt x="6287118" y="2014872"/>
                    <a:pt x="6276723" y="2004478"/>
                  </a:cubicBezTo>
                  <a:cubicBezTo>
                    <a:pt x="6256458" y="1984288"/>
                    <a:pt x="6239110" y="1961855"/>
                    <a:pt x="6225052" y="1937627"/>
                  </a:cubicBezTo>
                  <a:close/>
                  <a:moveTo>
                    <a:pt x="5042077" y="1937627"/>
                  </a:moveTo>
                  <a:cubicBezTo>
                    <a:pt x="4999155" y="1948844"/>
                    <a:pt x="4953765" y="1951087"/>
                    <a:pt x="4910244" y="1944806"/>
                  </a:cubicBezTo>
                  <a:cubicBezTo>
                    <a:pt x="4912264" y="1959612"/>
                    <a:pt x="4913310" y="1974492"/>
                    <a:pt x="4913460" y="1989523"/>
                  </a:cubicBezTo>
                  <a:cubicBezTo>
                    <a:pt x="4913460" y="2017938"/>
                    <a:pt x="4909870" y="2046054"/>
                    <a:pt x="4902692" y="2073348"/>
                  </a:cubicBezTo>
                  <a:cubicBezTo>
                    <a:pt x="4926920" y="2087481"/>
                    <a:pt x="4949353" y="2104829"/>
                    <a:pt x="4969544" y="2125019"/>
                  </a:cubicBezTo>
                  <a:cubicBezTo>
                    <a:pt x="4980610" y="2136086"/>
                    <a:pt x="4990780" y="2147975"/>
                    <a:pt x="5000126" y="2160388"/>
                  </a:cubicBezTo>
                  <a:cubicBezTo>
                    <a:pt x="5001472" y="2158818"/>
                    <a:pt x="5002894" y="2157323"/>
                    <a:pt x="5004389" y="2155752"/>
                  </a:cubicBezTo>
                  <a:cubicBezTo>
                    <a:pt x="5004538" y="2155528"/>
                    <a:pt x="5004688" y="2155304"/>
                    <a:pt x="5004912" y="2155079"/>
                  </a:cubicBezTo>
                  <a:cubicBezTo>
                    <a:pt x="5008651" y="2151341"/>
                    <a:pt x="5012615" y="2147826"/>
                    <a:pt x="5016727" y="2144536"/>
                  </a:cubicBezTo>
                  <a:cubicBezTo>
                    <a:pt x="5017251" y="2144087"/>
                    <a:pt x="5017700" y="2143713"/>
                    <a:pt x="5018148" y="2143339"/>
                  </a:cubicBezTo>
                  <a:cubicBezTo>
                    <a:pt x="5019196" y="2142591"/>
                    <a:pt x="5020316" y="2141769"/>
                    <a:pt x="5021364" y="2141021"/>
                  </a:cubicBezTo>
                  <a:cubicBezTo>
                    <a:pt x="5022710" y="2140049"/>
                    <a:pt x="5023980" y="2139077"/>
                    <a:pt x="5025326" y="2138180"/>
                  </a:cubicBezTo>
                  <a:cubicBezTo>
                    <a:pt x="5027794" y="2136534"/>
                    <a:pt x="5030262" y="2134964"/>
                    <a:pt x="5032804" y="2133469"/>
                  </a:cubicBezTo>
                  <a:cubicBezTo>
                    <a:pt x="5038263" y="2130253"/>
                    <a:pt x="5044470" y="2127187"/>
                    <a:pt x="5050976" y="2124645"/>
                  </a:cubicBezTo>
                  <a:cubicBezTo>
                    <a:pt x="5055312" y="2122925"/>
                    <a:pt x="5059500" y="2121579"/>
                    <a:pt x="5063762" y="2120382"/>
                  </a:cubicBezTo>
                  <a:cubicBezTo>
                    <a:pt x="5064062" y="2120308"/>
                    <a:pt x="5064360" y="2120158"/>
                    <a:pt x="5064659" y="2120083"/>
                  </a:cubicBezTo>
                  <a:cubicBezTo>
                    <a:pt x="5064659" y="2120009"/>
                    <a:pt x="5064734" y="2120009"/>
                    <a:pt x="5064809" y="2120009"/>
                  </a:cubicBezTo>
                  <a:cubicBezTo>
                    <a:pt x="5064959" y="2120009"/>
                    <a:pt x="5065034" y="2119934"/>
                    <a:pt x="5065108" y="2119934"/>
                  </a:cubicBezTo>
                  <a:cubicBezTo>
                    <a:pt x="5070492" y="2118513"/>
                    <a:pt x="5076025" y="2117317"/>
                    <a:pt x="5081559" y="2116494"/>
                  </a:cubicBezTo>
                  <a:cubicBezTo>
                    <a:pt x="5087018" y="2079854"/>
                    <a:pt x="5104890" y="2055027"/>
                    <a:pt x="5120219" y="2039848"/>
                  </a:cubicBezTo>
                  <a:cubicBezTo>
                    <a:pt x="5122462" y="2037604"/>
                    <a:pt x="5124781" y="2035510"/>
                    <a:pt x="5127024" y="2033566"/>
                  </a:cubicBezTo>
                  <a:cubicBezTo>
                    <a:pt x="5115433" y="2024668"/>
                    <a:pt x="5104292" y="2015022"/>
                    <a:pt x="5093822" y="2004553"/>
                  </a:cubicBezTo>
                  <a:cubicBezTo>
                    <a:pt x="5073558" y="1984288"/>
                    <a:pt x="5056284" y="1961855"/>
                    <a:pt x="5042077" y="1937627"/>
                  </a:cubicBezTo>
                  <a:close/>
                  <a:moveTo>
                    <a:pt x="4123813" y="1937627"/>
                  </a:moveTo>
                  <a:cubicBezTo>
                    <a:pt x="4109680" y="1961855"/>
                    <a:pt x="4092406" y="1984288"/>
                    <a:pt x="4072142" y="2004553"/>
                  </a:cubicBezTo>
                  <a:cubicBezTo>
                    <a:pt x="4060476" y="2016218"/>
                    <a:pt x="4047914" y="2026911"/>
                    <a:pt x="4034753" y="2036632"/>
                  </a:cubicBezTo>
                  <a:cubicBezTo>
                    <a:pt x="4054794" y="2055251"/>
                    <a:pt x="4071469" y="2081947"/>
                    <a:pt x="4076778" y="2116569"/>
                  </a:cubicBezTo>
                  <a:cubicBezTo>
                    <a:pt x="4084929" y="2117765"/>
                    <a:pt x="4092856" y="2119635"/>
                    <a:pt x="4100482" y="2122177"/>
                  </a:cubicBezTo>
                  <a:cubicBezTo>
                    <a:pt x="4100557" y="2122177"/>
                    <a:pt x="4100632" y="2122252"/>
                    <a:pt x="4100707" y="2122252"/>
                  </a:cubicBezTo>
                  <a:cubicBezTo>
                    <a:pt x="4105343" y="2123823"/>
                    <a:pt x="4109007" y="2125318"/>
                    <a:pt x="4112447" y="2126814"/>
                  </a:cubicBezTo>
                  <a:cubicBezTo>
                    <a:pt x="4112746" y="2126963"/>
                    <a:pt x="4113120" y="2127113"/>
                    <a:pt x="4113494" y="2127262"/>
                  </a:cubicBezTo>
                  <a:lnTo>
                    <a:pt x="4113793" y="2127412"/>
                  </a:lnTo>
                  <a:cubicBezTo>
                    <a:pt x="4113868" y="2127412"/>
                    <a:pt x="4113868" y="2127486"/>
                    <a:pt x="4113942" y="2127486"/>
                  </a:cubicBezTo>
                  <a:lnTo>
                    <a:pt x="4115438" y="2128159"/>
                  </a:lnTo>
                  <a:cubicBezTo>
                    <a:pt x="4116934" y="2128832"/>
                    <a:pt x="4118354" y="2129506"/>
                    <a:pt x="4119700" y="2130253"/>
                  </a:cubicBezTo>
                  <a:cubicBezTo>
                    <a:pt x="4119700" y="2130253"/>
                    <a:pt x="4119774" y="2130253"/>
                    <a:pt x="4119774" y="2130253"/>
                  </a:cubicBezTo>
                  <a:cubicBezTo>
                    <a:pt x="4119850" y="2130253"/>
                    <a:pt x="4119924" y="2130328"/>
                    <a:pt x="4119999" y="2130328"/>
                  </a:cubicBezTo>
                  <a:cubicBezTo>
                    <a:pt x="4124636" y="2132870"/>
                    <a:pt x="4128075" y="2134814"/>
                    <a:pt x="4131216" y="2136908"/>
                  </a:cubicBezTo>
                  <a:cubicBezTo>
                    <a:pt x="4139068" y="2141993"/>
                    <a:pt x="4146545" y="2148125"/>
                    <a:pt x="4153425" y="2155004"/>
                  </a:cubicBezTo>
                  <a:cubicBezTo>
                    <a:pt x="4156790" y="2158369"/>
                    <a:pt x="4159706" y="2161734"/>
                    <a:pt x="4162398" y="2165100"/>
                  </a:cubicBezTo>
                  <a:cubicBezTo>
                    <a:pt x="4164043" y="2162856"/>
                    <a:pt x="4165688" y="2160538"/>
                    <a:pt x="4167333" y="2158369"/>
                  </a:cubicBezTo>
                  <a:cubicBezTo>
                    <a:pt x="4167483" y="2158145"/>
                    <a:pt x="4167633" y="2157921"/>
                    <a:pt x="4167782" y="2157696"/>
                  </a:cubicBezTo>
                  <a:cubicBezTo>
                    <a:pt x="4167782" y="2157622"/>
                    <a:pt x="4167782" y="2157622"/>
                    <a:pt x="4167782" y="2157622"/>
                  </a:cubicBezTo>
                  <a:cubicBezTo>
                    <a:pt x="4167782" y="2157622"/>
                    <a:pt x="4167856" y="2157547"/>
                    <a:pt x="4167856" y="2157547"/>
                  </a:cubicBezTo>
                  <a:cubicBezTo>
                    <a:pt x="4171297" y="2153135"/>
                    <a:pt x="4174960" y="2148798"/>
                    <a:pt x="4178624" y="2144461"/>
                  </a:cubicBezTo>
                  <a:cubicBezTo>
                    <a:pt x="4184383" y="2137731"/>
                    <a:pt x="4190290" y="2131225"/>
                    <a:pt x="4196422" y="2124944"/>
                  </a:cubicBezTo>
                  <a:cubicBezTo>
                    <a:pt x="4216686" y="2104754"/>
                    <a:pt x="4239120" y="2087406"/>
                    <a:pt x="4263348" y="2073273"/>
                  </a:cubicBezTo>
                  <a:cubicBezTo>
                    <a:pt x="4256168" y="2045979"/>
                    <a:pt x="4252580" y="2017863"/>
                    <a:pt x="4252580" y="1989447"/>
                  </a:cubicBezTo>
                  <a:cubicBezTo>
                    <a:pt x="4252580" y="1974492"/>
                    <a:pt x="4253626" y="1959537"/>
                    <a:pt x="4255646" y="1944806"/>
                  </a:cubicBezTo>
                  <a:cubicBezTo>
                    <a:pt x="4212050" y="1951087"/>
                    <a:pt x="4166660" y="1948844"/>
                    <a:pt x="4123813" y="1937627"/>
                  </a:cubicBezTo>
                  <a:close/>
                  <a:moveTo>
                    <a:pt x="3859102" y="1937627"/>
                  </a:moveTo>
                  <a:cubicBezTo>
                    <a:pt x="3816180" y="1948844"/>
                    <a:pt x="3770790" y="1951161"/>
                    <a:pt x="3727269" y="1944806"/>
                  </a:cubicBezTo>
                  <a:cubicBezTo>
                    <a:pt x="3729288" y="1959537"/>
                    <a:pt x="3730335" y="1974417"/>
                    <a:pt x="3730335" y="1989672"/>
                  </a:cubicBezTo>
                  <a:cubicBezTo>
                    <a:pt x="3730335" y="2018162"/>
                    <a:pt x="3726746" y="2046278"/>
                    <a:pt x="3719642" y="2073497"/>
                  </a:cubicBezTo>
                  <a:cubicBezTo>
                    <a:pt x="3743720" y="2087555"/>
                    <a:pt x="3766154" y="2104903"/>
                    <a:pt x="3786493" y="2125168"/>
                  </a:cubicBezTo>
                  <a:cubicBezTo>
                    <a:pt x="3797560" y="2136235"/>
                    <a:pt x="3807730" y="2148125"/>
                    <a:pt x="3817077" y="2160538"/>
                  </a:cubicBezTo>
                  <a:cubicBezTo>
                    <a:pt x="3818423" y="2159042"/>
                    <a:pt x="3819768" y="2157472"/>
                    <a:pt x="3821265" y="2155976"/>
                  </a:cubicBezTo>
                  <a:cubicBezTo>
                    <a:pt x="3821488" y="2155752"/>
                    <a:pt x="3821638" y="2155453"/>
                    <a:pt x="3821863" y="2155229"/>
                  </a:cubicBezTo>
                  <a:cubicBezTo>
                    <a:pt x="3827545" y="2149471"/>
                    <a:pt x="3833828" y="2144311"/>
                    <a:pt x="3840482" y="2139601"/>
                  </a:cubicBezTo>
                  <a:cubicBezTo>
                    <a:pt x="3841080" y="2139226"/>
                    <a:pt x="3841604" y="2138778"/>
                    <a:pt x="3842127" y="2138404"/>
                  </a:cubicBezTo>
                  <a:cubicBezTo>
                    <a:pt x="3844595" y="2136759"/>
                    <a:pt x="3847137" y="2135113"/>
                    <a:pt x="3849679" y="2133618"/>
                  </a:cubicBezTo>
                  <a:cubicBezTo>
                    <a:pt x="3855363" y="2130253"/>
                    <a:pt x="3861569" y="2127262"/>
                    <a:pt x="3868150" y="2124720"/>
                  </a:cubicBezTo>
                  <a:cubicBezTo>
                    <a:pt x="3872112" y="2123074"/>
                    <a:pt x="3876599" y="2121579"/>
                    <a:pt x="3881310" y="2120308"/>
                  </a:cubicBezTo>
                  <a:cubicBezTo>
                    <a:pt x="3881460" y="2120233"/>
                    <a:pt x="3881535" y="2120158"/>
                    <a:pt x="3881685" y="2120158"/>
                  </a:cubicBezTo>
                  <a:cubicBezTo>
                    <a:pt x="3881759" y="2120083"/>
                    <a:pt x="3881834" y="2120083"/>
                    <a:pt x="3881908" y="2120083"/>
                  </a:cubicBezTo>
                  <a:cubicBezTo>
                    <a:pt x="3881984" y="2120083"/>
                    <a:pt x="3882058" y="2120009"/>
                    <a:pt x="3882133" y="2120009"/>
                  </a:cubicBezTo>
                  <a:cubicBezTo>
                    <a:pt x="3887517" y="2118588"/>
                    <a:pt x="3892901" y="2117391"/>
                    <a:pt x="3898435" y="2116569"/>
                  </a:cubicBezTo>
                  <a:cubicBezTo>
                    <a:pt x="3904342" y="2076189"/>
                    <a:pt x="3925056" y="2049793"/>
                    <a:pt x="3943974" y="2033566"/>
                  </a:cubicBezTo>
                  <a:cubicBezTo>
                    <a:pt x="3932309" y="2024668"/>
                    <a:pt x="3921242" y="2015022"/>
                    <a:pt x="3910773" y="2004553"/>
                  </a:cubicBezTo>
                  <a:cubicBezTo>
                    <a:pt x="3890584" y="1984288"/>
                    <a:pt x="3873309" y="1961855"/>
                    <a:pt x="3859102" y="1937627"/>
                  </a:cubicBezTo>
                  <a:close/>
                  <a:moveTo>
                    <a:pt x="2941062" y="1937627"/>
                  </a:moveTo>
                  <a:cubicBezTo>
                    <a:pt x="2926854" y="1962005"/>
                    <a:pt x="2909506" y="1984438"/>
                    <a:pt x="2889391" y="2004553"/>
                  </a:cubicBezTo>
                  <a:cubicBezTo>
                    <a:pt x="2877651" y="2016218"/>
                    <a:pt x="2865089" y="2026911"/>
                    <a:pt x="2851928" y="2036632"/>
                  </a:cubicBezTo>
                  <a:cubicBezTo>
                    <a:pt x="2871893" y="2055251"/>
                    <a:pt x="2888643" y="2081947"/>
                    <a:pt x="2893952" y="2116569"/>
                  </a:cubicBezTo>
                  <a:cubicBezTo>
                    <a:pt x="2902103" y="2117765"/>
                    <a:pt x="2910030" y="2119635"/>
                    <a:pt x="2917656" y="2122177"/>
                  </a:cubicBezTo>
                  <a:cubicBezTo>
                    <a:pt x="2918255" y="2122326"/>
                    <a:pt x="2918853" y="2122551"/>
                    <a:pt x="2919451" y="2122775"/>
                  </a:cubicBezTo>
                  <a:cubicBezTo>
                    <a:pt x="2923116" y="2124046"/>
                    <a:pt x="2926406" y="2125393"/>
                    <a:pt x="2929546" y="2126739"/>
                  </a:cubicBezTo>
                  <a:cubicBezTo>
                    <a:pt x="2929920" y="2126888"/>
                    <a:pt x="2930219" y="2127037"/>
                    <a:pt x="2930594" y="2127187"/>
                  </a:cubicBezTo>
                  <a:cubicBezTo>
                    <a:pt x="2930668" y="2127187"/>
                    <a:pt x="2930743" y="2127262"/>
                    <a:pt x="2930817" y="2127262"/>
                  </a:cubicBezTo>
                  <a:cubicBezTo>
                    <a:pt x="2930893" y="2127262"/>
                    <a:pt x="2930967" y="2127337"/>
                    <a:pt x="2931042" y="2127337"/>
                  </a:cubicBezTo>
                  <a:cubicBezTo>
                    <a:pt x="2931266" y="2127412"/>
                    <a:pt x="2931566" y="2127561"/>
                    <a:pt x="2931864" y="2127711"/>
                  </a:cubicBezTo>
                  <a:lnTo>
                    <a:pt x="2936800" y="2130104"/>
                  </a:lnTo>
                  <a:cubicBezTo>
                    <a:pt x="2936875" y="2130104"/>
                    <a:pt x="2936875" y="2130178"/>
                    <a:pt x="2936950" y="2130178"/>
                  </a:cubicBezTo>
                  <a:cubicBezTo>
                    <a:pt x="2937398" y="2130403"/>
                    <a:pt x="2937847" y="2130702"/>
                    <a:pt x="2938295" y="2130926"/>
                  </a:cubicBezTo>
                  <a:cubicBezTo>
                    <a:pt x="2939043" y="2131375"/>
                    <a:pt x="2939866" y="2131823"/>
                    <a:pt x="2940613" y="2132198"/>
                  </a:cubicBezTo>
                  <a:cubicBezTo>
                    <a:pt x="2941660" y="2132796"/>
                    <a:pt x="2942782" y="2133394"/>
                    <a:pt x="2943829" y="2134067"/>
                  </a:cubicBezTo>
                  <a:cubicBezTo>
                    <a:pt x="2945399" y="2135039"/>
                    <a:pt x="2946894" y="2135936"/>
                    <a:pt x="2948316" y="2136908"/>
                  </a:cubicBezTo>
                  <a:cubicBezTo>
                    <a:pt x="2956092" y="2141993"/>
                    <a:pt x="2963645" y="2148125"/>
                    <a:pt x="2970524" y="2155004"/>
                  </a:cubicBezTo>
                  <a:cubicBezTo>
                    <a:pt x="2973889" y="2158369"/>
                    <a:pt x="2976806" y="2161809"/>
                    <a:pt x="2979498" y="2165100"/>
                  </a:cubicBezTo>
                  <a:cubicBezTo>
                    <a:pt x="2987648" y="2153808"/>
                    <a:pt x="2996398" y="2143040"/>
                    <a:pt x="3005969" y="2132870"/>
                  </a:cubicBezTo>
                  <a:cubicBezTo>
                    <a:pt x="3008137" y="2130403"/>
                    <a:pt x="3010829" y="2127711"/>
                    <a:pt x="3013596" y="2125019"/>
                  </a:cubicBezTo>
                  <a:cubicBezTo>
                    <a:pt x="3013970" y="2124645"/>
                    <a:pt x="3014344" y="2124271"/>
                    <a:pt x="3014792" y="2123897"/>
                  </a:cubicBezTo>
                  <a:cubicBezTo>
                    <a:pt x="3034758" y="2104156"/>
                    <a:pt x="3056818" y="2087181"/>
                    <a:pt x="3080522" y="2073348"/>
                  </a:cubicBezTo>
                  <a:cubicBezTo>
                    <a:pt x="3073418" y="2046204"/>
                    <a:pt x="3069828" y="2018087"/>
                    <a:pt x="3069828" y="1989523"/>
                  </a:cubicBezTo>
                  <a:cubicBezTo>
                    <a:pt x="3069828" y="1974492"/>
                    <a:pt x="3070950" y="1959612"/>
                    <a:pt x="3072969" y="1944806"/>
                  </a:cubicBezTo>
                  <a:cubicBezTo>
                    <a:pt x="3029075" y="1951087"/>
                    <a:pt x="2983835" y="1948844"/>
                    <a:pt x="2941062" y="1937627"/>
                  </a:cubicBezTo>
                  <a:close/>
                  <a:moveTo>
                    <a:pt x="2676201" y="1937627"/>
                  </a:moveTo>
                  <a:cubicBezTo>
                    <a:pt x="2633280" y="1948844"/>
                    <a:pt x="2587890" y="1951087"/>
                    <a:pt x="2544369" y="1944806"/>
                  </a:cubicBezTo>
                  <a:cubicBezTo>
                    <a:pt x="2546388" y="1959462"/>
                    <a:pt x="2547435" y="1974417"/>
                    <a:pt x="2547435" y="1989597"/>
                  </a:cubicBezTo>
                  <a:cubicBezTo>
                    <a:pt x="2547435" y="2018013"/>
                    <a:pt x="2543771" y="2046129"/>
                    <a:pt x="2536667" y="2073422"/>
                  </a:cubicBezTo>
                  <a:cubicBezTo>
                    <a:pt x="2560895" y="2087555"/>
                    <a:pt x="2583328" y="2104903"/>
                    <a:pt x="2603518" y="2125094"/>
                  </a:cubicBezTo>
                  <a:cubicBezTo>
                    <a:pt x="2614659" y="2136086"/>
                    <a:pt x="2624829" y="2147975"/>
                    <a:pt x="2634177" y="2160388"/>
                  </a:cubicBezTo>
                  <a:cubicBezTo>
                    <a:pt x="2635522" y="2158893"/>
                    <a:pt x="2636943" y="2157323"/>
                    <a:pt x="2638439" y="2155752"/>
                  </a:cubicBezTo>
                  <a:cubicBezTo>
                    <a:pt x="2638663" y="2155528"/>
                    <a:pt x="2638813" y="2155304"/>
                    <a:pt x="2639037" y="2155079"/>
                  </a:cubicBezTo>
                  <a:cubicBezTo>
                    <a:pt x="2644869" y="2149321"/>
                    <a:pt x="2651151" y="2144087"/>
                    <a:pt x="2657806" y="2139451"/>
                  </a:cubicBezTo>
                  <a:cubicBezTo>
                    <a:pt x="2658405" y="2139002"/>
                    <a:pt x="2658928" y="2138628"/>
                    <a:pt x="2659451" y="2138254"/>
                  </a:cubicBezTo>
                  <a:cubicBezTo>
                    <a:pt x="2661919" y="2136609"/>
                    <a:pt x="2664386" y="2135039"/>
                    <a:pt x="2666929" y="2133543"/>
                  </a:cubicBezTo>
                  <a:cubicBezTo>
                    <a:pt x="2672313" y="2130328"/>
                    <a:pt x="2678520" y="2127262"/>
                    <a:pt x="2685249" y="2124645"/>
                  </a:cubicBezTo>
                  <a:cubicBezTo>
                    <a:pt x="2689437" y="2123000"/>
                    <a:pt x="2693624" y="2121653"/>
                    <a:pt x="2697887" y="2120457"/>
                  </a:cubicBezTo>
                  <a:cubicBezTo>
                    <a:pt x="2698186" y="2120382"/>
                    <a:pt x="2698484" y="2120233"/>
                    <a:pt x="2698784" y="2120158"/>
                  </a:cubicBezTo>
                  <a:cubicBezTo>
                    <a:pt x="2698784" y="2120083"/>
                    <a:pt x="2698859" y="2120083"/>
                    <a:pt x="2698934" y="2120083"/>
                  </a:cubicBezTo>
                  <a:cubicBezTo>
                    <a:pt x="2699083" y="2120083"/>
                    <a:pt x="2699158" y="2120009"/>
                    <a:pt x="2699233" y="2120009"/>
                  </a:cubicBezTo>
                  <a:cubicBezTo>
                    <a:pt x="2704617" y="2118588"/>
                    <a:pt x="2710001" y="2117391"/>
                    <a:pt x="2715534" y="2116569"/>
                  </a:cubicBezTo>
                  <a:cubicBezTo>
                    <a:pt x="2721441" y="2076189"/>
                    <a:pt x="2742155" y="2049793"/>
                    <a:pt x="2761074" y="2033566"/>
                  </a:cubicBezTo>
                  <a:cubicBezTo>
                    <a:pt x="2749408" y="2024668"/>
                    <a:pt x="2738341" y="2014947"/>
                    <a:pt x="2727872" y="2004553"/>
                  </a:cubicBezTo>
                  <a:cubicBezTo>
                    <a:pt x="2707758" y="1984363"/>
                    <a:pt x="2690409" y="1961929"/>
                    <a:pt x="2676201" y="1937627"/>
                  </a:cubicBezTo>
                  <a:close/>
                  <a:moveTo>
                    <a:pt x="1758087" y="1937627"/>
                  </a:moveTo>
                  <a:cubicBezTo>
                    <a:pt x="1743879" y="1962005"/>
                    <a:pt x="1726531" y="1984438"/>
                    <a:pt x="1706416" y="2004553"/>
                  </a:cubicBezTo>
                  <a:cubicBezTo>
                    <a:pt x="1694751" y="2016218"/>
                    <a:pt x="1682188" y="2026836"/>
                    <a:pt x="1668953" y="2036632"/>
                  </a:cubicBezTo>
                  <a:cubicBezTo>
                    <a:pt x="1688992" y="2055251"/>
                    <a:pt x="1705668" y="2081947"/>
                    <a:pt x="1710977" y="2116569"/>
                  </a:cubicBezTo>
                  <a:cubicBezTo>
                    <a:pt x="1719129" y="2117765"/>
                    <a:pt x="1727055" y="2119635"/>
                    <a:pt x="1734682" y="2122177"/>
                  </a:cubicBezTo>
                  <a:cubicBezTo>
                    <a:pt x="1734682" y="2122177"/>
                    <a:pt x="1734757" y="2122177"/>
                    <a:pt x="1734757" y="2122177"/>
                  </a:cubicBezTo>
                  <a:cubicBezTo>
                    <a:pt x="1739019" y="2123598"/>
                    <a:pt x="1742833" y="2125168"/>
                    <a:pt x="1746497" y="2126739"/>
                  </a:cubicBezTo>
                  <a:cubicBezTo>
                    <a:pt x="1746870" y="2126888"/>
                    <a:pt x="1747170" y="2127037"/>
                    <a:pt x="1747543" y="2127187"/>
                  </a:cubicBezTo>
                  <a:cubicBezTo>
                    <a:pt x="1747619" y="2127187"/>
                    <a:pt x="1747693" y="2127262"/>
                    <a:pt x="1747768" y="2127262"/>
                  </a:cubicBezTo>
                  <a:cubicBezTo>
                    <a:pt x="1747768" y="2127262"/>
                    <a:pt x="1747842" y="2127337"/>
                    <a:pt x="1747918" y="2127337"/>
                  </a:cubicBezTo>
                  <a:cubicBezTo>
                    <a:pt x="1748217" y="2127486"/>
                    <a:pt x="1748441" y="2127561"/>
                    <a:pt x="1748740" y="2127711"/>
                  </a:cubicBezTo>
                  <a:lnTo>
                    <a:pt x="1753750" y="2130104"/>
                  </a:lnTo>
                  <a:cubicBezTo>
                    <a:pt x="1753825" y="2130104"/>
                    <a:pt x="1753825" y="2130178"/>
                    <a:pt x="1753900" y="2130178"/>
                  </a:cubicBezTo>
                  <a:cubicBezTo>
                    <a:pt x="1754348" y="2130403"/>
                    <a:pt x="1754797" y="2130702"/>
                    <a:pt x="1755245" y="2130926"/>
                  </a:cubicBezTo>
                  <a:cubicBezTo>
                    <a:pt x="1755994" y="2131375"/>
                    <a:pt x="1756816" y="2131823"/>
                    <a:pt x="1757564" y="2132198"/>
                  </a:cubicBezTo>
                  <a:cubicBezTo>
                    <a:pt x="1758610" y="2132796"/>
                    <a:pt x="1759732" y="2133394"/>
                    <a:pt x="1760779" y="2134067"/>
                  </a:cubicBezTo>
                  <a:cubicBezTo>
                    <a:pt x="1762349" y="2135039"/>
                    <a:pt x="1763845" y="2135936"/>
                    <a:pt x="1765266" y="2136908"/>
                  </a:cubicBezTo>
                  <a:cubicBezTo>
                    <a:pt x="1773043" y="2141918"/>
                    <a:pt x="1780595" y="2148050"/>
                    <a:pt x="1787549" y="2155004"/>
                  </a:cubicBezTo>
                  <a:cubicBezTo>
                    <a:pt x="1790989" y="2158444"/>
                    <a:pt x="1793906" y="2161809"/>
                    <a:pt x="1796597" y="2165100"/>
                  </a:cubicBezTo>
                  <a:cubicBezTo>
                    <a:pt x="1806917" y="2150892"/>
                    <a:pt x="1818133" y="2137432"/>
                    <a:pt x="1830621" y="2124944"/>
                  </a:cubicBezTo>
                  <a:cubicBezTo>
                    <a:pt x="1850886" y="2104754"/>
                    <a:pt x="1873319" y="2087406"/>
                    <a:pt x="1897547" y="2073273"/>
                  </a:cubicBezTo>
                  <a:cubicBezTo>
                    <a:pt x="1890443" y="2046054"/>
                    <a:pt x="1886779" y="2017938"/>
                    <a:pt x="1886779" y="1989447"/>
                  </a:cubicBezTo>
                  <a:cubicBezTo>
                    <a:pt x="1886779" y="1974492"/>
                    <a:pt x="1887825" y="1959537"/>
                    <a:pt x="1889844" y="1944806"/>
                  </a:cubicBezTo>
                  <a:cubicBezTo>
                    <a:pt x="1846250" y="1951087"/>
                    <a:pt x="1800935" y="1948844"/>
                    <a:pt x="1758087" y="1937627"/>
                  </a:cubicBezTo>
                  <a:close/>
                  <a:moveTo>
                    <a:pt x="1493301" y="1937627"/>
                  </a:moveTo>
                  <a:cubicBezTo>
                    <a:pt x="1450379" y="1948844"/>
                    <a:pt x="1404915" y="1951087"/>
                    <a:pt x="1361469" y="1944806"/>
                  </a:cubicBezTo>
                  <a:cubicBezTo>
                    <a:pt x="1363488" y="1959612"/>
                    <a:pt x="1364535" y="1974492"/>
                    <a:pt x="1364609" y="1989597"/>
                  </a:cubicBezTo>
                  <a:cubicBezTo>
                    <a:pt x="1364609" y="2018013"/>
                    <a:pt x="1361020" y="2046129"/>
                    <a:pt x="1353842" y="2073422"/>
                  </a:cubicBezTo>
                  <a:cubicBezTo>
                    <a:pt x="1378069" y="2087555"/>
                    <a:pt x="1400502" y="2104903"/>
                    <a:pt x="1420767" y="2125094"/>
                  </a:cubicBezTo>
                  <a:cubicBezTo>
                    <a:pt x="1431834" y="2136161"/>
                    <a:pt x="1442004" y="2148050"/>
                    <a:pt x="1451351" y="2160463"/>
                  </a:cubicBezTo>
                  <a:cubicBezTo>
                    <a:pt x="1452697" y="2158893"/>
                    <a:pt x="1454118" y="2157397"/>
                    <a:pt x="1455613" y="2155827"/>
                  </a:cubicBezTo>
                  <a:cubicBezTo>
                    <a:pt x="1455763" y="2155603"/>
                    <a:pt x="1455912" y="2155378"/>
                    <a:pt x="1456137" y="2155154"/>
                  </a:cubicBezTo>
                  <a:cubicBezTo>
                    <a:pt x="1459876" y="2151415"/>
                    <a:pt x="1463839" y="2147900"/>
                    <a:pt x="1467952" y="2144610"/>
                  </a:cubicBezTo>
                  <a:cubicBezTo>
                    <a:pt x="1468475" y="2144162"/>
                    <a:pt x="1468924" y="2143788"/>
                    <a:pt x="1469372" y="2143414"/>
                  </a:cubicBezTo>
                  <a:cubicBezTo>
                    <a:pt x="1470419" y="2142666"/>
                    <a:pt x="1471541" y="2141844"/>
                    <a:pt x="1472588" y="2141096"/>
                  </a:cubicBezTo>
                  <a:cubicBezTo>
                    <a:pt x="1473934" y="2140124"/>
                    <a:pt x="1475205" y="2139152"/>
                    <a:pt x="1476551" y="2138254"/>
                  </a:cubicBezTo>
                  <a:cubicBezTo>
                    <a:pt x="1479019" y="2136609"/>
                    <a:pt x="1481486" y="2135039"/>
                    <a:pt x="1484028" y="2133543"/>
                  </a:cubicBezTo>
                  <a:cubicBezTo>
                    <a:pt x="1489562" y="2130328"/>
                    <a:pt x="1495769" y="2127262"/>
                    <a:pt x="1502274" y="2124720"/>
                  </a:cubicBezTo>
                  <a:cubicBezTo>
                    <a:pt x="1506612" y="2123000"/>
                    <a:pt x="1510799" y="2121653"/>
                    <a:pt x="1515061" y="2120457"/>
                  </a:cubicBezTo>
                  <a:cubicBezTo>
                    <a:pt x="1515360" y="2120382"/>
                    <a:pt x="1515659" y="2120233"/>
                    <a:pt x="1515958" y="2120158"/>
                  </a:cubicBezTo>
                  <a:cubicBezTo>
                    <a:pt x="1515958" y="2120083"/>
                    <a:pt x="1516033" y="2120083"/>
                    <a:pt x="1516108" y="2120083"/>
                  </a:cubicBezTo>
                  <a:cubicBezTo>
                    <a:pt x="1516258" y="2120083"/>
                    <a:pt x="1516332" y="2120009"/>
                    <a:pt x="1516408" y="2120009"/>
                  </a:cubicBezTo>
                  <a:cubicBezTo>
                    <a:pt x="1521791" y="2118588"/>
                    <a:pt x="1527325" y="2117391"/>
                    <a:pt x="1532858" y="2116569"/>
                  </a:cubicBezTo>
                  <a:cubicBezTo>
                    <a:pt x="1538317" y="2079928"/>
                    <a:pt x="1556189" y="2055102"/>
                    <a:pt x="1571518" y="2039922"/>
                  </a:cubicBezTo>
                  <a:cubicBezTo>
                    <a:pt x="1573761" y="2037604"/>
                    <a:pt x="1576079" y="2035510"/>
                    <a:pt x="1578323" y="2033566"/>
                  </a:cubicBezTo>
                  <a:cubicBezTo>
                    <a:pt x="1566658" y="2024668"/>
                    <a:pt x="1555515" y="2014947"/>
                    <a:pt x="1545047" y="2004553"/>
                  </a:cubicBezTo>
                  <a:cubicBezTo>
                    <a:pt x="1524782" y="1984288"/>
                    <a:pt x="1507509" y="1961855"/>
                    <a:pt x="1493301" y="1937627"/>
                  </a:cubicBezTo>
                  <a:close/>
                  <a:moveTo>
                    <a:pt x="575187" y="1937627"/>
                  </a:moveTo>
                  <a:cubicBezTo>
                    <a:pt x="560979" y="1962005"/>
                    <a:pt x="543631" y="1984438"/>
                    <a:pt x="523441" y="2004553"/>
                  </a:cubicBezTo>
                  <a:cubicBezTo>
                    <a:pt x="511776" y="2016293"/>
                    <a:pt x="499213" y="2026911"/>
                    <a:pt x="486052" y="2036632"/>
                  </a:cubicBezTo>
                  <a:cubicBezTo>
                    <a:pt x="506093" y="2055251"/>
                    <a:pt x="522768" y="2081947"/>
                    <a:pt x="528077" y="2116569"/>
                  </a:cubicBezTo>
                  <a:cubicBezTo>
                    <a:pt x="536227" y="2117765"/>
                    <a:pt x="544154" y="2119635"/>
                    <a:pt x="551782" y="2122177"/>
                  </a:cubicBezTo>
                  <a:cubicBezTo>
                    <a:pt x="551856" y="2122177"/>
                    <a:pt x="551931" y="2122252"/>
                    <a:pt x="552006" y="2122252"/>
                  </a:cubicBezTo>
                  <a:cubicBezTo>
                    <a:pt x="556717" y="2123897"/>
                    <a:pt x="560531" y="2125393"/>
                    <a:pt x="563970" y="2126963"/>
                  </a:cubicBezTo>
                  <a:cubicBezTo>
                    <a:pt x="564194" y="2127037"/>
                    <a:pt x="564494" y="2127187"/>
                    <a:pt x="564718" y="2127262"/>
                  </a:cubicBezTo>
                  <a:cubicBezTo>
                    <a:pt x="564793" y="2127262"/>
                    <a:pt x="564867" y="2127337"/>
                    <a:pt x="564943" y="2127337"/>
                  </a:cubicBezTo>
                  <a:cubicBezTo>
                    <a:pt x="565017" y="2127337"/>
                    <a:pt x="565092" y="2127412"/>
                    <a:pt x="565242" y="2127412"/>
                  </a:cubicBezTo>
                  <a:cubicBezTo>
                    <a:pt x="565391" y="2127486"/>
                    <a:pt x="565465" y="2127486"/>
                    <a:pt x="565541" y="2127561"/>
                  </a:cubicBezTo>
                  <a:lnTo>
                    <a:pt x="566812" y="2128159"/>
                  </a:lnTo>
                  <a:cubicBezTo>
                    <a:pt x="568233" y="2128832"/>
                    <a:pt x="569578" y="2129506"/>
                    <a:pt x="570924" y="2130178"/>
                  </a:cubicBezTo>
                  <a:cubicBezTo>
                    <a:pt x="570924" y="2130178"/>
                    <a:pt x="570999" y="2130178"/>
                    <a:pt x="570999" y="2130178"/>
                  </a:cubicBezTo>
                  <a:cubicBezTo>
                    <a:pt x="571074" y="2130178"/>
                    <a:pt x="571149" y="2130253"/>
                    <a:pt x="571223" y="2130253"/>
                  </a:cubicBezTo>
                  <a:cubicBezTo>
                    <a:pt x="574364" y="2131973"/>
                    <a:pt x="578402" y="2134217"/>
                    <a:pt x="582440" y="2136833"/>
                  </a:cubicBezTo>
                  <a:cubicBezTo>
                    <a:pt x="590291" y="2141918"/>
                    <a:pt x="597769" y="2148050"/>
                    <a:pt x="604649" y="2154930"/>
                  </a:cubicBezTo>
                  <a:cubicBezTo>
                    <a:pt x="608014" y="2158369"/>
                    <a:pt x="611005" y="2161734"/>
                    <a:pt x="613697" y="2165100"/>
                  </a:cubicBezTo>
                  <a:cubicBezTo>
                    <a:pt x="624016" y="2150892"/>
                    <a:pt x="635308" y="2137357"/>
                    <a:pt x="647720" y="2124944"/>
                  </a:cubicBezTo>
                  <a:cubicBezTo>
                    <a:pt x="667985" y="2104754"/>
                    <a:pt x="690418" y="2087406"/>
                    <a:pt x="714646" y="2073273"/>
                  </a:cubicBezTo>
                  <a:cubicBezTo>
                    <a:pt x="707542" y="2046054"/>
                    <a:pt x="703878" y="2017938"/>
                    <a:pt x="703878" y="1989447"/>
                  </a:cubicBezTo>
                  <a:cubicBezTo>
                    <a:pt x="703878" y="1974492"/>
                    <a:pt x="704925" y="1959537"/>
                    <a:pt x="706944" y="1944806"/>
                  </a:cubicBezTo>
                  <a:cubicBezTo>
                    <a:pt x="663349" y="1951087"/>
                    <a:pt x="617959" y="1948844"/>
                    <a:pt x="575187" y="1937627"/>
                  </a:cubicBezTo>
                  <a:close/>
                  <a:moveTo>
                    <a:pt x="5551421" y="1925597"/>
                  </a:moveTo>
                  <a:cubicBezTo>
                    <a:pt x="5531363" y="1925420"/>
                    <a:pt x="5511304" y="1927345"/>
                    <a:pt x="5491712" y="1931420"/>
                  </a:cubicBezTo>
                  <a:cubicBezTo>
                    <a:pt x="5487674" y="1950414"/>
                    <a:pt x="5485655" y="1969856"/>
                    <a:pt x="5485655" y="1989373"/>
                  </a:cubicBezTo>
                  <a:cubicBezTo>
                    <a:pt x="5485655" y="2010236"/>
                    <a:pt x="5487974" y="2030800"/>
                    <a:pt x="5492534" y="2050915"/>
                  </a:cubicBezTo>
                  <a:cubicBezTo>
                    <a:pt x="5523418" y="2038876"/>
                    <a:pt x="5556096" y="2031398"/>
                    <a:pt x="5589296" y="2029005"/>
                  </a:cubicBezTo>
                  <a:cubicBezTo>
                    <a:pt x="5591690" y="1995953"/>
                    <a:pt x="5599092" y="1963201"/>
                    <a:pt x="5611131" y="1932393"/>
                  </a:cubicBezTo>
                  <a:cubicBezTo>
                    <a:pt x="5591539" y="1928056"/>
                    <a:pt x="5571481" y="1925775"/>
                    <a:pt x="5551421" y="1925597"/>
                  </a:cubicBezTo>
                  <a:close/>
                  <a:moveTo>
                    <a:pt x="4368531" y="1925597"/>
                  </a:moveTo>
                  <a:cubicBezTo>
                    <a:pt x="4348482" y="1925420"/>
                    <a:pt x="4328441" y="1927345"/>
                    <a:pt x="4308886" y="1931420"/>
                  </a:cubicBezTo>
                  <a:cubicBezTo>
                    <a:pt x="4304848" y="1950414"/>
                    <a:pt x="4302829" y="1969856"/>
                    <a:pt x="4302829" y="1989373"/>
                  </a:cubicBezTo>
                  <a:cubicBezTo>
                    <a:pt x="4302829" y="2010161"/>
                    <a:pt x="4305148" y="2030800"/>
                    <a:pt x="4309634" y="2050915"/>
                  </a:cubicBezTo>
                  <a:cubicBezTo>
                    <a:pt x="4340518" y="2038876"/>
                    <a:pt x="4373270" y="2031398"/>
                    <a:pt x="4406396" y="2029005"/>
                  </a:cubicBezTo>
                  <a:cubicBezTo>
                    <a:pt x="4408789" y="1995953"/>
                    <a:pt x="4416192" y="1963201"/>
                    <a:pt x="4428231" y="1932393"/>
                  </a:cubicBezTo>
                  <a:cubicBezTo>
                    <a:pt x="4408640" y="1928056"/>
                    <a:pt x="4388581" y="1925775"/>
                    <a:pt x="4368531" y="1925597"/>
                  </a:cubicBezTo>
                  <a:close/>
                  <a:moveTo>
                    <a:pt x="2002646" y="1925597"/>
                  </a:moveTo>
                  <a:cubicBezTo>
                    <a:pt x="1982587" y="1925420"/>
                    <a:pt x="1962528" y="1927345"/>
                    <a:pt x="1942937" y="1931420"/>
                  </a:cubicBezTo>
                  <a:cubicBezTo>
                    <a:pt x="1938898" y="1950414"/>
                    <a:pt x="1936879" y="1969856"/>
                    <a:pt x="1936879" y="1989373"/>
                  </a:cubicBezTo>
                  <a:cubicBezTo>
                    <a:pt x="1936879" y="2010236"/>
                    <a:pt x="1939197" y="2030800"/>
                    <a:pt x="1943759" y="2050915"/>
                  </a:cubicBezTo>
                  <a:cubicBezTo>
                    <a:pt x="1974567" y="2038876"/>
                    <a:pt x="2007320" y="2031398"/>
                    <a:pt x="2040521" y="2029005"/>
                  </a:cubicBezTo>
                  <a:cubicBezTo>
                    <a:pt x="2042914" y="1995953"/>
                    <a:pt x="2050317" y="1963276"/>
                    <a:pt x="2062356" y="1932393"/>
                  </a:cubicBezTo>
                  <a:cubicBezTo>
                    <a:pt x="2042764" y="1928056"/>
                    <a:pt x="2022705" y="1925775"/>
                    <a:pt x="2002646" y="1925597"/>
                  </a:cubicBezTo>
                  <a:close/>
                  <a:moveTo>
                    <a:pt x="819746" y="1925597"/>
                  </a:moveTo>
                  <a:cubicBezTo>
                    <a:pt x="799687" y="1925420"/>
                    <a:pt x="779628" y="1927345"/>
                    <a:pt x="760036" y="1931420"/>
                  </a:cubicBezTo>
                  <a:cubicBezTo>
                    <a:pt x="755998" y="1950414"/>
                    <a:pt x="753979" y="1969856"/>
                    <a:pt x="753979" y="1989373"/>
                  </a:cubicBezTo>
                  <a:cubicBezTo>
                    <a:pt x="753979" y="2010236"/>
                    <a:pt x="756297" y="2030800"/>
                    <a:pt x="760859" y="2050915"/>
                  </a:cubicBezTo>
                  <a:cubicBezTo>
                    <a:pt x="791742" y="2038876"/>
                    <a:pt x="824419" y="2031398"/>
                    <a:pt x="857620" y="2029005"/>
                  </a:cubicBezTo>
                  <a:cubicBezTo>
                    <a:pt x="860013" y="1995953"/>
                    <a:pt x="867416" y="1963201"/>
                    <a:pt x="879455" y="1932393"/>
                  </a:cubicBezTo>
                  <a:cubicBezTo>
                    <a:pt x="859864" y="1928056"/>
                    <a:pt x="839805" y="1925775"/>
                    <a:pt x="819746" y="1925597"/>
                  </a:cubicBezTo>
                  <a:close/>
                  <a:moveTo>
                    <a:pt x="4797602" y="1925569"/>
                  </a:moveTo>
                  <a:cubicBezTo>
                    <a:pt x="4777534" y="1925737"/>
                    <a:pt x="4757400" y="1928018"/>
                    <a:pt x="4737734" y="1932393"/>
                  </a:cubicBezTo>
                  <a:cubicBezTo>
                    <a:pt x="4749773" y="1963276"/>
                    <a:pt x="4757176" y="1995953"/>
                    <a:pt x="4759568" y="2029080"/>
                  </a:cubicBezTo>
                  <a:cubicBezTo>
                    <a:pt x="4792844" y="2031547"/>
                    <a:pt x="4825522" y="2038950"/>
                    <a:pt x="4856256" y="2050989"/>
                  </a:cubicBezTo>
                  <a:cubicBezTo>
                    <a:pt x="4860817" y="2030874"/>
                    <a:pt x="4863135" y="2010236"/>
                    <a:pt x="4863135" y="1989447"/>
                  </a:cubicBezTo>
                  <a:cubicBezTo>
                    <a:pt x="4863135" y="1969931"/>
                    <a:pt x="4861116" y="1950414"/>
                    <a:pt x="4857078" y="1931420"/>
                  </a:cubicBezTo>
                  <a:cubicBezTo>
                    <a:pt x="4837674" y="1927345"/>
                    <a:pt x="4817671" y="1925401"/>
                    <a:pt x="4797602" y="1925569"/>
                  </a:cubicBezTo>
                  <a:close/>
                  <a:moveTo>
                    <a:pt x="3185425" y="1925569"/>
                  </a:moveTo>
                  <a:cubicBezTo>
                    <a:pt x="3165375" y="1925401"/>
                    <a:pt x="3145353" y="1927345"/>
                    <a:pt x="3125836" y="1931420"/>
                  </a:cubicBezTo>
                  <a:cubicBezTo>
                    <a:pt x="3121798" y="1950339"/>
                    <a:pt x="3119780" y="1969856"/>
                    <a:pt x="3119780" y="1989373"/>
                  </a:cubicBezTo>
                  <a:cubicBezTo>
                    <a:pt x="3119780" y="2010310"/>
                    <a:pt x="3122098" y="2030874"/>
                    <a:pt x="3126584" y="2050915"/>
                  </a:cubicBezTo>
                  <a:cubicBezTo>
                    <a:pt x="3157467" y="2038876"/>
                    <a:pt x="3190220" y="2031398"/>
                    <a:pt x="3223346" y="2029005"/>
                  </a:cubicBezTo>
                  <a:cubicBezTo>
                    <a:pt x="3225066" y="2005002"/>
                    <a:pt x="3229328" y="1981297"/>
                    <a:pt x="3236207" y="1958266"/>
                  </a:cubicBezTo>
                  <a:cubicBezTo>
                    <a:pt x="3236283" y="1958266"/>
                    <a:pt x="3236283" y="1958191"/>
                    <a:pt x="3236283" y="1958116"/>
                  </a:cubicBezTo>
                  <a:cubicBezTo>
                    <a:pt x="3237927" y="1952732"/>
                    <a:pt x="3239946" y="1946301"/>
                    <a:pt x="3242264" y="1940020"/>
                  </a:cubicBezTo>
                  <a:cubicBezTo>
                    <a:pt x="3243237" y="1937402"/>
                    <a:pt x="3244209" y="1934860"/>
                    <a:pt x="3245180" y="1932393"/>
                  </a:cubicBezTo>
                  <a:cubicBezTo>
                    <a:pt x="3225552" y="1928018"/>
                    <a:pt x="3205474" y="1925737"/>
                    <a:pt x="3185425" y="1925569"/>
                  </a:cubicBezTo>
                  <a:close/>
                  <a:moveTo>
                    <a:pt x="3614692" y="1925541"/>
                  </a:moveTo>
                  <a:cubicBezTo>
                    <a:pt x="3594615" y="1925719"/>
                    <a:pt x="3574462" y="1928018"/>
                    <a:pt x="3554758" y="1932393"/>
                  </a:cubicBezTo>
                  <a:cubicBezTo>
                    <a:pt x="3566798" y="1963276"/>
                    <a:pt x="3574200" y="1995953"/>
                    <a:pt x="3576593" y="2029080"/>
                  </a:cubicBezTo>
                  <a:cubicBezTo>
                    <a:pt x="3609944" y="2031547"/>
                    <a:pt x="3642622" y="2038950"/>
                    <a:pt x="3673355" y="2050989"/>
                  </a:cubicBezTo>
                  <a:cubicBezTo>
                    <a:pt x="3677842" y="2030874"/>
                    <a:pt x="3680160" y="2010310"/>
                    <a:pt x="3680160" y="1989447"/>
                  </a:cubicBezTo>
                  <a:cubicBezTo>
                    <a:pt x="3680160" y="1969782"/>
                    <a:pt x="3678141" y="1950339"/>
                    <a:pt x="3674178" y="1931420"/>
                  </a:cubicBezTo>
                  <a:cubicBezTo>
                    <a:pt x="3654773" y="1927308"/>
                    <a:pt x="3634770" y="1925364"/>
                    <a:pt x="3614692" y="1925541"/>
                  </a:cubicBezTo>
                  <a:close/>
                  <a:moveTo>
                    <a:pt x="5982176" y="1925438"/>
                  </a:moveTo>
                  <a:cubicBezTo>
                    <a:pt x="5961388" y="1925438"/>
                    <a:pt x="5940824" y="1927831"/>
                    <a:pt x="5920634" y="1932318"/>
                  </a:cubicBezTo>
                  <a:cubicBezTo>
                    <a:pt x="5932672" y="1963201"/>
                    <a:pt x="5940076" y="1995953"/>
                    <a:pt x="5942468" y="2029080"/>
                  </a:cubicBezTo>
                  <a:cubicBezTo>
                    <a:pt x="5975820" y="2031547"/>
                    <a:pt x="6008497" y="2038950"/>
                    <a:pt x="6039231" y="2050989"/>
                  </a:cubicBezTo>
                  <a:cubicBezTo>
                    <a:pt x="6043716" y="2030800"/>
                    <a:pt x="6046036" y="2010236"/>
                    <a:pt x="6046036" y="1989447"/>
                  </a:cubicBezTo>
                  <a:cubicBezTo>
                    <a:pt x="6046036" y="1969707"/>
                    <a:pt x="6044016" y="1950264"/>
                    <a:pt x="6040053" y="1931420"/>
                  </a:cubicBezTo>
                  <a:cubicBezTo>
                    <a:pt x="6021210" y="1927457"/>
                    <a:pt x="6001842" y="1925438"/>
                    <a:pt x="5982176" y="1925438"/>
                  </a:cubicBezTo>
                  <a:close/>
                  <a:moveTo>
                    <a:pt x="2433400" y="1925438"/>
                  </a:moveTo>
                  <a:cubicBezTo>
                    <a:pt x="2412612" y="1925438"/>
                    <a:pt x="2391973" y="1927831"/>
                    <a:pt x="2371858" y="1932318"/>
                  </a:cubicBezTo>
                  <a:cubicBezTo>
                    <a:pt x="2383897" y="1963201"/>
                    <a:pt x="2391301" y="1995953"/>
                    <a:pt x="2393693" y="2029080"/>
                  </a:cubicBezTo>
                  <a:cubicBezTo>
                    <a:pt x="2427044" y="2031547"/>
                    <a:pt x="2459721" y="2038950"/>
                    <a:pt x="2490455" y="2050989"/>
                  </a:cubicBezTo>
                  <a:cubicBezTo>
                    <a:pt x="2494941" y="2030800"/>
                    <a:pt x="2497260" y="2010236"/>
                    <a:pt x="2497260" y="1989447"/>
                  </a:cubicBezTo>
                  <a:cubicBezTo>
                    <a:pt x="2497260" y="1969707"/>
                    <a:pt x="2495240" y="1950264"/>
                    <a:pt x="2491277" y="1931420"/>
                  </a:cubicBezTo>
                  <a:cubicBezTo>
                    <a:pt x="2472434" y="1927457"/>
                    <a:pt x="2453066" y="1925438"/>
                    <a:pt x="2433400" y="1925438"/>
                  </a:cubicBezTo>
                  <a:close/>
                  <a:moveTo>
                    <a:pt x="1250500" y="1925438"/>
                  </a:moveTo>
                  <a:cubicBezTo>
                    <a:pt x="1229711" y="1925438"/>
                    <a:pt x="1209147" y="1927831"/>
                    <a:pt x="1188958" y="1932318"/>
                  </a:cubicBezTo>
                  <a:cubicBezTo>
                    <a:pt x="1200997" y="1963201"/>
                    <a:pt x="1208400" y="1995953"/>
                    <a:pt x="1210793" y="2029080"/>
                  </a:cubicBezTo>
                  <a:cubicBezTo>
                    <a:pt x="1244069" y="2031547"/>
                    <a:pt x="1276746" y="2038950"/>
                    <a:pt x="1307554" y="2050989"/>
                  </a:cubicBezTo>
                  <a:cubicBezTo>
                    <a:pt x="1312116" y="2030874"/>
                    <a:pt x="1314434" y="2010236"/>
                    <a:pt x="1314434" y="1989447"/>
                  </a:cubicBezTo>
                  <a:cubicBezTo>
                    <a:pt x="1314434" y="1969931"/>
                    <a:pt x="1312415" y="1950414"/>
                    <a:pt x="1308377" y="1931420"/>
                  </a:cubicBezTo>
                  <a:cubicBezTo>
                    <a:pt x="1289533" y="1927457"/>
                    <a:pt x="1270166" y="1925438"/>
                    <a:pt x="1250500" y="1925438"/>
                  </a:cubicBezTo>
                  <a:close/>
                  <a:moveTo>
                    <a:pt x="5174358" y="1867860"/>
                  </a:moveTo>
                  <a:cubicBezTo>
                    <a:pt x="5149232" y="1889545"/>
                    <a:pt x="5120892" y="1907417"/>
                    <a:pt x="5090607" y="1920728"/>
                  </a:cubicBezTo>
                  <a:cubicBezTo>
                    <a:pt x="5101600" y="1938001"/>
                    <a:pt x="5114461" y="1954303"/>
                    <a:pt x="5129192" y="1969108"/>
                  </a:cubicBezTo>
                  <a:cubicBezTo>
                    <a:pt x="5143026" y="1982942"/>
                    <a:pt x="5158206" y="1995205"/>
                    <a:pt x="5174358" y="2005749"/>
                  </a:cubicBezTo>
                  <a:cubicBezTo>
                    <a:pt x="5190510" y="1995205"/>
                    <a:pt x="5205690" y="1982867"/>
                    <a:pt x="5219523" y="1969033"/>
                  </a:cubicBezTo>
                  <a:cubicBezTo>
                    <a:pt x="5219523" y="1969033"/>
                    <a:pt x="5219598" y="1968959"/>
                    <a:pt x="5219598" y="1968959"/>
                  </a:cubicBezTo>
                  <a:cubicBezTo>
                    <a:pt x="5222290" y="1966192"/>
                    <a:pt x="5224982" y="1963500"/>
                    <a:pt x="5227599" y="1960658"/>
                  </a:cubicBezTo>
                  <a:cubicBezTo>
                    <a:pt x="5232834" y="1954975"/>
                    <a:pt x="5237844" y="1949068"/>
                    <a:pt x="5242405" y="1943310"/>
                  </a:cubicBezTo>
                  <a:cubicBezTo>
                    <a:pt x="5248088" y="1936057"/>
                    <a:pt x="5253398" y="1928505"/>
                    <a:pt x="5258332" y="1920728"/>
                  </a:cubicBezTo>
                  <a:cubicBezTo>
                    <a:pt x="5227974" y="1907417"/>
                    <a:pt x="5199558" y="1889545"/>
                    <a:pt x="5174358" y="1867860"/>
                  </a:cubicBezTo>
                  <a:close/>
                  <a:moveTo>
                    <a:pt x="3991532" y="1867860"/>
                  </a:moveTo>
                  <a:cubicBezTo>
                    <a:pt x="3966407" y="1889545"/>
                    <a:pt x="3938066" y="1907417"/>
                    <a:pt x="3907782" y="1920728"/>
                  </a:cubicBezTo>
                  <a:cubicBezTo>
                    <a:pt x="3918774" y="1938001"/>
                    <a:pt x="3931636" y="1954303"/>
                    <a:pt x="3946367" y="1969108"/>
                  </a:cubicBezTo>
                  <a:cubicBezTo>
                    <a:pt x="3960126" y="1982867"/>
                    <a:pt x="3975305" y="1995130"/>
                    <a:pt x="3991532" y="2005749"/>
                  </a:cubicBezTo>
                  <a:cubicBezTo>
                    <a:pt x="4007684" y="1995205"/>
                    <a:pt x="4022863" y="1982867"/>
                    <a:pt x="4036698" y="1969033"/>
                  </a:cubicBezTo>
                  <a:cubicBezTo>
                    <a:pt x="4051503" y="1954228"/>
                    <a:pt x="4064290" y="1938001"/>
                    <a:pt x="4075283" y="1920652"/>
                  </a:cubicBezTo>
                  <a:cubicBezTo>
                    <a:pt x="4044923" y="1907342"/>
                    <a:pt x="4016583" y="1889471"/>
                    <a:pt x="3991532" y="1867860"/>
                  </a:cubicBezTo>
                  <a:close/>
                  <a:moveTo>
                    <a:pt x="2808556" y="1867786"/>
                  </a:moveTo>
                  <a:cubicBezTo>
                    <a:pt x="2783506" y="1889471"/>
                    <a:pt x="2755091" y="1907342"/>
                    <a:pt x="2724807" y="1920652"/>
                  </a:cubicBezTo>
                  <a:cubicBezTo>
                    <a:pt x="2735873" y="1938076"/>
                    <a:pt x="2748660" y="1954303"/>
                    <a:pt x="2763392" y="1969033"/>
                  </a:cubicBezTo>
                  <a:cubicBezTo>
                    <a:pt x="2777225" y="1982867"/>
                    <a:pt x="2792405" y="1995130"/>
                    <a:pt x="2808632" y="2005749"/>
                  </a:cubicBezTo>
                  <a:cubicBezTo>
                    <a:pt x="2824784" y="1995205"/>
                    <a:pt x="2839964" y="1982867"/>
                    <a:pt x="2853797" y="1969033"/>
                  </a:cubicBezTo>
                  <a:cubicBezTo>
                    <a:pt x="2868454" y="1954303"/>
                    <a:pt x="2881315" y="1938076"/>
                    <a:pt x="2892308" y="1920652"/>
                  </a:cubicBezTo>
                  <a:cubicBezTo>
                    <a:pt x="2862022" y="1907342"/>
                    <a:pt x="2833682" y="1889471"/>
                    <a:pt x="2808556" y="1867786"/>
                  </a:cubicBezTo>
                  <a:close/>
                  <a:moveTo>
                    <a:pt x="1625657" y="1867786"/>
                  </a:moveTo>
                  <a:cubicBezTo>
                    <a:pt x="1600606" y="1889471"/>
                    <a:pt x="1572265" y="1907342"/>
                    <a:pt x="1541906" y="1920652"/>
                  </a:cubicBezTo>
                  <a:cubicBezTo>
                    <a:pt x="1552899" y="1937926"/>
                    <a:pt x="1565760" y="1954228"/>
                    <a:pt x="1580491" y="1969033"/>
                  </a:cubicBezTo>
                  <a:cubicBezTo>
                    <a:pt x="1594325" y="1982792"/>
                    <a:pt x="1609505" y="1995056"/>
                    <a:pt x="1625731" y="2005675"/>
                  </a:cubicBezTo>
                  <a:cubicBezTo>
                    <a:pt x="1641958" y="1995130"/>
                    <a:pt x="1657063" y="1982792"/>
                    <a:pt x="1670897" y="1969033"/>
                  </a:cubicBezTo>
                  <a:cubicBezTo>
                    <a:pt x="1685553" y="1954303"/>
                    <a:pt x="1698415" y="1938076"/>
                    <a:pt x="1709407" y="1920652"/>
                  </a:cubicBezTo>
                  <a:cubicBezTo>
                    <a:pt x="1679123" y="1907342"/>
                    <a:pt x="1650782" y="1889471"/>
                    <a:pt x="1625657" y="1867786"/>
                  </a:cubicBezTo>
                  <a:close/>
                  <a:moveTo>
                    <a:pt x="442756" y="1867786"/>
                  </a:moveTo>
                  <a:cubicBezTo>
                    <a:pt x="417706" y="1889471"/>
                    <a:pt x="389290" y="1907342"/>
                    <a:pt x="359006" y="1920652"/>
                  </a:cubicBezTo>
                  <a:cubicBezTo>
                    <a:pt x="369998" y="1938001"/>
                    <a:pt x="382785" y="1954228"/>
                    <a:pt x="397591" y="1969183"/>
                  </a:cubicBezTo>
                  <a:cubicBezTo>
                    <a:pt x="411424" y="1983017"/>
                    <a:pt x="426604" y="1995280"/>
                    <a:pt x="442756" y="2005824"/>
                  </a:cubicBezTo>
                  <a:cubicBezTo>
                    <a:pt x="458908" y="1995280"/>
                    <a:pt x="474088" y="1982942"/>
                    <a:pt x="487922" y="1969108"/>
                  </a:cubicBezTo>
                  <a:cubicBezTo>
                    <a:pt x="502653" y="1954377"/>
                    <a:pt x="515514" y="1938151"/>
                    <a:pt x="526507" y="1920728"/>
                  </a:cubicBezTo>
                  <a:cubicBezTo>
                    <a:pt x="496222" y="1907417"/>
                    <a:pt x="467881" y="1889545"/>
                    <a:pt x="442756" y="1867786"/>
                  </a:cubicBezTo>
                  <a:close/>
                  <a:moveTo>
                    <a:pt x="5765920" y="1817909"/>
                  </a:moveTo>
                  <a:cubicBezTo>
                    <a:pt x="5759938" y="1821797"/>
                    <a:pt x="5754030" y="1825910"/>
                    <a:pt x="5748422" y="1830247"/>
                  </a:cubicBezTo>
                  <a:cubicBezTo>
                    <a:pt x="5738402" y="1837949"/>
                    <a:pt x="5729055" y="1846174"/>
                    <a:pt x="5720754" y="1854549"/>
                  </a:cubicBezTo>
                  <a:cubicBezTo>
                    <a:pt x="5706024" y="1869356"/>
                    <a:pt x="5693162" y="1885657"/>
                    <a:pt x="5682170" y="1903005"/>
                  </a:cubicBezTo>
                  <a:cubicBezTo>
                    <a:pt x="5712454" y="1916316"/>
                    <a:pt x="5740870" y="1934188"/>
                    <a:pt x="5765920" y="1955873"/>
                  </a:cubicBezTo>
                  <a:cubicBezTo>
                    <a:pt x="5790970" y="1934188"/>
                    <a:pt x="5819312" y="1916316"/>
                    <a:pt x="5849670" y="1903080"/>
                  </a:cubicBezTo>
                  <a:cubicBezTo>
                    <a:pt x="5838678" y="1885657"/>
                    <a:pt x="5825892" y="1869430"/>
                    <a:pt x="5811160" y="1854699"/>
                  </a:cubicBezTo>
                  <a:cubicBezTo>
                    <a:pt x="5802710" y="1846250"/>
                    <a:pt x="5793438" y="1838024"/>
                    <a:pt x="5783343" y="1830247"/>
                  </a:cubicBezTo>
                  <a:cubicBezTo>
                    <a:pt x="5777735" y="1825910"/>
                    <a:pt x="5771902" y="1821797"/>
                    <a:pt x="5765920" y="1817909"/>
                  </a:cubicBezTo>
                  <a:close/>
                  <a:moveTo>
                    <a:pt x="4583020" y="1817909"/>
                  </a:moveTo>
                  <a:cubicBezTo>
                    <a:pt x="4577112" y="1821797"/>
                    <a:pt x="4571280" y="1825910"/>
                    <a:pt x="4565671" y="1830247"/>
                  </a:cubicBezTo>
                  <a:cubicBezTo>
                    <a:pt x="4555875" y="1837725"/>
                    <a:pt x="4546528" y="1845951"/>
                    <a:pt x="4537780" y="1854699"/>
                  </a:cubicBezTo>
                  <a:cubicBezTo>
                    <a:pt x="4522973" y="1869505"/>
                    <a:pt x="4510187" y="1885807"/>
                    <a:pt x="4499194" y="1903080"/>
                  </a:cubicBezTo>
                  <a:cubicBezTo>
                    <a:pt x="4529479" y="1916390"/>
                    <a:pt x="4557894" y="1934262"/>
                    <a:pt x="4582945" y="1955947"/>
                  </a:cubicBezTo>
                  <a:cubicBezTo>
                    <a:pt x="4607994" y="1934188"/>
                    <a:pt x="4636336" y="1916316"/>
                    <a:pt x="4666696" y="1903005"/>
                  </a:cubicBezTo>
                  <a:cubicBezTo>
                    <a:pt x="4655703" y="1885582"/>
                    <a:pt x="4642916" y="1869356"/>
                    <a:pt x="4628185" y="1854625"/>
                  </a:cubicBezTo>
                  <a:cubicBezTo>
                    <a:pt x="4624969" y="1851409"/>
                    <a:pt x="4621679" y="1848268"/>
                    <a:pt x="4618314" y="1845277"/>
                  </a:cubicBezTo>
                  <a:cubicBezTo>
                    <a:pt x="4618314" y="1845277"/>
                    <a:pt x="4618240" y="1845202"/>
                    <a:pt x="4618240" y="1845202"/>
                  </a:cubicBezTo>
                  <a:cubicBezTo>
                    <a:pt x="4615024" y="1842286"/>
                    <a:pt x="4611734" y="1839445"/>
                    <a:pt x="4608518" y="1836753"/>
                  </a:cubicBezTo>
                  <a:cubicBezTo>
                    <a:pt x="4608219" y="1836528"/>
                    <a:pt x="4607994" y="1836379"/>
                    <a:pt x="4607771" y="1836155"/>
                  </a:cubicBezTo>
                  <a:cubicBezTo>
                    <a:pt x="4607696" y="1836080"/>
                    <a:pt x="4607546" y="1836005"/>
                    <a:pt x="4607472" y="1835930"/>
                  </a:cubicBezTo>
                  <a:cubicBezTo>
                    <a:pt x="4605154" y="1833986"/>
                    <a:pt x="4602686" y="1832042"/>
                    <a:pt x="4600293" y="1830172"/>
                  </a:cubicBezTo>
                  <a:cubicBezTo>
                    <a:pt x="4598723" y="1828976"/>
                    <a:pt x="4597003" y="1827705"/>
                    <a:pt x="4595358" y="1826508"/>
                  </a:cubicBezTo>
                  <a:lnTo>
                    <a:pt x="4593563" y="1825162"/>
                  </a:lnTo>
                  <a:cubicBezTo>
                    <a:pt x="4593339" y="1825013"/>
                    <a:pt x="4593189" y="1824863"/>
                    <a:pt x="4592966" y="1824788"/>
                  </a:cubicBezTo>
                  <a:cubicBezTo>
                    <a:pt x="4590572" y="1822994"/>
                    <a:pt x="4588104" y="1821348"/>
                    <a:pt x="4585712" y="1819704"/>
                  </a:cubicBezTo>
                  <a:cubicBezTo>
                    <a:pt x="4584814" y="1819105"/>
                    <a:pt x="4583917" y="1818507"/>
                    <a:pt x="4583020" y="1817909"/>
                  </a:cubicBezTo>
                  <a:close/>
                  <a:moveTo>
                    <a:pt x="2217144" y="1817909"/>
                  </a:moveTo>
                  <a:cubicBezTo>
                    <a:pt x="2211162" y="1821797"/>
                    <a:pt x="2205255" y="1825910"/>
                    <a:pt x="2199646" y="1830247"/>
                  </a:cubicBezTo>
                  <a:cubicBezTo>
                    <a:pt x="2189626" y="1837949"/>
                    <a:pt x="2180279" y="1846174"/>
                    <a:pt x="2171978" y="1854549"/>
                  </a:cubicBezTo>
                  <a:cubicBezTo>
                    <a:pt x="2157248" y="1869356"/>
                    <a:pt x="2144386" y="1885657"/>
                    <a:pt x="2133393" y="1903005"/>
                  </a:cubicBezTo>
                  <a:cubicBezTo>
                    <a:pt x="2163679" y="1916316"/>
                    <a:pt x="2192094" y="1934188"/>
                    <a:pt x="2217144" y="1955873"/>
                  </a:cubicBezTo>
                  <a:cubicBezTo>
                    <a:pt x="2242194" y="1934188"/>
                    <a:pt x="2270535" y="1916316"/>
                    <a:pt x="2300894" y="1903080"/>
                  </a:cubicBezTo>
                  <a:cubicBezTo>
                    <a:pt x="2289903" y="1885657"/>
                    <a:pt x="2277116" y="1869430"/>
                    <a:pt x="2262385" y="1854699"/>
                  </a:cubicBezTo>
                  <a:cubicBezTo>
                    <a:pt x="2253934" y="1846250"/>
                    <a:pt x="2244662" y="1838024"/>
                    <a:pt x="2234568" y="1830247"/>
                  </a:cubicBezTo>
                  <a:cubicBezTo>
                    <a:pt x="2228959" y="1825910"/>
                    <a:pt x="2223126" y="1821797"/>
                    <a:pt x="2217144" y="1817909"/>
                  </a:cubicBezTo>
                  <a:close/>
                  <a:moveTo>
                    <a:pt x="1034244" y="1817834"/>
                  </a:moveTo>
                  <a:cubicBezTo>
                    <a:pt x="1028337" y="1821723"/>
                    <a:pt x="1022504" y="1825835"/>
                    <a:pt x="1016896" y="1830172"/>
                  </a:cubicBezTo>
                  <a:cubicBezTo>
                    <a:pt x="1007100" y="1837650"/>
                    <a:pt x="997753" y="1845875"/>
                    <a:pt x="989003" y="1854625"/>
                  </a:cubicBezTo>
                  <a:cubicBezTo>
                    <a:pt x="974347" y="1869356"/>
                    <a:pt x="961485" y="1885657"/>
                    <a:pt x="950494" y="1903005"/>
                  </a:cubicBezTo>
                  <a:cubicBezTo>
                    <a:pt x="980778" y="1916316"/>
                    <a:pt x="1009194" y="1934188"/>
                    <a:pt x="1034244" y="1955873"/>
                  </a:cubicBezTo>
                  <a:cubicBezTo>
                    <a:pt x="1059294" y="1934188"/>
                    <a:pt x="1087635" y="1916316"/>
                    <a:pt x="1117995" y="1903005"/>
                  </a:cubicBezTo>
                  <a:cubicBezTo>
                    <a:pt x="1107002" y="1885582"/>
                    <a:pt x="1094215" y="1869356"/>
                    <a:pt x="1079484" y="1854625"/>
                  </a:cubicBezTo>
                  <a:cubicBezTo>
                    <a:pt x="1070735" y="1845875"/>
                    <a:pt x="1061388" y="1837650"/>
                    <a:pt x="1051667" y="1830247"/>
                  </a:cubicBezTo>
                  <a:cubicBezTo>
                    <a:pt x="1045984" y="1825835"/>
                    <a:pt x="1040151" y="1821723"/>
                    <a:pt x="1034244" y="1817834"/>
                  </a:cubicBezTo>
                  <a:close/>
                  <a:moveTo>
                    <a:pt x="3399970" y="1817759"/>
                  </a:moveTo>
                  <a:cubicBezTo>
                    <a:pt x="3394062" y="1821647"/>
                    <a:pt x="3388230" y="1825760"/>
                    <a:pt x="3382622" y="1830098"/>
                  </a:cubicBezTo>
                  <a:cubicBezTo>
                    <a:pt x="3380228" y="1831967"/>
                    <a:pt x="3377836" y="1833911"/>
                    <a:pt x="3375443" y="1835855"/>
                  </a:cubicBezTo>
                  <a:cubicBezTo>
                    <a:pt x="3373124" y="1837875"/>
                    <a:pt x="3370732" y="1839818"/>
                    <a:pt x="3368489" y="1841838"/>
                  </a:cubicBezTo>
                  <a:cubicBezTo>
                    <a:pt x="3368414" y="1841912"/>
                    <a:pt x="3368414" y="1841912"/>
                    <a:pt x="3368339" y="1841987"/>
                  </a:cubicBezTo>
                  <a:cubicBezTo>
                    <a:pt x="3366096" y="1843931"/>
                    <a:pt x="3364002" y="1845875"/>
                    <a:pt x="3361908" y="1847894"/>
                  </a:cubicBezTo>
                  <a:cubicBezTo>
                    <a:pt x="3361834" y="1847970"/>
                    <a:pt x="3361758" y="1848044"/>
                    <a:pt x="3361684" y="1848119"/>
                  </a:cubicBezTo>
                  <a:cubicBezTo>
                    <a:pt x="3361684" y="1848119"/>
                    <a:pt x="3361609" y="1848193"/>
                    <a:pt x="3361609" y="1848193"/>
                  </a:cubicBezTo>
                  <a:cubicBezTo>
                    <a:pt x="3361310" y="1848418"/>
                    <a:pt x="3361011" y="1848717"/>
                    <a:pt x="3360712" y="1849016"/>
                  </a:cubicBezTo>
                  <a:cubicBezTo>
                    <a:pt x="3358843" y="1850736"/>
                    <a:pt x="3356973" y="1852531"/>
                    <a:pt x="3355178" y="1854400"/>
                  </a:cubicBezTo>
                  <a:cubicBezTo>
                    <a:pt x="3355029" y="1854475"/>
                    <a:pt x="3354954" y="1854549"/>
                    <a:pt x="3354879" y="1854625"/>
                  </a:cubicBezTo>
                  <a:cubicBezTo>
                    <a:pt x="3352187" y="1857391"/>
                    <a:pt x="3349495" y="1860083"/>
                    <a:pt x="3346878" y="1862700"/>
                  </a:cubicBezTo>
                  <a:cubicBezTo>
                    <a:pt x="3346728" y="1862850"/>
                    <a:pt x="3346578" y="1863000"/>
                    <a:pt x="3346429" y="1863149"/>
                  </a:cubicBezTo>
                  <a:cubicBezTo>
                    <a:pt x="3342691" y="1867336"/>
                    <a:pt x="3338877" y="1871748"/>
                    <a:pt x="3335213" y="1876235"/>
                  </a:cubicBezTo>
                  <a:cubicBezTo>
                    <a:pt x="3328333" y="1884835"/>
                    <a:pt x="3321977" y="1893733"/>
                    <a:pt x="3316145" y="1902856"/>
                  </a:cubicBezTo>
                  <a:cubicBezTo>
                    <a:pt x="3346429" y="1916166"/>
                    <a:pt x="3374844" y="1934038"/>
                    <a:pt x="3399970" y="1955798"/>
                  </a:cubicBezTo>
                  <a:cubicBezTo>
                    <a:pt x="3425095" y="1934038"/>
                    <a:pt x="3453510" y="1916166"/>
                    <a:pt x="3483795" y="1902856"/>
                  </a:cubicBezTo>
                  <a:cubicBezTo>
                    <a:pt x="3472803" y="1885582"/>
                    <a:pt x="3460016" y="1869356"/>
                    <a:pt x="3445210" y="1854549"/>
                  </a:cubicBezTo>
                  <a:cubicBezTo>
                    <a:pt x="3436461" y="1845801"/>
                    <a:pt x="3427114" y="1837576"/>
                    <a:pt x="3417393" y="1830172"/>
                  </a:cubicBezTo>
                  <a:cubicBezTo>
                    <a:pt x="3411710" y="1825760"/>
                    <a:pt x="3405877" y="1821647"/>
                    <a:pt x="3399970" y="1817759"/>
                  </a:cubicBezTo>
                  <a:close/>
                  <a:moveTo>
                    <a:pt x="5243452" y="1784708"/>
                  </a:moveTo>
                  <a:cubicBezTo>
                    <a:pt x="5233731" y="1801383"/>
                    <a:pt x="5222365" y="1817086"/>
                    <a:pt x="5209802" y="1831892"/>
                  </a:cubicBezTo>
                  <a:cubicBezTo>
                    <a:pt x="5231264" y="1850064"/>
                    <a:pt x="5255490" y="1865094"/>
                    <a:pt x="5281289" y="1876085"/>
                  </a:cubicBezTo>
                  <a:cubicBezTo>
                    <a:pt x="5291832" y="1849988"/>
                    <a:pt x="5298338" y="1822321"/>
                    <a:pt x="5300656" y="1794354"/>
                  </a:cubicBezTo>
                  <a:cubicBezTo>
                    <a:pt x="5281364" y="1792784"/>
                    <a:pt x="5262221" y="1789643"/>
                    <a:pt x="5243452" y="1784708"/>
                  </a:cubicBezTo>
                  <a:close/>
                  <a:moveTo>
                    <a:pt x="511776" y="1784708"/>
                  </a:moveTo>
                  <a:cubicBezTo>
                    <a:pt x="502054" y="1801383"/>
                    <a:pt x="490688" y="1817086"/>
                    <a:pt x="478126" y="1831892"/>
                  </a:cubicBezTo>
                  <a:cubicBezTo>
                    <a:pt x="499587" y="1850064"/>
                    <a:pt x="523815" y="1865019"/>
                    <a:pt x="549613" y="1876011"/>
                  </a:cubicBezTo>
                  <a:cubicBezTo>
                    <a:pt x="560157" y="1849988"/>
                    <a:pt x="566662" y="1822321"/>
                    <a:pt x="568980" y="1794354"/>
                  </a:cubicBezTo>
                  <a:cubicBezTo>
                    <a:pt x="549688" y="1792784"/>
                    <a:pt x="530545" y="1789643"/>
                    <a:pt x="511776" y="1784708"/>
                  </a:cubicBezTo>
                  <a:close/>
                  <a:moveTo>
                    <a:pt x="373737" y="1784708"/>
                  </a:moveTo>
                  <a:cubicBezTo>
                    <a:pt x="354967" y="1789568"/>
                    <a:pt x="335825" y="1792709"/>
                    <a:pt x="316532" y="1794279"/>
                  </a:cubicBezTo>
                  <a:cubicBezTo>
                    <a:pt x="318851" y="1822321"/>
                    <a:pt x="325357" y="1849988"/>
                    <a:pt x="335900" y="1876085"/>
                  </a:cubicBezTo>
                  <a:cubicBezTo>
                    <a:pt x="361698" y="1865094"/>
                    <a:pt x="385851" y="1850138"/>
                    <a:pt x="407387" y="1831967"/>
                  </a:cubicBezTo>
                  <a:cubicBezTo>
                    <a:pt x="394824" y="1817161"/>
                    <a:pt x="383533" y="1801458"/>
                    <a:pt x="373737" y="1784708"/>
                  </a:cubicBezTo>
                  <a:close/>
                  <a:moveTo>
                    <a:pt x="6288238" y="1784633"/>
                  </a:moveTo>
                  <a:cubicBezTo>
                    <a:pt x="6269544" y="1789494"/>
                    <a:pt x="6250402" y="1792634"/>
                    <a:pt x="6231110" y="1794205"/>
                  </a:cubicBezTo>
                  <a:cubicBezTo>
                    <a:pt x="6233502" y="1822321"/>
                    <a:pt x="6240008" y="1850064"/>
                    <a:pt x="6250476" y="1876011"/>
                  </a:cubicBezTo>
                  <a:cubicBezTo>
                    <a:pt x="6276274" y="1865019"/>
                    <a:pt x="6300502" y="1850064"/>
                    <a:pt x="6321963" y="1831892"/>
                  </a:cubicBezTo>
                  <a:cubicBezTo>
                    <a:pt x="6309326" y="1817086"/>
                    <a:pt x="6298034" y="1801308"/>
                    <a:pt x="6288238" y="1784633"/>
                  </a:cubicBezTo>
                  <a:close/>
                  <a:moveTo>
                    <a:pt x="5105414" y="1784633"/>
                  </a:moveTo>
                  <a:cubicBezTo>
                    <a:pt x="5086644" y="1789494"/>
                    <a:pt x="5067501" y="1792634"/>
                    <a:pt x="5048209" y="1794205"/>
                  </a:cubicBezTo>
                  <a:cubicBezTo>
                    <a:pt x="5050526" y="1822321"/>
                    <a:pt x="5057032" y="1849988"/>
                    <a:pt x="5067576" y="1876011"/>
                  </a:cubicBezTo>
                  <a:cubicBezTo>
                    <a:pt x="5093374" y="1865019"/>
                    <a:pt x="5117527" y="1850064"/>
                    <a:pt x="5139062" y="1831892"/>
                  </a:cubicBezTo>
                  <a:cubicBezTo>
                    <a:pt x="5126500" y="1817086"/>
                    <a:pt x="5115208" y="1801383"/>
                    <a:pt x="5105414" y="1784633"/>
                  </a:cubicBezTo>
                  <a:close/>
                  <a:moveTo>
                    <a:pt x="4060552" y="1784633"/>
                  </a:moveTo>
                  <a:cubicBezTo>
                    <a:pt x="4050830" y="1801383"/>
                    <a:pt x="4039464" y="1817086"/>
                    <a:pt x="4026902" y="1831892"/>
                  </a:cubicBezTo>
                  <a:cubicBezTo>
                    <a:pt x="4048288" y="1850064"/>
                    <a:pt x="4072516" y="1865019"/>
                    <a:pt x="4098314" y="1876011"/>
                  </a:cubicBezTo>
                  <a:cubicBezTo>
                    <a:pt x="4108783" y="1850064"/>
                    <a:pt x="4115289" y="1822321"/>
                    <a:pt x="4117682" y="1794279"/>
                  </a:cubicBezTo>
                  <a:cubicBezTo>
                    <a:pt x="4098463" y="1792709"/>
                    <a:pt x="4079320" y="1789568"/>
                    <a:pt x="4060552" y="1784633"/>
                  </a:cubicBezTo>
                  <a:close/>
                  <a:moveTo>
                    <a:pt x="3922513" y="1784633"/>
                  </a:moveTo>
                  <a:cubicBezTo>
                    <a:pt x="3903818" y="1789494"/>
                    <a:pt x="3884675" y="1792634"/>
                    <a:pt x="3865308" y="1794205"/>
                  </a:cubicBezTo>
                  <a:cubicBezTo>
                    <a:pt x="3867627" y="1822321"/>
                    <a:pt x="3874207" y="1849988"/>
                    <a:pt x="3884675" y="1876011"/>
                  </a:cubicBezTo>
                  <a:cubicBezTo>
                    <a:pt x="3910474" y="1865019"/>
                    <a:pt x="3934626" y="1850064"/>
                    <a:pt x="3956162" y="1831892"/>
                  </a:cubicBezTo>
                  <a:cubicBezTo>
                    <a:pt x="3943600" y="1817086"/>
                    <a:pt x="3932309" y="1801383"/>
                    <a:pt x="3922513" y="1784633"/>
                  </a:cubicBezTo>
                  <a:close/>
                  <a:moveTo>
                    <a:pt x="2877576" y="1784633"/>
                  </a:moveTo>
                  <a:cubicBezTo>
                    <a:pt x="2867855" y="1801308"/>
                    <a:pt x="2856564" y="1817086"/>
                    <a:pt x="2843926" y="1831892"/>
                  </a:cubicBezTo>
                  <a:cubicBezTo>
                    <a:pt x="2865388" y="1850064"/>
                    <a:pt x="2889616" y="1865019"/>
                    <a:pt x="2915414" y="1876011"/>
                  </a:cubicBezTo>
                  <a:cubicBezTo>
                    <a:pt x="2925882" y="1850064"/>
                    <a:pt x="2932388" y="1822396"/>
                    <a:pt x="2934781" y="1794279"/>
                  </a:cubicBezTo>
                  <a:cubicBezTo>
                    <a:pt x="2915488" y="1792709"/>
                    <a:pt x="2896345" y="1789568"/>
                    <a:pt x="2877576" y="1784633"/>
                  </a:cubicBezTo>
                  <a:close/>
                  <a:moveTo>
                    <a:pt x="2739538" y="1784633"/>
                  </a:moveTo>
                  <a:cubicBezTo>
                    <a:pt x="2720843" y="1789494"/>
                    <a:pt x="2701700" y="1792634"/>
                    <a:pt x="2682408" y="1794205"/>
                  </a:cubicBezTo>
                  <a:cubicBezTo>
                    <a:pt x="2684726" y="1822321"/>
                    <a:pt x="2691307" y="1850064"/>
                    <a:pt x="2701775" y="1876011"/>
                  </a:cubicBezTo>
                  <a:cubicBezTo>
                    <a:pt x="2727573" y="1865019"/>
                    <a:pt x="2751726" y="1850064"/>
                    <a:pt x="2773262" y="1831892"/>
                  </a:cubicBezTo>
                  <a:cubicBezTo>
                    <a:pt x="2760624" y="1817086"/>
                    <a:pt x="2749334" y="1801308"/>
                    <a:pt x="2739538" y="1784633"/>
                  </a:cubicBezTo>
                  <a:close/>
                  <a:moveTo>
                    <a:pt x="1694676" y="1784633"/>
                  </a:moveTo>
                  <a:cubicBezTo>
                    <a:pt x="1684880" y="1801383"/>
                    <a:pt x="1673589" y="1817161"/>
                    <a:pt x="1661026" y="1831892"/>
                  </a:cubicBezTo>
                  <a:cubicBezTo>
                    <a:pt x="1682562" y="1850064"/>
                    <a:pt x="1706715" y="1865094"/>
                    <a:pt x="1732513" y="1876011"/>
                  </a:cubicBezTo>
                  <a:cubicBezTo>
                    <a:pt x="1742982" y="1850064"/>
                    <a:pt x="1749488" y="1822321"/>
                    <a:pt x="1751881" y="1794279"/>
                  </a:cubicBezTo>
                  <a:cubicBezTo>
                    <a:pt x="1732588" y="1792709"/>
                    <a:pt x="1713445" y="1789568"/>
                    <a:pt x="1694676" y="1784633"/>
                  </a:cubicBezTo>
                  <a:close/>
                  <a:moveTo>
                    <a:pt x="1556637" y="1784633"/>
                  </a:moveTo>
                  <a:cubicBezTo>
                    <a:pt x="1537868" y="1789494"/>
                    <a:pt x="1518800" y="1792634"/>
                    <a:pt x="1499433" y="1794205"/>
                  </a:cubicBezTo>
                  <a:cubicBezTo>
                    <a:pt x="1501751" y="1822246"/>
                    <a:pt x="1508256" y="1849914"/>
                    <a:pt x="1518800" y="1876011"/>
                  </a:cubicBezTo>
                  <a:cubicBezTo>
                    <a:pt x="1544673" y="1865019"/>
                    <a:pt x="1568826" y="1850064"/>
                    <a:pt x="1590287" y="1831892"/>
                  </a:cubicBezTo>
                  <a:cubicBezTo>
                    <a:pt x="1577725" y="1817086"/>
                    <a:pt x="1566433" y="1801308"/>
                    <a:pt x="1556637" y="1784633"/>
                  </a:cubicBezTo>
                  <a:close/>
                  <a:moveTo>
                    <a:pt x="4900972" y="1772818"/>
                  </a:moveTo>
                  <a:cubicBezTo>
                    <a:pt x="4896486" y="1792858"/>
                    <a:pt x="4894167" y="1813422"/>
                    <a:pt x="4894167" y="1834360"/>
                  </a:cubicBezTo>
                  <a:cubicBezTo>
                    <a:pt x="4894167" y="1854026"/>
                    <a:pt x="4896186" y="1873469"/>
                    <a:pt x="4900150" y="1892237"/>
                  </a:cubicBezTo>
                  <a:cubicBezTo>
                    <a:pt x="4918993" y="1896201"/>
                    <a:pt x="4938435" y="1898219"/>
                    <a:pt x="4958102" y="1898219"/>
                  </a:cubicBezTo>
                  <a:cubicBezTo>
                    <a:pt x="4978890" y="1898219"/>
                    <a:pt x="4999529" y="1895826"/>
                    <a:pt x="5019644" y="1891340"/>
                  </a:cubicBezTo>
                  <a:cubicBezTo>
                    <a:pt x="5007604" y="1860532"/>
                    <a:pt x="5000202" y="1827780"/>
                    <a:pt x="4997808" y="1794578"/>
                  </a:cubicBezTo>
                  <a:cubicBezTo>
                    <a:pt x="4964608" y="1792111"/>
                    <a:pt x="4931856" y="1784708"/>
                    <a:pt x="4900972" y="1772818"/>
                  </a:cubicBezTo>
                  <a:close/>
                  <a:moveTo>
                    <a:pt x="3718146" y="1772818"/>
                  </a:moveTo>
                  <a:cubicBezTo>
                    <a:pt x="3713585" y="1792933"/>
                    <a:pt x="3711267" y="1813497"/>
                    <a:pt x="3711267" y="1834360"/>
                  </a:cubicBezTo>
                  <a:cubicBezTo>
                    <a:pt x="3711267" y="1853951"/>
                    <a:pt x="3713286" y="1873319"/>
                    <a:pt x="3717324" y="1892237"/>
                  </a:cubicBezTo>
                  <a:cubicBezTo>
                    <a:pt x="3736168" y="1896201"/>
                    <a:pt x="3755535" y="1898219"/>
                    <a:pt x="3775277" y="1898219"/>
                  </a:cubicBezTo>
                  <a:cubicBezTo>
                    <a:pt x="3796064" y="1898219"/>
                    <a:pt x="3816703" y="1895826"/>
                    <a:pt x="3836818" y="1891340"/>
                  </a:cubicBezTo>
                  <a:cubicBezTo>
                    <a:pt x="3824779" y="1860532"/>
                    <a:pt x="3817301" y="1827780"/>
                    <a:pt x="3814908" y="1794578"/>
                  </a:cubicBezTo>
                  <a:cubicBezTo>
                    <a:pt x="3781632" y="1792111"/>
                    <a:pt x="3748955" y="1784708"/>
                    <a:pt x="3718146" y="1772818"/>
                  </a:cubicBezTo>
                  <a:close/>
                  <a:moveTo>
                    <a:pt x="2535246" y="1772818"/>
                  </a:moveTo>
                  <a:cubicBezTo>
                    <a:pt x="2530685" y="1792933"/>
                    <a:pt x="2528367" y="1813571"/>
                    <a:pt x="2528367" y="1834360"/>
                  </a:cubicBezTo>
                  <a:cubicBezTo>
                    <a:pt x="2528367" y="1854026"/>
                    <a:pt x="2530386" y="1873469"/>
                    <a:pt x="2534349" y="1892237"/>
                  </a:cubicBezTo>
                  <a:cubicBezTo>
                    <a:pt x="2553193" y="1896201"/>
                    <a:pt x="2572635" y="1898219"/>
                    <a:pt x="2592376" y="1898219"/>
                  </a:cubicBezTo>
                  <a:cubicBezTo>
                    <a:pt x="2613164" y="1898219"/>
                    <a:pt x="2633802" y="1895826"/>
                    <a:pt x="2653918" y="1891340"/>
                  </a:cubicBezTo>
                  <a:cubicBezTo>
                    <a:pt x="2641878" y="1860532"/>
                    <a:pt x="2634401" y="1827780"/>
                    <a:pt x="2632008" y="1794578"/>
                  </a:cubicBezTo>
                  <a:cubicBezTo>
                    <a:pt x="2598732" y="1792111"/>
                    <a:pt x="2566055" y="1784708"/>
                    <a:pt x="2535246" y="1772818"/>
                  </a:cubicBezTo>
                  <a:close/>
                  <a:moveTo>
                    <a:pt x="1352271" y="1772818"/>
                  </a:moveTo>
                  <a:cubicBezTo>
                    <a:pt x="1347785" y="1792858"/>
                    <a:pt x="1345466" y="1813422"/>
                    <a:pt x="1345466" y="1834360"/>
                  </a:cubicBezTo>
                  <a:cubicBezTo>
                    <a:pt x="1345466" y="1854026"/>
                    <a:pt x="1347486" y="1873393"/>
                    <a:pt x="1351449" y="1892237"/>
                  </a:cubicBezTo>
                  <a:cubicBezTo>
                    <a:pt x="1370292" y="1896201"/>
                    <a:pt x="1389735" y="1898219"/>
                    <a:pt x="1409476" y="1898219"/>
                  </a:cubicBezTo>
                  <a:cubicBezTo>
                    <a:pt x="1430189" y="1898219"/>
                    <a:pt x="1450827" y="1895826"/>
                    <a:pt x="1470943" y="1891340"/>
                  </a:cubicBezTo>
                  <a:cubicBezTo>
                    <a:pt x="1458829" y="1860457"/>
                    <a:pt x="1451426" y="1827705"/>
                    <a:pt x="1449033" y="1794578"/>
                  </a:cubicBezTo>
                  <a:cubicBezTo>
                    <a:pt x="1415832" y="1792111"/>
                    <a:pt x="1383080" y="1784708"/>
                    <a:pt x="1352271" y="1772818"/>
                  </a:cubicBezTo>
                  <a:close/>
                  <a:moveTo>
                    <a:pt x="6083947" y="1772743"/>
                  </a:moveTo>
                  <a:cubicBezTo>
                    <a:pt x="6079460" y="1792784"/>
                    <a:pt x="6077143" y="1813348"/>
                    <a:pt x="6077143" y="1834285"/>
                  </a:cubicBezTo>
                  <a:cubicBezTo>
                    <a:pt x="6077143" y="1853951"/>
                    <a:pt x="6079162" y="1873393"/>
                    <a:pt x="6083124" y="1892162"/>
                  </a:cubicBezTo>
                  <a:cubicBezTo>
                    <a:pt x="6101969" y="1896125"/>
                    <a:pt x="6121410" y="1898145"/>
                    <a:pt x="6141152" y="1898145"/>
                  </a:cubicBezTo>
                  <a:cubicBezTo>
                    <a:pt x="6161940" y="1898145"/>
                    <a:pt x="6182504" y="1895826"/>
                    <a:pt x="6202619" y="1891340"/>
                  </a:cubicBezTo>
                  <a:cubicBezTo>
                    <a:pt x="6190580" y="1860532"/>
                    <a:pt x="6183102" y="1827780"/>
                    <a:pt x="6180709" y="1794578"/>
                  </a:cubicBezTo>
                  <a:cubicBezTo>
                    <a:pt x="6147434" y="1792186"/>
                    <a:pt x="6114756" y="1784708"/>
                    <a:pt x="6083947" y="1772743"/>
                  </a:cubicBezTo>
                  <a:close/>
                  <a:moveTo>
                    <a:pt x="3081942" y="1772743"/>
                  </a:moveTo>
                  <a:cubicBezTo>
                    <a:pt x="3051059" y="1784782"/>
                    <a:pt x="3018307" y="1792186"/>
                    <a:pt x="2985180" y="1794653"/>
                  </a:cubicBezTo>
                  <a:cubicBezTo>
                    <a:pt x="2982788" y="1827780"/>
                    <a:pt x="2975385" y="1860457"/>
                    <a:pt x="2963346" y="1891265"/>
                  </a:cubicBezTo>
                  <a:cubicBezTo>
                    <a:pt x="3002603" y="1899939"/>
                    <a:pt x="3043731" y="1900388"/>
                    <a:pt x="3082764" y="1892237"/>
                  </a:cubicBezTo>
                  <a:cubicBezTo>
                    <a:pt x="3086803" y="1873244"/>
                    <a:pt x="3088822" y="1853802"/>
                    <a:pt x="3088822" y="1834285"/>
                  </a:cubicBezTo>
                  <a:cubicBezTo>
                    <a:pt x="3088822" y="1813497"/>
                    <a:pt x="3086429" y="1792858"/>
                    <a:pt x="3081942" y="1772743"/>
                  </a:cubicBezTo>
                  <a:close/>
                  <a:moveTo>
                    <a:pt x="716067" y="1772743"/>
                  </a:moveTo>
                  <a:cubicBezTo>
                    <a:pt x="685184" y="1784782"/>
                    <a:pt x="652506" y="1792186"/>
                    <a:pt x="619305" y="1794653"/>
                  </a:cubicBezTo>
                  <a:cubicBezTo>
                    <a:pt x="616988" y="1827705"/>
                    <a:pt x="609510" y="1860457"/>
                    <a:pt x="597396" y="1891415"/>
                  </a:cubicBezTo>
                  <a:cubicBezTo>
                    <a:pt x="617510" y="1895902"/>
                    <a:pt x="638074" y="1898219"/>
                    <a:pt x="658937" y="1898219"/>
                  </a:cubicBezTo>
                  <a:cubicBezTo>
                    <a:pt x="678604" y="1898219"/>
                    <a:pt x="698045" y="1896201"/>
                    <a:pt x="716890" y="1892237"/>
                  </a:cubicBezTo>
                  <a:cubicBezTo>
                    <a:pt x="720853" y="1873469"/>
                    <a:pt x="722872" y="1853951"/>
                    <a:pt x="722872" y="1834285"/>
                  </a:cubicBezTo>
                  <a:cubicBezTo>
                    <a:pt x="722872" y="1813497"/>
                    <a:pt x="720554" y="1792933"/>
                    <a:pt x="716067" y="1772743"/>
                  </a:cubicBezTo>
                  <a:close/>
                  <a:moveTo>
                    <a:pt x="169371" y="1772743"/>
                  </a:moveTo>
                  <a:cubicBezTo>
                    <a:pt x="164884" y="1792784"/>
                    <a:pt x="162566" y="1813348"/>
                    <a:pt x="162566" y="1834285"/>
                  </a:cubicBezTo>
                  <a:cubicBezTo>
                    <a:pt x="162566" y="1853951"/>
                    <a:pt x="164585" y="1873393"/>
                    <a:pt x="168548" y="1892162"/>
                  </a:cubicBezTo>
                  <a:cubicBezTo>
                    <a:pt x="187392" y="1896125"/>
                    <a:pt x="206760" y="1898145"/>
                    <a:pt x="226501" y="1898145"/>
                  </a:cubicBezTo>
                  <a:cubicBezTo>
                    <a:pt x="247288" y="1898145"/>
                    <a:pt x="267852" y="1895826"/>
                    <a:pt x="287968" y="1891340"/>
                  </a:cubicBezTo>
                  <a:cubicBezTo>
                    <a:pt x="275928" y="1860532"/>
                    <a:pt x="268526" y="1827780"/>
                    <a:pt x="266133" y="1794578"/>
                  </a:cubicBezTo>
                  <a:cubicBezTo>
                    <a:pt x="232857" y="1792186"/>
                    <a:pt x="200105" y="1784708"/>
                    <a:pt x="169371" y="1772743"/>
                  </a:cubicBezTo>
                  <a:close/>
                  <a:moveTo>
                    <a:pt x="5447818" y="1772669"/>
                  </a:moveTo>
                  <a:cubicBezTo>
                    <a:pt x="5417009" y="1784708"/>
                    <a:pt x="5384257" y="1792111"/>
                    <a:pt x="5351056" y="1794578"/>
                  </a:cubicBezTo>
                  <a:cubicBezTo>
                    <a:pt x="5348664" y="1827630"/>
                    <a:pt x="5341261" y="1860308"/>
                    <a:pt x="5329221" y="1891191"/>
                  </a:cubicBezTo>
                  <a:cubicBezTo>
                    <a:pt x="5368554" y="1900014"/>
                    <a:pt x="5409756" y="1900388"/>
                    <a:pt x="5448640" y="1892162"/>
                  </a:cubicBezTo>
                  <a:cubicBezTo>
                    <a:pt x="5452603" y="1873393"/>
                    <a:pt x="5454622" y="1853877"/>
                    <a:pt x="5454622" y="1834210"/>
                  </a:cubicBezTo>
                  <a:cubicBezTo>
                    <a:pt x="5454622" y="1813348"/>
                    <a:pt x="5452305" y="1792709"/>
                    <a:pt x="5447818" y="1772669"/>
                  </a:cubicBezTo>
                  <a:close/>
                  <a:moveTo>
                    <a:pt x="4264843" y="1772669"/>
                  </a:moveTo>
                  <a:cubicBezTo>
                    <a:pt x="4234035" y="1784708"/>
                    <a:pt x="4201282" y="1792111"/>
                    <a:pt x="4168081" y="1794578"/>
                  </a:cubicBezTo>
                  <a:cubicBezTo>
                    <a:pt x="4165688" y="1827705"/>
                    <a:pt x="4158210" y="1860457"/>
                    <a:pt x="4146172" y="1891265"/>
                  </a:cubicBezTo>
                  <a:cubicBezTo>
                    <a:pt x="4166361" y="1895826"/>
                    <a:pt x="4187000" y="1898145"/>
                    <a:pt x="4207788" y="1898145"/>
                  </a:cubicBezTo>
                  <a:cubicBezTo>
                    <a:pt x="4227454" y="1898145"/>
                    <a:pt x="4246896" y="1896201"/>
                    <a:pt x="4265740" y="1892162"/>
                  </a:cubicBezTo>
                  <a:cubicBezTo>
                    <a:pt x="4269704" y="1873469"/>
                    <a:pt x="4271722" y="1853877"/>
                    <a:pt x="4271722" y="1834210"/>
                  </a:cubicBezTo>
                  <a:cubicBezTo>
                    <a:pt x="4271722" y="1818881"/>
                    <a:pt x="4270451" y="1803626"/>
                    <a:pt x="4268058" y="1788895"/>
                  </a:cubicBezTo>
                  <a:cubicBezTo>
                    <a:pt x="4267086" y="1782988"/>
                    <a:pt x="4265964" y="1777754"/>
                    <a:pt x="4264843" y="1772669"/>
                  </a:cubicBezTo>
                  <a:close/>
                  <a:moveTo>
                    <a:pt x="1899042" y="1772669"/>
                  </a:moveTo>
                  <a:cubicBezTo>
                    <a:pt x="1868159" y="1784708"/>
                    <a:pt x="1835407" y="1792111"/>
                    <a:pt x="1802280" y="1794578"/>
                  </a:cubicBezTo>
                  <a:cubicBezTo>
                    <a:pt x="1799887" y="1827705"/>
                    <a:pt x="1792485" y="1860382"/>
                    <a:pt x="1780445" y="1891191"/>
                  </a:cubicBezTo>
                  <a:cubicBezTo>
                    <a:pt x="1819778" y="1899939"/>
                    <a:pt x="1860980" y="1900388"/>
                    <a:pt x="1899865" y="1892162"/>
                  </a:cubicBezTo>
                  <a:cubicBezTo>
                    <a:pt x="1903828" y="1873319"/>
                    <a:pt x="1905846" y="1853877"/>
                    <a:pt x="1905846" y="1834210"/>
                  </a:cubicBezTo>
                  <a:cubicBezTo>
                    <a:pt x="1905846" y="1813348"/>
                    <a:pt x="1903529" y="1792709"/>
                    <a:pt x="1899042" y="1772669"/>
                  </a:cubicBezTo>
                  <a:close/>
                  <a:moveTo>
                    <a:pt x="5591390" y="1663419"/>
                  </a:moveTo>
                  <a:cubicBezTo>
                    <a:pt x="5582042" y="1675832"/>
                    <a:pt x="5571948" y="1687647"/>
                    <a:pt x="5560882" y="1698714"/>
                  </a:cubicBezTo>
                  <a:cubicBezTo>
                    <a:pt x="5540691" y="1718829"/>
                    <a:pt x="5518258" y="1736178"/>
                    <a:pt x="5493956" y="1750385"/>
                  </a:cubicBezTo>
                  <a:cubicBezTo>
                    <a:pt x="5501060" y="1777604"/>
                    <a:pt x="5504649" y="1805720"/>
                    <a:pt x="5504649" y="1834285"/>
                  </a:cubicBezTo>
                  <a:cubicBezTo>
                    <a:pt x="5504649" y="1849315"/>
                    <a:pt x="5503602" y="1864196"/>
                    <a:pt x="5501582" y="1878927"/>
                  </a:cubicBezTo>
                  <a:cubicBezTo>
                    <a:pt x="5545402" y="1872497"/>
                    <a:pt x="5590568" y="1874814"/>
                    <a:pt x="5633415" y="1886031"/>
                  </a:cubicBezTo>
                  <a:cubicBezTo>
                    <a:pt x="5647698" y="1861803"/>
                    <a:pt x="5664971" y="1839370"/>
                    <a:pt x="5685086" y="1819180"/>
                  </a:cubicBezTo>
                  <a:cubicBezTo>
                    <a:pt x="5694956" y="1809235"/>
                    <a:pt x="5705948" y="1799589"/>
                    <a:pt x="5717764" y="1790465"/>
                  </a:cubicBezTo>
                  <a:cubicBezTo>
                    <a:pt x="5717987" y="1790316"/>
                    <a:pt x="5718137" y="1790166"/>
                    <a:pt x="5718362" y="1790017"/>
                  </a:cubicBezTo>
                  <a:cubicBezTo>
                    <a:pt x="5716118" y="1788073"/>
                    <a:pt x="5713800" y="1785979"/>
                    <a:pt x="5711557" y="1783736"/>
                  </a:cubicBezTo>
                  <a:cubicBezTo>
                    <a:pt x="5690544" y="1762947"/>
                    <a:pt x="5677458" y="1736776"/>
                    <a:pt x="5672972" y="1707164"/>
                  </a:cubicBezTo>
                  <a:cubicBezTo>
                    <a:pt x="5633863" y="1701481"/>
                    <a:pt x="5607840" y="1681814"/>
                    <a:pt x="5591390" y="1663419"/>
                  </a:cubicBezTo>
                  <a:close/>
                  <a:moveTo>
                    <a:pt x="3225963" y="1663419"/>
                  </a:moveTo>
                  <a:cubicBezTo>
                    <a:pt x="3216616" y="1675757"/>
                    <a:pt x="3206446" y="1687647"/>
                    <a:pt x="3195379" y="1698714"/>
                  </a:cubicBezTo>
                  <a:cubicBezTo>
                    <a:pt x="3175114" y="1718904"/>
                    <a:pt x="3152682" y="1736178"/>
                    <a:pt x="3128454" y="1750385"/>
                  </a:cubicBezTo>
                  <a:cubicBezTo>
                    <a:pt x="3135632" y="1777754"/>
                    <a:pt x="3139222" y="1805870"/>
                    <a:pt x="3139222" y="1834285"/>
                  </a:cubicBezTo>
                  <a:cubicBezTo>
                    <a:pt x="3139222" y="1849241"/>
                    <a:pt x="3138100" y="1864121"/>
                    <a:pt x="3136081" y="1878927"/>
                  </a:cubicBezTo>
                  <a:cubicBezTo>
                    <a:pt x="3179826" y="1872497"/>
                    <a:pt x="3225066" y="1874814"/>
                    <a:pt x="3267913" y="1886031"/>
                  </a:cubicBezTo>
                  <a:cubicBezTo>
                    <a:pt x="3276288" y="1871674"/>
                    <a:pt x="3285935" y="1857765"/>
                    <a:pt x="3296553" y="1844679"/>
                  </a:cubicBezTo>
                  <a:cubicBezTo>
                    <a:pt x="3296553" y="1844679"/>
                    <a:pt x="3296628" y="1844604"/>
                    <a:pt x="3296628" y="1844604"/>
                  </a:cubicBezTo>
                  <a:cubicBezTo>
                    <a:pt x="3296628" y="1844530"/>
                    <a:pt x="3296703" y="1844455"/>
                    <a:pt x="3296777" y="1844380"/>
                  </a:cubicBezTo>
                  <a:cubicBezTo>
                    <a:pt x="3300965" y="1839220"/>
                    <a:pt x="3305377" y="1834061"/>
                    <a:pt x="3309938" y="1829125"/>
                  </a:cubicBezTo>
                  <a:cubicBezTo>
                    <a:pt x="3310012" y="1829125"/>
                    <a:pt x="3310012" y="1829051"/>
                    <a:pt x="3310012" y="1829051"/>
                  </a:cubicBezTo>
                  <a:cubicBezTo>
                    <a:pt x="3310012" y="1828976"/>
                    <a:pt x="3310087" y="1828976"/>
                    <a:pt x="3310087" y="1828901"/>
                  </a:cubicBezTo>
                  <a:cubicBezTo>
                    <a:pt x="3312929" y="1825686"/>
                    <a:pt x="3316145" y="1822396"/>
                    <a:pt x="3319435" y="1819105"/>
                  </a:cubicBezTo>
                  <a:cubicBezTo>
                    <a:pt x="3319734" y="1818732"/>
                    <a:pt x="3320108" y="1818433"/>
                    <a:pt x="3320407" y="1818133"/>
                  </a:cubicBezTo>
                  <a:cubicBezTo>
                    <a:pt x="3321454" y="1817086"/>
                    <a:pt x="3322500" y="1816114"/>
                    <a:pt x="3323548" y="1815067"/>
                  </a:cubicBezTo>
                  <a:cubicBezTo>
                    <a:pt x="3324744" y="1813871"/>
                    <a:pt x="3326015" y="1812600"/>
                    <a:pt x="3327286" y="1811403"/>
                  </a:cubicBezTo>
                  <a:cubicBezTo>
                    <a:pt x="3327660" y="1811029"/>
                    <a:pt x="3328109" y="1810656"/>
                    <a:pt x="3328483" y="1810356"/>
                  </a:cubicBezTo>
                  <a:cubicBezTo>
                    <a:pt x="3330726" y="1808337"/>
                    <a:pt x="3332895" y="1806393"/>
                    <a:pt x="3335063" y="1804374"/>
                  </a:cubicBezTo>
                  <a:cubicBezTo>
                    <a:pt x="3335512" y="1803925"/>
                    <a:pt x="3336035" y="1803477"/>
                    <a:pt x="3336559" y="1803103"/>
                  </a:cubicBezTo>
                  <a:cubicBezTo>
                    <a:pt x="3338503" y="1801383"/>
                    <a:pt x="3340447" y="1799738"/>
                    <a:pt x="3342392" y="1798093"/>
                  </a:cubicBezTo>
                  <a:lnTo>
                    <a:pt x="3343288" y="1797345"/>
                  </a:lnTo>
                  <a:cubicBezTo>
                    <a:pt x="3343438" y="1797196"/>
                    <a:pt x="3343663" y="1797120"/>
                    <a:pt x="3343812" y="1796971"/>
                  </a:cubicBezTo>
                  <a:cubicBezTo>
                    <a:pt x="3343887" y="1796897"/>
                    <a:pt x="3343887" y="1796897"/>
                    <a:pt x="3343962" y="1796821"/>
                  </a:cubicBezTo>
                  <a:cubicBezTo>
                    <a:pt x="3346654" y="1794653"/>
                    <a:pt x="3349346" y="1792559"/>
                    <a:pt x="3352038" y="1790465"/>
                  </a:cubicBezTo>
                  <a:cubicBezTo>
                    <a:pt x="3352262" y="1790391"/>
                    <a:pt x="3352486" y="1790242"/>
                    <a:pt x="3352636" y="1790092"/>
                  </a:cubicBezTo>
                  <a:cubicBezTo>
                    <a:pt x="3350318" y="1788073"/>
                    <a:pt x="3348075" y="1785979"/>
                    <a:pt x="3345756" y="1783736"/>
                  </a:cubicBezTo>
                  <a:cubicBezTo>
                    <a:pt x="3330502" y="1768631"/>
                    <a:pt x="3312704" y="1743805"/>
                    <a:pt x="3307172" y="1707164"/>
                  </a:cubicBezTo>
                  <a:cubicBezTo>
                    <a:pt x="3268287" y="1701406"/>
                    <a:pt x="3242488" y="1681814"/>
                    <a:pt x="3227308" y="1664914"/>
                  </a:cubicBezTo>
                  <a:cubicBezTo>
                    <a:pt x="3227234" y="1664840"/>
                    <a:pt x="3227234" y="1664840"/>
                    <a:pt x="3227234" y="1664840"/>
                  </a:cubicBezTo>
                  <a:cubicBezTo>
                    <a:pt x="3226786" y="1664392"/>
                    <a:pt x="3226412" y="1663868"/>
                    <a:pt x="3225963" y="1663419"/>
                  </a:cubicBezTo>
                  <a:close/>
                  <a:moveTo>
                    <a:pt x="2042614" y="1663419"/>
                  </a:moveTo>
                  <a:cubicBezTo>
                    <a:pt x="2033267" y="1675832"/>
                    <a:pt x="2023172" y="1687647"/>
                    <a:pt x="2012105" y="1698714"/>
                  </a:cubicBezTo>
                  <a:cubicBezTo>
                    <a:pt x="1991840" y="1718904"/>
                    <a:pt x="1969407" y="1736178"/>
                    <a:pt x="1945180" y="1750385"/>
                  </a:cubicBezTo>
                  <a:cubicBezTo>
                    <a:pt x="1952284" y="1777604"/>
                    <a:pt x="1955873" y="1805795"/>
                    <a:pt x="1955873" y="1834285"/>
                  </a:cubicBezTo>
                  <a:cubicBezTo>
                    <a:pt x="1955873" y="1849315"/>
                    <a:pt x="1954826" y="1864196"/>
                    <a:pt x="1952807" y="1878927"/>
                  </a:cubicBezTo>
                  <a:cubicBezTo>
                    <a:pt x="1996626" y="1872497"/>
                    <a:pt x="2041792" y="1874814"/>
                    <a:pt x="2084639" y="1886031"/>
                  </a:cubicBezTo>
                  <a:cubicBezTo>
                    <a:pt x="2098921" y="1861803"/>
                    <a:pt x="2116195" y="1839370"/>
                    <a:pt x="2136310" y="1819180"/>
                  </a:cubicBezTo>
                  <a:cubicBezTo>
                    <a:pt x="2146181" y="1809235"/>
                    <a:pt x="2157173" y="1799589"/>
                    <a:pt x="2168987" y="1790465"/>
                  </a:cubicBezTo>
                  <a:cubicBezTo>
                    <a:pt x="2169212" y="1790316"/>
                    <a:pt x="2169362" y="1790166"/>
                    <a:pt x="2169586" y="1790017"/>
                  </a:cubicBezTo>
                  <a:cubicBezTo>
                    <a:pt x="2167343" y="1788073"/>
                    <a:pt x="2165099" y="1785979"/>
                    <a:pt x="2162781" y="1783736"/>
                  </a:cubicBezTo>
                  <a:cubicBezTo>
                    <a:pt x="2141768" y="1762947"/>
                    <a:pt x="2128683" y="1736776"/>
                    <a:pt x="2124196" y="1707164"/>
                  </a:cubicBezTo>
                  <a:cubicBezTo>
                    <a:pt x="2085088" y="1701481"/>
                    <a:pt x="2059065" y="1681814"/>
                    <a:pt x="2042614" y="1663419"/>
                  </a:cubicBezTo>
                  <a:close/>
                  <a:moveTo>
                    <a:pt x="4408639" y="1663344"/>
                  </a:moveTo>
                  <a:cubicBezTo>
                    <a:pt x="4399218" y="1675832"/>
                    <a:pt x="4389048" y="1687647"/>
                    <a:pt x="4377981" y="1698714"/>
                  </a:cubicBezTo>
                  <a:cubicBezTo>
                    <a:pt x="4357790" y="1718829"/>
                    <a:pt x="4335358" y="1736102"/>
                    <a:pt x="4311130" y="1750310"/>
                  </a:cubicBezTo>
                  <a:cubicBezTo>
                    <a:pt x="4311504" y="1751955"/>
                    <a:pt x="4311952" y="1753526"/>
                    <a:pt x="4312326" y="1755171"/>
                  </a:cubicBezTo>
                  <a:cubicBezTo>
                    <a:pt x="4314494" y="1763770"/>
                    <a:pt x="4316290" y="1772519"/>
                    <a:pt x="4317636" y="1780969"/>
                  </a:cubicBezTo>
                  <a:cubicBezTo>
                    <a:pt x="4320478" y="1798392"/>
                    <a:pt x="4321898" y="1816263"/>
                    <a:pt x="4321898" y="1834210"/>
                  </a:cubicBezTo>
                  <a:cubicBezTo>
                    <a:pt x="4321898" y="1849241"/>
                    <a:pt x="4320851" y="1864121"/>
                    <a:pt x="4318832" y="1878853"/>
                  </a:cubicBezTo>
                  <a:cubicBezTo>
                    <a:pt x="4362651" y="1872421"/>
                    <a:pt x="4407892" y="1874740"/>
                    <a:pt x="4450664" y="1885956"/>
                  </a:cubicBezTo>
                  <a:cubicBezTo>
                    <a:pt x="4464797" y="1861803"/>
                    <a:pt x="4482145" y="1839370"/>
                    <a:pt x="4502336" y="1819105"/>
                  </a:cubicBezTo>
                  <a:cubicBezTo>
                    <a:pt x="4512654" y="1808786"/>
                    <a:pt x="4523722" y="1799140"/>
                    <a:pt x="4535162" y="1790391"/>
                  </a:cubicBezTo>
                  <a:cubicBezTo>
                    <a:pt x="4535312" y="1790316"/>
                    <a:pt x="4535461" y="1790242"/>
                    <a:pt x="4535611" y="1790092"/>
                  </a:cubicBezTo>
                  <a:cubicBezTo>
                    <a:pt x="4533293" y="1788148"/>
                    <a:pt x="4531049" y="1786053"/>
                    <a:pt x="4528732" y="1783811"/>
                  </a:cubicBezTo>
                  <a:cubicBezTo>
                    <a:pt x="4507718" y="1762873"/>
                    <a:pt x="4494633" y="1736700"/>
                    <a:pt x="4490146" y="1707164"/>
                  </a:cubicBezTo>
                  <a:cubicBezTo>
                    <a:pt x="4450962" y="1701481"/>
                    <a:pt x="4424941" y="1681814"/>
                    <a:pt x="4408639" y="1663344"/>
                  </a:cubicBezTo>
                  <a:close/>
                  <a:moveTo>
                    <a:pt x="859938" y="1663344"/>
                  </a:moveTo>
                  <a:cubicBezTo>
                    <a:pt x="850666" y="1675757"/>
                    <a:pt x="840496" y="1687572"/>
                    <a:pt x="829429" y="1698639"/>
                  </a:cubicBezTo>
                  <a:cubicBezTo>
                    <a:pt x="809165" y="1718829"/>
                    <a:pt x="786657" y="1736102"/>
                    <a:pt x="762504" y="1750310"/>
                  </a:cubicBezTo>
                  <a:cubicBezTo>
                    <a:pt x="769608" y="1777678"/>
                    <a:pt x="773197" y="1805795"/>
                    <a:pt x="773197" y="1834210"/>
                  </a:cubicBezTo>
                  <a:cubicBezTo>
                    <a:pt x="773197" y="1849241"/>
                    <a:pt x="772150" y="1864121"/>
                    <a:pt x="770130" y="1878853"/>
                  </a:cubicBezTo>
                  <a:cubicBezTo>
                    <a:pt x="813950" y="1872421"/>
                    <a:pt x="859116" y="1874740"/>
                    <a:pt x="901963" y="1885956"/>
                  </a:cubicBezTo>
                  <a:cubicBezTo>
                    <a:pt x="916171" y="1861728"/>
                    <a:pt x="933445" y="1839295"/>
                    <a:pt x="953559" y="1819105"/>
                  </a:cubicBezTo>
                  <a:cubicBezTo>
                    <a:pt x="963878" y="1808786"/>
                    <a:pt x="974945" y="1799140"/>
                    <a:pt x="986386" y="1790391"/>
                  </a:cubicBezTo>
                  <a:cubicBezTo>
                    <a:pt x="986536" y="1790316"/>
                    <a:pt x="986686" y="1790242"/>
                    <a:pt x="986835" y="1790092"/>
                  </a:cubicBezTo>
                  <a:cubicBezTo>
                    <a:pt x="984517" y="1788148"/>
                    <a:pt x="982274" y="1786053"/>
                    <a:pt x="979956" y="1783811"/>
                  </a:cubicBezTo>
                  <a:cubicBezTo>
                    <a:pt x="958943" y="1762873"/>
                    <a:pt x="945857" y="1736700"/>
                    <a:pt x="941371" y="1707164"/>
                  </a:cubicBezTo>
                  <a:cubicBezTo>
                    <a:pt x="902187" y="1701481"/>
                    <a:pt x="876165" y="1681814"/>
                    <a:pt x="859938" y="1663344"/>
                  </a:cubicBezTo>
                  <a:close/>
                  <a:moveTo>
                    <a:pt x="5936711" y="1658559"/>
                  </a:moveTo>
                  <a:cubicBezTo>
                    <a:pt x="5934019" y="1661774"/>
                    <a:pt x="5931177" y="1665064"/>
                    <a:pt x="5927887" y="1668429"/>
                  </a:cubicBezTo>
                  <a:cubicBezTo>
                    <a:pt x="5912782" y="1683758"/>
                    <a:pt x="5887956" y="1701556"/>
                    <a:pt x="5851240" y="1707089"/>
                  </a:cubicBezTo>
                  <a:cubicBezTo>
                    <a:pt x="5845708" y="1743730"/>
                    <a:pt x="5827910" y="1768556"/>
                    <a:pt x="5812581" y="1783736"/>
                  </a:cubicBezTo>
                  <a:cubicBezTo>
                    <a:pt x="5811459" y="1784857"/>
                    <a:pt x="5810262" y="1785904"/>
                    <a:pt x="5809141" y="1786951"/>
                  </a:cubicBezTo>
                  <a:cubicBezTo>
                    <a:pt x="5810786" y="1788073"/>
                    <a:pt x="5812431" y="1789194"/>
                    <a:pt x="5814002" y="1790391"/>
                  </a:cubicBezTo>
                  <a:cubicBezTo>
                    <a:pt x="5825892" y="1799589"/>
                    <a:pt x="5836884" y="1809235"/>
                    <a:pt x="5846754" y="1819180"/>
                  </a:cubicBezTo>
                  <a:cubicBezTo>
                    <a:pt x="5866794" y="1839295"/>
                    <a:pt x="5884142" y="1861728"/>
                    <a:pt x="5898350" y="1886031"/>
                  </a:cubicBezTo>
                  <a:cubicBezTo>
                    <a:pt x="5941198" y="1874814"/>
                    <a:pt x="5986513" y="1872571"/>
                    <a:pt x="6030033" y="1878853"/>
                  </a:cubicBezTo>
                  <a:cubicBezTo>
                    <a:pt x="6028014" y="1864196"/>
                    <a:pt x="6026968" y="1849315"/>
                    <a:pt x="6026968" y="1834285"/>
                  </a:cubicBezTo>
                  <a:cubicBezTo>
                    <a:pt x="6026968" y="1805720"/>
                    <a:pt x="6030631" y="1777529"/>
                    <a:pt x="6037736" y="1750385"/>
                  </a:cubicBezTo>
                  <a:cubicBezTo>
                    <a:pt x="6013432" y="1736178"/>
                    <a:pt x="5990999" y="1718904"/>
                    <a:pt x="5970884" y="1698789"/>
                  </a:cubicBezTo>
                  <a:cubicBezTo>
                    <a:pt x="5970660" y="1698565"/>
                    <a:pt x="5970436" y="1698265"/>
                    <a:pt x="5970212" y="1698041"/>
                  </a:cubicBezTo>
                  <a:cubicBezTo>
                    <a:pt x="5958022" y="1685777"/>
                    <a:pt x="5946881" y="1672542"/>
                    <a:pt x="5936711" y="1658559"/>
                  </a:cubicBezTo>
                  <a:close/>
                  <a:moveTo>
                    <a:pt x="3570985" y="1658484"/>
                  </a:moveTo>
                  <a:lnTo>
                    <a:pt x="3569042" y="1660802"/>
                  </a:lnTo>
                  <a:cubicBezTo>
                    <a:pt x="3568966" y="1660877"/>
                    <a:pt x="3568966" y="1660877"/>
                    <a:pt x="3568892" y="1660951"/>
                  </a:cubicBezTo>
                  <a:cubicBezTo>
                    <a:pt x="3568742" y="1661101"/>
                    <a:pt x="3568592" y="1661250"/>
                    <a:pt x="3568518" y="1661400"/>
                  </a:cubicBezTo>
                  <a:cubicBezTo>
                    <a:pt x="3566872" y="1663270"/>
                    <a:pt x="3565377" y="1664914"/>
                    <a:pt x="3563807" y="1666560"/>
                  </a:cubicBezTo>
                  <a:cubicBezTo>
                    <a:pt x="3563133" y="1667233"/>
                    <a:pt x="3562610" y="1667831"/>
                    <a:pt x="3562012" y="1668504"/>
                  </a:cubicBezTo>
                  <a:cubicBezTo>
                    <a:pt x="3561862" y="1668654"/>
                    <a:pt x="3561638" y="1668803"/>
                    <a:pt x="3561488" y="1668953"/>
                  </a:cubicBezTo>
                  <a:cubicBezTo>
                    <a:pt x="3546383" y="1684133"/>
                    <a:pt x="3521782" y="1701630"/>
                    <a:pt x="3485440" y="1707089"/>
                  </a:cubicBezTo>
                  <a:cubicBezTo>
                    <a:pt x="3480131" y="1741785"/>
                    <a:pt x="3463455" y="1768406"/>
                    <a:pt x="3443340" y="1787101"/>
                  </a:cubicBezTo>
                  <a:cubicBezTo>
                    <a:pt x="3444911" y="1788297"/>
                    <a:pt x="3446556" y="1789344"/>
                    <a:pt x="3448126" y="1790540"/>
                  </a:cubicBezTo>
                  <a:cubicBezTo>
                    <a:pt x="3459492" y="1799214"/>
                    <a:pt x="3470485" y="1808861"/>
                    <a:pt x="3480804" y="1819180"/>
                  </a:cubicBezTo>
                  <a:cubicBezTo>
                    <a:pt x="3501068" y="1839370"/>
                    <a:pt x="3518417" y="1861803"/>
                    <a:pt x="3532550" y="1886031"/>
                  </a:cubicBezTo>
                  <a:cubicBezTo>
                    <a:pt x="3575398" y="1874814"/>
                    <a:pt x="3620712" y="1872571"/>
                    <a:pt x="3664307" y="1878853"/>
                  </a:cubicBezTo>
                  <a:cubicBezTo>
                    <a:pt x="3662288" y="1864121"/>
                    <a:pt x="3661241" y="1849241"/>
                    <a:pt x="3661241" y="1834285"/>
                  </a:cubicBezTo>
                  <a:cubicBezTo>
                    <a:pt x="3661241" y="1805795"/>
                    <a:pt x="3664831" y="1777678"/>
                    <a:pt x="3672009" y="1750385"/>
                  </a:cubicBezTo>
                  <a:cubicBezTo>
                    <a:pt x="3647706" y="1736178"/>
                    <a:pt x="3625199" y="1718829"/>
                    <a:pt x="3605084" y="1698714"/>
                  </a:cubicBezTo>
                  <a:cubicBezTo>
                    <a:pt x="3592596" y="1686226"/>
                    <a:pt x="3581304" y="1672691"/>
                    <a:pt x="3570985" y="1658484"/>
                  </a:cubicBezTo>
                  <a:close/>
                  <a:moveTo>
                    <a:pt x="4753885" y="1658409"/>
                  </a:moveTo>
                  <a:cubicBezTo>
                    <a:pt x="4751193" y="1661700"/>
                    <a:pt x="4748352" y="1664990"/>
                    <a:pt x="4744987" y="1668355"/>
                  </a:cubicBezTo>
                  <a:cubicBezTo>
                    <a:pt x="4724124" y="1689367"/>
                    <a:pt x="4697952" y="1702453"/>
                    <a:pt x="4668340" y="1706940"/>
                  </a:cubicBezTo>
                  <a:cubicBezTo>
                    <a:pt x="4662807" y="1743580"/>
                    <a:pt x="4645085" y="1768406"/>
                    <a:pt x="4629756" y="1783586"/>
                  </a:cubicBezTo>
                  <a:cubicBezTo>
                    <a:pt x="4628634" y="1784708"/>
                    <a:pt x="4627438" y="1785754"/>
                    <a:pt x="4626316" y="1786802"/>
                  </a:cubicBezTo>
                  <a:cubicBezTo>
                    <a:pt x="4627438" y="1787699"/>
                    <a:pt x="4628634" y="1788522"/>
                    <a:pt x="4629756" y="1789419"/>
                  </a:cubicBezTo>
                  <a:cubicBezTo>
                    <a:pt x="4630204" y="1789793"/>
                    <a:pt x="4630578" y="1790092"/>
                    <a:pt x="4631027" y="1790391"/>
                  </a:cubicBezTo>
                  <a:cubicBezTo>
                    <a:pt x="4633794" y="1792559"/>
                    <a:pt x="4636486" y="1794653"/>
                    <a:pt x="4639178" y="1796821"/>
                  </a:cubicBezTo>
                  <a:cubicBezTo>
                    <a:pt x="4639252" y="1796897"/>
                    <a:pt x="4639252" y="1796971"/>
                    <a:pt x="4639326" y="1796971"/>
                  </a:cubicBezTo>
                  <a:cubicBezTo>
                    <a:pt x="4639476" y="1797120"/>
                    <a:pt x="4639701" y="1797196"/>
                    <a:pt x="4639850" y="1797345"/>
                  </a:cubicBezTo>
                  <a:lnTo>
                    <a:pt x="4646804" y="1803253"/>
                  </a:lnTo>
                  <a:cubicBezTo>
                    <a:pt x="4646804" y="1803253"/>
                    <a:pt x="4646880" y="1803327"/>
                    <a:pt x="4646880" y="1803327"/>
                  </a:cubicBezTo>
                  <a:lnTo>
                    <a:pt x="4647478" y="1803851"/>
                  </a:lnTo>
                  <a:cubicBezTo>
                    <a:pt x="4653983" y="1809683"/>
                    <a:pt x="4658918" y="1814320"/>
                    <a:pt x="4663405" y="1818806"/>
                  </a:cubicBezTo>
                  <a:cubicBezTo>
                    <a:pt x="4663480" y="1818881"/>
                    <a:pt x="4663555" y="1818955"/>
                    <a:pt x="4663629" y="1819031"/>
                  </a:cubicBezTo>
                  <a:cubicBezTo>
                    <a:pt x="4683819" y="1839220"/>
                    <a:pt x="4701168" y="1861728"/>
                    <a:pt x="4715376" y="1886031"/>
                  </a:cubicBezTo>
                  <a:cubicBezTo>
                    <a:pt x="4758297" y="1874814"/>
                    <a:pt x="4803537" y="1872571"/>
                    <a:pt x="4847132" y="1878853"/>
                  </a:cubicBezTo>
                  <a:cubicBezTo>
                    <a:pt x="4845114" y="1864196"/>
                    <a:pt x="4844067" y="1849315"/>
                    <a:pt x="4844142" y="1834285"/>
                  </a:cubicBezTo>
                  <a:cubicBezTo>
                    <a:pt x="4844142" y="1805720"/>
                    <a:pt x="4847806" y="1777529"/>
                    <a:pt x="4854910" y="1750385"/>
                  </a:cubicBezTo>
                  <a:cubicBezTo>
                    <a:pt x="4830682" y="1736178"/>
                    <a:pt x="4808248" y="1718904"/>
                    <a:pt x="4787984" y="1698714"/>
                  </a:cubicBezTo>
                  <a:cubicBezTo>
                    <a:pt x="4775496" y="1686151"/>
                    <a:pt x="4764205" y="1672617"/>
                    <a:pt x="4753885" y="1658409"/>
                  </a:cubicBezTo>
                  <a:close/>
                  <a:moveTo>
                    <a:pt x="2388010" y="1658409"/>
                  </a:moveTo>
                  <a:cubicBezTo>
                    <a:pt x="2385318" y="1661700"/>
                    <a:pt x="2382402" y="1664990"/>
                    <a:pt x="2379112" y="1668355"/>
                  </a:cubicBezTo>
                  <a:cubicBezTo>
                    <a:pt x="2364006" y="1683684"/>
                    <a:pt x="2339180" y="1701481"/>
                    <a:pt x="2302540" y="1707014"/>
                  </a:cubicBezTo>
                  <a:cubicBezTo>
                    <a:pt x="2297230" y="1741636"/>
                    <a:pt x="2280555" y="1768331"/>
                    <a:pt x="2260440" y="1786951"/>
                  </a:cubicBezTo>
                  <a:cubicBezTo>
                    <a:pt x="2262010" y="1788148"/>
                    <a:pt x="2263656" y="1789194"/>
                    <a:pt x="2265226" y="1790391"/>
                  </a:cubicBezTo>
                  <a:cubicBezTo>
                    <a:pt x="2277116" y="1799589"/>
                    <a:pt x="2288108" y="1809235"/>
                    <a:pt x="2297978" y="1819180"/>
                  </a:cubicBezTo>
                  <a:cubicBezTo>
                    <a:pt x="2318019" y="1839295"/>
                    <a:pt x="2335366" y="1861728"/>
                    <a:pt x="2349574" y="1886031"/>
                  </a:cubicBezTo>
                  <a:cubicBezTo>
                    <a:pt x="2392422" y="1874814"/>
                    <a:pt x="2437737" y="1872571"/>
                    <a:pt x="2481257" y="1878853"/>
                  </a:cubicBezTo>
                  <a:cubicBezTo>
                    <a:pt x="2479239" y="1864196"/>
                    <a:pt x="2478191" y="1849315"/>
                    <a:pt x="2478341" y="1834210"/>
                  </a:cubicBezTo>
                  <a:cubicBezTo>
                    <a:pt x="2478341" y="1805795"/>
                    <a:pt x="2481931" y="1777604"/>
                    <a:pt x="2489108" y="1750310"/>
                  </a:cubicBezTo>
                  <a:cubicBezTo>
                    <a:pt x="2464731" y="1736102"/>
                    <a:pt x="2442298" y="1718754"/>
                    <a:pt x="2422183" y="1698639"/>
                  </a:cubicBezTo>
                  <a:cubicBezTo>
                    <a:pt x="2409845" y="1686301"/>
                    <a:pt x="2398404" y="1672767"/>
                    <a:pt x="2388010" y="1658409"/>
                  </a:cubicBezTo>
                  <a:close/>
                  <a:moveTo>
                    <a:pt x="1205184" y="1658409"/>
                  </a:moveTo>
                  <a:cubicBezTo>
                    <a:pt x="1202492" y="1661700"/>
                    <a:pt x="1199651" y="1665064"/>
                    <a:pt x="1196286" y="1668429"/>
                  </a:cubicBezTo>
                  <a:cubicBezTo>
                    <a:pt x="1181181" y="1683684"/>
                    <a:pt x="1156430" y="1701481"/>
                    <a:pt x="1119714" y="1707014"/>
                  </a:cubicBezTo>
                  <a:cubicBezTo>
                    <a:pt x="1114181" y="1743655"/>
                    <a:pt x="1096459" y="1768481"/>
                    <a:pt x="1081129" y="1783661"/>
                  </a:cubicBezTo>
                  <a:cubicBezTo>
                    <a:pt x="1079932" y="1784857"/>
                    <a:pt x="1078736" y="1785904"/>
                    <a:pt x="1077540" y="1787026"/>
                  </a:cubicBezTo>
                  <a:cubicBezTo>
                    <a:pt x="1079111" y="1788148"/>
                    <a:pt x="1080755" y="1789269"/>
                    <a:pt x="1082325" y="1790465"/>
                  </a:cubicBezTo>
                  <a:cubicBezTo>
                    <a:pt x="1093691" y="1799140"/>
                    <a:pt x="1104684" y="1808786"/>
                    <a:pt x="1115004" y="1819105"/>
                  </a:cubicBezTo>
                  <a:cubicBezTo>
                    <a:pt x="1135118" y="1839220"/>
                    <a:pt x="1152467" y="1861653"/>
                    <a:pt x="1166674" y="1886031"/>
                  </a:cubicBezTo>
                  <a:cubicBezTo>
                    <a:pt x="1209522" y="1874814"/>
                    <a:pt x="1254837" y="1872571"/>
                    <a:pt x="1298357" y="1878853"/>
                  </a:cubicBezTo>
                  <a:cubicBezTo>
                    <a:pt x="1296338" y="1864196"/>
                    <a:pt x="1295291" y="1849315"/>
                    <a:pt x="1295441" y="1834210"/>
                  </a:cubicBezTo>
                  <a:cubicBezTo>
                    <a:pt x="1295441" y="1805645"/>
                    <a:pt x="1299105" y="1777455"/>
                    <a:pt x="1306209" y="1750310"/>
                  </a:cubicBezTo>
                  <a:cubicBezTo>
                    <a:pt x="1281906" y="1736028"/>
                    <a:pt x="1259473" y="1718754"/>
                    <a:pt x="1239283" y="1698639"/>
                  </a:cubicBezTo>
                  <a:cubicBezTo>
                    <a:pt x="1226795" y="1686151"/>
                    <a:pt x="1215503" y="1672617"/>
                    <a:pt x="1205184" y="1658409"/>
                  </a:cubicBezTo>
                  <a:close/>
                  <a:moveTo>
                    <a:pt x="5388296" y="1653399"/>
                  </a:moveTo>
                  <a:cubicBezTo>
                    <a:pt x="5373490" y="1665962"/>
                    <a:pt x="5357786" y="1677253"/>
                    <a:pt x="5341111" y="1687048"/>
                  </a:cubicBezTo>
                  <a:cubicBezTo>
                    <a:pt x="5346046" y="1705743"/>
                    <a:pt x="5349112" y="1724886"/>
                    <a:pt x="5350682" y="1744254"/>
                  </a:cubicBezTo>
                  <a:cubicBezTo>
                    <a:pt x="5378798" y="1741861"/>
                    <a:pt x="5406466" y="1735355"/>
                    <a:pt x="5432488" y="1724886"/>
                  </a:cubicBezTo>
                  <a:cubicBezTo>
                    <a:pt x="5421422" y="1699013"/>
                    <a:pt x="5406466" y="1674860"/>
                    <a:pt x="5388296" y="1653399"/>
                  </a:cubicBezTo>
                  <a:close/>
                  <a:moveTo>
                    <a:pt x="4960570" y="1653399"/>
                  </a:moveTo>
                  <a:cubicBezTo>
                    <a:pt x="4942399" y="1674860"/>
                    <a:pt x="4927444" y="1699013"/>
                    <a:pt x="4916526" y="1724811"/>
                  </a:cubicBezTo>
                  <a:cubicBezTo>
                    <a:pt x="4942548" y="1735280"/>
                    <a:pt x="4970216" y="1741785"/>
                    <a:pt x="4998257" y="1744178"/>
                  </a:cubicBezTo>
                  <a:cubicBezTo>
                    <a:pt x="4999752" y="1724961"/>
                    <a:pt x="5002894" y="1705818"/>
                    <a:pt x="5007829" y="1687048"/>
                  </a:cubicBezTo>
                  <a:cubicBezTo>
                    <a:pt x="4991079" y="1677253"/>
                    <a:pt x="4975301" y="1665962"/>
                    <a:pt x="4960570" y="1653399"/>
                  </a:cubicBezTo>
                  <a:close/>
                  <a:moveTo>
                    <a:pt x="4205395" y="1653399"/>
                  </a:moveTo>
                  <a:cubicBezTo>
                    <a:pt x="4190589" y="1665962"/>
                    <a:pt x="4174886" y="1677328"/>
                    <a:pt x="4158210" y="1687048"/>
                  </a:cubicBezTo>
                  <a:cubicBezTo>
                    <a:pt x="4163145" y="1705668"/>
                    <a:pt x="4166212" y="1724811"/>
                    <a:pt x="4167782" y="1744254"/>
                  </a:cubicBezTo>
                  <a:cubicBezTo>
                    <a:pt x="4195824" y="1741861"/>
                    <a:pt x="4223566" y="1735355"/>
                    <a:pt x="4249514" y="1724886"/>
                  </a:cubicBezTo>
                  <a:cubicBezTo>
                    <a:pt x="4238520" y="1699088"/>
                    <a:pt x="4223566" y="1674935"/>
                    <a:pt x="4205395" y="1653399"/>
                  </a:cubicBezTo>
                  <a:close/>
                  <a:moveTo>
                    <a:pt x="3022420" y="1653399"/>
                  </a:moveTo>
                  <a:cubicBezTo>
                    <a:pt x="3007688" y="1665962"/>
                    <a:pt x="2991911" y="1677253"/>
                    <a:pt x="2975235" y="1687048"/>
                  </a:cubicBezTo>
                  <a:cubicBezTo>
                    <a:pt x="2980096" y="1705743"/>
                    <a:pt x="2983237" y="1724886"/>
                    <a:pt x="2984807" y="1744254"/>
                  </a:cubicBezTo>
                  <a:cubicBezTo>
                    <a:pt x="3012923" y="1741861"/>
                    <a:pt x="3040590" y="1735355"/>
                    <a:pt x="3066613" y="1724886"/>
                  </a:cubicBezTo>
                  <a:cubicBezTo>
                    <a:pt x="3055621" y="1699013"/>
                    <a:pt x="3040590" y="1674860"/>
                    <a:pt x="3022420" y="1653399"/>
                  </a:cubicBezTo>
                  <a:close/>
                  <a:moveTo>
                    <a:pt x="2594695" y="1653399"/>
                  </a:moveTo>
                  <a:cubicBezTo>
                    <a:pt x="2576523" y="1674785"/>
                    <a:pt x="2561568" y="1699013"/>
                    <a:pt x="2550576" y="1724811"/>
                  </a:cubicBezTo>
                  <a:cubicBezTo>
                    <a:pt x="2576598" y="1735280"/>
                    <a:pt x="2604341" y="1741785"/>
                    <a:pt x="2632382" y="1744178"/>
                  </a:cubicBezTo>
                  <a:cubicBezTo>
                    <a:pt x="2633952" y="1724886"/>
                    <a:pt x="2637093" y="1705743"/>
                    <a:pt x="2641953" y="1687048"/>
                  </a:cubicBezTo>
                  <a:cubicBezTo>
                    <a:pt x="2625204" y="1677328"/>
                    <a:pt x="2609500" y="1665962"/>
                    <a:pt x="2594695" y="1653399"/>
                  </a:cubicBezTo>
                  <a:close/>
                  <a:moveTo>
                    <a:pt x="1839445" y="1653399"/>
                  </a:moveTo>
                  <a:cubicBezTo>
                    <a:pt x="1824713" y="1665962"/>
                    <a:pt x="1809010" y="1677253"/>
                    <a:pt x="1792260" y="1687048"/>
                  </a:cubicBezTo>
                  <a:cubicBezTo>
                    <a:pt x="1797195" y="1705743"/>
                    <a:pt x="1800336" y="1724886"/>
                    <a:pt x="1801906" y="1744254"/>
                  </a:cubicBezTo>
                  <a:cubicBezTo>
                    <a:pt x="1830023" y="1741861"/>
                    <a:pt x="1857691" y="1735355"/>
                    <a:pt x="1883638" y="1724886"/>
                  </a:cubicBezTo>
                  <a:cubicBezTo>
                    <a:pt x="1872646" y="1699088"/>
                    <a:pt x="1857615" y="1674860"/>
                    <a:pt x="1839445" y="1653399"/>
                  </a:cubicBezTo>
                  <a:close/>
                  <a:moveTo>
                    <a:pt x="1411794" y="1653399"/>
                  </a:moveTo>
                  <a:cubicBezTo>
                    <a:pt x="1393623" y="1674860"/>
                    <a:pt x="1378668" y="1699013"/>
                    <a:pt x="1367750" y="1724811"/>
                  </a:cubicBezTo>
                  <a:cubicBezTo>
                    <a:pt x="1393773" y="1735280"/>
                    <a:pt x="1421440" y="1741785"/>
                    <a:pt x="1449482" y="1744178"/>
                  </a:cubicBezTo>
                  <a:cubicBezTo>
                    <a:pt x="1450977" y="1724961"/>
                    <a:pt x="1454118" y="1705818"/>
                    <a:pt x="1459053" y="1687048"/>
                  </a:cubicBezTo>
                  <a:cubicBezTo>
                    <a:pt x="1442303" y="1677253"/>
                    <a:pt x="1426525" y="1665962"/>
                    <a:pt x="1411794" y="1653399"/>
                  </a:cubicBezTo>
                  <a:close/>
                  <a:moveTo>
                    <a:pt x="656619" y="1653399"/>
                  </a:moveTo>
                  <a:cubicBezTo>
                    <a:pt x="641814" y="1665962"/>
                    <a:pt x="626110" y="1677253"/>
                    <a:pt x="609434" y="1687048"/>
                  </a:cubicBezTo>
                  <a:cubicBezTo>
                    <a:pt x="614370" y="1705743"/>
                    <a:pt x="617436" y="1724886"/>
                    <a:pt x="619006" y="1744254"/>
                  </a:cubicBezTo>
                  <a:cubicBezTo>
                    <a:pt x="647122" y="1741861"/>
                    <a:pt x="674790" y="1735355"/>
                    <a:pt x="700813" y="1724886"/>
                  </a:cubicBezTo>
                  <a:cubicBezTo>
                    <a:pt x="689746" y="1699013"/>
                    <a:pt x="674790" y="1674785"/>
                    <a:pt x="656619" y="1653399"/>
                  </a:cubicBezTo>
                  <a:close/>
                  <a:moveTo>
                    <a:pt x="6143470" y="1653324"/>
                  </a:moveTo>
                  <a:cubicBezTo>
                    <a:pt x="6125300" y="1674785"/>
                    <a:pt x="6110344" y="1698938"/>
                    <a:pt x="6099351" y="1724811"/>
                  </a:cubicBezTo>
                  <a:cubicBezTo>
                    <a:pt x="6125374" y="1735280"/>
                    <a:pt x="6153042" y="1741785"/>
                    <a:pt x="6181083" y="1744178"/>
                  </a:cubicBezTo>
                  <a:cubicBezTo>
                    <a:pt x="6182653" y="1724961"/>
                    <a:pt x="6185720" y="1705818"/>
                    <a:pt x="6190654" y="1686974"/>
                  </a:cubicBezTo>
                  <a:cubicBezTo>
                    <a:pt x="6173979" y="1677253"/>
                    <a:pt x="6158276" y="1665887"/>
                    <a:pt x="6143470" y="1653324"/>
                  </a:cubicBezTo>
                  <a:close/>
                  <a:moveTo>
                    <a:pt x="3777594" y="1653324"/>
                  </a:moveTo>
                  <a:cubicBezTo>
                    <a:pt x="3759424" y="1674785"/>
                    <a:pt x="3744393" y="1699013"/>
                    <a:pt x="3733476" y="1724811"/>
                  </a:cubicBezTo>
                  <a:cubicBezTo>
                    <a:pt x="3759424" y="1735280"/>
                    <a:pt x="3787166" y="1741785"/>
                    <a:pt x="3815207" y="1744178"/>
                  </a:cubicBezTo>
                  <a:cubicBezTo>
                    <a:pt x="3816778" y="1724961"/>
                    <a:pt x="3819918" y="1705818"/>
                    <a:pt x="3824853" y="1687048"/>
                  </a:cubicBezTo>
                  <a:cubicBezTo>
                    <a:pt x="3808178" y="1677253"/>
                    <a:pt x="3792400" y="1665962"/>
                    <a:pt x="3777594" y="1653324"/>
                  </a:cubicBezTo>
                  <a:close/>
                  <a:moveTo>
                    <a:pt x="228819" y="1653324"/>
                  </a:moveTo>
                  <a:cubicBezTo>
                    <a:pt x="210648" y="1674785"/>
                    <a:pt x="195618" y="1699013"/>
                    <a:pt x="184700" y="1724811"/>
                  </a:cubicBezTo>
                  <a:cubicBezTo>
                    <a:pt x="210722" y="1735280"/>
                    <a:pt x="238390" y="1741785"/>
                    <a:pt x="266507" y="1744178"/>
                  </a:cubicBezTo>
                  <a:cubicBezTo>
                    <a:pt x="268002" y="1724961"/>
                    <a:pt x="271142" y="1705818"/>
                    <a:pt x="276078" y="1687048"/>
                  </a:cubicBezTo>
                  <a:cubicBezTo>
                    <a:pt x="259403" y="1677253"/>
                    <a:pt x="243624" y="1665962"/>
                    <a:pt x="228819" y="1653324"/>
                  </a:cubicBezTo>
                  <a:close/>
                  <a:moveTo>
                    <a:pt x="4294155" y="1534354"/>
                  </a:moveTo>
                  <a:cubicBezTo>
                    <a:pt x="4280845" y="1564638"/>
                    <a:pt x="4262973" y="1592979"/>
                    <a:pt x="4241212" y="1618104"/>
                  </a:cubicBezTo>
                  <a:cubicBezTo>
                    <a:pt x="4262973" y="1643155"/>
                    <a:pt x="4280845" y="1671570"/>
                    <a:pt x="4294155" y="1701855"/>
                  </a:cubicBezTo>
                  <a:cubicBezTo>
                    <a:pt x="4311504" y="1690862"/>
                    <a:pt x="4327730" y="1678001"/>
                    <a:pt x="4342536" y="1663270"/>
                  </a:cubicBezTo>
                  <a:cubicBezTo>
                    <a:pt x="4356370" y="1649511"/>
                    <a:pt x="4368708" y="1634331"/>
                    <a:pt x="4379326" y="1618030"/>
                  </a:cubicBezTo>
                  <a:cubicBezTo>
                    <a:pt x="4368708" y="1601802"/>
                    <a:pt x="4356370" y="1586698"/>
                    <a:pt x="4342536" y="1572864"/>
                  </a:cubicBezTo>
                  <a:cubicBezTo>
                    <a:pt x="4327730" y="1558058"/>
                    <a:pt x="4311504" y="1545271"/>
                    <a:pt x="4294155" y="1534354"/>
                  </a:cubicBezTo>
                  <a:close/>
                  <a:moveTo>
                    <a:pt x="5477056" y="1534279"/>
                  </a:moveTo>
                  <a:cubicBezTo>
                    <a:pt x="5463671" y="1564564"/>
                    <a:pt x="5445799" y="1592979"/>
                    <a:pt x="5424114" y="1618030"/>
                  </a:cubicBezTo>
                  <a:cubicBezTo>
                    <a:pt x="5445799" y="1643005"/>
                    <a:pt x="5463671" y="1671420"/>
                    <a:pt x="5477056" y="1701780"/>
                  </a:cubicBezTo>
                  <a:cubicBezTo>
                    <a:pt x="5494479" y="1690712"/>
                    <a:pt x="5510706" y="1677926"/>
                    <a:pt x="5525511" y="1663195"/>
                  </a:cubicBezTo>
                  <a:cubicBezTo>
                    <a:pt x="5539346" y="1649361"/>
                    <a:pt x="5551608" y="1634256"/>
                    <a:pt x="5562227" y="1617954"/>
                  </a:cubicBezTo>
                  <a:cubicBezTo>
                    <a:pt x="5551684" y="1601802"/>
                    <a:pt x="5539346" y="1586623"/>
                    <a:pt x="5525511" y="1572789"/>
                  </a:cubicBezTo>
                  <a:cubicBezTo>
                    <a:pt x="5510706" y="1558133"/>
                    <a:pt x="5494479" y="1545271"/>
                    <a:pt x="5477056" y="1534279"/>
                  </a:cubicBezTo>
                  <a:close/>
                  <a:moveTo>
                    <a:pt x="3111255" y="1534279"/>
                  </a:moveTo>
                  <a:cubicBezTo>
                    <a:pt x="3097944" y="1564564"/>
                    <a:pt x="3080073" y="1592905"/>
                    <a:pt x="3058313" y="1618030"/>
                  </a:cubicBezTo>
                  <a:cubicBezTo>
                    <a:pt x="3080073" y="1643079"/>
                    <a:pt x="3097944" y="1671420"/>
                    <a:pt x="3111255" y="1701780"/>
                  </a:cubicBezTo>
                  <a:cubicBezTo>
                    <a:pt x="3128528" y="1690788"/>
                    <a:pt x="3144830" y="1677926"/>
                    <a:pt x="3159636" y="1663195"/>
                  </a:cubicBezTo>
                  <a:cubicBezTo>
                    <a:pt x="3173470" y="1649361"/>
                    <a:pt x="3185808" y="1634182"/>
                    <a:pt x="3196351" y="1618030"/>
                  </a:cubicBezTo>
                  <a:cubicBezTo>
                    <a:pt x="3185808" y="1601802"/>
                    <a:pt x="3173470" y="1586623"/>
                    <a:pt x="3159636" y="1572789"/>
                  </a:cubicBezTo>
                  <a:cubicBezTo>
                    <a:pt x="3144830" y="1558058"/>
                    <a:pt x="3128604" y="1545271"/>
                    <a:pt x="3111255" y="1534279"/>
                  </a:cubicBezTo>
                  <a:close/>
                  <a:moveTo>
                    <a:pt x="2505934" y="1534279"/>
                  </a:moveTo>
                  <a:cubicBezTo>
                    <a:pt x="2488511" y="1545346"/>
                    <a:pt x="2472284" y="1558133"/>
                    <a:pt x="2457553" y="1572864"/>
                  </a:cubicBezTo>
                  <a:cubicBezTo>
                    <a:pt x="2444691" y="1585726"/>
                    <a:pt x="2432877" y="1600083"/>
                    <a:pt x="2422557" y="1615487"/>
                  </a:cubicBezTo>
                  <a:cubicBezTo>
                    <a:pt x="2422482" y="1615561"/>
                    <a:pt x="2422482" y="1615637"/>
                    <a:pt x="2422408" y="1615711"/>
                  </a:cubicBezTo>
                  <a:cubicBezTo>
                    <a:pt x="2421884" y="1616459"/>
                    <a:pt x="2421435" y="1617281"/>
                    <a:pt x="2420912" y="1618104"/>
                  </a:cubicBezTo>
                  <a:cubicBezTo>
                    <a:pt x="2421435" y="1618927"/>
                    <a:pt x="2421959" y="1619824"/>
                    <a:pt x="2422557" y="1620646"/>
                  </a:cubicBezTo>
                  <a:cubicBezTo>
                    <a:pt x="2432951" y="1636051"/>
                    <a:pt x="2444691" y="1650408"/>
                    <a:pt x="2457553" y="1663270"/>
                  </a:cubicBezTo>
                  <a:cubicBezTo>
                    <a:pt x="2472284" y="1677926"/>
                    <a:pt x="2488511" y="1690788"/>
                    <a:pt x="2505934" y="1701780"/>
                  </a:cubicBezTo>
                  <a:cubicBezTo>
                    <a:pt x="2519245" y="1671420"/>
                    <a:pt x="2537116" y="1643079"/>
                    <a:pt x="2558801" y="1618030"/>
                  </a:cubicBezTo>
                  <a:cubicBezTo>
                    <a:pt x="2537116" y="1592905"/>
                    <a:pt x="2519245" y="1564564"/>
                    <a:pt x="2505934" y="1534279"/>
                  </a:cubicBezTo>
                  <a:close/>
                  <a:moveTo>
                    <a:pt x="1928355" y="1534279"/>
                  </a:moveTo>
                  <a:cubicBezTo>
                    <a:pt x="1915044" y="1564564"/>
                    <a:pt x="1897173" y="1592905"/>
                    <a:pt x="1875413" y="1618030"/>
                  </a:cubicBezTo>
                  <a:cubicBezTo>
                    <a:pt x="1897173" y="1643079"/>
                    <a:pt x="1915044" y="1671495"/>
                    <a:pt x="1928355" y="1701780"/>
                  </a:cubicBezTo>
                  <a:cubicBezTo>
                    <a:pt x="1945703" y="1690788"/>
                    <a:pt x="1961930" y="1677926"/>
                    <a:pt x="1976736" y="1663195"/>
                  </a:cubicBezTo>
                  <a:cubicBezTo>
                    <a:pt x="1990569" y="1649361"/>
                    <a:pt x="2002833" y="1634256"/>
                    <a:pt x="2013451" y="1617954"/>
                  </a:cubicBezTo>
                  <a:cubicBezTo>
                    <a:pt x="2002908" y="1601802"/>
                    <a:pt x="1990569" y="1586623"/>
                    <a:pt x="1976736" y="1572789"/>
                  </a:cubicBezTo>
                  <a:cubicBezTo>
                    <a:pt x="1961930" y="1558058"/>
                    <a:pt x="1945703" y="1545271"/>
                    <a:pt x="1928355" y="1534279"/>
                  </a:cubicBezTo>
                  <a:close/>
                  <a:moveTo>
                    <a:pt x="1322883" y="1534279"/>
                  </a:moveTo>
                  <a:cubicBezTo>
                    <a:pt x="1305460" y="1545271"/>
                    <a:pt x="1289234" y="1558133"/>
                    <a:pt x="1274429" y="1572864"/>
                  </a:cubicBezTo>
                  <a:cubicBezTo>
                    <a:pt x="1260670" y="1586623"/>
                    <a:pt x="1248406" y="1601802"/>
                    <a:pt x="1237787" y="1618030"/>
                  </a:cubicBezTo>
                  <a:cubicBezTo>
                    <a:pt x="1248406" y="1634331"/>
                    <a:pt x="1260670" y="1649436"/>
                    <a:pt x="1274503" y="1663270"/>
                  </a:cubicBezTo>
                  <a:cubicBezTo>
                    <a:pt x="1289309" y="1677926"/>
                    <a:pt x="1305536" y="1690788"/>
                    <a:pt x="1322959" y="1701780"/>
                  </a:cubicBezTo>
                  <a:cubicBezTo>
                    <a:pt x="1336344" y="1671420"/>
                    <a:pt x="1354215" y="1643079"/>
                    <a:pt x="1375901" y="1618030"/>
                  </a:cubicBezTo>
                  <a:cubicBezTo>
                    <a:pt x="1354215" y="1592905"/>
                    <a:pt x="1336344" y="1564564"/>
                    <a:pt x="1322883" y="1534279"/>
                  </a:cubicBezTo>
                  <a:close/>
                  <a:moveTo>
                    <a:pt x="4871660" y="1534204"/>
                  </a:moveTo>
                  <a:cubicBezTo>
                    <a:pt x="4854311" y="1545196"/>
                    <a:pt x="4838010" y="1557983"/>
                    <a:pt x="4823204" y="1572789"/>
                  </a:cubicBezTo>
                  <a:cubicBezTo>
                    <a:pt x="4809445" y="1586548"/>
                    <a:pt x="4797182" y="1601728"/>
                    <a:pt x="4786564" y="1617954"/>
                  </a:cubicBezTo>
                  <a:cubicBezTo>
                    <a:pt x="4797182" y="1634256"/>
                    <a:pt x="4809445" y="1649361"/>
                    <a:pt x="4823279" y="1663195"/>
                  </a:cubicBezTo>
                  <a:cubicBezTo>
                    <a:pt x="4838084" y="1678001"/>
                    <a:pt x="4854386" y="1690788"/>
                    <a:pt x="4871734" y="1701780"/>
                  </a:cubicBezTo>
                  <a:cubicBezTo>
                    <a:pt x="4885120" y="1671420"/>
                    <a:pt x="4902991" y="1643079"/>
                    <a:pt x="4924677" y="1618030"/>
                  </a:cubicBezTo>
                  <a:cubicBezTo>
                    <a:pt x="4902991" y="1592905"/>
                    <a:pt x="4885120" y="1564564"/>
                    <a:pt x="4871660" y="1534204"/>
                  </a:cubicBezTo>
                  <a:close/>
                  <a:moveTo>
                    <a:pt x="745454" y="1534204"/>
                  </a:moveTo>
                  <a:cubicBezTo>
                    <a:pt x="732069" y="1564489"/>
                    <a:pt x="714198" y="1592905"/>
                    <a:pt x="692512" y="1617954"/>
                  </a:cubicBezTo>
                  <a:cubicBezTo>
                    <a:pt x="714198" y="1643005"/>
                    <a:pt x="732069" y="1671346"/>
                    <a:pt x="745454" y="1701705"/>
                  </a:cubicBezTo>
                  <a:cubicBezTo>
                    <a:pt x="762803" y="1690712"/>
                    <a:pt x="779029" y="1677851"/>
                    <a:pt x="793910" y="1663121"/>
                  </a:cubicBezTo>
                  <a:cubicBezTo>
                    <a:pt x="807669" y="1649361"/>
                    <a:pt x="819932" y="1634182"/>
                    <a:pt x="830551" y="1617954"/>
                  </a:cubicBezTo>
                  <a:cubicBezTo>
                    <a:pt x="820007" y="1601802"/>
                    <a:pt x="807669" y="1586623"/>
                    <a:pt x="793835" y="1572789"/>
                  </a:cubicBezTo>
                  <a:cubicBezTo>
                    <a:pt x="779029" y="1558058"/>
                    <a:pt x="762728" y="1545271"/>
                    <a:pt x="745454" y="1534204"/>
                  </a:cubicBezTo>
                  <a:close/>
                  <a:moveTo>
                    <a:pt x="6054859" y="1534129"/>
                  </a:moveTo>
                  <a:cubicBezTo>
                    <a:pt x="6037436" y="1545196"/>
                    <a:pt x="6021210" y="1557983"/>
                    <a:pt x="6006478" y="1572714"/>
                  </a:cubicBezTo>
                  <a:cubicBezTo>
                    <a:pt x="6006179" y="1573088"/>
                    <a:pt x="6005880" y="1573387"/>
                    <a:pt x="6005580" y="1573686"/>
                  </a:cubicBezTo>
                  <a:cubicBezTo>
                    <a:pt x="6002366" y="1576976"/>
                    <a:pt x="5999225" y="1580267"/>
                    <a:pt x="5996159" y="1583631"/>
                  </a:cubicBezTo>
                  <a:cubicBezTo>
                    <a:pt x="5994289" y="1585726"/>
                    <a:pt x="5992494" y="1587894"/>
                    <a:pt x="5990625" y="1590063"/>
                  </a:cubicBezTo>
                  <a:cubicBezTo>
                    <a:pt x="5989130" y="1591783"/>
                    <a:pt x="5987634" y="1593503"/>
                    <a:pt x="5986214" y="1595297"/>
                  </a:cubicBezTo>
                  <a:cubicBezTo>
                    <a:pt x="5984568" y="1597316"/>
                    <a:pt x="5983073" y="1599335"/>
                    <a:pt x="5981503" y="1601354"/>
                  </a:cubicBezTo>
                  <a:cubicBezTo>
                    <a:pt x="5979858" y="1603448"/>
                    <a:pt x="5978287" y="1605542"/>
                    <a:pt x="5976717" y="1607710"/>
                  </a:cubicBezTo>
                  <a:cubicBezTo>
                    <a:pt x="5975446" y="1609505"/>
                    <a:pt x="5974174" y="1611374"/>
                    <a:pt x="5972903" y="1613244"/>
                  </a:cubicBezTo>
                  <a:cubicBezTo>
                    <a:pt x="5971782" y="1614814"/>
                    <a:pt x="5970810" y="1616384"/>
                    <a:pt x="5969763" y="1617954"/>
                  </a:cubicBezTo>
                  <a:cubicBezTo>
                    <a:pt x="5970735" y="1619525"/>
                    <a:pt x="5971782" y="1621095"/>
                    <a:pt x="5972828" y="1622665"/>
                  </a:cubicBezTo>
                  <a:cubicBezTo>
                    <a:pt x="5974100" y="1624535"/>
                    <a:pt x="5975370" y="1626405"/>
                    <a:pt x="5976717" y="1628274"/>
                  </a:cubicBezTo>
                  <a:cubicBezTo>
                    <a:pt x="5978212" y="1630442"/>
                    <a:pt x="5979858" y="1632536"/>
                    <a:pt x="5981428" y="1634630"/>
                  </a:cubicBezTo>
                  <a:cubicBezTo>
                    <a:pt x="5982998" y="1636649"/>
                    <a:pt x="5984568" y="1638668"/>
                    <a:pt x="5986138" y="1640687"/>
                  </a:cubicBezTo>
                  <a:cubicBezTo>
                    <a:pt x="5987634" y="1642557"/>
                    <a:pt x="5989130" y="1644351"/>
                    <a:pt x="5990700" y="1646146"/>
                  </a:cubicBezTo>
                  <a:cubicBezTo>
                    <a:pt x="5992494" y="1648240"/>
                    <a:pt x="5994214" y="1650333"/>
                    <a:pt x="5996009" y="1652352"/>
                  </a:cubicBezTo>
                  <a:cubicBezTo>
                    <a:pt x="5999374" y="1656016"/>
                    <a:pt x="6002814" y="1659680"/>
                    <a:pt x="6006328" y="1663195"/>
                  </a:cubicBezTo>
                  <a:cubicBezTo>
                    <a:pt x="6006328" y="1663270"/>
                    <a:pt x="6006328" y="1663270"/>
                    <a:pt x="6006328" y="1663270"/>
                  </a:cubicBezTo>
                  <a:cubicBezTo>
                    <a:pt x="6021060" y="1677926"/>
                    <a:pt x="6037286" y="1690788"/>
                    <a:pt x="6054710" y="1701780"/>
                  </a:cubicBezTo>
                  <a:cubicBezTo>
                    <a:pt x="6068020" y="1671420"/>
                    <a:pt x="6085892" y="1643079"/>
                    <a:pt x="6107726" y="1617880"/>
                  </a:cubicBezTo>
                  <a:cubicBezTo>
                    <a:pt x="6086041" y="1592755"/>
                    <a:pt x="6068169" y="1564414"/>
                    <a:pt x="6054859" y="1534129"/>
                  </a:cubicBezTo>
                  <a:close/>
                  <a:moveTo>
                    <a:pt x="3688834" y="1534129"/>
                  </a:moveTo>
                  <a:cubicBezTo>
                    <a:pt x="3671486" y="1545196"/>
                    <a:pt x="3655184" y="1557983"/>
                    <a:pt x="3640453" y="1572714"/>
                  </a:cubicBezTo>
                  <a:cubicBezTo>
                    <a:pt x="3626620" y="1586548"/>
                    <a:pt x="3614356" y="1601728"/>
                    <a:pt x="3603738" y="1617954"/>
                  </a:cubicBezTo>
                  <a:cubicBezTo>
                    <a:pt x="3614356" y="1634182"/>
                    <a:pt x="3626620" y="1649361"/>
                    <a:pt x="3640453" y="1663195"/>
                  </a:cubicBezTo>
                  <a:cubicBezTo>
                    <a:pt x="3655184" y="1677926"/>
                    <a:pt x="3671410" y="1690788"/>
                    <a:pt x="3688834" y="1701780"/>
                  </a:cubicBezTo>
                  <a:cubicBezTo>
                    <a:pt x="3702144" y="1671495"/>
                    <a:pt x="3720016" y="1643155"/>
                    <a:pt x="3741776" y="1618030"/>
                  </a:cubicBezTo>
                  <a:cubicBezTo>
                    <a:pt x="3720016" y="1592905"/>
                    <a:pt x="3702144" y="1564489"/>
                    <a:pt x="3688834" y="1534129"/>
                  </a:cubicBezTo>
                  <a:close/>
                  <a:moveTo>
                    <a:pt x="140058" y="1534129"/>
                  </a:moveTo>
                  <a:cubicBezTo>
                    <a:pt x="122710" y="1545196"/>
                    <a:pt x="106409" y="1557983"/>
                    <a:pt x="91677" y="1572714"/>
                  </a:cubicBezTo>
                  <a:cubicBezTo>
                    <a:pt x="77844" y="1586548"/>
                    <a:pt x="65580" y="1601728"/>
                    <a:pt x="54961" y="1617954"/>
                  </a:cubicBezTo>
                  <a:cubicBezTo>
                    <a:pt x="65580" y="1634256"/>
                    <a:pt x="77918" y="1649361"/>
                    <a:pt x="91677" y="1663195"/>
                  </a:cubicBezTo>
                  <a:cubicBezTo>
                    <a:pt x="106409" y="1678001"/>
                    <a:pt x="122635" y="1690788"/>
                    <a:pt x="140058" y="1701780"/>
                  </a:cubicBezTo>
                  <a:cubicBezTo>
                    <a:pt x="153368" y="1671495"/>
                    <a:pt x="171240" y="1643155"/>
                    <a:pt x="193000" y="1617880"/>
                  </a:cubicBezTo>
                  <a:cubicBezTo>
                    <a:pt x="171240" y="1592755"/>
                    <a:pt x="153294" y="1564414"/>
                    <a:pt x="140058" y="1534129"/>
                  </a:cubicBezTo>
                  <a:close/>
                  <a:moveTo>
                    <a:pt x="6181083" y="1491806"/>
                  </a:moveTo>
                  <a:cubicBezTo>
                    <a:pt x="6152892" y="1494199"/>
                    <a:pt x="6125300" y="1500704"/>
                    <a:pt x="6099351" y="1511172"/>
                  </a:cubicBezTo>
                  <a:cubicBezTo>
                    <a:pt x="6110344" y="1536971"/>
                    <a:pt x="6125300" y="1561124"/>
                    <a:pt x="6143470" y="1582659"/>
                  </a:cubicBezTo>
                  <a:cubicBezTo>
                    <a:pt x="6158202" y="1570022"/>
                    <a:pt x="6173979" y="1558731"/>
                    <a:pt x="6190654" y="1548936"/>
                  </a:cubicBezTo>
                  <a:cubicBezTo>
                    <a:pt x="6185720" y="1530241"/>
                    <a:pt x="6182653" y="1511172"/>
                    <a:pt x="6181083" y="1491806"/>
                  </a:cubicBezTo>
                  <a:close/>
                  <a:moveTo>
                    <a:pt x="4998182" y="1491806"/>
                  </a:moveTo>
                  <a:cubicBezTo>
                    <a:pt x="4969992" y="1494199"/>
                    <a:pt x="4942399" y="1500704"/>
                    <a:pt x="4916451" y="1511172"/>
                  </a:cubicBezTo>
                  <a:cubicBezTo>
                    <a:pt x="4927444" y="1536971"/>
                    <a:pt x="4942399" y="1561198"/>
                    <a:pt x="4960570" y="1582659"/>
                  </a:cubicBezTo>
                  <a:cubicBezTo>
                    <a:pt x="4975301" y="1570097"/>
                    <a:pt x="4991004" y="1558731"/>
                    <a:pt x="5007754" y="1548936"/>
                  </a:cubicBezTo>
                  <a:cubicBezTo>
                    <a:pt x="5002819" y="1530241"/>
                    <a:pt x="4999752" y="1511098"/>
                    <a:pt x="4998182" y="1491806"/>
                  </a:cubicBezTo>
                  <a:close/>
                  <a:moveTo>
                    <a:pt x="3815283" y="1491806"/>
                  </a:moveTo>
                  <a:cubicBezTo>
                    <a:pt x="3787091" y="1494199"/>
                    <a:pt x="3759498" y="1500704"/>
                    <a:pt x="3733551" y="1511172"/>
                  </a:cubicBezTo>
                  <a:cubicBezTo>
                    <a:pt x="3744468" y="1536971"/>
                    <a:pt x="3759424" y="1561124"/>
                    <a:pt x="3777670" y="1582659"/>
                  </a:cubicBezTo>
                  <a:cubicBezTo>
                    <a:pt x="3792400" y="1570097"/>
                    <a:pt x="3808103" y="1558731"/>
                    <a:pt x="3824929" y="1548936"/>
                  </a:cubicBezTo>
                  <a:cubicBezTo>
                    <a:pt x="3819993" y="1530241"/>
                    <a:pt x="3816853" y="1511172"/>
                    <a:pt x="3815283" y="1491806"/>
                  </a:cubicBezTo>
                  <a:close/>
                  <a:moveTo>
                    <a:pt x="2632382" y="1491806"/>
                  </a:moveTo>
                  <a:cubicBezTo>
                    <a:pt x="2604191" y="1494199"/>
                    <a:pt x="2576523" y="1500704"/>
                    <a:pt x="2550576" y="1511172"/>
                  </a:cubicBezTo>
                  <a:cubicBezTo>
                    <a:pt x="2561568" y="1536971"/>
                    <a:pt x="2576523" y="1561198"/>
                    <a:pt x="2594695" y="1582659"/>
                  </a:cubicBezTo>
                  <a:cubicBezTo>
                    <a:pt x="2609500" y="1570022"/>
                    <a:pt x="2625204" y="1558731"/>
                    <a:pt x="2641953" y="1548936"/>
                  </a:cubicBezTo>
                  <a:cubicBezTo>
                    <a:pt x="2637093" y="1530241"/>
                    <a:pt x="2633952" y="1511098"/>
                    <a:pt x="2632382" y="1491806"/>
                  </a:cubicBezTo>
                  <a:close/>
                  <a:moveTo>
                    <a:pt x="1449407" y="1491806"/>
                  </a:moveTo>
                  <a:cubicBezTo>
                    <a:pt x="1421216" y="1494199"/>
                    <a:pt x="1393623" y="1500704"/>
                    <a:pt x="1367675" y="1511172"/>
                  </a:cubicBezTo>
                  <a:cubicBezTo>
                    <a:pt x="1378668" y="1536971"/>
                    <a:pt x="1393623" y="1561124"/>
                    <a:pt x="1411794" y="1582659"/>
                  </a:cubicBezTo>
                  <a:cubicBezTo>
                    <a:pt x="1426525" y="1570097"/>
                    <a:pt x="1442229" y="1558731"/>
                    <a:pt x="1458979" y="1548936"/>
                  </a:cubicBezTo>
                  <a:cubicBezTo>
                    <a:pt x="1454043" y="1530241"/>
                    <a:pt x="1450977" y="1511098"/>
                    <a:pt x="1449407" y="1491806"/>
                  </a:cubicBezTo>
                  <a:close/>
                  <a:moveTo>
                    <a:pt x="619006" y="1491806"/>
                  </a:moveTo>
                  <a:cubicBezTo>
                    <a:pt x="617436" y="1511023"/>
                    <a:pt x="614296" y="1530166"/>
                    <a:pt x="609434" y="1549010"/>
                  </a:cubicBezTo>
                  <a:cubicBezTo>
                    <a:pt x="626110" y="1558731"/>
                    <a:pt x="641814" y="1570022"/>
                    <a:pt x="656619" y="1582659"/>
                  </a:cubicBezTo>
                  <a:cubicBezTo>
                    <a:pt x="674790" y="1561198"/>
                    <a:pt x="689820" y="1537046"/>
                    <a:pt x="700813" y="1511172"/>
                  </a:cubicBezTo>
                  <a:cubicBezTo>
                    <a:pt x="674790" y="1500704"/>
                    <a:pt x="647122" y="1494199"/>
                    <a:pt x="619006" y="1491806"/>
                  </a:cubicBezTo>
                  <a:close/>
                  <a:moveTo>
                    <a:pt x="266507" y="1491806"/>
                  </a:moveTo>
                  <a:cubicBezTo>
                    <a:pt x="238241" y="1494199"/>
                    <a:pt x="210648" y="1500704"/>
                    <a:pt x="184700" y="1511172"/>
                  </a:cubicBezTo>
                  <a:cubicBezTo>
                    <a:pt x="195692" y="1536896"/>
                    <a:pt x="210648" y="1561124"/>
                    <a:pt x="228894" y="1582659"/>
                  </a:cubicBezTo>
                  <a:cubicBezTo>
                    <a:pt x="243624" y="1570022"/>
                    <a:pt x="259328" y="1558731"/>
                    <a:pt x="276078" y="1548936"/>
                  </a:cubicBezTo>
                  <a:cubicBezTo>
                    <a:pt x="271142" y="1530241"/>
                    <a:pt x="268077" y="1511098"/>
                    <a:pt x="266507" y="1491806"/>
                  </a:cubicBezTo>
                  <a:close/>
                  <a:moveTo>
                    <a:pt x="5350682" y="1491730"/>
                  </a:moveTo>
                  <a:cubicBezTo>
                    <a:pt x="5349187" y="1511023"/>
                    <a:pt x="5346046" y="1530092"/>
                    <a:pt x="5341111" y="1548936"/>
                  </a:cubicBezTo>
                  <a:cubicBezTo>
                    <a:pt x="5357786" y="1558731"/>
                    <a:pt x="5373490" y="1570022"/>
                    <a:pt x="5388296" y="1582585"/>
                  </a:cubicBezTo>
                  <a:cubicBezTo>
                    <a:pt x="5406466" y="1561124"/>
                    <a:pt x="5421496" y="1536971"/>
                    <a:pt x="5432488" y="1511098"/>
                  </a:cubicBezTo>
                  <a:cubicBezTo>
                    <a:pt x="5406466" y="1500629"/>
                    <a:pt x="5378798" y="1494123"/>
                    <a:pt x="5350682" y="1491730"/>
                  </a:cubicBezTo>
                  <a:close/>
                  <a:moveTo>
                    <a:pt x="4167707" y="1491730"/>
                  </a:moveTo>
                  <a:cubicBezTo>
                    <a:pt x="4166137" y="1511098"/>
                    <a:pt x="4162996" y="1530166"/>
                    <a:pt x="4158136" y="1548936"/>
                  </a:cubicBezTo>
                  <a:cubicBezTo>
                    <a:pt x="4174810" y="1558731"/>
                    <a:pt x="4190589" y="1570022"/>
                    <a:pt x="4205395" y="1582585"/>
                  </a:cubicBezTo>
                  <a:cubicBezTo>
                    <a:pt x="4223566" y="1561049"/>
                    <a:pt x="4238520" y="1536896"/>
                    <a:pt x="4249514" y="1511098"/>
                  </a:cubicBezTo>
                  <a:cubicBezTo>
                    <a:pt x="4223490" y="1500629"/>
                    <a:pt x="4195824" y="1494123"/>
                    <a:pt x="4167707" y="1491730"/>
                  </a:cubicBezTo>
                  <a:close/>
                  <a:moveTo>
                    <a:pt x="2984881" y="1491730"/>
                  </a:moveTo>
                  <a:cubicBezTo>
                    <a:pt x="2983311" y="1511023"/>
                    <a:pt x="2980170" y="1530166"/>
                    <a:pt x="2975235" y="1548936"/>
                  </a:cubicBezTo>
                  <a:cubicBezTo>
                    <a:pt x="2991911" y="1558731"/>
                    <a:pt x="3007688" y="1570022"/>
                    <a:pt x="3022494" y="1582585"/>
                  </a:cubicBezTo>
                  <a:cubicBezTo>
                    <a:pt x="3040740" y="1561049"/>
                    <a:pt x="3055696" y="1536896"/>
                    <a:pt x="3066688" y="1511098"/>
                  </a:cubicBezTo>
                  <a:cubicBezTo>
                    <a:pt x="3040666" y="1500629"/>
                    <a:pt x="3012998" y="1494123"/>
                    <a:pt x="2984881" y="1491730"/>
                  </a:cubicBezTo>
                  <a:close/>
                  <a:moveTo>
                    <a:pt x="1801981" y="1491730"/>
                  </a:moveTo>
                  <a:cubicBezTo>
                    <a:pt x="1800411" y="1511023"/>
                    <a:pt x="1797271" y="1530166"/>
                    <a:pt x="1792335" y="1548936"/>
                  </a:cubicBezTo>
                  <a:cubicBezTo>
                    <a:pt x="1809010" y="1558731"/>
                    <a:pt x="1824789" y="1570022"/>
                    <a:pt x="1839594" y="1582585"/>
                  </a:cubicBezTo>
                  <a:cubicBezTo>
                    <a:pt x="1857840" y="1561049"/>
                    <a:pt x="1872795" y="1536896"/>
                    <a:pt x="1883788" y="1511098"/>
                  </a:cubicBezTo>
                  <a:cubicBezTo>
                    <a:pt x="1857765" y="1500629"/>
                    <a:pt x="1830097" y="1494123"/>
                    <a:pt x="1801981" y="1491730"/>
                  </a:cubicBezTo>
                  <a:close/>
                  <a:moveTo>
                    <a:pt x="3396231" y="1476028"/>
                  </a:moveTo>
                  <a:cubicBezTo>
                    <a:pt x="3391819" y="1478794"/>
                    <a:pt x="3386361" y="1482757"/>
                    <a:pt x="3380901" y="1488141"/>
                  </a:cubicBezTo>
                  <a:cubicBezTo>
                    <a:pt x="3364077" y="1504817"/>
                    <a:pt x="3355552" y="1526427"/>
                    <a:pt x="3355552" y="1552449"/>
                  </a:cubicBezTo>
                  <a:cubicBezTo>
                    <a:pt x="3355552" y="1566358"/>
                    <a:pt x="3344261" y="1577575"/>
                    <a:pt x="3330426" y="1577575"/>
                  </a:cubicBezTo>
                  <a:cubicBezTo>
                    <a:pt x="3304405" y="1577575"/>
                    <a:pt x="3282794" y="1586100"/>
                    <a:pt x="3266118" y="1602999"/>
                  </a:cubicBezTo>
                  <a:cubicBezTo>
                    <a:pt x="3265296" y="1603747"/>
                    <a:pt x="3264772" y="1604271"/>
                    <a:pt x="3264324" y="1604794"/>
                  </a:cubicBezTo>
                  <a:cubicBezTo>
                    <a:pt x="3264100" y="1605018"/>
                    <a:pt x="3263950" y="1605243"/>
                    <a:pt x="3263725" y="1605467"/>
                  </a:cubicBezTo>
                  <a:cubicBezTo>
                    <a:pt x="3261782" y="1607485"/>
                    <a:pt x="3259912" y="1609804"/>
                    <a:pt x="3257743" y="1612646"/>
                  </a:cubicBezTo>
                  <a:cubicBezTo>
                    <a:pt x="3256846" y="1613917"/>
                    <a:pt x="3255725" y="1615487"/>
                    <a:pt x="3254752" y="1616982"/>
                  </a:cubicBezTo>
                  <a:cubicBezTo>
                    <a:pt x="3254603" y="1617207"/>
                    <a:pt x="3254453" y="1617431"/>
                    <a:pt x="3254304" y="1617655"/>
                  </a:cubicBezTo>
                  <a:lnTo>
                    <a:pt x="3253930" y="1618253"/>
                  </a:lnTo>
                  <a:lnTo>
                    <a:pt x="3254828" y="1619600"/>
                  </a:lnTo>
                  <a:cubicBezTo>
                    <a:pt x="3255725" y="1621020"/>
                    <a:pt x="3256697" y="1622441"/>
                    <a:pt x="3257818" y="1623862"/>
                  </a:cubicBezTo>
                  <a:cubicBezTo>
                    <a:pt x="3259912" y="1626628"/>
                    <a:pt x="3261782" y="1628947"/>
                    <a:pt x="3263725" y="1631040"/>
                  </a:cubicBezTo>
                  <a:cubicBezTo>
                    <a:pt x="3280700" y="1649511"/>
                    <a:pt x="3303133" y="1658858"/>
                    <a:pt x="3330426" y="1658858"/>
                  </a:cubicBezTo>
                  <a:cubicBezTo>
                    <a:pt x="3344336" y="1658858"/>
                    <a:pt x="3355552" y="1670075"/>
                    <a:pt x="3355552" y="1683908"/>
                  </a:cubicBezTo>
                  <a:cubicBezTo>
                    <a:pt x="3355627" y="1709931"/>
                    <a:pt x="3364227" y="1731616"/>
                    <a:pt x="3381051" y="1748291"/>
                  </a:cubicBezTo>
                  <a:cubicBezTo>
                    <a:pt x="3386510" y="1753675"/>
                    <a:pt x="3391894" y="1757638"/>
                    <a:pt x="3396231" y="1760331"/>
                  </a:cubicBezTo>
                  <a:cubicBezTo>
                    <a:pt x="3411485" y="1750834"/>
                    <a:pt x="3436909" y="1728401"/>
                    <a:pt x="3436909" y="1683834"/>
                  </a:cubicBezTo>
                  <a:cubicBezTo>
                    <a:pt x="3436909" y="1669925"/>
                    <a:pt x="3448201" y="1658708"/>
                    <a:pt x="3462035" y="1658708"/>
                  </a:cubicBezTo>
                  <a:cubicBezTo>
                    <a:pt x="3487982" y="1658708"/>
                    <a:pt x="3509593" y="1650183"/>
                    <a:pt x="3526268" y="1633283"/>
                  </a:cubicBezTo>
                  <a:cubicBezTo>
                    <a:pt x="3528063" y="1631490"/>
                    <a:pt x="3529558" y="1629695"/>
                    <a:pt x="3531054" y="1628049"/>
                  </a:cubicBezTo>
                  <a:lnTo>
                    <a:pt x="3532774" y="1625956"/>
                  </a:lnTo>
                  <a:cubicBezTo>
                    <a:pt x="3533746" y="1624685"/>
                    <a:pt x="3534718" y="1623488"/>
                    <a:pt x="3535540" y="1622292"/>
                  </a:cubicBezTo>
                  <a:cubicBezTo>
                    <a:pt x="3535690" y="1622067"/>
                    <a:pt x="3535915" y="1621843"/>
                    <a:pt x="3536064" y="1621619"/>
                  </a:cubicBezTo>
                  <a:cubicBezTo>
                    <a:pt x="3536662" y="1620722"/>
                    <a:pt x="3537186" y="1619899"/>
                    <a:pt x="3537709" y="1619151"/>
                  </a:cubicBezTo>
                  <a:cubicBezTo>
                    <a:pt x="3537859" y="1618852"/>
                    <a:pt x="3538084" y="1618628"/>
                    <a:pt x="3538232" y="1618328"/>
                  </a:cubicBezTo>
                  <a:cubicBezTo>
                    <a:pt x="3538308" y="1618179"/>
                    <a:pt x="3538382" y="1618104"/>
                    <a:pt x="3538382" y="1618179"/>
                  </a:cubicBezTo>
                  <a:cubicBezTo>
                    <a:pt x="3535690" y="1613917"/>
                    <a:pt x="3531728" y="1608458"/>
                    <a:pt x="3526344" y="1603074"/>
                  </a:cubicBezTo>
                  <a:cubicBezTo>
                    <a:pt x="3509668" y="1586100"/>
                    <a:pt x="3487982" y="1577575"/>
                    <a:pt x="3461960" y="1577575"/>
                  </a:cubicBezTo>
                  <a:cubicBezTo>
                    <a:pt x="3448052" y="1577575"/>
                    <a:pt x="3436835" y="1566284"/>
                    <a:pt x="3436835" y="1552449"/>
                  </a:cubicBezTo>
                  <a:cubicBezTo>
                    <a:pt x="3436835" y="1507958"/>
                    <a:pt x="3411336" y="1485449"/>
                    <a:pt x="3396231" y="1476028"/>
                  </a:cubicBezTo>
                  <a:close/>
                  <a:moveTo>
                    <a:pt x="4579056" y="1475728"/>
                  </a:moveTo>
                  <a:cubicBezTo>
                    <a:pt x="4564774" y="1484776"/>
                    <a:pt x="4538452" y="1507359"/>
                    <a:pt x="4538452" y="1552226"/>
                  </a:cubicBezTo>
                  <a:cubicBezTo>
                    <a:pt x="4538452" y="1566134"/>
                    <a:pt x="4527160" y="1577351"/>
                    <a:pt x="4513327" y="1577351"/>
                  </a:cubicBezTo>
                  <a:cubicBezTo>
                    <a:pt x="4487304" y="1577351"/>
                    <a:pt x="4465694" y="1585875"/>
                    <a:pt x="4449018" y="1602775"/>
                  </a:cubicBezTo>
                  <a:cubicBezTo>
                    <a:pt x="4443635" y="1608234"/>
                    <a:pt x="4439672" y="1613692"/>
                    <a:pt x="4436905" y="1618030"/>
                  </a:cubicBezTo>
                  <a:cubicBezTo>
                    <a:pt x="4445953" y="1632461"/>
                    <a:pt x="4468610" y="1658708"/>
                    <a:pt x="4513402" y="1658708"/>
                  </a:cubicBezTo>
                  <a:cubicBezTo>
                    <a:pt x="4527310" y="1658708"/>
                    <a:pt x="4538527" y="1669999"/>
                    <a:pt x="4538527" y="1683834"/>
                  </a:cubicBezTo>
                  <a:cubicBezTo>
                    <a:pt x="4538527" y="1709706"/>
                    <a:pt x="4547052" y="1731392"/>
                    <a:pt x="4563952" y="1748217"/>
                  </a:cubicBezTo>
                  <a:cubicBezTo>
                    <a:pt x="4569410" y="1753601"/>
                    <a:pt x="4574794" y="1757564"/>
                    <a:pt x="4579131" y="1760255"/>
                  </a:cubicBezTo>
                  <a:cubicBezTo>
                    <a:pt x="4583468" y="1757489"/>
                    <a:pt x="4588927" y="1753526"/>
                    <a:pt x="4594460" y="1748067"/>
                  </a:cubicBezTo>
                  <a:cubicBezTo>
                    <a:pt x="4611285" y="1731392"/>
                    <a:pt x="4619810" y="1709781"/>
                    <a:pt x="4619810" y="1683758"/>
                  </a:cubicBezTo>
                  <a:cubicBezTo>
                    <a:pt x="4619810" y="1669850"/>
                    <a:pt x="4631102" y="1658633"/>
                    <a:pt x="4644935" y="1658633"/>
                  </a:cubicBezTo>
                  <a:cubicBezTo>
                    <a:pt x="4670883" y="1658633"/>
                    <a:pt x="4692568" y="1650034"/>
                    <a:pt x="4709318" y="1633134"/>
                  </a:cubicBezTo>
                  <a:cubicBezTo>
                    <a:pt x="4714628" y="1627750"/>
                    <a:pt x="4718591" y="1622292"/>
                    <a:pt x="4721358" y="1618030"/>
                  </a:cubicBezTo>
                  <a:cubicBezTo>
                    <a:pt x="4718666" y="1613692"/>
                    <a:pt x="4714702" y="1608234"/>
                    <a:pt x="4709318" y="1602850"/>
                  </a:cubicBezTo>
                  <a:cubicBezTo>
                    <a:pt x="4692568" y="1585950"/>
                    <a:pt x="4670883" y="1577351"/>
                    <a:pt x="4644860" y="1577351"/>
                  </a:cubicBezTo>
                  <a:cubicBezTo>
                    <a:pt x="4630952" y="1577351"/>
                    <a:pt x="4619735" y="1566059"/>
                    <a:pt x="4619735" y="1552226"/>
                  </a:cubicBezTo>
                  <a:cubicBezTo>
                    <a:pt x="4619735" y="1507583"/>
                    <a:pt x="4594161" y="1485075"/>
                    <a:pt x="4579056" y="1475728"/>
                  </a:cubicBezTo>
                  <a:close/>
                  <a:moveTo>
                    <a:pt x="5762032" y="1475654"/>
                  </a:moveTo>
                  <a:cubicBezTo>
                    <a:pt x="5747749" y="1484702"/>
                    <a:pt x="5721428" y="1507284"/>
                    <a:pt x="5721428" y="1552150"/>
                  </a:cubicBezTo>
                  <a:cubicBezTo>
                    <a:pt x="5721428" y="1566059"/>
                    <a:pt x="5710136" y="1577275"/>
                    <a:pt x="5696302" y="1577275"/>
                  </a:cubicBezTo>
                  <a:cubicBezTo>
                    <a:pt x="5670354" y="1577275"/>
                    <a:pt x="5648744" y="1585800"/>
                    <a:pt x="5632068" y="1602700"/>
                  </a:cubicBezTo>
                  <a:cubicBezTo>
                    <a:pt x="5626610" y="1608234"/>
                    <a:pt x="5622647" y="1613692"/>
                    <a:pt x="5619880" y="1618030"/>
                  </a:cubicBezTo>
                  <a:cubicBezTo>
                    <a:pt x="5629003" y="1632461"/>
                    <a:pt x="5651586" y="1658633"/>
                    <a:pt x="5696378" y="1658633"/>
                  </a:cubicBezTo>
                  <a:cubicBezTo>
                    <a:pt x="5710286" y="1658633"/>
                    <a:pt x="5721502" y="1669925"/>
                    <a:pt x="5721502" y="1683758"/>
                  </a:cubicBezTo>
                  <a:cubicBezTo>
                    <a:pt x="5721502" y="1709706"/>
                    <a:pt x="5730102" y="1731392"/>
                    <a:pt x="5747002" y="1748142"/>
                  </a:cubicBezTo>
                  <a:cubicBezTo>
                    <a:pt x="5752386" y="1753526"/>
                    <a:pt x="5757770" y="1757489"/>
                    <a:pt x="5762106" y="1760181"/>
                  </a:cubicBezTo>
                  <a:cubicBezTo>
                    <a:pt x="5766369" y="1757489"/>
                    <a:pt x="5771828" y="1753526"/>
                    <a:pt x="5777286" y="1748067"/>
                  </a:cubicBezTo>
                  <a:cubicBezTo>
                    <a:pt x="5794186" y="1731392"/>
                    <a:pt x="5802710" y="1709706"/>
                    <a:pt x="5802860" y="1683609"/>
                  </a:cubicBezTo>
                  <a:cubicBezTo>
                    <a:pt x="5802860" y="1669700"/>
                    <a:pt x="5814151" y="1658484"/>
                    <a:pt x="5827984" y="1658484"/>
                  </a:cubicBezTo>
                  <a:cubicBezTo>
                    <a:pt x="5854007" y="1658484"/>
                    <a:pt x="5875618" y="1649959"/>
                    <a:pt x="5892293" y="1633060"/>
                  </a:cubicBezTo>
                  <a:cubicBezTo>
                    <a:pt x="5897678" y="1627601"/>
                    <a:pt x="5901640" y="1622217"/>
                    <a:pt x="5904408" y="1617880"/>
                  </a:cubicBezTo>
                  <a:cubicBezTo>
                    <a:pt x="5901640" y="1613542"/>
                    <a:pt x="5897678" y="1608084"/>
                    <a:pt x="5892293" y="1602700"/>
                  </a:cubicBezTo>
                  <a:cubicBezTo>
                    <a:pt x="5875618" y="1585726"/>
                    <a:pt x="5853932" y="1577201"/>
                    <a:pt x="5827910" y="1577201"/>
                  </a:cubicBezTo>
                  <a:cubicBezTo>
                    <a:pt x="5814002" y="1577201"/>
                    <a:pt x="5802785" y="1565984"/>
                    <a:pt x="5802785" y="1552150"/>
                  </a:cubicBezTo>
                  <a:cubicBezTo>
                    <a:pt x="5802710" y="1507509"/>
                    <a:pt x="5777137" y="1485001"/>
                    <a:pt x="5762032" y="1475654"/>
                  </a:cubicBezTo>
                  <a:close/>
                  <a:moveTo>
                    <a:pt x="1030280" y="1475654"/>
                  </a:moveTo>
                  <a:cubicBezTo>
                    <a:pt x="1015999" y="1484702"/>
                    <a:pt x="989677" y="1507284"/>
                    <a:pt x="989677" y="1552150"/>
                  </a:cubicBezTo>
                  <a:cubicBezTo>
                    <a:pt x="989677" y="1566059"/>
                    <a:pt x="978385" y="1577275"/>
                    <a:pt x="964552" y="1577275"/>
                  </a:cubicBezTo>
                  <a:cubicBezTo>
                    <a:pt x="938604" y="1577275"/>
                    <a:pt x="916994" y="1585800"/>
                    <a:pt x="900318" y="1602700"/>
                  </a:cubicBezTo>
                  <a:cubicBezTo>
                    <a:pt x="894860" y="1608159"/>
                    <a:pt x="890896" y="1613692"/>
                    <a:pt x="888129" y="1618030"/>
                  </a:cubicBezTo>
                  <a:cubicBezTo>
                    <a:pt x="897177" y="1632387"/>
                    <a:pt x="919760" y="1658633"/>
                    <a:pt x="964626" y="1658633"/>
                  </a:cubicBezTo>
                  <a:cubicBezTo>
                    <a:pt x="978535" y="1658633"/>
                    <a:pt x="989752" y="1669925"/>
                    <a:pt x="989752" y="1683758"/>
                  </a:cubicBezTo>
                  <a:cubicBezTo>
                    <a:pt x="989752" y="1709632"/>
                    <a:pt x="998276" y="1731317"/>
                    <a:pt x="1015176" y="1748142"/>
                  </a:cubicBezTo>
                  <a:cubicBezTo>
                    <a:pt x="1020634" y="1753526"/>
                    <a:pt x="1026018" y="1757489"/>
                    <a:pt x="1030356" y="1760181"/>
                  </a:cubicBezTo>
                  <a:cubicBezTo>
                    <a:pt x="1034693" y="1757414"/>
                    <a:pt x="1040151" y="1753451"/>
                    <a:pt x="1045685" y="1747992"/>
                  </a:cubicBezTo>
                  <a:cubicBezTo>
                    <a:pt x="1062510" y="1731317"/>
                    <a:pt x="1071035" y="1709706"/>
                    <a:pt x="1071035" y="1683684"/>
                  </a:cubicBezTo>
                  <a:cubicBezTo>
                    <a:pt x="1071035" y="1669775"/>
                    <a:pt x="1082325" y="1658559"/>
                    <a:pt x="1096160" y="1658559"/>
                  </a:cubicBezTo>
                  <a:cubicBezTo>
                    <a:pt x="1122182" y="1658559"/>
                    <a:pt x="1143793" y="1650034"/>
                    <a:pt x="1160467" y="1633134"/>
                  </a:cubicBezTo>
                  <a:cubicBezTo>
                    <a:pt x="1165851" y="1627750"/>
                    <a:pt x="1169890" y="1622292"/>
                    <a:pt x="1172582" y="1617805"/>
                  </a:cubicBezTo>
                  <a:cubicBezTo>
                    <a:pt x="1169890" y="1613542"/>
                    <a:pt x="1165927" y="1608084"/>
                    <a:pt x="1160543" y="1602700"/>
                  </a:cubicBezTo>
                  <a:cubicBezTo>
                    <a:pt x="1143867" y="1585726"/>
                    <a:pt x="1122182" y="1577201"/>
                    <a:pt x="1096160" y="1577201"/>
                  </a:cubicBezTo>
                  <a:cubicBezTo>
                    <a:pt x="1082251" y="1577201"/>
                    <a:pt x="1071035" y="1565984"/>
                    <a:pt x="1071035" y="1552150"/>
                  </a:cubicBezTo>
                  <a:cubicBezTo>
                    <a:pt x="1070959" y="1507509"/>
                    <a:pt x="1045386" y="1485001"/>
                    <a:pt x="1030280" y="1475654"/>
                  </a:cubicBezTo>
                  <a:close/>
                  <a:moveTo>
                    <a:pt x="2213181" y="1475578"/>
                  </a:moveTo>
                  <a:cubicBezTo>
                    <a:pt x="2198898" y="1484552"/>
                    <a:pt x="2172577" y="1507209"/>
                    <a:pt x="2172577" y="1552076"/>
                  </a:cubicBezTo>
                  <a:cubicBezTo>
                    <a:pt x="2172577" y="1565984"/>
                    <a:pt x="2161286" y="1577201"/>
                    <a:pt x="2147452" y="1577201"/>
                  </a:cubicBezTo>
                  <a:cubicBezTo>
                    <a:pt x="2121504" y="1577201"/>
                    <a:pt x="2099893" y="1585726"/>
                    <a:pt x="2083218" y="1602625"/>
                  </a:cubicBezTo>
                  <a:cubicBezTo>
                    <a:pt x="2077759" y="1608159"/>
                    <a:pt x="2073796" y="1613618"/>
                    <a:pt x="2071030" y="1617954"/>
                  </a:cubicBezTo>
                  <a:cubicBezTo>
                    <a:pt x="2080152" y="1632387"/>
                    <a:pt x="2102735" y="1658559"/>
                    <a:pt x="2147527" y="1658559"/>
                  </a:cubicBezTo>
                  <a:cubicBezTo>
                    <a:pt x="2161435" y="1658559"/>
                    <a:pt x="2172652" y="1669850"/>
                    <a:pt x="2172652" y="1683684"/>
                  </a:cubicBezTo>
                  <a:cubicBezTo>
                    <a:pt x="2172652" y="1709632"/>
                    <a:pt x="2181251" y="1731317"/>
                    <a:pt x="2198151" y="1748067"/>
                  </a:cubicBezTo>
                  <a:cubicBezTo>
                    <a:pt x="2203609" y="1753526"/>
                    <a:pt x="2208993" y="1757489"/>
                    <a:pt x="2213331" y="1760181"/>
                  </a:cubicBezTo>
                  <a:cubicBezTo>
                    <a:pt x="2228510" y="1750759"/>
                    <a:pt x="2254010" y="1728251"/>
                    <a:pt x="2254010" y="1683684"/>
                  </a:cubicBezTo>
                  <a:cubicBezTo>
                    <a:pt x="2254010" y="1669775"/>
                    <a:pt x="2265300" y="1658559"/>
                    <a:pt x="2279135" y="1658559"/>
                  </a:cubicBezTo>
                  <a:cubicBezTo>
                    <a:pt x="2305082" y="1658559"/>
                    <a:pt x="2326693" y="1650034"/>
                    <a:pt x="2343368" y="1633134"/>
                  </a:cubicBezTo>
                  <a:cubicBezTo>
                    <a:pt x="2348752" y="1627676"/>
                    <a:pt x="2352716" y="1622292"/>
                    <a:pt x="2355482" y="1617880"/>
                  </a:cubicBezTo>
                  <a:cubicBezTo>
                    <a:pt x="2352716" y="1613542"/>
                    <a:pt x="2348752" y="1608084"/>
                    <a:pt x="2343368" y="1602700"/>
                  </a:cubicBezTo>
                  <a:cubicBezTo>
                    <a:pt x="2326693" y="1585726"/>
                    <a:pt x="2305007" y="1577201"/>
                    <a:pt x="2278985" y="1577201"/>
                  </a:cubicBezTo>
                  <a:cubicBezTo>
                    <a:pt x="2265077" y="1577201"/>
                    <a:pt x="2253860" y="1565909"/>
                    <a:pt x="2253860" y="1552076"/>
                  </a:cubicBezTo>
                  <a:cubicBezTo>
                    <a:pt x="2253860" y="1507434"/>
                    <a:pt x="2228286" y="1484926"/>
                    <a:pt x="2213181" y="1475578"/>
                  </a:cubicBezTo>
                  <a:close/>
                  <a:moveTo>
                    <a:pt x="5174358" y="1439910"/>
                  </a:moveTo>
                  <a:cubicBezTo>
                    <a:pt x="5161048" y="1455987"/>
                    <a:pt x="5149607" y="1473635"/>
                    <a:pt x="5140110" y="1492479"/>
                  </a:cubicBezTo>
                  <a:cubicBezTo>
                    <a:pt x="5134502" y="1503620"/>
                    <a:pt x="5121640" y="1508930"/>
                    <a:pt x="5109826" y="1505041"/>
                  </a:cubicBezTo>
                  <a:cubicBezTo>
                    <a:pt x="5089859" y="1498386"/>
                    <a:pt x="5069296" y="1494049"/>
                    <a:pt x="5048432" y="1492029"/>
                  </a:cubicBezTo>
                  <a:cubicBezTo>
                    <a:pt x="5050378" y="1512893"/>
                    <a:pt x="5054714" y="1533456"/>
                    <a:pt x="5061369" y="1553347"/>
                  </a:cubicBezTo>
                  <a:cubicBezTo>
                    <a:pt x="5065332" y="1565162"/>
                    <a:pt x="5060024" y="1578098"/>
                    <a:pt x="5048732" y="1583707"/>
                  </a:cubicBezTo>
                  <a:cubicBezTo>
                    <a:pt x="5029888" y="1593204"/>
                    <a:pt x="5012315" y="1604644"/>
                    <a:pt x="4996164" y="1618030"/>
                  </a:cubicBezTo>
                  <a:cubicBezTo>
                    <a:pt x="5012315" y="1631414"/>
                    <a:pt x="5029888" y="1642930"/>
                    <a:pt x="5048732" y="1652352"/>
                  </a:cubicBezTo>
                  <a:cubicBezTo>
                    <a:pt x="5059874" y="1657960"/>
                    <a:pt x="5065183" y="1670822"/>
                    <a:pt x="5061294" y="1682637"/>
                  </a:cubicBezTo>
                  <a:cubicBezTo>
                    <a:pt x="5054640" y="1702677"/>
                    <a:pt x="5050378" y="1723241"/>
                    <a:pt x="5048358" y="1744029"/>
                  </a:cubicBezTo>
                  <a:cubicBezTo>
                    <a:pt x="5069221" y="1742010"/>
                    <a:pt x="5089785" y="1737673"/>
                    <a:pt x="5109750" y="1731093"/>
                  </a:cubicBezTo>
                  <a:cubicBezTo>
                    <a:pt x="5112368" y="1730195"/>
                    <a:pt x="5114985" y="1729821"/>
                    <a:pt x="5117602" y="1729821"/>
                  </a:cubicBezTo>
                  <a:cubicBezTo>
                    <a:pt x="5126874" y="1729821"/>
                    <a:pt x="5135698" y="1734981"/>
                    <a:pt x="5140034" y="1743655"/>
                  </a:cubicBezTo>
                  <a:cubicBezTo>
                    <a:pt x="5149457" y="1762499"/>
                    <a:pt x="5160972" y="1780071"/>
                    <a:pt x="5174283" y="1796223"/>
                  </a:cubicBezTo>
                  <a:cubicBezTo>
                    <a:pt x="5187668" y="1779997"/>
                    <a:pt x="5199109" y="1762349"/>
                    <a:pt x="5208531" y="1743655"/>
                  </a:cubicBezTo>
                  <a:cubicBezTo>
                    <a:pt x="5214140" y="1732513"/>
                    <a:pt x="5227000" y="1727129"/>
                    <a:pt x="5238816" y="1731093"/>
                  </a:cubicBezTo>
                  <a:cubicBezTo>
                    <a:pt x="5258930" y="1737748"/>
                    <a:pt x="5279494" y="1742084"/>
                    <a:pt x="5300282" y="1744104"/>
                  </a:cubicBezTo>
                  <a:cubicBezTo>
                    <a:pt x="5298338" y="1723166"/>
                    <a:pt x="5294001" y="1702602"/>
                    <a:pt x="5287346" y="1682712"/>
                  </a:cubicBezTo>
                  <a:cubicBezTo>
                    <a:pt x="5283458" y="1670897"/>
                    <a:pt x="5288767" y="1657960"/>
                    <a:pt x="5299908" y="1652352"/>
                  </a:cubicBezTo>
                  <a:cubicBezTo>
                    <a:pt x="5318602" y="1642930"/>
                    <a:pt x="5336250" y="1631414"/>
                    <a:pt x="5352477" y="1618030"/>
                  </a:cubicBezTo>
                  <a:cubicBezTo>
                    <a:pt x="5336250" y="1604570"/>
                    <a:pt x="5318678" y="1593128"/>
                    <a:pt x="5299983" y="1583781"/>
                  </a:cubicBezTo>
                  <a:cubicBezTo>
                    <a:pt x="5288842" y="1578248"/>
                    <a:pt x="5283458" y="1565311"/>
                    <a:pt x="5287346" y="1553497"/>
                  </a:cubicBezTo>
                  <a:cubicBezTo>
                    <a:pt x="5293926" y="1533382"/>
                    <a:pt x="5298264" y="1512818"/>
                    <a:pt x="5300282" y="1492029"/>
                  </a:cubicBezTo>
                  <a:cubicBezTo>
                    <a:pt x="5279494" y="1494049"/>
                    <a:pt x="5258930" y="1498386"/>
                    <a:pt x="5238890" y="1505041"/>
                  </a:cubicBezTo>
                  <a:cubicBezTo>
                    <a:pt x="5227076" y="1508930"/>
                    <a:pt x="5214214" y="1503620"/>
                    <a:pt x="5208606" y="1492479"/>
                  </a:cubicBezTo>
                  <a:cubicBezTo>
                    <a:pt x="5199184" y="1473709"/>
                    <a:pt x="5187743" y="1456062"/>
                    <a:pt x="5174358" y="1439910"/>
                  </a:cubicBezTo>
                  <a:close/>
                  <a:moveTo>
                    <a:pt x="3991532" y="1439910"/>
                  </a:moveTo>
                  <a:cubicBezTo>
                    <a:pt x="3978222" y="1455987"/>
                    <a:pt x="3966781" y="1473560"/>
                    <a:pt x="3957284" y="1492479"/>
                  </a:cubicBezTo>
                  <a:cubicBezTo>
                    <a:pt x="3951676" y="1503620"/>
                    <a:pt x="3938814" y="1508930"/>
                    <a:pt x="3926999" y="1505041"/>
                  </a:cubicBezTo>
                  <a:cubicBezTo>
                    <a:pt x="3906959" y="1498386"/>
                    <a:pt x="3886395" y="1494049"/>
                    <a:pt x="3865532" y="1492029"/>
                  </a:cubicBezTo>
                  <a:cubicBezTo>
                    <a:pt x="3867477" y="1512967"/>
                    <a:pt x="3871814" y="1533456"/>
                    <a:pt x="3878468" y="1553347"/>
                  </a:cubicBezTo>
                  <a:cubicBezTo>
                    <a:pt x="3882432" y="1565162"/>
                    <a:pt x="3877048" y="1578098"/>
                    <a:pt x="3865906" y="1583707"/>
                  </a:cubicBezTo>
                  <a:cubicBezTo>
                    <a:pt x="3847137" y="1593204"/>
                    <a:pt x="3829490" y="1604644"/>
                    <a:pt x="3813338" y="1618030"/>
                  </a:cubicBezTo>
                  <a:cubicBezTo>
                    <a:pt x="3829490" y="1631414"/>
                    <a:pt x="3847137" y="1642930"/>
                    <a:pt x="3865906" y="1652352"/>
                  </a:cubicBezTo>
                  <a:cubicBezTo>
                    <a:pt x="3877048" y="1657960"/>
                    <a:pt x="3882358" y="1670822"/>
                    <a:pt x="3878468" y="1682637"/>
                  </a:cubicBezTo>
                  <a:cubicBezTo>
                    <a:pt x="3871814" y="1702677"/>
                    <a:pt x="3867477" y="1723241"/>
                    <a:pt x="3865458" y="1744029"/>
                  </a:cubicBezTo>
                  <a:cubicBezTo>
                    <a:pt x="3886395" y="1742010"/>
                    <a:pt x="3906959" y="1737673"/>
                    <a:pt x="3926925" y="1731093"/>
                  </a:cubicBezTo>
                  <a:cubicBezTo>
                    <a:pt x="3929542" y="1730195"/>
                    <a:pt x="3932159" y="1729821"/>
                    <a:pt x="3934776" y="1729821"/>
                  </a:cubicBezTo>
                  <a:cubicBezTo>
                    <a:pt x="3944048" y="1729821"/>
                    <a:pt x="3952872" y="1734981"/>
                    <a:pt x="3957209" y="1743655"/>
                  </a:cubicBezTo>
                  <a:cubicBezTo>
                    <a:pt x="3966632" y="1762499"/>
                    <a:pt x="3978147" y="1780071"/>
                    <a:pt x="3991458" y="1796223"/>
                  </a:cubicBezTo>
                  <a:cubicBezTo>
                    <a:pt x="4004842" y="1779997"/>
                    <a:pt x="4016284" y="1762349"/>
                    <a:pt x="4025705" y="1743655"/>
                  </a:cubicBezTo>
                  <a:cubicBezTo>
                    <a:pt x="4031314" y="1732513"/>
                    <a:pt x="4044176" y="1727204"/>
                    <a:pt x="4055990" y="1731093"/>
                  </a:cubicBezTo>
                  <a:cubicBezTo>
                    <a:pt x="4076030" y="1737748"/>
                    <a:pt x="4096594" y="1742084"/>
                    <a:pt x="4117382" y="1744104"/>
                  </a:cubicBezTo>
                  <a:cubicBezTo>
                    <a:pt x="4115363" y="1723091"/>
                    <a:pt x="4111026" y="1702527"/>
                    <a:pt x="4104446" y="1682712"/>
                  </a:cubicBezTo>
                  <a:cubicBezTo>
                    <a:pt x="4100557" y="1670897"/>
                    <a:pt x="4105866" y="1657960"/>
                    <a:pt x="4117008" y="1652352"/>
                  </a:cubicBezTo>
                  <a:cubicBezTo>
                    <a:pt x="4135777" y="1642930"/>
                    <a:pt x="4153350" y="1631414"/>
                    <a:pt x="4169576" y="1618030"/>
                  </a:cubicBezTo>
                  <a:cubicBezTo>
                    <a:pt x="4153350" y="1604570"/>
                    <a:pt x="4135777" y="1593128"/>
                    <a:pt x="4117083" y="1583781"/>
                  </a:cubicBezTo>
                  <a:cubicBezTo>
                    <a:pt x="4106016" y="1578248"/>
                    <a:pt x="4100632" y="1565311"/>
                    <a:pt x="4104521" y="1553497"/>
                  </a:cubicBezTo>
                  <a:cubicBezTo>
                    <a:pt x="4111101" y="1533531"/>
                    <a:pt x="4115438" y="1512967"/>
                    <a:pt x="4117457" y="1492029"/>
                  </a:cubicBezTo>
                  <a:cubicBezTo>
                    <a:pt x="4096594" y="1494049"/>
                    <a:pt x="4076106" y="1498386"/>
                    <a:pt x="4056064" y="1505041"/>
                  </a:cubicBezTo>
                  <a:cubicBezTo>
                    <a:pt x="4044250" y="1508930"/>
                    <a:pt x="4031388" y="1503620"/>
                    <a:pt x="4025780" y="1492479"/>
                  </a:cubicBezTo>
                  <a:cubicBezTo>
                    <a:pt x="4016358" y="1473709"/>
                    <a:pt x="4004918" y="1456062"/>
                    <a:pt x="3991532" y="1439910"/>
                  </a:cubicBezTo>
                  <a:close/>
                  <a:moveTo>
                    <a:pt x="2808632" y="1439910"/>
                  </a:moveTo>
                  <a:cubicBezTo>
                    <a:pt x="2795246" y="1456062"/>
                    <a:pt x="2783806" y="1473635"/>
                    <a:pt x="2774309" y="1492479"/>
                  </a:cubicBezTo>
                  <a:cubicBezTo>
                    <a:pt x="2768700" y="1503620"/>
                    <a:pt x="2755839" y="1508930"/>
                    <a:pt x="2744024" y="1505041"/>
                  </a:cubicBezTo>
                  <a:cubicBezTo>
                    <a:pt x="2723984" y="1498386"/>
                    <a:pt x="2703420" y="1494049"/>
                    <a:pt x="2682632" y="1492029"/>
                  </a:cubicBezTo>
                  <a:cubicBezTo>
                    <a:pt x="2684651" y="1512967"/>
                    <a:pt x="2688988" y="1533456"/>
                    <a:pt x="2695569" y="1553422"/>
                  </a:cubicBezTo>
                  <a:cubicBezTo>
                    <a:pt x="2699457" y="1565237"/>
                    <a:pt x="2694073" y="1578098"/>
                    <a:pt x="2683081" y="1583707"/>
                  </a:cubicBezTo>
                  <a:cubicBezTo>
                    <a:pt x="2664311" y="1593128"/>
                    <a:pt x="2646739" y="1604644"/>
                    <a:pt x="2630512" y="1618030"/>
                  </a:cubicBezTo>
                  <a:cubicBezTo>
                    <a:pt x="2646739" y="1631490"/>
                    <a:pt x="2664386" y="1642930"/>
                    <a:pt x="2683081" y="1652352"/>
                  </a:cubicBezTo>
                  <a:cubicBezTo>
                    <a:pt x="2694222" y="1657960"/>
                    <a:pt x="2699532" y="1670822"/>
                    <a:pt x="2695643" y="1682637"/>
                  </a:cubicBezTo>
                  <a:cubicBezTo>
                    <a:pt x="2689063" y="1702602"/>
                    <a:pt x="2684726" y="1723166"/>
                    <a:pt x="2682707" y="1744029"/>
                  </a:cubicBezTo>
                  <a:cubicBezTo>
                    <a:pt x="2703570" y="1742010"/>
                    <a:pt x="2724133" y="1737673"/>
                    <a:pt x="2744099" y="1731093"/>
                  </a:cubicBezTo>
                  <a:cubicBezTo>
                    <a:pt x="2746641" y="1730195"/>
                    <a:pt x="2749334" y="1729821"/>
                    <a:pt x="2751950" y="1729821"/>
                  </a:cubicBezTo>
                  <a:cubicBezTo>
                    <a:pt x="2761222" y="1729821"/>
                    <a:pt x="2770047" y="1734981"/>
                    <a:pt x="2774384" y="1743655"/>
                  </a:cubicBezTo>
                  <a:cubicBezTo>
                    <a:pt x="2783806" y="1762424"/>
                    <a:pt x="2795321" y="1779997"/>
                    <a:pt x="2808706" y="1796223"/>
                  </a:cubicBezTo>
                  <a:cubicBezTo>
                    <a:pt x="2822092" y="1779997"/>
                    <a:pt x="2833532" y="1762424"/>
                    <a:pt x="2842879" y="1743730"/>
                  </a:cubicBezTo>
                  <a:cubicBezTo>
                    <a:pt x="2848413" y="1732513"/>
                    <a:pt x="2861350" y="1727204"/>
                    <a:pt x="2873165" y="1731093"/>
                  </a:cubicBezTo>
                  <a:cubicBezTo>
                    <a:pt x="2893205" y="1737748"/>
                    <a:pt x="2913768" y="1742084"/>
                    <a:pt x="2934631" y="1744104"/>
                  </a:cubicBezTo>
                  <a:cubicBezTo>
                    <a:pt x="2932612" y="1723166"/>
                    <a:pt x="2928275" y="1702602"/>
                    <a:pt x="2921620" y="1682712"/>
                  </a:cubicBezTo>
                  <a:cubicBezTo>
                    <a:pt x="2917656" y="1670897"/>
                    <a:pt x="2923041" y="1657960"/>
                    <a:pt x="2934183" y="1652352"/>
                  </a:cubicBezTo>
                  <a:cubicBezTo>
                    <a:pt x="2952952" y="1643005"/>
                    <a:pt x="2970524" y="1631490"/>
                    <a:pt x="2986750" y="1618104"/>
                  </a:cubicBezTo>
                  <a:cubicBezTo>
                    <a:pt x="2970524" y="1604644"/>
                    <a:pt x="2952952" y="1593204"/>
                    <a:pt x="2934183" y="1583856"/>
                  </a:cubicBezTo>
                  <a:cubicBezTo>
                    <a:pt x="2923041" y="1578323"/>
                    <a:pt x="2917656" y="1565387"/>
                    <a:pt x="2921545" y="1553571"/>
                  </a:cubicBezTo>
                  <a:cubicBezTo>
                    <a:pt x="2928200" y="1533531"/>
                    <a:pt x="2932537" y="1512893"/>
                    <a:pt x="2934556" y="1492105"/>
                  </a:cubicBezTo>
                  <a:cubicBezTo>
                    <a:pt x="2913694" y="1494123"/>
                    <a:pt x="2893130" y="1498535"/>
                    <a:pt x="2873089" y="1505116"/>
                  </a:cubicBezTo>
                  <a:cubicBezTo>
                    <a:pt x="2861275" y="1509004"/>
                    <a:pt x="2848413" y="1503620"/>
                    <a:pt x="2842805" y="1492479"/>
                  </a:cubicBezTo>
                  <a:cubicBezTo>
                    <a:pt x="2833458" y="1473709"/>
                    <a:pt x="2822017" y="1456062"/>
                    <a:pt x="2808632" y="1439910"/>
                  </a:cubicBezTo>
                  <a:close/>
                  <a:moveTo>
                    <a:pt x="1625582" y="1439910"/>
                  </a:moveTo>
                  <a:cubicBezTo>
                    <a:pt x="1612271" y="1456062"/>
                    <a:pt x="1600756" y="1473709"/>
                    <a:pt x="1591334" y="1492479"/>
                  </a:cubicBezTo>
                  <a:cubicBezTo>
                    <a:pt x="1585725" y="1503620"/>
                    <a:pt x="1572864" y="1508930"/>
                    <a:pt x="1561049" y="1505041"/>
                  </a:cubicBezTo>
                  <a:cubicBezTo>
                    <a:pt x="1541084" y="1498386"/>
                    <a:pt x="1520520" y="1494049"/>
                    <a:pt x="1499657" y="1492029"/>
                  </a:cubicBezTo>
                  <a:cubicBezTo>
                    <a:pt x="1501601" y="1512893"/>
                    <a:pt x="1505939" y="1533456"/>
                    <a:pt x="1512594" y="1553347"/>
                  </a:cubicBezTo>
                  <a:cubicBezTo>
                    <a:pt x="1516557" y="1565162"/>
                    <a:pt x="1511247" y="1578098"/>
                    <a:pt x="1500106" y="1583707"/>
                  </a:cubicBezTo>
                  <a:cubicBezTo>
                    <a:pt x="1481262" y="1593204"/>
                    <a:pt x="1463689" y="1604644"/>
                    <a:pt x="1447537" y="1618030"/>
                  </a:cubicBezTo>
                  <a:cubicBezTo>
                    <a:pt x="1463689" y="1631414"/>
                    <a:pt x="1481262" y="1642930"/>
                    <a:pt x="1500106" y="1652352"/>
                  </a:cubicBezTo>
                  <a:cubicBezTo>
                    <a:pt x="1511247" y="1657960"/>
                    <a:pt x="1516557" y="1670822"/>
                    <a:pt x="1512668" y="1682637"/>
                  </a:cubicBezTo>
                  <a:cubicBezTo>
                    <a:pt x="1506013" y="1702677"/>
                    <a:pt x="1501751" y="1723241"/>
                    <a:pt x="1499732" y="1744029"/>
                  </a:cubicBezTo>
                  <a:cubicBezTo>
                    <a:pt x="1520595" y="1742010"/>
                    <a:pt x="1541158" y="1737673"/>
                    <a:pt x="1561124" y="1731093"/>
                  </a:cubicBezTo>
                  <a:cubicBezTo>
                    <a:pt x="1563667" y="1730195"/>
                    <a:pt x="1566359" y="1729821"/>
                    <a:pt x="1568975" y="1729821"/>
                  </a:cubicBezTo>
                  <a:cubicBezTo>
                    <a:pt x="1578248" y="1729821"/>
                    <a:pt x="1587072" y="1734981"/>
                    <a:pt x="1591408" y="1743655"/>
                  </a:cubicBezTo>
                  <a:cubicBezTo>
                    <a:pt x="1600756" y="1762424"/>
                    <a:pt x="1612271" y="1779997"/>
                    <a:pt x="1625657" y="1796223"/>
                  </a:cubicBezTo>
                  <a:cubicBezTo>
                    <a:pt x="1638967" y="1780071"/>
                    <a:pt x="1650483" y="1762424"/>
                    <a:pt x="1659904" y="1743655"/>
                  </a:cubicBezTo>
                  <a:cubicBezTo>
                    <a:pt x="1665513" y="1732513"/>
                    <a:pt x="1678375" y="1727129"/>
                    <a:pt x="1690190" y="1731093"/>
                  </a:cubicBezTo>
                  <a:cubicBezTo>
                    <a:pt x="1710230" y="1737748"/>
                    <a:pt x="1730793" y="1742084"/>
                    <a:pt x="1751656" y="1744104"/>
                  </a:cubicBezTo>
                  <a:cubicBezTo>
                    <a:pt x="1749637" y="1723166"/>
                    <a:pt x="1745300" y="1702602"/>
                    <a:pt x="1738645" y="1682712"/>
                  </a:cubicBezTo>
                  <a:cubicBezTo>
                    <a:pt x="1734757" y="1670897"/>
                    <a:pt x="1740066" y="1657960"/>
                    <a:pt x="1751208" y="1652352"/>
                  </a:cubicBezTo>
                  <a:cubicBezTo>
                    <a:pt x="1769976" y="1642856"/>
                    <a:pt x="1787624" y="1631414"/>
                    <a:pt x="1803776" y="1618030"/>
                  </a:cubicBezTo>
                  <a:cubicBezTo>
                    <a:pt x="1787624" y="1604644"/>
                    <a:pt x="1769976" y="1593204"/>
                    <a:pt x="1751208" y="1583781"/>
                  </a:cubicBezTo>
                  <a:cubicBezTo>
                    <a:pt x="1740066" y="1578248"/>
                    <a:pt x="1734682" y="1565311"/>
                    <a:pt x="1738570" y="1553497"/>
                  </a:cubicBezTo>
                  <a:cubicBezTo>
                    <a:pt x="1745226" y="1533456"/>
                    <a:pt x="1749562" y="1512818"/>
                    <a:pt x="1751582" y="1492029"/>
                  </a:cubicBezTo>
                  <a:cubicBezTo>
                    <a:pt x="1730719" y="1494049"/>
                    <a:pt x="1710155" y="1498461"/>
                    <a:pt x="1690114" y="1505041"/>
                  </a:cubicBezTo>
                  <a:cubicBezTo>
                    <a:pt x="1678300" y="1508930"/>
                    <a:pt x="1665438" y="1503620"/>
                    <a:pt x="1659830" y="1492479"/>
                  </a:cubicBezTo>
                  <a:cubicBezTo>
                    <a:pt x="1650333" y="1473635"/>
                    <a:pt x="1638892" y="1455987"/>
                    <a:pt x="1625582" y="1439910"/>
                  </a:cubicBezTo>
                  <a:close/>
                  <a:moveTo>
                    <a:pt x="442682" y="1439910"/>
                  </a:moveTo>
                  <a:cubicBezTo>
                    <a:pt x="429371" y="1455987"/>
                    <a:pt x="417930" y="1473560"/>
                    <a:pt x="408433" y="1492479"/>
                  </a:cubicBezTo>
                  <a:cubicBezTo>
                    <a:pt x="402826" y="1503620"/>
                    <a:pt x="389964" y="1508930"/>
                    <a:pt x="378149" y="1505041"/>
                  </a:cubicBezTo>
                  <a:cubicBezTo>
                    <a:pt x="358183" y="1498386"/>
                    <a:pt x="337620" y="1494049"/>
                    <a:pt x="316757" y="1492029"/>
                  </a:cubicBezTo>
                  <a:cubicBezTo>
                    <a:pt x="318701" y="1512893"/>
                    <a:pt x="323038" y="1533456"/>
                    <a:pt x="329693" y="1553347"/>
                  </a:cubicBezTo>
                  <a:cubicBezTo>
                    <a:pt x="333582" y="1565162"/>
                    <a:pt x="328272" y="1578098"/>
                    <a:pt x="317131" y="1583707"/>
                  </a:cubicBezTo>
                  <a:cubicBezTo>
                    <a:pt x="298361" y="1593204"/>
                    <a:pt x="280714" y="1604644"/>
                    <a:pt x="264562" y="1618030"/>
                  </a:cubicBezTo>
                  <a:cubicBezTo>
                    <a:pt x="280789" y="1631340"/>
                    <a:pt x="298361" y="1642856"/>
                    <a:pt x="317131" y="1652352"/>
                  </a:cubicBezTo>
                  <a:cubicBezTo>
                    <a:pt x="328272" y="1657960"/>
                    <a:pt x="333582" y="1670822"/>
                    <a:pt x="329693" y="1682637"/>
                  </a:cubicBezTo>
                  <a:cubicBezTo>
                    <a:pt x="323038" y="1702677"/>
                    <a:pt x="318776" y="1723241"/>
                    <a:pt x="316757" y="1744029"/>
                  </a:cubicBezTo>
                  <a:cubicBezTo>
                    <a:pt x="337620" y="1742010"/>
                    <a:pt x="358183" y="1737673"/>
                    <a:pt x="378149" y="1731093"/>
                  </a:cubicBezTo>
                  <a:cubicBezTo>
                    <a:pt x="380766" y="1730195"/>
                    <a:pt x="383384" y="1729821"/>
                    <a:pt x="386000" y="1729821"/>
                  </a:cubicBezTo>
                  <a:cubicBezTo>
                    <a:pt x="395273" y="1729821"/>
                    <a:pt x="404097" y="1734981"/>
                    <a:pt x="408433" y="1743655"/>
                  </a:cubicBezTo>
                  <a:cubicBezTo>
                    <a:pt x="417856" y="1762499"/>
                    <a:pt x="429371" y="1780071"/>
                    <a:pt x="442682" y="1796223"/>
                  </a:cubicBezTo>
                  <a:cubicBezTo>
                    <a:pt x="456067" y="1779997"/>
                    <a:pt x="467508" y="1762349"/>
                    <a:pt x="476929" y="1743655"/>
                  </a:cubicBezTo>
                  <a:cubicBezTo>
                    <a:pt x="482538" y="1732513"/>
                    <a:pt x="495474" y="1727204"/>
                    <a:pt x="507215" y="1731093"/>
                  </a:cubicBezTo>
                  <a:cubicBezTo>
                    <a:pt x="527180" y="1737748"/>
                    <a:pt x="547743" y="1742084"/>
                    <a:pt x="568606" y="1744104"/>
                  </a:cubicBezTo>
                  <a:cubicBezTo>
                    <a:pt x="566662" y="1723166"/>
                    <a:pt x="562325" y="1702677"/>
                    <a:pt x="555670" y="1682712"/>
                  </a:cubicBezTo>
                  <a:cubicBezTo>
                    <a:pt x="551782" y="1670897"/>
                    <a:pt x="557090" y="1657960"/>
                    <a:pt x="568233" y="1652352"/>
                  </a:cubicBezTo>
                  <a:cubicBezTo>
                    <a:pt x="587001" y="1642930"/>
                    <a:pt x="604574" y="1631414"/>
                    <a:pt x="620801" y="1618030"/>
                  </a:cubicBezTo>
                  <a:cubicBezTo>
                    <a:pt x="604574" y="1604570"/>
                    <a:pt x="587001" y="1593128"/>
                    <a:pt x="568307" y="1583781"/>
                  </a:cubicBezTo>
                  <a:cubicBezTo>
                    <a:pt x="557166" y="1578248"/>
                    <a:pt x="551782" y="1565311"/>
                    <a:pt x="555670" y="1553497"/>
                  </a:cubicBezTo>
                  <a:cubicBezTo>
                    <a:pt x="562251" y="1533382"/>
                    <a:pt x="566587" y="1512818"/>
                    <a:pt x="568606" y="1492029"/>
                  </a:cubicBezTo>
                  <a:cubicBezTo>
                    <a:pt x="547818" y="1494049"/>
                    <a:pt x="527255" y="1498386"/>
                    <a:pt x="507215" y="1505041"/>
                  </a:cubicBezTo>
                  <a:cubicBezTo>
                    <a:pt x="495399" y="1508930"/>
                    <a:pt x="482538" y="1503620"/>
                    <a:pt x="476929" y="1492479"/>
                  </a:cubicBezTo>
                  <a:cubicBezTo>
                    <a:pt x="467508" y="1473709"/>
                    <a:pt x="456067" y="1456062"/>
                    <a:pt x="442682" y="1439910"/>
                  </a:cubicBezTo>
                  <a:close/>
                  <a:moveTo>
                    <a:pt x="549613" y="1360122"/>
                  </a:moveTo>
                  <a:cubicBezTo>
                    <a:pt x="523815" y="1371040"/>
                    <a:pt x="499662" y="1385996"/>
                    <a:pt x="478126" y="1404241"/>
                  </a:cubicBezTo>
                  <a:cubicBezTo>
                    <a:pt x="490688" y="1418972"/>
                    <a:pt x="501980" y="1434676"/>
                    <a:pt x="511776" y="1451426"/>
                  </a:cubicBezTo>
                  <a:cubicBezTo>
                    <a:pt x="530545" y="1446490"/>
                    <a:pt x="549688" y="1443350"/>
                    <a:pt x="568980" y="1441779"/>
                  </a:cubicBezTo>
                  <a:cubicBezTo>
                    <a:pt x="566662" y="1413738"/>
                    <a:pt x="560157" y="1386070"/>
                    <a:pt x="549613" y="1360122"/>
                  </a:cubicBezTo>
                  <a:close/>
                  <a:moveTo>
                    <a:pt x="5281289" y="1360048"/>
                  </a:moveTo>
                  <a:cubicBezTo>
                    <a:pt x="5255490" y="1370966"/>
                    <a:pt x="5231338" y="1385921"/>
                    <a:pt x="5209802" y="1404166"/>
                  </a:cubicBezTo>
                  <a:cubicBezTo>
                    <a:pt x="5222365" y="1418972"/>
                    <a:pt x="5233656" y="1434676"/>
                    <a:pt x="5243452" y="1451426"/>
                  </a:cubicBezTo>
                  <a:cubicBezTo>
                    <a:pt x="5262296" y="1446490"/>
                    <a:pt x="5281364" y="1443350"/>
                    <a:pt x="5300656" y="1441779"/>
                  </a:cubicBezTo>
                  <a:cubicBezTo>
                    <a:pt x="5298338" y="1413813"/>
                    <a:pt x="5291832" y="1386145"/>
                    <a:pt x="5281289" y="1360048"/>
                  </a:cubicBezTo>
                  <a:close/>
                  <a:moveTo>
                    <a:pt x="3884675" y="1360048"/>
                  </a:moveTo>
                  <a:cubicBezTo>
                    <a:pt x="3874207" y="1385996"/>
                    <a:pt x="3867700" y="1413663"/>
                    <a:pt x="3865308" y="1441779"/>
                  </a:cubicBezTo>
                  <a:cubicBezTo>
                    <a:pt x="3884600" y="1443350"/>
                    <a:pt x="3903744" y="1446490"/>
                    <a:pt x="3922513" y="1451426"/>
                  </a:cubicBezTo>
                  <a:cubicBezTo>
                    <a:pt x="3932309" y="1434601"/>
                    <a:pt x="3943600" y="1418898"/>
                    <a:pt x="3956162" y="1404166"/>
                  </a:cubicBezTo>
                  <a:cubicBezTo>
                    <a:pt x="3934626" y="1385921"/>
                    <a:pt x="3910398" y="1370966"/>
                    <a:pt x="3884675" y="1360048"/>
                  </a:cubicBezTo>
                  <a:close/>
                  <a:moveTo>
                    <a:pt x="2701775" y="1360048"/>
                  </a:moveTo>
                  <a:cubicBezTo>
                    <a:pt x="2691307" y="1385996"/>
                    <a:pt x="2684801" y="1413663"/>
                    <a:pt x="2682408" y="1441779"/>
                  </a:cubicBezTo>
                  <a:cubicBezTo>
                    <a:pt x="2701626" y="1443350"/>
                    <a:pt x="2720768" y="1446490"/>
                    <a:pt x="2739538" y="1451426"/>
                  </a:cubicBezTo>
                  <a:cubicBezTo>
                    <a:pt x="2749334" y="1434676"/>
                    <a:pt x="2760700" y="1418898"/>
                    <a:pt x="2773262" y="1404166"/>
                  </a:cubicBezTo>
                  <a:cubicBezTo>
                    <a:pt x="2751726" y="1385921"/>
                    <a:pt x="2727573" y="1370966"/>
                    <a:pt x="2701775" y="1360048"/>
                  </a:cubicBezTo>
                  <a:close/>
                  <a:moveTo>
                    <a:pt x="1518800" y="1360048"/>
                  </a:moveTo>
                  <a:cubicBezTo>
                    <a:pt x="1508256" y="1386070"/>
                    <a:pt x="1501751" y="1413738"/>
                    <a:pt x="1499433" y="1441779"/>
                  </a:cubicBezTo>
                  <a:cubicBezTo>
                    <a:pt x="1518725" y="1443350"/>
                    <a:pt x="1537868" y="1446490"/>
                    <a:pt x="1556637" y="1451426"/>
                  </a:cubicBezTo>
                  <a:cubicBezTo>
                    <a:pt x="1566433" y="1434676"/>
                    <a:pt x="1577725" y="1418898"/>
                    <a:pt x="1590287" y="1404166"/>
                  </a:cubicBezTo>
                  <a:cubicBezTo>
                    <a:pt x="1568826" y="1385921"/>
                    <a:pt x="1544598" y="1370966"/>
                    <a:pt x="1518800" y="1360048"/>
                  </a:cubicBezTo>
                  <a:close/>
                  <a:moveTo>
                    <a:pt x="6250550" y="1359973"/>
                  </a:moveTo>
                  <a:cubicBezTo>
                    <a:pt x="6240008" y="1385996"/>
                    <a:pt x="6233502" y="1413663"/>
                    <a:pt x="6231184" y="1441705"/>
                  </a:cubicBezTo>
                  <a:cubicBezTo>
                    <a:pt x="6250402" y="1443275"/>
                    <a:pt x="6269544" y="1446416"/>
                    <a:pt x="6288313" y="1451351"/>
                  </a:cubicBezTo>
                  <a:cubicBezTo>
                    <a:pt x="6298109" y="1434601"/>
                    <a:pt x="6309475" y="1418823"/>
                    <a:pt x="6322038" y="1404091"/>
                  </a:cubicBezTo>
                  <a:cubicBezTo>
                    <a:pt x="6300502" y="1385921"/>
                    <a:pt x="6276350" y="1370890"/>
                    <a:pt x="6250550" y="1359973"/>
                  </a:cubicBezTo>
                  <a:close/>
                  <a:moveTo>
                    <a:pt x="5067576" y="1359973"/>
                  </a:moveTo>
                  <a:cubicBezTo>
                    <a:pt x="5057032" y="1385921"/>
                    <a:pt x="5050526" y="1413663"/>
                    <a:pt x="5048209" y="1441705"/>
                  </a:cubicBezTo>
                  <a:cubicBezTo>
                    <a:pt x="5067501" y="1443275"/>
                    <a:pt x="5086644" y="1446416"/>
                    <a:pt x="5105414" y="1451351"/>
                  </a:cubicBezTo>
                  <a:cubicBezTo>
                    <a:pt x="5115208" y="1434601"/>
                    <a:pt x="5126500" y="1418898"/>
                    <a:pt x="5139062" y="1404166"/>
                  </a:cubicBezTo>
                  <a:cubicBezTo>
                    <a:pt x="5117527" y="1385921"/>
                    <a:pt x="5093299" y="1370966"/>
                    <a:pt x="5067576" y="1359973"/>
                  </a:cubicBezTo>
                  <a:close/>
                  <a:moveTo>
                    <a:pt x="4098389" y="1359973"/>
                  </a:moveTo>
                  <a:cubicBezTo>
                    <a:pt x="4072516" y="1370966"/>
                    <a:pt x="4048363" y="1385921"/>
                    <a:pt x="4026976" y="1404091"/>
                  </a:cubicBezTo>
                  <a:cubicBezTo>
                    <a:pt x="4039539" y="1418898"/>
                    <a:pt x="4050830" y="1434601"/>
                    <a:pt x="4060626" y="1451351"/>
                  </a:cubicBezTo>
                  <a:cubicBezTo>
                    <a:pt x="4079320" y="1446416"/>
                    <a:pt x="4098463" y="1443275"/>
                    <a:pt x="4117756" y="1441705"/>
                  </a:cubicBezTo>
                  <a:cubicBezTo>
                    <a:pt x="4115363" y="1413663"/>
                    <a:pt x="4108858" y="1385996"/>
                    <a:pt x="4098389" y="1359973"/>
                  </a:cubicBezTo>
                  <a:close/>
                  <a:moveTo>
                    <a:pt x="2915488" y="1359973"/>
                  </a:moveTo>
                  <a:cubicBezTo>
                    <a:pt x="2889690" y="1370966"/>
                    <a:pt x="2865462" y="1385921"/>
                    <a:pt x="2844001" y="1404091"/>
                  </a:cubicBezTo>
                  <a:cubicBezTo>
                    <a:pt x="2856564" y="1418898"/>
                    <a:pt x="2867930" y="1434601"/>
                    <a:pt x="2877651" y="1451351"/>
                  </a:cubicBezTo>
                  <a:cubicBezTo>
                    <a:pt x="2896420" y="1446416"/>
                    <a:pt x="2915564" y="1443275"/>
                    <a:pt x="2934856" y="1441705"/>
                  </a:cubicBezTo>
                  <a:cubicBezTo>
                    <a:pt x="2932463" y="1413663"/>
                    <a:pt x="2925957" y="1385996"/>
                    <a:pt x="2915488" y="1359973"/>
                  </a:cubicBezTo>
                  <a:close/>
                  <a:moveTo>
                    <a:pt x="1732513" y="1359973"/>
                  </a:moveTo>
                  <a:cubicBezTo>
                    <a:pt x="1706715" y="1370966"/>
                    <a:pt x="1682562" y="1385921"/>
                    <a:pt x="1661026" y="1404091"/>
                  </a:cubicBezTo>
                  <a:cubicBezTo>
                    <a:pt x="1673589" y="1418823"/>
                    <a:pt x="1684880" y="1434601"/>
                    <a:pt x="1694676" y="1451351"/>
                  </a:cubicBezTo>
                  <a:cubicBezTo>
                    <a:pt x="1713445" y="1446416"/>
                    <a:pt x="1732588" y="1443275"/>
                    <a:pt x="1751881" y="1441705"/>
                  </a:cubicBezTo>
                  <a:cubicBezTo>
                    <a:pt x="1749562" y="1413663"/>
                    <a:pt x="1743057" y="1385996"/>
                    <a:pt x="1732513" y="1359973"/>
                  </a:cubicBezTo>
                  <a:close/>
                  <a:moveTo>
                    <a:pt x="335900" y="1359973"/>
                  </a:moveTo>
                  <a:cubicBezTo>
                    <a:pt x="325357" y="1385996"/>
                    <a:pt x="318851" y="1413663"/>
                    <a:pt x="316532" y="1441705"/>
                  </a:cubicBezTo>
                  <a:cubicBezTo>
                    <a:pt x="335825" y="1443275"/>
                    <a:pt x="354967" y="1446416"/>
                    <a:pt x="373737" y="1451351"/>
                  </a:cubicBezTo>
                  <a:cubicBezTo>
                    <a:pt x="383533" y="1434526"/>
                    <a:pt x="394824" y="1418823"/>
                    <a:pt x="407387" y="1404091"/>
                  </a:cubicBezTo>
                  <a:cubicBezTo>
                    <a:pt x="385851" y="1385921"/>
                    <a:pt x="361698" y="1370890"/>
                    <a:pt x="335900" y="1359973"/>
                  </a:cubicBezTo>
                  <a:close/>
                  <a:moveTo>
                    <a:pt x="3267539" y="1350028"/>
                  </a:moveTo>
                  <a:cubicBezTo>
                    <a:pt x="3261707" y="1351524"/>
                    <a:pt x="3255948" y="1352869"/>
                    <a:pt x="3250191" y="1354066"/>
                  </a:cubicBezTo>
                  <a:cubicBezTo>
                    <a:pt x="3250116" y="1354066"/>
                    <a:pt x="3250116" y="1354066"/>
                    <a:pt x="3250042" y="1354066"/>
                  </a:cubicBezTo>
                  <a:cubicBezTo>
                    <a:pt x="3250042" y="1354066"/>
                    <a:pt x="3249966" y="1354066"/>
                    <a:pt x="3249966" y="1354066"/>
                  </a:cubicBezTo>
                  <a:cubicBezTo>
                    <a:pt x="3239946" y="1356085"/>
                    <a:pt x="3229852" y="1357581"/>
                    <a:pt x="3219383" y="1358627"/>
                  </a:cubicBezTo>
                  <a:cubicBezTo>
                    <a:pt x="3217064" y="1358926"/>
                    <a:pt x="3214747" y="1359225"/>
                    <a:pt x="3212428" y="1359450"/>
                  </a:cubicBezTo>
                  <a:lnTo>
                    <a:pt x="3211008" y="1359600"/>
                  </a:lnTo>
                  <a:cubicBezTo>
                    <a:pt x="3210708" y="1359600"/>
                    <a:pt x="3210409" y="1359674"/>
                    <a:pt x="3210110" y="1359674"/>
                  </a:cubicBezTo>
                  <a:cubicBezTo>
                    <a:pt x="3210036" y="1359674"/>
                    <a:pt x="3209961" y="1359674"/>
                    <a:pt x="3209886" y="1359674"/>
                  </a:cubicBezTo>
                  <a:cubicBezTo>
                    <a:pt x="3209736" y="1359674"/>
                    <a:pt x="3209586" y="1359674"/>
                    <a:pt x="3209438" y="1359674"/>
                  </a:cubicBezTo>
                  <a:cubicBezTo>
                    <a:pt x="3201212" y="1360347"/>
                    <a:pt x="3192613" y="1360721"/>
                    <a:pt x="3183789" y="1360721"/>
                  </a:cubicBezTo>
                  <a:cubicBezTo>
                    <a:pt x="3172722" y="1360721"/>
                    <a:pt x="3161506" y="1360048"/>
                    <a:pt x="3150438" y="1358926"/>
                  </a:cubicBezTo>
                  <a:cubicBezTo>
                    <a:pt x="3149765" y="1358851"/>
                    <a:pt x="3149018" y="1358777"/>
                    <a:pt x="3148345" y="1358702"/>
                  </a:cubicBezTo>
                  <a:cubicBezTo>
                    <a:pt x="3144157" y="1358253"/>
                    <a:pt x="3140044" y="1357730"/>
                    <a:pt x="3135857" y="1357131"/>
                  </a:cubicBezTo>
                  <a:cubicBezTo>
                    <a:pt x="3137876" y="1371938"/>
                    <a:pt x="3138997" y="1386819"/>
                    <a:pt x="3138997" y="1401699"/>
                  </a:cubicBezTo>
                  <a:cubicBezTo>
                    <a:pt x="3138997" y="1430114"/>
                    <a:pt x="3135408" y="1458230"/>
                    <a:pt x="3128229" y="1485599"/>
                  </a:cubicBezTo>
                  <a:cubicBezTo>
                    <a:pt x="3152457" y="1499806"/>
                    <a:pt x="3174890" y="1517080"/>
                    <a:pt x="3195080" y="1537270"/>
                  </a:cubicBezTo>
                  <a:cubicBezTo>
                    <a:pt x="3206147" y="1548337"/>
                    <a:pt x="3216317" y="1560226"/>
                    <a:pt x="3225664" y="1572640"/>
                  </a:cubicBezTo>
                  <a:cubicBezTo>
                    <a:pt x="3225963" y="1572266"/>
                    <a:pt x="3226337" y="1571817"/>
                    <a:pt x="3226711" y="1571443"/>
                  </a:cubicBezTo>
                  <a:cubicBezTo>
                    <a:pt x="3226786" y="1571369"/>
                    <a:pt x="3226860" y="1571293"/>
                    <a:pt x="3226935" y="1571219"/>
                  </a:cubicBezTo>
                  <a:cubicBezTo>
                    <a:pt x="3226935" y="1571219"/>
                    <a:pt x="3227010" y="1571144"/>
                    <a:pt x="3227010" y="1571144"/>
                  </a:cubicBezTo>
                  <a:cubicBezTo>
                    <a:pt x="3228057" y="1569948"/>
                    <a:pt x="3229179" y="1568751"/>
                    <a:pt x="3230375" y="1567555"/>
                  </a:cubicBezTo>
                  <a:cubicBezTo>
                    <a:pt x="3245555" y="1552150"/>
                    <a:pt x="3270381" y="1534354"/>
                    <a:pt x="3307096" y="1528820"/>
                  </a:cubicBezTo>
                  <a:cubicBezTo>
                    <a:pt x="3312630" y="1492179"/>
                    <a:pt x="3330352" y="1467353"/>
                    <a:pt x="3345682" y="1452173"/>
                  </a:cubicBezTo>
                  <a:cubicBezTo>
                    <a:pt x="3348000" y="1449931"/>
                    <a:pt x="3350318" y="1447837"/>
                    <a:pt x="3352560" y="1445892"/>
                  </a:cubicBezTo>
                  <a:cubicBezTo>
                    <a:pt x="3341344" y="1437293"/>
                    <a:pt x="3330651" y="1428020"/>
                    <a:pt x="3320556" y="1418000"/>
                  </a:cubicBezTo>
                  <a:cubicBezTo>
                    <a:pt x="3320182" y="1417627"/>
                    <a:pt x="3319734" y="1417252"/>
                    <a:pt x="3319360" y="1416879"/>
                  </a:cubicBezTo>
                  <a:cubicBezTo>
                    <a:pt x="3313078" y="1410597"/>
                    <a:pt x="3307246" y="1404241"/>
                    <a:pt x="3301937" y="1397960"/>
                  </a:cubicBezTo>
                  <a:cubicBezTo>
                    <a:pt x="3301712" y="1397586"/>
                    <a:pt x="3301413" y="1397287"/>
                    <a:pt x="3301115" y="1396988"/>
                  </a:cubicBezTo>
                  <a:cubicBezTo>
                    <a:pt x="3301039" y="1396913"/>
                    <a:pt x="3300965" y="1396913"/>
                    <a:pt x="3300965" y="1396838"/>
                  </a:cubicBezTo>
                  <a:cubicBezTo>
                    <a:pt x="3288477" y="1382257"/>
                    <a:pt x="3277335" y="1366554"/>
                    <a:pt x="3267539" y="1350028"/>
                  </a:cubicBezTo>
                  <a:close/>
                  <a:moveTo>
                    <a:pt x="5633564" y="1349953"/>
                  </a:moveTo>
                  <a:cubicBezTo>
                    <a:pt x="5627732" y="1351448"/>
                    <a:pt x="5621898" y="1352795"/>
                    <a:pt x="5616141" y="1353991"/>
                  </a:cubicBezTo>
                  <a:cubicBezTo>
                    <a:pt x="5616066" y="1353991"/>
                    <a:pt x="5616066" y="1353991"/>
                    <a:pt x="5616066" y="1353991"/>
                  </a:cubicBezTo>
                  <a:cubicBezTo>
                    <a:pt x="5616066" y="1353991"/>
                    <a:pt x="5615992" y="1353991"/>
                    <a:pt x="5615992" y="1353991"/>
                  </a:cubicBezTo>
                  <a:cubicBezTo>
                    <a:pt x="5615394" y="1354140"/>
                    <a:pt x="5614870" y="1354216"/>
                    <a:pt x="5614346" y="1354290"/>
                  </a:cubicBezTo>
                  <a:cubicBezTo>
                    <a:pt x="5602308" y="1356758"/>
                    <a:pt x="5589820" y="1358478"/>
                    <a:pt x="5577332" y="1359524"/>
                  </a:cubicBezTo>
                  <a:cubicBezTo>
                    <a:pt x="5577182" y="1359524"/>
                    <a:pt x="5576958" y="1359600"/>
                    <a:pt x="5576808" y="1359600"/>
                  </a:cubicBezTo>
                  <a:cubicBezTo>
                    <a:pt x="5576734" y="1359600"/>
                    <a:pt x="5576658" y="1359600"/>
                    <a:pt x="5576658" y="1359600"/>
                  </a:cubicBezTo>
                  <a:cubicBezTo>
                    <a:pt x="5576136" y="1359600"/>
                    <a:pt x="5575612" y="1359674"/>
                    <a:pt x="5575088" y="1359674"/>
                  </a:cubicBezTo>
                  <a:cubicBezTo>
                    <a:pt x="5572696" y="1359823"/>
                    <a:pt x="5570452" y="1359973"/>
                    <a:pt x="5568209" y="1360122"/>
                  </a:cubicBezTo>
                  <a:cubicBezTo>
                    <a:pt x="5561928" y="1360497"/>
                    <a:pt x="5555721" y="1360721"/>
                    <a:pt x="5549664" y="1360721"/>
                  </a:cubicBezTo>
                  <a:cubicBezTo>
                    <a:pt x="5533737" y="1360721"/>
                    <a:pt x="5517585" y="1359450"/>
                    <a:pt x="5501732" y="1357131"/>
                  </a:cubicBezTo>
                  <a:cubicBezTo>
                    <a:pt x="5503752" y="1371788"/>
                    <a:pt x="5504798" y="1386743"/>
                    <a:pt x="5504798" y="1401699"/>
                  </a:cubicBezTo>
                  <a:cubicBezTo>
                    <a:pt x="5504798" y="1430264"/>
                    <a:pt x="5501208" y="1458380"/>
                    <a:pt x="5494104" y="1485599"/>
                  </a:cubicBezTo>
                  <a:cubicBezTo>
                    <a:pt x="5518332" y="1499882"/>
                    <a:pt x="5540766" y="1517155"/>
                    <a:pt x="5560955" y="1537270"/>
                  </a:cubicBezTo>
                  <a:cubicBezTo>
                    <a:pt x="5572023" y="1548337"/>
                    <a:pt x="5582192" y="1560226"/>
                    <a:pt x="5591540" y="1572640"/>
                  </a:cubicBezTo>
                  <a:cubicBezTo>
                    <a:pt x="5593110" y="1570920"/>
                    <a:pt x="5594605" y="1569200"/>
                    <a:pt x="5596326" y="1567480"/>
                  </a:cubicBezTo>
                  <a:cubicBezTo>
                    <a:pt x="5611506" y="1552150"/>
                    <a:pt x="5636332" y="1534354"/>
                    <a:pt x="5672897" y="1528820"/>
                  </a:cubicBezTo>
                  <a:cubicBezTo>
                    <a:pt x="5678805" y="1488440"/>
                    <a:pt x="5699518" y="1462119"/>
                    <a:pt x="5718436" y="1445892"/>
                  </a:cubicBezTo>
                  <a:cubicBezTo>
                    <a:pt x="5706771" y="1436993"/>
                    <a:pt x="5695630" y="1427273"/>
                    <a:pt x="5685236" y="1416879"/>
                  </a:cubicBezTo>
                  <a:cubicBezTo>
                    <a:pt x="5665046" y="1396764"/>
                    <a:pt x="5647772" y="1374331"/>
                    <a:pt x="5633564" y="1349953"/>
                  </a:cubicBezTo>
                  <a:close/>
                  <a:moveTo>
                    <a:pt x="4715450" y="1349953"/>
                  </a:moveTo>
                  <a:cubicBezTo>
                    <a:pt x="4701243" y="1374331"/>
                    <a:pt x="4683894" y="1396764"/>
                    <a:pt x="4663779" y="1416879"/>
                  </a:cubicBezTo>
                  <a:cubicBezTo>
                    <a:pt x="4652039" y="1428544"/>
                    <a:pt x="4639476" y="1439237"/>
                    <a:pt x="4626316" y="1448958"/>
                  </a:cubicBezTo>
                  <a:cubicBezTo>
                    <a:pt x="4646356" y="1467578"/>
                    <a:pt x="4663032" y="1494199"/>
                    <a:pt x="4668340" y="1528820"/>
                  </a:cubicBezTo>
                  <a:cubicBezTo>
                    <a:pt x="4698027" y="1533232"/>
                    <a:pt x="4724199" y="1546393"/>
                    <a:pt x="4745062" y="1567405"/>
                  </a:cubicBezTo>
                  <a:cubicBezTo>
                    <a:pt x="4748352" y="1570770"/>
                    <a:pt x="4751268" y="1574135"/>
                    <a:pt x="4753960" y="1577425"/>
                  </a:cubicBezTo>
                  <a:cubicBezTo>
                    <a:pt x="4764205" y="1563217"/>
                    <a:pt x="4775496" y="1549757"/>
                    <a:pt x="4787984" y="1537270"/>
                  </a:cubicBezTo>
                  <a:cubicBezTo>
                    <a:pt x="4808248" y="1517080"/>
                    <a:pt x="4830682" y="1499732"/>
                    <a:pt x="4854910" y="1485599"/>
                  </a:cubicBezTo>
                  <a:cubicBezTo>
                    <a:pt x="4847732" y="1458380"/>
                    <a:pt x="4844142" y="1430264"/>
                    <a:pt x="4844142" y="1401699"/>
                  </a:cubicBezTo>
                  <a:cubicBezTo>
                    <a:pt x="4844142" y="1386743"/>
                    <a:pt x="4845188" y="1371863"/>
                    <a:pt x="4847208" y="1357131"/>
                  </a:cubicBezTo>
                  <a:cubicBezTo>
                    <a:pt x="4831280" y="1359450"/>
                    <a:pt x="4815202" y="1360721"/>
                    <a:pt x="4799200" y="1360721"/>
                  </a:cubicBezTo>
                  <a:cubicBezTo>
                    <a:pt x="4790376" y="1360721"/>
                    <a:pt x="4781254" y="1360347"/>
                    <a:pt x="4772131" y="1359600"/>
                  </a:cubicBezTo>
                  <a:cubicBezTo>
                    <a:pt x="4759494" y="1358627"/>
                    <a:pt x="4746782" y="1356832"/>
                    <a:pt x="4734593" y="1354290"/>
                  </a:cubicBezTo>
                  <a:cubicBezTo>
                    <a:pt x="4734070" y="1354140"/>
                    <a:pt x="4733546" y="1354066"/>
                    <a:pt x="4733023" y="1353991"/>
                  </a:cubicBezTo>
                  <a:cubicBezTo>
                    <a:pt x="4733023" y="1353991"/>
                    <a:pt x="4732948" y="1353991"/>
                    <a:pt x="4732948" y="1353991"/>
                  </a:cubicBezTo>
                  <a:cubicBezTo>
                    <a:pt x="4732873" y="1353991"/>
                    <a:pt x="4732873" y="1353991"/>
                    <a:pt x="4732873" y="1353991"/>
                  </a:cubicBezTo>
                  <a:cubicBezTo>
                    <a:pt x="4727116" y="1352795"/>
                    <a:pt x="4721282" y="1351448"/>
                    <a:pt x="4715450" y="1349953"/>
                  </a:cubicBezTo>
                  <a:close/>
                  <a:moveTo>
                    <a:pt x="4450589" y="1349953"/>
                  </a:moveTo>
                  <a:cubicBezTo>
                    <a:pt x="4444756" y="1351448"/>
                    <a:pt x="4438924" y="1352795"/>
                    <a:pt x="4433166" y="1353991"/>
                  </a:cubicBezTo>
                  <a:cubicBezTo>
                    <a:pt x="4433092" y="1353991"/>
                    <a:pt x="4433092" y="1353991"/>
                    <a:pt x="4433092" y="1353991"/>
                  </a:cubicBezTo>
                  <a:cubicBezTo>
                    <a:pt x="4433092" y="1353991"/>
                    <a:pt x="4433017" y="1353991"/>
                    <a:pt x="4433017" y="1353991"/>
                  </a:cubicBezTo>
                  <a:cubicBezTo>
                    <a:pt x="4432418" y="1354140"/>
                    <a:pt x="4431820" y="1354216"/>
                    <a:pt x="4431296" y="1354290"/>
                  </a:cubicBezTo>
                  <a:cubicBezTo>
                    <a:pt x="4419258" y="1356758"/>
                    <a:pt x="4406844" y="1358478"/>
                    <a:pt x="4394357" y="1359524"/>
                  </a:cubicBezTo>
                  <a:cubicBezTo>
                    <a:pt x="4394207" y="1359524"/>
                    <a:pt x="4393982" y="1359600"/>
                    <a:pt x="4393834" y="1359600"/>
                  </a:cubicBezTo>
                  <a:cubicBezTo>
                    <a:pt x="4393834" y="1359600"/>
                    <a:pt x="4393759" y="1359600"/>
                    <a:pt x="4393759" y="1359600"/>
                  </a:cubicBezTo>
                  <a:cubicBezTo>
                    <a:pt x="4393236" y="1359600"/>
                    <a:pt x="4392712" y="1359674"/>
                    <a:pt x="4392188" y="1359674"/>
                  </a:cubicBezTo>
                  <a:cubicBezTo>
                    <a:pt x="4389795" y="1359823"/>
                    <a:pt x="4387552" y="1359973"/>
                    <a:pt x="4385308" y="1360122"/>
                  </a:cubicBezTo>
                  <a:cubicBezTo>
                    <a:pt x="4379028" y="1360497"/>
                    <a:pt x="4372822" y="1360721"/>
                    <a:pt x="4366764" y="1360721"/>
                  </a:cubicBezTo>
                  <a:cubicBezTo>
                    <a:pt x="4350762" y="1360721"/>
                    <a:pt x="4334684" y="1359450"/>
                    <a:pt x="4318832" y="1357131"/>
                  </a:cubicBezTo>
                  <a:cubicBezTo>
                    <a:pt x="4320851" y="1371788"/>
                    <a:pt x="4321898" y="1386669"/>
                    <a:pt x="4321898" y="1401699"/>
                  </a:cubicBezTo>
                  <a:cubicBezTo>
                    <a:pt x="4321898" y="1419645"/>
                    <a:pt x="4320478" y="1437592"/>
                    <a:pt x="4317636" y="1454940"/>
                  </a:cubicBezTo>
                  <a:cubicBezTo>
                    <a:pt x="4317636" y="1455015"/>
                    <a:pt x="4317636" y="1455090"/>
                    <a:pt x="4317636" y="1455090"/>
                  </a:cubicBezTo>
                  <a:cubicBezTo>
                    <a:pt x="4317561" y="1455464"/>
                    <a:pt x="4317486" y="1455837"/>
                    <a:pt x="4317411" y="1456212"/>
                  </a:cubicBezTo>
                  <a:cubicBezTo>
                    <a:pt x="4316066" y="1464288"/>
                    <a:pt x="4314420" y="1472587"/>
                    <a:pt x="4312326" y="1480888"/>
                  </a:cubicBezTo>
                  <a:cubicBezTo>
                    <a:pt x="4311952" y="1482458"/>
                    <a:pt x="4311504" y="1484029"/>
                    <a:pt x="4311130" y="1485599"/>
                  </a:cubicBezTo>
                  <a:cubicBezTo>
                    <a:pt x="4335358" y="1499806"/>
                    <a:pt x="4357790" y="1517155"/>
                    <a:pt x="4377981" y="1537270"/>
                  </a:cubicBezTo>
                  <a:cubicBezTo>
                    <a:pt x="4389122" y="1548337"/>
                    <a:pt x="4399292" y="1560226"/>
                    <a:pt x="4408639" y="1572640"/>
                  </a:cubicBezTo>
                  <a:cubicBezTo>
                    <a:pt x="4410134" y="1570920"/>
                    <a:pt x="4411630" y="1569200"/>
                    <a:pt x="4413350" y="1567480"/>
                  </a:cubicBezTo>
                  <a:cubicBezTo>
                    <a:pt x="4428530" y="1552150"/>
                    <a:pt x="4453356" y="1534354"/>
                    <a:pt x="4489996" y="1528820"/>
                  </a:cubicBezTo>
                  <a:cubicBezTo>
                    <a:pt x="4495904" y="1488440"/>
                    <a:pt x="4516618" y="1462119"/>
                    <a:pt x="4535536" y="1445892"/>
                  </a:cubicBezTo>
                  <a:cubicBezTo>
                    <a:pt x="4523870" y="1436993"/>
                    <a:pt x="4512729" y="1427273"/>
                    <a:pt x="4502336" y="1416879"/>
                  </a:cubicBezTo>
                  <a:cubicBezTo>
                    <a:pt x="4482070" y="1396688"/>
                    <a:pt x="4464722" y="1374181"/>
                    <a:pt x="4450589" y="1349953"/>
                  </a:cubicBezTo>
                  <a:close/>
                  <a:moveTo>
                    <a:pt x="3532325" y="1349953"/>
                  </a:moveTo>
                  <a:cubicBezTo>
                    <a:pt x="3518118" y="1374331"/>
                    <a:pt x="3500770" y="1396764"/>
                    <a:pt x="3480654" y="1416879"/>
                  </a:cubicBezTo>
                  <a:cubicBezTo>
                    <a:pt x="3468915" y="1428618"/>
                    <a:pt x="3456351" y="1439237"/>
                    <a:pt x="3443191" y="1448958"/>
                  </a:cubicBezTo>
                  <a:cubicBezTo>
                    <a:pt x="3463232" y="1467578"/>
                    <a:pt x="3479906" y="1494273"/>
                    <a:pt x="3485216" y="1528820"/>
                  </a:cubicBezTo>
                  <a:cubicBezTo>
                    <a:pt x="3521932" y="1534279"/>
                    <a:pt x="3546758" y="1552150"/>
                    <a:pt x="3561938" y="1567480"/>
                  </a:cubicBezTo>
                  <a:cubicBezTo>
                    <a:pt x="3565302" y="1570845"/>
                    <a:pt x="3568218" y="1574210"/>
                    <a:pt x="3570911" y="1577500"/>
                  </a:cubicBezTo>
                  <a:cubicBezTo>
                    <a:pt x="3581155" y="1563293"/>
                    <a:pt x="3592446" y="1549757"/>
                    <a:pt x="3604934" y="1537270"/>
                  </a:cubicBezTo>
                  <a:cubicBezTo>
                    <a:pt x="3625050" y="1517155"/>
                    <a:pt x="3647482" y="1499806"/>
                    <a:pt x="3671860" y="1485599"/>
                  </a:cubicBezTo>
                  <a:cubicBezTo>
                    <a:pt x="3664756" y="1458306"/>
                    <a:pt x="3661092" y="1430189"/>
                    <a:pt x="3661092" y="1401699"/>
                  </a:cubicBezTo>
                  <a:cubicBezTo>
                    <a:pt x="3661092" y="1386743"/>
                    <a:pt x="3662138" y="1371863"/>
                    <a:pt x="3664157" y="1357131"/>
                  </a:cubicBezTo>
                  <a:cubicBezTo>
                    <a:pt x="3648380" y="1359450"/>
                    <a:pt x="3632303" y="1360721"/>
                    <a:pt x="3616300" y="1360721"/>
                  </a:cubicBezTo>
                  <a:cubicBezTo>
                    <a:pt x="3607327" y="1360721"/>
                    <a:pt x="3598502" y="1360347"/>
                    <a:pt x="3589231" y="1359600"/>
                  </a:cubicBezTo>
                  <a:cubicBezTo>
                    <a:pt x="3576593" y="1358627"/>
                    <a:pt x="3563881" y="1356832"/>
                    <a:pt x="3551393" y="1354216"/>
                  </a:cubicBezTo>
                  <a:cubicBezTo>
                    <a:pt x="3550870" y="1354140"/>
                    <a:pt x="3550422" y="1354066"/>
                    <a:pt x="3549898" y="1353991"/>
                  </a:cubicBezTo>
                  <a:cubicBezTo>
                    <a:pt x="3549898" y="1353991"/>
                    <a:pt x="3549823" y="1353991"/>
                    <a:pt x="3549823" y="1353991"/>
                  </a:cubicBezTo>
                  <a:cubicBezTo>
                    <a:pt x="3549749" y="1353991"/>
                    <a:pt x="3549749" y="1353991"/>
                    <a:pt x="3549749" y="1353991"/>
                  </a:cubicBezTo>
                  <a:cubicBezTo>
                    <a:pt x="3543990" y="1352795"/>
                    <a:pt x="3538158" y="1351448"/>
                    <a:pt x="3532325" y="1349953"/>
                  </a:cubicBezTo>
                  <a:close/>
                  <a:moveTo>
                    <a:pt x="2349425" y="1349953"/>
                  </a:moveTo>
                  <a:cubicBezTo>
                    <a:pt x="2335217" y="1374331"/>
                    <a:pt x="2317869" y="1396764"/>
                    <a:pt x="2297680" y="1416879"/>
                  </a:cubicBezTo>
                  <a:cubicBezTo>
                    <a:pt x="2286014" y="1428618"/>
                    <a:pt x="2273452" y="1439237"/>
                    <a:pt x="2260291" y="1448958"/>
                  </a:cubicBezTo>
                  <a:cubicBezTo>
                    <a:pt x="2280331" y="1467578"/>
                    <a:pt x="2297006" y="1494273"/>
                    <a:pt x="2302315" y="1528820"/>
                  </a:cubicBezTo>
                  <a:cubicBezTo>
                    <a:pt x="2339031" y="1534279"/>
                    <a:pt x="2363857" y="1552150"/>
                    <a:pt x="2379037" y="1567480"/>
                  </a:cubicBezTo>
                  <a:cubicBezTo>
                    <a:pt x="2382402" y="1570770"/>
                    <a:pt x="2385243" y="1574135"/>
                    <a:pt x="2387935" y="1577425"/>
                  </a:cubicBezTo>
                  <a:cubicBezTo>
                    <a:pt x="2398329" y="1563068"/>
                    <a:pt x="2409695" y="1549608"/>
                    <a:pt x="2422034" y="1537270"/>
                  </a:cubicBezTo>
                  <a:cubicBezTo>
                    <a:pt x="2442224" y="1517155"/>
                    <a:pt x="2464657" y="1499806"/>
                    <a:pt x="2488959" y="1485599"/>
                  </a:cubicBezTo>
                  <a:cubicBezTo>
                    <a:pt x="2481781" y="1458230"/>
                    <a:pt x="2478191" y="1430114"/>
                    <a:pt x="2478191" y="1401699"/>
                  </a:cubicBezTo>
                  <a:cubicBezTo>
                    <a:pt x="2478191" y="1386743"/>
                    <a:pt x="2479239" y="1371863"/>
                    <a:pt x="2481257" y="1357131"/>
                  </a:cubicBezTo>
                  <a:cubicBezTo>
                    <a:pt x="2465480" y="1359450"/>
                    <a:pt x="2449402" y="1360721"/>
                    <a:pt x="2433400" y="1360721"/>
                  </a:cubicBezTo>
                  <a:cubicBezTo>
                    <a:pt x="2424576" y="1360721"/>
                    <a:pt x="2415453" y="1360347"/>
                    <a:pt x="2406331" y="1359600"/>
                  </a:cubicBezTo>
                  <a:cubicBezTo>
                    <a:pt x="2393618" y="1358627"/>
                    <a:pt x="2380906" y="1356832"/>
                    <a:pt x="2368568" y="1354290"/>
                  </a:cubicBezTo>
                  <a:cubicBezTo>
                    <a:pt x="2368045" y="1354140"/>
                    <a:pt x="2367521" y="1354066"/>
                    <a:pt x="2366997" y="1353991"/>
                  </a:cubicBezTo>
                  <a:cubicBezTo>
                    <a:pt x="2366997" y="1353991"/>
                    <a:pt x="2366923" y="1353991"/>
                    <a:pt x="2366923" y="1353991"/>
                  </a:cubicBezTo>
                  <a:cubicBezTo>
                    <a:pt x="2366848" y="1353991"/>
                    <a:pt x="2366848" y="1353991"/>
                    <a:pt x="2366848" y="1353991"/>
                  </a:cubicBezTo>
                  <a:cubicBezTo>
                    <a:pt x="2361015" y="1352795"/>
                    <a:pt x="2355258" y="1351448"/>
                    <a:pt x="2349425" y="1349953"/>
                  </a:cubicBezTo>
                  <a:close/>
                  <a:moveTo>
                    <a:pt x="2084789" y="1349953"/>
                  </a:moveTo>
                  <a:cubicBezTo>
                    <a:pt x="2078956" y="1351448"/>
                    <a:pt x="2073123" y="1352795"/>
                    <a:pt x="2067366" y="1353991"/>
                  </a:cubicBezTo>
                  <a:cubicBezTo>
                    <a:pt x="2067366" y="1353991"/>
                    <a:pt x="2067290" y="1353991"/>
                    <a:pt x="2067290" y="1353991"/>
                  </a:cubicBezTo>
                  <a:cubicBezTo>
                    <a:pt x="2067290" y="1353991"/>
                    <a:pt x="2067216" y="1353991"/>
                    <a:pt x="2067216" y="1353991"/>
                  </a:cubicBezTo>
                  <a:cubicBezTo>
                    <a:pt x="2066842" y="1354066"/>
                    <a:pt x="2066393" y="1354140"/>
                    <a:pt x="2066019" y="1354216"/>
                  </a:cubicBezTo>
                  <a:cubicBezTo>
                    <a:pt x="2053756" y="1356683"/>
                    <a:pt x="2041193" y="1358478"/>
                    <a:pt x="2028556" y="1359524"/>
                  </a:cubicBezTo>
                  <a:cubicBezTo>
                    <a:pt x="2028406" y="1359524"/>
                    <a:pt x="2028183" y="1359600"/>
                    <a:pt x="2028033" y="1359600"/>
                  </a:cubicBezTo>
                  <a:cubicBezTo>
                    <a:pt x="2027958" y="1359600"/>
                    <a:pt x="2027883" y="1359600"/>
                    <a:pt x="2027883" y="1359600"/>
                  </a:cubicBezTo>
                  <a:cubicBezTo>
                    <a:pt x="2027360" y="1359600"/>
                    <a:pt x="2026836" y="1359674"/>
                    <a:pt x="2026313" y="1359674"/>
                  </a:cubicBezTo>
                  <a:cubicBezTo>
                    <a:pt x="2023920" y="1359823"/>
                    <a:pt x="2021677" y="1359973"/>
                    <a:pt x="2019433" y="1360122"/>
                  </a:cubicBezTo>
                  <a:cubicBezTo>
                    <a:pt x="2013152" y="1360497"/>
                    <a:pt x="2006946" y="1360721"/>
                    <a:pt x="2000888" y="1360721"/>
                  </a:cubicBezTo>
                  <a:cubicBezTo>
                    <a:pt x="1984886" y="1360721"/>
                    <a:pt x="1968809" y="1359450"/>
                    <a:pt x="1952956" y="1357131"/>
                  </a:cubicBezTo>
                  <a:cubicBezTo>
                    <a:pt x="1954976" y="1371863"/>
                    <a:pt x="1956022" y="1386743"/>
                    <a:pt x="1956022" y="1401699"/>
                  </a:cubicBezTo>
                  <a:cubicBezTo>
                    <a:pt x="1956022" y="1430264"/>
                    <a:pt x="1952433" y="1458380"/>
                    <a:pt x="1945329" y="1485599"/>
                  </a:cubicBezTo>
                  <a:cubicBezTo>
                    <a:pt x="1969557" y="1499806"/>
                    <a:pt x="1991990" y="1517080"/>
                    <a:pt x="2012180" y="1537270"/>
                  </a:cubicBezTo>
                  <a:cubicBezTo>
                    <a:pt x="2023247" y="1548337"/>
                    <a:pt x="2033417" y="1560226"/>
                    <a:pt x="2042764" y="1572640"/>
                  </a:cubicBezTo>
                  <a:cubicBezTo>
                    <a:pt x="2044334" y="1570920"/>
                    <a:pt x="2045829" y="1569200"/>
                    <a:pt x="2047549" y="1567480"/>
                  </a:cubicBezTo>
                  <a:cubicBezTo>
                    <a:pt x="2062729" y="1552150"/>
                    <a:pt x="2087555" y="1534354"/>
                    <a:pt x="2124121" y="1528820"/>
                  </a:cubicBezTo>
                  <a:cubicBezTo>
                    <a:pt x="2130029" y="1488440"/>
                    <a:pt x="2150742" y="1462119"/>
                    <a:pt x="2169661" y="1445892"/>
                  </a:cubicBezTo>
                  <a:cubicBezTo>
                    <a:pt x="2157995" y="1436993"/>
                    <a:pt x="2146853" y="1427273"/>
                    <a:pt x="2136460" y="1416879"/>
                  </a:cubicBezTo>
                  <a:cubicBezTo>
                    <a:pt x="2133244" y="1413663"/>
                    <a:pt x="2130178" y="1410448"/>
                    <a:pt x="2127112" y="1407158"/>
                  </a:cubicBezTo>
                  <a:cubicBezTo>
                    <a:pt x="2118438" y="1397736"/>
                    <a:pt x="2110138" y="1387641"/>
                    <a:pt x="2102511" y="1377097"/>
                  </a:cubicBezTo>
                  <a:cubicBezTo>
                    <a:pt x="2102286" y="1376798"/>
                    <a:pt x="2102062" y="1376499"/>
                    <a:pt x="2101838" y="1376200"/>
                  </a:cubicBezTo>
                  <a:cubicBezTo>
                    <a:pt x="2101838" y="1376200"/>
                    <a:pt x="2101838" y="1376200"/>
                    <a:pt x="2101763" y="1376125"/>
                  </a:cubicBezTo>
                  <a:cubicBezTo>
                    <a:pt x="2095557" y="1367526"/>
                    <a:pt x="2089874" y="1358777"/>
                    <a:pt x="2084789" y="1349953"/>
                  </a:cubicBezTo>
                  <a:close/>
                  <a:moveTo>
                    <a:pt x="1166674" y="1349953"/>
                  </a:moveTo>
                  <a:cubicBezTo>
                    <a:pt x="1152467" y="1374331"/>
                    <a:pt x="1135118" y="1396764"/>
                    <a:pt x="1115004" y="1416879"/>
                  </a:cubicBezTo>
                  <a:cubicBezTo>
                    <a:pt x="1103263" y="1428544"/>
                    <a:pt x="1090700" y="1439237"/>
                    <a:pt x="1077540" y="1448958"/>
                  </a:cubicBezTo>
                  <a:cubicBezTo>
                    <a:pt x="1097580" y="1467578"/>
                    <a:pt x="1114255" y="1494199"/>
                    <a:pt x="1119565" y="1528820"/>
                  </a:cubicBezTo>
                  <a:cubicBezTo>
                    <a:pt x="1156281" y="1534279"/>
                    <a:pt x="1181107" y="1552150"/>
                    <a:pt x="1196286" y="1567480"/>
                  </a:cubicBezTo>
                  <a:cubicBezTo>
                    <a:pt x="1199651" y="1570845"/>
                    <a:pt x="1202492" y="1574135"/>
                    <a:pt x="1205184" y="1577425"/>
                  </a:cubicBezTo>
                  <a:cubicBezTo>
                    <a:pt x="1215503" y="1563217"/>
                    <a:pt x="1226720" y="1549757"/>
                    <a:pt x="1239208" y="1537270"/>
                  </a:cubicBezTo>
                  <a:cubicBezTo>
                    <a:pt x="1259398" y="1517155"/>
                    <a:pt x="1281831" y="1499806"/>
                    <a:pt x="1306134" y="1485599"/>
                  </a:cubicBezTo>
                  <a:cubicBezTo>
                    <a:pt x="1298955" y="1458380"/>
                    <a:pt x="1295366" y="1430264"/>
                    <a:pt x="1295366" y="1401699"/>
                  </a:cubicBezTo>
                  <a:cubicBezTo>
                    <a:pt x="1295366" y="1386743"/>
                    <a:pt x="1296413" y="1371863"/>
                    <a:pt x="1298432" y="1357131"/>
                  </a:cubicBezTo>
                  <a:cubicBezTo>
                    <a:pt x="1282579" y="1359450"/>
                    <a:pt x="1266502" y="1360721"/>
                    <a:pt x="1250500" y="1360721"/>
                  </a:cubicBezTo>
                  <a:cubicBezTo>
                    <a:pt x="1241676" y="1360721"/>
                    <a:pt x="1232553" y="1360347"/>
                    <a:pt x="1223430" y="1359600"/>
                  </a:cubicBezTo>
                  <a:cubicBezTo>
                    <a:pt x="1210718" y="1358627"/>
                    <a:pt x="1198006" y="1356832"/>
                    <a:pt x="1185817" y="1354290"/>
                  </a:cubicBezTo>
                  <a:cubicBezTo>
                    <a:pt x="1185294" y="1354140"/>
                    <a:pt x="1184770" y="1354066"/>
                    <a:pt x="1184247" y="1353991"/>
                  </a:cubicBezTo>
                  <a:cubicBezTo>
                    <a:pt x="1184247" y="1353991"/>
                    <a:pt x="1184172" y="1353991"/>
                    <a:pt x="1184172" y="1353991"/>
                  </a:cubicBezTo>
                  <a:cubicBezTo>
                    <a:pt x="1184098" y="1353991"/>
                    <a:pt x="1184098" y="1353991"/>
                    <a:pt x="1184098" y="1353991"/>
                  </a:cubicBezTo>
                  <a:cubicBezTo>
                    <a:pt x="1178339" y="1352795"/>
                    <a:pt x="1172507" y="1351448"/>
                    <a:pt x="1166674" y="1349953"/>
                  </a:cubicBezTo>
                  <a:close/>
                  <a:moveTo>
                    <a:pt x="901888" y="1349953"/>
                  </a:moveTo>
                  <a:cubicBezTo>
                    <a:pt x="895981" y="1351448"/>
                    <a:pt x="890148" y="1352795"/>
                    <a:pt x="884391" y="1353991"/>
                  </a:cubicBezTo>
                  <a:cubicBezTo>
                    <a:pt x="884315" y="1353991"/>
                    <a:pt x="884315" y="1353991"/>
                    <a:pt x="884315" y="1353991"/>
                  </a:cubicBezTo>
                  <a:cubicBezTo>
                    <a:pt x="884315" y="1353991"/>
                    <a:pt x="884241" y="1353991"/>
                    <a:pt x="884241" y="1353991"/>
                  </a:cubicBezTo>
                  <a:cubicBezTo>
                    <a:pt x="883643" y="1354140"/>
                    <a:pt x="883044" y="1354216"/>
                    <a:pt x="882521" y="1354290"/>
                  </a:cubicBezTo>
                  <a:cubicBezTo>
                    <a:pt x="870482" y="1356758"/>
                    <a:pt x="858069" y="1358478"/>
                    <a:pt x="845581" y="1359524"/>
                  </a:cubicBezTo>
                  <a:cubicBezTo>
                    <a:pt x="845431" y="1359524"/>
                    <a:pt x="845208" y="1359600"/>
                    <a:pt x="845058" y="1359600"/>
                  </a:cubicBezTo>
                  <a:cubicBezTo>
                    <a:pt x="845058" y="1359600"/>
                    <a:pt x="844983" y="1359600"/>
                    <a:pt x="844983" y="1359600"/>
                  </a:cubicBezTo>
                  <a:cubicBezTo>
                    <a:pt x="844459" y="1359600"/>
                    <a:pt x="843936" y="1359674"/>
                    <a:pt x="843413" y="1359674"/>
                  </a:cubicBezTo>
                  <a:cubicBezTo>
                    <a:pt x="841020" y="1359823"/>
                    <a:pt x="838776" y="1359973"/>
                    <a:pt x="836533" y="1360122"/>
                  </a:cubicBezTo>
                  <a:cubicBezTo>
                    <a:pt x="830252" y="1360497"/>
                    <a:pt x="824045" y="1360721"/>
                    <a:pt x="817989" y="1360721"/>
                  </a:cubicBezTo>
                  <a:cubicBezTo>
                    <a:pt x="802060" y="1360721"/>
                    <a:pt x="785984" y="1359450"/>
                    <a:pt x="770056" y="1357131"/>
                  </a:cubicBezTo>
                  <a:cubicBezTo>
                    <a:pt x="772075" y="1371788"/>
                    <a:pt x="773122" y="1386669"/>
                    <a:pt x="773122" y="1401699"/>
                  </a:cubicBezTo>
                  <a:cubicBezTo>
                    <a:pt x="773122" y="1430114"/>
                    <a:pt x="769532" y="1458230"/>
                    <a:pt x="762429" y="1485599"/>
                  </a:cubicBezTo>
                  <a:cubicBezTo>
                    <a:pt x="786581" y="1499732"/>
                    <a:pt x="809015" y="1517080"/>
                    <a:pt x="829279" y="1537195"/>
                  </a:cubicBezTo>
                  <a:cubicBezTo>
                    <a:pt x="840422" y="1548337"/>
                    <a:pt x="850591" y="1560226"/>
                    <a:pt x="859938" y="1572640"/>
                  </a:cubicBezTo>
                  <a:cubicBezTo>
                    <a:pt x="861434" y="1570920"/>
                    <a:pt x="863004" y="1569125"/>
                    <a:pt x="864724" y="1567405"/>
                  </a:cubicBezTo>
                  <a:cubicBezTo>
                    <a:pt x="879829" y="1552150"/>
                    <a:pt x="904655" y="1534354"/>
                    <a:pt x="941221" y="1528820"/>
                  </a:cubicBezTo>
                  <a:cubicBezTo>
                    <a:pt x="947128" y="1488440"/>
                    <a:pt x="967842" y="1462119"/>
                    <a:pt x="986761" y="1445892"/>
                  </a:cubicBezTo>
                  <a:cubicBezTo>
                    <a:pt x="975095" y="1436993"/>
                    <a:pt x="963953" y="1427273"/>
                    <a:pt x="953559" y="1416879"/>
                  </a:cubicBezTo>
                  <a:cubicBezTo>
                    <a:pt x="950344" y="1413663"/>
                    <a:pt x="947278" y="1410448"/>
                    <a:pt x="944213" y="1407158"/>
                  </a:cubicBezTo>
                  <a:cubicBezTo>
                    <a:pt x="943988" y="1406859"/>
                    <a:pt x="943763" y="1406560"/>
                    <a:pt x="943464" y="1406261"/>
                  </a:cubicBezTo>
                  <a:cubicBezTo>
                    <a:pt x="934790" y="1396838"/>
                    <a:pt x="926490" y="1386743"/>
                    <a:pt x="918863" y="1376125"/>
                  </a:cubicBezTo>
                  <a:cubicBezTo>
                    <a:pt x="912731" y="1367676"/>
                    <a:pt x="907123" y="1358926"/>
                    <a:pt x="901888" y="1349953"/>
                  </a:cubicBezTo>
                  <a:close/>
                  <a:moveTo>
                    <a:pt x="5898276" y="1349878"/>
                  </a:moveTo>
                  <a:cubicBezTo>
                    <a:pt x="5884068" y="1374106"/>
                    <a:pt x="5866794" y="1396539"/>
                    <a:pt x="5846530" y="1416804"/>
                  </a:cubicBezTo>
                  <a:cubicBezTo>
                    <a:pt x="5834864" y="1428469"/>
                    <a:pt x="5822302" y="1439163"/>
                    <a:pt x="5809141" y="1448883"/>
                  </a:cubicBezTo>
                  <a:cubicBezTo>
                    <a:pt x="5829182" y="1467503"/>
                    <a:pt x="5845856" y="1494123"/>
                    <a:pt x="5851166" y="1528745"/>
                  </a:cubicBezTo>
                  <a:cubicBezTo>
                    <a:pt x="5887882" y="1534204"/>
                    <a:pt x="5912708" y="1552076"/>
                    <a:pt x="5927887" y="1567405"/>
                  </a:cubicBezTo>
                  <a:cubicBezTo>
                    <a:pt x="5931177" y="1570770"/>
                    <a:pt x="5934019" y="1574061"/>
                    <a:pt x="5936711" y="1577351"/>
                  </a:cubicBezTo>
                  <a:cubicBezTo>
                    <a:pt x="5947030" y="1563068"/>
                    <a:pt x="5958396" y="1549608"/>
                    <a:pt x="5970884" y="1537195"/>
                  </a:cubicBezTo>
                  <a:cubicBezTo>
                    <a:pt x="5990999" y="1517080"/>
                    <a:pt x="6013432" y="1499806"/>
                    <a:pt x="6037736" y="1485599"/>
                  </a:cubicBezTo>
                  <a:cubicBezTo>
                    <a:pt x="6030556" y="1458380"/>
                    <a:pt x="6026968" y="1430264"/>
                    <a:pt x="6026968" y="1401699"/>
                  </a:cubicBezTo>
                  <a:cubicBezTo>
                    <a:pt x="6026968" y="1386743"/>
                    <a:pt x="6028014" y="1371863"/>
                    <a:pt x="6030033" y="1357131"/>
                  </a:cubicBezTo>
                  <a:cubicBezTo>
                    <a:pt x="6014256" y="1359450"/>
                    <a:pt x="5998178" y="1360721"/>
                    <a:pt x="5982176" y="1360721"/>
                  </a:cubicBezTo>
                  <a:cubicBezTo>
                    <a:pt x="5973352" y="1360721"/>
                    <a:pt x="5964229" y="1360347"/>
                    <a:pt x="5955106" y="1359600"/>
                  </a:cubicBezTo>
                  <a:cubicBezTo>
                    <a:pt x="5942394" y="1358627"/>
                    <a:pt x="5929682" y="1356832"/>
                    <a:pt x="5917419" y="1354216"/>
                  </a:cubicBezTo>
                  <a:cubicBezTo>
                    <a:pt x="5916896" y="1354066"/>
                    <a:pt x="5916372" y="1353991"/>
                    <a:pt x="5915848" y="1353917"/>
                  </a:cubicBezTo>
                  <a:cubicBezTo>
                    <a:pt x="5915848" y="1353917"/>
                    <a:pt x="5915774" y="1353917"/>
                    <a:pt x="5915774" y="1353917"/>
                  </a:cubicBezTo>
                  <a:cubicBezTo>
                    <a:pt x="5915699" y="1353917"/>
                    <a:pt x="5915699" y="1353917"/>
                    <a:pt x="5915699" y="1353917"/>
                  </a:cubicBezTo>
                  <a:cubicBezTo>
                    <a:pt x="5909941" y="1352720"/>
                    <a:pt x="5904108" y="1351374"/>
                    <a:pt x="5898276" y="1349878"/>
                  </a:cubicBezTo>
                  <a:close/>
                  <a:moveTo>
                    <a:pt x="5388903" y="1337989"/>
                  </a:moveTo>
                  <a:cubicBezTo>
                    <a:pt x="5368834" y="1338176"/>
                    <a:pt x="5348776" y="1340494"/>
                    <a:pt x="5329221" y="1344868"/>
                  </a:cubicBezTo>
                  <a:cubicBezTo>
                    <a:pt x="5341261" y="1375752"/>
                    <a:pt x="5348664" y="1408429"/>
                    <a:pt x="5351056" y="1441480"/>
                  </a:cubicBezTo>
                  <a:cubicBezTo>
                    <a:pt x="5384332" y="1443873"/>
                    <a:pt x="5417009" y="1451276"/>
                    <a:pt x="5447818" y="1463315"/>
                  </a:cubicBezTo>
                  <a:cubicBezTo>
                    <a:pt x="5452230" y="1443200"/>
                    <a:pt x="5454548" y="1422636"/>
                    <a:pt x="5454622" y="1401849"/>
                  </a:cubicBezTo>
                  <a:cubicBezTo>
                    <a:pt x="5454622" y="1382257"/>
                    <a:pt x="5452603" y="1362814"/>
                    <a:pt x="5448640" y="1343896"/>
                  </a:cubicBezTo>
                  <a:cubicBezTo>
                    <a:pt x="5429048" y="1339746"/>
                    <a:pt x="5408971" y="1337802"/>
                    <a:pt x="5388903" y="1337989"/>
                  </a:cubicBezTo>
                  <a:close/>
                  <a:moveTo>
                    <a:pt x="4205984" y="1337989"/>
                  </a:moveTo>
                  <a:cubicBezTo>
                    <a:pt x="4185915" y="1338176"/>
                    <a:pt x="4165837" y="1340494"/>
                    <a:pt x="4146246" y="1344868"/>
                  </a:cubicBezTo>
                  <a:cubicBezTo>
                    <a:pt x="4158285" y="1375676"/>
                    <a:pt x="4165688" y="1408354"/>
                    <a:pt x="4168081" y="1441480"/>
                  </a:cubicBezTo>
                  <a:cubicBezTo>
                    <a:pt x="4201356" y="1443873"/>
                    <a:pt x="4234108" y="1451276"/>
                    <a:pt x="4264843" y="1463315"/>
                  </a:cubicBezTo>
                  <a:cubicBezTo>
                    <a:pt x="4265964" y="1458230"/>
                    <a:pt x="4267086" y="1452922"/>
                    <a:pt x="4268058" y="1447014"/>
                  </a:cubicBezTo>
                  <a:cubicBezTo>
                    <a:pt x="4270451" y="1432358"/>
                    <a:pt x="4271647" y="1417103"/>
                    <a:pt x="4271647" y="1401849"/>
                  </a:cubicBezTo>
                  <a:cubicBezTo>
                    <a:pt x="4271647" y="1382107"/>
                    <a:pt x="4269628" y="1362740"/>
                    <a:pt x="4265665" y="1343896"/>
                  </a:cubicBezTo>
                  <a:cubicBezTo>
                    <a:pt x="4246111" y="1339746"/>
                    <a:pt x="4226052" y="1337802"/>
                    <a:pt x="4205984" y="1337989"/>
                  </a:cubicBezTo>
                  <a:close/>
                  <a:moveTo>
                    <a:pt x="3022962" y="1337989"/>
                  </a:moveTo>
                  <a:cubicBezTo>
                    <a:pt x="3002922" y="1338176"/>
                    <a:pt x="2982900" y="1340494"/>
                    <a:pt x="2963346" y="1344868"/>
                  </a:cubicBezTo>
                  <a:cubicBezTo>
                    <a:pt x="2975385" y="1375676"/>
                    <a:pt x="2982788" y="1408354"/>
                    <a:pt x="2985180" y="1441480"/>
                  </a:cubicBezTo>
                  <a:cubicBezTo>
                    <a:pt x="3018456" y="1443873"/>
                    <a:pt x="3051134" y="1451276"/>
                    <a:pt x="3081942" y="1463315"/>
                  </a:cubicBezTo>
                  <a:cubicBezTo>
                    <a:pt x="3086429" y="1443200"/>
                    <a:pt x="3088747" y="1422562"/>
                    <a:pt x="3088747" y="1401849"/>
                  </a:cubicBezTo>
                  <a:cubicBezTo>
                    <a:pt x="3088747" y="1382332"/>
                    <a:pt x="3086728" y="1362890"/>
                    <a:pt x="3082690" y="1343896"/>
                  </a:cubicBezTo>
                  <a:cubicBezTo>
                    <a:pt x="3063061" y="1339746"/>
                    <a:pt x="3043002" y="1337802"/>
                    <a:pt x="3022962" y="1337989"/>
                  </a:cubicBezTo>
                  <a:close/>
                  <a:moveTo>
                    <a:pt x="1840099" y="1337989"/>
                  </a:moveTo>
                  <a:cubicBezTo>
                    <a:pt x="1820040" y="1338176"/>
                    <a:pt x="1800000" y="1340494"/>
                    <a:pt x="1780445" y="1344868"/>
                  </a:cubicBezTo>
                  <a:cubicBezTo>
                    <a:pt x="1792485" y="1375602"/>
                    <a:pt x="1799887" y="1408354"/>
                    <a:pt x="1802280" y="1441480"/>
                  </a:cubicBezTo>
                  <a:cubicBezTo>
                    <a:pt x="1835557" y="1443873"/>
                    <a:pt x="1868234" y="1451276"/>
                    <a:pt x="1899042" y="1463315"/>
                  </a:cubicBezTo>
                  <a:cubicBezTo>
                    <a:pt x="1903454" y="1443200"/>
                    <a:pt x="1905772" y="1422636"/>
                    <a:pt x="1905846" y="1401849"/>
                  </a:cubicBezTo>
                  <a:cubicBezTo>
                    <a:pt x="1905846" y="1382257"/>
                    <a:pt x="1903828" y="1362814"/>
                    <a:pt x="1899865" y="1343896"/>
                  </a:cubicBezTo>
                  <a:cubicBezTo>
                    <a:pt x="1880236" y="1339746"/>
                    <a:pt x="1860158" y="1337802"/>
                    <a:pt x="1840099" y="1337989"/>
                  </a:cubicBezTo>
                  <a:close/>
                  <a:moveTo>
                    <a:pt x="657208" y="1337923"/>
                  </a:moveTo>
                  <a:cubicBezTo>
                    <a:pt x="637140" y="1338120"/>
                    <a:pt x="617062" y="1340456"/>
                    <a:pt x="597470" y="1344868"/>
                  </a:cubicBezTo>
                  <a:cubicBezTo>
                    <a:pt x="609510" y="1375752"/>
                    <a:pt x="616912" y="1408429"/>
                    <a:pt x="619305" y="1441480"/>
                  </a:cubicBezTo>
                  <a:cubicBezTo>
                    <a:pt x="652581" y="1443873"/>
                    <a:pt x="685259" y="1451276"/>
                    <a:pt x="716067" y="1463315"/>
                  </a:cubicBezTo>
                  <a:cubicBezTo>
                    <a:pt x="720554" y="1443126"/>
                    <a:pt x="722872" y="1422562"/>
                    <a:pt x="722872" y="1401774"/>
                  </a:cubicBezTo>
                  <a:cubicBezTo>
                    <a:pt x="722872" y="1382033"/>
                    <a:pt x="720853" y="1362665"/>
                    <a:pt x="716890" y="1343822"/>
                  </a:cubicBezTo>
                  <a:cubicBezTo>
                    <a:pt x="697336" y="1339671"/>
                    <a:pt x="677277" y="1337727"/>
                    <a:pt x="657208" y="1337923"/>
                  </a:cubicBezTo>
                  <a:close/>
                  <a:moveTo>
                    <a:pt x="4960046" y="1337914"/>
                  </a:moveTo>
                  <a:cubicBezTo>
                    <a:pt x="4939987" y="1337727"/>
                    <a:pt x="4919890" y="1339671"/>
                    <a:pt x="4900224" y="1343822"/>
                  </a:cubicBezTo>
                  <a:cubicBezTo>
                    <a:pt x="4896262" y="1362665"/>
                    <a:pt x="4894242" y="1382182"/>
                    <a:pt x="4894242" y="1401774"/>
                  </a:cubicBezTo>
                  <a:cubicBezTo>
                    <a:pt x="4894242" y="1422712"/>
                    <a:pt x="4896560" y="1443275"/>
                    <a:pt x="4901046" y="1463315"/>
                  </a:cubicBezTo>
                  <a:cubicBezTo>
                    <a:pt x="4931930" y="1451276"/>
                    <a:pt x="4964682" y="1443798"/>
                    <a:pt x="4997808" y="1441406"/>
                  </a:cubicBezTo>
                  <a:cubicBezTo>
                    <a:pt x="5000202" y="1408279"/>
                    <a:pt x="5007604" y="1375602"/>
                    <a:pt x="5019644" y="1344793"/>
                  </a:cubicBezTo>
                  <a:cubicBezTo>
                    <a:pt x="5000127" y="1340419"/>
                    <a:pt x="4980105" y="1338101"/>
                    <a:pt x="4960046" y="1337914"/>
                  </a:cubicBezTo>
                  <a:close/>
                  <a:moveTo>
                    <a:pt x="3777061" y="1337914"/>
                  </a:moveTo>
                  <a:cubicBezTo>
                    <a:pt x="3756993" y="1337727"/>
                    <a:pt x="3736916" y="1339671"/>
                    <a:pt x="3717324" y="1343822"/>
                  </a:cubicBezTo>
                  <a:cubicBezTo>
                    <a:pt x="3713286" y="1362814"/>
                    <a:pt x="3711267" y="1382257"/>
                    <a:pt x="3711267" y="1401774"/>
                  </a:cubicBezTo>
                  <a:cubicBezTo>
                    <a:pt x="3711267" y="1422636"/>
                    <a:pt x="3713660" y="1443200"/>
                    <a:pt x="3718146" y="1463315"/>
                  </a:cubicBezTo>
                  <a:cubicBezTo>
                    <a:pt x="3749030" y="1451276"/>
                    <a:pt x="3781707" y="1443798"/>
                    <a:pt x="3814908" y="1441406"/>
                  </a:cubicBezTo>
                  <a:cubicBezTo>
                    <a:pt x="3817301" y="1408279"/>
                    <a:pt x="3824704" y="1375602"/>
                    <a:pt x="3836743" y="1344793"/>
                  </a:cubicBezTo>
                  <a:cubicBezTo>
                    <a:pt x="3817189" y="1340419"/>
                    <a:pt x="3797130" y="1338101"/>
                    <a:pt x="3777061" y="1337914"/>
                  </a:cubicBezTo>
                  <a:close/>
                  <a:moveTo>
                    <a:pt x="2594190" y="1337914"/>
                  </a:moveTo>
                  <a:cubicBezTo>
                    <a:pt x="2574131" y="1337727"/>
                    <a:pt x="2554053" y="1339671"/>
                    <a:pt x="2534424" y="1343822"/>
                  </a:cubicBezTo>
                  <a:cubicBezTo>
                    <a:pt x="2530386" y="1362814"/>
                    <a:pt x="2528367" y="1382257"/>
                    <a:pt x="2528367" y="1401774"/>
                  </a:cubicBezTo>
                  <a:cubicBezTo>
                    <a:pt x="2528367" y="1422562"/>
                    <a:pt x="2530760" y="1443200"/>
                    <a:pt x="2535246" y="1463315"/>
                  </a:cubicBezTo>
                  <a:cubicBezTo>
                    <a:pt x="2566129" y="1451276"/>
                    <a:pt x="2598882" y="1443798"/>
                    <a:pt x="2632008" y="1441406"/>
                  </a:cubicBezTo>
                  <a:cubicBezTo>
                    <a:pt x="2634401" y="1408279"/>
                    <a:pt x="2641804" y="1375602"/>
                    <a:pt x="2653843" y="1344793"/>
                  </a:cubicBezTo>
                  <a:cubicBezTo>
                    <a:pt x="2634289" y="1340419"/>
                    <a:pt x="2614249" y="1338101"/>
                    <a:pt x="2594190" y="1337914"/>
                  </a:cubicBezTo>
                  <a:close/>
                  <a:moveTo>
                    <a:pt x="1411243" y="1337914"/>
                  </a:moveTo>
                  <a:cubicBezTo>
                    <a:pt x="1391193" y="1337727"/>
                    <a:pt x="1371153" y="1339671"/>
                    <a:pt x="1351599" y="1343822"/>
                  </a:cubicBezTo>
                  <a:cubicBezTo>
                    <a:pt x="1347560" y="1362740"/>
                    <a:pt x="1345541" y="1382257"/>
                    <a:pt x="1345541" y="1401774"/>
                  </a:cubicBezTo>
                  <a:cubicBezTo>
                    <a:pt x="1345541" y="1422712"/>
                    <a:pt x="1347859" y="1443275"/>
                    <a:pt x="1352346" y="1463315"/>
                  </a:cubicBezTo>
                  <a:cubicBezTo>
                    <a:pt x="1383229" y="1451276"/>
                    <a:pt x="1415982" y="1443798"/>
                    <a:pt x="1449108" y="1441406"/>
                  </a:cubicBezTo>
                  <a:cubicBezTo>
                    <a:pt x="1451501" y="1408354"/>
                    <a:pt x="1458903" y="1375676"/>
                    <a:pt x="1470943" y="1344793"/>
                  </a:cubicBezTo>
                  <a:cubicBezTo>
                    <a:pt x="1451352" y="1340419"/>
                    <a:pt x="1431292" y="1338101"/>
                    <a:pt x="1411243" y="1337914"/>
                  </a:cubicBezTo>
                  <a:close/>
                  <a:moveTo>
                    <a:pt x="228333" y="1337914"/>
                  </a:moveTo>
                  <a:cubicBezTo>
                    <a:pt x="208274" y="1337727"/>
                    <a:pt x="188215" y="1339671"/>
                    <a:pt x="168624" y="1343822"/>
                  </a:cubicBezTo>
                  <a:cubicBezTo>
                    <a:pt x="164585" y="1362890"/>
                    <a:pt x="162566" y="1382332"/>
                    <a:pt x="162641" y="1401774"/>
                  </a:cubicBezTo>
                  <a:cubicBezTo>
                    <a:pt x="162641" y="1422712"/>
                    <a:pt x="164959" y="1443275"/>
                    <a:pt x="169445" y="1463315"/>
                  </a:cubicBezTo>
                  <a:cubicBezTo>
                    <a:pt x="200254" y="1451276"/>
                    <a:pt x="233006" y="1443798"/>
                    <a:pt x="266208" y="1441406"/>
                  </a:cubicBezTo>
                  <a:cubicBezTo>
                    <a:pt x="268600" y="1408279"/>
                    <a:pt x="276004" y="1375602"/>
                    <a:pt x="288042" y="1344793"/>
                  </a:cubicBezTo>
                  <a:cubicBezTo>
                    <a:pt x="268451" y="1340419"/>
                    <a:pt x="248392" y="1338101"/>
                    <a:pt x="228333" y="1337914"/>
                  </a:cubicBezTo>
                  <a:close/>
                  <a:moveTo>
                    <a:pt x="6143040" y="1337886"/>
                  </a:moveTo>
                  <a:cubicBezTo>
                    <a:pt x="6122980" y="1337708"/>
                    <a:pt x="6102903" y="1339671"/>
                    <a:pt x="6083274" y="1343822"/>
                  </a:cubicBezTo>
                  <a:cubicBezTo>
                    <a:pt x="6079236" y="1362814"/>
                    <a:pt x="6077218" y="1382257"/>
                    <a:pt x="6077218" y="1401774"/>
                  </a:cubicBezTo>
                  <a:cubicBezTo>
                    <a:pt x="6077218" y="1422712"/>
                    <a:pt x="6079536" y="1443275"/>
                    <a:pt x="6084022" y="1463315"/>
                  </a:cubicBezTo>
                  <a:cubicBezTo>
                    <a:pt x="6114830" y="1451276"/>
                    <a:pt x="6147583" y="1443798"/>
                    <a:pt x="6180784" y="1441406"/>
                  </a:cubicBezTo>
                  <a:cubicBezTo>
                    <a:pt x="6183176" y="1408279"/>
                    <a:pt x="6190580" y="1375602"/>
                    <a:pt x="6202694" y="1344793"/>
                  </a:cubicBezTo>
                  <a:cubicBezTo>
                    <a:pt x="6183139" y="1340382"/>
                    <a:pt x="6163098" y="1338064"/>
                    <a:pt x="6143040" y="1337886"/>
                  </a:cubicBezTo>
                  <a:close/>
                  <a:moveTo>
                    <a:pt x="5765846" y="1280111"/>
                  </a:moveTo>
                  <a:cubicBezTo>
                    <a:pt x="5740720" y="1301872"/>
                    <a:pt x="5712380" y="1319743"/>
                    <a:pt x="5682095" y="1333054"/>
                  </a:cubicBezTo>
                  <a:cubicBezTo>
                    <a:pt x="5693162" y="1350476"/>
                    <a:pt x="5705948" y="1366703"/>
                    <a:pt x="5720680" y="1381435"/>
                  </a:cubicBezTo>
                  <a:cubicBezTo>
                    <a:pt x="5734514" y="1395268"/>
                    <a:pt x="5749694" y="1407606"/>
                    <a:pt x="5765920" y="1418150"/>
                  </a:cubicBezTo>
                  <a:cubicBezTo>
                    <a:pt x="5782072" y="1407606"/>
                    <a:pt x="5797252" y="1395268"/>
                    <a:pt x="5811086" y="1381435"/>
                  </a:cubicBezTo>
                  <a:cubicBezTo>
                    <a:pt x="5825892" y="1366628"/>
                    <a:pt x="5838678" y="1350402"/>
                    <a:pt x="5849670" y="1333054"/>
                  </a:cubicBezTo>
                  <a:cubicBezTo>
                    <a:pt x="5819312" y="1319668"/>
                    <a:pt x="5790970" y="1301796"/>
                    <a:pt x="5765846" y="1280111"/>
                  </a:cubicBezTo>
                  <a:close/>
                  <a:moveTo>
                    <a:pt x="4582945" y="1280111"/>
                  </a:moveTo>
                  <a:cubicBezTo>
                    <a:pt x="4557820" y="1301796"/>
                    <a:pt x="4529404" y="1319743"/>
                    <a:pt x="4499119" y="1333054"/>
                  </a:cubicBezTo>
                  <a:cubicBezTo>
                    <a:pt x="4510112" y="1350402"/>
                    <a:pt x="4522898" y="1366628"/>
                    <a:pt x="4537705" y="1381435"/>
                  </a:cubicBezTo>
                  <a:cubicBezTo>
                    <a:pt x="4551538" y="1395268"/>
                    <a:pt x="4566718" y="1407606"/>
                    <a:pt x="4582945" y="1418150"/>
                  </a:cubicBezTo>
                  <a:cubicBezTo>
                    <a:pt x="4599096" y="1407606"/>
                    <a:pt x="4614276" y="1395268"/>
                    <a:pt x="4628110" y="1381435"/>
                  </a:cubicBezTo>
                  <a:cubicBezTo>
                    <a:pt x="4642841" y="1366703"/>
                    <a:pt x="4655703" y="1350476"/>
                    <a:pt x="4666696" y="1333054"/>
                  </a:cubicBezTo>
                  <a:cubicBezTo>
                    <a:pt x="4636410" y="1319668"/>
                    <a:pt x="4608070" y="1301796"/>
                    <a:pt x="4582945" y="1280111"/>
                  </a:cubicBezTo>
                  <a:close/>
                  <a:moveTo>
                    <a:pt x="1034169" y="1280111"/>
                  </a:moveTo>
                  <a:cubicBezTo>
                    <a:pt x="1009044" y="1301872"/>
                    <a:pt x="980704" y="1319743"/>
                    <a:pt x="950418" y="1333054"/>
                  </a:cubicBezTo>
                  <a:cubicBezTo>
                    <a:pt x="953335" y="1337689"/>
                    <a:pt x="956251" y="1342326"/>
                    <a:pt x="959467" y="1346813"/>
                  </a:cubicBezTo>
                  <a:cubicBezTo>
                    <a:pt x="959766" y="1347186"/>
                    <a:pt x="959990" y="1347485"/>
                    <a:pt x="960289" y="1347859"/>
                  </a:cubicBezTo>
                  <a:cubicBezTo>
                    <a:pt x="966720" y="1356683"/>
                    <a:pt x="973749" y="1365207"/>
                    <a:pt x="981002" y="1373134"/>
                  </a:cubicBezTo>
                  <a:cubicBezTo>
                    <a:pt x="983545" y="1375901"/>
                    <a:pt x="986162" y="1378667"/>
                    <a:pt x="988929" y="1381435"/>
                  </a:cubicBezTo>
                  <a:cubicBezTo>
                    <a:pt x="1002762" y="1395268"/>
                    <a:pt x="1017942" y="1407606"/>
                    <a:pt x="1034169" y="1418150"/>
                  </a:cubicBezTo>
                  <a:cubicBezTo>
                    <a:pt x="1050321" y="1407606"/>
                    <a:pt x="1065501" y="1395268"/>
                    <a:pt x="1079334" y="1381435"/>
                  </a:cubicBezTo>
                  <a:cubicBezTo>
                    <a:pt x="1094066" y="1366703"/>
                    <a:pt x="1106928" y="1350476"/>
                    <a:pt x="1117919" y="1333054"/>
                  </a:cubicBezTo>
                  <a:cubicBezTo>
                    <a:pt x="1087635" y="1319668"/>
                    <a:pt x="1059294" y="1301796"/>
                    <a:pt x="1034169" y="1280111"/>
                  </a:cubicBezTo>
                  <a:close/>
                  <a:moveTo>
                    <a:pt x="3400120" y="1280037"/>
                  </a:moveTo>
                  <a:cubicBezTo>
                    <a:pt x="3374994" y="1301796"/>
                    <a:pt x="3346578" y="1319743"/>
                    <a:pt x="3316294" y="1333054"/>
                  </a:cubicBezTo>
                  <a:cubicBezTo>
                    <a:pt x="3323249" y="1343971"/>
                    <a:pt x="3330876" y="1354515"/>
                    <a:pt x="3339325" y="1364460"/>
                  </a:cubicBezTo>
                  <a:cubicBezTo>
                    <a:pt x="3339550" y="1364759"/>
                    <a:pt x="3339774" y="1364984"/>
                    <a:pt x="3339998" y="1365283"/>
                  </a:cubicBezTo>
                  <a:cubicBezTo>
                    <a:pt x="3344934" y="1371190"/>
                    <a:pt x="3349870" y="1376424"/>
                    <a:pt x="3354804" y="1381359"/>
                  </a:cubicBezTo>
                  <a:cubicBezTo>
                    <a:pt x="3354804" y="1381359"/>
                    <a:pt x="3354879" y="1381435"/>
                    <a:pt x="3354879" y="1381435"/>
                  </a:cubicBezTo>
                  <a:cubicBezTo>
                    <a:pt x="3368712" y="1395268"/>
                    <a:pt x="3383892" y="1407606"/>
                    <a:pt x="3400044" y="1418150"/>
                  </a:cubicBezTo>
                  <a:cubicBezTo>
                    <a:pt x="3416196" y="1407606"/>
                    <a:pt x="3431376" y="1395343"/>
                    <a:pt x="3445285" y="1381435"/>
                  </a:cubicBezTo>
                  <a:cubicBezTo>
                    <a:pt x="3460016" y="1366703"/>
                    <a:pt x="3472803" y="1350476"/>
                    <a:pt x="3483795" y="1333054"/>
                  </a:cubicBezTo>
                  <a:cubicBezTo>
                    <a:pt x="3453510" y="1319668"/>
                    <a:pt x="3425170" y="1301796"/>
                    <a:pt x="3400120" y="1280037"/>
                  </a:cubicBezTo>
                  <a:close/>
                  <a:moveTo>
                    <a:pt x="2217069" y="1280037"/>
                  </a:moveTo>
                  <a:cubicBezTo>
                    <a:pt x="2191870" y="1301796"/>
                    <a:pt x="2163454" y="1319743"/>
                    <a:pt x="2133170" y="1333054"/>
                  </a:cubicBezTo>
                  <a:cubicBezTo>
                    <a:pt x="2136085" y="1337689"/>
                    <a:pt x="2139152" y="1342326"/>
                    <a:pt x="2142367" y="1346813"/>
                  </a:cubicBezTo>
                  <a:cubicBezTo>
                    <a:pt x="2142517" y="1347037"/>
                    <a:pt x="2142591" y="1347186"/>
                    <a:pt x="2142741" y="1347336"/>
                  </a:cubicBezTo>
                  <a:cubicBezTo>
                    <a:pt x="2149172" y="1356085"/>
                    <a:pt x="2156126" y="1364535"/>
                    <a:pt x="2163304" y="1372461"/>
                  </a:cubicBezTo>
                  <a:cubicBezTo>
                    <a:pt x="2163454" y="1372685"/>
                    <a:pt x="2163679" y="1372835"/>
                    <a:pt x="2163828" y="1373060"/>
                  </a:cubicBezTo>
                  <a:cubicBezTo>
                    <a:pt x="2163828" y="1373060"/>
                    <a:pt x="2163903" y="1373134"/>
                    <a:pt x="2163903" y="1373134"/>
                  </a:cubicBezTo>
                  <a:cubicBezTo>
                    <a:pt x="2166445" y="1375901"/>
                    <a:pt x="2169063" y="1378667"/>
                    <a:pt x="2171829" y="1381435"/>
                  </a:cubicBezTo>
                  <a:cubicBezTo>
                    <a:pt x="2185663" y="1395268"/>
                    <a:pt x="2200843" y="1407606"/>
                    <a:pt x="2217069" y="1418150"/>
                  </a:cubicBezTo>
                  <a:cubicBezTo>
                    <a:pt x="2233221" y="1407606"/>
                    <a:pt x="2248401" y="1395268"/>
                    <a:pt x="2262235" y="1381435"/>
                  </a:cubicBezTo>
                  <a:cubicBezTo>
                    <a:pt x="2277041" y="1366703"/>
                    <a:pt x="2289827" y="1350476"/>
                    <a:pt x="2300894" y="1333054"/>
                  </a:cubicBezTo>
                  <a:cubicBezTo>
                    <a:pt x="2270535" y="1319668"/>
                    <a:pt x="2242194" y="1301796"/>
                    <a:pt x="2217069" y="1280037"/>
                  </a:cubicBezTo>
                  <a:close/>
                  <a:moveTo>
                    <a:pt x="5174432" y="1230309"/>
                  </a:moveTo>
                  <a:cubicBezTo>
                    <a:pt x="5158206" y="1240928"/>
                    <a:pt x="5143101" y="1253191"/>
                    <a:pt x="5129192" y="1267100"/>
                  </a:cubicBezTo>
                  <a:cubicBezTo>
                    <a:pt x="5114536" y="1281756"/>
                    <a:pt x="5101674" y="1298058"/>
                    <a:pt x="5090682" y="1315406"/>
                  </a:cubicBezTo>
                  <a:cubicBezTo>
                    <a:pt x="5120967" y="1328716"/>
                    <a:pt x="5149307" y="1346588"/>
                    <a:pt x="5174432" y="1368348"/>
                  </a:cubicBezTo>
                  <a:cubicBezTo>
                    <a:pt x="5199558" y="1346513"/>
                    <a:pt x="5227898" y="1328642"/>
                    <a:pt x="5258258" y="1315406"/>
                  </a:cubicBezTo>
                  <a:cubicBezTo>
                    <a:pt x="5247191" y="1298058"/>
                    <a:pt x="5234404" y="1281756"/>
                    <a:pt x="5219673" y="1267025"/>
                  </a:cubicBezTo>
                  <a:cubicBezTo>
                    <a:pt x="5205838" y="1253191"/>
                    <a:pt x="5190660" y="1240928"/>
                    <a:pt x="5174432" y="1230309"/>
                  </a:cubicBezTo>
                  <a:close/>
                  <a:moveTo>
                    <a:pt x="1625657" y="1230309"/>
                  </a:moveTo>
                  <a:cubicBezTo>
                    <a:pt x="1609430" y="1240854"/>
                    <a:pt x="1594250" y="1253191"/>
                    <a:pt x="1580417" y="1267025"/>
                  </a:cubicBezTo>
                  <a:cubicBezTo>
                    <a:pt x="1565760" y="1281681"/>
                    <a:pt x="1552899" y="1297908"/>
                    <a:pt x="1541906" y="1315332"/>
                  </a:cubicBezTo>
                  <a:cubicBezTo>
                    <a:pt x="1572191" y="1328642"/>
                    <a:pt x="1600606" y="1346513"/>
                    <a:pt x="1625657" y="1368274"/>
                  </a:cubicBezTo>
                  <a:cubicBezTo>
                    <a:pt x="1650782" y="1346513"/>
                    <a:pt x="1679197" y="1328642"/>
                    <a:pt x="1709482" y="1315406"/>
                  </a:cubicBezTo>
                  <a:cubicBezTo>
                    <a:pt x="1698489" y="1297983"/>
                    <a:pt x="1685703" y="1281756"/>
                    <a:pt x="1670897" y="1267025"/>
                  </a:cubicBezTo>
                  <a:cubicBezTo>
                    <a:pt x="1657063" y="1253191"/>
                    <a:pt x="1641883" y="1240854"/>
                    <a:pt x="1625657" y="1230309"/>
                  </a:cubicBezTo>
                  <a:close/>
                  <a:moveTo>
                    <a:pt x="3991532" y="1230235"/>
                  </a:moveTo>
                  <a:cubicBezTo>
                    <a:pt x="3975305" y="1240854"/>
                    <a:pt x="3960126" y="1253117"/>
                    <a:pt x="3946367" y="1266950"/>
                  </a:cubicBezTo>
                  <a:cubicBezTo>
                    <a:pt x="3931636" y="1281681"/>
                    <a:pt x="3918774" y="1297908"/>
                    <a:pt x="3907782" y="1315332"/>
                  </a:cubicBezTo>
                  <a:cubicBezTo>
                    <a:pt x="3938066" y="1328642"/>
                    <a:pt x="3966407" y="1346513"/>
                    <a:pt x="3991532" y="1368274"/>
                  </a:cubicBezTo>
                  <a:cubicBezTo>
                    <a:pt x="4016583" y="1346513"/>
                    <a:pt x="4044997" y="1328642"/>
                    <a:pt x="4075357" y="1315332"/>
                  </a:cubicBezTo>
                  <a:cubicBezTo>
                    <a:pt x="4064290" y="1297983"/>
                    <a:pt x="4051503" y="1281681"/>
                    <a:pt x="4036772" y="1266950"/>
                  </a:cubicBezTo>
                  <a:cubicBezTo>
                    <a:pt x="4022939" y="1253117"/>
                    <a:pt x="4007759" y="1240854"/>
                    <a:pt x="3991532" y="1230235"/>
                  </a:cubicBezTo>
                  <a:close/>
                  <a:moveTo>
                    <a:pt x="2808632" y="1230235"/>
                  </a:moveTo>
                  <a:cubicBezTo>
                    <a:pt x="2792405" y="1240854"/>
                    <a:pt x="2777225" y="1253117"/>
                    <a:pt x="2763466" y="1266950"/>
                  </a:cubicBezTo>
                  <a:cubicBezTo>
                    <a:pt x="2748734" y="1281681"/>
                    <a:pt x="2735873" y="1297908"/>
                    <a:pt x="2724881" y="1315332"/>
                  </a:cubicBezTo>
                  <a:cubicBezTo>
                    <a:pt x="2755166" y="1328642"/>
                    <a:pt x="2783506" y="1346513"/>
                    <a:pt x="2808632" y="1368274"/>
                  </a:cubicBezTo>
                  <a:cubicBezTo>
                    <a:pt x="2833682" y="1346513"/>
                    <a:pt x="2862098" y="1328642"/>
                    <a:pt x="2892457" y="1315332"/>
                  </a:cubicBezTo>
                  <a:cubicBezTo>
                    <a:pt x="2881390" y="1297983"/>
                    <a:pt x="2868603" y="1281681"/>
                    <a:pt x="2853872" y="1266950"/>
                  </a:cubicBezTo>
                  <a:cubicBezTo>
                    <a:pt x="2839964" y="1253042"/>
                    <a:pt x="2824784" y="1240778"/>
                    <a:pt x="2808632" y="1230235"/>
                  </a:cubicBezTo>
                  <a:close/>
                  <a:moveTo>
                    <a:pt x="442756" y="1230235"/>
                  </a:moveTo>
                  <a:cubicBezTo>
                    <a:pt x="426604" y="1240854"/>
                    <a:pt x="411424" y="1253117"/>
                    <a:pt x="397516" y="1267025"/>
                  </a:cubicBezTo>
                  <a:cubicBezTo>
                    <a:pt x="382785" y="1281756"/>
                    <a:pt x="369998" y="1297983"/>
                    <a:pt x="359080" y="1315332"/>
                  </a:cubicBezTo>
                  <a:cubicBezTo>
                    <a:pt x="389365" y="1328642"/>
                    <a:pt x="417706" y="1346513"/>
                    <a:pt x="442831" y="1368274"/>
                  </a:cubicBezTo>
                  <a:cubicBezTo>
                    <a:pt x="467956" y="1346513"/>
                    <a:pt x="496297" y="1328567"/>
                    <a:pt x="526581" y="1315332"/>
                  </a:cubicBezTo>
                  <a:cubicBezTo>
                    <a:pt x="515514" y="1297983"/>
                    <a:pt x="502728" y="1281681"/>
                    <a:pt x="487996" y="1266950"/>
                  </a:cubicBezTo>
                  <a:cubicBezTo>
                    <a:pt x="474163" y="1253117"/>
                    <a:pt x="458983" y="1240778"/>
                    <a:pt x="442756" y="1230235"/>
                  </a:cubicBezTo>
                  <a:close/>
                  <a:moveTo>
                    <a:pt x="5834864" y="1197034"/>
                  </a:moveTo>
                  <a:cubicBezTo>
                    <a:pt x="5825069" y="1213709"/>
                    <a:pt x="5813778" y="1229487"/>
                    <a:pt x="5801215" y="1244218"/>
                  </a:cubicBezTo>
                  <a:cubicBezTo>
                    <a:pt x="5822676" y="1262389"/>
                    <a:pt x="5846830" y="1277419"/>
                    <a:pt x="5872702" y="1288412"/>
                  </a:cubicBezTo>
                  <a:cubicBezTo>
                    <a:pt x="5883245" y="1262389"/>
                    <a:pt x="5889751" y="1234721"/>
                    <a:pt x="5891994" y="1206680"/>
                  </a:cubicBezTo>
                  <a:cubicBezTo>
                    <a:pt x="5878908" y="1205633"/>
                    <a:pt x="5865822" y="1203839"/>
                    <a:pt x="5852812" y="1201221"/>
                  </a:cubicBezTo>
                  <a:cubicBezTo>
                    <a:pt x="5846830" y="1199950"/>
                    <a:pt x="5840847" y="1198604"/>
                    <a:pt x="5834864" y="1197034"/>
                  </a:cubicBezTo>
                  <a:close/>
                  <a:moveTo>
                    <a:pt x="4651964" y="1197034"/>
                  </a:moveTo>
                  <a:cubicBezTo>
                    <a:pt x="4648824" y="1202418"/>
                    <a:pt x="4645533" y="1207652"/>
                    <a:pt x="4642168" y="1212737"/>
                  </a:cubicBezTo>
                  <a:cubicBezTo>
                    <a:pt x="4637234" y="1220215"/>
                    <a:pt x="4632074" y="1227468"/>
                    <a:pt x="4626764" y="1234123"/>
                  </a:cubicBezTo>
                  <a:cubicBezTo>
                    <a:pt x="4624072" y="1237488"/>
                    <a:pt x="4621306" y="1240928"/>
                    <a:pt x="4618389" y="1244293"/>
                  </a:cubicBezTo>
                  <a:cubicBezTo>
                    <a:pt x="4639850" y="1262464"/>
                    <a:pt x="4664004" y="1277419"/>
                    <a:pt x="4689802" y="1288412"/>
                  </a:cubicBezTo>
                  <a:cubicBezTo>
                    <a:pt x="4700346" y="1262389"/>
                    <a:pt x="4706850" y="1234721"/>
                    <a:pt x="4709244" y="1206680"/>
                  </a:cubicBezTo>
                  <a:cubicBezTo>
                    <a:pt x="4696082" y="1205633"/>
                    <a:pt x="4682996" y="1203839"/>
                    <a:pt x="4669986" y="1201221"/>
                  </a:cubicBezTo>
                  <a:cubicBezTo>
                    <a:pt x="4663929" y="1200025"/>
                    <a:pt x="4657946" y="1198604"/>
                    <a:pt x="4651964" y="1197034"/>
                  </a:cubicBezTo>
                  <a:close/>
                  <a:moveTo>
                    <a:pt x="3469064" y="1197034"/>
                  </a:moveTo>
                  <a:cubicBezTo>
                    <a:pt x="3459268" y="1213784"/>
                    <a:pt x="3447902" y="1229487"/>
                    <a:pt x="3435414" y="1244218"/>
                  </a:cubicBezTo>
                  <a:cubicBezTo>
                    <a:pt x="3456875" y="1262389"/>
                    <a:pt x="3481103" y="1277419"/>
                    <a:pt x="3506902" y="1288412"/>
                  </a:cubicBezTo>
                  <a:cubicBezTo>
                    <a:pt x="3517445" y="1262389"/>
                    <a:pt x="3523950" y="1234721"/>
                    <a:pt x="3526268" y="1206680"/>
                  </a:cubicBezTo>
                  <a:cubicBezTo>
                    <a:pt x="3513033" y="1205633"/>
                    <a:pt x="3499872" y="1203839"/>
                    <a:pt x="3487010" y="1201147"/>
                  </a:cubicBezTo>
                  <a:cubicBezTo>
                    <a:pt x="3481028" y="1199950"/>
                    <a:pt x="3475046" y="1198604"/>
                    <a:pt x="3469064" y="1197034"/>
                  </a:cubicBezTo>
                  <a:close/>
                  <a:moveTo>
                    <a:pt x="2286163" y="1197034"/>
                  </a:moveTo>
                  <a:cubicBezTo>
                    <a:pt x="2276367" y="1213709"/>
                    <a:pt x="2265077" y="1229487"/>
                    <a:pt x="2252514" y="1244218"/>
                  </a:cubicBezTo>
                  <a:cubicBezTo>
                    <a:pt x="2273975" y="1262389"/>
                    <a:pt x="2298128" y="1277419"/>
                    <a:pt x="2324001" y="1288412"/>
                  </a:cubicBezTo>
                  <a:cubicBezTo>
                    <a:pt x="2334470" y="1262389"/>
                    <a:pt x="2340975" y="1234721"/>
                    <a:pt x="2343368" y="1206680"/>
                  </a:cubicBezTo>
                  <a:cubicBezTo>
                    <a:pt x="2330282" y="1205633"/>
                    <a:pt x="2317196" y="1203839"/>
                    <a:pt x="2304185" y="1201221"/>
                  </a:cubicBezTo>
                  <a:cubicBezTo>
                    <a:pt x="2298202" y="1200025"/>
                    <a:pt x="2292146" y="1198604"/>
                    <a:pt x="2286163" y="1197034"/>
                  </a:cubicBezTo>
                  <a:close/>
                  <a:moveTo>
                    <a:pt x="1103188" y="1197034"/>
                  </a:moveTo>
                  <a:cubicBezTo>
                    <a:pt x="1093392" y="1213709"/>
                    <a:pt x="1082102" y="1229487"/>
                    <a:pt x="1069539" y="1244218"/>
                  </a:cubicBezTo>
                  <a:cubicBezTo>
                    <a:pt x="1091000" y="1262389"/>
                    <a:pt x="1115153" y="1277419"/>
                    <a:pt x="1141026" y="1288412"/>
                  </a:cubicBezTo>
                  <a:cubicBezTo>
                    <a:pt x="1151569" y="1262389"/>
                    <a:pt x="1158075" y="1234721"/>
                    <a:pt x="1160467" y="1206680"/>
                  </a:cubicBezTo>
                  <a:cubicBezTo>
                    <a:pt x="1147307" y="1205633"/>
                    <a:pt x="1134221" y="1203839"/>
                    <a:pt x="1121209" y="1201221"/>
                  </a:cubicBezTo>
                  <a:cubicBezTo>
                    <a:pt x="1115153" y="1200025"/>
                    <a:pt x="1109171" y="1198604"/>
                    <a:pt x="1103188" y="1197034"/>
                  </a:cubicBezTo>
                  <a:close/>
                  <a:moveTo>
                    <a:pt x="5696900" y="1196959"/>
                  </a:moveTo>
                  <a:cubicBezTo>
                    <a:pt x="5678206" y="1201894"/>
                    <a:pt x="5659064" y="1205035"/>
                    <a:pt x="5639696" y="1206605"/>
                  </a:cubicBezTo>
                  <a:cubicBezTo>
                    <a:pt x="5642014" y="1234721"/>
                    <a:pt x="5648595" y="1262389"/>
                    <a:pt x="5659064" y="1288412"/>
                  </a:cubicBezTo>
                  <a:cubicBezTo>
                    <a:pt x="5684862" y="1277419"/>
                    <a:pt x="5709014" y="1262464"/>
                    <a:pt x="5730550" y="1244218"/>
                  </a:cubicBezTo>
                  <a:cubicBezTo>
                    <a:pt x="5717987" y="1229487"/>
                    <a:pt x="5706696" y="1213709"/>
                    <a:pt x="5696900" y="1196959"/>
                  </a:cubicBezTo>
                  <a:close/>
                  <a:moveTo>
                    <a:pt x="4514000" y="1196959"/>
                  </a:moveTo>
                  <a:cubicBezTo>
                    <a:pt x="4495306" y="1201894"/>
                    <a:pt x="4476088" y="1205035"/>
                    <a:pt x="4456796" y="1206605"/>
                  </a:cubicBezTo>
                  <a:cubicBezTo>
                    <a:pt x="4459114" y="1234721"/>
                    <a:pt x="4465694" y="1262389"/>
                    <a:pt x="4476163" y="1288412"/>
                  </a:cubicBezTo>
                  <a:cubicBezTo>
                    <a:pt x="4501961" y="1277419"/>
                    <a:pt x="4526114" y="1262464"/>
                    <a:pt x="4547650" y="1244218"/>
                  </a:cubicBezTo>
                  <a:cubicBezTo>
                    <a:pt x="4539126" y="1234273"/>
                    <a:pt x="4531124" y="1223729"/>
                    <a:pt x="4523796" y="1212737"/>
                  </a:cubicBezTo>
                  <a:cubicBezTo>
                    <a:pt x="4523198" y="1211765"/>
                    <a:pt x="4522600" y="1210643"/>
                    <a:pt x="4521926" y="1209671"/>
                  </a:cubicBezTo>
                  <a:cubicBezTo>
                    <a:pt x="4519234" y="1205483"/>
                    <a:pt x="4516542" y="1201296"/>
                    <a:pt x="4514000" y="1196959"/>
                  </a:cubicBezTo>
                  <a:close/>
                  <a:moveTo>
                    <a:pt x="3330950" y="1196959"/>
                  </a:moveTo>
                  <a:cubicBezTo>
                    <a:pt x="3312256" y="1201894"/>
                    <a:pt x="3293113" y="1205035"/>
                    <a:pt x="3273820" y="1206605"/>
                  </a:cubicBezTo>
                  <a:cubicBezTo>
                    <a:pt x="3275390" y="1225898"/>
                    <a:pt x="3278905" y="1244891"/>
                    <a:pt x="3284364" y="1263361"/>
                  </a:cubicBezTo>
                  <a:cubicBezTo>
                    <a:pt x="3285935" y="1268521"/>
                    <a:pt x="3287580" y="1273680"/>
                    <a:pt x="3289450" y="1278765"/>
                  </a:cubicBezTo>
                  <a:cubicBezTo>
                    <a:pt x="3290496" y="1281532"/>
                    <a:pt x="3291468" y="1284074"/>
                    <a:pt x="3292440" y="1286542"/>
                  </a:cubicBezTo>
                  <a:cubicBezTo>
                    <a:pt x="3292664" y="1287140"/>
                    <a:pt x="3292964" y="1287814"/>
                    <a:pt x="3293188" y="1288412"/>
                  </a:cubicBezTo>
                  <a:cubicBezTo>
                    <a:pt x="3318911" y="1277419"/>
                    <a:pt x="3343064" y="1262464"/>
                    <a:pt x="3364525" y="1244367"/>
                  </a:cubicBezTo>
                  <a:cubicBezTo>
                    <a:pt x="3364450" y="1244293"/>
                    <a:pt x="3364450" y="1244293"/>
                    <a:pt x="3364450" y="1244293"/>
                  </a:cubicBezTo>
                  <a:cubicBezTo>
                    <a:pt x="3364450" y="1244218"/>
                    <a:pt x="3364376" y="1244218"/>
                    <a:pt x="3364376" y="1244144"/>
                  </a:cubicBezTo>
                  <a:cubicBezTo>
                    <a:pt x="3363179" y="1242723"/>
                    <a:pt x="3362058" y="1241153"/>
                    <a:pt x="3360861" y="1239732"/>
                  </a:cubicBezTo>
                  <a:cubicBezTo>
                    <a:pt x="3356300" y="1234198"/>
                    <a:pt x="3352038" y="1228814"/>
                    <a:pt x="3348224" y="1223430"/>
                  </a:cubicBezTo>
                  <a:cubicBezTo>
                    <a:pt x="3343064" y="1216401"/>
                    <a:pt x="3338129" y="1208923"/>
                    <a:pt x="3333642" y="1201520"/>
                  </a:cubicBezTo>
                  <a:cubicBezTo>
                    <a:pt x="3332745" y="1200025"/>
                    <a:pt x="3331848" y="1198455"/>
                    <a:pt x="3330950" y="1196959"/>
                  </a:cubicBezTo>
                  <a:close/>
                  <a:moveTo>
                    <a:pt x="2148125" y="1196959"/>
                  </a:moveTo>
                  <a:cubicBezTo>
                    <a:pt x="2129356" y="1201894"/>
                    <a:pt x="2110213" y="1205035"/>
                    <a:pt x="2090920" y="1206605"/>
                  </a:cubicBezTo>
                  <a:cubicBezTo>
                    <a:pt x="2093238" y="1234721"/>
                    <a:pt x="2099819" y="1262389"/>
                    <a:pt x="2110287" y="1288412"/>
                  </a:cubicBezTo>
                  <a:cubicBezTo>
                    <a:pt x="2136085" y="1277419"/>
                    <a:pt x="2160239" y="1262464"/>
                    <a:pt x="2181774" y="1244218"/>
                  </a:cubicBezTo>
                  <a:cubicBezTo>
                    <a:pt x="2169212" y="1229487"/>
                    <a:pt x="2157920" y="1213709"/>
                    <a:pt x="2148125" y="1196959"/>
                  </a:cubicBezTo>
                  <a:close/>
                  <a:moveTo>
                    <a:pt x="965225" y="1196959"/>
                  </a:moveTo>
                  <a:cubicBezTo>
                    <a:pt x="946530" y="1201894"/>
                    <a:pt x="927387" y="1205035"/>
                    <a:pt x="908020" y="1206605"/>
                  </a:cubicBezTo>
                  <a:cubicBezTo>
                    <a:pt x="910338" y="1234721"/>
                    <a:pt x="916918" y="1262389"/>
                    <a:pt x="927387" y="1288412"/>
                  </a:cubicBezTo>
                  <a:cubicBezTo>
                    <a:pt x="953186" y="1277419"/>
                    <a:pt x="977338" y="1262464"/>
                    <a:pt x="998874" y="1244218"/>
                  </a:cubicBezTo>
                  <a:cubicBezTo>
                    <a:pt x="986311" y="1229412"/>
                    <a:pt x="975021" y="1213709"/>
                    <a:pt x="965225" y="1196959"/>
                  </a:cubicBezTo>
                  <a:close/>
                  <a:moveTo>
                    <a:pt x="6039231" y="1185069"/>
                  </a:moveTo>
                  <a:cubicBezTo>
                    <a:pt x="6008422" y="1197108"/>
                    <a:pt x="5975670" y="1204586"/>
                    <a:pt x="5942468" y="1206979"/>
                  </a:cubicBezTo>
                  <a:cubicBezTo>
                    <a:pt x="5940076" y="1240105"/>
                    <a:pt x="5932598" y="1272858"/>
                    <a:pt x="5920484" y="1303666"/>
                  </a:cubicBezTo>
                  <a:cubicBezTo>
                    <a:pt x="5922204" y="1304040"/>
                    <a:pt x="5923924" y="1304488"/>
                    <a:pt x="5925644" y="1304863"/>
                  </a:cubicBezTo>
                  <a:cubicBezTo>
                    <a:pt x="5936486" y="1307031"/>
                    <a:pt x="5947778" y="1308601"/>
                    <a:pt x="5959144" y="1309573"/>
                  </a:cubicBezTo>
                  <a:cubicBezTo>
                    <a:pt x="5963781" y="1310022"/>
                    <a:pt x="5968342" y="1310171"/>
                    <a:pt x="5972828" y="1310321"/>
                  </a:cubicBezTo>
                  <a:cubicBezTo>
                    <a:pt x="5975670" y="1310396"/>
                    <a:pt x="5978436" y="1310470"/>
                    <a:pt x="5981128" y="1310470"/>
                  </a:cubicBezTo>
                  <a:cubicBezTo>
                    <a:pt x="5982550" y="1310470"/>
                    <a:pt x="5983970" y="1310396"/>
                    <a:pt x="5985391" y="1310396"/>
                  </a:cubicBezTo>
                  <a:cubicBezTo>
                    <a:pt x="5990700" y="1310321"/>
                    <a:pt x="5995934" y="1310171"/>
                    <a:pt x="6001170" y="1309798"/>
                  </a:cubicBezTo>
                  <a:cubicBezTo>
                    <a:pt x="6003262" y="1309648"/>
                    <a:pt x="6005357" y="1309573"/>
                    <a:pt x="6007450" y="1309349"/>
                  </a:cubicBezTo>
                  <a:cubicBezTo>
                    <a:pt x="6009694" y="1309125"/>
                    <a:pt x="6011862" y="1308900"/>
                    <a:pt x="6014106" y="1308676"/>
                  </a:cubicBezTo>
                  <a:cubicBezTo>
                    <a:pt x="6018742" y="1308153"/>
                    <a:pt x="6023378" y="1307555"/>
                    <a:pt x="6028014" y="1306807"/>
                  </a:cubicBezTo>
                  <a:cubicBezTo>
                    <a:pt x="6032127" y="1306134"/>
                    <a:pt x="6036090" y="1305236"/>
                    <a:pt x="6040128" y="1304414"/>
                  </a:cubicBezTo>
                  <a:cubicBezTo>
                    <a:pt x="6044016" y="1285720"/>
                    <a:pt x="6046036" y="1266278"/>
                    <a:pt x="6046036" y="1246611"/>
                  </a:cubicBezTo>
                  <a:cubicBezTo>
                    <a:pt x="6046036" y="1225823"/>
                    <a:pt x="6043716" y="1205184"/>
                    <a:pt x="6039231" y="1185069"/>
                  </a:cubicBezTo>
                  <a:close/>
                  <a:moveTo>
                    <a:pt x="4856330" y="1185069"/>
                  </a:moveTo>
                  <a:cubicBezTo>
                    <a:pt x="4825448" y="1197108"/>
                    <a:pt x="4792694" y="1204586"/>
                    <a:pt x="4759568" y="1206979"/>
                  </a:cubicBezTo>
                  <a:cubicBezTo>
                    <a:pt x="4757176" y="1240105"/>
                    <a:pt x="4749698" y="1272858"/>
                    <a:pt x="4737734" y="1303741"/>
                  </a:cubicBezTo>
                  <a:cubicBezTo>
                    <a:pt x="4739454" y="1304115"/>
                    <a:pt x="4741174" y="1304564"/>
                    <a:pt x="4742894" y="1304937"/>
                  </a:cubicBezTo>
                  <a:cubicBezTo>
                    <a:pt x="4753662" y="1307106"/>
                    <a:pt x="4764953" y="1308676"/>
                    <a:pt x="4776244" y="1309648"/>
                  </a:cubicBezTo>
                  <a:cubicBezTo>
                    <a:pt x="4780880" y="1310097"/>
                    <a:pt x="4785367" y="1310247"/>
                    <a:pt x="4789928" y="1310396"/>
                  </a:cubicBezTo>
                  <a:cubicBezTo>
                    <a:pt x="4792694" y="1310470"/>
                    <a:pt x="4795461" y="1310546"/>
                    <a:pt x="4798078" y="1310546"/>
                  </a:cubicBezTo>
                  <a:cubicBezTo>
                    <a:pt x="4799724" y="1310546"/>
                    <a:pt x="4801294" y="1310470"/>
                    <a:pt x="4802865" y="1310470"/>
                  </a:cubicBezTo>
                  <a:cubicBezTo>
                    <a:pt x="4807949" y="1310396"/>
                    <a:pt x="4812960" y="1310171"/>
                    <a:pt x="4817970" y="1309872"/>
                  </a:cubicBezTo>
                  <a:cubicBezTo>
                    <a:pt x="4820212" y="1309648"/>
                    <a:pt x="4822382" y="1309573"/>
                    <a:pt x="4824624" y="1309349"/>
                  </a:cubicBezTo>
                  <a:cubicBezTo>
                    <a:pt x="4826793" y="1309125"/>
                    <a:pt x="4828962" y="1308900"/>
                    <a:pt x="4831130" y="1308676"/>
                  </a:cubicBezTo>
                  <a:cubicBezTo>
                    <a:pt x="4835842" y="1308153"/>
                    <a:pt x="4840478" y="1307555"/>
                    <a:pt x="4845188" y="1306807"/>
                  </a:cubicBezTo>
                  <a:cubicBezTo>
                    <a:pt x="4849301" y="1306134"/>
                    <a:pt x="4853264" y="1305236"/>
                    <a:pt x="4857228" y="1304414"/>
                  </a:cubicBezTo>
                  <a:cubicBezTo>
                    <a:pt x="4861190" y="1285421"/>
                    <a:pt x="4863210" y="1266053"/>
                    <a:pt x="4863210" y="1246611"/>
                  </a:cubicBezTo>
                  <a:cubicBezTo>
                    <a:pt x="4863210" y="1225823"/>
                    <a:pt x="4860817" y="1205184"/>
                    <a:pt x="4856330" y="1185069"/>
                  </a:cubicBezTo>
                  <a:close/>
                  <a:moveTo>
                    <a:pt x="3673355" y="1185069"/>
                  </a:moveTo>
                  <a:cubicBezTo>
                    <a:pt x="3642547" y="1197108"/>
                    <a:pt x="3609794" y="1204586"/>
                    <a:pt x="3576593" y="1206979"/>
                  </a:cubicBezTo>
                  <a:cubicBezTo>
                    <a:pt x="3574276" y="1240105"/>
                    <a:pt x="3566798" y="1272783"/>
                    <a:pt x="3554684" y="1303666"/>
                  </a:cubicBezTo>
                  <a:cubicBezTo>
                    <a:pt x="3556404" y="1304040"/>
                    <a:pt x="3558124" y="1304488"/>
                    <a:pt x="3559843" y="1304863"/>
                  </a:cubicBezTo>
                  <a:cubicBezTo>
                    <a:pt x="3570686" y="1307031"/>
                    <a:pt x="3581978" y="1308601"/>
                    <a:pt x="3593268" y="1309573"/>
                  </a:cubicBezTo>
                  <a:cubicBezTo>
                    <a:pt x="3593643" y="1309648"/>
                    <a:pt x="3593941" y="1309648"/>
                    <a:pt x="3594241" y="1309648"/>
                  </a:cubicBezTo>
                  <a:cubicBezTo>
                    <a:pt x="3602093" y="1310171"/>
                    <a:pt x="3609420" y="1310470"/>
                    <a:pt x="3616300" y="1310470"/>
                  </a:cubicBezTo>
                  <a:cubicBezTo>
                    <a:pt x="3631854" y="1310470"/>
                    <a:pt x="3647333" y="1309274"/>
                    <a:pt x="3662138" y="1306807"/>
                  </a:cubicBezTo>
                  <a:cubicBezTo>
                    <a:pt x="3666252" y="1306134"/>
                    <a:pt x="3670214" y="1305236"/>
                    <a:pt x="3674252" y="1304414"/>
                  </a:cubicBezTo>
                  <a:cubicBezTo>
                    <a:pt x="3678141" y="1285720"/>
                    <a:pt x="3680160" y="1266278"/>
                    <a:pt x="3680160" y="1246611"/>
                  </a:cubicBezTo>
                  <a:cubicBezTo>
                    <a:pt x="3680160" y="1225748"/>
                    <a:pt x="3677842" y="1205110"/>
                    <a:pt x="3673355" y="1185069"/>
                  </a:cubicBezTo>
                  <a:close/>
                  <a:moveTo>
                    <a:pt x="2490455" y="1185069"/>
                  </a:moveTo>
                  <a:cubicBezTo>
                    <a:pt x="2459647" y="1197108"/>
                    <a:pt x="2426895" y="1204586"/>
                    <a:pt x="2393693" y="1206979"/>
                  </a:cubicBezTo>
                  <a:cubicBezTo>
                    <a:pt x="2391301" y="1240105"/>
                    <a:pt x="2383897" y="1272783"/>
                    <a:pt x="2371858" y="1303666"/>
                  </a:cubicBezTo>
                  <a:cubicBezTo>
                    <a:pt x="2373503" y="1304040"/>
                    <a:pt x="2375223" y="1304488"/>
                    <a:pt x="2376943" y="1304863"/>
                  </a:cubicBezTo>
                  <a:cubicBezTo>
                    <a:pt x="2387710" y="1307031"/>
                    <a:pt x="2399002" y="1308601"/>
                    <a:pt x="2410368" y="1309573"/>
                  </a:cubicBezTo>
                  <a:cubicBezTo>
                    <a:pt x="2415005" y="1310022"/>
                    <a:pt x="2419566" y="1310171"/>
                    <a:pt x="2424053" y="1310321"/>
                  </a:cubicBezTo>
                  <a:cubicBezTo>
                    <a:pt x="2426895" y="1310396"/>
                    <a:pt x="2429661" y="1310470"/>
                    <a:pt x="2432353" y="1310470"/>
                  </a:cubicBezTo>
                  <a:cubicBezTo>
                    <a:pt x="2433774" y="1310470"/>
                    <a:pt x="2435194" y="1310396"/>
                    <a:pt x="2436615" y="1310396"/>
                  </a:cubicBezTo>
                  <a:cubicBezTo>
                    <a:pt x="2441925" y="1310321"/>
                    <a:pt x="2447159" y="1310171"/>
                    <a:pt x="2452393" y="1309798"/>
                  </a:cubicBezTo>
                  <a:cubicBezTo>
                    <a:pt x="2454487" y="1309648"/>
                    <a:pt x="2456506" y="1309573"/>
                    <a:pt x="2458600" y="1309349"/>
                  </a:cubicBezTo>
                  <a:cubicBezTo>
                    <a:pt x="2460843" y="1309125"/>
                    <a:pt x="2463087" y="1308900"/>
                    <a:pt x="2465330" y="1308676"/>
                  </a:cubicBezTo>
                  <a:cubicBezTo>
                    <a:pt x="2469965" y="1308153"/>
                    <a:pt x="2474602" y="1307555"/>
                    <a:pt x="2479239" y="1306807"/>
                  </a:cubicBezTo>
                  <a:cubicBezTo>
                    <a:pt x="2483351" y="1306134"/>
                    <a:pt x="2487314" y="1305236"/>
                    <a:pt x="2491352" y="1304414"/>
                  </a:cubicBezTo>
                  <a:cubicBezTo>
                    <a:pt x="2495240" y="1285720"/>
                    <a:pt x="2497260" y="1266278"/>
                    <a:pt x="2497260" y="1246611"/>
                  </a:cubicBezTo>
                  <a:cubicBezTo>
                    <a:pt x="2497260" y="1225823"/>
                    <a:pt x="2494941" y="1205184"/>
                    <a:pt x="2490455" y="1185069"/>
                  </a:cubicBezTo>
                  <a:close/>
                  <a:moveTo>
                    <a:pt x="1307554" y="1185069"/>
                  </a:moveTo>
                  <a:cubicBezTo>
                    <a:pt x="1276671" y="1197108"/>
                    <a:pt x="1243919" y="1204586"/>
                    <a:pt x="1210793" y="1206979"/>
                  </a:cubicBezTo>
                  <a:cubicBezTo>
                    <a:pt x="1208400" y="1240105"/>
                    <a:pt x="1200922" y="1272858"/>
                    <a:pt x="1188883" y="1303666"/>
                  </a:cubicBezTo>
                  <a:cubicBezTo>
                    <a:pt x="1190603" y="1304040"/>
                    <a:pt x="1192323" y="1304488"/>
                    <a:pt x="1194043" y="1304863"/>
                  </a:cubicBezTo>
                  <a:cubicBezTo>
                    <a:pt x="1204885" y="1307031"/>
                    <a:pt x="1216102" y="1308601"/>
                    <a:pt x="1227543" y="1309573"/>
                  </a:cubicBezTo>
                  <a:cubicBezTo>
                    <a:pt x="1227917" y="1309648"/>
                    <a:pt x="1228216" y="1309648"/>
                    <a:pt x="1228515" y="1309648"/>
                  </a:cubicBezTo>
                  <a:cubicBezTo>
                    <a:pt x="1236366" y="1310171"/>
                    <a:pt x="1243695" y="1310470"/>
                    <a:pt x="1250574" y="1310470"/>
                  </a:cubicBezTo>
                  <a:cubicBezTo>
                    <a:pt x="1266128" y="1310470"/>
                    <a:pt x="1281607" y="1309274"/>
                    <a:pt x="1296413" y="1306807"/>
                  </a:cubicBezTo>
                  <a:cubicBezTo>
                    <a:pt x="1300526" y="1306134"/>
                    <a:pt x="1304489" y="1305236"/>
                    <a:pt x="1308452" y="1304414"/>
                  </a:cubicBezTo>
                  <a:cubicBezTo>
                    <a:pt x="1312415" y="1285421"/>
                    <a:pt x="1314434" y="1266053"/>
                    <a:pt x="1314434" y="1246611"/>
                  </a:cubicBezTo>
                  <a:cubicBezTo>
                    <a:pt x="1314434" y="1225823"/>
                    <a:pt x="1312041" y="1205184"/>
                    <a:pt x="1307554" y="1185069"/>
                  </a:cubicBezTo>
                  <a:close/>
                  <a:moveTo>
                    <a:pt x="4309784" y="1184920"/>
                  </a:moveTo>
                  <a:cubicBezTo>
                    <a:pt x="4305222" y="1205110"/>
                    <a:pt x="4302904" y="1225673"/>
                    <a:pt x="4302904" y="1246537"/>
                  </a:cubicBezTo>
                  <a:cubicBezTo>
                    <a:pt x="4302904" y="1258800"/>
                    <a:pt x="4303727" y="1271213"/>
                    <a:pt x="4305298" y="1283401"/>
                  </a:cubicBezTo>
                  <a:cubicBezTo>
                    <a:pt x="4306120" y="1289757"/>
                    <a:pt x="4307092" y="1295665"/>
                    <a:pt x="4308214" y="1301348"/>
                  </a:cubicBezTo>
                  <a:cubicBezTo>
                    <a:pt x="4308438" y="1302394"/>
                    <a:pt x="4308588" y="1303367"/>
                    <a:pt x="4308812" y="1304339"/>
                  </a:cubicBezTo>
                  <a:cubicBezTo>
                    <a:pt x="4312775" y="1305162"/>
                    <a:pt x="4316738" y="1306059"/>
                    <a:pt x="4320776" y="1306732"/>
                  </a:cubicBezTo>
                  <a:cubicBezTo>
                    <a:pt x="4335656" y="1309199"/>
                    <a:pt x="4351136" y="1310470"/>
                    <a:pt x="4366764" y="1310470"/>
                  </a:cubicBezTo>
                  <a:cubicBezTo>
                    <a:pt x="4373868" y="1310470"/>
                    <a:pt x="4381346" y="1310171"/>
                    <a:pt x="4389720" y="1309573"/>
                  </a:cubicBezTo>
                  <a:cubicBezTo>
                    <a:pt x="4390842" y="1309499"/>
                    <a:pt x="4391964" y="1309274"/>
                    <a:pt x="4393086" y="1309199"/>
                  </a:cubicBezTo>
                  <a:cubicBezTo>
                    <a:pt x="4403106" y="1308302"/>
                    <a:pt x="4413276" y="1306881"/>
                    <a:pt x="4423146" y="1304863"/>
                  </a:cubicBezTo>
                  <a:cubicBezTo>
                    <a:pt x="4424866" y="1304564"/>
                    <a:pt x="4426586" y="1304040"/>
                    <a:pt x="4428306" y="1303666"/>
                  </a:cubicBezTo>
                  <a:cubicBezTo>
                    <a:pt x="4416192" y="1272858"/>
                    <a:pt x="4408789" y="1240105"/>
                    <a:pt x="4406396" y="1206979"/>
                  </a:cubicBezTo>
                  <a:cubicBezTo>
                    <a:pt x="4404676" y="1206904"/>
                    <a:pt x="4402956" y="1206755"/>
                    <a:pt x="4401236" y="1206605"/>
                  </a:cubicBezTo>
                  <a:cubicBezTo>
                    <a:pt x="4401162" y="1206605"/>
                    <a:pt x="4401162" y="1206605"/>
                    <a:pt x="4401086" y="1206605"/>
                  </a:cubicBezTo>
                  <a:cubicBezTo>
                    <a:pt x="4375887" y="1204362"/>
                    <a:pt x="4351136" y="1199277"/>
                    <a:pt x="4327207" y="1191425"/>
                  </a:cubicBezTo>
                  <a:cubicBezTo>
                    <a:pt x="4327058" y="1191351"/>
                    <a:pt x="4326982" y="1191276"/>
                    <a:pt x="4326833" y="1191276"/>
                  </a:cubicBezTo>
                  <a:cubicBezTo>
                    <a:pt x="4326758" y="1191276"/>
                    <a:pt x="4326683" y="1191276"/>
                    <a:pt x="4326683" y="1191276"/>
                  </a:cubicBezTo>
                  <a:cubicBezTo>
                    <a:pt x="4324963" y="1190752"/>
                    <a:pt x="4322870" y="1190005"/>
                    <a:pt x="4320851" y="1189182"/>
                  </a:cubicBezTo>
                  <a:cubicBezTo>
                    <a:pt x="4320776" y="1189182"/>
                    <a:pt x="4320701" y="1189108"/>
                    <a:pt x="4320626" y="1189108"/>
                  </a:cubicBezTo>
                  <a:cubicBezTo>
                    <a:pt x="4316962" y="1187836"/>
                    <a:pt x="4313374" y="1186340"/>
                    <a:pt x="4309784" y="1184920"/>
                  </a:cubicBezTo>
                  <a:close/>
                  <a:moveTo>
                    <a:pt x="760933" y="1184920"/>
                  </a:moveTo>
                  <a:cubicBezTo>
                    <a:pt x="756372" y="1205035"/>
                    <a:pt x="754054" y="1225673"/>
                    <a:pt x="754054" y="1246537"/>
                  </a:cubicBezTo>
                  <a:cubicBezTo>
                    <a:pt x="754054" y="1265979"/>
                    <a:pt x="756073" y="1285345"/>
                    <a:pt x="760036" y="1304339"/>
                  </a:cubicBezTo>
                  <a:cubicBezTo>
                    <a:pt x="763999" y="1305162"/>
                    <a:pt x="767962" y="1306059"/>
                    <a:pt x="772000" y="1306732"/>
                  </a:cubicBezTo>
                  <a:cubicBezTo>
                    <a:pt x="786956" y="1309199"/>
                    <a:pt x="802435" y="1310470"/>
                    <a:pt x="817989" y="1310470"/>
                  </a:cubicBezTo>
                  <a:cubicBezTo>
                    <a:pt x="825092" y="1310470"/>
                    <a:pt x="832570" y="1310171"/>
                    <a:pt x="840945" y="1309573"/>
                  </a:cubicBezTo>
                  <a:cubicBezTo>
                    <a:pt x="842066" y="1309499"/>
                    <a:pt x="843188" y="1309274"/>
                    <a:pt x="844309" y="1309199"/>
                  </a:cubicBezTo>
                  <a:cubicBezTo>
                    <a:pt x="854330" y="1308302"/>
                    <a:pt x="864500" y="1306881"/>
                    <a:pt x="874370" y="1304863"/>
                  </a:cubicBezTo>
                  <a:cubicBezTo>
                    <a:pt x="876090" y="1304564"/>
                    <a:pt x="877810" y="1304040"/>
                    <a:pt x="879530" y="1303666"/>
                  </a:cubicBezTo>
                  <a:cubicBezTo>
                    <a:pt x="867416" y="1272858"/>
                    <a:pt x="860013" y="1240105"/>
                    <a:pt x="857620" y="1206979"/>
                  </a:cubicBezTo>
                  <a:cubicBezTo>
                    <a:pt x="855900" y="1206904"/>
                    <a:pt x="854181" y="1206755"/>
                    <a:pt x="852461" y="1206605"/>
                  </a:cubicBezTo>
                  <a:cubicBezTo>
                    <a:pt x="852386" y="1206605"/>
                    <a:pt x="852386" y="1206605"/>
                    <a:pt x="852311" y="1206605"/>
                  </a:cubicBezTo>
                  <a:cubicBezTo>
                    <a:pt x="827111" y="1204362"/>
                    <a:pt x="802360" y="1199277"/>
                    <a:pt x="778431" y="1191425"/>
                  </a:cubicBezTo>
                  <a:cubicBezTo>
                    <a:pt x="778282" y="1191351"/>
                    <a:pt x="778206" y="1191276"/>
                    <a:pt x="778057" y="1191276"/>
                  </a:cubicBezTo>
                  <a:cubicBezTo>
                    <a:pt x="777983" y="1191276"/>
                    <a:pt x="777908" y="1191276"/>
                    <a:pt x="777908" y="1191276"/>
                  </a:cubicBezTo>
                  <a:cubicBezTo>
                    <a:pt x="776188" y="1190752"/>
                    <a:pt x="773944" y="1189930"/>
                    <a:pt x="771776" y="1189108"/>
                  </a:cubicBezTo>
                  <a:cubicBezTo>
                    <a:pt x="768112" y="1187836"/>
                    <a:pt x="764523" y="1186340"/>
                    <a:pt x="760933" y="1184920"/>
                  </a:cubicBezTo>
                  <a:close/>
                  <a:moveTo>
                    <a:pt x="5492534" y="1184845"/>
                  </a:moveTo>
                  <a:cubicBezTo>
                    <a:pt x="5487974" y="1204961"/>
                    <a:pt x="5485655" y="1225599"/>
                    <a:pt x="5485655" y="1246461"/>
                  </a:cubicBezTo>
                  <a:cubicBezTo>
                    <a:pt x="5485655" y="1265979"/>
                    <a:pt x="5487674" y="1285421"/>
                    <a:pt x="5491638" y="1304414"/>
                  </a:cubicBezTo>
                  <a:cubicBezTo>
                    <a:pt x="5492086" y="1304564"/>
                    <a:pt x="5492460" y="1304638"/>
                    <a:pt x="5492908" y="1304713"/>
                  </a:cubicBezTo>
                  <a:cubicBezTo>
                    <a:pt x="5496423" y="1305461"/>
                    <a:pt x="5500012" y="1306134"/>
                    <a:pt x="5503676" y="1306732"/>
                  </a:cubicBezTo>
                  <a:cubicBezTo>
                    <a:pt x="5508313" y="1307479"/>
                    <a:pt x="5512948" y="1308078"/>
                    <a:pt x="5517585" y="1308601"/>
                  </a:cubicBezTo>
                  <a:cubicBezTo>
                    <a:pt x="5519828" y="1308826"/>
                    <a:pt x="5522146" y="1309050"/>
                    <a:pt x="5524390" y="1309274"/>
                  </a:cubicBezTo>
                  <a:cubicBezTo>
                    <a:pt x="5526408" y="1309424"/>
                    <a:pt x="5528502" y="1309573"/>
                    <a:pt x="5530522" y="1309723"/>
                  </a:cubicBezTo>
                  <a:cubicBezTo>
                    <a:pt x="5535906" y="1310022"/>
                    <a:pt x="5541290" y="1310247"/>
                    <a:pt x="5546674" y="1310321"/>
                  </a:cubicBezTo>
                  <a:cubicBezTo>
                    <a:pt x="5548019" y="1310396"/>
                    <a:pt x="5549290" y="1310396"/>
                    <a:pt x="5550562" y="1310396"/>
                  </a:cubicBezTo>
                  <a:cubicBezTo>
                    <a:pt x="5553328" y="1310396"/>
                    <a:pt x="5556244" y="1310321"/>
                    <a:pt x="5559162" y="1310247"/>
                  </a:cubicBezTo>
                  <a:cubicBezTo>
                    <a:pt x="5563574" y="1310097"/>
                    <a:pt x="5567984" y="1309948"/>
                    <a:pt x="5572471" y="1309573"/>
                  </a:cubicBezTo>
                  <a:cubicBezTo>
                    <a:pt x="5572546" y="1309573"/>
                    <a:pt x="5572546" y="1309573"/>
                    <a:pt x="5572620" y="1309573"/>
                  </a:cubicBezTo>
                  <a:cubicBezTo>
                    <a:pt x="5573742" y="1309499"/>
                    <a:pt x="5574864" y="1309274"/>
                    <a:pt x="5575986" y="1309199"/>
                  </a:cubicBezTo>
                  <a:cubicBezTo>
                    <a:pt x="5586006" y="1308302"/>
                    <a:pt x="5596176" y="1306881"/>
                    <a:pt x="5606046" y="1304863"/>
                  </a:cubicBezTo>
                  <a:cubicBezTo>
                    <a:pt x="5607766" y="1304564"/>
                    <a:pt x="5609486" y="1304040"/>
                    <a:pt x="5611206" y="1303666"/>
                  </a:cubicBezTo>
                  <a:cubicBezTo>
                    <a:pt x="5599167" y="1272858"/>
                    <a:pt x="5591690" y="1240105"/>
                    <a:pt x="5589296" y="1206979"/>
                  </a:cubicBezTo>
                  <a:cubicBezTo>
                    <a:pt x="5587651" y="1206904"/>
                    <a:pt x="5585931" y="1206755"/>
                    <a:pt x="5584212" y="1206605"/>
                  </a:cubicBezTo>
                  <a:cubicBezTo>
                    <a:pt x="5584212" y="1206605"/>
                    <a:pt x="5584136" y="1206605"/>
                    <a:pt x="5584062" y="1206605"/>
                  </a:cubicBezTo>
                  <a:cubicBezTo>
                    <a:pt x="5558862" y="1204362"/>
                    <a:pt x="5534036" y="1199277"/>
                    <a:pt x="5510108" y="1191425"/>
                  </a:cubicBezTo>
                  <a:cubicBezTo>
                    <a:pt x="5509958" y="1191351"/>
                    <a:pt x="5509883" y="1191276"/>
                    <a:pt x="5509733" y="1191276"/>
                  </a:cubicBezTo>
                  <a:cubicBezTo>
                    <a:pt x="5509658" y="1191276"/>
                    <a:pt x="5509584" y="1191276"/>
                    <a:pt x="5509584" y="1191276"/>
                  </a:cubicBezTo>
                  <a:cubicBezTo>
                    <a:pt x="5507939" y="1190752"/>
                    <a:pt x="5505920" y="1190080"/>
                    <a:pt x="5503826" y="1189182"/>
                  </a:cubicBezTo>
                  <a:cubicBezTo>
                    <a:pt x="5503752" y="1189182"/>
                    <a:pt x="5503676" y="1189108"/>
                    <a:pt x="5503602" y="1189108"/>
                  </a:cubicBezTo>
                  <a:cubicBezTo>
                    <a:pt x="5499788" y="1187836"/>
                    <a:pt x="5496198" y="1186266"/>
                    <a:pt x="5492534" y="1184845"/>
                  </a:cubicBezTo>
                  <a:close/>
                  <a:moveTo>
                    <a:pt x="3126659" y="1184845"/>
                  </a:moveTo>
                  <a:cubicBezTo>
                    <a:pt x="3122172" y="1204961"/>
                    <a:pt x="3119854" y="1225599"/>
                    <a:pt x="3119854" y="1246537"/>
                  </a:cubicBezTo>
                  <a:cubicBezTo>
                    <a:pt x="3119854" y="1266128"/>
                    <a:pt x="3121798" y="1285495"/>
                    <a:pt x="3125762" y="1304339"/>
                  </a:cubicBezTo>
                  <a:cubicBezTo>
                    <a:pt x="3129800" y="1305162"/>
                    <a:pt x="3133763" y="1306059"/>
                    <a:pt x="3137800" y="1306732"/>
                  </a:cubicBezTo>
                  <a:cubicBezTo>
                    <a:pt x="3143334" y="1307704"/>
                    <a:pt x="3148943" y="1308377"/>
                    <a:pt x="3154550" y="1308975"/>
                  </a:cubicBezTo>
                  <a:cubicBezTo>
                    <a:pt x="3171451" y="1310695"/>
                    <a:pt x="3188799" y="1310919"/>
                    <a:pt x="3205624" y="1309723"/>
                  </a:cubicBezTo>
                  <a:cubicBezTo>
                    <a:pt x="3205624" y="1309723"/>
                    <a:pt x="3205698" y="1309723"/>
                    <a:pt x="3205698" y="1309723"/>
                  </a:cubicBezTo>
                  <a:lnTo>
                    <a:pt x="3206969" y="1309573"/>
                  </a:lnTo>
                  <a:cubicBezTo>
                    <a:pt x="3207344" y="1309573"/>
                    <a:pt x="3207718" y="1309499"/>
                    <a:pt x="3208016" y="1309499"/>
                  </a:cubicBezTo>
                  <a:cubicBezTo>
                    <a:pt x="3218560" y="1308601"/>
                    <a:pt x="3229104" y="1307106"/>
                    <a:pt x="3240246" y="1304863"/>
                  </a:cubicBezTo>
                  <a:cubicBezTo>
                    <a:pt x="3241890" y="1304488"/>
                    <a:pt x="3243610" y="1304040"/>
                    <a:pt x="3245256" y="1303666"/>
                  </a:cubicBezTo>
                  <a:cubicBezTo>
                    <a:pt x="3244209" y="1301123"/>
                    <a:pt x="3243237" y="1298581"/>
                    <a:pt x="3242264" y="1295814"/>
                  </a:cubicBezTo>
                  <a:cubicBezTo>
                    <a:pt x="3240021" y="1289683"/>
                    <a:pt x="3238002" y="1283252"/>
                    <a:pt x="3236357" y="1277868"/>
                  </a:cubicBezTo>
                  <a:cubicBezTo>
                    <a:pt x="3236357" y="1277793"/>
                    <a:pt x="3236283" y="1277644"/>
                    <a:pt x="3236283" y="1277569"/>
                  </a:cubicBezTo>
                  <a:cubicBezTo>
                    <a:pt x="3229402" y="1254612"/>
                    <a:pt x="3225140" y="1230907"/>
                    <a:pt x="3223421" y="1206904"/>
                  </a:cubicBezTo>
                  <a:cubicBezTo>
                    <a:pt x="3221701" y="1206830"/>
                    <a:pt x="3220056" y="1206680"/>
                    <a:pt x="3218336" y="1206531"/>
                  </a:cubicBezTo>
                  <a:cubicBezTo>
                    <a:pt x="3218261" y="1206531"/>
                    <a:pt x="3218186" y="1206531"/>
                    <a:pt x="3218112" y="1206531"/>
                  </a:cubicBezTo>
                  <a:cubicBezTo>
                    <a:pt x="3192912" y="1204362"/>
                    <a:pt x="3168010" y="1199202"/>
                    <a:pt x="3144007" y="1191351"/>
                  </a:cubicBezTo>
                  <a:cubicBezTo>
                    <a:pt x="3144007" y="1191351"/>
                    <a:pt x="3143933" y="1191276"/>
                    <a:pt x="3143858" y="1191276"/>
                  </a:cubicBezTo>
                  <a:cubicBezTo>
                    <a:pt x="3143858" y="1191276"/>
                    <a:pt x="3143783" y="1191276"/>
                    <a:pt x="3143783" y="1191276"/>
                  </a:cubicBezTo>
                  <a:cubicBezTo>
                    <a:pt x="3141914" y="1190678"/>
                    <a:pt x="3140194" y="1190080"/>
                    <a:pt x="3138474" y="1189331"/>
                  </a:cubicBezTo>
                  <a:cubicBezTo>
                    <a:pt x="3134510" y="1187986"/>
                    <a:pt x="3130622" y="1186340"/>
                    <a:pt x="3126659" y="1184845"/>
                  </a:cubicBezTo>
                  <a:close/>
                  <a:moveTo>
                    <a:pt x="1943759" y="1184770"/>
                  </a:moveTo>
                  <a:cubicBezTo>
                    <a:pt x="1939197" y="1204885"/>
                    <a:pt x="1936879" y="1225524"/>
                    <a:pt x="1936879" y="1246387"/>
                  </a:cubicBezTo>
                  <a:cubicBezTo>
                    <a:pt x="1936879" y="1265903"/>
                    <a:pt x="1938898" y="1285271"/>
                    <a:pt x="1942861" y="1304189"/>
                  </a:cubicBezTo>
                  <a:cubicBezTo>
                    <a:pt x="1946900" y="1305012"/>
                    <a:pt x="1950863" y="1305909"/>
                    <a:pt x="1954901" y="1306582"/>
                  </a:cubicBezTo>
                  <a:cubicBezTo>
                    <a:pt x="1959537" y="1307330"/>
                    <a:pt x="1964173" y="1307929"/>
                    <a:pt x="1968809" y="1308452"/>
                  </a:cubicBezTo>
                  <a:cubicBezTo>
                    <a:pt x="1971052" y="1308676"/>
                    <a:pt x="1973371" y="1308900"/>
                    <a:pt x="1975614" y="1309125"/>
                  </a:cubicBezTo>
                  <a:cubicBezTo>
                    <a:pt x="1977633" y="1309274"/>
                    <a:pt x="1979727" y="1309424"/>
                    <a:pt x="1981745" y="1309573"/>
                  </a:cubicBezTo>
                  <a:cubicBezTo>
                    <a:pt x="1987129" y="1309872"/>
                    <a:pt x="1992513" y="1310097"/>
                    <a:pt x="1997897" y="1310171"/>
                  </a:cubicBezTo>
                  <a:cubicBezTo>
                    <a:pt x="1999244" y="1310247"/>
                    <a:pt x="2000515" y="1310247"/>
                    <a:pt x="2001786" y="1310247"/>
                  </a:cubicBezTo>
                  <a:cubicBezTo>
                    <a:pt x="2004553" y="1310247"/>
                    <a:pt x="2007469" y="1310171"/>
                    <a:pt x="2010385" y="1310097"/>
                  </a:cubicBezTo>
                  <a:cubicBezTo>
                    <a:pt x="2014797" y="1309948"/>
                    <a:pt x="2019209" y="1309798"/>
                    <a:pt x="2023696" y="1309424"/>
                  </a:cubicBezTo>
                  <a:cubicBezTo>
                    <a:pt x="2023771" y="1309424"/>
                    <a:pt x="2023771" y="1309424"/>
                    <a:pt x="2023845" y="1309424"/>
                  </a:cubicBezTo>
                  <a:cubicBezTo>
                    <a:pt x="2024967" y="1309349"/>
                    <a:pt x="2026089" y="1309125"/>
                    <a:pt x="2027210" y="1309050"/>
                  </a:cubicBezTo>
                  <a:cubicBezTo>
                    <a:pt x="2037230" y="1308153"/>
                    <a:pt x="2047400" y="1306732"/>
                    <a:pt x="2057271" y="1304713"/>
                  </a:cubicBezTo>
                  <a:cubicBezTo>
                    <a:pt x="2058991" y="1304414"/>
                    <a:pt x="2060710" y="1303890"/>
                    <a:pt x="2062430" y="1303516"/>
                  </a:cubicBezTo>
                  <a:cubicBezTo>
                    <a:pt x="2050391" y="1272708"/>
                    <a:pt x="2042988" y="1239956"/>
                    <a:pt x="2040595" y="1206830"/>
                  </a:cubicBezTo>
                  <a:cubicBezTo>
                    <a:pt x="2038951" y="1206755"/>
                    <a:pt x="2037230" y="1206605"/>
                    <a:pt x="2035510" y="1206456"/>
                  </a:cubicBezTo>
                  <a:cubicBezTo>
                    <a:pt x="2035436" y="1206456"/>
                    <a:pt x="2035361" y="1206456"/>
                    <a:pt x="2035286" y="1206456"/>
                  </a:cubicBezTo>
                  <a:cubicBezTo>
                    <a:pt x="2013003" y="1204511"/>
                    <a:pt x="1990869" y="1200249"/>
                    <a:pt x="1969557" y="1193893"/>
                  </a:cubicBezTo>
                  <a:cubicBezTo>
                    <a:pt x="1969482" y="1193893"/>
                    <a:pt x="1969482" y="1193893"/>
                    <a:pt x="1969482" y="1193893"/>
                  </a:cubicBezTo>
                  <a:cubicBezTo>
                    <a:pt x="1969482" y="1193893"/>
                    <a:pt x="1969407" y="1193893"/>
                    <a:pt x="1969407" y="1193893"/>
                  </a:cubicBezTo>
                  <a:cubicBezTo>
                    <a:pt x="1964322" y="1192398"/>
                    <a:pt x="1959088" y="1190752"/>
                    <a:pt x="1954003" y="1188733"/>
                  </a:cubicBezTo>
                  <a:cubicBezTo>
                    <a:pt x="1950563" y="1187537"/>
                    <a:pt x="1947199" y="1186117"/>
                    <a:pt x="1943759" y="1184770"/>
                  </a:cubicBezTo>
                  <a:close/>
                  <a:moveTo>
                    <a:pt x="3817226" y="1075745"/>
                  </a:moveTo>
                  <a:cubicBezTo>
                    <a:pt x="3807879" y="1088233"/>
                    <a:pt x="3797710" y="1100122"/>
                    <a:pt x="3786643" y="1111190"/>
                  </a:cubicBezTo>
                  <a:cubicBezTo>
                    <a:pt x="3766229" y="1131454"/>
                    <a:pt x="3743796" y="1148803"/>
                    <a:pt x="3719717" y="1162861"/>
                  </a:cubicBezTo>
                  <a:cubicBezTo>
                    <a:pt x="3726821" y="1190080"/>
                    <a:pt x="3730410" y="1218196"/>
                    <a:pt x="3730410" y="1246686"/>
                  </a:cubicBezTo>
                  <a:cubicBezTo>
                    <a:pt x="3730410" y="1261716"/>
                    <a:pt x="3729363" y="1276597"/>
                    <a:pt x="3727345" y="1291328"/>
                  </a:cubicBezTo>
                  <a:cubicBezTo>
                    <a:pt x="3771164" y="1284972"/>
                    <a:pt x="3816478" y="1287290"/>
                    <a:pt x="3859176" y="1298506"/>
                  </a:cubicBezTo>
                  <a:cubicBezTo>
                    <a:pt x="3873384" y="1274204"/>
                    <a:pt x="3890732" y="1251771"/>
                    <a:pt x="3910848" y="1231656"/>
                  </a:cubicBezTo>
                  <a:cubicBezTo>
                    <a:pt x="3921242" y="1221187"/>
                    <a:pt x="3932383" y="1211465"/>
                    <a:pt x="3944123" y="1202492"/>
                  </a:cubicBezTo>
                  <a:cubicBezTo>
                    <a:pt x="3941880" y="1200474"/>
                    <a:pt x="3939562" y="1198380"/>
                    <a:pt x="3937244" y="1196136"/>
                  </a:cubicBezTo>
                  <a:cubicBezTo>
                    <a:pt x="3921989" y="1181032"/>
                    <a:pt x="3904192" y="1156206"/>
                    <a:pt x="3898658" y="1119490"/>
                  </a:cubicBezTo>
                  <a:cubicBezTo>
                    <a:pt x="3861944" y="1113956"/>
                    <a:pt x="3837118" y="1096159"/>
                    <a:pt x="3822012" y="1080905"/>
                  </a:cubicBezTo>
                  <a:cubicBezTo>
                    <a:pt x="3820292" y="1079185"/>
                    <a:pt x="3818796" y="1077465"/>
                    <a:pt x="3817226" y="1075745"/>
                  </a:cubicBezTo>
                  <a:close/>
                  <a:moveTo>
                    <a:pt x="2634326" y="1075745"/>
                  </a:moveTo>
                  <a:cubicBezTo>
                    <a:pt x="2624904" y="1088233"/>
                    <a:pt x="2614735" y="1100122"/>
                    <a:pt x="2603592" y="1111190"/>
                  </a:cubicBezTo>
                  <a:cubicBezTo>
                    <a:pt x="2583403" y="1131380"/>
                    <a:pt x="2560970" y="1148728"/>
                    <a:pt x="2536742" y="1162861"/>
                  </a:cubicBezTo>
                  <a:cubicBezTo>
                    <a:pt x="2543921" y="1190154"/>
                    <a:pt x="2547510" y="1218270"/>
                    <a:pt x="2547510" y="1246686"/>
                  </a:cubicBezTo>
                  <a:cubicBezTo>
                    <a:pt x="2547510" y="1261716"/>
                    <a:pt x="2546388" y="1276597"/>
                    <a:pt x="2544444" y="1291328"/>
                  </a:cubicBezTo>
                  <a:cubicBezTo>
                    <a:pt x="2588338" y="1284972"/>
                    <a:pt x="2633579" y="1287290"/>
                    <a:pt x="2676277" y="1298506"/>
                  </a:cubicBezTo>
                  <a:cubicBezTo>
                    <a:pt x="2690484" y="1274204"/>
                    <a:pt x="2707832" y="1251771"/>
                    <a:pt x="2727947" y="1231656"/>
                  </a:cubicBezTo>
                  <a:cubicBezTo>
                    <a:pt x="2738341" y="1221187"/>
                    <a:pt x="2749483" y="1211465"/>
                    <a:pt x="2761222" y="1202492"/>
                  </a:cubicBezTo>
                  <a:cubicBezTo>
                    <a:pt x="2758980" y="1200548"/>
                    <a:pt x="2756662" y="1198380"/>
                    <a:pt x="2754343" y="1196136"/>
                  </a:cubicBezTo>
                  <a:cubicBezTo>
                    <a:pt x="2739014" y="1180956"/>
                    <a:pt x="2721218" y="1156206"/>
                    <a:pt x="2715684" y="1119490"/>
                  </a:cubicBezTo>
                  <a:cubicBezTo>
                    <a:pt x="2679043" y="1113956"/>
                    <a:pt x="2654217" y="1096159"/>
                    <a:pt x="2639112" y="1080905"/>
                  </a:cubicBezTo>
                  <a:cubicBezTo>
                    <a:pt x="2637392" y="1079185"/>
                    <a:pt x="2635822" y="1077465"/>
                    <a:pt x="2634326" y="1075745"/>
                  </a:cubicBezTo>
                  <a:close/>
                  <a:moveTo>
                    <a:pt x="6183026" y="1075670"/>
                  </a:moveTo>
                  <a:cubicBezTo>
                    <a:pt x="6173605" y="1088233"/>
                    <a:pt x="6163436" y="1100122"/>
                    <a:pt x="6152368" y="1111115"/>
                  </a:cubicBezTo>
                  <a:cubicBezTo>
                    <a:pt x="6132178" y="1131304"/>
                    <a:pt x="6109745" y="1148653"/>
                    <a:pt x="6085518" y="1162786"/>
                  </a:cubicBezTo>
                  <a:cubicBezTo>
                    <a:pt x="6092696" y="1190080"/>
                    <a:pt x="6096285" y="1218196"/>
                    <a:pt x="6096285" y="1246611"/>
                  </a:cubicBezTo>
                  <a:cubicBezTo>
                    <a:pt x="6096285" y="1261641"/>
                    <a:pt x="6095164" y="1276522"/>
                    <a:pt x="6093220" y="1291253"/>
                  </a:cubicBezTo>
                  <a:cubicBezTo>
                    <a:pt x="6137040" y="1284897"/>
                    <a:pt x="6182280" y="1287215"/>
                    <a:pt x="6225052" y="1298357"/>
                  </a:cubicBezTo>
                  <a:cubicBezTo>
                    <a:pt x="6239259" y="1274055"/>
                    <a:pt x="6256608" y="1251621"/>
                    <a:pt x="6276798" y="1231506"/>
                  </a:cubicBezTo>
                  <a:cubicBezTo>
                    <a:pt x="6287192" y="1221037"/>
                    <a:pt x="6298334" y="1211391"/>
                    <a:pt x="6309999" y="1202418"/>
                  </a:cubicBezTo>
                  <a:cubicBezTo>
                    <a:pt x="6307756" y="1200474"/>
                    <a:pt x="6305437" y="1198380"/>
                    <a:pt x="6303120" y="1196062"/>
                  </a:cubicBezTo>
                  <a:cubicBezTo>
                    <a:pt x="6287790" y="1180882"/>
                    <a:pt x="6269993" y="1156056"/>
                    <a:pt x="6264534" y="1119415"/>
                  </a:cubicBezTo>
                  <a:cubicBezTo>
                    <a:pt x="6234848" y="1115003"/>
                    <a:pt x="6208676" y="1101842"/>
                    <a:pt x="6187812" y="1080830"/>
                  </a:cubicBezTo>
                  <a:cubicBezTo>
                    <a:pt x="6186093" y="1079110"/>
                    <a:pt x="6184598" y="1077390"/>
                    <a:pt x="6183026" y="1075670"/>
                  </a:cubicBezTo>
                  <a:close/>
                  <a:moveTo>
                    <a:pt x="5000052" y="1075670"/>
                  </a:moveTo>
                  <a:cubicBezTo>
                    <a:pt x="4990704" y="1088158"/>
                    <a:pt x="4980535" y="1100048"/>
                    <a:pt x="4969468" y="1111115"/>
                  </a:cubicBezTo>
                  <a:cubicBezTo>
                    <a:pt x="4949278" y="1131304"/>
                    <a:pt x="4926846" y="1148653"/>
                    <a:pt x="4902618" y="1162786"/>
                  </a:cubicBezTo>
                  <a:cubicBezTo>
                    <a:pt x="4909796" y="1190080"/>
                    <a:pt x="4913386" y="1218196"/>
                    <a:pt x="4913386" y="1246611"/>
                  </a:cubicBezTo>
                  <a:cubicBezTo>
                    <a:pt x="4913386" y="1261567"/>
                    <a:pt x="4912264" y="1276447"/>
                    <a:pt x="4910244" y="1291253"/>
                  </a:cubicBezTo>
                  <a:cubicBezTo>
                    <a:pt x="4954139" y="1284897"/>
                    <a:pt x="4999379" y="1287215"/>
                    <a:pt x="5042077" y="1298432"/>
                  </a:cubicBezTo>
                  <a:cubicBezTo>
                    <a:pt x="5056284" y="1274129"/>
                    <a:pt x="5073632" y="1251696"/>
                    <a:pt x="5093748" y="1231581"/>
                  </a:cubicBezTo>
                  <a:cubicBezTo>
                    <a:pt x="5104217" y="1221037"/>
                    <a:pt x="5115358" y="1211316"/>
                    <a:pt x="5127024" y="1202418"/>
                  </a:cubicBezTo>
                  <a:cubicBezTo>
                    <a:pt x="5124706" y="1200474"/>
                    <a:pt x="5122462" y="1198380"/>
                    <a:pt x="5120144" y="1196136"/>
                  </a:cubicBezTo>
                  <a:cubicBezTo>
                    <a:pt x="5104814" y="1181032"/>
                    <a:pt x="5087018" y="1156206"/>
                    <a:pt x="5081484" y="1119490"/>
                  </a:cubicBezTo>
                  <a:cubicBezTo>
                    <a:pt x="5044844" y="1113956"/>
                    <a:pt x="5020018" y="1096159"/>
                    <a:pt x="5004838" y="1080830"/>
                  </a:cubicBezTo>
                  <a:cubicBezTo>
                    <a:pt x="5003118" y="1079110"/>
                    <a:pt x="5001622" y="1077390"/>
                    <a:pt x="5000052" y="1075670"/>
                  </a:cubicBezTo>
                  <a:close/>
                  <a:moveTo>
                    <a:pt x="1451351" y="1075595"/>
                  </a:moveTo>
                  <a:cubicBezTo>
                    <a:pt x="1442004" y="1088009"/>
                    <a:pt x="1431834" y="1099898"/>
                    <a:pt x="1420693" y="1111040"/>
                  </a:cubicBezTo>
                  <a:cubicBezTo>
                    <a:pt x="1400428" y="1131230"/>
                    <a:pt x="1377995" y="1148578"/>
                    <a:pt x="1353767" y="1162711"/>
                  </a:cubicBezTo>
                  <a:cubicBezTo>
                    <a:pt x="1360946" y="1190005"/>
                    <a:pt x="1364535" y="1218121"/>
                    <a:pt x="1364535" y="1246537"/>
                  </a:cubicBezTo>
                  <a:cubicBezTo>
                    <a:pt x="1364535" y="1261492"/>
                    <a:pt x="1363488" y="1276372"/>
                    <a:pt x="1361469" y="1291178"/>
                  </a:cubicBezTo>
                  <a:cubicBezTo>
                    <a:pt x="1405288" y="1284822"/>
                    <a:pt x="1450528" y="1287140"/>
                    <a:pt x="1493226" y="1298357"/>
                  </a:cubicBezTo>
                  <a:cubicBezTo>
                    <a:pt x="1507434" y="1274055"/>
                    <a:pt x="1524782" y="1251621"/>
                    <a:pt x="1544897" y="1231506"/>
                  </a:cubicBezTo>
                  <a:cubicBezTo>
                    <a:pt x="1555366" y="1221112"/>
                    <a:pt x="1566508" y="1211391"/>
                    <a:pt x="1578248" y="1202418"/>
                  </a:cubicBezTo>
                  <a:cubicBezTo>
                    <a:pt x="1576005" y="1200474"/>
                    <a:pt x="1573686" y="1198380"/>
                    <a:pt x="1571368" y="1196136"/>
                  </a:cubicBezTo>
                  <a:cubicBezTo>
                    <a:pt x="1556039" y="1181032"/>
                    <a:pt x="1538242" y="1156206"/>
                    <a:pt x="1532709" y="1119490"/>
                  </a:cubicBezTo>
                  <a:cubicBezTo>
                    <a:pt x="1496068" y="1113956"/>
                    <a:pt x="1471242" y="1096159"/>
                    <a:pt x="1456062" y="1080755"/>
                  </a:cubicBezTo>
                  <a:cubicBezTo>
                    <a:pt x="1454417" y="1079110"/>
                    <a:pt x="1452921" y="1077316"/>
                    <a:pt x="1451351" y="1075595"/>
                  </a:cubicBezTo>
                  <a:close/>
                  <a:moveTo>
                    <a:pt x="4162323" y="1070884"/>
                  </a:moveTo>
                  <a:cubicBezTo>
                    <a:pt x="4159632" y="1074174"/>
                    <a:pt x="4156715" y="1077465"/>
                    <a:pt x="4153425" y="1080830"/>
                  </a:cubicBezTo>
                  <a:cubicBezTo>
                    <a:pt x="4138319" y="1096159"/>
                    <a:pt x="4113494" y="1114031"/>
                    <a:pt x="4076778" y="1119490"/>
                  </a:cubicBezTo>
                  <a:cubicBezTo>
                    <a:pt x="4071544" y="1154112"/>
                    <a:pt x="4054794" y="1180807"/>
                    <a:pt x="4034753" y="1199426"/>
                  </a:cubicBezTo>
                  <a:cubicBezTo>
                    <a:pt x="4047989" y="1209222"/>
                    <a:pt x="4060552" y="1219840"/>
                    <a:pt x="4072217" y="1231506"/>
                  </a:cubicBezTo>
                  <a:cubicBezTo>
                    <a:pt x="4092332" y="1251621"/>
                    <a:pt x="4109680" y="1274129"/>
                    <a:pt x="4123888" y="1298432"/>
                  </a:cubicBezTo>
                  <a:cubicBezTo>
                    <a:pt x="4166511" y="1287215"/>
                    <a:pt x="4211826" y="1284897"/>
                    <a:pt x="4255570" y="1291253"/>
                  </a:cubicBezTo>
                  <a:cubicBezTo>
                    <a:pt x="4255570" y="1291104"/>
                    <a:pt x="4255496" y="1290879"/>
                    <a:pt x="4255496" y="1290729"/>
                  </a:cubicBezTo>
                  <a:cubicBezTo>
                    <a:pt x="4255496" y="1290506"/>
                    <a:pt x="4255421" y="1290356"/>
                    <a:pt x="4255421" y="1290131"/>
                  </a:cubicBezTo>
                  <a:cubicBezTo>
                    <a:pt x="4255421" y="1290056"/>
                    <a:pt x="4255421" y="1290056"/>
                    <a:pt x="4255421" y="1290056"/>
                  </a:cubicBezTo>
                  <a:cubicBezTo>
                    <a:pt x="4255421" y="1289982"/>
                    <a:pt x="4255421" y="1289907"/>
                    <a:pt x="4255421" y="1289832"/>
                  </a:cubicBezTo>
                  <a:cubicBezTo>
                    <a:pt x="4253552" y="1275475"/>
                    <a:pt x="4252580" y="1260968"/>
                    <a:pt x="4252654" y="1246537"/>
                  </a:cubicBezTo>
                  <a:cubicBezTo>
                    <a:pt x="4252654" y="1218121"/>
                    <a:pt x="4256244" y="1190005"/>
                    <a:pt x="4263422" y="1162711"/>
                  </a:cubicBezTo>
                  <a:cubicBezTo>
                    <a:pt x="4239194" y="1148578"/>
                    <a:pt x="4216761" y="1131304"/>
                    <a:pt x="4196496" y="1111040"/>
                  </a:cubicBezTo>
                  <a:cubicBezTo>
                    <a:pt x="4186252" y="1100795"/>
                    <a:pt x="4176531" y="1089728"/>
                    <a:pt x="4167782" y="1078287"/>
                  </a:cubicBezTo>
                  <a:cubicBezTo>
                    <a:pt x="4165913" y="1075969"/>
                    <a:pt x="4164118" y="1073353"/>
                    <a:pt x="4162323" y="1070884"/>
                  </a:cubicBezTo>
                  <a:close/>
                  <a:moveTo>
                    <a:pt x="1796448" y="1070884"/>
                  </a:moveTo>
                  <a:cubicBezTo>
                    <a:pt x="1793830" y="1074100"/>
                    <a:pt x="1790914" y="1077465"/>
                    <a:pt x="1787624" y="1080830"/>
                  </a:cubicBezTo>
                  <a:cubicBezTo>
                    <a:pt x="1766762" y="1101917"/>
                    <a:pt x="1740515" y="1115003"/>
                    <a:pt x="1710903" y="1119490"/>
                  </a:cubicBezTo>
                  <a:cubicBezTo>
                    <a:pt x="1705593" y="1154112"/>
                    <a:pt x="1688918" y="1180733"/>
                    <a:pt x="1668803" y="1199426"/>
                  </a:cubicBezTo>
                  <a:cubicBezTo>
                    <a:pt x="1682038" y="1209222"/>
                    <a:pt x="1694601" y="1219840"/>
                    <a:pt x="1706266" y="1231506"/>
                  </a:cubicBezTo>
                  <a:cubicBezTo>
                    <a:pt x="1726531" y="1251621"/>
                    <a:pt x="1743879" y="1274129"/>
                    <a:pt x="1758012" y="1298432"/>
                  </a:cubicBezTo>
                  <a:cubicBezTo>
                    <a:pt x="1800710" y="1287215"/>
                    <a:pt x="1845950" y="1284897"/>
                    <a:pt x="1889770" y="1291253"/>
                  </a:cubicBezTo>
                  <a:cubicBezTo>
                    <a:pt x="1887825" y="1276522"/>
                    <a:pt x="1886703" y="1261567"/>
                    <a:pt x="1886703" y="1246611"/>
                  </a:cubicBezTo>
                  <a:cubicBezTo>
                    <a:pt x="1886703" y="1218121"/>
                    <a:pt x="1890293" y="1190005"/>
                    <a:pt x="1897472" y="1162786"/>
                  </a:cubicBezTo>
                  <a:cubicBezTo>
                    <a:pt x="1873244" y="1148728"/>
                    <a:pt x="1850811" y="1131380"/>
                    <a:pt x="1830546" y="1111115"/>
                  </a:cubicBezTo>
                  <a:cubicBezTo>
                    <a:pt x="1818058" y="1098627"/>
                    <a:pt x="1806767" y="1085092"/>
                    <a:pt x="1796448" y="1070884"/>
                  </a:cubicBezTo>
                  <a:close/>
                  <a:moveTo>
                    <a:pt x="5345298" y="1070810"/>
                  </a:moveTo>
                  <a:cubicBezTo>
                    <a:pt x="5342606" y="1074100"/>
                    <a:pt x="5339764" y="1077465"/>
                    <a:pt x="5336400" y="1080830"/>
                  </a:cubicBezTo>
                  <a:cubicBezTo>
                    <a:pt x="5321220" y="1096159"/>
                    <a:pt x="5296394" y="1113956"/>
                    <a:pt x="5259754" y="1119490"/>
                  </a:cubicBezTo>
                  <a:cubicBezTo>
                    <a:pt x="5254444" y="1154112"/>
                    <a:pt x="5237694" y="1180733"/>
                    <a:pt x="5217654" y="1199426"/>
                  </a:cubicBezTo>
                  <a:cubicBezTo>
                    <a:pt x="5230889" y="1209222"/>
                    <a:pt x="5243452" y="1219840"/>
                    <a:pt x="5255117" y="1231506"/>
                  </a:cubicBezTo>
                  <a:cubicBezTo>
                    <a:pt x="5275232" y="1251621"/>
                    <a:pt x="5292581" y="1274129"/>
                    <a:pt x="5306788" y="1298432"/>
                  </a:cubicBezTo>
                  <a:cubicBezTo>
                    <a:pt x="5349486" y="1287215"/>
                    <a:pt x="5394726" y="1284897"/>
                    <a:pt x="5438545" y="1291253"/>
                  </a:cubicBezTo>
                  <a:cubicBezTo>
                    <a:pt x="5436601" y="1276447"/>
                    <a:pt x="5435480" y="1261567"/>
                    <a:pt x="5435555" y="1246611"/>
                  </a:cubicBezTo>
                  <a:cubicBezTo>
                    <a:pt x="5435555" y="1218121"/>
                    <a:pt x="5439144" y="1190005"/>
                    <a:pt x="5446322" y="1162786"/>
                  </a:cubicBezTo>
                  <a:cubicBezTo>
                    <a:pt x="5422095" y="1148728"/>
                    <a:pt x="5399662" y="1131380"/>
                    <a:pt x="5379397" y="1111115"/>
                  </a:cubicBezTo>
                  <a:cubicBezTo>
                    <a:pt x="5366909" y="1098627"/>
                    <a:pt x="5355618" y="1085092"/>
                    <a:pt x="5345298" y="1070810"/>
                  </a:cubicBezTo>
                  <a:close/>
                  <a:moveTo>
                    <a:pt x="613622" y="1070810"/>
                  </a:moveTo>
                  <a:cubicBezTo>
                    <a:pt x="610930" y="1074100"/>
                    <a:pt x="608014" y="1077465"/>
                    <a:pt x="604649" y="1080830"/>
                  </a:cubicBezTo>
                  <a:cubicBezTo>
                    <a:pt x="589544" y="1096159"/>
                    <a:pt x="564718" y="1113956"/>
                    <a:pt x="528077" y="1119490"/>
                  </a:cubicBezTo>
                  <a:cubicBezTo>
                    <a:pt x="522768" y="1154112"/>
                    <a:pt x="506093" y="1180733"/>
                    <a:pt x="485978" y="1199426"/>
                  </a:cubicBezTo>
                  <a:cubicBezTo>
                    <a:pt x="499213" y="1209222"/>
                    <a:pt x="511776" y="1219840"/>
                    <a:pt x="523441" y="1231506"/>
                  </a:cubicBezTo>
                  <a:cubicBezTo>
                    <a:pt x="543631" y="1251621"/>
                    <a:pt x="560904" y="1274055"/>
                    <a:pt x="575187" y="1298357"/>
                  </a:cubicBezTo>
                  <a:cubicBezTo>
                    <a:pt x="617885" y="1287140"/>
                    <a:pt x="663125" y="1284822"/>
                    <a:pt x="706944" y="1291178"/>
                  </a:cubicBezTo>
                  <a:cubicBezTo>
                    <a:pt x="704925" y="1276372"/>
                    <a:pt x="703878" y="1261492"/>
                    <a:pt x="703878" y="1246537"/>
                  </a:cubicBezTo>
                  <a:cubicBezTo>
                    <a:pt x="703878" y="1218121"/>
                    <a:pt x="707468" y="1190005"/>
                    <a:pt x="714646" y="1162711"/>
                  </a:cubicBezTo>
                  <a:cubicBezTo>
                    <a:pt x="690418" y="1148653"/>
                    <a:pt x="667985" y="1131304"/>
                    <a:pt x="647720" y="1111040"/>
                  </a:cubicBezTo>
                  <a:cubicBezTo>
                    <a:pt x="635233" y="1098627"/>
                    <a:pt x="623942" y="1085092"/>
                    <a:pt x="613622" y="1070810"/>
                  </a:cubicBezTo>
                  <a:close/>
                  <a:moveTo>
                    <a:pt x="2979348" y="1070735"/>
                  </a:moveTo>
                  <a:cubicBezTo>
                    <a:pt x="2976656" y="1074025"/>
                    <a:pt x="2973814" y="1077316"/>
                    <a:pt x="2970524" y="1080680"/>
                  </a:cubicBezTo>
                  <a:cubicBezTo>
                    <a:pt x="2955420" y="1096010"/>
                    <a:pt x="2930519" y="1113807"/>
                    <a:pt x="2893878" y="1119340"/>
                  </a:cubicBezTo>
                  <a:cubicBezTo>
                    <a:pt x="2888419" y="1155981"/>
                    <a:pt x="2870547" y="1180807"/>
                    <a:pt x="2855218" y="1195987"/>
                  </a:cubicBezTo>
                  <a:cubicBezTo>
                    <a:pt x="2854096" y="1197184"/>
                    <a:pt x="2852900" y="1198230"/>
                    <a:pt x="2851778" y="1199277"/>
                  </a:cubicBezTo>
                  <a:cubicBezTo>
                    <a:pt x="2864939" y="1208998"/>
                    <a:pt x="2877501" y="1219691"/>
                    <a:pt x="2889241" y="1231357"/>
                  </a:cubicBezTo>
                  <a:cubicBezTo>
                    <a:pt x="2909432" y="1251546"/>
                    <a:pt x="2926780" y="1274055"/>
                    <a:pt x="2940987" y="1298357"/>
                  </a:cubicBezTo>
                  <a:cubicBezTo>
                    <a:pt x="2983685" y="1287140"/>
                    <a:pt x="3028850" y="1284822"/>
                    <a:pt x="3072745" y="1291178"/>
                  </a:cubicBezTo>
                  <a:cubicBezTo>
                    <a:pt x="3070800" y="1276447"/>
                    <a:pt x="3069754" y="1261567"/>
                    <a:pt x="3069754" y="1246537"/>
                  </a:cubicBezTo>
                  <a:cubicBezTo>
                    <a:pt x="3069754" y="1217971"/>
                    <a:pt x="3073343" y="1189855"/>
                    <a:pt x="3080447" y="1162711"/>
                  </a:cubicBezTo>
                  <a:cubicBezTo>
                    <a:pt x="3056742" y="1148877"/>
                    <a:pt x="3034683" y="1131978"/>
                    <a:pt x="3014718" y="1112161"/>
                  </a:cubicBezTo>
                  <a:cubicBezTo>
                    <a:pt x="3014344" y="1111788"/>
                    <a:pt x="3013895" y="1111414"/>
                    <a:pt x="3013521" y="1111040"/>
                  </a:cubicBezTo>
                  <a:cubicBezTo>
                    <a:pt x="3011278" y="1108797"/>
                    <a:pt x="3009034" y="1106404"/>
                    <a:pt x="3006866" y="1104085"/>
                  </a:cubicBezTo>
                  <a:cubicBezTo>
                    <a:pt x="3006492" y="1103786"/>
                    <a:pt x="3006193" y="1103487"/>
                    <a:pt x="3005894" y="1103039"/>
                  </a:cubicBezTo>
                  <a:cubicBezTo>
                    <a:pt x="3005744" y="1102964"/>
                    <a:pt x="3005670" y="1102814"/>
                    <a:pt x="3005594" y="1102740"/>
                  </a:cubicBezTo>
                  <a:cubicBezTo>
                    <a:pt x="2996248" y="1092719"/>
                    <a:pt x="2987499" y="1081951"/>
                    <a:pt x="2979348" y="1070735"/>
                  </a:cubicBezTo>
                  <a:close/>
                  <a:moveTo>
                    <a:pt x="2003207" y="1065799"/>
                  </a:moveTo>
                  <a:cubicBezTo>
                    <a:pt x="1985036" y="1087335"/>
                    <a:pt x="1970006" y="1111489"/>
                    <a:pt x="1959088" y="1137286"/>
                  </a:cubicBezTo>
                  <a:cubicBezTo>
                    <a:pt x="1962902" y="1138857"/>
                    <a:pt x="1966641" y="1140278"/>
                    <a:pt x="1970379" y="1141624"/>
                  </a:cubicBezTo>
                  <a:cubicBezTo>
                    <a:pt x="1974717" y="1143119"/>
                    <a:pt x="1979053" y="1144540"/>
                    <a:pt x="1983391" y="1145811"/>
                  </a:cubicBezTo>
                  <a:cubicBezTo>
                    <a:pt x="1983465" y="1145811"/>
                    <a:pt x="1983615" y="1145886"/>
                    <a:pt x="1983690" y="1145886"/>
                  </a:cubicBezTo>
                  <a:cubicBezTo>
                    <a:pt x="2001936" y="1151345"/>
                    <a:pt x="2020779" y="1154934"/>
                    <a:pt x="2039698" y="1156579"/>
                  </a:cubicBezTo>
                  <a:cubicBezTo>
                    <a:pt x="2040072" y="1156579"/>
                    <a:pt x="2040521" y="1156654"/>
                    <a:pt x="2040894" y="1156654"/>
                  </a:cubicBezTo>
                  <a:cubicBezTo>
                    <a:pt x="2042390" y="1137362"/>
                    <a:pt x="2045531" y="1118219"/>
                    <a:pt x="2050466" y="1099375"/>
                  </a:cubicBezTo>
                  <a:cubicBezTo>
                    <a:pt x="2033716" y="1089579"/>
                    <a:pt x="2017938" y="1078287"/>
                    <a:pt x="2003207" y="1065799"/>
                  </a:cubicBezTo>
                  <a:close/>
                  <a:moveTo>
                    <a:pt x="5979782" y="1065725"/>
                  </a:moveTo>
                  <a:cubicBezTo>
                    <a:pt x="5964978" y="1078287"/>
                    <a:pt x="5949274" y="1089579"/>
                    <a:pt x="5932524" y="1099450"/>
                  </a:cubicBezTo>
                  <a:cubicBezTo>
                    <a:pt x="5936338" y="1113881"/>
                    <a:pt x="5939104" y="1128688"/>
                    <a:pt x="5940898" y="1143419"/>
                  </a:cubicBezTo>
                  <a:cubicBezTo>
                    <a:pt x="5941422" y="1147831"/>
                    <a:pt x="5941870" y="1152242"/>
                    <a:pt x="5942245" y="1156579"/>
                  </a:cubicBezTo>
                  <a:cubicBezTo>
                    <a:pt x="5970360" y="1154186"/>
                    <a:pt x="5998028" y="1147681"/>
                    <a:pt x="6023902" y="1137212"/>
                  </a:cubicBezTo>
                  <a:cubicBezTo>
                    <a:pt x="6012984" y="1111414"/>
                    <a:pt x="5997954" y="1087261"/>
                    <a:pt x="5979782" y="1065725"/>
                  </a:cubicBezTo>
                  <a:close/>
                  <a:moveTo>
                    <a:pt x="5552057" y="1065725"/>
                  </a:moveTo>
                  <a:cubicBezTo>
                    <a:pt x="5548468" y="1069987"/>
                    <a:pt x="5544953" y="1074324"/>
                    <a:pt x="5541514" y="1078811"/>
                  </a:cubicBezTo>
                  <a:cubicBezTo>
                    <a:pt x="5538298" y="1083073"/>
                    <a:pt x="5535158" y="1087560"/>
                    <a:pt x="5532166" y="1092196"/>
                  </a:cubicBezTo>
                  <a:cubicBezTo>
                    <a:pt x="5522744" y="1106404"/>
                    <a:pt x="5514594" y="1121509"/>
                    <a:pt x="5507939" y="1137286"/>
                  </a:cubicBezTo>
                  <a:cubicBezTo>
                    <a:pt x="5511902" y="1138857"/>
                    <a:pt x="5515940" y="1140427"/>
                    <a:pt x="5519978" y="1141848"/>
                  </a:cubicBezTo>
                  <a:cubicBezTo>
                    <a:pt x="5521622" y="1142446"/>
                    <a:pt x="5523193" y="1142970"/>
                    <a:pt x="5524838" y="1143493"/>
                  </a:cubicBezTo>
                  <a:cubicBezTo>
                    <a:pt x="5545702" y="1150373"/>
                    <a:pt x="5566938" y="1154709"/>
                    <a:pt x="5588400" y="1156579"/>
                  </a:cubicBezTo>
                  <a:cubicBezTo>
                    <a:pt x="5588773" y="1156654"/>
                    <a:pt x="5589222" y="1156654"/>
                    <a:pt x="5589595" y="1156654"/>
                  </a:cubicBezTo>
                  <a:cubicBezTo>
                    <a:pt x="5591166" y="1137286"/>
                    <a:pt x="5594306" y="1118144"/>
                    <a:pt x="5599242" y="1099375"/>
                  </a:cubicBezTo>
                  <a:cubicBezTo>
                    <a:pt x="5582492" y="1089579"/>
                    <a:pt x="5566788" y="1078213"/>
                    <a:pt x="5552057" y="1065725"/>
                  </a:cubicBezTo>
                  <a:close/>
                  <a:moveTo>
                    <a:pt x="4796808" y="1065725"/>
                  </a:moveTo>
                  <a:cubicBezTo>
                    <a:pt x="4782076" y="1078287"/>
                    <a:pt x="4766373" y="1089579"/>
                    <a:pt x="4749548" y="1099375"/>
                  </a:cubicBezTo>
                  <a:cubicBezTo>
                    <a:pt x="4754484" y="1118069"/>
                    <a:pt x="4757624" y="1137212"/>
                    <a:pt x="4759194" y="1156579"/>
                  </a:cubicBezTo>
                  <a:cubicBezTo>
                    <a:pt x="4787386" y="1154186"/>
                    <a:pt x="4815054" y="1147681"/>
                    <a:pt x="4841001" y="1137212"/>
                  </a:cubicBezTo>
                  <a:cubicBezTo>
                    <a:pt x="4830008" y="1111414"/>
                    <a:pt x="4815054" y="1087261"/>
                    <a:pt x="4796808" y="1065725"/>
                  </a:cubicBezTo>
                  <a:close/>
                  <a:moveTo>
                    <a:pt x="4369082" y="1065725"/>
                  </a:moveTo>
                  <a:cubicBezTo>
                    <a:pt x="4350911" y="1087261"/>
                    <a:pt x="4335956" y="1111414"/>
                    <a:pt x="4324963" y="1137212"/>
                  </a:cubicBezTo>
                  <a:cubicBezTo>
                    <a:pt x="4329002" y="1138857"/>
                    <a:pt x="4333040" y="1140353"/>
                    <a:pt x="4337078" y="1141773"/>
                  </a:cubicBezTo>
                  <a:cubicBezTo>
                    <a:pt x="4338573" y="1142297"/>
                    <a:pt x="4340293" y="1142895"/>
                    <a:pt x="4341938" y="1143419"/>
                  </a:cubicBezTo>
                  <a:cubicBezTo>
                    <a:pt x="4362801" y="1150298"/>
                    <a:pt x="4384038" y="1154635"/>
                    <a:pt x="4405499" y="1156505"/>
                  </a:cubicBezTo>
                  <a:cubicBezTo>
                    <a:pt x="4405947" y="1156579"/>
                    <a:pt x="4406320" y="1156579"/>
                    <a:pt x="4406770" y="1156579"/>
                  </a:cubicBezTo>
                  <a:cubicBezTo>
                    <a:pt x="4408340" y="1137286"/>
                    <a:pt x="4411406" y="1118144"/>
                    <a:pt x="4416342" y="1099375"/>
                  </a:cubicBezTo>
                  <a:cubicBezTo>
                    <a:pt x="4399591" y="1089579"/>
                    <a:pt x="4383813" y="1078287"/>
                    <a:pt x="4369082" y="1065725"/>
                  </a:cubicBezTo>
                  <a:close/>
                  <a:moveTo>
                    <a:pt x="3613908" y="1065725"/>
                  </a:moveTo>
                  <a:cubicBezTo>
                    <a:pt x="3599176" y="1078287"/>
                    <a:pt x="3583473" y="1089579"/>
                    <a:pt x="3566722" y="1099375"/>
                  </a:cubicBezTo>
                  <a:cubicBezTo>
                    <a:pt x="3571658" y="1118069"/>
                    <a:pt x="3574798" y="1137212"/>
                    <a:pt x="3576294" y="1156579"/>
                  </a:cubicBezTo>
                  <a:cubicBezTo>
                    <a:pt x="3604486" y="1154186"/>
                    <a:pt x="3632153" y="1147681"/>
                    <a:pt x="3658100" y="1137212"/>
                  </a:cubicBezTo>
                  <a:cubicBezTo>
                    <a:pt x="3647108" y="1111414"/>
                    <a:pt x="3632153" y="1087261"/>
                    <a:pt x="3613908" y="1065725"/>
                  </a:cubicBezTo>
                  <a:close/>
                  <a:moveTo>
                    <a:pt x="3186182" y="1065725"/>
                  </a:moveTo>
                  <a:cubicBezTo>
                    <a:pt x="3182592" y="1069913"/>
                    <a:pt x="3179078" y="1074250"/>
                    <a:pt x="3175564" y="1078811"/>
                  </a:cubicBezTo>
                  <a:cubicBezTo>
                    <a:pt x="3164346" y="1093767"/>
                    <a:pt x="3154476" y="1110217"/>
                    <a:pt x="3146251" y="1127715"/>
                  </a:cubicBezTo>
                  <a:cubicBezTo>
                    <a:pt x="3146251" y="1127715"/>
                    <a:pt x="3146176" y="1127790"/>
                    <a:pt x="3146176" y="1127865"/>
                  </a:cubicBezTo>
                  <a:cubicBezTo>
                    <a:pt x="3144680" y="1130931"/>
                    <a:pt x="3143334" y="1134072"/>
                    <a:pt x="3141988" y="1137212"/>
                  </a:cubicBezTo>
                  <a:cubicBezTo>
                    <a:pt x="3146400" y="1139007"/>
                    <a:pt x="3150887" y="1140652"/>
                    <a:pt x="3155299" y="1142148"/>
                  </a:cubicBezTo>
                  <a:cubicBezTo>
                    <a:pt x="3155747" y="1142297"/>
                    <a:pt x="3156196" y="1142446"/>
                    <a:pt x="3156570" y="1142596"/>
                  </a:cubicBezTo>
                  <a:cubicBezTo>
                    <a:pt x="3157392" y="1142895"/>
                    <a:pt x="3158215" y="1143194"/>
                    <a:pt x="3159037" y="1143419"/>
                  </a:cubicBezTo>
                  <a:cubicBezTo>
                    <a:pt x="3159262" y="1143493"/>
                    <a:pt x="3159412" y="1143568"/>
                    <a:pt x="3159486" y="1143568"/>
                  </a:cubicBezTo>
                  <a:cubicBezTo>
                    <a:pt x="3179900" y="1150298"/>
                    <a:pt x="3201137" y="1154635"/>
                    <a:pt x="3222598" y="1156505"/>
                  </a:cubicBezTo>
                  <a:cubicBezTo>
                    <a:pt x="3222972" y="1156505"/>
                    <a:pt x="3223421" y="1156579"/>
                    <a:pt x="3223795" y="1156579"/>
                  </a:cubicBezTo>
                  <a:cubicBezTo>
                    <a:pt x="3225365" y="1137362"/>
                    <a:pt x="3228506" y="1118219"/>
                    <a:pt x="3233441" y="1099375"/>
                  </a:cubicBezTo>
                  <a:cubicBezTo>
                    <a:pt x="3216616" y="1089579"/>
                    <a:pt x="3200912" y="1078287"/>
                    <a:pt x="3186182" y="1065725"/>
                  </a:cubicBezTo>
                  <a:close/>
                  <a:moveTo>
                    <a:pt x="2431007" y="1065725"/>
                  </a:moveTo>
                  <a:cubicBezTo>
                    <a:pt x="2416276" y="1078287"/>
                    <a:pt x="2400498" y="1089579"/>
                    <a:pt x="2383747" y="1099375"/>
                  </a:cubicBezTo>
                  <a:cubicBezTo>
                    <a:pt x="2388609" y="1118069"/>
                    <a:pt x="2391749" y="1137212"/>
                    <a:pt x="2393319" y="1156579"/>
                  </a:cubicBezTo>
                  <a:cubicBezTo>
                    <a:pt x="2421585" y="1154186"/>
                    <a:pt x="2449178" y="1147681"/>
                    <a:pt x="2475126" y="1137212"/>
                  </a:cubicBezTo>
                  <a:cubicBezTo>
                    <a:pt x="2464133" y="1111414"/>
                    <a:pt x="2449178" y="1087261"/>
                    <a:pt x="2431007" y="1065725"/>
                  </a:cubicBezTo>
                  <a:close/>
                  <a:moveTo>
                    <a:pt x="1248106" y="1065725"/>
                  </a:moveTo>
                  <a:cubicBezTo>
                    <a:pt x="1233301" y="1078287"/>
                    <a:pt x="1217598" y="1089579"/>
                    <a:pt x="1200772" y="1099375"/>
                  </a:cubicBezTo>
                  <a:cubicBezTo>
                    <a:pt x="1205708" y="1118069"/>
                    <a:pt x="1208848" y="1137212"/>
                    <a:pt x="1210419" y="1156579"/>
                  </a:cubicBezTo>
                  <a:cubicBezTo>
                    <a:pt x="1238610" y="1154186"/>
                    <a:pt x="1266277" y="1147681"/>
                    <a:pt x="1292225" y="1137212"/>
                  </a:cubicBezTo>
                  <a:cubicBezTo>
                    <a:pt x="1281308" y="1111414"/>
                    <a:pt x="1266277" y="1087261"/>
                    <a:pt x="1248106" y="1065725"/>
                  </a:cubicBezTo>
                  <a:close/>
                  <a:moveTo>
                    <a:pt x="820232" y="1065725"/>
                  </a:moveTo>
                  <a:cubicBezTo>
                    <a:pt x="801986" y="1087261"/>
                    <a:pt x="787030" y="1111414"/>
                    <a:pt x="776113" y="1137212"/>
                  </a:cubicBezTo>
                  <a:cubicBezTo>
                    <a:pt x="780076" y="1138857"/>
                    <a:pt x="784039" y="1140353"/>
                    <a:pt x="788078" y="1141773"/>
                  </a:cubicBezTo>
                  <a:cubicBezTo>
                    <a:pt x="789797" y="1142297"/>
                    <a:pt x="791443" y="1142895"/>
                    <a:pt x="793087" y="1143419"/>
                  </a:cubicBezTo>
                  <a:cubicBezTo>
                    <a:pt x="813950" y="1150298"/>
                    <a:pt x="835187" y="1154635"/>
                    <a:pt x="856648" y="1156505"/>
                  </a:cubicBezTo>
                  <a:cubicBezTo>
                    <a:pt x="857096" y="1156579"/>
                    <a:pt x="857471" y="1156579"/>
                    <a:pt x="857919" y="1156579"/>
                  </a:cubicBezTo>
                  <a:cubicBezTo>
                    <a:pt x="859489" y="1137286"/>
                    <a:pt x="862630" y="1118144"/>
                    <a:pt x="867565" y="1099375"/>
                  </a:cubicBezTo>
                  <a:cubicBezTo>
                    <a:pt x="850815" y="1089579"/>
                    <a:pt x="835112" y="1078287"/>
                    <a:pt x="820232" y="1065725"/>
                  </a:cubicBezTo>
                  <a:close/>
                  <a:moveTo>
                    <a:pt x="3097122" y="946605"/>
                  </a:moveTo>
                  <a:cubicBezTo>
                    <a:pt x="3095702" y="947502"/>
                    <a:pt x="3094206" y="948400"/>
                    <a:pt x="3092785" y="949371"/>
                  </a:cubicBezTo>
                  <a:cubicBezTo>
                    <a:pt x="3086578" y="953410"/>
                    <a:pt x="3080522" y="957821"/>
                    <a:pt x="3074540" y="962458"/>
                  </a:cubicBezTo>
                  <a:cubicBezTo>
                    <a:pt x="3071623" y="964776"/>
                    <a:pt x="3068706" y="967169"/>
                    <a:pt x="3065865" y="969636"/>
                  </a:cubicBezTo>
                  <a:lnTo>
                    <a:pt x="3065865" y="969562"/>
                  </a:lnTo>
                  <a:cubicBezTo>
                    <a:pt x="3065865" y="969636"/>
                    <a:pt x="3065791" y="969636"/>
                    <a:pt x="3065791" y="969636"/>
                  </a:cubicBezTo>
                  <a:cubicBezTo>
                    <a:pt x="3062874" y="972178"/>
                    <a:pt x="3059958" y="974796"/>
                    <a:pt x="3057041" y="977413"/>
                  </a:cubicBezTo>
                  <a:cubicBezTo>
                    <a:pt x="3056966" y="977562"/>
                    <a:pt x="3056818" y="977638"/>
                    <a:pt x="3056742" y="977712"/>
                  </a:cubicBezTo>
                  <a:cubicBezTo>
                    <a:pt x="3054126" y="980254"/>
                    <a:pt x="3051582" y="982647"/>
                    <a:pt x="3049190" y="985115"/>
                  </a:cubicBezTo>
                  <a:cubicBezTo>
                    <a:pt x="3046797" y="987583"/>
                    <a:pt x="3044628" y="989751"/>
                    <a:pt x="3042460" y="991995"/>
                  </a:cubicBezTo>
                  <a:cubicBezTo>
                    <a:pt x="3031094" y="1004108"/>
                    <a:pt x="3020999" y="1017045"/>
                    <a:pt x="3012175" y="1030505"/>
                  </a:cubicBezTo>
                  <a:cubicBezTo>
                    <a:pt x="3021074" y="1044189"/>
                    <a:pt x="3031243" y="1057051"/>
                    <a:pt x="3042385" y="1068940"/>
                  </a:cubicBezTo>
                  <a:cubicBezTo>
                    <a:pt x="3044554" y="1071183"/>
                    <a:pt x="3046722" y="1073427"/>
                    <a:pt x="3048891" y="1075595"/>
                  </a:cubicBezTo>
                  <a:cubicBezTo>
                    <a:pt x="3048891" y="1075595"/>
                    <a:pt x="3048965" y="1075670"/>
                    <a:pt x="3048965" y="1075670"/>
                  </a:cubicBezTo>
                  <a:cubicBezTo>
                    <a:pt x="3063846" y="1090476"/>
                    <a:pt x="3080073" y="1103338"/>
                    <a:pt x="3097346" y="1114255"/>
                  </a:cubicBezTo>
                  <a:cubicBezTo>
                    <a:pt x="3098543" y="1111638"/>
                    <a:pt x="3099664" y="1108946"/>
                    <a:pt x="3100861" y="1106404"/>
                  </a:cubicBezTo>
                  <a:cubicBezTo>
                    <a:pt x="3110282" y="1086214"/>
                    <a:pt x="3121948" y="1066772"/>
                    <a:pt x="3135482" y="1048750"/>
                  </a:cubicBezTo>
                  <a:cubicBezTo>
                    <a:pt x="3138175" y="1045086"/>
                    <a:pt x="3141016" y="1041572"/>
                    <a:pt x="3143783" y="1038132"/>
                  </a:cubicBezTo>
                  <a:cubicBezTo>
                    <a:pt x="3144606" y="1037085"/>
                    <a:pt x="3145503" y="1036038"/>
                    <a:pt x="3146326" y="1035066"/>
                  </a:cubicBezTo>
                  <a:cubicBezTo>
                    <a:pt x="3147596" y="1033571"/>
                    <a:pt x="3148943" y="1031926"/>
                    <a:pt x="3150214" y="1030430"/>
                  </a:cubicBezTo>
                  <a:cubicBezTo>
                    <a:pt x="3148943" y="1028860"/>
                    <a:pt x="3147596" y="1027290"/>
                    <a:pt x="3146326" y="1025719"/>
                  </a:cubicBezTo>
                  <a:cubicBezTo>
                    <a:pt x="3145503" y="1024672"/>
                    <a:pt x="3144680" y="1023700"/>
                    <a:pt x="3143858" y="1022728"/>
                  </a:cubicBezTo>
                  <a:cubicBezTo>
                    <a:pt x="3141091" y="1019288"/>
                    <a:pt x="3138324" y="1015774"/>
                    <a:pt x="3135558" y="1012110"/>
                  </a:cubicBezTo>
                  <a:cubicBezTo>
                    <a:pt x="3122023" y="994013"/>
                    <a:pt x="3110358" y="974647"/>
                    <a:pt x="3100636" y="954382"/>
                  </a:cubicBezTo>
                  <a:cubicBezTo>
                    <a:pt x="3099514" y="951839"/>
                    <a:pt x="3098318" y="949222"/>
                    <a:pt x="3097122" y="946605"/>
                  </a:cubicBezTo>
                  <a:close/>
                  <a:moveTo>
                    <a:pt x="6068692" y="946530"/>
                  </a:moveTo>
                  <a:cubicBezTo>
                    <a:pt x="6055382" y="976815"/>
                    <a:pt x="6037436" y="1005155"/>
                    <a:pt x="6015676" y="1030355"/>
                  </a:cubicBezTo>
                  <a:cubicBezTo>
                    <a:pt x="6037436" y="1055555"/>
                    <a:pt x="6055308" y="1083896"/>
                    <a:pt x="6068618" y="1114180"/>
                  </a:cubicBezTo>
                  <a:cubicBezTo>
                    <a:pt x="6085966" y="1103188"/>
                    <a:pt x="6102193" y="1090402"/>
                    <a:pt x="6116999" y="1075595"/>
                  </a:cubicBezTo>
                  <a:cubicBezTo>
                    <a:pt x="6130682" y="1061911"/>
                    <a:pt x="6143022" y="1046732"/>
                    <a:pt x="6153714" y="1030355"/>
                  </a:cubicBezTo>
                  <a:cubicBezTo>
                    <a:pt x="6143022" y="1014054"/>
                    <a:pt x="6130758" y="998949"/>
                    <a:pt x="6116999" y="985265"/>
                  </a:cubicBezTo>
                  <a:cubicBezTo>
                    <a:pt x="6116924" y="985190"/>
                    <a:pt x="6116924" y="985190"/>
                    <a:pt x="6116849" y="985115"/>
                  </a:cubicBezTo>
                  <a:cubicBezTo>
                    <a:pt x="6111690" y="979955"/>
                    <a:pt x="6106231" y="974946"/>
                    <a:pt x="6100099" y="969711"/>
                  </a:cubicBezTo>
                  <a:cubicBezTo>
                    <a:pt x="6091201" y="962159"/>
                    <a:pt x="6082152" y="955354"/>
                    <a:pt x="6073180" y="949371"/>
                  </a:cubicBezTo>
                  <a:cubicBezTo>
                    <a:pt x="6072656" y="948998"/>
                    <a:pt x="6072058" y="948699"/>
                    <a:pt x="6071534" y="948325"/>
                  </a:cubicBezTo>
                  <a:cubicBezTo>
                    <a:pt x="6070637" y="947727"/>
                    <a:pt x="6069666" y="947129"/>
                    <a:pt x="6068692" y="946530"/>
                  </a:cubicBezTo>
                  <a:close/>
                  <a:moveTo>
                    <a:pt x="4885568" y="946530"/>
                  </a:moveTo>
                  <a:cubicBezTo>
                    <a:pt x="4872258" y="976815"/>
                    <a:pt x="4854386" y="1005230"/>
                    <a:pt x="4832550" y="1030355"/>
                  </a:cubicBezTo>
                  <a:cubicBezTo>
                    <a:pt x="4854386" y="1055481"/>
                    <a:pt x="4872258" y="1083896"/>
                    <a:pt x="4885568" y="1114180"/>
                  </a:cubicBezTo>
                  <a:cubicBezTo>
                    <a:pt x="4902916" y="1103188"/>
                    <a:pt x="4919143" y="1090402"/>
                    <a:pt x="4933948" y="1075595"/>
                  </a:cubicBezTo>
                  <a:cubicBezTo>
                    <a:pt x="4947782" y="1061762"/>
                    <a:pt x="4960046" y="1046582"/>
                    <a:pt x="4970664" y="1030355"/>
                  </a:cubicBezTo>
                  <a:cubicBezTo>
                    <a:pt x="4960121" y="1014204"/>
                    <a:pt x="4947782" y="999024"/>
                    <a:pt x="4933948" y="985190"/>
                  </a:cubicBezTo>
                  <a:cubicBezTo>
                    <a:pt x="4928341" y="979507"/>
                    <a:pt x="4922807" y="974422"/>
                    <a:pt x="4917124" y="969636"/>
                  </a:cubicBezTo>
                  <a:cubicBezTo>
                    <a:pt x="4908225" y="962084"/>
                    <a:pt x="4899252" y="955279"/>
                    <a:pt x="4890055" y="949371"/>
                  </a:cubicBezTo>
                  <a:cubicBezTo>
                    <a:pt x="4888634" y="948400"/>
                    <a:pt x="4887064" y="947502"/>
                    <a:pt x="4885568" y="946530"/>
                  </a:cubicBezTo>
                  <a:close/>
                  <a:moveTo>
                    <a:pt x="4280172" y="946530"/>
                  </a:moveTo>
                  <a:cubicBezTo>
                    <a:pt x="4280022" y="946680"/>
                    <a:pt x="4279873" y="946754"/>
                    <a:pt x="4279723" y="946829"/>
                  </a:cubicBezTo>
                  <a:cubicBezTo>
                    <a:pt x="4278378" y="947727"/>
                    <a:pt x="4276956" y="948549"/>
                    <a:pt x="4275611" y="949446"/>
                  </a:cubicBezTo>
                  <a:cubicBezTo>
                    <a:pt x="4269928" y="953111"/>
                    <a:pt x="4264020" y="957373"/>
                    <a:pt x="4257440" y="962458"/>
                  </a:cubicBezTo>
                  <a:cubicBezTo>
                    <a:pt x="4251757" y="966945"/>
                    <a:pt x="4245924" y="971955"/>
                    <a:pt x="4240092" y="977263"/>
                  </a:cubicBezTo>
                  <a:cubicBezTo>
                    <a:pt x="4240017" y="977339"/>
                    <a:pt x="4240017" y="977339"/>
                    <a:pt x="4239942" y="977413"/>
                  </a:cubicBezTo>
                  <a:cubicBezTo>
                    <a:pt x="4237325" y="979881"/>
                    <a:pt x="4234632" y="982573"/>
                    <a:pt x="4231866" y="985265"/>
                  </a:cubicBezTo>
                  <a:cubicBezTo>
                    <a:pt x="4231791" y="985414"/>
                    <a:pt x="4231716" y="985489"/>
                    <a:pt x="4231642" y="985564"/>
                  </a:cubicBezTo>
                  <a:cubicBezTo>
                    <a:pt x="4229921" y="987209"/>
                    <a:pt x="4228276" y="988854"/>
                    <a:pt x="4226706" y="990574"/>
                  </a:cubicBezTo>
                  <a:cubicBezTo>
                    <a:pt x="4226332" y="991022"/>
                    <a:pt x="4225884" y="991397"/>
                    <a:pt x="4225510" y="991845"/>
                  </a:cubicBezTo>
                  <a:cubicBezTo>
                    <a:pt x="4225510" y="991920"/>
                    <a:pt x="4225436" y="991995"/>
                    <a:pt x="4225360" y="992070"/>
                  </a:cubicBezTo>
                  <a:cubicBezTo>
                    <a:pt x="4225286" y="992219"/>
                    <a:pt x="4225211" y="992294"/>
                    <a:pt x="4225136" y="992369"/>
                  </a:cubicBezTo>
                  <a:cubicBezTo>
                    <a:pt x="4223192" y="994388"/>
                    <a:pt x="4221322" y="996482"/>
                    <a:pt x="4219378" y="998650"/>
                  </a:cubicBezTo>
                  <a:cubicBezTo>
                    <a:pt x="4219228" y="998799"/>
                    <a:pt x="4219080" y="999024"/>
                    <a:pt x="4218930" y="999174"/>
                  </a:cubicBezTo>
                  <a:cubicBezTo>
                    <a:pt x="4217434" y="1000818"/>
                    <a:pt x="4216088" y="1002464"/>
                    <a:pt x="4214668" y="1004108"/>
                  </a:cubicBezTo>
                  <a:lnTo>
                    <a:pt x="4213321" y="1005679"/>
                  </a:lnTo>
                  <a:cubicBezTo>
                    <a:pt x="4213321" y="1005754"/>
                    <a:pt x="4213246" y="1005829"/>
                    <a:pt x="4213172" y="1005903"/>
                  </a:cubicBezTo>
                  <a:cubicBezTo>
                    <a:pt x="4211302" y="1008296"/>
                    <a:pt x="4209358" y="1010689"/>
                    <a:pt x="4207488" y="1013082"/>
                  </a:cubicBezTo>
                  <a:cubicBezTo>
                    <a:pt x="4207114" y="1013455"/>
                    <a:pt x="4206816" y="1013979"/>
                    <a:pt x="4206517" y="1014353"/>
                  </a:cubicBezTo>
                  <a:cubicBezTo>
                    <a:pt x="4204648" y="1016746"/>
                    <a:pt x="4202852" y="1019214"/>
                    <a:pt x="4201058" y="1021756"/>
                  </a:cubicBezTo>
                  <a:cubicBezTo>
                    <a:pt x="4199636" y="1023775"/>
                    <a:pt x="4198216" y="1025869"/>
                    <a:pt x="4196796" y="1027963"/>
                  </a:cubicBezTo>
                  <a:cubicBezTo>
                    <a:pt x="4196272" y="1028710"/>
                    <a:pt x="4195749" y="1029533"/>
                    <a:pt x="4195226" y="1030355"/>
                  </a:cubicBezTo>
                  <a:cubicBezTo>
                    <a:pt x="4195824" y="1031178"/>
                    <a:pt x="4196346" y="1032000"/>
                    <a:pt x="4196870" y="1032823"/>
                  </a:cubicBezTo>
                  <a:cubicBezTo>
                    <a:pt x="4198216" y="1034842"/>
                    <a:pt x="4199636" y="1036936"/>
                    <a:pt x="4201058" y="1038955"/>
                  </a:cubicBezTo>
                  <a:cubicBezTo>
                    <a:pt x="4202478" y="1040899"/>
                    <a:pt x="4203824" y="1042768"/>
                    <a:pt x="4205245" y="1044638"/>
                  </a:cubicBezTo>
                  <a:cubicBezTo>
                    <a:pt x="4205993" y="1045610"/>
                    <a:pt x="4206740" y="1046732"/>
                    <a:pt x="4207488" y="1047704"/>
                  </a:cubicBezTo>
                  <a:cubicBezTo>
                    <a:pt x="4211228" y="1052639"/>
                    <a:pt x="4215191" y="1057424"/>
                    <a:pt x="4219228" y="1062061"/>
                  </a:cubicBezTo>
                  <a:cubicBezTo>
                    <a:pt x="4223342" y="1066697"/>
                    <a:pt x="4227604" y="1071259"/>
                    <a:pt x="4231940" y="1075595"/>
                  </a:cubicBezTo>
                  <a:cubicBezTo>
                    <a:pt x="4246746" y="1090402"/>
                    <a:pt x="4263048" y="1103263"/>
                    <a:pt x="4280322" y="1114180"/>
                  </a:cubicBezTo>
                  <a:cubicBezTo>
                    <a:pt x="4293632" y="1083896"/>
                    <a:pt x="4311504" y="1055481"/>
                    <a:pt x="4333264" y="1030355"/>
                  </a:cubicBezTo>
                  <a:cubicBezTo>
                    <a:pt x="4311504" y="1005155"/>
                    <a:pt x="4293556" y="976815"/>
                    <a:pt x="4280172" y="946530"/>
                  </a:cubicBezTo>
                  <a:close/>
                  <a:moveTo>
                    <a:pt x="2519767" y="946530"/>
                  </a:moveTo>
                  <a:cubicBezTo>
                    <a:pt x="2506457" y="976815"/>
                    <a:pt x="2488585" y="1005230"/>
                    <a:pt x="2466825" y="1030355"/>
                  </a:cubicBezTo>
                  <a:cubicBezTo>
                    <a:pt x="2488585" y="1055481"/>
                    <a:pt x="2506457" y="1083896"/>
                    <a:pt x="2519767" y="1114180"/>
                  </a:cubicBezTo>
                  <a:cubicBezTo>
                    <a:pt x="2537116" y="1103188"/>
                    <a:pt x="2553342" y="1090402"/>
                    <a:pt x="2568148" y="1075595"/>
                  </a:cubicBezTo>
                  <a:cubicBezTo>
                    <a:pt x="2581982" y="1061762"/>
                    <a:pt x="2594320" y="1046656"/>
                    <a:pt x="2604939" y="1030355"/>
                  </a:cubicBezTo>
                  <a:cubicBezTo>
                    <a:pt x="2594395" y="1014204"/>
                    <a:pt x="2582057" y="999024"/>
                    <a:pt x="2568223" y="985265"/>
                  </a:cubicBezTo>
                  <a:cubicBezTo>
                    <a:pt x="2568148" y="985190"/>
                    <a:pt x="2568148" y="985190"/>
                    <a:pt x="2568074" y="985115"/>
                  </a:cubicBezTo>
                  <a:cubicBezTo>
                    <a:pt x="2562914" y="979955"/>
                    <a:pt x="2557455" y="974946"/>
                    <a:pt x="2551324" y="969711"/>
                  </a:cubicBezTo>
                  <a:cubicBezTo>
                    <a:pt x="2542425" y="962159"/>
                    <a:pt x="2533377" y="955354"/>
                    <a:pt x="2524254" y="949371"/>
                  </a:cubicBezTo>
                  <a:cubicBezTo>
                    <a:pt x="2523730" y="948998"/>
                    <a:pt x="2523132" y="948699"/>
                    <a:pt x="2522609" y="948325"/>
                  </a:cubicBezTo>
                  <a:cubicBezTo>
                    <a:pt x="2521712" y="947727"/>
                    <a:pt x="2520739" y="947129"/>
                    <a:pt x="2519767" y="946530"/>
                  </a:cubicBezTo>
                  <a:close/>
                  <a:moveTo>
                    <a:pt x="1914371" y="946530"/>
                  </a:moveTo>
                  <a:cubicBezTo>
                    <a:pt x="1912876" y="947428"/>
                    <a:pt x="1911380" y="948325"/>
                    <a:pt x="1909959" y="949297"/>
                  </a:cubicBezTo>
                  <a:cubicBezTo>
                    <a:pt x="1904127" y="953111"/>
                    <a:pt x="1898219" y="957298"/>
                    <a:pt x="1891639" y="962383"/>
                  </a:cubicBezTo>
                  <a:cubicBezTo>
                    <a:pt x="1885956" y="966870"/>
                    <a:pt x="1880124" y="971879"/>
                    <a:pt x="1874291" y="977189"/>
                  </a:cubicBezTo>
                  <a:cubicBezTo>
                    <a:pt x="1874216" y="977263"/>
                    <a:pt x="1874216" y="977263"/>
                    <a:pt x="1874142" y="977339"/>
                  </a:cubicBezTo>
                  <a:cubicBezTo>
                    <a:pt x="1871524" y="979806"/>
                    <a:pt x="1868758" y="982498"/>
                    <a:pt x="1866066" y="985190"/>
                  </a:cubicBezTo>
                  <a:cubicBezTo>
                    <a:pt x="1852157" y="999024"/>
                    <a:pt x="1839893" y="1014204"/>
                    <a:pt x="1829350" y="1030355"/>
                  </a:cubicBezTo>
                  <a:cubicBezTo>
                    <a:pt x="1839968" y="1046582"/>
                    <a:pt x="1852231" y="1061762"/>
                    <a:pt x="1866066" y="1075595"/>
                  </a:cubicBezTo>
                  <a:cubicBezTo>
                    <a:pt x="1880871" y="1090402"/>
                    <a:pt x="1897098" y="1103263"/>
                    <a:pt x="1914446" y="1114180"/>
                  </a:cubicBezTo>
                  <a:cubicBezTo>
                    <a:pt x="1927682" y="1083896"/>
                    <a:pt x="1945629" y="1055481"/>
                    <a:pt x="1967388" y="1030355"/>
                  </a:cubicBezTo>
                  <a:cubicBezTo>
                    <a:pt x="1945629" y="1005155"/>
                    <a:pt x="1927682" y="976815"/>
                    <a:pt x="1914371" y="946530"/>
                  </a:cubicBezTo>
                  <a:close/>
                  <a:moveTo>
                    <a:pt x="1336867" y="946530"/>
                  </a:moveTo>
                  <a:cubicBezTo>
                    <a:pt x="1323632" y="976815"/>
                    <a:pt x="1305685" y="1005155"/>
                    <a:pt x="1283925" y="1030355"/>
                  </a:cubicBezTo>
                  <a:cubicBezTo>
                    <a:pt x="1305685" y="1055555"/>
                    <a:pt x="1323557" y="1083896"/>
                    <a:pt x="1336867" y="1114180"/>
                  </a:cubicBezTo>
                  <a:cubicBezTo>
                    <a:pt x="1354215" y="1103188"/>
                    <a:pt x="1370442" y="1090402"/>
                    <a:pt x="1385248" y="1075595"/>
                  </a:cubicBezTo>
                  <a:cubicBezTo>
                    <a:pt x="1399082" y="1061762"/>
                    <a:pt x="1411420" y="1046656"/>
                    <a:pt x="1421964" y="1030430"/>
                  </a:cubicBezTo>
                  <a:cubicBezTo>
                    <a:pt x="1411420" y="1014278"/>
                    <a:pt x="1399082" y="999098"/>
                    <a:pt x="1385248" y="985265"/>
                  </a:cubicBezTo>
                  <a:cubicBezTo>
                    <a:pt x="1379565" y="979581"/>
                    <a:pt x="1374106" y="974497"/>
                    <a:pt x="1368423" y="969711"/>
                  </a:cubicBezTo>
                  <a:cubicBezTo>
                    <a:pt x="1359450" y="962084"/>
                    <a:pt x="1350477" y="955279"/>
                    <a:pt x="1341354" y="949371"/>
                  </a:cubicBezTo>
                  <a:cubicBezTo>
                    <a:pt x="1339933" y="948400"/>
                    <a:pt x="1338362" y="947502"/>
                    <a:pt x="1336867" y="946530"/>
                  </a:cubicBezTo>
                  <a:close/>
                  <a:moveTo>
                    <a:pt x="731695" y="946530"/>
                  </a:moveTo>
                  <a:cubicBezTo>
                    <a:pt x="730200" y="947428"/>
                    <a:pt x="728704" y="948325"/>
                    <a:pt x="727283" y="949297"/>
                  </a:cubicBezTo>
                  <a:cubicBezTo>
                    <a:pt x="721451" y="953035"/>
                    <a:pt x="715543" y="957298"/>
                    <a:pt x="708888" y="962383"/>
                  </a:cubicBezTo>
                  <a:cubicBezTo>
                    <a:pt x="703205" y="966870"/>
                    <a:pt x="697372" y="971879"/>
                    <a:pt x="691540" y="977189"/>
                  </a:cubicBezTo>
                  <a:cubicBezTo>
                    <a:pt x="691466" y="977263"/>
                    <a:pt x="691466" y="977263"/>
                    <a:pt x="691390" y="977339"/>
                  </a:cubicBezTo>
                  <a:cubicBezTo>
                    <a:pt x="688698" y="979806"/>
                    <a:pt x="686006" y="982423"/>
                    <a:pt x="683314" y="985115"/>
                  </a:cubicBezTo>
                  <a:cubicBezTo>
                    <a:pt x="683314" y="985115"/>
                    <a:pt x="683240" y="985190"/>
                    <a:pt x="683240" y="985190"/>
                  </a:cubicBezTo>
                  <a:cubicBezTo>
                    <a:pt x="669481" y="999024"/>
                    <a:pt x="657143" y="1014129"/>
                    <a:pt x="646524" y="1030355"/>
                  </a:cubicBezTo>
                  <a:cubicBezTo>
                    <a:pt x="657143" y="1046656"/>
                    <a:pt x="669481" y="1061836"/>
                    <a:pt x="683240" y="1075595"/>
                  </a:cubicBezTo>
                  <a:cubicBezTo>
                    <a:pt x="698045" y="1090402"/>
                    <a:pt x="714272" y="1103263"/>
                    <a:pt x="731621" y="1114180"/>
                  </a:cubicBezTo>
                  <a:cubicBezTo>
                    <a:pt x="744856" y="1083896"/>
                    <a:pt x="762728" y="1055555"/>
                    <a:pt x="784488" y="1030355"/>
                  </a:cubicBezTo>
                  <a:cubicBezTo>
                    <a:pt x="762653" y="1005155"/>
                    <a:pt x="744782" y="976741"/>
                    <a:pt x="731695" y="946530"/>
                  </a:cubicBezTo>
                  <a:close/>
                  <a:moveTo>
                    <a:pt x="5463296" y="946455"/>
                  </a:moveTo>
                  <a:cubicBezTo>
                    <a:pt x="5461801" y="947428"/>
                    <a:pt x="5460231" y="948325"/>
                    <a:pt x="5458810" y="949297"/>
                  </a:cubicBezTo>
                  <a:cubicBezTo>
                    <a:pt x="5452977" y="953035"/>
                    <a:pt x="5447070" y="957298"/>
                    <a:pt x="5440415" y="962383"/>
                  </a:cubicBezTo>
                  <a:cubicBezTo>
                    <a:pt x="5434658" y="966945"/>
                    <a:pt x="5428899" y="971879"/>
                    <a:pt x="5423066" y="977189"/>
                  </a:cubicBezTo>
                  <a:cubicBezTo>
                    <a:pt x="5422992" y="977263"/>
                    <a:pt x="5422992" y="977263"/>
                    <a:pt x="5422917" y="977339"/>
                  </a:cubicBezTo>
                  <a:cubicBezTo>
                    <a:pt x="5420300" y="979806"/>
                    <a:pt x="5417533" y="982498"/>
                    <a:pt x="5414841" y="985190"/>
                  </a:cubicBezTo>
                  <a:cubicBezTo>
                    <a:pt x="5400932" y="999024"/>
                    <a:pt x="5388670" y="1014204"/>
                    <a:pt x="5378126" y="1030355"/>
                  </a:cubicBezTo>
                  <a:cubicBezTo>
                    <a:pt x="5388744" y="1046582"/>
                    <a:pt x="5401008" y="1061762"/>
                    <a:pt x="5414841" y="1075595"/>
                  </a:cubicBezTo>
                  <a:cubicBezTo>
                    <a:pt x="5429722" y="1090476"/>
                    <a:pt x="5446023" y="1103263"/>
                    <a:pt x="5463371" y="1114255"/>
                  </a:cubicBezTo>
                  <a:cubicBezTo>
                    <a:pt x="5470999" y="1096907"/>
                    <a:pt x="5479898" y="1080157"/>
                    <a:pt x="5490366" y="1064379"/>
                  </a:cubicBezTo>
                  <a:cubicBezTo>
                    <a:pt x="5490366" y="1064304"/>
                    <a:pt x="5490366" y="1064304"/>
                    <a:pt x="5490366" y="1064304"/>
                  </a:cubicBezTo>
                  <a:cubicBezTo>
                    <a:pt x="5494554" y="1058098"/>
                    <a:pt x="5498068" y="1053013"/>
                    <a:pt x="5501508" y="1048527"/>
                  </a:cubicBezTo>
                  <a:cubicBezTo>
                    <a:pt x="5506069" y="1042394"/>
                    <a:pt x="5511004" y="1036338"/>
                    <a:pt x="5516164" y="1030355"/>
                  </a:cubicBezTo>
                  <a:cubicBezTo>
                    <a:pt x="5511004" y="1024448"/>
                    <a:pt x="5506144" y="1018316"/>
                    <a:pt x="5501508" y="1012184"/>
                  </a:cubicBezTo>
                  <a:cubicBezTo>
                    <a:pt x="5501434" y="1012184"/>
                    <a:pt x="5501434" y="1012110"/>
                    <a:pt x="5501434" y="1012110"/>
                  </a:cubicBezTo>
                  <a:cubicBezTo>
                    <a:pt x="5501358" y="1012035"/>
                    <a:pt x="5501358" y="1012035"/>
                    <a:pt x="5501358" y="1012035"/>
                  </a:cubicBezTo>
                  <a:cubicBezTo>
                    <a:pt x="5497694" y="1007025"/>
                    <a:pt x="5494030" y="1001940"/>
                    <a:pt x="5490366" y="996406"/>
                  </a:cubicBezTo>
                  <a:cubicBezTo>
                    <a:pt x="5479822" y="980553"/>
                    <a:pt x="5470924" y="963729"/>
                    <a:pt x="5463296" y="946455"/>
                  </a:cubicBezTo>
                  <a:close/>
                  <a:moveTo>
                    <a:pt x="3702742" y="946455"/>
                  </a:moveTo>
                  <a:cubicBezTo>
                    <a:pt x="3689432" y="976741"/>
                    <a:pt x="3671560" y="1005155"/>
                    <a:pt x="3649726" y="1030280"/>
                  </a:cubicBezTo>
                  <a:cubicBezTo>
                    <a:pt x="3671560" y="1055481"/>
                    <a:pt x="3689432" y="1083821"/>
                    <a:pt x="3702742" y="1114106"/>
                  </a:cubicBezTo>
                  <a:cubicBezTo>
                    <a:pt x="3719942" y="1103188"/>
                    <a:pt x="3736242" y="1090326"/>
                    <a:pt x="3751124" y="1075521"/>
                  </a:cubicBezTo>
                  <a:cubicBezTo>
                    <a:pt x="3764882" y="1061762"/>
                    <a:pt x="3777146" y="1046582"/>
                    <a:pt x="3787765" y="1030355"/>
                  </a:cubicBezTo>
                  <a:cubicBezTo>
                    <a:pt x="3777146" y="1014204"/>
                    <a:pt x="3764882" y="999024"/>
                    <a:pt x="3751049" y="985190"/>
                  </a:cubicBezTo>
                  <a:cubicBezTo>
                    <a:pt x="3745888" y="979955"/>
                    <a:pt x="3740356" y="974870"/>
                    <a:pt x="3734149" y="969562"/>
                  </a:cubicBezTo>
                  <a:cubicBezTo>
                    <a:pt x="3725326" y="962084"/>
                    <a:pt x="3716277" y="955279"/>
                    <a:pt x="3707304" y="949371"/>
                  </a:cubicBezTo>
                  <a:cubicBezTo>
                    <a:pt x="3707229" y="949297"/>
                    <a:pt x="3707154" y="949297"/>
                    <a:pt x="3707080" y="949222"/>
                  </a:cubicBezTo>
                  <a:cubicBezTo>
                    <a:pt x="3705659" y="948250"/>
                    <a:pt x="3704163" y="947352"/>
                    <a:pt x="3702742" y="946455"/>
                  </a:cubicBezTo>
                  <a:close/>
                  <a:moveTo>
                    <a:pt x="5942319" y="904281"/>
                  </a:moveTo>
                  <a:cubicBezTo>
                    <a:pt x="5942245" y="904954"/>
                    <a:pt x="5942170" y="905702"/>
                    <a:pt x="5942095" y="906374"/>
                  </a:cubicBezTo>
                  <a:cubicBezTo>
                    <a:pt x="5941945" y="908917"/>
                    <a:pt x="5941647" y="911535"/>
                    <a:pt x="5941348" y="914227"/>
                  </a:cubicBezTo>
                  <a:cubicBezTo>
                    <a:pt x="5941272" y="914899"/>
                    <a:pt x="5941198" y="915572"/>
                    <a:pt x="5941123" y="916245"/>
                  </a:cubicBezTo>
                  <a:cubicBezTo>
                    <a:pt x="5941123" y="916245"/>
                    <a:pt x="5941123" y="916320"/>
                    <a:pt x="5941123" y="916320"/>
                  </a:cubicBezTo>
                  <a:cubicBezTo>
                    <a:pt x="5941123" y="916619"/>
                    <a:pt x="5941048" y="916843"/>
                    <a:pt x="5941048" y="917068"/>
                  </a:cubicBezTo>
                  <a:cubicBezTo>
                    <a:pt x="5940973" y="917367"/>
                    <a:pt x="5940973" y="917666"/>
                    <a:pt x="5940898" y="917965"/>
                  </a:cubicBezTo>
                  <a:cubicBezTo>
                    <a:pt x="5939104" y="932472"/>
                    <a:pt x="5936338" y="947053"/>
                    <a:pt x="5932598" y="961336"/>
                  </a:cubicBezTo>
                  <a:cubicBezTo>
                    <a:pt x="5949274" y="971057"/>
                    <a:pt x="5964978" y="982423"/>
                    <a:pt x="5979782" y="994986"/>
                  </a:cubicBezTo>
                  <a:cubicBezTo>
                    <a:pt x="5997954" y="973450"/>
                    <a:pt x="6012984" y="949222"/>
                    <a:pt x="6024126" y="923648"/>
                  </a:cubicBezTo>
                  <a:cubicBezTo>
                    <a:pt x="6023452" y="923424"/>
                    <a:pt x="6022854" y="923125"/>
                    <a:pt x="6022182" y="922900"/>
                  </a:cubicBezTo>
                  <a:cubicBezTo>
                    <a:pt x="6021957" y="922826"/>
                    <a:pt x="6021807" y="922751"/>
                    <a:pt x="6021584" y="922676"/>
                  </a:cubicBezTo>
                  <a:cubicBezTo>
                    <a:pt x="6011936" y="918937"/>
                    <a:pt x="6002066" y="915647"/>
                    <a:pt x="5992196" y="912955"/>
                  </a:cubicBezTo>
                  <a:lnTo>
                    <a:pt x="5988980" y="912133"/>
                  </a:lnTo>
                  <a:cubicBezTo>
                    <a:pt x="5984793" y="911086"/>
                    <a:pt x="5980606" y="910114"/>
                    <a:pt x="5976417" y="909216"/>
                  </a:cubicBezTo>
                  <a:lnTo>
                    <a:pt x="5975072" y="908917"/>
                  </a:lnTo>
                  <a:cubicBezTo>
                    <a:pt x="5974474" y="908843"/>
                    <a:pt x="5973800" y="908693"/>
                    <a:pt x="5973202" y="908544"/>
                  </a:cubicBezTo>
                  <a:cubicBezTo>
                    <a:pt x="5965500" y="906973"/>
                    <a:pt x="5958322" y="905852"/>
                    <a:pt x="5951218" y="905103"/>
                  </a:cubicBezTo>
                  <a:cubicBezTo>
                    <a:pt x="5948227" y="904730"/>
                    <a:pt x="5945310" y="904505"/>
                    <a:pt x="5942319" y="904281"/>
                  </a:cubicBezTo>
                  <a:close/>
                  <a:moveTo>
                    <a:pt x="4759270" y="904206"/>
                  </a:moveTo>
                  <a:cubicBezTo>
                    <a:pt x="4757699" y="923499"/>
                    <a:pt x="4754558" y="942642"/>
                    <a:pt x="4749623" y="961336"/>
                  </a:cubicBezTo>
                  <a:cubicBezTo>
                    <a:pt x="4766298" y="971057"/>
                    <a:pt x="4782076" y="982423"/>
                    <a:pt x="4796808" y="994986"/>
                  </a:cubicBezTo>
                  <a:cubicBezTo>
                    <a:pt x="4815054" y="973450"/>
                    <a:pt x="4830084" y="949297"/>
                    <a:pt x="4841001" y="923499"/>
                  </a:cubicBezTo>
                  <a:cubicBezTo>
                    <a:pt x="4837786" y="922227"/>
                    <a:pt x="4834646" y="920956"/>
                    <a:pt x="4831430" y="919834"/>
                  </a:cubicBezTo>
                  <a:cubicBezTo>
                    <a:pt x="4831355" y="919834"/>
                    <a:pt x="4831280" y="919760"/>
                    <a:pt x="4831205" y="919760"/>
                  </a:cubicBezTo>
                  <a:cubicBezTo>
                    <a:pt x="4828738" y="918863"/>
                    <a:pt x="4826345" y="917965"/>
                    <a:pt x="4823878" y="917218"/>
                  </a:cubicBezTo>
                  <a:cubicBezTo>
                    <a:pt x="4818792" y="915572"/>
                    <a:pt x="4814007" y="914077"/>
                    <a:pt x="4809221" y="912806"/>
                  </a:cubicBezTo>
                  <a:lnTo>
                    <a:pt x="4805931" y="911983"/>
                  </a:lnTo>
                  <a:cubicBezTo>
                    <a:pt x="4801744" y="910936"/>
                    <a:pt x="4797556" y="909964"/>
                    <a:pt x="4793368" y="909067"/>
                  </a:cubicBezTo>
                  <a:lnTo>
                    <a:pt x="4792022" y="908767"/>
                  </a:lnTo>
                  <a:cubicBezTo>
                    <a:pt x="4791349" y="908693"/>
                    <a:pt x="4790601" y="908544"/>
                    <a:pt x="4789928" y="908394"/>
                  </a:cubicBezTo>
                  <a:cubicBezTo>
                    <a:pt x="4785292" y="907422"/>
                    <a:pt x="4780730" y="906674"/>
                    <a:pt x="4776094" y="906001"/>
                  </a:cubicBezTo>
                  <a:cubicBezTo>
                    <a:pt x="4773552" y="905627"/>
                    <a:pt x="4771010" y="905253"/>
                    <a:pt x="4768542" y="905029"/>
                  </a:cubicBezTo>
                  <a:cubicBezTo>
                    <a:pt x="4765401" y="904655"/>
                    <a:pt x="4762336" y="904505"/>
                    <a:pt x="4759270" y="904206"/>
                  </a:cubicBezTo>
                  <a:close/>
                  <a:moveTo>
                    <a:pt x="3576219" y="904206"/>
                  </a:moveTo>
                  <a:cubicBezTo>
                    <a:pt x="3574724" y="923424"/>
                    <a:pt x="3571584" y="942567"/>
                    <a:pt x="3566648" y="961336"/>
                  </a:cubicBezTo>
                  <a:cubicBezTo>
                    <a:pt x="3583398" y="971132"/>
                    <a:pt x="3599176" y="982423"/>
                    <a:pt x="3613908" y="994986"/>
                  </a:cubicBezTo>
                  <a:cubicBezTo>
                    <a:pt x="3632153" y="973450"/>
                    <a:pt x="3647183" y="949297"/>
                    <a:pt x="3657951" y="923424"/>
                  </a:cubicBezTo>
                  <a:cubicBezTo>
                    <a:pt x="3657353" y="923200"/>
                    <a:pt x="3656680" y="922900"/>
                    <a:pt x="3656082" y="922676"/>
                  </a:cubicBezTo>
                  <a:cubicBezTo>
                    <a:pt x="3656082" y="922676"/>
                    <a:pt x="3656007" y="922676"/>
                    <a:pt x="3656007" y="922676"/>
                  </a:cubicBezTo>
                  <a:cubicBezTo>
                    <a:pt x="3650922" y="920732"/>
                    <a:pt x="3645837" y="918863"/>
                    <a:pt x="3640678" y="917142"/>
                  </a:cubicBezTo>
                  <a:cubicBezTo>
                    <a:pt x="3635742" y="915572"/>
                    <a:pt x="3630956" y="914077"/>
                    <a:pt x="3626170" y="912806"/>
                  </a:cubicBezTo>
                  <a:lnTo>
                    <a:pt x="3622880" y="911983"/>
                  </a:lnTo>
                  <a:cubicBezTo>
                    <a:pt x="3618768" y="910861"/>
                    <a:pt x="3614580" y="909964"/>
                    <a:pt x="3610392" y="909067"/>
                  </a:cubicBezTo>
                  <a:lnTo>
                    <a:pt x="3609047" y="908767"/>
                  </a:lnTo>
                  <a:cubicBezTo>
                    <a:pt x="3608448" y="908767"/>
                    <a:pt x="3607776" y="908618"/>
                    <a:pt x="3607178" y="908468"/>
                  </a:cubicBezTo>
                  <a:cubicBezTo>
                    <a:pt x="3599475" y="906898"/>
                    <a:pt x="3592297" y="905776"/>
                    <a:pt x="3585193" y="905029"/>
                  </a:cubicBezTo>
                  <a:cubicBezTo>
                    <a:pt x="3582202" y="904655"/>
                    <a:pt x="3579210" y="904431"/>
                    <a:pt x="3576219" y="904206"/>
                  </a:cubicBezTo>
                  <a:close/>
                  <a:moveTo>
                    <a:pt x="3223795" y="904206"/>
                  </a:moveTo>
                  <a:cubicBezTo>
                    <a:pt x="3220878" y="904431"/>
                    <a:pt x="3217962" y="904580"/>
                    <a:pt x="3215046" y="904954"/>
                  </a:cubicBezTo>
                  <a:cubicBezTo>
                    <a:pt x="3214223" y="905029"/>
                    <a:pt x="3213550" y="905178"/>
                    <a:pt x="3212728" y="905253"/>
                  </a:cubicBezTo>
                  <a:cubicBezTo>
                    <a:pt x="3206296" y="906001"/>
                    <a:pt x="3199792" y="907048"/>
                    <a:pt x="3192836" y="908319"/>
                  </a:cubicBezTo>
                  <a:cubicBezTo>
                    <a:pt x="3192388" y="908394"/>
                    <a:pt x="3191865" y="908468"/>
                    <a:pt x="3191416" y="908544"/>
                  </a:cubicBezTo>
                  <a:lnTo>
                    <a:pt x="3189996" y="908843"/>
                  </a:lnTo>
                  <a:cubicBezTo>
                    <a:pt x="3185583" y="909815"/>
                    <a:pt x="3181171" y="910861"/>
                    <a:pt x="3176834" y="911983"/>
                  </a:cubicBezTo>
                  <a:cubicBezTo>
                    <a:pt x="3170329" y="913628"/>
                    <a:pt x="3164870" y="915199"/>
                    <a:pt x="3159636" y="916993"/>
                  </a:cubicBezTo>
                  <a:cubicBezTo>
                    <a:pt x="3159486" y="917068"/>
                    <a:pt x="3159336" y="917068"/>
                    <a:pt x="3159187" y="917142"/>
                  </a:cubicBezTo>
                  <a:cubicBezTo>
                    <a:pt x="3156720" y="917890"/>
                    <a:pt x="3154327" y="918788"/>
                    <a:pt x="3151859" y="919685"/>
                  </a:cubicBezTo>
                  <a:cubicBezTo>
                    <a:pt x="3151710" y="919760"/>
                    <a:pt x="3151560" y="919760"/>
                    <a:pt x="3151410" y="919834"/>
                  </a:cubicBezTo>
                  <a:cubicBezTo>
                    <a:pt x="3148345" y="920956"/>
                    <a:pt x="3145278" y="922227"/>
                    <a:pt x="3142212" y="923499"/>
                  </a:cubicBezTo>
                  <a:cubicBezTo>
                    <a:pt x="3143559" y="926639"/>
                    <a:pt x="3144904" y="929855"/>
                    <a:pt x="3146326" y="932921"/>
                  </a:cubicBezTo>
                  <a:cubicBezTo>
                    <a:pt x="3146624" y="933669"/>
                    <a:pt x="3147073" y="934491"/>
                    <a:pt x="3147447" y="935239"/>
                  </a:cubicBezTo>
                  <a:cubicBezTo>
                    <a:pt x="3155373" y="951839"/>
                    <a:pt x="3164870" y="967543"/>
                    <a:pt x="3175638" y="981900"/>
                  </a:cubicBezTo>
                  <a:cubicBezTo>
                    <a:pt x="3179153" y="986536"/>
                    <a:pt x="3182667" y="990798"/>
                    <a:pt x="3186182" y="994986"/>
                  </a:cubicBezTo>
                  <a:cubicBezTo>
                    <a:pt x="3200988" y="982423"/>
                    <a:pt x="3216691" y="971057"/>
                    <a:pt x="3233366" y="961336"/>
                  </a:cubicBezTo>
                  <a:cubicBezTo>
                    <a:pt x="3228430" y="942567"/>
                    <a:pt x="3225365" y="923499"/>
                    <a:pt x="3223795" y="904206"/>
                  </a:cubicBezTo>
                  <a:close/>
                  <a:moveTo>
                    <a:pt x="2393394" y="904206"/>
                  </a:moveTo>
                  <a:cubicBezTo>
                    <a:pt x="2391823" y="923499"/>
                    <a:pt x="2388683" y="942642"/>
                    <a:pt x="2383823" y="961336"/>
                  </a:cubicBezTo>
                  <a:cubicBezTo>
                    <a:pt x="2400498" y="971057"/>
                    <a:pt x="2416201" y="982423"/>
                    <a:pt x="2431007" y="994986"/>
                  </a:cubicBezTo>
                  <a:cubicBezTo>
                    <a:pt x="2449178" y="973450"/>
                    <a:pt x="2464208" y="949297"/>
                    <a:pt x="2475350" y="923574"/>
                  </a:cubicBezTo>
                  <a:cubicBezTo>
                    <a:pt x="2474677" y="923349"/>
                    <a:pt x="2474004" y="923050"/>
                    <a:pt x="2473406" y="922826"/>
                  </a:cubicBezTo>
                  <a:cubicBezTo>
                    <a:pt x="2473181" y="922751"/>
                    <a:pt x="2473032" y="922676"/>
                    <a:pt x="2472807" y="922602"/>
                  </a:cubicBezTo>
                  <a:cubicBezTo>
                    <a:pt x="2463161" y="918863"/>
                    <a:pt x="2453291" y="915572"/>
                    <a:pt x="2443420" y="912880"/>
                  </a:cubicBezTo>
                  <a:lnTo>
                    <a:pt x="2440204" y="912057"/>
                  </a:lnTo>
                  <a:cubicBezTo>
                    <a:pt x="2436017" y="911011"/>
                    <a:pt x="2431829" y="910039"/>
                    <a:pt x="2427642" y="909142"/>
                  </a:cubicBezTo>
                  <a:lnTo>
                    <a:pt x="2426296" y="908843"/>
                  </a:lnTo>
                  <a:cubicBezTo>
                    <a:pt x="2425698" y="908767"/>
                    <a:pt x="2425024" y="908618"/>
                    <a:pt x="2424426" y="908468"/>
                  </a:cubicBezTo>
                  <a:cubicBezTo>
                    <a:pt x="2416725" y="906898"/>
                    <a:pt x="2409546" y="905776"/>
                    <a:pt x="2402442" y="905029"/>
                  </a:cubicBezTo>
                  <a:cubicBezTo>
                    <a:pt x="2399376" y="904655"/>
                    <a:pt x="2396385" y="904505"/>
                    <a:pt x="2393394" y="904206"/>
                  </a:cubicBezTo>
                  <a:close/>
                  <a:moveTo>
                    <a:pt x="1210494" y="904206"/>
                  </a:moveTo>
                  <a:cubicBezTo>
                    <a:pt x="1208924" y="923499"/>
                    <a:pt x="1205783" y="942642"/>
                    <a:pt x="1200848" y="961336"/>
                  </a:cubicBezTo>
                  <a:cubicBezTo>
                    <a:pt x="1217523" y="971057"/>
                    <a:pt x="1233301" y="982423"/>
                    <a:pt x="1248106" y="994986"/>
                  </a:cubicBezTo>
                  <a:cubicBezTo>
                    <a:pt x="1266277" y="973450"/>
                    <a:pt x="1281233" y="949297"/>
                    <a:pt x="1292225" y="923648"/>
                  </a:cubicBezTo>
                  <a:cubicBezTo>
                    <a:pt x="1289159" y="922452"/>
                    <a:pt x="1286094" y="921106"/>
                    <a:pt x="1282953" y="919984"/>
                  </a:cubicBezTo>
                  <a:cubicBezTo>
                    <a:pt x="1282803" y="919910"/>
                    <a:pt x="1282654" y="919910"/>
                    <a:pt x="1282504" y="919834"/>
                  </a:cubicBezTo>
                  <a:cubicBezTo>
                    <a:pt x="1280036" y="918937"/>
                    <a:pt x="1277643" y="918114"/>
                    <a:pt x="1275176" y="917292"/>
                  </a:cubicBezTo>
                  <a:cubicBezTo>
                    <a:pt x="1269344" y="915273"/>
                    <a:pt x="1263810" y="913703"/>
                    <a:pt x="1257902" y="912207"/>
                  </a:cubicBezTo>
                  <a:cubicBezTo>
                    <a:pt x="1257753" y="912207"/>
                    <a:pt x="1257678" y="912133"/>
                    <a:pt x="1257528" y="912133"/>
                  </a:cubicBezTo>
                  <a:cubicBezTo>
                    <a:pt x="1253192" y="910936"/>
                    <a:pt x="1248854" y="909964"/>
                    <a:pt x="1244442" y="908992"/>
                  </a:cubicBezTo>
                  <a:lnTo>
                    <a:pt x="1242872" y="908693"/>
                  </a:lnTo>
                  <a:cubicBezTo>
                    <a:pt x="1242498" y="908618"/>
                    <a:pt x="1241975" y="908544"/>
                    <a:pt x="1241527" y="908468"/>
                  </a:cubicBezTo>
                  <a:cubicBezTo>
                    <a:pt x="1233824" y="906898"/>
                    <a:pt x="1226646" y="905776"/>
                    <a:pt x="1219542" y="905029"/>
                  </a:cubicBezTo>
                  <a:cubicBezTo>
                    <a:pt x="1216476" y="904655"/>
                    <a:pt x="1213485" y="904505"/>
                    <a:pt x="1210494" y="904206"/>
                  </a:cubicBezTo>
                  <a:close/>
                  <a:moveTo>
                    <a:pt x="857994" y="904206"/>
                  </a:moveTo>
                  <a:cubicBezTo>
                    <a:pt x="855003" y="904505"/>
                    <a:pt x="852087" y="904655"/>
                    <a:pt x="849170" y="905029"/>
                  </a:cubicBezTo>
                  <a:cubicBezTo>
                    <a:pt x="848871" y="905029"/>
                    <a:pt x="848647" y="905103"/>
                    <a:pt x="848348" y="905103"/>
                  </a:cubicBezTo>
                  <a:cubicBezTo>
                    <a:pt x="845955" y="905328"/>
                    <a:pt x="843637" y="905627"/>
                    <a:pt x="841244" y="906001"/>
                  </a:cubicBezTo>
                  <a:cubicBezTo>
                    <a:pt x="836533" y="906674"/>
                    <a:pt x="831897" y="907422"/>
                    <a:pt x="827261" y="908394"/>
                  </a:cubicBezTo>
                  <a:cubicBezTo>
                    <a:pt x="826587" y="908468"/>
                    <a:pt x="825915" y="908618"/>
                    <a:pt x="825242" y="908693"/>
                  </a:cubicBezTo>
                  <a:lnTo>
                    <a:pt x="823821" y="908992"/>
                  </a:lnTo>
                  <a:cubicBezTo>
                    <a:pt x="819559" y="909889"/>
                    <a:pt x="815446" y="910786"/>
                    <a:pt x="811258" y="911909"/>
                  </a:cubicBezTo>
                  <a:lnTo>
                    <a:pt x="807968" y="912806"/>
                  </a:lnTo>
                  <a:cubicBezTo>
                    <a:pt x="803182" y="914151"/>
                    <a:pt x="798397" y="915572"/>
                    <a:pt x="793611" y="917142"/>
                  </a:cubicBezTo>
                  <a:cubicBezTo>
                    <a:pt x="788451" y="918863"/>
                    <a:pt x="783292" y="920732"/>
                    <a:pt x="778132" y="922751"/>
                  </a:cubicBezTo>
                  <a:cubicBezTo>
                    <a:pt x="777459" y="922975"/>
                    <a:pt x="776861" y="923200"/>
                    <a:pt x="776188" y="923499"/>
                  </a:cubicBezTo>
                  <a:cubicBezTo>
                    <a:pt x="787105" y="949222"/>
                    <a:pt x="802060" y="973375"/>
                    <a:pt x="820306" y="994986"/>
                  </a:cubicBezTo>
                  <a:cubicBezTo>
                    <a:pt x="835187" y="982348"/>
                    <a:pt x="850965" y="971057"/>
                    <a:pt x="867565" y="961336"/>
                  </a:cubicBezTo>
                  <a:cubicBezTo>
                    <a:pt x="862705" y="942642"/>
                    <a:pt x="859565" y="923499"/>
                    <a:pt x="857994" y="904206"/>
                  </a:cubicBezTo>
                  <a:close/>
                  <a:moveTo>
                    <a:pt x="5589595" y="904131"/>
                  </a:moveTo>
                  <a:cubicBezTo>
                    <a:pt x="5586680" y="904431"/>
                    <a:pt x="5583763" y="904580"/>
                    <a:pt x="5580846" y="904954"/>
                  </a:cubicBezTo>
                  <a:cubicBezTo>
                    <a:pt x="5580098" y="905029"/>
                    <a:pt x="5579350" y="905178"/>
                    <a:pt x="5578604" y="905253"/>
                  </a:cubicBezTo>
                  <a:cubicBezTo>
                    <a:pt x="5572098" y="906001"/>
                    <a:pt x="5565592" y="907048"/>
                    <a:pt x="5558712" y="908319"/>
                  </a:cubicBezTo>
                  <a:cubicBezTo>
                    <a:pt x="5558264" y="908394"/>
                    <a:pt x="5557740" y="908468"/>
                    <a:pt x="5557291" y="908544"/>
                  </a:cubicBezTo>
                  <a:lnTo>
                    <a:pt x="5555871" y="908843"/>
                  </a:lnTo>
                  <a:cubicBezTo>
                    <a:pt x="5551384" y="909815"/>
                    <a:pt x="5547047" y="910786"/>
                    <a:pt x="5542636" y="911983"/>
                  </a:cubicBezTo>
                  <a:cubicBezTo>
                    <a:pt x="5542411" y="912057"/>
                    <a:pt x="5542112" y="912133"/>
                    <a:pt x="5541888" y="912207"/>
                  </a:cubicBezTo>
                  <a:lnTo>
                    <a:pt x="5540392" y="912581"/>
                  </a:lnTo>
                  <a:cubicBezTo>
                    <a:pt x="5540168" y="912581"/>
                    <a:pt x="5539943" y="912656"/>
                    <a:pt x="5539719" y="912731"/>
                  </a:cubicBezTo>
                  <a:cubicBezTo>
                    <a:pt x="5534934" y="914077"/>
                    <a:pt x="5530073" y="915498"/>
                    <a:pt x="5525288" y="917068"/>
                  </a:cubicBezTo>
                  <a:cubicBezTo>
                    <a:pt x="5520127" y="918788"/>
                    <a:pt x="5514968" y="920657"/>
                    <a:pt x="5509808" y="922676"/>
                  </a:cubicBezTo>
                  <a:cubicBezTo>
                    <a:pt x="5509134" y="922900"/>
                    <a:pt x="5508538" y="923125"/>
                    <a:pt x="5507864" y="923424"/>
                  </a:cubicBezTo>
                  <a:cubicBezTo>
                    <a:pt x="5514520" y="939127"/>
                    <a:pt x="5522596" y="954232"/>
                    <a:pt x="5532092" y="968515"/>
                  </a:cubicBezTo>
                  <a:cubicBezTo>
                    <a:pt x="5534634" y="972328"/>
                    <a:pt x="5537251" y="975992"/>
                    <a:pt x="5539943" y="979656"/>
                  </a:cubicBezTo>
                  <a:cubicBezTo>
                    <a:pt x="5540466" y="980404"/>
                    <a:pt x="5540990" y="981152"/>
                    <a:pt x="5541514" y="981900"/>
                  </a:cubicBezTo>
                  <a:cubicBezTo>
                    <a:pt x="5542560" y="983321"/>
                    <a:pt x="5543757" y="984666"/>
                    <a:pt x="5544878" y="986087"/>
                  </a:cubicBezTo>
                  <a:cubicBezTo>
                    <a:pt x="5547272" y="989079"/>
                    <a:pt x="5549590" y="991995"/>
                    <a:pt x="5552057" y="994911"/>
                  </a:cubicBezTo>
                  <a:cubicBezTo>
                    <a:pt x="5566864" y="982348"/>
                    <a:pt x="5582566" y="970982"/>
                    <a:pt x="5599242" y="961261"/>
                  </a:cubicBezTo>
                  <a:cubicBezTo>
                    <a:pt x="5594306" y="942567"/>
                    <a:pt x="5591166" y="923424"/>
                    <a:pt x="5589595" y="904131"/>
                  </a:cubicBezTo>
                  <a:close/>
                  <a:moveTo>
                    <a:pt x="4406695" y="904131"/>
                  </a:moveTo>
                  <a:cubicBezTo>
                    <a:pt x="4403778" y="904431"/>
                    <a:pt x="4400862" y="904580"/>
                    <a:pt x="4397946" y="904954"/>
                  </a:cubicBezTo>
                  <a:cubicBezTo>
                    <a:pt x="4397124" y="905029"/>
                    <a:pt x="4396450" y="905178"/>
                    <a:pt x="4395703" y="905253"/>
                  </a:cubicBezTo>
                  <a:cubicBezTo>
                    <a:pt x="4389272" y="906001"/>
                    <a:pt x="4382692" y="907048"/>
                    <a:pt x="4375737" y="908319"/>
                  </a:cubicBezTo>
                  <a:cubicBezTo>
                    <a:pt x="4375289" y="908394"/>
                    <a:pt x="4374840" y="908468"/>
                    <a:pt x="4374392" y="908544"/>
                  </a:cubicBezTo>
                  <a:lnTo>
                    <a:pt x="4373270" y="908767"/>
                  </a:lnTo>
                  <a:cubicBezTo>
                    <a:pt x="4373270" y="908767"/>
                    <a:pt x="4373120" y="908843"/>
                    <a:pt x="4372970" y="908843"/>
                  </a:cubicBezTo>
                  <a:cubicBezTo>
                    <a:pt x="4368484" y="909815"/>
                    <a:pt x="4364146" y="910861"/>
                    <a:pt x="4359735" y="911983"/>
                  </a:cubicBezTo>
                  <a:cubicBezTo>
                    <a:pt x="4353230" y="913628"/>
                    <a:pt x="4347771" y="915199"/>
                    <a:pt x="4342536" y="916993"/>
                  </a:cubicBezTo>
                  <a:cubicBezTo>
                    <a:pt x="4342162" y="917068"/>
                    <a:pt x="4341938" y="917218"/>
                    <a:pt x="4341638" y="917292"/>
                  </a:cubicBezTo>
                  <a:cubicBezTo>
                    <a:pt x="4339320" y="918040"/>
                    <a:pt x="4337003" y="918788"/>
                    <a:pt x="4334684" y="919685"/>
                  </a:cubicBezTo>
                  <a:cubicBezTo>
                    <a:pt x="4334536" y="919760"/>
                    <a:pt x="4334386" y="919760"/>
                    <a:pt x="4334236" y="919834"/>
                  </a:cubicBezTo>
                  <a:cubicBezTo>
                    <a:pt x="4331170" y="921031"/>
                    <a:pt x="4328030" y="922303"/>
                    <a:pt x="4324963" y="923574"/>
                  </a:cubicBezTo>
                  <a:cubicBezTo>
                    <a:pt x="4335956" y="949222"/>
                    <a:pt x="4350911" y="973375"/>
                    <a:pt x="4369082" y="994911"/>
                  </a:cubicBezTo>
                  <a:cubicBezTo>
                    <a:pt x="4383888" y="982274"/>
                    <a:pt x="4399666" y="970982"/>
                    <a:pt x="4416266" y="961261"/>
                  </a:cubicBezTo>
                  <a:cubicBezTo>
                    <a:pt x="4411406" y="942492"/>
                    <a:pt x="4408266" y="923424"/>
                    <a:pt x="4406695" y="904131"/>
                  </a:cubicBezTo>
                  <a:close/>
                  <a:moveTo>
                    <a:pt x="2040894" y="904131"/>
                  </a:moveTo>
                  <a:cubicBezTo>
                    <a:pt x="2037978" y="904431"/>
                    <a:pt x="2035062" y="904580"/>
                    <a:pt x="2032146" y="904954"/>
                  </a:cubicBezTo>
                  <a:cubicBezTo>
                    <a:pt x="2031397" y="905029"/>
                    <a:pt x="2030650" y="905178"/>
                    <a:pt x="2029902" y="905253"/>
                  </a:cubicBezTo>
                  <a:cubicBezTo>
                    <a:pt x="2023396" y="906001"/>
                    <a:pt x="2016891" y="907048"/>
                    <a:pt x="2009937" y="908394"/>
                  </a:cubicBezTo>
                  <a:cubicBezTo>
                    <a:pt x="2009339" y="908544"/>
                    <a:pt x="2008741" y="908618"/>
                    <a:pt x="2008142" y="908693"/>
                  </a:cubicBezTo>
                  <a:lnTo>
                    <a:pt x="2006721" y="908992"/>
                  </a:lnTo>
                  <a:cubicBezTo>
                    <a:pt x="2002534" y="909889"/>
                    <a:pt x="1998346" y="910786"/>
                    <a:pt x="1994233" y="911909"/>
                  </a:cubicBezTo>
                  <a:lnTo>
                    <a:pt x="1991018" y="912731"/>
                  </a:lnTo>
                  <a:cubicBezTo>
                    <a:pt x="1980998" y="915422"/>
                    <a:pt x="1970977" y="918788"/>
                    <a:pt x="1961182" y="922602"/>
                  </a:cubicBezTo>
                  <a:cubicBezTo>
                    <a:pt x="1960434" y="922900"/>
                    <a:pt x="1959761" y="923125"/>
                    <a:pt x="1959088" y="923424"/>
                  </a:cubicBezTo>
                  <a:cubicBezTo>
                    <a:pt x="1970080" y="949147"/>
                    <a:pt x="1985036" y="973375"/>
                    <a:pt x="2003282" y="994911"/>
                  </a:cubicBezTo>
                  <a:cubicBezTo>
                    <a:pt x="2018087" y="982348"/>
                    <a:pt x="2033790" y="970982"/>
                    <a:pt x="2050466" y="961261"/>
                  </a:cubicBezTo>
                  <a:cubicBezTo>
                    <a:pt x="2045531" y="942567"/>
                    <a:pt x="2042464" y="923424"/>
                    <a:pt x="2040894" y="904131"/>
                  </a:cubicBezTo>
                  <a:close/>
                  <a:moveTo>
                    <a:pt x="1621918" y="888203"/>
                  </a:moveTo>
                  <a:cubicBezTo>
                    <a:pt x="1617506" y="890971"/>
                    <a:pt x="1612122" y="894934"/>
                    <a:pt x="1606663" y="900318"/>
                  </a:cubicBezTo>
                  <a:cubicBezTo>
                    <a:pt x="1589689" y="916993"/>
                    <a:pt x="1581164" y="938678"/>
                    <a:pt x="1581164" y="964701"/>
                  </a:cubicBezTo>
                  <a:cubicBezTo>
                    <a:pt x="1581164" y="978610"/>
                    <a:pt x="1569873" y="989826"/>
                    <a:pt x="1556039" y="989826"/>
                  </a:cubicBezTo>
                  <a:cubicBezTo>
                    <a:pt x="1530017" y="989826"/>
                    <a:pt x="1508406" y="998351"/>
                    <a:pt x="1491731" y="1015250"/>
                  </a:cubicBezTo>
                  <a:cubicBezTo>
                    <a:pt x="1486347" y="1020634"/>
                    <a:pt x="1482384" y="1026093"/>
                    <a:pt x="1479617" y="1030430"/>
                  </a:cubicBezTo>
                  <a:cubicBezTo>
                    <a:pt x="1482982" y="1035814"/>
                    <a:pt x="1487095" y="1040973"/>
                    <a:pt x="1491656" y="1045535"/>
                  </a:cubicBezTo>
                  <a:cubicBezTo>
                    <a:pt x="1508332" y="1062509"/>
                    <a:pt x="1530017" y="1071034"/>
                    <a:pt x="1556039" y="1071034"/>
                  </a:cubicBezTo>
                  <a:cubicBezTo>
                    <a:pt x="1569948" y="1071034"/>
                    <a:pt x="1581164" y="1082326"/>
                    <a:pt x="1581164" y="1096159"/>
                  </a:cubicBezTo>
                  <a:cubicBezTo>
                    <a:pt x="1581164" y="1122182"/>
                    <a:pt x="1589689" y="1143792"/>
                    <a:pt x="1606588" y="1160468"/>
                  </a:cubicBezTo>
                  <a:cubicBezTo>
                    <a:pt x="1612047" y="1165926"/>
                    <a:pt x="1617581" y="1169889"/>
                    <a:pt x="1621918" y="1172657"/>
                  </a:cubicBezTo>
                  <a:cubicBezTo>
                    <a:pt x="1637098" y="1163160"/>
                    <a:pt x="1662522" y="1140652"/>
                    <a:pt x="1662522" y="1096159"/>
                  </a:cubicBezTo>
                  <a:cubicBezTo>
                    <a:pt x="1662522" y="1082251"/>
                    <a:pt x="1673813" y="1071034"/>
                    <a:pt x="1687647" y="1071034"/>
                  </a:cubicBezTo>
                  <a:cubicBezTo>
                    <a:pt x="1713669" y="1071034"/>
                    <a:pt x="1735280" y="1062435"/>
                    <a:pt x="1752030" y="1045535"/>
                  </a:cubicBezTo>
                  <a:cubicBezTo>
                    <a:pt x="1757414" y="1040076"/>
                    <a:pt x="1761378" y="1034618"/>
                    <a:pt x="1764144" y="1030355"/>
                  </a:cubicBezTo>
                  <a:cubicBezTo>
                    <a:pt x="1755171" y="1015998"/>
                    <a:pt x="1732513" y="989751"/>
                    <a:pt x="1687647" y="989751"/>
                  </a:cubicBezTo>
                  <a:cubicBezTo>
                    <a:pt x="1673739" y="989751"/>
                    <a:pt x="1662522" y="978460"/>
                    <a:pt x="1662522" y="964626"/>
                  </a:cubicBezTo>
                  <a:cubicBezTo>
                    <a:pt x="1662522" y="920133"/>
                    <a:pt x="1637023" y="897626"/>
                    <a:pt x="1621918" y="888203"/>
                  </a:cubicBezTo>
                  <a:close/>
                  <a:moveTo>
                    <a:pt x="3987718" y="888129"/>
                  </a:moveTo>
                  <a:cubicBezTo>
                    <a:pt x="3973361" y="897102"/>
                    <a:pt x="3947114" y="919760"/>
                    <a:pt x="3947114" y="964626"/>
                  </a:cubicBezTo>
                  <a:cubicBezTo>
                    <a:pt x="3947114" y="978535"/>
                    <a:pt x="3935824" y="989751"/>
                    <a:pt x="3921989" y="989751"/>
                  </a:cubicBezTo>
                  <a:cubicBezTo>
                    <a:pt x="3895967" y="989751"/>
                    <a:pt x="3874356" y="998276"/>
                    <a:pt x="3857681" y="1015175"/>
                  </a:cubicBezTo>
                  <a:cubicBezTo>
                    <a:pt x="3852222" y="1020634"/>
                    <a:pt x="3848259" y="1026018"/>
                    <a:pt x="3845492" y="1030355"/>
                  </a:cubicBezTo>
                  <a:cubicBezTo>
                    <a:pt x="3848184" y="1034618"/>
                    <a:pt x="3852148" y="1040076"/>
                    <a:pt x="3857532" y="1045460"/>
                  </a:cubicBezTo>
                  <a:cubicBezTo>
                    <a:pt x="3874207" y="1062435"/>
                    <a:pt x="3895892" y="1070960"/>
                    <a:pt x="3921914" y="1070960"/>
                  </a:cubicBezTo>
                  <a:cubicBezTo>
                    <a:pt x="3935824" y="1070960"/>
                    <a:pt x="3947040" y="1082176"/>
                    <a:pt x="3947040" y="1096010"/>
                  </a:cubicBezTo>
                  <a:cubicBezTo>
                    <a:pt x="3947114" y="1122107"/>
                    <a:pt x="3955639" y="1143792"/>
                    <a:pt x="3972464" y="1160393"/>
                  </a:cubicBezTo>
                  <a:cubicBezTo>
                    <a:pt x="3977922" y="1165852"/>
                    <a:pt x="3983382" y="1169815"/>
                    <a:pt x="3987794" y="1172581"/>
                  </a:cubicBezTo>
                  <a:cubicBezTo>
                    <a:pt x="4002898" y="1163085"/>
                    <a:pt x="4028323" y="1140652"/>
                    <a:pt x="4028323" y="1096085"/>
                  </a:cubicBezTo>
                  <a:cubicBezTo>
                    <a:pt x="4028323" y="1082176"/>
                    <a:pt x="4039614" y="1070960"/>
                    <a:pt x="4053448" y="1070960"/>
                  </a:cubicBezTo>
                  <a:cubicBezTo>
                    <a:pt x="4079470" y="1070960"/>
                    <a:pt x="4101081" y="1062435"/>
                    <a:pt x="4117756" y="1045535"/>
                  </a:cubicBezTo>
                  <a:cubicBezTo>
                    <a:pt x="4123215" y="1040076"/>
                    <a:pt x="4127252" y="1034618"/>
                    <a:pt x="4130020" y="1030280"/>
                  </a:cubicBezTo>
                  <a:cubicBezTo>
                    <a:pt x="4121046" y="1015924"/>
                    <a:pt x="4098389" y="989677"/>
                    <a:pt x="4053522" y="989677"/>
                  </a:cubicBezTo>
                  <a:cubicBezTo>
                    <a:pt x="4039614" y="989677"/>
                    <a:pt x="4028397" y="978385"/>
                    <a:pt x="4028397" y="964551"/>
                  </a:cubicBezTo>
                  <a:cubicBezTo>
                    <a:pt x="4028397" y="919984"/>
                    <a:pt x="4002823" y="897477"/>
                    <a:pt x="3987718" y="888129"/>
                  </a:cubicBezTo>
                  <a:close/>
                  <a:moveTo>
                    <a:pt x="439092" y="888129"/>
                  </a:moveTo>
                  <a:cubicBezTo>
                    <a:pt x="434755" y="890896"/>
                    <a:pt x="429222" y="894934"/>
                    <a:pt x="423763" y="900318"/>
                  </a:cubicBezTo>
                  <a:cubicBezTo>
                    <a:pt x="406938" y="916919"/>
                    <a:pt x="398414" y="938604"/>
                    <a:pt x="398414" y="964626"/>
                  </a:cubicBezTo>
                  <a:cubicBezTo>
                    <a:pt x="398414" y="978535"/>
                    <a:pt x="387122" y="989751"/>
                    <a:pt x="373288" y="989751"/>
                  </a:cubicBezTo>
                  <a:cubicBezTo>
                    <a:pt x="347266" y="989751"/>
                    <a:pt x="325656" y="998276"/>
                    <a:pt x="308980" y="1015175"/>
                  </a:cubicBezTo>
                  <a:cubicBezTo>
                    <a:pt x="303522" y="1020634"/>
                    <a:pt x="299558" y="1026018"/>
                    <a:pt x="296791" y="1030355"/>
                  </a:cubicBezTo>
                  <a:cubicBezTo>
                    <a:pt x="299483" y="1034618"/>
                    <a:pt x="303446" y="1040076"/>
                    <a:pt x="308830" y="1045460"/>
                  </a:cubicBezTo>
                  <a:cubicBezTo>
                    <a:pt x="325506" y="1062435"/>
                    <a:pt x="347191" y="1070960"/>
                    <a:pt x="373214" y="1070960"/>
                  </a:cubicBezTo>
                  <a:cubicBezTo>
                    <a:pt x="387047" y="1070960"/>
                    <a:pt x="398264" y="1082176"/>
                    <a:pt x="398414" y="1096085"/>
                  </a:cubicBezTo>
                  <a:cubicBezTo>
                    <a:pt x="398488" y="1122182"/>
                    <a:pt x="407012" y="1143867"/>
                    <a:pt x="423838" y="1160468"/>
                  </a:cubicBezTo>
                  <a:cubicBezTo>
                    <a:pt x="429296" y="1165926"/>
                    <a:pt x="434830" y="1169889"/>
                    <a:pt x="439167" y="1172657"/>
                  </a:cubicBezTo>
                  <a:cubicBezTo>
                    <a:pt x="454347" y="1163160"/>
                    <a:pt x="479771" y="1140652"/>
                    <a:pt x="479771" y="1096159"/>
                  </a:cubicBezTo>
                  <a:cubicBezTo>
                    <a:pt x="479771" y="1082251"/>
                    <a:pt x="491063" y="1071034"/>
                    <a:pt x="504896" y="1071034"/>
                  </a:cubicBezTo>
                  <a:cubicBezTo>
                    <a:pt x="530844" y="1071034"/>
                    <a:pt x="552455" y="1062509"/>
                    <a:pt x="569130" y="1045610"/>
                  </a:cubicBezTo>
                  <a:cubicBezTo>
                    <a:pt x="574589" y="1040152"/>
                    <a:pt x="578552" y="1034618"/>
                    <a:pt x="581318" y="1030280"/>
                  </a:cubicBezTo>
                  <a:cubicBezTo>
                    <a:pt x="572345" y="1015924"/>
                    <a:pt x="549688" y="989677"/>
                    <a:pt x="504822" y="989677"/>
                  </a:cubicBezTo>
                  <a:cubicBezTo>
                    <a:pt x="490913" y="989677"/>
                    <a:pt x="479697" y="978385"/>
                    <a:pt x="479697" y="964551"/>
                  </a:cubicBezTo>
                  <a:cubicBezTo>
                    <a:pt x="479697" y="920059"/>
                    <a:pt x="454197" y="897551"/>
                    <a:pt x="439092" y="888129"/>
                  </a:cubicBezTo>
                  <a:close/>
                  <a:moveTo>
                    <a:pt x="5170694" y="887980"/>
                  </a:moveTo>
                  <a:cubicBezTo>
                    <a:pt x="5166282" y="890746"/>
                    <a:pt x="5160898" y="894709"/>
                    <a:pt x="5155439" y="900093"/>
                  </a:cubicBezTo>
                  <a:cubicBezTo>
                    <a:pt x="5138464" y="916769"/>
                    <a:pt x="5129940" y="938454"/>
                    <a:pt x="5129940" y="964477"/>
                  </a:cubicBezTo>
                  <a:cubicBezTo>
                    <a:pt x="5129940" y="978385"/>
                    <a:pt x="5118648" y="989602"/>
                    <a:pt x="5104814" y="989602"/>
                  </a:cubicBezTo>
                  <a:cubicBezTo>
                    <a:pt x="5078792" y="989602"/>
                    <a:pt x="5057182" y="998126"/>
                    <a:pt x="5040506" y="1015026"/>
                  </a:cubicBezTo>
                  <a:cubicBezTo>
                    <a:pt x="5035122" y="1020485"/>
                    <a:pt x="5031159" y="1025943"/>
                    <a:pt x="5028392" y="1030280"/>
                  </a:cubicBezTo>
                  <a:cubicBezTo>
                    <a:pt x="5031084" y="1034618"/>
                    <a:pt x="5035048" y="1040076"/>
                    <a:pt x="5040432" y="1045460"/>
                  </a:cubicBezTo>
                  <a:cubicBezTo>
                    <a:pt x="5057108" y="1062435"/>
                    <a:pt x="5078792" y="1070960"/>
                    <a:pt x="5104814" y="1070960"/>
                  </a:cubicBezTo>
                  <a:cubicBezTo>
                    <a:pt x="5118723" y="1070960"/>
                    <a:pt x="5129940" y="1082251"/>
                    <a:pt x="5129940" y="1096085"/>
                  </a:cubicBezTo>
                  <a:cubicBezTo>
                    <a:pt x="5129940" y="1122107"/>
                    <a:pt x="5138464" y="1143718"/>
                    <a:pt x="5155364" y="1160393"/>
                  </a:cubicBezTo>
                  <a:cubicBezTo>
                    <a:pt x="5160823" y="1165852"/>
                    <a:pt x="5166357" y="1169815"/>
                    <a:pt x="5170694" y="1172581"/>
                  </a:cubicBezTo>
                  <a:cubicBezTo>
                    <a:pt x="5185874" y="1163085"/>
                    <a:pt x="5211298" y="1140577"/>
                    <a:pt x="5211298" y="1096085"/>
                  </a:cubicBezTo>
                  <a:cubicBezTo>
                    <a:pt x="5211298" y="1082176"/>
                    <a:pt x="5222588" y="1070960"/>
                    <a:pt x="5236423" y="1070960"/>
                  </a:cubicBezTo>
                  <a:cubicBezTo>
                    <a:pt x="5262370" y="1070960"/>
                    <a:pt x="5283981" y="1062435"/>
                    <a:pt x="5300656" y="1045535"/>
                  </a:cubicBezTo>
                  <a:cubicBezTo>
                    <a:pt x="5306040" y="1040076"/>
                    <a:pt x="5310078" y="1034618"/>
                    <a:pt x="5312920" y="1030131"/>
                  </a:cubicBezTo>
                  <a:cubicBezTo>
                    <a:pt x="5303872" y="1015774"/>
                    <a:pt x="5281214" y="989527"/>
                    <a:pt x="5236423" y="989527"/>
                  </a:cubicBezTo>
                  <a:cubicBezTo>
                    <a:pt x="5222514" y="989527"/>
                    <a:pt x="5211298" y="978236"/>
                    <a:pt x="5211298" y="964402"/>
                  </a:cubicBezTo>
                  <a:cubicBezTo>
                    <a:pt x="5211298" y="919910"/>
                    <a:pt x="5185798" y="897401"/>
                    <a:pt x="5170694" y="887980"/>
                  </a:cubicBezTo>
                  <a:close/>
                  <a:moveTo>
                    <a:pt x="2804743" y="887980"/>
                  </a:moveTo>
                  <a:cubicBezTo>
                    <a:pt x="2790386" y="897027"/>
                    <a:pt x="2764064" y="919685"/>
                    <a:pt x="2764064" y="964551"/>
                  </a:cubicBezTo>
                  <a:cubicBezTo>
                    <a:pt x="2764064" y="978460"/>
                    <a:pt x="2752773" y="989677"/>
                    <a:pt x="2738940" y="989677"/>
                  </a:cubicBezTo>
                  <a:cubicBezTo>
                    <a:pt x="2712917" y="989677"/>
                    <a:pt x="2691307" y="998276"/>
                    <a:pt x="2674557" y="1015175"/>
                  </a:cubicBezTo>
                  <a:cubicBezTo>
                    <a:pt x="2669173" y="1020559"/>
                    <a:pt x="2665284" y="1025943"/>
                    <a:pt x="2662517" y="1030280"/>
                  </a:cubicBezTo>
                  <a:cubicBezTo>
                    <a:pt x="2665284" y="1034618"/>
                    <a:pt x="2669247" y="1040076"/>
                    <a:pt x="2674631" y="1045460"/>
                  </a:cubicBezTo>
                  <a:cubicBezTo>
                    <a:pt x="2691307" y="1062435"/>
                    <a:pt x="2712992" y="1070960"/>
                    <a:pt x="2739014" y="1070960"/>
                  </a:cubicBezTo>
                  <a:cubicBezTo>
                    <a:pt x="2752923" y="1070960"/>
                    <a:pt x="2764139" y="1082251"/>
                    <a:pt x="2764139" y="1096085"/>
                  </a:cubicBezTo>
                  <a:cubicBezTo>
                    <a:pt x="2764139" y="1122107"/>
                    <a:pt x="2772664" y="1143718"/>
                    <a:pt x="2789563" y="1160393"/>
                  </a:cubicBezTo>
                  <a:cubicBezTo>
                    <a:pt x="2795022" y="1165777"/>
                    <a:pt x="2800481" y="1169740"/>
                    <a:pt x="2804818" y="1172507"/>
                  </a:cubicBezTo>
                  <a:cubicBezTo>
                    <a:pt x="2809080" y="1169815"/>
                    <a:pt x="2814464" y="1165852"/>
                    <a:pt x="2819923" y="1160468"/>
                  </a:cubicBezTo>
                  <a:cubicBezTo>
                    <a:pt x="2836897" y="1143792"/>
                    <a:pt x="2845422" y="1122107"/>
                    <a:pt x="2845422" y="1096085"/>
                  </a:cubicBezTo>
                  <a:cubicBezTo>
                    <a:pt x="2845422" y="1082176"/>
                    <a:pt x="2856714" y="1070960"/>
                    <a:pt x="2870547" y="1070960"/>
                  </a:cubicBezTo>
                  <a:cubicBezTo>
                    <a:pt x="2896570" y="1070960"/>
                    <a:pt x="2918180" y="1062435"/>
                    <a:pt x="2934856" y="1045535"/>
                  </a:cubicBezTo>
                  <a:cubicBezTo>
                    <a:pt x="2940240" y="1040076"/>
                    <a:pt x="2944277" y="1034618"/>
                    <a:pt x="2947044" y="1030131"/>
                  </a:cubicBezTo>
                  <a:cubicBezTo>
                    <a:pt x="2937997" y="1015774"/>
                    <a:pt x="2915338" y="989527"/>
                    <a:pt x="2870547" y="989527"/>
                  </a:cubicBezTo>
                  <a:cubicBezTo>
                    <a:pt x="2856638" y="989527"/>
                    <a:pt x="2845422" y="978310"/>
                    <a:pt x="2845422" y="964477"/>
                  </a:cubicBezTo>
                  <a:cubicBezTo>
                    <a:pt x="2845422" y="919834"/>
                    <a:pt x="2819848" y="897327"/>
                    <a:pt x="2804743" y="887980"/>
                  </a:cubicBezTo>
                  <a:close/>
                  <a:moveTo>
                    <a:pt x="4582945" y="852311"/>
                  </a:moveTo>
                  <a:cubicBezTo>
                    <a:pt x="4576738" y="859789"/>
                    <a:pt x="4570906" y="867640"/>
                    <a:pt x="4565522" y="875791"/>
                  </a:cubicBezTo>
                  <a:cubicBezTo>
                    <a:pt x="4565522" y="875865"/>
                    <a:pt x="4565522" y="875865"/>
                    <a:pt x="4565522" y="875865"/>
                  </a:cubicBezTo>
                  <a:cubicBezTo>
                    <a:pt x="4564326" y="877660"/>
                    <a:pt x="4563204" y="879605"/>
                    <a:pt x="4562082" y="881399"/>
                  </a:cubicBezTo>
                  <a:cubicBezTo>
                    <a:pt x="4557372" y="888877"/>
                    <a:pt x="4552884" y="896654"/>
                    <a:pt x="4548772" y="904804"/>
                  </a:cubicBezTo>
                  <a:cubicBezTo>
                    <a:pt x="4544509" y="913254"/>
                    <a:pt x="4535836" y="918638"/>
                    <a:pt x="4526338" y="918638"/>
                  </a:cubicBezTo>
                  <a:cubicBezTo>
                    <a:pt x="4523646" y="918638"/>
                    <a:pt x="4520955" y="918190"/>
                    <a:pt x="4518412" y="917367"/>
                  </a:cubicBezTo>
                  <a:cubicBezTo>
                    <a:pt x="4498297" y="910786"/>
                    <a:pt x="4477733" y="906450"/>
                    <a:pt x="4457020" y="904431"/>
                  </a:cubicBezTo>
                  <a:cubicBezTo>
                    <a:pt x="4459040" y="925294"/>
                    <a:pt x="4463376" y="945857"/>
                    <a:pt x="4469956" y="965822"/>
                  </a:cubicBezTo>
                  <a:cubicBezTo>
                    <a:pt x="4473846" y="977638"/>
                    <a:pt x="4468461" y="990574"/>
                    <a:pt x="4457319" y="996107"/>
                  </a:cubicBezTo>
                  <a:cubicBezTo>
                    <a:pt x="4438700" y="1005455"/>
                    <a:pt x="4421127" y="1016896"/>
                    <a:pt x="4404825" y="1030355"/>
                  </a:cubicBezTo>
                  <a:cubicBezTo>
                    <a:pt x="4420978" y="1043665"/>
                    <a:pt x="4438626" y="1055181"/>
                    <a:pt x="4457394" y="1064603"/>
                  </a:cubicBezTo>
                  <a:cubicBezTo>
                    <a:pt x="4468536" y="1070211"/>
                    <a:pt x="4473846" y="1083073"/>
                    <a:pt x="4469956" y="1094888"/>
                  </a:cubicBezTo>
                  <a:cubicBezTo>
                    <a:pt x="4463376" y="1114853"/>
                    <a:pt x="4459040" y="1135417"/>
                    <a:pt x="4457020" y="1156280"/>
                  </a:cubicBezTo>
                  <a:cubicBezTo>
                    <a:pt x="4477883" y="1154261"/>
                    <a:pt x="4498522" y="1149924"/>
                    <a:pt x="4518412" y="1143344"/>
                  </a:cubicBezTo>
                  <a:cubicBezTo>
                    <a:pt x="4520955" y="1142521"/>
                    <a:pt x="4523572" y="1142072"/>
                    <a:pt x="4526264" y="1142072"/>
                  </a:cubicBezTo>
                  <a:cubicBezTo>
                    <a:pt x="4535760" y="1142072"/>
                    <a:pt x="4544509" y="1147382"/>
                    <a:pt x="4548772" y="1155907"/>
                  </a:cubicBezTo>
                  <a:cubicBezTo>
                    <a:pt x="4553856" y="1166001"/>
                    <a:pt x="4559464" y="1175797"/>
                    <a:pt x="4565522" y="1184845"/>
                  </a:cubicBezTo>
                  <a:cubicBezTo>
                    <a:pt x="4570980" y="1193071"/>
                    <a:pt x="4576738" y="1200922"/>
                    <a:pt x="4582945" y="1208400"/>
                  </a:cubicBezTo>
                  <a:cubicBezTo>
                    <a:pt x="4584440" y="1206605"/>
                    <a:pt x="4585936" y="1204810"/>
                    <a:pt x="4587357" y="1203016"/>
                  </a:cubicBezTo>
                  <a:cubicBezTo>
                    <a:pt x="4591694" y="1197407"/>
                    <a:pt x="4596106" y="1191351"/>
                    <a:pt x="4600293" y="1184995"/>
                  </a:cubicBezTo>
                  <a:cubicBezTo>
                    <a:pt x="4606426" y="1175871"/>
                    <a:pt x="4612033" y="1166076"/>
                    <a:pt x="4617118" y="1155981"/>
                  </a:cubicBezTo>
                  <a:cubicBezTo>
                    <a:pt x="4622652" y="1144840"/>
                    <a:pt x="4635662" y="1139456"/>
                    <a:pt x="4647478" y="1143419"/>
                  </a:cubicBezTo>
                  <a:cubicBezTo>
                    <a:pt x="4658096" y="1146933"/>
                    <a:pt x="4668938" y="1149849"/>
                    <a:pt x="4679856" y="1152018"/>
                  </a:cubicBezTo>
                  <a:cubicBezTo>
                    <a:pt x="4684568" y="1152990"/>
                    <a:pt x="4689353" y="1153813"/>
                    <a:pt x="4694214" y="1154560"/>
                  </a:cubicBezTo>
                  <a:cubicBezTo>
                    <a:pt x="4694364" y="1154635"/>
                    <a:pt x="4694438" y="1154635"/>
                    <a:pt x="4694587" y="1154635"/>
                  </a:cubicBezTo>
                  <a:cubicBezTo>
                    <a:pt x="4699298" y="1155308"/>
                    <a:pt x="4704084" y="1155907"/>
                    <a:pt x="4708870" y="1156355"/>
                  </a:cubicBezTo>
                  <a:cubicBezTo>
                    <a:pt x="4706850" y="1135492"/>
                    <a:pt x="4702514" y="1114929"/>
                    <a:pt x="4695858" y="1094963"/>
                  </a:cubicBezTo>
                  <a:cubicBezTo>
                    <a:pt x="4691895" y="1083148"/>
                    <a:pt x="4697279" y="1070211"/>
                    <a:pt x="4708422" y="1064603"/>
                  </a:cubicBezTo>
                  <a:cubicBezTo>
                    <a:pt x="4727264" y="1055181"/>
                    <a:pt x="4744838" y="1043665"/>
                    <a:pt x="4760989" y="1030355"/>
                  </a:cubicBezTo>
                  <a:cubicBezTo>
                    <a:pt x="4744762" y="1016970"/>
                    <a:pt x="4727190" y="1005529"/>
                    <a:pt x="4708422" y="996107"/>
                  </a:cubicBezTo>
                  <a:cubicBezTo>
                    <a:pt x="4697279" y="990500"/>
                    <a:pt x="4691895" y="977562"/>
                    <a:pt x="4695858" y="965748"/>
                  </a:cubicBezTo>
                  <a:cubicBezTo>
                    <a:pt x="4702514" y="945782"/>
                    <a:pt x="4706850" y="925218"/>
                    <a:pt x="4708870" y="904356"/>
                  </a:cubicBezTo>
                  <a:cubicBezTo>
                    <a:pt x="4688081" y="906300"/>
                    <a:pt x="4667518" y="910637"/>
                    <a:pt x="4647402" y="917292"/>
                  </a:cubicBezTo>
                  <a:cubicBezTo>
                    <a:pt x="4635588" y="921255"/>
                    <a:pt x="4622652" y="915872"/>
                    <a:pt x="4617118" y="904730"/>
                  </a:cubicBezTo>
                  <a:cubicBezTo>
                    <a:pt x="4612033" y="894635"/>
                    <a:pt x="4606426" y="884839"/>
                    <a:pt x="4600368" y="875791"/>
                  </a:cubicBezTo>
                  <a:cubicBezTo>
                    <a:pt x="4596180" y="869360"/>
                    <a:pt x="4591768" y="863303"/>
                    <a:pt x="4587357" y="857695"/>
                  </a:cubicBezTo>
                  <a:cubicBezTo>
                    <a:pt x="4585936" y="855900"/>
                    <a:pt x="4584440" y="854106"/>
                    <a:pt x="4582945" y="852311"/>
                  </a:cubicBezTo>
                  <a:close/>
                  <a:moveTo>
                    <a:pt x="3399970" y="852236"/>
                  </a:moveTo>
                  <a:cubicBezTo>
                    <a:pt x="3398848" y="853731"/>
                    <a:pt x="3397652" y="855152"/>
                    <a:pt x="3396455" y="856648"/>
                  </a:cubicBezTo>
                  <a:cubicBezTo>
                    <a:pt x="3396156" y="857021"/>
                    <a:pt x="3395857" y="857396"/>
                    <a:pt x="3395558" y="857770"/>
                  </a:cubicBezTo>
                  <a:cubicBezTo>
                    <a:pt x="3393389" y="860611"/>
                    <a:pt x="3391221" y="863453"/>
                    <a:pt x="3388977" y="866518"/>
                  </a:cubicBezTo>
                  <a:cubicBezTo>
                    <a:pt x="3388678" y="866892"/>
                    <a:pt x="3388379" y="867341"/>
                    <a:pt x="3388080" y="867790"/>
                  </a:cubicBezTo>
                  <a:cubicBezTo>
                    <a:pt x="3384117" y="873398"/>
                    <a:pt x="3380228" y="879231"/>
                    <a:pt x="3376639" y="885063"/>
                  </a:cubicBezTo>
                  <a:cubicBezTo>
                    <a:pt x="3372751" y="891494"/>
                    <a:pt x="3369087" y="898075"/>
                    <a:pt x="3365722" y="904804"/>
                  </a:cubicBezTo>
                  <a:cubicBezTo>
                    <a:pt x="3360114" y="915872"/>
                    <a:pt x="3347177" y="921181"/>
                    <a:pt x="3335437" y="917292"/>
                  </a:cubicBezTo>
                  <a:cubicBezTo>
                    <a:pt x="3315396" y="910637"/>
                    <a:pt x="3294832" y="906374"/>
                    <a:pt x="3274045" y="904356"/>
                  </a:cubicBezTo>
                  <a:cubicBezTo>
                    <a:pt x="3275989" y="925218"/>
                    <a:pt x="3280326" y="945782"/>
                    <a:pt x="3286981" y="965748"/>
                  </a:cubicBezTo>
                  <a:cubicBezTo>
                    <a:pt x="3290944" y="977638"/>
                    <a:pt x="3285560" y="990500"/>
                    <a:pt x="3274269" y="996107"/>
                  </a:cubicBezTo>
                  <a:cubicBezTo>
                    <a:pt x="3255500" y="1005455"/>
                    <a:pt x="3237927" y="1016970"/>
                    <a:pt x="3221701" y="1030355"/>
                  </a:cubicBezTo>
                  <a:cubicBezTo>
                    <a:pt x="3237778" y="1043665"/>
                    <a:pt x="3255426" y="1055107"/>
                    <a:pt x="3274269" y="1064603"/>
                  </a:cubicBezTo>
                  <a:cubicBezTo>
                    <a:pt x="3285411" y="1070211"/>
                    <a:pt x="3290720" y="1083073"/>
                    <a:pt x="3286832" y="1094888"/>
                  </a:cubicBezTo>
                  <a:cubicBezTo>
                    <a:pt x="3280252" y="1114929"/>
                    <a:pt x="3275914" y="1135492"/>
                    <a:pt x="3273895" y="1156280"/>
                  </a:cubicBezTo>
                  <a:cubicBezTo>
                    <a:pt x="3294758" y="1154261"/>
                    <a:pt x="3315322" y="1149924"/>
                    <a:pt x="3335288" y="1143344"/>
                  </a:cubicBezTo>
                  <a:cubicBezTo>
                    <a:pt x="3337904" y="1142446"/>
                    <a:pt x="3340522" y="1142072"/>
                    <a:pt x="3343139" y="1142072"/>
                  </a:cubicBezTo>
                  <a:cubicBezTo>
                    <a:pt x="3352337" y="1142072"/>
                    <a:pt x="3361160" y="1147157"/>
                    <a:pt x="3365498" y="1155831"/>
                  </a:cubicBezTo>
                  <a:cubicBezTo>
                    <a:pt x="3368937" y="1162562"/>
                    <a:pt x="3372602" y="1169142"/>
                    <a:pt x="3376415" y="1175572"/>
                  </a:cubicBezTo>
                  <a:cubicBezTo>
                    <a:pt x="3380228" y="1181779"/>
                    <a:pt x="3384416" y="1187986"/>
                    <a:pt x="3388754" y="1194117"/>
                  </a:cubicBezTo>
                  <a:cubicBezTo>
                    <a:pt x="3388903" y="1194416"/>
                    <a:pt x="3389127" y="1194641"/>
                    <a:pt x="3389276" y="1194865"/>
                  </a:cubicBezTo>
                  <a:cubicBezTo>
                    <a:pt x="3391296" y="1197632"/>
                    <a:pt x="3393315" y="1200324"/>
                    <a:pt x="3395333" y="1202941"/>
                  </a:cubicBezTo>
                  <a:cubicBezTo>
                    <a:pt x="3395708" y="1203465"/>
                    <a:pt x="3396156" y="1203913"/>
                    <a:pt x="3396530" y="1204437"/>
                  </a:cubicBezTo>
                  <a:cubicBezTo>
                    <a:pt x="3397652" y="1205858"/>
                    <a:pt x="3398773" y="1207203"/>
                    <a:pt x="3399895" y="1208550"/>
                  </a:cubicBezTo>
                  <a:cubicBezTo>
                    <a:pt x="3413205" y="1192472"/>
                    <a:pt x="3424646" y="1174825"/>
                    <a:pt x="3434143" y="1155981"/>
                  </a:cubicBezTo>
                  <a:cubicBezTo>
                    <a:pt x="3439751" y="1144840"/>
                    <a:pt x="3452688" y="1139456"/>
                    <a:pt x="3464503" y="1143419"/>
                  </a:cubicBezTo>
                  <a:cubicBezTo>
                    <a:pt x="3475120" y="1146933"/>
                    <a:pt x="3485964" y="1149849"/>
                    <a:pt x="3496881" y="1152018"/>
                  </a:cubicBezTo>
                  <a:cubicBezTo>
                    <a:pt x="3506452" y="1153962"/>
                    <a:pt x="3516098" y="1155383"/>
                    <a:pt x="3525894" y="1156355"/>
                  </a:cubicBezTo>
                  <a:cubicBezTo>
                    <a:pt x="3523950" y="1135492"/>
                    <a:pt x="3519613" y="1114929"/>
                    <a:pt x="3512958" y="1094963"/>
                  </a:cubicBezTo>
                  <a:cubicBezTo>
                    <a:pt x="3509070" y="1083148"/>
                    <a:pt x="3514379" y="1070211"/>
                    <a:pt x="3525521" y="1064603"/>
                  </a:cubicBezTo>
                  <a:cubicBezTo>
                    <a:pt x="3544365" y="1055107"/>
                    <a:pt x="3562012" y="1043665"/>
                    <a:pt x="3578088" y="1030355"/>
                  </a:cubicBezTo>
                  <a:cubicBezTo>
                    <a:pt x="3561938" y="1017045"/>
                    <a:pt x="3544290" y="1005529"/>
                    <a:pt x="3525521" y="996107"/>
                  </a:cubicBezTo>
                  <a:cubicBezTo>
                    <a:pt x="3514379" y="990500"/>
                    <a:pt x="3509070" y="977638"/>
                    <a:pt x="3512958" y="965822"/>
                  </a:cubicBezTo>
                  <a:cubicBezTo>
                    <a:pt x="3519539" y="945782"/>
                    <a:pt x="3523875" y="925218"/>
                    <a:pt x="3525894" y="904431"/>
                  </a:cubicBezTo>
                  <a:cubicBezTo>
                    <a:pt x="3505182" y="906374"/>
                    <a:pt x="3484618" y="910712"/>
                    <a:pt x="3464503" y="917367"/>
                  </a:cubicBezTo>
                  <a:cubicBezTo>
                    <a:pt x="3452688" y="921255"/>
                    <a:pt x="3439826" y="915946"/>
                    <a:pt x="3434217" y="904804"/>
                  </a:cubicBezTo>
                  <a:cubicBezTo>
                    <a:pt x="3424721" y="885886"/>
                    <a:pt x="3413280" y="868313"/>
                    <a:pt x="3399970" y="852236"/>
                  </a:cubicBezTo>
                  <a:close/>
                  <a:moveTo>
                    <a:pt x="5765846" y="852161"/>
                  </a:moveTo>
                  <a:cubicBezTo>
                    <a:pt x="5752536" y="868238"/>
                    <a:pt x="5741094" y="885886"/>
                    <a:pt x="5731597" y="904730"/>
                  </a:cubicBezTo>
                  <a:cubicBezTo>
                    <a:pt x="5725988" y="915872"/>
                    <a:pt x="5713128" y="921181"/>
                    <a:pt x="5701312" y="917292"/>
                  </a:cubicBezTo>
                  <a:cubicBezTo>
                    <a:pt x="5681198" y="910712"/>
                    <a:pt x="5660634" y="906374"/>
                    <a:pt x="5639846" y="904356"/>
                  </a:cubicBezTo>
                  <a:cubicBezTo>
                    <a:pt x="5641864" y="925294"/>
                    <a:pt x="5646202" y="945857"/>
                    <a:pt x="5652857" y="965748"/>
                  </a:cubicBezTo>
                  <a:cubicBezTo>
                    <a:pt x="5656820" y="977562"/>
                    <a:pt x="5651436" y="990500"/>
                    <a:pt x="5640444" y="995958"/>
                  </a:cubicBezTo>
                  <a:cubicBezTo>
                    <a:pt x="5621675" y="1005305"/>
                    <a:pt x="5604102" y="1016821"/>
                    <a:pt x="5587876" y="1030205"/>
                  </a:cubicBezTo>
                  <a:cubicBezTo>
                    <a:pt x="5603952" y="1043516"/>
                    <a:pt x="5621600" y="1054957"/>
                    <a:pt x="5640444" y="1064454"/>
                  </a:cubicBezTo>
                  <a:cubicBezTo>
                    <a:pt x="5651586" y="1070062"/>
                    <a:pt x="5656970" y="1082999"/>
                    <a:pt x="5653006" y="1094813"/>
                  </a:cubicBezTo>
                  <a:cubicBezTo>
                    <a:pt x="5646351" y="1114779"/>
                    <a:pt x="5642014" y="1135343"/>
                    <a:pt x="5639995" y="1156206"/>
                  </a:cubicBezTo>
                  <a:cubicBezTo>
                    <a:pt x="5660933" y="1154186"/>
                    <a:pt x="5681496" y="1149849"/>
                    <a:pt x="5701462" y="1143269"/>
                  </a:cubicBezTo>
                  <a:cubicBezTo>
                    <a:pt x="5704004" y="1142371"/>
                    <a:pt x="5706696" y="1141998"/>
                    <a:pt x="5709314" y="1141998"/>
                  </a:cubicBezTo>
                  <a:cubicBezTo>
                    <a:pt x="5718586" y="1141998"/>
                    <a:pt x="5727410" y="1147157"/>
                    <a:pt x="5731747" y="1155831"/>
                  </a:cubicBezTo>
                  <a:cubicBezTo>
                    <a:pt x="5741244" y="1174675"/>
                    <a:pt x="5752684" y="1192322"/>
                    <a:pt x="5765994" y="1208400"/>
                  </a:cubicBezTo>
                  <a:cubicBezTo>
                    <a:pt x="5779380" y="1192248"/>
                    <a:pt x="5790820" y="1174675"/>
                    <a:pt x="5800318" y="1155831"/>
                  </a:cubicBezTo>
                  <a:cubicBezTo>
                    <a:pt x="5805926" y="1144690"/>
                    <a:pt x="5818937" y="1139380"/>
                    <a:pt x="5830752" y="1143344"/>
                  </a:cubicBezTo>
                  <a:cubicBezTo>
                    <a:pt x="5841221" y="1146858"/>
                    <a:pt x="5852064" y="1149774"/>
                    <a:pt x="5862980" y="1151943"/>
                  </a:cubicBezTo>
                  <a:cubicBezTo>
                    <a:pt x="5872478" y="1153887"/>
                    <a:pt x="5882198" y="1155308"/>
                    <a:pt x="5891920" y="1156280"/>
                  </a:cubicBezTo>
                  <a:cubicBezTo>
                    <a:pt x="5891696" y="1153962"/>
                    <a:pt x="5891546" y="1151719"/>
                    <a:pt x="5891246" y="1149326"/>
                  </a:cubicBezTo>
                  <a:cubicBezTo>
                    <a:pt x="5889452" y="1134670"/>
                    <a:pt x="5886461" y="1119938"/>
                    <a:pt x="5882423" y="1105656"/>
                  </a:cubicBezTo>
                  <a:lnTo>
                    <a:pt x="5882124" y="1104759"/>
                  </a:lnTo>
                  <a:cubicBezTo>
                    <a:pt x="5881077" y="1101469"/>
                    <a:pt x="5880105" y="1098103"/>
                    <a:pt x="5878983" y="1094738"/>
                  </a:cubicBezTo>
                  <a:cubicBezTo>
                    <a:pt x="5878684" y="1093916"/>
                    <a:pt x="5878610" y="1093018"/>
                    <a:pt x="5878460" y="1092196"/>
                  </a:cubicBezTo>
                  <a:cubicBezTo>
                    <a:pt x="5878310" y="1091448"/>
                    <a:pt x="5878086" y="1090626"/>
                    <a:pt x="5878011" y="1089878"/>
                  </a:cubicBezTo>
                  <a:cubicBezTo>
                    <a:pt x="5877861" y="1088906"/>
                    <a:pt x="5877861" y="1087933"/>
                    <a:pt x="5877861" y="1086962"/>
                  </a:cubicBezTo>
                  <a:cubicBezTo>
                    <a:pt x="5877861" y="1086214"/>
                    <a:pt x="5877861" y="1085466"/>
                    <a:pt x="5877936" y="1084719"/>
                  </a:cubicBezTo>
                  <a:cubicBezTo>
                    <a:pt x="5878011" y="1083746"/>
                    <a:pt x="5878086" y="1082849"/>
                    <a:pt x="5878310" y="1081877"/>
                  </a:cubicBezTo>
                  <a:cubicBezTo>
                    <a:pt x="5878535" y="1081054"/>
                    <a:pt x="5878758" y="1080307"/>
                    <a:pt x="5878983" y="1079558"/>
                  </a:cubicBezTo>
                  <a:cubicBezTo>
                    <a:pt x="5879432" y="1078138"/>
                    <a:pt x="5879955" y="1076792"/>
                    <a:pt x="5880628" y="1075521"/>
                  </a:cubicBezTo>
                  <a:cubicBezTo>
                    <a:pt x="5881077" y="1074698"/>
                    <a:pt x="5881526" y="1073801"/>
                    <a:pt x="5882049" y="1072978"/>
                  </a:cubicBezTo>
                  <a:cubicBezTo>
                    <a:pt x="5882198" y="1072754"/>
                    <a:pt x="5882274" y="1072454"/>
                    <a:pt x="5882497" y="1072156"/>
                  </a:cubicBezTo>
                  <a:cubicBezTo>
                    <a:pt x="5882797" y="1071707"/>
                    <a:pt x="5883170" y="1071333"/>
                    <a:pt x="5883544" y="1070960"/>
                  </a:cubicBezTo>
                  <a:cubicBezTo>
                    <a:pt x="5884142" y="1070211"/>
                    <a:pt x="5884816" y="1069539"/>
                    <a:pt x="5885489" y="1068866"/>
                  </a:cubicBezTo>
                  <a:cubicBezTo>
                    <a:pt x="5886087" y="1068268"/>
                    <a:pt x="5886684" y="1067744"/>
                    <a:pt x="5887284" y="1067220"/>
                  </a:cubicBezTo>
                  <a:cubicBezTo>
                    <a:pt x="5888181" y="1066548"/>
                    <a:pt x="5889153" y="1065949"/>
                    <a:pt x="5890124" y="1065351"/>
                  </a:cubicBezTo>
                  <a:cubicBezTo>
                    <a:pt x="5890648" y="1065052"/>
                    <a:pt x="5891172" y="1064678"/>
                    <a:pt x="5891696" y="1064379"/>
                  </a:cubicBezTo>
                  <a:cubicBezTo>
                    <a:pt x="5910464" y="1054882"/>
                    <a:pt x="5928037" y="1043442"/>
                    <a:pt x="5944189" y="1030131"/>
                  </a:cubicBezTo>
                  <a:cubicBezTo>
                    <a:pt x="5927962" y="1016746"/>
                    <a:pt x="5910315" y="1005305"/>
                    <a:pt x="5891620" y="995883"/>
                  </a:cubicBezTo>
                  <a:cubicBezTo>
                    <a:pt x="5891546" y="995883"/>
                    <a:pt x="5891546" y="995883"/>
                    <a:pt x="5891546" y="995883"/>
                  </a:cubicBezTo>
                  <a:cubicBezTo>
                    <a:pt x="5891321" y="995733"/>
                    <a:pt x="5891096" y="995584"/>
                    <a:pt x="5890873" y="995434"/>
                  </a:cubicBezTo>
                  <a:cubicBezTo>
                    <a:pt x="5889526" y="994687"/>
                    <a:pt x="5888256" y="993864"/>
                    <a:pt x="5887134" y="992967"/>
                  </a:cubicBezTo>
                  <a:cubicBezTo>
                    <a:pt x="5886611" y="992593"/>
                    <a:pt x="5886162" y="992144"/>
                    <a:pt x="5885714" y="991696"/>
                  </a:cubicBezTo>
                  <a:cubicBezTo>
                    <a:pt x="5884816" y="990873"/>
                    <a:pt x="5884068" y="990050"/>
                    <a:pt x="5883320" y="989153"/>
                  </a:cubicBezTo>
                  <a:cubicBezTo>
                    <a:pt x="5883096" y="988854"/>
                    <a:pt x="5882722" y="988629"/>
                    <a:pt x="5882497" y="988256"/>
                  </a:cubicBezTo>
                  <a:cubicBezTo>
                    <a:pt x="5882348" y="988031"/>
                    <a:pt x="5882274" y="987807"/>
                    <a:pt x="5882124" y="987583"/>
                  </a:cubicBezTo>
                  <a:cubicBezTo>
                    <a:pt x="5881376" y="986386"/>
                    <a:pt x="5880703" y="985190"/>
                    <a:pt x="5880105" y="983919"/>
                  </a:cubicBezTo>
                  <a:cubicBezTo>
                    <a:pt x="5879806" y="983096"/>
                    <a:pt x="5879506" y="982348"/>
                    <a:pt x="5879207" y="981526"/>
                  </a:cubicBezTo>
                  <a:cubicBezTo>
                    <a:pt x="5878833" y="980479"/>
                    <a:pt x="5878535" y="979432"/>
                    <a:pt x="5878310" y="978385"/>
                  </a:cubicBezTo>
                  <a:cubicBezTo>
                    <a:pt x="5878086" y="977562"/>
                    <a:pt x="5878011" y="976741"/>
                    <a:pt x="5877936" y="975843"/>
                  </a:cubicBezTo>
                  <a:cubicBezTo>
                    <a:pt x="5877861" y="975020"/>
                    <a:pt x="5877861" y="974123"/>
                    <a:pt x="5877861" y="973300"/>
                  </a:cubicBezTo>
                  <a:cubicBezTo>
                    <a:pt x="5877861" y="972328"/>
                    <a:pt x="5877861" y="971431"/>
                    <a:pt x="5878011" y="970534"/>
                  </a:cubicBezTo>
                  <a:cubicBezTo>
                    <a:pt x="5878086" y="969785"/>
                    <a:pt x="5878310" y="968964"/>
                    <a:pt x="5878460" y="968141"/>
                  </a:cubicBezTo>
                  <a:cubicBezTo>
                    <a:pt x="5878610" y="967393"/>
                    <a:pt x="5878610" y="966571"/>
                    <a:pt x="5878908" y="965748"/>
                  </a:cubicBezTo>
                  <a:cubicBezTo>
                    <a:pt x="5879955" y="962458"/>
                    <a:pt x="5881002" y="959093"/>
                    <a:pt x="5882049" y="955727"/>
                  </a:cubicBezTo>
                  <a:lnTo>
                    <a:pt x="5882274" y="954980"/>
                  </a:lnTo>
                  <a:cubicBezTo>
                    <a:pt x="5886311" y="940697"/>
                    <a:pt x="5889302" y="925966"/>
                    <a:pt x="5891096" y="911236"/>
                  </a:cubicBezTo>
                  <a:cubicBezTo>
                    <a:pt x="5891096" y="911160"/>
                    <a:pt x="5891096" y="911086"/>
                    <a:pt x="5891096" y="911011"/>
                  </a:cubicBezTo>
                  <a:cubicBezTo>
                    <a:pt x="5891396" y="908767"/>
                    <a:pt x="5891546" y="906599"/>
                    <a:pt x="5891770" y="904356"/>
                  </a:cubicBezTo>
                  <a:cubicBezTo>
                    <a:pt x="5870982" y="906374"/>
                    <a:pt x="5850493" y="910637"/>
                    <a:pt x="5830453" y="917292"/>
                  </a:cubicBezTo>
                  <a:cubicBezTo>
                    <a:pt x="5818638" y="921181"/>
                    <a:pt x="5805776" y="915872"/>
                    <a:pt x="5800168" y="904730"/>
                  </a:cubicBezTo>
                  <a:cubicBezTo>
                    <a:pt x="5790672" y="885960"/>
                    <a:pt x="5779156" y="868313"/>
                    <a:pt x="5765846" y="852161"/>
                  </a:cubicBezTo>
                  <a:close/>
                  <a:moveTo>
                    <a:pt x="2217069" y="852161"/>
                  </a:moveTo>
                  <a:cubicBezTo>
                    <a:pt x="2203759" y="868238"/>
                    <a:pt x="2192318" y="885886"/>
                    <a:pt x="2182822" y="904730"/>
                  </a:cubicBezTo>
                  <a:cubicBezTo>
                    <a:pt x="2177213" y="915872"/>
                    <a:pt x="2164352" y="921181"/>
                    <a:pt x="2152536" y="917292"/>
                  </a:cubicBezTo>
                  <a:cubicBezTo>
                    <a:pt x="2132496" y="910712"/>
                    <a:pt x="2111933" y="906374"/>
                    <a:pt x="2091145" y="904356"/>
                  </a:cubicBezTo>
                  <a:cubicBezTo>
                    <a:pt x="2093089" y="925218"/>
                    <a:pt x="2097426" y="945782"/>
                    <a:pt x="2104081" y="965748"/>
                  </a:cubicBezTo>
                  <a:cubicBezTo>
                    <a:pt x="2108045" y="977562"/>
                    <a:pt x="2102661" y="990500"/>
                    <a:pt x="2091444" y="996033"/>
                  </a:cubicBezTo>
                  <a:cubicBezTo>
                    <a:pt x="2072674" y="1005379"/>
                    <a:pt x="2055102" y="1016896"/>
                    <a:pt x="2038875" y="1030280"/>
                  </a:cubicBezTo>
                  <a:cubicBezTo>
                    <a:pt x="2054952" y="1043591"/>
                    <a:pt x="2072600" y="1055032"/>
                    <a:pt x="2091444" y="1064528"/>
                  </a:cubicBezTo>
                  <a:cubicBezTo>
                    <a:pt x="2102585" y="1070137"/>
                    <a:pt x="2107895" y="1082999"/>
                    <a:pt x="2104006" y="1094813"/>
                  </a:cubicBezTo>
                  <a:cubicBezTo>
                    <a:pt x="2097351" y="1114853"/>
                    <a:pt x="2093089" y="1135417"/>
                    <a:pt x="2091070" y="1156206"/>
                  </a:cubicBezTo>
                  <a:cubicBezTo>
                    <a:pt x="2111933" y="1154186"/>
                    <a:pt x="2132496" y="1149849"/>
                    <a:pt x="2152462" y="1143269"/>
                  </a:cubicBezTo>
                  <a:cubicBezTo>
                    <a:pt x="2155005" y="1142371"/>
                    <a:pt x="2157697" y="1141998"/>
                    <a:pt x="2160314" y="1141998"/>
                  </a:cubicBezTo>
                  <a:cubicBezTo>
                    <a:pt x="2169586" y="1141998"/>
                    <a:pt x="2178410" y="1147157"/>
                    <a:pt x="2182747" y="1155831"/>
                  </a:cubicBezTo>
                  <a:cubicBezTo>
                    <a:pt x="2192243" y="1174675"/>
                    <a:pt x="2203684" y="1192322"/>
                    <a:pt x="2216995" y="1208400"/>
                  </a:cubicBezTo>
                  <a:cubicBezTo>
                    <a:pt x="2230305" y="1192248"/>
                    <a:pt x="2241821" y="1174675"/>
                    <a:pt x="2251242" y="1155831"/>
                  </a:cubicBezTo>
                  <a:cubicBezTo>
                    <a:pt x="2256851" y="1144690"/>
                    <a:pt x="2269862" y="1139380"/>
                    <a:pt x="2281677" y="1143344"/>
                  </a:cubicBezTo>
                  <a:cubicBezTo>
                    <a:pt x="2292146" y="1146858"/>
                    <a:pt x="2303063" y="1149774"/>
                    <a:pt x="2313981" y="1151943"/>
                  </a:cubicBezTo>
                  <a:cubicBezTo>
                    <a:pt x="2318692" y="1152915"/>
                    <a:pt x="2323552" y="1153737"/>
                    <a:pt x="2328338" y="1154486"/>
                  </a:cubicBezTo>
                  <a:cubicBezTo>
                    <a:pt x="2328488" y="1154560"/>
                    <a:pt x="2328637" y="1154560"/>
                    <a:pt x="2328787" y="1154560"/>
                  </a:cubicBezTo>
                  <a:cubicBezTo>
                    <a:pt x="2333497" y="1155233"/>
                    <a:pt x="2338208" y="1155831"/>
                    <a:pt x="2342920" y="1156280"/>
                  </a:cubicBezTo>
                  <a:cubicBezTo>
                    <a:pt x="2342920" y="1156280"/>
                    <a:pt x="2342994" y="1156280"/>
                    <a:pt x="2342994" y="1156280"/>
                  </a:cubicBezTo>
                  <a:cubicBezTo>
                    <a:pt x="2340975" y="1135268"/>
                    <a:pt x="2336638" y="1114704"/>
                    <a:pt x="2330058" y="1094888"/>
                  </a:cubicBezTo>
                  <a:cubicBezTo>
                    <a:pt x="2326169" y="1083073"/>
                    <a:pt x="2331479" y="1070137"/>
                    <a:pt x="2342620" y="1064528"/>
                  </a:cubicBezTo>
                  <a:cubicBezTo>
                    <a:pt x="2361464" y="1055107"/>
                    <a:pt x="2379037" y="1043591"/>
                    <a:pt x="2395188" y="1030280"/>
                  </a:cubicBezTo>
                  <a:cubicBezTo>
                    <a:pt x="2378962" y="1016896"/>
                    <a:pt x="2361314" y="1005455"/>
                    <a:pt x="2342620" y="996033"/>
                  </a:cubicBezTo>
                  <a:cubicBezTo>
                    <a:pt x="2331479" y="990424"/>
                    <a:pt x="2326169" y="977562"/>
                    <a:pt x="2330058" y="965748"/>
                  </a:cubicBezTo>
                  <a:cubicBezTo>
                    <a:pt x="2336638" y="945782"/>
                    <a:pt x="2340975" y="925218"/>
                    <a:pt x="2342994" y="904356"/>
                  </a:cubicBezTo>
                  <a:cubicBezTo>
                    <a:pt x="2322206" y="906300"/>
                    <a:pt x="2301643" y="910637"/>
                    <a:pt x="2281602" y="917292"/>
                  </a:cubicBezTo>
                  <a:cubicBezTo>
                    <a:pt x="2269862" y="921181"/>
                    <a:pt x="2256925" y="915872"/>
                    <a:pt x="2251318" y="904730"/>
                  </a:cubicBezTo>
                  <a:cubicBezTo>
                    <a:pt x="2241895" y="885960"/>
                    <a:pt x="2230455" y="868313"/>
                    <a:pt x="2217069" y="852161"/>
                  </a:cubicBezTo>
                  <a:close/>
                  <a:moveTo>
                    <a:pt x="1034169" y="852087"/>
                  </a:moveTo>
                  <a:cubicBezTo>
                    <a:pt x="1020784" y="868238"/>
                    <a:pt x="1009343" y="885886"/>
                    <a:pt x="999921" y="904655"/>
                  </a:cubicBezTo>
                  <a:cubicBezTo>
                    <a:pt x="994387" y="915797"/>
                    <a:pt x="981451" y="921181"/>
                    <a:pt x="969637" y="917292"/>
                  </a:cubicBezTo>
                  <a:cubicBezTo>
                    <a:pt x="949521" y="910712"/>
                    <a:pt x="928958" y="906374"/>
                    <a:pt x="908170" y="904356"/>
                  </a:cubicBezTo>
                  <a:cubicBezTo>
                    <a:pt x="910189" y="925218"/>
                    <a:pt x="914525" y="945782"/>
                    <a:pt x="921180" y="965748"/>
                  </a:cubicBezTo>
                  <a:cubicBezTo>
                    <a:pt x="925144" y="977638"/>
                    <a:pt x="919760" y="990574"/>
                    <a:pt x="908619" y="996033"/>
                  </a:cubicBezTo>
                  <a:cubicBezTo>
                    <a:pt x="889924" y="1005305"/>
                    <a:pt x="872351" y="1016821"/>
                    <a:pt x="856050" y="1030280"/>
                  </a:cubicBezTo>
                  <a:cubicBezTo>
                    <a:pt x="872202" y="1043665"/>
                    <a:pt x="889849" y="1055107"/>
                    <a:pt x="908619" y="1064528"/>
                  </a:cubicBezTo>
                  <a:cubicBezTo>
                    <a:pt x="919760" y="1070137"/>
                    <a:pt x="925144" y="1083073"/>
                    <a:pt x="921180" y="1094888"/>
                  </a:cubicBezTo>
                  <a:cubicBezTo>
                    <a:pt x="914525" y="1114853"/>
                    <a:pt x="910189" y="1135417"/>
                    <a:pt x="908170" y="1156280"/>
                  </a:cubicBezTo>
                  <a:cubicBezTo>
                    <a:pt x="929107" y="1154261"/>
                    <a:pt x="949671" y="1149924"/>
                    <a:pt x="969637" y="1143344"/>
                  </a:cubicBezTo>
                  <a:cubicBezTo>
                    <a:pt x="972179" y="1142446"/>
                    <a:pt x="974871" y="1142072"/>
                    <a:pt x="977488" y="1142072"/>
                  </a:cubicBezTo>
                  <a:cubicBezTo>
                    <a:pt x="986761" y="1142072"/>
                    <a:pt x="995584" y="1147307"/>
                    <a:pt x="999921" y="1155981"/>
                  </a:cubicBezTo>
                  <a:cubicBezTo>
                    <a:pt x="1009343" y="1174825"/>
                    <a:pt x="1020784" y="1192398"/>
                    <a:pt x="1034169" y="1208550"/>
                  </a:cubicBezTo>
                  <a:cubicBezTo>
                    <a:pt x="1047480" y="1192322"/>
                    <a:pt x="1058995" y="1174750"/>
                    <a:pt x="1068343" y="1155981"/>
                  </a:cubicBezTo>
                  <a:cubicBezTo>
                    <a:pt x="1073876" y="1144840"/>
                    <a:pt x="1086812" y="1139456"/>
                    <a:pt x="1098702" y="1143419"/>
                  </a:cubicBezTo>
                  <a:cubicBezTo>
                    <a:pt x="1109321" y="1146933"/>
                    <a:pt x="1120163" y="1149849"/>
                    <a:pt x="1131080" y="1152018"/>
                  </a:cubicBezTo>
                  <a:cubicBezTo>
                    <a:pt x="1135791" y="1152990"/>
                    <a:pt x="1140577" y="1153813"/>
                    <a:pt x="1145437" y="1154560"/>
                  </a:cubicBezTo>
                  <a:cubicBezTo>
                    <a:pt x="1145587" y="1154635"/>
                    <a:pt x="1145662" y="1154635"/>
                    <a:pt x="1145812" y="1154635"/>
                  </a:cubicBezTo>
                  <a:cubicBezTo>
                    <a:pt x="1150522" y="1155308"/>
                    <a:pt x="1155308" y="1155907"/>
                    <a:pt x="1160094" y="1156355"/>
                  </a:cubicBezTo>
                  <a:cubicBezTo>
                    <a:pt x="1158075" y="1135492"/>
                    <a:pt x="1153738" y="1114929"/>
                    <a:pt x="1147083" y="1094963"/>
                  </a:cubicBezTo>
                  <a:cubicBezTo>
                    <a:pt x="1143120" y="1083148"/>
                    <a:pt x="1148504" y="1070211"/>
                    <a:pt x="1159645" y="1064603"/>
                  </a:cubicBezTo>
                  <a:cubicBezTo>
                    <a:pt x="1178415" y="1055181"/>
                    <a:pt x="1196062" y="1043665"/>
                    <a:pt x="1212214" y="1030355"/>
                  </a:cubicBezTo>
                  <a:cubicBezTo>
                    <a:pt x="1195987" y="1016970"/>
                    <a:pt x="1178339" y="1005529"/>
                    <a:pt x="1159645" y="996107"/>
                  </a:cubicBezTo>
                  <a:cubicBezTo>
                    <a:pt x="1148504" y="990500"/>
                    <a:pt x="1143120" y="977562"/>
                    <a:pt x="1147083" y="965748"/>
                  </a:cubicBezTo>
                  <a:cubicBezTo>
                    <a:pt x="1153738" y="945782"/>
                    <a:pt x="1158075" y="925218"/>
                    <a:pt x="1160094" y="904356"/>
                  </a:cubicBezTo>
                  <a:cubicBezTo>
                    <a:pt x="1139306" y="906300"/>
                    <a:pt x="1118742" y="910637"/>
                    <a:pt x="1098627" y="917292"/>
                  </a:cubicBezTo>
                  <a:cubicBezTo>
                    <a:pt x="1086812" y="921181"/>
                    <a:pt x="1073950" y="915797"/>
                    <a:pt x="1068343" y="904655"/>
                  </a:cubicBezTo>
                  <a:cubicBezTo>
                    <a:pt x="1058995" y="885886"/>
                    <a:pt x="1047554" y="868238"/>
                    <a:pt x="1034169" y="852087"/>
                  </a:cubicBezTo>
                  <a:close/>
                  <a:moveTo>
                    <a:pt x="5659064" y="772449"/>
                  </a:moveTo>
                  <a:cubicBezTo>
                    <a:pt x="5648595" y="798471"/>
                    <a:pt x="5642089" y="826139"/>
                    <a:pt x="5639696" y="854180"/>
                  </a:cubicBezTo>
                  <a:cubicBezTo>
                    <a:pt x="5658914" y="855676"/>
                    <a:pt x="5678056" y="858816"/>
                    <a:pt x="5696900" y="863752"/>
                  </a:cubicBezTo>
                  <a:cubicBezTo>
                    <a:pt x="5706696" y="846927"/>
                    <a:pt x="5717987" y="831224"/>
                    <a:pt x="5730550" y="816493"/>
                  </a:cubicBezTo>
                  <a:cubicBezTo>
                    <a:pt x="5709014" y="798322"/>
                    <a:pt x="5684862" y="783366"/>
                    <a:pt x="5659064" y="772449"/>
                  </a:cubicBezTo>
                  <a:close/>
                  <a:moveTo>
                    <a:pt x="4476163" y="772449"/>
                  </a:moveTo>
                  <a:cubicBezTo>
                    <a:pt x="4465694" y="798396"/>
                    <a:pt x="4459188" y="826139"/>
                    <a:pt x="4456796" y="854180"/>
                  </a:cubicBezTo>
                  <a:cubicBezTo>
                    <a:pt x="4476088" y="855676"/>
                    <a:pt x="4495157" y="858816"/>
                    <a:pt x="4514000" y="863752"/>
                  </a:cubicBezTo>
                  <a:cubicBezTo>
                    <a:pt x="4517141" y="858368"/>
                    <a:pt x="4520431" y="853058"/>
                    <a:pt x="4523796" y="847974"/>
                  </a:cubicBezTo>
                  <a:cubicBezTo>
                    <a:pt x="4531124" y="836981"/>
                    <a:pt x="4539126" y="826512"/>
                    <a:pt x="4547650" y="816493"/>
                  </a:cubicBezTo>
                  <a:cubicBezTo>
                    <a:pt x="4526114" y="798322"/>
                    <a:pt x="4501961" y="783366"/>
                    <a:pt x="4476163" y="772449"/>
                  </a:cubicBezTo>
                  <a:close/>
                  <a:moveTo>
                    <a:pt x="2110287" y="772449"/>
                  </a:moveTo>
                  <a:cubicBezTo>
                    <a:pt x="2099744" y="798471"/>
                    <a:pt x="2093238" y="826139"/>
                    <a:pt x="2090920" y="854180"/>
                  </a:cubicBezTo>
                  <a:cubicBezTo>
                    <a:pt x="2110213" y="855676"/>
                    <a:pt x="2129356" y="858816"/>
                    <a:pt x="2148125" y="863752"/>
                  </a:cubicBezTo>
                  <a:cubicBezTo>
                    <a:pt x="2157920" y="846927"/>
                    <a:pt x="2169212" y="831224"/>
                    <a:pt x="2181774" y="816493"/>
                  </a:cubicBezTo>
                  <a:cubicBezTo>
                    <a:pt x="2160239" y="798322"/>
                    <a:pt x="2136085" y="783366"/>
                    <a:pt x="2110287" y="772449"/>
                  </a:cubicBezTo>
                  <a:close/>
                  <a:moveTo>
                    <a:pt x="927387" y="772449"/>
                  </a:moveTo>
                  <a:cubicBezTo>
                    <a:pt x="916918" y="798396"/>
                    <a:pt x="910413" y="826139"/>
                    <a:pt x="908020" y="854180"/>
                  </a:cubicBezTo>
                  <a:cubicBezTo>
                    <a:pt x="927312" y="855676"/>
                    <a:pt x="946381" y="858816"/>
                    <a:pt x="965225" y="863752"/>
                  </a:cubicBezTo>
                  <a:cubicBezTo>
                    <a:pt x="974945" y="847002"/>
                    <a:pt x="986311" y="831224"/>
                    <a:pt x="998874" y="816493"/>
                  </a:cubicBezTo>
                  <a:cubicBezTo>
                    <a:pt x="977338" y="798322"/>
                    <a:pt x="953186" y="783366"/>
                    <a:pt x="927387" y="772449"/>
                  </a:cubicBezTo>
                  <a:close/>
                  <a:moveTo>
                    <a:pt x="5872776" y="772374"/>
                  </a:moveTo>
                  <a:cubicBezTo>
                    <a:pt x="5846904" y="783366"/>
                    <a:pt x="5822750" y="798322"/>
                    <a:pt x="5801364" y="816418"/>
                  </a:cubicBezTo>
                  <a:cubicBezTo>
                    <a:pt x="5813926" y="831224"/>
                    <a:pt x="5825218" y="846927"/>
                    <a:pt x="5835014" y="863677"/>
                  </a:cubicBezTo>
                  <a:cubicBezTo>
                    <a:pt x="5853784" y="858742"/>
                    <a:pt x="5872851" y="855676"/>
                    <a:pt x="5892144" y="854106"/>
                  </a:cubicBezTo>
                  <a:cubicBezTo>
                    <a:pt x="5889751" y="826064"/>
                    <a:pt x="5883245" y="798396"/>
                    <a:pt x="5872776" y="772374"/>
                  </a:cubicBezTo>
                  <a:close/>
                  <a:moveTo>
                    <a:pt x="4689876" y="772374"/>
                  </a:moveTo>
                  <a:cubicBezTo>
                    <a:pt x="4664004" y="783292"/>
                    <a:pt x="4639850" y="798247"/>
                    <a:pt x="4618464" y="816418"/>
                  </a:cubicBezTo>
                  <a:cubicBezTo>
                    <a:pt x="4621380" y="819783"/>
                    <a:pt x="4624148" y="823148"/>
                    <a:pt x="4626840" y="826588"/>
                  </a:cubicBezTo>
                  <a:cubicBezTo>
                    <a:pt x="4632148" y="833317"/>
                    <a:pt x="4637382" y="840570"/>
                    <a:pt x="4642318" y="848048"/>
                  </a:cubicBezTo>
                  <a:cubicBezTo>
                    <a:pt x="4645683" y="853058"/>
                    <a:pt x="4648898" y="858292"/>
                    <a:pt x="4652039" y="863677"/>
                  </a:cubicBezTo>
                  <a:cubicBezTo>
                    <a:pt x="4670883" y="858742"/>
                    <a:pt x="4689951" y="855676"/>
                    <a:pt x="4709244" y="854106"/>
                  </a:cubicBezTo>
                  <a:cubicBezTo>
                    <a:pt x="4706850" y="826064"/>
                    <a:pt x="4700346" y="798396"/>
                    <a:pt x="4689876" y="772374"/>
                  </a:cubicBezTo>
                  <a:close/>
                  <a:moveTo>
                    <a:pt x="3506902" y="772374"/>
                  </a:moveTo>
                  <a:cubicBezTo>
                    <a:pt x="3481103" y="783366"/>
                    <a:pt x="3456950" y="798322"/>
                    <a:pt x="3435414" y="816418"/>
                  </a:cubicBezTo>
                  <a:cubicBezTo>
                    <a:pt x="3447976" y="831149"/>
                    <a:pt x="3459268" y="846927"/>
                    <a:pt x="3469064" y="863677"/>
                  </a:cubicBezTo>
                  <a:cubicBezTo>
                    <a:pt x="3487908" y="858816"/>
                    <a:pt x="3507051" y="855676"/>
                    <a:pt x="3526268" y="854106"/>
                  </a:cubicBezTo>
                  <a:cubicBezTo>
                    <a:pt x="3523950" y="826064"/>
                    <a:pt x="3517445" y="798396"/>
                    <a:pt x="3506902" y="772374"/>
                  </a:cubicBezTo>
                  <a:close/>
                  <a:moveTo>
                    <a:pt x="2324001" y="772374"/>
                  </a:moveTo>
                  <a:cubicBezTo>
                    <a:pt x="2298128" y="783366"/>
                    <a:pt x="2273975" y="798322"/>
                    <a:pt x="2252589" y="816418"/>
                  </a:cubicBezTo>
                  <a:cubicBezTo>
                    <a:pt x="2265151" y="831224"/>
                    <a:pt x="2276443" y="846927"/>
                    <a:pt x="2286238" y="863677"/>
                  </a:cubicBezTo>
                  <a:cubicBezTo>
                    <a:pt x="2305007" y="858742"/>
                    <a:pt x="2324076" y="855676"/>
                    <a:pt x="2343368" y="854106"/>
                  </a:cubicBezTo>
                  <a:cubicBezTo>
                    <a:pt x="2340975" y="826064"/>
                    <a:pt x="2334470" y="798396"/>
                    <a:pt x="2324001" y="772374"/>
                  </a:cubicBezTo>
                  <a:close/>
                  <a:moveTo>
                    <a:pt x="1141101" y="772374"/>
                  </a:moveTo>
                  <a:cubicBezTo>
                    <a:pt x="1115227" y="783366"/>
                    <a:pt x="1091074" y="798322"/>
                    <a:pt x="1069614" y="816418"/>
                  </a:cubicBezTo>
                  <a:cubicBezTo>
                    <a:pt x="1082176" y="831224"/>
                    <a:pt x="1093542" y="846927"/>
                    <a:pt x="1103263" y="863677"/>
                  </a:cubicBezTo>
                  <a:cubicBezTo>
                    <a:pt x="1122107" y="858742"/>
                    <a:pt x="1141175" y="855676"/>
                    <a:pt x="1160467" y="854106"/>
                  </a:cubicBezTo>
                  <a:cubicBezTo>
                    <a:pt x="1158075" y="826064"/>
                    <a:pt x="1151569" y="798396"/>
                    <a:pt x="1141101" y="772374"/>
                  </a:cubicBezTo>
                  <a:close/>
                  <a:moveTo>
                    <a:pt x="3293262" y="772299"/>
                  </a:moveTo>
                  <a:cubicBezTo>
                    <a:pt x="3292964" y="772972"/>
                    <a:pt x="3292664" y="773645"/>
                    <a:pt x="3292440" y="774244"/>
                  </a:cubicBezTo>
                  <a:cubicBezTo>
                    <a:pt x="3291468" y="776711"/>
                    <a:pt x="3290496" y="779253"/>
                    <a:pt x="3289524" y="781871"/>
                  </a:cubicBezTo>
                  <a:cubicBezTo>
                    <a:pt x="3287654" y="787030"/>
                    <a:pt x="3286009" y="792265"/>
                    <a:pt x="3284439" y="797350"/>
                  </a:cubicBezTo>
                  <a:cubicBezTo>
                    <a:pt x="3278905" y="815895"/>
                    <a:pt x="3275466" y="834887"/>
                    <a:pt x="3273895" y="854106"/>
                  </a:cubicBezTo>
                  <a:cubicBezTo>
                    <a:pt x="3293113" y="855600"/>
                    <a:pt x="3312256" y="858742"/>
                    <a:pt x="3331026" y="863677"/>
                  </a:cubicBezTo>
                  <a:cubicBezTo>
                    <a:pt x="3331923" y="862182"/>
                    <a:pt x="3332820" y="860686"/>
                    <a:pt x="3333717" y="859191"/>
                  </a:cubicBezTo>
                  <a:cubicBezTo>
                    <a:pt x="3333717" y="859191"/>
                    <a:pt x="3333792" y="859115"/>
                    <a:pt x="3333792" y="859041"/>
                  </a:cubicBezTo>
                  <a:cubicBezTo>
                    <a:pt x="3333792" y="858891"/>
                    <a:pt x="3333867" y="858816"/>
                    <a:pt x="3333941" y="858742"/>
                  </a:cubicBezTo>
                  <a:cubicBezTo>
                    <a:pt x="3338353" y="851563"/>
                    <a:pt x="3343064" y="844384"/>
                    <a:pt x="3348149" y="837430"/>
                  </a:cubicBezTo>
                  <a:cubicBezTo>
                    <a:pt x="3348149" y="837356"/>
                    <a:pt x="3348224" y="837356"/>
                    <a:pt x="3348224" y="837280"/>
                  </a:cubicBezTo>
                  <a:cubicBezTo>
                    <a:pt x="3348224" y="837206"/>
                    <a:pt x="3348298" y="837206"/>
                    <a:pt x="3348298" y="837131"/>
                  </a:cubicBezTo>
                  <a:cubicBezTo>
                    <a:pt x="3353084" y="830476"/>
                    <a:pt x="3358394" y="823671"/>
                    <a:pt x="3364376" y="816567"/>
                  </a:cubicBezTo>
                  <a:cubicBezTo>
                    <a:pt x="3364450" y="816493"/>
                    <a:pt x="3364450" y="816493"/>
                    <a:pt x="3364525" y="816418"/>
                  </a:cubicBezTo>
                  <a:cubicBezTo>
                    <a:pt x="3343064" y="798247"/>
                    <a:pt x="3318986" y="783366"/>
                    <a:pt x="3293262" y="772299"/>
                  </a:cubicBezTo>
                  <a:close/>
                  <a:moveTo>
                    <a:pt x="5306938" y="762503"/>
                  </a:moveTo>
                  <a:cubicBezTo>
                    <a:pt x="5299460" y="775290"/>
                    <a:pt x="5291160" y="787554"/>
                    <a:pt x="5282036" y="799219"/>
                  </a:cubicBezTo>
                  <a:cubicBezTo>
                    <a:pt x="5282036" y="799219"/>
                    <a:pt x="5281962" y="799293"/>
                    <a:pt x="5281962" y="799293"/>
                  </a:cubicBezTo>
                  <a:cubicBezTo>
                    <a:pt x="5280840" y="800640"/>
                    <a:pt x="5279718" y="801985"/>
                    <a:pt x="5278597" y="803332"/>
                  </a:cubicBezTo>
                  <a:cubicBezTo>
                    <a:pt x="5274260" y="808640"/>
                    <a:pt x="5269998" y="813651"/>
                    <a:pt x="5265736" y="818362"/>
                  </a:cubicBezTo>
                  <a:cubicBezTo>
                    <a:pt x="5265362" y="818736"/>
                    <a:pt x="5265063" y="819110"/>
                    <a:pt x="5264688" y="819484"/>
                  </a:cubicBezTo>
                  <a:cubicBezTo>
                    <a:pt x="5264688" y="819484"/>
                    <a:pt x="5264614" y="819558"/>
                    <a:pt x="5264614" y="819558"/>
                  </a:cubicBezTo>
                  <a:cubicBezTo>
                    <a:pt x="5264539" y="819633"/>
                    <a:pt x="5264539" y="819633"/>
                    <a:pt x="5264539" y="819633"/>
                  </a:cubicBezTo>
                  <a:cubicBezTo>
                    <a:pt x="5261472" y="822923"/>
                    <a:pt x="5258407" y="826139"/>
                    <a:pt x="5255192" y="829354"/>
                  </a:cubicBezTo>
                  <a:cubicBezTo>
                    <a:pt x="5254818" y="829728"/>
                    <a:pt x="5254444" y="830102"/>
                    <a:pt x="5253995" y="830476"/>
                  </a:cubicBezTo>
                  <a:cubicBezTo>
                    <a:pt x="5242630" y="841767"/>
                    <a:pt x="5230440" y="852012"/>
                    <a:pt x="5217728" y="861434"/>
                  </a:cubicBezTo>
                  <a:cubicBezTo>
                    <a:pt x="5237768" y="880053"/>
                    <a:pt x="5254444" y="906674"/>
                    <a:pt x="5259754" y="941221"/>
                  </a:cubicBezTo>
                  <a:cubicBezTo>
                    <a:pt x="5302452" y="947428"/>
                    <a:pt x="5329520" y="970235"/>
                    <a:pt x="5345448" y="989901"/>
                  </a:cubicBezTo>
                  <a:cubicBezTo>
                    <a:pt x="5355393" y="976217"/>
                    <a:pt x="5366310" y="963131"/>
                    <a:pt x="5378350" y="950942"/>
                  </a:cubicBezTo>
                  <a:cubicBezTo>
                    <a:pt x="5378724" y="950568"/>
                    <a:pt x="5379098" y="950120"/>
                    <a:pt x="5379472" y="949745"/>
                  </a:cubicBezTo>
                  <a:cubicBezTo>
                    <a:pt x="5382462" y="946754"/>
                    <a:pt x="5385528" y="943838"/>
                    <a:pt x="5388594" y="940997"/>
                  </a:cubicBezTo>
                  <a:cubicBezTo>
                    <a:pt x="5388744" y="940772"/>
                    <a:pt x="5388968" y="940623"/>
                    <a:pt x="5389193" y="940398"/>
                  </a:cubicBezTo>
                  <a:cubicBezTo>
                    <a:pt x="5389193" y="940324"/>
                    <a:pt x="5389268" y="940324"/>
                    <a:pt x="5389268" y="940324"/>
                  </a:cubicBezTo>
                  <a:cubicBezTo>
                    <a:pt x="5389342" y="940249"/>
                    <a:pt x="5389342" y="940249"/>
                    <a:pt x="5389416" y="940174"/>
                  </a:cubicBezTo>
                  <a:cubicBezTo>
                    <a:pt x="5395399" y="934566"/>
                    <a:pt x="5402054" y="928883"/>
                    <a:pt x="5409457" y="923050"/>
                  </a:cubicBezTo>
                  <a:cubicBezTo>
                    <a:pt x="5417384" y="916919"/>
                    <a:pt x="5424338" y="911983"/>
                    <a:pt x="5430994" y="907646"/>
                  </a:cubicBezTo>
                  <a:cubicBezTo>
                    <a:pt x="5430994" y="907571"/>
                    <a:pt x="5431068" y="907571"/>
                    <a:pt x="5431068" y="907571"/>
                  </a:cubicBezTo>
                  <a:cubicBezTo>
                    <a:pt x="5431142" y="907496"/>
                    <a:pt x="5431218" y="907496"/>
                    <a:pt x="5431292" y="907422"/>
                  </a:cubicBezTo>
                  <a:cubicBezTo>
                    <a:pt x="5431516" y="907272"/>
                    <a:pt x="5431666" y="907197"/>
                    <a:pt x="5431890" y="907048"/>
                  </a:cubicBezTo>
                  <a:cubicBezTo>
                    <a:pt x="5435778" y="904431"/>
                    <a:pt x="5439817" y="901963"/>
                    <a:pt x="5444079" y="899420"/>
                  </a:cubicBezTo>
                  <a:cubicBezTo>
                    <a:pt x="5444827" y="898972"/>
                    <a:pt x="5445574" y="898448"/>
                    <a:pt x="5446322" y="897999"/>
                  </a:cubicBezTo>
                  <a:cubicBezTo>
                    <a:pt x="5439218" y="870706"/>
                    <a:pt x="5435555" y="842590"/>
                    <a:pt x="5435555" y="814174"/>
                  </a:cubicBezTo>
                  <a:cubicBezTo>
                    <a:pt x="5435555" y="799144"/>
                    <a:pt x="5436601" y="784263"/>
                    <a:pt x="5438620" y="769458"/>
                  </a:cubicBezTo>
                  <a:cubicBezTo>
                    <a:pt x="5394652" y="775814"/>
                    <a:pt x="5349560" y="773496"/>
                    <a:pt x="5306938" y="762503"/>
                  </a:cubicBezTo>
                  <a:close/>
                  <a:moveTo>
                    <a:pt x="2940912" y="762503"/>
                  </a:moveTo>
                  <a:cubicBezTo>
                    <a:pt x="2926705" y="786881"/>
                    <a:pt x="2909357" y="809314"/>
                    <a:pt x="2889241" y="829429"/>
                  </a:cubicBezTo>
                  <a:cubicBezTo>
                    <a:pt x="2877576" y="841094"/>
                    <a:pt x="2865013" y="851788"/>
                    <a:pt x="2851852" y="861508"/>
                  </a:cubicBezTo>
                  <a:cubicBezTo>
                    <a:pt x="2871893" y="880128"/>
                    <a:pt x="2888568" y="906749"/>
                    <a:pt x="2893878" y="941296"/>
                  </a:cubicBezTo>
                  <a:cubicBezTo>
                    <a:pt x="2936500" y="947502"/>
                    <a:pt x="2963570" y="970235"/>
                    <a:pt x="2979498" y="989901"/>
                  </a:cubicBezTo>
                  <a:cubicBezTo>
                    <a:pt x="2987573" y="978684"/>
                    <a:pt x="2996398" y="967916"/>
                    <a:pt x="3005894" y="957747"/>
                  </a:cubicBezTo>
                  <a:cubicBezTo>
                    <a:pt x="3006044" y="957522"/>
                    <a:pt x="3006268" y="957298"/>
                    <a:pt x="3006417" y="957148"/>
                  </a:cubicBezTo>
                  <a:cubicBezTo>
                    <a:pt x="3006492" y="957074"/>
                    <a:pt x="3006492" y="957074"/>
                    <a:pt x="3006567" y="956999"/>
                  </a:cubicBezTo>
                  <a:cubicBezTo>
                    <a:pt x="3008511" y="954830"/>
                    <a:pt x="3010605" y="952587"/>
                    <a:pt x="3012923" y="950343"/>
                  </a:cubicBezTo>
                  <a:cubicBezTo>
                    <a:pt x="3013371" y="949821"/>
                    <a:pt x="3013820" y="949371"/>
                    <a:pt x="3014344" y="948923"/>
                  </a:cubicBezTo>
                  <a:cubicBezTo>
                    <a:pt x="3015166" y="948100"/>
                    <a:pt x="3016063" y="947278"/>
                    <a:pt x="3016886" y="946455"/>
                  </a:cubicBezTo>
                  <a:cubicBezTo>
                    <a:pt x="3018755" y="944586"/>
                    <a:pt x="3020774" y="942717"/>
                    <a:pt x="3022794" y="940772"/>
                  </a:cubicBezTo>
                  <a:cubicBezTo>
                    <a:pt x="3022943" y="940623"/>
                    <a:pt x="3023018" y="940473"/>
                    <a:pt x="3023167" y="940398"/>
                  </a:cubicBezTo>
                  <a:cubicBezTo>
                    <a:pt x="3023466" y="940025"/>
                    <a:pt x="3023840" y="939725"/>
                    <a:pt x="3024214" y="939427"/>
                  </a:cubicBezTo>
                  <a:cubicBezTo>
                    <a:pt x="3026756" y="937033"/>
                    <a:pt x="3029300" y="934790"/>
                    <a:pt x="3031842" y="932622"/>
                  </a:cubicBezTo>
                  <a:cubicBezTo>
                    <a:pt x="3032514" y="931949"/>
                    <a:pt x="3033262" y="931350"/>
                    <a:pt x="3034010" y="930752"/>
                  </a:cubicBezTo>
                  <a:cubicBezTo>
                    <a:pt x="3034160" y="930602"/>
                    <a:pt x="3034309" y="930528"/>
                    <a:pt x="3034459" y="930378"/>
                  </a:cubicBezTo>
                  <a:cubicBezTo>
                    <a:pt x="3037450" y="927910"/>
                    <a:pt x="3040441" y="925443"/>
                    <a:pt x="3043507" y="923050"/>
                  </a:cubicBezTo>
                  <a:cubicBezTo>
                    <a:pt x="3050835" y="917367"/>
                    <a:pt x="3058014" y="912207"/>
                    <a:pt x="3065192" y="907496"/>
                  </a:cubicBezTo>
                  <a:cubicBezTo>
                    <a:pt x="3065492" y="907272"/>
                    <a:pt x="3065791" y="907123"/>
                    <a:pt x="3066090" y="906898"/>
                  </a:cubicBezTo>
                  <a:cubicBezTo>
                    <a:pt x="3069903" y="904356"/>
                    <a:pt x="3073941" y="901888"/>
                    <a:pt x="3078054" y="899420"/>
                  </a:cubicBezTo>
                  <a:cubicBezTo>
                    <a:pt x="3078876" y="898972"/>
                    <a:pt x="3079624" y="898448"/>
                    <a:pt x="3080372" y="897999"/>
                  </a:cubicBezTo>
                  <a:cubicBezTo>
                    <a:pt x="3073268" y="870780"/>
                    <a:pt x="3069679" y="842740"/>
                    <a:pt x="3069679" y="814174"/>
                  </a:cubicBezTo>
                  <a:cubicBezTo>
                    <a:pt x="3069679" y="799219"/>
                    <a:pt x="3070800" y="784263"/>
                    <a:pt x="3072819" y="769458"/>
                  </a:cubicBezTo>
                  <a:cubicBezTo>
                    <a:pt x="3028701" y="775814"/>
                    <a:pt x="2983685" y="773496"/>
                    <a:pt x="2940912" y="762503"/>
                  </a:cubicBezTo>
                  <a:close/>
                  <a:moveTo>
                    <a:pt x="5042077" y="762428"/>
                  </a:moveTo>
                  <a:cubicBezTo>
                    <a:pt x="4999230" y="773570"/>
                    <a:pt x="4954064" y="775888"/>
                    <a:pt x="4910244" y="769533"/>
                  </a:cubicBezTo>
                  <a:cubicBezTo>
                    <a:pt x="4912264" y="784413"/>
                    <a:pt x="4913386" y="799293"/>
                    <a:pt x="4913386" y="814249"/>
                  </a:cubicBezTo>
                  <a:cubicBezTo>
                    <a:pt x="4913386" y="842664"/>
                    <a:pt x="4909796" y="870780"/>
                    <a:pt x="4902618" y="898075"/>
                  </a:cubicBezTo>
                  <a:cubicBezTo>
                    <a:pt x="4903216" y="898374"/>
                    <a:pt x="4903740" y="898748"/>
                    <a:pt x="4904337" y="899121"/>
                  </a:cubicBezTo>
                  <a:cubicBezTo>
                    <a:pt x="4909122" y="901963"/>
                    <a:pt x="4913610" y="904730"/>
                    <a:pt x="4917872" y="907571"/>
                  </a:cubicBezTo>
                  <a:cubicBezTo>
                    <a:pt x="4928566" y="914600"/>
                    <a:pt x="4939258" y="922676"/>
                    <a:pt x="4949578" y="931425"/>
                  </a:cubicBezTo>
                  <a:cubicBezTo>
                    <a:pt x="4949578" y="931500"/>
                    <a:pt x="4949652" y="931500"/>
                    <a:pt x="4949727" y="931575"/>
                  </a:cubicBezTo>
                  <a:cubicBezTo>
                    <a:pt x="4955784" y="936585"/>
                    <a:pt x="4962066" y="942343"/>
                    <a:pt x="4969394" y="949596"/>
                  </a:cubicBezTo>
                  <a:cubicBezTo>
                    <a:pt x="4969842" y="950044"/>
                    <a:pt x="4970290" y="950493"/>
                    <a:pt x="4970664" y="950942"/>
                  </a:cubicBezTo>
                  <a:cubicBezTo>
                    <a:pt x="4981283" y="961635"/>
                    <a:pt x="4991079" y="973151"/>
                    <a:pt x="5000126" y="985115"/>
                  </a:cubicBezTo>
                  <a:cubicBezTo>
                    <a:pt x="5001697" y="983321"/>
                    <a:pt x="5003192" y="981601"/>
                    <a:pt x="5004912" y="979881"/>
                  </a:cubicBezTo>
                  <a:cubicBezTo>
                    <a:pt x="5020018" y="964551"/>
                    <a:pt x="5044844" y="946754"/>
                    <a:pt x="5081559" y="941221"/>
                  </a:cubicBezTo>
                  <a:cubicBezTo>
                    <a:pt x="5087018" y="904580"/>
                    <a:pt x="5104890" y="879754"/>
                    <a:pt x="5120219" y="864575"/>
                  </a:cubicBezTo>
                  <a:cubicBezTo>
                    <a:pt x="5122462" y="862331"/>
                    <a:pt x="5124781" y="860237"/>
                    <a:pt x="5127024" y="858292"/>
                  </a:cubicBezTo>
                  <a:cubicBezTo>
                    <a:pt x="5115358" y="849395"/>
                    <a:pt x="5104217" y="839749"/>
                    <a:pt x="5093748" y="829280"/>
                  </a:cubicBezTo>
                  <a:cubicBezTo>
                    <a:pt x="5073558" y="809015"/>
                    <a:pt x="5056210" y="786582"/>
                    <a:pt x="5042077" y="762428"/>
                  </a:cubicBezTo>
                  <a:close/>
                  <a:moveTo>
                    <a:pt x="3859102" y="762428"/>
                  </a:moveTo>
                  <a:cubicBezTo>
                    <a:pt x="3816329" y="773570"/>
                    <a:pt x="3771089" y="775888"/>
                    <a:pt x="3727269" y="769533"/>
                  </a:cubicBezTo>
                  <a:cubicBezTo>
                    <a:pt x="3729288" y="784338"/>
                    <a:pt x="3730335" y="799219"/>
                    <a:pt x="3730335" y="814249"/>
                  </a:cubicBezTo>
                  <a:cubicBezTo>
                    <a:pt x="3730335" y="842740"/>
                    <a:pt x="3726746" y="870856"/>
                    <a:pt x="3719642" y="898075"/>
                  </a:cubicBezTo>
                  <a:cubicBezTo>
                    <a:pt x="3720689" y="898673"/>
                    <a:pt x="3721811" y="899346"/>
                    <a:pt x="3722857" y="900019"/>
                  </a:cubicBezTo>
                  <a:cubicBezTo>
                    <a:pt x="3723157" y="900243"/>
                    <a:pt x="3723531" y="900392"/>
                    <a:pt x="3723904" y="900617"/>
                  </a:cubicBezTo>
                  <a:cubicBezTo>
                    <a:pt x="3726074" y="901813"/>
                    <a:pt x="3728242" y="903234"/>
                    <a:pt x="3730485" y="904655"/>
                  </a:cubicBezTo>
                  <a:cubicBezTo>
                    <a:pt x="3730560" y="904655"/>
                    <a:pt x="3730710" y="904730"/>
                    <a:pt x="3730784" y="904804"/>
                  </a:cubicBezTo>
                  <a:cubicBezTo>
                    <a:pt x="3731906" y="905477"/>
                    <a:pt x="3733476" y="906524"/>
                    <a:pt x="3735121" y="907646"/>
                  </a:cubicBezTo>
                  <a:cubicBezTo>
                    <a:pt x="3745740" y="914600"/>
                    <a:pt x="3756358" y="922602"/>
                    <a:pt x="3766677" y="931350"/>
                  </a:cubicBezTo>
                  <a:cubicBezTo>
                    <a:pt x="3766677" y="931350"/>
                    <a:pt x="3766752" y="931425"/>
                    <a:pt x="3766752" y="931425"/>
                  </a:cubicBezTo>
                  <a:cubicBezTo>
                    <a:pt x="3767424" y="931949"/>
                    <a:pt x="3767948" y="932547"/>
                    <a:pt x="3768621" y="933070"/>
                  </a:cubicBezTo>
                  <a:cubicBezTo>
                    <a:pt x="3774379" y="938080"/>
                    <a:pt x="3780362" y="943539"/>
                    <a:pt x="3786418" y="949521"/>
                  </a:cubicBezTo>
                  <a:cubicBezTo>
                    <a:pt x="3786866" y="949970"/>
                    <a:pt x="3787316" y="950419"/>
                    <a:pt x="3787689" y="950867"/>
                  </a:cubicBezTo>
                  <a:cubicBezTo>
                    <a:pt x="3798308" y="961561"/>
                    <a:pt x="3808103" y="973076"/>
                    <a:pt x="3817152" y="985040"/>
                  </a:cubicBezTo>
                  <a:cubicBezTo>
                    <a:pt x="3818722" y="983321"/>
                    <a:pt x="3820292" y="981526"/>
                    <a:pt x="3822012" y="979806"/>
                  </a:cubicBezTo>
                  <a:cubicBezTo>
                    <a:pt x="3837042" y="964551"/>
                    <a:pt x="3861868" y="946754"/>
                    <a:pt x="3898510" y="941221"/>
                  </a:cubicBezTo>
                  <a:cubicBezTo>
                    <a:pt x="3904492" y="900767"/>
                    <a:pt x="3925130" y="874445"/>
                    <a:pt x="3944048" y="858218"/>
                  </a:cubicBezTo>
                  <a:cubicBezTo>
                    <a:pt x="3932383" y="849320"/>
                    <a:pt x="3921316" y="839673"/>
                    <a:pt x="3910848" y="829204"/>
                  </a:cubicBezTo>
                  <a:cubicBezTo>
                    <a:pt x="3890657" y="809015"/>
                    <a:pt x="3873309" y="786582"/>
                    <a:pt x="3859102" y="762428"/>
                  </a:cubicBezTo>
                  <a:close/>
                  <a:moveTo>
                    <a:pt x="1758087" y="762354"/>
                  </a:moveTo>
                  <a:cubicBezTo>
                    <a:pt x="1743879" y="786731"/>
                    <a:pt x="1726531" y="809164"/>
                    <a:pt x="1706416" y="829280"/>
                  </a:cubicBezTo>
                  <a:cubicBezTo>
                    <a:pt x="1694751" y="840945"/>
                    <a:pt x="1682188" y="851563"/>
                    <a:pt x="1668953" y="861359"/>
                  </a:cubicBezTo>
                  <a:cubicBezTo>
                    <a:pt x="1688992" y="879978"/>
                    <a:pt x="1705668" y="906599"/>
                    <a:pt x="1710977" y="941146"/>
                  </a:cubicBezTo>
                  <a:cubicBezTo>
                    <a:pt x="1753675" y="947352"/>
                    <a:pt x="1780744" y="970085"/>
                    <a:pt x="1796672" y="989826"/>
                  </a:cubicBezTo>
                  <a:cubicBezTo>
                    <a:pt x="1806618" y="976142"/>
                    <a:pt x="1817535" y="963056"/>
                    <a:pt x="1829574" y="950867"/>
                  </a:cubicBezTo>
                  <a:cubicBezTo>
                    <a:pt x="1829948" y="950493"/>
                    <a:pt x="1830322" y="950044"/>
                    <a:pt x="1830695" y="949671"/>
                  </a:cubicBezTo>
                  <a:cubicBezTo>
                    <a:pt x="1833687" y="946680"/>
                    <a:pt x="1836753" y="943763"/>
                    <a:pt x="1839819" y="940922"/>
                  </a:cubicBezTo>
                  <a:cubicBezTo>
                    <a:pt x="1839968" y="940697"/>
                    <a:pt x="1840192" y="940547"/>
                    <a:pt x="1840417" y="940324"/>
                  </a:cubicBezTo>
                  <a:cubicBezTo>
                    <a:pt x="1840417" y="940249"/>
                    <a:pt x="1840491" y="940249"/>
                    <a:pt x="1840491" y="940249"/>
                  </a:cubicBezTo>
                  <a:cubicBezTo>
                    <a:pt x="1840566" y="940174"/>
                    <a:pt x="1840566" y="940174"/>
                    <a:pt x="1840641" y="940099"/>
                  </a:cubicBezTo>
                  <a:cubicBezTo>
                    <a:pt x="1846698" y="934491"/>
                    <a:pt x="1853353" y="928808"/>
                    <a:pt x="1860756" y="922975"/>
                  </a:cubicBezTo>
                  <a:cubicBezTo>
                    <a:pt x="1868608" y="916919"/>
                    <a:pt x="1875637" y="911909"/>
                    <a:pt x="1882292" y="907571"/>
                  </a:cubicBezTo>
                  <a:cubicBezTo>
                    <a:pt x="1882292" y="907496"/>
                    <a:pt x="1882367" y="907496"/>
                    <a:pt x="1882367" y="907496"/>
                  </a:cubicBezTo>
                  <a:cubicBezTo>
                    <a:pt x="1882367" y="907422"/>
                    <a:pt x="1882441" y="907347"/>
                    <a:pt x="1882517" y="907347"/>
                  </a:cubicBezTo>
                  <a:cubicBezTo>
                    <a:pt x="1882740" y="907197"/>
                    <a:pt x="1883039" y="907048"/>
                    <a:pt x="1883264" y="906898"/>
                  </a:cubicBezTo>
                  <a:cubicBezTo>
                    <a:pt x="1887078" y="904356"/>
                    <a:pt x="1891116" y="901888"/>
                    <a:pt x="1895303" y="899420"/>
                  </a:cubicBezTo>
                  <a:cubicBezTo>
                    <a:pt x="1896051" y="898972"/>
                    <a:pt x="1896798" y="898448"/>
                    <a:pt x="1897547" y="897999"/>
                  </a:cubicBezTo>
                  <a:cubicBezTo>
                    <a:pt x="1890443" y="870706"/>
                    <a:pt x="1886779" y="842590"/>
                    <a:pt x="1886779" y="814174"/>
                  </a:cubicBezTo>
                  <a:cubicBezTo>
                    <a:pt x="1886779" y="799144"/>
                    <a:pt x="1887825" y="784263"/>
                    <a:pt x="1889844" y="769458"/>
                  </a:cubicBezTo>
                  <a:cubicBezTo>
                    <a:pt x="1845875" y="775814"/>
                    <a:pt x="1800785" y="773496"/>
                    <a:pt x="1758087" y="762354"/>
                  </a:cubicBezTo>
                  <a:close/>
                  <a:moveTo>
                    <a:pt x="1493152" y="762354"/>
                  </a:moveTo>
                  <a:cubicBezTo>
                    <a:pt x="1450304" y="773496"/>
                    <a:pt x="1405064" y="775814"/>
                    <a:pt x="1361319" y="769458"/>
                  </a:cubicBezTo>
                  <a:cubicBezTo>
                    <a:pt x="1363338" y="784338"/>
                    <a:pt x="1364460" y="799219"/>
                    <a:pt x="1364460" y="814174"/>
                  </a:cubicBezTo>
                  <a:cubicBezTo>
                    <a:pt x="1364460" y="842590"/>
                    <a:pt x="1360871" y="870706"/>
                    <a:pt x="1353692" y="897999"/>
                  </a:cubicBezTo>
                  <a:cubicBezTo>
                    <a:pt x="1354291" y="898298"/>
                    <a:pt x="1354813" y="898748"/>
                    <a:pt x="1355412" y="899047"/>
                  </a:cubicBezTo>
                  <a:cubicBezTo>
                    <a:pt x="1360272" y="901888"/>
                    <a:pt x="1364759" y="904655"/>
                    <a:pt x="1369021" y="907496"/>
                  </a:cubicBezTo>
                  <a:cubicBezTo>
                    <a:pt x="1379715" y="914526"/>
                    <a:pt x="1390407" y="922602"/>
                    <a:pt x="1400727" y="931350"/>
                  </a:cubicBezTo>
                  <a:cubicBezTo>
                    <a:pt x="1400727" y="931350"/>
                    <a:pt x="1400802" y="931425"/>
                    <a:pt x="1400802" y="931425"/>
                  </a:cubicBezTo>
                  <a:cubicBezTo>
                    <a:pt x="1406858" y="936435"/>
                    <a:pt x="1413140" y="942267"/>
                    <a:pt x="1420543" y="949521"/>
                  </a:cubicBezTo>
                  <a:cubicBezTo>
                    <a:pt x="1420992" y="949970"/>
                    <a:pt x="1421440" y="950419"/>
                    <a:pt x="1421814" y="950867"/>
                  </a:cubicBezTo>
                  <a:cubicBezTo>
                    <a:pt x="1432433" y="961561"/>
                    <a:pt x="1442229" y="973076"/>
                    <a:pt x="1451276" y="985040"/>
                  </a:cubicBezTo>
                  <a:cubicBezTo>
                    <a:pt x="1452772" y="983321"/>
                    <a:pt x="1454342" y="981601"/>
                    <a:pt x="1456062" y="979881"/>
                  </a:cubicBezTo>
                  <a:cubicBezTo>
                    <a:pt x="1471167" y="964551"/>
                    <a:pt x="1495993" y="946754"/>
                    <a:pt x="1532709" y="941221"/>
                  </a:cubicBezTo>
                  <a:cubicBezTo>
                    <a:pt x="1538167" y="904580"/>
                    <a:pt x="1556039" y="879754"/>
                    <a:pt x="1571368" y="864575"/>
                  </a:cubicBezTo>
                  <a:cubicBezTo>
                    <a:pt x="1573686" y="862331"/>
                    <a:pt x="1576005" y="860237"/>
                    <a:pt x="1578248" y="858292"/>
                  </a:cubicBezTo>
                  <a:cubicBezTo>
                    <a:pt x="1566582" y="849395"/>
                    <a:pt x="1555441" y="839673"/>
                    <a:pt x="1544972" y="829280"/>
                  </a:cubicBezTo>
                  <a:cubicBezTo>
                    <a:pt x="1524782" y="809015"/>
                    <a:pt x="1507434" y="786582"/>
                    <a:pt x="1493152" y="762354"/>
                  </a:cubicBezTo>
                  <a:close/>
                  <a:moveTo>
                    <a:pt x="575112" y="762354"/>
                  </a:moveTo>
                  <a:cubicBezTo>
                    <a:pt x="560904" y="786731"/>
                    <a:pt x="543481" y="809164"/>
                    <a:pt x="523217" y="829280"/>
                  </a:cubicBezTo>
                  <a:cubicBezTo>
                    <a:pt x="511551" y="841020"/>
                    <a:pt x="498989" y="851638"/>
                    <a:pt x="485828" y="861359"/>
                  </a:cubicBezTo>
                  <a:cubicBezTo>
                    <a:pt x="505868" y="879978"/>
                    <a:pt x="522544" y="906599"/>
                    <a:pt x="527853" y="941146"/>
                  </a:cubicBezTo>
                  <a:cubicBezTo>
                    <a:pt x="570550" y="947352"/>
                    <a:pt x="597620" y="970160"/>
                    <a:pt x="613547" y="989826"/>
                  </a:cubicBezTo>
                  <a:cubicBezTo>
                    <a:pt x="623567" y="976067"/>
                    <a:pt x="634410" y="962981"/>
                    <a:pt x="646449" y="950867"/>
                  </a:cubicBezTo>
                  <a:cubicBezTo>
                    <a:pt x="646823" y="950493"/>
                    <a:pt x="647198" y="950044"/>
                    <a:pt x="647571" y="949671"/>
                  </a:cubicBezTo>
                  <a:cubicBezTo>
                    <a:pt x="650637" y="946605"/>
                    <a:pt x="653628" y="943763"/>
                    <a:pt x="656694" y="940922"/>
                  </a:cubicBezTo>
                  <a:cubicBezTo>
                    <a:pt x="656844" y="940697"/>
                    <a:pt x="657068" y="940547"/>
                    <a:pt x="657292" y="940324"/>
                  </a:cubicBezTo>
                  <a:cubicBezTo>
                    <a:pt x="657292" y="940249"/>
                    <a:pt x="657367" y="940249"/>
                    <a:pt x="657367" y="940249"/>
                  </a:cubicBezTo>
                  <a:cubicBezTo>
                    <a:pt x="657442" y="940174"/>
                    <a:pt x="657442" y="940174"/>
                    <a:pt x="657516" y="940099"/>
                  </a:cubicBezTo>
                  <a:cubicBezTo>
                    <a:pt x="663573" y="934491"/>
                    <a:pt x="670229" y="928808"/>
                    <a:pt x="677631" y="922975"/>
                  </a:cubicBezTo>
                  <a:cubicBezTo>
                    <a:pt x="685558" y="916843"/>
                    <a:pt x="692512" y="911909"/>
                    <a:pt x="699167" y="907571"/>
                  </a:cubicBezTo>
                  <a:cubicBezTo>
                    <a:pt x="699242" y="907571"/>
                    <a:pt x="699242" y="907496"/>
                    <a:pt x="699317" y="907496"/>
                  </a:cubicBezTo>
                  <a:cubicBezTo>
                    <a:pt x="699392" y="907496"/>
                    <a:pt x="699392" y="907422"/>
                    <a:pt x="699466" y="907422"/>
                  </a:cubicBezTo>
                  <a:cubicBezTo>
                    <a:pt x="699616" y="907347"/>
                    <a:pt x="699691" y="907272"/>
                    <a:pt x="699841" y="907197"/>
                  </a:cubicBezTo>
                  <a:cubicBezTo>
                    <a:pt x="703804" y="904580"/>
                    <a:pt x="707991" y="901963"/>
                    <a:pt x="712328" y="899420"/>
                  </a:cubicBezTo>
                  <a:cubicBezTo>
                    <a:pt x="713076" y="899047"/>
                    <a:pt x="713823" y="898523"/>
                    <a:pt x="714572" y="898075"/>
                  </a:cubicBezTo>
                  <a:cubicBezTo>
                    <a:pt x="707468" y="870780"/>
                    <a:pt x="703804" y="842664"/>
                    <a:pt x="703804" y="814249"/>
                  </a:cubicBezTo>
                  <a:cubicBezTo>
                    <a:pt x="703804" y="799219"/>
                    <a:pt x="704850" y="784338"/>
                    <a:pt x="706869" y="769533"/>
                  </a:cubicBezTo>
                  <a:cubicBezTo>
                    <a:pt x="662900" y="775888"/>
                    <a:pt x="617809" y="773496"/>
                    <a:pt x="575112" y="762354"/>
                  </a:cubicBezTo>
                  <a:close/>
                  <a:moveTo>
                    <a:pt x="4123738" y="762279"/>
                  </a:moveTo>
                  <a:cubicBezTo>
                    <a:pt x="4109606" y="786582"/>
                    <a:pt x="4092256" y="809015"/>
                    <a:pt x="4072067" y="829204"/>
                  </a:cubicBezTo>
                  <a:cubicBezTo>
                    <a:pt x="4060402" y="840870"/>
                    <a:pt x="4047839" y="851563"/>
                    <a:pt x="4034678" y="861284"/>
                  </a:cubicBezTo>
                  <a:cubicBezTo>
                    <a:pt x="4054719" y="879904"/>
                    <a:pt x="4071394" y="906524"/>
                    <a:pt x="4076703" y="941071"/>
                  </a:cubicBezTo>
                  <a:cubicBezTo>
                    <a:pt x="4119326" y="947278"/>
                    <a:pt x="4146395" y="970010"/>
                    <a:pt x="4162323" y="989677"/>
                  </a:cubicBezTo>
                  <a:cubicBezTo>
                    <a:pt x="4163669" y="987882"/>
                    <a:pt x="4165015" y="986013"/>
                    <a:pt x="4166361" y="984218"/>
                  </a:cubicBezTo>
                  <a:cubicBezTo>
                    <a:pt x="4166809" y="983620"/>
                    <a:pt x="4167259" y="982946"/>
                    <a:pt x="4167707" y="982348"/>
                  </a:cubicBezTo>
                  <a:cubicBezTo>
                    <a:pt x="4169876" y="979581"/>
                    <a:pt x="4171970" y="976964"/>
                    <a:pt x="4174138" y="974198"/>
                  </a:cubicBezTo>
                  <a:cubicBezTo>
                    <a:pt x="4174213" y="974198"/>
                    <a:pt x="4174213" y="974123"/>
                    <a:pt x="4174287" y="974048"/>
                  </a:cubicBezTo>
                  <a:cubicBezTo>
                    <a:pt x="4174437" y="973899"/>
                    <a:pt x="4174512" y="973749"/>
                    <a:pt x="4174662" y="973599"/>
                  </a:cubicBezTo>
                  <a:lnTo>
                    <a:pt x="4175409" y="972702"/>
                  </a:lnTo>
                  <a:cubicBezTo>
                    <a:pt x="4177129" y="970758"/>
                    <a:pt x="4178699" y="968888"/>
                    <a:pt x="4180419" y="966945"/>
                  </a:cubicBezTo>
                  <a:cubicBezTo>
                    <a:pt x="4180794" y="966421"/>
                    <a:pt x="4181242" y="965897"/>
                    <a:pt x="4181691" y="965374"/>
                  </a:cubicBezTo>
                  <a:cubicBezTo>
                    <a:pt x="4183635" y="963205"/>
                    <a:pt x="4185654" y="961037"/>
                    <a:pt x="4187673" y="958868"/>
                  </a:cubicBezTo>
                  <a:cubicBezTo>
                    <a:pt x="4188047" y="958419"/>
                    <a:pt x="4188420" y="957971"/>
                    <a:pt x="4188794" y="957597"/>
                  </a:cubicBezTo>
                  <a:cubicBezTo>
                    <a:pt x="4189916" y="956401"/>
                    <a:pt x="4191112" y="955279"/>
                    <a:pt x="4192234" y="954083"/>
                  </a:cubicBezTo>
                  <a:cubicBezTo>
                    <a:pt x="4193281" y="952961"/>
                    <a:pt x="4194402" y="951765"/>
                    <a:pt x="4195524" y="950643"/>
                  </a:cubicBezTo>
                  <a:cubicBezTo>
                    <a:pt x="4195824" y="950343"/>
                    <a:pt x="4196122" y="949970"/>
                    <a:pt x="4196422" y="949671"/>
                  </a:cubicBezTo>
                  <a:cubicBezTo>
                    <a:pt x="4199488" y="946605"/>
                    <a:pt x="4202478" y="943763"/>
                    <a:pt x="4205544" y="940922"/>
                  </a:cubicBezTo>
                  <a:cubicBezTo>
                    <a:pt x="4205694" y="940697"/>
                    <a:pt x="4205918" y="940547"/>
                    <a:pt x="4206142" y="940324"/>
                  </a:cubicBezTo>
                  <a:cubicBezTo>
                    <a:pt x="4206142" y="940249"/>
                    <a:pt x="4206217" y="940249"/>
                    <a:pt x="4206217" y="940249"/>
                  </a:cubicBezTo>
                  <a:cubicBezTo>
                    <a:pt x="4206292" y="940174"/>
                    <a:pt x="4206292" y="940174"/>
                    <a:pt x="4206367" y="940099"/>
                  </a:cubicBezTo>
                  <a:cubicBezTo>
                    <a:pt x="4212424" y="934491"/>
                    <a:pt x="4219080" y="928808"/>
                    <a:pt x="4226482" y="922975"/>
                  </a:cubicBezTo>
                  <a:cubicBezTo>
                    <a:pt x="4234408" y="916919"/>
                    <a:pt x="4241362" y="911909"/>
                    <a:pt x="4248093" y="907496"/>
                  </a:cubicBezTo>
                  <a:cubicBezTo>
                    <a:pt x="4248392" y="907347"/>
                    <a:pt x="4248616" y="907197"/>
                    <a:pt x="4248840" y="907048"/>
                  </a:cubicBezTo>
                  <a:cubicBezTo>
                    <a:pt x="4252729" y="904505"/>
                    <a:pt x="4256766" y="901963"/>
                    <a:pt x="4260954" y="899495"/>
                  </a:cubicBezTo>
                  <a:cubicBezTo>
                    <a:pt x="4261776" y="898972"/>
                    <a:pt x="4262600" y="898448"/>
                    <a:pt x="4263348" y="897999"/>
                  </a:cubicBezTo>
                  <a:cubicBezTo>
                    <a:pt x="4256168" y="870631"/>
                    <a:pt x="4252580" y="842590"/>
                    <a:pt x="4252580" y="814174"/>
                  </a:cubicBezTo>
                  <a:cubicBezTo>
                    <a:pt x="4252580" y="799144"/>
                    <a:pt x="4253626" y="784263"/>
                    <a:pt x="4255646" y="769458"/>
                  </a:cubicBezTo>
                  <a:cubicBezTo>
                    <a:pt x="4211751" y="775814"/>
                    <a:pt x="4166586" y="773496"/>
                    <a:pt x="4123738" y="762279"/>
                  </a:cubicBezTo>
                  <a:close/>
                  <a:moveTo>
                    <a:pt x="6224903" y="762204"/>
                  </a:moveTo>
                  <a:cubicBezTo>
                    <a:pt x="6182055" y="773346"/>
                    <a:pt x="6136890" y="775664"/>
                    <a:pt x="6093070" y="769308"/>
                  </a:cubicBezTo>
                  <a:cubicBezTo>
                    <a:pt x="6095090" y="784039"/>
                    <a:pt x="6096136" y="798994"/>
                    <a:pt x="6096136" y="814024"/>
                  </a:cubicBezTo>
                  <a:cubicBezTo>
                    <a:pt x="6096136" y="842440"/>
                    <a:pt x="6092546" y="870556"/>
                    <a:pt x="6085368" y="897850"/>
                  </a:cubicBezTo>
                  <a:cubicBezTo>
                    <a:pt x="6086116" y="898298"/>
                    <a:pt x="6086864" y="898822"/>
                    <a:pt x="6087612" y="899271"/>
                  </a:cubicBezTo>
                  <a:cubicBezTo>
                    <a:pt x="6091873" y="901813"/>
                    <a:pt x="6095987" y="904356"/>
                    <a:pt x="6099874" y="906898"/>
                  </a:cubicBezTo>
                  <a:cubicBezTo>
                    <a:pt x="6100099" y="907048"/>
                    <a:pt x="6100398" y="907197"/>
                    <a:pt x="6100622" y="907347"/>
                  </a:cubicBezTo>
                  <a:cubicBezTo>
                    <a:pt x="6111316" y="914376"/>
                    <a:pt x="6122010" y="922452"/>
                    <a:pt x="6132328" y="931201"/>
                  </a:cubicBezTo>
                  <a:cubicBezTo>
                    <a:pt x="6132552" y="931350"/>
                    <a:pt x="6132702" y="931500"/>
                    <a:pt x="6132852" y="931649"/>
                  </a:cubicBezTo>
                  <a:cubicBezTo>
                    <a:pt x="6139208" y="936959"/>
                    <a:pt x="6145788" y="943016"/>
                    <a:pt x="6152294" y="949521"/>
                  </a:cubicBezTo>
                  <a:cubicBezTo>
                    <a:pt x="6152668" y="949895"/>
                    <a:pt x="6153042" y="950343"/>
                    <a:pt x="6153416" y="950718"/>
                  </a:cubicBezTo>
                  <a:cubicBezTo>
                    <a:pt x="6164034" y="961410"/>
                    <a:pt x="6173904" y="972927"/>
                    <a:pt x="6182952" y="984965"/>
                  </a:cubicBezTo>
                  <a:cubicBezTo>
                    <a:pt x="6184522" y="983245"/>
                    <a:pt x="6186018" y="981526"/>
                    <a:pt x="6187738" y="979806"/>
                  </a:cubicBezTo>
                  <a:cubicBezTo>
                    <a:pt x="6208601" y="958794"/>
                    <a:pt x="6234774" y="945708"/>
                    <a:pt x="6264384" y="941221"/>
                  </a:cubicBezTo>
                  <a:cubicBezTo>
                    <a:pt x="6269918" y="904580"/>
                    <a:pt x="6287640" y="879754"/>
                    <a:pt x="6302970" y="864575"/>
                  </a:cubicBezTo>
                  <a:cubicBezTo>
                    <a:pt x="6305288" y="862331"/>
                    <a:pt x="6307606" y="860163"/>
                    <a:pt x="6309924" y="858218"/>
                  </a:cubicBezTo>
                  <a:cubicBezTo>
                    <a:pt x="6298259" y="849320"/>
                    <a:pt x="6287118" y="839599"/>
                    <a:pt x="6276723" y="829204"/>
                  </a:cubicBezTo>
                  <a:cubicBezTo>
                    <a:pt x="6256458" y="809015"/>
                    <a:pt x="6239110" y="786582"/>
                    <a:pt x="6224903" y="762204"/>
                  </a:cubicBezTo>
                  <a:close/>
                  <a:moveTo>
                    <a:pt x="2676201" y="762204"/>
                  </a:moveTo>
                  <a:cubicBezTo>
                    <a:pt x="2633429" y="773421"/>
                    <a:pt x="2588189" y="775739"/>
                    <a:pt x="2544369" y="769383"/>
                  </a:cubicBezTo>
                  <a:cubicBezTo>
                    <a:pt x="2546388" y="784113"/>
                    <a:pt x="2547435" y="799069"/>
                    <a:pt x="2547435" y="814100"/>
                  </a:cubicBezTo>
                  <a:cubicBezTo>
                    <a:pt x="2547435" y="842515"/>
                    <a:pt x="2543846" y="870631"/>
                    <a:pt x="2536667" y="897925"/>
                  </a:cubicBezTo>
                  <a:cubicBezTo>
                    <a:pt x="2537415" y="898374"/>
                    <a:pt x="2538163" y="898897"/>
                    <a:pt x="2538910" y="899346"/>
                  </a:cubicBezTo>
                  <a:cubicBezTo>
                    <a:pt x="2543172" y="901888"/>
                    <a:pt x="2547285" y="904431"/>
                    <a:pt x="2551174" y="906973"/>
                  </a:cubicBezTo>
                  <a:cubicBezTo>
                    <a:pt x="2551398" y="907123"/>
                    <a:pt x="2551697" y="907272"/>
                    <a:pt x="2551922" y="907422"/>
                  </a:cubicBezTo>
                  <a:cubicBezTo>
                    <a:pt x="2562615" y="914450"/>
                    <a:pt x="2573308" y="922526"/>
                    <a:pt x="2583627" y="931276"/>
                  </a:cubicBezTo>
                  <a:cubicBezTo>
                    <a:pt x="2583851" y="931425"/>
                    <a:pt x="2584001" y="931575"/>
                    <a:pt x="2584150" y="931724"/>
                  </a:cubicBezTo>
                  <a:cubicBezTo>
                    <a:pt x="2590507" y="937033"/>
                    <a:pt x="2597087" y="943090"/>
                    <a:pt x="2603592" y="949596"/>
                  </a:cubicBezTo>
                  <a:cubicBezTo>
                    <a:pt x="2603967" y="949970"/>
                    <a:pt x="2604341" y="950419"/>
                    <a:pt x="2604714" y="950792"/>
                  </a:cubicBezTo>
                  <a:cubicBezTo>
                    <a:pt x="2615408" y="961486"/>
                    <a:pt x="2625204" y="972927"/>
                    <a:pt x="2634251" y="984965"/>
                  </a:cubicBezTo>
                  <a:cubicBezTo>
                    <a:pt x="2635822" y="983245"/>
                    <a:pt x="2637317" y="981526"/>
                    <a:pt x="2639037" y="979806"/>
                  </a:cubicBezTo>
                  <a:cubicBezTo>
                    <a:pt x="2659825" y="958794"/>
                    <a:pt x="2685997" y="945708"/>
                    <a:pt x="2715609" y="941221"/>
                  </a:cubicBezTo>
                  <a:cubicBezTo>
                    <a:pt x="2721517" y="900841"/>
                    <a:pt x="2742230" y="874445"/>
                    <a:pt x="2761148" y="858218"/>
                  </a:cubicBezTo>
                  <a:cubicBezTo>
                    <a:pt x="2749483" y="849320"/>
                    <a:pt x="2738416" y="839673"/>
                    <a:pt x="2727947" y="829204"/>
                  </a:cubicBezTo>
                  <a:cubicBezTo>
                    <a:pt x="2707832" y="809090"/>
                    <a:pt x="2690484" y="786656"/>
                    <a:pt x="2676201" y="762204"/>
                  </a:cubicBezTo>
                  <a:close/>
                  <a:moveTo>
                    <a:pt x="4368661" y="750305"/>
                  </a:moveTo>
                  <a:cubicBezTo>
                    <a:pt x="4348593" y="750128"/>
                    <a:pt x="4328478" y="752072"/>
                    <a:pt x="4308812" y="756222"/>
                  </a:cubicBezTo>
                  <a:cubicBezTo>
                    <a:pt x="4304774" y="775216"/>
                    <a:pt x="4302754" y="794658"/>
                    <a:pt x="4302754" y="814174"/>
                  </a:cubicBezTo>
                  <a:cubicBezTo>
                    <a:pt x="4302754" y="834887"/>
                    <a:pt x="4305073" y="855451"/>
                    <a:pt x="4309560" y="875566"/>
                  </a:cubicBezTo>
                  <a:cubicBezTo>
                    <a:pt x="4312027" y="874594"/>
                    <a:pt x="4314570" y="873548"/>
                    <a:pt x="4317336" y="872575"/>
                  </a:cubicBezTo>
                  <a:cubicBezTo>
                    <a:pt x="4317636" y="872501"/>
                    <a:pt x="4317934" y="872351"/>
                    <a:pt x="4318234" y="872276"/>
                  </a:cubicBezTo>
                  <a:cubicBezTo>
                    <a:pt x="4321075" y="871155"/>
                    <a:pt x="4323992" y="870182"/>
                    <a:pt x="4326908" y="869285"/>
                  </a:cubicBezTo>
                  <a:cubicBezTo>
                    <a:pt x="4332964" y="867267"/>
                    <a:pt x="4339545" y="865322"/>
                    <a:pt x="4346724" y="863527"/>
                  </a:cubicBezTo>
                  <a:cubicBezTo>
                    <a:pt x="4346724" y="863527"/>
                    <a:pt x="4346798" y="863527"/>
                    <a:pt x="4346798" y="863527"/>
                  </a:cubicBezTo>
                  <a:cubicBezTo>
                    <a:pt x="4346874" y="863527"/>
                    <a:pt x="4346948" y="863453"/>
                    <a:pt x="4347022" y="863453"/>
                  </a:cubicBezTo>
                  <a:cubicBezTo>
                    <a:pt x="4351136" y="862256"/>
                    <a:pt x="4356295" y="861060"/>
                    <a:pt x="4362128" y="859863"/>
                  </a:cubicBezTo>
                  <a:cubicBezTo>
                    <a:pt x="4362202" y="859863"/>
                    <a:pt x="4362202" y="859863"/>
                    <a:pt x="4362277" y="859863"/>
                  </a:cubicBezTo>
                  <a:cubicBezTo>
                    <a:pt x="4362427" y="859863"/>
                    <a:pt x="4362502" y="859789"/>
                    <a:pt x="4362576" y="859789"/>
                  </a:cubicBezTo>
                  <a:cubicBezTo>
                    <a:pt x="4362651" y="859789"/>
                    <a:pt x="4363399" y="859639"/>
                    <a:pt x="4363399" y="859639"/>
                  </a:cubicBezTo>
                  <a:cubicBezTo>
                    <a:pt x="4364446" y="859415"/>
                    <a:pt x="4365493" y="859191"/>
                    <a:pt x="4366464" y="859041"/>
                  </a:cubicBezTo>
                  <a:cubicBezTo>
                    <a:pt x="4374616" y="857396"/>
                    <a:pt x="4383066" y="856124"/>
                    <a:pt x="4392188" y="855078"/>
                  </a:cubicBezTo>
                  <a:cubicBezTo>
                    <a:pt x="4396824" y="854554"/>
                    <a:pt x="4401610" y="854106"/>
                    <a:pt x="4406396" y="853731"/>
                  </a:cubicBezTo>
                  <a:cubicBezTo>
                    <a:pt x="4408789" y="820606"/>
                    <a:pt x="4416266" y="787927"/>
                    <a:pt x="4428231" y="757119"/>
                  </a:cubicBezTo>
                  <a:cubicBezTo>
                    <a:pt x="4408752" y="752782"/>
                    <a:pt x="4388730" y="750483"/>
                    <a:pt x="4368661" y="750305"/>
                  </a:cubicBezTo>
                  <a:close/>
                  <a:moveTo>
                    <a:pt x="5982176" y="750240"/>
                  </a:moveTo>
                  <a:cubicBezTo>
                    <a:pt x="5961312" y="750240"/>
                    <a:pt x="5940674" y="752558"/>
                    <a:pt x="5920634" y="757045"/>
                  </a:cubicBezTo>
                  <a:cubicBezTo>
                    <a:pt x="5932598" y="787927"/>
                    <a:pt x="5940076" y="820680"/>
                    <a:pt x="5942468" y="853807"/>
                  </a:cubicBezTo>
                  <a:cubicBezTo>
                    <a:pt x="5947254" y="854106"/>
                    <a:pt x="5951966" y="854554"/>
                    <a:pt x="5956677" y="855152"/>
                  </a:cubicBezTo>
                  <a:cubicBezTo>
                    <a:pt x="5956752" y="855152"/>
                    <a:pt x="5956752" y="855152"/>
                    <a:pt x="5956826" y="855152"/>
                  </a:cubicBezTo>
                  <a:cubicBezTo>
                    <a:pt x="5956826" y="855152"/>
                    <a:pt x="5956900" y="855152"/>
                    <a:pt x="5956900" y="855152"/>
                  </a:cubicBezTo>
                  <a:cubicBezTo>
                    <a:pt x="5965799" y="856124"/>
                    <a:pt x="5974174" y="857396"/>
                    <a:pt x="5982326" y="859041"/>
                  </a:cubicBezTo>
                  <a:cubicBezTo>
                    <a:pt x="5983372" y="859191"/>
                    <a:pt x="5984494" y="859415"/>
                    <a:pt x="5985540" y="859639"/>
                  </a:cubicBezTo>
                  <a:cubicBezTo>
                    <a:pt x="5985690" y="859639"/>
                    <a:pt x="5986513" y="859863"/>
                    <a:pt x="5986662" y="859863"/>
                  </a:cubicBezTo>
                  <a:cubicBezTo>
                    <a:pt x="5991672" y="860910"/>
                    <a:pt x="5996682" y="862106"/>
                    <a:pt x="6001618" y="863378"/>
                  </a:cubicBezTo>
                  <a:lnTo>
                    <a:pt x="6004758" y="864200"/>
                  </a:lnTo>
                  <a:cubicBezTo>
                    <a:pt x="6004908" y="864200"/>
                    <a:pt x="6005132" y="864275"/>
                    <a:pt x="6005282" y="864350"/>
                  </a:cubicBezTo>
                  <a:cubicBezTo>
                    <a:pt x="6006702" y="864724"/>
                    <a:pt x="6008049" y="865247"/>
                    <a:pt x="6009469" y="865621"/>
                  </a:cubicBezTo>
                  <a:cubicBezTo>
                    <a:pt x="6019490" y="868463"/>
                    <a:pt x="6029435" y="871753"/>
                    <a:pt x="6039231" y="875566"/>
                  </a:cubicBezTo>
                  <a:cubicBezTo>
                    <a:pt x="6043716" y="855451"/>
                    <a:pt x="6046036" y="834963"/>
                    <a:pt x="6046036" y="814249"/>
                  </a:cubicBezTo>
                  <a:cubicBezTo>
                    <a:pt x="6046036" y="794508"/>
                    <a:pt x="6044016" y="775066"/>
                    <a:pt x="6040053" y="756222"/>
                  </a:cubicBezTo>
                  <a:cubicBezTo>
                    <a:pt x="6021210" y="752259"/>
                    <a:pt x="6001842" y="750240"/>
                    <a:pt x="5982176" y="750240"/>
                  </a:cubicBezTo>
                  <a:close/>
                  <a:moveTo>
                    <a:pt x="4799126" y="750240"/>
                  </a:moveTo>
                  <a:cubicBezTo>
                    <a:pt x="4778263" y="750240"/>
                    <a:pt x="4757699" y="752558"/>
                    <a:pt x="4737658" y="757045"/>
                  </a:cubicBezTo>
                  <a:cubicBezTo>
                    <a:pt x="4749623" y="787927"/>
                    <a:pt x="4757100" y="820680"/>
                    <a:pt x="4759494" y="853807"/>
                  </a:cubicBezTo>
                  <a:cubicBezTo>
                    <a:pt x="4764130" y="854180"/>
                    <a:pt x="4768766" y="854629"/>
                    <a:pt x="4773402" y="855152"/>
                  </a:cubicBezTo>
                  <a:cubicBezTo>
                    <a:pt x="4773477" y="855152"/>
                    <a:pt x="4773477" y="855152"/>
                    <a:pt x="4773552" y="855152"/>
                  </a:cubicBezTo>
                  <a:cubicBezTo>
                    <a:pt x="4773702" y="855152"/>
                    <a:pt x="4773776" y="855152"/>
                    <a:pt x="4773926" y="855152"/>
                  </a:cubicBezTo>
                  <a:cubicBezTo>
                    <a:pt x="4776842" y="855377"/>
                    <a:pt x="4780132" y="855825"/>
                    <a:pt x="4783498" y="856349"/>
                  </a:cubicBezTo>
                  <a:cubicBezTo>
                    <a:pt x="4788358" y="856947"/>
                    <a:pt x="4793816" y="857919"/>
                    <a:pt x="4799350" y="859041"/>
                  </a:cubicBezTo>
                  <a:cubicBezTo>
                    <a:pt x="4800472" y="859191"/>
                    <a:pt x="4801519" y="859415"/>
                    <a:pt x="4802566" y="859639"/>
                  </a:cubicBezTo>
                  <a:cubicBezTo>
                    <a:pt x="4802715" y="859639"/>
                    <a:pt x="4803537" y="859863"/>
                    <a:pt x="4803687" y="859863"/>
                  </a:cubicBezTo>
                  <a:cubicBezTo>
                    <a:pt x="4808698" y="860910"/>
                    <a:pt x="4813707" y="862106"/>
                    <a:pt x="4818642" y="863378"/>
                  </a:cubicBezTo>
                  <a:lnTo>
                    <a:pt x="4822158" y="864275"/>
                  </a:lnTo>
                  <a:cubicBezTo>
                    <a:pt x="4827990" y="865846"/>
                    <a:pt x="4833598" y="867566"/>
                    <a:pt x="4839281" y="869435"/>
                  </a:cubicBezTo>
                  <a:cubicBezTo>
                    <a:pt x="4842123" y="870332"/>
                    <a:pt x="4845188" y="871379"/>
                    <a:pt x="4848180" y="872501"/>
                  </a:cubicBezTo>
                  <a:cubicBezTo>
                    <a:pt x="4848329" y="872575"/>
                    <a:pt x="4848404" y="872575"/>
                    <a:pt x="4848554" y="872650"/>
                  </a:cubicBezTo>
                  <a:cubicBezTo>
                    <a:pt x="4848628" y="872650"/>
                    <a:pt x="4848702" y="872725"/>
                    <a:pt x="4848778" y="872725"/>
                  </a:cubicBezTo>
                  <a:cubicBezTo>
                    <a:pt x="4851246" y="873622"/>
                    <a:pt x="4853788" y="874669"/>
                    <a:pt x="4856330" y="875642"/>
                  </a:cubicBezTo>
                  <a:cubicBezTo>
                    <a:pt x="4860817" y="855526"/>
                    <a:pt x="4863135" y="834963"/>
                    <a:pt x="4863135" y="814249"/>
                  </a:cubicBezTo>
                  <a:cubicBezTo>
                    <a:pt x="4863135" y="794732"/>
                    <a:pt x="4861116" y="775216"/>
                    <a:pt x="4857078" y="756222"/>
                  </a:cubicBezTo>
                  <a:cubicBezTo>
                    <a:pt x="4838159" y="752259"/>
                    <a:pt x="4818792" y="750240"/>
                    <a:pt x="4799126" y="750240"/>
                  </a:cubicBezTo>
                  <a:close/>
                  <a:moveTo>
                    <a:pt x="3616374" y="750240"/>
                  </a:moveTo>
                  <a:cubicBezTo>
                    <a:pt x="3595512" y="750240"/>
                    <a:pt x="3574874" y="752558"/>
                    <a:pt x="3554834" y="757045"/>
                  </a:cubicBezTo>
                  <a:cubicBezTo>
                    <a:pt x="3566872" y="787927"/>
                    <a:pt x="3574276" y="820680"/>
                    <a:pt x="3576668" y="853807"/>
                  </a:cubicBezTo>
                  <a:cubicBezTo>
                    <a:pt x="3581379" y="854106"/>
                    <a:pt x="3586090" y="854554"/>
                    <a:pt x="3590801" y="855152"/>
                  </a:cubicBezTo>
                  <a:cubicBezTo>
                    <a:pt x="3590876" y="855152"/>
                    <a:pt x="3590876" y="855152"/>
                    <a:pt x="3590951" y="855152"/>
                  </a:cubicBezTo>
                  <a:cubicBezTo>
                    <a:pt x="3590951" y="855152"/>
                    <a:pt x="3591025" y="855152"/>
                    <a:pt x="3591025" y="855152"/>
                  </a:cubicBezTo>
                  <a:cubicBezTo>
                    <a:pt x="3599924" y="856124"/>
                    <a:pt x="3608300" y="857396"/>
                    <a:pt x="3616450" y="859041"/>
                  </a:cubicBezTo>
                  <a:cubicBezTo>
                    <a:pt x="3617496" y="859191"/>
                    <a:pt x="3618618" y="859415"/>
                    <a:pt x="3619665" y="859639"/>
                  </a:cubicBezTo>
                  <a:cubicBezTo>
                    <a:pt x="3619889" y="859639"/>
                    <a:pt x="3620638" y="859863"/>
                    <a:pt x="3620786" y="859863"/>
                  </a:cubicBezTo>
                  <a:cubicBezTo>
                    <a:pt x="3625797" y="860910"/>
                    <a:pt x="3630807" y="862106"/>
                    <a:pt x="3635742" y="863378"/>
                  </a:cubicBezTo>
                  <a:lnTo>
                    <a:pt x="3638958" y="864200"/>
                  </a:lnTo>
                  <a:cubicBezTo>
                    <a:pt x="3639108" y="864275"/>
                    <a:pt x="3639257" y="864275"/>
                    <a:pt x="3639407" y="864350"/>
                  </a:cubicBezTo>
                  <a:cubicBezTo>
                    <a:pt x="3639556" y="864350"/>
                    <a:pt x="3639630" y="864425"/>
                    <a:pt x="3639780" y="864425"/>
                  </a:cubicBezTo>
                  <a:cubicBezTo>
                    <a:pt x="3645538" y="865995"/>
                    <a:pt x="3650996" y="867640"/>
                    <a:pt x="3656380" y="869435"/>
                  </a:cubicBezTo>
                  <a:cubicBezTo>
                    <a:pt x="3662064" y="871230"/>
                    <a:pt x="3667821" y="873323"/>
                    <a:pt x="3673430" y="875566"/>
                  </a:cubicBezTo>
                  <a:cubicBezTo>
                    <a:pt x="3677916" y="855526"/>
                    <a:pt x="3680160" y="835037"/>
                    <a:pt x="3680309" y="814249"/>
                  </a:cubicBezTo>
                  <a:cubicBezTo>
                    <a:pt x="3680309" y="794583"/>
                    <a:pt x="3678291" y="775141"/>
                    <a:pt x="3674327" y="756222"/>
                  </a:cubicBezTo>
                  <a:cubicBezTo>
                    <a:pt x="3655408" y="752259"/>
                    <a:pt x="3636041" y="750240"/>
                    <a:pt x="3616374" y="750240"/>
                  </a:cubicBezTo>
                  <a:close/>
                  <a:moveTo>
                    <a:pt x="2433400" y="750240"/>
                  </a:moveTo>
                  <a:cubicBezTo>
                    <a:pt x="2412537" y="750240"/>
                    <a:pt x="2391898" y="752558"/>
                    <a:pt x="2371858" y="757045"/>
                  </a:cubicBezTo>
                  <a:cubicBezTo>
                    <a:pt x="2383823" y="787927"/>
                    <a:pt x="2391301" y="820680"/>
                    <a:pt x="2393693" y="853807"/>
                  </a:cubicBezTo>
                  <a:cubicBezTo>
                    <a:pt x="2398479" y="854106"/>
                    <a:pt x="2403190" y="854554"/>
                    <a:pt x="2407901" y="855152"/>
                  </a:cubicBezTo>
                  <a:cubicBezTo>
                    <a:pt x="2407975" y="855152"/>
                    <a:pt x="2407975" y="855152"/>
                    <a:pt x="2408051" y="855152"/>
                  </a:cubicBezTo>
                  <a:cubicBezTo>
                    <a:pt x="2408051" y="855152"/>
                    <a:pt x="2408125" y="855152"/>
                    <a:pt x="2408125" y="855152"/>
                  </a:cubicBezTo>
                  <a:cubicBezTo>
                    <a:pt x="2417024" y="856124"/>
                    <a:pt x="2425399" y="857396"/>
                    <a:pt x="2433549" y="859041"/>
                  </a:cubicBezTo>
                  <a:cubicBezTo>
                    <a:pt x="2434596" y="859191"/>
                    <a:pt x="2435718" y="859415"/>
                    <a:pt x="2436764" y="859639"/>
                  </a:cubicBezTo>
                  <a:cubicBezTo>
                    <a:pt x="2436914" y="859639"/>
                    <a:pt x="2437737" y="859863"/>
                    <a:pt x="2437886" y="859863"/>
                  </a:cubicBezTo>
                  <a:cubicBezTo>
                    <a:pt x="2442896" y="860910"/>
                    <a:pt x="2447907" y="862106"/>
                    <a:pt x="2452842" y="863378"/>
                  </a:cubicBezTo>
                  <a:lnTo>
                    <a:pt x="2455983" y="864200"/>
                  </a:lnTo>
                  <a:cubicBezTo>
                    <a:pt x="2456132" y="864200"/>
                    <a:pt x="2456356" y="864275"/>
                    <a:pt x="2456506" y="864350"/>
                  </a:cubicBezTo>
                  <a:cubicBezTo>
                    <a:pt x="2457926" y="864724"/>
                    <a:pt x="2459273" y="865247"/>
                    <a:pt x="2460694" y="865621"/>
                  </a:cubicBezTo>
                  <a:cubicBezTo>
                    <a:pt x="2470714" y="868463"/>
                    <a:pt x="2480659" y="871753"/>
                    <a:pt x="2490455" y="875566"/>
                  </a:cubicBezTo>
                  <a:cubicBezTo>
                    <a:pt x="2494941" y="855451"/>
                    <a:pt x="2497260" y="834963"/>
                    <a:pt x="2497260" y="814249"/>
                  </a:cubicBezTo>
                  <a:cubicBezTo>
                    <a:pt x="2497260" y="794508"/>
                    <a:pt x="2495240" y="775066"/>
                    <a:pt x="2491277" y="756222"/>
                  </a:cubicBezTo>
                  <a:cubicBezTo>
                    <a:pt x="2472434" y="752259"/>
                    <a:pt x="2453066" y="750240"/>
                    <a:pt x="2433400" y="750240"/>
                  </a:cubicBezTo>
                  <a:close/>
                  <a:moveTo>
                    <a:pt x="5551459" y="750230"/>
                  </a:moveTo>
                  <a:cubicBezTo>
                    <a:pt x="5531382" y="750053"/>
                    <a:pt x="5511267" y="751997"/>
                    <a:pt x="5491638" y="756147"/>
                  </a:cubicBezTo>
                  <a:cubicBezTo>
                    <a:pt x="5487599" y="775141"/>
                    <a:pt x="5485580" y="794583"/>
                    <a:pt x="5485580" y="814100"/>
                  </a:cubicBezTo>
                  <a:cubicBezTo>
                    <a:pt x="5485580" y="834887"/>
                    <a:pt x="5487974" y="855451"/>
                    <a:pt x="5492460" y="875492"/>
                  </a:cubicBezTo>
                  <a:cubicBezTo>
                    <a:pt x="5497843" y="873323"/>
                    <a:pt x="5503676" y="871155"/>
                    <a:pt x="5509658" y="869285"/>
                  </a:cubicBezTo>
                  <a:cubicBezTo>
                    <a:pt x="5515042" y="867566"/>
                    <a:pt x="5520651" y="865846"/>
                    <a:pt x="5526184" y="864350"/>
                  </a:cubicBezTo>
                  <a:cubicBezTo>
                    <a:pt x="5526260" y="864275"/>
                    <a:pt x="5526334" y="864275"/>
                    <a:pt x="5526408" y="864275"/>
                  </a:cubicBezTo>
                  <a:cubicBezTo>
                    <a:pt x="5526408" y="864275"/>
                    <a:pt x="5526483" y="864275"/>
                    <a:pt x="5526483" y="864275"/>
                  </a:cubicBezTo>
                  <a:cubicBezTo>
                    <a:pt x="5527605" y="863901"/>
                    <a:pt x="5528802" y="863677"/>
                    <a:pt x="5529923" y="863378"/>
                  </a:cubicBezTo>
                  <a:cubicBezTo>
                    <a:pt x="5534036" y="862256"/>
                    <a:pt x="5539196" y="860985"/>
                    <a:pt x="5545028" y="859789"/>
                  </a:cubicBezTo>
                  <a:cubicBezTo>
                    <a:pt x="5545103" y="859789"/>
                    <a:pt x="5545103" y="859789"/>
                    <a:pt x="5545178" y="859789"/>
                  </a:cubicBezTo>
                  <a:cubicBezTo>
                    <a:pt x="5545328" y="859789"/>
                    <a:pt x="5545402" y="859713"/>
                    <a:pt x="5545477" y="859713"/>
                  </a:cubicBezTo>
                  <a:lnTo>
                    <a:pt x="5546374" y="859564"/>
                  </a:lnTo>
                  <a:cubicBezTo>
                    <a:pt x="5547420" y="859415"/>
                    <a:pt x="5548394" y="859191"/>
                    <a:pt x="5549365" y="859041"/>
                  </a:cubicBezTo>
                  <a:cubicBezTo>
                    <a:pt x="5557516" y="857396"/>
                    <a:pt x="5565966" y="856124"/>
                    <a:pt x="5575088" y="855078"/>
                  </a:cubicBezTo>
                  <a:cubicBezTo>
                    <a:pt x="5579800" y="854554"/>
                    <a:pt x="5584510" y="854106"/>
                    <a:pt x="5589296" y="853731"/>
                  </a:cubicBezTo>
                  <a:cubicBezTo>
                    <a:pt x="5591690" y="820680"/>
                    <a:pt x="5599167" y="787927"/>
                    <a:pt x="5611056" y="757045"/>
                  </a:cubicBezTo>
                  <a:cubicBezTo>
                    <a:pt x="5591577" y="752708"/>
                    <a:pt x="5571537" y="750408"/>
                    <a:pt x="5551459" y="750230"/>
                  </a:cubicBezTo>
                  <a:close/>
                  <a:moveTo>
                    <a:pt x="2002833" y="750230"/>
                  </a:moveTo>
                  <a:cubicBezTo>
                    <a:pt x="1982755" y="750053"/>
                    <a:pt x="1962640" y="751997"/>
                    <a:pt x="1943011" y="756147"/>
                  </a:cubicBezTo>
                  <a:cubicBezTo>
                    <a:pt x="1938973" y="775141"/>
                    <a:pt x="1936954" y="794583"/>
                    <a:pt x="1936954" y="814100"/>
                  </a:cubicBezTo>
                  <a:cubicBezTo>
                    <a:pt x="1936954" y="834963"/>
                    <a:pt x="1939347" y="855526"/>
                    <a:pt x="1943834" y="875566"/>
                  </a:cubicBezTo>
                  <a:cubicBezTo>
                    <a:pt x="1954676" y="871304"/>
                    <a:pt x="1965294" y="867790"/>
                    <a:pt x="1976212" y="864798"/>
                  </a:cubicBezTo>
                  <a:cubicBezTo>
                    <a:pt x="1976736" y="864649"/>
                    <a:pt x="1977259" y="864499"/>
                    <a:pt x="1977782" y="864350"/>
                  </a:cubicBezTo>
                  <a:cubicBezTo>
                    <a:pt x="1977857" y="864350"/>
                    <a:pt x="1977932" y="864275"/>
                    <a:pt x="1978007" y="864275"/>
                  </a:cubicBezTo>
                  <a:lnTo>
                    <a:pt x="1981446" y="863378"/>
                  </a:lnTo>
                  <a:cubicBezTo>
                    <a:pt x="1981446" y="863378"/>
                    <a:pt x="1981522" y="863378"/>
                    <a:pt x="1981522" y="863378"/>
                  </a:cubicBezTo>
                  <a:cubicBezTo>
                    <a:pt x="1986457" y="862032"/>
                    <a:pt x="1991391" y="860910"/>
                    <a:pt x="1996477" y="859863"/>
                  </a:cubicBezTo>
                  <a:lnTo>
                    <a:pt x="1997598" y="859639"/>
                  </a:lnTo>
                  <a:cubicBezTo>
                    <a:pt x="1998645" y="859415"/>
                    <a:pt x="1999692" y="859191"/>
                    <a:pt x="2000814" y="859041"/>
                  </a:cubicBezTo>
                  <a:cubicBezTo>
                    <a:pt x="2008964" y="857396"/>
                    <a:pt x="2017339" y="856050"/>
                    <a:pt x="2026463" y="855078"/>
                  </a:cubicBezTo>
                  <a:cubicBezTo>
                    <a:pt x="2031098" y="854554"/>
                    <a:pt x="2035809" y="854106"/>
                    <a:pt x="2040595" y="853731"/>
                  </a:cubicBezTo>
                  <a:cubicBezTo>
                    <a:pt x="2042914" y="820680"/>
                    <a:pt x="2050317" y="788003"/>
                    <a:pt x="2062430" y="757045"/>
                  </a:cubicBezTo>
                  <a:cubicBezTo>
                    <a:pt x="2042951" y="752708"/>
                    <a:pt x="2022911" y="750408"/>
                    <a:pt x="2002833" y="750230"/>
                  </a:cubicBezTo>
                  <a:close/>
                  <a:moveTo>
                    <a:pt x="819886" y="750230"/>
                  </a:moveTo>
                  <a:cubicBezTo>
                    <a:pt x="799817" y="750053"/>
                    <a:pt x="779702" y="751997"/>
                    <a:pt x="760036" y="756147"/>
                  </a:cubicBezTo>
                  <a:cubicBezTo>
                    <a:pt x="755998" y="775141"/>
                    <a:pt x="753979" y="794583"/>
                    <a:pt x="753979" y="814100"/>
                  </a:cubicBezTo>
                  <a:cubicBezTo>
                    <a:pt x="753979" y="834887"/>
                    <a:pt x="756372" y="855377"/>
                    <a:pt x="760859" y="875492"/>
                  </a:cubicBezTo>
                  <a:cubicBezTo>
                    <a:pt x="766243" y="873323"/>
                    <a:pt x="772075" y="871155"/>
                    <a:pt x="778057" y="869285"/>
                  </a:cubicBezTo>
                  <a:cubicBezTo>
                    <a:pt x="783516" y="867490"/>
                    <a:pt x="789199" y="865846"/>
                    <a:pt x="794882" y="864275"/>
                  </a:cubicBezTo>
                  <a:lnTo>
                    <a:pt x="798097" y="863453"/>
                  </a:lnTo>
                  <a:cubicBezTo>
                    <a:pt x="798247" y="863453"/>
                    <a:pt x="798322" y="863378"/>
                    <a:pt x="798471" y="863378"/>
                  </a:cubicBezTo>
                  <a:cubicBezTo>
                    <a:pt x="798547" y="863303"/>
                    <a:pt x="798621" y="863303"/>
                    <a:pt x="798696" y="863303"/>
                  </a:cubicBezTo>
                  <a:cubicBezTo>
                    <a:pt x="803855" y="861957"/>
                    <a:pt x="808641" y="860910"/>
                    <a:pt x="813502" y="859863"/>
                  </a:cubicBezTo>
                  <a:lnTo>
                    <a:pt x="814623" y="859639"/>
                  </a:lnTo>
                  <a:cubicBezTo>
                    <a:pt x="815670" y="859415"/>
                    <a:pt x="816792" y="859191"/>
                    <a:pt x="817839" y="859041"/>
                  </a:cubicBezTo>
                  <a:cubicBezTo>
                    <a:pt x="823373" y="857919"/>
                    <a:pt x="828457" y="857021"/>
                    <a:pt x="833392" y="856349"/>
                  </a:cubicBezTo>
                  <a:cubicBezTo>
                    <a:pt x="833542" y="856349"/>
                    <a:pt x="833617" y="856274"/>
                    <a:pt x="833766" y="856274"/>
                  </a:cubicBezTo>
                  <a:cubicBezTo>
                    <a:pt x="833841" y="856274"/>
                    <a:pt x="833991" y="856274"/>
                    <a:pt x="834065" y="856274"/>
                  </a:cubicBezTo>
                  <a:cubicBezTo>
                    <a:pt x="834065" y="856274"/>
                    <a:pt x="834140" y="856274"/>
                    <a:pt x="834140" y="856274"/>
                  </a:cubicBezTo>
                  <a:cubicBezTo>
                    <a:pt x="837056" y="855825"/>
                    <a:pt x="840346" y="855377"/>
                    <a:pt x="843712" y="855078"/>
                  </a:cubicBezTo>
                  <a:cubicBezTo>
                    <a:pt x="848273" y="854554"/>
                    <a:pt x="852909" y="854106"/>
                    <a:pt x="857620" y="853731"/>
                  </a:cubicBezTo>
                  <a:cubicBezTo>
                    <a:pt x="860013" y="820606"/>
                    <a:pt x="867491" y="787927"/>
                    <a:pt x="879455" y="757045"/>
                  </a:cubicBezTo>
                  <a:cubicBezTo>
                    <a:pt x="859976" y="752708"/>
                    <a:pt x="839954" y="750408"/>
                    <a:pt x="819886" y="750230"/>
                  </a:cubicBezTo>
                  <a:close/>
                  <a:moveTo>
                    <a:pt x="1250424" y="750165"/>
                  </a:moveTo>
                  <a:cubicBezTo>
                    <a:pt x="1229562" y="750165"/>
                    <a:pt x="1208924" y="752484"/>
                    <a:pt x="1188883" y="756970"/>
                  </a:cubicBezTo>
                  <a:cubicBezTo>
                    <a:pt x="1200848" y="787853"/>
                    <a:pt x="1208326" y="820606"/>
                    <a:pt x="1210718" y="853731"/>
                  </a:cubicBezTo>
                  <a:cubicBezTo>
                    <a:pt x="1215503" y="854030"/>
                    <a:pt x="1220214" y="854479"/>
                    <a:pt x="1224926" y="855078"/>
                  </a:cubicBezTo>
                  <a:cubicBezTo>
                    <a:pt x="1225000" y="855078"/>
                    <a:pt x="1225000" y="855078"/>
                    <a:pt x="1225076" y="855078"/>
                  </a:cubicBezTo>
                  <a:cubicBezTo>
                    <a:pt x="1225076" y="855078"/>
                    <a:pt x="1225150" y="855078"/>
                    <a:pt x="1225150" y="855078"/>
                  </a:cubicBezTo>
                  <a:cubicBezTo>
                    <a:pt x="1234049" y="856050"/>
                    <a:pt x="1242498" y="857396"/>
                    <a:pt x="1250649" y="859041"/>
                  </a:cubicBezTo>
                  <a:cubicBezTo>
                    <a:pt x="1251546" y="859191"/>
                    <a:pt x="1252594" y="859340"/>
                    <a:pt x="1253566" y="859564"/>
                  </a:cubicBezTo>
                  <a:cubicBezTo>
                    <a:pt x="1253640" y="859564"/>
                    <a:pt x="1254388" y="859713"/>
                    <a:pt x="1254463" y="859713"/>
                  </a:cubicBezTo>
                  <a:cubicBezTo>
                    <a:pt x="1254612" y="859789"/>
                    <a:pt x="1254687" y="859789"/>
                    <a:pt x="1254762" y="859789"/>
                  </a:cubicBezTo>
                  <a:cubicBezTo>
                    <a:pt x="1254762" y="859789"/>
                    <a:pt x="1254837" y="859789"/>
                    <a:pt x="1254837" y="859789"/>
                  </a:cubicBezTo>
                  <a:cubicBezTo>
                    <a:pt x="1260670" y="861060"/>
                    <a:pt x="1265904" y="862256"/>
                    <a:pt x="1270689" y="863602"/>
                  </a:cubicBezTo>
                  <a:cubicBezTo>
                    <a:pt x="1277045" y="865173"/>
                    <a:pt x="1283626" y="867117"/>
                    <a:pt x="1290131" y="869285"/>
                  </a:cubicBezTo>
                  <a:cubicBezTo>
                    <a:pt x="1290206" y="869285"/>
                    <a:pt x="1290206" y="869285"/>
                    <a:pt x="1290206" y="869285"/>
                  </a:cubicBezTo>
                  <a:cubicBezTo>
                    <a:pt x="1290356" y="869360"/>
                    <a:pt x="1290505" y="869360"/>
                    <a:pt x="1290655" y="869435"/>
                  </a:cubicBezTo>
                  <a:cubicBezTo>
                    <a:pt x="1293122" y="870258"/>
                    <a:pt x="1296039" y="871230"/>
                    <a:pt x="1298880" y="872276"/>
                  </a:cubicBezTo>
                  <a:cubicBezTo>
                    <a:pt x="1299179" y="872351"/>
                    <a:pt x="1299478" y="872501"/>
                    <a:pt x="1299777" y="872575"/>
                  </a:cubicBezTo>
                  <a:cubicBezTo>
                    <a:pt x="1302469" y="873622"/>
                    <a:pt x="1305087" y="874594"/>
                    <a:pt x="1307554" y="875566"/>
                  </a:cubicBezTo>
                  <a:cubicBezTo>
                    <a:pt x="1312041" y="855451"/>
                    <a:pt x="1314359" y="834887"/>
                    <a:pt x="1314359" y="814174"/>
                  </a:cubicBezTo>
                  <a:cubicBezTo>
                    <a:pt x="1314359" y="794658"/>
                    <a:pt x="1312340" y="775141"/>
                    <a:pt x="1308302" y="756147"/>
                  </a:cubicBezTo>
                  <a:cubicBezTo>
                    <a:pt x="1289459" y="752184"/>
                    <a:pt x="1270091" y="750165"/>
                    <a:pt x="1250424" y="750165"/>
                  </a:cubicBezTo>
                  <a:close/>
                  <a:moveTo>
                    <a:pt x="3183789" y="750016"/>
                  </a:moveTo>
                  <a:cubicBezTo>
                    <a:pt x="3164198" y="750016"/>
                    <a:pt x="3144756" y="752034"/>
                    <a:pt x="3125836" y="756073"/>
                  </a:cubicBezTo>
                  <a:cubicBezTo>
                    <a:pt x="3121798" y="774991"/>
                    <a:pt x="3119780" y="794508"/>
                    <a:pt x="3119780" y="814024"/>
                  </a:cubicBezTo>
                  <a:cubicBezTo>
                    <a:pt x="3119780" y="834887"/>
                    <a:pt x="3122098" y="855451"/>
                    <a:pt x="3126584" y="875492"/>
                  </a:cubicBezTo>
                  <a:cubicBezTo>
                    <a:pt x="3129052" y="874520"/>
                    <a:pt x="3131594" y="873472"/>
                    <a:pt x="3134361" y="872501"/>
                  </a:cubicBezTo>
                  <a:cubicBezTo>
                    <a:pt x="3134660" y="872426"/>
                    <a:pt x="3134960" y="872276"/>
                    <a:pt x="3135258" y="872201"/>
                  </a:cubicBezTo>
                  <a:cubicBezTo>
                    <a:pt x="3138100" y="871080"/>
                    <a:pt x="3141016" y="870108"/>
                    <a:pt x="3143933" y="869210"/>
                  </a:cubicBezTo>
                  <a:cubicBezTo>
                    <a:pt x="3149990" y="867191"/>
                    <a:pt x="3156644" y="865247"/>
                    <a:pt x="3163748" y="863453"/>
                  </a:cubicBezTo>
                  <a:cubicBezTo>
                    <a:pt x="3163823" y="863453"/>
                    <a:pt x="3163823" y="863453"/>
                    <a:pt x="3163823" y="863453"/>
                  </a:cubicBezTo>
                  <a:cubicBezTo>
                    <a:pt x="3163898" y="863453"/>
                    <a:pt x="3164048" y="863378"/>
                    <a:pt x="3164122" y="863378"/>
                  </a:cubicBezTo>
                  <a:cubicBezTo>
                    <a:pt x="3168235" y="862256"/>
                    <a:pt x="3173394" y="860985"/>
                    <a:pt x="3179228" y="859789"/>
                  </a:cubicBezTo>
                  <a:cubicBezTo>
                    <a:pt x="3179302" y="859789"/>
                    <a:pt x="3179302" y="859789"/>
                    <a:pt x="3179377" y="859789"/>
                  </a:cubicBezTo>
                  <a:cubicBezTo>
                    <a:pt x="3179526" y="859789"/>
                    <a:pt x="3179601" y="859713"/>
                    <a:pt x="3179676" y="859713"/>
                  </a:cubicBezTo>
                  <a:lnTo>
                    <a:pt x="3180573" y="859564"/>
                  </a:lnTo>
                  <a:cubicBezTo>
                    <a:pt x="3181620" y="859415"/>
                    <a:pt x="3182592" y="859191"/>
                    <a:pt x="3183564" y="859041"/>
                  </a:cubicBezTo>
                  <a:cubicBezTo>
                    <a:pt x="3191716" y="857396"/>
                    <a:pt x="3200165" y="856124"/>
                    <a:pt x="3209288" y="855078"/>
                  </a:cubicBezTo>
                  <a:cubicBezTo>
                    <a:pt x="3213924" y="854554"/>
                    <a:pt x="3218635" y="854106"/>
                    <a:pt x="3223421" y="853731"/>
                  </a:cubicBezTo>
                  <a:cubicBezTo>
                    <a:pt x="3225140" y="829803"/>
                    <a:pt x="3229402" y="806098"/>
                    <a:pt x="3236283" y="783067"/>
                  </a:cubicBezTo>
                  <a:cubicBezTo>
                    <a:pt x="3236357" y="783067"/>
                    <a:pt x="3236357" y="782993"/>
                    <a:pt x="3236357" y="782918"/>
                  </a:cubicBezTo>
                  <a:cubicBezTo>
                    <a:pt x="3238002" y="777534"/>
                    <a:pt x="3240021" y="771103"/>
                    <a:pt x="3242340" y="764822"/>
                  </a:cubicBezTo>
                  <a:cubicBezTo>
                    <a:pt x="3243311" y="762129"/>
                    <a:pt x="3244283" y="759587"/>
                    <a:pt x="3245180" y="756820"/>
                  </a:cubicBezTo>
                  <a:cubicBezTo>
                    <a:pt x="3225215" y="752333"/>
                    <a:pt x="3204652" y="750016"/>
                    <a:pt x="3183789" y="750016"/>
                  </a:cubicBezTo>
                  <a:close/>
                  <a:moveTo>
                    <a:pt x="3991532" y="692512"/>
                  </a:moveTo>
                  <a:cubicBezTo>
                    <a:pt x="3966407" y="714272"/>
                    <a:pt x="3938066" y="732144"/>
                    <a:pt x="3907782" y="745454"/>
                  </a:cubicBezTo>
                  <a:cubicBezTo>
                    <a:pt x="3918774" y="762802"/>
                    <a:pt x="3931636" y="779029"/>
                    <a:pt x="3946367" y="793835"/>
                  </a:cubicBezTo>
                  <a:cubicBezTo>
                    <a:pt x="3960126" y="807594"/>
                    <a:pt x="3975305" y="819857"/>
                    <a:pt x="3991532" y="830476"/>
                  </a:cubicBezTo>
                  <a:cubicBezTo>
                    <a:pt x="4007684" y="819932"/>
                    <a:pt x="4022863" y="807594"/>
                    <a:pt x="4036698" y="793761"/>
                  </a:cubicBezTo>
                  <a:cubicBezTo>
                    <a:pt x="4051503" y="778954"/>
                    <a:pt x="4064290" y="762728"/>
                    <a:pt x="4075283" y="745379"/>
                  </a:cubicBezTo>
                  <a:cubicBezTo>
                    <a:pt x="4044923" y="731994"/>
                    <a:pt x="4016583" y="714122"/>
                    <a:pt x="3991532" y="692512"/>
                  </a:cubicBezTo>
                  <a:close/>
                  <a:moveTo>
                    <a:pt x="1625582" y="692512"/>
                  </a:moveTo>
                  <a:cubicBezTo>
                    <a:pt x="1600532" y="714272"/>
                    <a:pt x="1572116" y="732144"/>
                    <a:pt x="1541831" y="745454"/>
                  </a:cubicBezTo>
                  <a:cubicBezTo>
                    <a:pt x="1552823" y="762802"/>
                    <a:pt x="1565685" y="779029"/>
                    <a:pt x="1580417" y="793835"/>
                  </a:cubicBezTo>
                  <a:cubicBezTo>
                    <a:pt x="1594250" y="807594"/>
                    <a:pt x="1609430" y="819857"/>
                    <a:pt x="1625657" y="830476"/>
                  </a:cubicBezTo>
                  <a:cubicBezTo>
                    <a:pt x="1641883" y="819857"/>
                    <a:pt x="1657063" y="807594"/>
                    <a:pt x="1670822" y="793761"/>
                  </a:cubicBezTo>
                  <a:cubicBezTo>
                    <a:pt x="1685553" y="779029"/>
                    <a:pt x="1698415" y="762802"/>
                    <a:pt x="1709407" y="745379"/>
                  </a:cubicBezTo>
                  <a:cubicBezTo>
                    <a:pt x="1679123" y="732069"/>
                    <a:pt x="1650782" y="714122"/>
                    <a:pt x="1625582" y="692512"/>
                  </a:cubicBezTo>
                  <a:close/>
                  <a:moveTo>
                    <a:pt x="5174432" y="692437"/>
                  </a:moveTo>
                  <a:cubicBezTo>
                    <a:pt x="5149307" y="714197"/>
                    <a:pt x="5120967" y="732069"/>
                    <a:pt x="5090682" y="745379"/>
                  </a:cubicBezTo>
                  <a:cubicBezTo>
                    <a:pt x="5101674" y="762728"/>
                    <a:pt x="5114536" y="778954"/>
                    <a:pt x="5129266" y="793761"/>
                  </a:cubicBezTo>
                  <a:cubicBezTo>
                    <a:pt x="5143101" y="807594"/>
                    <a:pt x="5158280" y="819857"/>
                    <a:pt x="5174432" y="830401"/>
                  </a:cubicBezTo>
                  <a:cubicBezTo>
                    <a:pt x="5190584" y="819857"/>
                    <a:pt x="5205764" y="807519"/>
                    <a:pt x="5219598" y="793685"/>
                  </a:cubicBezTo>
                  <a:cubicBezTo>
                    <a:pt x="5222365" y="790993"/>
                    <a:pt x="5225057" y="788226"/>
                    <a:pt x="5227674" y="785385"/>
                  </a:cubicBezTo>
                  <a:cubicBezTo>
                    <a:pt x="5232908" y="779702"/>
                    <a:pt x="5237918" y="773795"/>
                    <a:pt x="5242480" y="768037"/>
                  </a:cubicBezTo>
                  <a:cubicBezTo>
                    <a:pt x="5248162" y="760784"/>
                    <a:pt x="5253472" y="753231"/>
                    <a:pt x="5258407" y="745454"/>
                  </a:cubicBezTo>
                  <a:cubicBezTo>
                    <a:pt x="5228048" y="732069"/>
                    <a:pt x="5199558" y="714197"/>
                    <a:pt x="5174432" y="692437"/>
                  </a:cubicBezTo>
                  <a:close/>
                  <a:moveTo>
                    <a:pt x="2808482" y="692437"/>
                  </a:moveTo>
                  <a:cubicBezTo>
                    <a:pt x="2783357" y="714197"/>
                    <a:pt x="2755017" y="732069"/>
                    <a:pt x="2724731" y="745379"/>
                  </a:cubicBezTo>
                  <a:cubicBezTo>
                    <a:pt x="2735798" y="762802"/>
                    <a:pt x="2748586" y="779029"/>
                    <a:pt x="2763316" y="793761"/>
                  </a:cubicBezTo>
                  <a:cubicBezTo>
                    <a:pt x="2777151" y="807594"/>
                    <a:pt x="2792330" y="819857"/>
                    <a:pt x="2808556" y="830476"/>
                  </a:cubicBezTo>
                  <a:cubicBezTo>
                    <a:pt x="2824709" y="819932"/>
                    <a:pt x="2839888" y="807594"/>
                    <a:pt x="2853722" y="793761"/>
                  </a:cubicBezTo>
                  <a:cubicBezTo>
                    <a:pt x="2868454" y="779029"/>
                    <a:pt x="2881315" y="762802"/>
                    <a:pt x="2892308" y="745379"/>
                  </a:cubicBezTo>
                  <a:cubicBezTo>
                    <a:pt x="2862022" y="731994"/>
                    <a:pt x="2833682" y="714122"/>
                    <a:pt x="2808482" y="692437"/>
                  </a:cubicBezTo>
                  <a:close/>
                  <a:moveTo>
                    <a:pt x="442756" y="692437"/>
                  </a:moveTo>
                  <a:cubicBezTo>
                    <a:pt x="417631" y="714197"/>
                    <a:pt x="389290" y="732069"/>
                    <a:pt x="359006" y="745379"/>
                  </a:cubicBezTo>
                  <a:cubicBezTo>
                    <a:pt x="369998" y="762728"/>
                    <a:pt x="382785" y="778954"/>
                    <a:pt x="397516" y="793835"/>
                  </a:cubicBezTo>
                  <a:cubicBezTo>
                    <a:pt x="411350" y="807669"/>
                    <a:pt x="426530" y="819932"/>
                    <a:pt x="442682" y="830476"/>
                  </a:cubicBezTo>
                  <a:cubicBezTo>
                    <a:pt x="458834" y="819932"/>
                    <a:pt x="474013" y="807594"/>
                    <a:pt x="487847" y="793761"/>
                  </a:cubicBezTo>
                  <a:cubicBezTo>
                    <a:pt x="502653" y="779029"/>
                    <a:pt x="515440" y="762802"/>
                    <a:pt x="526507" y="745379"/>
                  </a:cubicBezTo>
                  <a:cubicBezTo>
                    <a:pt x="496222" y="731994"/>
                    <a:pt x="467881" y="714122"/>
                    <a:pt x="442756" y="692437"/>
                  </a:cubicBezTo>
                  <a:close/>
                  <a:moveTo>
                    <a:pt x="3399970" y="642711"/>
                  </a:moveTo>
                  <a:cubicBezTo>
                    <a:pt x="3383818" y="653254"/>
                    <a:pt x="3368638" y="665592"/>
                    <a:pt x="3354879" y="679426"/>
                  </a:cubicBezTo>
                  <a:cubicBezTo>
                    <a:pt x="3354879" y="679426"/>
                    <a:pt x="3354804" y="679501"/>
                    <a:pt x="3354804" y="679501"/>
                  </a:cubicBezTo>
                  <a:cubicBezTo>
                    <a:pt x="3352112" y="682193"/>
                    <a:pt x="3349420" y="684885"/>
                    <a:pt x="3346878" y="687651"/>
                  </a:cubicBezTo>
                  <a:cubicBezTo>
                    <a:pt x="3346279" y="688324"/>
                    <a:pt x="3345606" y="689072"/>
                    <a:pt x="3345008" y="689745"/>
                  </a:cubicBezTo>
                  <a:cubicBezTo>
                    <a:pt x="3340447" y="694904"/>
                    <a:pt x="3336035" y="700065"/>
                    <a:pt x="3331998" y="705150"/>
                  </a:cubicBezTo>
                  <a:cubicBezTo>
                    <a:pt x="3326314" y="712403"/>
                    <a:pt x="3321005" y="719955"/>
                    <a:pt x="3316070" y="727732"/>
                  </a:cubicBezTo>
                  <a:cubicBezTo>
                    <a:pt x="3346504" y="741043"/>
                    <a:pt x="3374919" y="758914"/>
                    <a:pt x="3400044" y="780674"/>
                  </a:cubicBezTo>
                  <a:cubicBezTo>
                    <a:pt x="3425170" y="758914"/>
                    <a:pt x="3453510" y="741043"/>
                    <a:pt x="3483720" y="727806"/>
                  </a:cubicBezTo>
                  <a:cubicBezTo>
                    <a:pt x="3472803" y="710534"/>
                    <a:pt x="3459942" y="694232"/>
                    <a:pt x="3445135" y="679351"/>
                  </a:cubicBezTo>
                  <a:cubicBezTo>
                    <a:pt x="3431376" y="665592"/>
                    <a:pt x="3416196" y="653328"/>
                    <a:pt x="3399970" y="642711"/>
                  </a:cubicBezTo>
                  <a:close/>
                  <a:moveTo>
                    <a:pt x="5765920" y="642636"/>
                  </a:moveTo>
                  <a:cubicBezTo>
                    <a:pt x="5749694" y="653254"/>
                    <a:pt x="5734514" y="665517"/>
                    <a:pt x="5720754" y="679351"/>
                  </a:cubicBezTo>
                  <a:cubicBezTo>
                    <a:pt x="5706024" y="694083"/>
                    <a:pt x="5693162" y="710309"/>
                    <a:pt x="5682170" y="727732"/>
                  </a:cubicBezTo>
                  <a:cubicBezTo>
                    <a:pt x="5712454" y="741043"/>
                    <a:pt x="5740795" y="758914"/>
                    <a:pt x="5765920" y="780600"/>
                  </a:cubicBezTo>
                  <a:cubicBezTo>
                    <a:pt x="5790970" y="758914"/>
                    <a:pt x="5819312" y="741043"/>
                    <a:pt x="5849670" y="727732"/>
                  </a:cubicBezTo>
                  <a:cubicBezTo>
                    <a:pt x="5838678" y="710384"/>
                    <a:pt x="5825816" y="694083"/>
                    <a:pt x="5811086" y="679276"/>
                  </a:cubicBezTo>
                  <a:cubicBezTo>
                    <a:pt x="5797326" y="665517"/>
                    <a:pt x="5782146" y="653254"/>
                    <a:pt x="5765920" y="642636"/>
                  </a:cubicBezTo>
                  <a:close/>
                  <a:moveTo>
                    <a:pt x="4582945" y="642636"/>
                  </a:moveTo>
                  <a:cubicBezTo>
                    <a:pt x="4566718" y="653254"/>
                    <a:pt x="4551538" y="665517"/>
                    <a:pt x="4537780" y="679351"/>
                  </a:cubicBezTo>
                  <a:cubicBezTo>
                    <a:pt x="4522973" y="694157"/>
                    <a:pt x="4510187" y="710384"/>
                    <a:pt x="4499194" y="727732"/>
                  </a:cubicBezTo>
                  <a:cubicBezTo>
                    <a:pt x="4529554" y="741043"/>
                    <a:pt x="4557970" y="758914"/>
                    <a:pt x="4583020" y="780600"/>
                  </a:cubicBezTo>
                  <a:cubicBezTo>
                    <a:pt x="4608070" y="758914"/>
                    <a:pt x="4636410" y="741043"/>
                    <a:pt x="4666696" y="727732"/>
                  </a:cubicBezTo>
                  <a:cubicBezTo>
                    <a:pt x="4655703" y="710384"/>
                    <a:pt x="4642841" y="694083"/>
                    <a:pt x="4628110" y="679276"/>
                  </a:cubicBezTo>
                  <a:cubicBezTo>
                    <a:pt x="4614276" y="665443"/>
                    <a:pt x="4599096" y="653179"/>
                    <a:pt x="4582945" y="642636"/>
                  </a:cubicBezTo>
                  <a:close/>
                  <a:moveTo>
                    <a:pt x="2217144" y="642636"/>
                  </a:moveTo>
                  <a:cubicBezTo>
                    <a:pt x="2200917" y="653254"/>
                    <a:pt x="2185737" y="665517"/>
                    <a:pt x="2171978" y="679351"/>
                  </a:cubicBezTo>
                  <a:cubicBezTo>
                    <a:pt x="2157248" y="694083"/>
                    <a:pt x="2144386" y="710309"/>
                    <a:pt x="2133393" y="727732"/>
                  </a:cubicBezTo>
                  <a:cubicBezTo>
                    <a:pt x="2163679" y="741043"/>
                    <a:pt x="2192019" y="758914"/>
                    <a:pt x="2217144" y="780600"/>
                  </a:cubicBezTo>
                  <a:cubicBezTo>
                    <a:pt x="2242194" y="758914"/>
                    <a:pt x="2270535" y="741043"/>
                    <a:pt x="2300894" y="727732"/>
                  </a:cubicBezTo>
                  <a:cubicBezTo>
                    <a:pt x="2289903" y="710384"/>
                    <a:pt x="2277041" y="694083"/>
                    <a:pt x="2262309" y="679276"/>
                  </a:cubicBezTo>
                  <a:cubicBezTo>
                    <a:pt x="2248550" y="665517"/>
                    <a:pt x="2233371" y="653254"/>
                    <a:pt x="2217144" y="642636"/>
                  </a:cubicBezTo>
                  <a:close/>
                  <a:moveTo>
                    <a:pt x="1034244" y="642636"/>
                  </a:moveTo>
                  <a:cubicBezTo>
                    <a:pt x="1018017" y="653254"/>
                    <a:pt x="1002838" y="665517"/>
                    <a:pt x="989079" y="679351"/>
                  </a:cubicBezTo>
                  <a:cubicBezTo>
                    <a:pt x="974347" y="694083"/>
                    <a:pt x="961485" y="710309"/>
                    <a:pt x="950494" y="727732"/>
                  </a:cubicBezTo>
                  <a:cubicBezTo>
                    <a:pt x="980778" y="741043"/>
                    <a:pt x="1009119" y="758914"/>
                    <a:pt x="1034244" y="780600"/>
                  </a:cubicBezTo>
                  <a:cubicBezTo>
                    <a:pt x="1059294" y="758914"/>
                    <a:pt x="1087635" y="741043"/>
                    <a:pt x="1117995" y="727732"/>
                  </a:cubicBezTo>
                  <a:cubicBezTo>
                    <a:pt x="1106928" y="710309"/>
                    <a:pt x="1094141" y="694083"/>
                    <a:pt x="1079410" y="679276"/>
                  </a:cubicBezTo>
                  <a:cubicBezTo>
                    <a:pt x="1065575" y="665443"/>
                    <a:pt x="1050396" y="653179"/>
                    <a:pt x="1034244" y="642636"/>
                  </a:cubicBezTo>
                  <a:close/>
                  <a:moveTo>
                    <a:pt x="511776" y="609435"/>
                  </a:moveTo>
                  <a:cubicBezTo>
                    <a:pt x="502054" y="626109"/>
                    <a:pt x="490688" y="641813"/>
                    <a:pt x="478126" y="656619"/>
                  </a:cubicBezTo>
                  <a:cubicBezTo>
                    <a:pt x="499662" y="674790"/>
                    <a:pt x="523815" y="689745"/>
                    <a:pt x="549613" y="700738"/>
                  </a:cubicBezTo>
                  <a:cubicBezTo>
                    <a:pt x="560081" y="674641"/>
                    <a:pt x="566662" y="646972"/>
                    <a:pt x="568980" y="619081"/>
                  </a:cubicBezTo>
                  <a:cubicBezTo>
                    <a:pt x="549688" y="617510"/>
                    <a:pt x="530545" y="614370"/>
                    <a:pt x="511776" y="609435"/>
                  </a:cubicBezTo>
                  <a:close/>
                  <a:moveTo>
                    <a:pt x="5243452" y="609359"/>
                  </a:moveTo>
                  <a:cubicBezTo>
                    <a:pt x="5233731" y="626109"/>
                    <a:pt x="5222365" y="641813"/>
                    <a:pt x="5209802" y="656619"/>
                  </a:cubicBezTo>
                  <a:cubicBezTo>
                    <a:pt x="5231338" y="674790"/>
                    <a:pt x="5255490" y="689745"/>
                    <a:pt x="5281289" y="700738"/>
                  </a:cubicBezTo>
                  <a:cubicBezTo>
                    <a:pt x="5291832" y="674641"/>
                    <a:pt x="5298338" y="646972"/>
                    <a:pt x="5300656" y="619006"/>
                  </a:cubicBezTo>
                  <a:cubicBezTo>
                    <a:pt x="5281364" y="617435"/>
                    <a:pt x="5262221" y="614295"/>
                    <a:pt x="5243452" y="609359"/>
                  </a:cubicBezTo>
                  <a:close/>
                  <a:moveTo>
                    <a:pt x="4060476" y="609359"/>
                  </a:moveTo>
                  <a:cubicBezTo>
                    <a:pt x="4050756" y="626035"/>
                    <a:pt x="4039390" y="641813"/>
                    <a:pt x="4026827" y="656619"/>
                  </a:cubicBezTo>
                  <a:cubicBezTo>
                    <a:pt x="4048288" y="674790"/>
                    <a:pt x="4072441" y="689745"/>
                    <a:pt x="4098314" y="700738"/>
                  </a:cubicBezTo>
                  <a:cubicBezTo>
                    <a:pt x="4108858" y="674715"/>
                    <a:pt x="4115363" y="647047"/>
                    <a:pt x="4117606" y="619006"/>
                  </a:cubicBezTo>
                  <a:cubicBezTo>
                    <a:pt x="4098389" y="617435"/>
                    <a:pt x="4079246" y="614295"/>
                    <a:pt x="4060476" y="609359"/>
                  </a:cubicBezTo>
                  <a:close/>
                  <a:moveTo>
                    <a:pt x="2877651" y="609359"/>
                  </a:moveTo>
                  <a:cubicBezTo>
                    <a:pt x="2867930" y="626035"/>
                    <a:pt x="2856638" y="641813"/>
                    <a:pt x="2844001" y="656619"/>
                  </a:cubicBezTo>
                  <a:cubicBezTo>
                    <a:pt x="2865462" y="674790"/>
                    <a:pt x="2889616" y="689745"/>
                    <a:pt x="2915414" y="700738"/>
                  </a:cubicBezTo>
                  <a:cubicBezTo>
                    <a:pt x="2925957" y="674715"/>
                    <a:pt x="2932463" y="647047"/>
                    <a:pt x="2934856" y="619006"/>
                  </a:cubicBezTo>
                  <a:cubicBezTo>
                    <a:pt x="2915564" y="617435"/>
                    <a:pt x="2896420" y="614295"/>
                    <a:pt x="2877651" y="609359"/>
                  </a:cubicBezTo>
                  <a:close/>
                  <a:moveTo>
                    <a:pt x="2739538" y="609359"/>
                  </a:moveTo>
                  <a:cubicBezTo>
                    <a:pt x="2720843" y="614220"/>
                    <a:pt x="2701775" y="617361"/>
                    <a:pt x="2682408" y="618931"/>
                  </a:cubicBezTo>
                  <a:cubicBezTo>
                    <a:pt x="2684726" y="647047"/>
                    <a:pt x="2691232" y="674715"/>
                    <a:pt x="2701775" y="700738"/>
                  </a:cubicBezTo>
                  <a:cubicBezTo>
                    <a:pt x="2727573" y="689745"/>
                    <a:pt x="2751726" y="674790"/>
                    <a:pt x="2773262" y="656619"/>
                  </a:cubicBezTo>
                  <a:cubicBezTo>
                    <a:pt x="2760624" y="641813"/>
                    <a:pt x="2749334" y="626035"/>
                    <a:pt x="2739538" y="609359"/>
                  </a:cubicBezTo>
                  <a:close/>
                  <a:moveTo>
                    <a:pt x="1694676" y="609359"/>
                  </a:moveTo>
                  <a:cubicBezTo>
                    <a:pt x="1684880" y="626109"/>
                    <a:pt x="1673589" y="641888"/>
                    <a:pt x="1661026" y="656619"/>
                  </a:cubicBezTo>
                  <a:cubicBezTo>
                    <a:pt x="1682562" y="674790"/>
                    <a:pt x="1706715" y="689745"/>
                    <a:pt x="1732513" y="700738"/>
                  </a:cubicBezTo>
                  <a:cubicBezTo>
                    <a:pt x="1743057" y="674715"/>
                    <a:pt x="1749562" y="647047"/>
                    <a:pt x="1751881" y="619006"/>
                  </a:cubicBezTo>
                  <a:cubicBezTo>
                    <a:pt x="1732588" y="617435"/>
                    <a:pt x="1713445" y="614295"/>
                    <a:pt x="1694676" y="609359"/>
                  </a:cubicBezTo>
                  <a:close/>
                  <a:moveTo>
                    <a:pt x="6288238" y="609285"/>
                  </a:moveTo>
                  <a:cubicBezTo>
                    <a:pt x="6269544" y="614220"/>
                    <a:pt x="6250402" y="617361"/>
                    <a:pt x="6231110" y="618931"/>
                  </a:cubicBezTo>
                  <a:cubicBezTo>
                    <a:pt x="6233502" y="647047"/>
                    <a:pt x="6240008" y="674715"/>
                    <a:pt x="6250476" y="700663"/>
                  </a:cubicBezTo>
                  <a:cubicBezTo>
                    <a:pt x="6276274" y="689670"/>
                    <a:pt x="6300428" y="674715"/>
                    <a:pt x="6321963" y="656544"/>
                  </a:cubicBezTo>
                  <a:cubicBezTo>
                    <a:pt x="6309326" y="641738"/>
                    <a:pt x="6298034" y="625960"/>
                    <a:pt x="6288238" y="609285"/>
                  </a:cubicBezTo>
                  <a:close/>
                  <a:moveTo>
                    <a:pt x="5105414" y="609285"/>
                  </a:moveTo>
                  <a:cubicBezTo>
                    <a:pt x="5086644" y="614220"/>
                    <a:pt x="5067576" y="617361"/>
                    <a:pt x="5048209" y="618931"/>
                  </a:cubicBezTo>
                  <a:cubicBezTo>
                    <a:pt x="5050526" y="647047"/>
                    <a:pt x="5057032" y="674715"/>
                    <a:pt x="5067576" y="700738"/>
                  </a:cubicBezTo>
                  <a:cubicBezTo>
                    <a:pt x="5093299" y="689745"/>
                    <a:pt x="5117527" y="674790"/>
                    <a:pt x="5139062" y="656544"/>
                  </a:cubicBezTo>
                  <a:cubicBezTo>
                    <a:pt x="5126500" y="641738"/>
                    <a:pt x="5115208" y="626035"/>
                    <a:pt x="5105414" y="609285"/>
                  </a:cubicBezTo>
                  <a:close/>
                  <a:moveTo>
                    <a:pt x="3922513" y="609285"/>
                  </a:moveTo>
                  <a:cubicBezTo>
                    <a:pt x="3903818" y="614220"/>
                    <a:pt x="3884675" y="617361"/>
                    <a:pt x="3865308" y="618931"/>
                  </a:cubicBezTo>
                  <a:cubicBezTo>
                    <a:pt x="3867627" y="647047"/>
                    <a:pt x="3874132" y="674715"/>
                    <a:pt x="3884675" y="700738"/>
                  </a:cubicBezTo>
                  <a:cubicBezTo>
                    <a:pt x="3910398" y="689745"/>
                    <a:pt x="3934626" y="674790"/>
                    <a:pt x="3956162" y="656544"/>
                  </a:cubicBezTo>
                  <a:cubicBezTo>
                    <a:pt x="3943600" y="641738"/>
                    <a:pt x="3932309" y="626035"/>
                    <a:pt x="3922513" y="609285"/>
                  </a:cubicBezTo>
                  <a:close/>
                  <a:moveTo>
                    <a:pt x="1556637" y="609285"/>
                  </a:moveTo>
                  <a:cubicBezTo>
                    <a:pt x="1537943" y="614220"/>
                    <a:pt x="1518800" y="617361"/>
                    <a:pt x="1499433" y="618931"/>
                  </a:cubicBezTo>
                  <a:cubicBezTo>
                    <a:pt x="1501751" y="646972"/>
                    <a:pt x="1508256" y="674641"/>
                    <a:pt x="1518800" y="700738"/>
                  </a:cubicBezTo>
                  <a:cubicBezTo>
                    <a:pt x="1544598" y="689745"/>
                    <a:pt x="1568826" y="674790"/>
                    <a:pt x="1590287" y="656544"/>
                  </a:cubicBezTo>
                  <a:cubicBezTo>
                    <a:pt x="1577725" y="641738"/>
                    <a:pt x="1566359" y="625960"/>
                    <a:pt x="1556637" y="609285"/>
                  </a:cubicBezTo>
                  <a:close/>
                  <a:moveTo>
                    <a:pt x="373737" y="609285"/>
                  </a:moveTo>
                  <a:cubicBezTo>
                    <a:pt x="354967" y="614220"/>
                    <a:pt x="335900" y="617361"/>
                    <a:pt x="316532" y="618931"/>
                  </a:cubicBezTo>
                  <a:cubicBezTo>
                    <a:pt x="318851" y="647047"/>
                    <a:pt x="325357" y="674715"/>
                    <a:pt x="335900" y="700663"/>
                  </a:cubicBezTo>
                  <a:cubicBezTo>
                    <a:pt x="361698" y="689745"/>
                    <a:pt x="385851" y="674715"/>
                    <a:pt x="407387" y="656544"/>
                  </a:cubicBezTo>
                  <a:cubicBezTo>
                    <a:pt x="394824" y="641738"/>
                    <a:pt x="383533" y="626035"/>
                    <a:pt x="373737" y="609285"/>
                  </a:cubicBezTo>
                  <a:close/>
                  <a:moveTo>
                    <a:pt x="6083947" y="597470"/>
                  </a:moveTo>
                  <a:cubicBezTo>
                    <a:pt x="6079460" y="617510"/>
                    <a:pt x="6077143" y="638074"/>
                    <a:pt x="6077143" y="659011"/>
                  </a:cubicBezTo>
                  <a:cubicBezTo>
                    <a:pt x="6077143" y="678678"/>
                    <a:pt x="6079162" y="698120"/>
                    <a:pt x="6083124" y="716889"/>
                  </a:cubicBezTo>
                  <a:cubicBezTo>
                    <a:pt x="6122308" y="725190"/>
                    <a:pt x="6163360" y="724741"/>
                    <a:pt x="6202619" y="715992"/>
                  </a:cubicBezTo>
                  <a:cubicBezTo>
                    <a:pt x="6190580" y="685184"/>
                    <a:pt x="6183176" y="652431"/>
                    <a:pt x="6180784" y="619305"/>
                  </a:cubicBezTo>
                  <a:cubicBezTo>
                    <a:pt x="6147508" y="616837"/>
                    <a:pt x="6114756" y="609435"/>
                    <a:pt x="6083947" y="597470"/>
                  </a:cubicBezTo>
                  <a:close/>
                  <a:moveTo>
                    <a:pt x="5447743" y="597470"/>
                  </a:moveTo>
                  <a:cubicBezTo>
                    <a:pt x="5416934" y="609509"/>
                    <a:pt x="5384108" y="616912"/>
                    <a:pt x="5350982" y="619305"/>
                  </a:cubicBezTo>
                  <a:cubicBezTo>
                    <a:pt x="5348664" y="652356"/>
                    <a:pt x="5341186" y="685034"/>
                    <a:pt x="5329146" y="715918"/>
                  </a:cubicBezTo>
                  <a:cubicBezTo>
                    <a:pt x="5368256" y="724666"/>
                    <a:pt x="5409158" y="725114"/>
                    <a:pt x="5448566" y="716889"/>
                  </a:cubicBezTo>
                  <a:cubicBezTo>
                    <a:pt x="5452528" y="698195"/>
                    <a:pt x="5454548" y="678678"/>
                    <a:pt x="5454548" y="659011"/>
                  </a:cubicBezTo>
                  <a:cubicBezTo>
                    <a:pt x="5454548" y="638149"/>
                    <a:pt x="5452230" y="617510"/>
                    <a:pt x="5447743" y="597470"/>
                  </a:cubicBezTo>
                  <a:close/>
                  <a:moveTo>
                    <a:pt x="4901046" y="597470"/>
                  </a:moveTo>
                  <a:cubicBezTo>
                    <a:pt x="4896560" y="617510"/>
                    <a:pt x="4894242" y="638074"/>
                    <a:pt x="4894242" y="659011"/>
                  </a:cubicBezTo>
                  <a:cubicBezTo>
                    <a:pt x="4894242" y="678678"/>
                    <a:pt x="4896262" y="698120"/>
                    <a:pt x="4900224" y="716889"/>
                  </a:cubicBezTo>
                  <a:cubicBezTo>
                    <a:pt x="4939408" y="725190"/>
                    <a:pt x="4980460" y="724741"/>
                    <a:pt x="5019644" y="715992"/>
                  </a:cubicBezTo>
                  <a:cubicBezTo>
                    <a:pt x="5007604" y="685109"/>
                    <a:pt x="5000202" y="652431"/>
                    <a:pt x="4997808" y="619305"/>
                  </a:cubicBezTo>
                  <a:cubicBezTo>
                    <a:pt x="4964608" y="616837"/>
                    <a:pt x="4931856" y="609435"/>
                    <a:pt x="4901046" y="597470"/>
                  </a:cubicBezTo>
                  <a:close/>
                  <a:moveTo>
                    <a:pt x="4264843" y="597470"/>
                  </a:moveTo>
                  <a:cubicBezTo>
                    <a:pt x="4233960" y="609509"/>
                    <a:pt x="4201282" y="616912"/>
                    <a:pt x="4168081" y="619305"/>
                  </a:cubicBezTo>
                  <a:cubicBezTo>
                    <a:pt x="4165688" y="652431"/>
                    <a:pt x="4158285" y="685109"/>
                    <a:pt x="4146321" y="715918"/>
                  </a:cubicBezTo>
                  <a:cubicBezTo>
                    <a:pt x="4185429" y="724666"/>
                    <a:pt x="4226407" y="725114"/>
                    <a:pt x="4265815" y="716889"/>
                  </a:cubicBezTo>
                  <a:cubicBezTo>
                    <a:pt x="4269704" y="698195"/>
                    <a:pt x="4271722" y="678678"/>
                    <a:pt x="4271722" y="659011"/>
                  </a:cubicBezTo>
                  <a:cubicBezTo>
                    <a:pt x="4271722" y="643757"/>
                    <a:pt x="4270451" y="628502"/>
                    <a:pt x="4268058" y="613697"/>
                  </a:cubicBezTo>
                  <a:cubicBezTo>
                    <a:pt x="4267086" y="607789"/>
                    <a:pt x="4265964" y="602554"/>
                    <a:pt x="4264843" y="597470"/>
                  </a:cubicBezTo>
                  <a:close/>
                  <a:moveTo>
                    <a:pt x="3718146" y="597470"/>
                  </a:moveTo>
                  <a:cubicBezTo>
                    <a:pt x="3713585" y="617585"/>
                    <a:pt x="3711267" y="638149"/>
                    <a:pt x="3711267" y="659011"/>
                  </a:cubicBezTo>
                  <a:cubicBezTo>
                    <a:pt x="3711267" y="678603"/>
                    <a:pt x="3713286" y="697971"/>
                    <a:pt x="3717324" y="716889"/>
                  </a:cubicBezTo>
                  <a:cubicBezTo>
                    <a:pt x="3756507" y="725190"/>
                    <a:pt x="3797485" y="724741"/>
                    <a:pt x="3836743" y="715992"/>
                  </a:cubicBezTo>
                  <a:cubicBezTo>
                    <a:pt x="3824704" y="685109"/>
                    <a:pt x="3817301" y="652431"/>
                    <a:pt x="3814908" y="619305"/>
                  </a:cubicBezTo>
                  <a:cubicBezTo>
                    <a:pt x="3781632" y="616837"/>
                    <a:pt x="3748955" y="609435"/>
                    <a:pt x="3718146" y="597470"/>
                  </a:cubicBezTo>
                  <a:close/>
                  <a:moveTo>
                    <a:pt x="3081942" y="597470"/>
                  </a:moveTo>
                  <a:cubicBezTo>
                    <a:pt x="3051059" y="609435"/>
                    <a:pt x="3018307" y="616912"/>
                    <a:pt x="2985180" y="619305"/>
                  </a:cubicBezTo>
                  <a:cubicBezTo>
                    <a:pt x="2982788" y="652431"/>
                    <a:pt x="2975310" y="685109"/>
                    <a:pt x="2963346" y="715918"/>
                  </a:cubicBezTo>
                  <a:cubicBezTo>
                    <a:pt x="3002380" y="724666"/>
                    <a:pt x="3043208" y="725190"/>
                    <a:pt x="3082764" y="716889"/>
                  </a:cubicBezTo>
                  <a:cubicBezTo>
                    <a:pt x="3086803" y="697896"/>
                    <a:pt x="3088822" y="678454"/>
                    <a:pt x="3088822" y="659011"/>
                  </a:cubicBezTo>
                  <a:cubicBezTo>
                    <a:pt x="3088822" y="638224"/>
                    <a:pt x="3086429" y="617585"/>
                    <a:pt x="3081942" y="597470"/>
                  </a:cubicBezTo>
                  <a:close/>
                  <a:moveTo>
                    <a:pt x="2535246" y="597470"/>
                  </a:moveTo>
                  <a:cubicBezTo>
                    <a:pt x="2530685" y="617585"/>
                    <a:pt x="2528367" y="638224"/>
                    <a:pt x="2528367" y="659011"/>
                  </a:cubicBezTo>
                  <a:cubicBezTo>
                    <a:pt x="2528367" y="678678"/>
                    <a:pt x="2530386" y="698120"/>
                    <a:pt x="2534349" y="716889"/>
                  </a:cubicBezTo>
                  <a:cubicBezTo>
                    <a:pt x="2573532" y="725190"/>
                    <a:pt x="2614585" y="724741"/>
                    <a:pt x="2653843" y="715992"/>
                  </a:cubicBezTo>
                  <a:cubicBezTo>
                    <a:pt x="2641804" y="685184"/>
                    <a:pt x="2634401" y="652431"/>
                    <a:pt x="2632008" y="619305"/>
                  </a:cubicBezTo>
                  <a:cubicBezTo>
                    <a:pt x="2598732" y="616837"/>
                    <a:pt x="2566055" y="609435"/>
                    <a:pt x="2535246" y="597470"/>
                  </a:cubicBezTo>
                  <a:close/>
                  <a:moveTo>
                    <a:pt x="1899042" y="597470"/>
                  </a:moveTo>
                  <a:cubicBezTo>
                    <a:pt x="1868159" y="609509"/>
                    <a:pt x="1835407" y="616912"/>
                    <a:pt x="1802280" y="619305"/>
                  </a:cubicBezTo>
                  <a:cubicBezTo>
                    <a:pt x="1799887" y="652431"/>
                    <a:pt x="1792410" y="685109"/>
                    <a:pt x="1780445" y="715918"/>
                  </a:cubicBezTo>
                  <a:cubicBezTo>
                    <a:pt x="1819554" y="724666"/>
                    <a:pt x="1860532" y="725114"/>
                    <a:pt x="1899865" y="716889"/>
                  </a:cubicBezTo>
                  <a:cubicBezTo>
                    <a:pt x="1903828" y="698120"/>
                    <a:pt x="1905846" y="678678"/>
                    <a:pt x="1905846" y="659011"/>
                  </a:cubicBezTo>
                  <a:cubicBezTo>
                    <a:pt x="1905846" y="638149"/>
                    <a:pt x="1903529" y="617510"/>
                    <a:pt x="1899042" y="597470"/>
                  </a:cubicBezTo>
                  <a:close/>
                  <a:moveTo>
                    <a:pt x="1352346" y="597470"/>
                  </a:moveTo>
                  <a:cubicBezTo>
                    <a:pt x="1347859" y="617510"/>
                    <a:pt x="1345541" y="638074"/>
                    <a:pt x="1345541" y="659011"/>
                  </a:cubicBezTo>
                  <a:cubicBezTo>
                    <a:pt x="1345541" y="678678"/>
                    <a:pt x="1347560" y="698120"/>
                    <a:pt x="1351523" y="716889"/>
                  </a:cubicBezTo>
                  <a:cubicBezTo>
                    <a:pt x="1390632" y="725190"/>
                    <a:pt x="1431684" y="724741"/>
                    <a:pt x="1470943" y="715992"/>
                  </a:cubicBezTo>
                  <a:cubicBezTo>
                    <a:pt x="1458903" y="685034"/>
                    <a:pt x="1451501" y="652356"/>
                    <a:pt x="1449108" y="619305"/>
                  </a:cubicBezTo>
                  <a:cubicBezTo>
                    <a:pt x="1415832" y="616837"/>
                    <a:pt x="1383080" y="609435"/>
                    <a:pt x="1352346" y="597470"/>
                  </a:cubicBezTo>
                  <a:close/>
                  <a:moveTo>
                    <a:pt x="716067" y="597470"/>
                  </a:moveTo>
                  <a:cubicBezTo>
                    <a:pt x="685184" y="609509"/>
                    <a:pt x="652432" y="616912"/>
                    <a:pt x="619305" y="619305"/>
                  </a:cubicBezTo>
                  <a:cubicBezTo>
                    <a:pt x="616988" y="652356"/>
                    <a:pt x="609510" y="685034"/>
                    <a:pt x="597470" y="715918"/>
                  </a:cubicBezTo>
                  <a:cubicBezTo>
                    <a:pt x="636579" y="724666"/>
                    <a:pt x="677557" y="725114"/>
                    <a:pt x="716964" y="716889"/>
                  </a:cubicBezTo>
                  <a:cubicBezTo>
                    <a:pt x="720853" y="698195"/>
                    <a:pt x="722872" y="678678"/>
                    <a:pt x="722872" y="659011"/>
                  </a:cubicBezTo>
                  <a:cubicBezTo>
                    <a:pt x="722872" y="638224"/>
                    <a:pt x="720554" y="617660"/>
                    <a:pt x="716067" y="597470"/>
                  </a:cubicBezTo>
                  <a:close/>
                  <a:moveTo>
                    <a:pt x="169371" y="597470"/>
                  </a:moveTo>
                  <a:cubicBezTo>
                    <a:pt x="164884" y="617510"/>
                    <a:pt x="162566" y="638074"/>
                    <a:pt x="162566" y="659011"/>
                  </a:cubicBezTo>
                  <a:cubicBezTo>
                    <a:pt x="162566" y="678678"/>
                    <a:pt x="164585" y="698120"/>
                    <a:pt x="168548" y="716889"/>
                  </a:cubicBezTo>
                  <a:cubicBezTo>
                    <a:pt x="207731" y="725190"/>
                    <a:pt x="248785" y="724741"/>
                    <a:pt x="287968" y="715992"/>
                  </a:cubicBezTo>
                  <a:cubicBezTo>
                    <a:pt x="275928" y="685109"/>
                    <a:pt x="268526" y="652431"/>
                    <a:pt x="266133" y="619305"/>
                  </a:cubicBezTo>
                  <a:cubicBezTo>
                    <a:pt x="232857" y="616912"/>
                    <a:pt x="200105" y="609435"/>
                    <a:pt x="169371" y="597470"/>
                  </a:cubicBezTo>
                  <a:close/>
                  <a:moveTo>
                    <a:pt x="5591465" y="488071"/>
                  </a:moveTo>
                  <a:cubicBezTo>
                    <a:pt x="5582118" y="500409"/>
                    <a:pt x="5572023" y="512299"/>
                    <a:pt x="5560955" y="523366"/>
                  </a:cubicBezTo>
                  <a:cubicBezTo>
                    <a:pt x="5540766" y="543481"/>
                    <a:pt x="5518332" y="560829"/>
                    <a:pt x="5494030" y="575037"/>
                  </a:cubicBezTo>
                  <a:cubicBezTo>
                    <a:pt x="5501134" y="602256"/>
                    <a:pt x="5504724" y="630373"/>
                    <a:pt x="5504724" y="658937"/>
                  </a:cubicBezTo>
                  <a:cubicBezTo>
                    <a:pt x="5504724" y="673967"/>
                    <a:pt x="5503676" y="688848"/>
                    <a:pt x="5501657" y="703579"/>
                  </a:cubicBezTo>
                  <a:cubicBezTo>
                    <a:pt x="5545626" y="697148"/>
                    <a:pt x="5590942" y="699541"/>
                    <a:pt x="5633490" y="710683"/>
                  </a:cubicBezTo>
                  <a:cubicBezTo>
                    <a:pt x="5647698" y="686380"/>
                    <a:pt x="5665046" y="663947"/>
                    <a:pt x="5685160" y="643832"/>
                  </a:cubicBezTo>
                  <a:cubicBezTo>
                    <a:pt x="5695630" y="633438"/>
                    <a:pt x="5706696" y="623717"/>
                    <a:pt x="5718436" y="614743"/>
                  </a:cubicBezTo>
                  <a:cubicBezTo>
                    <a:pt x="5716194" y="612725"/>
                    <a:pt x="5713875" y="610631"/>
                    <a:pt x="5711557" y="608313"/>
                  </a:cubicBezTo>
                  <a:cubicBezTo>
                    <a:pt x="5696302" y="593283"/>
                    <a:pt x="5678506" y="568457"/>
                    <a:pt x="5672972" y="531890"/>
                  </a:cubicBezTo>
                  <a:cubicBezTo>
                    <a:pt x="5633863" y="526207"/>
                    <a:pt x="5607840" y="506541"/>
                    <a:pt x="5591465" y="488071"/>
                  </a:cubicBezTo>
                  <a:close/>
                  <a:moveTo>
                    <a:pt x="3225664" y="488071"/>
                  </a:moveTo>
                  <a:cubicBezTo>
                    <a:pt x="3216392" y="500409"/>
                    <a:pt x="3206222" y="512299"/>
                    <a:pt x="3195080" y="523591"/>
                  </a:cubicBezTo>
                  <a:cubicBezTo>
                    <a:pt x="3174816" y="543780"/>
                    <a:pt x="3152382" y="561054"/>
                    <a:pt x="3128154" y="575261"/>
                  </a:cubicBezTo>
                  <a:cubicBezTo>
                    <a:pt x="3135333" y="602630"/>
                    <a:pt x="3138922" y="630746"/>
                    <a:pt x="3138922" y="659161"/>
                  </a:cubicBezTo>
                  <a:cubicBezTo>
                    <a:pt x="3138922" y="674117"/>
                    <a:pt x="3137800" y="688998"/>
                    <a:pt x="3135782" y="703803"/>
                  </a:cubicBezTo>
                  <a:cubicBezTo>
                    <a:pt x="3179676" y="697447"/>
                    <a:pt x="3225066" y="699765"/>
                    <a:pt x="3267614" y="710907"/>
                  </a:cubicBezTo>
                  <a:cubicBezTo>
                    <a:pt x="3275092" y="698120"/>
                    <a:pt x="3283392" y="685857"/>
                    <a:pt x="3292514" y="674191"/>
                  </a:cubicBezTo>
                  <a:cubicBezTo>
                    <a:pt x="3292514" y="674191"/>
                    <a:pt x="3292590" y="674117"/>
                    <a:pt x="3292590" y="674117"/>
                  </a:cubicBezTo>
                  <a:cubicBezTo>
                    <a:pt x="3293338" y="673145"/>
                    <a:pt x="3294085" y="672248"/>
                    <a:pt x="3294832" y="671350"/>
                  </a:cubicBezTo>
                  <a:cubicBezTo>
                    <a:pt x="3299544" y="665517"/>
                    <a:pt x="3304180" y="660059"/>
                    <a:pt x="3308891" y="654974"/>
                  </a:cubicBezTo>
                  <a:cubicBezTo>
                    <a:pt x="3309190" y="654600"/>
                    <a:pt x="3309490" y="654226"/>
                    <a:pt x="3309864" y="653852"/>
                  </a:cubicBezTo>
                  <a:cubicBezTo>
                    <a:pt x="3309864" y="653852"/>
                    <a:pt x="3309938" y="653777"/>
                    <a:pt x="3309938" y="653777"/>
                  </a:cubicBezTo>
                  <a:cubicBezTo>
                    <a:pt x="3309938" y="653703"/>
                    <a:pt x="3309938" y="653703"/>
                    <a:pt x="3309938" y="653703"/>
                  </a:cubicBezTo>
                  <a:cubicBezTo>
                    <a:pt x="3312780" y="650562"/>
                    <a:pt x="3315995" y="647272"/>
                    <a:pt x="3319285" y="643981"/>
                  </a:cubicBezTo>
                  <a:cubicBezTo>
                    <a:pt x="3319659" y="643608"/>
                    <a:pt x="3320033" y="643234"/>
                    <a:pt x="3320482" y="642860"/>
                  </a:cubicBezTo>
                  <a:cubicBezTo>
                    <a:pt x="3330576" y="632765"/>
                    <a:pt x="3341344" y="623417"/>
                    <a:pt x="3352560" y="614819"/>
                  </a:cubicBezTo>
                  <a:cubicBezTo>
                    <a:pt x="3350318" y="612800"/>
                    <a:pt x="3348000" y="610706"/>
                    <a:pt x="3345682" y="608388"/>
                  </a:cubicBezTo>
                  <a:cubicBezTo>
                    <a:pt x="3330426" y="593357"/>
                    <a:pt x="3312630" y="568531"/>
                    <a:pt x="3307096" y="531890"/>
                  </a:cubicBezTo>
                  <a:cubicBezTo>
                    <a:pt x="3268212" y="526133"/>
                    <a:pt x="3242414" y="506466"/>
                    <a:pt x="3226935" y="489567"/>
                  </a:cubicBezTo>
                  <a:cubicBezTo>
                    <a:pt x="3226487" y="489043"/>
                    <a:pt x="3226113" y="488595"/>
                    <a:pt x="3225664" y="488071"/>
                  </a:cubicBezTo>
                  <a:close/>
                  <a:moveTo>
                    <a:pt x="859788" y="488071"/>
                  </a:moveTo>
                  <a:cubicBezTo>
                    <a:pt x="850442" y="500409"/>
                    <a:pt x="840346" y="512299"/>
                    <a:pt x="829279" y="523366"/>
                  </a:cubicBezTo>
                  <a:cubicBezTo>
                    <a:pt x="808940" y="543556"/>
                    <a:pt x="786432" y="560829"/>
                    <a:pt x="762279" y="575037"/>
                  </a:cubicBezTo>
                  <a:cubicBezTo>
                    <a:pt x="769383" y="602405"/>
                    <a:pt x="772972" y="630522"/>
                    <a:pt x="772972" y="658937"/>
                  </a:cubicBezTo>
                  <a:cubicBezTo>
                    <a:pt x="772972" y="673967"/>
                    <a:pt x="771926" y="688848"/>
                    <a:pt x="769907" y="703579"/>
                  </a:cubicBezTo>
                  <a:cubicBezTo>
                    <a:pt x="813876" y="697148"/>
                    <a:pt x="859190" y="699541"/>
                    <a:pt x="901739" y="710683"/>
                  </a:cubicBezTo>
                  <a:cubicBezTo>
                    <a:pt x="915946" y="686380"/>
                    <a:pt x="933295" y="663947"/>
                    <a:pt x="953410" y="643832"/>
                  </a:cubicBezTo>
                  <a:cubicBezTo>
                    <a:pt x="963878" y="633363"/>
                    <a:pt x="975021" y="623717"/>
                    <a:pt x="986686" y="614743"/>
                  </a:cubicBezTo>
                  <a:cubicBezTo>
                    <a:pt x="984442" y="612800"/>
                    <a:pt x="982124" y="610706"/>
                    <a:pt x="979806" y="608388"/>
                  </a:cubicBezTo>
                  <a:cubicBezTo>
                    <a:pt x="964552" y="593208"/>
                    <a:pt x="946829" y="568457"/>
                    <a:pt x="941296" y="531890"/>
                  </a:cubicBezTo>
                  <a:cubicBezTo>
                    <a:pt x="902187" y="526207"/>
                    <a:pt x="876165" y="506541"/>
                    <a:pt x="859788" y="488071"/>
                  </a:cubicBezTo>
                  <a:close/>
                  <a:moveTo>
                    <a:pt x="4408416" y="487996"/>
                  </a:moveTo>
                  <a:cubicBezTo>
                    <a:pt x="4399068" y="500409"/>
                    <a:pt x="4388898" y="512299"/>
                    <a:pt x="4377831" y="523366"/>
                  </a:cubicBezTo>
                  <a:cubicBezTo>
                    <a:pt x="4357642" y="543556"/>
                    <a:pt x="4335208" y="560829"/>
                    <a:pt x="4310980" y="575037"/>
                  </a:cubicBezTo>
                  <a:cubicBezTo>
                    <a:pt x="4311354" y="576682"/>
                    <a:pt x="4311802" y="578327"/>
                    <a:pt x="4312176" y="579898"/>
                  </a:cubicBezTo>
                  <a:cubicBezTo>
                    <a:pt x="4314345" y="588497"/>
                    <a:pt x="4316140" y="597246"/>
                    <a:pt x="4317486" y="605695"/>
                  </a:cubicBezTo>
                  <a:cubicBezTo>
                    <a:pt x="4320328" y="623194"/>
                    <a:pt x="4321748" y="641065"/>
                    <a:pt x="4321748" y="658937"/>
                  </a:cubicBezTo>
                  <a:cubicBezTo>
                    <a:pt x="4321748" y="673967"/>
                    <a:pt x="4320701" y="688848"/>
                    <a:pt x="4318682" y="703579"/>
                  </a:cubicBezTo>
                  <a:cubicBezTo>
                    <a:pt x="4362651" y="697223"/>
                    <a:pt x="4408041" y="699541"/>
                    <a:pt x="4450514" y="710683"/>
                  </a:cubicBezTo>
                  <a:cubicBezTo>
                    <a:pt x="4464647" y="686529"/>
                    <a:pt x="4481920" y="664096"/>
                    <a:pt x="4502186" y="643832"/>
                  </a:cubicBezTo>
                  <a:cubicBezTo>
                    <a:pt x="4512654" y="633363"/>
                    <a:pt x="4523796" y="623717"/>
                    <a:pt x="4535461" y="614743"/>
                  </a:cubicBezTo>
                  <a:cubicBezTo>
                    <a:pt x="4533218" y="612800"/>
                    <a:pt x="4530900" y="610706"/>
                    <a:pt x="4528582" y="608388"/>
                  </a:cubicBezTo>
                  <a:cubicBezTo>
                    <a:pt x="4513327" y="593208"/>
                    <a:pt x="4495605" y="568457"/>
                    <a:pt x="4490072" y="531890"/>
                  </a:cubicBezTo>
                  <a:cubicBezTo>
                    <a:pt x="4450962" y="526207"/>
                    <a:pt x="4424941" y="506541"/>
                    <a:pt x="4408416" y="487996"/>
                  </a:cubicBezTo>
                  <a:close/>
                  <a:moveTo>
                    <a:pt x="2042689" y="487996"/>
                  </a:moveTo>
                  <a:cubicBezTo>
                    <a:pt x="2033342" y="500335"/>
                    <a:pt x="2023247" y="512224"/>
                    <a:pt x="2012180" y="523291"/>
                  </a:cubicBezTo>
                  <a:cubicBezTo>
                    <a:pt x="1991915" y="543556"/>
                    <a:pt x="1969482" y="560829"/>
                    <a:pt x="1945254" y="575037"/>
                  </a:cubicBezTo>
                  <a:cubicBezTo>
                    <a:pt x="1952358" y="602256"/>
                    <a:pt x="1955947" y="630447"/>
                    <a:pt x="1955947" y="658937"/>
                  </a:cubicBezTo>
                  <a:cubicBezTo>
                    <a:pt x="1955947" y="673967"/>
                    <a:pt x="1954901" y="688848"/>
                    <a:pt x="1952882" y="703579"/>
                  </a:cubicBezTo>
                  <a:cubicBezTo>
                    <a:pt x="1996851" y="697223"/>
                    <a:pt x="2042241" y="699541"/>
                    <a:pt x="2084714" y="710683"/>
                  </a:cubicBezTo>
                  <a:cubicBezTo>
                    <a:pt x="2098921" y="686380"/>
                    <a:pt x="2116270" y="663947"/>
                    <a:pt x="2136385" y="643832"/>
                  </a:cubicBezTo>
                  <a:cubicBezTo>
                    <a:pt x="2146853" y="633438"/>
                    <a:pt x="2157920" y="623717"/>
                    <a:pt x="2169661" y="614743"/>
                  </a:cubicBezTo>
                  <a:cubicBezTo>
                    <a:pt x="2167417" y="612725"/>
                    <a:pt x="2165099" y="610631"/>
                    <a:pt x="2162781" y="608313"/>
                  </a:cubicBezTo>
                  <a:cubicBezTo>
                    <a:pt x="2147527" y="593283"/>
                    <a:pt x="2129730" y="568457"/>
                    <a:pt x="2124196" y="531890"/>
                  </a:cubicBezTo>
                  <a:cubicBezTo>
                    <a:pt x="2085088" y="526207"/>
                    <a:pt x="2059065" y="506541"/>
                    <a:pt x="2042689" y="487996"/>
                  </a:cubicBezTo>
                  <a:close/>
                  <a:moveTo>
                    <a:pt x="5936711" y="483285"/>
                  </a:moveTo>
                  <a:cubicBezTo>
                    <a:pt x="5934019" y="486576"/>
                    <a:pt x="5931177" y="489866"/>
                    <a:pt x="5927887" y="493231"/>
                  </a:cubicBezTo>
                  <a:cubicBezTo>
                    <a:pt x="5912708" y="508560"/>
                    <a:pt x="5887806" y="526282"/>
                    <a:pt x="5851092" y="531890"/>
                  </a:cubicBezTo>
                  <a:cubicBezTo>
                    <a:pt x="5845632" y="568531"/>
                    <a:pt x="5827761" y="593432"/>
                    <a:pt x="5812431" y="608537"/>
                  </a:cubicBezTo>
                  <a:cubicBezTo>
                    <a:pt x="5811310" y="609658"/>
                    <a:pt x="5810114" y="610706"/>
                    <a:pt x="5808992" y="611752"/>
                  </a:cubicBezTo>
                  <a:cubicBezTo>
                    <a:pt x="5822227" y="621474"/>
                    <a:pt x="5834864" y="632167"/>
                    <a:pt x="5846530" y="643832"/>
                  </a:cubicBezTo>
                  <a:cubicBezTo>
                    <a:pt x="5866720" y="664022"/>
                    <a:pt x="5883994" y="686455"/>
                    <a:pt x="5898200" y="710757"/>
                  </a:cubicBezTo>
                  <a:cubicBezTo>
                    <a:pt x="5940824" y="699616"/>
                    <a:pt x="5986288" y="697297"/>
                    <a:pt x="6029958" y="703579"/>
                  </a:cubicBezTo>
                  <a:cubicBezTo>
                    <a:pt x="6028014" y="688922"/>
                    <a:pt x="6026968" y="674042"/>
                    <a:pt x="6026968" y="659011"/>
                  </a:cubicBezTo>
                  <a:cubicBezTo>
                    <a:pt x="6026968" y="630447"/>
                    <a:pt x="6030631" y="602256"/>
                    <a:pt x="6037736" y="575112"/>
                  </a:cubicBezTo>
                  <a:cubicBezTo>
                    <a:pt x="6013432" y="560904"/>
                    <a:pt x="5990999" y="543556"/>
                    <a:pt x="5970884" y="523441"/>
                  </a:cubicBezTo>
                  <a:cubicBezTo>
                    <a:pt x="5970062" y="522693"/>
                    <a:pt x="5969314" y="521796"/>
                    <a:pt x="5968491" y="520973"/>
                  </a:cubicBezTo>
                  <a:cubicBezTo>
                    <a:pt x="5956976" y="509233"/>
                    <a:pt x="5946357" y="496595"/>
                    <a:pt x="5936711" y="483285"/>
                  </a:cubicBezTo>
                  <a:close/>
                  <a:moveTo>
                    <a:pt x="2387935" y="483285"/>
                  </a:moveTo>
                  <a:cubicBezTo>
                    <a:pt x="2385318" y="486576"/>
                    <a:pt x="2382402" y="489866"/>
                    <a:pt x="2379112" y="493231"/>
                  </a:cubicBezTo>
                  <a:cubicBezTo>
                    <a:pt x="2363932" y="508560"/>
                    <a:pt x="2339031" y="526282"/>
                    <a:pt x="2302465" y="531890"/>
                  </a:cubicBezTo>
                  <a:cubicBezTo>
                    <a:pt x="2297156" y="566512"/>
                    <a:pt x="2280480" y="593133"/>
                    <a:pt x="2260366" y="611828"/>
                  </a:cubicBezTo>
                  <a:cubicBezTo>
                    <a:pt x="2273601" y="621623"/>
                    <a:pt x="2286163" y="632242"/>
                    <a:pt x="2297829" y="643907"/>
                  </a:cubicBezTo>
                  <a:cubicBezTo>
                    <a:pt x="2318019" y="664096"/>
                    <a:pt x="2335292" y="686529"/>
                    <a:pt x="2349500" y="710833"/>
                  </a:cubicBezTo>
                  <a:cubicBezTo>
                    <a:pt x="2392123" y="699690"/>
                    <a:pt x="2437587" y="697372"/>
                    <a:pt x="2481257" y="703654"/>
                  </a:cubicBezTo>
                  <a:cubicBezTo>
                    <a:pt x="2479313" y="688998"/>
                    <a:pt x="2478266" y="674117"/>
                    <a:pt x="2478266" y="659087"/>
                  </a:cubicBezTo>
                  <a:cubicBezTo>
                    <a:pt x="2478266" y="630671"/>
                    <a:pt x="2481856" y="602480"/>
                    <a:pt x="2489034" y="575186"/>
                  </a:cubicBezTo>
                  <a:cubicBezTo>
                    <a:pt x="2464657" y="560979"/>
                    <a:pt x="2442224" y="543631"/>
                    <a:pt x="2422109" y="523515"/>
                  </a:cubicBezTo>
                  <a:cubicBezTo>
                    <a:pt x="2409770" y="511177"/>
                    <a:pt x="2398329" y="497643"/>
                    <a:pt x="2387935" y="483285"/>
                  </a:cubicBezTo>
                  <a:close/>
                  <a:moveTo>
                    <a:pt x="4753810" y="483211"/>
                  </a:moveTo>
                  <a:cubicBezTo>
                    <a:pt x="4751193" y="486501"/>
                    <a:pt x="4748278" y="489866"/>
                    <a:pt x="4744987" y="493231"/>
                  </a:cubicBezTo>
                  <a:cubicBezTo>
                    <a:pt x="4724050" y="514243"/>
                    <a:pt x="4697877" y="527329"/>
                    <a:pt x="4668266" y="531816"/>
                  </a:cubicBezTo>
                  <a:cubicBezTo>
                    <a:pt x="4662732" y="568457"/>
                    <a:pt x="4645010" y="593283"/>
                    <a:pt x="4629680" y="608462"/>
                  </a:cubicBezTo>
                  <a:cubicBezTo>
                    <a:pt x="4628558" y="609584"/>
                    <a:pt x="4627362" y="610631"/>
                    <a:pt x="4626166" y="611752"/>
                  </a:cubicBezTo>
                  <a:cubicBezTo>
                    <a:pt x="4639326" y="621548"/>
                    <a:pt x="4651890" y="632167"/>
                    <a:pt x="4663629" y="643832"/>
                  </a:cubicBezTo>
                  <a:cubicBezTo>
                    <a:pt x="4683744" y="664096"/>
                    <a:pt x="4701093" y="686529"/>
                    <a:pt x="4715301" y="710833"/>
                  </a:cubicBezTo>
                  <a:cubicBezTo>
                    <a:pt x="4757924" y="699616"/>
                    <a:pt x="4803314" y="697372"/>
                    <a:pt x="4847058" y="703654"/>
                  </a:cubicBezTo>
                  <a:cubicBezTo>
                    <a:pt x="4845114" y="688998"/>
                    <a:pt x="4844067" y="674117"/>
                    <a:pt x="4844067" y="659087"/>
                  </a:cubicBezTo>
                  <a:cubicBezTo>
                    <a:pt x="4844067" y="630522"/>
                    <a:pt x="4847732" y="602331"/>
                    <a:pt x="4854834" y="575186"/>
                  </a:cubicBezTo>
                  <a:cubicBezTo>
                    <a:pt x="4830607" y="560979"/>
                    <a:pt x="4808174" y="543705"/>
                    <a:pt x="4787910" y="523515"/>
                  </a:cubicBezTo>
                  <a:cubicBezTo>
                    <a:pt x="4775346" y="510878"/>
                    <a:pt x="4764056" y="497344"/>
                    <a:pt x="4753810" y="483211"/>
                  </a:cubicBezTo>
                  <a:close/>
                  <a:moveTo>
                    <a:pt x="3570985" y="483211"/>
                  </a:moveTo>
                  <a:cubicBezTo>
                    <a:pt x="3570536" y="483809"/>
                    <a:pt x="3570013" y="484332"/>
                    <a:pt x="3569564" y="484930"/>
                  </a:cubicBezTo>
                  <a:cubicBezTo>
                    <a:pt x="3569340" y="485229"/>
                    <a:pt x="3569115" y="485454"/>
                    <a:pt x="3568892" y="485753"/>
                  </a:cubicBezTo>
                  <a:cubicBezTo>
                    <a:pt x="3568816" y="485827"/>
                    <a:pt x="3568816" y="485827"/>
                    <a:pt x="3568742" y="485903"/>
                  </a:cubicBezTo>
                  <a:cubicBezTo>
                    <a:pt x="3568667" y="485977"/>
                    <a:pt x="3568592" y="486052"/>
                    <a:pt x="3568518" y="486127"/>
                  </a:cubicBezTo>
                  <a:cubicBezTo>
                    <a:pt x="3568144" y="486576"/>
                    <a:pt x="3567620" y="487024"/>
                    <a:pt x="3567246" y="487473"/>
                  </a:cubicBezTo>
                  <a:cubicBezTo>
                    <a:pt x="3565676" y="489342"/>
                    <a:pt x="3564030" y="491137"/>
                    <a:pt x="3562236" y="493006"/>
                  </a:cubicBezTo>
                  <a:cubicBezTo>
                    <a:pt x="3562012" y="493231"/>
                    <a:pt x="3561788" y="493381"/>
                    <a:pt x="3561638" y="493604"/>
                  </a:cubicBezTo>
                  <a:cubicBezTo>
                    <a:pt x="3546234" y="508934"/>
                    <a:pt x="3521557" y="526357"/>
                    <a:pt x="3485440" y="531816"/>
                  </a:cubicBezTo>
                  <a:cubicBezTo>
                    <a:pt x="3480131" y="566438"/>
                    <a:pt x="3463455" y="593059"/>
                    <a:pt x="3443340" y="611752"/>
                  </a:cubicBezTo>
                  <a:cubicBezTo>
                    <a:pt x="3456576" y="621548"/>
                    <a:pt x="3469138" y="632167"/>
                    <a:pt x="3480804" y="643832"/>
                  </a:cubicBezTo>
                  <a:cubicBezTo>
                    <a:pt x="3500994" y="664096"/>
                    <a:pt x="3518342" y="686605"/>
                    <a:pt x="3532475" y="710757"/>
                  </a:cubicBezTo>
                  <a:cubicBezTo>
                    <a:pt x="3575023" y="699541"/>
                    <a:pt x="3620488" y="697297"/>
                    <a:pt x="3664233" y="703579"/>
                  </a:cubicBezTo>
                  <a:cubicBezTo>
                    <a:pt x="3662214" y="688848"/>
                    <a:pt x="3661166" y="673967"/>
                    <a:pt x="3661166" y="659011"/>
                  </a:cubicBezTo>
                  <a:cubicBezTo>
                    <a:pt x="3661166" y="630522"/>
                    <a:pt x="3664756" y="602405"/>
                    <a:pt x="3671934" y="575112"/>
                  </a:cubicBezTo>
                  <a:cubicBezTo>
                    <a:pt x="3647632" y="560904"/>
                    <a:pt x="3625124" y="543556"/>
                    <a:pt x="3605009" y="523441"/>
                  </a:cubicBezTo>
                  <a:cubicBezTo>
                    <a:pt x="3592521" y="510878"/>
                    <a:pt x="3581230" y="497344"/>
                    <a:pt x="3570985" y="483211"/>
                  </a:cubicBezTo>
                  <a:close/>
                  <a:moveTo>
                    <a:pt x="1205035" y="483211"/>
                  </a:moveTo>
                  <a:cubicBezTo>
                    <a:pt x="1202418" y="486501"/>
                    <a:pt x="1199501" y="489866"/>
                    <a:pt x="1196137" y="493156"/>
                  </a:cubicBezTo>
                  <a:cubicBezTo>
                    <a:pt x="1180957" y="508485"/>
                    <a:pt x="1156131" y="526282"/>
                    <a:pt x="1119490" y="531741"/>
                  </a:cubicBezTo>
                  <a:cubicBezTo>
                    <a:pt x="1113956" y="568381"/>
                    <a:pt x="1096234" y="593208"/>
                    <a:pt x="1080904" y="608388"/>
                  </a:cubicBezTo>
                  <a:cubicBezTo>
                    <a:pt x="1079783" y="609509"/>
                    <a:pt x="1078587" y="610556"/>
                    <a:pt x="1077390" y="611678"/>
                  </a:cubicBezTo>
                  <a:cubicBezTo>
                    <a:pt x="1090551" y="621399"/>
                    <a:pt x="1103114" y="632092"/>
                    <a:pt x="1114854" y="643757"/>
                  </a:cubicBezTo>
                  <a:cubicBezTo>
                    <a:pt x="1134968" y="664022"/>
                    <a:pt x="1152317" y="686455"/>
                    <a:pt x="1166525" y="710757"/>
                  </a:cubicBezTo>
                  <a:cubicBezTo>
                    <a:pt x="1209073" y="699616"/>
                    <a:pt x="1254612" y="697297"/>
                    <a:pt x="1298282" y="703579"/>
                  </a:cubicBezTo>
                  <a:cubicBezTo>
                    <a:pt x="1296338" y="688922"/>
                    <a:pt x="1295291" y="674042"/>
                    <a:pt x="1295291" y="659011"/>
                  </a:cubicBezTo>
                  <a:cubicBezTo>
                    <a:pt x="1295291" y="630447"/>
                    <a:pt x="1298955" y="602256"/>
                    <a:pt x="1306059" y="575112"/>
                  </a:cubicBezTo>
                  <a:cubicBezTo>
                    <a:pt x="1281756" y="560829"/>
                    <a:pt x="1259323" y="543556"/>
                    <a:pt x="1239134" y="523441"/>
                  </a:cubicBezTo>
                  <a:cubicBezTo>
                    <a:pt x="1226571" y="510878"/>
                    <a:pt x="1215280" y="497344"/>
                    <a:pt x="1205035" y="483211"/>
                  </a:cubicBezTo>
                  <a:close/>
                  <a:moveTo>
                    <a:pt x="6143470" y="478126"/>
                  </a:moveTo>
                  <a:cubicBezTo>
                    <a:pt x="6125300" y="499586"/>
                    <a:pt x="6110344" y="523740"/>
                    <a:pt x="6099351" y="549613"/>
                  </a:cubicBezTo>
                  <a:cubicBezTo>
                    <a:pt x="6125374" y="560082"/>
                    <a:pt x="6153042" y="566587"/>
                    <a:pt x="6181083" y="568980"/>
                  </a:cubicBezTo>
                  <a:cubicBezTo>
                    <a:pt x="6182578" y="549688"/>
                    <a:pt x="6185720" y="530619"/>
                    <a:pt x="6190654" y="511775"/>
                  </a:cubicBezTo>
                  <a:cubicBezTo>
                    <a:pt x="6173979" y="501979"/>
                    <a:pt x="6158276" y="490689"/>
                    <a:pt x="6143470" y="478126"/>
                  </a:cubicBezTo>
                  <a:close/>
                  <a:moveTo>
                    <a:pt x="4960570" y="478126"/>
                  </a:moveTo>
                  <a:cubicBezTo>
                    <a:pt x="4942399" y="499586"/>
                    <a:pt x="4927444" y="523740"/>
                    <a:pt x="4916526" y="549613"/>
                  </a:cubicBezTo>
                  <a:cubicBezTo>
                    <a:pt x="4942548" y="560082"/>
                    <a:pt x="4970216" y="566587"/>
                    <a:pt x="4998257" y="568980"/>
                  </a:cubicBezTo>
                  <a:cubicBezTo>
                    <a:pt x="4999752" y="549688"/>
                    <a:pt x="5002894" y="530619"/>
                    <a:pt x="5007829" y="511775"/>
                  </a:cubicBezTo>
                  <a:cubicBezTo>
                    <a:pt x="4991079" y="501979"/>
                    <a:pt x="4975376" y="490689"/>
                    <a:pt x="4960570" y="478126"/>
                  </a:cubicBezTo>
                  <a:close/>
                  <a:moveTo>
                    <a:pt x="3777594" y="478126"/>
                  </a:moveTo>
                  <a:cubicBezTo>
                    <a:pt x="3759348" y="499662"/>
                    <a:pt x="3744393" y="523814"/>
                    <a:pt x="3733476" y="549613"/>
                  </a:cubicBezTo>
                  <a:cubicBezTo>
                    <a:pt x="3759424" y="560082"/>
                    <a:pt x="3787166" y="566587"/>
                    <a:pt x="3815207" y="568980"/>
                  </a:cubicBezTo>
                  <a:cubicBezTo>
                    <a:pt x="3816778" y="549688"/>
                    <a:pt x="3819918" y="530545"/>
                    <a:pt x="3824853" y="511775"/>
                  </a:cubicBezTo>
                  <a:cubicBezTo>
                    <a:pt x="3808178" y="501979"/>
                    <a:pt x="3792400" y="490689"/>
                    <a:pt x="3777594" y="478126"/>
                  </a:cubicBezTo>
                  <a:close/>
                  <a:moveTo>
                    <a:pt x="2594619" y="478126"/>
                  </a:moveTo>
                  <a:cubicBezTo>
                    <a:pt x="2576449" y="499586"/>
                    <a:pt x="2561493" y="523740"/>
                    <a:pt x="2550501" y="549613"/>
                  </a:cubicBezTo>
                  <a:cubicBezTo>
                    <a:pt x="2576523" y="560082"/>
                    <a:pt x="2604266" y="566587"/>
                    <a:pt x="2632307" y="568980"/>
                  </a:cubicBezTo>
                  <a:cubicBezTo>
                    <a:pt x="2633878" y="549688"/>
                    <a:pt x="2637018" y="530545"/>
                    <a:pt x="2641878" y="511775"/>
                  </a:cubicBezTo>
                  <a:cubicBezTo>
                    <a:pt x="2625204" y="501979"/>
                    <a:pt x="2609500" y="490689"/>
                    <a:pt x="2594619" y="478126"/>
                  </a:cubicBezTo>
                  <a:close/>
                  <a:moveTo>
                    <a:pt x="1411794" y="478126"/>
                  </a:moveTo>
                  <a:cubicBezTo>
                    <a:pt x="1393623" y="499586"/>
                    <a:pt x="1378668" y="523740"/>
                    <a:pt x="1367750" y="549613"/>
                  </a:cubicBezTo>
                  <a:cubicBezTo>
                    <a:pt x="1393773" y="560082"/>
                    <a:pt x="1421440" y="566587"/>
                    <a:pt x="1449482" y="568980"/>
                  </a:cubicBezTo>
                  <a:cubicBezTo>
                    <a:pt x="1450977" y="549688"/>
                    <a:pt x="1454118" y="530619"/>
                    <a:pt x="1459053" y="511775"/>
                  </a:cubicBezTo>
                  <a:cubicBezTo>
                    <a:pt x="1442303" y="501979"/>
                    <a:pt x="1426600" y="490689"/>
                    <a:pt x="1411794" y="478126"/>
                  </a:cubicBezTo>
                  <a:close/>
                  <a:moveTo>
                    <a:pt x="228819" y="478126"/>
                  </a:moveTo>
                  <a:cubicBezTo>
                    <a:pt x="210648" y="499662"/>
                    <a:pt x="195618" y="523814"/>
                    <a:pt x="184700" y="549613"/>
                  </a:cubicBezTo>
                  <a:cubicBezTo>
                    <a:pt x="210722" y="560082"/>
                    <a:pt x="238390" y="566587"/>
                    <a:pt x="266507" y="568980"/>
                  </a:cubicBezTo>
                  <a:cubicBezTo>
                    <a:pt x="268002" y="549688"/>
                    <a:pt x="271142" y="530619"/>
                    <a:pt x="276078" y="511775"/>
                  </a:cubicBezTo>
                  <a:cubicBezTo>
                    <a:pt x="259403" y="501979"/>
                    <a:pt x="243624" y="490689"/>
                    <a:pt x="228819" y="478126"/>
                  </a:cubicBezTo>
                  <a:close/>
                  <a:moveTo>
                    <a:pt x="5388296" y="478051"/>
                  </a:moveTo>
                  <a:cubicBezTo>
                    <a:pt x="5373490" y="490689"/>
                    <a:pt x="5357786" y="501979"/>
                    <a:pt x="5341111" y="511701"/>
                  </a:cubicBezTo>
                  <a:cubicBezTo>
                    <a:pt x="5346046" y="530470"/>
                    <a:pt x="5349112" y="549613"/>
                    <a:pt x="5350682" y="568905"/>
                  </a:cubicBezTo>
                  <a:cubicBezTo>
                    <a:pt x="5378874" y="566512"/>
                    <a:pt x="5406541" y="560082"/>
                    <a:pt x="5432488" y="549613"/>
                  </a:cubicBezTo>
                  <a:cubicBezTo>
                    <a:pt x="5421422" y="523740"/>
                    <a:pt x="5406466" y="499586"/>
                    <a:pt x="5388296" y="478051"/>
                  </a:cubicBezTo>
                  <a:close/>
                  <a:moveTo>
                    <a:pt x="4205320" y="478051"/>
                  </a:moveTo>
                  <a:cubicBezTo>
                    <a:pt x="4190514" y="490689"/>
                    <a:pt x="4174810" y="501979"/>
                    <a:pt x="4158136" y="511701"/>
                  </a:cubicBezTo>
                  <a:cubicBezTo>
                    <a:pt x="4163071" y="530395"/>
                    <a:pt x="4166137" y="549538"/>
                    <a:pt x="4167707" y="568905"/>
                  </a:cubicBezTo>
                  <a:cubicBezTo>
                    <a:pt x="4195898" y="566587"/>
                    <a:pt x="4223566" y="560082"/>
                    <a:pt x="4249514" y="549613"/>
                  </a:cubicBezTo>
                  <a:cubicBezTo>
                    <a:pt x="4238520" y="523814"/>
                    <a:pt x="4223566" y="499586"/>
                    <a:pt x="4205320" y="478051"/>
                  </a:cubicBezTo>
                  <a:close/>
                  <a:moveTo>
                    <a:pt x="3022420" y="478051"/>
                  </a:moveTo>
                  <a:cubicBezTo>
                    <a:pt x="3007614" y="490689"/>
                    <a:pt x="2991911" y="501979"/>
                    <a:pt x="2975235" y="511701"/>
                  </a:cubicBezTo>
                  <a:cubicBezTo>
                    <a:pt x="2980096" y="530470"/>
                    <a:pt x="2983237" y="549538"/>
                    <a:pt x="2984807" y="568905"/>
                  </a:cubicBezTo>
                  <a:cubicBezTo>
                    <a:pt x="3012998" y="566587"/>
                    <a:pt x="3040666" y="560082"/>
                    <a:pt x="3066613" y="549613"/>
                  </a:cubicBezTo>
                  <a:cubicBezTo>
                    <a:pt x="3055621" y="523814"/>
                    <a:pt x="3040666" y="499586"/>
                    <a:pt x="3022420" y="478051"/>
                  </a:cubicBezTo>
                  <a:close/>
                  <a:moveTo>
                    <a:pt x="1839445" y="478051"/>
                  </a:moveTo>
                  <a:cubicBezTo>
                    <a:pt x="1824713" y="490613"/>
                    <a:pt x="1808936" y="501979"/>
                    <a:pt x="1792260" y="511701"/>
                  </a:cubicBezTo>
                  <a:cubicBezTo>
                    <a:pt x="1797195" y="530395"/>
                    <a:pt x="1800336" y="549538"/>
                    <a:pt x="1801906" y="568905"/>
                  </a:cubicBezTo>
                  <a:cubicBezTo>
                    <a:pt x="1830097" y="566587"/>
                    <a:pt x="1857765" y="560082"/>
                    <a:pt x="1883713" y="549613"/>
                  </a:cubicBezTo>
                  <a:cubicBezTo>
                    <a:pt x="1872721" y="523814"/>
                    <a:pt x="1857765" y="499586"/>
                    <a:pt x="1839445" y="478051"/>
                  </a:cubicBezTo>
                  <a:close/>
                  <a:moveTo>
                    <a:pt x="656619" y="478051"/>
                  </a:moveTo>
                  <a:cubicBezTo>
                    <a:pt x="641814" y="490689"/>
                    <a:pt x="626110" y="501979"/>
                    <a:pt x="609434" y="511701"/>
                  </a:cubicBezTo>
                  <a:cubicBezTo>
                    <a:pt x="614370" y="530470"/>
                    <a:pt x="617436" y="549613"/>
                    <a:pt x="619006" y="568905"/>
                  </a:cubicBezTo>
                  <a:cubicBezTo>
                    <a:pt x="647198" y="566512"/>
                    <a:pt x="674865" y="560082"/>
                    <a:pt x="700813" y="549613"/>
                  </a:cubicBezTo>
                  <a:cubicBezTo>
                    <a:pt x="689746" y="523740"/>
                    <a:pt x="674790" y="499586"/>
                    <a:pt x="656619" y="478051"/>
                  </a:cubicBezTo>
                  <a:close/>
                  <a:moveTo>
                    <a:pt x="6054859" y="359005"/>
                  </a:moveTo>
                  <a:cubicBezTo>
                    <a:pt x="6037436" y="370072"/>
                    <a:pt x="6021210" y="382859"/>
                    <a:pt x="6006478" y="397590"/>
                  </a:cubicBezTo>
                  <a:cubicBezTo>
                    <a:pt x="6006104" y="397890"/>
                    <a:pt x="6005805" y="398263"/>
                    <a:pt x="6005506" y="398562"/>
                  </a:cubicBezTo>
                  <a:cubicBezTo>
                    <a:pt x="6002290" y="401703"/>
                    <a:pt x="5999150" y="404993"/>
                    <a:pt x="5996159" y="408358"/>
                  </a:cubicBezTo>
                  <a:cubicBezTo>
                    <a:pt x="5994214" y="410527"/>
                    <a:pt x="5992346" y="412770"/>
                    <a:pt x="5990476" y="415014"/>
                  </a:cubicBezTo>
                  <a:cubicBezTo>
                    <a:pt x="5989055" y="416659"/>
                    <a:pt x="5987560" y="418304"/>
                    <a:pt x="5986214" y="420024"/>
                  </a:cubicBezTo>
                  <a:cubicBezTo>
                    <a:pt x="5984494" y="422117"/>
                    <a:pt x="5982924" y="424211"/>
                    <a:pt x="5981353" y="426305"/>
                  </a:cubicBezTo>
                  <a:cubicBezTo>
                    <a:pt x="5979782" y="428324"/>
                    <a:pt x="5978212" y="430343"/>
                    <a:pt x="5976717" y="432437"/>
                  </a:cubicBezTo>
                  <a:cubicBezTo>
                    <a:pt x="5975370" y="434381"/>
                    <a:pt x="5974100" y="436251"/>
                    <a:pt x="5972754" y="438195"/>
                  </a:cubicBezTo>
                  <a:cubicBezTo>
                    <a:pt x="5971707" y="439690"/>
                    <a:pt x="5970735" y="441186"/>
                    <a:pt x="5969763" y="442756"/>
                  </a:cubicBezTo>
                  <a:cubicBezTo>
                    <a:pt x="5970810" y="444327"/>
                    <a:pt x="5971856" y="445897"/>
                    <a:pt x="5972903" y="447467"/>
                  </a:cubicBezTo>
                  <a:cubicBezTo>
                    <a:pt x="5974174" y="449336"/>
                    <a:pt x="5975446" y="451206"/>
                    <a:pt x="5976717" y="453000"/>
                  </a:cubicBezTo>
                  <a:cubicBezTo>
                    <a:pt x="5978287" y="455169"/>
                    <a:pt x="5979858" y="457263"/>
                    <a:pt x="5981503" y="459357"/>
                  </a:cubicBezTo>
                  <a:cubicBezTo>
                    <a:pt x="5983073" y="461376"/>
                    <a:pt x="5984643" y="463394"/>
                    <a:pt x="5986214" y="465413"/>
                  </a:cubicBezTo>
                  <a:cubicBezTo>
                    <a:pt x="5987708" y="467134"/>
                    <a:pt x="5989130" y="468854"/>
                    <a:pt x="5990625" y="470573"/>
                  </a:cubicBezTo>
                  <a:cubicBezTo>
                    <a:pt x="5992494" y="472742"/>
                    <a:pt x="5994289" y="474910"/>
                    <a:pt x="5996234" y="477079"/>
                  </a:cubicBezTo>
                  <a:cubicBezTo>
                    <a:pt x="5998402" y="479546"/>
                    <a:pt x="6000720" y="481864"/>
                    <a:pt x="6002964" y="484257"/>
                  </a:cubicBezTo>
                  <a:cubicBezTo>
                    <a:pt x="6004160" y="485529"/>
                    <a:pt x="6005282" y="486800"/>
                    <a:pt x="6006478" y="487996"/>
                  </a:cubicBezTo>
                  <a:cubicBezTo>
                    <a:pt x="6021134" y="502727"/>
                    <a:pt x="6037436" y="515515"/>
                    <a:pt x="6054784" y="526506"/>
                  </a:cubicBezTo>
                  <a:cubicBezTo>
                    <a:pt x="6068094" y="496222"/>
                    <a:pt x="6085966" y="467806"/>
                    <a:pt x="6107726" y="442756"/>
                  </a:cubicBezTo>
                  <a:cubicBezTo>
                    <a:pt x="6086041" y="417631"/>
                    <a:pt x="6068169" y="389291"/>
                    <a:pt x="6054859" y="359005"/>
                  </a:cubicBezTo>
                  <a:close/>
                  <a:moveTo>
                    <a:pt x="5477056" y="359005"/>
                  </a:moveTo>
                  <a:cubicBezTo>
                    <a:pt x="5463745" y="389291"/>
                    <a:pt x="5445874" y="417631"/>
                    <a:pt x="5424038" y="442831"/>
                  </a:cubicBezTo>
                  <a:cubicBezTo>
                    <a:pt x="5445724" y="467881"/>
                    <a:pt x="5463671" y="496222"/>
                    <a:pt x="5476981" y="526582"/>
                  </a:cubicBezTo>
                  <a:cubicBezTo>
                    <a:pt x="5494404" y="515515"/>
                    <a:pt x="5510706" y="502727"/>
                    <a:pt x="5525436" y="487996"/>
                  </a:cubicBezTo>
                  <a:cubicBezTo>
                    <a:pt x="5539270" y="474088"/>
                    <a:pt x="5551608" y="458908"/>
                    <a:pt x="5562152" y="442756"/>
                  </a:cubicBezTo>
                  <a:cubicBezTo>
                    <a:pt x="5551608" y="426604"/>
                    <a:pt x="5539270" y="411425"/>
                    <a:pt x="5525436" y="397590"/>
                  </a:cubicBezTo>
                  <a:cubicBezTo>
                    <a:pt x="5510780" y="382859"/>
                    <a:pt x="5494479" y="370072"/>
                    <a:pt x="5477056" y="359005"/>
                  </a:cubicBezTo>
                  <a:close/>
                  <a:moveTo>
                    <a:pt x="4871810" y="359005"/>
                  </a:moveTo>
                  <a:cubicBezTo>
                    <a:pt x="4854461" y="369998"/>
                    <a:pt x="4838159" y="382785"/>
                    <a:pt x="4823354" y="397590"/>
                  </a:cubicBezTo>
                  <a:cubicBezTo>
                    <a:pt x="4809594" y="411349"/>
                    <a:pt x="4797256" y="426529"/>
                    <a:pt x="4786712" y="442831"/>
                  </a:cubicBezTo>
                  <a:cubicBezTo>
                    <a:pt x="4797256" y="458983"/>
                    <a:pt x="4809520" y="474162"/>
                    <a:pt x="4823428" y="488071"/>
                  </a:cubicBezTo>
                  <a:cubicBezTo>
                    <a:pt x="4838234" y="502802"/>
                    <a:pt x="4854461" y="515589"/>
                    <a:pt x="4871810" y="526582"/>
                  </a:cubicBezTo>
                  <a:cubicBezTo>
                    <a:pt x="4885120" y="496222"/>
                    <a:pt x="4902991" y="467806"/>
                    <a:pt x="4924752" y="442756"/>
                  </a:cubicBezTo>
                  <a:cubicBezTo>
                    <a:pt x="4902991" y="417706"/>
                    <a:pt x="4885120" y="389291"/>
                    <a:pt x="4871810" y="359005"/>
                  </a:cubicBezTo>
                  <a:close/>
                  <a:moveTo>
                    <a:pt x="4294155" y="359005"/>
                  </a:moveTo>
                  <a:cubicBezTo>
                    <a:pt x="4280845" y="389215"/>
                    <a:pt x="4262973" y="417631"/>
                    <a:pt x="4241212" y="442831"/>
                  </a:cubicBezTo>
                  <a:cubicBezTo>
                    <a:pt x="4262973" y="467955"/>
                    <a:pt x="4280845" y="496296"/>
                    <a:pt x="4294155" y="526582"/>
                  </a:cubicBezTo>
                  <a:cubicBezTo>
                    <a:pt x="4311504" y="515589"/>
                    <a:pt x="4327730" y="502727"/>
                    <a:pt x="4342536" y="487996"/>
                  </a:cubicBezTo>
                  <a:cubicBezTo>
                    <a:pt x="4356445" y="474088"/>
                    <a:pt x="4368783" y="458983"/>
                    <a:pt x="4379326" y="442756"/>
                  </a:cubicBezTo>
                  <a:cubicBezTo>
                    <a:pt x="4368708" y="426529"/>
                    <a:pt x="4356370" y="411425"/>
                    <a:pt x="4342536" y="397590"/>
                  </a:cubicBezTo>
                  <a:cubicBezTo>
                    <a:pt x="4327805" y="382859"/>
                    <a:pt x="4311578" y="369998"/>
                    <a:pt x="4294155" y="359005"/>
                  </a:cubicBezTo>
                  <a:close/>
                  <a:moveTo>
                    <a:pt x="3111255" y="359005"/>
                  </a:moveTo>
                  <a:cubicBezTo>
                    <a:pt x="3097944" y="389291"/>
                    <a:pt x="3080073" y="417631"/>
                    <a:pt x="3058313" y="442831"/>
                  </a:cubicBezTo>
                  <a:cubicBezTo>
                    <a:pt x="3080073" y="467881"/>
                    <a:pt x="3097944" y="496296"/>
                    <a:pt x="3111255" y="526582"/>
                  </a:cubicBezTo>
                  <a:cubicBezTo>
                    <a:pt x="3128528" y="515589"/>
                    <a:pt x="3144830" y="502727"/>
                    <a:pt x="3159636" y="487996"/>
                  </a:cubicBezTo>
                  <a:cubicBezTo>
                    <a:pt x="3173544" y="474088"/>
                    <a:pt x="3185808" y="458908"/>
                    <a:pt x="3196351" y="442831"/>
                  </a:cubicBezTo>
                  <a:cubicBezTo>
                    <a:pt x="3185808" y="426604"/>
                    <a:pt x="3173470" y="411425"/>
                    <a:pt x="3159636" y="397590"/>
                  </a:cubicBezTo>
                  <a:cubicBezTo>
                    <a:pt x="3144904" y="382859"/>
                    <a:pt x="3128678" y="369998"/>
                    <a:pt x="3111255" y="359005"/>
                  </a:cubicBezTo>
                  <a:close/>
                  <a:moveTo>
                    <a:pt x="1928355" y="359005"/>
                  </a:moveTo>
                  <a:cubicBezTo>
                    <a:pt x="1915044" y="389215"/>
                    <a:pt x="1897173" y="417631"/>
                    <a:pt x="1875413" y="442756"/>
                  </a:cubicBezTo>
                  <a:cubicBezTo>
                    <a:pt x="1897173" y="467806"/>
                    <a:pt x="1915044" y="496222"/>
                    <a:pt x="1928355" y="526506"/>
                  </a:cubicBezTo>
                  <a:cubicBezTo>
                    <a:pt x="1945703" y="515515"/>
                    <a:pt x="1961930" y="502653"/>
                    <a:pt x="1976736" y="487921"/>
                  </a:cubicBezTo>
                  <a:cubicBezTo>
                    <a:pt x="1990569" y="474013"/>
                    <a:pt x="2002908" y="458833"/>
                    <a:pt x="2013451" y="442681"/>
                  </a:cubicBezTo>
                  <a:cubicBezTo>
                    <a:pt x="2002908" y="426529"/>
                    <a:pt x="1990569" y="411349"/>
                    <a:pt x="1976736" y="397516"/>
                  </a:cubicBezTo>
                  <a:cubicBezTo>
                    <a:pt x="1962004" y="382859"/>
                    <a:pt x="1945778" y="369998"/>
                    <a:pt x="1928355" y="359005"/>
                  </a:cubicBezTo>
                  <a:close/>
                  <a:moveTo>
                    <a:pt x="1323033" y="359005"/>
                  </a:moveTo>
                  <a:cubicBezTo>
                    <a:pt x="1305610" y="369998"/>
                    <a:pt x="1289384" y="382859"/>
                    <a:pt x="1274578" y="397590"/>
                  </a:cubicBezTo>
                  <a:cubicBezTo>
                    <a:pt x="1260819" y="411349"/>
                    <a:pt x="1248481" y="426529"/>
                    <a:pt x="1237862" y="442756"/>
                  </a:cubicBezTo>
                  <a:cubicBezTo>
                    <a:pt x="1248406" y="458908"/>
                    <a:pt x="1260670" y="474088"/>
                    <a:pt x="1274578" y="487996"/>
                  </a:cubicBezTo>
                  <a:cubicBezTo>
                    <a:pt x="1289309" y="502727"/>
                    <a:pt x="1305610" y="515515"/>
                    <a:pt x="1322959" y="526506"/>
                  </a:cubicBezTo>
                  <a:cubicBezTo>
                    <a:pt x="1336269" y="496222"/>
                    <a:pt x="1354215" y="467806"/>
                    <a:pt x="1375901" y="442756"/>
                  </a:cubicBezTo>
                  <a:cubicBezTo>
                    <a:pt x="1354215" y="417631"/>
                    <a:pt x="1336344" y="389291"/>
                    <a:pt x="1323033" y="359005"/>
                  </a:cubicBezTo>
                  <a:close/>
                  <a:moveTo>
                    <a:pt x="745380" y="359005"/>
                  </a:moveTo>
                  <a:cubicBezTo>
                    <a:pt x="732069" y="389291"/>
                    <a:pt x="714198" y="417631"/>
                    <a:pt x="692438" y="442681"/>
                  </a:cubicBezTo>
                  <a:cubicBezTo>
                    <a:pt x="714123" y="467732"/>
                    <a:pt x="731994" y="496073"/>
                    <a:pt x="745380" y="526432"/>
                  </a:cubicBezTo>
                  <a:cubicBezTo>
                    <a:pt x="762728" y="515439"/>
                    <a:pt x="778955" y="502578"/>
                    <a:pt x="793835" y="487847"/>
                  </a:cubicBezTo>
                  <a:cubicBezTo>
                    <a:pt x="807669" y="474013"/>
                    <a:pt x="819932" y="458833"/>
                    <a:pt x="830476" y="442681"/>
                  </a:cubicBezTo>
                  <a:cubicBezTo>
                    <a:pt x="819932" y="426529"/>
                    <a:pt x="807594" y="411349"/>
                    <a:pt x="793761" y="397516"/>
                  </a:cubicBezTo>
                  <a:cubicBezTo>
                    <a:pt x="779029" y="382859"/>
                    <a:pt x="762728" y="369998"/>
                    <a:pt x="745380" y="359005"/>
                  </a:cubicBezTo>
                  <a:close/>
                  <a:moveTo>
                    <a:pt x="3688834" y="358931"/>
                  </a:moveTo>
                  <a:cubicBezTo>
                    <a:pt x="3671486" y="369998"/>
                    <a:pt x="3655184" y="382785"/>
                    <a:pt x="3640453" y="397516"/>
                  </a:cubicBezTo>
                  <a:cubicBezTo>
                    <a:pt x="3626620" y="411349"/>
                    <a:pt x="3614356" y="426529"/>
                    <a:pt x="3603738" y="442681"/>
                  </a:cubicBezTo>
                  <a:cubicBezTo>
                    <a:pt x="3614282" y="458833"/>
                    <a:pt x="3626544" y="474013"/>
                    <a:pt x="3640453" y="487921"/>
                  </a:cubicBezTo>
                  <a:cubicBezTo>
                    <a:pt x="3655184" y="502653"/>
                    <a:pt x="3671410" y="515439"/>
                    <a:pt x="3688834" y="526432"/>
                  </a:cubicBezTo>
                  <a:cubicBezTo>
                    <a:pt x="3702144" y="496147"/>
                    <a:pt x="3720016" y="467806"/>
                    <a:pt x="3741776" y="442681"/>
                  </a:cubicBezTo>
                  <a:cubicBezTo>
                    <a:pt x="3720016" y="417556"/>
                    <a:pt x="3702070" y="389215"/>
                    <a:pt x="3688834" y="358931"/>
                  </a:cubicBezTo>
                  <a:close/>
                  <a:moveTo>
                    <a:pt x="2505934" y="358931"/>
                  </a:moveTo>
                  <a:cubicBezTo>
                    <a:pt x="2488511" y="369998"/>
                    <a:pt x="2472284" y="382785"/>
                    <a:pt x="2457553" y="397516"/>
                  </a:cubicBezTo>
                  <a:cubicBezTo>
                    <a:pt x="2444691" y="410377"/>
                    <a:pt x="2432877" y="424735"/>
                    <a:pt x="2422557" y="440139"/>
                  </a:cubicBezTo>
                  <a:cubicBezTo>
                    <a:pt x="2422482" y="440214"/>
                    <a:pt x="2422482" y="440288"/>
                    <a:pt x="2422408" y="440363"/>
                  </a:cubicBezTo>
                  <a:cubicBezTo>
                    <a:pt x="2421884" y="441186"/>
                    <a:pt x="2421435" y="442009"/>
                    <a:pt x="2420912" y="442756"/>
                  </a:cubicBezTo>
                  <a:cubicBezTo>
                    <a:pt x="2421435" y="443579"/>
                    <a:pt x="2421959" y="444476"/>
                    <a:pt x="2422557" y="445299"/>
                  </a:cubicBezTo>
                  <a:cubicBezTo>
                    <a:pt x="2432951" y="460702"/>
                    <a:pt x="2444691" y="475060"/>
                    <a:pt x="2457553" y="487921"/>
                  </a:cubicBezTo>
                  <a:cubicBezTo>
                    <a:pt x="2472284" y="502578"/>
                    <a:pt x="2488511" y="515439"/>
                    <a:pt x="2505934" y="526432"/>
                  </a:cubicBezTo>
                  <a:cubicBezTo>
                    <a:pt x="2519245" y="496147"/>
                    <a:pt x="2537116" y="467732"/>
                    <a:pt x="2558801" y="442681"/>
                  </a:cubicBezTo>
                  <a:cubicBezTo>
                    <a:pt x="2537116" y="417556"/>
                    <a:pt x="2519245" y="389215"/>
                    <a:pt x="2505934" y="358931"/>
                  </a:cubicBezTo>
                  <a:close/>
                  <a:moveTo>
                    <a:pt x="140058" y="358931"/>
                  </a:moveTo>
                  <a:cubicBezTo>
                    <a:pt x="122710" y="369998"/>
                    <a:pt x="106409" y="382785"/>
                    <a:pt x="91677" y="397516"/>
                  </a:cubicBezTo>
                  <a:cubicBezTo>
                    <a:pt x="77844" y="411349"/>
                    <a:pt x="65580" y="426529"/>
                    <a:pt x="54961" y="442756"/>
                  </a:cubicBezTo>
                  <a:cubicBezTo>
                    <a:pt x="65506" y="458908"/>
                    <a:pt x="77844" y="474088"/>
                    <a:pt x="91677" y="487996"/>
                  </a:cubicBezTo>
                  <a:cubicBezTo>
                    <a:pt x="106409" y="502727"/>
                    <a:pt x="122635" y="515515"/>
                    <a:pt x="140058" y="526506"/>
                  </a:cubicBezTo>
                  <a:cubicBezTo>
                    <a:pt x="153368" y="496222"/>
                    <a:pt x="171240" y="467881"/>
                    <a:pt x="193000" y="442681"/>
                  </a:cubicBezTo>
                  <a:cubicBezTo>
                    <a:pt x="171240" y="417556"/>
                    <a:pt x="153294" y="389215"/>
                    <a:pt x="140058" y="358931"/>
                  </a:cubicBezTo>
                  <a:close/>
                  <a:moveTo>
                    <a:pt x="6181083" y="316532"/>
                  </a:moveTo>
                  <a:cubicBezTo>
                    <a:pt x="6152892" y="318925"/>
                    <a:pt x="6125300" y="325431"/>
                    <a:pt x="6099351" y="335899"/>
                  </a:cubicBezTo>
                  <a:cubicBezTo>
                    <a:pt x="6110344" y="361697"/>
                    <a:pt x="6125300" y="385850"/>
                    <a:pt x="6143470" y="407386"/>
                  </a:cubicBezTo>
                  <a:cubicBezTo>
                    <a:pt x="6158202" y="394749"/>
                    <a:pt x="6173979" y="383458"/>
                    <a:pt x="6190654" y="373662"/>
                  </a:cubicBezTo>
                  <a:cubicBezTo>
                    <a:pt x="6185720" y="354968"/>
                    <a:pt x="6182653" y="335825"/>
                    <a:pt x="6181083" y="316532"/>
                  </a:cubicBezTo>
                  <a:close/>
                  <a:moveTo>
                    <a:pt x="4998182" y="316532"/>
                  </a:moveTo>
                  <a:cubicBezTo>
                    <a:pt x="4969992" y="318925"/>
                    <a:pt x="4942399" y="325431"/>
                    <a:pt x="4916451" y="335899"/>
                  </a:cubicBezTo>
                  <a:cubicBezTo>
                    <a:pt x="4927444" y="361697"/>
                    <a:pt x="4942399" y="385925"/>
                    <a:pt x="4960570" y="407386"/>
                  </a:cubicBezTo>
                  <a:cubicBezTo>
                    <a:pt x="4975301" y="394824"/>
                    <a:pt x="4991004" y="383458"/>
                    <a:pt x="5007754" y="373662"/>
                  </a:cubicBezTo>
                  <a:cubicBezTo>
                    <a:pt x="5002819" y="354968"/>
                    <a:pt x="4999752" y="335825"/>
                    <a:pt x="4998182" y="316532"/>
                  </a:cubicBezTo>
                  <a:close/>
                  <a:moveTo>
                    <a:pt x="3815207" y="316532"/>
                  </a:moveTo>
                  <a:cubicBezTo>
                    <a:pt x="3787016" y="318925"/>
                    <a:pt x="3759424" y="325431"/>
                    <a:pt x="3733476" y="335899"/>
                  </a:cubicBezTo>
                  <a:cubicBezTo>
                    <a:pt x="3744468" y="361623"/>
                    <a:pt x="3759424" y="385850"/>
                    <a:pt x="3777670" y="407386"/>
                  </a:cubicBezTo>
                  <a:cubicBezTo>
                    <a:pt x="3792400" y="394824"/>
                    <a:pt x="3808103" y="383458"/>
                    <a:pt x="3824853" y="373662"/>
                  </a:cubicBezTo>
                  <a:cubicBezTo>
                    <a:pt x="3819918" y="354968"/>
                    <a:pt x="3816778" y="335899"/>
                    <a:pt x="3815207" y="316532"/>
                  </a:cubicBezTo>
                  <a:close/>
                  <a:moveTo>
                    <a:pt x="2632382" y="316532"/>
                  </a:moveTo>
                  <a:cubicBezTo>
                    <a:pt x="2604191" y="318925"/>
                    <a:pt x="2576523" y="325431"/>
                    <a:pt x="2550576" y="335899"/>
                  </a:cubicBezTo>
                  <a:cubicBezTo>
                    <a:pt x="2561568" y="361697"/>
                    <a:pt x="2576523" y="385850"/>
                    <a:pt x="2594695" y="407386"/>
                  </a:cubicBezTo>
                  <a:cubicBezTo>
                    <a:pt x="2609500" y="394749"/>
                    <a:pt x="2625278" y="383458"/>
                    <a:pt x="2641953" y="373662"/>
                  </a:cubicBezTo>
                  <a:cubicBezTo>
                    <a:pt x="2637093" y="354968"/>
                    <a:pt x="2633952" y="335825"/>
                    <a:pt x="2632382" y="316532"/>
                  </a:cubicBezTo>
                  <a:close/>
                  <a:moveTo>
                    <a:pt x="1449407" y="316532"/>
                  </a:moveTo>
                  <a:cubicBezTo>
                    <a:pt x="1421216" y="318925"/>
                    <a:pt x="1393623" y="325431"/>
                    <a:pt x="1367675" y="335899"/>
                  </a:cubicBezTo>
                  <a:cubicBezTo>
                    <a:pt x="1378668" y="361697"/>
                    <a:pt x="1393623" y="385850"/>
                    <a:pt x="1411794" y="407386"/>
                  </a:cubicBezTo>
                  <a:cubicBezTo>
                    <a:pt x="1426525" y="394824"/>
                    <a:pt x="1442229" y="383458"/>
                    <a:pt x="1458979" y="373662"/>
                  </a:cubicBezTo>
                  <a:cubicBezTo>
                    <a:pt x="1454043" y="354968"/>
                    <a:pt x="1450977" y="335825"/>
                    <a:pt x="1449407" y="316532"/>
                  </a:cubicBezTo>
                  <a:close/>
                  <a:moveTo>
                    <a:pt x="266507" y="316532"/>
                  </a:moveTo>
                  <a:cubicBezTo>
                    <a:pt x="238241" y="318925"/>
                    <a:pt x="210648" y="325431"/>
                    <a:pt x="184700" y="335899"/>
                  </a:cubicBezTo>
                  <a:cubicBezTo>
                    <a:pt x="195692" y="361623"/>
                    <a:pt x="210648" y="385850"/>
                    <a:pt x="228894" y="407386"/>
                  </a:cubicBezTo>
                  <a:cubicBezTo>
                    <a:pt x="243624" y="394749"/>
                    <a:pt x="259328" y="383458"/>
                    <a:pt x="276078" y="373662"/>
                  </a:cubicBezTo>
                  <a:cubicBezTo>
                    <a:pt x="271142" y="354968"/>
                    <a:pt x="268077" y="335825"/>
                    <a:pt x="266507" y="316532"/>
                  </a:cubicBezTo>
                  <a:close/>
                  <a:moveTo>
                    <a:pt x="5350682" y="316457"/>
                  </a:moveTo>
                  <a:cubicBezTo>
                    <a:pt x="5349187" y="335750"/>
                    <a:pt x="5346046" y="354818"/>
                    <a:pt x="5341111" y="373662"/>
                  </a:cubicBezTo>
                  <a:cubicBezTo>
                    <a:pt x="5357786" y="383458"/>
                    <a:pt x="5373490" y="394749"/>
                    <a:pt x="5388296" y="407312"/>
                  </a:cubicBezTo>
                  <a:cubicBezTo>
                    <a:pt x="5406466" y="385850"/>
                    <a:pt x="5421496" y="361697"/>
                    <a:pt x="5432488" y="335825"/>
                  </a:cubicBezTo>
                  <a:cubicBezTo>
                    <a:pt x="5406466" y="325356"/>
                    <a:pt x="5378798" y="318850"/>
                    <a:pt x="5350682" y="316457"/>
                  </a:cubicBezTo>
                  <a:close/>
                  <a:moveTo>
                    <a:pt x="4167707" y="316457"/>
                  </a:moveTo>
                  <a:cubicBezTo>
                    <a:pt x="4166137" y="335825"/>
                    <a:pt x="4162996" y="354893"/>
                    <a:pt x="4158136" y="373662"/>
                  </a:cubicBezTo>
                  <a:cubicBezTo>
                    <a:pt x="4174810" y="383458"/>
                    <a:pt x="4190589" y="394749"/>
                    <a:pt x="4205395" y="407312"/>
                  </a:cubicBezTo>
                  <a:cubicBezTo>
                    <a:pt x="4223566" y="385776"/>
                    <a:pt x="4238520" y="361623"/>
                    <a:pt x="4249514" y="335825"/>
                  </a:cubicBezTo>
                  <a:cubicBezTo>
                    <a:pt x="4223490" y="325356"/>
                    <a:pt x="4195824" y="318850"/>
                    <a:pt x="4167707" y="316457"/>
                  </a:cubicBezTo>
                  <a:close/>
                  <a:moveTo>
                    <a:pt x="2984881" y="316457"/>
                  </a:moveTo>
                  <a:cubicBezTo>
                    <a:pt x="2983311" y="335750"/>
                    <a:pt x="2980170" y="354893"/>
                    <a:pt x="2975235" y="373662"/>
                  </a:cubicBezTo>
                  <a:cubicBezTo>
                    <a:pt x="2991911" y="383458"/>
                    <a:pt x="3007688" y="394749"/>
                    <a:pt x="3022494" y="407312"/>
                  </a:cubicBezTo>
                  <a:cubicBezTo>
                    <a:pt x="3040740" y="385776"/>
                    <a:pt x="3055696" y="361623"/>
                    <a:pt x="3066688" y="335825"/>
                  </a:cubicBezTo>
                  <a:cubicBezTo>
                    <a:pt x="3040666" y="325356"/>
                    <a:pt x="3012998" y="318850"/>
                    <a:pt x="2984881" y="316457"/>
                  </a:cubicBezTo>
                  <a:close/>
                  <a:moveTo>
                    <a:pt x="1801981" y="316457"/>
                  </a:moveTo>
                  <a:cubicBezTo>
                    <a:pt x="1800411" y="335750"/>
                    <a:pt x="1797271" y="354893"/>
                    <a:pt x="1792335" y="373662"/>
                  </a:cubicBezTo>
                  <a:cubicBezTo>
                    <a:pt x="1809010" y="383458"/>
                    <a:pt x="1824789" y="394749"/>
                    <a:pt x="1839594" y="407312"/>
                  </a:cubicBezTo>
                  <a:cubicBezTo>
                    <a:pt x="1857840" y="385776"/>
                    <a:pt x="1872795" y="361623"/>
                    <a:pt x="1883788" y="335825"/>
                  </a:cubicBezTo>
                  <a:cubicBezTo>
                    <a:pt x="1857765" y="325356"/>
                    <a:pt x="1830097" y="318850"/>
                    <a:pt x="1801981" y="316457"/>
                  </a:cubicBezTo>
                  <a:close/>
                  <a:moveTo>
                    <a:pt x="619006" y="316457"/>
                  </a:moveTo>
                  <a:cubicBezTo>
                    <a:pt x="617510" y="335750"/>
                    <a:pt x="614370" y="354818"/>
                    <a:pt x="609434" y="373662"/>
                  </a:cubicBezTo>
                  <a:cubicBezTo>
                    <a:pt x="626110" y="383458"/>
                    <a:pt x="641814" y="394749"/>
                    <a:pt x="656619" y="407312"/>
                  </a:cubicBezTo>
                  <a:cubicBezTo>
                    <a:pt x="674790" y="385850"/>
                    <a:pt x="689820" y="361697"/>
                    <a:pt x="700813" y="335825"/>
                  </a:cubicBezTo>
                  <a:cubicBezTo>
                    <a:pt x="674790" y="325356"/>
                    <a:pt x="647122" y="318850"/>
                    <a:pt x="619006" y="316457"/>
                  </a:cubicBezTo>
                  <a:close/>
                  <a:moveTo>
                    <a:pt x="5762106" y="300380"/>
                  </a:moveTo>
                  <a:cubicBezTo>
                    <a:pt x="5747824" y="309353"/>
                    <a:pt x="5721428" y="332011"/>
                    <a:pt x="5721428" y="376952"/>
                  </a:cubicBezTo>
                  <a:cubicBezTo>
                    <a:pt x="5721428" y="390861"/>
                    <a:pt x="5710211" y="402077"/>
                    <a:pt x="5696378" y="402077"/>
                  </a:cubicBezTo>
                  <a:cubicBezTo>
                    <a:pt x="5670280" y="402152"/>
                    <a:pt x="5648670" y="410677"/>
                    <a:pt x="5632068" y="427501"/>
                  </a:cubicBezTo>
                  <a:cubicBezTo>
                    <a:pt x="5626610" y="432961"/>
                    <a:pt x="5622647" y="438419"/>
                    <a:pt x="5619806" y="442906"/>
                  </a:cubicBezTo>
                  <a:cubicBezTo>
                    <a:pt x="5628854" y="457338"/>
                    <a:pt x="5651512" y="483510"/>
                    <a:pt x="5696302" y="483510"/>
                  </a:cubicBezTo>
                  <a:cubicBezTo>
                    <a:pt x="5710211" y="483510"/>
                    <a:pt x="5721428" y="494801"/>
                    <a:pt x="5721428" y="508635"/>
                  </a:cubicBezTo>
                  <a:cubicBezTo>
                    <a:pt x="5721428" y="534582"/>
                    <a:pt x="5729952" y="556193"/>
                    <a:pt x="5746852" y="572868"/>
                  </a:cubicBezTo>
                  <a:cubicBezTo>
                    <a:pt x="5752310" y="578252"/>
                    <a:pt x="5757770" y="582216"/>
                    <a:pt x="5762106" y="584982"/>
                  </a:cubicBezTo>
                  <a:cubicBezTo>
                    <a:pt x="5766369" y="582216"/>
                    <a:pt x="5771752" y="578252"/>
                    <a:pt x="5777212" y="572868"/>
                  </a:cubicBezTo>
                  <a:cubicBezTo>
                    <a:pt x="5794186" y="556193"/>
                    <a:pt x="5802710" y="534508"/>
                    <a:pt x="5802710" y="508485"/>
                  </a:cubicBezTo>
                  <a:cubicBezTo>
                    <a:pt x="5802710" y="494577"/>
                    <a:pt x="5814002" y="483360"/>
                    <a:pt x="5827836" y="483360"/>
                  </a:cubicBezTo>
                  <a:cubicBezTo>
                    <a:pt x="5853858" y="483360"/>
                    <a:pt x="5875543" y="474760"/>
                    <a:pt x="5892218" y="457936"/>
                  </a:cubicBezTo>
                  <a:cubicBezTo>
                    <a:pt x="5897602" y="452477"/>
                    <a:pt x="5901566" y="447019"/>
                    <a:pt x="5904333" y="442681"/>
                  </a:cubicBezTo>
                  <a:cubicBezTo>
                    <a:pt x="5901566" y="438269"/>
                    <a:pt x="5897602" y="432811"/>
                    <a:pt x="5892218" y="427352"/>
                  </a:cubicBezTo>
                  <a:cubicBezTo>
                    <a:pt x="5875543" y="410527"/>
                    <a:pt x="5853932" y="402002"/>
                    <a:pt x="5827910" y="402002"/>
                  </a:cubicBezTo>
                  <a:cubicBezTo>
                    <a:pt x="5814002" y="402002"/>
                    <a:pt x="5802785" y="390785"/>
                    <a:pt x="5802785" y="376952"/>
                  </a:cubicBezTo>
                  <a:cubicBezTo>
                    <a:pt x="5802710" y="331936"/>
                    <a:pt x="5776389" y="309353"/>
                    <a:pt x="5762106" y="300380"/>
                  </a:cubicBezTo>
                  <a:close/>
                  <a:moveTo>
                    <a:pt x="4579206" y="300380"/>
                  </a:moveTo>
                  <a:cubicBezTo>
                    <a:pt x="4564924" y="309353"/>
                    <a:pt x="4538527" y="332011"/>
                    <a:pt x="4538527" y="376952"/>
                  </a:cubicBezTo>
                  <a:cubicBezTo>
                    <a:pt x="4538527" y="390861"/>
                    <a:pt x="4527310" y="402077"/>
                    <a:pt x="4513477" y="402077"/>
                  </a:cubicBezTo>
                  <a:cubicBezTo>
                    <a:pt x="4487380" y="402152"/>
                    <a:pt x="4465694" y="410677"/>
                    <a:pt x="4449094" y="427501"/>
                  </a:cubicBezTo>
                  <a:cubicBezTo>
                    <a:pt x="4443635" y="432961"/>
                    <a:pt x="4439672" y="438419"/>
                    <a:pt x="4436980" y="442607"/>
                  </a:cubicBezTo>
                  <a:cubicBezTo>
                    <a:pt x="4446028" y="457038"/>
                    <a:pt x="4468686" y="483285"/>
                    <a:pt x="4513477" y="483285"/>
                  </a:cubicBezTo>
                  <a:cubicBezTo>
                    <a:pt x="4527385" y="483285"/>
                    <a:pt x="4538602" y="494577"/>
                    <a:pt x="4538602" y="508411"/>
                  </a:cubicBezTo>
                  <a:cubicBezTo>
                    <a:pt x="4538602" y="534358"/>
                    <a:pt x="4547202" y="556043"/>
                    <a:pt x="4564026" y="572719"/>
                  </a:cubicBezTo>
                  <a:cubicBezTo>
                    <a:pt x="4569485" y="578103"/>
                    <a:pt x="4574944" y="582066"/>
                    <a:pt x="4579281" y="584833"/>
                  </a:cubicBezTo>
                  <a:cubicBezTo>
                    <a:pt x="4583543" y="582140"/>
                    <a:pt x="4589002" y="578177"/>
                    <a:pt x="4594536" y="572719"/>
                  </a:cubicBezTo>
                  <a:cubicBezTo>
                    <a:pt x="4611360" y="556043"/>
                    <a:pt x="4619884" y="534433"/>
                    <a:pt x="4619884" y="508411"/>
                  </a:cubicBezTo>
                  <a:cubicBezTo>
                    <a:pt x="4619884" y="494502"/>
                    <a:pt x="4631176" y="483285"/>
                    <a:pt x="4645010" y="483285"/>
                  </a:cubicBezTo>
                  <a:cubicBezTo>
                    <a:pt x="4670883" y="483285"/>
                    <a:pt x="4692568" y="474760"/>
                    <a:pt x="4709394" y="457861"/>
                  </a:cubicBezTo>
                  <a:cubicBezTo>
                    <a:pt x="4714777" y="452477"/>
                    <a:pt x="4718666" y="447019"/>
                    <a:pt x="4721432" y="442681"/>
                  </a:cubicBezTo>
                  <a:cubicBezTo>
                    <a:pt x="4718666" y="438344"/>
                    <a:pt x="4714702" y="432885"/>
                    <a:pt x="4709318" y="427427"/>
                  </a:cubicBezTo>
                  <a:cubicBezTo>
                    <a:pt x="4692568" y="410602"/>
                    <a:pt x="4670883" y="402077"/>
                    <a:pt x="4644935" y="402077"/>
                  </a:cubicBezTo>
                  <a:cubicBezTo>
                    <a:pt x="4631027" y="402077"/>
                    <a:pt x="4619810" y="390785"/>
                    <a:pt x="4619810" y="376952"/>
                  </a:cubicBezTo>
                  <a:cubicBezTo>
                    <a:pt x="4619810" y="331936"/>
                    <a:pt x="4593489" y="309353"/>
                    <a:pt x="4579206" y="300380"/>
                  </a:cubicBezTo>
                  <a:close/>
                  <a:moveTo>
                    <a:pt x="3396380" y="300380"/>
                  </a:moveTo>
                  <a:cubicBezTo>
                    <a:pt x="3392043" y="303147"/>
                    <a:pt x="3386510" y="307110"/>
                    <a:pt x="3381051" y="312569"/>
                  </a:cubicBezTo>
                  <a:cubicBezTo>
                    <a:pt x="3364151" y="329319"/>
                    <a:pt x="3355627" y="350929"/>
                    <a:pt x="3355627" y="376952"/>
                  </a:cubicBezTo>
                  <a:cubicBezTo>
                    <a:pt x="3355627" y="390861"/>
                    <a:pt x="3344410" y="402077"/>
                    <a:pt x="3330576" y="402077"/>
                  </a:cubicBezTo>
                  <a:cubicBezTo>
                    <a:pt x="3304480" y="402152"/>
                    <a:pt x="3282794" y="410677"/>
                    <a:pt x="3266194" y="427501"/>
                  </a:cubicBezTo>
                  <a:cubicBezTo>
                    <a:pt x="3265371" y="428250"/>
                    <a:pt x="3264847" y="428773"/>
                    <a:pt x="3264399" y="429296"/>
                  </a:cubicBezTo>
                  <a:cubicBezTo>
                    <a:pt x="3264174" y="429520"/>
                    <a:pt x="3264024" y="429745"/>
                    <a:pt x="3263801" y="429969"/>
                  </a:cubicBezTo>
                  <a:cubicBezTo>
                    <a:pt x="3261707" y="432212"/>
                    <a:pt x="3259762" y="434531"/>
                    <a:pt x="3258042" y="436849"/>
                  </a:cubicBezTo>
                  <a:cubicBezTo>
                    <a:pt x="3257145" y="438045"/>
                    <a:pt x="3256248" y="439391"/>
                    <a:pt x="3255426" y="440588"/>
                  </a:cubicBezTo>
                  <a:lnTo>
                    <a:pt x="3254902" y="441410"/>
                  </a:lnTo>
                  <a:cubicBezTo>
                    <a:pt x="3254603" y="441858"/>
                    <a:pt x="3254304" y="442307"/>
                    <a:pt x="3254079" y="442681"/>
                  </a:cubicBezTo>
                  <a:cubicBezTo>
                    <a:pt x="3254453" y="443279"/>
                    <a:pt x="3254678" y="443653"/>
                    <a:pt x="3254902" y="444028"/>
                  </a:cubicBezTo>
                  <a:lnTo>
                    <a:pt x="3255575" y="445074"/>
                  </a:lnTo>
                  <a:cubicBezTo>
                    <a:pt x="3256398" y="446196"/>
                    <a:pt x="3257295" y="447467"/>
                    <a:pt x="3258192" y="448738"/>
                  </a:cubicBezTo>
                  <a:cubicBezTo>
                    <a:pt x="3259762" y="450907"/>
                    <a:pt x="3261707" y="453225"/>
                    <a:pt x="3263801" y="455468"/>
                  </a:cubicBezTo>
                  <a:cubicBezTo>
                    <a:pt x="3280774" y="474013"/>
                    <a:pt x="3303208" y="483360"/>
                    <a:pt x="3330502" y="483360"/>
                  </a:cubicBezTo>
                  <a:cubicBezTo>
                    <a:pt x="3344410" y="483360"/>
                    <a:pt x="3355627" y="494577"/>
                    <a:pt x="3355627" y="508411"/>
                  </a:cubicBezTo>
                  <a:cubicBezTo>
                    <a:pt x="3355702" y="534508"/>
                    <a:pt x="3364227" y="556118"/>
                    <a:pt x="3381051" y="572719"/>
                  </a:cubicBezTo>
                  <a:cubicBezTo>
                    <a:pt x="3386584" y="578177"/>
                    <a:pt x="3391968" y="582140"/>
                    <a:pt x="3396306" y="584908"/>
                  </a:cubicBezTo>
                  <a:cubicBezTo>
                    <a:pt x="3411560" y="575411"/>
                    <a:pt x="3436985" y="552903"/>
                    <a:pt x="3436985" y="508411"/>
                  </a:cubicBezTo>
                  <a:cubicBezTo>
                    <a:pt x="3436985" y="494502"/>
                    <a:pt x="3448276" y="483285"/>
                    <a:pt x="3462110" y="483285"/>
                  </a:cubicBezTo>
                  <a:cubicBezTo>
                    <a:pt x="3488058" y="483285"/>
                    <a:pt x="3509743" y="474686"/>
                    <a:pt x="3526418" y="457861"/>
                  </a:cubicBezTo>
                  <a:cubicBezTo>
                    <a:pt x="3527838" y="456440"/>
                    <a:pt x="3529335" y="454795"/>
                    <a:pt x="3530755" y="453225"/>
                  </a:cubicBezTo>
                  <a:cubicBezTo>
                    <a:pt x="3531503" y="452403"/>
                    <a:pt x="3532176" y="451580"/>
                    <a:pt x="3532848" y="450757"/>
                  </a:cubicBezTo>
                  <a:cubicBezTo>
                    <a:pt x="3533222" y="450309"/>
                    <a:pt x="3533522" y="449785"/>
                    <a:pt x="3533896" y="449336"/>
                  </a:cubicBezTo>
                  <a:cubicBezTo>
                    <a:pt x="3534643" y="448290"/>
                    <a:pt x="3535466" y="447242"/>
                    <a:pt x="3536214" y="446196"/>
                  </a:cubicBezTo>
                  <a:cubicBezTo>
                    <a:pt x="3536887" y="445149"/>
                    <a:pt x="3537560" y="444177"/>
                    <a:pt x="3538158" y="443279"/>
                  </a:cubicBezTo>
                  <a:cubicBezTo>
                    <a:pt x="3538232" y="443205"/>
                    <a:pt x="3538308" y="443055"/>
                    <a:pt x="3538382" y="442980"/>
                  </a:cubicBezTo>
                  <a:cubicBezTo>
                    <a:pt x="3538457" y="442831"/>
                    <a:pt x="3538457" y="442756"/>
                    <a:pt x="3538532" y="442681"/>
                  </a:cubicBezTo>
                  <a:cubicBezTo>
                    <a:pt x="3535765" y="438344"/>
                    <a:pt x="3531802" y="432885"/>
                    <a:pt x="3526418" y="427427"/>
                  </a:cubicBezTo>
                  <a:cubicBezTo>
                    <a:pt x="3509668" y="410527"/>
                    <a:pt x="3488058" y="402002"/>
                    <a:pt x="3462035" y="402002"/>
                  </a:cubicBezTo>
                  <a:cubicBezTo>
                    <a:pt x="3448126" y="402002"/>
                    <a:pt x="3436909" y="390711"/>
                    <a:pt x="3436909" y="376877"/>
                  </a:cubicBezTo>
                  <a:cubicBezTo>
                    <a:pt x="3436909" y="331936"/>
                    <a:pt x="3410738" y="309353"/>
                    <a:pt x="3396380" y="300380"/>
                  </a:cubicBezTo>
                  <a:close/>
                  <a:moveTo>
                    <a:pt x="2213331" y="300380"/>
                  </a:moveTo>
                  <a:cubicBezTo>
                    <a:pt x="2198974" y="309429"/>
                    <a:pt x="2172652" y="332085"/>
                    <a:pt x="2172652" y="376952"/>
                  </a:cubicBezTo>
                  <a:cubicBezTo>
                    <a:pt x="2172652" y="390861"/>
                    <a:pt x="2161435" y="402077"/>
                    <a:pt x="2147602" y="402077"/>
                  </a:cubicBezTo>
                  <a:cubicBezTo>
                    <a:pt x="2121504" y="402152"/>
                    <a:pt x="2099893" y="410677"/>
                    <a:pt x="2083293" y="427501"/>
                  </a:cubicBezTo>
                  <a:cubicBezTo>
                    <a:pt x="2077834" y="432961"/>
                    <a:pt x="2073871" y="438419"/>
                    <a:pt x="2071030" y="442906"/>
                  </a:cubicBezTo>
                  <a:cubicBezTo>
                    <a:pt x="2080078" y="457338"/>
                    <a:pt x="2102735" y="483510"/>
                    <a:pt x="2147527" y="483510"/>
                  </a:cubicBezTo>
                  <a:cubicBezTo>
                    <a:pt x="2161435" y="483510"/>
                    <a:pt x="2172652" y="494801"/>
                    <a:pt x="2172652" y="508635"/>
                  </a:cubicBezTo>
                  <a:cubicBezTo>
                    <a:pt x="2172652" y="534582"/>
                    <a:pt x="2181176" y="556193"/>
                    <a:pt x="2198076" y="572868"/>
                  </a:cubicBezTo>
                  <a:cubicBezTo>
                    <a:pt x="2203535" y="578327"/>
                    <a:pt x="2208993" y="582290"/>
                    <a:pt x="2213331" y="585057"/>
                  </a:cubicBezTo>
                  <a:cubicBezTo>
                    <a:pt x="2228585" y="575560"/>
                    <a:pt x="2254010" y="553052"/>
                    <a:pt x="2254010" y="508560"/>
                  </a:cubicBezTo>
                  <a:cubicBezTo>
                    <a:pt x="2254010" y="494652"/>
                    <a:pt x="2265300" y="483435"/>
                    <a:pt x="2279135" y="483435"/>
                  </a:cubicBezTo>
                  <a:cubicBezTo>
                    <a:pt x="2305082" y="483435"/>
                    <a:pt x="2326768" y="474836"/>
                    <a:pt x="2343443" y="458010"/>
                  </a:cubicBezTo>
                  <a:cubicBezTo>
                    <a:pt x="2348827" y="452552"/>
                    <a:pt x="2352790" y="447093"/>
                    <a:pt x="2355557" y="442756"/>
                  </a:cubicBezTo>
                  <a:cubicBezTo>
                    <a:pt x="2352790" y="438344"/>
                    <a:pt x="2348827" y="432885"/>
                    <a:pt x="2343443" y="427427"/>
                  </a:cubicBezTo>
                  <a:cubicBezTo>
                    <a:pt x="2326768" y="410602"/>
                    <a:pt x="2305157" y="402077"/>
                    <a:pt x="2279135" y="402077"/>
                  </a:cubicBezTo>
                  <a:cubicBezTo>
                    <a:pt x="2265226" y="402077"/>
                    <a:pt x="2254010" y="390785"/>
                    <a:pt x="2254010" y="376952"/>
                  </a:cubicBezTo>
                  <a:cubicBezTo>
                    <a:pt x="2254010" y="332085"/>
                    <a:pt x="2227763" y="309429"/>
                    <a:pt x="2213331" y="300380"/>
                  </a:cubicBezTo>
                  <a:close/>
                  <a:moveTo>
                    <a:pt x="1030430" y="300380"/>
                  </a:moveTo>
                  <a:cubicBezTo>
                    <a:pt x="1016148" y="309353"/>
                    <a:pt x="989752" y="332011"/>
                    <a:pt x="989752" y="376952"/>
                  </a:cubicBezTo>
                  <a:cubicBezTo>
                    <a:pt x="989752" y="390861"/>
                    <a:pt x="978535" y="402077"/>
                    <a:pt x="964701" y="402077"/>
                  </a:cubicBezTo>
                  <a:cubicBezTo>
                    <a:pt x="938604" y="402152"/>
                    <a:pt x="916994" y="410677"/>
                    <a:pt x="900393" y="427501"/>
                  </a:cubicBezTo>
                  <a:cubicBezTo>
                    <a:pt x="894934" y="432961"/>
                    <a:pt x="890896" y="438419"/>
                    <a:pt x="888204" y="442756"/>
                  </a:cubicBezTo>
                  <a:cubicBezTo>
                    <a:pt x="897177" y="457038"/>
                    <a:pt x="919835" y="483360"/>
                    <a:pt x="964701" y="483360"/>
                  </a:cubicBezTo>
                  <a:cubicBezTo>
                    <a:pt x="978610" y="483360"/>
                    <a:pt x="989826" y="494652"/>
                    <a:pt x="989826" y="508485"/>
                  </a:cubicBezTo>
                  <a:cubicBezTo>
                    <a:pt x="989826" y="534433"/>
                    <a:pt x="998426" y="556118"/>
                    <a:pt x="1015250" y="572794"/>
                  </a:cubicBezTo>
                  <a:cubicBezTo>
                    <a:pt x="1020709" y="578177"/>
                    <a:pt x="1026168" y="582140"/>
                    <a:pt x="1030505" y="584908"/>
                  </a:cubicBezTo>
                  <a:cubicBezTo>
                    <a:pt x="1034767" y="582216"/>
                    <a:pt x="1040226" y="578252"/>
                    <a:pt x="1045760" y="572794"/>
                  </a:cubicBezTo>
                  <a:cubicBezTo>
                    <a:pt x="1062584" y="556118"/>
                    <a:pt x="1071109" y="534508"/>
                    <a:pt x="1071109" y="508485"/>
                  </a:cubicBezTo>
                  <a:cubicBezTo>
                    <a:pt x="1071109" y="494577"/>
                    <a:pt x="1082401" y="483360"/>
                    <a:pt x="1096234" y="483360"/>
                  </a:cubicBezTo>
                  <a:cubicBezTo>
                    <a:pt x="1122257" y="483360"/>
                    <a:pt x="1143942" y="474760"/>
                    <a:pt x="1160617" y="457936"/>
                  </a:cubicBezTo>
                  <a:cubicBezTo>
                    <a:pt x="1166001" y="452477"/>
                    <a:pt x="1169964" y="447019"/>
                    <a:pt x="1172732" y="442681"/>
                  </a:cubicBezTo>
                  <a:cubicBezTo>
                    <a:pt x="1169964" y="438344"/>
                    <a:pt x="1166001" y="432885"/>
                    <a:pt x="1160617" y="427427"/>
                  </a:cubicBezTo>
                  <a:cubicBezTo>
                    <a:pt x="1143867" y="410527"/>
                    <a:pt x="1122257" y="402002"/>
                    <a:pt x="1096234" y="402002"/>
                  </a:cubicBezTo>
                  <a:cubicBezTo>
                    <a:pt x="1082325" y="402002"/>
                    <a:pt x="1071109" y="390785"/>
                    <a:pt x="1071109" y="376952"/>
                  </a:cubicBezTo>
                  <a:cubicBezTo>
                    <a:pt x="1071035" y="331936"/>
                    <a:pt x="1044713" y="309353"/>
                    <a:pt x="1030430" y="300380"/>
                  </a:cubicBezTo>
                  <a:close/>
                  <a:moveTo>
                    <a:pt x="5174508" y="264637"/>
                  </a:moveTo>
                  <a:cubicBezTo>
                    <a:pt x="5161122" y="280789"/>
                    <a:pt x="5149680" y="298436"/>
                    <a:pt x="5140259" y="317205"/>
                  </a:cubicBezTo>
                  <a:cubicBezTo>
                    <a:pt x="5134652" y="328347"/>
                    <a:pt x="5121714" y="333731"/>
                    <a:pt x="5109900" y="329768"/>
                  </a:cubicBezTo>
                  <a:cubicBezTo>
                    <a:pt x="5090009" y="323112"/>
                    <a:pt x="5069445" y="318776"/>
                    <a:pt x="5048508" y="316756"/>
                  </a:cubicBezTo>
                  <a:cubicBezTo>
                    <a:pt x="5050452" y="337619"/>
                    <a:pt x="5054788" y="358183"/>
                    <a:pt x="5061444" y="378074"/>
                  </a:cubicBezTo>
                  <a:cubicBezTo>
                    <a:pt x="5065332" y="389889"/>
                    <a:pt x="5060024" y="402825"/>
                    <a:pt x="5048882" y="408433"/>
                  </a:cubicBezTo>
                  <a:cubicBezTo>
                    <a:pt x="5030037" y="417855"/>
                    <a:pt x="5012390" y="429371"/>
                    <a:pt x="4996313" y="442831"/>
                  </a:cubicBezTo>
                  <a:cubicBezTo>
                    <a:pt x="5012540" y="456141"/>
                    <a:pt x="5030112" y="467657"/>
                    <a:pt x="5048882" y="477004"/>
                  </a:cubicBezTo>
                  <a:cubicBezTo>
                    <a:pt x="5060024" y="482537"/>
                    <a:pt x="5065408" y="495473"/>
                    <a:pt x="5061519" y="507289"/>
                  </a:cubicBezTo>
                  <a:cubicBezTo>
                    <a:pt x="5054938" y="527404"/>
                    <a:pt x="5050601" y="547967"/>
                    <a:pt x="5048582" y="568756"/>
                  </a:cubicBezTo>
                  <a:cubicBezTo>
                    <a:pt x="5069520" y="566737"/>
                    <a:pt x="5090084" y="562399"/>
                    <a:pt x="5109974" y="555745"/>
                  </a:cubicBezTo>
                  <a:cubicBezTo>
                    <a:pt x="5112592" y="554922"/>
                    <a:pt x="5115284" y="554473"/>
                    <a:pt x="5117900" y="554473"/>
                  </a:cubicBezTo>
                  <a:cubicBezTo>
                    <a:pt x="5127174" y="554473"/>
                    <a:pt x="5135997" y="559633"/>
                    <a:pt x="5140334" y="568307"/>
                  </a:cubicBezTo>
                  <a:cubicBezTo>
                    <a:pt x="5149756" y="587076"/>
                    <a:pt x="5161272" y="604724"/>
                    <a:pt x="5174582" y="620875"/>
                  </a:cubicBezTo>
                  <a:cubicBezTo>
                    <a:pt x="5187968" y="604649"/>
                    <a:pt x="5199408" y="587002"/>
                    <a:pt x="5208830" y="568307"/>
                  </a:cubicBezTo>
                  <a:cubicBezTo>
                    <a:pt x="5214438" y="557165"/>
                    <a:pt x="5227374" y="551856"/>
                    <a:pt x="5239190" y="555745"/>
                  </a:cubicBezTo>
                  <a:cubicBezTo>
                    <a:pt x="5259230" y="562399"/>
                    <a:pt x="5279794" y="566737"/>
                    <a:pt x="5300582" y="568756"/>
                  </a:cubicBezTo>
                  <a:cubicBezTo>
                    <a:pt x="5298638" y="547818"/>
                    <a:pt x="5294300" y="527254"/>
                    <a:pt x="5287645" y="507289"/>
                  </a:cubicBezTo>
                  <a:cubicBezTo>
                    <a:pt x="5283682" y="495473"/>
                    <a:pt x="5289066" y="482537"/>
                    <a:pt x="5300208" y="476930"/>
                  </a:cubicBezTo>
                  <a:cubicBezTo>
                    <a:pt x="5318902" y="467582"/>
                    <a:pt x="5336474" y="456141"/>
                    <a:pt x="5352701" y="442756"/>
                  </a:cubicBezTo>
                  <a:cubicBezTo>
                    <a:pt x="5336474" y="429296"/>
                    <a:pt x="5318902" y="417855"/>
                    <a:pt x="5300208" y="408508"/>
                  </a:cubicBezTo>
                  <a:cubicBezTo>
                    <a:pt x="5289066" y="402974"/>
                    <a:pt x="5283682" y="390038"/>
                    <a:pt x="5287570" y="378223"/>
                  </a:cubicBezTo>
                  <a:cubicBezTo>
                    <a:pt x="5294151" y="358108"/>
                    <a:pt x="5298488" y="337545"/>
                    <a:pt x="5300507" y="316756"/>
                  </a:cubicBezTo>
                  <a:cubicBezTo>
                    <a:pt x="5279644" y="318776"/>
                    <a:pt x="5259080" y="323112"/>
                    <a:pt x="5239115" y="329768"/>
                  </a:cubicBezTo>
                  <a:cubicBezTo>
                    <a:pt x="5227225" y="333731"/>
                    <a:pt x="5214364" y="328347"/>
                    <a:pt x="5208755" y="317205"/>
                  </a:cubicBezTo>
                  <a:cubicBezTo>
                    <a:pt x="5199408" y="298511"/>
                    <a:pt x="5187892" y="280863"/>
                    <a:pt x="5174508" y="264637"/>
                  </a:cubicBezTo>
                  <a:close/>
                  <a:moveTo>
                    <a:pt x="3991607" y="264637"/>
                  </a:moveTo>
                  <a:cubicBezTo>
                    <a:pt x="3978222" y="280789"/>
                    <a:pt x="3966781" y="298436"/>
                    <a:pt x="3957359" y="317205"/>
                  </a:cubicBezTo>
                  <a:cubicBezTo>
                    <a:pt x="3951751" y="328347"/>
                    <a:pt x="3938814" y="333731"/>
                    <a:pt x="3926999" y="329768"/>
                  </a:cubicBezTo>
                  <a:cubicBezTo>
                    <a:pt x="3907108" y="323112"/>
                    <a:pt x="3886545" y="318776"/>
                    <a:pt x="3865608" y="316756"/>
                  </a:cubicBezTo>
                  <a:cubicBezTo>
                    <a:pt x="3867551" y="337694"/>
                    <a:pt x="3871889" y="358183"/>
                    <a:pt x="3878544" y="378074"/>
                  </a:cubicBezTo>
                  <a:cubicBezTo>
                    <a:pt x="3882432" y="389889"/>
                    <a:pt x="3877123" y="402825"/>
                    <a:pt x="3865981" y="408433"/>
                  </a:cubicBezTo>
                  <a:cubicBezTo>
                    <a:pt x="3847137" y="417855"/>
                    <a:pt x="3829490" y="429371"/>
                    <a:pt x="3813412" y="442906"/>
                  </a:cubicBezTo>
                  <a:cubicBezTo>
                    <a:pt x="3829640" y="456216"/>
                    <a:pt x="3847212" y="467732"/>
                    <a:pt x="3865981" y="477079"/>
                  </a:cubicBezTo>
                  <a:cubicBezTo>
                    <a:pt x="3877123" y="482613"/>
                    <a:pt x="3882507" y="495549"/>
                    <a:pt x="3878618" y="507363"/>
                  </a:cubicBezTo>
                  <a:cubicBezTo>
                    <a:pt x="3871963" y="527404"/>
                    <a:pt x="3867627" y="548042"/>
                    <a:pt x="3865608" y="568831"/>
                  </a:cubicBezTo>
                  <a:cubicBezTo>
                    <a:pt x="3886545" y="566811"/>
                    <a:pt x="3907108" y="562475"/>
                    <a:pt x="3926999" y="555819"/>
                  </a:cubicBezTo>
                  <a:cubicBezTo>
                    <a:pt x="3929617" y="554997"/>
                    <a:pt x="3932309" y="554548"/>
                    <a:pt x="3934926" y="554548"/>
                  </a:cubicBezTo>
                  <a:cubicBezTo>
                    <a:pt x="3944198" y="554548"/>
                    <a:pt x="3953022" y="559707"/>
                    <a:pt x="3957359" y="568381"/>
                  </a:cubicBezTo>
                  <a:cubicBezTo>
                    <a:pt x="3966781" y="587151"/>
                    <a:pt x="3978297" y="604798"/>
                    <a:pt x="3991607" y="620950"/>
                  </a:cubicBezTo>
                  <a:cubicBezTo>
                    <a:pt x="4004992" y="604724"/>
                    <a:pt x="4016433" y="587076"/>
                    <a:pt x="4025854" y="568381"/>
                  </a:cubicBezTo>
                  <a:cubicBezTo>
                    <a:pt x="4031463" y="557240"/>
                    <a:pt x="4044399" y="551856"/>
                    <a:pt x="4056214" y="555819"/>
                  </a:cubicBezTo>
                  <a:cubicBezTo>
                    <a:pt x="4076180" y="562475"/>
                    <a:pt x="4096743" y="566811"/>
                    <a:pt x="4117532" y="568831"/>
                  </a:cubicBezTo>
                  <a:cubicBezTo>
                    <a:pt x="4115512" y="547818"/>
                    <a:pt x="4111176" y="527254"/>
                    <a:pt x="4104596" y="507363"/>
                  </a:cubicBezTo>
                  <a:cubicBezTo>
                    <a:pt x="4100632" y="495549"/>
                    <a:pt x="4106016" y="482613"/>
                    <a:pt x="4117158" y="477004"/>
                  </a:cubicBezTo>
                  <a:cubicBezTo>
                    <a:pt x="4135852" y="467657"/>
                    <a:pt x="4153425" y="456216"/>
                    <a:pt x="4169651" y="442831"/>
                  </a:cubicBezTo>
                  <a:cubicBezTo>
                    <a:pt x="4153425" y="429371"/>
                    <a:pt x="4135852" y="417930"/>
                    <a:pt x="4117158" y="408583"/>
                  </a:cubicBezTo>
                  <a:cubicBezTo>
                    <a:pt x="4106091" y="403050"/>
                    <a:pt x="4100707" y="390113"/>
                    <a:pt x="4104596" y="378298"/>
                  </a:cubicBezTo>
                  <a:cubicBezTo>
                    <a:pt x="4111176" y="358332"/>
                    <a:pt x="4115512" y="337694"/>
                    <a:pt x="4117532" y="316831"/>
                  </a:cubicBezTo>
                  <a:cubicBezTo>
                    <a:pt x="4096668" y="318776"/>
                    <a:pt x="4076106" y="323112"/>
                    <a:pt x="4056214" y="329768"/>
                  </a:cubicBezTo>
                  <a:cubicBezTo>
                    <a:pt x="4044399" y="333731"/>
                    <a:pt x="4031463" y="328347"/>
                    <a:pt x="4025854" y="317205"/>
                  </a:cubicBezTo>
                  <a:cubicBezTo>
                    <a:pt x="4016508" y="298511"/>
                    <a:pt x="4004992" y="280863"/>
                    <a:pt x="3991607" y="264637"/>
                  </a:cubicBezTo>
                  <a:close/>
                  <a:moveTo>
                    <a:pt x="1625731" y="264637"/>
                  </a:moveTo>
                  <a:cubicBezTo>
                    <a:pt x="1612346" y="280863"/>
                    <a:pt x="1600905" y="298511"/>
                    <a:pt x="1591484" y="317205"/>
                  </a:cubicBezTo>
                  <a:cubicBezTo>
                    <a:pt x="1585875" y="328347"/>
                    <a:pt x="1572939" y="333731"/>
                    <a:pt x="1561124" y="329768"/>
                  </a:cubicBezTo>
                  <a:cubicBezTo>
                    <a:pt x="1541234" y="323112"/>
                    <a:pt x="1520670" y="318776"/>
                    <a:pt x="1499732" y="316756"/>
                  </a:cubicBezTo>
                  <a:cubicBezTo>
                    <a:pt x="1501676" y="337619"/>
                    <a:pt x="1506013" y="358183"/>
                    <a:pt x="1512668" y="378074"/>
                  </a:cubicBezTo>
                  <a:cubicBezTo>
                    <a:pt x="1516557" y="389889"/>
                    <a:pt x="1511247" y="402825"/>
                    <a:pt x="1500106" y="408433"/>
                  </a:cubicBezTo>
                  <a:cubicBezTo>
                    <a:pt x="1481262" y="417855"/>
                    <a:pt x="1463614" y="429371"/>
                    <a:pt x="1447537" y="442831"/>
                  </a:cubicBezTo>
                  <a:cubicBezTo>
                    <a:pt x="1463764" y="456141"/>
                    <a:pt x="1481336" y="467657"/>
                    <a:pt x="1500106" y="477004"/>
                  </a:cubicBezTo>
                  <a:cubicBezTo>
                    <a:pt x="1511247" y="482537"/>
                    <a:pt x="1516631" y="495473"/>
                    <a:pt x="1512743" y="507289"/>
                  </a:cubicBezTo>
                  <a:cubicBezTo>
                    <a:pt x="1506162" y="527404"/>
                    <a:pt x="1501826" y="547967"/>
                    <a:pt x="1499807" y="568756"/>
                  </a:cubicBezTo>
                  <a:cubicBezTo>
                    <a:pt x="1520744" y="566737"/>
                    <a:pt x="1541308" y="562399"/>
                    <a:pt x="1561198" y="555745"/>
                  </a:cubicBezTo>
                  <a:cubicBezTo>
                    <a:pt x="1563816" y="554922"/>
                    <a:pt x="1566508" y="554473"/>
                    <a:pt x="1569125" y="554473"/>
                  </a:cubicBezTo>
                  <a:cubicBezTo>
                    <a:pt x="1578398" y="554473"/>
                    <a:pt x="1587221" y="559633"/>
                    <a:pt x="1591558" y="568307"/>
                  </a:cubicBezTo>
                  <a:cubicBezTo>
                    <a:pt x="1600905" y="587002"/>
                    <a:pt x="1612421" y="604649"/>
                    <a:pt x="1625806" y="620875"/>
                  </a:cubicBezTo>
                  <a:cubicBezTo>
                    <a:pt x="1639191" y="604724"/>
                    <a:pt x="1650632" y="587151"/>
                    <a:pt x="1660054" y="568307"/>
                  </a:cubicBezTo>
                  <a:cubicBezTo>
                    <a:pt x="1665663" y="557165"/>
                    <a:pt x="1678599" y="551856"/>
                    <a:pt x="1690413" y="555745"/>
                  </a:cubicBezTo>
                  <a:cubicBezTo>
                    <a:pt x="1710454" y="562399"/>
                    <a:pt x="1731018" y="566737"/>
                    <a:pt x="1751806" y="568756"/>
                  </a:cubicBezTo>
                  <a:cubicBezTo>
                    <a:pt x="1749787" y="547818"/>
                    <a:pt x="1745449" y="527254"/>
                    <a:pt x="1738794" y="507289"/>
                  </a:cubicBezTo>
                  <a:cubicBezTo>
                    <a:pt x="1734831" y="495473"/>
                    <a:pt x="1740215" y="482537"/>
                    <a:pt x="1751357" y="476930"/>
                  </a:cubicBezTo>
                  <a:cubicBezTo>
                    <a:pt x="1770126" y="467582"/>
                    <a:pt x="1787774" y="456141"/>
                    <a:pt x="1803926" y="442756"/>
                  </a:cubicBezTo>
                  <a:cubicBezTo>
                    <a:pt x="1787774" y="429371"/>
                    <a:pt x="1770126" y="417930"/>
                    <a:pt x="1751357" y="408508"/>
                  </a:cubicBezTo>
                  <a:cubicBezTo>
                    <a:pt x="1740215" y="402974"/>
                    <a:pt x="1734831" y="390038"/>
                    <a:pt x="1738720" y="378223"/>
                  </a:cubicBezTo>
                  <a:cubicBezTo>
                    <a:pt x="1745375" y="358183"/>
                    <a:pt x="1749712" y="337545"/>
                    <a:pt x="1751731" y="316756"/>
                  </a:cubicBezTo>
                  <a:cubicBezTo>
                    <a:pt x="1730793" y="318776"/>
                    <a:pt x="1710230" y="323112"/>
                    <a:pt x="1690339" y="329768"/>
                  </a:cubicBezTo>
                  <a:cubicBezTo>
                    <a:pt x="1678449" y="333731"/>
                    <a:pt x="1665587" y="328347"/>
                    <a:pt x="1659980" y="317205"/>
                  </a:cubicBezTo>
                  <a:cubicBezTo>
                    <a:pt x="1650557" y="298436"/>
                    <a:pt x="1639041" y="280789"/>
                    <a:pt x="1625731" y="264637"/>
                  </a:cubicBezTo>
                  <a:close/>
                  <a:moveTo>
                    <a:pt x="442756" y="264637"/>
                  </a:moveTo>
                  <a:cubicBezTo>
                    <a:pt x="429371" y="280789"/>
                    <a:pt x="417930" y="298436"/>
                    <a:pt x="408509" y="317205"/>
                  </a:cubicBezTo>
                  <a:cubicBezTo>
                    <a:pt x="402900" y="328347"/>
                    <a:pt x="389964" y="333731"/>
                    <a:pt x="378149" y="329768"/>
                  </a:cubicBezTo>
                  <a:cubicBezTo>
                    <a:pt x="358258" y="323112"/>
                    <a:pt x="337695" y="318776"/>
                    <a:pt x="316757" y="316756"/>
                  </a:cubicBezTo>
                  <a:cubicBezTo>
                    <a:pt x="318701" y="337619"/>
                    <a:pt x="323038" y="358183"/>
                    <a:pt x="329693" y="378074"/>
                  </a:cubicBezTo>
                  <a:cubicBezTo>
                    <a:pt x="333582" y="389889"/>
                    <a:pt x="328272" y="402825"/>
                    <a:pt x="317131" y="408433"/>
                  </a:cubicBezTo>
                  <a:cubicBezTo>
                    <a:pt x="298361" y="417930"/>
                    <a:pt x="280714" y="429371"/>
                    <a:pt x="264562" y="442756"/>
                  </a:cubicBezTo>
                  <a:cubicBezTo>
                    <a:pt x="280789" y="456066"/>
                    <a:pt x="298361" y="467507"/>
                    <a:pt x="317131" y="477004"/>
                  </a:cubicBezTo>
                  <a:cubicBezTo>
                    <a:pt x="328272" y="482537"/>
                    <a:pt x="333656" y="495473"/>
                    <a:pt x="329768" y="507289"/>
                  </a:cubicBezTo>
                  <a:cubicBezTo>
                    <a:pt x="323187" y="527404"/>
                    <a:pt x="318851" y="547967"/>
                    <a:pt x="316832" y="568756"/>
                  </a:cubicBezTo>
                  <a:cubicBezTo>
                    <a:pt x="337695" y="566737"/>
                    <a:pt x="358258" y="562399"/>
                    <a:pt x="378223" y="555745"/>
                  </a:cubicBezTo>
                  <a:cubicBezTo>
                    <a:pt x="380841" y="554922"/>
                    <a:pt x="383533" y="554473"/>
                    <a:pt x="386150" y="554473"/>
                  </a:cubicBezTo>
                  <a:cubicBezTo>
                    <a:pt x="395423" y="554473"/>
                    <a:pt x="404246" y="559633"/>
                    <a:pt x="408583" y="568307"/>
                  </a:cubicBezTo>
                  <a:cubicBezTo>
                    <a:pt x="418005" y="587076"/>
                    <a:pt x="429521" y="604724"/>
                    <a:pt x="442831" y="620875"/>
                  </a:cubicBezTo>
                  <a:cubicBezTo>
                    <a:pt x="456216" y="604649"/>
                    <a:pt x="467657" y="587002"/>
                    <a:pt x="477079" y="568307"/>
                  </a:cubicBezTo>
                  <a:cubicBezTo>
                    <a:pt x="482688" y="557165"/>
                    <a:pt x="495624" y="551782"/>
                    <a:pt x="507438" y="555745"/>
                  </a:cubicBezTo>
                  <a:cubicBezTo>
                    <a:pt x="527479" y="562399"/>
                    <a:pt x="548043" y="566737"/>
                    <a:pt x="568830" y="568756"/>
                  </a:cubicBezTo>
                  <a:cubicBezTo>
                    <a:pt x="566886" y="547818"/>
                    <a:pt x="562550" y="527254"/>
                    <a:pt x="555894" y="507289"/>
                  </a:cubicBezTo>
                  <a:cubicBezTo>
                    <a:pt x="551931" y="495473"/>
                    <a:pt x="557315" y="482537"/>
                    <a:pt x="568457" y="476930"/>
                  </a:cubicBezTo>
                  <a:cubicBezTo>
                    <a:pt x="587151" y="467582"/>
                    <a:pt x="604724" y="456141"/>
                    <a:pt x="620951" y="442756"/>
                  </a:cubicBezTo>
                  <a:cubicBezTo>
                    <a:pt x="604724" y="429296"/>
                    <a:pt x="587151" y="417855"/>
                    <a:pt x="568457" y="408508"/>
                  </a:cubicBezTo>
                  <a:cubicBezTo>
                    <a:pt x="557315" y="402974"/>
                    <a:pt x="551931" y="390038"/>
                    <a:pt x="555819" y="378223"/>
                  </a:cubicBezTo>
                  <a:cubicBezTo>
                    <a:pt x="562400" y="358108"/>
                    <a:pt x="566737" y="337545"/>
                    <a:pt x="568756" y="316756"/>
                  </a:cubicBezTo>
                  <a:cubicBezTo>
                    <a:pt x="547818" y="318776"/>
                    <a:pt x="527255" y="323112"/>
                    <a:pt x="507364" y="329768"/>
                  </a:cubicBezTo>
                  <a:cubicBezTo>
                    <a:pt x="495549" y="333731"/>
                    <a:pt x="482612" y="328347"/>
                    <a:pt x="477005" y="317205"/>
                  </a:cubicBezTo>
                  <a:cubicBezTo>
                    <a:pt x="467657" y="298511"/>
                    <a:pt x="456142" y="280863"/>
                    <a:pt x="442756" y="264637"/>
                  </a:cubicBezTo>
                  <a:close/>
                  <a:moveTo>
                    <a:pt x="2808632" y="264562"/>
                  </a:moveTo>
                  <a:cubicBezTo>
                    <a:pt x="2795172" y="280789"/>
                    <a:pt x="2783731" y="298362"/>
                    <a:pt x="2774309" y="317130"/>
                  </a:cubicBezTo>
                  <a:cubicBezTo>
                    <a:pt x="2768700" y="328273"/>
                    <a:pt x="2755764" y="333656"/>
                    <a:pt x="2743950" y="329693"/>
                  </a:cubicBezTo>
                  <a:cubicBezTo>
                    <a:pt x="2724059" y="323112"/>
                    <a:pt x="2703570" y="318776"/>
                    <a:pt x="2682632" y="316756"/>
                  </a:cubicBezTo>
                  <a:cubicBezTo>
                    <a:pt x="2684651" y="337619"/>
                    <a:pt x="2688988" y="358183"/>
                    <a:pt x="2695569" y="378148"/>
                  </a:cubicBezTo>
                  <a:cubicBezTo>
                    <a:pt x="2699457" y="389963"/>
                    <a:pt x="2694148" y="402825"/>
                    <a:pt x="2683006" y="408433"/>
                  </a:cubicBezTo>
                  <a:cubicBezTo>
                    <a:pt x="2664237" y="417855"/>
                    <a:pt x="2646664" y="429371"/>
                    <a:pt x="2630438" y="442831"/>
                  </a:cubicBezTo>
                  <a:cubicBezTo>
                    <a:pt x="2646664" y="456216"/>
                    <a:pt x="2664237" y="467657"/>
                    <a:pt x="2682932" y="477004"/>
                  </a:cubicBezTo>
                  <a:cubicBezTo>
                    <a:pt x="2694073" y="482537"/>
                    <a:pt x="2699457" y="495473"/>
                    <a:pt x="2695569" y="507289"/>
                  </a:cubicBezTo>
                  <a:cubicBezTo>
                    <a:pt x="2688988" y="527254"/>
                    <a:pt x="2684651" y="547893"/>
                    <a:pt x="2682632" y="568756"/>
                  </a:cubicBezTo>
                  <a:cubicBezTo>
                    <a:pt x="2703495" y="566811"/>
                    <a:pt x="2724059" y="562475"/>
                    <a:pt x="2743950" y="555819"/>
                  </a:cubicBezTo>
                  <a:cubicBezTo>
                    <a:pt x="2746566" y="554997"/>
                    <a:pt x="2749258" y="554548"/>
                    <a:pt x="2751876" y="554548"/>
                  </a:cubicBezTo>
                  <a:cubicBezTo>
                    <a:pt x="2761148" y="554548"/>
                    <a:pt x="2769972" y="559707"/>
                    <a:pt x="2774309" y="568381"/>
                  </a:cubicBezTo>
                  <a:cubicBezTo>
                    <a:pt x="2783731" y="587076"/>
                    <a:pt x="2795246" y="604724"/>
                    <a:pt x="2808632" y="620950"/>
                  </a:cubicBezTo>
                  <a:cubicBezTo>
                    <a:pt x="2822017" y="604649"/>
                    <a:pt x="2833458" y="587076"/>
                    <a:pt x="2842805" y="568381"/>
                  </a:cubicBezTo>
                  <a:cubicBezTo>
                    <a:pt x="2848338" y="557165"/>
                    <a:pt x="2861350" y="551782"/>
                    <a:pt x="2873165" y="555745"/>
                  </a:cubicBezTo>
                  <a:cubicBezTo>
                    <a:pt x="2893205" y="562399"/>
                    <a:pt x="2913768" y="566737"/>
                    <a:pt x="2934556" y="568756"/>
                  </a:cubicBezTo>
                  <a:cubicBezTo>
                    <a:pt x="2932537" y="547818"/>
                    <a:pt x="2928200" y="527254"/>
                    <a:pt x="2921545" y="507289"/>
                  </a:cubicBezTo>
                  <a:cubicBezTo>
                    <a:pt x="2917656" y="495473"/>
                    <a:pt x="2922966" y="482537"/>
                    <a:pt x="2934183" y="476930"/>
                  </a:cubicBezTo>
                  <a:cubicBezTo>
                    <a:pt x="2952877" y="467582"/>
                    <a:pt x="2970450" y="456141"/>
                    <a:pt x="2986676" y="442756"/>
                  </a:cubicBezTo>
                  <a:cubicBezTo>
                    <a:pt x="2970524" y="429296"/>
                    <a:pt x="2952952" y="417855"/>
                    <a:pt x="2934183" y="408508"/>
                  </a:cubicBezTo>
                  <a:cubicBezTo>
                    <a:pt x="2923041" y="402974"/>
                    <a:pt x="2917656" y="390038"/>
                    <a:pt x="2921545" y="378223"/>
                  </a:cubicBezTo>
                  <a:cubicBezTo>
                    <a:pt x="2928200" y="358183"/>
                    <a:pt x="2932537" y="337545"/>
                    <a:pt x="2934556" y="316756"/>
                  </a:cubicBezTo>
                  <a:cubicBezTo>
                    <a:pt x="2913694" y="318776"/>
                    <a:pt x="2893130" y="323112"/>
                    <a:pt x="2873165" y="329768"/>
                  </a:cubicBezTo>
                  <a:cubicBezTo>
                    <a:pt x="2861350" y="333656"/>
                    <a:pt x="2848413" y="328347"/>
                    <a:pt x="2842805" y="317130"/>
                  </a:cubicBezTo>
                  <a:cubicBezTo>
                    <a:pt x="2833458" y="298436"/>
                    <a:pt x="2822017" y="280789"/>
                    <a:pt x="2808632" y="264562"/>
                  </a:cubicBezTo>
                  <a:close/>
                  <a:moveTo>
                    <a:pt x="6250550" y="184775"/>
                  </a:moveTo>
                  <a:cubicBezTo>
                    <a:pt x="6240008" y="210723"/>
                    <a:pt x="6233502" y="238390"/>
                    <a:pt x="6231184" y="266506"/>
                  </a:cubicBezTo>
                  <a:cubicBezTo>
                    <a:pt x="6250476" y="268076"/>
                    <a:pt x="6269619" y="271217"/>
                    <a:pt x="6288313" y="276152"/>
                  </a:cubicBezTo>
                  <a:cubicBezTo>
                    <a:pt x="6298109" y="259402"/>
                    <a:pt x="6309400" y="243699"/>
                    <a:pt x="6322038" y="228893"/>
                  </a:cubicBezTo>
                  <a:cubicBezTo>
                    <a:pt x="6300502" y="210647"/>
                    <a:pt x="6276350" y="195692"/>
                    <a:pt x="6250550" y="184775"/>
                  </a:cubicBezTo>
                  <a:close/>
                  <a:moveTo>
                    <a:pt x="2701775" y="184775"/>
                  </a:moveTo>
                  <a:cubicBezTo>
                    <a:pt x="2691232" y="210723"/>
                    <a:pt x="2684726" y="238390"/>
                    <a:pt x="2682408" y="266506"/>
                  </a:cubicBezTo>
                  <a:cubicBezTo>
                    <a:pt x="2701700" y="268076"/>
                    <a:pt x="2720843" y="271217"/>
                    <a:pt x="2739538" y="276152"/>
                  </a:cubicBezTo>
                  <a:cubicBezTo>
                    <a:pt x="2749334" y="259402"/>
                    <a:pt x="2760624" y="243699"/>
                    <a:pt x="2773262" y="228893"/>
                  </a:cubicBezTo>
                  <a:cubicBezTo>
                    <a:pt x="2751726" y="210647"/>
                    <a:pt x="2727573" y="195692"/>
                    <a:pt x="2701775" y="184775"/>
                  </a:cubicBezTo>
                  <a:close/>
                  <a:moveTo>
                    <a:pt x="1518800" y="184775"/>
                  </a:moveTo>
                  <a:cubicBezTo>
                    <a:pt x="1508256" y="210797"/>
                    <a:pt x="1501751" y="238464"/>
                    <a:pt x="1499433" y="266506"/>
                  </a:cubicBezTo>
                  <a:cubicBezTo>
                    <a:pt x="1518800" y="268076"/>
                    <a:pt x="1537943" y="271217"/>
                    <a:pt x="1556637" y="276152"/>
                  </a:cubicBezTo>
                  <a:cubicBezTo>
                    <a:pt x="1566359" y="259477"/>
                    <a:pt x="1577725" y="243699"/>
                    <a:pt x="1590287" y="228893"/>
                  </a:cubicBezTo>
                  <a:cubicBezTo>
                    <a:pt x="1568826" y="210647"/>
                    <a:pt x="1544598" y="195692"/>
                    <a:pt x="1518800" y="184775"/>
                  </a:cubicBezTo>
                  <a:close/>
                  <a:moveTo>
                    <a:pt x="5281289" y="184699"/>
                  </a:moveTo>
                  <a:cubicBezTo>
                    <a:pt x="5255566" y="195618"/>
                    <a:pt x="5231338" y="210573"/>
                    <a:pt x="5209802" y="228818"/>
                  </a:cubicBezTo>
                  <a:cubicBezTo>
                    <a:pt x="5222365" y="243624"/>
                    <a:pt x="5233731" y="259402"/>
                    <a:pt x="5243452" y="276078"/>
                  </a:cubicBezTo>
                  <a:cubicBezTo>
                    <a:pt x="5262221" y="271142"/>
                    <a:pt x="5281289" y="268002"/>
                    <a:pt x="5300656" y="266432"/>
                  </a:cubicBezTo>
                  <a:cubicBezTo>
                    <a:pt x="5298338" y="238464"/>
                    <a:pt x="5291832" y="210797"/>
                    <a:pt x="5281289" y="184699"/>
                  </a:cubicBezTo>
                  <a:close/>
                  <a:moveTo>
                    <a:pt x="5067576" y="184699"/>
                  </a:moveTo>
                  <a:cubicBezTo>
                    <a:pt x="5057032" y="210723"/>
                    <a:pt x="5050526" y="238390"/>
                    <a:pt x="5048209" y="266432"/>
                  </a:cubicBezTo>
                  <a:cubicBezTo>
                    <a:pt x="5067576" y="268002"/>
                    <a:pt x="5086718" y="271142"/>
                    <a:pt x="5105414" y="276078"/>
                  </a:cubicBezTo>
                  <a:cubicBezTo>
                    <a:pt x="5115208" y="259327"/>
                    <a:pt x="5126500" y="243624"/>
                    <a:pt x="5139062" y="228818"/>
                  </a:cubicBezTo>
                  <a:cubicBezTo>
                    <a:pt x="5117527" y="210573"/>
                    <a:pt x="5093299" y="195618"/>
                    <a:pt x="5067576" y="184699"/>
                  </a:cubicBezTo>
                  <a:close/>
                  <a:moveTo>
                    <a:pt x="4098389" y="184699"/>
                  </a:moveTo>
                  <a:cubicBezTo>
                    <a:pt x="4072591" y="195692"/>
                    <a:pt x="4048438" y="210647"/>
                    <a:pt x="4026902" y="228818"/>
                  </a:cubicBezTo>
                  <a:cubicBezTo>
                    <a:pt x="4039464" y="243624"/>
                    <a:pt x="4050830" y="259402"/>
                    <a:pt x="4060552" y="276078"/>
                  </a:cubicBezTo>
                  <a:cubicBezTo>
                    <a:pt x="4079246" y="271142"/>
                    <a:pt x="4098314" y="268002"/>
                    <a:pt x="4117682" y="266432"/>
                  </a:cubicBezTo>
                  <a:cubicBezTo>
                    <a:pt x="4115363" y="238390"/>
                    <a:pt x="4108858" y="210723"/>
                    <a:pt x="4098389" y="184699"/>
                  </a:cubicBezTo>
                  <a:close/>
                  <a:moveTo>
                    <a:pt x="3884675" y="184699"/>
                  </a:moveTo>
                  <a:cubicBezTo>
                    <a:pt x="3874132" y="210723"/>
                    <a:pt x="3867627" y="238390"/>
                    <a:pt x="3865308" y="266432"/>
                  </a:cubicBezTo>
                  <a:cubicBezTo>
                    <a:pt x="3884675" y="268002"/>
                    <a:pt x="3903818" y="271142"/>
                    <a:pt x="3922513" y="276078"/>
                  </a:cubicBezTo>
                  <a:cubicBezTo>
                    <a:pt x="3932309" y="259327"/>
                    <a:pt x="3943600" y="243549"/>
                    <a:pt x="3956162" y="228818"/>
                  </a:cubicBezTo>
                  <a:cubicBezTo>
                    <a:pt x="3934626" y="210573"/>
                    <a:pt x="3910474" y="195618"/>
                    <a:pt x="3884675" y="184699"/>
                  </a:cubicBezTo>
                  <a:close/>
                  <a:moveTo>
                    <a:pt x="2915414" y="184699"/>
                  </a:moveTo>
                  <a:cubicBezTo>
                    <a:pt x="2889616" y="195618"/>
                    <a:pt x="2865462" y="210573"/>
                    <a:pt x="2843926" y="228818"/>
                  </a:cubicBezTo>
                  <a:cubicBezTo>
                    <a:pt x="2856564" y="243699"/>
                    <a:pt x="2867855" y="259402"/>
                    <a:pt x="2877576" y="276078"/>
                  </a:cubicBezTo>
                  <a:cubicBezTo>
                    <a:pt x="2896270" y="271142"/>
                    <a:pt x="2915414" y="268002"/>
                    <a:pt x="2934781" y="266432"/>
                  </a:cubicBezTo>
                  <a:cubicBezTo>
                    <a:pt x="2932463" y="238390"/>
                    <a:pt x="2925957" y="210723"/>
                    <a:pt x="2915414" y="184699"/>
                  </a:cubicBezTo>
                  <a:close/>
                  <a:moveTo>
                    <a:pt x="1732513" y="184699"/>
                  </a:moveTo>
                  <a:cubicBezTo>
                    <a:pt x="1706790" y="195618"/>
                    <a:pt x="1682562" y="210573"/>
                    <a:pt x="1661026" y="228818"/>
                  </a:cubicBezTo>
                  <a:cubicBezTo>
                    <a:pt x="1673589" y="243624"/>
                    <a:pt x="1684880" y="259327"/>
                    <a:pt x="1694676" y="276078"/>
                  </a:cubicBezTo>
                  <a:cubicBezTo>
                    <a:pt x="1713370" y="271142"/>
                    <a:pt x="1732513" y="268002"/>
                    <a:pt x="1751881" y="266432"/>
                  </a:cubicBezTo>
                  <a:cubicBezTo>
                    <a:pt x="1749562" y="238390"/>
                    <a:pt x="1743057" y="210723"/>
                    <a:pt x="1732513" y="184699"/>
                  </a:cubicBezTo>
                  <a:close/>
                  <a:moveTo>
                    <a:pt x="549613" y="184699"/>
                  </a:moveTo>
                  <a:cubicBezTo>
                    <a:pt x="523889" y="195618"/>
                    <a:pt x="499662" y="210573"/>
                    <a:pt x="478126" y="228818"/>
                  </a:cubicBezTo>
                  <a:cubicBezTo>
                    <a:pt x="490688" y="243624"/>
                    <a:pt x="502054" y="259402"/>
                    <a:pt x="511776" y="276078"/>
                  </a:cubicBezTo>
                  <a:cubicBezTo>
                    <a:pt x="530470" y="271142"/>
                    <a:pt x="549613" y="268002"/>
                    <a:pt x="568980" y="266432"/>
                  </a:cubicBezTo>
                  <a:cubicBezTo>
                    <a:pt x="566662" y="238464"/>
                    <a:pt x="560081" y="210797"/>
                    <a:pt x="549613" y="184699"/>
                  </a:cubicBezTo>
                  <a:close/>
                  <a:moveTo>
                    <a:pt x="335900" y="184699"/>
                  </a:moveTo>
                  <a:cubicBezTo>
                    <a:pt x="325357" y="210723"/>
                    <a:pt x="318851" y="238390"/>
                    <a:pt x="316532" y="266432"/>
                  </a:cubicBezTo>
                  <a:cubicBezTo>
                    <a:pt x="335900" y="268002"/>
                    <a:pt x="355043" y="271142"/>
                    <a:pt x="373737" y="276078"/>
                  </a:cubicBezTo>
                  <a:cubicBezTo>
                    <a:pt x="383533" y="259327"/>
                    <a:pt x="394824" y="243549"/>
                    <a:pt x="407387" y="228818"/>
                  </a:cubicBezTo>
                  <a:cubicBezTo>
                    <a:pt x="385851" y="210573"/>
                    <a:pt x="361623" y="195618"/>
                    <a:pt x="335900" y="184699"/>
                  </a:cubicBezTo>
                  <a:close/>
                  <a:moveTo>
                    <a:pt x="5388791" y="162678"/>
                  </a:moveTo>
                  <a:cubicBezTo>
                    <a:pt x="5368741" y="162865"/>
                    <a:pt x="5348739" y="165183"/>
                    <a:pt x="5329221" y="169595"/>
                  </a:cubicBezTo>
                  <a:cubicBezTo>
                    <a:pt x="5341261" y="200478"/>
                    <a:pt x="5348664" y="233156"/>
                    <a:pt x="5351056" y="266207"/>
                  </a:cubicBezTo>
                  <a:cubicBezTo>
                    <a:pt x="5384332" y="268600"/>
                    <a:pt x="5417009" y="276003"/>
                    <a:pt x="5447818" y="288042"/>
                  </a:cubicBezTo>
                  <a:cubicBezTo>
                    <a:pt x="5452305" y="267927"/>
                    <a:pt x="5454622" y="247363"/>
                    <a:pt x="5454622" y="226500"/>
                  </a:cubicBezTo>
                  <a:cubicBezTo>
                    <a:pt x="5454622" y="206833"/>
                    <a:pt x="5452603" y="187392"/>
                    <a:pt x="5448640" y="168548"/>
                  </a:cubicBezTo>
                  <a:cubicBezTo>
                    <a:pt x="5428936" y="164435"/>
                    <a:pt x="5408840" y="162491"/>
                    <a:pt x="5388791" y="162678"/>
                  </a:cubicBezTo>
                  <a:close/>
                  <a:moveTo>
                    <a:pt x="1840015" y="162678"/>
                  </a:moveTo>
                  <a:cubicBezTo>
                    <a:pt x="1819965" y="162865"/>
                    <a:pt x="1799962" y="165183"/>
                    <a:pt x="1780445" y="169595"/>
                  </a:cubicBezTo>
                  <a:cubicBezTo>
                    <a:pt x="1792485" y="200328"/>
                    <a:pt x="1799887" y="233081"/>
                    <a:pt x="1802280" y="266207"/>
                  </a:cubicBezTo>
                  <a:cubicBezTo>
                    <a:pt x="1835557" y="268600"/>
                    <a:pt x="1868234" y="276003"/>
                    <a:pt x="1899042" y="288042"/>
                  </a:cubicBezTo>
                  <a:cubicBezTo>
                    <a:pt x="1903529" y="267927"/>
                    <a:pt x="1905846" y="247363"/>
                    <a:pt x="1905846" y="226500"/>
                  </a:cubicBezTo>
                  <a:cubicBezTo>
                    <a:pt x="1905846" y="206833"/>
                    <a:pt x="1903828" y="187392"/>
                    <a:pt x="1899865" y="168548"/>
                  </a:cubicBezTo>
                  <a:cubicBezTo>
                    <a:pt x="1880161" y="164435"/>
                    <a:pt x="1860065" y="162491"/>
                    <a:pt x="1840015" y="162678"/>
                  </a:cubicBezTo>
                  <a:close/>
                  <a:moveTo>
                    <a:pt x="4205871" y="162650"/>
                  </a:moveTo>
                  <a:cubicBezTo>
                    <a:pt x="4185822" y="162846"/>
                    <a:pt x="4165800" y="165183"/>
                    <a:pt x="4146246" y="169595"/>
                  </a:cubicBezTo>
                  <a:cubicBezTo>
                    <a:pt x="4158285" y="200403"/>
                    <a:pt x="4165688" y="233081"/>
                    <a:pt x="4168081" y="266207"/>
                  </a:cubicBezTo>
                  <a:cubicBezTo>
                    <a:pt x="4201356" y="268600"/>
                    <a:pt x="4234108" y="276003"/>
                    <a:pt x="4264843" y="288042"/>
                  </a:cubicBezTo>
                  <a:cubicBezTo>
                    <a:pt x="4265964" y="282957"/>
                    <a:pt x="4267086" y="277648"/>
                    <a:pt x="4268058" y="271740"/>
                  </a:cubicBezTo>
                  <a:cubicBezTo>
                    <a:pt x="4270451" y="257009"/>
                    <a:pt x="4271647" y="241755"/>
                    <a:pt x="4271647" y="226500"/>
                  </a:cubicBezTo>
                  <a:cubicBezTo>
                    <a:pt x="4271647" y="206759"/>
                    <a:pt x="4269628" y="187317"/>
                    <a:pt x="4265665" y="168548"/>
                  </a:cubicBezTo>
                  <a:cubicBezTo>
                    <a:pt x="4245999" y="164398"/>
                    <a:pt x="4225921" y="162454"/>
                    <a:pt x="4205871" y="162650"/>
                  </a:cubicBezTo>
                  <a:close/>
                  <a:moveTo>
                    <a:pt x="3022896" y="162650"/>
                  </a:moveTo>
                  <a:cubicBezTo>
                    <a:pt x="3002866" y="162846"/>
                    <a:pt x="2982900" y="165183"/>
                    <a:pt x="2963420" y="169595"/>
                  </a:cubicBezTo>
                  <a:cubicBezTo>
                    <a:pt x="2975460" y="200403"/>
                    <a:pt x="2982863" y="233081"/>
                    <a:pt x="2985255" y="266207"/>
                  </a:cubicBezTo>
                  <a:cubicBezTo>
                    <a:pt x="3018532" y="268600"/>
                    <a:pt x="3051209" y="276003"/>
                    <a:pt x="3082017" y="288042"/>
                  </a:cubicBezTo>
                  <a:cubicBezTo>
                    <a:pt x="3086504" y="267927"/>
                    <a:pt x="3088822" y="247289"/>
                    <a:pt x="3088822" y="226500"/>
                  </a:cubicBezTo>
                  <a:cubicBezTo>
                    <a:pt x="3088822" y="206983"/>
                    <a:pt x="3086803" y="187541"/>
                    <a:pt x="3082764" y="168548"/>
                  </a:cubicBezTo>
                  <a:cubicBezTo>
                    <a:pt x="3063023" y="164398"/>
                    <a:pt x="3042927" y="162454"/>
                    <a:pt x="3022896" y="162650"/>
                  </a:cubicBezTo>
                  <a:close/>
                  <a:moveTo>
                    <a:pt x="657096" y="162650"/>
                  </a:moveTo>
                  <a:cubicBezTo>
                    <a:pt x="637046" y="162846"/>
                    <a:pt x="617025" y="165183"/>
                    <a:pt x="597470" y="169595"/>
                  </a:cubicBezTo>
                  <a:cubicBezTo>
                    <a:pt x="609510" y="200478"/>
                    <a:pt x="616912" y="233156"/>
                    <a:pt x="619305" y="266207"/>
                  </a:cubicBezTo>
                  <a:cubicBezTo>
                    <a:pt x="652581" y="268600"/>
                    <a:pt x="685259" y="276003"/>
                    <a:pt x="716067" y="288042"/>
                  </a:cubicBezTo>
                  <a:cubicBezTo>
                    <a:pt x="720554" y="267852"/>
                    <a:pt x="722872" y="247289"/>
                    <a:pt x="722872" y="226500"/>
                  </a:cubicBezTo>
                  <a:cubicBezTo>
                    <a:pt x="722872" y="206759"/>
                    <a:pt x="720853" y="187317"/>
                    <a:pt x="716890" y="168548"/>
                  </a:cubicBezTo>
                  <a:cubicBezTo>
                    <a:pt x="697223" y="164398"/>
                    <a:pt x="677146" y="162454"/>
                    <a:pt x="657096" y="162650"/>
                  </a:cubicBezTo>
                  <a:close/>
                  <a:moveTo>
                    <a:pt x="228333" y="162640"/>
                  </a:moveTo>
                  <a:cubicBezTo>
                    <a:pt x="208274" y="162454"/>
                    <a:pt x="188215" y="164398"/>
                    <a:pt x="168624" y="168548"/>
                  </a:cubicBezTo>
                  <a:cubicBezTo>
                    <a:pt x="164585" y="187616"/>
                    <a:pt x="162566" y="207058"/>
                    <a:pt x="162641" y="226500"/>
                  </a:cubicBezTo>
                  <a:cubicBezTo>
                    <a:pt x="162641" y="247438"/>
                    <a:pt x="164959" y="268002"/>
                    <a:pt x="169445" y="288042"/>
                  </a:cubicBezTo>
                  <a:cubicBezTo>
                    <a:pt x="200254" y="276003"/>
                    <a:pt x="233006" y="268525"/>
                    <a:pt x="266208" y="266132"/>
                  </a:cubicBezTo>
                  <a:cubicBezTo>
                    <a:pt x="268600" y="233006"/>
                    <a:pt x="276004" y="200328"/>
                    <a:pt x="288042" y="169520"/>
                  </a:cubicBezTo>
                  <a:cubicBezTo>
                    <a:pt x="268451" y="165145"/>
                    <a:pt x="248392" y="162827"/>
                    <a:pt x="228333" y="162640"/>
                  </a:cubicBezTo>
                  <a:close/>
                  <a:moveTo>
                    <a:pt x="6142965" y="162613"/>
                  </a:moveTo>
                  <a:cubicBezTo>
                    <a:pt x="6122906" y="162435"/>
                    <a:pt x="6102829" y="164398"/>
                    <a:pt x="6083200" y="168548"/>
                  </a:cubicBezTo>
                  <a:cubicBezTo>
                    <a:pt x="6079236" y="187541"/>
                    <a:pt x="6077143" y="206983"/>
                    <a:pt x="6077218" y="226500"/>
                  </a:cubicBezTo>
                  <a:cubicBezTo>
                    <a:pt x="6077218" y="247438"/>
                    <a:pt x="6079536" y="268002"/>
                    <a:pt x="6084022" y="288042"/>
                  </a:cubicBezTo>
                  <a:cubicBezTo>
                    <a:pt x="6114830" y="276003"/>
                    <a:pt x="6147583" y="268525"/>
                    <a:pt x="6180784" y="266132"/>
                  </a:cubicBezTo>
                  <a:cubicBezTo>
                    <a:pt x="6183176" y="233006"/>
                    <a:pt x="6190580" y="200328"/>
                    <a:pt x="6202619" y="169520"/>
                  </a:cubicBezTo>
                  <a:cubicBezTo>
                    <a:pt x="6183064" y="165108"/>
                    <a:pt x="6163024" y="162790"/>
                    <a:pt x="6142965" y="162613"/>
                  </a:cubicBezTo>
                  <a:close/>
                  <a:moveTo>
                    <a:pt x="4960056" y="162613"/>
                  </a:moveTo>
                  <a:cubicBezTo>
                    <a:pt x="4940006" y="162435"/>
                    <a:pt x="4919928" y="164398"/>
                    <a:pt x="4900299" y="168548"/>
                  </a:cubicBezTo>
                  <a:cubicBezTo>
                    <a:pt x="4896336" y="187541"/>
                    <a:pt x="4894317" y="206983"/>
                    <a:pt x="4894242" y="226500"/>
                  </a:cubicBezTo>
                  <a:cubicBezTo>
                    <a:pt x="4894242" y="247438"/>
                    <a:pt x="4896560" y="268002"/>
                    <a:pt x="4901046" y="288042"/>
                  </a:cubicBezTo>
                  <a:cubicBezTo>
                    <a:pt x="4931930" y="276003"/>
                    <a:pt x="4964682" y="268525"/>
                    <a:pt x="4997808" y="266132"/>
                  </a:cubicBezTo>
                  <a:cubicBezTo>
                    <a:pt x="5000202" y="233006"/>
                    <a:pt x="5007604" y="200328"/>
                    <a:pt x="5019644" y="169520"/>
                  </a:cubicBezTo>
                  <a:cubicBezTo>
                    <a:pt x="5000127" y="165108"/>
                    <a:pt x="4980105" y="162790"/>
                    <a:pt x="4960056" y="162613"/>
                  </a:cubicBezTo>
                  <a:close/>
                  <a:moveTo>
                    <a:pt x="3777061" y="162613"/>
                  </a:moveTo>
                  <a:cubicBezTo>
                    <a:pt x="3756993" y="162435"/>
                    <a:pt x="3736916" y="164398"/>
                    <a:pt x="3717324" y="168548"/>
                  </a:cubicBezTo>
                  <a:cubicBezTo>
                    <a:pt x="3713361" y="187541"/>
                    <a:pt x="3711267" y="206983"/>
                    <a:pt x="3711267" y="226500"/>
                  </a:cubicBezTo>
                  <a:cubicBezTo>
                    <a:pt x="3711267" y="247363"/>
                    <a:pt x="3713660" y="267927"/>
                    <a:pt x="3718146" y="288042"/>
                  </a:cubicBezTo>
                  <a:cubicBezTo>
                    <a:pt x="3749030" y="276003"/>
                    <a:pt x="3781707" y="268525"/>
                    <a:pt x="3814908" y="266132"/>
                  </a:cubicBezTo>
                  <a:cubicBezTo>
                    <a:pt x="3817301" y="233006"/>
                    <a:pt x="3824704" y="200328"/>
                    <a:pt x="3836743" y="169520"/>
                  </a:cubicBezTo>
                  <a:cubicBezTo>
                    <a:pt x="3817189" y="165108"/>
                    <a:pt x="3797130" y="162790"/>
                    <a:pt x="3777061" y="162613"/>
                  </a:cubicBezTo>
                  <a:close/>
                  <a:moveTo>
                    <a:pt x="2594190" y="162613"/>
                  </a:moveTo>
                  <a:cubicBezTo>
                    <a:pt x="2574131" y="162435"/>
                    <a:pt x="2554053" y="164398"/>
                    <a:pt x="2534424" y="168548"/>
                  </a:cubicBezTo>
                  <a:cubicBezTo>
                    <a:pt x="2530461" y="187541"/>
                    <a:pt x="2528367" y="206983"/>
                    <a:pt x="2528367" y="226500"/>
                  </a:cubicBezTo>
                  <a:cubicBezTo>
                    <a:pt x="2528367" y="247289"/>
                    <a:pt x="2530760" y="267927"/>
                    <a:pt x="2535246" y="288042"/>
                  </a:cubicBezTo>
                  <a:cubicBezTo>
                    <a:pt x="2566129" y="276003"/>
                    <a:pt x="2598882" y="268525"/>
                    <a:pt x="2632008" y="266132"/>
                  </a:cubicBezTo>
                  <a:cubicBezTo>
                    <a:pt x="2634401" y="233006"/>
                    <a:pt x="2641804" y="200328"/>
                    <a:pt x="2653843" y="169520"/>
                  </a:cubicBezTo>
                  <a:cubicBezTo>
                    <a:pt x="2634289" y="165108"/>
                    <a:pt x="2614249" y="162790"/>
                    <a:pt x="2594190" y="162613"/>
                  </a:cubicBezTo>
                  <a:close/>
                  <a:moveTo>
                    <a:pt x="1411224" y="162613"/>
                  </a:moveTo>
                  <a:cubicBezTo>
                    <a:pt x="1391174" y="162435"/>
                    <a:pt x="1371115" y="164398"/>
                    <a:pt x="1351523" y="168548"/>
                  </a:cubicBezTo>
                  <a:cubicBezTo>
                    <a:pt x="1347560" y="187541"/>
                    <a:pt x="1345541" y="206983"/>
                    <a:pt x="1345466" y="226500"/>
                  </a:cubicBezTo>
                  <a:cubicBezTo>
                    <a:pt x="1345466" y="247438"/>
                    <a:pt x="1347785" y="268002"/>
                    <a:pt x="1352271" y="288042"/>
                  </a:cubicBezTo>
                  <a:cubicBezTo>
                    <a:pt x="1383154" y="276003"/>
                    <a:pt x="1415907" y="268525"/>
                    <a:pt x="1449033" y="266132"/>
                  </a:cubicBezTo>
                  <a:cubicBezTo>
                    <a:pt x="1451426" y="233081"/>
                    <a:pt x="1458829" y="200403"/>
                    <a:pt x="1470868" y="169520"/>
                  </a:cubicBezTo>
                  <a:cubicBezTo>
                    <a:pt x="1451314" y="165108"/>
                    <a:pt x="1431274" y="162790"/>
                    <a:pt x="1411224" y="162613"/>
                  </a:cubicBezTo>
                  <a:close/>
                  <a:moveTo>
                    <a:pt x="3991532" y="55036"/>
                  </a:moveTo>
                  <a:cubicBezTo>
                    <a:pt x="3975305" y="65655"/>
                    <a:pt x="3960126" y="77919"/>
                    <a:pt x="3946367" y="91752"/>
                  </a:cubicBezTo>
                  <a:cubicBezTo>
                    <a:pt x="3931636" y="106483"/>
                    <a:pt x="3918774" y="122709"/>
                    <a:pt x="3907856" y="140133"/>
                  </a:cubicBezTo>
                  <a:cubicBezTo>
                    <a:pt x="3938066" y="153368"/>
                    <a:pt x="3966482" y="171240"/>
                    <a:pt x="3991607" y="193000"/>
                  </a:cubicBezTo>
                  <a:cubicBezTo>
                    <a:pt x="4016658" y="171240"/>
                    <a:pt x="4045073" y="153368"/>
                    <a:pt x="4075357" y="140133"/>
                  </a:cubicBezTo>
                  <a:cubicBezTo>
                    <a:pt x="4064290" y="122785"/>
                    <a:pt x="4051503" y="106483"/>
                    <a:pt x="4036772" y="91752"/>
                  </a:cubicBezTo>
                  <a:cubicBezTo>
                    <a:pt x="4022939" y="77919"/>
                    <a:pt x="4007759" y="65655"/>
                    <a:pt x="3991532" y="55036"/>
                  </a:cubicBezTo>
                  <a:close/>
                  <a:moveTo>
                    <a:pt x="2808632" y="55036"/>
                  </a:moveTo>
                  <a:cubicBezTo>
                    <a:pt x="2792405" y="65655"/>
                    <a:pt x="2777225" y="77919"/>
                    <a:pt x="2763466" y="91752"/>
                  </a:cubicBezTo>
                  <a:cubicBezTo>
                    <a:pt x="2748734" y="106483"/>
                    <a:pt x="2735873" y="122709"/>
                    <a:pt x="2724956" y="140133"/>
                  </a:cubicBezTo>
                  <a:cubicBezTo>
                    <a:pt x="2755240" y="153443"/>
                    <a:pt x="2783581" y="171240"/>
                    <a:pt x="2808706" y="193000"/>
                  </a:cubicBezTo>
                  <a:cubicBezTo>
                    <a:pt x="2833832" y="171240"/>
                    <a:pt x="2862172" y="153368"/>
                    <a:pt x="2892457" y="140133"/>
                  </a:cubicBezTo>
                  <a:cubicBezTo>
                    <a:pt x="2881390" y="122785"/>
                    <a:pt x="2868603" y="106483"/>
                    <a:pt x="2853872" y="91752"/>
                  </a:cubicBezTo>
                  <a:cubicBezTo>
                    <a:pt x="2839964" y="77843"/>
                    <a:pt x="2824784" y="65580"/>
                    <a:pt x="2808632" y="55036"/>
                  </a:cubicBezTo>
                  <a:close/>
                  <a:moveTo>
                    <a:pt x="5174432" y="54962"/>
                  </a:moveTo>
                  <a:cubicBezTo>
                    <a:pt x="5158206" y="65580"/>
                    <a:pt x="5143101" y="77843"/>
                    <a:pt x="5129192" y="91752"/>
                  </a:cubicBezTo>
                  <a:cubicBezTo>
                    <a:pt x="5114461" y="106483"/>
                    <a:pt x="5101674" y="122709"/>
                    <a:pt x="5090757" y="140058"/>
                  </a:cubicBezTo>
                  <a:cubicBezTo>
                    <a:pt x="5120967" y="153293"/>
                    <a:pt x="5149382" y="171165"/>
                    <a:pt x="5174508" y="192925"/>
                  </a:cubicBezTo>
                  <a:cubicBezTo>
                    <a:pt x="5199632" y="171165"/>
                    <a:pt x="5227974" y="153293"/>
                    <a:pt x="5258258" y="140058"/>
                  </a:cubicBezTo>
                  <a:cubicBezTo>
                    <a:pt x="5247191" y="122709"/>
                    <a:pt x="5234404" y="106408"/>
                    <a:pt x="5219673" y="91678"/>
                  </a:cubicBezTo>
                  <a:cubicBezTo>
                    <a:pt x="5205838" y="77843"/>
                    <a:pt x="5190660" y="65580"/>
                    <a:pt x="5174432" y="54962"/>
                  </a:cubicBezTo>
                  <a:close/>
                  <a:moveTo>
                    <a:pt x="1625657" y="54962"/>
                  </a:moveTo>
                  <a:cubicBezTo>
                    <a:pt x="1609430" y="65580"/>
                    <a:pt x="1594250" y="77919"/>
                    <a:pt x="1580417" y="91752"/>
                  </a:cubicBezTo>
                  <a:cubicBezTo>
                    <a:pt x="1565685" y="106483"/>
                    <a:pt x="1552899" y="122709"/>
                    <a:pt x="1541906" y="140058"/>
                  </a:cubicBezTo>
                  <a:cubicBezTo>
                    <a:pt x="1572191" y="153293"/>
                    <a:pt x="1600532" y="171165"/>
                    <a:pt x="1625657" y="192925"/>
                  </a:cubicBezTo>
                  <a:cubicBezTo>
                    <a:pt x="1650857" y="171165"/>
                    <a:pt x="1679197" y="153293"/>
                    <a:pt x="1709482" y="140058"/>
                  </a:cubicBezTo>
                  <a:cubicBezTo>
                    <a:pt x="1698489" y="122635"/>
                    <a:pt x="1685703" y="106408"/>
                    <a:pt x="1670897" y="91678"/>
                  </a:cubicBezTo>
                  <a:cubicBezTo>
                    <a:pt x="1657063" y="77843"/>
                    <a:pt x="1641883" y="65580"/>
                    <a:pt x="1625657" y="54962"/>
                  </a:cubicBezTo>
                  <a:close/>
                  <a:moveTo>
                    <a:pt x="442756" y="54962"/>
                  </a:moveTo>
                  <a:cubicBezTo>
                    <a:pt x="426604" y="65580"/>
                    <a:pt x="411424" y="77843"/>
                    <a:pt x="397516" y="91752"/>
                  </a:cubicBezTo>
                  <a:cubicBezTo>
                    <a:pt x="382785" y="106483"/>
                    <a:pt x="369998" y="122709"/>
                    <a:pt x="359080" y="140058"/>
                  </a:cubicBezTo>
                  <a:cubicBezTo>
                    <a:pt x="389290" y="153293"/>
                    <a:pt x="417706" y="171165"/>
                    <a:pt x="442831" y="192925"/>
                  </a:cubicBezTo>
                  <a:cubicBezTo>
                    <a:pt x="467956" y="171165"/>
                    <a:pt x="496371" y="153293"/>
                    <a:pt x="526581" y="140058"/>
                  </a:cubicBezTo>
                  <a:cubicBezTo>
                    <a:pt x="515514" y="122709"/>
                    <a:pt x="502728" y="106408"/>
                    <a:pt x="487996" y="91678"/>
                  </a:cubicBezTo>
                  <a:cubicBezTo>
                    <a:pt x="474163" y="77843"/>
                    <a:pt x="458983" y="65580"/>
                    <a:pt x="442756" y="54962"/>
                  </a:cubicBezTo>
                  <a:close/>
                  <a:moveTo>
                    <a:pt x="429895" y="3365"/>
                  </a:moveTo>
                  <a:cubicBezTo>
                    <a:pt x="437671" y="-1122"/>
                    <a:pt x="447243" y="-1122"/>
                    <a:pt x="455020" y="3365"/>
                  </a:cubicBezTo>
                  <a:cubicBezTo>
                    <a:pt x="479846" y="17722"/>
                    <a:pt x="502728" y="35295"/>
                    <a:pt x="523142" y="55709"/>
                  </a:cubicBezTo>
                  <a:cubicBezTo>
                    <a:pt x="543257" y="75825"/>
                    <a:pt x="560605" y="98332"/>
                    <a:pt x="574813" y="122635"/>
                  </a:cubicBezTo>
                  <a:cubicBezTo>
                    <a:pt x="629699" y="108203"/>
                    <a:pt x="688698" y="108278"/>
                    <a:pt x="743810" y="122934"/>
                  </a:cubicBezTo>
                  <a:cubicBezTo>
                    <a:pt x="752483" y="125252"/>
                    <a:pt x="759288" y="131982"/>
                    <a:pt x="761606" y="140656"/>
                  </a:cubicBezTo>
                  <a:cubicBezTo>
                    <a:pt x="769084" y="168100"/>
                    <a:pt x="772822" y="196814"/>
                    <a:pt x="772822" y="226052"/>
                  </a:cubicBezTo>
                  <a:cubicBezTo>
                    <a:pt x="772822" y="254467"/>
                    <a:pt x="769234" y="282584"/>
                    <a:pt x="762130" y="309951"/>
                  </a:cubicBezTo>
                  <a:cubicBezTo>
                    <a:pt x="786432" y="324234"/>
                    <a:pt x="808865" y="341508"/>
                    <a:pt x="829056" y="361623"/>
                  </a:cubicBezTo>
                  <a:cubicBezTo>
                    <a:pt x="840123" y="372690"/>
                    <a:pt x="850292" y="384579"/>
                    <a:pt x="859639" y="396992"/>
                  </a:cubicBezTo>
                  <a:cubicBezTo>
                    <a:pt x="861209" y="395273"/>
                    <a:pt x="862780" y="393477"/>
                    <a:pt x="864500" y="391758"/>
                  </a:cubicBezTo>
                  <a:cubicBezTo>
                    <a:pt x="879530" y="376504"/>
                    <a:pt x="904281" y="358706"/>
                    <a:pt x="940922" y="353173"/>
                  </a:cubicBezTo>
                  <a:cubicBezTo>
                    <a:pt x="952288" y="275704"/>
                    <a:pt x="1018017" y="249531"/>
                    <a:pt x="1021083" y="248335"/>
                  </a:cubicBezTo>
                  <a:cubicBezTo>
                    <a:pt x="1026841" y="246092"/>
                    <a:pt x="1033421" y="246092"/>
                    <a:pt x="1039179" y="248335"/>
                  </a:cubicBezTo>
                  <a:cubicBezTo>
                    <a:pt x="1042245" y="249457"/>
                    <a:pt x="1107974" y="275704"/>
                    <a:pt x="1119340" y="353098"/>
                  </a:cubicBezTo>
                  <a:cubicBezTo>
                    <a:pt x="1155906" y="358557"/>
                    <a:pt x="1180732" y="376279"/>
                    <a:pt x="1195912" y="391608"/>
                  </a:cubicBezTo>
                  <a:cubicBezTo>
                    <a:pt x="1199277" y="395048"/>
                    <a:pt x="1202193" y="398413"/>
                    <a:pt x="1204885" y="401703"/>
                  </a:cubicBezTo>
                  <a:cubicBezTo>
                    <a:pt x="1215205" y="387496"/>
                    <a:pt x="1226421" y="374036"/>
                    <a:pt x="1238909" y="361548"/>
                  </a:cubicBezTo>
                  <a:cubicBezTo>
                    <a:pt x="1259099" y="341433"/>
                    <a:pt x="1281532" y="324084"/>
                    <a:pt x="1305835" y="309877"/>
                  </a:cubicBezTo>
                  <a:cubicBezTo>
                    <a:pt x="1298656" y="282658"/>
                    <a:pt x="1295066" y="254542"/>
                    <a:pt x="1295066" y="225977"/>
                  </a:cubicBezTo>
                  <a:cubicBezTo>
                    <a:pt x="1295066" y="197113"/>
                    <a:pt x="1298880" y="168398"/>
                    <a:pt x="1306283" y="140731"/>
                  </a:cubicBezTo>
                  <a:cubicBezTo>
                    <a:pt x="1308602" y="132056"/>
                    <a:pt x="1315331" y="125327"/>
                    <a:pt x="1324005" y="123008"/>
                  </a:cubicBezTo>
                  <a:cubicBezTo>
                    <a:pt x="1379041" y="108278"/>
                    <a:pt x="1438116" y="108203"/>
                    <a:pt x="1493077" y="122635"/>
                  </a:cubicBezTo>
                  <a:cubicBezTo>
                    <a:pt x="1507284" y="98332"/>
                    <a:pt x="1524633" y="75899"/>
                    <a:pt x="1544747" y="55785"/>
                  </a:cubicBezTo>
                  <a:cubicBezTo>
                    <a:pt x="1565162" y="35370"/>
                    <a:pt x="1588044" y="17722"/>
                    <a:pt x="1612870" y="3365"/>
                  </a:cubicBezTo>
                  <a:cubicBezTo>
                    <a:pt x="1620647" y="-1122"/>
                    <a:pt x="1630218" y="-1122"/>
                    <a:pt x="1637995" y="3365"/>
                  </a:cubicBezTo>
                  <a:cubicBezTo>
                    <a:pt x="1662821" y="17722"/>
                    <a:pt x="1685703" y="35295"/>
                    <a:pt x="1706117" y="55709"/>
                  </a:cubicBezTo>
                  <a:cubicBezTo>
                    <a:pt x="1726381" y="75825"/>
                    <a:pt x="1743730" y="98332"/>
                    <a:pt x="1757863" y="122635"/>
                  </a:cubicBezTo>
                  <a:cubicBezTo>
                    <a:pt x="1812674" y="108278"/>
                    <a:pt x="1871599" y="108278"/>
                    <a:pt x="1926859" y="122934"/>
                  </a:cubicBezTo>
                  <a:cubicBezTo>
                    <a:pt x="1935533" y="125252"/>
                    <a:pt x="1942338" y="132056"/>
                    <a:pt x="1944656" y="140731"/>
                  </a:cubicBezTo>
                  <a:cubicBezTo>
                    <a:pt x="1952059" y="168249"/>
                    <a:pt x="1955798" y="196963"/>
                    <a:pt x="1955798" y="226052"/>
                  </a:cubicBezTo>
                  <a:cubicBezTo>
                    <a:pt x="1955798" y="254616"/>
                    <a:pt x="1952209" y="282733"/>
                    <a:pt x="1945105" y="309951"/>
                  </a:cubicBezTo>
                  <a:cubicBezTo>
                    <a:pt x="1969482" y="324160"/>
                    <a:pt x="1991915" y="341508"/>
                    <a:pt x="2012031" y="361623"/>
                  </a:cubicBezTo>
                  <a:cubicBezTo>
                    <a:pt x="2023098" y="372690"/>
                    <a:pt x="2033267" y="384579"/>
                    <a:pt x="2042614" y="396992"/>
                  </a:cubicBezTo>
                  <a:cubicBezTo>
                    <a:pt x="2044110" y="395273"/>
                    <a:pt x="2045680" y="393477"/>
                    <a:pt x="2047400" y="391758"/>
                  </a:cubicBezTo>
                  <a:cubicBezTo>
                    <a:pt x="2062505" y="376504"/>
                    <a:pt x="2087256" y="358706"/>
                    <a:pt x="2123897" y="353173"/>
                  </a:cubicBezTo>
                  <a:cubicBezTo>
                    <a:pt x="2135263" y="275704"/>
                    <a:pt x="2200992" y="249531"/>
                    <a:pt x="2204058" y="248335"/>
                  </a:cubicBezTo>
                  <a:cubicBezTo>
                    <a:pt x="2209816" y="246167"/>
                    <a:pt x="2216397" y="246167"/>
                    <a:pt x="2222154" y="248335"/>
                  </a:cubicBezTo>
                  <a:cubicBezTo>
                    <a:pt x="2225220" y="249531"/>
                    <a:pt x="2290949" y="275779"/>
                    <a:pt x="2302315" y="353173"/>
                  </a:cubicBezTo>
                  <a:cubicBezTo>
                    <a:pt x="2338881" y="358632"/>
                    <a:pt x="2363707" y="376354"/>
                    <a:pt x="2378887" y="391684"/>
                  </a:cubicBezTo>
                  <a:cubicBezTo>
                    <a:pt x="2382252" y="395123"/>
                    <a:pt x="2385168" y="398488"/>
                    <a:pt x="2387860" y="401778"/>
                  </a:cubicBezTo>
                  <a:cubicBezTo>
                    <a:pt x="2398255" y="387421"/>
                    <a:pt x="2409621" y="373886"/>
                    <a:pt x="2421959" y="361623"/>
                  </a:cubicBezTo>
                  <a:cubicBezTo>
                    <a:pt x="2442148" y="341508"/>
                    <a:pt x="2464581" y="324160"/>
                    <a:pt x="2488885" y="309951"/>
                  </a:cubicBezTo>
                  <a:cubicBezTo>
                    <a:pt x="2481706" y="282584"/>
                    <a:pt x="2478117" y="254467"/>
                    <a:pt x="2478117" y="226052"/>
                  </a:cubicBezTo>
                  <a:cubicBezTo>
                    <a:pt x="2478117" y="197188"/>
                    <a:pt x="2481856" y="168473"/>
                    <a:pt x="2489258" y="140806"/>
                  </a:cubicBezTo>
                  <a:cubicBezTo>
                    <a:pt x="2491577" y="132132"/>
                    <a:pt x="2498306" y="125402"/>
                    <a:pt x="2506980" y="123084"/>
                  </a:cubicBezTo>
                  <a:cubicBezTo>
                    <a:pt x="2562016" y="108352"/>
                    <a:pt x="2621165" y="108278"/>
                    <a:pt x="2676127" y="122709"/>
                  </a:cubicBezTo>
                  <a:cubicBezTo>
                    <a:pt x="2690334" y="98407"/>
                    <a:pt x="2707682" y="75974"/>
                    <a:pt x="2727798" y="55859"/>
                  </a:cubicBezTo>
                  <a:cubicBezTo>
                    <a:pt x="2748062" y="35519"/>
                    <a:pt x="2771018" y="17797"/>
                    <a:pt x="2795920" y="3440"/>
                  </a:cubicBezTo>
                  <a:cubicBezTo>
                    <a:pt x="2803696" y="-1047"/>
                    <a:pt x="2813268" y="-1047"/>
                    <a:pt x="2821044" y="3440"/>
                  </a:cubicBezTo>
                  <a:cubicBezTo>
                    <a:pt x="2845721" y="17722"/>
                    <a:pt x="2868603" y="35295"/>
                    <a:pt x="2889166" y="55785"/>
                  </a:cubicBezTo>
                  <a:cubicBezTo>
                    <a:pt x="2909357" y="75974"/>
                    <a:pt x="2926705" y="98482"/>
                    <a:pt x="2940912" y="122785"/>
                  </a:cubicBezTo>
                  <a:cubicBezTo>
                    <a:pt x="2995724" y="108427"/>
                    <a:pt x="3054574" y="108427"/>
                    <a:pt x="3109909" y="123084"/>
                  </a:cubicBezTo>
                  <a:cubicBezTo>
                    <a:pt x="3118583" y="125402"/>
                    <a:pt x="3125388" y="132206"/>
                    <a:pt x="3127706" y="140880"/>
                  </a:cubicBezTo>
                  <a:cubicBezTo>
                    <a:pt x="3135108" y="168623"/>
                    <a:pt x="3138848" y="197262"/>
                    <a:pt x="3138848" y="226201"/>
                  </a:cubicBezTo>
                  <a:cubicBezTo>
                    <a:pt x="3138848" y="254616"/>
                    <a:pt x="3135258" y="282808"/>
                    <a:pt x="3128080" y="310101"/>
                  </a:cubicBezTo>
                  <a:cubicBezTo>
                    <a:pt x="3152457" y="324309"/>
                    <a:pt x="3174890" y="341657"/>
                    <a:pt x="3195006" y="361773"/>
                  </a:cubicBezTo>
                  <a:cubicBezTo>
                    <a:pt x="3206073" y="372840"/>
                    <a:pt x="3216242" y="384729"/>
                    <a:pt x="3225589" y="397142"/>
                  </a:cubicBezTo>
                  <a:cubicBezTo>
                    <a:pt x="3225963" y="396693"/>
                    <a:pt x="3226262" y="396245"/>
                    <a:pt x="3226636" y="395870"/>
                  </a:cubicBezTo>
                  <a:cubicBezTo>
                    <a:pt x="3226711" y="395796"/>
                    <a:pt x="3226786" y="395721"/>
                    <a:pt x="3226860" y="395647"/>
                  </a:cubicBezTo>
                  <a:cubicBezTo>
                    <a:pt x="3226935" y="395647"/>
                    <a:pt x="3226935" y="395572"/>
                    <a:pt x="3226935" y="395572"/>
                  </a:cubicBezTo>
                  <a:cubicBezTo>
                    <a:pt x="3227982" y="394375"/>
                    <a:pt x="3229104" y="393178"/>
                    <a:pt x="3230300" y="391983"/>
                  </a:cubicBezTo>
                  <a:cubicBezTo>
                    <a:pt x="3245480" y="376578"/>
                    <a:pt x="3270306" y="358781"/>
                    <a:pt x="3307022" y="353248"/>
                  </a:cubicBezTo>
                  <a:cubicBezTo>
                    <a:pt x="3312556" y="316606"/>
                    <a:pt x="3330278" y="291781"/>
                    <a:pt x="3345606" y="276601"/>
                  </a:cubicBezTo>
                  <a:cubicBezTo>
                    <a:pt x="3365273" y="257159"/>
                    <a:pt x="3385089" y="249232"/>
                    <a:pt x="3387258" y="248410"/>
                  </a:cubicBezTo>
                  <a:cubicBezTo>
                    <a:pt x="3393016" y="246167"/>
                    <a:pt x="3399446" y="246167"/>
                    <a:pt x="3405204" y="248410"/>
                  </a:cubicBezTo>
                  <a:cubicBezTo>
                    <a:pt x="3408270" y="249607"/>
                    <a:pt x="3474000" y="275853"/>
                    <a:pt x="3485365" y="353248"/>
                  </a:cubicBezTo>
                  <a:cubicBezTo>
                    <a:pt x="3521932" y="358706"/>
                    <a:pt x="3546758" y="376428"/>
                    <a:pt x="3561938" y="391758"/>
                  </a:cubicBezTo>
                  <a:cubicBezTo>
                    <a:pt x="3565302" y="395123"/>
                    <a:pt x="3568218" y="398562"/>
                    <a:pt x="3570911" y="401853"/>
                  </a:cubicBezTo>
                  <a:cubicBezTo>
                    <a:pt x="3581155" y="387645"/>
                    <a:pt x="3592446" y="374185"/>
                    <a:pt x="3604934" y="361697"/>
                  </a:cubicBezTo>
                  <a:cubicBezTo>
                    <a:pt x="3625050" y="341582"/>
                    <a:pt x="3647482" y="324234"/>
                    <a:pt x="3671860" y="310027"/>
                  </a:cubicBezTo>
                  <a:cubicBezTo>
                    <a:pt x="3664756" y="282733"/>
                    <a:pt x="3661092" y="254616"/>
                    <a:pt x="3661092" y="226127"/>
                  </a:cubicBezTo>
                  <a:cubicBezTo>
                    <a:pt x="3661092" y="197262"/>
                    <a:pt x="3664906" y="168548"/>
                    <a:pt x="3672309" y="140880"/>
                  </a:cubicBezTo>
                  <a:cubicBezTo>
                    <a:pt x="3674626" y="132206"/>
                    <a:pt x="3681356" y="125477"/>
                    <a:pt x="3690031" y="123158"/>
                  </a:cubicBezTo>
                  <a:cubicBezTo>
                    <a:pt x="3745067" y="108427"/>
                    <a:pt x="3804215" y="108352"/>
                    <a:pt x="3859176" y="122785"/>
                  </a:cubicBezTo>
                  <a:cubicBezTo>
                    <a:pt x="3873384" y="98482"/>
                    <a:pt x="3890732" y="76048"/>
                    <a:pt x="3910848" y="55934"/>
                  </a:cubicBezTo>
                  <a:cubicBezTo>
                    <a:pt x="3931112" y="35594"/>
                    <a:pt x="3954069" y="17872"/>
                    <a:pt x="3978970" y="3515"/>
                  </a:cubicBezTo>
                  <a:cubicBezTo>
                    <a:pt x="3986746" y="-972"/>
                    <a:pt x="3996318" y="-972"/>
                    <a:pt x="4004095" y="3515"/>
                  </a:cubicBezTo>
                  <a:cubicBezTo>
                    <a:pt x="4028921" y="17872"/>
                    <a:pt x="4051802" y="35444"/>
                    <a:pt x="4072217" y="55859"/>
                  </a:cubicBezTo>
                  <a:cubicBezTo>
                    <a:pt x="4092332" y="75974"/>
                    <a:pt x="4109680" y="98482"/>
                    <a:pt x="4123888" y="122785"/>
                  </a:cubicBezTo>
                  <a:cubicBezTo>
                    <a:pt x="4178774" y="108352"/>
                    <a:pt x="4237774" y="108427"/>
                    <a:pt x="4292884" y="123084"/>
                  </a:cubicBezTo>
                  <a:cubicBezTo>
                    <a:pt x="4301558" y="125402"/>
                    <a:pt x="4308363" y="132132"/>
                    <a:pt x="4310682" y="140806"/>
                  </a:cubicBezTo>
                  <a:cubicBezTo>
                    <a:pt x="4318159" y="168249"/>
                    <a:pt x="4321898" y="196963"/>
                    <a:pt x="4321898" y="226201"/>
                  </a:cubicBezTo>
                  <a:cubicBezTo>
                    <a:pt x="4321898" y="244073"/>
                    <a:pt x="4320478" y="262020"/>
                    <a:pt x="4317636" y="279442"/>
                  </a:cubicBezTo>
                  <a:cubicBezTo>
                    <a:pt x="4317636" y="279442"/>
                    <a:pt x="4317636" y="279442"/>
                    <a:pt x="4317636" y="279518"/>
                  </a:cubicBezTo>
                  <a:cubicBezTo>
                    <a:pt x="4317636" y="279592"/>
                    <a:pt x="4317636" y="279592"/>
                    <a:pt x="4317636" y="279592"/>
                  </a:cubicBezTo>
                  <a:cubicBezTo>
                    <a:pt x="4317037" y="283032"/>
                    <a:pt x="4316439" y="286247"/>
                    <a:pt x="4315840" y="289388"/>
                  </a:cubicBezTo>
                  <a:cubicBezTo>
                    <a:pt x="4315542" y="290959"/>
                    <a:pt x="4315242" y="292603"/>
                    <a:pt x="4314869" y="294173"/>
                  </a:cubicBezTo>
                  <a:cubicBezTo>
                    <a:pt x="4314046" y="298062"/>
                    <a:pt x="4313224" y="301801"/>
                    <a:pt x="4312326" y="305390"/>
                  </a:cubicBezTo>
                  <a:cubicBezTo>
                    <a:pt x="4311952" y="306960"/>
                    <a:pt x="4311504" y="308530"/>
                    <a:pt x="4311130" y="310101"/>
                  </a:cubicBezTo>
                  <a:cubicBezTo>
                    <a:pt x="4335433" y="324309"/>
                    <a:pt x="4357866" y="341657"/>
                    <a:pt x="4377981" y="361773"/>
                  </a:cubicBezTo>
                  <a:cubicBezTo>
                    <a:pt x="4389122" y="372764"/>
                    <a:pt x="4399292" y="384654"/>
                    <a:pt x="4408639" y="397067"/>
                  </a:cubicBezTo>
                  <a:cubicBezTo>
                    <a:pt x="4410210" y="395347"/>
                    <a:pt x="4411704" y="393627"/>
                    <a:pt x="4413425" y="391907"/>
                  </a:cubicBezTo>
                  <a:cubicBezTo>
                    <a:pt x="4428530" y="376653"/>
                    <a:pt x="4453282" y="358856"/>
                    <a:pt x="4489996" y="353322"/>
                  </a:cubicBezTo>
                  <a:cubicBezTo>
                    <a:pt x="4501363" y="275853"/>
                    <a:pt x="4567092" y="249682"/>
                    <a:pt x="4570158" y="248485"/>
                  </a:cubicBezTo>
                  <a:cubicBezTo>
                    <a:pt x="4575916" y="246241"/>
                    <a:pt x="4582496" y="246241"/>
                    <a:pt x="4588254" y="248485"/>
                  </a:cubicBezTo>
                  <a:cubicBezTo>
                    <a:pt x="4591320" y="249682"/>
                    <a:pt x="4657050" y="275853"/>
                    <a:pt x="4668340" y="353322"/>
                  </a:cubicBezTo>
                  <a:cubicBezTo>
                    <a:pt x="4697877" y="357809"/>
                    <a:pt x="4724050" y="370895"/>
                    <a:pt x="4744912" y="391833"/>
                  </a:cubicBezTo>
                  <a:cubicBezTo>
                    <a:pt x="4748278" y="395273"/>
                    <a:pt x="4751193" y="398638"/>
                    <a:pt x="4753885" y="402002"/>
                  </a:cubicBezTo>
                  <a:cubicBezTo>
                    <a:pt x="4764205" y="387795"/>
                    <a:pt x="4775421" y="374335"/>
                    <a:pt x="4787910" y="361847"/>
                  </a:cubicBezTo>
                  <a:cubicBezTo>
                    <a:pt x="4808174" y="341657"/>
                    <a:pt x="4830607" y="324309"/>
                    <a:pt x="4854834" y="310176"/>
                  </a:cubicBezTo>
                  <a:cubicBezTo>
                    <a:pt x="4847656" y="282957"/>
                    <a:pt x="4844067" y="254841"/>
                    <a:pt x="4844067" y="226276"/>
                  </a:cubicBezTo>
                  <a:cubicBezTo>
                    <a:pt x="4844067" y="201151"/>
                    <a:pt x="4846908" y="176175"/>
                    <a:pt x="4852516" y="151873"/>
                  </a:cubicBezTo>
                  <a:cubicBezTo>
                    <a:pt x="4852516" y="151798"/>
                    <a:pt x="4852591" y="151648"/>
                    <a:pt x="4852591" y="151574"/>
                  </a:cubicBezTo>
                  <a:cubicBezTo>
                    <a:pt x="4852666" y="151499"/>
                    <a:pt x="4852666" y="151424"/>
                    <a:pt x="4852666" y="151349"/>
                  </a:cubicBezTo>
                  <a:cubicBezTo>
                    <a:pt x="4852741" y="151050"/>
                    <a:pt x="4852890" y="150676"/>
                    <a:pt x="4852966" y="150303"/>
                  </a:cubicBezTo>
                  <a:cubicBezTo>
                    <a:pt x="4853638" y="147386"/>
                    <a:pt x="4854311" y="144470"/>
                    <a:pt x="4855059" y="141629"/>
                  </a:cubicBezTo>
                  <a:cubicBezTo>
                    <a:pt x="4855583" y="139534"/>
                    <a:pt x="4856480" y="137590"/>
                    <a:pt x="4857452" y="135796"/>
                  </a:cubicBezTo>
                  <a:cubicBezTo>
                    <a:pt x="4857676" y="135347"/>
                    <a:pt x="4857900" y="134973"/>
                    <a:pt x="4858125" y="134525"/>
                  </a:cubicBezTo>
                  <a:cubicBezTo>
                    <a:pt x="4859097" y="133104"/>
                    <a:pt x="4860068" y="131758"/>
                    <a:pt x="4861266" y="130486"/>
                  </a:cubicBezTo>
                  <a:cubicBezTo>
                    <a:pt x="4861789" y="129963"/>
                    <a:pt x="4862387" y="129514"/>
                    <a:pt x="4862910" y="128991"/>
                  </a:cubicBezTo>
                  <a:cubicBezTo>
                    <a:pt x="4863808" y="128169"/>
                    <a:pt x="4864780" y="127420"/>
                    <a:pt x="4865827" y="126748"/>
                  </a:cubicBezTo>
                  <a:cubicBezTo>
                    <a:pt x="4866351" y="126374"/>
                    <a:pt x="4866874" y="126000"/>
                    <a:pt x="4867398" y="125700"/>
                  </a:cubicBezTo>
                  <a:cubicBezTo>
                    <a:pt x="4868968" y="124803"/>
                    <a:pt x="4870688" y="124130"/>
                    <a:pt x="4872408" y="123607"/>
                  </a:cubicBezTo>
                  <a:cubicBezTo>
                    <a:pt x="4872632" y="123532"/>
                    <a:pt x="4872856" y="123382"/>
                    <a:pt x="4873080" y="123308"/>
                  </a:cubicBezTo>
                  <a:cubicBezTo>
                    <a:pt x="4928191" y="108577"/>
                    <a:pt x="4987266" y="108502"/>
                    <a:pt x="5042152" y="122934"/>
                  </a:cubicBezTo>
                  <a:cubicBezTo>
                    <a:pt x="5056360" y="98632"/>
                    <a:pt x="5073708" y="76198"/>
                    <a:pt x="5093822" y="56083"/>
                  </a:cubicBezTo>
                  <a:cubicBezTo>
                    <a:pt x="5114311" y="35594"/>
                    <a:pt x="5137268" y="17947"/>
                    <a:pt x="5161945" y="3664"/>
                  </a:cubicBezTo>
                  <a:cubicBezTo>
                    <a:pt x="5169722" y="-823"/>
                    <a:pt x="5179293" y="-823"/>
                    <a:pt x="5187069" y="3664"/>
                  </a:cubicBezTo>
                  <a:cubicBezTo>
                    <a:pt x="5211896" y="18021"/>
                    <a:pt x="5234778" y="35594"/>
                    <a:pt x="5255192" y="56008"/>
                  </a:cubicBezTo>
                  <a:cubicBezTo>
                    <a:pt x="5275307" y="76123"/>
                    <a:pt x="5292656" y="98632"/>
                    <a:pt x="5306862" y="122934"/>
                  </a:cubicBezTo>
                  <a:cubicBezTo>
                    <a:pt x="5361750" y="108577"/>
                    <a:pt x="5420674" y="108577"/>
                    <a:pt x="5475934" y="123233"/>
                  </a:cubicBezTo>
                  <a:cubicBezTo>
                    <a:pt x="5484608" y="125551"/>
                    <a:pt x="5491412" y="132356"/>
                    <a:pt x="5493731" y="141030"/>
                  </a:cubicBezTo>
                  <a:cubicBezTo>
                    <a:pt x="5501134" y="168548"/>
                    <a:pt x="5504872" y="197262"/>
                    <a:pt x="5504872" y="226351"/>
                  </a:cubicBezTo>
                  <a:cubicBezTo>
                    <a:pt x="5504872" y="254915"/>
                    <a:pt x="5501284" y="283032"/>
                    <a:pt x="5494180" y="310251"/>
                  </a:cubicBezTo>
                  <a:cubicBezTo>
                    <a:pt x="5518557" y="324533"/>
                    <a:pt x="5541065" y="341807"/>
                    <a:pt x="5561105" y="361922"/>
                  </a:cubicBezTo>
                  <a:cubicBezTo>
                    <a:pt x="5572172" y="372989"/>
                    <a:pt x="5582342" y="384879"/>
                    <a:pt x="5591690" y="397291"/>
                  </a:cubicBezTo>
                  <a:cubicBezTo>
                    <a:pt x="5593184" y="395572"/>
                    <a:pt x="5594755" y="393776"/>
                    <a:pt x="5596474" y="392057"/>
                  </a:cubicBezTo>
                  <a:cubicBezTo>
                    <a:pt x="5611580" y="376803"/>
                    <a:pt x="5636332" y="359005"/>
                    <a:pt x="5672972" y="353472"/>
                  </a:cubicBezTo>
                  <a:cubicBezTo>
                    <a:pt x="5684338" y="276003"/>
                    <a:pt x="5750067" y="249831"/>
                    <a:pt x="5753133" y="248634"/>
                  </a:cubicBezTo>
                  <a:cubicBezTo>
                    <a:pt x="5758892" y="246391"/>
                    <a:pt x="5765472" y="246391"/>
                    <a:pt x="5771230" y="248634"/>
                  </a:cubicBezTo>
                  <a:cubicBezTo>
                    <a:pt x="5774295" y="249756"/>
                    <a:pt x="5840024" y="276003"/>
                    <a:pt x="5851390" y="353397"/>
                  </a:cubicBezTo>
                  <a:cubicBezTo>
                    <a:pt x="5887956" y="358856"/>
                    <a:pt x="5912782" y="376578"/>
                    <a:pt x="5927962" y="391907"/>
                  </a:cubicBezTo>
                  <a:cubicBezTo>
                    <a:pt x="5931327" y="395273"/>
                    <a:pt x="5934169" y="398638"/>
                    <a:pt x="5936860" y="401928"/>
                  </a:cubicBezTo>
                  <a:cubicBezTo>
                    <a:pt x="5947180" y="387645"/>
                    <a:pt x="5958620" y="374185"/>
                    <a:pt x="5971034" y="361773"/>
                  </a:cubicBezTo>
                  <a:cubicBezTo>
                    <a:pt x="5991149" y="341657"/>
                    <a:pt x="6013582" y="324384"/>
                    <a:pt x="6037884" y="310176"/>
                  </a:cubicBezTo>
                  <a:cubicBezTo>
                    <a:pt x="6030706" y="282957"/>
                    <a:pt x="6027116" y="254841"/>
                    <a:pt x="6027116" y="226276"/>
                  </a:cubicBezTo>
                  <a:cubicBezTo>
                    <a:pt x="6027116" y="197412"/>
                    <a:pt x="6030856" y="168697"/>
                    <a:pt x="6038258" y="141030"/>
                  </a:cubicBezTo>
                  <a:cubicBezTo>
                    <a:pt x="6040576" y="132356"/>
                    <a:pt x="6047306" y="125626"/>
                    <a:pt x="6055981" y="123308"/>
                  </a:cubicBezTo>
                  <a:cubicBezTo>
                    <a:pt x="6110942" y="108577"/>
                    <a:pt x="6170166" y="108502"/>
                    <a:pt x="6225052" y="122934"/>
                  </a:cubicBezTo>
                  <a:cubicBezTo>
                    <a:pt x="6239259" y="98632"/>
                    <a:pt x="6256608" y="76198"/>
                    <a:pt x="6276798" y="56083"/>
                  </a:cubicBezTo>
                  <a:cubicBezTo>
                    <a:pt x="6297062" y="35744"/>
                    <a:pt x="6320018" y="18021"/>
                    <a:pt x="6344920" y="3664"/>
                  </a:cubicBezTo>
                  <a:lnTo>
                    <a:pt x="6356145" y="3664"/>
                  </a:lnTo>
                  <a:lnTo>
                    <a:pt x="6356145" y="56062"/>
                  </a:lnTo>
                  <a:lnTo>
                    <a:pt x="6312242" y="91752"/>
                  </a:lnTo>
                  <a:cubicBezTo>
                    <a:pt x="6297436" y="106483"/>
                    <a:pt x="6284574" y="122709"/>
                    <a:pt x="6273656" y="140133"/>
                  </a:cubicBezTo>
                  <a:lnTo>
                    <a:pt x="6356145" y="192203"/>
                  </a:lnTo>
                  <a:lnTo>
                    <a:pt x="6356145" y="266685"/>
                  </a:lnTo>
                  <a:lnTo>
                    <a:pt x="6323160" y="317205"/>
                  </a:lnTo>
                  <a:cubicBezTo>
                    <a:pt x="6317551" y="328347"/>
                    <a:pt x="6304615" y="333731"/>
                    <a:pt x="6292800" y="329768"/>
                  </a:cubicBezTo>
                  <a:cubicBezTo>
                    <a:pt x="6272910" y="323112"/>
                    <a:pt x="6252346" y="318776"/>
                    <a:pt x="6231408" y="316756"/>
                  </a:cubicBezTo>
                  <a:cubicBezTo>
                    <a:pt x="6233352" y="337619"/>
                    <a:pt x="6237689" y="358183"/>
                    <a:pt x="6244344" y="378074"/>
                  </a:cubicBezTo>
                  <a:cubicBezTo>
                    <a:pt x="6248233" y="389889"/>
                    <a:pt x="6242924" y="402825"/>
                    <a:pt x="6231782" y="408433"/>
                  </a:cubicBezTo>
                  <a:cubicBezTo>
                    <a:pt x="6213013" y="417855"/>
                    <a:pt x="6195440" y="429371"/>
                    <a:pt x="6179288" y="442980"/>
                  </a:cubicBezTo>
                  <a:cubicBezTo>
                    <a:pt x="6195514" y="456366"/>
                    <a:pt x="6213088" y="467806"/>
                    <a:pt x="6231782" y="477153"/>
                  </a:cubicBezTo>
                  <a:cubicBezTo>
                    <a:pt x="6242924" y="482687"/>
                    <a:pt x="6248308" y="495623"/>
                    <a:pt x="6244420" y="507439"/>
                  </a:cubicBezTo>
                  <a:cubicBezTo>
                    <a:pt x="6237839" y="527554"/>
                    <a:pt x="6233502" y="548117"/>
                    <a:pt x="6231483" y="568905"/>
                  </a:cubicBezTo>
                  <a:cubicBezTo>
                    <a:pt x="6252421" y="566886"/>
                    <a:pt x="6272910" y="562549"/>
                    <a:pt x="6292875" y="555894"/>
                  </a:cubicBezTo>
                  <a:cubicBezTo>
                    <a:pt x="6295492" y="555072"/>
                    <a:pt x="6298184" y="554622"/>
                    <a:pt x="6300801" y="554622"/>
                  </a:cubicBezTo>
                  <a:cubicBezTo>
                    <a:pt x="6310074" y="554622"/>
                    <a:pt x="6318898" y="559783"/>
                    <a:pt x="6323234" y="568457"/>
                  </a:cubicBezTo>
                  <a:lnTo>
                    <a:pt x="6356145" y="618862"/>
                  </a:lnTo>
                  <a:lnTo>
                    <a:pt x="6356145" y="693234"/>
                  </a:lnTo>
                  <a:lnTo>
                    <a:pt x="6273582" y="745379"/>
                  </a:lnTo>
                  <a:cubicBezTo>
                    <a:pt x="6284574" y="762728"/>
                    <a:pt x="6297362" y="778954"/>
                    <a:pt x="6312167" y="793761"/>
                  </a:cubicBezTo>
                  <a:lnTo>
                    <a:pt x="6356145" y="829452"/>
                  </a:lnTo>
                  <a:lnTo>
                    <a:pt x="6356145" y="890590"/>
                  </a:lnTo>
                  <a:lnTo>
                    <a:pt x="6353520" y="888054"/>
                  </a:lnTo>
                  <a:cubicBezTo>
                    <a:pt x="6349182" y="890821"/>
                    <a:pt x="6343649" y="894859"/>
                    <a:pt x="6338190" y="900243"/>
                  </a:cubicBezTo>
                  <a:cubicBezTo>
                    <a:pt x="6321365" y="916843"/>
                    <a:pt x="6312840" y="938529"/>
                    <a:pt x="6312840" y="964551"/>
                  </a:cubicBezTo>
                  <a:cubicBezTo>
                    <a:pt x="6312840" y="978460"/>
                    <a:pt x="6301549" y="989677"/>
                    <a:pt x="6287715" y="989677"/>
                  </a:cubicBezTo>
                  <a:cubicBezTo>
                    <a:pt x="6261692" y="989677"/>
                    <a:pt x="6240082" y="998276"/>
                    <a:pt x="6223332" y="1015175"/>
                  </a:cubicBezTo>
                  <a:cubicBezTo>
                    <a:pt x="6217948" y="1020634"/>
                    <a:pt x="6213985" y="1026018"/>
                    <a:pt x="6211293" y="1030355"/>
                  </a:cubicBezTo>
                  <a:cubicBezTo>
                    <a:pt x="6213985" y="1034692"/>
                    <a:pt x="6217948" y="1040152"/>
                    <a:pt x="6223332" y="1045535"/>
                  </a:cubicBezTo>
                  <a:cubicBezTo>
                    <a:pt x="6240082" y="1062435"/>
                    <a:pt x="6261768" y="1071034"/>
                    <a:pt x="6287790" y="1071034"/>
                  </a:cubicBezTo>
                  <a:cubicBezTo>
                    <a:pt x="6301698" y="1071034"/>
                    <a:pt x="6312914" y="1082326"/>
                    <a:pt x="6312914" y="1096159"/>
                  </a:cubicBezTo>
                  <a:cubicBezTo>
                    <a:pt x="6312914" y="1122182"/>
                    <a:pt x="6321514" y="1143867"/>
                    <a:pt x="6338340" y="1160542"/>
                  </a:cubicBezTo>
                  <a:cubicBezTo>
                    <a:pt x="6343798" y="1165926"/>
                    <a:pt x="6349256" y="1169889"/>
                    <a:pt x="6353594" y="1172657"/>
                  </a:cubicBezTo>
                  <a:lnTo>
                    <a:pt x="6356145" y="1170191"/>
                  </a:lnTo>
                  <a:lnTo>
                    <a:pt x="6356145" y="1231261"/>
                  </a:lnTo>
                  <a:lnTo>
                    <a:pt x="6312242" y="1266950"/>
                  </a:lnTo>
                  <a:cubicBezTo>
                    <a:pt x="6297436" y="1281681"/>
                    <a:pt x="6284649" y="1297983"/>
                    <a:pt x="6273656" y="1315332"/>
                  </a:cubicBezTo>
                  <a:lnTo>
                    <a:pt x="6356145" y="1367476"/>
                  </a:lnTo>
                  <a:lnTo>
                    <a:pt x="6356145" y="1441768"/>
                  </a:lnTo>
                  <a:lnTo>
                    <a:pt x="6323085" y="1492404"/>
                  </a:lnTo>
                  <a:cubicBezTo>
                    <a:pt x="6317476" y="1503546"/>
                    <a:pt x="6304615" y="1508854"/>
                    <a:pt x="6292800" y="1504967"/>
                  </a:cubicBezTo>
                  <a:cubicBezTo>
                    <a:pt x="6272834" y="1498311"/>
                    <a:pt x="6252271" y="1493974"/>
                    <a:pt x="6231408" y="1491955"/>
                  </a:cubicBezTo>
                  <a:cubicBezTo>
                    <a:pt x="6233352" y="1512818"/>
                    <a:pt x="6237689" y="1533382"/>
                    <a:pt x="6244344" y="1553272"/>
                  </a:cubicBezTo>
                  <a:cubicBezTo>
                    <a:pt x="6248233" y="1565087"/>
                    <a:pt x="6242924" y="1578024"/>
                    <a:pt x="6231782" y="1583631"/>
                  </a:cubicBezTo>
                  <a:cubicBezTo>
                    <a:pt x="6213013" y="1593054"/>
                    <a:pt x="6195440" y="1604570"/>
                    <a:pt x="6179214" y="1617954"/>
                  </a:cubicBezTo>
                  <a:cubicBezTo>
                    <a:pt x="6195440" y="1631414"/>
                    <a:pt x="6213088" y="1642856"/>
                    <a:pt x="6231782" y="1652277"/>
                  </a:cubicBezTo>
                  <a:cubicBezTo>
                    <a:pt x="6242924" y="1657886"/>
                    <a:pt x="6248233" y="1670747"/>
                    <a:pt x="6244344" y="1682562"/>
                  </a:cubicBezTo>
                  <a:cubicBezTo>
                    <a:pt x="6237689" y="1702602"/>
                    <a:pt x="6233427" y="1723166"/>
                    <a:pt x="6231408" y="1743954"/>
                  </a:cubicBezTo>
                  <a:cubicBezTo>
                    <a:pt x="6252271" y="1741935"/>
                    <a:pt x="6272834" y="1737598"/>
                    <a:pt x="6292800" y="1731017"/>
                  </a:cubicBezTo>
                  <a:cubicBezTo>
                    <a:pt x="6295417" y="1730120"/>
                    <a:pt x="6298034" y="1729746"/>
                    <a:pt x="6300652" y="1729746"/>
                  </a:cubicBezTo>
                  <a:cubicBezTo>
                    <a:pt x="6309924" y="1729746"/>
                    <a:pt x="6318748" y="1734906"/>
                    <a:pt x="6323085" y="1743580"/>
                  </a:cubicBezTo>
                  <a:lnTo>
                    <a:pt x="6356145" y="1794216"/>
                  </a:lnTo>
                  <a:lnTo>
                    <a:pt x="6356145" y="1868582"/>
                  </a:lnTo>
                  <a:lnTo>
                    <a:pt x="6273582" y="1920652"/>
                  </a:lnTo>
                  <a:cubicBezTo>
                    <a:pt x="6284574" y="1938001"/>
                    <a:pt x="6297362" y="1954228"/>
                    <a:pt x="6312167" y="1969033"/>
                  </a:cubicBezTo>
                  <a:lnTo>
                    <a:pt x="6356145" y="2004725"/>
                  </a:lnTo>
                  <a:lnTo>
                    <a:pt x="6356145" y="2066091"/>
                  </a:lnTo>
                  <a:lnTo>
                    <a:pt x="6353444" y="2063477"/>
                  </a:lnTo>
                  <a:cubicBezTo>
                    <a:pt x="6349108" y="2066169"/>
                    <a:pt x="6343649" y="2070207"/>
                    <a:pt x="6338190" y="2075591"/>
                  </a:cubicBezTo>
                  <a:cubicBezTo>
                    <a:pt x="6321290" y="2092266"/>
                    <a:pt x="6312766" y="2113952"/>
                    <a:pt x="6312766" y="2139974"/>
                  </a:cubicBezTo>
                  <a:cubicBezTo>
                    <a:pt x="6312766" y="2153883"/>
                    <a:pt x="6301474" y="2165100"/>
                    <a:pt x="6287640" y="2165100"/>
                  </a:cubicBezTo>
                  <a:cubicBezTo>
                    <a:pt x="6278218" y="2165100"/>
                    <a:pt x="6269246" y="2166221"/>
                    <a:pt x="6260870" y="2168539"/>
                  </a:cubicBezTo>
                  <a:cubicBezTo>
                    <a:pt x="6257880" y="2169436"/>
                    <a:pt x="6254888" y="2170484"/>
                    <a:pt x="6251972" y="2171530"/>
                  </a:cubicBezTo>
                  <a:cubicBezTo>
                    <a:pt x="6250850" y="2171979"/>
                    <a:pt x="6249804" y="2172502"/>
                    <a:pt x="6248682" y="2172951"/>
                  </a:cubicBezTo>
                  <a:cubicBezTo>
                    <a:pt x="6246138" y="2174073"/>
                    <a:pt x="6243596" y="2175344"/>
                    <a:pt x="6240980" y="2176839"/>
                  </a:cubicBezTo>
                  <a:cubicBezTo>
                    <a:pt x="6238064" y="2178559"/>
                    <a:pt x="6235296" y="2180429"/>
                    <a:pt x="6232604" y="2182448"/>
                  </a:cubicBezTo>
                  <a:cubicBezTo>
                    <a:pt x="6232305" y="2182672"/>
                    <a:pt x="6231932" y="2182896"/>
                    <a:pt x="6231632" y="2183121"/>
                  </a:cubicBezTo>
                  <a:cubicBezTo>
                    <a:pt x="6231483" y="2183270"/>
                    <a:pt x="6231333" y="2183420"/>
                    <a:pt x="6231184" y="2183569"/>
                  </a:cubicBezTo>
                  <a:cubicBezTo>
                    <a:pt x="6228416" y="2185738"/>
                    <a:pt x="6225800" y="2187981"/>
                    <a:pt x="6223332" y="2190524"/>
                  </a:cubicBezTo>
                  <a:cubicBezTo>
                    <a:pt x="6217948" y="2195982"/>
                    <a:pt x="6213985" y="2201441"/>
                    <a:pt x="6211218" y="2205778"/>
                  </a:cubicBezTo>
                  <a:cubicBezTo>
                    <a:pt x="6220266" y="2220136"/>
                    <a:pt x="6242848" y="2246307"/>
                    <a:pt x="6287715" y="2246307"/>
                  </a:cubicBezTo>
                  <a:cubicBezTo>
                    <a:pt x="6301624" y="2246307"/>
                    <a:pt x="6312840" y="2257599"/>
                    <a:pt x="6312840" y="2271432"/>
                  </a:cubicBezTo>
                  <a:cubicBezTo>
                    <a:pt x="6312840" y="2297455"/>
                    <a:pt x="6321440" y="2319141"/>
                    <a:pt x="6338264" y="2335815"/>
                  </a:cubicBezTo>
                  <a:cubicBezTo>
                    <a:pt x="6343724" y="2341199"/>
                    <a:pt x="6349108" y="2345163"/>
                    <a:pt x="6353444" y="2347930"/>
                  </a:cubicBezTo>
                  <a:lnTo>
                    <a:pt x="6356145" y="2345329"/>
                  </a:lnTo>
                  <a:lnTo>
                    <a:pt x="6356145" y="2406534"/>
                  </a:lnTo>
                  <a:lnTo>
                    <a:pt x="6312242" y="2442224"/>
                  </a:lnTo>
                  <a:cubicBezTo>
                    <a:pt x="6297436" y="2456954"/>
                    <a:pt x="6284649" y="2473256"/>
                    <a:pt x="6273656" y="2490605"/>
                  </a:cubicBezTo>
                  <a:lnTo>
                    <a:pt x="6356145" y="2542749"/>
                  </a:lnTo>
                  <a:lnTo>
                    <a:pt x="6356145" y="2616967"/>
                  </a:lnTo>
                  <a:lnTo>
                    <a:pt x="6323085" y="2667602"/>
                  </a:lnTo>
                  <a:cubicBezTo>
                    <a:pt x="6317476" y="2678744"/>
                    <a:pt x="6304615" y="2684053"/>
                    <a:pt x="6292800" y="2680165"/>
                  </a:cubicBezTo>
                  <a:cubicBezTo>
                    <a:pt x="6272760" y="2673585"/>
                    <a:pt x="6252196" y="2669247"/>
                    <a:pt x="6231408" y="2667228"/>
                  </a:cubicBezTo>
                  <a:cubicBezTo>
                    <a:pt x="6233352" y="2688091"/>
                    <a:pt x="6237689" y="2708655"/>
                    <a:pt x="6244344" y="2728545"/>
                  </a:cubicBezTo>
                  <a:cubicBezTo>
                    <a:pt x="6248233" y="2740360"/>
                    <a:pt x="6242924" y="2753297"/>
                    <a:pt x="6231782" y="2758905"/>
                  </a:cubicBezTo>
                  <a:cubicBezTo>
                    <a:pt x="6213013" y="2768327"/>
                    <a:pt x="6195440" y="2779843"/>
                    <a:pt x="6179214" y="2793228"/>
                  </a:cubicBezTo>
                  <a:cubicBezTo>
                    <a:pt x="6195440" y="2806688"/>
                    <a:pt x="6213088" y="2818129"/>
                    <a:pt x="6231782" y="2827551"/>
                  </a:cubicBezTo>
                  <a:cubicBezTo>
                    <a:pt x="6242924" y="2833159"/>
                    <a:pt x="6248233" y="2846020"/>
                    <a:pt x="6244344" y="2857836"/>
                  </a:cubicBezTo>
                  <a:cubicBezTo>
                    <a:pt x="6237764" y="2877876"/>
                    <a:pt x="6233427" y="2898439"/>
                    <a:pt x="6231408" y="2919227"/>
                  </a:cubicBezTo>
                  <a:cubicBezTo>
                    <a:pt x="6252122" y="2917284"/>
                    <a:pt x="6272685" y="2912946"/>
                    <a:pt x="6292800" y="2906291"/>
                  </a:cubicBezTo>
                  <a:cubicBezTo>
                    <a:pt x="6295417" y="2905394"/>
                    <a:pt x="6298034" y="2905019"/>
                    <a:pt x="6300652" y="2905019"/>
                  </a:cubicBezTo>
                  <a:cubicBezTo>
                    <a:pt x="6309924" y="2905019"/>
                    <a:pt x="6318748" y="2910180"/>
                    <a:pt x="6323085" y="2918854"/>
                  </a:cubicBezTo>
                  <a:lnTo>
                    <a:pt x="6356145" y="2969489"/>
                  </a:lnTo>
                  <a:lnTo>
                    <a:pt x="6356145" y="3043902"/>
                  </a:lnTo>
                  <a:lnTo>
                    <a:pt x="6273656" y="3095926"/>
                  </a:lnTo>
                  <a:cubicBezTo>
                    <a:pt x="6284574" y="3113199"/>
                    <a:pt x="6297436" y="3129501"/>
                    <a:pt x="6312242" y="3144382"/>
                  </a:cubicBezTo>
                  <a:lnTo>
                    <a:pt x="6356145" y="3179998"/>
                  </a:lnTo>
                  <a:lnTo>
                    <a:pt x="6356145" y="3241205"/>
                  </a:lnTo>
                  <a:lnTo>
                    <a:pt x="6354042" y="3239124"/>
                  </a:lnTo>
                  <a:lnTo>
                    <a:pt x="6336993" y="3251911"/>
                  </a:lnTo>
                  <a:cubicBezTo>
                    <a:pt x="6320916" y="3268437"/>
                    <a:pt x="6312766" y="3289673"/>
                    <a:pt x="6312766" y="3315098"/>
                  </a:cubicBezTo>
                  <a:cubicBezTo>
                    <a:pt x="6312766" y="3329007"/>
                    <a:pt x="6301474" y="3340224"/>
                    <a:pt x="6287640" y="3340224"/>
                  </a:cubicBezTo>
                  <a:cubicBezTo>
                    <a:pt x="6261618" y="3340224"/>
                    <a:pt x="6240008" y="3348822"/>
                    <a:pt x="6223258" y="3365722"/>
                  </a:cubicBezTo>
                  <a:cubicBezTo>
                    <a:pt x="6217874" y="3371181"/>
                    <a:pt x="6213910" y="3376639"/>
                    <a:pt x="6211143" y="3380977"/>
                  </a:cubicBezTo>
                  <a:cubicBezTo>
                    <a:pt x="6220192" y="3395409"/>
                    <a:pt x="6242774" y="3421580"/>
                    <a:pt x="6287640" y="3421580"/>
                  </a:cubicBezTo>
                  <a:cubicBezTo>
                    <a:pt x="6301549" y="3421580"/>
                    <a:pt x="6312766" y="3432872"/>
                    <a:pt x="6312766" y="3446706"/>
                  </a:cubicBezTo>
                  <a:cubicBezTo>
                    <a:pt x="6312766" y="3472653"/>
                    <a:pt x="6321365" y="3494339"/>
                    <a:pt x="6338190" y="3511015"/>
                  </a:cubicBezTo>
                  <a:cubicBezTo>
                    <a:pt x="6343649" y="3516399"/>
                    <a:pt x="6349108" y="3520362"/>
                    <a:pt x="6353444" y="3523128"/>
                  </a:cubicBezTo>
                  <a:lnTo>
                    <a:pt x="6356145" y="3520524"/>
                  </a:lnTo>
                  <a:lnTo>
                    <a:pt x="6356145" y="3581821"/>
                  </a:lnTo>
                  <a:lnTo>
                    <a:pt x="6312167" y="3617572"/>
                  </a:lnTo>
                  <a:cubicBezTo>
                    <a:pt x="6297362" y="3632303"/>
                    <a:pt x="6284574" y="3648605"/>
                    <a:pt x="6273582" y="3665953"/>
                  </a:cubicBezTo>
                  <a:lnTo>
                    <a:pt x="6356145" y="3718098"/>
                  </a:lnTo>
                  <a:lnTo>
                    <a:pt x="6356145" y="3792200"/>
                  </a:lnTo>
                  <a:lnTo>
                    <a:pt x="6323010" y="3842950"/>
                  </a:lnTo>
                  <a:cubicBezTo>
                    <a:pt x="6317402" y="3854092"/>
                    <a:pt x="6304540" y="3859401"/>
                    <a:pt x="6292725" y="3855513"/>
                  </a:cubicBezTo>
                  <a:cubicBezTo>
                    <a:pt x="6272685" y="3848932"/>
                    <a:pt x="6252122" y="3844596"/>
                    <a:pt x="6231333" y="3842576"/>
                  </a:cubicBezTo>
                  <a:cubicBezTo>
                    <a:pt x="6233278" y="3863439"/>
                    <a:pt x="6237614" y="3884003"/>
                    <a:pt x="6244270" y="3903969"/>
                  </a:cubicBezTo>
                  <a:lnTo>
                    <a:pt x="6244190" y="3906224"/>
                  </a:lnTo>
                  <a:lnTo>
                    <a:pt x="6181304" y="3906224"/>
                  </a:lnTo>
                  <a:lnTo>
                    <a:pt x="6190654" y="3899556"/>
                  </a:lnTo>
                  <a:cubicBezTo>
                    <a:pt x="6185720" y="3880862"/>
                    <a:pt x="6182653" y="3861719"/>
                    <a:pt x="6181083" y="3842426"/>
                  </a:cubicBezTo>
                  <a:cubicBezTo>
                    <a:pt x="6152966" y="3844745"/>
                    <a:pt x="6125300" y="3851251"/>
                    <a:pt x="6099351" y="3861719"/>
                  </a:cubicBezTo>
                  <a:lnTo>
                    <a:pt x="6126818" y="3906224"/>
                  </a:lnTo>
                  <a:lnTo>
                    <a:pt x="6068461" y="3906224"/>
                  </a:lnTo>
                  <a:lnTo>
                    <a:pt x="6054859" y="3884676"/>
                  </a:lnTo>
                  <a:lnTo>
                    <a:pt x="6027840" y="3906224"/>
                  </a:lnTo>
                  <a:lnTo>
                    <a:pt x="5955042" y="3906224"/>
                  </a:lnTo>
                  <a:lnTo>
                    <a:pt x="5967668" y="3891182"/>
                  </a:lnTo>
                  <a:cubicBezTo>
                    <a:pt x="5968716" y="3890135"/>
                    <a:pt x="5969688" y="3889014"/>
                    <a:pt x="5970735" y="3887966"/>
                  </a:cubicBezTo>
                  <a:cubicBezTo>
                    <a:pt x="5990924" y="3867851"/>
                    <a:pt x="6013358" y="3850503"/>
                    <a:pt x="6037660" y="3836295"/>
                  </a:cubicBezTo>
                  <a:cubicBezTo>
                    <a:pt x="6030556" y="3809151"/>
                    <a:pt x="6026968" y="3781035"/>
                    <a:pt x="6026968" y="3752470"/>
                  </a:cubicBezTo>
                  <a:cubicBezTo>
                    <a:pt x="6026968" y="3737440"/>
                    <a:pt x="6028014" y="3722559"/>
                    <a:pt x="6030033" y="3707753"/>
                  </a:cubicBezTo>
                  <a:cubicBezTo>
                    <a:pt x="5986064" y="3714034"/>
                    <a:pt x="5940973" y="3711717"/>
                    <a:pt x="5898200" y="3700574"/>
                  </a:cubicBezTo>
                  <a:cubicBezTo>
                    <a:pt x="5884068" y="3724802"/>
                    <a:pt x="5866794" y="3747235"/>
                    <a:pt x="5846530" y="3767500"/>
                  </a:cubicBezTo>
                  <a:cubicBezTo>
                    <a:pt x="5834864" y="3779165"/>
                    <a:pt x="5822302" y="3789859"/>
                    <a:pt x="5809141" y="3799579"/>
                  </a:cubicBezTo>
                  <a:cubicBezTo>
                    <a:pt x="5829106" y="3818124"/>
                    <a:pt x="5845856" y="3844819"/>
                    <a:pt x="5851166" y="3879367"/>
                  </a:cubicBezTo>
                  <a:cubicBezTo>
                    <a:pt x="5872477" y="3882470"/>
                    <a:pt x="5889900" y="3889705"/>
                    <a:pt x="5903986" y="3898622"/>
                  </a:cubicBezTo>
                  <a:lnTo>
                    <a:pt x="5912482" y="3906224"/>
                  </a:lnTo>
                  <a:lnTo>
                    <a:pt x="5804142" y="3906224"/>
                  </a:lnTo>
                  <a:lnTo>
                    <a:pt x="5802710" y="3902772"/>
                  </a:lnTo>
                  <a:cubicBezTo>
                    <a:pt x="5802710" y="3858130"/>
                    <a:pt x="5777137" y="3835622"/>
                    <a:pt x="5762032" y="3826275"/>
                  </a:cubicBezTo>
                  <a:cubicBezTo>
                    <a:pt x="5747749" y="3835249"/>
                    <a:pt x="5721428" y="3857905"/>
                    <a:pt x="5721428" y="3902772"/>
                  </a:cubicBezTo>
                  <a:lnTo>
                    <a:pt x="5719996" y="3906224"/>
                  </a:lnTo>
                  <a:lnTo>
                    <a:pt x="5611886" y="3906224"/>
                  </a:lnTo>
                  <a:lnTo>
                    <a:pt x="5626592" y="3895070"/>
                  </a:lnTo>
                  <a:cubicBezTo>
                    <a:pt x="5639267" y="3888041"/>
                    <a:pt x="5654615" y="3882246"/>
                    <a:pt x="5672897" y="3879517"/>
                  </a:cubicBezTo>
                  <a:cubicBezTo>
                    <a:pt x="5678805" y="3839062"/>
                    <a:pt x="5699518" y="3812740"/>
                    <a:pt x="5718436" y="3796514"/>
                  </a:cubicBezTo>
                  <a:cubicBezTo>
                    <a:pt x="5706771" y="3787616"/>
                    <a:pt x="5695630" y="3777969"/>
                    <a:pt x="5685236" y="3767500"/>
                  </a:cubicBezTo>
                  <a:cubicBezTo>
                    <a:pt x="5665120" y="3747311"/>
                    <a:pt x="5647772" y="3724877"/>
                    <a:pt x="5633564" y="3700574"/>
                  </a:cubicBezTo>
                  <a:cubicBezTo>
                    <a:pt x="5590792" y="3711717"/>
                    <a:pt x="5545626" y="3714034"/>
                    <a:pt x="5501732" y="3707678"/>
                  </a:cubicBezTo>
                  <a:cubicBezTo>
                    <a:pt x="5503752" y="3722409"/>
                    <a:pt x="5504798" y="3737365"/>
                    <a:pt x="5504798" y="3752395"/>
                  </a:cubicBezTo>
                  <a:cubicBezTo>
                    <a:pt x="5504798" y="3780960"/>
                    <a:pt x="5501208" y="3809076"/>
                    <a:pt x="5494104" y="3836220"/>
                  </a:cubicBezTo>
                  <a:cubicBezTo>
                    <a:pt x="5518332" y="3850428"/>
                    <a:pt x="5540766" y="3867701"/>
                    <a:pt x="5560955" y="3887816"/>
                  </a:cubicBezTo>
                  <a:lnTo>
                    <a:pt x="5576839" y="3906224"/>
                  </a:lnTo>
                  <a:lnTo>
                    <a:pt x="5504013" y="3906224"/>
                  </a:lnTo>
                  <a:lnTo>
                    <a:pt x="5477131" y="3884826"/>
                  </a:lnTo>
                  <a:lnTo>
                    <a:pt x="5463604" y="3906224"/>
                  </a:lnTo>
                  <a:lnTo>
                    <a:pt x="5404947" y="3906224"/>
                  </a:lnTo>
                  <a:lnTo>
                    <a:pt x="5432414" y="3861794"/>
                  </a:lnTo>
                  <a:cubicBezTo>
                    <a:pt x="5406392" y="3851325"/>
                    <a:pt x="5378650" y="3844819"/>
                    <a:pt x="5350608" y="3842426"/>
                  </a:cubicBezTo>
                  <a:cubicBezTo>
                    <a:pt x="5349112" y="3861645"/>
                    <a:pt x="5345972" y="3880788"/>
                    <a:pt x="5341036" y="3899556"/>
                  </a:cubicBezTo>
                  <a:lnTo>
                    <a:pt x="5350365" y="3906224"/>
                  </a:lnTo>
                  <a:lnTo>
                    <a:pt x="5287429" y="3906224"/>
                  </a:lnTo>
                  <a:lnTo>
                    <a:pt x="5287346" y="3903969"/>
                  </a:lnTo>
                  <a:cubicBezTo>
                    <a:pt x="5293926" y="3883928"/>
                    <a:pt x="5298264" y="3863364"/>
                    <a:pt x="5300282" y="3842576"/>
                  </a:cubicBezTo>
                  <a:cubicBezTo>
                    <a:pt x="5279569" y="3844521"/>
                    <a:pt x="5259006" y="3848858"/>
                    <a:pt x="5238890" y="3855513"/>
                  </a:cubicBezTo>
                  <a:cubicBezTo>
                    <a:pt x="5227076" y="3859401"/>
                    <a:pt x="5214214" y="3854092"/>
                    <a:pt x="5208606" y="3842950"/>
                  </a:cubicBezTo>
                  <a:cubicBezTo>
                    <a:pt x="5199258" y="3824181"/>
                    <a:pt x="5187743" y="3806609"/>
                    <a:pt x="5174358" y="3790382"/>
                  </a:cubicBezTo>
                  <a:cubicBezTo>
                    <a:pt x="5161048" y="3806533"/>
                    <a:pt x="5149532" y="3824181"/>
                    <a:pt x="5140110" y="3842950"/>
                  </a:cubicBezTo>
                  <a:cubicBezTo>
                    <a:pt x="5134502" y="3854092"/>
                    <a:pt x="5121640" y="3859401"/>
                    <a:pt x="5109826" y="3855513"/>
                  </a:cubicBezTo>
                  <a:cubicBezTo>
                    <a:pt x="5089785" y="3848858"/>
                    <a:pt x="5069221" y="3844596"/>
                    <a:pt x="5048432" y="3842576"/>
                  </a:cubicBezTo>
                  <a:cubicBezTo>
                    <a:pt x="5050378" y="3863439"/>
                    <a:pt x="5054714" y="3884003"/>
                    <a:pt x="5061369" y="3903969"/>
                  </a:cubicBezTo>
                  <a:lnTo>
                    <a:pt x="5061290" y="3906224"/>
                  </a:lnTo>
                  <a:lnTo>
                    <a:pt x="4998404" y="3906224"/>
                  </a:lnTo>
                  <a:lnTo>
                    <a:pt x="5007754" y="3899556"/>
                  </a:lnTo>
                  <a:cubicBezTo>
                    <a:pt x="5002819" y="3880788"/>
                    <a:pt x="4999752" y="3861719"/>
                    <a:pt x="4998182" y="3842426"/>
                  </a:cubicBezTo>
                  <a:cubicBezTo>
                    <a:pt x="4970066" y="3844745"/>
                    <a:pt x="4942399" y="3851251"/>
                    <a:pt x="4916451" y="3861719"/>
                  </a:cubicBezTo>
                  <a:lnTo>
                    <a:pt x="4943918" y="3906224"/>
                  </a:lnTo>
                  <a:lnTo>
                    <a:pt x="4885249" y="3906224"/>
                  </a:lnTo>
                  <a:lnTo>
                    <a:pt x="4871734" y="3884826"/>
                  </a:lnTo>
                  <a:lnTo>
                    <a:pt x="4844862" y="3906224"/>
                  </a:lnTo>
                  <a:lnTo>
                    <a:pt x="4772261" y="3906224"/>
                  </a:lnTo>
                  <a:lnTo>
                    <a:pt x="4787760" y="3887892"/>
                  </a:lnTo>
                  <a:cubicBezTo>
                    <a:pt x="4808099" y="3867701"/>
                    <a:pt x="4830532" y="3850353"/>
                    <a:pt x="4854760" y="3836220"/>
                  </a:cubicBezTo>
                  <a:cubicBezTo>
                    <a:pt x="4847656" y="3809076"/>
                    <a:pt x="4844067" y="3780960"/>
                    <a:pt x="4844067" y="3752395"/>
                  </a:cubicBezTo>
                  <a:cubicBezTo>
                    <a:pt x="4844067" y="3737440"/>
                    <a:pt x="4845188" y="3722485"/>
                    <a:pt x="4847208" y="3707678"/>
                  </a:cubicBezTo>
                  <a:cubicBezTo>
                    <a:pt x="4803164" y="3714110"/>
                    <a:pt x="4758072" y="3711791"/>
                    <a:pt x="4715301" y="3700574"/>
                  </a:cubicBezTo>
                  <a:cubicBezTo>
                    <a:pt x="4701093" y="3724952"/>
                    <a:pt x="4683744" y="3747385"/>
                    <a:pt x="4663629" y="3767500"/>
                  </a:cubicBezTo>
                  <a:cubicBezTo>
                    <a:pt x="4651890" y="3779165"/>
                    <a:pt x="4639326" y="3789859"/>
                    <a:pt x="4626166" y="3799579"/>
                  </a:cubicBezTo>
                  <a:cubicBezTo>
                    <a:pt x="4646207" y="3818124"/>
                    <a:pt x="4662882" y="3844819"/>
                    <a:pt x="4668191" y="3879367"/>
                  </a:cubicBezTo>
                  <a:cubicBezTo>
                    <a:pt x="4689540" y="3882470"/>
                    <a:pt x="4706982" y="3889705"/>
                    <a:pt x="4721068" y="3898632"/>
                  </a:cubicBezTo>
                  <a:lnTo>
                    <a:pt x="4729519" y="3906224"/>
                  </a:lnTo>
                  <a:lnTo>
                    <a:pt x="4621089" y="3906224"/>
                  </a:lnTo>
                  <a:lnTo>
                    <a:pt x="4619660" y="3902772"/>
                  </a:lnTo>
                  <a:cubicBezTo>
                    <a:pt x="4619660" y="3858205"/>
                    <a:pt x="4594161" y="3835697"/>
                    <a:pt x="4579056" y="3826350"/>
                  </a:cubicBezTo>
                  <a:cubicBezTo>
                    <a:pt x="4564774" y="3835322"/>
                    <a:pt x="4538452" y="3857981"/>
                    <a:pt x="4538452" y="3902847"/>
                  </a:cubicBezTo>
                  <a:lnTo>
                    <a:pt x="4537051" y="3906224"/>
                  </a:lnTo>
                  <a:lnTo>
                    <a:pt x="4428905" y="3906224"/>
                  </a:lnTo>
                  <a:lnTo>
                    <a:pt x="4443607" y="3895070"/>
                  </a:lnTo>
                  <a:cubicBezTo>
                    <a:pt x="4456272" y="3888041"/>
                    <a:pt x="4471602" y="3882246"/>
                    <a:pt x="4489848" y="3879517"/>
                  </a:cubicBezTo>
                  <a:cubicBezTo>
                    <a:pt x="4495755" y="3839136"/>
                    <a:pt x="4516468" y="3812740"/>
                    <a:pt x="4535386" y="3796514"/>
                  </a:cubicBezTo>
                  <a:cubicBezTo>
                    <a:pt x="4523722" y="3787616"/>
                    <a:pt x="4512654" y="3777894"/>
                    <a:pt x="4502186" y="3767500"/>
                  </a:cubicBezTo>
                  <a:cubicBezTo>
                    <a:pt x="4481996" y="3747235"/>
                    <a:pt x="4464647" y="3724802"/>
                    <a:pt x="4450514" y="3700574"/>
                  </a:cubicBezTo>
                  <a:cubicBezTo>
                    <a:pt x="4407667" y="3711717"/>
                    <a:pt x="4362502" y="3714034"/>
                    <a:pt x="4318682" y="3707678"/>
                  </a:cubicBezTo>
                  <a:cubicBezTo>
                    <a:pt x="4320701" y="3722409"/>
                    <a:pt x="4321748" y="3737365"/>
                    <a:pt x="4321748" y="3752395"/>
                  </a:cubicBezTo>
                  <a:cubicBezTo>
                    <a:pt x="4321748" y="3770341"/>
                    <a:pt x="4320328" y="3788288"/>
                    <a:pt x="4317486" y="3805711"/>
                  </a:cubicBezTo>
                  <a:cubicBezTo>
                    <a:pt x="4317486" y="3805786"/>
                    <a:pt x="4317486" y="3805786"/>
                    <a:pt x="4317486" y="3805786"/>
                  </a:cubicBezTo>
                  <a:cubicBezTo>
                    <a:pt x="4316887" y="3809225"/>
                    <a:pt x="4316290" y="3812516"/>
                    <a:pt x="4315692" y="3815731"/>
                  </a:cubicBezTo>
                  <a:cubicBezTo>
                    <a:pt x="4315467" y="3817227"/>
                    <a:pt x="4315168" y="3818648"/>
                    <a:pt x="4314869" y="3820069"/>
                  </a:cubicBezTo>
                  <a:cubicBezTo>
                    <a:pt x="4314046" y="3824032"/>
                    <a:pt x="4313149" y="3827845"/>
                    <a:pt x="4312252" y="3831584"/>
                  </a:cubicBezTo>
                  <a:cubicBezTo>
                    <a:pt x="4311878" y="3833079"/>
                    <a:pt x="4311428" y="3834650"/>
                    <a:pt x="4311055" y="3836220"/>
                  </a:cubicBezTo>
                  <a:cubicBezTo>
                    <a:pt x="4335283" y="3850353"/>
                    <a:pt x="4357716" y="3867701"/>
                    <a:pt x="4377906" y="3887816"/>
                  </a:cubicBezTo>
                  <a:lnTo>
                    <a:pt x="4393862" y="3906224"/>
                  </a:lnTo>
                  <a:lnTo>
                    <a:pt x="4320945" y="3906224"/>
                  </a:lnTo>
                  <a:lnTo>
                    <a:pt x="4294155" y="3884900"/>
                  </a:lnTo>
                  <a:lnTo>
                    <a:pt x="4280675" y="3906224"/>
                  </a:lnTo>
                  <a:lnTo>
                    <a:pt x="4222094" y="3906224"/>
                  </a:lnTo>
                  <a:lnTo>
                    <a:pt x="4249514" y="3861794"/>
                  </a:lnTo>
                  <a:cubicBezTo>
                    <a:pt x="4223490" y="3851325"/>
                    <a:pt x="4195749" y="3844819"/>
                    <a:pt x="4167707" y="3842426"/>
                  </a:cubicBezTo>
                  <a:cubicBezTo>
                    <a:pt x="4166137" y="3861719"/>
                    <a:pt x="4162996" y="3880862"/>
                    <a:pt x="4158136" y="3899556"/>
                  </a:cubicBezTo>
                  <a:lnTo>
                    <a:pt x="4167480" y="3906224"/>
                  </a:lnTo>
                  <a:lnTo>
                    <a:pt x="4104607" y="3906224"/>
                  </a:lnTo>
                  <a:lnTo>
                    <a:pt x="4104521" y="3903894"/>
                  </a:lnTo>
                  <a:cubicBezTo>
                    <a:pt x="4111101" y="3883928"/>
                    <a:pt x="4115438" y="3863364"/>
                    <a:pt x="4117457" y="3842502"/>
                  </a:cubicBezTo>
                  <a:cubicBezTo>
                    <a:pt x="4096668" y="3844446"/>
                    <a:pt x="4076106" y="3848783"/>
                    <a:pt x="4056064" y="3855438"/>
                  </a:cubicBezTo>
                  <a:cubicBezTo>
                    <a:pt x="4044250" y="3859326"/>
                    <a:pt x="4031388" y="3854017"/>
                    <a:pt x="4025780" y="3842875"/>
                  </a:cubicBezTo>
                  <a:cubicBezTo>
                    <a:pt x="4016433" y="3824106"/>
                    <a:pt x="4004918" y="3806533"/>
                    <a:pt x="3991532" y="3790307"/>
                  </a:cubicBezTo>
                  <a:cubicBezTo>
                    <a:pt x="3978222" y="3806459"/>
                    <a:pt x="3966706" y="3824106"/>
                    <a:pt x="3957284" y="3842875"/>
                  </a:cubicBezTo>
                  <a:cubicBezTo>
                    <a:pt x="3951676" y="3854017"/>
                    <a:pt x="3938814" y="3859326"/>
                    <a:pt x="3926999" y="3855438"/>
                  </a:cubicBezTo>
                  <a:cubicBezTo>
                    <a:pt x="3906959" y="3848858"/>
                    <a:pt x="3886320" y="3844521"/>
                    <a:pt x="3865532" y="3842502"/>
                  </a:cubicBezTo>
                  <a:cubicBezTo>
                    <a:pt x="3867551" y="3863439"/>
                    <a:pt x="3871889" y="3884003"/>
                    <a:pt x="3878544" y="3903894"/>
                  </a:cubicBezTo>
                  <a:lnTo>
                    <a:pt x="3878462" y="3906224"/>
                  </a:lnTo>
                  <a:lnTo>
                    <a:pt x="3815503" y="3906224"/>
                  </a:lnTo>
                  <a:lnTo>
                    <a:pt x="3824853" y="3899556"/>
                  </a:lnTo>
                  <a:cubicBezTo>
                    <a:pt x="3819993" y="3880862"/>
                    <a:pt x="3816853" y="3861719"/>
                    <a:pt x="3815283" y="3842426"/>
                  </a:cubicBezTo>
                  <a:cubicBezTo>
                    <a:pt x="3787091" y="3844745"/>
                    <a:pt x="3759498" y="3851251"/>
                    <a:pt x="3733551" y="3861719"/>
                  </a:cubicBezTo>
                  <a:lnTo>
                    <a:pt x="3761018" y="3906224"/>
                  </a:lnTo>
                  <a:lnTo>
                    <a:pt x="3702396" y="3906224"/>
                  </a:lnTo>
                  <a:lnTo>
                    <a:pt x="3688834" y="3884751"/>
                  </a:lnTo>
                  <a:lnTo>
                    <a:pt x="3661909" y="3906224"/>
                  </a:lnTo>
                  <a:lnTo>
                    <a:pt x="3589423" y="3906224"/>
                  </a:lnTo>
                  <a:lnTo>
                    <a:pt x="3604859" y="3887966"/>
                  </a:lnTo>
                  <a:cubicBezTo>
                    <a:pt x="3625050" y="3867851"/>
                    <a:pt x="3647482" y="3850503"/>
                    <a:pt x="3671860" y="3836295"/>
                  </a:cubicBezTo>
                  <a:cubicBezTo>
                    <a:pt x="3664756" y="3809076"/>
                    <a:pt x="3661092" y="3780960"/>
                    <a:pt x="3661092" y="3752470"/>
                  </a:cubicBezTo>
                  <a:cubicBezTo>
                    <a:pt x="3661092" y="3737440"/>
                    <a:pt x="3662138" y="3722559"/>
                    <a:pt x="3664157" y="3707753"/>
                  </a:cubicBezTo>
                  <a:cubicBezTo>
                    <a:pt x="3620264" y="3714110"/>
                    <a:pt x="3575173" y="3711791"/>
                    <a:pt x="3532400" y="3700574"/>
                  </a:cubicBezTo>
                  <a:cubicBezTo>
                    <a:pt x="3518192" y="3724952"/>
                    <a:pt x="3500844" y="3747385"/>
                    <a:pt x="3480729" y="3767500"/>
                  </a:cubicBezTo>
                  <a:cubicBezTo>
                    <a:pt x="3468989" y="3779240"/>
                    <a:pt x="3456427" y="3789859"/>
                    <a:pt x="3443266" y="3799579"/>
                  </a:cubicBezTo>
                  <a:cubicBezTo>
                    <a:pt x="3463306" y="3818124"/>
                    <a:pt x="3479981" y="3844819"/>
                    <a:pt x="3485290" y="3879367"/>
                  </a:cubicBezTo>
                  <a:cubicBezTo>
                    <a:pt x="3506639" y="3882470"/>
                    <a:pt x="3524081" y="3889724"/>
                    <a:pt x="3538168" y="3898669"/>
                  </a:cubicBezTo>
                  <a:lnTo>
                    <a:pt x="3546567" y="3906224"/>
                  </a:lnTo>
                  <a:lnTo>
                    <a:pt x="3438295" y="3906224"/>
                  </a:lnTo>
                  <a:lnTo>
                    <a:pt x="3436835" y="3902697"/>
                  </a:lnTo>
                  <a:cubicBezTo>
                    <a:pt x="3436835" y="3858205"/>
                    <a:pt x="3411336" y="3835697"/>
                    <a:pt x="3396231" y="3826275"/>
                  </a:cubicBezTo>
                  <a:cubicBezTo>
                    <a:pt x="3391894" y="3829042"/>
                    <a:pt x="3386435" y="3833005"/>
                    <a:pt x="3380977" y="3838389"/>
                  </a:cubicBezTo>
                  <a:cubicBezTo>
                    <a:pt x="3364077" y="3855139"/>
                    <a:pt x="3355552" y="3876749"/>
                    <a:pt x="3355552" y="3902772"/>
                  </a:cubicBezTo>
                  <a:lnTo>
                    <a:pt x="3354120" y="3906224"/>
                  </a:lnTo>
                  <a:lnTo>
                    <a:pt x="3246052" y="3906224"/>
                  </a:lnTo>
                  <a:lnTo>
                    <a:pt x="3260809" y="3895023"/>
                  </a:lnTo>
                  <a:cubicBezTo>
                    <a:pt x="3273484" y="3887985"/>
                    <a:pt x="3288851" y="3882171"/>
                    <a:pt x="3307172" y="3879441"/>
                  </a:cubicBezTo>
                  <a:cubicBezTo>
                    <a:pt x="3312704" y="3842800"/>
                    <a:pt x="3330426" y="3817975"/>
                    <a:pt x="3345756" y="3802795"/>
                  </a:cubicBezTo>
                  <a:cubicBezTo>
                    <a:pt x="3348000" y="3800477"/>
                    <a:pt x="3350318" y="3798383"/>
                    <a:pt x="3352636" y="3796439"/>
                  </a:cubicBezTo>
                  <a:cubicBezTo>
                    <a:pt x="3341419" y="3787914"/>
                    <a:pt x="3330726" y="3778567"/>
                    <a:pt x="3320631" y="3768547"/>
                  </a:cubicBezTo>
                  <a:cubicBezTo>
                    <a:pt x="3320258" y="3768173"/>
                    <a:pt x="3319808" y="3767799"/>
                    <a:pt x="3319435" y="3767425"/>
                  </a:cubicBezTo>
                  <a:cubicBezTo>
                    <a:pt x="3313154" y="3761144"/>
                    <a:pt x="3307320" y="3754788"/>
                    <a:pt x="3302012" y="3748506"/>
                  </a:cubicBezTo>
                  <a:cubicBezTo>
                    <a:pt x="3301788" y="3748133"/>
                    <a:pt x="3301488" y="3747833"/>
                    <a:pt x="3301189" y="3747534"/>
                  </a:cubicBezTo>
                  <a:cubicBezTo>
                    <a:pt x="3301115" y="3747460"/>
                    <a:pt x="3301039" y="3747460"/>
                    <a:pt x="3301039" y="3747385"/>
                  </a:cubicBezTo>
                  <a:cubicBezTo>
                    <a:pt x="3288627" y="3732803"/>
                    <a:pt x="3277484" y="3717100"/>
                    <a:pt x="3267764" y="3700500"/>
                  </a:cubicBezTo>
                  <a:cubicBezTo>
                    <a:pt x="3224916" y="3711641"/>
                    <a:pt x="3179676" y="3713960"/>
                    <a:pt x="3135931" y="3707604"/>
                  </a:cubicBezTo>
                  <a:cubicBezTo>
                    <a:pt x="3137950" y="3722409"/>
                    <a:pt x="3139072" y="3737365"/>
                    <a:pt x="3139072" y="3752320"/>
                  </a:cubicBezTo>
                  <a:cubicBezTo>
                    <a:pt x="3139072" y="3780735"/>
                    <a:pt x="3135482" y="3808852"/>
                    <a:pt x="3128304" y="3836146"/>
                  </a:cubicBezTo>
                  <a:cubicBezTo>
                    <a:pt x="3152532" y="3850353"/>
                    <a:pt x="3174964" y="3867627"/>
                    <a:pt x="3195155" y="3887816"/>
                  </a:cubicBezTo>
                  <a:lnTo>
                    <a:pt x="3211038" y="3906224"/>
                  </a:lnTo>
                  <a:lnTo>
                    <a:pt x="3138003" y="3906224"/>
                  </a:lnTo>
                  <a:lnTo>
                    <a:pt x="3111255" y="3884900"/>
                  </a:lnTo>
                  <a:lnTo>
                    <a:pt x="3097775" y="3906224"/>
                  </a:lnTo>
                  <a:lnTo>
                    <a:pt x="3039221" y="3906224"/>
                  </a:lnTo>
                  <a:lnTo>
                    <a:pt x="3066688" y="3861794"/>
                  </a:lnTo>
                  <a:cubicBezTo>
                    <a:pt x="3040666" y="3851325"/>
                    <a:pt x="3012923" y="3844819"/>
                    <a:pt x="2984881" y="3842426"/>
                  </a:cubicBezTo>
                  <a:cubicBezTo>
                    <a:pt x="2983311" y="3861645"/>
                    <a:pt x="2980170" y="3880788"/>
                    <a:pt x="2975235" y="3899556"/>
                  </a:cubicBezTo>
                  <a:lnTo>
                    <a:pt x="2984579" y="3906224"/>
                  </a:lnTo>
                  <a:lnTo>
                    <a:pt x="2921701" y="3906224"/>
                  </a:lnTo>
                  <a:lnTo>
                    <a:pt x="2921620" y="3904043"/>
                  </a:lnTo>
                  <a:cubicBezTo>
                    <a:pt x="2928275" y="3884003"/>
                    <a:pt x="2932612" y="3863439"/>
                    <a:pt x="2934631" y="3842651"/>
                  </a:cubicBezTo>
                  <a:cubicBezTo>
                    <a:pt x="2913844" y="3844596"/>
                    <a:pt x="2893280" y="3848932"/>
                    <a:pt x="2873165" y="3855587"/>
                  </a:cubicBezTo>
                  <a:cubicBezTo>
                    <a:pt x="2861350" y="3859476"/>
                    <a:pt x="2848488" y="3854092"/>
                    <a:pt x="2842879" y="3842950"/>
                  </a:cubicBezTo>
                  <a:cubicBezTo>
                    <a:pt x="2833532" y="3824256"/>
                    <a:pt x="2822092" y="3806683"/>
                    <a:pt x="2808706" y="3790456"/>
                  </a:cubicBezTo>
                  <a:cubicBezTo>
                    <a:pt x="2795321" y="3806683"/>
                    <a:pt x="2783806" y="3824256"/>
                    <a:pt x="2774384" y="3843025"/>
                  </a:cubicBezTo>
                  <a:cubicBezTo>
                    <a:pt x="2768776" y="3854167"/>
                    <a:pt x="2755914" y="3859476"/>
                    <a:pt x="2744099" y="3855587"/>
                  </a:cubicBezTo>
                  <a:cubicBezTo>
                    <a:pt x="2724059" y="3848932"/>
                    <a:pt x="2703495" y="3844670"/>
                    <a:pt x="2682707" y="3842651"/>
                  </a:cubicBezTo>
                  <a:cubicBezTo>
                    <a:pt x="2684726" y="3863514"/>
                    <a:pt x="2689063" y="3884078"/>
                    <a:pt x="2695643" y="3904043"/>
                  </a:cubicBezTo>
                  <a:lnTo>
                    <a:pt x="2695558" y="3906224"/>
                  </a:lnTo>
                  <a:lnTo>
                    <a:pt x="2632589" y="3906224"/>
                  </a:lnTo>
                  <a:lnTo>
                    <a:pt x="2641953" y="3899556"/>
                  </a:lnTo>
                  <a:cubicBezTo>
                    <a:pt x="2637093" y="3880788"/>
                    <a:pt x="2633952" y="3861719"/>
                    <a:pt x="2632382" y="3842426"/>
                  </a:cubicBezTo>
                  <a:cubicBezTo>
                    <a:pt x="2604191" y="3844745"/>
                    <a:pt x="2576523" y="3851251"/>
                    <a:pt x="2550576" y="3861719"/>
                  </a:cubicBezTo>
                  <a:lnTo>
                    <a:pt x="2578043" y="3906224"/>
                  </a:lnTo>
                  <a:lnTo>
                    <a:pt x="2519489" y="3906224"/>
                  </a:lnTo>
                  <a:lnTo>
                    <a:pt x="2505934" y="3884751"/>
                  </a:lnTo>
                  <a:lnTo>
                    <a:pt x="2479010" y="3906224"/>
                  </a:lnTo>
                  <a:lnTo>
                    <a:pt x="2406599" y="3906224"/>
                  </a:lnTo>
                  <a:lnTo>
                    <a:pt x="2422034" y="3888041"/>
                  </a:lnTo>
                  <a:cubicBezTo>
                    <a:pt x="2442224" y="3867851"/>
                    <a:pt x="2464657" y="3850503"/>
                    <a:pt x="2488959" y="3836295"/>
                  </a:cubicBezTo>
                  <a:cubicBezTo>
                    <a:pt x="2481781" y="3809002"/>
                    <a:pt x="2478191" y="3780885"/>
                    <a:pt x="2478191" y="3752470"/>
                  </a:cubicBezTo>
                  <a:cubicBezTo>
                    <a:pt x="2478191" y="3737440"/>
                    <a:pt x="2479239" y="3722559"/>
                    <a:pt x="2481257" y="3707753"/>
                  </a:cubicBezTo>
                  <a:cubicBezTo>
                    <a:pt x="2437288" y="3714110"/>
                    <a:pt x="2392198" y="3711717"/>
                    <a:pt x="2349500" y="3700574"/>
                  </a:cubicBezTo>
                  <a:cubicBezTo>
                    <a:pt x="2335292" y="3724952"/>
                    <a:pt x="2317944" y="3747385"/>
                    <a:pt x="2297754" y="3767500"/>
                  </a:cubicBezTo>
                  <a:cubicBezTo>
                    <a:pt x="2286089" y="3779240"/>
                    <a:pt x="2273526" y="3789859"/>
                    <a:pt x="2260366" y="3799579"/>
                  </a:cubicBezTo>
                  <a:cubicBezTo>
                    <a:pt x="2280406" y="3818124"/>
                    <a:pt x="2297081" y="3844819"/>
                    <a:pt x="2302391" y="3879367"/>
                  </a:cubicBezTo>
                  <a:cubicBezTo>
                    <a:pt x="2323702" y="3882470"/>
                    <a:pt x="2341125" y="3889705"/>
                    <a:pt x="2355211" y="3898641"/>
                  </a:cubicBezTo>
                  <a:lnTo>
                    <a:pt x="2363648" y="3906224"/>
                  </a:lnTo>
                  <a:lnTo>
                    <a:pt x="2255470" y="3906224"/>
                  </a:lnTo>
                  <a:lnTo>
                    <a:pt x="2254010" y="3902697"/>
                  </a:lnTo>
                  <a:cubicBezTo>
                    <a:pt x="2254010" y="3858055"/>
                    <a:pt x="2228435" y="3835548"/>
                    <a:pt x="2213331" y="3826200"/>
                  </a:cubicBezTo>
                  <a:cubicBezTo>
                    <a:pt x="2198974" y="3835249"/>
                    <a:pt x="2172652" y="3857905"/>
                    <a:pt x="2172652" y="3902772"/>
                  </a:cubicBezTo>
                  <a:lnTo>
                    <a:pt x="2171220" y="3906224"/>
                  </a:lnTo>
                  <a:lnTo>
                    <a:pt x="2063097" y="3906224"/>
                  </a:lnTo>
                  <a:lnTo>
                    <a:pt x="2077816" y="3895051"/>
                  </a:lnTo>
                  <a:cubicBezTo>
                    <a:pt x="2090490" y="3888004"/>
                    <a:pt x="2105838" y="3882171"/>
                    <a:pt x="2124121" y="3879367"/>
                  </a:cubicBezTo>
                  <a:cubicBezTo>
                    <a:pt x="2130029" y="3838912"/>
                    <a:pt x="2150742" y="3812591"/>
                    <a:pt x="2169661" y="3796364"/>
                  </a:cubicBezTo>
                  <a:cubicBezTo>
                    <a:pt x="2157995" y="3787466"/>
                    <a:pt x="2146853" y="3777819"/>
                    <a:pt x="2136460" y="3767351"/>
                  </a:cubicBezTo>
                  <a:cubicBezTo>
                    <a:pt x="2133244" y="3764135"/>
                    <a:pt x="2130178" y="3760920"/>
                    <a:pt x="2127112" y="3757629"/>
                  </a:cubicBezTo>
                  <a:cubicBezTo>
                    <a:pt x="2118438" y="3748208"/>
                    <a:pt x="2110138" y="3738112"/>
                    <a:pt x="2102511" y="3727569"/>
                  </a:cubicBezTo>
                  <a:cubicBezTo>
                    <a:pt x="2102286" y="3727344"/>
                    <a:pt x="2102062" y="3727046"/>
                    <a:pt x="2101838" y="3726747"/>
                  </a:cubicBezTo>
                  <a:cubicBezTo>
                    <a:pt x="2101838" y="3726672"/>
                    <a:pt x="2101838" y="3726672"/>
                    <a:pt x="2101838" y="3726672"/>
                  </a:cubicBezTo>
                  <a:cubicBezTo>
                    <a:pt x="2101763" y="3726672"/>
                    <a:pt x="2101763" y="3726597"/>
                    <a:pt x="2101763" y="3726597"/>
                  </a:cubicBezTo>
                  <a:cubicBezTo>
                    <a:pt x="2095631" y="3717997"/>
                    <a:pt x="2089948" y="3709323"/>
                    <a:pt x="2084789" y="3700500"/>
                  </a:cubicBezTo>
                  <a:cubicBezTo>
                    <a:pt x="2042016" y="3711641"/>
                    <a:pt x="1996776" y="3713960"/>
                    <a:pt x="1952956" y="3707604"/>
                  </a:cubicBezTo>
                  <a:cubicBezTo>
                    <a:pt x="1954976" y="3722335"/>
                    <a:pt x="1956022" y="3737290"/>
                    <a:pt x="1956022" y="3752320"/>
                  </a:cubicBezTo>
                  <a:cubicBezTo>
                    <a:pt x="1956022" y="3780885"/>
                    <a:pt x="1952433" y="3809002"/>
                    <a:pt x="1945329" y="3836146"/>
                  </a:cubicBezTo>
                  <a:cubicBezTo>
                    <a:pt x="1969557" y="3850353"/>
                    <a:pt x="1991990" y="3867701"/>
                    <a:pt x="2012180" y="3887816"/>
                  </a:cubicBezTo>
                  <a:lnTo>
                    <a:pt x="2028064" y="3906224"/>
                  </a:lnTo>
                  <a:lnTo>
                    <a:pt x="1955104" y="3906224"/>
                  </a:lnTo>
                  <a:lnTo>
                    <a:pt x="1928355" y="3884900"/>
                  </a:lnTo>
                  <a:lnTo>
                    <a:pt x="1914876" y="3906224"/>
                  </a:lnTo>
                  <a:lnTo>
                    <a:pt x="1856247" y="3906224"/>
                  </a:lnTo>
                  <a:lnTo>
                    <a:pt x="1883713" y="3861794"/>
                  </a:lnTo>
                  <a:cubicBezTo>
                    <a:pt x="1857691" y="3851325"/>
                    <a:pt x="1829948" y="3844819"/>
                    <a:pt x="1801906" y="3842426"/>
                  </a:cubicBezTo>
                  <a:cubicBezTo>
                    <a:pt x="1800336" y="3861645"/>
                    <a:pt x="1797195" y="3880788"/>
                    <a:pt x="1792260" y="3899556"/>
                  </a:cubicBezTo>
                  <a:lnTo>
                    <a:pt x="1801604" y="3906224"/>
                  </a:lnTo>
                  <a:lnTo>
                    <a:pt x="1738731" y="3906224"/>
                  </a:lnTo>
                  <a:lnTo>
                    <a:pt x="1738645" y="3903894"/>
                  </a:lnTo>
                  <a:cubicBezTo>
                    <a:pt x="1745300" y="3883853"/>
                    <a:pt x="1749637" y="3863289"/>
                    <a:pt x="1751656" y="3842502"/>
                  </a:cubicBezTo>
                  <a:cubicBezTo>
                    <a:pt x="1730868" y="3844446"/>
                    <a:pt x="1710305" y="3848783"/>
                    <a:pt x="1690190" y="3855438"/>
                  </a:cubicBezTo>
                  <a:cubicBezTo>
                    <a:pt x="1678375" y="3859326"/>
                    <a:pt x="1665513" y="3854017"/>
                    <a:pt x="1659904" y="3842875"/>
                  </a:cubicBezTo>
                  <a:cubicBezTo>
                    <a:pt x="1650483" y="3824032"/>
                    <a:pt x="1638967" y="3806459"/>
                    <a:pt x="1625657" y="3790307"/>
                  </a:cubicBezTo>
                  <a:cubicBezTo>
                    <a:pt x="1612271" y="3806533"/>
                    <a:pt x="1600831" y="3824181"/>
                    <a:pt x="1591408" y="3842875"/>
                  </a:cubicBezTo>
                  <a:cubicBezTo>
                    <a:pt x="1585801" y="3854017"/>
                    <a:pt x="1572939" y="3859326"/>
                    <a:pt x="1561124" y="3855438"/>
                  </a:cubicBezTo>
                  <a:cubicBezTo>
                    <a:pt x="1541084" y="3848783"/>
                    <a:pt x="1520520" y="3844521"/>
                    <a:pt x="1499732" y="3842502"/>
                  </a:cubicBezTo>
                  <a:cubicBezTo>
                    <a:pt x="1501676" y="3863364"/>
                    <a:pt x="1506013" y="3883928"/>
                    <a:pt x="1512668" y="3903894"/>
                  </a:cubicBezTo>
                  <a:lnTo>
                    <a:pt x="1512586" y="3906224"/>
                  </a:lnTo>
                  <a:lnTo>
                    <a:pt x="1449629" y="3906224"/>
                  </a:lnTo>
                  <a:lnTo>
                    <a:pt x="1458979" y="3899556"/>
                  </a:lnTo>
                  <a:cubicBezTo>
                    <a:pt x="1454043" y="3880788"/>
                    <a:pt x="1450977" y="3861719"/>
                    <a:pt x="1449407" y="3842426"/>
                  </a:cubicBezTo>
                  <a:cubicBezTo>
                    <a:pt x="1421291" y="3844745"/>
                    <a:pt x="1393623" y="3851251"/>
                    <a:pt x="1367675" y="3861719"/>
                  </a:cubicBezTo>
                  <a:lnTo>
                    <a:pt x="1395142" y="3906224"/>
                  </a:lnTo>
                  <a:lnTo>
                    <a:pt x="1336486" y="3906224"/>
                  </a:lnTo>
                  <a:lnTo>
                    <a:pt x="1322959" y="3884826"/>
                  </a:lnTo>
                  <a:lnTo>
                    <a:pt x="1296086" y="3906224"/>
                  </a:lnTo>
                  <a:lnTo>
                    <a:pt x="1223594" y="3906224"/>
                  </a:lnTo>
                  <a:lnTo>
                    <a:pt x="1239058" y="3887966"/>
                  </a:lnTo>
                  <a:cubicBezTo>
                    <a:pt x="1259323" y="3867851"/>
                    <a:pt x="1281756" y="3850503"/>
                    <a:pt x="1306059" y="3836295"/>
                  </a:cubicBezTo>
                  <a:cubicBezTo>
                    <a:pt x="1298955" y="3809151"/>
                    <a:pt x="1295366" y="3781035"/>
                    <a:pt x="1295366" y="3752470"/>
                  </a:cubicBezTo>
                  <a:cubicBezTo>
                    <a:pt x="1295366" y="3737515"/>
                    <a:pt x="1296487" y="3722559"/>
                    <a:pt x="1298506" y="3707753"/>
                  </a:cubicBezTo>
                  <a:cubicBezTo>
                    <a:pt x="1254537" y="3714110"/>
                    <a:pt x="1209372" y="3711791"/>
                    <a:pt x="1166599" y="3700574"/>
                  </a:cubicBezTo>
                  <a:cubicBezTo>
                    <a:pt x="1152392" y="3724952"/>
                    <a:pt x="1135044" y="3747385"/>
                    <a:pt x="1114928" y="3767500"/>
                  </a:cubicBezTo>
                  <a:cubicBezTo>
                    <a:pt x="1103188" y="3779165"/>
                    <a:pt x="1090626" y="3789859"/>
                    <a:pt x="1077465" y="3799579"/>
                  </a:cubicBezTo>
                  <a:cubicBezTo>
                    <a:pt x="1097431" y="3818124"/>
                    <a:pt x="1114181" y="3844819"/>
                    <a:pt x="1119490" y="3879367"/>
                  </a:cubicBezTo>
                  <a:cubicBezTo>
                    <a:pt x="1140802" y="3882470"/>
                    <a:pt x="1158225" y="3889705"/>
                    <a:pt x="1172311" y="3898632"/>
                  </a:cubicBezTo>
                  <a:lnTo>
                    <a:pt x="1180777" y="3906224"/>
                  </a:lnTo>
                  <a:lnTo>
                    <a:pt x="1072348" y="3906224"/>
                  </a:lnTo>
                  <a:lnTo>
                    <a:pt x="1070885" y="3902697"/>
                  </a:lnTo>
                  <a:cubicBezTo>
                    <a:pt x="1070885" y="3858055"/>
                    <a:pt x="1045311" y="3835548"/>
                    <a:pt x="1030206" y="3826200"/>
                  </a:cubicBezTo>
                  <a:cubicBezTo>
                    <a:pt x="1015923" y="3835173"/>
                    <a:pt x="989602" y="3857831"/>
                    <a:pt x="989602" y="3902697"/>
                  </a:cubicBezTo>
                  <a:lnTo>
                    <a:pt x="988139" y="3906224"/>
                  </a:lnTo>
                  <a:lnTo>
                    <a:pt x="880184" y="3906224"/>
                  </a:lnTo>
                  <a:lnTo>
                    <a:pt x="894878" y="3895061"/>
                  </a:lnTo>
                  <a:cubicBezTo>
                    <a:pt x="907534" y="3888022"/>
                    <a:pt x="922863" y="3882208"/>
                    <a:pt x="941146" y="3879441"/>
                  </a:cubicBezTo>
                  <a:cubicBezTo>
                    <a:pt x="947054" y="3839062"/>
                    <a:pt x="967767" y="3812665"/>
                    <a:pt x="986686" y="3796439"/>
                  </a:cubicBezTo>
                  <a:cubicBezTo>
                    <a:pt x="975021" y="3787540"/>
                    <a:pt x="963953" y="3777819"/>
                    <a:pt x="953485" y="3767425"/>
                  </a:cubicBezTo>
                  <a:cubicBezTo>
                    <a:pt x="950269" y="3764210"/>
                    <a:pt x="947204" y="3760994"/>
                    <a:pt x="944137" y="3757705"/>
                  </a:cubicBezTo>
                  <a:cubicBezTo>
                    <a:pt x="935164" y="3747983"/>
                    <a:pt x="926640" y="3737589"/>
                    <a:pt x="918788" y="3726672"/>
                  </a:cubicBezTo>
                  <a:cubicBezTo>
                    <a:pt x="912731" y="3718147"/>
                    <a:pt x="907048" y="3709398"/>
                    <a:pt x="901814" y="3700500"/>
                  </a:cubicBezTo>
                  <a:cubicBezTo>
                    <a:pt x="859041" y="3711717"/>
                    <a:pt x="813801" y="3714034"/>
                    <a:pt x="769981" y="3707678"/>
                  </a:cubicBezTo>
                  <a:cubicBezTo>
                    <a:pt x="772000" y="3722409"/>
                    <a:pt x="773047" y="3737365"/>
                    <a:pt x="773047" y="3752395"/>
                  </a:cubicBezTo>
                  <a:cubicBezTo>
                    <a:pt x="773047" y="3780810"/>
                    <a:pt x="769458" y="3808927"/>
                    <a:pt x="762354" y="3836220"/>
                  </a:cubicBezTo>
                  <a:cubicBezTo>
                    <a:pt x="786507" y="3850353"/>
                    <a:pt x="808940" y="3867701"/>
                    <a:pt x="829205" y="3887816"/>
                  </a:cubicBezTo>
                  <a:lnTo>
                    <a:pt x="845128" y="3906224"/>
                  </a:lnTo>
                  <a:lnTo>
                    <a:pt x="772337" y="3906224"/>
                  </a:lnTo>
                  <a:lnTo>
                    <a:pt x="745454" y="3884826"/>
                  </a:lnTo>
                  <a:lnTo>
                    <a:pt x="731928" y="3906224"/>
                  </a:lnTo>
                  <a:lnTo>
                    <a:pt x="673271" y="3906224"/>
                  </a:lnTo>
                  <a:lnTo>
                    <a:pt x="700737" y="3861794"/>
                  </a:lnTo>
                  <a:cubicBezTo>
                    <a:pt x="674716" y="3851325"/>
                    <a:pt x="646973" y="3844819"/>
                    <a:pt x="618931" y="3842426"/>
                  </a:cubicBezTo>
                  <a:cubicBezTo>
                    <a:pt x="617436" y="3861645"/>
                    <a:pt x="614296" y="3880712"/>
                    <a:pt x="609360" y="3899556"/>
                  </a:cubicBezTo>
                  <a:lnTo>
                    <a:pt x="618689" y="3906224"/>
                  </a:lnTo>
                  <a:lnTo>
                    <a:pt x="555751" y="3906224"/>
                  </a:lnTo>
                  <a:lnTo>
                    <a:pt x="555670" y="3904043"/>
                  </a:lnTo>
                  <a:cubicBezTo>
                    <a:pt x="562251" y="3883928"/>
                    <a:pt x="566587" y="3863364"/>
                    <a:pt x="568606" y="3842576"/>
                  </a:cubicBezTo>
                  <a:cubicBezTo>
                    <a:pt x="547818" y="3844521"/>
                    <a:pt x="527255" y="3848858"/>
                    <a:pt x="507215" y="3855513"/>
                  </a:cubicBezTo>
                  <a:cubicBezTo>
                    <a:pt x="495399" y="3859401"/>
                    <a:pt x="482538" y="3854092"/>
                    <a:pt x="476929" y="3842950"/>
                  </a:cubicBezTo>
                  <a:cubicBezTo>
                    <a:pt x="467582" y="3824181"/>
                    <a:pt x="456067" y="3806609"/>
                    <a:pt x="442682" y="3790382"/>
                  </a:cubicBezTo>
                  <a:cubicBezTo>
                    <a:pt x="429371" y="3806533"/>
                    <a:pt x="417856" y="3824181"/>
                    <a:pt x="408433" y="3842950"/>
                  </a:cubicBezTo>
                  <a:cubicBezTo>
                    <a:pt x="402826" y="3854092"/>
                    <a:pt x="389964" y="3859401"/>
                    <a:pt x="378149" y="3855513"/>
                  </a:cubicBezTo>
                  <a:cubicBezTo>
                    <a:pt x="358109" y="3848932"/>
                    <a:pt x="337545" y="3844596"/>
                    <a:pt x="316757" y="3842576"/>
                  </a:cubicBezTo>
                  <a:cubicBezTo>
                    <a:pt x="318701" y="3863439"/>
                    <a:pt x="323038" y="3884003"/>
                    <a:pt x="329693" y="3903969"/>
                  </a:cubicBezTo>
                  <a:lnTo>
                    <a:pt x="329614" y="3906224"/>
                  </a:lnTo>
                  <a:lnTo>
                    <a:pt x="266728" y="3906224"/>
                  </a:lnTo>
                  <a:lnTo>
                    <a:pt x="276078" y="3899556"/>
                  </a:lnTo>
                  <a:cubicBezTo>
                    <a:pt x="271142" y="3880862"/>
                    <a:pt x="268077" y="3861719"/>
                    <a:pt x="266507" y="3842426"/>
                  </a:cubicBezTo>
                  <a:cubicBezTo>
                    <a:pt x="238390" y="3844745"/>
                    <a:pt x="210722" y="3851251"/>
                    <a:pt x="184775" y="3861719"/>
                  </a:cubicBezTo>
                  <a:lnTo>
                    <a:pt x="212242" y="3906224"/>
                  </a:lnTo>
                  <a:lnTo>
                    <a:pt x="153620" y="3906224"/>
                  </a:lnTo>
                  <a:lnTo>
                    <a:pt x="140058" y="3884751"/>
                  </a:lnTo>
                  <a:lnTo>
                    <a:pt x="113134" y="3906224"/>
                  </a:lnTo>
                  <a:lnTo>
                    <a:pt x="41111" y="3906224"/>
                  </a:lnTo>
                  <a:lnTo>
                    <a:pt x="55485" y="3887517"/>
                  </a:lnTo>
                  <a:cubicBezTo>
                    <a:pt x="75675" y="3867402"/>
                    <a:pt x="98108" y="3850054"/>
                    <a:pt x="122485" y="3835846"/>
                  </a:cubicBezTo>
                  <a:cubicBezTo>
                    <a:pt x="115381" y="3808702"/>
                    <a:pt x="111792" y="3780586"/>
                    <a:pt x="111792" y="3752021"/>
                  </a:cubicBezTo>
                  <a:cubicBezTo>
                    <a:pt x="111792" y="3723232"/>
                    <a:pt x="115531" y="3694593"/>
                    <a:pt x="122859" y="3666850"/>
                  </a:cubicBezTo>
                  <a:cubicBezTo>
                    <a:pt x="125177" y="3658175"/>
                    <a:pt x="131982" y="3651371"/>
                    <a:pt x="140656" y="3649053"/>
                  </a:cubicBezTo>
                  <a:cubicBezTo>
                    <a:pt x="195692" y="3634322"/>
                    <a:pt x="255141" y="3634247"/>
                    <a:pt x="309802" y="3648605"/>
                  </a:cubicBezTo>
                  <a:cubicBezTo>
                    <a:pt x="324010" y="3624301"/>
                    <a:pt x="341358" y="3601868"/>
                    <a:pt x="361473" y="3581753"/>
                  </a:cubicBezTo>
                  <a:cubicBezTo>
                    <a:pt x="371942" y="3571285"/>
                    <a:pt x="383084" y="3561563"/>
                    <a:pt x="394749" y="3552665"/>
                  </a:cubicBezTo>
                  <a:cubicBezTo>
                    <a:pt x="392506" y="3550721"/>
                    <a:pt x="390188" y="3548627"/>
                    <a:pt x="387870" y="3546309"/>
                  </a:cubicBezTo>
                  <a:cubicBezTo>
                    <a:pt x="372616" y="3531204"/>
                    <a:pt x="354818" y="3506453"/>
                    <a:pt x="349284" y="3469812"/>
                  </a:cubicBezTo>
                  <a:cubicBezTo>
                    <a:pt x="271815" y="3458446"/>
                    <a:pt x="245644" y="3392717"/>
                    <a:pt x="244447" y="3389651"/>
                  </a:cubicBezTo>
                  <a:cubicBezTo>
                    <a:pt x="243401" y="3386809"/>
                    <a:pt x="242802" y="3383743"/>
                    <a:pt x="242802" y="3380678"/>
                  </a:cubicBezTo>
                  <a:cubicBezTo>
                    <a:pt x="242802" y="3377612"/>
                    <a:pt x="243325" y="3374471"/>
                    <a:pt x="244447" y="3371629"/>
                  </a:cubicBezTo>
                  <a:cubicBezTo>
                    <a:pt x="245270" y="3369461"/>
                    <a:pt x="253196" y="3349795"/>
                    <a:pt x="272638" y="3330128"/>
                  </a:cubicBezTo>
                  <a:cubicBezTo>
                    <a:pt x="287743" y="3314798"/>
                    <a:pt x="312569" y="3297002"/>
                    <a:pt x="349284" y="3291468"/>
                  </a:cubicBezTo>
                  <a:cubicBezTo>
                    <a:pt x="354818" y="3254828"/>
                    <a:pt x="372540" y="3230002"/>
                    <a:pt x="387870" y="3214822"/>
                  </a:cubicBezTo>
                  <a:cubicBezTo>
                    <a:pt x="388692" y="3213999"/>
                    <a:pt x="389590" y="3213251"/>
                    <a:pt x="390487" y="3212579"/>
                  </a:cubicBezTo>
                  <a:lnTo>
                    <a:pt x="395348" y="3208915"/>
                  </a:lnTo>
                  <a:cubicBezTo>
                    <a:pt x="383533" y="3199941"/>
                    <a:pt x="372241" y="3190145"/>
                    <a:pt x="361548" y="3179527"/>
                  </a:cubicBezTo>
                  <a:cubicBezTo>
                    <a:pt x="341358" y="3159113"/>
                    <a:pt x="324010" y="3136680"/>
                    <a:pt x="309877" y="3112526"/>
                  </a:cubicBezTo>
                  <a:cubicBezTo>
                    <a:pt x="254916" y="3126958"/>
                    <a:pt x="194945" y="3126809"/>
                    <a:pt x="140656" y="3112078"/>
                  </a:cubicBezTo>
                  <a:cubicBezTo>
                    <a:pt x="132057" y="3109685"/>
                    <a:pt x="125327" y="3102955"/>
                    <a:pt x="123009" y="3094355"/>
                  </a:cubicBezTo>
                  <a:cubicBezTo>
                    <a:pt x="115606" y="3066913"/>
                    <a:pt x="111867" y="3038273"/>
                    <a:pt x="111867" y="3009185"/>
                  </a:cubicBezTo>
                  <a:cubicBezTo>
                    <a:pt x="111867" y="2980619"/>
                    <a:pt x="115531" y="2952429"/>
                    <a:pt x="122635" y="2925284"/>
                  </a:cubicBezTo>
                  <a:cubicBezTo>
                    <a:pt x="98332" y="2911077"/>
                    <a:pt x="75824" y="2893729"/>
                    <a:pt x="55710" y="2873613"/>
                  </a:cubicBezTo>
                  <a:cubicBezTo>
                    <a:pt x="35370" y="2853274"/>
                    <a:pt x="17723" y="2830318"/>
                    <a:pt x="3366" y="2805492"/>
                  </a:cubicBezTo>
                  <a:cubicBezTo>
                    <a:pt x="-1122" y="2797715"/>
                    <a:pt x="-1122" y="2788143"/>
                    <a:pt x="3366" y="2780366"/>
                  </a:cubicBezTo>
                  <a:cubicBezTo>
                    <a:pt x="17648" y="2755690"/>
                    <a:pt x="35220" y="2732808"/>
                    <a:pt x="55710" y="2712244"/>
                  </a:cubicBezTo>
                  <a:cubicBezTo>
                    <a:pt x="75899" y="2692054"/>
                    <a:pt x="98332" y="2674706"/>
                    <a:pt x="122710" y="2660498"/>
                  </a:cubicBezTo>
                  <a:cubicBezTo>
                    <a:pt x="115531" y="2633279"/>
                    <a:pt x="111942" y="2605163"/>
                    <a:pt x="111942" y="2576598"/>
                  </a:cubicBezTo>
                  <a:cubicBezTo>
                    <a:pt x="111942" y="2547883"/>
                    <a:pt x="115680" y="2519169"/>
                    <a:pt x="123009" y="2491427"/>
                  </a:cubicBezTo>
                  <a:cubicBezTo>
                    <a:pt x="125253" y="2482753"/>
                    <a:pt x="132057" y="2475948"/>
                    <a:pt x="140806" y="2473630"/>
                  </a:cubicBezTo>
                  <a:cubicBezTo>
                    <a:pt x="196216" y="2458899"/>
                    <a:pt x="255290" y="2458974"/>
                    <a:pt x="309877" y="2473256"/>
                  </a:cubicBezTo>
                  <a:cubicBezTo>
                    <a:pt x="324085" y="2448954"/>
                    <a:pt x="341433" y="2426521"/>
                    <a:pt x="361548" y="2406405"/>
                  </a:cubicBezTo>
                  <a:cubicBezTo>
                    <a:pt x="372017" y="2395937"/>
                    <a:pt x="383159" y="2386216"/>
                    <a:pt x="394824" y="2377317"/>
                  </a:cubicBezTo>
                  <a:cubicBezTo>
                    <a:pt x="392581" y="2375298"/>
                    <a:pt x="390263" y="2373204"/>
                    <a:pt x="387945" y="2370886"/>
                  </a:cubicBezTo>
                  <a:cubicBezTo>
                    <a:pt x="372690" y="2355856"/>
                    <a:pt x="354893" y="2331105"/>
                    <a:pt x="349360" y="2294389"/>
                  </a:cubicBezTo>
                  <a:cubicBezTo>
                    <a:pt x="271891" y="2283023"/>
                    <a:pt x="245718" y="2217368"/>
                    <a:pt x="244522" y="2214303"/>
                  </a:cubicBezTo>
                  <a:cubicBezTo>
                    <a:pt x="243475" y="2211386"/>
                    <a:pt x="242877" y="2208320"/>
                    <a:pt x="242877" y="2205255"/>
                  </a:cubicBezTo>
                  <a:cubicBezTo>
                    <a:pt x="242877" y="2202189"/>
                    <a:pt x="243401" y="2199048"/>
                    <a:pt x="244522" y="2196207"/>
                  </a:cubicBezTo>
                  <a:cubicBezTo>
                    <a:pt x="245345" y="2194039"/>
                    <a:pt x="253121" y="2174746"/>
                    <a:pt x="272114" y="2155378"/>
                  </a:cubicBezTo>
                  <a:cubicBezTo>
                    <a:pt x="272339" y="2155154"/>
                    <a:pt x="272489" y="2154855"/>
                    <a:pt x="272713" y="2154631"/>
                  </a:cubicBezTo>
                  <a:cubicBezTo>
                    <a:pt x="278396" y="2148872"/>
                    <a:pt x="284677" y="2143713"/>
                    <a:pt x="291333" y="2139002"/>
                  </a:cubicBezTo>
                  <a:cubicBezTo>
                    <a:pt x="291931" y="2138628"/>
                    <a:pt x="292454" y="2138180"/>
                    <a:pt x="292977" y="2137805"/>
                  </a:cubicBezTo>
                  <a:cubicBezTo>
                    <a:pt x="295446" y="2136161"/>
                    <a:pt x="297988" y="2134515"/>
                    <a:pt x="300530" y="2133020"/>
                  </a:cubicBezTo>
                  <a:cubicBezTo>
                    <a:pt x="306214" y="2129655"/>
                    <a:pt x="312419" y="2126664"/>
                    <a:pt x="319000" y="2124122"/>
                  </a:cubicBezTo>
                  <a:cubicBezTo>
                    <a:pt x="322964" y="2122476"/>
                    <a:pt x="327525" y="2120981"/>
                    <a:pt x="332161" y="2119710"/>
                  </a:cubicBezTo>
                  <a:cubicBezTo>
                    <a:pt x="332311" y="2119635"/>
                    <a:pt x="332385" y="2119560"/>
                    <a:pt x="332534" y="2119560"/>
                  </a:cubicBezTo>
                  <a:cubicBezTo>
                    <a:pt x="332610" y="2119485"/>
                    <a:pt x="332684" y="2119485"/>
                    <a:pt x="332759" y="2119485"/>
                  </a:cubicBezTo>
                  <a:cubicBezTo>
                    <a:pt x="332834" y="2119485"/>
                    <a:pt x="332909" y="2119411"/>
                    <a:pt x="332983" y="2119411"/>
                  </a:cubicBezTo>
                  <a:cubicBezTo>
                    <a:pt x="338367" y="2117990"/>
                    <a:pt x="343826" y="2116793"/>
                    <a:pt x="349360" y="2115970"/>
                  </a:cubicBezTo>
                  <a:cubicBezTo>
                    <a:pt x="354893" y="2079330"/>
                    <a:pt x="372616" y="2054504"/>
                    <a:pt x="387945" y="2039324"/>
                  </a:cubicBezTo>
                  <a:cubicBezTo>
                    <a:pt x="390188" y="2037007"/>
                    <a:pt x="392506" y="2034913"/>
                    <a:pt x="394824" y="2032968"/>
                  </a:cubicBezTo>
                  <a:cubicBezTo>
                    <a:pt x="383234" y="2024069"/>
                    <a:pt x="372092" y="2014423"/>
                    <a:pt x="361623" y="2003955"/>
                  </a:cubicBezTo>
                  <a:cubicBezTo>
                    <a:pt x="341358" y="1983690"/>
                    <a:pt x="324085" y="1961257"/>
                    <a:pt x="309877" y="1937029"/>
                  </a:cubicBezTo>
                  <a:cubicBezTo>
                    <a:pt x="254542" y="1951536"/>
                    <a:pt x="194945" y="1951237"/>
                    <a:pt x="140731" y="1936581"/>
                  </a:cubicBezTo>
                  <a:cubicBezTo>
                    <a:pt x="132131" y="1934262"/>
                    <a:pt x="125402" y="1927457"/>
                    <a:pt x="123084" y="1918858"/>
                  </a:cubicBezTo>
                  <a:cubicBezTo>
                    <a:pt x="115680" y="1891415"/>
                    <a:pt x="111942" y="1862775"/>
                    <a:pt x="111942" y="1833687"/>
                  </a:cubicBezTo>
                  <a:cubicBezTo>
                    <a:pt x="111942" y="1805122"/>
                    <a:pt x="115606" y="1776931"/>
                    <a:pt x="122710" y="1749787"/>
                  </a:cubicBezTo>
                  <a:cubicBezTo>
                    <a:pt x="98408" y="1735579"/>
                    <a:pt x="75899" y="1718231"/>
                    <a:pt x="55784" y="1698115"/>
                  </a:cubicBezTo>
                  <a:cubicBezTo>
                    <a:pt x="35445" y="1677776"/>
                    <a:pt x="17797" y="1654820"/>
                    <a:pt x="3440" y="1629994"/>
                  </a:cubicBezTo>
                  <a:cubicBezTo>
                    <a:pt x="-1047" y="1622217"/>
                    <a:pt x="-1047" y="1612646"/>
                    <a:pt x="3440" y="1604869"/>
                  </a:cubicBezTo>
                  <a:cubicBezTo>
                    <a:pt x="17797" y="1580043"/>
                    <a:pt x="35370" y="1557161"/>
                    <a:pt x="55784" y="1536747"/>
                  </a:cubicBezTo>
                  <a:cubicBezTo>
                    <a:pt x="75899" y="1516632"/>
                    <a:pt x="98332" y="1499283"/>
                    <a:pt x="122710" y="1485075"/>
                  </a:cubicBezTo>
                  <a:cubicBezTo>
                    <a:pt x="115531" y="1457856"/>
                    <a:pt x="111942" y="1429740"/>
                    <a:pt x="111942" y="1401176"/>
                  </a:cubicBezTo>
                  <a:cubicBezTo>
                    <a:pt x="111942" y="1372461"/>
                    <a:pt x="115680" y="1343747"/>
                    <a:pt x="123009" y="1316004"/>
                  </a:cubicBezTo>
                  <a:cubicBezTo>
                    <a:pt x="125327" y="1307330"/>
                    <a:pt x="132131" y="1300525"/>
                    <a:pt x="140806" y="1298207"/>
                  </a:cubicBezTo>
                  <a:cubicBezTo>
                    <a:pt x="195842" y="1283476"/>
                    <a:pt x="254991" y="1283401"/>
                    <a:pt x="309952" y="1297833"/>
                  </a:cubicBezTo>
                  <a:cubicBezTo>
                    <a:pt x="324159" y="1273531"/>
                    <a:pt x="341508" y="1251098"/>
                    <a:pt x="361623" y="1230983"/>
                  </a:cubicBezTo>
                  <a:cubicBezTo>
                    <a:pt x="372092" y="1220514"/>
                    <a:pt x="383234" y="1210793"/>
                    <a:pt x="394899" y="1201894"/>
                  </a:cubicBezTo>
                  <a:cubicBezTo>
                    <a:pt x="392656" y="1199950"/>
                    <a:pt x="390338" y="1197856"/>
                    <a:pt x="388019" y="1195538"/>
                  </a:cubicBezTo>
                  <a:cubicBezTo>
                    <a:pt x="372765" y="1180433"/>
                    <a:pt x="354967" y="1155607"/>
                    <a:pt x="349434" y="1118892"/>
                  </a:cubicBezTo>
                  <a:cubicBezTo>
                    <a:pt x="312794" y="1113433"/>
                    <a:pt x="287968" y="1095561"/>
                    <a:pt x="272788" y="1080232"/>
                  </a:cubicBezTo>
                  <a:cubicBezTo>
                    <a:pt x="253346" y="1060715"/>
                    <a:pt x="245419" y="1040899"/>
                    <a:pt x="244596" y="1038731"/>
                  </a:cubicBezTo>
                  <a:cubicBezTo>
                    <a:pt x="242428" y="1032973"/>
                    <a:pt x="242428" y="1026616"/>
                    <a:pt x="244596" y="1020859"/>
                  </a:cubicBezTo>
                  <a:cubicBezTo>
                    <a:pt x="245419" y="1018690"/>
                    <a:pt x="253346" y="998875"/>
                    <a:pt x="272863" y="979282"/>
                  </a:cubicBezTo>
                  <a:cubicBezTo>
                    <a:pt x="287968" y="964028"/>
                    <a:pt x="312719" y="946231"/>
                    <a:pt x="349434" y="940697"/>
                  </a:cubicBezTo>
                  <a:cubicBezTo>
                    <a:pt x="354967" y="904057"/>
                    <a:pt x="372690" y="879231"/>
                    <a:pt x="388019" y="864051"/>
                  </a:cubicBezTo>
                  <a:cubicBezTo>
                    <a:pt x="390338" y="861733"/>
                    <a:pt x="392656" y="859639"/>
                    <a:pt x="394973" y="857695"/>
                  </a:cubicBezTo>
                  <a:cubicBezTo>
                    <a:pt x="383384" y="848796"/>
                    <a:pt x="372241" y="839150"/>
                    <a:pt x="361772" y="828681"/>
                  </a:cubicBezTo>
                  <a:cubicBezTo>
                    <a:pt x="341583" y="808417"/>
                    <a:pt x="324309" y="785984"/>
                    <a:pt x="310101" y="761756"/>
                  </a:cubicBezTo>
                  <a:cubicBezTo>
                    <a:pt x="254991" y="776188"/>
                    <a:pt x="195917" y="776113"/>
                    <a:pt x="140956" y="761382"/>
                  </a:cubicBezTo>
                  <a:cubicBezTo>
                    <a:pt x="132356" y="759064"/>
                    <a:pt x="125551" y="752333"/>
                    <a:pt x="123234" y="743659"/>
                  </a:cubicBezTo>
                  <a:cubicBezTo>
                    <a:pt x="115830" y="716216"/>
                    <a:pt x="112091" y="687577"/>
                    <a:pt x="112091" y="658489"/>
                  </a:cubicBezTo>
                  <a:cubicBezTo>
                    <a:pt x="112091" y="629923"/>
                    <a:pt x="115756" y="601732"/>
                    <a:pt x="122859" y="574588"/>
                  </a:cubicBezTo>
                  <a:cubicBezTo>
                    <a:pt x="98557" y="560381"/>
                    <a:pt x="76049" y="543033"/>
                    <a:pt x="55934" y="522917"/>
                  </a:cubicBezTo>
                  <a:cubicBezTo>
                    <a:pt x="35445" y="502354"/>
                    <a:pt x="17873" y="479472"/>
                    <a:pt x="3590" y="454795"/>
                  </a:cubicBezTo>
                  <a:cubicBezTo>
                    <a:pt x="-897" y="447019"/>
                    <a:pt x="-897" y="437447"/>
                    <a:pt x="3590" y="429671"/>
                  </a:cubicBezTo>
                  <a:cubicBezTo>
                    <a:pt x="17947" y="404844"/>
                    <a:pt x="35520" y="381962"/>
                    <a:pt x="55934" y="361548"/>
                  </a:cubicBezTo>
                  <a:cubicBezTo>
                    <a:pt x="76049" y="341433"/>
                    <a:pt x="98482" y="324084"/>
                    <a:pt x="122859" y="309877"/>
                  </a:cubicBezTo>
                  <a:cubicBezTo>
                    <a:pt x="115680" y="282658"/>
                    <a:pt x="112091" y="254542"/>
                    <a:pt x="112091" y="225977"/>
                  </a:cubicBezTo>
                  <a:cubicBezTo>
                    <a:pt x="112091" y="197262"/>
                    <a:pt x="115830" y="168548"/>
                    <a:pt x="123158" y="140806"/>
                  </a:cubicBezTo>
                  <a:cubicBezTo>
                    <a:pt x="125477" y="132132"/>
                    <a:pt x="132281" y="125327"/>
                    <a:pt x="140956" y="123008"/>
                  </a:cubicBezTo>
                  <a:cubicBezTo>
                    <a:pt x="195992" y="108278"/>
                    <a:pt x="255141" y="108203"/>
                    <a:pt x="310101" y="122635"/>
                  </a:cubicBezTo>
                  <a:cubicBezTo>
                    <a:pt x="324309" y="98332"/>
                    <a:pt x="341658" y="75899"/>
                    <a:pt x="361772" y="55785"/>
                  </a:cubicBezTo>
                  <a:cubicBezTo>
                    <a:pt x="382262" y="35295"/>
                    <a:pt x="405219" y="17648"/>
                    <a:pt x="429895" y="336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D63A6D3-D0F4-2BA2-6E25-4E489DBE22E4}"/>
                </a:ext>
              </a:extLst>
            </p:cNvPr>
            <p:cNvSpPr/>
            <p:nvPr userDrawn="1"/>
          </p:nvSpPr>
          <p:spPr>
            <a:xfrm>
              <a:off x="5651066" y="148590"/>
              <a:ext cx="6356369" cy="3526875"/>
            </a:xfrm>
            <a:custGeom>
              <a:avLst/>
              <a:gdLst>
                <a:gd name="connsiteX0" fmla="*/ 5174656 w 6356369"/>
                <a:gd name="connsiteY0" fmla="*/ 3334623 h 3526875"/>
                <a:gd name="connsiteX1" fmla="*/ 5090906 w 6356369"/>
                <a:gd name="connsiteY1" fmla="*/ 3387565 h 3526875"/>
                <a:gd name="connsiteX2" fmla="*/ 5129490 w 6356369"/>
                <a:gd name="connsiteY2" fmla="*/ 3435946 h 3526875"/>
                <a:gd name="connsiteX3" fmla="*/ 5174656 w 6356369"/>
                <a:gd name="connsiteY3" fmla="*/ 3472587 h 3526875"/>
                <a:gd name="connsiteX4" fmla="*/ 5219822 w 6356369"/>
                <a:gd name="connsiteY4" fmla="*/ 3435946 h 3526875"/>
                <a:gd name="connsiteX5" fmla="*/ 5227898 w 6356369"/>
                <a:gd name="connsiteY5" fmla="*/ 3427571 h 3526875"/>
                <a:gd name="connsiteX6" fmla="*/ 5242704 w 6356369"/>
                <a:gd name="connsiteY6" fmla="*/ 3410223 h 3526875"/>
                <a:gd name="connsiteX7" fmla="*/ 5258631 w 6356369"/>
                <a:gd name="connsiteY7" fmla="*/ 3387640 h 3526875"/>
                <a:gd name="connsiteX8" fmla="*/ 5174656 w 6356369"/>
                <a:gd name="connsiteY8" fmla="*/ 3334623 h 3526875"/>
                <a:gd name="connsiteX9" fmla="*/ 3991756 w 6356369"/>
                <a:gd name="connsiteY9" fmla="*/ 3334623 h 3526875"/>
                <a:gd name="connsiteX10" fmla="*/ 3908006 w 6356369"/>
                <a:gd name="connsiteY10" fmla="*/ 3387565 h 3526875"/>
                <a:gd name="connsiteX11" fmla="*/ 3946591 w 6356369"/>
                <a:gd name="connsiteY11" fmla="*/ 3435946 h 3526875"/>
                <a:gd name="connsiteX12" fmla="*/ 3991756 w 6356369"/>
                <a:gd name="connsiteY12" fmla="*/ 3472587 h 3526875"/>
                <a:gd name="connsiteX13" fmla="*/ 4036922 w 6356369"/>
                <a:gd name="connsiteY13" fmla="*/ 3435946 h 3526875"/>
                <a:gd name="connsiteX14" fmla="*/ 4075507 w 6356369"/>
                <a:gd name="connsiteY14" fmla="*/ 3387565 h 3526875"/>
                <a:gd name="connsiteX15" fmla="*/ 3991756 w 6356369"/>
                <a:gd name="connsiteY15" fmla="*/ 3334623 h 3526875"/>
                <a:gd name="connsiteX16" fmla="*/ 2808780 w 6356369"/>
                <a:gd name="connsiteY16" fmla="*/ 3334623 h 3526875"/>
                <a:gd name="connsiteX17" fmla="*/ 2725031 w 6356369"/>
                <a:gd name="connsiteY17" fmla="*/ 3387565 h 3526875"/>
                <a:gd name="connsiteX18" fmla="*/ 2763616 w 6356369"/>
                <a:gd name="connsiteY18" fmla="*/ 3435946 h 3526875"/>
                <a:gd name="connsiteX19" fmla="*/ 2808856 w 6356369"/>
                <a:gd name="connsiteY19" fmla="*/ 3472587 h 3526875"/>
                <a:gd name="connsiteX20" fmla="*/ 2854021 w 6356369"/>
                <a:gd name="connsiteY20" fmla="*/ 3435946 h 3526875"/>
                <a:gd name="connsiteX21" fmla="*/ 2892532 w 6356369"/>
                <a:gd name="connsiteY21" fmla="*/ 3387565 h 3526875"/>
                <a:gd name="connsiteX22" fmla="*/ 2808780 w 6356369"/>
                <a:gd name="connsiteY22" fmla="*/ 3334623 h 3526875"/>
                <a:gd name="connsiteX23" fmla="*/ 1625881 w 6356369"/>
                <a:gd name="connsiteY23" fmla="*/ 3334623 h 3526875"/>
                <a:gd name="connsiteX24" fmla="*/ 1542130 w 6356369"/>
                <a:gd name="connsiteY24" fmla="*/ 3387565 h 3526875"/>
                <a:gd name="connsiteX25" fmla="*/ 1580715 w 6356369"/>
                <a:gd name="connsiteY25" fmla="*/ 3435946 h 3526875"/>
                <a:gd name="connsiteX26" fmla="*/ 1625955 w 6356369"/>
                <a:gd name="connsiteY26" fmla="*/ 3472587 h 3526875"/>
                <a:gd name="connsiteX27" fmla="*/ 1671121 w 6356369"/>
                <a:gd name="connsiteY27" fmla="*/ 3435946 h 3526875"/>
                <a:gd name="connsiteX28" fmla="*/ 1709631 w 6356369"/>
                <a:gd name="connsiteY28" fmla="*/ 3387565 h 3526875"/>
                <a:gd name="connsiteX29" fmla="*/ 1625881 w 6356369"/>
                <a:gd name="connsiteY29" fmla="*/ 3334623 h 3526875"/>
                <a:gd name="connsiteX30" fmla="*/ 442980 w 6356369"/>
                <a:gd name="connsiteY30" fmla="*/ 3334623 h 3526875"/>
                <a:gd name="connsiteX31" fmla="*/ 359230 w 6356369"/>
                <a:gd name="connsiteY31" fmla="*/ 3387565 h 3526875"/>
                <a:gd name="connsiteX32" fmla="*/ 397815 w 6356369"/>
                <a:gd name="connsiteY32" fmla="*/ 3435946 h 3526875"/>
                <a:gd name="connsiteX33" fmla="*/ 442980 w 6356369"/>
                <a:gd name="connsiteY33" fmla="*/ 3472587 h 3526875"/>
                <a:gd name="connsiteX34" fmla="*/ 488146 w 6356369"/>
                <a:gd name="connsiteY34" fmla="*/ 3435946 h 3526875"/>
                <a:gd name="connsiteX35" fmla="*/ 526731 w 6356369"/>
                <a:gd name="connsiteY35" fmla="*/ 3387565 h 3526875"/>
                <a:gd name="connsiteX36" fmla="*/ 442980 w 6356369"/>
                <a:gd name="connsiteY36" fmla="*/ 3334623 h 3526875"/>
                <a:gd name="connsiteX37" fmla="*/ 6288462 w 6356369"/>
                <a:gd name="connsiteY37" fmla="*/ 3251546 h 3526875"/>
                <a:gd name="connsiteX38" fmla="*/ 6231334 w 6356369"/>
                <a:gd name="connsiteY38" fmla="*/ 3261116 h 3526875"/>
                <a:gd name="connsiteX39" fmla="*/ 6250700 w 6356369"/>
                <a:gd name="connsiteY39" fmla="*/ 3342998 h 3526875"/>
                <a:gd name="connsiteX40" fmla="*/ 6322187 w 6356369"/>
                <a:gd name="connsiteY40" fmla="*/ 3298805 h 3526875"/>
                <a:gd name="connsiteX41" fmla="*/ 6288462 w 6356369"/>
                <a:gd name="connsiteY41" fmla="*/ 3251546 h 3526875"/>
                <a:gd name="connsiteX42" fmla="*/ 5243676 w 6356369"/>
                <a:gd name="connsiteY42" fmla="*/ 3251546 h 3526875"/>
                <a:gd name="connsiteX43" fmla="*/ 5210026 w 6356369"/>
                <a:gd name="connsiteY43" fmla="*/ 3298730 h 3526875"/>
                <a:gd name="connsiteX44" fmla="*/ 5281513 w 6356369"/>
                <a:gd name="connsiteY44" fmla="*/ 3342923 h 3526875"/>
                <a:gd name="connsiteX45" fmla="*/ 5300880 w 6356369"/>
                <a:gd name="connsiteY45" fmla="*/ 3261192 h 3526875"/>
                <a:gd name="connsiteX46" fmla="*/ 5243676 w 6356369"/>
                <a:gd name="connsiteY46" fmla="*/ 3251546 h 3526875"/>
                <a:gd name="connsiteX47" fmla="*/ 5105638 w 6356369"/>
                <a:gd name="connsiteY47" fmla="*/ 3251546 h 3526875"/>
                <a:gd name="connsiteX48" fmla="*/ 5048433 w 6356369"/>
                <a:gd name="connsiteY48" fmla="*/ 3261116 h 3526875"/>
                <a:gd name="connsiteX49" fmla="*/ 5067800 w 6356369"/>
                <a:gd name="connsiteY49" fmla="*/ 3342998 h 3526875"/>
                <a:gd name="connsiteX50" fmla="*/ 5139286 w 6356369"/>
                <a:gd name="connsiteY50" fmla="*/ 3298805 h 3526875"/>
                <a:gd name="connsiteX51" fmla="*/ 5105638 w 6356369"/>
                <a:gd name="connsiteY51" fmla="*/ 3251546 h 3526875"/>
                <a:gd name="connsiteX52" fmla="*/ 4060700 w 6356369"/>
                <a:gd name="connsiteY52" fmla="*/ 3251546 h 3526875"/>
                <a:gd name="connsiteX53" fmla="*/ 4027051 w 6356369"/>
                <a:gd name="connsiteY53" fmla="*/ 3298730 h 3526875"/>
                <a:gd name="connsiteX54" fmla="*/ 4098538 w 6356369"/>
                <a:gd name="connsiteY54" fmla="*/ 3342923 h 3526875"/>
                <a:gd name="connsiteX55" fmla="*/ 4117906 w 6356369"/>
                <a:gd name="connsiteY55" fmla="*/ 3261116 h 3526875"/>
                <a:gd name="connsiteX56" fmla="*/ 4060700 w 6356369"/>
                <a:gd name="connsiteY56" fmla="*/ 3251546 h 3526875"/>
                <a:gd name="connsiteX57" fmla="*/ 3922662 w 6356369"/>
                <a:gd name="connsiteY57" fmla="*/ 3251546 h 3526875"/>
                <a:gd name="connsiteX58" fmla="*/ 3865458 w 6356369"/>
                <a:gd name="connsiteY58" fmla="*/ 3261116 h 3526875"/>
                <a:gd name="connsiteX59" fmla="*/ 3884824 w 6356369"/>
                <a:gd name="connsiteY59" fmla="*/ 3342998 h 3526875"/>
                <a:gd name="connsiteX60" fmla="*/ 3956312 w 6356369"/>
                <a:gd name="connsiteY60" fmla="*/ 3298805 h 3526875"/>
                <a:gd name="connsiteX61" fmla="*/ 3922662 w 6356369"/>
                <a:gd name="connsiteY61" fmla="*/ 3251546 h 3526875"/>
                <a:gd name="connsiteX62" fmla="*/ 2877800 w 6356369"/>
                <a:gd name="connsiteY62" fmla="*/ 3251546 h 3526875"/>
                <a:gd name="connsiteX63" fmla="*/ 2844150 w 6356369"/>
                <a:gd name="connsiteY63" fmla="*/ 3298730 h 3526875"/>
                <a:gd name="connsiteX64" fmla="*/ 2915638 w 6356369"/>
                <a:gd name="connsiteY64" fmla="*/ 3342923 h 3526875"/>
                <a:gd name="connsiteX65" fmla="*/ 2935005 w 6356369"/>
                <a:gd name="connsiteY65" fmla="*/ 3261116 h 3526875"/>
                <a:gd name="connsiteX66" fmla="*/ 2877800 w 6356369"/>
                <a:gd name="connsiteY66" fmla="*/ 3251546 h 3526875"/>
                <a:gd name="connsiteX67" fmla="*/ 2739687 w 6356369"/>
                <a:gd name="connsiteY67" fmla="*/ 3251546 h 3526875"/>
                <a:gd name="connsiteX68" fmla="*/ 2682557 w 6356369"/>
                <a:gd name="connsiteY68" fmla="*/ 3261116 h 3526875"/>
                <a:gd name="connsiteX69" fmla="*/ 2701924 w 6356369"/>
                <a:gd name="connsiteY69" fmla="*/ 3342998 h 3526875"/>
                <a:gd name="connsiteX70" fmla="*/ 2773411 w 6356369"/>
                <a:gd name="connsiteY70" fmla="*/ 3298805 h 3526875"/>
                <a:gd name="connsiteX71" fmla="*/ 2739687 w 6356369"/>
                <a:gd name="connsiteY71" fmla="*/ 3251546 h 3526875"/>
                <a:gd name="connsiteX72" fmla="*/ 1694900 w 6356369"/>
                <a:gd name="connsiteY72" fmla="*/ 3251546 h 3526875"/>
                <a:gd name="connsiteX73" fmla="*/ 1661250 w 6356369"/>
                <a:gd name="connsiteY73" fmla="*/ 3298730 h 3526875"/>
                <a:gd name="connsiteX74" fmla="*/ 1732737 w 6356369"/>
                <a:gd name="connsiteY74" fmla="*/ 3342923 h 3526875"/>
                <a:gd name="connsiteX75" fmla="*/ 1752179 w 6356369"/>
                <a:gd name="connsiteY75" fmla="*/ 3261192 h 3526875"/>
                <a:gd name="connsiteX76" fmla="*/ 1694900 w 6356369"/>
                <a:gd name="connsiteY76" fmla="*/ 3251546 h 3526875"/>
                <a:gd name="connsiteX77" fmla="*/ 1556861 w 6356369"/>
                <a:gd name="connsiteY77" fmla="*/ 3251546 h 3526875"/>
                <a:gd name="connsiteX78" fmla="*/ 1499657 w 6356369"/>
                <a:gd name="connsiteY78" fmla="*/ 3261116 h 3526875"/>
                <a:gd name="connsiteX79" fmla="*/ 1519024 w 6356369"/>
                <a:gd name="connsiteY79" fmla="*/ 3342998 h 3526875"/>
                <a:gd name="connsiteX80" fmla="*/ 1590511 w 6356369"/>
                <a:gd name="connsiteY80" fmla="*/ 3298805 h 3526875"/>
                <a:gd name="connsiteX81" fmla="*/ 1556861 w 6356369"/>
                <a:gd name="connsiteY81" fmla="*/ 3251546 h 3526875"/>
                <a:gd name="connsiteX82" fmla="*/ 512000 w 6356369"/>
                <a:gd name="connsiteY82" fmla="*/ 3251546 h 3526875"/>
                <a:gd name="connsiteX83" fmla="*/ 478350 w 6356369"/>
                <a:gd name="connsiteY83" fmla="*/ 3298730 h 3526875"/>
                <a:gd name="connsiteX84" fmla="*/ 549837 w 6356369"/>
                <a:gd name="connsiteY84" fmla="*/ 3342923 h 3526875"/>
                <a:gd name="connsiteX85" fmla="*/ 569204 w 6356369"/>
                <a:gd name="connsiteY85" fmla="*/ 3261192 h 3526875"/>
                <a:gd name="connsiteX86" fmla="*/ 512000 w 6356369"/>
                <a:gd name="connsiteY86" fmla="*/ 3251546 h 3526875"/>
                <a:gd name="connsiteX87" fmla="*/ 373961 w 6356369"/>
                <a:gd name="connsiteY87" fmla="*/ 3251546 h 3526875"/>
                <a:gd name="connsiteX88" fmla="*/ 316756 w 6356369"/>
                <a:gd name="connsiteY88" fmla="*/ 3261116 h 3526875"/>
                <a:gd name="connsiteX89" fmla="*/ 336124 w 6356369"/>
                <a:gd name="connsiteY89" fmla="*/ 3342998 h 3526875"/>
                <a:gd name="connsiteX90" fmla="*/ 407611 w 6356369"/>
                <a:gd name="connsiteY90" fmla="*/ 3298805 h 3526875"/>
                <a:gd name="connsiteX91" fmla="*/ 373961 w 6356369"/>
                <a:gd name="connsiteY91" fmla="*/ 3251546 h 3526875"/>
                <a:gd name="connsiteX92" fmla="*/ 5447967 w 6356369"/>
                <a:gd name="connsiteY92" fmla="*/ 3239581 h 3526875"/>
                <a:gd name="connsiteX93" fmla="*/ 5351206 w 6356369"/>
                <a:gd name="connsiteY93" fmla="*/ 3261491 h 3526875"/>
                <a:gd name="connsiteX94" fmla="*/ 5329370 w 6356369"/>
                <a:gd name="connsiteY94" fmla="*/ 3358252 h 3526875"/>
                <a:gd name="connsiteX95" fmla="*/ 5390912 w 6356369"/>
                <a:gd name="connsiteY95" fmla="*/ 3365057 h 3526875"/>
                <a:gd name="connsiteX96" fmla="*/ 5448864 w 6356369"/>
                <a:gd name="connsiteY96" fmla="*/ 3359075 h 3526875"/>
                <a:gd name="connsiteX97" fmla="*/ 5454772 w 6356369"/>
                <a:gd name="connsiteY97" fmla="*/ 3301122 h 3526875"/>
                <a:gd name="connsiteX98" fmla="*/ 5447967 w 6356369"/>
                <a:gd name="connsiteY98" fmla="*/ 3239581 h 3526875"/>
                <a:gd name="connsiteX99" fmla="*/ 4265067 w 6356369"/>
                <a:gd name="connsiteY99" fmla="*/ 3239581 h 3526875"/>
                <a:gd name="connsiteX100" fmla="*/ 4168305 w 6356369"/>
                <a:gd name="connsiteY100" fmla="*/ 3261491 h 3526875"/>
                <a:gd name="connsiteX101" fmla="*/ 4146396 w 6356369"/>
                <a:gd name="connsiteY101" fmla="*/ 3358252 h 3526875"/>
                <a:gd name="connsiteX102" fmla="*/ 4208012 w 6356369"/>
                <a:gd name="connsiteY102" fmla="*/ 3365057 h 3526875"/>
                <a:gd name="connsiteX103" fmla="*/ 4265964 w 6356369"/>
                <a:gd name="connsiteY103" fmla="*/ 3359075 h 3526875"/>
                <a:gd name="connsiteX104" fmla="*/ 4271946 w 6356369"/>
                <a:gd name="connsiteY104" fmla="*/ 3301122 h 3526875"/>
                <a:gd name="connsiteX105" fmla="*/ 4268282 w 6356369"/>
                <a:gd name="connsiteY105" fmla="*/ 3255808 h 3526875"/>
                <a:gd name="connsiteX106" fmla="*/ 4265067 w 6356369"/>
                <a:gd name="connsiteY106" fmla="*/ 3239581 h 3526875"/>
                <a:gd name="connsiteX107" fmla="*/ 3082166 w 6356369"/>
                <a:gd name="connsiteY107" fmla="*/ 3239581 h 3526875"/>
                <a:gd name="connsiteX108" fmla="*/ 2985404 w 6356369"/>
                <a:gd name="connsiteY108" fmla="*/ 3261491 h 3526875"/>
                <a:gd name="connsiteX109" fmla="*/ 2963495 w 6356369"/>
                <a:gd name="connsiteY109" fmla="*/ 3358252 h 3526875"/>
                <a:gd name="connsiteX110" fmla="*/ 3025111 w 6356369"/>
                <a:gd name="connsiteY110" fmla="*/ 3365057 h 3526875"/>
                <a:gd name="connsiteX111" fmla="*/ 3082988 w 6356369"/>
                <a:gd name="connsiteY111" fmla="*/ 3359075 h 3526875"/>
                <a:gd name="connsiteX112" fmla="*/ 3088971 w 6356369"/>
                <a:gd name="connsiteY112" fmla="*/ 3301122 h 3526875"/>
                <a:gd name="connsiteX113" fmla="*/ 3082166 w 6356369"/>
                <a:gd name="connsiteY113" fmla="*/ 3239581 h 3526875"/>
                <a:gd name="connsiteX114" fmla="*/ 1899266 w 6356369"/>
                <a:gd name="connsiteY114" fmla="*/ 3239581 h 3526875"/>
                <a:gd name="connsiteX115" fmla="*/ 1802504 w 6356369"/>
                <a:gd name="connsiteY115" fmla="*/ 3261491 h 3526875"/>
                <a:gd name="connsiteX116" fmla="*/ 1780595 w 6356369"/>
                <a:gd name="connsiteY116" fmla="*/ 3358252 h 3526875"/>
                <a:gd name="connsiteX117" fmla="*/ 1842136 w 6356369"/>
                <a:gd name="connsiteY117" fmla="*/ 3365057 h 3526875"/>
                <a:gd name="connsiteX118" fmla="*/ 1900089 w 6356369"/>
                <a:gd name="connsiteY118" fmla="*/ 3359075 h 3526875"/>
                <a:gd name="connsiteX119" fmla="*/ 1906070 w 6356369"/>
                <a:gd name="connsiteY119" fmla="*/ 3301122 h 3526875"/>
                <a:gd name="connsiteX120" fmla="*/ 1899266 w 6356369"/>
                <a:gd name="connsiteY120" fmla="*/ 3239581 h 3526875"/>
                <a:gd name="connsiteX121" fmla="*/ 716366 w 6356369"/>
                <a:gd name="connsiteY121" fmla="*/ 3239581 h 3526875"/>
                <a:gd name="connsiteX122" fmla="*/ 619604 w 6356369"/>
                <a:gd name="connsiteY122" fmla="*/ 3261491 h 3526875"/>
                <a:gd name="connsiteX123" fmla="*/ 597694 w 6356369"/>
                <a:gd name="connsiteY123" fmla="*/ 3358252 h 3526875"/>
                <a:gd name="connsiteX124" fmla="*/ 659236 w 6356369"/>
                <a:gd name="connsiteY124" fmla="*/ 3365057 h 3526875"/>
                <a:gd name="connsiteX125" fmla="*/ 717188 w 6356369"/>
                <a:gd name="connsiteY125" fmla="*/ 3359075 h 3526875"/>
                <a:gd name="connsiteX126" fmla="*/ 723171 w 6356369"/>
                <a:gd name="connsiteY126" fmla="*/ 3301122 h 3526875"/>
                <a:gd name="connsiteX127" fmla="*/ 716366 w 6356369"/>
                <a:gd name="connsiteY127" fmla="*/ 3239581 h 3526875"/>
                <a:gd name="connsiteX128" fmla="*/ 6084171 w 6356369"/>
                <a:gd name="connsiteY128" fmla="*/ 3239506 h 3526875"/>
                <a:gd name="connsiteX129" fmla="*/ 6077367 w 6356369"/>
                <a:gd name="connsiteY129" fmla="*/ 3301048 h 3526875"/>
                <a:gd name="connsiteX130" fmla="*/ 6083348 w 6356369"/>
                <a:gd name="connsiteY130" fmla="*/ 3359000 h 3526875"/>
                <a:gd name="connsiteX131" fmla="*/ 6141376 w 6356369"/>
                <a:gd name="connsiteY131" fmla="*/ 3364983 h 3526875"/>
                <a:gd name="connsiteX132" fmla="*/ 6202918 w 6356369"/>
                <a:gd name="connsiteY132" fmla="*/ 3358103 h 3526875"/>
                <a:gd name="connsiteX133" fmla="*/ 6181008 w 6356369"/>
                <a:gd name="connsiteY133" fmla="*/ 3261341 h 3526875"/>
                <a:gd name="connsiteX134" fmla="*/ 6084171 w 6356369"/>
                <a:gd name="connsiteY134" fmla="*/ 3239506 h 3526875"/>
                <a:gd name="connsiteX135" fmla="*/ 4901270 w 6356369"/>
                <a:gd name="connsiteY135" fmla="*/ 3239506 h 3526875"/>
                <a:gd name="connsiteX136" fmla="*/ 4894466 w 6356369"/>
                <a:gd name="connsiteY136" fmla="*/ 3301048 h 3526875"/>
                <a:gd name="connsiteX137" fmla="*/ 4900448 w 6356369"/>
                <a:gd name="connsiteY137" fmla="*/ 3359000 h 3526875"/>
                <a:gd name="connsiteX138" fmla="*/ 4958400 w 6356369"/>
                <a:gd name="connsiteY138" fmla="*/ 3364983 h 3526875"/>
                <a:gd name="connsiteX139" fmla="*/ 5019868 w 6356369"/>
                <a:gd name="connsiteY139" fmla="*/ 3358103 h 3526875"/>
                <a:gd name="connsiteX140" fmla="*/ 4998032 w 6356369"/>
                <a:gd name="connsiteY140" fmla="*/ 3261341 h 3526875"/>
                <a:gd name="connsiteX141" fmla="*/ 4901270 w 6356369"/>
                <a:gd name="connsiteY141" fmla="*/ 3239506 h 3526875"/>
                <a:gd name="connsiteX142" fmla="*/ 3718370 w 6356369"/>
                <a:gd name="connsiteY142" fmla="*/ 3239506 h 3526875"/>
                <a:gd name="connsiteX143" fmla="*/ 3711491 w 6356369"/>
                <a:gd name="connsiteY143" fmla="*/ 3301048 h 3526875"/>
                <a:gd name="connsiteX144" fmla="*/ 3717548 w 6356369"/>
                <a:gd name="connsiteY144" fmla="*/ 3359000 h 3526875"/>
                <a:gd name="connsiteX145" fmla="*/ 3775501 w 6356369"/>
                <a:gd name="connsiteY145" fmla="*/ 3364983 h 3526875"/>
                <a:gd name="connsiteX146" fmla="*/ 3837042 w 6356369"/>
                <a:gd name="connsiteY146" fmla="*/ 3358103 h 3526875"/>
                <a:gd name="connsiteX147" fmla="*/ 3815132 w 6356369"/>
                <a:gd name="connsiteY147" fmla="*/ 3261341 h 3526875"/>
                <a:gd name="connsiteX148" fmla="*/ 3718370 w 6356369"/>
                <a:gd name="connsiteY148" fmla="*/ 3239506 h 3526875"/>
                <a:gd name="connsiteX149" fmla="*/ 2535470 w 6356369"/>
                <a:gd name="connsiteY149" fmla="*/ 3239506 h 3526875"/>
                <a:gd name="connsiteX150" fmla="*/ 2528591 w 6356369"/>
                <a:gd name="connsiteY150" fmla="*/ 3301048 h 3526875"/>
                <a:gd name="connsiteX151" fmla="*/ 2534573 w 6356369"/>
                <a:gd name="connsiteY151" fmla="*/ 3359000 h 3526875"/>
                <a:gd name="connsiteX152" fmla="*/ 2592600 w 6356369"/>
                <a:gd name="connsiteY152" fmla="*/ 3364983 h 3526875"/>
                <a:gd name="connsiteX153" fmla="*/ 2654142 w 6356369"/>
                <a:gd name="connsiteY153" fmla="*/ 3358103 h 3526875"/>
                <a:gd name="connsiteX154" fmla="*/ 2632232 w 6356369"/>
                <a:gd name="connsiteY154" fmla="*/ 3261341 h 3526875"/>
                <a:gd name="connsiteX155" fmla="*/ 2535470 w 6356369"/>
                <a:gd name="connsiteY155" fmla="*/ 3239506 h 3526875"/>
                <a:gd name="connsiteX156" fmla="*/ 1352495 w 6356369"/>
                <a:gd name="connsiteY156" fmla="*/ 3239506 h 3526875"/>
                <a:gd name="connsiteX157" fmla="*/ 1345690 w 6356369"/>
                <a:gd name="connsiteY157" fmla="*/ 3301048 h 3526875"/>
                <a:gd name="connsiteX158" fmla="*/ 1351673 w 6356369"/>
                <a:gd name="connsiteY158" fmla="*/ 3359000 h 3526875"/>
                <a:gd name="connsiteX159" fmla="*/ 1409700 w 6356369"/>
                <a:gd name="connsiteY159" fmla="*/ 3364983 h 3526875"/>
                <a:gd name="connsiteX160" fmla="*/ 1471092 w 6356369"/>
                <a:gd name="connsiteY160" fmla="*/ 3358103 h 3526875"/>
                <a:gd name="connsiteX161" fmla="*/ 1449257 w 6356369"/>
                <a:gd name="connsiteY161" fmla="*/ 3261341 h 3526875"/>
                <a:gd name="connsiteX162" fmla="*/ 1352495 w 6356369"/>
                <a:gd name="connsiteY162" fmla="*/ 3239506 h 3526875"/>
                <a:gd name="connsiteX163" fmla="*/ 169595 w 6356369"/>
                <a:gd name="connsiteY163" fmla="*/ 3239506 h 3526875"/>
                <a:gd name="connsiteX164" fmla="*/ 162791 w 6356369"/>
                <a:gd name="connsiteY164" fmla="*/ 3301048 h 3526875"/>
                <a:gd name="connsiteX165" fmla="*/ 168772 w 6356369"/>
                <a:gd name="connsiteY165" fmla="*/ 3359000 h 3526875"/>
                <a:gd name="connsiteX166" fmla="*/ 226725 w 6356369"/>
                <a:gd name="connsiteY166" fmla="*/ 3364983 h 3526875"/>
                <a:gd name="connsiteX167" fmla="*/ 288192 w 6356369"/>
                <a:gd name="connsiteY167" fmla="*/ 3358103 h 3526875"/>
                <a:gd name="connsiteX168" fmla="*/ 266357 w 6356369"/>
                <a:gd name="connsiteY168" fmla="*/ 3261341 h 3526875"/>
                <a:gd name="connsiteX169" fmla="*/ 169595 w 6356369"/>
                <a:gd name="connsiteY169" fmla="*/ 3239506 h 3526875"/>
                <a:gd name="connsiteX170" fmla="*/ 6143694 w 6356369"/>
                <a:gd name="connsiteY170" fmla="*/ 3120237 h 3526875"/>
                <a:gd name="connsiteX171" fmla="*/ 6099650 w 6356369"/>
                <a:gd name="connsiteY171" fmla="*/ 3191724 h 3526875"/>
                <a:gd name="connsiteX172" fmla="*/ 6181382 w 6356369"/>
                <a:gd name="connsiteY172" fmla="*/ 3211091 h 3526875"/>
                <a:gd name="connsiteX173" fmla="*/ 6190953 w 6356369"/>
                <a:gd name="connsiteY173" fmla="*/ 3153886 h 3526875"/>
                <a:gd name="connsiteX174" fmla="*/ 6143694 w 6356369"/>
                <a:gd name="connsiteY174" fmla="*/ 3120237 h 3526875"/>
                <a:gd name="connsiteX175" fmla="*/ 5388520 w 6356369"/>
                <a:gd name="connsiteY175" fmla="*/ 3120237 h 3526875"/>
                <a:gd name="connsiteX176" fmla="*/ 5341335 w 6356369"/>
                <a:gd name="connsiteY176" fmla="*/ 3153886 h 3526875"/>
                <a:gd name="connsiteX177" fmla="*/ 5350906 w 6356369"/>
                <a:gd name="connsiteY177" fmla="*/ 3211091 h 3526875"/>
                <a:gd name="connsiteX178" fmla="*/ 5432712 w 6356369"/>
                <a:gd name="connsiteY178" fmla="*/ 3191724 h 3526875"/>
                <a:gd name="connsiteX179" fmla="*/ 5388520 w 6356369"/>
                <a:gd name="connsiteY179" fmla="*/ 3120237 h 3526875"/>
                <a:gd name="connsiteX180" fmla="*/ 4960794 w 6356369"/>
                <a:gd name="connsiteY180" fmla="*/ 3120237 h 3526875"/>
                <a:gd name="connsiteX181" fmla="*/ 4916675 w 6356369"/>
                <a:gd name="connsiteY181" fmla="*/ 3191724 h 3526875"/>
                <a:gd name="connsiteX182" fmla="*/ 4998406 w 6356369"/>
                <a:gd name="connsiteY182" fmla="*/ 3211091 h 3526875"/>
                <a:gd name="connsiteX183" fmla="*/ 5007978 w 6356369"/>
                <a:gd name="connsiteY183" fmla="*/ 3153886 h 3526875"/>
                <a:gd name="connsiteX184" fmla="*/ 4960794 w 6356369"/>
                <a:gd name="connsiteY184" fmla="*/ 3120237 h 3526875"/>
                <a:gd name="connsiteX185" fmla="*/ 4205544 w 6356369"/>
                <a:gd name="connsiteY185" fmla="*/ 3120237 h 3526875"/>
                <a:gd name="connsiteX186" fmla="*/ 4158360 w 6356369"/>
                <a:gd name="connsiteY186" fmla="*/ 3153886 h 3526875"/>
                <a:gd name="connsiteX187" fmla="*/ 4167931 w 6356369"/>
                <a:gd name="connsiteY187" fmla="*/ 3211091 h 3526875"/>
                <a:gd name="connsiteX188" fmla="*/ 4249738 w 6356369"/>
                <a:gd name="connsiteY188" fmla="*/ 3191724 h 3526875"/>
                <a:gd name="connsiteX189" fmla="*/ 4205544 w 6356369"/>
                <a:gd name="connsiteY189" fmla="*/ 3120237 h 3526875"/>
                <a:gd name="connsiteX190" fmla="*/ 3777894 w 6356369"/>
                <a:gd name="connsiteY190" fmla="*/ 3120237 h 3526875"/>
                <a:gd name="connsiteX191" fmla="*/ 3733775 w 6356369"/>
                <a:gd name="connsiteY191" fmla="*/ 3191724 h 3526875"/>
                <a:gd name="connsiteX192" fmla="*/ 3815507 w 6356369"/>
                <a:gd name="connsiteY192" fmla="*/ 3211091 h 3526875"/>
                <a:gd name="connsiteX193" fmla="*/ 3825153 w 6356369"/>
                <a:gd name="connsiteY193" fmla="*/ 3153886 h 3526875"/>
                <a:gd name="connsiteX194" fmla="*/ 3777894 w 6356369"/>
                <a:gd name="connsiteY194" fmla="*/ 3120237 h 3526875"/>
                <a:gd name="connsiteX195" fmla="*/ 3022568 w 6356369"/>
                <a:gd name="connsiteY195" fmla="*/ 3120237 h 3526875"/>
                <a:gd name="connsiteX196" fmla="*/ 2975384 w 6356369"/>
                <a:gd name="connsiteY196" fmla="*/ 3153886 h 3526875"/>
                <a:gd name="connsiteX197" fmla="*/ 2985031 w 6356369"/>
                <a:gd name="connsiteY197" fmla="*/ 3211091 h 3526875"/>
                <a:gd name="connsiteX198" fmla="*/ 3066837 w 6356369"/>
                <a:gd name="connsiteY198" fmla="*/ 3191724 h 3526875"/>
                <a:gd name="connsiteX199" fmla="*/ 3022568 w 6356369"/>
                <a:gd name="connsiteY199" fmla="*/ 3120237 h 3526875"/>
                <a:gd name="connsiteX200" fmla="*/ 2594919 w 6356369"/>
                <a:gd name="connsiteY200" fmla="*/ 3120237 h 3526875"/>
                <a:gd name="connsiteX201" fmla="*/ 2550800 w 6356369"/>
                <a:gd name="connsiteY201" fmla="*/ 3191724 h 3526875"/>
                <a:gd name="connsiteX202" fmla="*/ 2632606 w 6356369"/>
                <a:gd name="connsiteY202" fmla="*/ 3211091 h 3526875"/>
                <a:gd name="connsiteX203" fmla="*/ 2642177 w 6356369"/>
                <a:gd name="connsiteY203" fmla="*/ 3153886 h 3526875"/>
                <a:gd name="connsiteX204" fmla="*/ 2594919 w 6356369"/>
                <a:gd name="connsiteY204" fmla="*/ 3120237 h 3526875"/>
                <a:gd name="connsiteX205" fmla="*/ 1839669 w 6356369"/>
                <a:gd name="connsiteY205" fmla="*/ 3120237 h 3526875"/>
                <a:gd name="connsiteX206" fmla="*/ 1792484 w 6356369"/>
                <a:gd name="connsiteY206" fmla="*/ 3153886 h 3526875"/>
                <a:gd name="connsiteX207" fmla="*/ 1802130 w 6356369"/>
                <a:gd name="connsiteY207" fmla="*/ 3211091 h 3526875"/>
                <a:gd name="connsiteX208" fmla="*/ 1883937 w 6356369"/>
                <a:gd name="connsiteY208" fmla="*/ 3191724 h 3526875"/>
                <a:gd name="connsiteX209" fmla="*/ 1839669 w 6356369"/>
                <a:gd name="connsiteY209" fmla="*/ 3120237 h 3526875"/>
                <a:gd name="connsiteX210" fmla="*/ 1412018 w 6356369"/>
                <a:gd name="connsiteY210" fmla="*/ 3120237 h 3526875"/>
                <a:gd name="connsiteX211" fmla="*/ 1367974 w 6356369"/>
                <a:gd name="connsiteY211" fmla="*/ 3191724 h 3526875"/>
                <a:gd name="connsiteX212" fmla="*/ 1449706 w 6356369"/>
                <a:gd name="connsiteY212" fmla="*/ 3211091 h 3526875"/>
                <a:gd name="connsiteX213" fmla="*/ 1459277 w 6356369"/>
                <a:gd name="connsiteY213" fmla="*/ 3153886 h 3526875"/>
                <a:gd name="connsiteX214" fmla="*/ 1412018 w 6356369"/>
                <a:gd name="connsiteY214" fmla="*/ 3120237 h 3526875"/>
                <a:gd name="connsiteX215" fmla="*/ 656843 w 6356369"/>
                <a:gd name="connsiteY215" fmla="*/ 3120237 h 3526875"/>
                <a:gd name="connsiteX216" fmla="*/ 609658 w 6356369"/>
                <a:gd name="connsiteY216" fmla="*/ 3153886 h 3526875"/>
                <a:gd name="connsiteX217" fmla="*/ 619230 w 6356369"/>
                <a:gd name="connsiteY217" fmla="*/ 3211091 h 3526875"/>
                <a:gd name="connsiteX218" fmla="*/ 701037 w 6356369"/>
                <a:gd name="connsiteY218" fmla="*/ 3191724 h 3526875"/>
                <a:gd name="connsiteX219" fmla="*/ 656843 w 6356369"/>
                <a:gd name="connsiteY219" fmla="*/ 3120237 h 3526875"/>
                <a:gd name="connsiteX220" fmla="*/ 229118 w 6356369"/>
                <a:gd name="connsiteY220" fmla="*/ 3120237 h 3526875"/>
                <a:gd name="connsiteX221" fmla="*/ 185000 w 6356369"/>
                <a:gd name="connsiteY221" fmla="*/ 3191724 h 3526875"/>
                <a:gd name="connsiteX222" fmla="*/ 266805 w 6356369"/>
                <a:gd name="connsiteY222" fmla="*/ 3211091 h 3526875"/>
                <a:gd name="connsiteX223" fmla="*/ 276377 w 6356369"/>
                <a:gd name="connsiteY223" fmla="*/ 3153886 h 3526875"/>
                <a:gd name="connsiteX224" fmla="*/ 229118 w 6356369"/>
                <a:gd name="connsiteY224" fmla="*/ 3120237 h 3526875"/>
                <a:gd name="connsiteX225" fmla="*/ 4294379 w 6356369"/>
                <a:gd name="connsiteY225" fmla="*/ 3001191 h 3526875"/>
                <a:gd name="connsiteX226" fmla="*/ 4241436 w 6356369"/>
                <a:gd name="connsiteY226" fmla="*/ 3084941 h 3526875"/>
                <a:gd name="connsiteX227" fmla="*/ 4294379 w 6356369"/>
                <a:gd name="connsiteY227" fmla="*/ 3168693 h 3526875"/>
                <a:gd name="connsiteX228" fmla="*/ 4342760 w 6356369"/>
                <a:gd name="connsiteY228" fmla="*/ 3130108 h 3526875"/>
                <a:gd name="connsiteX229" fmla="*/ 4379550 w 6356369"/>
                <a:gd name="connsiteY229" fmla="*/ 3084941 h 3526875"/>
                <a:gd name="connsiteX230" fmla="*/ 4342760 w 6356369"/>
                <a:gd name="connsiteY230" fmla="*/ 3039701 h 3526875"/>
                <a:gd name="connsiteX231" fmla="*/ 4294379 w 6356369"/>
                <a:gd name="connsiteY231" fmla="*/ 3001191 h 3526875"/>
                <a:gd name="connsiteX232" fmla="*/ 3111479 w 6356369"/>
                <a:gd name="connsiteY232" fmla="*/ 3001191 h 3526875"/>
                <a:gd name="connsiteX233" fmla="*/ 3058537 w 6356369"/>
                <a:gd name="connsiteY233" fmla="*/ 3084941 h 3526875"/>
                <a:gd name="connsiteX234" fmla="*/ 3111479 w 6356369"/>
                <a:gd name="connsiteY234" fmla="*/ 3168693 h 3526875"/>
                <a:gd name="connsiteX235" fmla="*/ 3159860 w 6356369"/>
                <a:gd name="connsiteY235" fmla="*/ 3130108 h 3526875"/>
                <a:gd name="connsiteX236" fmla="*/ 3196575 w 6356369"/>
                <a:gd name="connsiteY236" fmla="*/ 3084941 h 3526875"/>
                <a:gd name="connsiteX237" fmla="*/ 3159785 w 6356369"/>
                <a:gd name="connsiteY237" fmla="*/ 3039701 h 3526875"/>
                <a:gd name="connsiteX238" fmla="*/ 3111479 w 6356369"/>
                <a:gd name="connsiteY238" fmla="*/ 3001191 h 3526875"/>
                <a:gd name="connsiteX239" fmla="*/ 1928579 w 6356369"/>
                <a:gd name="connsiteY239" fmla="*/ 3001191 h 3526875"/>
                <a:gd name="connsiteX240" fmla="*/ 1875637 w 6356369"/>
                <a:gd name="connsiteY240" fmla="*/ 3084941 h 3526875"/>
                <a:gd name="connsiteX241" fmla="*/ 1928579 w 6356369"/>
                <a:gd name="connsiteY241" fmla="*/ 3168693 h 3526875"/>
                <a:gd name="connsiteX242" fmla="*/ 1976960 w 6356369"/>
                <a:gd name="connsiteY242" fmla="*/ 3130108 h 3526875"/>
                <a:gd name="connsiteX243" fmla="*/ 2013600 w 6356369"/>
                <a:gd name="connsiteY243" fmla="*/ 3084941 h 3526875"/>
                <a:gd name="connsiteX244" fmla="*/ 1976885 w 6356369"/>
                <a:gd name="connsiteY244" fmla="*/ 3039701 h 3526875"/>
                <a:gd name="connsiteX245" fmla="*/ 1928579 w 6356369"/>
                <a:gd name="connsiteY245" fmla="*/ 3001191 h 3526875"/>
                <a:gd name="connsiteX246" fmla="*/ 5477355 w 6356369"/>
                <a:gd name="connsiteY246" fmla="*/ 3001117 h 3526875"/>
                <a:gd name="connsiteX247" fmla="*/ 5424412 w 6356369"/>
                <a:gd name="connsiteY247" fmla="*/ 3084867 h 3526875"/>
                <a:gd name="connsiteX248" fmla="*/ 5477355 w 6356369"/>
                <a:gd name="connsiteY248" fmla="*/ 3168693 h 3526875"/>
                <a:gd name="connsiteX249" fmla="*/ 5525735 w 6356369"/>
                <a:gd name="connsiteY249" fmla="*/ 3130108 h 3526875"/>
                <a:gd name="connsiteX250" fmla="*/ 5562451 w 6356369"/>
                <a:gd name="connsiteY250" fmla="*/ 3084867 h 3526875"/>
                <a:gd name="connsiteX251" fmla="*/ 5525735 w 6356369"/>
                <a:gd name="connsiteY251" fmla="*/ 3039627 h 3526875"/>
                <a:gd name="connsiteX252" fmla="*/ 5477355 w 6356369"/>
                <a:gd name="connsiteY252" fmla="*/ 3001117 h 3526875"/>
                <a:gd name="connsiteX253" fmla="*/ 4871958 w 6356369"/>
                <a:gd name="connsiteY253" fmla="*/ 3001117 h 3526875"/>
                <a:gd name="connsiteX254" fmla="*/ 4823503 w 6356369"/>
                <a:gd name="connsiteY254" fmla="*/ 3039701 h 3526875"/>
                <a:gd name="connsiteX255" fmla="*/ 4786862 w 6356369"/>
                <a:gd name="connsiteY255" fmla="*/ 3084867 h 3526875"/>
                <a:gd name="connsiteX256" fmla="*/ 4823578 w 6356369"/>
                <a:gd name="connsiteY256" fmla="*/ 3130108 h 3526875"/>
                <a:gd name="connsiteX257" fmla="*/ 4872034 w 6356369"/>
                <a:gd name="connsiteY257" fmla="*/ 3168693 h 3526875"/>
                <a:gd name="connsiteX258" fmla="*/ 4924901 w 6356369"/>
                <a:gd name="connsiteY258" fmla="*/ 3084941 h 3526875"/>
                <a:gd name="connsiteX259" fmla="*/ 4871958 w 6356369"/>
                <a:gd name="connsiteY259" fmla="*/ 3001117 h 3526875"/>
                <a:gd name="connsiteX260" fmla="*/ 1323183 w 6356369"/>
                <a:gd name="connsiteY260" fmla="*/ 3001117 h 3526875"/>
                <a:gd name="connsiteX261" fmla="*/ 1274727 w 6356369"/>
                <a:gd name="connsiteY261" fmla="*/ 3039701 h 3526875"/>
                <a:gd name="connsiteX262" fmla="*/ 1238086 w 6356369"/>
                <a:gd name="connsiteY262" fmla="*/ 3084867 h 3526875"/>
                <a:gd name="connsiteX263" fmla="*/ 1274802 w 6356369"/>
                <a:gd name="connsiteY263" fmla="*/ 3130108 h 3526875"/>
                <a:gd name="connsiteX264" fmla="*/ 1323257 w 6356369"/>
                <a:gd name="connsiteY264" fmla="*/ 3168693 h 3526875"/>
                <a:gd name="connsiteX265" fmla="*/ 1376125 w 6356369"/>
                <a:gd name="connsiteY265" fmla="*/ 3084867 h 3526875"/>
                <a:gd name="connsiteX266" fmla="*/ 1323183 w 6356369"/>
                <a:gd name="connsiteY266" fmla="*/ 3001117 h 3526875"/>
                <a:gd name="connsiteX267" fmla="*/ 745678 w 6356369"/>
                <a:gd name="connsiteY267" fmla="*/ 3001117 h 3526875"/>
                <a:gd name="connsiteX268" fmla="*/ 692736 w 6356369"/>
                <a:gd name="connsiteY268" fmla="*/ 3084867 h 3526875"/>
                <a:gd name="connsiteX269" fmla="*/ 745678 w 6356369"/>
                <a:gd name="connsiteY269" fmla="*/ 3168617 h 3526875"/>
                <a:gd name="connsiteX270" fmla="*/ 794059 w 6356369"/>
                <a:gd name="connsiteY270" fmla="*/ 3130032 h 3526875"/>
                <a:gd name="connsiteX271" fmla="*/ 830775 w 6356369"/>
                <a:gd name="connsiteY271" fmla="*/ 3084867 h 3526875"/>
                <a:gd name="connsiteX272" fmla="*/ 794059 w 6356369"/>
                <a:gd name="connsiteY272" fmla="*/ 3039627 h 3526875"/>
                <a:gd name="connsiteX273" fmla="*/ 745678 w 6356369"/>
                <a:gd name="connsiteY273" fmla="*/ 3001117 h 3526875"/>
                <a:gd name="connsiteX274" fmla="*/ 3689058 w 6356369"/>
                <a:gd name="connsiteY274" fmla="*/ 3001042 h 3526875"/>
                <a:gd name="connsiteX275" fmla="*/ 3640677 w 6356369"/>
                <a:gd name="connsiteY275" fmla="*/ 3039627 h 3526875"/>
                <a:gd name="connsiteX276" fmla="*/ 3603962 w 6356369"/>
                <a:gd name="connsiteY276" fmla="*/ 3084867 h 3526875"/>
                <a:gd name="connsiteX277" fmla="*/ 3640677 w 6356369"/>
                <a:gd name="connsiteY277" fmla="*/ 3130108 h 3526875"/>
                <a:gd name="connsiteX278" fmla="*/ 3689058 w 6356369"/>
                <a:gd name="connsiteY278" fmla="*/ 3168693 h 3526875"/>
                <a:gd name="connsiteX279" fmla="*/ 3742000 w 6356369"/>
                <a:gd name="connsiteY279" fmla="*/ 3084867 h 3526875"/>
                <a:gd name="connsiteX280" fmla="*/ 3689058 w 6356369"/>
                <a:gd name="connsiteY280" fmla="*/ 3001042 h 3526875"/>
                <a:gd name="connsiteX281" fmla="*/ 2506158 w 6356369"/>
                <a:gd name="connsiteY281" fmla="*/ 3001042 h 3526875"/>
                <a:gd name="connsiteX282" fmla="*/ 2457777 w 6356369"/>
                <a:gd name="connsiteY282" fmla="*/ 3039627 h 3526875"/>
                <a:gd name="connsiteX283" fmla="*/ 2422781 w 6356369"/>
                <a:gd name="connsiteY283" fmla="*/ 3082250 h 3526875"/>
                <a:gd name="connsiteX284" fmla="*/ 2422033 w 6356369"/>
                <a:gd name="connsiteY284" fmla="*/ 3083372 h 3526875"/>
                <a:gd name="connsiteX285" fmla="*/ 2421061 w 6356369"/>
                <a:gd name="connsiteY285" fmla="*/ 3084867 h 3526875"/>
                <a:gd name="connsiteX286" fmla="*/ 2421510 w 6356369"/>
                <a:gd name="connsiteY286" fmla="*/ 3085540 h 3526875"/>
                <a:gd name="connsiteX287" fmla="*/ 2422856 w 6356369"/>
                <a:gd name="connsiteY287" fmla="*/ 3087559 h 3526875"/>
                <a:gd name="connsiteX288" fmla="*/ 2457777 w 6356369"/>
                <a:gd name="connsiteY288" fmla="*/ 3130108 h 3526875"/>
                <a:gd name="connsiteX289" fmla="*/ 2506158 w 6356369"/>
                <a:gd name="connsiteY289" fmla="*/ 3168693 h 3526875"/>
                <a:gd name="connsiteX290" fmla="*/ 2559025 w 6356369"/>
                <a:gd name="connsiteY290" fmla="*/ 3084792 h 3526875"/>
                <a:gd name="connsiteX291" fmla="*/ 2506158 w 6356369"/>
                <a:gd name="connsiteY291" fmla="*/ 3001042 h 3526875"/>
                <a:gd name="connsiteX292" fmla="*/ 140283 w 6356369"/>
                <a:gd name="connsiteY292" fmla="*/ 3001042 h 3526875"/>
                <a:gd name="connsiteX293" fmla="*/ 91901 w 6356369"/>
                <a:gd name="connsiteY293" fmla="*/ 3039627 h 3526875"/>
                <a:gd name="connsiteX294" fmla="*/ 55185 w 6356369"/>
                <a:gd name="connsiteY294" fmla="*/ 3084867 h 3526875"/>
                <a:gd name="connsiteX295" fmla="*/ 91901 w 6356369"/>
                <a:gd name="connsiteY295" fmla="*/ 3130108 h 3526875"/>
                <a:gd name="connsiteX296" fmla="*/ 140283 w 6356369"/>
                <a:gd name="connsiteY296" fmla="*/ 3168693 h 3526875"/>
                <a:gd name="connsiteX297" fmla="*/ 193224 w 6356369"/>
                <a:gd name="connsiteY297" fmla="*/ 3084867 h 3526875"/>
                <a:gd name="connsiteX298" fmla="*/ 140283 w 6356369"/>
                <a:gd name="connsiteY298" fmla="*/ 3001042 h 3526875"/>
                <a:gd name="connsiteX299" fmla="*/ 6055083 w 6356369"/>
                <a:gd name="connsiteY299" fmla="*/ 3000967 h 3526875"/>
                <a:gd name="connsiteX300" fmla="*/ 6006702 w 6356369"/>
                <a:gd name="connsiteY300" fmla="*/ 3039552 h 3526875"/>
                <a:gd name="connsiteX301" fmla="*/ 6003936 w 6356369"/>
                <a:gd name="connsiteY301" fmla="*/ 3042468 h 3526875"/>
                <a:gd name="connsiteX302" fmla="*/ 5996383 w 6356369"/>
                <a:gd name="connsiteY302" fmla="*/ 3050469 h 3526875"/>
                <a:gd name="connsiteX303" fmla="*/ 5990924 w 6356369"/>
                <a:gd name="connsiteY303" fmla="*/ 3056825 h 3526875"/>
                <a:gd name="connsiteX304" fmla="*/ 5986362 w 6356369"/>
                <a:gd name="connsiteY304" fmla="*/ 3062210 h 3526875"/>
                <a:gd name="connsiteX305" fmla="*/ 5981727 w 6356369"/>
                <a:gd name="connsiteY305" fmla="*/ 3068191 h 3526875"/>
                <a:gd name="connsiteX306" fmla="*/ 5976941 w 6356369"/>
                <a:gd name="connsiteY306" fmla="*/ 3074622 h 3526875"/>
                <a:gd name="connsiteX307" fmla="*/ 5973127 w 6356369"/>
                <a:gd name="connsiteY307" fmla="*/ 3080156 h 3526875"/>
                <a:gd name="connsiteX308" fmla="*/ 5969987 w 6356369"/>
                <a:gd name="connsiteY308" fmla="*/ 3084867 h 3526875"/>
                <a:gd name="connsiteX309" fmla="*/ 5973127 w 6356369"/>
                <a:gd name="connsiteY309" fmla="*/ 3089578 h 3526875"/>
                <a:gd name="connsiteX310" fmla="*/ 5976941 w 6356369"/>
                <a:gd name="connsiteY310" fmla="*/ 3095111 h 3526875"/>
                <a:gd name="connsiteX311" fmla="*/ 5981950 w 6356369"/>
                <a:gd name="connsiteY311" fmla="*/ 3101767 h 3526875"/>
                <a:gd name="connsiteX312" fmla="*/ 5986362 w 6356369"/>
                <a:gd name="connsiteY312" fmla="*/ 3107450 h 3526875"/>
                <a:gd name="connsiteX313" fmla="*/ 5991373 w 6356369"/>
                <a:gd name="connsiteY313" fmla="*/ 3113432 h 3526875"/>
                <a:gd name="connsiteX314" fmla="*/ 5996233 w 6356369"/>
                <a:gd name="connsiteY314" fmla="*/ 3119115 h 3526875"/>
                <a:gd name="connsiteX315" fmla="*/ 6006552 w 6356369"/>
                <a:gd name="connsiteY315" fmla="*/ 3130032 h 3526875"/>
                <a:gd name="connsiteX316" fmla="*/ 6006552 w 6356369"/>
                <a:gd name="connsiteY316" fmla="*/ 3130108 h 3526875"/>
                <a:gd name="connsiteX317" fmla="*/ 6054934 w 6356369"/>
                <a:gd name="connsiteY317" fmla="*/ 3168693 h 3526875"/>
                <a:gd name="connsiteX318" fmla="*/ 6107950 w 6356369"/>
                <a:gd name="connsiteY318" fmla="*/ 3084718 h 3526875"/>
                <a:gd name="connsiteX319" fmla="*/ 6055083 w 6356369"/>
                <a:gd name="connsiteY319" fmla="*/ 3000967 h 3526875"/>
                <a:gd name="connsiteX320" fmla="*/ 6181307 w 6356369"/>
                <a:gd name="connsiteY320" fmla="*/ 2958717 h 3526875"/>
                <a:gd name="connsiteX321" fmla="*/ 6099575 w 6356369"/>
                <a:gd name="connsiteY321" fmla="*/ 2978010 h 3526875"/>
                <a:gd name="connsiteX322" fmla="*/ 6143694 w 6356369"/>
                <a:gd name="connsiteY322" fmla="*/ 3049497 h 3526875"/>
                <a:gd name="connsiteX323" fmla="*/ 6190878 w 6356369"/>
                <a:gd name="connsiteY323" fmla="*/ 3015847 h 3526875"/>
                <a:gd name="connsiteX324" fmla="*/ 6181307 w 6356369"/>
                <a:gd name="connsiteY324" fmla="*/ 2958717 h 3526875"/>
                <a:gd name="connsiteX325" fmla="*/ 5350832 w 6356369"/>
                <a:gd name="connsiteY325" fmla="*/ 2958717 h 3526875"/>
                <a:gd name="connsiteX326" fmla="*/ 5341260 w 6356369"/>
                <a:gd name="connsiteY326" fmla="*/ 3015847 h 3526875"/>
                <a:gd name="connsiteX327" fmla="*/ 5388444 w 6356369"/>
                <a:gd name="connsiteY327" fmla="*/ 3049572 h 3526875"/>
                <a:gd name="connsiteX328" fmla="*/ 5432638 w 6356369"/>
                <a:gd name="connsiteY328" fmla="*/ 2978085 h 3526875"/>
                <a:gd name="connsiteX329" fmla="*/ 5350832 w 6356369"/>
                <a:gd name="connsiteY329" fmla="*/ 2958717 h 3526875"/>
                <a:gd name="connsiteX330" fmla="*/ 4998406 w 6356369"/>
                <a:gd name="connsiteY330" fmla="*/ 2958717 h 3526875"/>
                <a:gd name="connsiteX331" fmla="*/ 4916675 w 6356369"/>
                <a:gd name="connsiteY331" fmla="*/ 2978010 h 3526875"/>
                <a:gd name="connsiteX332" fmla="*/ 4960794 w 6356369"/>
                <a:gd name="connsiteY332" fmla="*/ 3049497 h 3526875"/>
                <a:gd name="connsiteX333" fmla="*/ 5007978 w 6356369"/>
                <a:gd name="connsiteY333" fmla="*/ 3015847 h 3526875"/>
                <a:gd name="connsiteX334" fmla="*/ 4998406 w 6356369"/>
                <a:gd name="connsiteY334" fmla="*/ 2958717 h 3526875"/>
                <a:gd name="connsiteX335" fmla="*/ 4167931 w 6356369"/>
                <a:gd name="connsiteY335" fmla="*/ 2958717 h 3526875"/>
                <a:gd name="connsiteX336" fmla="*/ 4158360 w 6356369"/>
                <a:gd name="connsiteY336" fmla="*/ 3015847 h 3526875"/>
                <a:gd name="connsiteX337" fmla="*/ 4205619 w 6356369"/>
                <a:gd name="connsiteY337" fmla="*/ 3049572 h 3526875"/>
                <a:gd name="connsiteX338" fmla="*/ 4249738 w 6356369"/>
                <a:gd name="connsiteY338" fmla="*/ 2978085 h 3526875"/>
                <a:gd name="connsiteX339" fmla="*/ 4167931 w 6356369"/>
                <a:gd name="connsiteY339" fmla="*/ 2958717 h 3526875"/>
                <a:gd name="connsiteX340" fmla="*/ 3815507 w 6356369"/>
                <a:gd name="connsiteY340" fmla="*/ 2958717 h 3526875"/>
                <a:gd name="connsiteX341" fmla="*/ 3733775 w 6356369"/>
                <a:gd name="connsiteY341" fmla="*/ 2978010 h 3526875"/>
                <a:gd name="connsiteX342" fmla="*/ 3777894 w 6356369"/>
                <a:gd name="connsiteY342" fmla="*/ 3049497 h 3526875"/>
                <a:gd name="connsiteX343" fmla="*/ 3825077 w 6356369"/>
                <a:gd name="connsiteY343" fmla="*/ 3015847 h 3526875"/>
                <a:gd name="connsiteX344" fmla="*/ 3815507 w 6356369"/>
                <a:gd name="connsiteY344" fmla="*/ 2958717 h 3526875"/>
                <a:gd name="connsiteX345" fmla="*/ 2985105 w 6356369"/>
                <a:gd name="connsiteY345" fmla="*/ 2958717 h 3526875"/>
                <a:gd name="connsiteX346" fmla="*/ 2975459 w 6356369"/>
                <a:gd name="connsiteY346" fmla="*/ 3015847 h 3526875"/>
                <a:gd name="connsiteX347" fmla="*/ 3022718 w 6356369"/>
                <a:gd name="connsiteY347" fmla="*/ 3049572 h 3526875"/>
                <a:gd name="connsiteX348" fmla="*/ 3066912 w 6356369"/>
                <a:gd name="connsiteY348" fmla="*/ 2978085 h 3526875"/>
                <a:gd name="connsiteX349" fmla="*/ 2985105 w 6356369"/>
                <a:gd name="connsiteY349" fmla="*/ 2958717 h 3526875"/>
                <a:gd name="connsiteX350" fmla="*/ 2632606 w 6356369"/>
                <a:gd name="connsiteY350" fmla="*/ 2958717 h 3526875"/>
                <a:gd name="connsiteX351" fmla="*/ 2550800 w 6356369"/>
                <a:gd name="connsiteY351" fmla="*/ 2978010 h 3526875"/>
                <a:gd name="connsiteX352" fmla="*/ 2594919 w 6356369"/>
                <a:gd name="connsiteY352" fmla="*/ 3049497 h 3526875"/>
                <a:gd name="connsiteX353" fmla="*/ 2642177 w 6356369"/>
                <a:gd name="connsiteY353" fmla="*/ 3015847 h 3526875"/>
                <a:gd name="connsiteX354" fmla="*/ 2632606 w 6356369"/>
                <a:gd name="connsiteY354" fmla="*/ 2958717 h 3526875"/>
                <a:gd name="connsiteX355" fmla="*/ 1802130 w 6356369"/>
                <a:gd name="connsiteY355" fmla="*/ 2958717 h 3526875"/>
                <a:gd name="connsiteX356" fmla="*/ 1792484 w 6356369"/>
                <a:gd name="connsiteY356" fmla="*/ 3015847 h 3526875"/>
                <a:gd name="connsiteX357" fmla="*/ 1839744 w 6356369"/>
                <a:gd name="connsiteY357" fmla="*/ 3049572 h 3526875"/>
                <a:gd name="connsiteX358" fmla="*/ 1883937 w 6356369"/>
                <a:gd name="connsiteY358" fmla="*/ 2978085 h 3526875"/>
                <a:gd name="connsiteX359" fmla="*/ 1802130 w 6356369"/>
                <a:gd name="connsiteY359" fmla="*/ 2958717 h 3526875"/>
                <a:gd name="connsiteX360" fmla="*/ 1449631 w 6356369"/>
                <a:gd name="connsiteY360" fmla="*/ 2958717 h 3526875"/>
                <a:gd name="connsiteX361" fmla="*/ 1367899 w 6356369"/>
                <a:gd name="connsiteY361" fmla="*/ 2978010 h 3526875"/>
                <a:gd name="connsiteX362" fmla="*/ 1412018 w 6356369"/>
                <a:gd name="connsiteY362" fmla="*/ 3049497 h 3526875"/>
                <a:gd name="connsiteX363" fmla="*/ 1459203 w 6356369"/>
                <a:gd name="connsiteY363" fmla="*/ 3015847 h 3526875"/>
                <a:gd name="connsiteX364" fmla="*/ 1449631 w 6356369"/>
                <a:gd name="connsiteY364" fmla="*/ 2958717 h 3526875"/>
                <a:gd name="connsiteX365" fmla="*/ 619155 w 6356369"/>
                <a:gd name="connsiteY365" fmla="*/ 2958717 h 3526875"/>
                <a:gd name="connsiteX366" fmla="*/ 609584 w 6356369"/>
                <a:gd name="connsiteY366" fmla="*/ 3015847 h 3526875"/>
                <a:gd name="connsiteX367" fmla="*/ 656768 w 6356369"/>
                <a:gd name="connsiteY367" fmla="*/ 3049572 h 3526875"/>
                <a:gd name="connsiteX368" fmla="*/ 700961 w 6356369"/>
                <a:gd name="connsiteY368" fmla="*/ 2978085 h 3526875"/>
                <a:gd name="connsiteX369" fmla="*/ 619155 w 6356369"/>
                <a:gd name="connsiteY369" fmla="*/ 2958717 h 3526875"/>
                <a:gd name="connsiteX370" fmla="*/ 266731 w 6356369"/>
                <a:gd name="connsiteY370" fmla="*/ 2958717 h 3526875"/>
                <a:gd name="connsiteX371" fmla="*/ 185000 w 6356369"/>
                <a:gd name="connsiteY371" fmla="*/ 2978010 h 3526875"/>
                <a:gd name="connsiteX372" fmla="*/ 229118 w 6356369"/>
                <a:gd name="connsiteY372" fmla="*/ 3049497 h 3526875"/>
                <a:gd name="connsiteX373" fmla="*/ 276302 w 6356369"/>
                <a:gd name="connsiteY373" fmla="*/ 3015847 h 3526875"/>
                <a:gd name="connsiteX374" fmla="*/ 266731 w 6356369"/>
                <a:gd name="connsiteY374" fmla="*/ 2958717 h 3526875"/>
                <a:gd name="connsiteX375" fmla="*/ 4579280 w 6356369"/>
                <a:gd name="connsiteY375" fmla="*/ 2942641 h 3526875"/>
                <a:gd name="connsiteX376" fmla="*/ 4538676 w 6356369"/>
                <a:gd name="connsiteY376" fmla="*/ 3019138 h 3526875"/>
                <a:gd name="connsiteX377" fmla="*/ 4513551 w 6356369"/>
                <a:gd name="connsiteY377" fmla="*/ 3044263 h 3526875"/>
                <a:gd name="connsiteX378" fmla="*/ 4449168 w 6356369"/>
                <a:gd name="connsiteY378" fmla="*/ 3069688 h 3526875"/>
                <a:gd name="connsiteX379" fmla="*/ 4437129 w 6356369"/>
                <a:gd name="connsiteY379" fmla="*/ 3084867 h 3526875"/>
                <a:gd name="connsiteX380" fmla="*/ 4449242 w 6356369"/>
                <a:gd name="connsiteY380" fmla="*/ 3100121 h 3526875"/>
                <a:gd name="connsiteX381" fmla="*/ 4513626 w 6356369"/>
                <a:gd name="connsiteY381" fmla="*/ 3125546 h 3526875"/>
                <a:gd name="connsiteX382" fmla="*/ 4538751 w 6356369"/>
                <a:gd name="connsiteY382" fmla="*/ 3150671 h 3526875"/>
                <a:gd name="connsiteX383" fmla="*/ 4564176 w 6356369"/>
                <a:gd name="connsiteY383" fmla="*/ 3215054 h 3526875"/>
                <a:gd name="connsiteX384" fmla="*/ 4579430 w 6356369"/>
                <a:gd name="connsiteY384" fmla="*/ 3227168 h 3526875"/>
                <a:gd name="connsiteX385" fmla="*/ 4594684 w 6356369"/>
                <a:gd name="connsiteY385" fmla="*/ 3215054 h 3526875"/>
                <a:gd name="connsiteX386" fmla="*/ 4620108 w 6356369"/>
                <a:gd name="connsiteY386" fmla="*/ 3150671 h 3526875"/>
                <a:gd name="connsiteX387" fmla="*/ 4645159 w 6356369"/>
                <a:gd name="connsiteY387" fmla="*/ 3125546 h 3526875"/>
                <a:gd name="connsiteX388" fmla="*/ 4709542 w 6356369"/>
                <a:gd name="connsiteY388" fmla="*/ 3100047 h 3526875"/>
                <a:gd name="connsiteX389" fmla="*/ 4721582 w 6356369"/>
                <a:gd name="connsiteY389" fmla="*/ 3084792 h 3526875"/>
                <a:gd name="connsiteX390" fmla="*/ 4645010 w 6356369"/>
                <a:gd name="connsiteY390" fmla="*/ 3044188 h 3526875"/>
                <a:gd name="connsiteX391" fmla="*/ 4619884 w 6356369"/>
                <a:gd name="connsiteY391" fmla="*/ 3019063 h 3526875"/>
                <a:gd name="connsiteX392" fmla="*/ 4579280 w 6356369"/>
                <a:gd name="connsiteY392" fmla="*/ 2942641 h 3526875"/>
                <a:gd name="connsiteX393" fmla="*/ 5762256 w 6356369"/>
                <a:gd name="connsiteY393" fmla="*/ 2942566 h 3526875"/>
                <a:gd name="connsiteX394" fmla="*/ 5721652 w 6356369"/>
                <a:gd name="connsiteY394" fmla="*/ 3019063 h 3526875"/>
                <a:gd name="connsiteX395" fmla="*/ 5696526 w 6356369"/>
                <a:gd name="connsiteY395" fmla="*/ 3044188 h 3526875"/>
                <a:gd name="connsiteX396" fmla="*/ 5632218 w 6356369"/>
                <a:gd name="connsiteY396" fmla="*/ 3069612 h 3526875"/>
                <a:gd name="connsiteX397" fmla="*/ 5620104 w 6356369"/>
                <a:gd name="connsiteY397" fmla="*/ 3084867 h 3526875"/>
                <a:gd name="connsiteX398" fmla="*/ 5632218 w 6356369"/>
                <a:gd name="connsiteY398" fmla="*/ 3100121 h 3526875"/>
                <a:gd name="connsiteX399" fmla="*/ 5696526 w 6356369"/>
                <a:gd name="connsiteY399" fmla="*/ 3125471 h 3526875"/>
                <a:gd name="connsiteX400" fmla="*/ 5721652 w 6356369"/>
                <a:gd name="connsiteY400" fmla="*/ 3150596 h 3526875"/>
                <a:gd name="connsiteX401" fmla="*/ 5747076 w 6356369"/>
                <a:gd name="connsiteY401" fmla="*/ 3214904 h 3526875"/>
                <a:gd name="connsiteX402" fmla="*/ 5762330 w 6356369"/>
                <a:gd name="connsiteY402" fmla="*/ 3227018 h 3526875"/>
                <a:gd name="connsiteX403" fmla="*/ 5777436 w 6356369"/>
                <a:gd name="connsiteY403" fmla="*/ 3214979 h 3526875"/>
                <a:gd name="connsiteX404" fmla="*/ 5802934 w 6356369"/>
                <a:gd name="connsiteY404" fmla="*/ 3150596 h 3526875"/>
                <a:gd name="connsiteX405" fmla="*/ 5827985 w 6356369"/>
                <a:gd name="connsiteY405" fmla="*/ 3125471 h 3526875"/>
                <a:gd name="connsiteX406" fmla="*/ 5892368 w 6356369"/>
                <a:gd name="connsiteY406" fmla="*/ 3100047 h 3526875"/>
                <a:gd name="connsiteX407" fmla="*/ 5904557 w 6356369"/>
                <a:gd name="connsiteY407" fmla="*/ 3084718 h 3526875"/>
                <a:gd name="connsiteX408" fmla="*/ 5828060 w 6356369"/>
                <a:gd name="connsiteY408" fmla="*/ 3044113 h 3526875"/>
                <a:gd name="connsiteX409" fmla="*/ 5802934 w 6356369"/>
                <a:gd name="connsiteY409" fmla="*/ 3019063 h 3526875"/>
                <a:gd name="connsiteX410" fmla="*/ 5762256 w 6356369"/>
                <a:gd name="connsiteY410" fmla="*/ 2942566 h 3526875"/>
                <a:gd name="connsiteX411" fmla="*/ 3396455 w 6356369"/>
                <a:gd name="connsiteY411" fmla="*/ 2942566 h 3526875"/>
                <a:gd name="connsiteX412" fmla="*/ 3381201 w 6356369"/>
                <a:gd name="connsiteY412" fmla="*/ 2954680 h 3526875"/>
                <a:gd name="connsiteX413" fmla="*/ 3355776 w 6356369"/>
                <a:gd name="connsiteY413" fmla="*/ 3019063 h 3526875"/>
                <a:gd name="connsiteX414" fmla="*/ 3330650 w 6356369"/>
                <a:gd name="connsiteY414" fmla="*/ 3044188 h 3526875"/>
                <a:gd name="connsiteX415" fmla="*/ 3266268 w 6356369"/>
                <a:gd name="connsiteY415" fmla="*/ 3069612 h 3526875"/>
                <a:gd name="connsiteX416" fmla="*/ 3263949 w 6356369"/>
                <a:gd name="connsiteY416" fmla="*/ 3072080 h 3526875"/>
                <a:gd name="connsiteX417" fmla="*/ 3258192 w 6356369"/>
                <a:gd name="connsiteY417" fmla="*/ 3079035 h 3526875"/>
                <a:gd name="connsiteX418" fmla="*/ 3255799 w 6356369"/>
                <a:gd name="connsiteY418" fmla="*/ 3082399 h 3526875"/>
                <a:gd name="connsiteX419" fmla="*/ 3255052 w 6356369"/>
                <a:gd name="connsiteY419" fmla="*/ 3083521 h 3526875"/>
                <a:gd name="connsiteX420" fmla="*/ 3254154 w 6356369"/>
                <a:gd name="connsiteY420" fmla="*/ 3084867 h 3526875"/>
                <a:gd name="connsiteX421" fmla="*/ 3255052 w 6356369"/>
                <a:gd name="connsiteY421" fmla="*/ 3086212 h 3526875"/>
                <a:gd name="connsiteX422" fmla="*/ 3258042 w 6356369"/>
                <a:gd name="connsiteY422" fmla="*/ 3090475 h 3526875"/>
                <a:gd name="connsiteX423" fmla="*/ 3263949 w 6356369"/>
                <a:gd name="connsiteY423" fmla="*/ 3097654 h 3526875"/>
                <a:gd name="connsiteX424" fmla="*/ 3266268 w 6356369"/>
                <a:gd name="connsiteY424" fmla="*/ 3100121 h 3526875"/>
                <a:gd name="connsiteX425" fmla="*/ 3330650 w 6356369"/>
                <a:gd name="connsiteY425" fmla="*/ 3125546 h 3526875"/>
                <a:gd name="connsiteX426" fmla="*/ 3355776 w 6356369"/>
                <a:gd name="connsiteY426" fmla="*/ 3150596 h 3526875"/>
                <a:gd name="connsiteX427" fmla="*/ 3381201 w 6356369"/>
                <a:gd name="connsiteY427" fmla="*/ 3214979 h 3526875"/>
                <a:gd name="connsiteX428" fmla="*/ 3396455 w 6356369"/>
                <a:gd name="connsiteY428" fmla="*/ 3227168 h 3526875"/>
                <a:gd name="connsiteX429" fmla="*/ 3437133 w 6356369"/>
                <a:gd name="connsiteY429" fmla="*/ 3150671 h 3526875"/>
                <a:gd name="connsiteX430" fmla="*/ 3462184 w 6356369"/>
                <a:gd name="connsiteY430" fmla="*/ 3125546 h 3526875"/>
                <a:gd name="connsiteX431" fmla="*/ 3526492 w 6356369"/>
                <a:gd name="connsiteY431" fmla="*/ 3100121 h 3526875"/>
                <a:gd name="connsiteX432" fmla="*/ 3531278 w 6356369"/>
                <a:gd name="connsiteY432" fmla="*/ 3094887 h 3526875"/>
                <a:gd name="connsiteX433" fmla="*/ 3532998 w 6356369"/>
                <a:gd name="connsiteY433" fmla="*/ 3092794 h 3526875"/>
                <a:gd name="connsiteX434" fmla="*/ 3535764 w 6356369"/>
                <a:gd name="connsiteY434" fmla="*/ 3089204 h 3526875"/>
                <a:gd name="connsiteX435" fmla="*/ 3536288 w 6356369"/>
                <a:gd name="connsiteY435" fmla="*/ 3088456 h 3526875"/>
                <a:gd name="connsiteX436" fmla="*/ 3537559 w 6356369"/>
                <a:gd name="connsiteY436" fmla="*/ 3086587 h 3526875"/>
                <a:gd name="connsiteX437" fmla="*/ 3538532 w 6356369"/>
                <a:gd name="connsiteY437" fmla="*/ 3085091 h 3526875"/>
                <a:gd name="connsiteX438" fmla="*/ 3538681 w 6356369"/>
                <a:gd name="connsiteY438" fmla="*/ 3084718 h 3526875"/>
                <a:gd name="connsiteX439" fmla="*/ 3462184 w 6356369"/>
                <a:gd name="connsiteY439" fmla="*/ 3044113 h 3526875"/>
                <a:gd name="connsiteX440" fmla="*/ 3437059 w 6356369"/>
                <a:gd name="connsiteY440" fmla="*/ 3018988 h 3526875"/>
                <a:gd name="connsiteX441" fmla="*/ 3396455 w 6356369"/>
                <a:gd name="connsiteY441" fmla="*/ 2942566 h 3526875"/>
                <a:gd name="connsiteX442" fmla="*/ 2213555 w 6356369"/>
                <a:gd name="connsiteY442" fmla="*/ 2942491 h 3526875"/>
                <a:gd name="connsiteX443" fmla="*/ 2172876 w 6356369"/>
                <a:gd name="connsiteY443" fmla="*/ 3019063 h 3526875"/>
                <a:gd name="connsiteX444" fmla="*/ 2147751 w 6356369"/>
                <a:gd name="connsiteY444" fmla="*/ 3044188 h 3526875"/>
                <a:gd name="connsiteX445" fmla="*/ 2083442 w 6356369"/>
                <a:gd name="connsiteY445" fmla="*/ 3069612 h 3526875"/>
                <a:gd name="connsiteX446" fmla="*/ 2071328 w 6356369"/>
                <a:gd name="connsiteY446" fmla="*/ 3084867 h 3526875"/>
                <a:gd name="connsiteX447" fmla="*/ 2083442 w 6356369"/>
                <a:gd name="connsiteY447" fmla="*/ 3100121 h 3526875"/>
                <a:gd name="connsiteX448" fmla="*/ 2147751 w 6356369"/>
                <a:gd name="connsiteY448" fmla="*/ 3125471 h 3526875"/>
                <a:gd name="connsiteX449" fmla="*/ 2172876 w 6356369"/>
                <a:gd name="connsiteY449" fmla="*/ 3150596 h 3526875"/>
                <a:gd name="connsiteX450" fmla="*/ 2198300 w 6356369"/>
                <a:gd name="connsiteY450" fmla="*/ 3214904 h 3526875"/>
                <a:gd name="connsiteX451" fmla="*/ 2213629 w 6356369"/>
                <a:gd name="connsiteY451" fmla="*/ 3227093 h 3526875"/>
                <a:gd name="connsiteX452" fmla="*/ 2254234 w 6356369"/>
                <a:gd name="connsiteY452" fmla="*/ 3150596 h 3526875"/>
                <a:gd name="connsiteX453" fmla="*/ 2279283 w 6356369"/>
                <a:gd name="connsiteY453" fmla="*/ 3125471 h 3526875"/>
                <a:gd name="connsiteX454" fmla="*/ 2343592 w 6356369"/>
                <a:gd name="connsiteY454" fmla="*/ 3100047 h 3526875"/>
                <a:gd name="connsiteX455" fmla="*/ 2355855 w 6356369"/>
                <a:gd name="connsiteY455" fmla="*/ 3084718 h 3526875"/>
                <a:gd name="connsiteX456" fmla="*/ 2279359 w 6356369"/>
                <a:gd name="connsiteY456" fmla="*/ 3044113 h 3526875"/>
                <a:gd name="connsiteX457" fmla="*/ 2254234 w 6356369"/>
                <a:gd name="connsiteY457" fmla="*/ 3018988 h 3526875"/>
                <a:gd name="connsiteX458" fmla="*/ 2213555 w 6356369"/>
                <a:gd name="connsiteY458" fmla="*/ 2942491 h 3526875"/>
                <a:gd name="connsiteX459" fmla="*/ 1030430 w 6356369"/>
                <a:gd name="connsiteY459" fmla="*/ 2942491 h 3526875"/>
                <a:gd name="connsiteX460" fmla="*/ 989826 w 6356369"/>
                <a:gd name="connsiteY460" fmla="*/ 3018988 h 3526875"/>
                <a:gd name="connsiteX461" fmla="*/ 964701 w 6356369"/>
                <a:gd name="connsiteY461" fmla="*/ 3044113 h 3526875"/>
                <a:gd name="connsiteX462" fmla="*/ 900392 w 6356369"/>
                <a:gd name="connsiteY462" fmla="*/ 3069538 h 3526875"/>
                <a:gd name="connsiteX463" fmla="*/ 888279 w 6356369"/>
                <a:gd name="connsiteY463" fmla="*/ 3084792 h 3526875"/>
                <a:gd name="connsiteX464" fmla="*/ 900392 w 6356369"/>
                <a:gd name="connsiteY464" fmla="*/ 3100047 h 3526875"/>
                <a:gd name="connsiteX465" fmla="*/ 964776 w 6356369"/>
                <a:gd name="connsiteY465" fmla="*/ 3125471 h 3526875"/>
                <a:gd name="connsiteX466" fmla="*/ 989901 w 6356369"/>
                <a:gd name="connsiteY466" fmla="*/ 3150596 h 3526875"/>
                <a:gd name="connsiteX467" fmla="*/ 1015325 w 6356369"/>
                <a:gd name="connsiteY467" fmla="*/ 3214979 h 3526875"/>
                <a:gd name="connsiteX468" fmla="*/ 1030580 w 6356369"/>
                <a:gd name="connsiteY468" fmla="*/ 3227093 h 3526875"/>
                <a:gd name="connsiteX469" fmla="*/ 1045834 w 6356369"/>
                <a:gd name="connsiteY469" fmla="*/ 3214979 h 3526875"/>
                <a:gd name="connsiteX470" fmla="*/ 1071259 w 6356369"/>
                <a:gd name="connsiteY470" fmla="*/ 3150596 h 3526875"/>
                <a:gd name="connsiteX471" fmla="*/ 1096308 w 6356369"/>
                <a:gd name="connsiteY471" fmla="*/ 3125471 h 3526875"/>
                <a:gd name="connsiteX472" fmla="*/ 1160691 w 6356369"/>
                <a:gd name="connsiteY472" fmla="*/ 3100047 h 3526875"/>
                <a:gd name="connsiteX473" fmla="*/ 1172731 w 6356369"/>
                <a:gd name="connsiteY473" fmla="*/ 3084643 h 3526875"/>
                <a:gd name="connsiteX474" fmla="*/ 1096234 w 6356369"/>
                <a:gd name="connsiteY474" fmla="*/ 3044039 h 3526875"/>
                <a:gd name="connsiteX475" fmla="*/ 1071109 w 6356369"/>
                <a:gd name="connsiteY475" fmla="*/ 3018988 h 3526875"/>
                <a:gd name="connsiteX476" fmla="*/ 1030430 w 6356369"/>
                <a:gd name="connsiteY476" fmla="*/ 2942491 h 3526875"/>
                <a:gd name="connsiteX477" fmla="*/ 2808930 w 6356369"/>
                <a:gd name="connsiteY477" fmla="*/ 2906747 h 3526875"/>
                <a:gd name="connsiteX478" fmla="*/ 2774608 w 6356369"/>
                <a:gd name="connsiteY478" fmla="*/ 2959316 h 3526875"/>
                <a:gd name="connsiteX479" fmla="*/ 2744323 w 6356369"/>
                <a:gd name="connsiteY479" fmla="*/ 2971878 h 3526875"/>
                <a:gd name="connsiteX480" fmla="*/ 2682931 w 6356369"/>
                <a:gd name="connsiteY480" fmla="*/ 2958942 h 3526875"/>
                <a:gd name="connsiteX481" fmla="*/ 2695867 w 6356369"/>
                <a:gd name="connsiteY481" fmla="*/ 3020334 h 3526875"/>
                <a:gd name="connsiteX482" fmla="*/ 2683230 w 6356369"/>
                <a:gd name="connsiteY482" fmla="*/ 3050619 h 3526875"/>
                <a:gd name="connsiteX483" fmla="*/ 2630736 w 6356369"/>
                <a:gd name="connsiteY483" fmla="*/ 3084867 h 3526875"/>
                <a:gd name="connsiteX484" fmla="*/ 2683305 w 6356369"/>
                <a:gd name="connsiteY484" fmla="*/ 3119115 h 3526875"/>
                <a:gd name="connsiteX485" fmla="*/ 2695867 w 6356369"/>
                <a:gd name="connsiteY485" fmla="*/ 3149400 h 3526875"/>
                <a:gd name="connsiteX486" fmla="*/ 2682931 w 6356369"/>
                <a:gd name="connsiteY486" fmla="*/ 3210792 h 3526875"/>
                <a:gd name="connsiteX487" fmla="*/ 2744323 w 6356369"/>
                <a:gd name="connsiteY487" fmla="*/ 3197855 h 3526875"/>
                <a:gd name="connsiteX488" fmla="*/ 2752174 w 6356369"/>
                <a:gd name="connsiteY488" fmla="*/ 3196584 h 3526875"/>
                <a:gd name="connsiteX489" fmla="*/ 2774608 w 6356369"/>
                <a:gd name="connsiteY489" fmla="*/ 3210418 h 3526875"/>
                <a:gd name="connsiteX490" fmla="*/ 2808930 w 6356369"/>
                <a:gd name="connsiteY490" fmla="*/ 3262986 h 3526875"/>
                <a:gd name="connsiteX491" fmla="*/ 2843103 w 6356369"/>
                <a:gd name="connsiteY491" fmla="*/ 3210418 h 3526875"/>
                <a:gd name="connsiteX492" fmla="*/ 2873463 w 6356369"/>
                <a:gd name="connsiteY492" fmla="*/ 3197855 h 3526875"/>
                <a:gd name="connsiteX493" fmla="*/ 2934855 w 6356369"/>
                <a:gd name="connsiteY493" fmla="*/ 3210867 h 3526875"/>
                <a:gd name="connsiteX494" fmla="*/ 2921844 w 6356369"/>
                <a:gd name="connsiteY494" fmla="*/ 3149474 h 3526875"/>
                <a:gd name="connsiteX495" fmla="*/ 2934407 w 6356369"/>
                <a:gd name="connsiteY495" fmla="*/ 3119115 h 3526875"/>
                <a:gd name="connsiteX496" fmla="*/ 2986974 w 6356369"/>
                <a:gd name="connsiteY496" fmla="*/ 3084867 h 3526875"/>
                <a:gd name="connsiteX497" fmla="*/ 2934407 w 6356369"/>
                <a:gd name="connsiteY497" fmla="*/ 3050619 h 3526875"/>
                <a:gd name="connsiteX498" fmla="*/ 2921844 w 6356369"/>
                <a:gd name="connsiteY498" fmla="*/ 3020334 h 3526875"/>
                <a:gd name="connsiteX499" fmla="*/ 2934855 w 6356369"/>
                <a:gd name="connsiteY499" fmla="*/ 2958942 h 3526875"/>
                <a:gd name="connsiteX500" fmla="*/ 2873389 w 6356369"/>
                <a:gd name="connsiteY500" fmla="*/ 2971878 h 3526875"/>
                <a:gd name="connsiteX501" fmla="*/ 2843103 w 6356369"/>
                <a:gd name="connsiteY501" fmla="*/ 2959241 h 3526875"/>
                <a:gd name="connsiteX502" fmla="*/ 2808930 w 6356369"/>
                <a:gd name="connsiteY502" fmla="*/ 2906747 h 3526875"/>
                <a:gd name="connsiteX503" fmla="*/ 5174582 w 6356369"/>
                <a:gd name="connsiteY503" fmla="*/ 2906673 h 3526875"/>
                <a:gd name="connsiteX504" fmla="*/ 5140334 w 6356369"/>
                <a:gd name="connsiteY504" fmla="*/ 2959241 h 3526875"/>
                <a:gd name="connsiteX505" fmla="*/ 5110050 w 6356369"/>
                <a:gd name="connsiteY505" fmla="*/ 2971804 h 3526875"/>
                <a:gd name="connsiteX506" fmla="*/ 5048656 w 6356369"/>
                <a:gd name="connsiteY506" fmla="*/ 2958867 h 3526875"/>
                <a:gd name="connsiteX507" fmla="*/ 5061593 w 6356369"/>
                <a:gd name="connsiteY507" fmla="*/ 3020260 h 3526875"/>
                <a:gd name="connsiteX508" fmla="*/ 5049030 w 6356369"/>
                <a:gd name="connsiteY508" fmla="*/ 3050619 h 3526875"/>
                <a:gd name="connsiteX509" fmla="*/ 4996462 w 6356369"/>
                <a:gd name="connsiteY509" fmla="*/ 3084867 h 3526875"/>
                <a:gd name="connsiteX510" fmla="*/ 5049030 w 6356369"/>
                <a:gd name="connsiteY510" fmla="*/ 3119115 h 3526875"/>
                <a:gd name="connsiteX511" fmla="*/ 5061593 w 6356369"/>
                <a:gd name="connsiteY511" fmla="*/ 3149400 h 3526875"/>
                <a:gd name="connsiteX512" fmla="*/ 5048656 w 6356369"/>
                <a:gd name="connsiteY512" fmla="*/ 3210792 h 3526875"/>
                <a:gd name="connsiteX513" fmla="*/ 5110050 w 6356369"/>
                <a:gd name="connsiteY513" fmla="*/ 3197855 h 3526875"/>
                <a:gd name="connsiteX514" fmla="*/ 5117900 w 6356369"/>
                <a:gd name="connsiteY514" fmla="*/ 3196584 h 3526875"/>
                <a:gd name="connsiteX515" fmla="*/ 5140334 w 6356369"/>
                <a:gd name="connsiteY515" fmla="*/ 3210418 h 3526875"/>
                <a:gd name="connsiteX516" fmla="*/ 5174582 w 6356369"/>
                <a:gd name="connsiteY516" fmla="*/ 3262986 h 3526875"/>
                <a:gd name="connsiteX517" fmla="*/ 5208830 w 6356369"/>
                <a:gd name="connsiteY517" fmla="*/ 3210418 h 3526875"/>
                <a:gd name="connsiteX518" fmla="*/ 5239189 w 6356369"/>
                <a:gd name="connsiteY518" fmla="*/ 3197855 h 3526875"/>
                <a:gd name="connsiteX519" fmla="*/ 5300581 w 6356369"/>
                <a:gd name="connsiteY519" fmla="*/ 3210867 h 3526875"/>
                <a:gd name="connsiteX520" fmla="*/ 5287644 w 6356369"/>
                <a:gd name="connsiteY520" fmla="*/ 3149474 h 3526875"/>
                <a:gd name="connsiteX521" fmla="*/ 5300207 w 6356369"/>
                <a:gd name="connsiteY521" fmla="*/ 3119115 h 3526875"/>
                <a:gd name="connsiteX522" fmla="*/ 5352701 w 6356369"/>
                <a:gd name="connsiteY522" fmla="*/ 3084792 h 3526875"/>
                <a:gd name="connsiteX523" fmla="*/ 5300132 w 6356369"/>
                <a:gd name="connsiteY523" fmla="*/ 3050545 h 3526875"/>
                <a:gd name="connsiteX524" fmla="*/ 5287570 w 6356369"/>
                <a:gd name="connsiteY524" fmla="*/ 3020260 h 3526875"/>
                <a:gd name="connsiteX525" fmla="*/ 5300506 w 6356369"/>
                <a:gd name="connsiteY525" fmla="*/ 2958867 h 3526875"/>
                <a:gd name="connsiteX526" fmla="*/ 5239114 w 6356369"/>
                <a:gd name="connsiteY526" fmla="*/ 2971804 h 3526875"/>
                <a:gd name="connsiteX527" fmla="*/ 5208830 w 6356369"/>
                <a:gd name="connsiteY527" fmla="*/ 2959241 h 3526875"/>
                <a:gd name="connsiteX528" fmla="*/ 5174582 w 6356369"/>
                <a:gd name="connsiteY528" fmla="*/ 2906673 h 3526875"/>
                <a:gd name="connsiteX529" fmla="*/ 442906 w 6356369"/>
                <a:gd name="connsiteY529" fmla="*/ 2906673 h 3526875"/>
                <a:gd name="connsiteX530" fmla="*/ 408657 w 6356369"/>
                <a:gd name="connsiteY530" fmla="*/ 2959241 h 3526875"/>
                <a:gd name="connsiteX531" fmla="*/ 378373 w 6356369"/>
                <a:gd name="connsiteY531" fmla="*/ 2971804 h 3526875"/>
                <a:gd name="connsiteX532" fmla="*/ 316981 w 6356369"/>
                <a:gd name="connsiteY532" fmla="*/ 2958867 h 3526875"/>
                <a:gd name="connsiteX533" fmla="*/ 329917 w 6356369"/>
                <a:gd name="connsiteY533" fmla="*/ 3020260 h 3526875"/>
                <a:gd name="connsiteX534" fmla="*/ 317355 w 6356369"/>
                <a:gd name="connsiteY534" fmla="*/ 3050619 h 3526875"/>
                <a:gd name="connsiteX535" fmla="*/ 264786 w 6356369"/>
                <a:gd name="connsiteY535" fmla="*/ 3084867 h 3526875"/>
                <a:gd name="connsiteX536" fmla="*/ 317355 w 6356369"/>
                <a:gd name="connsiteY536" fmla="*/ 3119115 h 3526875"/>
                <a:gd name="connsiteX537" fmla="*/ 329917 w 6356369"/>
                <a:gd name="connsiteY537" fmla="*/ 3149400 h 3526875"/>
                <a:gd name="connsiteX538" fmla="*/ 316981 w 6356369"/>
                <a:gd name="connsiteY538" fmla="*/ 3210792 h 3526875"/>
                <a:gd name="connsiteX539" fmla="*/ 378373 w 6356369"/>
                <a:gd name="connsiteY539" fmla="*/ 3197855 h 3526875"/>
                <a:gd name="connsiteX540" fmla="*/ 386224 w 6356369"/>
                <a:gd name="connsiteY540" fmla="*/ 3196584 h 3526875"/>
                <a:gd name="connsiteX541" fmla="*/ 408657 w 6356369"/>
                <a:gd name="connsiteY541" fmla="*/ 3210418 h 3526875"/>
                <a:gd name="connsiteX542" fmla="*/ 442906 w 6356369"/>
                <a:gd name="connsiteY542" fmla="*/ 3262986 h 3526875"/>
                <a:gd name="connsiteX543" fmla="*/ 477153 w 6356369"/>
                <a:gd name="connsiteY543" fmla="*/ 3210418 h 3526875"/>
                <a:gd name="connsiteX544" fmla="*/ 507513 w 6356369"/>
                <a:gd name="connsiteY544" fmla="*/ 3197855 h 3526875"/>
                <a:gd name="connsiteX545" fmla="*/ 568905 w 6356369"/>
                <a:gd name="connsiteY545" fmla="*/ 3210867 h 3526875"/>
                <a:gd name="connsiteX546" fmla="*/ 555969 w 6356369"/>
                <a:gd name="connsiteY546" fmla="*/ 3149474 h 3526875"/>
                <a:gd name="connsiteX547" fmla="*/ 568531 w 6356369"/>
                <a:gd name="connsiteY547" fmla="*/ 3119115 h 3526875"/>
                <a:gd name="connsiteX548" fmla="*/ 621025 w 6356369"/>
                <a:gd name="connsiteY548" fmla="*/ 3084867 h 3526875"/>
                <a:gd name="connsiteX549" fmla="*/ 568457 w 6356369"/>
                <a:gd name="connsiteY549" fmla="*/ 3050619 h 3526875"/>
                <a:gd name="connsiteX550" fmla="*/ 555894 w 6356369"/>
                <a:gd name="connsiteY550" fmla="*/ 3020334 h 3526875"/>
                <a:gd name="connsiteX551" fmla="*/ 568830 w 6356369"/>
                <a:gd name="connsiteY551" fmla="*/ 2958867 h 3526875"/>
                <a:gd name="connsiteX552" fmla="*/ 507439 w 6356369"/>
                <a:gd name="connsiteY552" fmla="*/ 2971804 h 3526875"/>
                <a:gd name="connsiteX553" fmla="*/ 477153 w 6356369"/>
                <a:gd name="connsiteY553" fmla="*/ 2959241 h 3526875"/>
                <a:gd name="connsiteX554" fmla="*/ 442906 w 6356369"/>
                <a:gd name="connsiteY554" fmla="*/ 2906673 h 3526875"/>
                <a:gd name="connsiteX555" fmla="*/ 3991756 w 6356369"/>
                <a:gd name="connsiteY555" fmla="*/ 2906598 h 3526875"/>
                <a:gd name="connsiteX556" fmla="*/ 3957508 w 6356369"/>
                <a:gd name="connsiteY556" fmla="*/ 2959166 h 3526875"/>
                <a:gd name="connsiteX557" fmla="*/ 3927223 w 6356369"/>
                <a:gd name="connsiteY557" fmla="*/ 2971729 h 3526875"/>
                <a:gd name="connsiteX558" fmla="*/ 3865756 w 6356369"/>
                <a:gd name="connsiteY558" fmla="*/ 2958793 h 3526875"/>
                <a:gd name="connsiteX559" fmla="*/ 3878768 w 6356369"/>
                <a:gd name="connsiteY559" fmla="*/ 3020185 h 3526875"/>
                <a:gd name="connsiteX560" fmla="*/ 3866205 w 6356369"/>
                <a:gd name="connsiteY560" fmla="*/ 3050545 h 3526875"/>
                <a:gd name="connsiteX561" fmla="*/ 3813636 w 6356369"/>
                <a:gd name="connsiteY561" fmla="*/ 3084792 h 3526875"/>
                <a:gd name="connsiteX562" fmla="*/ 3866205 w 6356369"/>
                <a:gd name="connsiteY562" fmla="*/ 3119040 h 3526875"/>
                <a:gd name="connsiteX563" fmla="*/ 3878768 w 6356369"/>
                <a:gd name="connsiteY563" fmla="*/ 3149325 h 3526875"/>
                <a:gd name="connsiteX564" fmla="*/ 3865756 w 6356369"/>
                <a:gd name="connsiteY564" fmla="*/ 3210792 h 3526875"/>
                <a:gd name="connsiteX565" fmla="*/ 3927223 w 6356369"/>
                <a:gd name="connsiteY565" fmla="*/ 3197855 h 3526875"/>
                <a:gd name="connsiteX566" fmla="*/ 3935075 w 6356369"/>
                <a:gd name="connsiteY566" fmla="*/ 3196584 h 3526875"/>
                <a:gd name="connsiteX567" fmla="*/ 3957508 w 6356369"/>
                <a:gd name="connsiteY567" fmla="*/ 3210418 h 3526875"/>
                <a:gd name="connsiteX568" fmla="*/ 3991756 w 6356369"/>
                <a:gd name="connsiteY568" fmla="*/ 3262986 h 3526875"/>
                <a:gd name="connsiteX569" fmla="*/ 4026004 w 6356369"/>
                <a:gd name="connsiteY569" fmla="*/ 3210418 h 3526875"/>
                <a:gd name="connsiteX570" fmla="*/ 4056364 w 6356369"/>
                <a:gd name="connsiteY570" fmla="*/ 3197855 h 3526875"/>
                <a:gd name="connsiteX571" fmla="*/ 4117681 w 6356369"/>
                <a:gd name="connsiteY571" fmla="*/ 3210867 h 3526875"/>
                <a:gd name="connsiteX572" fmla="*/ 4104745 w 6356369"/>
                <a:gd name="connsiteY572" fmla="*/ 3149474 h 3526875"/>
                <a:gd name="connsiteX573" fmla="*/ 4117307 w 6356369"/>
                <a:gd name="connsiteY573" fmla="*/ 3119115 h 3526875"/>
                <a:gd name="connsiteX574" fmla="*/ 4169875 w 6356369"/>
                <a:gd name="connsiteY574" fmla="*/ 3084718 h 3526875"/>
                <a:gd name="connsiteX575" fmla="*/ 4117307 w 6356369"/>
                <a:gd name="connsiteY575" fmla="*/ 3050469 h 3526875"/>
                <a:gd name="connsiteX576" fmla="*/ 4104745 w 6356369"/>
                <a:gd name="connsiteY576" fmla="*/ 3020185 h 3526875"/>
                <a:gd name="connsiteX577" fmla="*/ 4117681 w 6356369"/>
                <a:gd name="connsiteY577" fmla="*/ 2958793 h 3526875"/>
                <a:gd name="connsiteX578" fmla="*/ 4056288 w 6356369"/>
                <a:gd name="connsiteY578" fmla="*/ 2971729 h 3526875"/>
                <a:gd name="connsiteX579" fmla="*/ 4026004 w 6356369"/>
                <a:gd name="connsiteY579" fmla="*/ 2959166 h 3526875"/>
                <a:gd name="connsiteX580" fmla="*/ 3991756 w 6356369"/>
                <a:gd name="connsiteY580" fmla="*/ 2906598 h 3526875"/>
                <a:gd name="connsiteX581" fmla="*/ 1625881 w 6356369"/>
                <a:gd name="connsiteY581" fmla="*/ 2906598 h 3526875"/>
                <a:gd name="connsiteX582" fmla="*/ 1591632 w 6356369"/>
                <a:gd name="connsiteY582" fmla="*/ 2959166 h 3526875"/>
                <a:gd name="connsiteX583" fmla="*/ 1561348 w 6356369"/>
                <a:gd name="connsiteY583" fmla="*/ 2971729 h 3526875"/>
                <a:gd name="connsiteX584" fmla="*/ 1499956 w 6356369"/>
                <a:gd name="connsiteY584" fmla="*/ 2958793 h 3526875"/>
                <a:gd name="connsiteX585" fmla="*/ 1512892 w 6356369"/>
                <a:gd name="connsiteY585" fmla="*/ 3020185 h 3526875"/>
                <a:gd name="connsiteX586" fmla="*/ 1500330 w 6356369"/>
                <a:gd name="connsiteY586" fmla="*/ 3050545 h 3526875"/>
                <a:gd name="connsiteX587" fmla="*/ 1447761 w 6356369"/>
                <a:gd name="connsiteY587" fmla="*/ 3084792 h 3526875"/>
                <a:gd name="connsiteX588" fmla="*/ 1500330 w 6356369"/>
                <a:gd name="connsiteY588" fmla="*/ 3119040 h 3526875"/>
                <a:gd name="connsiteX589" fmla="*/ 1512892 w 6356369"/>
                <a:gd name="connsiteY589" fmla="*/ 3149325 h 3526875"/>
                <a:gd name="connsiteX590" fmla="*/ 1499956 w 6356369"/>
                <a:gd name="connsiteY590" fmla="*/ 3210792 h 3526875"/>
                <a:gd name="connsiteX591" fmla="*/ 1561348 w 6356369"/>
                <a:gd name="connsiteY591" fmla="*/ 3197855 h 3526875"/>
                <a:gd name="connsiteX592" fmla="*/ 1569199 w 6356369"/>
                <a:gd name="connsiteY592" fmla="*/ 3196584 h 3526875"/>
                <a:gd name="connsiteX593" fmla="*/ 1591632 w 6356369"/>
                <a:gd name="connsiteY593" fmla="*/ 3210418 h 3526875"/>
                <a:gd name="connsiteX594" fmla="*/ 1625881 w 6356369"/>
                <a:gd name="connsiteY594" fmla="*/ 3262986 h 3526875"/>
                <a:gd name="connsiteX595" fmla="*/ 1660128 w 6356369"/>
                <a:gd name="connsiteY595" fmla="*/ 3210418 h 3526875"/>
                <a:gd name="connsiteX596" fmla="*/ 1690488 w 6356369"/>
                <a:gd name="connsiteY596" fmla="*/ 3197855 h 3526875"/>
                <a:gd name="connsiteX597" fmla="*/ 1751880 w 6356369"/>
                <a:gd name="connsiteY597" fmla="*/ 3210867 h 3526875"/>
                <a:gd name="connsiteX598" fmla="*/ 1738869 w 6356369"/>
                <a:gd name="connsiteY598" fmla="*/ 3149474 h 3526875"/>
                <a:gd name="connsiteX599" fmla="*/ 1751432 w 6356369"/>
                <a:gd name="connsiteY599" fmla="*/ 3119115 h 3526875"/>
                <a:gd name="connsiteX600" fmla="*/ 1804000 w 6356369"/>
                <a:gd name="connsiteY600" fmla="*/ 3084718 h 3526875"/>
                <a:gd name="connsiteX601" fmla="*/ 1751432 w 6356369"/>
                <a:gd name="connsiteY601" fmla="*/ 3050469 h 3526875"/>
                <a:gd name="connsiteX602" fmla="*/ 1738869 w 6356369"/>
                <a:gd name="connsiteY602" fmla="*/ 3020185 h 3526875"/>
                <a:gd name="connsiteX603" fmla="*/ 1751880 w 6356369"/>
                <a:gd name="connsiteY603" fmla="*/ 2958793 h 3526875"/>
                <a:gd name="connsiteX604" fmla="*/ 1690414 w 6356369"/>
                <a:gd name="connsiteY604" fmla="*/ 2971729 h 3526875"/>
                <a:gd name="connsiteX605" fmla="*/ 1660128 w 6356369"/>
                <a:gd name="connsiteY605" fmla="*/ 2959166 h 3526875"/>
                <a:gd name="connsiteX606" fmla="*/ 1625881 w 6356369"/>
                <a:gd name="connsiteY606" fmla="*/ 2906598 h 3526875"/>
                <a:gd name="connsiteX607" fmla="*/ 6250774 w 6356369"/>
                <a:gd name="connsiteY607" fmla="*/ 2826886 h 3526875"/>
                <a:gd name="connsiteX608" fmla="*/ 6231408 w 6356369"/>
                <a:gd name="connsiteY608" fmla="*/ 2908617 h 3526875"/>
                <a:gd name="connsiteX609" fmla="*/ 6288537 w 6356369"/>
                <a:gd name="connsiteY609" fmla="*/ 2918189 h 3526875"/>
                <a:gd name="connsiteX610" fmla="*/ 6322262 w 6356369"/>
                <a:gd name="connsiteY610" fmla="*/ 2871004 h 3526875"/>
                <a:gd name="connsiteX611" fmla="*/ 6250774 w 6356369"/>
                <a:gd name="connsiteY611" fmla="*/ 2826886 h 3526875"/>
                <a:gd name="connsiteX612" fmla="*/ 5281513 w 6356369"/>
                <a:gd name="connsiteY612" fmla="*/ 2826886 h 3526875"/>
                <a:gd name="connsiteX613" fmla="*/ 5210026 w 6356369"/>
                <a:gd name="connsiteY613" fmla="*/ 2871004 h 3526875"/>
                <a:gd name="connsiteX614" fmla="*/ 5243676 w 6356369"/>
                <a:gd name="connsiteY614" fmla="*/ 2918189 h 3526875"/>
                <a:gd name="connsiteX615" fmla="*/ 5300880 w 6356369"/>
                <a:gd name="connsiteY615" fmla="*/ 2908617 h 3526875"/>
                <a:gd name="connsiteX616" fmla="*/ 5281513 w 6356369"/>
                <a:gd name="connsiteY616" fmla="*/ 2826886 h 3526875"/>
                <a:gd name="connsiteX617" fmla="*/ 5067800 w 6356369"/>
                <a:gd name="connsiteY617" fmla="*/ 2826886 h 3526875"/>
                <a:gd name="connsiteX618" fmla="*/ 5048433 w 6356369"/>
                <a:gd name="connsiteY618" fmla="*/ 2908617 h 3526875"/>
                <a:gd name="connsiteX619" fmla="*/ 5105638 w 6356369"/>
                <a:gd name="connsiteY619" fmla="*/ 2918189 h 3526875"/>
                <a:gd name="connsiteX620" fmla="*/ 5139286 w 6356369"/>
                <a:gd name="connsiteY620" fmla="*/ 2871004 h 3526875"/>
                <a:gd name="connsiteX621" fmla="*/ 5067800 w 6356369"/>
                <a:gd name="connsiteY621" fmla="*/ 2826886 h 3526875"/>
                <a:gd name="connsiteX622" fmla="*/ 4098613 w 6356369"/>
                <a:gd name="connsiteY622" fmla="*/ 2826886 h 3526875"/>
                <a:gd name="connsiteX623" fmla="*/ 4027200 w 6356369"/>
                <a:gd name="connsiteY623" fmla="*/ 2871004 h 3526875"/>
                <a:gd name="connsiteX624" fmla="*/ 4060850 w 6356369"/>
                <a:gd name="connsiteY624" fmla="*/ 2918189 h 3526875"/>
                <a:gd name="connsiteX625" fmla="*/ 4117980 w 6356369"/>
                <a:gd name="connsiteY625" fmla="*/ 2908617 h 3526875"/>
                <a:gd name="connsiteX626" fmla="*/ 4098613 w 6356369"/>
                <a:gd name="connsiteY626" fmla="*/ 2826886 h 3526875"/>
                <a:gd name="connsiteX627" fmla="*/ 3884899 w 6356369"/>
                <a:gd name="connsiteY627" fmla="*/ 2826886 h 3526875"/>
                <a:gd name="connsiteX628" fmla="*/ 3865532 w 6356369"/>
                <a:gd name="connsiteY628" fmla="*/ 2908617 h 3526875"/>
                <a:gd name="connsiteX629" fmla="*/ 3922737 w 6356369"/>
                <a:gd name="connsiteY629" fmla="*/ 2918189 h 3526875"/>
                <a:gd name="connsiteX630" fmla="*/ 3956386 w 6356369"/>
                <a:gd name="connsiteY630" fmla="*/ 2871004 h 3526875"/>
                <a:gd name="connsiteX631" fmla="*/ 3884899 w 6356369"/>
                <a:gd name="connsiteY631" fmla="*/ 2826886 h 3526875"/>
                <a:gd name="connsiteX632" fmla="*/ 2915712 w 6356369"/>
                <a:gd name="connsiteY632" fmla="*/ 2826886 h 3526875"/>
                <a:gd name="connsiteX633" fmla="*/ 2844225 w 6356369"/>
                <a:gd name="connsiteY633" fmla="*/ 2871004 h 3526875"/>
                <a:gd name="connsiteX634" fmla="*/ 2877875 w 6356369"/>
                <a:gd name="connsiteY634" fmla="*/ 2918189 h 3526875"/>
                <a:gd name="connsiteX635" fmla="*/ 2935080 w 6356369"/>
                <a:gd name="connsiteY635" fmla="*/ 2908617 h 3526875"/>
                <a:gd name="connsiteX636" fmla="*/ 2915712 w 6356369"/>
                <a:gd name="connsiteY636" fmla="*/ 2826886 h 3526875"/>
                <a:gd name="connsiteX637" fmla="*/ 2701999 w 6356369"/>
                <a:gd name="connsiteY637" fmla="*/ 2826886 h 3526875"/>
                <a:gd name="connsiteX638" fmla="*/ 2682632 w 6356369"/>
                <a:gd name="connsiteY638" fmla="*/ 2908617 h 3526875"/>
                <a:gd name="connsiteX639" fmla="*/ 2739762 w 6356369"/>
                <a:gd name="connsiteY639" fmla="*/ 2918189 h 3526875"/>
                <a:gd name="connsiteX640" fmla="*/ 2773486 w 6356369"/>
                <a:gd name="connsiteY640" fmla="*/ 2871004 h 3526875"/>
                <a:gd name="connsiteX641" fmla="*/ 2701999 w 6356369"/>
                <a:gd name="connsiteY641" fmla="*/ 2826886 h 3526875"/>
                <a:gd name="connsiteX642" fmla="*/ 1732737 w 6356369"/>
                <a:gd name="connsiteY642" fmla="*/ 2826886 h 3526875"/>
                <a:gd name="connsiteX643" fmla="*/ 1661250 w 6356369"/>
                <a:gd name="connsiteY643" fmla="*/ 2871004 h 3526875"/>
                <a:gd name="connsiteX644" fmla="*/ 1694900 w 6356369"/>
                <a:gd name="connsiteY644" fmla="*/ 2918189 h 3526875"/>
                <a:gd name="connsiteX645" fmla="*/ 1752105 w 6356369"/>
                <a:gd name="connsiteY645" fmla="*/ 2908617 h 3526875"/>
                <a:gd name="connsiteX646" fmla="*/ 1732737 w 6356369"/>
                <a:gd name="connsiteY646" fmla="*/ 2826886 h 3526875"/>
                <a:gd name="connsiteX647" fmla="*/ 1519024 w 6356369"/>
                <a:gd name="connsiteY647" fmla="*/ 2826886 h 3526875"/>
                <a:gd name="connsiteX648" fmla="*/ 1499657 w 6356369"/>
                <a:gd name="connsiteY648" fmla="*/ 2908617 h 3526875"/>
                <a:gd name="connsiteX649" fmla="*/ 1556861 w 6356369"/>
                <a:gd name="connsiteY649" fmla="*/ 2918189 h 3526875"/>
                <a:gd name="connsiteX650" fmla="*/ 1590511 w 6356369"/>
                <a:gd name="connsiteY650" fmla="*/ 2871004 h 3526875"/>
                <a:gd name="connsiteX651" fmla="*/ 1519024 w 6356369"/>
                <a:gd name="connsiteY651" fmla="*/ 2826886 h 3526875"/>
                <a:gd name="connsiteX652" fmla="*/ 549837 w 6356369"/>
                <a:gd name="connsiteY652" fmla="*/ 2826886 h 3526875"/>
                <a:gd name="connsiteX653" fmla="*/ 478350 w 6356369"/>
                <a:gd name="connsiteY653" fmla="*/ 2871004 h 3526875"/>
                <a:gd name="connsiteX654" fmla="*/ 512000 w 6356369"/>
                <a:gd name="connsiteY654" fmla="*/ 2918189 h 3526875"/>
                <a:gd name="connsiteX655" fmla="*/ 569204 w 6356369"/>
                <a:gd name="connsiteY655" fmla="*/ 2908617 h 3526875"/>
                <a:gd name="connsiteX656" fmla="*/ 549837 w 6356369"/>
                <a:gd name="connsiteY656" fmla="*/ 2826886 h 3526875"/>
                <a:gd name="connsiteX657" fmla="*/ 336124 w 6356369"/>
                <a:gd name="connsiteY657" fmla="*/ 2826886 h 3526875"/>
                <a:gd name="connsiteX658" fmla="*/ 316756 w 6356369"/>
                <a:gd name="connsiteY658" fmla="*/ 2908617 h 3526875"/>
                <a:gd name="connsiteX659" fmla="*/ 373961 w 6356369"/>
                <a:gd name="connsiteY659" fmla="*/ 2918189 h 3526875"/>
                <a:gd name="connsiteX660" fmla="*/ 407611 w 6356369"/>
                <a:gd name="connsiteY660" fmla="*/ 2871004 h 3526875"/>
                <a:gd name="connsiteX661" fmla="*/ 336124 w 6356369"/>
                <a:gd name="connsiteY661" fmla="*/ 2826886 h 3526875"/>
                <a:gd name="connsiteX662" fmla="*/ 5898424 w 6356369"/>
                <a:gd name="connsiteY662" fmla="*/ 2816865 h 3526875"/>
                <a:gd name="connsiteX663" fmla="*/ 5846754 w 6356369"/>
                <a:gd name="connsiteY663" fmla="*/ 2883791 h 3526875"/>
                <a:gd name="connsiteX664" fmla="*/ 5809365 w 6356369"/>
                <a:gd name="connsiteY664" fmla="*/ 2915870 h 3526875"/>
                <a:gd name="connsiteX665" fmla="*/ 5851390 w 6356369"/>
                <a:gd name="connsiteY665" fmla="*/ 2995658 h 3526875"/>
                <a:gd name="connsiteX666" fmla="*/ 5937010 w 6356369"/>
                <a:gd name="connsiteY666" fmla="*/ 3044263 h 3526875"/>
                <a:gd name="connsiteX667" fmla="*/ 5967892 w 6356369"/>
                <a:gd name="connsiteY667" fmla="*/ 3007473 h 3526875"/>
                <a:gd name="connsiteX668" fmla="*/ 5970959 w 6356369"/>
                <a:gd name="connsiteY668" fmla="*/ 3004257 h 3526875"/>
                <a:gd name="connsiteX669" fmla="*/ 6037884 w 6356369"/>
                <a:gd name="connsiteY669" fmla="*/ 2952586 h 3526875"/>
                <a:gd name="connsiteX670" fmla="*/ 6027192 w 6356369"/>
                <a:gd name="connsiteY670" fmla="*/ 2868761 h 3526875"/>
                <a:gd name="connsiteX671" fmla="*/ 6030257 w 6356369"/>
                <a:gd name="connsiteY671" fmla="*/ 2824044 h 3526875"/>
                <a:gd name="connsiteX672" fmla="*/ 5898424 w 6356369"/>
                <a:gd name="connsiteY672" fmla="*/ 2816865 h 3526875"/>
                <a:gd name="connsiteX673" fmla="*/ 5633788 w 6356369"/>
                <a:gd name="connsiteY673" fmla="*/ 2816865 h 3526875"/>
                <a:gd name="connsiteX674" fmla="*/ 5501956 w 6356369"/>
                <a:gd name="connsiteY674" fmla="*/ 2823969 h 3526875"/>
                <a:gd name="connsiteX675" fmla="*/ 5505022 w 6356369"/>
                <a:gd name="connsiteY675" fmla="*/ 2868686 h 3526875"/>
                <a:gd name="connsiteX676" fmla="*/ 5494328 w 6356369"/>
                <a:gd name="connsiteY676" fmla="*/ 2952511 h 3526875"/>
                <a:gd name="connsiteX677" fmla="*/ 5561179 w 6356369"/>
                <a:gd name="connsiteY677" fmla="*/ 3004107 h 3526875"/>
                <a:gd name="connsiteX678" fmla="*/ 5591764 w 6356369"/>
                <a:gd name="connsiteY678" fmla="*/ 3039552 h 3526875"/>
                <a:gd name="connsiteX679" fmla="*/ 5596550 w 6356369"/>
                <a:gd name="connsiteY679" fmla="*/ 3034317 h 3526875"/>
                <a:gd name="connsiteX680" fmla="*/ 5673121 w 6356369"/>
                <a:gd name="connsiteY680" fmla="*/ 2995808 h 3526875"/>
                <a:gd name="connsiteX681" fmla="*/ 5718660 w 6356369"/>
                <a:gd name="connsiteY681" fmla="*/ 2912805 h 3526875"/>
                <a:gd name="connsiteX682" fmla="*/ 5685460 w 6356369"/>
                <a:gd name="connsiteY682" fmla="*/ 2883791 h 3526875"/>
                <a:gd name="connsiteX683" fmla="*/ 5633788 w 6356369"/>
                <a:gd name="connsiteY683" fmla="*/ 2816865 h 3526875"/>
                <a:gd name="connsiteX684" fmla="*/ 4715525 w 6356369"/>
                <a:gd name="connsiteY684" fmla="*/ 2816865 h 3526875"/>
                <a:gd name="connsiteX685" fmla="*/ 4663853 w 6356369"/>
                <a:gd name="connsiteY685" fmla="*/ 2883791 h 3526875"/>
                <a:gd name="connsiteX686" fmla="*/ 4626390 w 6356369"/>
                <a:gd name="connsiteY686" fmla="*/ 2915870 h 3526875"/>
                <a:gd name="connsiteX687" fmla="*/ 4668415 w 6356369"/>
                <a:gd name="connsiteY687" fmla="*/ 2995658 h 3526875"/>
                <a:gd name="connsiteX688" fmla="*/ 4754034 w 6356369"/>
                <a:gd name="connsiteY688" fmla="*/ 3044338 h 3526875"/>
                <a:gd name="connsiteX689" fmla="*/ 4787984 w 6356369"/>
                <a:gd name="connsiteY689" fmla="*/ 3004183 h 3526875"/>
                <a:gd name="connsiteX690" fmla="*/ 4854984 w 6356369"/>
                <a:gd name="connsiteY690" fmla="*/ 2952511 h 3526875"/>
                <a:gd name="connsiteX691" fmla="*/ 4844291 w 6356369"/>
                <a:gd name="connsiteY691" fmla="*/ 2868686 h 3526875"/>
                <a:gd name="connsiteX692" fmla="*/ 4847432 w 6356369"/>
                <a:gd name="connsiteY692" fmla="*/ 2823969 h 3526875"/>
                <a:gd name="connsiteX693" fmla="*/ 4715525 w 6356369"/>
                <a:gd name="connsiteY693" fmla="*/ 2816865 h 3526875"/>
                <a:gd name="connsiteX694" fmla="*/ 4450738 w 6356369"/>
                <a:gd name="connsiteY694" fmla="*/ 2816865 h 3526875"/>
                <a:gd name="connsiteX695" fmla="*/ 4318906 w 6356369"/>
                <a:gd name="connsiteY695" fmla="*/ 2823969 h 3526875"/>
                <a:gd name="connsiteX696" fmla="*/ 4321972 w 6356369"/>
                <a:gd name="connsiteY696" fmla="*/ 2868686 h 3526875"/>
                <a:gd name="connsiteX697" fmla="*/ 4317710 w 6356369"/>
                <a:gd name="connsiteY697" fmla="*/ 2922002 h 3526875"/>
                <a:gd name="connsiteX698" fmla="*/ 4317710 w 6356369"/>
                <a:gd name="connsiteY698" fmla="*/ 2922077 h 3526875"/>
                <a:gd name="connsiteX699" fmla="*/ 4315916 w 6356369"/>
                <a:gd name="connsiteY699" fmla="*/ 2932022 h 3526875"/>
                <a:gd name="connsiteX700" fmla="*/ 4315093 w 6356369"/>
                <a:gd name="connsiteY700" fmla="*/ 2936360 h 3526875"/>
                <a:gd name="connsiteX701" fmla="*/ 4312476 w 6356369"/>
                <a:gd name="connsiteY701" fmla="*/ 2947875 h 3526875"/>
                <a:gd name="connsiteX702" fmla="*/ 4311279 w 6356369"/>
                <a:gd name="connsiteY702" fmla="*/ 2952511 h 3526875"/>
                <a:gd name="connsiteX703" fmla="*/ 4378130 w 6356369"/>
                <a:gd name="connsiteY703" fmla="*/ 3004107 h 3526875"/>
                <a:gd name="connsiteX704" fmla="*/ 4408788 w 6356369"/>
                <a:gd name="connsiteY704" fmla="*/ 3039477 h 3526875"/>
                <a:gd name="connsiteX705" fmla="*/ 4413574 w 6356369"/>
                <a:gd name="connsiteY705" fmla="*/ 3034317 h 3526875"/>
                <a:gd name="connsiteX706" fmla="*/ 4490072 w 6356369"/>
                <a:gd name="connsiteY706" fmla="*/ 2995808 h 3526875"/>
                <a:gd name="connsiteX707" fmla="*/ 4535610 w 6356369"/>
                <a:gd name="connsiteY707" fmla="*/ 2912805 h 3526875"/>
                <a:gd name="connsiteX708" fmla="*/ 4502410 w 6356369"/>
                <a:gd name="connsiteY708" fmla="*/ 2883791 h 3526875"/>
                <a:gd name="connsiteX709" fmla="*/ 4450738 w 6356369"/>
                <a:gd name="connsiteY709" fmla="*/ 2816865 h 3526875"/>
                <a:gd name="connsiteX710" fmla="*/ 3532624 w 6356369"/>
                <a:gd name="connsiteY710" fmla="*/ 2816865 h 3526875"/>
                <a:gd name="connsiteX711" fmla="*/ 3480953 w 6356369"/>
                <a:gd name="connsiteY711" fmla="*/ 2883791 h 3526875"/>
                <a:gd name="connsiteX712" fmla="*/ 3443490 w 6356369"/>
                <a:gd name="connsiteY712" fmla="*/ 2915870 h 3526875"/>
                <a:gd name="connsiteX713" fmla="*/ 3485514 w 6356369"/>
                <a:gd name="connsiteY713" fmla="*/ 2995658 h 3526875"/>
                <a:gd name="connsiteX714" fmla="*/ 3571135 w 6356369"/>
                <a:gd name="connsiteY714" fmla="*/ 3044412 h 3526875"/>
                <a:gd name="connsiteX715" fmla="*/ 3605083 w 6356369"/>
                <a:gd name="connsiteY715" fmla="*/ 3004257 h 3526875"/>
                <a:gd name="connsiteX716" fmla="*/ 3672084 w 6356369"/>
                <a:gd name="connsiteY716" fmla="*/ 2952586 h 3526875"/>
                <a:gd name="connsiteX717" fmla="*/ 3661316 w 6356369"/>
                <a:gd name="connsiteY717" fmla="*/ 2868761 h 3526875"/>
                <a:gd name="connsiteX718" fmla="*/ 3664381 w 6356369"/>
                <a:gd name="connsiteY718" fmla="*/ 2824044 h 3526875"/>
                <a:gd name="connsiteX719" fmla="*/ 3532624 w 6356369"/>
                <a:gd name="connsiteY719" fmla="*/ 2816865 h 3526875"/>
                <a:gd name="connsiteX720" fmla="*/ 2349724 w 6356369"/>
                <a:gd name="connsiteY720" fmla="*/ 2816865 h 3526875"/>
                <a:gd name="connsiteX721" fmla="*/ 2297978 w 6356369"/>
                <a:gd name="connsiteY721" fmla="*/ 2883791 h 3526875"/>
                <a:gd name="connsiteX722" fmla="*/ 2260590 w 6356369"/>
                <a:gd name="connsiteY722" fmla="*/ 2915870 h 3526875"/>
                <a:gd name="connsiteX723" fmla="*/ 2302615 w 6356369"/>
                <a:gd name="connsiteY723" fmla="*/ 2995658 h 3526875"/>
                <a:gd name="connsiteX724" fmla="*/ 2388234 w 6356369"/>
                <a:gd name="connsiteY724" fmla="*/ 3044412 h 3526875"/>
                <a:gd name="connsiteX725" fmla="*/ 2422258 w 6356369"/>
                <a:gd name="connsiteY725" fmla="*/ 3004332 h 3526875"/>
                <a:gd name="connsiteX726" fmla="*/ 2489183 w 6356369"/>
                <a:gd name="connsiteY726" fmla="*/ 2952586 h 3526875"/>
                <a:gd name="connsiteX727" fmla="*/ 2478415 w 6356369"/>
                <a:gd name="connsiteY727" fmla="*/ 2868761 h 3526875"/>
                <a:gd name="connsiteX728" fmla="*/ 2481481 w 6356369"/>
                <a:gd name="connsiteY728" fmla="*/ 2824044 h 3526875"/>
                <a:gd name="connsiteX729" fmla="*/ 2349724 w 6356369"/>
                <a:gd name="connsiteY729" fmla="*/ 2816865 h 3526875"/>
                <a:gd name="connsiteX730" fmla="*/ 1166823 w 6356369"/>
                <a:gd name="connsiteY730" fmla="*/ 2816865 h 3526875"/>
                <a:gd name="connsiteX731" fmla="*/ 1115152 w 6356369"/>
                <a:gd name="connsiteY731" fmla="*/ 2883791 h 3526875"/>
                <a:gd name="connsiteX732" fmla="*/ 1077689 w 6356369"/>
                <a:gd name="connsiteY732" fmla="*/ 2915870 h 3526875"/>
                <a:gd name="connsiteX733" fmla="*/ 1119714 w 6356369"/>
                <a:gd name="connsiteY733" fmla="*/ 2995658 h 3526875"/>
                <a:gd name="connsiteX734" fmla="*/ 1205334 w 6356369"/>
                <a:gd name="connsiteY734" fmla="*/ 3044338 h 3526875"/>
                <a:gd name="connsiteX735" fmla="*/ 1239282 w 6356369"/>
                <a:gd name="connsiteY735" fmla="*/ 3004257 h 3526875"/>
                <a:gd name="connsiteX736" fmla="*/ 1306283 w 6356369"/>
                <a:gd name="connsiteY736" fmla="*/ 2952586 h 3526875"/>
                <a:gd name="connsiteX737" fmla="*/ 1295590 w 6356369"/>
                <a:gd name="connsiteY737" fmla="*/ 2868761 h 3526875"/>
                <a:gd name="connsiteX738" fmla="*/ 1298730 w 6356369"/>
                <a:gd name="connsiteY738" fmla="*/ 2824044 h 3526875"/>
                <a:gd name="connsiteX739" fmla="*/ 1166823 w 6356369"/>
                <a:gd name="connsiteY739" fmla="*/ 2816865 h 3526875"/>
                <a:gd name="connsiteX740" fmla="*/ 3267988 w 6356369"/>
                <a:gd name="connsiteY740" fmla="*/ 2816791 h 3526875"/>
                <a:gd name="connsiteX741" fmla="*/ 3136155 w 6356369"/>
                <a:gd name="connsiteY741" fmla="*/ 2823895 h 3526875"/>
                <a:gd name="connsiteX742" fmla="*/ 3139296 w 6356369"/>
                <a:gd name="connsiteY742" fmla="*/ 2868611 h 3526875"/>
                <a:gd name="connsiteX743" fmla="*/ 3128528 w 6356369"/>
                <a:gd name="connsiteY743" fmla="*/ 2952437 h 3526875"/>
                <a:gd name="connsiteX744" fmla="*/ 3195379 w 6356369"/>
                <a:gd name="connsiteY744" fmla="*/ 3004107 h 3526875"/>
                <a:gd name="connsiteX745" fmla="*/ 3225962 w 6356369"/>
                <a:gd name="connsiteY745" fmla="*/ 3039552 h 3526875"/>
                <a:gd name="connsiteX746" fmla="*/ 3227234 w 6356369"/>
                <a:gd name="connsiteY746" fmla="*/ 3037982 h 3526875"/>
                <a:gd name="connsiteX747" fmla="*/ 3230824 w 6356369"/>
                <a:gd name="connsiteY747" fmla="*/ 3034243 h 3526875"/>
                <a:gd name="connsiteX748" fmla="*/ 3307396 w 6356369"/>
                <a:gd name="connsiteY748" fmla="*/ 2995732 h 3526875"/>
                <a:gd name="connsiteX749" fmla="*/ 3345980 w 6356369"/>
                <a:gd name="connsiteY749" fmla="*/ 2919086 h 3526875"/>
                <a:gd name="connsiteX750" fmla="*/ 3352860 w 6356369"/>
                <a:gd name="connsiteY750" fmla="*/ 2912730 h 3526875"/>
                <a:gd name="connsiteX751" fmla="*/ 3320855 w 6356369"/>
                <a:gd name="connsiteY751" fmla="*/ 2884838 h 3526875"/>
                <a:gd name="connsiteX752" fmla="*/ 3319659 w 6356369"/>
                <a:gd name="connsiteY752" fmla="*/ 2883716 h 3526875"/>
                <a:gd name="connsiteX753" fmla="*/ 3302236 w 6356369"/>
                <a:gd name="connsiteY753" fmla="*/ 2864797 h 3526875"/>
                <a:gd name="connsiteX754" fmla="*/ 3301413 w 6356369"/>
                <a:gd name="connsiteY754" fmla="*/ 2863825 h 3526875"/>
                <a:gd name="connsiteX755" fmla="*/ 3301263 w 6356369"/>
                <a:gd name="connsiteY755" fmla="*/ 2863676 h 3526875"/>
                <a:gd name="connsiteX756" fmla="*/ 3267988 w 6356369"/>
                <a:gd name="connsiteY756" fmla="*/ 2816791 h 3526875"/>
                <a:gd name="connsiteX757" fmla="*/ 2085013 w 6356369"/>
                <a:gd name="connsiteY757" fmla="*/ 2816791 h 3526875"/>
                <a:gd name="connsiteX758" fmla="*/ 1953180 w 6356369"/>
                <a:gd name="connsiteY758" fmla="*/ 2823895 h 3526875"/>
                <a:gd name="connsiteX759" fmla="*/ 1956246 w 6356369"/>
                <a:gd name="connsiteY759" fmla="*/ 2868611 h 3526875"/>
                <a:gd name="connsiteX760" fmla="*/ 1945553 w 6356369"/>
                <a:gd name="connsiteY760" fmla="*/ 2952437 h 3526875"/>
                <a:gd name="connsiteX761" fmla="*/ 2012404 w 6356369"/>
                <a:gd name="connsiteY761" fmla="*/ 3004107 h 3526875"/>
                <a:gd name="connsiteX762" fmla="*/ 2042988 w 6356369"/>
                <a:gd name="connsiteY762" fmla="*/ 3039552 h 3526875"/>
                <a:gd name="connsiteX763" fmla="*/ 2047773 w 6356369"/>
                <a:gd name="connsiteY763" fmla="*/ 3034317 h 3526875"/>
                <a:gd name="connsiteX764" fmla="*/ 2124345 w 6356369"/>
                <a:gd name="connsiteY764" fmla="*/ 2995658 h 3526875"/>
                <a:gd name="connsiteX765" fmla="*/ 2169885 w 6356369"/>
                <a:gd name="connsiteY765" fmla="*/ 2912655 h 3526875"/>
                <a:gd name="connsiteX766" fmla="*/ 2136684 w 6356369"/>
                <a:gd name="connsiteY766" fmla="*/ 2883642 h 3526875"/>
                <a:gd name="connsiteX767" fmla="*/ 2127336 w 6356369"/>
                <a:gd name="connsiteY767" fmla="*/ 2873920 h 3526875"/>
                <a:gd name="connsiteX768" fmla="*/ 2102735 w 6356369"/>
                <a:gd name="connsiteY768" fmla="*/ 2843860 h 3526875"/>
                <a:gd name="connsiteX769" fmla="*/ 2102062 w 6356369"/>
                <a:gd name="connsiteY769" fmla="*/ 2843038 h 3526875"/>
                <a:gd name="connsiteX770" fmla="*/ 2102062 w 6356369"/>
                <a:gd name="connsiteY770" fmla="*/ 2842963 h 3526875"/>
                <a:gd name="connsiteX771" fmla="*/ 2101987 w 6356369"/>
                <a:gd name="connsiteY771" fmla="*/ 2842888 h 3526875"/>
                <a:gd name="connsiteX772" fmla="*/ 2085013 w 6356369"/>
                <a:gd name="connsiteY772" fmla="*/ 2816791 h 3526875"/>
                <a:gd name="connsiteX773" fmla="*/ 902038 w 6356369"/>
                <a:gd name="connsiteY773" fmla="*/ 2816791 h 3526875"/>
                <a:gd name="connsiteX774" fmla="*/ 770205 w 6356369"/>
                <a:gd name="connsiteY774" fmla="*/ 2823969 h 3526875"/>
                <a:gd name="connsiteX775" fmla="*/ 773271 w 6356369"/>
                <a:gd name="connsiteY775" fmla="*/ 2868686 h 3526875"/>
                <a:gd name="connsiteX776" fmla="*/ 762578 w 6356369"/>
                <a:gd name="connsiteY776" fmla="*/ 2952511 h 3526875"/>
                <a:gd name="connsiteX777" fmla="*/ 829429 w 6356369"/>
                <a:gd name="connsiteY777" fmla="*/ 3004107 h 3526875"/>
                <a:gd name="connsiteX778" fmla="*/ 860088 w 6356369"/>
                <a:gd name="connsiteY778" fmla="*/ 3039552 h 3526875"/>
                <a:gd name="connsiteX779" fmla="*/ 864874 w 6356369"/>
                <a:gd name="connsiteY779" fmla="*/ 3034317 h 3526875"/>
                <a:gd name="connsiteX780" fmla="*/ 941370 w 6356369"/>
                <a:gd name="connsiteY780" fmla="*/ 2995732 h 3526875"/>
                <a:gd name="connsiteX781" fmla="*/ 986910 w 6356369"/>
                <a:gd name="connsiteY781" fmla="*/ 2912730 h 3526875"/>
                <a:gd name="connsiteX782" fmla="*/ 953709 w 6356369"/>
                <a:gd name="connsiteY782" fmla="*/ 2883716 h 3526875"/>
                <a:gd name="connsiteX783" fmla="*/ 944361 w 6356369"/>
                <a:gd name="connsiteY783" fmla="*/ 2873996 h 3526875"/>
                <a:gd name="connsiteX784" fmla="*/ 919012 w 6356369"/>
                <a:gd name="connsiteY784" fmla="*/ 2842963 h 3526875"/>
                <a:gd name="connsiteX785" fmla="*/ 902038 w 6356369"/>
                <a:gd name="connsiteY785" fmla="*/ 2816791 h 3526875"/>
                <a:gd name="connsiteX786" fmla="*/ 3777370 w 6356369"/>
                <a:gd name="connsiteY786" fmla="*/ 2804817 h 3526875"/>
                <a:gd name="connsiteX787" fmla="*/ 3717548 w 6356369"/>
                <a:gd name="connsiteY787" fmla="*/ 2810734 h 3526875"/>
                <a:gd name="connsiteX788" fmla="*/ 3711491 w 6356369"/>
                <a:gd name="connsiteY788" fmla="*/ 2868686 h 3526875"/>
                <a:gd name="connsiteX789" fmla="*/ 3718370 w 6356369"/>
                <a:gd name="connsiteY789" fmla="*/ 2930153 h 3526875"/>
                <a:gd name="connsiteX790" fmla="*/ 3815132 w 6356369"/>
                <a:gd name="connsiteY790" fmla="*/ 2908318 h 3526875"/>
                <a:gd name="connsiteX791" fmla="*/ 3836967 w 6356369"/>
                <a:gd name="connsiteY791" fmla="*/ 2811631 h 3526875"/>
                <a:gd name="connsiteX792" fmla="*/ 3777370 w 6356369"/>
                <a:gd name="connsiteY792" fmla="*/ 2804817 h 3526875"/>
                <a:gd name="connsiteX793" fmla="*/ 228641 w 6356369"/>
                <a:gd name="connsiteY793" fmla="*/ 2804817 h 3526875"/>
                <a:gd name="connsiteX794" fmla="*/ 168848 w 6356369"/>
                <a:gd name="connsiteY794" fmla="*/ 2810734 h 3526875"/>
                <a:gd name="connsiteX795" fmla="*/ 162866 w 6356369"/>
                <a:gd name="connsiteY795" fmla="*/ 2868686 h 3526875"/>
                <a:gd name="connsiteX796" fmla="*/ 169669 w 6356369"/>
                <a:gd name="connsiteY796" fmla="*/ 2930153 h 3526875"/>
                <a:gd name="connsiteX797" fmla="*/ 266432 w 6356369"/>
                <a:gd name="connsiteY797" fmla="*/ 2908318 h 3526875"/>
                <a:gd name="connsiteX798" fmla="*/ 288266 w 6356369"/>
                <a:gd name="connsiteY798" fmla="*/ 2811631 h 3526875"/>
                <a:gd name="connsiteX799" fmla="*/ 228641 w 6356369"/>
                <a:gd name="connsiteY799" fmla="*/ 2804817 h 3526875"/>
                <a:gd name="connsiteX800" fmla="*/ 4960261 w 6356369"/>
                <a:gd name="connsiteY800" fmla="*/ 2804742 h 3526875"/>
                <a:gd name="connsiteX801" fmla="*/ 4900448 w 6356369"/>
                <a:gd name="connsiteY801" fmla="*/ 2810659 h 3526875"/>
                <a:gd name="connsiteX802" fmla="*/ 4894466 w 6356369"/>
                <a:gd name="connsiteY802" fmla="*/ 2868611 h 3526875"/>
                <a:gd name="connsiteX803" fmla="*/ 4901270 w 6356369"/>
                <a:gd name="connsiteY803" fmla="*/ 2930153 h 3526875"/>
                <a:gd name="connsiteX804" fmla="*/ 4998032 w 6356369"/>
                <a:gd name="connsiteY804" fmla="*/ 2908318 h 3526875"/>
                <a:gd name="connsiteX805" fmla="*/ 5019793 w 6356369"/>
                <a:gd name="connsiteY805" fmla="*/ 2811556 h 3526875"/>
                <a:gd name="connsiteX806" fmla="*/ 4960261 w 6356369"/>
                <a:gd name="connsiteY806" fmla="*/ 2804742 h 3526875"/>
                <a:gd name="connsiteX807" fmla="*/ 1411579 w 6356369"/>
                <a:gd name="connsiteY807" fmla="*/ 2804742 h 3526875"/>
                <a:gd name="connsiteX808" fmla="*/ 1351823 w 6356369"/>
                <a:gd name="connsiteY808" fmla="*/ 2810659 h 3526875"/>
                <a:gd name="connsiteX809" fmla="*/ 1345765 w 6356369"/>
                <a:gd name="connsiteY809" fmla="*/ 2868611 h 3526875"/>
                <a:gd name="connsiteX810" fmla="*/ 1352570 w 6356369"/>
                <a:gd name="connsiteY810" fmla="*/ 2930153 h 3526875"/>
                <a:gd name="connsiteX811" fmla="*/ 1449332 w 6356369"/>
                <a:gd name="connsiteY811" fmla="*/ 2908318 h 3526875"/>
                <a:gd name="connsiteX812" fmla="*/ 1471167 w 6356369"/>
                <a:gd name="connsiteY812" fmla="*/ 2811556 h 3526875"/>
                <a:gd name="connsiteX813" fmla="*/ 1411579 w 6356369"/>
                <a:gd name="connsiteY813" fmla="*/ 2804742 h 3526875"/>
                <a:gd name="connsiteX814" fmla="*/ 6141451 w 6356369"/>
                <a:gd name="connsiteY814" fmla="*/ 2804677 h 3526875"/>
                <a:gd name="connsiteX815" fmla="*/ 6083498 w 6356369"/>
                <a:gd name="connsiteY815" fmla="*/ 2810734 h 3526875"/>
                <a:gd name="connsiteX816" fmla="*/ 6077442 w 6356369"/>
                <a:gd name="connsiteY816" fmla="*/ 2868686 h 3526875"/>
                <a:gd name="connsiteX817" fmla="*/ 6084246 w 6356369"/>
                <a:gd name="connsiteY817" fmla="*/ 2930227 h 3526875"/>
                <a:gd name="connsiteX818" fmla="*/ 6181008 w 6356369"/>
                <a:gd name="connsiteY818" fmla="*/ 2908318 h 3526875"/>
                <a:gd name="connsiteX819" fmla="*/ 6202992 w 6356369"/>
                <a:gd name="connsiteY819" fmla="*/ 2811481 h 3526875"/>
                <a:gd name="connsiteX820" fmla="*/ 6141451 w 6356369"/>
                <a:gd name="connsiteY820" fmla="*/ 2804677 h 3526875"/>
                <a:gd name="connsiteX821" fmla="*/ 5390837 w 6356369"/>
                <a:gd name="connsiteY821" fmla="*/ 2804677 h 3526875"/>
                <a:gd name="connsiteX822" fmla="*/ 5329296 w 6356369"/>
                <a:gd name="connsiteY822" fmla="*/ 2811481 h 3526875"/>
                <a:gd name="connsiteX823" fmla="*/ 5351206 w 6356369"/>
                <a:gd name="connsiteY823" fmla="*/ 2908318 h 3526875"/>
                <a:gd name="connsiteX824" fmla="*/ 5447967 w 6356369"/>
                <a:gd name="connsiteY824" fmla="*/ 2930153 h 3526875"/>
                <a:gd name="connsiteX825" fmla="*/ 5454772 w 6356369"/>
                <a:gd name="connsiteY825" fmla="*/ 2868686 h 3526875"/>
                <a:gd name="connsiteX826" fmla="*/ 5448790 w 6356369"/>
                <a:gd name="connsiteY826" fmla="*/ 2810659 h 3526875"/>
                <a:gd name="connsiteX827" fmla="*/ 5390837 w 6356369"/>
                <a:gd name="connsiteY827" fmla="*/ 2804677 h 3526875"/>
                <a:gd name="connsiteX828" fmla="*/ 4208012 w 6356369"/>
                <a:gd name="connsiteY828" fmla="*/ 2804677 h 3526875"/>
                <a:gd name="connsiteX829" fmla="*/ 4146396 w 6356369"/>
                <a:gd name="connsiteY829" fmla="*/ 2811481 h 3526875"/>
                <a:gd name="connsiteX830" fmla="*/ 4168305 w 6356369"/>
                <a:gd name="connsiteY830" fmla="*/ 2908318 h 3526875"/>
                <a:gd name="connsiteX831" fmla="*/ 4265067 w 6356369"/>
                <a:gd name="connsiteY831" fmla="*/ 2930153 h 3526875"/>
                <a:gd name="connsiteX832" fmla="*/ 4268282 w 6356369"/>
                <a:gd name="connsiteY832" fmla="*/ 2913851 h 3526875"/>
                <a:gd name="connsiteX833" fmla="*/ 4271871 w 6356369"/>
                <a:gd name="connsiteY833" fmla="*/ 2868686 h 3526875"/>
                <a:gd name="connsiteX834" fmla="*/ 4265889 w 6356369"/>
                <a:gd name="connsiteY834" fmla="*/ 2810659 h 3526875"/>
                <a:gd name="connsiteX835" fmla="*/ 4208012 w 6356369"/>
                <a:gd name="connsiteY835" fmla="*/ 2804677 h 3526875"/>
                <a:gd name="connsiteX836" fmla="*/ 3025111 w 6356369"/>
                <a:gd name="connsiteY836" fmla="*/ 2804677 h 3526875"/>
                <a:gd name="connsiteX837" fmla="*/ 2963570 w 6356369"/>
                <a:gd name="connsiteY837" fmla="*/ 2811481 h 3526875"/>
                <a:gd name="connsiteX838" fmla="*/ 2985404 w 6356369"/>
                <a:gd name="connsiteY838" fmla="*/ 2908318 h 3526875"/>
                <a:gd name="connsiteX839" fmla="*/ 3082241 w 6356369"/>
                <a:gd name="connsiteY839" fmla="*/ 2930153 h 3526875"/>
                <a:gd name="connsiteX840" fmla="*/ 3089046 w 6356369"/>
                <a:gd name="connsiteY840" fmla="*/ 2868686 h 3526875"/>
                <a:gd name="connsiteX841" fmla="*/ 3082988 w 6356369"/>
                <a:gd name="connsiteY841" fmla="*/ 2810659 h 3526875"/>
                <a:gd name="connsiteX842" fmla="*/ 3025111 w 6356369"/>
                <a:gd name="connsiteY842" fmla="*/ 2804677 h 3526875"/>
                <a:gd name="connsiteX843" fmla="*/ 2592675 w 6356369"/>
                <a:gd name="connsiteY843" fmla="*/ 2804677 h 3526875"/>
                <a:gd name="connsiteX844" fmla="*/ 2534722 w 6356369"/>
                <a:gd name="connsiteY844" fmla="*/ 2810734 h 3526875"/>
                <a:gd name="connsiteX845" fmla="*/ 2528666 w 6356369"/>
                <a:gd name="connsiteY845" fmla="*/ 2868686 h 3526875"/>
                <a:gd name="connsiteX846" fmla="*/ 2535470 w 6356369"/>
                <a:gd name="connsiteY846" fmla="*/ 2930153 h 3526875"/>
                <a:gd name="connsiteX847" fmla="*/ 2632232 w 6356369"/>
                <a:gd name="connsiteY847" fmla="*/ 2908318 h 3526875"/>
                <a:gd name="connsiteX848" fmla="*/ 2654217 w 6356369"/>
                <a:gd name="connsiteY848" fmla="*/ 2811481 h 3526875"/>
                <a:gd name="connsiteX849" fmla="*/ 2592675 w 6356369"/>
                <a:gd name="connsiteY849" fmla="*/ 2804677 h 3526875"/>
                <a:gd name="connsiteX850" fmla="*/ 1842136 w 6356369"/>
                <a:gd name="connsiteY850" fmla="*/ 2804677 h 3526875"/>
                <a:gd name="connsiteX851" fmla="*/ 1780595 w 6356369"/>
                <a:gd name="connsiteY851" fmla="*/ 2811481 h 3526875"/>
                <a:gd name="connsiteX852" fmla="*/ 1802504 w 6356369"/>
                <a:gd name="connsiteY852" fmla="*/ 2908318 h 3526875"/>
                <a:gd name="connsiteX853" fmla="*/ 1899266 w 6356369"/>
                <a:gd name="connsiteY853" fmla="*/ 2930153 h 3526875"/>
                <a:gd name="connsiteX854" fmla="*/ 1906070 w 6356369"/>
                <a:gd name="connsiteY854" fmla="*/ 2868686 h 3526875"/>
                <a:gd name="connsiteX855" fmla="*/ 1900089 w 6356369"/>
                <a:gd name="connsiteY855" fmla="*/ 2810659 h 3526875"/>
                <a:gd name="connsiteX856" fmla="*/ 1842136 w 6356369"/>
                <a:gd name="connsiteY856" fmla="*/ 2804677 h 3526875"/>
                <a:gd name="connsiteX857" fmla="*/ 659161 w 6356369"/>
                <a:gd name="connsiteY857" fmla="*/ 2804677 h 3526875"/>
                <a:gd name="connsiteX858" fmla="*/ 597620 w 6356369"/>
                <a:gd name="connsiteY858" fmla="*/ 2811481 h 3526875"/>
                <a:gd name="connsiteX859" fmla="*/ 619529 w 6356369"/>
                <a:gd name="connsiteY859" fmla="*/ 2908318 h 3526875"/>
                <a:gd name="connsiteX860" fmla="*/ 716217 w 6356369"/>
                <a:gd name="connsiteY860" fmla="*/ 2930153 h 3526875"/>
                <a:gd name="connsiteX861" fmla="*/ 723021 w 6356369"/>
                <a:gd name="connsiteY861" fmla="*/ 2868686 h 3526875"/>
                <a:gd name="connsiteX862" fmla="*/ 717038 w 6356369"/>
                <a:gd name="connsiteY862" fmla="*/ 2810659 h 3526875"/>
                <a:gd name="connsiteX863" fmla="*/ 659161 w 6356369"/>
                <a:gd name="connsiteY863" fmla="*/ 2804677 h 3526875"/>
                <a:gd name="connsiteX864" fmla="*/ 5766144 w 6356369"/>
                <a:gd name="connsiteY864" fmla="*/ 2746948 h 3526875"/>
                <a:gd name="connsiteX865" fmla="*/ 5682319 w 6356369"/>
                <a:gd name="connsiteY865" fmla="*/ 2799891 h 3526875"/>
                <a:gd name="connsiteX866" fmla="*/ 5720904 w 6356369"/>
                <a:gd name="connsiteY866" fmla="*/ 2848272 h 3526875"/>
                <a:gd name="connsiteX867" fmla="*/ 5766144 w 6356369"/>
                <a:gd name="connsiteY867" fmla="*/ 2884987 h 3526875"/>
                <a:gd name="connsiteX868" fmla="*/ 5811310 w 6356369"/>
                <a:gd name="connsiteY868" fmla="*/ 2848272 h 3526875"/>
                <a:gd name="connsiteX869" fmla="*/ 5849894 w 6356369"/>
                <a:gd name="connsiteY869" fmla="*/ 2799891 h 3526875"/>
                <a:gd name="connsiteX870" fmla="*/ 5766144 w 6356369"/>
                <a:gd name="connsiteY870" fmla="*/ 2746948 h 3526875"/>
                <a:gd name="connsiteX871" fmla="*/ 4583244 w 6356369"/>
                <a:gd name="connsiteY871" fmla="*/ 2746948 h 3526875"/>
                <a:gd name="connsiteX872" fmla="*/ 4499418 w 6356369"/>
                <a:gd name="connsiteY872" fmla="*/ 2799816 h 3526875"/>
                <a:gd name="connsiteX873" fmla="*/ 4538004 w 6356369"/>
                <a:gd name="connsiteY873" fmla="*/ 2848197 h 3526875"/>
                <a:gd name="connsiteX874" fmla="*/ 4583244 w 6356369"/>
                <a:gd name="connsiteY874" fmla="*/ 2884913 h 3526875"/>
                <a:gd name="connsiteX875" fmla="*/ 4628409 w 6356369"/>
                <a:gd name="connsiteY875" fmla="*/ 2848197 h 3526875"/>
                <a:gd name="connsiteX876" fmla="*/ 4666994 w 6356369"/>
                <a:gd name="connsiteY876" fmla="*/ 2799816 h 3526875"/>
                <a:gd name="connsiteX877" fmla="*/ 4583244 w 6356369"/>
                <a:gd name="connsiteY877" fmla="*/ 2746948 h 3526875"/>
                <a:gd name="connsiteX878" fmla="*/ 3400268 w 6356369"/>
                <a:gd name="connsiteY878" fmla="*/ 2746948 h 3526875"/>
                <a:gd name="connsiteX879" fmla="*/ 3316518 w 6356369"/>
                <a:gd name="connsiteY879" fmla="*/ 2799891 h 3526875"/>
                <a:gd name="connsiteX880" fmla="*/ 3339549 w 6356369"/>
                <a:gd name="connsiteY880" fmla="*/ 2831298 h 3526875"/>
                <a:gd name="connsiteX881" fmla="*/ 3340222 w 6356369"/>
                <a:gd name="connsiteY881" fmla="*/ 2832120 h 3526875"/>
                <a:gd name="connsiteX882" fmla="*/ 3355028 w 6356369"/>
                <a:gd name="connsiteY882" fmla="*/ 2848197 h 3526875"/>
                <a:gd name="connsiteX883" fmla="*/ 3355103 w 6356369"/>
                <a:gd name="connsiteY883" fmla="*/ 2848272 h 3526875"/>
                <a:gd name="connsiteX884" fmla="*/ 3400268 w 6356369"/>
                <a:gd name="connsiteY884" fmla="*/ 2884987 h 3526875"/>
                <a:gd name="connsiteX885" fmla="*/ 3445509 w 6356369"/>
                <a:gd name="connsiteY885" fmla="*/ 2848272 h 3526875"/>
                <a:gd name="connsiteX886" fmla="*/ 3484019 w 6356369"/>
                <a:gd name="connsiteY886" fmla="*/ 2799891 h 3526875"/>
                <a:gd name="connsiteX887" fmla="*/ 3400268 w 6356369"/>
                <a:gd name="connsiteY887" fmla="*/ 2746948 h 3526875"/>
                <a:gd name="connsiteX888" fmla="*/ 2217368 w 6356369"/>
                <a:gd name="connsiteY888" fmla="*/ 2746948 h 3526875"/>
                <a:gd name="connsiteX889" fmla="*/ 2133468 w 6356369"/>
                <a:gd name="connsiteY889" fmla="*/ 2799891 h 3526875"/>
                <a:gd name="connsiteX890" fmla="*/ 2142666 w 6356369"/>
                <a:gd name="connsiteY890" fmla="*/ 2813650 h 3526875"/>
                <a:gd name="connsiteX891" fmla="*/ 2143040 w 6356369"/>
                <a:gd name="connsiteY891" fmla="*/ 2814174 h 3526875"/>
                <a:gd name="connsiteX892" fmla="*/ 2163603 w 6356369"/>
                <a:gd name="connsiteY892" fmla="*/ 2839298 h 3526875"/>
                <a:gd name="connsiteX893" fmla="*/ 2164127 w 6356369"/>
                <a:gd name="connsiteY893" fmla="*/ 2839897 h 3526875"/>
                <a:gd name="connsiteX894" fmla="*/ 2164202 w 6356369"/>
                <a:gd name="connsiteY894" fmla="*/ 2839971 h 3526875"/>
                <a:gd name="connsiteX895" fmla="*/ 2172128 w 6356369"/>
                <a:gd name="connsiteY895" fmla="*/ 2848272 h 3526875"/>
                <a:gd name="connsiteX896" fmla="*/ 2217368 w 6356369"/>
                <a:gd name="connsiteY896" fmla="*/ 2884987 h 3526875"/>
                <a:gd name="connsiteX897" fmla="*/ 2262533 w 6356369"/>
                <a:gd name="connsiteY897" fmla="*/ 2848272 h 3526875"/>
                <a:gd name="connsiteX898" fmla="*/ 2301194 w 6356369"/>
                <a:gd name="connsiteY898" fmla="*/ 2799891 h 3526875"/>
                <a:gd name="connsiteX899" fmla="*/ 2217368 w 6356369"/>
                <a:gd name="connsiteY899" fmla="*/ 2746948 h 3526875"/>
                <a:gd name="connsiteX900" fmla="*/ 1034468 w 6356369"/>
                <a:gd name="connsiteY900" fmla="*/ 2746948 h 3526875"/>
                <a:gd name="connsiteX901" fmla="*/ 950718 w 6356369"/>
                <a:gd name="connsiteY901" fmla="*/ 2799816 h 3526875"/>
                <a:gd name="connsiteX902" fmla="*/ 959766 w 6356369"/>
                <a:gd name="connsiteY902" fmla="*/ 2813575 h 3526875"/>
                <a:gd name="connsiteX903" fmla="*/ 960588 w 6356369"/>
                <a:gd name="connsiteY903" fmla="*/ 2814622 h 3526875"/>
                <a:gd name="connsiteX904" fmla="*/ 981301 w 6356369"/>
                <a:gd name="connsiteY904" fmla="*/ 2839897 h 3526875"/>
                <a:gd name="connsiteX905" fmla="*/ 989227 w 6356369"/>
                <a:gd name="connsiteY905" fmla="*/ 2848197 h 3526875"/>
                <a:gd name="connsiteX906" fmla="*/ 1034468 w 6356369"/>
                <a:gd name="connsiteY906" fmla="*/ 2884913 h 3526875"/>
                <a:gd name="connsiteX907" fmla="*/ 1079634 w 6356369"/>
                <a:gd name="connsiteY907" fmla="*/ 2848197 h 3526875"/>
                <a:gd name="connsiteX908" fmla="*/ 1118219 w 6356369"/>
                <a:gd name="connsiteY908" fmla="*/ 2799816 h 3526875"/>
                <a:gd name="connsiteX909" fmla="*/ 1034468 w 6356369"/>
                <a:gd name="connsiteY909" fmla="*/ 2746948 h 3526875"/>
                <a:gd name="connsiteX910" fmla="*/ 3991756 w 6356369"/>
                <a:gd name="connsiteY910" fmla="*/ 2697147 h 3526875"/>
                <a:gd name="connsiteX911" fmla="*/ 3946591 w 6356369"/>
                <a:gd name="connsiteY911" fmla="*/ 2733863 h 3526875"/>
                <a:gd name="connsiteX912" fmla="*/ 3908006 w 6356369"/>
                <a:gd name="connsiteY912" fmla="*/ 2782244 h 3526875"/>
                <a:gd name="connsiteX913" fmla="*/ 3991756 w 6356369"/>
                <a:gd name="connsiteY913" fmla="*/ 2835261 h 3526875"/>
                <a:gd name="connsiteX914" fmla="*/ 4075507 w 6356369"/>
                <a:gd name="connsiteY914" fmla="*/ 2782319 h 3526875"/>
                <a:gd name="connsiteX915" fmla="*/ 4036996 w 6356369"/>
                <a:gd name="connsiteY915" fmla="*/ 2733938 h 3526875"/>
                <a:gd name="connsiteX916" fmla="*/ 3991756 w 6356369"/>
                <a:gd name="connsiteY916" fmla="*/ 2697147 h 3526875"/>
                <a:gd name="connsiteX917" fmla="*/ 2808856 w 6356369"/>
                <a:gd name="connsiteY917" fmla="*/ 2697147 h 3526875"/>
                <a:gd name="connsiteX918" fmla="*/ 2763690 w 6356369"/>
                <a:gd name="connsiteY918" fmla="*/ 2733863 h 3526875"/>
                <a:gd name="connsiteX919" fmla="*/ 2725105 w 6356369"/>
                <a:gd name="connsiteY919" fmla="*/ 2782244 h 3526875"/>
                <a:gd name="connsiteX920" fmla="*/ 2808856 w 6356369"/>
                <a:gd name="connsiteY920" fmla="*/ 2835261 h 3526875"/>
                <a:gd name="connsiteX921" fmla="*/ 2892606 w 6356369"/>
                <a:gd name="connsiteY921" fmla="*/ 2782319 h 3526875"/>
                <a:gd name="connsiteX922" fmla="*/ 2854096 w 6356369"/>
                <a:gd name="connsiteY922" fmla="*/ 2733938 h 3526875"/>
                <a:gd name="connsiteX923" fmla="*/ 2808856 w 6356369"/>
                <a:gd name="connsiteY923" fmla="*/ 2697147 h 3526875"/>
                <a:gd name="connsiteX924" fmla="*/ 5174656 w 6356369"/>
                <a:gd name="connsiteY924" fmla="*/ 2697073 h 3526875"/>
                <a:gd name="connsiteX925" fmla="*/ 5129416 w 6356369"/>
                <a:gd name="connsiteY925" fmla="*/ 2733863 h 3526875"/>
                <a:gd name="connsiteX926" fmla="*/ 5090906 w 6356369"/>
                <a:gd name="connsiteY926" fmla="*/ 2782244 h 3526875"/>
                <a:gd name="connsiteX927" fmla="*/ 5174732 w 6356369"/>
                <a:gd name="connsiteY927" fmla="*/ 2835186 h 3526875"/>
                <a:gd name="connsiteX928" fmla="*/ 5258482 w 6356369"/>
                <a:gd name="connsiteY928" fmla="*/ 2782244 h 3526875"/>
                <a:gd name="connsiteX929" fmla="*/ 5219897 w 6356369"/>
                <a:gd name="connsiteY929" fmla="*/ 2733863 h 3526875"/>
                <a:gd name="connsiteX930" fmla="*/ 5174656 w 6356369"/>
                <a:gd name="connsiteY930" fmla="*/ 2697073 h 3526875"/>
                <a:gd name="connsiteX931" fmla="*/ 1625881 w 6356369"/>
                <a:gd name="connsiteY931" fmla="*/ 2697073 h 3526875"/>
                <a:gd name="connsiteX932" fmla="*/ 1580641 w 6356369"/>
                <a:gd name="connsiteY932" fmla="*/ 2733863 h 3526875"/>
                <a:gd name="connsiteX933" fmla="*/ 1542130 w 6356369"/>
                <a:gd name="connsiteY933" fmla="*/ 2782244 h 3526875"/>
                <a:gd name="connsiteX934" fmla="*/ 1625881 w 6356369"/>
                <a:gd name="connsiteY934" fmla="*/ 2835111 h 3526875"/>
                <a:gd name="connsiteX935" fmla="*/ 1709706 w 6356369"/>
                <a:gd name="connsiteY935" fmla="*/ 2782169 h 3526875"/>
                <a:gd name="connsiteX936" fmla="*/ 1671121 w 6356369"/>
                <a:gd name="connsiteY936" fmla="*/ 2733863 h 3526875"/>
                <a:gd name="connsiteX937" fmla="*/ 1625881 w 6356369"/>
                <a:gd name="connsiteY937" fmla="*/ 2697073 h 3526875"/>
                <a:gd name="connsiteX938" fmla="*/ 442980 w 6356369"/>
                <a:gd name="connsiteY938" fmla="*/ 2697073 h 3526875"/>
                <a:gd name="connsiteX939" fmla="*/ 397740 w 6356369"/>
                <a:gd name="connsiteY939" fmla="*/ 2733863 h 3526875"/>
                <a:gd name="connsiteX940" fmla="*/ 359230 w 6356369"/>
                <a:gd name="connsiteY940" fmla="*/ 2782244 h 3526875"/>
                <a:gd name="connsiteX941" fmla="*/ 442980 w 6356369"/>
                <a:gd name="connsiteY941" fmla="*/ 2835186 h 3526875"/>
                <a:gd name="connsiteX942" fmla="*/ 526731 w 6356369"/>
                <a:gd name="connsiteY942" fmla="*/ 2782244 h 3526875"/>
                <a:gd name="connsiteX943" fmla="*/ 488220 w 6356369"/>
                <a:gd name="connsiteY943" fmla="*/ 2733863 h 3526875"/>
                <a:gd name="connsiteX944" fmla="*/ 442980 w 6356369"/>
                <a:gd name="connsiteY944" fmla="*/ 2697073 h 3526875"/>
                <a:gd name="connsiteX945" fmla="*/ 4652338 w 6356369"/>
                <a:gd name="connsiteY945" fmla="*/ 2663946 h 3526875"/>
                <a:gd name="connsiteX946" fmla="*/ 4642542 w 6356369"/>
                <a:gd name="connsiteY946" fmla="*/ 2679650 h 3526875"/>
                <a:gd name="connsiteX947" fmla="*/ 4634840 w 6356369"/>
                <a:gd name="connsiteY947" fmla="*/ 2690716 h 3526875"/>
                <a:gd name="connsiteX948" fmla="*/ 4627064 w 6356369"/>
                <a:gd name="connsiteY948" fmla="*/ 2700961 h 3526875"/>
                <a:gd name="connsiteX949" fmla="*/ 4618688 w 6356369"/>
                <a:gd name="connsiteY949" fmla="*/ 2711205 h 3526875"/>
                <a:gd name="connsiteX950" fmla="*/ 4690175 w 6356369"/>
                <a:gd name="connsiteY950" fmla="*/ 2755249 h 3526875"/>
                <a:gd name="connsiteX951" fmla="*/ 4709542 w 6356369"/>
                <a:gd name="connsiteY951" fmla="*/ 2673518 h 3526875"/>
                <a:gd name="connsiteX952" fmla="*/ 4683296 w 6356369"/>
                <a:gd name="connsiteY952" fmla="*/ 2670526 h 3526875"/>
                <a:gd name="connsiteX953" fmla="*/ 4683146 w 6356369"/>
                <a:gd name="connsiteY953" fmla="*/ 2670526 h 3526875"/>
                <a:gd name="connsiteX954" fmla="*/ 4657497 w 6356369"/>
                <a:gd name="connsiteY954" fmla="*/ 2665292 h 3526875"/>
                <a:gd name="connsiteX955" fmla="*/ 4652338 w 6356369"/>
                <a:gd name="connsiteY955" fmla="*/ 2663946 h 3526875"/>
                <a:gd name="connsiteX956" fmla="*/ 5835164 w 6356369"/>
                <a:gd name="connsiteY956" fmla="*/ 2663871 h 3526875"/>
                <a:gd name="connsiteX957" fmla="*/ 5801514 w 6356369"/>
                <a:gd name="connsiteY957" fmla="*/ 2711131 h 3526875"/>
                <a:gd name="connsiteX958" fmla="*/ 5873000 w 6356369"/>
                <a:gd name="connsiteY958" fmla="*/ 2755174 h 3526875"/>
                <a:gd name="connsiteX959" fmla="*/ 5892368 w 6356369"/>
                <a:gd name="connsiteY959" fmla="*/ 2673443 h 3526875"/>
                <a:gd name="connsiteX960" fmla="*/ 5866121 w 6356369"/>
                <a:gd name="connsiteY960" fmla="*/ 2670452 h 3526875"/>
                <a:gd name="connsiteX961" fmla="*/ 5865972 w 6356369"/>
                <a:gd name="connsiteY961" fmla="*/ 2670452 h 3526875"/>
                <a:gd name="connsiteX962" fmla="*/ 5865598 w 6356369"/>
                <a:gd name="connsiteY962" fmla="*/ 2670377 h 3526875"/>
                <a:gd name="connsiteX963" fmla="*/ 5852661 w 6356369"/>
                <a:gd name="connsiteY963" fmla="*/ 2667984 h 3526875"/>
                <a:gd name="connsiteX964" fmla="*/ 5852436 w 6356369"/>
                <a:gd name="connsiteY964" fmla="*/ 2667909 h 3526875"/>
                <a:gd name="connsiteX965" fmla="*/ 5840323 w 6356369"/>
                <a:gd name="connsiteY965" fmla="*/ 2665142 h 3526875"/>
                <a:gd name="connsiteX966" fmla="*/ 5835164 w 6356369"/>
                <a:gd name="connsiteY966" fmla="*/ 2663871 h 3526875"/>
                <a:gd name="connsiteX967" fmla="*/ 3469288 w 6356369"/>
                <a:gd name="connsiteY967" fmla="*/ 2663871 h 3526875"/>
                <a:gd name="connsiteX968" fmla="*/ 3435638 w 6356369"/>
                <a:gd name="connsiteY968" fmla="*/ 2711131 h 3526875"/>
                <a:gd name="connsiteX969" fmla="*/ 3507050 w 6356369"/>
                <a:gd name="connsiteY969" fmla="*/ 2755174 h 3526875"/>
                <a:gd name="connsiteX970" fmla="*/ 3526418 w 6356369"/>
                <a:gd name="connsiteY970" fmla="*/ 2673443 h 3526875"/>
                <a:gd name="connsiteX971" fmla="*/ 3500245 w 6356369"/>
                <a:gd name="connsiteY971" fmla="*/ 2670452 h 3526875"/>
                <a:gd name="connsiteX972" fmla="*/ 3500096 w 6356369"/>
                <a:gd name="connsiteY972" fmla="*/ 2670452 h 3526875"/>
                <a:gd name="connsiteX973" fmla="*/ 3474447 w 6356369"/>
                <a:gd name="connsiteY973" fmla="*/ 2665217 h 3526875"/>
                <a:gd name="connsiteX974" fmla="*/ 3469288 w 6356369"/>
                <a:gd name="connsiteY974" fmla="*/ 2663871 h 3526875"/>
                <a:gd name="connsiteX975" fmla="*/ 2286387 w 6356369"/>
                <a:gd name="connsiteY975" fmla="*/ 2663871 h 3526875"/>
                <a:gd name="connsiteX976" fmla="*/ 2252738 w 6356369"/>
                <a:gd name="connsiteY976" fmla="*/ 2711131 h 3526875"/>
                <a:gd name="connsiteX977" fmla="*/ 2324150 w 6356369"/>
                <a:gd name="connsiteY977" fmla="*/ 2755174 h 3526875"/>
                <a:gd name="connsiteX978" fmla="*/ 2343517 w 6356369"/>
                <a:gd name="connsiteY978" fmla="*/ 2673443 h 3526875"/>
                <a:gd name="connsiteX979" fmla="*/ 2317345 w 6356369"/>
                <a:gd name="connsiteY979" fmla="*/ 2670377 h 3526875"/>
                <a:gd name="connsiteX980" fmla="*/ 2317196 w 6356369"/>
                <a:gd name="connsiteY980" fmla="*/ 2670377 h 3526875"/>
                <a:gd name="connsiteX981" fmla="*/ 2316597 w 6356369"/>
                <a:gd name="connsiteY981" fmla="*/ 2670302 h 3526875"/>
                <a:gd name="connsiteX982" fmla="*/ 2303886 w 6356369"/>
                <a:gd name="connsiteY982" fmla="*/ 2667909 h 3526875"/>
                <a:gd name="connsiteX983" fmla="*/ 2303511 w 6356369"/>
                <a:gd name="connsiteY983" fmla="*/ 2667834 h 3526875"/>
                <a:gd name="connsiteX984" fmla="*/ 2291472 w 6356369"/>
                <a:gd name="connsiteY984" fmla="*/ 2665142 h 3526875"/>
                <a:gd name="connsiteX985" fmla="*/ 2286387 w 6356369"/>
                <a:gd name="connsiteY985" fmla="*/ 2663871 h 3526875"/>
                <a:gd name="connsiteX986" fmla="*/ 1103487 w 6356369"/>
                <a:gd name="connsiteY986" fmla="*/ 2663871 h 3526875"/>
                <a:gd name="connsiteX987" fmla="*/ 1069838 w 6356369"/>
                <a:gd name="connsiteY987" fmla="*/ 2711131 h 3526875"/>
                <a:gd name="connsiteX988" fmla="*/ 1141325 w 6356369"/>
                <a:gd name="connsiteY988" fmla="*/ 2755174 h 3526875"/>
                <a:gd name="connsiteX989" fmla="*/ 1160691 w 6356369"/>
                <a:gd name="connsiteY989" fmla="*/ 2673443 h 3526875"/>
                <a:gd name="connsiteX990" fmla="*/ 1134445 w 6356369"/>
                <a:gd name="connsiteY990" fmla="*/ 2670452 h 3526875"/>
                <a:gd name="connsiteX991" fmla="*/ 1134295 w 6356369"/>
                <a:gd name="connsiteY991" fmla="*/ 2670452 h 3526875"/>
                <a:gd name="connsiteX992" fmla="*/ 1108647 w 6356369"/>
                <a:gd name="connsiteY992" fmla="*/ 2665217 h 3526875"/>
                <a:gd name="connsiteX993" fmla="*/ 1103487 w 6356369"/>
                <a:gd name="connsiteY993" fmla="*/ 2663871 h 3526875"/>
                <a:gd name="connsiteX994" fmla="*/ 5697124 w 6356369"/>
                <a:gd name="connsiteY994" fmla="*/ 2663797 h 3526875"/>
                <a:gd name="connsiteX995" fmla="*/ 5639920 w 6356369"/>
                <a:gd name="connsiteY995" fmla="*/ 2673443 h 3526875"/>
                <a:gd name="connsiteX996" fmla="*/ 5659288 w 6356369"/>
                <a:gd name="connsiteY996" fmla="*/ 2755249 h 3526875"/>
                <a:gd name="connsiteX997" fmla="*/ 5730774 w 6356369"/>
                <a:gd name="connsiteY997" fmla="*/ 2711055 h 3526875"/>
                <a:gd name="connsiteX998" fmla="*/ 5697124 w 6356369"/>
                <a:gd name="connsiteY998" fmla="*/ 2663797 h 3526875"/>
                <a:gd name="connsiteX999" fmla="*/ 4514224 w 6356369"/>
                <a:gd name="connsiteY999" fmla="*/ 2663797 h 3526875"/>
                <a:gd name="connsiteX1000" fmla="*/ 4457020 w 6356369"/>
                <a:gd name="connsiteY1000" fmla="*/ 2673443 h 3526875"/>
                <a:gd name="connsiteX1001" fmla="*/ 4476387 w 6356369"/>
                <a:gd name="connsiteY1001" fmla="*/ 2755249 h 3526875"/>
                <a:gd name="connsiteX1002" fmla="*/ 4547874 w 6356369"/>
                <a:gd name="connsiteY1002" fmla="*/ 2710981 h 3526875"/>
                <a:gd name="connsiteX1003" fmla="*/ 4524020 w 6356369"/>
                <a:gd name="connsiteY1003" fmla="*/ 2679500 h 3526875"/>
                <a:gd name="connsiteX1004" fmla="*/ 4523197 w 6356369"/>
                <a:gd name="connsiteY1004" fmla="*/ 2678153 h 3526875"/>
                <a:gd name="connsiteX1005" fmla="*/ 4514224 w 6356369"/>
                <a:gd name="connsiteY1005" fmla="*/ 2663797 h 3526875"/>
                <a:gd name="connsiteX1006" fmla="*/ 3331174 w 6356369"/>
                <a:gd name="connsiteY1006" fmla="*/ 2663797 h 3526875"/>
                <a:gd name="connsiteX1007" fmla="*/ 3274044 w 6356369"/>
                <a:gd name="connsiteY1007" fmla="*/ 2673443 h 3526875"/>
                <a:gd name="connsiteX1008" fmla="*/ 3285410 w 6356369"/>
                <a:gd name="connsiteY1008" fmla="*/ 2732741 h 3526875"/>
                <a:gd name="connsiteX1009" fmla="*/ 3286832 w 6356369"/>
                <a:gd name="connsiteY1009" fmla="*/ 2737527 h 3526875"/>
                <a:gd name="connsiteX1010" fmla="*/ 3287056 w 6356369"/>
                <a:gd name="connsiteY1010" fmla="*/ 2738200 h 3526875"/>
                <a:gd name="connsiteX1011" fmla="*/ 3288476 w 6356369"/>
                <a:gd name="connsiteY1011" fmla="*/ 2742387 h 3526875"/>
                <a:gd name="connsiteX1012" fmla="*/ 3288552 w 6356369"/>
                <a:gd name="connsiteY1012" fmla="*/ 2742537 h 3526875"/>
                <a:gd name="connsiteX1013" fmla="*/ 3288626 w 6356369"/>
                <a:gd name="connsiteY1013" fmla="*/ 2742686 h 3526875"/>
                <a:gd name="connsiteX1014" fmla="*/ 3290271 w 6356369"/>
                <a:gd name="connsiteY1014" fmla="*/ 2747173 h 3526875"/>
                <a:gd name="connsiteX1015" fmla="*/ 3290421 w 6356369"/>
                <a:gd name="connsiteY1015" fmla="*/ 2747622 h 3526875"/>
                <a:gd name="connsiteX1016" fmla="*/ 3293412 w 6356369"/>
                <a:gd name="connsiteY1016" fmla="*/ 2755100 h 3526875"/>
                <a:gd name="connsiteX1017" fmla="*/ 3364749 w 6356369"/>
                <a:gd name="connsiteY1017" fmla="*/ 2711055 h 3526875"/>
                <a:gd name="connsiteX1018" fmla="*/ 3364674 w 6356369"/>
                <a:gd name="connsiteY1018" fmla="*/ 2710981 h 3526875"/>
                <a:gd name="connsiteX1019" fmla="*/ 3364600 w 6356369"/>
                <a:gd name="connsiteY1019" fmla="*/ 2710906 h 3526875"/>
                <a:gd name="connsiteX1020" fmla="*/ 3364451 w 6356369"/>
                <a:gd name="connsiteY1020" fmla="*/ 2710682 h 3526875"/>
                <a:gd name="connsiteX1021" fmla="*/ 3357421 w 6356369"/>
                <a:gd name="connsiteY1021" fmla="*/ 2702008 h 3526875"/>
                <a:gd name="connsiteX1022" fmla="*/ 3354954 w 6356369"/>
                <a:gd name="connsiteY1022" fmla="*/ 2698792 h 3526875"/>
                <a:gd name="connsiteX1023" fmla="*/ 3348597 w 6356369"/>
                <a:gd name="connsiteY1023" fmla="*/ 2690342 h 3526875"/>
                <a:gd name="connsiteX1024" fmla="*/ 3348448 w 6356369"/>
                <a:gd name="connsiteY1024" fmla="*/ 2690193 h 3526875"/>
                <a:gd name="connsiteX1025" fmla="*/ 3333866 w 6356369"/>
                <a:gd name="connsiteY1025" fmla="*/ 2668283 h 3526875"/>
                <a:gd name="connsiteX1026" fmla="*/ 3331174 w 6356369"/>
                <a:gd name="connsiteY1026" fmla="*/ 2663797 h 3526875"/>
                <a:gd name="connsiteX1027" fmla="*/ 2148349 w 6356369"/>
                <a:gd name="connsiteY1027" fmla="*/ 2663797 h 3526875"/>
                <a:gd name="connsiteX1028" fmla="*/ 2091144 w 6356369"/>
                <a:gd name="connsiteY1028" fmla="*/ 2673443 h 3526875"/>
                <a:gd name="connsiteX1029" fmla="*/ 2110511 w 6356369"/>
                <a:gd name="connsiteY1029" fmla="*/ 2755249 h 3526875"/>
                <a:gd name="connsiteX1030" fmla="*/ 2181998 w 6356369"/>
                <a:gd name="connsiteY1030" fmla="*/ 2711055 h 3526875"/>
                <a:gd name="connsiteX1031" fmla="*/ 2148349 w 6356369"/>
                <a:gd name="connsiteY1031" fmla="*/ 2663797 h 3526875"/>
                <a:gd name="connsiteX1032" fmla="*/ 965449 w 6356369"/>
                <a:gd name="connsiteY1032" fmla="*/ 2663797 h 3526875"/>
                <a:gd name="connsiteX1033" fmla="*/ 908244 w 6356369"/>
                <a:gd name="connsiteY1033" fmla="*/ 2673443 h 3526875"/>
                <a:gd name="connsiteX1034" fmla="*/ 927611 w 6356369"/>
                <a:gd name="connsiteY1034" fmla="*/ 2755249 h 3526875"/>
                <a:gd name="connsiteX1035" fmla="*/ 999098 w 6356369"/>
                <a:gd name="connsiteY1035" fmla="*/ 2711055 h 3526875"/>
                <a:gd name="connsiteX1036" fmla="*/ 965449 w 6356369"/>
                <a:gd name="connsiteY1036" fmla="*/ 2663797 h 3526875"/>
                <a:gd name="connsiteX1037" fmla="*/ 3673579 w 6356369"/>
                <a:gd name="connsiteY1037" fmla="*/ 2652131 h 3526875"/>
                <a:gd name="connsiteX1038" fmla="*/ 3591399 w 6356369"/>
                <a:gd name="connsiteY1038" fmla="*/ 2672546 h 3526875"/>
                <a:gd name="connsiteX1039" fmla="*/ 3591249 w 6356369"/>
                <a:gd name="connsiteY1039" fmla="*/ 2672546 h 3526875"/>
                <a:gd name="connsiteX1040" fmla="*/ 3591100 w 6356369"/>
                <a:gd name="connsiteY1040" fmla="*/ 2672546 h 3526875"/>
                <a:gd name="connsiteX1041" fmla="*/ 3582052 w 6356369"/>
                <a:gd name="connsiteY1041" fmla="*/ 2673518 h 3526875"/>
                <a:gd name="connsiteX1042" fmla="*/ 3581603 w 6356369"/>
                <a:gd name="connsiteY1042" fmla="*/ 2673518 h 3526875"/>
                <a:gd name="connsiteX1043" fmla="*/ 3581454 w 6356369"/>
                <a:gd name="connsiteY1043" fmla="*/ 2673518 h 3526875"/>
                <a:gd name="connsiteX1044" fmla="*/ 3580930 w 6356369"/>
                <a:gd name="connsiteY1044" fmla="*/ 2673518 h 3526875"/>
                <a:gd name="connsiteX1045" fmla="*/ 3576817 w 6356369"/>
                <a:gd name="connsiteY1045" fmla="*/ 2673817 h 3526875"/>
                <a:gd name="connsiteX1046" fmla="*/ 3554982 w 6356369"/>
                <a:gd name="connsiteY1046" fmla="*/ 2770579 h 3526875"/>
                <a:gd name="connsiteX1047" fmla="*/ 3674402 w 6356369"/>
                <a:gd name="connsiteY1047" fmla="*/ 2771551 h 3526875"/>
                <a:gd name="connsiteX1048" fmla="*/ 3680384 w 6356369"/>
                <a:gd name="connsiteY1048" fmla="*/ 2713673 h 3526875"/>
                <a:gd name="connsiteX1049" fmla="*/ 3673579 w 6356369"/>
                <a:gd name="connsiteY1049" fmla="*/ 2652131 h 3526875"/>
                <a:gd name="connsiteX1050" fmla="*/ 6039305 w 6356369"/>
                <a:gd name="connsiteY1050" fmla="*/ 2652056 h 3526875"/>
                <a:gd name="connsiteX1051" fmla="*/ 6022555 w 6356369"/>
                <a:gd name="connsiteY1051" fmla="*/ 2658114 h 3526875"/>
                <a:gd name="connsiteX1052" fmla="*/ 6022331 w 6356369"/>
                <a:gd name="connsiteY1052" fmla="*/ 2658188 h 3526875"/>
                <a:gd name="connsiteX1053" fmla="*/ 6022256 w 6356369"/>
                <a:gd name="connsiteY1053" fmla="*/ 2658188 h 3526875"/>
                <a:gd name="connsiteX1054" fmla="*/ 6020760 w 6356369"/>
                <a:gd name="connsiteY1054" fmla="*/ 2658637 h 3526875"/>
                <a:gd name="connsiteX1055" fmla="*/ 6014254 w 6356369"/>
                <a:gd name="connsiteY1055" fmla="*/ 2660656 h 3526875"/>
                <a:gd name="connsiteX1056" fmla="*/ 6013208 w 6356369"/>
                <a:gd name="connsiteY1056" fmla="*/ 2660955 h 3526875"/>
                <a:gd name="connsiteX1057" fmla="*/ 6013058 w 6356369"/>
                <a:gd name="connsiteY1057" fmla="*/ 2661030 h 3526875"/>
                <a:gd name="connsiteX1058" fmla="*/ 5947628 w 6356369"/>
                <a:gd name="connsiteY1058" fmla="*/ 2673443 h 3526875"/>
                <a:gd name="connsiteX1059" fmla="*/ 5947554 w 6356369"/>
                <a:gd name="connsiteY1059" fmla="*/ 2673443 h 3526875"/>
                <a:gd name="connsiteX1060" fmla="*/ 5942692 w 6356369"/>
                <a:gd name="connsiteY1060" fmla="*/ 2673817 h 3526875"/>
                <a:gd name="connsiteX1061" fmla="*/ 5920783 w 6356369"/>
                <a:gd name="connsiteY1061" fmla="*/ 2770503 h 3526875"/>
                <a:gd name="connsiteX1062" fmla="*/ 6040277 w 6356369"/>
                <a:gd name="connsiteY1062" fmla="*/ 2771476 h 3526875"/>
                <a:gd name="connsiteX1063" fmla="*/ 6046184 w 6356369"/>
                <a:gd name="connsiteY1063" fmla="*/ 2713598 h 3526875"/>
                <a:gd name="connsiteX1064" fmla="*/ 6039305 w 6356369"/>
                <a:gd name="connsiteY1064" fmla="*/ 2652056 h 3526875"/>
                <a:gd name="connsiteX1065" fmla="*/ 2490530 w 6356369"/>
                <a:gd name="connsiteY1065" fmla="*/ 2652056 h 3526875"/>
                <a:gd name="connsiteX1066" fmla="*/ 2473779 w 6356369"/>
                <a:gd name="connsiteY1066" fmla="*/ 2658114 h 3526875"/>
                <a:gd name="connsiteX1067" fmla="*/ 2473555 w 6356369"/>
                <a:gd name="connsiteY1067" fmla="*/ 2658188 h 3526875"/>
                <a:gd name="connsiteX1068" fmla="*/ 2473480 w 6356369"/>
                <a:gd name="connsiteY1068" fmla="*/ 2658188 h 3526875"/>
                <a:gd name="connsiteX1069" fmla="*/ 2471985 w 6356369"/>
                <a:gd name="connsiteY1069" fmla="*/ 2658637 h 3526875"/>
                <a:gd name="connsiteX1070" fmla="*/ 2465479 w 6356369"/>
                <a:gd name="connsiteY1070" fmla="*/ 2660656 h 3526875"/>
                <a:gd name="connsiteX1071" fmla="*/ 2464432 w 6356369"/>
                <a:gd name="connsiteY1071" fmla="*/ 2660955 h 3526875"/>
                <a:gd name="connsiteX1072" fmla="*/ 2464283 w 6356369"/>
                <a:gd name="connsiteY1072" fmla="*/ 2661030 h 3526875"/>
                <a:gd name="connsiteX1073" fmla="*/ 2398852 w 6356369"/>
                <a:gd name="connsiteY1073" fmla="*/ 2673443 h 3526875"/>
                <a:gd name="connsiteX1074" fmla="*/ 2398778 w 6356369"/>
                <a:gd name="connsiteY1074" fmla="*/ 2673443 h 3526875"/>
                <a:gd name="connsiteX1075" fmla="*/ 2393917 w 6356369"/>
                <a:gd name="connsiteY1075" fmla="*/ 2673817 h 3526875"/>
                <a:gd name="connsiteX1076" fmla="*/ 2372007 w 6356369"/>
                <a:gd name="connsiteY1076" fmla="*/ 2770503 h 3526875"/>
                <a:gd name="connsiteX1077" fmla="*/ 2491501 w 6356369"/>
                <a:gd name="connsiteY1077" fmla="*/ 2771476 h 3526875"/>
                <a:gd name="connsiteX1078" fmla="*/ 2497409 w 6356369"/>
                <a:gd name="connsiteY1078" fmla="*/ 2713598 h 3526875"/>
                <a:gd name="connsiteX1079" fmla="*/ 2490530 w 6356369"/>
                <a:gd name="connsiteY1079" fmla="*/ 2652056 h 3526875"/>
                <a:gd name="connsiteX1080" fmla="*/ 5492758 w 6356369"/>
                <a:gd name="connsiteY1080" fmla="*/ 2651982 h 3526875"/>
                <a:gd name="connsiteX1081" fmla="*/ 5485804 w 6356369"/>
                <a:gd name="connsiteY1081" fmla="*/ 2713524 h 3526875"/>
                <a:gd name="connsiteX1082" fmla="*/ 5491786 w 6356369"/>
                <a:gd name="connsiteY1082" fmla="*/ 2771401 h 3526875"/>
                <a:gd name="connsiteX1083" fmla="*/ 5611280 w 6356369"/>
                <a:gd name="connsiteY1083" fmla="*/ 2770503 h 3526875"/>
                <a:gd name="connsiteX1084" fmla="*/ 5589446 w 6356369"/>
                <a:gd name="connsiteY1084" fmla="*/ 2673817 h 3526875"/>
                <a:gd name="connsiteX1085" fmla="*/ 5492758 w 6356369"/>
                <a:gd name="connsiteY1085" fmla="*/ 2651982 h 3526875"/>
                <a:gd name="connsiteX1086" fmla="*/ 4856554 w 6356369"/>
                <a:gd name="connsiteY1086" fmla="*/ 2651982 h 3526875"/>
                <a:gd name="connsiteX1087" fmla="*/ 4764654 w 6356369"/>
                <a:gd name="connsiteY1087" fmla="*/ 2673443 h 3526875"/>
                <a:gd name="connsiteX1088" fmla="*/ 4759792 w 6356369"/>
                <a:gd name="connsiteY1088" fmla="*/ 2673817 h 3526875"/>
                <a:gd name="connsiteX1089" fmla="*/ 4737882 w 6356369"/>
                <a:gd name="connsiteY1089" fmla="*/ 2770354 h 3526875"/>
                <a:gd name="connsiteX1090" fmla="*/ 4857302 w 6356369"/>
                <a:gd name="connsiteY1090" fmla="*/ 2771326 h 3526875"/>
                <a:gd name="connsiteX1091" fmla="*/ 4863359 w 6356369"/>
                <a:gd name="connsiteY1091" fmla="*/ 2713448 h 3526875"/>
                <a:gd name="connsiteX1092" fmla="*/ 4856554 w 6356369"/>
                <a:gd name="connsiteY1092" fmla="*/ 2651982 h 3526875"/>
                <a:gd name="connsiteX1093" fmla="*/ 4309858 w 6356369"/>
                <a:gd name="connsiteY1093" fmla="*/ 2651982 h 3526875"/>
                <a:gd name="connsiteX1094" fmla="*/ 4302978 w 6356369"/>
                <a:gd name="connsiteY1094" fmla="*/ 2713524 h 3526875"/>
                <a:gd name="connsiteX1095" fmla="*/ 4305372 w 6356369"/>
                <a:gd name="connsiteY1095" fmla="*/ 2750314 h 3526875"/>
                <a:gd name="connsiteX1096" fmla="*/ 4308288 w 6356369"/>
                <a:gd name="connsiteY1096" fmla="*/ 2768260 h 3526875"/>
                <a:gd name="connsiteX1097" fmla="*/ 4308960 w 6356369"/>
                <a:gd name="connsiteY1097" fmla="*/ 2771401 h 3526875"/>
                <a:gd name="connsiteX1098" fmla="*/ 4428455 w 6356369"/>
                <a:gd name="connsiteY1098" fmla="*/ 2770503 h 3526875"/>
                <a:gd name="connsiteX1099" fmla="*/ 4406620 w 6356369"/>
                <a:gd name="connsiteY1099" fmla="*/ 2673817 h 3526875"/>
                <a:gd name="connsiteX1100" fmla="*/ 4309858 w 6356369"/>
                <a:gd name="connsiteY1100" fmla="*/ 2651982 h 3526875"/>
                <a:gd name="connsiteX1101" fmla="*/ 3126958 w 6356369"/>
                <a:gd name="connsiteY1101" fmla="*/ 2651982 h 3526875"/>
                <a:gd name="connsiteX1102" fmla="*/ 3120153 w 6356369"/>
                <a:gd name="connsiteY1102" fmla="*/ 2713448 h 3526875"/>
                <a:gd name="connsiteX1103" fmla="*/ 3126136 w 6356369"/>
                <a:gd name="connsiteY1103" fmla="*/ 2771326 h 3526875"/>
                <a:gd name="connsiteX1104" fmla="*/ 3245554 w 6356369"/>
                <a:gd name="connsiteY1104" fmla="*/ 2770429 h 3526875"/>
                <a:gd name="connsiteX1105" fmla="*/ 3243610 w 6356369"/>
                <a:gd name="connsiteY1105" fmla="*/ 2765269 h 3526875"/>
                <a:gd name="connsiteX1106" fmla="*/ 3241666 w 6356369"/>
                <a:gd name="connsiteY1106" fmla="*/ 2759885 h 3526875"/>
                <a:gd name="connsiteX1107" fmla="*/ 3241292 w 6356369"/>
                <a:gd name="connsiteY1107" fmla="*/ 2758764 h 3526875"/>
                <a:gd name="connsiteX1108" fmla="*/ 3241217 w 6356369"/>
                <a:gd name="connsiteY1108" fmla="*/ 2758540 h 3526875"/>
                <a:gd name="connsiteX1109" fmla="*/ 3240694 w 6356369"/>
                <a:gd name="connsiteY1109" fmla="*/ 2757119 h 3526875"/>
                <a:gd name="connsiteX1110" fmla="*/ 3239498 w 6356369"/>
                <a:gd name="connsiteY1110" fmla="*/ 2753829 h 3526875"/>
                <a:gd name="connsiteX1111" fmla="*/ 3239273 w 6356369"/>
                <a:gd name="connsiteY1111" fmla="*/ 2753305 h 3526875"/>
                <a:gd name="connsiteX1112" fmla="*/ 3237628 w 6356369"/>
                <a:gd name="connsiteY1112" fmla="*/ 2747846 h 3526875"/>
                <a:gd name="connsiteX1113" fmla="*/ 3237478 w 6356369"/>
                <a:gd name="connsiteY1113" fmla="*/ 2747397 h 3526875"/>
                <a:gd name="connsiteX1114" fmla="*/ 3223720 w 6356369"/>
                <a:gd name="connsiteY1114" fmla="*/ 2673817 h 3526875"/>
                <a:gd name="connsiteX1115" fmla="*/ 3126958 w 6356369"/>
                <a:gd name="connsiteY1115" fmla="*/ 2651982 h 3526875"/>
                <a:gd name="connsiteX1116" fmla="*/ 1943983 w 6356369"/>
                <a:gd name="connsiteY1116" fmla="*/ 2651982 h 3526875"/>
                <a:gd name="connsiteX1117" fmla="*/ 1937103 w 6356369"/>
                <a:gd name="connsiteY1117" fmla="*/ 2713524 h 3526875"/>
                <a:gd name="connsiteX1118" fmla="*/ 1943161 w 6356369"/>
                <a:gd name="connsiteY1118" fmla="*/ 2771401 h 3526875"/>
                <a:gd name="connsiteX1119" fmla="*/ 2062580 w 6356369"/>
                <a:gd name="connsiteY1119" fmla="*/ 2770503 h 3526875"/>
                <a:gd name="connsiteX1120" fmla="*/ 2040745 w 6356369"/>
                <a:gd name="connsiteY1120" fmla="*/ 2673817 h 3526875"/>
                <a:gd name="connsiteX1121" fmla="*/ 1943983 w 6356369"/>
                <a:gd name="connsiteY1121" fmla="*/ 2651982 h 3526875"/>
                <a:gd name="connsiteX1122" fmla="*/ 1307778 w 6356369"/>
                <a:gd name="connsiteY1122" fmla="*/ 2651982 h 3526875"/>
                <a:gd name="connsiteX1123" fmla="*/ 1215877 w 6356369"/>
                <a:gd name="connsiteY1123" fmla="*/ 2673443 h 3526875"/>
                <a:gd name="connsiteX1124" fmla="*/ 1211017 w 6356369"/>
                <a:gd name="connsiteY1124" fmla="*/ 2673817 h 3526875"/>
                <a:gd name="connsiteX1125" fmla="*/ 1189107 w 6356369"/>
                <a:gd name="connsiteY1125" fmla="*/ 2770354 h 3526875"/>
                <a:gd name="connsiteX1126" fmla="*/ 1308601 w 6356369"/>
                <a:gd name="connsiteY1126" fmla="*/ 2771326 h 3526875"/>
                <a:gd name="connsiteX1127" fmla="*/ 1314583 w 6356369"/>
                <a:gd name="connsiteY1127" fmla="*/ 2713448 h 3526875"/>
                <a:gd name="connsiteX1128" fmla="*/ 1307778 w 6356369"/>
                <a:gd name="connsiteY1128" fmla="*/ 2651982 h 3526875"/>
                <a:gd name="connsiteX1129" fmla="*/ 761083 w 6356369"/>
                <a:gd name="connsiteY1129" fmla="*/ 2651982 h 3526875"/>
                <a:gd name="connsiteX1130" fmla="*/ 754203 w 6356369"/>
                <a:gd name="connsiteY1130" fmla="*/ 2713524 h 3526875"/>
                <a:gd name="connsiteX1131" fmla="*/ 760185 w 6356369"/>
                <a:gd name="connsiteY1131" fmla="*/ 2771401 h 3526875"/>
                <a:gd name="connsiteX1132" fmla="*/ 879679 w 6356369"/>
                <a:gd name="connsiteY1132" fmla="*/ 2770503 h 3526875"/>
                <a:gd name="connsiteX1133" fmla="*/ 857844 w 6356369"/>
                <a:gd name="connsiteY1133" fmla="*/ 2673817 h 3526875"/>
                <a:gd name="connsiteX1134" fmla="*/ 761083 w 6356369"/>
                <a:gd name="connsiteY1134" fmla="*/ 2651982 h 3526875"/>
                <a:gd name="connsiteX1135" fmla="*/ 5000276 w 6356369"/>
                <a:gd name="connsiteY1135" fmla="*/ 2542658 h 3526875"/>
                <a:gd name="connsiteX1136" fmla="*/ 4969768 w 6356369"/>
                <a:gd name="connsiteY1136" fmla="*/ 2577953 h 3526875"/>
                <a:gd name="connsiteX1137" fmla="*/ 4902842 w 6356369"/>
                <a:gd name="connsiteY1137" fmla="*/ 2629623 h 3526875"/>
                <a:gd name="connsiteX1138" fmla="*/ 4913610 w 6356369"/>
                <a:gd name="connsiteY1138" fmla="*/ 2713524 h 3526875"/>
                <a:gd name="connsiteX1139" fmla="*/ 4910468 w 6356369"/>
                <a:gd name="connsiteY1139" fmla="*/ 2758165 h 3526875"/>
                <a:gd name="connsiteX1140" fmla="*/ 5042376 w 6356369"/>
                <a:gd name="connsiteY1140" fmla="*/ 2765269 h 3526875"/>
                <a:gd name="connsiteX1141" fmla="*/ 5094046 w 6356369"/>
                <a:gd name="connsiteY1141" fmla="*/ 2698418 h 3526875"/>
                <a:gd name="connsiteX1142" fmla="*/ 5127322 w 6356369"/>
                <a:gd name="connsiteY1142" fmla="*/ 2669255 h 3526875"/>
                <a:gd name="connsiteX1143" fmla="*/ 5120443 w 6356369"/>
                <a:gd name="connsiteY1143" fmla="*/ 2662974 h 3526875"/>
                <a:gd name="connsiteX1144" fmla="*/ 5081783 w 6356369"/>
                <a:gd name="connsiteY1144" fmla="*/ 2586402 h 3526875"/>
                <a:gd name="connsiteX1145" fmla="*/ 5000276 w 6356369"/>
                <a:gd name="connsiteY1145" fmla="*/ 2542658 h 3526875"/>
                <a:gd name="connsiteX1146" fmla="*/ 3817301 w 6356369"/>
                <a:gd name="connsiteY1146" fmla="*/ 2542658 h 3526875"/>
                <a:gd name="connsiteX1147" fmla="*/ 3786792 w 6356369"/>
                <a:gd name="connsiteY1147" fmla="*/ 2577953 h 3526875"/>
                <a:gd name="connsiteX1148" fmla="*/ 3719866 w 6356369"/>
                <a:gd name="connsiteY1148" fmla="*/ 2629623 h 3526875"/>
                <a:gd name="connsiteX1149" fmla="*/ 3730559 w 6356369"/>
                <a:gd name="connsiteY1149" fmla="*/ 2713524 h 3526875"/>
                <a:gd name="connsiteX1150" fmla="*/ 3727493 w 6356369"/>
                <a:gd name="connsiteY1150" fmla="*/ 2758165 h 3526875"/>
                <a:gd name="connsiteX1151" fmla="*/ 3859326 w 6356369"/>
                <a:gd name="connsiteY1151" fmla="*/ 2765269 h 3526875"/>
                <a:gd name="connsiteX1152" fmla="*/ 3910997 w 6356369"/>
                <a:gd name="connsiteY1152" fmla="*/ 2698418 h 3526875"/>
                <a:gd name="connsiteX1153" fmla="*/ 3944272 w 6356369"/>
                <a:gd name="connsiteY1153" fmla="*/ 2669255 h 3526875"/>
                <a:gd name="connsiteX1154" fmla="*/ 3937393 w 6356369"/>
                <a:gd name="connsiteY1154" fmla="*/ 2662899 h 3526875"/>
                <a:gd name="connsiteX1155" fmla="*/ 3898808 w 6356369"/>
                <a:gd name="connsiteY1155" fmla="*/ 2586402 h 3526875"/>
                <a:gd name="connsiteX1156" fmla="*/ 3817301 w 6356369"/>
                <a:gd name="connsiteY1156" fmla="*/ 2542658 h 3526875"/>
                <a:gd name="connsiteX1157" fmla="*/ 1451500 w 6356369"/>
                <a:gd name="connsiteY1157" fmla="*/ 2542658 h 3526875"/>
                <a:gd name="connsiteX1158" fmla="*/ 1420991 w 6356369"/>
                <a:gd name="connsiteY1158" fmla="*/ 2577953 h 3526875"/>
                <a:gd name="connsiteX1159" fmla="*/ 1354066 w 6356369"/>
                <a:gd name="connsiteY1159" fmla="*/ 2629623 h 3526875"/>
                <a:gd name="connsiteX1160" fmla="*/ 1364833 w 6356369"/>
                <a:gd name="connsiteY1160" fmla="*/ 2713524 h 3526875"/>
                <a:gd name="connsiteX1161" fmla="*/ 1361768 w 6356369"/>
                <a:gd name="connsiteY1161" fmla="*/ 2758165 h 3526875"/>
                <a:gd name="connsiteX1162" fmla="*/ 1493525 w 6356369"/>
                <a:gd name="connsiteY1162" fmla="*/ 2765194 h 3526875"/>
                <a:gd name="connsiteX1163" fmla="*/ 1545196 w 6356369"/>
                <a:gd name="connsiteY1163" fmla="*/ 2698344 h 3526875"/>
                <a:gd name="connsiteX1164" fmla="*/ 1578547 w 6356369"/>
                <a:gd name="connsiteY1164" fmla="*/ 2669255 h 3526875"/>
                <a:gd name="connsiteX1165" fmla="*/ 1571668 w 6356369"/>
                <a:gd name="connsiteY1165" fmla="*/ 2662974 h 3526875"/>
                <a:gd name="connsiteX1166" fmla="*/ 1533007 w 6356369"/>
                <a:gd name="connsiteY1166" fmla="*/ 2586327 h 3526875"/>
                <a:gd name="connsiteX1167" fmla="*/ 1451500 w 6356369"/>
                <a:gd name="connsiteY1167" fmla="*/ 2542658 h 3526875"/>
                <a:gd name="connsiteX1168" fmla="*/ 6183102 w 6356369"/>
                <a:gd name="connsiteY1168" fmla="*/ 2542582 h 3526875"/>
                <a:gd name="connsiteX1169" fmla="*/ 6152518 w 6356369"/>
                <a:gd name="connsiteY1169" fmla="*/ 2577953 h 3526875"/>
                <a:gd name="connsiteX1170" fmla="*/ 6085666 w 6356369"/>
                <a:gd name="connsiteY1170" fmla="*/ 2629623 h 3526875"/>
                <a:gd name="connsiteX1171" fmla="*/ 6096434 w 6356369"/>
                <a:gd name="connsiteY1171" fmla="*/ 2713524 h 3526875"/>
                <a:gd name="connsiteX1172" fmla="*/ 6093369 w 6356369"/>
                <a:gd name="connsiteY1172" fmla="*/ 2758165 h 3526875"/>
                <a:gd name="connsiteX1173" fmla="*/ 6225202 w 6356369"/>
                <a:gd name="connsiteY1173" fmla="*/ 2765269 h 3526875"/>
                <a:gd name="connsiteX1174" fmla="*/ 6276797 w 6356369"/>
                <a:gd name="connsiteY1174" fmla="*/ 2698344 h 3526875"/>
                <a:gd name="connsiteX1175" fmla="*/ 6309998 w 6356369"/>
                <a:gd name="connsiteY1175" fmla="*/ 2669255 h 3526875"/>
                <a:gd name="connsiteX1176" fmla="*/ 6303119 w 6356369"/>
                <a:gd name="connsiteY1176" fmla="*/ 2662899 h 3526875"/>
                <a:gd name="connsiteX1177" fmla="*/ 6264608 w 6356369"/>
                <a:gd name="connsiteY1177" fmla="*/ 2586402 h 3526875"/>
                <a:gd name="connsiteX1178" fmla="*/ 6183102 w 6356369"/>
                <a:gd name="connsiteY1178" fmla="*/ 2542582 h 3526875"/>
                <a:gd name="connsiteX1179" fmla="*/ 2634401 w 6356369"/>
                <a:gd name="connsiteY1179" fmla="*/ 2542582 h 3526875"/>
                <a:gd name="connsiteX1180" fmla="*/ 2603742 w 6356369"/>
                <a:gd name="connsiteY1180" fmla="*/ 2577953 h 3526875"/>
                <a:gd name="connsiteX1181" fmla="*/ 2536891 w 6356369"/>
                <a:gd name="connsiteY1181" fmla="*/ 2629623 h 3526875"/>
                <a:gd name="connsiteX1182" fmla="*/ 2547659 w 6356369"/>
                <a:gd name="connsiteY1182" fmla="*/ 2713524 h 3526875"/>
                <a:gd name="connsiteX1183" fmla="*/ 2544593 w 6356369"/>
                <a:gd name="connsiteY1183" fmla="*/ 2758165 h 3526875"/>
                <a:gd name="connsiteX1184" fmla="*/ 2676425 w 6356369"/>
                <a:gd name="connsiteY1184" fmla="*/ 2765194 h 3526875"/>
                <a:gd name="connsiteX1185" fmla="*/ 2728096 w 6356369"/>
                <a:gd name="connsiteY1185" fmla="*/ 2698344 h 3526875"/>
                <a:gd name="connsiteX1186" fmla="*/ 2761372 w 6356369"/>
                <a:gd name="connsiteY1186" fmla="*/ 2669181 h 3526875"/>
                <a:gd name="connsiteX1187" fmla="*/ 2754492 w 6356369"/>
                <a:gd name="connsiteY1187" fmla="*/ 2662824 h 3526875"/>
                <a:gd name="connsiteX1188" fmla="*/ 2715908 w 6356369"/>
                <a:gd name="connsiteY1188" fmla="*/ 2586327 h 3526875"/>
                <a:gd name="connsiteX1189" fmla="*/ 2634401 w 6356369"/>
                <a:gd name="connsiteY1189" fmla="*/ 2542582 h 3526875"/>
                <a:gd name="connsiteX1190" fmla="*/ 4162547 w 6356369"/>
                <a:gd name="connsiteY1190" fmla="*/ 2537797 h 3526875"/>
                <a:gd name="connsiteX1191" fmla="*/ 4153649 w 6356369"/>
                <a:gd name="connsiteY1191" fmla="*/ 2547742 h 3526875"/>
                <a:gd name="connsiteX1192" fmla="*/ 4077002 w 6356369"/>
                <a:gd name="connsiteY1192" fmla="*/ 2586327 h 3526875"/>
                <a:gd name="connsiteX1193" fmla="*/ 4034977 w 6356369"/>
                <a:gd name="connsiteY1193" fmla="*/ 2666264 h 3526875"/>
                <a:gd name="connsiteX1194" fmla="*/ 4072516 w 6356369"/>
                <a:gd name="connsiteY1194" fmla="*/ 2698418 h 3526875"/>
                <a:gd name="connsiteX1195" fmla="*/ 4124112 w 6356369"/>
                <a:gd name="connsiteY1195" fmla="*/ 2765269 h 3526875"/>
                <a:gd name="connsiteX1196" fmla="*/ 4255870 w 6356369"/>
                <a:gd name="connsiteY1196" fmla="*/ 2758091 h 3526875"/>
                <a:gd name="connsiteX1197" fmla="*/ 4255794 w 6356369"/>
                <a:gd name="connsiteY1197" fmla="*/ 2757567 h 3526875"/>
                <a:gd name="connsiteX1198" fmla="*/ 4255720 w 6356369"/>
                <a:gd name="connsiteY1198" fmla="*/ 2756969 h 3526875"/>
                <a:gd name="connsiteX1199" fmla="*/ 4255720 w 6356369"/>
                <a:gd name="connsiteY1199" fmla="*/ 2756894 h 3526875"/>
                <a:gd name="connsiteX1200" fmla="*/ 4255720 w 6356369"/>
                <a:gd name="connsiteY1200" fmla="*/ 2756670 h 3526875"/>
                <a:gd name="connsiteX1201" fmla="*/ 4252878 w 6356369"/>
                <a:gd name="connsiteY1201" fmla="*/ 2713524 h 3526875"/>
                <a:gd name="connsiteX1202" fmla="*/ 4263646 w 6356369"/>
                <a:gd name="connsiteY1202" fmla="*/ 2629623 h 3526875"/>
                <a:gd name="connsiteX1203" fmla="*/ 4196795 w 6356369"/>
                <a:gd name="connsiteY1203" fmla="*/ 2578027 h 3526875"/>
                <a:gd name="connsiteX1204" fmla="*/ 4196720 w 6356369"/>
                <a:gd name="connsiteY1204" fmla="*/ 2577953 h 3526875"/>
                <a:gd name="connsiteX1205" fmla="*/ 4168080 w 6356369"/>
                <a:gd name="connsiteY1205" fmla="*/ 2545349 h 3526875"/>
                <a:gd name="connsiteX1206" fmla="*/ 4162547 w 6356369"/>
                <a:gd name="connsiteY1206" fmla="*/ 2537797 h 3526875"/>
                <a:gd name="connsiteX1207" fmla="*/ 2979572 w 6356369"/>
                <a:gd name="connsiteY1207" fmla="*/ 2537797 h 3526875"/>
                <a:gd name="connsiteX1208" fmla="*/ 2970748 w 6356369"/>
                <a:gd name="connsiteY1208" fmla="*/ 2547667 h 3526875"/>
                <a:gd name="connsiteX1209" fmla="*/ 2894102 w 6356369"/>
                <a:gd name="connsiteY1209" fmla="*/ 2586327 h 3526875"/>
                <a:gd name="connsiteX1210" fmla="*/ 2855442 w 6356369"/>
                <a:gd name="connsiteY1210" fmla="*/ 2662974 h 3526875"/>
                <a:gd name="connsiteX1211" fmla="*/ 2852002 w 6356369"/>
                <a:gd name="connsiteY1211" fmla="*/ 2666264 h 3526875"/>
                <a:gd name="connsiteX1212" fmla="*/ 2889540 w 6356369"/>
                <a:gd name="connsiteY1212" fmla="*/ 2698418 h 3526875"/>
                <a:gd name="connsiteX1213" fmla="*/ 2941211 w 6356369"/>
                <a:gd name="connsiteY1213" fmla="*/ 2765344 h 3526875"/>
                <a:gd name="connsiteX1214" fmla="*/ 3072969 w 6356369"/>
                <a:gd name="connsiteY1214" fmla="*/ 2758165 h 3526875"/>
                <a:gd name="connsiteX1215" fmla="*/ 3069978 w 6356369"/>
                <a:gd name="connsiteY1215" fmla="*/ 2713598 h 3526875"/>
                <a:gd name="connsiteX1216" fmla="*/ 3080671 w 6356369"/>
                <a:gd name="connsiteY1216" fmla="*/ 2629698 h 3526875"/>
                <a:gd name="connsiteX1217" fmla="*/ 3014942 w 6356369"/>
                <a:gd name="connsiteY1217" fmla="*/ 2579149 h 3526875"/>
                <a:gd name="connsiteX1218" fmla="*/ 3013745 w 6356369"/>
                <a:gd name="connsiteY1218" fmla="*/ 2578027 h 3526875"/>
                <a:gd name="connsiteX1219" fmla="*/ 3007015 w 6356369"/>
                <a:gd name="connsiteY1219" fmla="*/ 2571072 h 3526875"/>
                <a:gd name="connsiteX1220" fmla="*/ 3006118 w 6356369"/>
                <a:gd name="connsiteY1220" fmla="*/ 2570100 h 3526875"/>
                <a:gd name="connsiteX1221" fmla="*/ 3005818 w 6356369"/>
                <a:gd name="connsiteY1221" fmla="*/ 2569801 h 3526875"/>
                <a:gd name="connsiteX1222" fmla="*/ 2979572 w 6356369"/>
                <a:gd name="connsiteY1222" fmla="*/ 2537797 h 3526875"/>
                <a:gd name="connsiteX1223" fmla="*/ 1796821 w 6356369"/>
                <a:gd name="connsiteY1223" fmla="*/ 2537722 h 3526875"/>
                <a:gd name="connsiteX1224" fmla="*/ 1787923 w 6356369"/>
                <a:gd name="connsiteY1224" fmla="*/ 2547667 h 3526875"/>
                <a:gd name="connsiteX1225" fmla="*/ 1711276 w 6356369"/>
                <a:gd name="connsiteY1225" fmla="*/ 2586252 h 3526875"/>
                <a:gd name="connsiteX1226" fmla="*/ 1669177 w 6356369"/>
                <a:gd name="connsiteY1226" fmla="*/ 2666264 h 3526875"/>
                <a:gd name="connsiteX1227" fmla="*/ 1706640 w 6356369"/>
                <a:gd name="connsiteY1227" fmla="*/ 2698418 h 3526875"/>
                <a:gd name="connsiteX1228" fmla="*/ 1758386 w 6356369"/>
                <a:gd name="connsiteY1228" fmla="*/ 2765269 h 3526875"/>
                <a:gd name="connsiteX1229" fmla="*/ 1890143 w 6356369"/>
                <a:gd name="connsiteY1229" fmla="*/ 2758091 h 3526875"/>
                <a:gd name="connsiteX1230" fmla="*/ 1887077 w 6356369"/>
                <a:gd name="connsiteY1230" fmla="*/ 2713524 h 3526875"/>
                <a:gd name="connsiteX1231" fmla="*/ 1897845 w 6356369"/>
                <a:gd name="connsiteY1231" fmla="*/ 2629623 h 3526875"/>
                <a:gd name="connsiteX1232" fmla="*/ 1830919 w 6356369"/>
                <a:gd name="connsiteY1232" fmla="*/ 2577953 h 3526875"/>
                <a:gd name="connsiteX1233" fmla="*/ 1796821 w 6356369"/>
                <a:gd name="connsiteY1233" fmla="*/ 2537722 h 3526875"/>
                <a:gd name="connsiteX1234" fmla="*/ 613846 w 6356369"/>
                <a:gd name="connsiteY1234" fmla="*/ 2537722 h 3526875"/>
                <a:gd name="connsiteX1235" fmla="*/ 604873 w 6356369"/>
                <a:gd name="connsiteY1235" fmla="*/ 2547742 h 3526875"/>
                <a:gd name="connsiteX1236" fmla="*/ 528376 w 6356369"/>
                <a:gd name="connsiteY1236" fmla="*/ 2586327 h 3526875"/>
                <a:gd name="connsiteX1237" fmla="*/ 486276 w 6356369"/>
                <a:gd name="connsiteY1237" fmla="*/ 2666264 h 3526875"/>
                <a:gd name="connsiteX1238" fmla="*/ 523740 w 6356369"/>
                <a:gd name="connsiteY1238" fmla="*/ 2698418 h 3526875"/>
                <a:gd name="connsiteX1239" fmla="*/ 575411 w 6356369"/>
                <a:gd name="connsiteY1239" fmla="*/ 2765344 h 3526875"/>
                <a:gd name="connsiteX1240" fmla="*/ 707168 w 6356369"/>
                <a:gd name="connsiteY1240" fmla="*/ 2758165 h 3526875"/>
                <a:gd name="connsiteX1241" fmla="*/ 704102 w 6356369"/>
                <a:gd name="connsiteY1241" fmla="*/ 2713598 h 3526875"/>
                <a:gd name="connsiteX1242" fmla="*/ 714870 w 6356369"/>
                <a:gd name="connsiteY1242" fmla="*/ 2629698 h 3526875"/>
                <a:gd name="connsiteX1243" fmla="*/ 647944 w 6356369"/>
                <a:gd name="connsiteY1243" fmla="*/ 2578027 h 3526875"/>
                <a:gd name="connsiteX1244" fmla="*/ 613846 w 6356369"/>
                <a:gd name="connsiteY1244" fmla="*/ 2537722 h 3526875"/>
                <a:gd name="connsiteX1245" fmla="*/ 5345522 w 6356369"/>
                <a:gd name="connsiteY1245" fmla="*/ 2537648 h 3526875"/>
                <a:gd name="connsiteX1246" fmla="*/ 5336624 w 6356369"/>
                <a:gd name="connsiteY1246" fmla="*/ 2547667 h 3526875"/>
                <a:gd name="connsiteX1247" fmla="*/ 5260052 w 6356369"/>
                <a:gd name="connsiteY1247" fmla="*/ 2586327 h 3526875"/>
                <a:gd name="connsiteX1248" fmla="*/ 5217952 w 6356369"/>
                <a:gd name="connsiteY1248" fmla="*/ 2666264 h 3526875"/>
                <a:gd name="connsiteX1249" fmla="*/ 5255416 w 6356369"/>
                <a:gd name="connsiteY1249" fmla="*/ 2698418 h 3526875"/>
                <a:gd name="connsiteX1250" fmla="*/ 5307086 w 6356369"/>
                <a:gd name="connsiteY1250" fmla="*/ 2765269 h 3526875"/>
                <a:gd name="connsiteX1251" fmla="*/ 5438844 w 6356369"/>
                <a:gd name="connsiteY1251" fmla="*/ 2758091 h 3526875"/>
                <a:gd name="connsiteX1252" fmla="*/ 5435779 w 6356369"/>
                <a:gd name="connsiteY1252" fmla="*/ 2713524 h 3526875"/>
                <a:gd name="connsiteX1253" fmla="*/ 5446546 w 6356369"/>
                <a:gd name="connsiteY1253" fmla="*/ 2629623 h 3526875"/>
                <a:gd name="connsiteX1254" fmla="*/ 5379621 w 6356369"/>
                <a:gd name="connsiteY1254" fmla="*/ 2577953 h 3526875"/>
                <a:gd name="connsiteX1255" fmla="*/ 5345522 w 6356369"/>
                <a:gd name="connsiteY1255" fmla="*/ 2537648 h 3526875"/>
                <a:gd name="connsiteX1256" fmla="*/ 3186331 w 6356369"/>
                <a:gd name="connsiteY1256" fmla="*/ 2532712 h 3526875"/>
                <a:gd name="connsiteX1257" fmla="*/ 3186181 w 6356369"/>
                <a:gd name="connsiteY1257" fmla="*/ 2532936 h 3526875"/>
                <a:gd name="connsiteX1258" fmla="*/ 3186106 w 6356369"/>
                <a:gd name="connsiteY1258" fmla="*/ 2533011 h 3526875"/>
                <a:gd name="connsiteX1259" fmla="*/ 3185882 w 6356369"/>
                <a:gd name="connsiteY1259" fmla="*/ 2533310 h 3526875"/>
                <a:gd name="connsiteX1260" fmla="*/ 3181172 w 6356369"/>
                <a:gd name="connsiteY1260" fmla="*/ 2539068 h 3526875"/>
                <a:gd name="connsiteX1261" fmla="*/ 3178629 w 6356369"/>
                <a:gd name="connsiteY1261" fmla="*/ 2542358 h 3526875"/>
                <a:gd name="connsiteX1262" fmla="*/ 3177432 w 6356369"/>
                <a:gd name="connsiteY1262" fmla="*/ 2543854 h 3526875"/>
                <a:gd name="connsiteX1263" fmla="*/ 3176310 w 6356369"/>
                <a:gd name="connsiteY1263" fmla="*/ 2545274 h 3526875"/>
                <a:gd name="connsiteX1264" fmla="*/ 3176011 w 6356369"/>
                <a:gd name="connsiteY1264" fmla="*/ 2545648 h 3526875"/>
                <a:gd name="connsiteX1265" fmla="*/ 3171600 w 6356369"/>
                <a:gd name="connsiteY1265" fmla="*/ 2551706 h 3526875"/>
                <a:gd name="connsiteX1266" fmla="*/ 3171002 w 6356369"/>
                <a:gd name="connsiteY1266" fmla="*/ 2552453 h 3526875"/>
                <a:gd name="connsiteX1267" fmla="*/ 3171076 w 6356369"/>
                <a:gd name="connsiteY1267" fmla="*/ 2552453 h 3526875"/>
                <a:gd name="connsiteX1268" fmla="*/ 3166664 w 6356369"/>
                <a:gd name="connsiteY1268" fmla="*/ 2558810 h 3526875"/>
                <a:gd name="connsiteX1269" fmla="*/ 3166515 w 6356369"/>
                <a:gd name="connsiteY1269" fmla="*/ 2559033 h 3526875"/>
                <a:gd name="connsiteX1270" fmla="*/ 3162028 w 6356369"/>
                <a:gd name="connsiteY1270" fmla="*/ 2565988 h 3526875"/>
                <a:gd name="connsiteX1271" fmla="*/ 3162028 w 6356369"/>
                <a:gd name="connsiteY1271" fmla="*/ 2566063 h 3526875"/>
                <a:gd name="connsiteX1272" fmla="*/ 3162103 w 6356369"/>
                <a:gd name="connsiteY1272" fmla="*/ 2566063 h 3526875"/>
                <a:gd name="connsiteX1273" fmla="*/ 3158065 w 6356369"/>
                <a:gd name="connsiteY1273" fmla="*/ 2572718 h 3526875"/>
                <a:gd name="connsiteX1274" fmla="*/ 3157990 w 6356369"/>
                <a:gd name="connsiteY1274" fmla="*/ 2572942 h 3526875"/>
                <a:gd name="connsiteX1275" fmla="*/ 3157841 w 6356369"/>
                <a:gd name="connsiteY1275" fmla="*/ 2573166 h 3526875"/>
                <a:gd name="connsiteX1276" fmla="*/ 3154326 w 6356369"/>
                <a:gd name="connsiteY1276" fmla="*/ 2579298 h 3526875"/>
                <a:gd name="connsiteX1277" fmla="*/ 3152906 w 6356369"/>
                <a:gd name="connsiteY1277" fmla="*/ 2581990 h 3526875"/>
                <a:gd name="connsiteX1278" fmla="*/ 3152083 w 6356369"/>
                <a:gd name="connsiteY1278" fmla="*/ 2583486 h 3526875"/>
                <a:gd name="connsiteX1279" fmla="*/ 3151185 w 6356369"/>
                <a:gd name="connsiteY1279" fmla="*/ 2585131 h 3526875"/>
                <a:gd name="connsiteX1280" fmla="*/ 3150288 w 6356369"/>
                <a:gd name="connsiteY1280" fmla="*/ 2586926 h 3526875"/>
                <a:gd name="connsiteX1281" fmla="*/ 3150064 w 6356369"/>
                <a:gd name="connsiteY1281" fmla="*/ 2587300 h 3526875"/>
                <a:gd name="connsiteX1282" fmla="*/ 3149989 w 6356369"/>
                <a:gd name="connsiteY1282" fmla="*/ 2587449 h 3526875"/>
                <a:gd name="connsiteX1283" fmla="*/ 3149690 w 6356369"/>
                <a:gd name="connsiteY1283" fmla="*/ 2588122 h 3526875"/>
                <a:gd name="connsiteX1284" fmla="*/ 3148868 w 6356369"/>
                <a:gd name="connsiteY1284" fmla="*/ 2589693 h 3526875"/>
                <a:gd name="connsiteX1285" fmla="*/ 3147895 w 6356369"/>
                <a:gd name="connsiteY1285" fmla="*/ 2591711 h 3526875"/>
                <a:gd name="connsiteX1286" fmla="*/ 3146848 w 6356369"/>
                <a:gd name="connsiteY1286" fmla="*/ 2593730 h 3526875"/>
                <a:gd name="connsiteX1287" fmla="*/ 3146475 w 6356369"/>
                <a:gd name="connsiteY1287" fmla="*/ 2594627 h 3526875"/>
                <a:gd name="connsiteX1288" fmla="*/ 3146400 w 6356369"/>
                <a:gd name="connsiteY1288" fmla="*/ 2594852 h 3526875"/>
                <a:gd name="connsiteX1289" fmla="*/ 3143334 w 6356369"/>
                <a:gd name="connsiteY1289" fmla="*/ 2601582 h 3526875"/>
                <a:gd name="connsiteX1290" fmla="*/ 3143035 w 6356369"/>
                <a:gd name="connsiteY1290" fmla="*/ 2602255 h 3526875"/>
                <a:gd name="connsiteX1291" fmla="*/ 3142288 w 6356369"/>
                <a:gd name="connsiteY1291" fmla="*/ 2604199 h 3526875"/>
                <a:gd name="connsiteX1292" fmla="*/ 3224019 w 6356369"/>
                <a:gd name="connsiteY1292" fmla="*/ 2623566 h 3526875"/>
                <a:gd name="connsiteX1293" fmla="*/ 3233590 w 6356369"/>
                <a:gd name="connsiteY1293" fmla="*/ 2566362 h 3526875"/>
                <a:gd name="connsiteX1294" fmla="*/ 3186331 w 6356369"/>
                <a:gd name="connsiteY1294" fmla="*/ 2532712 h 3526875"/>
                <a:gd name="connsiteX1295" fmla="*/ 5979932 w 6356369"/>
                <a:gd name="connsiteY1295" fmla="*/ 2532637 h 3526875"/>
                <a:gd name="connsiteX1296" fmla="*/ 5932748 w 6356369"/>
                <a:gd name="connsiteY1296" fmla="*/ 2566287 h 3526875"/>
                <a:gd name="connsiteX1297" fmla="*/ 5941048 w 6356369"/>
                <a:gd name="connsiteY1297" fmla="*/ 2610256 h 3526875"/>
                <a:gd name="connsiteX1298" fmla="*/ 5941048 w 6356369"/>
                <a:gd name="connsiteY1298" fmla="*/ 2610331 h 3526875"/>
                <a:gd name="connsiteX1299" fmla="*/ 5942319 w 6356369"/>
                <a:gd name="connsiteY1299" fmla="*/ 2622744 h 3526875"/>
                <a:gd name="connsiteX1300" fmla="*/ 5942394 w 6356369"/>
                <a:gd name="connsiteY1300" fmla="*/ 2623566 h 3526875"/>
                <a:gd name="connsiteX1301" fmla="*/ 5943291 w 6356369"/>
                <a:gd name="connsiteY1301" fmla="*/ 2623492 h 3526875"/>
                <a:gd name="connsiteX1302" fmla="*/ 5998925 w 6356369"/>
                <a:gd name="connsiteY1302" fmla="*/ 2612948 h 3526875"/>
                <a:gd name="connsiteX1303" fmla="*/ 5999074 w 6356369"/>
                <a:gd name="connsiteY1303" fmla="*/ 2612873 h 3526875"/>
                <a:gd name="connsiteX1304" fmla="*/ 6006776 w 6356369"/>
                <a:gd name="connsiteY1304" fmla="*/ 2610480 h 3526875"/>
                <a:gd name="connsiteX1305" fmla="*/ 6024126 w 6356369"/>
                <a:gd name="connsiteY1305" fmla="*/ 2604124 h 3526875"/>
                <a:gd name="connsiteX1306" fmla="*/ 5979932 w 6356369"/>
                <a:gd name="connsiteY1306" fmla="*/ 2532637 h 3526875"/>
                <a:gd name="connsiteX1307" fmla="*/ 4369306 w 6356369"/>
                <a:gd name="connsiteY1307" fmla="*/ 2532637 h 3526875"/>
                <a:gd name="connsiteX1308" fmla="*/ 4325112 w 6356369"/>
                <a:gd name="connsiteY1308" fmla="*/ 2604124 h 3526875"/>
                <a:gd name="connsiteX1309" fmla="*/ 4406919 w 6356369"/>
                <a:gd name="connsiteY1309" fmla="*/ 2623492 h 3526875"/>
                <a:gd name="connsiteX1310" fmla="*/ 4416490 w 6356369"/>
                <a:gd name="connsiteY1310" fmla="*/ 2566287 h 3526875"/>
                <a:gd name="connsiteX1311" fmla="*/ 4369306 w 6356369"/>
                <a:gd name="connsiteY1311" fmla="*/ 2532637 h 3526875"/>
                <a:gd name="connsiteX1312" fmla="*/ 2431156 w 6356369"/>
                <a:gd name="connsiteY1312" fmla="*/ 2532637 h 3526875"/>
                <a:gd name="connsiteX1313" fmla="*/ 2383971 w 6356369"/>
                <a:gd name="connsiteY1313" fmla="*/ 2566287 h 3526875"/>
                <a:gd name="connsiteX1314" fmla="*/ 2393543 w 6356369"/>
                <a:gd name="connsiteY1314" fmla="*/ 2623566 h 3526875"/>
                <a:gd name="connsiteX1315" fmla="*/ 2394516 w 6356369"/>
                <a:gd name="connsiteY1315" fmla="*/ 2623492 h 3526875"/>
                <a:gd name="connsiteX1316" fmla="*/ 2450150 w 6356369"/>
                <a:gd name="connsiteY1316" fmla="*/ 2612948 h 3526875"/>
                <a:gd name="connsiteX1317" fmla="*/ 2450299 w 6356369"/>
                <a:gd name="connsiteY1317" fmla="*/ 2612873 h 3526875"/>
                <a:gd name="connsiteX1318" fmla="*/ 2458001 w 6356369"/>
                <a:gd name="connsiteY1318" fmla="*/ 2610480 h 3526875"/>
                <a:gd name="connsiteX1319" fmla="*/ 2475350 w 6356369"/>
                <a:gd name="connsiteY1319" fmla="*/ 2604124 h 3526875"/>
                <a:gd name="connsiteX1320" fmla="*/ 2431156 w 6356369"/>
                <a:gd name="connsiteY1320" fmla="*/ 2532637 h 3526875"/>
                <a:gd name="connsiteX1321" fmla="*/ 2003431 w 6356369"/>
                <a:gd name="connsiteY1321" fmla="*/ 2532637 h 3526875"/>
                <a:gd name="connsiteX1322" fmla="*/ 1959312 w 6356369"/>
                <a:gd name="connsiteY1322" fmla="*/ 2604124 h 3526875"/>
                <a:gd name="connsiteX1323" fmla="*/ 2041118 w 6356369"/>
                <a:gd name="connsiteY1323" fmla="*/ 2623492 h 3526875"/>
                <a:gd name="connsiteX1324" fmla="*/ 2050690 w 6356369"/>
                <a:gd name="connsiteY1324" fmla="*/ 2566287 h 3526875"/>
                <a:gd name="connsiteX1325" fmla="*/ 2003431 w 6356369"/>
                <a:gd name="connsiteY1325" fmla="*/ 2532637 h 3526875"/>
                <a:gd name="connsiteX1326" fmla="*/ 820530 w 6356369"/>
                <a:gd name="connsiteY1326" fmla="*/ 2532637 h 3526875"/>
                <a:gd name="connsiteX1327" fmla="*/ 776412 w 6356369"/>
                <a:gd name="connsiteY1327" fmla="*/ 2604124 h 3526875"/>
                <a:gd name="connsiteX1328" fmla="*/ 858143 w 6356369"/>
                <a:gd name="connsiteY1328" fmla="*/ 2623492 h 3526875"/>
                <a:gd name="connsiteX1329" fmla="*/ 867789 w 6356369"/>
                <a:gd name="connsiteY1329" fmla="*/ 2566287 h 3526875"/>
                <a:gd name="connsiteX1330" fmla="*/ 820530 w 6356369"/>
                <a:gd name="connsiteY1330" fmla="*/ 2532637 h 3526875"/>
                <a:gd name="connsiteX1331" fmla="*/ 5552132 w 6356369"/>
                <a:gd name="connsiteY1331" fmla="*/ 2532563 h 3526875"/>
                <a:gd name="connsiteX1332" fmla="*/ 5551982 w 6356369"/>
                <a:gd name="connsiteY1332" fmla="*/ 2532786 h 3526875"/>
                <a:gd name="connsiteX1333" fmla="*/ 5551608 w 6356369"/>
                <a:gd name="connsiteY1333" fmla="*/ 2533236 h 3526875"/>
                <a:gd name="connsiteX1334" fmla="*/ 5546972 w 6356369"/>
                <a:gd name="connsiteY1334" fmla="*/ 2538919 h 3526875"/>
                <a:gd name="connsiteX1335" fmla="*/ 5546449 w 6356369"/>
                <a:gd name="connsiteY1335" fmla="*/ 2539591 h 3526875"/>
                <a:gd name="connsiteX1336" fmla="*/ 5544430 w 6356369"/>
                <a:gd name="connsiteY1336" fmla="*/ 2542209 h 3526875"/>
                <a:gd name="connsiteX1337" fmla="*/ 5543158 w 6356369"/>
                <a:gd name="connsiteY1337" fmla="*/ 2543779 h 3526875"/>
                <a:gd name="connsiteX1338" fmla="*/ 5542635 w 6356369"/>
                <a:gd name="connsiteY1338" fmla="*/ 2544452 h 3526875"/>
                <a:gd name="connsiteX1339" fmla="*/ 5542037 w 6356369"/>
                <a:gd name="connsiteY1339" fmla="*/ 2545200 h 3526875"/>
                <a:gd name="connsiteX1340" fmla="*/ 5541738 w 6356369"/>
                <a:gd name="connsiteY1340" fmla="*/ 2545648 h 3526875"/>
                <a:gd name="connsiteX1341" fmla="*/ 5537924 w 6356369"/>
                <a:gd name="connsiteY1341" fmla="*/ 2550883 h 3526875"/>
                <a:gd name="connsiteX1342" fmla="*/ 5536876 w 6356369"/>
                <a:gd name="connsiteY1342" fmla="*/ 2552378 h 3526875"/>
                <a:gd name="connsiteX1343" fmla="*/ 5533438 w 6356369"/>
                <a:gd name="connsiteY1343" fmla="*/ 2557164 h 3526875"/>
                <a:gd name="connsiteX1344" fmla="*/ 5532016 w 6356369"/>
                <a:gd name="connsiteY1344" fmla="*/ 2559258 h 3526875"/>
                <a:gd name="connsiteX1345" fmla="*/ 5508013 w 6356369"/>
                <a:gd name="connsiteY1345" fmla="*/ 2604050 h 3526875"/>
                <a:gd name="connsiteX1346" fmla="*/ 5589744 w 6356369"/>
                <a:gd name="connsiteY1346" fmla="*/ 2623416 h 3526875"/>
                <a:gd name="connsiteX1347" fmla="*/ 5599391 w 6356369"/>
                <a:gd name="connsiteY1347" fmla="*/ 2566212 h 3526875"/>
                <a:gd name="connsiteX1348" fmla="*/ 5552132 w 6356369"/>
                <a:gd name="connsiteY1348" fmla="*/ 2532563 h 3526875"/>
                <a:gd name="connsiteX1349" fmla="*/ 4796957 w 6356369"/>
                <a:gd name="connsiteY1349" fmla="*/ 2532563 h 3526875"/>
                <a:gd name="connsiteX1350" fmla="*/ 4749772 w 6356369"/>
                <a:gd name="connsiteY1350" fmla="*/ 2566212 h 3526875"/>
                <a:gd name="connsiteX1351" fmla="*/ 4759418 w 6356369"/>
                <a:gd name="connsiteY1351" fmla="*/ 2623492 h 3526875"/>
                <a:gd name="connsiteX1352" fmla="*/ 4760391 w 6356369"/>
                <a:gd name="connsiteY1352" fmla="*/ 2623416 h 3526875"/>
                <a:gd name="connsiteX1353" fmla="*/ 4841225 w 6356369"/>
                <a:gd name="connsiteY1353" fmla="*/ 2604124 h 3526875"/>
                <a:gd name="connsiteX1354" fmla="*/ 4796957 w 6356369"/>
                <a:gd name="connsiteY1354" fmla="*/ 2532563 h 3526875"/>
                <a:gd name="connsiteX1355" fmla="*/ 3614132 w 6356369"/>
                <a:gd name="connsiteY1355" fmla="*/ 2532563 h 3526875"/>
                <a:gd name="connsiteX1356" fmla="*/ 3566946 w 6356369"/>
                <a:gd name="connsiteY1356" fmla="*/ 2566212 h 3526875"/>
                <a:gd name="connsiteX1357" fmla="*/ 3576518 w 6356369"/>
                <a:gd name="connsiteY1357" fmla="*/ 2623492 h 3526875"/>
                <a:gd name="connsiteX1358" fmla="*/ 3577415 w 6356369"/>
                <a:gd name="connsiteY1358" fmla="*/ 2623416 h 3526875"/>
                <a:gd name="connsiteX1359" fmla="*/ 3585716 w 6356369"/>
                <a:gd name="connsiteY1359" fmla="*/ 2622594 h 3526875"/>
                <a:gd name="connsiteX1360" fmla="*/ 3658324 w 6356369"/>
                <a:gd name="connsiteY1360" fmla="*/ 2604124 h 3526875"/>
                <a:gd name="connsiteX1361" fmla="*/ 3614132 w 6356369"/>
                <a:gd name="connsiteY1361" fmla="*/ 2532563 h 3526875"/>
                <a:gd name="connsiteX1362" fmla="*/ 1248256 w 6356369"/>
                <a:gd name="connsiteY1362" fmla="*/ 2532563 h 3526875"/>
                <a:gd name="connsiteX1363" fmla="*/ 1200996 w 6356369"/>
                <a:gd name="connsiteY1363" fmla="*/ 2566212 h 3526875"/>
                <a:gd name="connsiteX1364" fmla="*/ 1210643 w 6356369"/>
                <a:gd name="connsiteY1364" fmla="*/ 2623492 h 3526875"/>
                <a:gd name="connsiteX1365" fmla="*/ 1211615 w 6356369"/>
                <a:gd name="connsiteY1365" fmla="*/ 2623416 h 3526875"/>
                <a:gd name="connsiteX1366" fmla="*/ 1292449 w 6356369"/>
                <a:gd name="connsiteY1366" fmla="*/ 2604124 h 3526875"/>
                <a:gd name="connsiteX1367" fmla="*/ 1248256 w 6356369"/>
                <a:gd name="connsiteY1367" fmla="*/ 2532563 h 3526875"/>
                <a:gd name="connsiteX1368" fmla="*/ 6068768 w 6356369"/>
                <a:gd name="connsiteY1368" fmla="*/ 2413517 h 3526875"/>
                <a:gd name="connsiteX1369" fmla="*/ 6015825 w 6356369"/>
                <a:gd name="connsiteY1369" fmla="*/ 2497268 h 3526875"/>
                <a:gd name="connsiteX1370" fmla="*/ 6068768 w 6356369"/>
                <a:gd name="connsiteY1370" fmla="*/ 2581093 h 3526875"/>
                <a:gd name="connsiteX1371" fmla="*/ 6117148 w 6356369"/>
                <a:gd name="connsiteY1371" fmla="*/ 2542508 h 3526875"/>
                <a:gd name="connsiteX1372" fmla="*/ 6153864 w 6356369"/>
                <a:gd name="connsiteY1372" fmla="*/ 2497268 h 3526875"/>
                <a:gd name="connsiteX1373" fmla="*/ 6117148 w 6356369"/>
                <a:gd name="connsiteY1373" fmla="*/ 2452102 h 3526875"/>
                <a:gd name="connsiteX1374" fmla="*/ 6068768 w 6356369"/>
                <a:gd name="connsiteY1374" fmla="*/ 2413517 h 3526875"/>
                <a:gd name="connsiteX1375" fmla="*/ 4885867 w 6356369"/>
                <a:gd name="connsiteY1375" fmla="*/ 2413517 h 3526875"/>
                <a:gd name="connsiteX1376" fmla="*/ 4832924 w 6356369"/>
                <a:gd name="connsiteY1376" fmla="*/ 2497268 h 3526875"/>
                <a:gd name="connsiteX1377" fmla="*/ 4885867 w 6356369"/>
                <a:gd name="connsiteY1377" fmla="*/ 2581018 h 3526875"/>
                <a:gd name="connsiteX1378" fmla="*/ 4934248 w 6356369"/>
                <a:gd name="connsiteY1378" fmla="*/ 2542433 h 3526875"/>
                <a:gd name="connsiteX1379" fmla="*/ 4970963 w 6356369"/>
                <a:gd name="connsiteY1379" fmla="*/ 2497193 h 3526875"/>
                <a:gd name="connsiteX1380" fmla="*/ 4934248 w 6356369"/>
                <a:gd name="connsiteY1380" fmla="*/ 2452028 h 3526875"/>
                <a:gd name="connsiteX1381" fmla="*/ 4885867 w 6356369"/>
                <a:gd name="connsiteY1381" fmla="*/ 2413517 h 3526875"/>
                <a:gd name="connsiteX1382" fmla="*/ 3702966 w 6356369"/>
                <a:gd name="connsiteY1382" fmla="*/ 2413517 h 3526875"/>
                <a:gd name="connsiteX1383" fmla="*/ 3650024 w 6356369"/>
                <a:gd name="connsiteY1383" fmla="*/ 2497268 h 3526875"/>
                <a:gd name="connsiteX1384" fmla="*/ 3702966 w 6356369"/>
                <a:gd name="connsiteY1384" fmla="*/ 2580943 h 3526875"/>
                <a:gd name="connsiteX1385" fmla="*/ 3751422 w 6356369"/>
                <a:gd name="connsiteY1385" fmla="*/ 2542358 h 3526875"/>
                <a:gd name="connsiteX1386" fmla="*/ 3788063 w 6356369"/>
                <a:gd name="connsiteY1386" fmla="*/ 2497193 h 3526875"/>
                <a:gd name="connsiteX1387" fmla="*/ 3751348 w 6356369"/>
                <a:gd name="connsiteY1387" fmla="*/ 2452028 h 3526875"/>
                <a:gd name="connsiteX1388" fmla="*/ 3702966 w 6356369"/>
                <a:gd name="connsiteY1388" fmla="*/ 2413517 h 3526875"/>
                <a:gd name="connsiteX1389" fmla="*/ 3097570 w 6356369"/>
                <a:gd name="connsiteY1389" fmla="*/ 2413517 h 3526875"/>
                <a:gd name="connsiteX1390" fmla="*/ 3049189 w 6356369"/>
                <a:gd name="connsiteY1390" fmla="*/ 2452102 h 3526875"/>
                <a:gd name="connsiteX1391" fmla="*/ 3042759 w 6356369"/>
                <a:gd name="connsiteY1391" fmla="*/ 2458757 h 3526875"/>
                <a:gd name="connsiteX1392" fmla="*/ 3012474 w 6356369"/>
                <a:gd name="connsiteY1392" fmla="*/ 2497342 h 3526875"/>
                <a:gd name="connsiteX1393" fmla="*/ 3042684 w 6356369"/>
                <a:gd name="connsiteY1393" fmla="*/ 2535778 h 3526875"/>
                <a:gd name="connsiteX1394" fmla="*/ 3049264 w 6356369"/>
                <a:gd name="connsiteY1394" fmla="*/ 2542508 h 3526875"/>
                <a:gd name="connsiteX1395" fmla="*/ 3097421 w 6356369"/>
                <a:gd name="connsiteY1395" fmla="*/ 2580868 h 3526875"/>
                <a:gd name="connsiteX1396" fmla="*/ 3100337 w 6356369"/>
                <a:gd name="connsiteY1396" fmla="*/ 2574587 h 3526875"/>
                <a:gd name="connsiteX1397" fmla="*/ 3100487 w 6356369"/>
                <a:gd name="connsiteY1397" fmla="*/ 2574213 h 3526875"/>
                <a:gd name="connsiteX1398" fmla="*/ 3101459 w 6356369"/>
                <a:gd name="connsiteY1398" fmla="*/ 2572120 h 3526875"/>
                <a:gd name="connsiteX1399" fmla="*/ 3104674 w 6356369"/>
                <a:gd name="connsiteY1399" fmla="*/ 2565539 h 3526875"/>
                <a:gd name="connsiteX1400" fmla="*/ 3105198 w 6356369"/>
                <a:gd name="connsiteY1400" fmla="*/ 2564417 h 3526875"/>
                <a:gd name="connsiteX1401" fmla="*/ 3106992 w 6356369"/>
                <a:gd name="connsiteY1401" fmla="*/ 2560978 h 3526875"/>
                <a:gd name="connsiteX1402" fmla="*/ 3109011 w 6356369"/>
                <a:gd name="connsiteY1402" fmla="*/ 2557090 h 3526875"/>
                <a:gd name="connsiteX1403" fmla="*/ 3109609 w 6356369"/>
                <a:gd name="connsiteY1403" fmla="*/ 2555893 h 3526875"/>
                <a:gd name="connsiteX1404" fmla="*/ 3113947 w 6356369"/>
                <a:gd name="connsiteY1404" fmla="*/ 2548191 h 3526875"/>
                <a:gd name="connsiteX1405" fmla="*/ 3114470 w 6356369"/>
                <a:gd name="connsiteY1405" fmla="*/ 2547294 h 3526875"/>
                <a:gd name="connsiteX1406" fmla="*/ 3118732 w 6356369"/>
                <a:gd name="connsiteY1406" fmla="*/ 2540264 h 3526875"/>
                <a:gd name="connsiteX1407" fmla="*/ 3119480 w 6356369"/>
                <a:gd name="connsiteY1407" fmla="*/ 2538993 h 3526875"/>
                <a:gd name="connsiteX1408" fmla="*/ 3123817 w 6356369"/>
                <a:gd name="connsiteY1408" fmla="*/ 2532338 h 3526875"/>
                <a:gd name="connsiteX1409" fmla="*/ 3124565 w 6356369"/>
                <a:gd name="connsiteY1409" fmla="*/ 2531067 h 3526875"/>
                <a:gd name="connsiteX1410" fmla="*/ 3129276 w 6356369"/>
                <a:gd name="connsiteY1410" fmla="*/ 2524262 h 3526875"/>
                <a:gd name="connsiteX1411" fmla="*/ 3130098 w 6356369"/>
                <a:gd name="connsiteY1411" fmla="*/ 2523066 h 3526875"/>
                <a:gd name="connsiteX1412" fmla="*/ 3134810 w 6356369"/>
                <a:gd name="connsiteY1412" fmla="*/ 2516710 h 3526875"/>
                <a:gd name="connsiteX1413" fmla="*/ 3135706 w 6356369"/>
                <a:gd name="connsiteY1413" fmla="*/ 2515438 h 3526875"/>
                <a:gd name="connsiteX1414" fmla="*/ 3136006 w 6356369"/>
                <a:gd name="connsiteY1414" fmla="*/ 2515064 h 3526875"/>
                <a:gd name="connsiteX1415" fmla="*/ 3139670 w 6356369"/>
                <a:gd name="connsiteY1415" fmla="*/ 2510279 h 3526875"/>
                <a:gd name="connsiteX1416" fmla="*/ 3141315 w 6356369"/>
                <a:gd name="connsiteY1416" fmla="*/ 2508185 h 3526875"/>
                <a:gd name="connsiteX1417" fmla="*/ 3141614 w 6356369"/>
                <a:gd name="connsiteY1417" fmla="*/ 2507811 h 3526875"/>
                <a:gd name="connsiteX1418" fmla="*/ 3141764 w 6356369"/>
                <a:gd name="connsiteY1418" fmla="*/ 2507662 h 3526875"/>
                <a:gd name="connsiteX1419" fmla="*/ 3144306 w 6356369"/>
                <a:gd name="connsiteY1419" fmla="*/ 2504596 h 3526875"/>
                <a:gd name="connsiteX1420" fmla="*/ 3144830 w 6356369"/>
                <a:gd name="connsiteY1420" fmla="*/ 2503923 h 3526875"/>
                <a:gd name="connsiteX1421" fmla="*/ 3146774 w 6356369"/>
                <a:gd name="connsiteY1421" fmla="*/ 2501530 h 3526875"/>
                <a:gd name="connsiteX1422" fmla="*/ 3147820 w 6356369"/>
                <a:gd name="connsiteY1422" fmla="*/ 2500259 h 3526875"/>
                <a:gd name="connsiteX1423" fmla="*/ 3150438 w 6356369"/>
                <a:gd name="connsiteY1423" fmla="*/ 2497268 h 3526875"/>
                <a:gd name="connsiteX1424" fmla="*/ 3146550 w 6356369"/>
                <a:gd name="connsiteY1424" fmla="*/ 2492557 h 3526875"/>
                <a:gd name="connsiteX1425" fmla="*/ 3143633 w 6356369"/>
                <a:gd name="connsiteY1425" fmla="*/ 2489117 h 3526875"/>
                <a:gd name="connsiteX1426" fmla="*/ 3135632 w 6356369"/>
                <a:gd name="connsiteY1426" fmla="*/ 2478948 h 3526875"/>
                <a:gd name="connsiteX1427" fmla="*/ 3101608 w 6356369"/>
                <a:gd name="connsiteY1427" fmla="*/ 2422565 h 3526875"/>
                <a:gd name="connsiteX1428" fmla="*/ 3101010 w 6356369"/>
                <a:gd name="connsiteY1428" fmla="*/ 2421294 h 3526875"/>
                <a:gd name="connsiteX1429" fmla="*/ 3101010 w 6356369"/>
                <a:gd name="connsiteY1429" fmla="*/ 2421220 h 3526875"/>
                <a:gd name="connsiteX1430" fmla="*/ 3097570 w 6356369"/>
                <a:gd name="connsiteY1430" fmla="*/ 2413517 h 3526875"/>
                <a:gd name="connsiteX1431" fmla="*/ 2519991 w 6356369"/>
                <a:gd name="connsiteY1431" fmla="*/ 2413517 h 3526875"/>
                <a:gd name="connsiteX1432" fmla="*/ 2467124 w 6356369"/>
                <a:gd name="connsiteY1432" fmla="*/ 2497268 h 3526875"/>
                <a:gd name="connsiteX1433" fmla="*/ 2519991 w 6356369"/>
                <a:gd name="connsiteY1433" fmla="*/ 2581093 h 3526875"/>
                <a:gd name="connsiteX1434" fmla="*/ 2568372 w 6356369"/>
                <a:gd name="connsiteY1434" fmla="*/ 2542508 h 3526875"/>
                <a:gd name="connsiteX1435" fmla="*/ 2605163 w 6356369"/>
                <a:gd name="connsiteY1435" fmla="*/ 2497268 h 3526875"/>
                <a:gd name="connsiteX1436" fmla="*/ 2568372 w 6356369"/>
                <a:gd name="connsiteY1436" fmla="*/ 2452102 h 3526875"/>
                <a:gd name="connsiteX1437" fmla="*/ 2519991 w 6356369"/>
                <a:gd name="connsiteY1437" fmla="*/ 2413517 h 3526875"/>
                <a:gd name="connsiteX1438" fmla="*/ 1337091 w 6356369"/>
                <a:gd name="connsiteY1438" fmla="*/ 2413517 h 3526875"/>
                <a:gd name="connsiteX1439" fmla="*/ 1284149 w 6356369"/>
                <a:gd name="connsiteY1439" fmla="*/ 2497268 h 3526875"/>
                <a:gd name="connsiteX1440" fmla="*/ 1337091 w 6356369"/>
                <a:gd name="connsiteY1440" fmla="*/ 2581018 h 3526875"/>
                <a:gd name="connsiteX1441" fmla="*/ 1385472 w 6356369"/>
                <a:gd name="connsiteY1441" fmla="*/ 2542433 h 3526875"/>
                <a:gd name="connsiteX1442" fmla="*/ 1422188 w 6356369"/>
                <a:gd name="connsiteY1442" fmla="*/ 2497268 h 3526875"/>
                <a:gd name="connsiteX1443" fmla="*/ 1385472 w 6356369"/>
                <a:gd name="connsiteY1443" fmla="*/ 2452028 h 3526875"/>
                <a:gd name="connsiteX1444" fmla="*/ 1337091 w 6356369"/>
                <a:gd name="connsiteY1444" fmla="*/ 2413517 h 3526875"/>
                <a:gd name="connsiteX1445" fmla="*/ 1914670 w 6356369"/>
                <a:gd name="connsiteY1445" fmla="*/ 2413443 h 3526875"/>
                <a:gd name="connsiteX1446" fmla="*/ 1866290 w 6356369"/>
                <a:gd name="connsiteY1446" fmla="*/ 2452028 h 3526875"/>
                <a:gd name="connsiteX1447" fmla="*/ 1829574 w 6356369"/>
                <a:gd name="connsiteY1447" fmla="*/ 2497268 h 3526875"/>
                <a:gd name="connsiteX1448" fmla="*/ 1866290 w 6356369"/>
                <a:gd name="connsiteY1448" fmla="*/ 2542508 h 3526875"/>
                <a:gd name="connsiteX1449" fmla="*/ 1914670 w 6356369"/>
                <a:gd name="connsiteY1449" fmla="*/ 2581018 h 3526875"/>
                <a:gd name="connsiteX1450" fmla="*/ 1967612 w 6356369"/>
                <a:gd name="connsiteY1450" fmla="*/ 2497193 h 3526875"/>
                <a:gd name="connsiteX1451" fmla="*/ 1914670 w 6356369"/>
                <a:gd name="connsiteY1451" fmla="*/ 2413443 h 3526875"/>
                <a:gd name="connsiteX1452" fmla="*/ 731770 w 6356369"/>
                <a:gd name="connsiteY1452" fmla="*/ 2413443 h 3526875"/>
                <a:gd name="connsiteX1453" fmla="*/ 683389 w 6356369"/>
                <a:gd name="connsiteY1453" fmla="*/ 2452028 h 3526875"/>
                <a:gd name="connsiteX1454" fmla="*/ 646673 w 6356369"/>
                <a:gd name="connsiteY1454" fmla="*/ 2497268 h 3526875"/>
                <a:gd name="connsiteX1455" fmla="*/ 683389 w 6356369"/>
                <a:gd name="connsiteY1455" fmla="*/ 2542508 h 3526875"/>
                <a:gd name="connsiteX1456" fmla="*/ 731770 w 6356369"/>
                <a:gd name="connsiteY1456" fmla="*/ 2581018 h 3526875"/>
                <a:gd name="connsiteX1457" fmla="*/ 784637 w 6356369"/>
                <a:gd name="connsiteY1457" fmla="*/ 2497193 h 3526875"/>
                <a:gd name="connsiteX1458" fmla="*/ 731770 w 6356369"/>
                <a:gd name="connsiteY1458" fmla="*/ 2413443 h 3526875"/>
                <a:gd name="connsiteX1459" fmla="*/ 5463595 w 6356369"/>
                <a:gd name="connsiteY1459" fmla="*/ 2413367 h 3526875"/>
                <a:gd name="connsiteX1460" fmla="*/ 5415065 w 6356369"/>
                <a:gd name="connsiteY1460" fmla="*/ 2452028 h 3526875"/>
                <a:gd name="connsiteX1461" fmla="*/ 5378350 w 6356369"/>
                <a:gd name="connsiteY1461" fmla="*/ 2497268 h 3526875"/>
                <a:gd name="connsiteX1462" fmla="*/ 5415065 w 6356369"/>
                <a:gd name="connsiteY1462" fmla="*/ 2542508 h 3526875"/>
                <a:gd name="connsiteX1463" fmla="*/ 5463670 w 6356369"/>
                <a:gd name="connsiteY1463" fmla="*/ 2581093 h 3526875"/>
                <a:gd name="connsiteX1464" fmla="*/ 5490665 w 6356369"/>
                <a:gd name="connsiteY1464" fmla="*/ 2531142 h 3526875"/>
                <a:gd name="connsiteX1465" fmla="*/ 5490964 w 6356369"/>
                <a:gd name="connsiteY1465" fmla="*/ 2530618 h 3526875"/>
                <a:gd name="connsiteX1466" fmla="*/ 5491040 w 6356369"/>
                <a:gd name="connsiteY1466" fmla="*/ 2530469 h 3526875"/>
                <a:gd name="connsiteX1467" fmla="*/ 5492086 w 6356369"/>
                <a:gd name="connsiteY1467" fmla="*/ 2528899 h 3526875"/>
                <a:gd name="connsiteX1468" fmla="*/ 5495600 w 6356369"/>
                <a:gd name="connsiteY1468" fmla="*/ 2523889 h 3526875"/>
                <a:gd name="connsiteX1469" fmla="*/ 5495899 w 6356369"/>
                <a:gd name="connsiteY1469" fmla="*/ 2523440 h 3526875"/>
                <a:gd name="connsiteX1470" fmla="*/ 5499114 w 6356369"/>
                <a:gd name="connsiteY1470" fmla="*/ 2519027 h 3526875"/>
                <a:gd name="connsiteX1471" fmla="*/ 5500834 w 6356369"/>
                <a:gd name="connsiteY1471" fmla="*/ 2516635 h 3526875"/>
                <a:gd name="connsiteX1472" fmla="*/ 5501658 w 6356369"/>
                <a:gd name="connsiteY1472" fmla="*/ 2515514 h 3526875"/>
                <a:gd name="connsiteX1473" fmla="*/ 5507640 w 6356369"/>
                <a:gd name="connsiteY1473" fmla="*/ 2507811 h 3526875"/>
                <a:gd name="connsiteX1474" fmla="*/ 5512799 w 6356369"/>
                <a:gd name="connsiteY1474" fmla="*/ 2501530 h 3526875"/>
                <a:gd name="connsiteX1475" fmla="*/ 5513472 w 6356369"/>
                <a:gd name="connsiteY1475" fmla="*/ 2500633 h 3526875"/>
                <a:gd name="connsiteX1476" fmla="*/ 5516388 w 6356369"/>
                <a:gd name="connsiteY1476" fmla="*/ 2497193 h 3526875"/>
                <a:gd name="connsiteX1477" fmla="*/ 5501732 w 6356369"/>
                <a:gd name="connsiteY1477" fmla="*/ 2479022 h 3526875"/>
                <a:gd name="connsiteX1478" fmla="*/ 5501658 w 6356369"/>
                <a:gd name="connsiteY1478" fmla="*/ 2478948 h 3526875"/>
                <a:gd name="connsiteX1479" fmla="*/ 5501582 w 6356369"/>
                <a:gd name="connsiteY1479" fmla="*/ 2478872 h 3526875"/>
                <a:gd name="connsiteX1480" fmla="*/ 5490590 w 6356369"/>
                <a:gd name="connsiteY1480" fmla="*/ 2463319 h 3526875"/>
                <a:gd name="connsiteX1481" fmla="*/ 5463595 w 6356369"/>
                <a:gd name="connsiteY1481" fmla="*/ 2413367 h 3526875"/>
                <a:gd name="connsiteX1482" fmla="*/ 4280696 w 6356369"/>
                <a:gd name="connsiteY1482" fmla="*/ 2413367 h 3526875"/>
                <a:gd name="connsiteX1483" fmla="*/ 4232314 w 6356369"/>
                <a:gd name="connsiteY1483" fmla="*/ 2451953 h 3526875"/>
                <a:gd name="connsiteX1484" fmla="*/ 4207862 w 6356369"/>
                <a:gd name="connsiteY1484" fmla="*/ 2479770 h 3526875"/>
                <a:gd name="connsiteX1485" fmla="*/ 4201432 w 6356369"/>
                <a:gd name="connsiteY1485" fmla="*/ 2488594 h 3526875"/>
                <a:gd name="connsiteX1486" fmla="*/ 4197168 w 6356369"/>
                <a:gd name="connsiteY1486" fmla="*/ 2494800 h 3526875"/>
                <a:gd name="connsiteX1487" fmla="*/ 4195598 w 6356369"/>
                <a:gd name="connsiteY1487" fmla="*/ 2497193 h 3526875"/>
                <a:gd name="connsiteX1488" fmla="*/ 4197168 w 6356369"/>
                <a:gd name="connsiteY1488" fmla="*/ 2499661 h 3526875"/>
                <a:gd name="connsiteX1489" fmla="*/ 4201356 w 6356369"/>
                <a:gd name="connsiteY1489" fmla="*/ 2505867 h 3526875"/>
                <a:gd name="connsiteX1490" fmla="*/ 4206741 w 6356369"/>
                <a:gd name="connsiteY1490" fmla="*/ 2513270 h 3526875"/>
                <a:gd name="connsiteX1491" fmla="*/ 4207788 w 6356369"/>
                <a:gd name="connsiteY1491" fmla="*/ 2514691 h 3526875"/>
                <a:gd name="connsiteX1492" fmla="*/ 4232090 w 6356369"/>
                <a:gd name="connsiteY1492" fmla="*/ 2542433 h 3526875"/>
                <a:gd name="connsiteX1493" fmla="*/ 4280696 w 6356369"/>
                <a:gd name="connsiteY1493" fmla="*/ 2580868 h 3526875"/>
                <a:gd name="connsiteX1494" fmla="*/ 4333638 w 6356369"/>
                <a:gd name="connsiteY1494" fmla="*/ 2497118 h 3526875"/>
                <a:gd name="connsiteX1495" fmla="*/ 4280696 w 6356369"/>
                <a:gd name="connsiteY1495" fmla="*/ 2413367 h 3526875"/>
                <a:gd name="connsiteX1496" fmla="*/ 5942469 w 6356369"/>
                <a:gd name="connsiteY1496" fmla="*/ 2371044 h 3526875"/>
                <a:gd name="connsiteX1497" fmla="*/ 5941122 w 6356369"/>
                <a:gd name="connsiteY1497" fmla="*/ 2384205 h 3526875"/>
                <a:gd name="connsiteX1498" fmla="*/ 5932748 w 6356369"/>
                <a:gd name="connsiteY1498" fmla="*/ 2428174 h 3526875"/>
                <a:gd name="connsiteX1499" fmla="*/ 5980006 w 6356369"/>
                <a:gd name="connsiteY1499" fmla="*/ 2461898 h 3526875"/>
                <a:gd name="connsiteX1500" fmla="*/ 6024126 w 6356369"/>
                <a:gd name="connsiteY1500" fmla="*/ 2390411 h 3526875"/>
                <a:gd name="connsiteX1501" fmla="*/ 5942469 w 6356369"/>
                <a:gd name="connsiteY1501" fmla="*/ 2371044 h 3526875"/>
                <a:gd name="connsiteX1502" fmla="*/ 4406994 w 6356369"/>
                <a:gd name="connsiteY1502" fmla="*/ 2371044 h 3526875"/>
                <a:gd name="connsiteX1503" fmla="*/ 4325187 w 6356369"/>
                <a:gd name="connsiteY1503" fmla="*/ 2390411 h 3526875"/>
                <a:gd name="connsiteX1504" fmla="*/ 4369306 w 6356369"/>
                <a:gd name="connsiteY1504" fmla="*/ 2461898 h 3526875"/>
                <a:gd name="connsiteX1505" fmla="*/ 4416566 w 6356369"/>
                <a:gd name="connsiteY1505" fmla="*/ 2428174 h 3526875"/>
                <a:gd name="connsiteX1506" fmla="*/ 4406994 w 6356369"/>
                <a:gd name="connsiteY1506" fmla="*/ 2371044 h 3526875"/>
                <a:gd name="connsiteX1507" fmla="*/ 3224019 w 6356369"/>
                <a:gd name="connsiteY1507" fmla="*/ 2371044 h 3526875"/>
                <a:gd name="connsiteX1508" fmla="*/ 3142288 w 6356369"/>
                <a:gd name="connsiteY1508" fmla="*/ 2390411 h 3526875"/>
                <a:gd name="connsiteX1509" fmla="*/ 3146475 w 6356369"/>
                <a:gd name="connsiteY1509" fmla="*/ 2399908 h 3526875"/>
                <a:gd name="connsiteX1510" fmla="*/ 3175862 w 6356369"/>
                <a:gd name="connsiteY1510" fmla="*/ 2448887 h 3526875"/>
                <a:gd name="connsiteX1511" fmla="*/ 3186331 w 6356369"/>
                <a:gd name="connsiteY1511" fmla="*/ 2461898 h 3526875"/>
                <a:gd name="connsiteX1512" fmla="*/ 3233590 w 6356369"/>
                <a:gd name="connsiteY1512" fmla="*/ 2428174 h 3526875"/>
                <a:gd name="connsiteX1513" fmla="*/ 3224019 w 6356369"/>
                <a:gd name="connsiteY1513" fmla="*/ 2371044 h 3526875"/>
                <a:gd name="connsiteX1514" fmla="*/ 2041118 w 6356369"/>
                <a:gd name="connsiteY1514" fmla="*/ 2371044 h 3526875"/>
                <a:gd name="connsiteX1515" fmla="*/ 1959312 w 6356369"/>
                <a:gd name="connsiteY1515" fmla="*/ 2390411 h 3526875"/>
                <a:gd name="connsiteX1516" fmla="*/ 2003506 w 6356369"/>
                <a:gd name="connsiteY1516" fmla="*/ 2461898 h 3526875"/>
                <a:gd name="connsiteX1517" fmla="*/ 2050690 w 6356369"/>
                <a:gd name="connsiteY1517" fmla="*/ 2428174 h 3526875"/>
                <a:gd name="connsiteX1518" fmla="*/ 2041118 w 6356369"/>
                <a:gd name="connsiteY1518" fmla="*/ 2371044 h 3526875"/>
                <a:gd name="connsiteX1519" fmla="*/ 858143 w 6356369"/>
                <a:gd name="connsiteY1519" fmla="*/ 2371044 h 3526875"/>
                <a:gd name="connsiteX1520" fmla="*/ 776412 w 6356369"/>
                <a:gd name="connsiteY1520" fmla="*/ 2390411 h 3526875"/>
                <a:gd name="connsiteX1521" fmla="*/ 820530 w 6356369"/>
                <a:gd name="connsiteY1521" fmla="*/ 2461898 h 3526875"/>
                <a:gd name="connsiteX1522" fmla="*/ 867789 w 6356369"/>
                <a:gd name="connsiteY1522" fmla="*/ 2428174 h 3526875"/>
                <a:gd name="connsiteX1523" fmla="*/ 858143 w 6356369"/>
                <a:gd name="connsiteY1523" fmla="*/ 2371044 h 3526875"/>
                <a:gd name="connsiteX1524" fmla="*/ 5589819 w 6356369"/>
                <a:gd name="connsiteY1524" fmla="*/ 2370969 h 3526875"/>
                <a:gd name="connsiteX1525" fmla="*/ 5508088 w 6356369"/>
                <a:gd name="connsiteY1525" fmla="*/ 2390336 h 3526875"/>
                <a:gd name="connsiteX1526" fmla="*/ 5532316 w 6356369"/>
                <a:gd name="connsiteY1526" fmla="*/ 2435427 h 3526875"/>
                <a:gd name="connsiteX1527" fmla="*/ 5532466 w 6356369"/>
                <a:gd name="connsiteY1527" fmla="*/ 2435651 h 3526875"/>
                <a:gd name="connsiteX1528" fmla="*/ 5541738 w 6356369"/>
                <a:gd name="connsiteY1528" fmla="*/ 2448738 h 3526875"/>
                <a:gd name="connsiteX1529" fmla="*/ 5544130 w 6356369"/>
                <a:gd name="connsiteY1529" fmla="*/ 2451728 h 3526875"/>
                <a:gd name="connsiteX1530" fmla="*/ 5552281 w 6356369"/>
                <a:gd name="connsiteY1530" fmla="*/ 2461749 h 3526875"/>
                <a:gd name="connsiteX1531" fmla="*/ 5599466 w 6356369"/>
                <a:gd name="connsiteY1531" fmla="*/ 2428098 h 3526875"/>
                <a:gd name="connsiteX1532" fmla="*/ 5589819 w 6356369"/>
                <a:gd name="connsiteY1532" fmla="*/ 2370969 h 3526875"/>
                <a:gd name="connsiteX1533" fmla="*/ 4759494 w 6356369"/>
                <a:gd name="connsiteY1533" fmla="*/ 2370969 h 3526875"/>
                <a:gd name="connsiteX1534" fmla="*/ 4749847 w 6356369"/>
                <a:gd name="connsiteY1534" fmla="*/ 2428174 h 3526875"/>
                <a:gd name="connsiteX1535" fmla="*/ 4797106 w 6356369"/>
                <a:gd name="connsiteY1535" fmla="*/ 2461823 h 3526875"/>
                <a:gd name="connsiteX1536" fmla="*/ 4841300 w 6356369"/>
                <a:gd name="connsiteY1536" fmla="*/ 2390336 h 3526875"/>
                <a:gd name="connsiteX1537" fmla="*/ 4759494 w 6356369"/>
                <a:gd name="connsiteY1537" fmla="*/ 2370969 h 3526875"/>
                <a:gd name="connsiteX1538" fmla="*/ 3576518 w 6356369"/>
                <a:gd name="connsiteY1538" fmla="*/ 2370969 h 3526875"/>
                <a:gd name="connsiteX1539" fmla="*/ 3566946 w 6356369"/>
                <a:gd name="connsiteY1539" fmla="*/ 2428174 h 3526875"/>
                <a:gd name="connsiteX1540" fmla="*/ 3614132 w 6356369"/>
                <a:gd name="connsiteY1540" fmla="*/ 2461823 h 3526875"/>
                <a:gd name="connsiteX1541" fmla="*/ 3658324 w 6356369"/>
                <a:gd name="connsiteY1541" fmla="*/ 2390336 h 3526875"/>
                <a:gd name="connsiteX1542" fmla="*/ 3576518 w 6356369"/>
                <a:gd name="connsiteY1542" fmla="*/ 2370969 h 3526875"/>
                <a:gd name="connsiteX1543" fmla="*/ 2393543 w 6356369"/>
                <a:gd name="connsiteY1543" fmla="*/ 2370969 h 3526875"/>
                <a:gd name="connsiteX1544" fmla="*/ 2383971 w 6356369"/>
                <a:gd name="connsiteY1544" fmla="*/ 2428174 h 3526875"/>
                <a:gd name="connsiteX1545" fmla="*/ 2431231 w 6356369"/>
                <a:gd name="connsiteY1545" fmla="*/ 2461823 h 3526875"/>
                <a:gd name="connsiteX1546" fmla="*/ 2475350 w 6356369"/>
                <a:gd name="connsiteY1546" fmla="*/ 2390336 h 3526875"/>
                <a:gd name="connsiteX1547" fmla="*/ 2393543 w 6356369"/>
                <a:gd name="connsiteY1547" fmla="*/ 2370969 h 3526875"/>
                <a:gd name="connsiteX1548" fmla="*/ 1210718 w 6356369"/>
                <a:gd name="connsiteY1548" fmla="*/ 2370969 h 3526875"/>
                <a:gd name="connsiteX1549" fmla="*/ 1201072 w 6356369"/>
                <a:gd name="connsiteY1549" fmla="*/ 2428174 h 3526875"/>
                <a:gd name="connsiteX1550" fmla="*/ 1248406 w 6356369"/>
                <a:gd name="connsiteY1550" fmla="*/ 2461823 h 3526875"/>
                <a:gd name="connsiteX1551" fmla="*/ 1292524 w 6356369"/>
                <a:gd name="connsiteY1551" fmla="*/ 2390336 h 3526875"/>
                <a:gd name="connsiteX1552" fmla="*/ 1210718 w 6356369"/>
                <a:gd name="connsiteY1552" fmla="*/ 2370969 h 3526875"/>
                <a:gd name="connsiteX1553" fmla="*/ 5171590 w 6356369"/>
                <a:gd name="connsiteY1553" fmla="*/ 2355490 h 3526875"/>
                <a:gd name="connsiteX1554" fmla="*/ 5154542 w 6356369"/>
                <a:gd name="connsiteY1554" fmla="*/ 2368277 h 3526875"/>
                <a:gd name="connsiteX1555" fmla="*/ 5130239 w 6356369"/>
                <a:gd name="connsiteY1555" fmla="*/ 2431464 h 3526875"/>
                <a:gd name="connsiteX1556" fmla="*/ 5105114 w 6356369"/>
                <a:gd name="connsiteY1556" fmla="*/ 2456589 h 3526875"/>
                <a:gd name="connsiteX1557" fmla="*/ 5040806 w 6356369"/>
                <a:gd name="connsiteY1557" fmla="*/ 2482013 h 3526875"/>
                <a:gd name="connsiteX1558" fmla="*/ 5028692 w 6356369"/>
                <a:gd name="connsiteY1558" fmla="*/ 2497417 h 3526875"/>
                <a:gd name="connsiteX1559" fmla="*/ 5105188 w 6356369"/>
                <a:gd name="connsiteY1559" fmla="*/ 2538021 h 3526875"/>
                <a:gd name="connsiteX1560" fmla="*/ 5130314 w 6356369"/>
                <a:gd name="connsiteY1560" fmla="*/ 2563146 h 3526875"/>
                <a:gd name="connsiteX1561" fmla="*/ 5155738 w 6356369"/>
                <a:gd name="connsiteY1561" fmla="*/ 2627380 h 3526875"/>
                <a:gd name="connsiteX1562" fmla="*/ 5171066 w 6356369"/>
                <a:gd name="connsiteY1562" fmla="*/ 2639568 h 3526875"/>
                <a:gd name="connsiteX1563" fmla="*/ 5211671 w 6356369"/>
                <a:gd name="connsiteY1563" fmla="*/ 2563072 h 3526875"/>
                <a:gd name="connsiteX1564" fmla="*/ 5236797 w 6356369"/>
                <a:gd name="connsiteY1564" fmla="*/ 2537947 h 3526875"/>
                <a:gd name="connsiteX1565" fmla="*/ 5301030 w 6356369"/>
                <a:gd name="connsiteY1565" fmla="*/ 2512522 h 3526875"/>
                <a:gd name="connsiteX1566" fmla="*/ 5313144 w 6356369"/>
                <a:gd name="connsiteY1566" fmla="*/ 2497342 h 3526875"/>
                <a:gd name="connsiteX1567" fmla="*/ 5301030 w 6356369"/>
                <a:gd name="connsiteY1567" fmla="*/ 2482162 h 3526875"/>
                <a:gd name="connsiteX1568" fmla="*/ 5236647 w 6356369"/>
                <a:gd name="connsiteY1568" fmla="*/ 2456664 h 3526875"/>
                <a:gd name="connsiteX1569" fmla="*/ 5211522 w 6356369"/>
                <a:gd name="connsiteY1569" fmla="*/ 2431539 h 3526875"/>
                <a:gd name="connsiteX1570" fmla="*/ 5171590 w 6356369"/>
                <a:gd name="connsiteY1570" fmla="*/ 2355490 h 3526875"/>
                <a:gd name="connsiteX1571" fmla="*/ 1622815 w 6356369"/>
                <a:gd name="connsiteY1571" fmla="*/ 2355490 h 3526875"/>
                <a:gd name="connsiteX1572" fmla="*/ 1605766 w 6356369"/>
                <a:gd name="connsiteY1572" fmla="*/ 2368277 h 3526875"/>
                <a:gd name="connsiteX1573" fmla="*/ 1581463 w 6356369"/>
                <a:gd name="connsiteY1573" fmla="*/ 2431464 h 3526875"/>
                <a:gd name="connsiteX1574" fmla="*/ 1556338 w 6356369"/>
                <a:gd name="connsiteY1574" fmla="*/ 2456589 h 3526875"/>
                <a:gd name="connsiteX1575" fmla="*/ 1492029 w 6356369"/>
                <a:gd name="connsiteY1575" fmla="*/ 2482013 h 3526875"/>
                <a:gd name="connsiteX1576" fmla="*/ 1479841 w 6356369"/>
                <a:gd name="connsiteY1576" fmla="*/ 2497417 h 3526875"/>
                <a:gd name="connsiteX1577" fmla="*/ 1556338 w 6356369"/>
                <a:gd name="connsiteY1577" fmla="*/ 2538021 h 3526875"/>
                <a:gd name="connsiteX1578" fmla="*/ 1581463 w 6356369"/>
                <a:gd name="connsiteY1578" fmla="*/ 2563146 h 3526875"/>
                <a:gd name="connsiteX1579" fmla="*/ 1606887 w 6356369"/>
                <a:gd name="connsiteY1579" fmla="*/ 2627380 h 3526875"/>
                <a:gd name="connsiteX1580" fmla="*/ 1622216 w 6356369"/>
                <a:gd name="connsiteY1580" fmla="*/ 2639568 h 3526875"/>
                <a:gd name="connsiteX1581" fmla="*/ 1662820 w 6356369"/>
                <a:gd name="connsiteY1581" fmla="*/ 2563072 h 3526875"/>
                <a:gd name="connsiteX1582" fmla="*/ 1687945 w 6356369"/>
                <a:gd name="connsiteY1582" fmla="*/ 2537947 h 3526875"/>
                <a:gd name="connsiteX1583" fmla="*/ 1752328 w 6356369"/>
                <a:gd name="connsiteY1583" fmla="*/ 2512447 h 3526875"/>
                <a:gd name="connsiteX1584" fmla="*/ 1764368 w 6356369"/>
                <a:gd name="connsiteY1584" fmla="*/ 2497268 h 3526875"/>
                <a:gd name="connsiteX1585" fmla="*/ 1752328 w 6356369"/>
                <a:gd name="connsiteY1585" fmla="*/ 2482088 h 3526875"/>
                <a:gd name="connsiteX1586" fmla="*/ 1687871 w 6356369"/>
                <a:gd name="connsiteY1586" fmla="*/ 2456589 h 3526875"/>
                <a:gd name="connsiteX1587" fmla="*/ 1662746 w 6356369"/>
                <a:gd name="connsiteY1587" fmla="*/ 2431464 h 3526875"/>
                <a:gd name="connsiteX1588" fmla="*/ 1622815 w 6356369"/>
                <a:gd name="connsiteY1588" fmla="*/ 2355490 h 3526875"/>
                <a:gd name="connsiteX1589" fmla="*/ 439840 w 6356369"/>
                <a:gd name="connsiteY1589" fmla="*/ 2355415 h 3526875"/>
                <a:gd name="connsiteX1590" fmla="*/ 422791 w 6356369"/>
                <a:gd name="connsiteY1590" fmla="*/ 2368202 h 3526875"/>
                <a:gd name="connsiteX1591" fmla="*/ 398563 w 6356369"/>
                <a:gd name="connsiteY1591" fmla="*/ 2431389 h 3526875"/>
                <a:gd name="connsiteX1592" fmla="*/ 373438 w 6356369"/>
                <a:gd name="connsiteY1592" fmla="*/ 2456515 h 3526875"/>
                <a:gd name="connsiteX1593" fmla="*/ 309130 w 6356369"/>
                <a:gd name="connsiteY1593" fmla="*/ 2481939 h 3526875"/>
                <a:gd name="connsiteX1594" fmla="*/ 296941 w 6356369"/>
                <a:gd name="connsiteY1594" fmla="*/ 2497268 h 3526875"/>
                <a:gd name="connsiteX1595" fmla="*/ 373438 w 6356369"/>
                <a:gd name="connsiteY1595" fmla="*/ 2537871 h 3526875"/>
                <a:gd name="connsiteX1596" fmla="*/ 398488 w 6356369"/>
                <a:gd name="connsiteY1596" fmla="*/ 2562997 h 3526875"/>
                <a:gd name="connsiteX1597" fmla="*/ 423912 w 6356369"/>
                <a:gd name="connsiteY1597" fmla="*/ 2627306 h 3526875"/>
                <a:gd name="connsiteX1598" fmla="*/ 439242 w 6356369"/>
                <a:gd name="connsiteY1598" fmla="*/ 2639494 h 3526875"/>
                <a:gd name="connsiteX1599" fmla="*/ 479845 w 6356369"/>
                <a:gd name="connsiteY1599" fmla="*/ 2562997 h 3526875"/>
                <a:gd name="connsiteX1600" fmla="*/ 504970 w 6356369"/>
                <a:gd name="connsiteY1600" fmla="*/ 2537871 h 3526875"/>
                <a:gd name="connsiteX1601" fmla="*/ 569204 w 6356369"/>
                <a:gd name="connsiteY1601" fmla="*/ 2512447 h 3526875"/>
                <a:gd name="connsiteX1602" fmla="*/ 581318 w 6356369"/>
                <a:gd name="connsiteY1602" fmla="*/ 2497193 h 3526875"/>
                <a:gd name="connsiteX1603" fmla="*/ 569279 w 6356369"/>
                <a:gd name="connsiteY1603" fmla="*/ 2482088 h 3526875"/>
                <a:gd name="connsiteX1604" fmla="*/ 504896 w 6356369"/>
                <a:gd name="connsiteY1604" fmla="*/ 2456589 h 3526875"/>
                <a:gd name="connsiteX1605" fmla="*/ 479771 w 6356369"/>
                <a:gd name="connsiteY1605" fmla="*/ 2431464 h 3526875"/>
                <a:gd name="connsiteX1606" fmla="*/ 439840 w 6356369"/>
                <a:gd name="connsiteY1606" fmla="*/ 2355415 h 3526875"/>
                <a:gd name="connsiteX1607" fmla="*/ 3988018 w 6356369"/>
                <a:gd name="connsiteY1607" fmla="*/ 2355041 h 3526875"/>
                <a:gd name="connsiteX1608" fmla="*/ 3947338 w 6356369"/>
                <a:gd name="connsiteY1608" fmla="*/ 2431464 h 3526875"/>
                <a:gd name="connsiteX1609" fmla="*/ 3922213 w 6356369"/>
                <a:gd name="connsiteY1609" fmla="*/ 2456589 h 3526875"/>
                <a:gd name="connsiteX1610" fmla="*/ 3857905 w 6356369"/>
                <a:gd name="connsiteY1610" fmla="*/ 2482013 h 3526875"/>
                <a:gd name="connsiteX1611" fmla="*/ 3845716 w 6356369"/>
                <a:gd name="connsiteY1611" fmla="*/ 2497342 h 3526875"/>
                <a:gd name="connsiteX1612" fmla="*/ 3922213 w 6356369"/>
                <a:gd name="connsiteY1612" fmla="*/ 2537947 h 3526875"/>
                <a:gd name="connsiteX1613" fmla="*/ 3947338 w 6356369"/>
                <a:gd name="connsiteY1613" fmla="*/ 2562997 h 3526875"/>
                <a:gd name="connsiteX1614" fmla="*/ 3972762 w 6356369"/>
                <a:gd name="connsiteY1614" fmla="*/ 2627306 h 3526875"/>
                <a:gd name="connsiteX1615" fmla="*/ 3988092 w 6356369"/>
                <a:gd name="connsiteY1615" fmla="*/ 2639494 h 3526875"/>
                <a:gd name="connsiteX1616" fmla="*/ 4028621 w 6356369"/>
                <a:gd name="connsiteY1616" fmla="*/ 2562997 h 3526875"/>
                <a:gd name="connsiteX1617" fmla="*/ 4053746 w 6356369"/>
                <a:gd name="connsiteY1617" fmla="*/ 2537871 h 3526875"/>
                <a:gd name="connsiteX1618" fmla="*/ 4118055 w 6356369"/>
                <a:gd name="connsiteY1618" fmla="*/ 2512447 h 3526875"/>
                <a:gd name="connsiteX1619" fmla="*/ 4130168 w 6356369"/>
                <a:gd name="connsiteY1619" fmla="*/ 2497193 h 3526875"/>
                <a:gd name="connsiteX1620" fmla="*/ 4118129 w 6356369"/>
                <a:gd name="connsiteY1620" fmla="*/ 2482088 h 3526875"/>
                <a:gd name="connsiteX1621" fmla="*/ 4053746 w 6356369"/>
                <a:gd name="connsiteY1621" fmla="*/ 2456589 h 3526875"/>
                <a:gd name="connsiteX1622" fmla="*/ 4028621 w 6356369"/>
                <a:gd name="connsiteY1622" fmla="*/ 2431464 h 3526875"/>
                <a:gd name="connsiteX1623" fmla="*/ 3988018 w 6356369"/>
                <a:gd name="connsiteY1623" fmla="*/ 2355041 h 3526875"/>
                <a:gd name="connsiteX1624" fmla="*/ 2805042 w 6356369"/>
                <a:gd name="connsiteY1624" fmla="*/ 2354967 h 3526875"/>
                <a:gd name="connsiteX1625" fmla="*/ 2764363 w 6356369"/>
                <a:gd name="connsiteY1625" fmla="*/ 2431389 h 3526875"/>
                <a:gd name="connsiteX1626" fmla="*/ 2739238 w 6356369"/>
                <a:gd name="connsiteY1626" fmla="*/ 2456515 h 3526875"/>
                <a:gd name="connsiteX1627" fmla="*/ 2674855 w 6356369"/>
                <a:gd name="connsiteY1627" fmla="*/ 2482013 h 3526875"/>
                <a:gd name="connsiteX1628" fmla="*/ 2662891 w 6356369"/>
                <a:gd name="connsiteY1628" fmla="*/ 2497268 h 3526875"/>
                <a:gd name="connsiteX1629" fmla="*/ 2739387 w 6356369"/>
                <a:gd name="connsiteY1629" fmla="*/ 2537871 h 3526875"/>
                <a:gd name="connsiteX1630" fmla="*/ 2764513 w 6356369"/>
                <a:gd name="connsiteY1630" fmla="*/ 2562997 h 3526875"/>
                <a:gd name="connsiteX1631" fmla="*/ 2789937 w 6356369"/>
                <a:gd name="connsiteY1631" fmla="*/ 2627230 h 3526875"/>
                <a:gd name="connsiteX1632" fmla="*/ 2805192 w 6356369"/>
                <a:gd name="connsiteY1632" fmla="*/ 2639345 h 3526875"/>
                <a:gd name="connsiteX1633" fmla="*/ 2820296 w 6356369"/>
                <a:gd name="connsiteY1633" fmla="*/ 2627306 h 3526875"/>
                <a:gd name="connsiteX1634" fmla="*/ 2845795 w 6356369"/>
                <a:gd name="connsiteY1634" fmla="*/ 2562922 h 3526875"/>
                <a:gd name="connsiteX1635" fmla="*/ 2870921 w 6356369"/>
                <a:gd name="connsiteY1635" fmla="*/ 2537797 h 3526875"/>
                <a:gd name="connsiteX1636" fmla="*/ 2935229 w 6356369"/>
                <a:gd name="connsiteY1636" fmla="*/ 2512372 h 3526875"/>
                <a:gd name="connsiteX1637" fmla="*/ 2947343 w 6356369"/>
                <a:gd name="connsiteY1637" fmla="*/ 2497193 h 3526875"/>
                <a:gd name="connsiteX1638" fmla="*/ 2935229 w 6356369"/>
                <a:gd name="connsiteY1638" fmla="*/ 2482013 h 3526875"/>
                <a:gd name="connsiteX1639" fmla="*/ 2870846 w 6356369"/>
                <a:gd name="connsiteY1639" fmla="*/ 2456515 h 3526875"/>
                <a:gd name="connsiteX1640" fmla="*/ 2845721 w 6356369"/>
                <a:gd name="connsiteY1640" fmla="*/ 2431464 h 3526875"/>
                <a:gd name="connsiteX1641" fmla="*/ 2805042 w 6356369"/>
                <a:gd name="connsiteY1641" fmla="*/ 2354967 h 3526875"/>
                <a:gd name="connsiteX1642" fmla="*/ 4583244 w 6356369"/>
                <a:gd name="connsiteY1642" fmla="*/ 2319298 h 3526875"/>
                <a:gd name="connsiteX1643" fmla="*/ 4565820 w 6356369"/>
                <a:gd name="connsiteY1643" fmla="*/ 2342703 h 3526875"/>
                <a:gd name="connsiteX1644" fmla="*/ 4563952 w 6356369"/>
                <a:gd name="connsiteY1644" fmla="*/ 2345694 h 3526875"/>
                <a:gd name="connsiteX1645" fmla="*/ 4548996 w 6356369"/>
                <a:gd name="connsiteY1645" fmla="*/ 2371791 h 3526875"/>
                <a:gd name="connsiteX1646" fmla="*/ 4526562 w 6356369"/>
                <a:gd name="connsiteY1646" fmla="*/ 2385700 h 3526875"/>
                <a:gd name="connsiteX1647" fmla="*/ 4518562 w 6356369"/>
                <a:gd name="connsiteY1647" fmla="*/ 2384428 h 3526875"/>
                <a:gd name="connsiteX1648" fmla="*/ 4457244 w 6356369"/>
                <a:gd name="connsiteY1648" fmla="*/ 2371418 h 3526875"/>
                <a:gd name="connsiteX1649" fmla="*/ 4470180 w 6356369"/>
                <a:gd name="connsiteY1649" fmla="*/ 2432810 h 3526875"/>
                <a:gd name="connsiteX1650" fmla="*/ 4457618 w 6356369"/>
                <a:gd name="connsiteY1650" fmla="*/ 2463094 h 3526875"/>
                <a:gd name="connsiteX1651" fmla="*/ 4405049 w 6356369"/>
                <a:gd name="connsiteY1651" fmla="*/ 2497417 h 3526875"/>
                <a:gd name="connsiteX1652" fmla="*/ 4457543 w 6356369"/>
                <a:gd name="connsiteY1652" fmla="*/ 2531590 h 3526875"/>
                <a:gd name="connsiteX1653" fmla="*/ 4470180 w 6356369"/>
                <a:gd name="connsiteY1653" fmla="*/ 2561875 h 3526875"/>
                <a:gd name="connsiteX1654" fmla="*/ 4457244 w 6356369"/>
                <a:gd name="connsiteY1654" fmla="*/ 2623342 h 3526875"/>
                <a:gd name="connsiteX1655" fmla="*/ 4518562 w 6356369"/>
                <a:gd name="connsiteY1655" fmla="*/ 2610331 h 3526875"/>
                <a:gd name="connsiteX1656" fmla="*/ 4526488 w 6356369"/>
                <a:gd name="connsiteY1656" fmla="*/ 2609060 h 3526875"/>
                <a:gd name="connsiteX1657" fmla="*/ 4548996 w 6356369"/>
                <a:gd name="connsiteY1657" fmla="*/ 2622968 h 3526875"/>
                <a:gd name="connsiteX1658" fmla="*/ 4565746 w 6356369"/>
                <a:gd name="connsiteY1658" fmla="*/ 2651982 h 3526875"/>
                <a:gd name="connsiteX1659" fmla="*/ 4583169 w 6356369"/>
                <a:gd name="connsiteY1659" fmla="*/ 2675387 h 3526875"/>
                <a:gd name="connsiteX1660" fmla="*/ 4587506 w 6356369"/>
                <a:gd name="connsiteY1660" fmla="*/ 2670078 h 3526875"/>
                <a:gd name="connsiteX1661" fmla="*/ 4600667 w 6356369"/>
                <a:gd name="connsiteY1661" fmla="*/ 2651907 h 3526875"/>
                <a:gd name="connsiteX1662" fmla="*/ 4617417 w 6356369"/>
                <a:gd name="connsiteY1662" fmla="*/ 2622968 h 3526875"/>
                <a:gd name="connsiteX1663" fmla="*/ 4647926 w 6356369"/>
                <a:gd name="connsiteY1663" fmla="*/ 2610331 h 3526875"/>
                <a:gd name="connsiteX1664" fmla="*/ 4669387 w 6356369"/>
                <a:gd name="connsiteY1664" fmla="*/ 2616538 h 3526875"/>
                <a:gd name="connsiteX1665" fmla="*/ 4691446 w 6356369"/>
                <a:gd name="connsiteY1665" fmla="*/ 2621024 h 3526875"/>
                <a:gd name="connsiteX1666" fmla="*/ 4709243 w 6356369"/>
                <a:gd name="connsiteY1666" fmla="*/ 2623267 h 3526875"/>
                <a:gd name="connsiteX1667" fmla="*/ 4696232 w 6356369"/>
                <a:gd name="connsiteY1667" fmla="*/ 2561800 h 3526875"/>
                <a:gd name="connsiteX1668" fmla="*/ 4708869 w 6356369"/>
                <a:gd name="connsiteY1668" fmla="*/ 2531590 h 3526875"/>
                <a:gd name="connsiteX1669" fmla="*/ 4761438 w 6356369"/>
                <a:gd name="connsiteY1669" fmla="*/ 2497417 h 3526875"/>
                <a:gd name="connsiteX1670" fmla="*/ 4708869 w 6356369"/>
                <a:gd name="connsiteY1670" fmla="*/ 2463169 h 3526875"/>
                <a:gd name="connsiteX1671" fmla="*/ 4696232 w 6356369"/>
                <a:gd name="connsiteY1671" fmla="*/ 2432810 h 3526875"/>
                <a:gd name="connsiteX1672" fmla="*/ 4709243 w 6356369"/>
                <a:gd name="connsiteY1672" fmla="*/ 2371418 h 3526875"/>
                <a:gd name="connsiteX1673" fmla="*/ 4647851 w 6356369"/>
                <a:gd name="connsiteY1673" fmla="*/ 2384428 h 3526875"/>
                <a:gd name="connsiteX1674" fmla="*/ 4617492 w 6356369"/>
                <a:gd name="connsiteY1674" fmla="*/ 2371791 h 3526875"/>
                <a:gd name="connsiteX1675" fmla="*/ 4600741 w 6356369"/>
                <a:gd name="connsiteY1675" fmla="*/ 2342852 h 3526875"/>
                <a:gd name="connsiteX1676" fmla="*/ 4595058 w 6356369"/>
                <a:gd name="connsiteY1676" fmla="*/ 2334702 h 3526875"/>
                <a:gd name="connsiteX1677" fmla="*/ 4587656 w 6356369"/>
                <a:gd name="connsiteY1677" fmla="*/ 2324757 h 3526875"/>
                <a:gd name="connsiteX1678" fmla="*/ 4583244 w 6356369"/>
                <a:gd name="connsiteY1678" fmla="*/ 2319298 h 3526875"/>
                <a:gd name="connsiteX1679" fmla="*/ 2217293 w 6356369"/>
                <a:gd name="connsiteY1679" fmla="*/ 2319298 h 3526875"/>
                <a:gd name="connsiteX1680" fmla="*/ 2183046 w 6356369"/>
                <a:gd name="connsiteY1680" fmla="*/ 2371866 h 3526875"/>
                <a:gd name="connsiteX1681" fmla="*/ 2152686 w 6356369"/>
                <a:gd name="connsiteY1681" fmla="*/ 2384428 h 3526875"/>
                <a:gd name="connsiteX1682" fmla="*/ 2091294 w 6356369"/>
                <a:gd name="connsiteY1682" fmla="*/ 2371418 h 3526875"/>
                <a:gd name="connsiteX1683" fmla="*/ 2104230 w 6356369"/>
                <a:gd name="connsiteY1683" fmla="*/ 2432735 h 3526875"/>
                <a:gd name="connsiteX1684" fmla="*/ 2091668 w 6356369"/>
                <a:gd name="connsiteY1684" fmla="*/ 2463094 h 3526875"/>
                <a:gd name="connsiteX1685" fmla="*/ 2039099 w 6356369"/>
                <a:gd name="connsiteY1685" fmla="*/ 2497417 h 3526875"/>
                <a:gd name="connsiteX1686" fmla="*/ 2091668 w 6356369"/>
                <a:gd name="connsiteY1686" fmla="*/ 2531590 h 3526875"/>
                <a:gd name="connsiteX1687" fmla="*/ 2104305 w 6356369"/>
                <a:gd name="connsiteY1687" fmla="*/ 2561875 h 3526875"/>
                <a:gd name="connsiteX1688" fmla="*/ 2091369 w 6356369"/>
                <a:gd name="connsiteY1688" fmla="*/ 2623342 h 3526875"/>
                <a:gd name="connsiteX1689" fmla="*/ 2152760 w 6356369"/>
                <a:gd name="connsiteY1689" fmla="*/ 2610331 h 3526875"/>
                <a:gd name="connsiteX1690" fmla="*/ 2160687 w 6356369"/>
                <a:gd name="connsiteY1690" fmla="*/ 2609060 h 3526875"/>
                <a:gd name="connsiteX1691" fmla="*/ 2183120 w 6356369"/>
                <a:gd name="connsiteY1691" fmla="*/ 2622894 h 3526875"/>
                <a:gd name="connsiteX1692" fmla="*/ 2217368 w 6356369"/>
                <a:gd name="connsiteY1692" fmla="*/ 2675462 h 3526875"/>
                <a:gd name="connsiteX1693" fmla="*/ 2251616 w 6356369"/>
                <a:gd name="connsiteY1693" fmla="*/ 2622894 h 3526875"/>
                <a:gd name="connsiteX1694" fmla="*/ 2282051 w 6356369"/>
                <a:gd name="connsiteY1694" fmla="*/ 2610331 h 3526875"/>
                <a:gd name="connsiteX1695" fmla="*/ 2303511 w 6356369"/>
                <a:gd name="connsiteY1695" fmla="*/ 2616538 h 3526875"/>
                <a:gd name="connsiteX1696" fmla="*/ 2325571 w 6356369"/>
                <a:gd name="connsiteY1696" fmla="*/ 2621024 h 3526875"/>
                <a:gd name="connsiteX1697" fmla="*/ 2343368 w 6356369"/>
                <a:gd name="connsiteY1697" fmla="*/ 2623267 h 3526875"/>
                <a:gd name="connsiteX1698" fmla="*/ 2330431 w 6356369"/>
                <a:gd name="connsiteY1698" fmla="*/ 2561800 h 3526875"/>
                <a:gd name="connsiteX1699" fmla="*/ 2342844 w 6356369"/>
                <a:gd name="connsiteY1699" fmla="*/ 2531665 h 3526875"/>
                <a:gd name="connsiteX1700" fmla="*/ 2395338 w 6356369"/>
                <a:gd name="connsiteY1700" fmla="*/ 2497492 h 3526875"/>
                <a:gd name="connsiteX1701" fmla="*/ 2342844 w 6356369"/>
                <a:gd name="connsiteY1701" fmla="*/ 2463244 h 3526875"/>
                <a:gd name="connsiteX1702" fmla="*/ 2330282 w 6356369"/>
                <a:gd name="connsiteY1702" fmla="*/ 2432959 h 3526875"/>
                <a:gd name="connsiteX1703" fmla="*/ 2343218 w 6356369"/>
                <a:gd name="connsiteY1703" fmla="*/ 2371492 h 3526875"/>
                <a:gd name="connsiteX1704" fmla="*/ 2281901 w 6356369"/>
                <a:gd name="connsiteY1704" fmla="*/ 2384428 h 3526875"/>
                <a:gd name="connsiteX1705" fmla="*/ 2251542 w 6356369"/>
                <a:gd name="connsiteY1705" fmla="*/ 2371866 h 3526875"/>
                <a:gd name="connsiteX1706" fmla="*/ 2217293 w 6356369"/>
                <a:gd name="connsiteY1706" fmla="*/ 2319298 h 3526875"/>
                <a:gd name="connsiteX1707" fmla="*/ 5766218 w 6356369"/>
                <a:gd name="connsiteY1707" fmla="*/ 2319148 h 3526875"/>
                <a:gd name="connsiteX1708" fmla="*/ 5731971 w 6356369"/>
                <a:gd name="connsiteY1708" fmla="*/ 2371717 h 3526875"/>
                <a:gd name="connsiteX1709" fmla="*/ 5701611 w 6356369"/>
                <a:gd name="connsiteY1709" fmla="*/ 2384279 h 3526875"/>
                <a:gd name="connsiteX1710" fmla="*/ 5640219 w 6356369"/>
                <a:gd name="connsiteY1710" fmla="*/ 2371268 h 3526875"/>
                <a:gd name="connsiteX1711" fmla="*/ 5653156 w 6356369"/>
                <a:gd name="connsiteY1711" fmla="*/ 2432585 h 3526875"/>
                <a:gd name="connsiteX1712" fmla="*/ 5640594 w 6356369"/>
                <a:gd name="connsiteY1712" fmla="*/ 2462945 h 3526875"/>
                <a:gd name="connsiteX1713" fmla="*/ 5588024 w 6356369"/>
                <a:gd name="connsiteY1713" fmla="*/ 2497268 h 3526875"/>
                <a:gd name="connsiteX1714" fmla="*/ 5640594 w 6356369"/>
                <a:gd name="connsiteY1714" fmla="*/ 2531441 h 3526875"/>
                <a:gd name="connsiteX1715" fmla="*/ 5653156 w 6356369"/>
                <a:gd name="connsiteY1715" fmla="*/ 2561800 h 3526875"/>
                <a:gd name="connsiteX1716" fmla="*/ 5640144 w 6356369"/>
                <a:gd name="connsiteY1716" fmla="*/ 2623193 h 3526875"/>
                <a:gd name="connsiteX1717" fmla="*/ 5701536 w 6356369"/>
                <a:gd name="connsiteY1717" fmla="*/ 2610181 h 3526875"/>
                <a:gd name="connsiteX1718" fmla="*/ 5709462 w 6356369"/>
                <a:gd name="connsiteY1718" fmla="*/ 2608910 h 3526875"/>
                <a:gd name="connsiteX1719" fmla="*/ 5731896 w 6356369"/>
                <a:gd name="connsiteY1719" fmla="*/ 2622744 h 3526875"/>
                <a:gd name="connsiteX1720" fmla="*/ 5766144 w 6356369"/>
                <a:gd name="connsiteY1720" fmla="*/ 2675312 h 3526875"/>
                <a:gd name="connsiteX1721" fmla="*/ 5800392 w 6356369"/>
                <a:gd name="connsiteY1721" fmla="*/ 2622744 h 3526875"/>
                <a:gd name="connsiteX1722" fmla="*/ 5830826 w 6356369"/>
                <a:gd name="connsiteY1722" fmla="*/ 2610256 h 3526875"/>
                <a:gd name="connsiteX1723" fmla="*/ 5852288 w 6356369"/>
                <a:gd name="connsiteY1723" fmla="*/ 2616462 h 3526875"/>
                <a:gd name="connsiteX1724" fmla="*/ 5874272 w 6356369"/>
                <a:gd name="connsiteY1724" fmla="*/ 2620949 h 3526875"/>
                <a:gd name="connsiteX1725" fmla="*/ 5891994 w 6356369"/>
                <a:gd name="connsiteY1725" fmla="*/ 2623193 h 3526875"/>
                <a:gd name="connsiteX1726" fmla="*/ 5891320 w 6356369"/>
                <a:gd name="connsiteY1726" fmla="*/ 2616388 h 3526875"/>
                <a:gd name="connsiteX1727" fmla="*/ 5882498 w 6356369"/>
                <a:gd name="connsiteY1727" fmla="*/ 2572569 h 3526875"/>
                <a:gd name="connsiteX1728" fmla="*/ 5882198 w 6356369"/>
                <a:gd name="connsiteY1728" fmla="*/ 2571671 h 3526875"/>
                <a:gd name="connsiteX1729" fmla="*/ 5879057 w 6356369"/>
                <a:gd name="connsiteY1729" fmla="*/ 2561651 h 3526875"/>
                <a:gd name="connsiteX1730" fmla="*/ 5878534 w 6356369"/>
                <a:gd name="connsiteY1730" fmla="*/ 2559109 h 3526875"/>
                <a:gd name="connsiteX1731" fmla="*/ 5878085 w 6356369"/>
                <a:gd name="connsiteY1731" fmla="*/ 2556865 h 3526875"/>
                <a:gd name="connsiteX1732" fmla="*/ 5878160 w 6356369"/>
                <a:gd name="connsiteY1732" fmla="*/ 2553725 h 3526875"/>
                <a:gd name="connsiteX1733" fmla="*/ 5878235 w 6356369"/>
                <a:gd name="connsiteY1733" fmla="*/ 2551481 h 3526875"/>
                <a:gd name="connsiteX1734" fmla="*/ 5878609 w 6356369"/>
                <a:gd name="connsiteY1734" fmla="*/ 2548639 h 3526875"/>
                <a:gd name="connsiteX1735" fmla="*/ 5879207 w 6356369"/>
                <a:gd name="connsiteY1735" fmla="*/ 2546396 h 3526875"/>
                <a:gd name="connsiteX1736" fmla="*/ 5880852 w 6356369"/>
                <a:gd name="connsiteY1736" fmla="*/ 2542358 h 3526875"/>
                <a:gd name="connsiteX1737" fmla="*/ 5882273 w 6356369"/>
                <a:gd name="connsiteY1737" fmla="*/ 2539816 h 3526875"/>
                <a:gd name="connsiteX1738" fmla="*/ 5882721 w 6356369"/>
                <a:gd name="connsiteY1738" fmla="*/ 2538993 h 3526875"/>
                <a:gd name="connsiteX1739" fmla="*/ 5883768 w 6356369"/>
                <a:gd name="connsiteY1739" fmla="*/ 2537797 h 3526875"/>
                <a:gd name="connsiteX1740" fmla="*/ 5885713 w 6356369"/>
                <a:gd name="connsiteY1740" fmla="*/ 2535703 h 3526875"/>
                <a:gd name="connsiteX1741" fmla="*/ 5887508 w 6356369"/>
                <a:gd name="connsiteY1741" fmla="*/ 2534058 h 3526875"/>
                <a:gd name="connsiteX1742" fmla="*/ 5890274 w 6356369"/>
                <a:gd name="connsiteY1742" fmla="*/ 2532189 h 3526875"/>
                <a:gd name="connsiteX1743" fmla="*/ 5891844 w 6356369"/>
                <a:gd name="connsiteY1743" fmla="*/ 2531216 h 3526875"/>
                <a:gd name="connsiteX1744" fmla="*/ 5944338 w 6356369"/>
                <a:gd name="connsiteY1744" fmla="*/ 2497043 h 3526875"/>
                <a:gd name="connsiteX1745" fmla="*/ 5891844 w 6356369"/>
                <a:gd name="connsiteY1745" fmla="*/ 2462796 h 3526875"/>
                <a:gd name="connsiteX1746" fmla="*/ 5891770 w 6356369"/>
                <a:gd name="connsiteY1746" fmla="*/ 2462720 h 3526875"/>
                <a:gd name="connsiteX1747" fmla="*/ 5891022 w 6356369"/>
                <a:gd name="connsiteY1747" fmla="*/ 2462272 h 3526875"/>
                <a:gd name="connsiteX1748" fmla="*/ 5887358 w 6356369"/>
                <a:gd name="connsiteY1748" fmla="*/ 2459879 h 3526875"/>
                <a:gd name="connsiteX1749" fmla="*/ 5885938 w 6356369"/>
                <a:gd name="connsiteY1749" fmla="*/ 2458608 h 3526875"/>
                <a:gd name="connsiteX1750" fmla="*/ 5883544 w 6356369"/>
                <a:gd name="connsiteY1750" fmla="*/ 2456065 h 3526875"/>
                <a:gd name="connsiteX1751" fmla="*/ 5882721 w 6356369"/>
                <a:gd name="connsiteY1751" fmla="*/ 2455168 h 3526875"/>
                <a:gd name="connsiteX1752" fmla="*/ 5882348 w 6356369"/>
                <a:gd name="connsiteY1752" fmla="*/ 2454495 h 3526875"/>
                <a:gd name="connsiteX1753" fmla="*/ 5880329 w 6356369"/>
                <a:gd name="connsiteY1753" fmla="*/ 2450831 h 3526875"/>
                <a:gd name="connsiteX1754" fmla="*/ 5879431 w 6356369"/>
                <a:gd name="connsiteY1754" fmla="*/ 2448438 h 3526875"/>
                <a:gd name="connsiteX1755" fmla="*/ 5878534 w 6356369"/>
                <a:gd name="connsiteY1755" fmla="*/ 2445372 h 3526875"/>
                <a:gd name="connsiteX1756" fmla="*/ 5878160 w 6356369"/>
                <a:gd name="connsiteY1756" fmla="*/ 2442830 h 3526875"/>
                <a:gd name="connsiteX1757" fmla="*/ 5878085 w 6356369"/>
                <a:gd name="connsiteY1757" fmla="*/ 2440363 h 3526875"/>
                <a:gd name="connsiteX1758" fmla="*/ 5878235 w 6356369"/>
                <a:gd name="connsiteY1758" fmla="*/ 2437595 h 3526875"/>
                <a:gd name="connsiteX1759" fmla="*/ 5878684 w 6356369"/>
                <a:gd name="connsiteY1759" fmla="*/ 2435202 h 3526875"/>
                <a:gd name="connsiteX1760" fmla="*/ 5879207 w 6356369"/>
                <a:gd name="connsiteY1760" fmla="*/ 2432735 h 3526875"/>
                <a:gd name="connsiteX1761" fmla="*/ 5882348 w 6356369"/>
                <a:gd name="connsiteY1761" fmla="*/ 2422714 h 3526875"/>
                <a:gd name="connsiteX1762" fmla="*/ 5882572 w 6356369"/>
                <a:gd name="connsiteY1762" fmla="*/ 2421967 h 3526875"/>
                <a:gd name="connsiteX1763" fmla="*/ 5891396 w 6356369"/>
                <a:gd name="connsiteY1763" fmla="*/ 2378223 h 3526875"/>
                <a:gd name="connsiteX1764" fmla="*/ 5891396 w 6356369"/>
                <a:gd name="connsiteY1764" fmla="*/ 2378073 h 3526875"/>
                <a:gd name="connsiteX1765" fmla="*/ 5892069 w 6356369"/>
                <a:gd name="connsiteY1765" fmla="*/ 2371343 h 3526875"/>
                <a:gd name="connsiteX1766" fmla="*/ 5830826 w 6356369"/>
                <a:gd name="connsiteY1766" fmla="*/ 2384279 h 3526875"/>
                <a:gd name="connsiteX1767" fmla="*/ 5800466 w 6356369"/>
                <a:gd name="connsiteY1767" fmla="*/ 2371717 h 3526875"/>
                <a:gd name="connsiteX1768" fmla="*/ 5766218 w 6356369"/>
                <a:gd name="connsiteY1768" fmla="*/ 2319148 h 3526875"/>
                <a:gd name="connsiteX1769" fmla="*/ 1034543 w 6356369"/>
                <a:gd name="connsiteY1769" fmla="*/ 2319148 h 3526875"/>
                <a:gd name="connsiteX1770" fmla="*/ 1000294 w 6356369"/>
                <a:gd name="connsiteY1770" fmla="*/ 2371717 h 3526875"/>
                <a:gd name="connsiteX1771" fmla="*/ 969935 w 6356369"/>
                <a:gd name="connsiteY1771" fmla="*/ 2384354 h 3526875"/>
                <a:gd name="connsiteX1772" fmla="*/ 908543 w 6356369"/>
                <a:gd name="connsiteY1772" fmla="*/ 2371343 h 3526875"/>
                <a:gd name="connsiteX1773" fmla="*/ 921480 w 6356369"/>
                <a:gd name="connsiteY1773" fmla="*/ 2432660 h 3526875"/>
                <a:gd name="connsiteX1774" fmla="*/ 908917 w 6356369"/>
                <a:gd name="connsiteY1774" fmla="*/ 2463020 h 3526875"/>
                <a:gd name="connsiteX1775" fmla="*/ 856349 w 6356369"/>
                <a:gd name="connsiteY1775" fmla="*/ 2497342 h 3526875"/>
                <a:gd name="connsiteX1776" fmla="*/ 908917 w 6356369"/>
                <a:gd name="connsiteY1776" fmla="*/ 2531515 h 3526875"/>
                <a:gd name="connsiteX1777" fmla="*/ 921554 w 6356369"/>
                <a:gd name="connsiteY1777" fmla="*/ 2561875 h 3526875"/>
                <a:gd name="connsiteX1778" fmla="*/ 908543 w 6356369"/>
                <a:gd name="connsiteY1778" fmla="*/ 2623267 h 3526875"/>
                <a:gd name="connsiteX1779" fmla="*/ 969935 w 6356369"/>
                <a:gd name="connsiteY1779" fmla="*/ 2610256 h 3526875"/>
                <a:gd name="connsiteX1780" fmla="*/ 977861 w 6356369"/>
                <a:gd name="connsiteY1780" fmla="*/ 2608985 h 3526875"/>
                <a:gd name="connsiteX1781" fmla="*/ 1000294 w 6356369"/>
                <a:gd name="connsiteY1781" fmla="*/ 2622894 h 3526875"/>
                <a:gd name="connsiteX1782" fmla="*/ 1034543 w 6356369"/>
                <a:gd name="connsiteY1782" fmla="*/ 2675462 h 3526875"/>
                <a:gd name="connsiteX1783" fmla="*/ 1068716 w 6356369"/>
                <a:gd name="connsiteY1783" fmla="*/ 2622894 h 3526875"/>
                <a:gd name="connsiteX1784" fmla="*/ 1099150 w 6356369"/>
                <a:gd name="connsiteY1784" fmla="*/ 2610331 h 3526875"/>
                <a:gd name="connsiteX1785" fmla="*/ 1120612 w 6356369"/>
                <a:gd name="connsiteY1785" fmla="*/ 2616538 h 3526875"/>
                <a:gd name="connsiteX1786" fmla="*/ 1142670 w 6356369"/>
                <a:gd name="connsiteY1786" fmla="*/ 2621024 h 3526875"/>
                <a:gd name="connsiteX1787" fmla="*/ 1160468 w 6356369"/>
                <a:gd name="connsiteY1787" fmla="*/ 2623267 h 3526875"/>
                <a:gd name="connsiteX1788" fmla="*/ 1147456 w 6356369"/>
                <a:gd name="connsiteY1788" fmla="*/ 2561800 h 3526875"/>
                <a:gd name="connsiteX1789" fmla="*/ 1160094 w 6356369"/>
                <a:gd name="connsiteY1789" fmla="*/ 2531515 h 3526875"/>
                <a:gd name="connsiteX1790" fmla="*/ 1212662 w 6356369"/>
                <a:gd name="connsiteY1790" fmla="*/ 2497342 h 3526875"/>
                <a:gd name="connsiteX1791" fmla="*/ 1160094 w 6356369"/>
                <a:gd name="connsiteY1791" fmla="*/ 2463094 h 3526875"/>
                <a:gd name="connsiteX1792" fmla="*/ 1147456 w 6356369"/>
                <a:gd name="connsiteY1792" fmla="*/ 2432735 h 3526875"/>
                <a:gd name="connsiteX1793" fmla="*/ 1160468 w 6356369"/>
                <a:gd name="connsiteY1793" fmla="*/ 2371343 h 3526875"/>
                <a:gd name="connsiteX1794" fmla="*/ 1099076 w 6356369"/>
                <a:gd name="connsiteY1794" fmla="*/ 2384354 h 3526875"/>
                <a:gd name="connsiteX1795" fmla="*/ 1068716 w 6356369"/>
                <a:gd name="connsiteY1795" fmla="*/ 2371717 h 3526875"/>
                <a:gd name="connsiteX1796" fmla="*/ 1034543 w 6356369"/>
                <a:gd name="connsiteY1796" fmla="*/ 2319148 h 3526875"/>
                <a:gd name="connsiteX1797" fmla="*/ 3400268 w 6356369"/>
                <a:gd name="connsiteY1797" fmla="*/ 2319074 h 3526875"/>
                <a:gd name="connsiteX1798" fmla="*/ 3400044 w 6356369"/>
                <a:gd name="connsiteY1798" fmla="*/ 2319373 h 3526875"/>
                <a:gd name="connsiteX1799" fmla="*/ 3389351 w 6356369"/>
                <a:gd name="connsiteY1799" fmla="*/ 2333206 h 3526875"/>
                <a:gd name="connsiteX1800" fmla="*/ 3389052 w 6356369"/>
                <a:gd name="connsiteY1800" fmla="*/ 2333580 h 3526875"/>
                <a:gd name="connsiteX1801" fmla="*/ 3388902 w 6356369"/>
                <a:gd name="connsiteY1801" fmla="*/ 2333730 h 3526875"/>
                <a:gd name="connsiteX1802" fmla="*/ 3376789 w 6356369"/>
                <a:gd name="connsiteY1802" fmla="*/ 2351976 h 3526875"/>
                <a:gd name="connsiteX1803" fmla="*/ 3365946 w 6356369"/>
                <a:gd name="connsiteY1803" fmla="*/ 2371642 h 3526875"/>
                <a:gd name="connsiteX1804" fmla="*/ 3335586 w 6356369"/>
                <a:gd name="connsiteY1804" fmla="*/ 2384205 h 3526875"/>
                <a:gd name="connsiteX1805" fmla="*/ 3274194 w 6356369"/>
                <a:gd name="connsiteY1805" fmla="*/ 2371193 h 3526875"/>
                <a:gd name="connsiteX1806" fmla="*/ 3287131 w 6356369"/>
                <a:gd name="connsiteY1806" fmla="*/ 2432510 h 3526875"/>
                <a:gd name="connsiteX1807" fmla="*/ 3274568 w 6356369"/>
                <a:gd name="connsiteY1807" fmla="*/ 2462870 h 3526875"/>
                <a:gd name="connsiteX1808" fmla="*/ 3222000 w 6356369"/>
                <a:gd name="connsiteY1808" fmla="*/ 2497193 h 3526875"/>
                <a:gd name="connsiteX1809" fmla="*/ 3274568 w 6356369"/>
                <a:gd name="connsiteY1809" fmla="*/ 2531366 h 3526875"/>
                <a:gd name="connsiteX1810" fmla="*/ 3287205 w 6356369"/>
                <a:gd name="connsiteY1810" fmla="*/ 2561651 h 3526875"/>
                <a:gd name="connsiteX1811" fmla="*/ 3274269 w 6356369"/>
                <a:gd name="connsiteY1811" fmla="*/ 2623118 h 3526875"/>
                <a:gd name="connsiteX1812" fmla="*/ 3335661 w 6356369"/>
                <a:gd name="connsiteY1812" fmla="*/ 2610106 h 3526875"/>
                <a:gd name="connsiteX1813" fmla="*/ 3343588 w 6356369"/>
                <a:gd name="connsiteY1813" fmla="*/ 2608835 h 3526875"/>
                <a:gd name="connsiteX1814" fmla="*/ 3366021 w 6356369"/>
                <a:gd name="connsiteY1814" fmla="*/ 2622744 h 3526875"/>
                <a:gd name="connsiteX1815" fmla="*/ 3376863 w 6356369"/>
                <a:gd name="connsiteY1815" fmla="*/ 2642410 h 3526875"/>
                <a:gd name="connsiteX1816" fmla="*/ 3389201 w 6356369"/>
                <a:gd name="connsiteY1816" fmla="*/ 2660955 h 3526875"/>
                <a:gd name="connsiteX1817" fmla="*/ 3389500 w 6356369"/>
                <a:gd name="connsiteY1817" fmla="*/ 2661329 h 3526875"/>
                <a:gd name="connsiteX1818" fmla="*/ 3393314 w 6356369"/>
                <a:gd name="connsiteY1818" fmla="*/ 2666414 h 3526875"/>
                <a:gd name="connsiteX1819" fmla="*/ 3395856 w 6356369"/>
                <a:gd name="connsiteY1819" fmla="*/ 2669779 h 3526875"/>
                <a:gd name="connsiteX1820" fmla="*/ 3399895 w 6356369"/>
                <a:gd name="connsiteY1820" fmla="*/ 2674863 h 3526875"/>
                <a:gd name="connsiteX1821" fmla="*/ 3400268 w 6356369"/>
                <a:gd name="connsiteY1821" fmla="*/ 2675387 h 3526875"/>
                <a:gd name="connsiteX1822" fmla="*/ 3434517 w 6356369"/>
                <a:gd name="connsiteY1822" fmla="*/ 2622819 h 3526875"/>
                <a:gd name="connsiteX1823" fmla="*/ 3464950 w 6356369"/>
                <a:gd name="connsiteY1823" fmla="*/ 2610256 h 3526875"/>
                <a:gd name="connsiteX1824" fmla="*/ 3486412 w 6356369"/>
                <a:gd name="connsiteY1824" fmla="*/ 2616462 h 3526875"/>
                <a:gd name="connsiteX1825" fmla="*/ 3496955 w 6356369"/>
                <a:gd name="connsiteY1825" fmla="*/ 2618855 h 3526875"/>
                <a:gd name="connsiteX1826" fmla="*/ 3508471 w 6356369"/>
                <a:gd name="connsiteY1826" fmla="*/ 2621024 h 3526875"/>
                <a:gd name="connsiteX1827" fmla="*/ 3526268 w 6356369"/>
                <a:gd name="connsiteY1827" fmla="*/ 2623267 h 3526875"/>
                <a:gd name="connsiteX1828" fmla="*/ 3513332 w 6356369"/>
                <a:gd name="connsiteY1828" fmla="*/ 2561800 h 3526875"/>
                <a:gd name="connsiteX1829" fmla="*/ 3525968 w 6356369"/>
                <a:gd name="connsiteY1829" fmla="*/ 2531366 h 3526875"/>
                <a:gd name="connsiteX1830" fmla="*/ 3578537 w 6356369"/>
                <a:gd name="connsiteY1830" fmla="*/ 2497193 h 3526875"/>
                <a:gd name="connsiteX1831" fmla="*/ 3525968 w 6356369"/>
                <a:gd name="connsiteY1831" fmla="*/ 2462945 h 3526875"/>
                <a:gd name="connsiteX1832" fmla="*/ 3513332 w 6356369"/>
                <a:gd name="connsiteY1832" fmla="*/ 2432660 h 3526875"/>
                <a:gd name="connsiteX1833" fmla="*/ 3526268 w 6356369"/>
                <a:gd name="connsiteY1833" fmla="*/ 2371193 h 3526875"/>
                <a:gd name="connsiteX1834" fmla="*/ 3464876 w 6356369"/>
                <a:gd name="connsiteY1834" fmla="*/ 2384205 h 3526875"/>
                <a:gd name="connsiteX1835" fmla="*/ 3434517 w 6356369"/>
                <a:gd name="connsiteY1835" fmla="*/ 2371642 h 3526875"/>
                <a:gd name="connsiteX1836" fmla="*/ 3400268 w 6356369"/>
                <a:gd name="connsiteY1836" fmla="*/ 2319074 h 3526875"/>
                <a:gd name="connsiteX1837" fmla="*/ 5873000 w 6356369"/>
                <a:gd name="connsiteY1837" fmla="*/ 2239212 h 3526875"/>
                <a:gd name="connsiteX1838" fmla="*/ 5801588 w 6356369"/>
                <a:gd name="connsiteY1838" fmla="*/ 2283255 h 3526875"/>
                <a:gd name="connsiteX1839" fmla="*/ 5835238 w 6356369"/>
                <a:gd name="connsiteY1839" fmla="*/ 2330514 h 3526875"/>
                <a:gd name="connsiteX1840" fmla="*/ 5892368 w 6356369"/>
                <a:gd name="connsiteY1840" fmla="*/ 2320943 h 3526875"/>
                <a:gd name="connsiteX1841" fmla="*/ 5873000 w 6356369"/>
                <a:gd name="connsiteY1841" fmla="*/ 2239212 h 3526875"/>
                <a:gd name="connsiteX1842" fmla="*/ 5659288 w 6356369"/>
                <a:gd name="connsiteY1842" fmla="*/ 2239212 h 3526875"/>
                <a:gd name="connsiteX1843" fmla="*/ 5639920 w 6356369"/>
                <a:gd name="connsiteY1843" fmla="*/ 2320943 h 3526875"/>
                <a:gd name="connsiteX1844" fmla="*/ 5697124 w 6356369"/>
                <a:gd name="connsiteY1844" fmla="*/ 2330589 h 3526875"/>
                <a:gd name="connsiteX1845" fmla="*/ 5730774 w 6356369"/>
                <a:gd name="connsiteY1845" fmla="*/ 2283330 h 3526875"/>
                <a:gd name="connsiteX1846" fmla="*/ 5659288 w 6356369"/>
                <a:gd name="connsiteY1846" fmla="*/ 2239212 h 3526875"/>
                <a:gd name="connsiteX1847" fmla="*/ 4690100 w 6356369"/>
                <a:gd name="connsiteY1847" fmla="*/ 2239212 h 3526875"/>
                <a:gd name="connsiteX1848" fmla="*/ 4618688 w 6356369"/>
                <a:gd name="connsiteY1848" fmla="*/ 2283255 h 3526875"/>
                <a:gd name="connsiteX1849" fmla="*/ 4627138 w 6356369"/>
                <a:gd name="connsiteY1849" fmla="*/ 2293575 h 3526875"/>
                <a:gd name="connsiteX1850" fmla="*/ 4642467 w 6356369"/>
                <a:gd name="connsiteY1850" fmla="*/ 2314736 h 3526875"/>
                <a:gd name="connsiteX1851" fmla="*/ 4652263 w 6356369"/>
                <a:gd name="connsiteY1851" fmla="*/ 2330514 h 3526875"/>
                <a:gd name="connsiteX1852" fmla="*/ 4709468 w 6356369"/>
                <a:gd name="connsiteY1852" fmla="*/ 2320943 h 3526875"/>
                <a:gd name="connsiteX1853" fmla="*/ 4690100 w 6356369"/>
                <a:gd name="connsiteY1853" fmla="*/ 2239212 h 3526875"/>
                <a:gd name="connsiteX1854" fmla="*/ 4476387 w 6356369"/>
                <a:gd name="connsiteY1854" fmla="*/ 2239212 h 3526875"/>
                <a:gd name="connsiteX1855" fmla="*/ 4457020 w 6356369"/>
                <a:gd name="connsiteY1855" fmla="*/ 2320943 h 3526875"/>
                <a:gd name="connsiteX1856" fmla="*/ 4514224 w 6356369"/>
                <a:gd name="connsiteY1856" fmla="*/ 2330589 h 3526875"/>
                <a:gd name="connsiteX1857" fmla="*/ 4524020 w 6356369"/>
                <a:gd name="connsiteY1857" fmla="*/ 2314886 h 3526875"/>
                <a:gd name="connsiteX1858" fmla="*/ 4547874 w 6356369"/>
                <a:gd name="connsiteY1858" fmla="*/ 2283330 h 3526875"/>
                <a:gd name="connsiteX1859" fmla="*/ 4476387 w 6356369"/>
                <a:gd name="connsiteY1859" fmla="*/ 2239212 h 3526875"/>
                <a:gd name="connsiteX1860" fmla="*/ 3507126 w 6356369"/>
                <a:gd name="connsiteY1860" fmla="*/ 2239212 h 3526875"/>
                <a:gd name="connsiteX1861" fmla="*/ 3435638 w 6356369"/>
                <a:gd name="connsiteY1861" fmla="*/ 2283330 h 3526875"/>
                <a:gd name="connsiteX1862" fmla="*/ 3469288 w 6356369"/>
                <a:gd name="connsiteY1862" fmla="*/ 2330589 h 3526875"/>
                <a:gd name="connsiteX1863" fmla="*/ 3526492 w 6356369"/>
                <a:gd name="connsiteY1863" fmla="*/ 2320943 h 3526875"/>
                <a:gd name="connsiteX1864" fmla="*/ 3507126 w 6356369"/>
                <a:gd name="connsiteY1864" fmla="*/ 2239212 h 3526875"/>
                <a:gd name="connsiteX1865" fmla="*/ 3293562 w 6356369"/>
                <a:gd name="connsiteY1865" fmla="*/ 2239212 h 3526875"/>
                <a:gd name="connsiteX1866" fmla="*/ 3289748 w 6356369"/>
                <a:gd name="connsiteY1866" fmla="*/ 2248783 h 3526875"/>
                <a:gd name="connsiteX1867" fmla="*/ 3284663 w 6356369"/>
                <a:gd name="connsiteY1867" fmla="*/ 2264187 h 3526875"/>
                <a:gd name="connsiteX1868" fmla="*/ 3274119 w 6356369"/>
                <a:gd name="connsiteY1868" fmla="*/ 2320868 h 3526875"/>
                <a:gd name="connsiteX1869" fmla="*/ 3331250 w 6356369"/>
                <a:gd name="connsiteY1869" fmla="*/ 2330440 h 3526875"/>
                <a:gd name="connsiteX1870" fmla="*/ 3333941 w 6356369"/>
                <a:gd name="connsiteY1870" fmla="*/ 2325953 h 3526875"/>
                <a:gd name="connsiteX1871" fmla="*/ 3334091 w 6356369"/>
                <a:gd name="connsiteY1871" fmla="*/ 2325729 h 3526875"/>
                <a:gd name="connsiteX1872" fmla="*/ 3334464 w 6356369"/>
                <a:gd name="connsiteY1872" fmla="*/ 2325206 h 3526875"/>
                <a:gd name="connsiteX1873" fmla="*/ 3348448 w 6356369"/>
                <a:gd name="connsiteY1873" fmla="*/ 2304118 h 3526875"/>
                <a:gd name="connsiteX1874" fmla="*/ 3348597 w 6356369"/>
                <a:gd name="connsiteY1874" fmla="*/ 2303968 h 3526875"/>
                <a:gd name="connsiteX1875" fmla="*/ 3348672 w 6356369"/>
                <a:gd name="connsiteY1875" fmla="*/ 2303819 h 3526875"/>
                <a:gd name="connsiteX1876" fmla="*/ 3349271 w 6356369"/>
                <a:gd name="connsiteY1876" fmla="*/ 2302996 h 3526875"/>
                <a:gd name="connsiteX1877" fmla="*/ 3354954 w 6356369"/>
                <a:gd name="connsiteY1877" fmla="*/ 2295444 h 3526875"/>
                <a:gd name="connsiteX1878" fmla="*/ 3357571 w 6356369"/>
                <a:gd name="connsiteY1878" fmla="*/ 2292079 h 3526875"/>
                <a:gd name="connsiteX1879" fmla="*/ 3364749 w 6356369"/>
                <a:gd name="connsiteY1879" fmla="*/ 2283255 h 3526875"/>
                <a:gd name="connsiteX1880" fmla="*/ 3364824 w 6356369"/>
                <a:gd name="connsiteY1880" fmla="*/ 2283181 h 3526875"/>
                <a:gd name="connsiteX1881" fmla="*/ 3293562 w 6356369"/>
                <a:gd name="connsiteY1881" fmla="*/ 2239212 h 3526875"/>
                <a:gd name="connsiteX1882" fmla="*/ 2324225 w 6356369"/>
                <a:gd name="connsiteY1882" fmla="*/ 2239212 h 3526875"/>
                <a:gd name="connsiteX1883" fmla="*/ 2252813 w 6356369"/>
                <a:gd name="connsiteY1883" fmla="*/ 2283255 h 3526875"/>
                <a:gd name="connsiteX1884" fmla="*/ 2286462 w 6356369"/>
                <a:gd name="connsiteY1884" fmla="*/ 2330514 h 3526875"/>
                <a:gd name="connsiteX1885" fmla="*/ 2343592 w 6356369"/>
                <a:gd name="connsiteY1885" fmla="*/ 2320943 h 3526875"/>
                <a:gd name="connsiteX1886" fmla="*/ 2324225 w 6356369"/>
                <a:gd name="connsiteY1886" fmla="*/ 2239212 h 3526875"/>
                <a:gd name="connsiteX1887" fmla="*/ 2110511 w 6356369"/>
                <a:gd name="connsiteY1887" fmla="*/ 2239212 h 3526875"/>
                <a:gd name="connsiteX1888" fmla="*/ 2091144 w 6356369"/>
                <a:gd name="connsiteY1888" fmla="*/ 2320943 h 3526875"/>
                <a:gd name="connsiteX1889" fmla="*/ 2148349 w 6356369"/>
                <a:gd name="connsiteY1889" fmla="*/ 2330589 h 3526875"/>
                <a:gd name="connsiteX1890" fmla="*/ 2181998 w 6356369"/>
                <a:gd name="connsiteY1890" fmla="*/ 2283330 h 3526875"/>
                <a:gd name="connsiteX1891" fmla="*/ 2110511 w 6356369"/>
                <a:gd name="connsiteY1891" fmla="*/ 2239212 h 3526875"/>
                <a:gd name="connsiteX1892" fmla="*/ 1141325 w 6356369"/>
                <a:gd name="connsiteY1892" fmla="*/ 2239212 h 3526875"/>
                <a:gd name="connsiteX1893" fmla="*/ 1069838 w 6356369"/>
                <a:gd name="connsiteY1893" fmla="*/ 2283255 h 3526875"/>
                <a:gd name="connsiteX1894" fmla="*/ 1103487 w 6356369"/>
                <a:gd name="connsiteY1894" fmla="*/ 2330514 h 3526875"/>
                <a:gd name="connsiteX1895" fmla="*/ 1160691 w 6356369"/>
                <a:gd name="connsiteY1895" fmla="*/ 2320943 h 3526875"/>
                <a:gd name="connsiteX1896" fmla="*/ 1141325 w 6356369"/>
                <a:gd name="connsiteY1896" fmla="*/ 2239212 h 3526875"/>
                <a:gd name="connsiteX1897" fmla="*/ 927611 w 6356369"/>
                <a:gd name="connsiteY1897" fmla="*/ 2239212 h 3526875"/>
                <a:gd name="connsiteX1898" fmla="*/ 908244 w 6356369"/>
                <a:gd name="connsiteY1898" fmla="*/ 2321017 h 3526875"/>
                <a:gd name="connsiteX1899" fmla="*/ 965449 w 6356369"/>
                <a:gd name="connsiteY1899" fmla="*/ 2330589 h 3526875"/>
                <a:gd name="connsiteX1900" fmla="*/ 999098 w 6356369"/>
                <a:gd name="connsiteY1900" fmla="*/ 2283330 h 3526875"/>
                <a:gd name="connsiteX1901" fmla="*/ 927611 w 6356369"/>
                <a:gd name="connsiteY1901" fmla="*/ 2239212 h 3526875"/>
                <a:gd name="connsiteX1902" fmla="*/ 6225276 w 6356369"/>
                <a:gd name="connsiteY1902" fmla="*/ 2229191 h 3526875"/>
                <a:gd name="connsiteX1903" fmla="*/ 6093444 w 6356369"/>
                <a:gd name="connsiteY1903" fmla="*/ 2236295 h 3526875"/>
                <a:gd name="connsiteX1904" fmla="*/ 6096509 w 6356369"/>
                <a:gd name="connsiteY1904" fmla="*/ 2280937 h 3526875"/>
                <a:gd name="connsiteX1905" fmla="*/ 6085742 w 6356369"/>
                <a:gd name="connsiteY1905" fmla="*/ 2364837 h 3526875"/>
                <a:gd name="connsiteX1906" fmla="*/ 6152667 w 6356369"/>
                <a:gd name="connsiteY1906" fmla="*/ 2416509 h 3526875"/>
                <a:gd name="connsiteX1907" fmla="*/ 6183250 w 6356369"/>
                <a:gd name="connsiteY1907" fmla="*/ 2451878 h 3526875"/>
                <a:gd name="connsiteX1908" fmla="*/ 6187962 w 6356369"/>
                <a:gd name="connsiteY1908" fmla="*/ 2446718 h 3526875"/>
                <a:gd name="connsiteX1909" fmla="*/ 6264608 w 6356369"/>
                <a:gd name="connsiteY1909" fmla="*/ 2408058 h 3526875"/>
                <a:gd name="connsiteX1910" fmla="*/ 6303194 w 6356369"/>
                <a:gd name="connsiteY1910" fmla="*/ 2331412 h 3526875"/>
                <a:gd name="connsiteX1911" fmla="*/ 6305811 w 6356369"/>
                <a:gd name="connsiteY1911" fmla="*/ 2329169 h 3526875"/>
                <a:gd name="connsiteX1912" fmla="*/ 6310672 w 6356369"/>
                <a:gd name="connsiteY1912" fmla="*/ 2325504 h 3526875"/>
                <a:gd name="connsiteX1913" fmla="*/ 6276947 w 6356369"/>
                <a:gd name="connsiteY1913" fmla="*/ 2296117 h 3526875"/>
                <a:gd name="connsiteX1914" fmla="*/ 6225276 w 6356369"/>
                <a:gd name="connsiteY1914" fmla="*/ 2229191 h 3526875"/>
                <a:gd name="connsiteX1915" fmla="*/ 5042301 w 6356369"/>
                <a:gd name="connsiteY1915" fmla="*/ 2229191 h 3526875"/>
                <a:gd name="connsiteX1916" fmla="*/ 4910468 w 6356369"/>
                <a:gd name="connsiteY1916" fmla="*/ 2236370 h 3526875"/>
                <a:gd name="connsiteX1917" fmla="*/ 4913534 w 6356369"/>
                <a:gd name="connsiteY1917" fmla="*/ 2280937 h 3526875"/>
                <a:gd name="connsiteX1918" fmla="*/ 4902766 w 6356369"/>
                <a:gd name="connsiteY1918" fmla="*/ 2364837 h 3526875"/>
                <a:gd name="connsiteX1919" fmla="*/ 4969692 w 6356369"/>
                <a:gd name="connsiteY1919" fmla="*/ 2416509 h 3526875"/>
                <a:gd name="connsiteX1920" fmla="*/ 5000276 w 6356369"/>
                <a:gd name="connsiteY1920" fmla="*/ 2451878 h 3526875"/>
                <a:gd name="connsiteX1921" fmla="*/ 5005062 w 6356369"/>
                <a:gd name="connsiteY1921" fmla="*/ 2446718 h 3526875"/>
                <a:gd name="connsiteX1922" fmla="*/ 5081708 w 6356369"/>
                <a:gd name="connsiteY1922" fmla="*/ 2408058 h 3526875"/>
                <a:gd name="connsiteX1923" fmla="*/ 5120368 w 6356369"/>
                <a:gd name="connsiteY1923" fmla="*/ 2331412 h 3526875"/>
                <a:gd name="connsiteX1924" fmla="*/ 5122910 w 6356369"/>
                <a:gd name="connsiteY1924" fmla="*/ 2329243 h 3526875"/>
                <a:gd name="connsiteX1925" fmla="*/ 5127772 w 6356369"/>
                <a:gd name="connsiteY1925" fmla="*/ 2325579 h 3526875"/>
                <a:gd name="connsiteX1926" fmla="*/ 5093972 w 6356369"/>
                <a:gd name="connsiteY1926" fmla="*/ 2296191 h 3526875"/>
                <a:gd name="connsiteX1927" fmla="*/ 5042301 w 6356369"/>
                <a:gd name="connsiteY1927" fmla="*/ 2229191 h 3526875"/>
                <a:gd name="connsiteX1928" fmla="*/ 4124037 w 6356369"/>
                <a:gd name="connsiteY1928" fmla="*/ 2229191 h 3526875"/>
                <a:gd name="connsiteX1929" fmla="*/ 4072366 w 6356369"/>
                <a:gd name="connsiteY1929" fmla="*/ 2296117 h 3526875"/>
                <a:gd name="connsiteX1930" fmla="*/ 4034977 w 6356369"/>
                <a:gd name="connsiteY1930" fmla="*/ 2328121 h 3526875"/>
                <a:gd name="connsiteX1931" fmla="*/ 4077077 w 6356369"/>
                <a:gd name="connsiteY1931" fmla="*/ 2408058 h 3526875"/>
                <a:gd name="connsiteX1932" fmla="*/ 4153649 w 6356369"/>
                <a:gd name="connsiteY1932" fmla="*/ 2446793 h 3526875"/>
                <a:gd name="connsiteX1933" fmla="*/ 4162472 w 6356369"/>
                <a:gd name="connsiteY1933" fmla="*/ 2456664 h 3526875"/>
                <a:gd name="connsiteX1934" fmla="*/ 4166510 w 6356369"/>
                <a:gd name="connsiteY1934" fmla="*/ 2451205 h 3526875"/>
                <a:gd name="connsiteX1935" fmla="*/ 4167857 w 6356369"/>
                <a:gd name="connsiteY1935" fmla="*/ 2449335 h 3526875"/>
                <a:gd name="connsiteX1936" fmla="*/ 4174886 w 6356369"/>
                <a:gd name="connsiteY1936" fmla="*/ 2440512 h 3526875"/>
                <a:gd name="connsiteX1937" fmla="*/ 4196720 w 6356369"/>
                <a:gd name="connsiteY1937" fmla="*/ 2416509 h 3526875"/>
                <a:gd name="connsiteX1938" fmla="*/ 4263572 w 6356369"/>
                <a:gd name="connsiteY1938" fmla="*/ 2364912 h 3526875"/>
                <a:gd name="connsiteX1939" fmla="*/ 4252804 w 6356369"/>
                <a:gd name="connsiteY1939" fmla="*/ 2281012 h 3526875"/>
                <a:gd name="connsiteX1940" fmla="*/ 4255870 w 6356369"/>
                <a:gd name="connsiteY1940" fmla="*/ 2236370 h 3526875"/>
                <a:gd name="connsiteX1941" fmla="*/ 4124037 w 6356369"/>
                <a:gd name="connsiteY1941" fmla="*/ 2229191 h 3526875"/>
                <a:gd name="connsiteX1942" fmla="*/ 2941211 w 6356369"/>
                <a:gd name="connsiteY1942" fmla="*/ 2229191 h 3526875"/>
                <a:gd name="connsiteX1943" fmla="*/ 2889540 w 6356369"/>
                <a:gd name="connsiteY1943" fmla="*/ 2296117 h 3526875"/>
                <a:gd name="connsiteX1944" fmla="*/ 2852076 w 6356369"/>
                <a:gd name="connsiteY1944" fmla="*/ 2328196 h 3526875"/>
                <a:gd name="connsiteX1945" fmla="*/ 2894176 w 6356369"/>
                <a:gd name="connsiteY1945" fmla="*/ 2408058 h 3526875"/>
                <a:gd name="connsiteX1946" fmla="*/ 2970973 w 6356369"/>
                <a:gd name="connsiteY1946" fmla="*/ 2446793 h 3526875"/>
                <a:gd name="connsiteX1947" fmla="*/ 2979796 w 6356369"/>
                <a:gd name="connsiteY1947" fmla="*/ 2456738 h 3526875"/>
                <a:gd name="connsiteX1948" fmla="*/ 3006268 w 6356369"/>
                <a:gd name="connsiteY1948" fmla="*/ 2424510 h 3526875"/>
                <a:gd name="connsiteX1949" fmla="*/ 3013820 w 6356369"/>
                <a:gd name="connsiteY1949" fmla="*/ 2416658 h 3526875"/>
                <a:gd name="connsiteX1950" fmla="*/ 3015016 w 6356369"/>
                <a:gd name="connsiteY1950" fmla="*/ 2415537 h 3526875"/>
                <a:gd name="connsiteX1951" fmla="*/ 3080746 w 6356369"/>
                <a:gd name="connsiteY1951" fmla="*/ 2364986 h 3526875"/>
                <a:gd name="connsiteX1952" fmla="*/ 3069978 w 6356369"/>
                <a:gd name="connsiteY1952" fmla="*/ 2281087 h 3526875"/>
                <a:gd name="connsiteX1953" fmla="*/ 3073118 w 6356369"/>
                <a:gd name="connsiteY1953" fmla="*/ 2236370 h 3526875"/>
                <a:gd name="connsiteX1954" fmla="*/ 2941211 w 6356369"/>
                <a:gd name="connsiteY1954" fmla="*/ 2229191 h 3526875"/>
                <a:gd name="connsiteX1955" fmla="*/ 2676425 w 6356369"/>
                <a:gd name="connsiteY1955" fmla="*/ 2229191 h 3526875"/>
                <a:gd name="connsiteX1956" fmla="*/ 2544593 w 6356369"/>
                <a:gd name="connsiteY1956" fmla="*/ 2236370 h 3526875"/>
                <a:gd name="connsiteX1957" fmla="*/ 2547584 w 6356369"/>
                <a:gd name="connsiteY1957" fmla="*/ 2281087 h 3526875"/>
                <a:gd name="connsiteX1958" fmla="*/ 2536816 w 6356369"/>
                <a:gd name="connsiteY1958" fmla="*/ 2364986 h 3526875"/>
                <a:gd name="connsiteX1959" fmla="*/ 2603742 w 6356369"/>
                <a:gd name="connsiteY1959" fmla="*/ 2416658 h 3526875"/>
                <a:gd name="connsiteX1960" fmla="*/ 2634401 w 6356369"/>
                <a:gd name="connsiteY1960" fmla="*/ 2451953 h 3526875"/>
                <a:gd name="connsiteX1961" fmla="*/ 2639112 w 6356369"/>
                <a:gd name="connsiteY1961" fmla="*/ 2446793 h 3526875"/>
                <a:gd name="connsiteX1962" fmla="*/ 2715758 w 6356369"/>
                <a:gd name="connsiteY1962" fmla="*/ 2408133 h 3526875"/>
                <a:gd name="connsiteX1963" fmla="*/ 2761298 w 6356369"/>
                <a:gd name="connsiteY1963" fmla="*/ 2325130 h 3526875"/>
                <a:gd name="connsiteX1964" fmla="*/ 2728096 w 6356369"/>
                <a:gd name="connsiteY1964" fmla="*/ 2296117 h 3526875"/>
                <a:gd name="connsiteX1965" fmla="*/ 2676425 w 6356369"/>
                <a:gd name="connsiteY1965" fmla="*/ 2229191 h 3526875"/>
                <a:gd name="connsiteX1966" fmla="*/ 1758311 w 6356369"/>
                <a:gd name="connsiteY1966" fmla="*/ 2229191 h 3526875"/>
                <a:gd name="connsiteX1967" fmla="*/ 1706640 w 6356369"/>
                <a:gd name="connsiteY1967" fmla="*/ 2296117 h 3526875"/>
                <a:gd name="connsiteX1968" fmla="*/ 1669177 w 6356369"/>
                <a:gd name="connsiteY1968" fmla="*/ 2328196 h 3526875"/>
                <a:gd name="connsiteX1969" fmla="*/ 1711201 w 6356369"/>
                <a:gd name="connsiteY1969" fmla="*/ 2408133 h 3526875"/>
                <a:gd name="connsiteX1970" fmla="*/ 1787923 w 6356369"/>
                <a:gd name="connsiteY1970" fmla="*/ 2446718 h 3526875"/>
                <a:gd name="connsiteX1971" fmla="*/ 1796821 w 6356369"/>
                <a:gd name="connsiteY1971" fmla="*/ 2456738 h 3526875"/>
                <a:gd name="connsiteX1972" fmla="*/ 1830845 w 6356369"/>
                <a:gd name="connsiteY1972" fmla="*/ 2416583 h 3526875"/>
                <a:gd name="connsiteX1973" fmla="*/ 1897771 w 6356369"/>
                <a:gd name="connsiteY1973" fmla="*/ 2364912 h 3526875"/>
                <a:gd name="connsiteX1974" fmla="*/ 1887003 w 6356369"/>
                <a:gd name="connsiteY1974" fmla="*/ 2281012 h 3526875"/>
                <a:gd name="connsiteX1975" fmla="*/ 1890068 w 6356369"/>
                <a:gd name="connsiteY1975" fmla="*/ 2236370 h 3526875"/>
                <a:gd name="connsiteX1976" fmla="*/ 1758311 w 6356369"/>
                <a:gd name="connsiteY1976" fmla="*/ 2229191 h 3526875"/>
                <a:gd name="connsiteX1977" fmla="*/ 1493525 w 6356369"/>
                <a:gd name="connsiteY1977" fmla="*/ 2229191 h 3526875"/>
                <a:gd name="connsiteX1978" fmla="*/ 1361693 w 6356369"/>
                <a:gd name="connsiteY1978" fmla="*/ 2236370 h 3526875"/>
                <a:gd name="connsiteX1979" fmla="*/ 1364759 w 6356369"/>
                <a:gd name="connsiteY1979" fmla="*/ 2280937 h 3526875"/>
                <a:gd name="connsiteX1980" fmla="*/ 1353991 w 6356369"/>
                <a:gd name="connsiteY1980" fmla="*/ 2364837 h 3526875"/>
                <a:gd name="connsiteX1981" fmla="*/ 1420917 w 6356369"/>
                <a:gd name="connsiteY1981" fmla="*/ 2416509 h 3526875"/>
                <a:gd name="connsiteX1982" fmla="*/ 1451500 w 6356369"/>
                <a:gd name="connsiteY1982" fmla="*/ 2451878 h 3526875"/>
                <a:gd name="connsiteX1983" fmla="*/ 1456286 w 6356369"/>
                <a:gd name="connsiteY1983" fmla="*/ 2446718 h 3526875"/>
                <a:gd name="connsiteX1984" fmla="*/ 1532933 w 6356369"/>
                <a:gd name="connsiteY1984" fmla="*/ 2408058 h 3526875"/>
                <a:gd name="connsiteX1985" fmla="*/ 1571592 w 6356369"/>
                <a:gd name="connsiteY1985" fmla="*/ 2331412 h 3526875"/>
                <a:gd name="connsiteX1986" fmla="*/ 1574135 w 6356369"/>
                <a:gd name="connsiteY1986" fmla="*/ 2329243 h 3526875"/>
                <a:gd name="connsiteX1987" fmla="*/ 1578995 w 6356369"/>
                <a:gd name="connsiteY1987" fmla="*/ 2325579 h 3526875"/>
                <a:gd name="connsiteX1988" fmla="*/ 1545196 w 6356369"/>
                <a:gd name="connsiteY1988" fmla="*/ 2296191 h 3526875"/>
                <a:gd name="connsiteX1989" fmla="*/ 1493525 w 6356369"/>
                <a:gd name="connsiteY1989" fmla="*/ 2229191 h 3526875"/>
                <a:gd name="connsiteX1990" fmla="*/ 575336 w 6356369"/>
                <a:gd name="connsiteY1990" fmla="*/ 2229191 h 3526875"/>
                <a:gd name="connsiteX1991" fmla="*/ 523591 w 6356369"/>
                <a:gd name="connsiteY1991" fmla="*/ 2296191 h 3526875"/>
                <a:gd name="connsiteX1992" fmla="*/ 486202 w 6356369"/>
                <a:gd name="connsiteY1992" fmla="*/ 2328196 h 3526875"/>
                <a:gd name="connsiteX1993" fmla="*/ 528226 w 6356369"/>
                <a:gd name="connsiteY1993" fmla="*/ 2408133 h 3526875"/>
                <a:gd name="connsiteX1994" fmla="*/ 604873 w 6356369"/>
                <a:gd name="connsiteY1994" fmla="*/ 2446793 h 3526875"/>
                <a:gd name="connsiteX1995" fmla="*/ 613846 w 6356369"/>
                <a:gd name="connsiteY1995" fmla="*/ 2456813 h 3526875"/>
                <a:gd name="connsiteX1996" fmla="*/ 647870 w 6356369"/>
                <a:gd name="connsiteY1996" fmla="*/ 2416583 h 3526875"/>
                <a:gd name="connsiteX1997" fmla="*/ 714796 w 6356369"/>
                <a:gd name="connsiteY1997" fmla="*/ 2364912 h 3526875"/>
                <a:gd name="connsiteX1998" fmla="*/ 704028 w 6356369"/>
                <a:gd name="connsiteY1998" fmla="*/ 2281012 h 3526875"/>
                <a:gd name="connsiteX1999" fmla="*/ 707093 w 6356369"/>
                <a:gd name="connsiteY1999" fmla="*/ 2236370 h 3526875"/>
                <a:gd name="connsiteX2000" fmla="*/ 575336 w 6356369"/>
                <a:gd name="connsiteY2000" fmla="*/ 2229191 h 3526875"/>
                <a:gd name="connsiteX2001" fmla="*/ 5307086 w 6356369"/>
                <a:gd name="connsiteY2001" fmla="*/ 2229116 h 3526875"/>
                <a:gd name="connsiteX2002" fmla="*/ 5282186 w 6356369"/>
                <a:gd name="connsiteY2002" fmla="*/ 2265832 h 3526875"/>
                <a:gd name="connsiteX2003" fmla="*/ 5282112 w 6356369"/>
                <a:gd name="connsiteY2003" fmla="*/ 2265981 h 3526875"/>
                <a:gd name="connsiteX2004" fmla="*/ 5281812 w 6356369"/>
                <a:gd name="connsiteY2004" fmla="*/ 2266356 h 3526875"/>
                <a:gd name="connsiteX2005" fmla="*/ 5264987 w 6356369"/>
                <a:gd name="connsiteY2005" fmla="*/ 2286097 h 3526875"/>
                <a:gd name="connsiteX2006" fmla="*/ 5264838 w 6356369"/>
                <a:gd name="connsiteY2006" fmla="*/ 2286246 h 3526875"/>
                <a:gd name="connsiteX2007" fmla="*/ 5264763 w 6356369"/>
                <a:gd name="connsiteY2007" fmla="*/ 2286321 h 3526875"/>
                <a:gd name="connsiteX2008" fmla="*/ 5264688 w 6356369"/>
                <a:gd name="connsiteY2008" fmla="*/ 2286396 h 3526875"/>
                <a:gd name="connsiteX2009" fmla="*/ 5255341 w 6356369"/>
                <a:gd name="connsiteY2009" fmla="*/ 2296117 h 3526875"/>
                <a:gd name="connsiteX2010" fmla="*/ 5254144 w 6356369"/>
                <a:gd name="connsiteY2010" fmla="*/ 2297239 h 3526875"/>
                <a:gd name="connsiteX2011" fmla="*/ 5217952 w 6356369"/>
                <a:gd name="connsiteY2011" fmla="*/ 2328121 h 3526875"/>
                <a:gd name="connsiteX2012" fmla="*/ 5259978 w 6356369"/>
                <a:gd name="connsiteY2012" fmla="*/ 2408058 h 3526875"/>
                <a:gd name="connsiteX2013" fmla="*/ 5336698 w 6356369"/>
                <a:gd name="connsiteY2013" fmla="*/ 2446718 h 3526875"/>
                <a:gd name="connsiteX2014" fmla="*/ 5345597 w 6356369"/>
                <a:gd name="connsiteY2014" fmla="*/ 2456738 h 3526875"/>
                <a:gd name="connsiteX2015" fmla="*/ 5379621 w 6356369"/>
                <a:gd name="connsiteY2015" fmla="*/ 2416509 h 3526875"/>
                <a:gd name="connsiteX2016" fmla="*/ 5446546 w 6356369"/>
                <a:gd name="connsiteY2016" fmla="*/ 2364837 h 3526875"/>
                <a:gd name="connsiteX2017" fmla="*/ 5435779 w 6356369"/>
                <a:gd name="connsiteY2017" fmla="*/ 2280937 h 3526875"/>
                <a:gd name="connsiteX2018" fmla="*/ 5438844 w 6356369"/>
                <a:gd name="connsiteY2018" fmla="*/ 2236295 h 3526875"/>
                <a:gd name="connsiteX2019" fmla="*/ 5307086 w 6356369"/>
                <a:gd name="connsiteY2019" fmla="*/ 2229116 h 3526875"/>
                <a:gd name="connsiteX2020" fmla="*/ 3859326 w 6356369"/>
                <a:gd name="connsiteY2020" fmla="*/ 2229116 h 3526875"/>
                <a:gd name="connsiteX2021" fmla="*/ 3727493 w 6356369"/>
                <a:gd name="connsiteY2021" fmla="*/ 2236295 h 3526875"/>
                <a:gd name="connsiteX2022" fmla="*/ 3730559 w 6356369"/>
                <a:gd name="connsiteY2022" fmla="*/ 2280862 h 3526875"/>
                <a:gd name="connsiteX2023" fmla="*/ 3719866 w 6356369"/>
                <a:gd name="connsiteY2023" fmla="*/ 2364763 h 3526875"/>
                <a:gd name="connsiteX2024" fmla="*/ 3786717 w 6356369"/>
                <a:gd name="connsiteY2024" fmla="*/ 2416433 h 3526875"/>
                <a:gd name="connsiteX2025" fmla="*/ 3817376 w 6356369"/>
                <a:gd name="connsiteY2025" fmla="*/ 2451803 h 3526875"/>
                <a:gd name="connsiteX2026" fmla="*/ 3822162 w 6356369"/>
                <a:gd name="connsiteY2026" fmla="*/ 2446569 h 3526875"/>
                <a:gd name="connsiteX2027" fmla="*/ 3898734 w 6356369"/>
                <a:gd name="connsiteY2027" fmla="*/ 2407984 h 3526875"/>
                <a:gd name="connsiteX2028" fmla="*/ 3944198 w 6356369"/>
                <a:gd name="connsiteY2028" fmla="*/ 2325056 h 3526875"/>
                <a:gd name="connsiteX2029" fmla="*/ 3910997 w 6356369"/>
                <a:gd name="connsiteY2029" fmla="*/ 2296042 h 3526875"/>
                <a:gd name="connsiteX2030" fmla="*/ 3859326 w 6356369"/>
                <a:gd name="connsiteY2030" fmla="*/ 2229116 h 3526875"/>
                <a:gd name="connsiteX2031" fmla="*/ 4797527 w 6356369"/>
                <a:gd name="connsiteY2031" fmla="*/ 2217180 h 3526875"/>
                <a:gd name="connsiteX2032" fmla="*/ 4737958 w 6356369"/>
                <a:gd name="connsiteY2032" fmla="*/ 2224032 h 3526875"/>
                <a:gd name="connsiteX2033" fmla="*/ 4759792 w 6356369"/>
                <a:gd name="connsiteY2033" fmla="*/ 2320644 h 3526875"/>
                <a:gd name="connsiteX2034" fmla="*/ 4856554 w 6356369"/>
                <a:gd name="connsiteY2034" fmla="*/ 2342553 h 3526875"/>
                <a:gd name="connsiteX2035" fmla="*/ 4863434 w 6356369"/>
                <a:gd name="connsiteY2035" fmla="*/ 2281012 h 3526875"/>
                <a:gd name="connsiteX2036" fmla="*/ 4857377 w 6356369"/>
                <a:gd name="connsiteY2036" fmla="*/ 2223060 h 3526875"/>
                <a:gd name="connsiteX2037" fmla="*/ 4797527 w 6356369"/>
                <a:gd name="connsiteY2037" fmla="*/ 2217180 h 3526875"/>
                <a:gd name="connsiteX2038" fmla="*/ 5980483 w 6356369"/>
                <a:gd name="connsiteY2038" fmla="*/ 2217152 h 3526875"/>
                <a:gd name="connsiteX2039" fmla="*/ 5920858 w 6356369"/>
                <a:gd name="connsiteY2039" fmla="*/ 2224032 h 3526875"/>
                <a:gd name="connsiteX2040" fmla="*/ 5942692 w 6356369"/>
                <a:gd name="connsiteY2040" fmla="*/ 2320644 h 3526875"/>
                <a:gd name="connsiteX2041" fmla="*/ 6039455 w 6356369"/>
                <a:gd name="connsiteY2041" fmla="*/ 2342553 h 3526875"/>
                <a:gd name="connsiteX2042" fmla="*/ 6046260 w 6356369"/>
                <a:gd name="connsiteY2042" fmla="*/ 2281012 h 3526875"/>
                <a:gd name="connsiteX2043" fmla="*/ 6040277 w 6356369"/>
                <a:gd name="connsiteY2043" fmla="*/ 2223060 h 3526875"/>
                <a:gd name="connsiteX2044" fmla="*/ 5980483 w 6356369"/>
                <a:gd name="connsiteY2044" fmla="*/ 2217152 h 3526875"/>
                <a:gd name="connsiteX2045" fmla="*/ 3185723 w 6356369"/>
                <a:gd name="connsiteY2045" fmla="*/ 2217152 h 3526875"/>
                <a:gd name="connsiteX2046" fmla="*/ 3126136 w 6356369"/>
                <a:gd name="connsiteY2046" fmla="*/ 2223060 h 3526875"/>
                <a:gd name="connsiteX2047" fmla="*/ 3120078 w 6356369"/>
                <a:gd name="connsiteY2047" fmla="*/ 2281012 h 3526875"/>
                <a:gd name="connsiteX2048" fmla="*/ 3126883 w 6356369"/>
                <a:gd name="connsiteY2048" fmla="*/ 2342553 h 3526875"/>
                <a:gd name="connsiteX2049" fmla="*/ 3223645 w 6356369"/>
                <a:gd name="connsiteY2049" fmla="*/ 2320644 h 3526875"/>
                <a:gd name="connsiteX2050" fmla="*/ 3236581 w 6356369"/>
                <a:gd name="connsiteY2050" fmla="*/ 2249905 h 3526875"/>
                <a:gd name="connsiteX2051" fmla="*/ 3242564 w 6356369"/>
                <a:gd name="connsiteY2051" fmla="*/ 2231734 h 3526875"/>
                <a:gd name="connsiteX2052" fmla="*/ 3245480 w 6356369"/>
                <a:gd name="connsiteY2052" fmla="*/ 2224032 h 3526875"/>
                <a:gd name="connsiteX2053" fmla="*/ 3185723 w 6356369"/>
                <a:gd name="connsiteY2053" fmla="*/ 2217152 h 3526875"/>
                <a:gd name="connsiteX2054" fmla="*/ 2431708 w 6356369"/>
                <a:gd name="connsiteY2054" fmla="*/ 2217152 h 3526875"/>
                <a:gd name="connsiteX2055" fmla="*/ 2372082 w 6356369"/>
                <a:gd name="connsiteY2055" fmla="*/ 2224032 h 3526875"/>
                <a:gd name="connsiteX2056" fmla="*/ 2393917 w 6356369"/>
                <a:gd name="connsiteY2056" fmla="*/ 2320644 h 3526875"/>
                <a:gd name="connsiteX2057" fmla="*/ 2490679 w 6356369"/>
                <a:gd name="connsiteY2057" fmla="*/ 2342553 h 3526875"/>
                <a:gd name="connsiteX2058" fmla="*/ 2497484 w 6356369"/>
                <a:gd name="connsiteY2058" fmla="*/ 2281012 h 3526875"/>
                <a:gd name="connsiteX2059" fmla="*/ 2491501 w 6356369"/>
                <a:gd name="connsiteY2059" fmla="*/ 2223060 h 3526875"/>
                <a:gd name="connsiteX2060" fmla="*/ 2431708 w 6356369"/>
                <a:gd name="connsiteY2060" fmla="*/ 2217152 h 3526875"/>
                <a:gd name="connsiteX2061" fmla="*/ 1248808 w 6356369"/>
                <a:gd name="connsiteY2061" fmla="*/ 2217152 h 3526875"/>
                <a:gd name="connsiteX2062" fmla="*/ 1189182 w 6356369"/>
                <a:gd name="connsiteY2062" fmla="*/ 2224032 h 3526875"/>
                <a:gd name="connsiteX2063" fmla="*/ 1211017 w 6356369"/>
                <a:gd name="connsiteY2063" fmla="*/ 2320644 h 3526875"/>
                <a:gd name="connsiteX2064" fmla="*/ 1307778 w 6356369"/>
                <a:gd name="connsiteY2064" fmla="*/ 2342553 h 3526875"/>
                <a:gd name="connsiteX2065" fmla="*/ 1314658 w 6356369"/>
                <a:gd name="connsiteY2065" fmla="*/ 2281012 h 3526875"/>
                <a:gd name="connsiteX2066" fmla="*/ 1308601 w 6356369"/>
                <a:gd name="connsiteY2066" fmla="*/ 2223060 h 3526875"/>
                <a:gd name="connsiteX2067" fmla="*/ 1248808 w 6356369"/>
                <a:gd name="connsiteY2067" fmla="*/ 2217152 h 3526875"/>
                <a:gd name="connsiteX2068" fmla="*/ 5551674 w 6356369"/>
                <a:gd name="connsiteY2068" fmla="*/ 2217124 h 3526875"/>
                <a:gd name="connsiteX2069" fmla="*/ 5491936 w 6356369"/>
                <a:gd name="connsiteY2069" fmla="*/ 2223060 h 3526875"/>
                <a:gd name="connsiteX2070" fmla="*/ 5485879 w 6356369"/>
                <a:gd name="connsiteY2070" fmla="*/ 2281012 h 3526875"/>
                <a:gd name="connsiteX2071" fmla="*/ 5492758 w 6356369"/>
                <a:gd name="connsiteY2071" fmla="*/ 2342553 h 3526875"/>
                <a:gd name="connsiteX2072" fmla="*/ 5589520 w 6356369"/>
                <a:gd name="connsiteY2072" fmla="*/ 2320644 h 3526875"/>
                <a:gd name="connsiteX2073" fmla="*/ 5611355 w 6356369"/>
                <a:gd name="connsiteY2073" fmla="*/ 2224032 h 3526875"/>
                <a:gd name="connsiteX2074" fmla="*/ 5551674 w 6356369"/>
                <a:gd name="connsiteY2074" fmla="*/ 2217124 h 3526875"/>
                <a:gd name="connsiteX2075" fmla="*/ 4368848 w 6356369"/>
                <a:gd name="connsiteY2075" fmla="*/ 2217124 h 3526875"/>
                <a:gd name="connsiteX2076" fmla="*/ 4309110 w 6356369"/>
                <a:gd name="connsiteY2076" fmla="*/ 2223060 h 3526875"/>
                <a:gd name="connsiteX2077" fmla="*/ 4303053 w 6356369"/>
                <a:gd name="connsiteY2077" fmla="*/ 2281012 h 3526875"/>
                <a:gd name="connsiteX2078" fmla="*/ 4309858 w 6356369"/>
                <a:gd name="connsiteY2078" fmla="*/ 2342553 h 3526875"/>
                <a:gd name="connsiteX2079" fmla="*/ 4406620 w 6356369"/>
                <a:gd name="connsiteY2079" fmla="*/ 2320644 h 3526875"/>
                <a:gd name="connsiteX2080" fmla="*/ 4428530 w 6356369"/>
                <a:gd name="connsiteY2080" fmla="*/ 2224032 h 3526875"/>
                <a:gd name="connsiteX2081" fmla="*/ 4368848 w 6356369"/>
                <a:gd name="connsiteY2081" fmla="*/ 2217124 h 3526875"/>
                <a:gd name="connsiteX2082" fmla="*/ 2002973 w 6356369"/>
                <a:gd name="connsiteY2082" fmla="*/ 2217124 h 3526875"/>
                <a:gd name="connsiteX2083" fmla="*/ 1943235 w 6356369"/>
                <a:gd name="connsiteY2083" fmla="*/ 2223060 h 3526875"/>
                <a:gd name="connsiteX2084" fmla="*/ 1937178 w 6356369"/>
                <a:gd name="connsiteY2084" fmla="*/ 2281012 h 3526875"/>
                <a:gd name="connsiteX2085" fmla="*/ 1944058 w 6356369"/>
                <a:gd name="connsiteY2085" fmla="*/ 2342553 h 3526875"/>
                <a:gd name="connsiteX2086" fmla="*/ 2040819 w 6356369"/>
                <a:gd name="connsiteY2086" fmla="*/ 2320644 h 3526875"/>
                <a:gd name="connsiteX2087" fmla="*/ 2062654 w 6356369"/>
                <a:gd name="connsiteY2087" fmla="*/ 2224032 h 3526875"/>
                <a:gd name="connsiteX2088" fmla="*/ 2002973 w 6356369"/>
                <a:gd name="connsiteY2088" fmla="*/ 2217124 h 3526875"/>
                <a:gd name="connsiteX2089" fmla="*/ 819997 w 6356369"/>
                <a:gd name="connsiteY2089" fmla="*/ 2217124 h 3526875"/>
                <a:gd name="connsiteX2090" fmla="*/ 760260 w 6356369"/>
                <a:gd name="connsiteY2090" fmla="*/ 2223060 h 3526875"/>
                <a:gd name="connsiteX2091" fmla="*/ 754203 w 6356369"/>
                <a:gd name="connsiteY2091" fmla="*/ 2281012 h 3526875"/>
                <a:gd name="connsiteX2092" fmla="*/ 761083 w 6356369"/>
                <a:gd name="connsiteY2092" fmla="*/ 2342553 h 3526875"/>
                <a:gd name="connsiteX2093" fmla="*/ 857844 w 6356369"/>
                <a:gd name="connsiteY2093" fmla="*/ 2320644 h 3526875"/>
                <a:gd name="connsiteX2094" fmla="*/ 879679 w 6356369"/>
                <a:gd name="connsiteY2094" fmla="*/ 2224032 h 3526875"/>
                <a:gd name="connsiteX2095" fmla="*/ 819997 w 6356369"/>
                <a:gd name="connsiteY2095" fmla="*/ 2217124 h 3526875"/>
                <a:gd name="connsiteX2096" fmla="*/ 3614552 w 6356369"/>
                <a:gd name="connsiteY2096" fmla="*/ 2217106 h 3526875"/>
                <a:gd name="connsiteX2097" fmla="*/ 3554982 w 6356369"/>
                <a:gd name="connsiteY2097" fmla="*/ 2223957 h 3526875"/>
                <a:gd name="connsiteX2098" fmla="*/ 3576817 w 6356369"/>
                <a:gd name="connsiteY2098" fmla="*/ 2320644 h 3526875"/>
                <a:gd name="connsiteX2099" fmla="*/ 3673579 w 6356369"/>
                <a:gd name="connsiteY2099" fmla="*/ 2342479 h 3526875"/>
                <a:gd name="connsiteX2100" fmla="*/ 3680384 w 6356369"/>
                <a:gd name="connsiteY2100" fmla="*/ 2280937 h 3526875"/>
                <a:gd name="connsiteX2101" fmla="*/ 3674402 w 6356369"/>
                <a:gd name="connsiteY2101" fmla="*/ 2222985 h 3526875"/>
                <a:gd name="connsiteX2102" fmla="*/ 3614552 w 6356369"/>
                <a:gd name="connsiteY2102" fmla="*/ 2217106 h 3526875"/>
                <a:gd name="connsiteX2103" fmla="*/ 3991756 w 6356369"/>
                <a:gd name="connsiteY2103" fmla="*/ 2159350 h 3526875"/>
                <a:gd name="connsiteX2104" fmla="*/ 3908006 w 6356369"/>
                <a:gd name="connsiteY2104" fmla="*/ 2212292 h 3526875"/>
                <a:gd name="connsiteX2105" fmla="*/ 3946591 w 6356369"/>
                <a:gd name="connsiteY2105" fmla="*/ 2260822 h 3526875"/>
                <a:gd name="connsiteX2106" fmla="*/ 3991756 w 6356369"/>
                <a:gd name="connsiteY2106" fmla="*/ 2297389 h 3526875"/>
                <a:gd name="connsiteX2107" fmla="*/ 4036922 w 6356369"/>
                <a:gd name="connsiteY2107" fmla="*/ 2260747 h 3526875"/>
                <a:gd name="connsiteX2108" fmla="*/ 4075507 w 6356369"/>
                <a:gd name="connsiteY2108" fmla="*/ 2212292 h 3526875"/>
                <a:gd name="connsiteX2109" fmla="*/ 3991756 w 6356369"/>
                <a:gd name="connsiteY2109" fmla="*/ 2159350 h 3526875"/>
                <a:gd name="connsiteX2110" fmla="*/ 2808856 w 6356369"/>
                <a:gd name="connsiteY2110" fmla="*/ 2159350 h 3526875"/>
                <a:gd name="connsiteX2111" fmla="*/ 2725105 w 6356369"/>
                <a:gd name="connsiteY2111" fmla="*/ 2212217 h 3526875"/>
                <a:gd name="connsiteX2112" fmla="*/ 2763690 w 6356369"/>
                <a:gd name="connsiteY2112" fmla="*/ 2260673 h 3526875"/>
                <a:gd name="connsiteX2113" fmla="*/ 2808856 w 6356369"/>
                <a:gd name="connsiteY2113" fmla="*/ 2297313 h 3526875"/>
                <a:gd name="connsiteX2114" fmla="*/ 2854021 w 6356369"/>
                <a:gd name="connsiteY2114" fmla="*/ 2260673 h 3526875"/>
                <a:gd name="connsiteX2115" fmla="*/ 2892606 w 6356369"/>
                <a:gd name="connsiteY2115" fmla="*/ 2212217 h 3526875"/>
                <a:gd name="connsiteX2116" fmla="*/ 2808856 w 6356369"/>
                <a:gd name="connsiteY2116" fmla="*/ 2159350 h 3526875"/>
                <a:gd name="connsiteX2117" fmla="*/ 1625881 w 6356369"/>
                <a:gd name="connsiteY2117" fmla="*/ 2159350 h 3526875"/>
                <a:gd name="connsiteX2118" fmla="*/ 1542130 w 6356369"/>
                <a:gd name="connsiteY2118" fmla="*/ 2212217 h 3526875"/>
                <a:gd name="connsiteX2119" fmla="*/ 1580715 w 6356369"/>
                <a:gd name="connsiteY2119" fmla="*/ 2260747 h 3526875"/>
                <a:gd name="connsiteX2120" fmla="*/ 1625881 w 6356369"/>
                <a:gd name="connsiteY2120" fmla="*/ 2297313 h 3526875"/>
                <a:gd name="connsiteX2121" fmla="*/ 1671046 w 6356369"/>
                <a:gd name="connsiteY2121" fmla="*/ 2260673 h 3526875"/>
                <a:gd name="connsiteX2122" fmla="*/ 1709631 w 6356369"/>
                <a:gd name="connsiteY2122" fmla="*/ 2212217 h 3526875"/>
                <a:gd name="connsiteX2123" fmla="*/ 1625881 w 6356369"/>
                <a:gd name="connsiteY2123" fmla="*/ 2159350 h 3526875"/>
                <a:gd name="connsiteX2124" fmla="*/ 5174656 w 6356369"/>
                <a:gd name="connsiteY2124" fmla="*/ 2159275 h 3526875"/>
                <a:gd name="connsiteX2125" fmla="*/ 5090906 w 6356369"/>
                <a:gd name="connsiteY2125" fmla="*/ 2212217 h 3526875"/>
                <a:gd name="connsiteX2126" fmla="*/ 5129490 w 6356369"/>
                <a:gd name="connsiteY2126" fmla="*/ 2260747 h 3526875"/>
                <a:gd name="connsiteX2127" fmla="*/ 5174656 w 6356369"/>
                <a:gd name="connsiteY2127" fmla="*/ 2297313 h 3526875"/>
                <a:gd name="connsiteX2128" fmla="*/ 5219822 w 6356369"/>
                <a:gd name="connsiteY2128" fmla="*/ 2260673 h 3526875"/>
                <a:gd name="connsiteX2129" fmla="*/ 5227898 w 6356369"/>
                <a:gd name="connsiteY2129" fmla="*/ 2252298 h 3526875"/>
                <a:gd name="connsiteX2130" fmla="*/ 5242704 w 6356369"/>
                <a:gd name="connsiteY2130" fmla="*/ 2234874 h 3526875"/>
                <a:gd name="connsiteX2131" fmla="*/ 5258631 w 6356369"/>
                <a:gd name="connsiteY2131" fmla="*/ 2212292 h 3526875"/>
                <a:gd name="connsiteX2132" fmla="*/ 5174656 w 6356369"/>
                <a:gd name="connsiteY2132" fmla="*/ 2159275 h 3526875"/>
                <a:gd name="connsiteX2133" fmla="*/ 442980 w 6356369"/>
                <a:gd name="connsiteY2133" fmla="*/ 2159275 h 3526875"/>
                <a:gd name="connsiteX2134" fmla="*/ 359230 w 6356369"/>
                <a:gd name="connsiteY2134" fmla="*/ 2212217 h 3526875"/>
                <a:gd name="connsiteX2135" fmla="*/ 397815 w 6356369"/>
                <a:gd name="connsiteY2135" fmla="*/ 2260747 h 3526875"/>
                <a:gd name="connsiteX2136" fmla="*/ 442980 w 6356369"/>
                <a:gd name="connsiteY2136" fmla="*/ 2297313 h 3526875"/>
                <a:gd name="connsiteX2137" fmla="*/ 488146 w 6356369"/>
                <a:gd name="connsiteY2137" fmla="*/ 2260673 h 3526875"/>
                <a:gd name="connsiteX2138" fmla="*/ 526731 w 6356369"/>
                <a:gd name="connsiteY2138" fmla="*/ 2212217 h 3526875"/>
                <a:gd name="connsiteX2139" fmla="*/ 442980 w 6356369"/>
                <a:gd name="connsiteY2139" fmla="*/ 2159275 h 3526875"/>
                <a:gd name="connsiteX2140" fmla="*/ 5766144 w 6356369"/>
                <a:gd name="connsiteY2140" fmla="*/ 2109473 h 3526875"/>
                <a:gd name="connsiteX2141" fmla="*/ 5720978 w 6356369"/>
                <a:gd name="connsiteY2141" fmla="*/ 2146263 h 3526875"/>
                <a:gd name="connsiteX2142" fmla="*/ 5682394 w 6356369"/>
                <a:gd name="connsiteY2142" fmla="*/ 2194644 h 3526875"/>
                <a:gd name="connsiteX2143" fmla="*/ 5766144 w 6356369"/>
                <a:gd name="connsiteY2143" fmla="*/ 2247437 h 3526875"/>
                <a:gd name="connsiteX2144" fmla="*/ 5849970 w 6356369"/>
                <a:gd name="connsiteY2144" fmla="*/ 2194570 h 3526875"/>
                <a:gd name="connsiteX2145" fmla="*/ 5811384 w 6356369"/>
                <a:gd name="connsiteY2145" fmla="*/ 2146189 h 3526875"/>
                <a:gd name="connsiteX2146" fmla="*/ 5766144 w 6356369"/>
                <a:gd name="connsiteY2146" fmla="*/ 2109473 h 3526875"/>
                <a:gd name="connsiteX2147" fmla="*/ 4583244 w 6356369"/>
                <a:gd name="connsiteY2147" fmla="*/ 2109473 h 3526875"/>
                <a:gd name="connsiteX2148" fmla="*/ 4538078 w 6356369"/>
                <a:gd name="connsiteY2148" fmla="*/ 2146263 h 3526875"/>
                <a:gd name="connsiteX2149" fmla="*/ 4499493 w 6356369"/>
                <a:gd name="connsiteY2149" fmla="*/ 2194644 h 3526875"/>
                <a:gd name="connsiteX2150" fmla="*/ 4583244 w 6356369"/>
                <a:gd name="connsiteY2150" fmla="*/ 2247437 h 3526875"/>
                <a:gd name="connsiteX2151" fmla="*/ 4666994 w 6356369"/>
                <a:gd name="connsiteY2151" fmla="*/ 2194570 h 3526875"/>
                <a:gd name="connsiteX2152" fmla="*/ 4628484 w 6356369"/>
                <a:gd name="connsiteY2152" fmla="*/ 2146189 h 3526875"/>
                <a:gd name="connsiteX2153" fmla="*/ 4583244 w 6356369"/>
                <a:gd name="connsiteY2153" fmla="*/ 2109473 h 3526875"/>
                <a:gd name="connsiteX2154" fmla="*/ 3400268 w 6356369"/>
                <a:gd name="connsiteY2154" fmla="*/ 2109473 h 3526875"/>
                <a:gd name="connsiteX2155" fmla="*/ 3355178 w 6356369"/>
                <a:gd name="connsiteY2155" fmla="*/ 2146263 h 3526875"/>
                <a:gd name="connsiteX2156" fmla="*/ 3355103 w 6356369"/>
                <a:gd name="connsiteY2156" fmla="*/ 2146338 h 3526875"/>
                <a:gd name="connsiteX2157" fmla="*/ 3347252 w 6356369"/>
                <a:gd name="connsiteY2157" fmla="*/ 2154489 h 3526875"/>
                <a:gd name="connsiteX2158" fmla="*/ 3345606 w 6356369"/>
                <a:gd name="connsiteY2158" fmla="*/ 2156358 h 3526875"/>
                <a:gd name="connsiteX2159" fmla="*/ 3332296 w 6356369"/>
                <a:gd name="connsiteY2159" fmla="*/ 2171987 h 3526875"/>
                <a:gd name="connsiteX2160" fmla="*/ 3316369 w 6356369"/>
                <a:gd name="connsiteY2160" fmla="*/ 2194570 h 3526875"/>
                <a:gd name="connsiteX2161" fmla="*/ 3400268 w 6356369"/>
                <a:gd name="connsiteY2161" fmla="*/ 2247512 h 3526875"/>
                <a:gd name="connsiteX2162" fmla="*/ 3484094 w 6356369"/>
                <a:gd name="connsiteY2162" fmla="*/ 2194570 h 3526875"/>
                <a:gd name="connsiteX2163" fmla="*/ 3445509 w 6356369"/>
                <a:gd name="connsiteY2163" fmla="*/ 2146189 h 3526875"/>
                <a:gd name="connsiteX2164" fmla="*/ 3400268 w 6356369"/>
                <a:gd name="connsiteY2164" fmla="*/ 2109473 h 3526875"/>
                <a:gd name="connsiteX2165" fmla="*/ 2217368 w 6356369"/>
                <a:gd name="connsiteY2165" fmla="*/ 2109473 h 3526875"/>
                <a:gd name="connsiteX2166" fmla="*/ 2172202 w 6356369"/>
                <a:gd name="connsiteY2166" fmla="*/ 2146263 h 3526875"/>
                <a:gd name="connsiteX2167" fmla="*/ 2133617 w 6356369"/>
                <a:gd name="connsiteY2167" fmla="*/ 2194644 h 3526875"/>
                <a:gd name="connsiteX2168" fmla="*/ 2217368 w 6356369"/>
                <a:gd name="connsiteY2168" fmla="*/ 2247437 h 3526875"/>
                <a:gd name="connsiteX2169" fmla="*/ 2301194 w 6356369"/>
                <a:gd name="connsiteY2169" fmla="*/ 2194570 h 3526875"/>
                <a:gd name="connsiteX2170" fmla="*/ 2262609 w 6356369"/>
                <a:gd name="connsiteY2170" fmla="*/ 2146189 h 3526875"/>
                <a:gd name="connsiteX2171" fmla="*/ 2217368 w 6356369"/>
                <a:gd name="connsiteY2171" fmla="*/ 2109473 h 3526875"/>
                <a:gd name="connsiteX2172" fmla="*/ 1034468 w 6356369"/>
                <a:gd name="connsiteY2172" fmla="*/ 2109473 h 3526875"/>
                <a:gd name="connsiteX2173" fmla="*/ 989303 w 6356369"/>
                <a:gd name="connsiteY2173" fmla="*/ 2146263 h 3526875"/>
                <a:gd name="connsiteX2174" fmla="*/ 950718 w 6356369"/>
                <a:gd name="connsiteY2174" fmla="*/ 2194644 h 3526875"/>
                <a:gd name="connsiteX2175" fmla="*/ 1034468 w 6356369"/>
                <a:gd name="connsiteY2175" fmla="*/ 2247437 h 3526875"/>
                <a:gd name="connsiteX2176" fmla="*/ 1118219 w 6356369"/>
                <a:gd name="connsiteY2176" fmla="*/ 2194570 h 3526875"/>
                <a:gd name="connsiteX2177" fmla="*/ 1079708 w 6356369"/>
                <a:gd name="connsiteY2177" fmla="*/ 2146189 h 3526875"/>
                <a:gd name="connsiteX2178" fmla="*/ 1034468 w 6356369"/>
                <a:gd name="connsiteY2178" fmla="*/ 2109473 h 3526875"/>
                <a:gd name="connsiteX2179" fmla="*/ 6288462 w 6356369"/>
                <a:gd name="connsiteY2179" fmla="*/ 2076272 h 3526875"/>
                <a:gd name="connsiteX2180" fmla="*/ 6231334 w 6356369"/>
                <a:gd name="connsiteY2180" fmla="*/ 2085843 h 3526875"/>
                <a:gd name="connsiteX2181" fmla="*/ 6250700 w 6356369"/>
                <a:gd name="connsiteY2181" fmla="*/ 2167650 h 3526875"/>
                <a:gd name="connsiteX2182" fmla="*/ 6322187 w 6356369"/>
                <a:gd name="connsiteY2182" fmla="*/ 2123531 h 3526875"/>
                <a:gd name="connsiteX2183" fmla="*/ 6288462 w 6356369"/>
                <a:gd name="connsiteY2183" fmla="*/ 2076272 h 3526875"/>
                <a:gd name="connsiteX2184" fmla="*/ 5243676 w 6356369"/>
                <a:gd name="connsiteY2184" fmla="*/ 2076272 h 3526875"/>
                <a:gd name="connsiteX2185" fmla="*/ 5210026 w 6356369"/>
                <a:gd name="connsiteY2185" fmla="*/ 2123456 h 3526875"/>
                <a:gd name="connsiteX2186" fmla="*/ 5281513 w 6356369"/>
                <a:gd name="connsiteY2186" fmla="*/ 2167650 h 3526875"/>
                <a:gd name="connsiteX2187" fmla="*/ 5300880 w 6356369"/>
                <a:gd name="connsiteY2187" fmla="*/ 2085919 h 3526875"/>
                <a:gd name="connsiteX2188" fmla="*/ 5243676 w 6356369"/>
                <a:gd name="connsiteY2188" fmla="*/ 2076272 h 3526875"/>
                <a:gd name="connsiteX2189" fmla="*/ 5105638 w 6356369"/>
                <a:gd name="connsiteY2189" fmla="*/ 2076272 h 3526875"/>
                <a:gd name="connsiteX2190" fmla="*/ 5048433 w 6356369"/>
                <a:gd name="connsiteY2190" fmla="*/ 2085843 h 3526875"/>
                <a:gd name="connsiteX2191" fmla="*/ 5067800 w 6356369"/>
                <a:gd name="connsiteY2191" fmla="*/ 2167575 h 3526875"/>
                <a:gd name="connsiteX2192" fmla="*/ 5139286 w 6356369"/>
                <a:gd name="connsiteY2192" fmla="*/ 2123531 h 3526875"/>
                <a:gd name="connsiteX2193" fmla="*/ 5105638 w 6356369"/>
                <a:gd name="connsiteY2193" fmla="*/ 2076272 h 3526875"/>
                <a:gd name="connsiteX2194" fmla="*/ 4060776 w 6356369"/>
                <a:gd name="connsiteY2194" fmla="*/ 2076272 h 3526875"/>
                <a:gd name="connsiteX2195" fmla="*/ 4027126 w 6356369"/>
                <a:gd name="connsiteY2195" fmla="*/ 2123456 h 3526875"/>
                <a:gd name="connsiteX2196" fmla="*/ 4098613 w 6356369"/>
                <a:gd name="connsiteY2196" fmla="*/ 2167575 h 3526875"/>
                <a:gd name="connsiteX2197" fmla="*/ 4117980 w 6356369"/>
                <a:gd name="connsiteY2197" fmla="*/ 2085843 h 3526875"/>
                <a:gd name="connsiteX2198" fmla="*/ 4060776 w 6356369"/>
                <a:gd name="connsiteY2198" fmla="*/ 2076272 h 3526875"/>
                <a:gd name="connsiteX2199" fmla="*/ 3922737 w 6356369"/>
                <a:gd name="connsiteY2199" fmla="*/ 2076272 h 3526875"/>
                <a:gd name="connsiteX2200" fmla="*/ 3865532 w 6356369"/>
                <a:gd name="connsiteY2200" fmla="*/ 2085843 h 3526875"/>
                <a:gd name="connsiteX2201" fmla="*/ 3884899 w 6356369"/>
                <a:gd name="connsiteY2201" fmla="*/ 2167575 h 3526875"/>
                <a:gd name="connsiteX2202" fmla="*/ 3956386 w 6356369"/>
                <a:gd name="connsiteY2202" fmla="*/ 2123531 h 3526875"/>
                <a:gd name="connsiteX2203" fmla="*/ 3922737 w 6356369"/>
                <a:gd name="connsiteY2203" fmla="*/ 2076272 h 3526875"/>
                <a:gd name="connsiteX2204" fmla="*/ 2877875 w 6356369"/>
                <a:gd name="connsiteY2204" fmla="*/ 2076272 h 3526875"/>
                <a:gd name="connsiteX2205" fmla="*/ 2844225 w 6356369"/>
                <a:gd name="connsiteY2205" fmla="*/ 2123456 h 3526875"/>
                <a:gd name="connsiteX2206" fmla="*/ 2915712 w 6356369"/>
                <a:gd name="connsiteY2206" fmla="*/ 2167575 h 3526875"/>
                <a:gd name="connsiteX2207" fmla="*/ 2935080 w 6356369"/>
                <a:gd name="connsiteY2207" fmla="*/ 2085843 h 3526875"/>
                <a:gd name="connsiteX2208" fmla="*/ 2877875 w 6356369"/>
                <a:gd name="connsiteY2208" fmla="*/ 2076272 h 3526875"/>
                <a:gd name="connsiteX2209" fmla="*/ 2739762 w 6356369"/>
                <a:gd name="connsiteY2209" fmla="*/ 2076272 h 3526875"/>
                <a:gd name="connsiteX2210" fmla="*/ 2682632 w 6356369"/>
                <a:gd name="connsiteY2210" fmla="*/ 2085843 h 3526875"/>
                <a:gd name="connsiteX2211" fmla="*/ 2701999 w 6356369"/>
                <a:gd name="connsiteY2211" fmla="*/ 2167575 h 3526875"/>
                <a:gd name="connsiteX2212" fmla="*/ 2773486 w 6356369"/>
                <a:gd name="connsiteY2212" fmla="*/ 2123531 h 3526875"/>
                <a:gd name="connsiteX2213" fmla="*/ 2739762 w 6356369"/>
                <a:gd name="connsiteY2213" fmla="*/ 2076272 h 3526875"/>
                <a:gd name="connsiteX2214" fmla="*/ 1694900 w 6356369"/>
                <a:gd name="connsiteY2214" fmla="*/ 2076272 h 3526875"/>
                <a:gd name="connsiteX2215" fmla="*/ 1661250 w 6356369"/>
                <a:gd name="connsiteY2215" fmla="*/ 2123456 h 3526875"/>
                <a:gd name="connsiteX2216" fmla="*/ 1732812 w 6356369"/>
                <a:gd name="connsiteY2216" fmla="*/ 2167650 h 3526875"/>
                <a:gd name="connsiteX2217" fmla="*/ 1752179 w 6356369"/>
                <a:gd name="connsiteY2217" fmla="*/ 2085919 h 3526875"/>
                <a:gd name="connsiteX2218" fmla="*/ 1694900 w 6356369"/>
                <a:gd name="connsiteY2218" fmla="*/ 2076272 h 3526875"/>
                <a:gd name="connsiteX2219" fmla="*/ 1556861 w 6356369"/>
                <a:gd name="connsiteY2219" fmla="*/ 2076272 h 3526875"/>
                <a:gd name="connsiteX2220" fmla="*/ 1499657 w 6356369"/>
                <a:gd name="connsiteY2220" fmla="*/ 2085843 h 3526875"/>
                <a:gd name="connsiteX2221" fmla="*/ 1519024 w 6356369"/>
                <a:gd name="connsiteY2221" fmla="*/ 2167575 h 3526875"/>
                <a:gd name="connsiteX2222" fmla="*/ 1590511 w 6356369"/>
                <a:gd name="connsiteY2222" fmla="*/ 2123531 h 3526875"/>
                <a:gd name="connsiteX2223" fmla="*/ 1556861 w 6356369"/>
                <a:gd name="connsiteY2223" fmla="*/ 2076272 h 3526875"/>
                <a:gd name="connsiteX2224" fmla="*/ 512000 w 6356369"/>
                <a:gd name="connsiteY2224" fmla="*/ 2076272 h 3526875"/>
                <a:gd name="connsiteX2225" fmla="*/ 478350 w 6356369"/>
                <a:gd name="connsiteY2225" fmla="*/ 2123456 h 3526875"/>
                <a:gd name="connsiteX2226" fmla="*/ 549837 w 6356369"/>
                <a:gd name="connsiteY2226" fmla="*/ 2167575 h 3526875"/>
                <a:gd name="connsiteX2227" fmla="*/ 569204 w 6356369"/>
                <a:gd name="connsiteY2227" fmla="*/ 2085919 h 3526875"/>
                <a:gd name="connsiteX2228" fmla="*/ 512000 w 6356369"/>
                <a:gd name="connsiteY2228" fmla="*/ 2076272 h 3526875"/>
                <a:gd name="connsiteX2229" fmla="*/ 373961 w 6356369"/>
                <a:gd name="connsiteY2229" fmla="*/ 2076272 h 3526875"/>
                <a:gd name="connsiteX2230" fmla="*/ 316756 w 6356369"/>
                <a:gd name="connsiteY2230" fmla="*/ 2085843 h 3526875"/>
                <a:gd name="connsiteX2231" fmla="*/ 336124 w 6356369"/>
                <a:gd name="connsiteY2231" fmla="*/ 2167650 h 3526875"/>
                <a:gd name="connsiteX2232" fmla="*/ 407611 w 6356369"/>
                <a:gd name="connsiteY2232" fmla="*/ 2123531 h 3526875"/>
                <a:gd name="connsiteX2233" fmla="*/ 373961 w 6356369"/>
                <a:gd name="connsiteY2233" fmla="*/ 2076272 h 3526875"/>
                <a:gd name="connsiteX2234" fmla="*/ 6084171 w 6356369"/>
                <a:gd name="connsiteY2234" fmla="*/ 2064307 h 3526875"/>
                <a:gd name="connsiteX2235" fmla="*/ 6077367 w 6356369"/>
                <a:gd name="connsiteY2235" fmla="*/ 2125849 h 3526875"/>
                <a:gd name="connsiteX2236" fmla="*/ 6083348 w 6356369"/>
                <a:gd name="connsiteY2236" fmla="*/ 2183726 h 3526875"/>
                <a:gd name="connsiteX2237" fmla="*/ 6141376 w 6356369"/>
                <a:gd name="connsiteY2237" fmla="*/ 2189709 h 3526875"/>
                <a:gd name="connsiteX2238" fmla="*/ 6202843 w 6356369"/>
                <a:gd name="connsiteY2238" fmla="*/ 2182904 h 3526875"/>
                <a:gd name="connsiteX2239" fmla="*/ 6180933 w 6356369"/>
                <a:gd name="connsiteY2239" fmla="*/ 2086142 h 3526875"/>
                <a:gd name="connsiteX2240" fmla="*/ 6084171 w 6356369"/>
                <a:gd name="connsiteY2240" fmla="*/ 2064307 h 3526875"/>
                <a:gd name="connsiteX2241" fmla="*/ 5447967 w 6356369"/>
                <a:gd name="connsiteY2241" fmla="*/ 2064307 h 3526875"/>
                <a:gd name="connsiteX2242" fmla="*/ 5351206 w 6356369"/>
                <a:gd name="connsiteY2242" fmla="*/ 2086217 h 3526875"/>
                <a:gd name="connsiteX2243" fmla="*/ 5329370 w 6356369"/>
                <a:gd name="connsiteY2243" fmla="*/ 2182904 h 3526875"/>
                <a:gd name="connsiteX2244" fmla="*/ 5390912 w 6356369"/>
                <a:gd name="connsiteY2244" fmla="*/ 2189709 h 3526875"/>
                <a:gd name="connsiteX2245" fmla="*/ 5448790 w 6356369"/>
                <a:gd name="connsiteY2245" fmla="*/ 2183802 h 3526875"/>
                <a:gd name="connsiteX2246" fmla="*/ 5454772 w 6356369"/>
                <a:gd name="connsiteY2246" fmla="*/ 2125849 h 3526875"/>
                <a:gd name="connsiteX2247" fmla="*/ 5447967 w 6356369"/>
                <a:gd name="connsiteY2247" fmla="*/ 2064307 h 3526875"/>
                <a:gd name="connsiteX2248" fmla="*/ 4901346 w 6356369"/>
                <a:gd name="connsiteY2248" fmla="*/ 2064307 h 3526875"/>
                <a:gd name="connsiteX2249" fmla="*/ 4894466 w 6356369"/>
                <a:gd name="connsiteY2249" fmla="*/ 2125849 h 3526875"/>
                <a:gd name="connsiteX2250" fmla="*/ 4900448 w 6356369"/>
                <a:gd name="connsiteY2250" fmla="*/ 2183726 h 3526875"/>
                <a:gd name="connsiteX2251" fmla="*/ 4958400 w 6356369"/>
                <a:gd name="connsiteY2251" fmla="*/ 2189709 h 3526875"/>
                <a:gd name="connsiteX2252" fmla="*/ 5019943 w 6356369"/>
                <a:gd name="connsiteY2252" fmla="*/ 2182904 h 3526875"/>
                <a:gd name="connsiteX2253" fmla="*/ 4998108 w 6356369"/>
                <a:gd name="connsiteY2253" fmla="*/ 2086142 h 3526875"/>
                <a:gd name="connsiteX2254" fmla="*/ 4901346 w 6356369"/>
                <a:gd name="connsiteY2254" fmla="*/ 2064307 h 3526875"/>
                <a:gd name="connsiteX2255" fmla="*/ 4265067 w 6356369"/>
                <a:gd name="connsiteY2255" fmla="*/ 2064307 h 3526875"/>
                <a:gd name="connsiteX2256" fmla="*/ 4168305 w 6356369"/>
                <a:gd name="connsiteY2256" fmla="*/ 2086217 h 3526875"/>
                <a:gd name="connsiteX2257" fmla="*/ 4146396 w 6356369"/>
                <a:gd name="connsiteY2257" fmla="*/ 2182904 h 3526875"/>
                <a:gd name="connsiteX2258" fmla="*/ 4208012 w 6356369"/>
                <a:gd name="connsiteY2258" fmla="*/ 2189709 h 3526875"/>
                <a:gd name="connsiteX2259" fmla="*/ 4265964 w 6356369"/>
                <a:gd name="connsiteY2259" fmla="*/ 2183802 h 3526875"/>
                <a:gd name="connsiteX2260" fmla="*/ 4271946 w 6356369"/>
                <a:gd name="connsiteY2260" fmla="*/ 2125849 h 3526875"/>
                <a:gd name="connsiteX2261" fmla="*/ 4268282 w 6356369"/>
                <a:gd name="connsiteY2261" fmla="*/ 2080535 h 3526875"/>
                <a:gd name="connsiteX2262" fmla="*/ 4265067 w 6356369"/>
                <a:gd name="connsiteY2262" fmla="*/ 2064307 h 3526875"/>
                <a:gd name="connsiteX2263" fmla="*/ 3718370 w 6356369"/>
                <a:gd name="connsiteY2263" fmla="*/ 2064307 h 3526875"/>
                <a:gd name="connsiteX2264" fmla="*/ 3711491 w 6356369"/>
                <a:gd name="connsiteY2264" fmla="*/ 2125849 h 3526875"/>
                <a:gd name="connsiteX2265" fmla="*/ 3717548 w 6356369"/>
                <a:gd name="connsiteY2265" fmla="*/ 2183726 h 3526875"/>
                <a:gd name="connsiteX2266" fmla="*/ 3775501 w 6356369"/>
                <a:gd name="connsiteY2266" fmla="*/ 2189709 h 3526875"/>
                <a:gd name="connsiteX2267" fmla="*/ 3837042 w 6356369"/>
                <a:gd name="connsiteY2267" fmla="*/ 2182904 h 3526875"/>
                <a:gd name="connsiteX2268" fmla="*/ 3815132 w 6356369"/>
                <a:gd name="connsiteY2268" fmla="*/ 2086142 h 3526875"/>
                <a:gd name="connsiteX2269" fmla="*/ 3718370 w 6356369"/>
                <a:gd name="connsiteY2269" fmla="*/ 2064307 h 3526875"/>
                <a:gd name="connsiteX2270" fmla="*/ 3082166 w 6356369"/>
                <a:gd name="connsiteY2270" fmla="*/ 2064307 h 3526875"/>
                <a:gd name="connsiteX2271" fmla="*/ 2985404 w 6356369"/>
                <a:gd name="connsiteY2271" fmla="*/ 2086217 h 3526875"/>
                <a:gd name="connsiteX2272" fmla="*/ 2963495 w 6356369"/>
                <a:gd name="connsiteY2272" fmla="*/ 2182904 h 3526875"/>
                <a:gd name="connsiteX2273" fmla="*/ 3025111 w 6356369"/>
                <a:gd name="connsiteY2273" fmla="*/ 2189709 h 3526875"/>
                <a:gd name="connsiteX2274" fmla="*/ 3082914 w 6356369"/>
                <a:gd name="connsiteY2274" fmla="*/ 2183802 h 3526875"/>
                <a:gd name="connsiteX2275" fmla="*/ 3088971 w 6356369"/>
                <a:gd name="connsiteY2275" fmla="*/ 2125849 h 3526875"/>
                <a:gd name="connsiteX2276" fmla="*/ 3082166 w 6356369"/>
                <a:gd name="connsiteY2276" fmla="*/ 2064307 h 3526875"/>
                <a:gd name="connsiteX2277" fmla="*/ 2535470 w 6356369"/>
                <a:gd name="connsiteY2277" fmla="*/ 2064307 h 3526875"/>
                <a:gd name="connsiteX2278" fmla="*/ 2528591 w 6356369"/>
                <a:gd name="connsiteY2278" fmla="*/ 2125849 h 3526875"/>
                <a:gd name="connsiteX2279" fmla="*/ 2534573 w 6356369"/>
                <a:gd name="connsiteY2279" fmla="*/ 2183726 h 3526875"/>
                <a:gd name="connsiteX2280" fmla="*/ 2592600 w 6356369"/>
                <a:gd name="connsiteY2280" fmla="*/ 2189709 h 3526875"/>
                <a:gd name="connsiteX2281" fmla="*/ 2654142 w 6356369"/>
                <a:gd name="connsiteY2281" fmla="*/ 2182904 h 3526875"/>
                <a:gd name="connsiteX2282" fmla="*/ 2632232 w 6356369"/>
                <a:gd name="connsiteY2282" fmla="*/ 2086142 h 3526875"/>
                <a:gd name="connsiteX2283" fmla="*/ 2535470 w 6356369"/>
                <a:gd name="connsiteY2283" fmla="*/ 2064307 h 3526875"/>
                <a:gd name="connsiteX2284" fmla="*/ 1899266 w 6356369"/>
                <a:gd name="connsiteY2284" fmla="*/ 2064307 h 3526875"/>
                <a:gd name="connsiteX2285" fmla="*/ 1802504 w 6356369"/>
                <a:gd name="connsiteY2285" fmla="*/ 2086217 h 3526875"/>
                <a:gd name="connsiteX2286" fmla="*/ 1780595 w 6356369"/>
                <a:gd name="connsiteY2286" fmla="*/ 2182904 h 3526875"/>
                <a:gd name="connsiteX2287" fmla="*/ 1842136 w 6356369"/>
                <a:gd name="connsiteY2287" fmla="*/ 2189709 h 3526875"/>
                <a:gd name="connsiteX2288" fmla="*/ 1900089 w 6356369"/>
                <a:gd name="connsiteY2288" fmla="*/ 2183802 h 3526875"/>
                <a:gd name="connsiteX2289" fmla="*/ 1906070 w 6356369"/>
                <a:gd name="connsiteY2289" fmla="*/ 2125849 h 3526875"/>
                <a:gd name="connsiteX2290" fmla="*/ 1899266 w 6356369"/>
                <a:gd name="connsiteY2290" fmla="*/ 2064307 h 3526875"/>
                <a:gd name="connsiteX2291" fmla="*/ 1352570 w 6356369"/>
                <a:gd name="connsiteY2291" fmla="*/ 2064307 h 3526875"/>
                <a:gd name="connsiteX2292" fmla="*/ 1345765 w 6356369"/>
                <a:gd name="connsiteY2292" fmla="*/ 2125849 h 3526875"/>
                <a:gd name="connsiteX2293" fmla="*/ 1351747 w 6356369"/>
                <a:gd name="connsiteY2293" fmla="*/ 2183726 h 3526875"/>
                <a:gd name="connsiteX2294" fmla="*/ 1409774 w 6356369"/>
                <a:gd name="connsiteY2294" fmla="*/ 2189709 h 3526875"/>
                <a:gd name="connsiteX2295" fmla="*/ 1471242 w 6356369"/>
                <a:gd name="connsiteY2295" fmla="*/ 2182904 h 3526875"/>
                <a:gd name="connsiteX2296" fmla="*/ 1449332 w 6356369"/>
                <a:gd name="connsiteY2296" fmla="*/ 2086142 h 3526875"/>
                <a:gd name="connsiteX2297" fmla="*/ 1352570 w 6356369"/>
                <a:gd name="connsiteY2297" fmla="*/ 2064307 h 3526875"/>
                <a:gd name="connsiteX2298" fmla="*/ 716291 w 6356369"/>
                <a:gd name="connsiteY2298" fmla="*/ 2064307 h 3526875"/>
                <a:gd name="connsiteX2299" fmla="*/ 619529 w 6356369"/>
                <a:gd name="connsiteY2299" fmla="*/ 2086217 h 3526875"/>
                <a:gd name="connsiteX2300" fmla="*/ 597620 w 6356369"/>
                <a:gd name="connsiteY2300" fmla="*/ 2182979 h 3526875"/>
                <a:gd name="connsiteX2301" fmla="*/ 659161 w 6356369"/>
                <a:gd name="connsiteY2301" fmla="*/ 2189784 h 3526875"/>
                <a:gd name="connsiteX2302" fmla="*/ 717114 w 6356369"/>
                <a:gd name="connsiteY2302" fmla="*/ 2183802 h 3526875"/>
                <a:gd name="connsiteX2303" fmla="*/ 723096 w 6356369"/>
                <a:gd name="connsiteY2303" fmla="*/ 2125849 h 3526875"/>
                <a:gd name="connsiteX2304" fmla="*/ 716291 w 6356369"/>
                <a:gd name="connsiteY2304" fmla="*/ 2064307 h 3526875"/>
                <a:gd name="connsiteX2305" fmla="*/ 169595 w 6356369"/>
                <a:gd name="connsiteY2305" fmla="*/ 2064307 h 3526875"/>
                <a:gd name="connsiteX2306" fmla="*/ 162791 w 6356369"/>
                <a:gd name="connsiteY2306" fmla="*/ 2125849 h 3526875"/>
                <a:gd name="connsiteX2307" fmla="*/ 168772 w 6356369"/>
                <a:gd name="connsiteY2307" fmla="*/ 2183726 h 3526875"/>
                <a:gd name="connsiteX2308" fmla="*/ 226725 w 6356369"/>
                <a:gd name="connsiteY2308" fmla="*/ 2189709 h 3526875"/>
                <a:gd name="connsiteX2309" fmla="*/ 288192 w 6356369"/>
                <a:gd name="connsiteY2309" fmla="*/ 2182904 h 3526875"/>
                <a:gd name="connsiteX2310" fmla="*/ 266357 w 6356369"/>
                <a:gd name="connsiteY2310" fmla="*/ 2086142 h 3526875"/>
                <a:gd name="connsiteX2311" fmla="*/ 169595 w 6356369"/>
                <a:gd name="connsiteY2311" fmla="*/ 2064307 h 3526875"/>
                <a:gd name="connsiteX2312" fmla="*/ 3225962 w 6356369"/>
                <a:gd name="connsiteY2312" fmla="*/ 1954908 h 3526875"/>
                <a:gd name="connsiteX2313" fmla="*/ 3195379 w 6356369"/>
                <a:gd name="connsiteY2313" fmla="*/ 1990278 h 3526875"/>
                <a:gd name="connsiteX2314" fmla="*/ 3128453 w 6356369"/>
                <a:gd name="connsiteY2314" fmla="*/ 2041949 h 3526875"/>
                <a:gd name="connsiteX2315" fmla="*/ 3139221 w 6356369"/>
                <a:gd name="connsiteY2315" fmla="*/ 2125849 h 3526875"/>
                <a:gd name="connsiteX2316" fmla="*/ 3136081 w 6356369"/>
                <a:gd name="connsiteY2316" fmla="*/ 2170491 h 3526875"/>
                <a:gd name="connsiteX2317" fmla="*/ 3267838 w 6356369"/>
                <a:gd name="connsiteY2317" fmla="*/ 2177745 h 3526875"/>
                <a:gd name="connsiteX2318" fmla="*/ 3292738 w 6356369"/>
                <a:gd name="connsiteY2318" fmla="*/ 2141029 h 3526875"/>
                <a:gd name="connsiteX2319" fmla="*/ 3292814 w 6356369"/>
                <a:gd name="connsiteY2319" fmla="*/ 2140954 h 3526875"/>
                <a:gd name="connsiteX2320" fmla="*/ 3294683 w 6356369"/>
                <a:gd name="connsiteY2320" fmla="*/ 2138711 h 3526875"/>
                <a:gd name="connsiteX2321" fmla="*/ 3309040 w 6356369"/>
                <a:gd name="connsiteY2321" fmla="*/ 2121886 h 3526875"/>
                <a:gd name="connsiteX2322" fmla="*/ 3310088 w 6356369"/>
                <a:gd name="connsiteY2322" fmla="*/ 2120764 h 3526875"/>
                <a:gd name="connsiteX2323" fmla="*/ 3310162 w 6356369"/>
                <a:gd name="connsiteY2323" fmla="*/ 2120690 h 3526875"/>
                <a:gd name="connsiteX2324" fmla="*/ 3310162 w 6356369"/>
                <a:gd name="connsiteY2324" fmla="*/ 2120615 h 3526875"/>
                <a:gd name="connsiteX2325" fmla="*/ 3319509 w 6356369"/>
                <a:gd name="connsiteY2325" fmla="*/ 2110894 h 3526875"/>
                <a:gd name="connsiteX2326" fmla="*/ 3320706 w 6356369"/>
                <a:gd name="connsiteY2326" fmla="*/ 2109772 h 3526875"/>
                <a:gd name="connsiteX2327" fmla="*/ 3352784 w 6356369"/>
                <a:gd name="connsiteY2327" fmla="*/ 2081730 h 3526875"/>
                <a:gd name="connsiteX2328" fmla="*/ 3345906 w 6356369"/>
                <a:gd name="connsiteY2328" fmla="*/ 2075375 h 3526875"/>
                <a:gd name="connsiteX2329" fmla="*/ 3307320 w 6356369"/>
                <a:gd name="connsiteY2329" fmla="*/ 1998728 h 3526875"/>
                <a:gd name="connsiteX2330" fmla="*/ 3230674 w 6356369"/>
                <a:gd name="connsiteY2330" fmla="*/ 1960068 h 3526875"/>
                <a:gd name="connsiteX2331" fmla="*/ 3227234 w 6356369"/>
                <a:gd name="connsiteY2331" fmla="*/ 1956404 h 3526875"/>
                <a:gd name="connsiteX2332" fmla="*/ 3227159 w 6356369"/>
                <a:gd name="connsiteY2332" fmla="*/ 1956329 h 3526875"/>
                <a:gd name="connsiteX2333" fmla="*/ 3227010 w 6356369"/>
                <a:gd name="connsiteY2333" fmla="*/ 1956105 h 3526875"/>
                <a:gd name="connsiteX2334" fmla="*/ 3226785 w 6356369"/>
                <a:gd name="connsiteY2334" fmla="*/ 1955806 h 3526875"/>
                <a:gd name="connsiteX2335" fmla="*/ 3225962 w 6356369"/>
                <a:gd name="connsiteY2335" fmla="*/ 1954908 h 3526875"/>
                <a:gd name="connsiteX2336" fmla="*/ 5591764 w 6356369"/>
                <a:gd name="connsiteY2336" fmla="*/ 1954834 h 3526875"/>
                <a:gd name="connsiteX2337" fmla="*/ 5561179 w 6356369"/>
                <a:gd name="connsiteY2337" fmla="*/ 1990278 h 3526875"/>
                <a:gd name="connsiteX2338" fmla="*/ 5494254 w 6356369"/>
                <a:gd name="connsiteY2338" fmla="*/ 2041949 h 3526875"/>
                <a:gd name="connsiteX2339" fmla="*/ 5504948 w 6356369"/>
                <a:gd name="connsiteY2339" fmla="*/ 2125849 h 3526875"/>
                <a:gd name="connsiteX2340" fmla="*/ 5501881 w 6356369"/>
                <a:gd name="connsiteY2340" fmla="*/ 2170491 h 3526875"/>
                <a:gd name="connsiteX2341" fmla="*/ 5633788 w 6356369"/>
                <a:gd name="connsiteY2341" fmla="*/ 2177670 h 3526875"/>
                <a:gd name="connsiteX2342" fmla="*/ 5685460 w 6356369"/>
                <a:gd name="connsiteY2342" fmla="*/ 2110819 h 3526875"/>
                <a:gd name="connsiteX2343" fmla="*/ 5718735 w 6356369"/>
                <a:gd name="connsiteY2343" fmla="*/ 2081656 h 3526875"/>
                <a:gd name="connsiteX2344" fmla="*/ 5711856 w 6356369"/>
                <a:gd name="connsiteY2344" fmla="*/ 2075300 h 3526875"/>
                <a:gd name="connsiteX2345" fmla="*/ 5673196 w 6356369"/>
                <a:gd name="connsiteY2345" fmla="*/ 1998654 h 3526875"/>
                <a:gd name="connsiteX2346" fmla="*/ 5596550 w 6356369"/>
                <a:gd name="connsiteY2346" fmla="*/ 1959993 h 3526875"/>
                <a:gd name="connsiteX2347" fmla="*/ 5591764 w 6356369"/>
                <a:gd name="connsiteY2347" fmla="*/ 1954834 h 3526875"/>
                <a:gd name="connsiteX2348" fmla="*/ 4408938 w 6356369"/>
                <a:gd name="connsiteY2348" fmla="*/ 1954834 h 3526875"/>
                <a:gd name="connsiteX2349" fmla="*/ 4378205 w 6356369"/>
                <a:gd name="connsiteY2349" fmla="*/ 1990278 h 3526875"/>
                <a:gd name="connsiteX2350" fmla="*/ 4311354 w 6356369"/>
                <a:gd name="connsiteY2350" fmla="*/ 2041949 h 3526875"/>
                <a:gd name="connsiteX2351" fmla="*/ 4312550 w 6356369"/>
                <a:gd name="connsiteY2351" fmla="*/ 2046810 h 3526875"/>
                <a:gd name="connsiteX2352" fmla="*/ 4317785 w 6356369"/>
                <a:gd name="connsiteY2352" fmla="*/ 2072608 h 3526875"/>
                <a:gd name="connsiteX2353" fmla="*/ 4322047 w 6356369"/>
                <a:gd name="connsiteY2353" fmla="*/ 2125849 h 3526875"/>
                <a:gd name="connsiteX2354" fmla="*/ 4318981 w 6356369"/>
                <a:gd name="connsiteY2354" fmla="*/ 2170491 h 3526875"/>
                <a:gd name="connsiteX2355" fmla="*/ 4450888 w 6356369"/>
                <a:gd name="connsiteY2355" fmla="*/ 2177521 h 3526875"/>
                <a:gd name="connsiteX2356" fmla="*/ 4502560 w 6356369"/>
                <a:gd name="connsiteY2356" fmla="*/ 2110669 h 3526875"/>
                <a:gd name="connsiteX2357" fmla="*/ 4535835 w 6356369"/>
                <a:gd name="connsiteY2357" fmla="*/ 2081581 h 3526875"/>
                <a:gd name="connsiteX2358" fmla="*/ 4528956 w 6356369"/>
                <a:gd name="connsiteY2358" fmla="*/ 2075300 h 3526875"/>
                <a:gd name="connsiteX2359" fmla="*/ 4490370 w 6356369"/>
                <a:gd name="connsiteY2359" fmla="*/ 1998654 h 3526875"/>
                <a:gd name="connsiteX2360" fmla="*/ 4413724 w 6356369"/>
                <a:gd name="connsiteY2360" fmla="*/ 1959993 h 3526875"/>
                <a:gd name="connsiteX2361" fmla="*/ 4408938 w 6356369"/>
                <a:gd name="connsiteY2361" fmla="*/ 1954834 h 3526875"/>
                <a:gd name="connsiteX2362" fmla="*/ 2042988 w 6356369"/>
                <a:gd name="connsiteY2362" fmla="*/ 1954834 h 3526875"/>
                <a:gd name="connsiteX2363" fmla="*/ 2012404 w 6356369"/>
                <a:gd name="connsiteY2363" fmla="*/ 1990278 h 3526875"/>
                <a:gd name="connsiteX2364" fmla="*/ 1945478 w 6356369"/>
                <a:gd name="connsiteY2364" fmla="*/ 2041949 h 3526875"/>
                <a:gd name="connsiteX2365" fmla="*/ 1956171 w 6356369"/>
                <a:gd name="connsiteY2365" fmla="*/ 2125849 h 3526875"/>
                <a:gd name="connsiteX2366" fmla="*/ 1953106 w 6356369"/>
                <a:gd name="connsiteY2366" fmla="*/ 2170491 h 3526875"/>
                <a:gd name="connsiteX2367" fmla="*/ 2085013 w 6356369"/>
                <a:gd name="connsiteY2367" fmla="*/ 2177670 h 3526875"/>
                <a:gd name="connsiteX2368" fmla="*/ 2136684 w 6356369"/>
                <a:gd name="connsiteY2368" fmla="*/ 2110819 h 3526875"/>
                <a:gd name="connsiteX2369" fmla="*/ 2169960 w 6356369"/>
                <a:gd name="connsiteY2369" fmla="*/ 2081656 h 3526875"/>
                <a:gd name="connsiteX2370" fmla="*/ 2163080 w 6356369"/>
                <a:gd name="connsiteY2370" fmla="*/ 2075300 h 3526875"/>
                <a:gd name="connsiteX2371" fmla="*/ 2124420 w 6356369"/>
                <a:gd name="connsiteY2371" fmla="*/ 1998654 h 3526875"/>
                <a:gd name="connsiteX2372" fmla="*/ 2047773 w 6356369"/>
                <a:gd name="connsiteY2372" fmla="*/ 1959993 h 3526875"/>
                <a:gd name="connsiteX2373" fmla="*/ 2042988 w 6356369"/>
                <a:gd name="connsiteY2373" fmla="*/ 1954834 h 3526875"/>
                <a:gd name="connsiteX2374" fmla="*/ 860088 w 6356369"/>
                <a:gd name="connsiteY2374" fmla="*/ 1954834 h 3526875"/>
                <a:gd name="connsiteX2375" fmla="*/ 829503 w 6356369"/>
                <a:gd name="connsiteY2375" fmla="*/ 1990278 h 3526875"/>
                <a:gd name="connsiteX2376" fmla="*/ 762578 w 6356369"/>
                <a:gd name="connsiteY2376" fmla="*/ 2041949 h 3526875"/>
                <a:gd name="connsiteX2377" fmla="*/ 773271 w 6356369"/>
                <a:gd name="connsiteY2377" fmla="*/ 2125849 h 3526875"/>
                <a:gd name="connsiteX2378" fmla="*/ 770205 w 6356369"/>
                <a:gd name="connsiteY2378" fmla="*/ 2170491 h 3526875"/>
                <a:gd name="connsiteX2379" fmla="*/ 902038 w 6356369"/>
                <a:gd name="connsiteY2379" fmla="*/ 2177521 h 3526875"/>
                <a:gd name="connsiteX2380" fmla="*/ 953709 w 6356369"/>
                <a:gd name="connsiteY2380" fmla="*/ 2110669 h 3526875"/>
                <a:gd name="connsiteX2381" fmla="*/ 986985 w 6356369"/>
                <a:gd name="connsiteY2381" fmla="*/ 2081581 h 3526875"/>
                <a:gd name="connsiteX2382" fmla="*/ 980105 w 6356369"/>
                <a:gd name="connsiteY2382" fmla="*/ 2075300 h 3526875"/>
                <a:gd name="connsiteX2383" fmla="*/ 941520 w 6356369"/>
                <a:gd name="connsiteY2383" fmla="*/ 1998654 h 3526875"/>
                <a:gd name="connsiteX2384" fmla="*/ 864874 w 6356369"/>
                <a:gd name="connsiteY2384" fmla="*/ 1959993 h 3526875"/>
                <a:gd name="connsiteX2385" fmla="*/ 860088 w 6356369"/>
                <a:gd name="connsiteY2385" fmla="*/ 1954834 h 3526875"/>
                <a:gd name="connsiteX2386" fmla="*/ 5936860 w 6356369"/>
                <a:gd name="connsiteY2386" fmla="*/ 1950123 h 3526875"/>
                <a:gd name="connsiteX2387" fmla="*/ 5928036 w 6356369"/>
                <a:gd name="connsiteY2387" fmla="*/ 1960068 h 3526875"/>
                <a:gd name="connsiteX2388" fmla="*/ 5851390 w 6356369"/>
                <a:gd name="connsiteY2388" fmla="*/ 1998728 h 3526875"/>
                <a:gd name="connsiteX2389" fmla="*/ 5812730 w 6356369"/>
                <a:gd name="connsiteY2389" fmla="*/ 2075375 h 3526875"/>
                <a:gd name="connsiteX2390" fmla="*/ 5809290 w 6356369"/>
                <a:gd name="connsiteY2390" fmla="*/ 2078590 h 3526875"/>
                <a:gd name="connsiteX2391" fmla="*/ 5846829 w 6356369"/>
                <a:gd name="connsiteY2391" fmla="*/ 2110744 h 3526875"/>
                <a:gd name="connsiteX2392" fmla="*/ 5898424 w 6356369"/>
                <a:gd name="connsiteY2392" fmla="*/ 2177670 h 3526875"/>
                <a:gd name="connsiteX2393" fmla="*/ 6030182 w 6356369"/>
                <a:gd name="connsiteY2393" fmla="*/ 2170491 h 3526875"/>
                <a:gd name="connsiteX2394" fmla="*/ 6027192 w 6356369"/>
                <a:gd name="connsiteY2394" fmla="*/ 2125849 h 3526875"/>
                <a:gd name="connsiteX2395" fmla="*/ 6037960 w 6356369"/>
                <a:gd name="connsiteY2395" fmla="*/ 2041949 h 3526875"/>
                <a:gd name="connsiteX2396" fmla="*/ 5971108 w 6356369"/>
                <a:gd name="connsiteY2396" fmla="*/ 1990353 h 3526875"/>
                <a:gd name="connsiteX2397" fmla="*/ 5936860 w 6356369"/>
                <a:gd name="connsiteY2397" fmla="*/ 1950123 h 3526875"/>
                <a:gd name="connsiteX2398" fmla="*/ 3571284 w 6356369"/>
                <a:gd name="connsiteY2398" fmla="*/ 1950123 h 3526875"/>
                <a:gd name="connsiteX2399" fmla="*/ 3569863 w 6356369"/>
                <a:gd name="connsiteY2399" fmla="*/ 1951843 h 3526875"/>
                <a:gd name="connsiteX2400" fmla="*/ 3569190 w 6356369"/>
                <a:gd name="connsiteY2400" fmla="*/ 1952665 h 3526875"/>
                <a:gd name="connsiteX2401" fmla="*/ 3569040 w 6356369"/>
                <a:gd name="connsiteY2401" fmla="*/ 1952814 h 3526875"/>
                <a:gd name="connsiteX2402" fmla="*/ 3568816 w 6356369"/>
                <a:gd name="connsiteY2402" fmla="*/ 1953039 h 3526875"/>
                <a:gd name="connsiteX2403" fmla="*/ 3567545 w 6356369"/>
                <a:gd name="connsiteY2403" fmla="*/ 1954385 h 3526875"/>
                <a:gd name="connsiteX2404" fmla="*/ 3562535 w 6356369"/>
                <a:gd name="connsiteY2404" fmla="*/ 1959844 h 3526875"/>
                <a:gd name="connsiteX2405" fmla="*/ 3561862 w 6356369"/>
                <a:gd name="connsiteY2405" fmla="*/ 1960442 h 3526875"/>
                <a:gd name="connsiteX2406" fmla="*/ 3485589 w 6356369"/>
                <a:gd name="connsiteY2406" fmla="*/ 1998728 h 3526875"/>
                <a:gd name="connsiteX2407" fmla="*/ 3443490 w 6356369"/>
                <a:gd name="connsiteY2407" fmla="*/ 2078665 h 3526875"/>
                <a:gd name="connsiteX2408" fmla="*/ 3480953 w 6356369"/>
                <a:gd name="connsiteY2408" fmla="*/ 2110744 h 3526875"/>
                <a:gd name="connsiteX2409" fmla="*/ 3532774 w 6356369"/>
                <a:gd name="connsiteY2409" fmla="*/ 2177745 h 3526875"/>
                <a:gd name="connsiteX2410" fmla="*/ 3664531 w 6356369"/>
                <a:gd name="connsiteY2410" fmla="*/ 2170566 h 3526875"/>
                <a:gd name="connsiteX2411" fmla="*/ 3661465 w 6356369"/>
                <a:gd name="connsiteY2411" fmla="*/ 2125924 h 3526875"/>
                <a:gd name="connsiteX2412" fmla="*/ 3672233 w 6356369"/>
                <a:gd name="connsiteY2412" fmla="*/ 2042024 h 3526875"/>
                <a:gd name="connsiteX2413" fmla="*/ 3605308 w 6356369"/>
                <a:gd name="connsiteY2413" fmla="*/ 1990353 h 3526875"/>
                <a:gd name="connsiteX2414" fmla="*/ 3571284 w 6356369"/>
                <a:gd name="connsiteY2414" fmla="*/ 1950123 h 3526875"/>
                <a:gd name="connsiteX2415" fmla="*/ 2388159 w 6356369"/>
                <a:gd name="connsiteY2415" fmla="*/ 1950123 h 3526875"/>
                <a:gd name="connsiteX2416" fmla="*/ 2379336 w 6356369"/>
                <a:gd name="connsiteY2416" fmla="*/ 1960068 h 3526875"/>
                <a:gd name="connsiteX2417" fmla="*/ 2302689 w 6356369"/>
                <a:gd name="connsiteY2417" fmla="*/ 1998728 h 3526875"/>
                <a:gd name="connsiteX2418" fmla="*/ 2260590 w 6356369"/>
                <a:gd name="connsiteY2418" fmla="*/ 2078665 h 3526875"/>
                <a:gd name="connsiteX2419" fmla="*/ 2298053 w 6356369"/>
                <a:gd name="connsiteY2419" fmla="*/ 2110744 h 3526875"/>
                <a:gd name="connsiteX2420" fmla="*/ 2349724 w 6356369"/>
                <a:gd name="connsiteY2420" fmla="*/ 2177745 h 3526875"/>
                <a:gd name="connsiteX2421" fmla="*/ 2481481 w 6356369"/>
                <a:gd name="connsiteY2421" fmla="*/ 2170566 h 3526875"/>
                <a:gd name="connsiteX2422" fmla="*/ 2478490 w 6356369"/>
                <a:gd name="connsiteY2422" fmla="*/ 2125924 h 3526875"/>
                <a:gd name="connsiteX2423" fmla="*/ 2489258 w 6356369"/>
                <a:gd name="connsiteY2423" fmla="*/ 2042024 h 3526875"/>
                <a:gd name="connsiteX2424" fmla="*/ 2422333 w 6356369"/>
                <a:gd name="connsiteY2424" fmla="*/ 1990353 h 3526875"/>
                <a:gd name="connsiteX2425" fmla="*/ 2388159 w 6356369"/>
                <a:gd name="connsiteY2425" fmla="*/ 1950123 h 3526875"/>
                <a:gd name="connsiteX2426" fmla="*/ 4754034 w 6356369"/>
                <a:gd name="connsiteY2426" fmla="*/ 1950048 h 3526875"/>
                <a:gd name="connsiteX2427" fmla="*/ 4745211 w 6356369"/>
                <a:gd name="connsiteY2427" fmla="*/ 1959993 h 3526875"/>
                <a:gd name="connsiteX2428" fmla="*/ 4668564 w 6356369"/>
                <a:gd name="connsiteY2428" fmla="*/ 1998654 h 3526875"/>
                <a:gd name="connsiteX2429" fmla="*/ 4629980 w 6356369"/>
                <a:gd name="connsiteY2429" fmla="*/ 2075300 h 3526875"/>
                <a:gd name="connsiteX2430" fmla="*/ 4626464 w 6356369"/>
                <a:gd name="connsiteY2430" fmla="*/ 2078590 h 3526875"/>
                <a:gd name="connsiteX2431" fmla="*/ 4663928 w 6356369"/>
                <a:gd name="connsiteY2431" fmla="*/ 2110669 h 3526875"/>
                <a:gd name="connsiteX2432" fmla="*/ 4715525 w 6356369"/>
                <a:gd name="connsiteY2432" fmla="*/ 2177670 h 3526875"/>
                <a:gd name="connsiteX2433" fmla="*/ 4847282 w 6356369"/>
                <a:gd name="connsiteY2433" fmla="*/ 2170491 h 3526875"/>
                <a:gd name="connsiteX2434" fmla="*/ 4844291 w 6356369"/>
                <a:gd name="connsiteY2434" fmla="*/ 2125849 h 3526875"/>
                <a:gd name="connsiteX2435" fmla="*/ 4855058 w 6356369"/>
                <a:gd name="connsiteY2435" fmla="*/ 2041949 h 3526875"/>
                <a:gd name="connsiteX2436" fmla="*/ 4788134 w 6356369"/>
                <a:gd name="connsiteY2436" fmla="*/ 1990278 h 3526875"/>
                <a:gd name="connsiteX2437" fmla="*/ 4754034 w 6356369"/>
                <a:gd name="connsiteY2437" fmla="*/ 1950048 h 3526875"/>
                <a:gd name="connsiteX2438" fmla="*/ 1205334 w 6356369"/>
                <a:gd name="connsiteY2438" fmla="*/ 1949973 h 3526875"/>
                <a:gd name="connsiteX2439" fmla="*/ 1196435 w 6356369"/>
                <a:gd name="connsiteY2439" fmla="*/ 1959993 h 3526875"/>
                <a:gd name="connsiteX2440" fmla="*/ 1119789 w 6356369"/>
                <a:gd name="connsiteY2440" fmla="*/ 1998654 h 3526875"/>
                <a:gd name="connsiteX2441" fmla="*/ 1081204 w 6356369"/>
                <a:gd name="connsiteY2441" fmla="*/ 2075300 h 3526875"/>
                <a:gd name="connsiteX2442" fmla="*/ 1077689 w 6356369"/>
                <a:gd name="connsiteY2442" fmla="*/ 2078590 h 3526875"/>
                <a:gd name="connsiteX2443" fmla="*/ 1115152 w 6356369"/>
                <a:gd name="connsiteY2443" fmla="*/ 2110669 h 3526875"/>
                <a:gd name="connsiteX2444" fmla="*/ 1166823 w 6356369"/>
                <a:gd name="connsiteY2444" fmla="*/ 2177595 h 3526875"/>
                <a:gd name="connsiteX2445" fmla="*/ 1298581 w 6356369"/>
                <a:gd name="connsiteY2445" fmla="*/ 2170417 h 3526875"/>
                <a:gd name="connsiteX2446" fmla="*/ 1295590 w 6356369"/>
                <a:gd name="connsiteY2446" fmla="*/ 2125775 h 3526875"/>
                <a:gd name="connsiteX2447" fmla="*/ 1306358 w 6356369"/>
                <a:gd name="connsiteY2447" fmla="*/ 2041874 h 3526875"/>
                <a:gd name="connsiteX2448" fmla="*/ 1239432 w 6356369"/>
                <a:gd name="connsiteY2448" fmla="*/ 1990203 h 3526875"/>
                <a:gd name="connsiteX2449" fmla="*/ 1205334 w 6356369"/>
                <a:gd name="connsiteY2449" fmla="*/ 1949973 h 3526875"/>
                <a:gd name="connsiteX2450" fmla="*/ 6143694 w 6356369"/>
                <a:gd name="connsiteY2450" fmla="*/ 1944963 h 3526875"/>
                <a:gd name="connsiteX2451" fmla="*/ 6099575 w 6356369"/>
                <a:gd name="connsiteY2451" fmla="*/ 2016450 h 3526875"/>
                <a:gd name="connsiteX2452" fmla="*/ 6181307 w 6356369"/>
                <a:gd name="connsiteY2452" fmla="*/ 2035818 h 3526875"/>
                <a:gd name="connsiteX2453" fmla="*/ 6190878 w 6356369"/>
                <a:gd name="connsiteY2453" fmla="*/ 1978613 h 3526875"/>
                <a:gd name="connsiteX2454" fmla="*/ 6143694 w 6356369"/>
                <a:gd name="connsiteY2454" fmla="*/ 1944963 h 3526875"/>
                <a:gd name="connsiteX2455" fmla="*/ 5388520 w 6356369"/>
                <a:gd name="connsiteY2455" fmla="*/ 1944963 h 3526875"/>
                <a:gd name="connsiteX2456" fmla="*/ 5341335 w 6356369"/>
                <a:gd name="connsiteY2456" fmla="*/ 1978688 h 3526875"/>
                <a:gd name="connsiteX2457" fmla="*/ 5350906 w 6356369"/>
                <a:gd name="connsiteY2457" fmla="*/ 2035892 h 3526875"/>
                <a:gd name="connsiteX2458" fmla="*/ 5432712 w 6356369"/>
                <a:gd name="connsiteY2458" fmla="*/ 2016525 h 3526875"/>
                <a:gd name="connsiteX2459" fmla="*/ 5388520 w 6356369"/>
                <a:gd name="connsiteY2459" fmla="*/ 1944963 h 3526875"/>
                <a:gd name="connsiteX2460" fmla="*/ 4960794 w 6356369"/>
                <a:gd name="connsiteY2460" fmla="*/ 1944963 h 3526875"/>
                <a:gd name="connsiteX2461" fmla="*/ 4916675 w 6356369"/>
                <a:gd name="connsiteY2461" fmla="*/ 2016450 h 3526875"/>
                <a:gd name="connsiteX2462" fmla="*/ 4998406 w 6356369"/>
                <a:gd name="connsiteY2462" fmla="*/ 2035818 h 3526875"/>
                <a:gd name="connsiteX2463" fmla="*/ 5007978 w 6356369"/>
                <a:gd name="connsiteY2463" fmla="*/ 1978613 h 3526875"/>
                <a:gd name="connsiteX2464" fmla="*/ 4960794 w 6356369"/>
                <a:gd name="connsiteY2464" fmla="*/ 1944963 h 3526875"/>
                <a:gd name="connsiteX2465" fmla="*/ 4205619 w 6356369"/>
                <a:gd name="connsiteY2465" fmla="*/ 1944963 h 3526875"/>
                <a:gd name="connsiteX2466" fmla="*/ 4158434 w 6356369"/>
                <a:gd name="connsiteY2466" fmla="*/ 1978613 h 3526875"/>
                <a:gd name="connsiteX2467" fmla="*/ 4168006 w 6356369"/>
                <a:gd name="connsiteY2467" fmla="*/ 2035818 h 3526875"/>
                <a:gd name="connsiteX2468" fmla="*/ 4249812 w 6356369"/>
                <a:gd name="connsiteY2468" fmla="*/ 2016450 h 3526875"/>
                <a:gd name="connsiteX2469" fmla="*/ 4205619 w 6356369"/>
                <a:gd name="connsiteY2469" fmla="*/ 1944963 h 3526875"/>
                <a:gd name="connsiteX2470" fmla="*/ 3777894 w 6356369"/>
                <a:gd name="connsiteY2470" fmla="*/ 1944963 h 3526875"/>
                <a:gd name="connsiteX2471" fmla="*/ 3733700 w 6356369"/>
                <a:gd name="connsiteY2471" fmla="*/ 2016450 h 3526875"/>
                <a:gd name="connsiteX2472" fmla="*/ 3815431 w 6356369"/>
                <a:gd name="connsiteY2472" fmla="*/ 2035818 h 3526875"/>
                <a:gd name="connsiteX2473" fmla="*/ 3825077 w 6356369"/>
                <a:gd name="connsiteY2473" fmla="*/ 1978613 h 3526875"/>
                <a:gd name="connsiteX2474" fmla="*/ 3777894 w 6356369"/>
                <a:gd name="connsiteY2474" fmla="*/ 1944963 h 3526875"/>
                <a:gd name="connsiteX2475" fmla="*/ 3022644 w 6356369"/>
                <a:gd name="connsiteY2475" fmla="*/ 1944963 h 3526875"/>
                <a:gd name="connsiteX2476" fmla="*/ 2975384 w 6356369"/>
                <a:gd name="connsiteY2476" fmla="*/ 1978613 h 3526875"/>
                <a:gd name="connsiteX2477" fmla="*/ 2985031 w 6356369"/>
                <a:gd name="connsiteY2477" fmla="*/ 2035818 h 3526875"/>
                <a:gd name="connsiteX2478" fmla="*/ 3066837 w 6356369"/>
                <a:gd name="connsiteY2478" fmla="*/ 2016450 h 3526875"/>
                <a:gd name="connsiteX2479" fmla="*/ 3022644 w 6356369"/>
                <a:gd name="connsiteY2479" fmla="*/ 1944963 h 3526875"/>
                <a:gd name="connsiteX2480" fmla="*/ 2594919 w 6356369"/>
                <a:gd name="connsiteY2480" fmla="*/ 1944963 h 3526875"/>
                <a:gd name="connsiteX2481" fmla="*/ 2550725 w 6356369"/>
                <a:gd name="connsiteY2481" fmla="*/ 2016450 h 3526875"/>
                <a:gd name="connsiteX2482" fmla="*/ 2632531 w 6356369"/>
                <a:gd name="connsiteY2482" fmla="*/ 2035818 h 3526875"/>
                <a:gd name="connsiteX2483" fmla="*/ 2642102 w 6356369"/>
                <a:gd name="connsiteY2483" fmla="*/ 1978613 h 3526875"/>
                <a:gd name="connsiteX2484" fmla="*/ 2594919 w 6356369"/>
                <a:gd name="connsiteY2484" fmla="*/ 1944963 h 3526875"/>
                <a:gd name="connsiteX2485" fmla="*/ 1839744 w 6356369"/>
                <a:gd name="connsiteY2485" fmla="*/ 1944963 h 3526875"/>
                <a:gd name="connsiteX2486" fmla="*/ 1792484 w 6356369"/>
                <a:gd name="connsiteY2486" fmla="*/ 1978613 h 3526875"/>
                <a:gd name="connsiteX2487" fmla="*/ 1802130 w 6356369"/>
                <a:gd name="connsiteY2487" fmla="*/ 2035818 h 3526875"/>
                <a:gd name="connsiteX2488" fmla="*/ 1883937 w 6356369"/>
                <a:gd name="connsiteY2488" fmla="*/ 2016450 h 3526875"/>
                <a:gd name="connsiteX2489" fmla="*/ 1839744 w 6356369"/>
                <a:gd name="connsiteY2489" fmla="*/ 1944963 h 3526875"/>
                <a:gd name="connsiteX2490" fmla="*/ 1412018 w 6356369"/>
                <a:gd name="connsiteY2490" fmla="*/ 1944963 h 3526875"/>
                <a:gd name="connsiteX2491" fmla="*/ 1367899 w 6356369"/>
                <a:gd name="connsiteY2491" fmla="*/ 2016450 h 3526875"/>
                <a:gd name="connsiteX2492" fmla="*/ 1449631 w 6356369"/>
                <a:gd name="connsiteY2492" fmla="*/ 2035818 h 3526875"/>
                <a:gd name="connsiteX2493" fmla="*/ 1459203 w 6356369"/>
                <a:gd name="connsiteY2493" fmla="*/ 1978613 h 3526875"/>
                <a:gd name="connsiteX2494" fmla="*/ 1412018 w 6356369"/>
                <a:gd name="connsiteY2494" fmla="*/ 1944963 h 3526875"/>
                <a:gd name="connsiteX2495" fmla="*/ 656843 w 6356369"/>
                <a:gd name="connsiteY2495" fmla="*/ 1944963 h 3526875"/>
                <a:gd name="connsiteX2496" fmla="*/ 609658 w 6356369"/>
                <a:gd name="connsiteY2496" fmla="*/ 1978613 h 3526875"/>
                <a:gd name="connsiteX2497" fmla="*/ 619230 w 6356369"/>
                <a:gd name="connsiteY2497" fmla="*/ 2035818 h 3526875"/>
                <a:gd name="connsiteX2498" fmla="*/ 701037 w 6356369"/>
                <a:gd name="connsiteY2498" fmla="*/ 2016450 h 3526875"/>
                <a:gd name="connsiteX2499" fmla="*/ 656843 w 6356369"/>
                <a:gd name="connsiteY2499" fmla="*/ 1944963 h 3526875"/>
                <a:gd name="connsiteX2500" fmla="*/ 229118 w 6356369"/>
                <a:gd name="connsiteY2500" fmla="*/ 1944963 h 3526875"/>
                <a:gd name="connsiteX2501" fmla="*/ 185000 w 6356369"/>
                <a:gd name="connsiteY2501" fmla="*/ 2016450 h 3526875"/>
                <a:gd name="connsiteX2502" fmla="*/ 266805 w 6356369"/>
                <a:gd name="connsiteY2502" fmla="*/ 2035818 h 3526875"/>
                <a:gd name="connsiteX2503" fmla="*/ 276377 w 6356369"/>
                <a:gd name="connsiteY2503" fmla="*/ 1978613 h 3526875"/>
                <a:gd name="connsiteX2504" fmla="*/ 229118 w 6356369"/>
                <a:gd name="connsiteY2504" fmla="*/ 1944963 h 3526875"/>
                <a:gd name="connsiteX2505" fmla="*/ 5477280 w 6356369"/>
                <a:gd name="connsiteY2505" fmla="*/ 1825843 h 3526875"/>
                <a:gd name="connsiteX2506" fmla="*/ 5424338 w 6356369"/>
                <a:gd name="connsiteY2506" fmla="*/ 1909594 h 3526875"/>
                <a:gd name="connsiteX2507" fmla="*/ 5477280 w 6356369"/>
                <a:gd name="connsiteY2507" fmla="*/ 1993419 h 3526875"/>
                <a:gd name="connsiteX2508" fmla="*/ 5525660 w 6356369"/>
                <a:gd name="connsiteY2508" fmla="*/ 1954834 h 3526875"/>
                <a:gd name="connsiteX2509" fmla="*/ 5562376 w 6356369"/>
                <a:gd name="connsiteY2509" fmla="*/ 1909594 h 3526875"/>
                <a:gd name="connsiteX2510" fmla="*/ 5525660 w 6356369"/>
                <a:gd name="connsiteY2510" fmla="*/ 1864354 h 3526875"/>
                <a:gd name="connsiteX2511" fmla="*/ 5477280 w 6356369"/>
                <a:gd name="connsiteY2511" fmla="*/ 1825843 h 3526875"/>
                <a:gd name="connsiteX2512" fmla="*/ 4871958 w 6356369"/>
                <a:gd name="connsiteY2512" fmla="*/ 1825843 h 3526875"/>
                <a:gd name="connsiteX2513" fmla="*/ 4823503 w 6356369"/>
                <a:gd name="connsiteY2513" fmla="*/ 1864428 h 3526875"/>
                <a:gd name="connsiteX2514" fmla="*/ 4786862 w 6356369"/>
                <a:gd name="connsiteY2514" fmla="*/ 1909594 h 3526875"/>
                <a:gd name="connsiteX2515" fmla="*/ 4823578 w 6356369"/>
                <a:gd name="connsiteY2515" fmla="*/ 1954834 h 3526875"/>
                <a:gd name="connsiteX2516" fmla="*/ 4871958 w 6356369"/>
                <a:gd name="connsiteY2516" fmla="*/ 1993344 h 3526875"/>
                <a:gd name="connsiteX2517" fmla="*/ 4924901 w 6356369"/>
                <a:gd name="connsiteY2517" fmla="*/ 1909594 h 3526875"/>
                <a:gd name="connsiteX2518" fmla="*/ 4871958 w 6356369"/>
                <a:gd name="connsiteY2518" fmla="*/ 1825843 h 3526875"/>
                <a:gd name="connsiteX2519" fmla="*/ 4294379 w 6356369"/>
                <a:gd name="connsiteY2519" fmla="*/ 1825843 h 3526875"/>
                <a:gd name="connsiteX2520" fmla="*/ 4241436 w 6356369"/>
                <a:gd name="connsiteY2520" fmla="*/ 1909594 h 3526875"/>
                <a:gd name="connsiteX2521" fmla="*/ 4294379 w 6356369"/>
                <a:gd name="connsiteY2521" fmla="*/ 1993419 h 3526875"/>
                <a:gd name="connsiteX2522" fmla="*/ 4342760 w 6356369"/>
                <a:gd name="connsiteY2522" fmla="*/ 1954834 h 3526875"/>
                <a:gd name="connsiteX2523" fmla="*/ 4379550 w 6356369"/>
                <a:gd name="connsiteY2523" fmla="*/ 1909594 h 3526875"/>
                <a:gd name="connsiteX2524" fmla="*/ 4342760 w 6356369"/>
                <a:gd name="connsiteY2524" fmla="*/ 1864354 h 3526875"/>
                <a:gd name="connsiteX2525" fmla="*/ 4294379 w 6356369"/>
                <a:gd name="connsiteY2525" fmla="*/ 1825843 h 3526875"/>
                <a:gd name="connsiteX2526" fmla="*/ 3111404 w 6356369"/>
                <a:gd name="connsiteY2526" fmla="*/ 1825843 h 3526875"/>
                <a:gd name="connsiteX2527" fmla="*/ 3058462 w 6356369"/>
                <a:gd name="connsiteY2527" fmla="*/ 1909594 h 3526875"/>
                <a:gd name="connsiteX2528" fmla="*/ 3111404 w 6356369"/>
                <a:gd name="connsiteY2528" fmla="*/ 1993419 h 3526875"/>
                <a:gd name="connsiteX2529" fmla="*/ 3159785 w 6356369"/>
                <a:gd name="connsiteY2529" fmla="*/ 1954834 h 3526875"/>
                <a:gd name="connsiteX2530" fmla="*/ 3196501 w 6356369"/>
                <a:gd name="connsiteY2530" fmla="*/ 1909594 h 3526875"/>
                <a:gd name="connsiteX2531" fmla="*/ 3159710 w 6356369"/>
                <a:gd name="connsiteY2531" fmla="*/ 1864354 h 3526875"/>
                <a:gd name="connsiteX2532" fmla="*/ 3111404 w 6356369"/>
                <a:gd name="connsiteY2532" fmla="*/ 1825843 h 3526875"/>
                <a:gd name="connsiteX2533" fmla="*/ 2506158 w 6356369"/>
                <a:gd name="connsiteY2533" fmla="*/ 1825843 h 3526875"/>
                <a:gd name="connsiteX2534" fmla="*/ 2457777 w 6356369"/>
                <a:gd name="connsiteY2534" fmla="*/ 1864428 h 3526875"/>
                <a:gd name="connsiteX2535" fmla="*/ 2422781 w 6356369"/>
                <a:gd name="connsiteY2535" fmla="*/ 1907051 h 3526875"/>
                <a:gd name="connsiteX2536" fmla="*/ 2422632 w 6356369"/>
                <a:gd name="connsiteY2536" fmla="*/ 1907275 h 3526875"/>
                <a:gd name="connsiteX2537" fmla="*/ 2421136 w 6356369"/>
                <a:gd name="connsiteY2537" fmla="*/ 1909668 h 3526875"/>
                <a:gd name="connsiteX2538" fmla="*/ 2422706 w 6356369"/>
                <a:gd name="connsiteY2538" fmla="*/ 1912061 h 3526875"/>
                <a:gd name="connsiteX2539" fmla="*/ 2457777 w 6356369"/>
                <a:gd name="connsiteY2539" fmla="*/ 1954834 h 3526875"/>
                <a:gd name="connsiteX2540" fmla="*/ 2506158 w 6356369"/>
                <a:gd name="connsiteY2540" fmla="*/ 1993344 h 3526875"/>
                <a:gd name="connsiteX2541" fmla="*/ 2559100 w 6356369"/>
                <a:gd name="connsiteY2541" fmla="*/ 1909594 h 3526875"/>
                <a:gd name="connsiteX2542" fmla="*/ 2506158 w 6356369"/>
                <a:gd name="connsiteY2542" fmla="*/ 1825843 h 3526875"/>
                <a:gd name="connsiteX2543" fmla="*/ 1928503 w 6356369"/>
                <a:gd name="connsiteY2543" fmla="*/ 1825843 h 3526875"/>
                <a:gd name="connsiteX2544" fmla="*/ 1875562 w 6356369"/>
                <a:gd name="connsiteY2544" fmla="*/ 1909594 h 3526875"/>
                <a:gd name="connsiteX2545" fmla="*/ 1928429 w 6356369"/>
                <a:gd name="connsiteY2545" fmla="*/ 1993419 h 3526875"/>
                <a:gd name="connsiteX2546" fmla="*/ 1976810 w 6356369"/>
                <a:gd name="connsiteY2546" fmla="*/ 1954834 h 3526875"/>
                <a:gd name="connsiteX2547" fmla="*/ 2013526 w 6356369"/>
                <a:gd name="connsiteY2547" fmla="*/ 1909594 h 3526875"/>
                <a:gd name="connsiteX2548" fmla="*/ 1976810 w 6356369"/>
                <a:gd name="connsiteY2548" fmla="*/ 1864354 h 3526875"/>
                <a:gd name="connsiteX2549" fmla="*/ 1928503 w 6356369"/>
                <a:gd name="connsiteY2549" fmla="*/ 1825843 h 3526875"/>
                <a:gd name="connsiteX2550" fmla="*/ 1323183 w 6356369"/>
                <a:gd name="connsiteY2550" fmla="*/ 1825843 h 3526875"/>
                <a:gd name="connsiteX2551" fmla="*/ 1274727 w 6356369"/>
                <a:gd name="connsiteY2551" fmla="*/ 1864428 h 3526875"/>
                <a:gd name="connsiteX2552" fmla="*/ 1238086 w 6356369"/>
                <a:gd name="connsiteY2552" fmla="*/ 1909594 h 3526875"/>
                <a:gd name="connsiteX2553" fmla="*/ 1274802 w 6356369"/>
                <a:gd name="connsiteY2553" fmla="*/ 1954834 h 3526875"/>
                <a:gd name="connsiteX2554" fmla="*/ 1323183 w 6356369"/>
                <a:gd name="connsiteY2554" fmla="*/ 1993344 h 3526875"/>
                <a:gd name="connsiteX2555" fmla="*/ 1376125 w 6356369"/>
                <a:gd name="connsiteY2555" fmla="*/ 1909594 h 3526875"/>
                <a:gd name="connsiteX2556" fmla="*/ 1323183 w 6356369"/>
                <a:gd name="connsiteY2556" fmla="*/ 1825843 h 3526875"/>
                <a:gd name="connsiteX2557" fmla="*/ 745604 w 6356369"/>
                <a:gd name="connsiteY2557" fmla="*/ 1825843 h 3526875"/>
                <a:gd name="connsiteX2558" fmla="*/ 692662 w 6356369"/>
                <a:gd name="connsiteY2558" fmla="*/ 1909594 h 3526875"/>
                <a:gd name="connsiteX2559" fmla="*/ 745604 w 6356369"/>
                <a:gd name="connsiteY2559" fmla="*/ 1993344 h 3526875"/>
                <a:gd name="connsiteX2560" fmla="*/ 794059 w 6356369"/>
                <a:gd name="connsiteY2560" fmla="*/ 1954759 h 3526875"/>
                <a:gd name="connsiteX2561" fmla="*/ 830700 w 6356369"/>
                <a:gd name="connsiteY2561" fmla="*/ 1909594 h 3526875"/>
                <a:gd name="connsiteX2562" fmla="*/ 793985 w 6356369"/>
                <a:gd name="connsiteY2562" fmla="*/ 1864354 h 3526875"/>
                <a:gd name="connsiteX2563" fmla="*/ 745604 w 6356369"/>
                <a:gd name="connsiteY2563" fmla="*/ 1825843 h 3526875"/>
                <a:gd name="connsiteX2564" fmla="*/ 6055008 w 6356369"/>
                <a:gd name="connsiteY2564" fmla="*/ 1825769 h 3526875"/>
                <a:gd name="connsiteX2565" fmla="*/ 6006628 w 6356369"/>
                <a:gd name="connsiteY2565" fmla="*/ 1864354 h 3526875"/>
                <a:gd name="connsiteX2566" fmla="*/ 6003861 w 6356369"/>
                <a:gd name="connsiteY2566" fmla="*/ 1867269 h 3526875"/>
                <a:gd name="connsiteX2567" fmla="*/ 5996308 w 6356369"/>
                <a:gd name="connsiteY2567" fmla="*/ 1875271 h 3526875"/>
                <a:gd name="connsiteX2568" fmla="*/ 5990849 w 6356369"/>
                <a:gd name="connsiteY2568" fmla="*/ 1881627 h 3526875"/>
                <a:gd name="connsiteX2569" fmla="*/ 5986288 w 6356369"/>
                <a:gd name="connsiteY2569" fmla="*/ 1887011 h 3526875"/>
                <a:gd name="connsiteX2570" fmla="*/ 5981652 w 6356369"/>
                <a:gd name="connsiteY2570" fmla="*/ 1892993 h 3526875"/>
                <a:gd name="connsiteX2571" fmla="*/ 5976866 w 6356369"/>
                <a:gd name="connsiteY2571" fmla="*/ 1899424 h 3526875"/>
                <a:gd name="connsiteX2572" fmla="*/ 5973052 w 6356369"/>
                <a:gd name="connsiteY2572" fmla="*/ 1904957 h 3526875"/>
                <a:gd name="connsiteX2573" fmla="*/ 5969912 w 6356369"/>
                <a:gd name="connsiteY2573" fmla="*/ 1909668 h 3526875"/>
                <a:gd name="connsiteX2574" fmla="*/ 5972978 w 6356369"/>
                <a:gd name="connsiteY2574" fmla="*/ 1914229 h 3526875"/>
                <a:gd name="connsiteX2575" fmla="*/ 5976941 w 6356369"/>
                <a:gd name="connsiteY2575" fmla="*/ 1919988 h 3526875"/>
                <a:gd name="connsiteX2576" fmla="*/ 5981577 w 6356369"/>
                <a:gd name="connsiteY2576" fmla="*/ 1926119 h 3526875"/>
                <a:gd name="connsiteX2577" fmla="*/ 5986362 w 6356369"/>
                <a:gd name="connsiteY2577" fmla="*/ 1932326 h 3526875"/>
                <a:gd name="connsiteX2578" fmla="*/ 5990700 w 6356369"/>
                <a:gd name="connsiteY2578" fmla="*/ 1937485 h 3526875"/>
                <a:gd name="connsiteX2579" fmla="*/ 5996233 w 6356369"/>
                <a:gd name="connsiteY2579" fmla="*/ 1943991 h 3526875"/>
                <a:gd name="connsiteX2580" fmla="*/ 6006552 w 6356369"/>
                <a:gd name="connsiteY2580" fmla="*/ 1954834 h 3526875"/>
                <a:gd name="connsiteX2581" fmla="*/ 6055008 w 6356369"/>
                <a:gd name="connsiteY2581" fmla="*/ 1993270 h 3526875"/>
                <a:gd name="connsiteX2582" fmla="*/ 6107950 w 6356369"/>
                <a:gd name="connsiteY2582" fmla="*/ 1909519 h 3526875"/>
                <a:gd name="connsiteX2583" fmla="*/ 6055008 w 6356369"/>
                <a:gd name="connsiteY2583" fmla="*/ 1825769 h 3526875"/>
                <a:gd name="connsiteX2584" fmla="*/ 3689058 w 6356369"/>
                <a:gd name="connsiteY2584" fmla="*/ 1825769 h 3526875"/>
                <a:gd name="connsiteX2585" fmla="*/ 3640677 w 6356369"/>
                <a:gd name="connsiteY2585" fmla="*/ 1864354 h 3526875"/>
                <a:gd name="connsiteX2586" fmla="*/ 3603962 w 6356369"/>
                <a:gd name="connsiteY2586" fmla="*/ 1909594 h 3526875"/>
                <a:gd name="connsiteX2587" fmla="*/ 3640677 w 6356369"/>
                <a:gd name="connsiteY2587" fmla="*/ 1954834 h 3526875"/>
                <a:gd name="connsiteX2588" fmla="*/ 3689058 w 6356369"/>
                <a:gd name="connsiteY2588" fmla="*/ 1993270 h 3526875"/>
                <a:gd name="connsiteX2589" fmla="*/ 3742000 w 6356369"/>
                <a:gd name="connsiteY2589" fmla="*/ 1909519 h 3526875"/>
                <a:gd name="connsiteX2590" fmla="*/ 3689058 w 6356369"/>
                <a:gd name="connsiteY2590" fmla="*/ 1825769 h 3526875"/>
                <a:gd name="connsiteX2591" fmla="*/ 140283 w 6356369"/>
                <a:gd name="connsiteY2591" fmla="*/ 1825693 h 3526875"/>
                <a:gd name="connsiteX2592" fmla="*/ 91901 w 6356369"/>
                <a:gd name="connsiteY2592" fmla="*/ 1864278 h 3526875"/>
                <a:gd name="connsiteX2593" fmla="*/ 55185 w 6356369"/>
                <a:gd name="connsiteY2593" fmla="*/ 1909519 h 3526875"/>
                <a:gd name="connsiteX2594" fmla="*/ 91901 w 6356369"/>
                <a:gd name="connsiteY2594" fmla="*/ 1954759 h 3526875"/>
                <a:gd name="connsiteX2595" fmla="*/ 140283 w 6356369"/>
                <a:gd name="connsiteY2595" fmla="*/ 1993344 h 3526875"/>
                <a:gd name="connsiteX2596" fmla="*/ 193224 w 6356369"/>
                <a:gd name="connsiteY2596" fmla="*/ 1909444 h 3526875"/>
                <a:gd name="connsiteX2597" fmla="*/ 140283 w 6356369"/>
                <a:gd name="connsiteY2597" fmla="*/ 1825693 h 3526875"/>
                <a:gd name="connsiteX2598" fmla="*/ 2985105 w 6356369"/>
                <a:gd name="connsiteY2598" fmla="*/ 1783444 h 3526875"/>
                <a:gd name="connsiteX2599" fmla="*/ 2975459 w 6356369"/>
                <a:gd name="connsiteY2599" fmla="*/ 1840574 h 3526875"/>
                <a:gd name="connsiteX2600" fmla="*/ 3022718 w 6356369"/>
                <a:gd name="connsiteY2600" fmla="*/ 1874299 h 3526875"/>
                <a:gd name="connsiteX2601" fmla="*/ 3066912 w 6356369"/>
                <a:gd name="connsiteY2601" fmla="*/ 1802812 h 3526875"/>
                <a:gd name="connsiteX2602" fmla="*/ 2985105 w 6356369"/>
                <a:gd name="connsiteY2602" fmla="*/ 1783444 h 3526875"/>
                <a:gd name="connsiteX2603" fmla="*/ 6181307 w 6356369"/>
                <a:gd name="connsiteY2603" fmla="*/ 1783370 h 3526875"/>
                <a:gd name="connsiteX2604" fmla="*/ 6099575 w 6356369"/>
                <a:gd name="connsiteY2604" fmla="*/ 1802737 h 3526875"/>
                <a:gd name="connsiteX2605" fmla="*/ 6143694 w 6356369"/>
                <a:gd name="connsiteY2605" fmla="*/ 1874223 h 3526875"/>
                <a:gd name="connsiteX2606" fmla="*/ 6190878 w 6356369"/>
                <a:gd name="connsiteY2606" fmla="*/ 1840500 h 3526875"/>
                <a:gd name="connsiteX2607" fmla="*/ 6181307 w 6356369"/>
                <a:gd name="connsiteY2607" fmla="*/ 1783370 h 3526875"/>
                <a:gd name="connsiteX2608" fmla="*/ 5350832 w 6356369"/>
                <a:gd name="connsiteY2608" fmla="*/ 1783370 h 3526875"/>
                <a:gd name="connsiteX2609" fmla="*/ 5341260 w 6356369"/>
                <a:gd name="connsiteY2609" fmla="*/ 1840574 h 3526875"/>
                <a:gd name="connsiteX2610" fmla="*/ 5388444 w 6356369"/>
                <a:gd name="connsiteY2610" fmla="*/ 1874223 h 3526875"/>
                <a:gd name="connsiteX2611" fmla="*/ 5432638 w 6356369"/>
                <a:gd name="connsiteY2611" fmla="*/ 1802737 h 3526875"/>
                <a:gd name="connsiteX2612" fmla="*/ 5350832 w 6356369"/>
                <a:gd name="connsiteY2612" fmla="*/ 1783370 h 3526875"/>
                <a:gd name="connsiteX2613" fmla="*/ 4998406 w 6356369"/>
                <a:gd name="connsiteY2613" fmla="*/ 1783370 h 3526875"/>
                <a:gd name="connsiteX2614" fmla="*/ 4916675 w 6356369"/>
                <a:gd name="connsiteY2614" fmla="*/ 1802737 h 3526875"/>
                <a:gd name="connsiteX2615" fmla="*/ 4960794 w 6356369"/>
                <a:gd name="connsiteY2615" fmla="*/ 1874223 h 3526875"/>
                <a:gd name="connsiteX2616" fmla="*/ 5007978 w 6356369"/>
                <a:gd name="connsiteY2616" fmla="*/ 1840500 h 3526875"/>
                <a:gd name="connsiteX2617" fmla="*/ 4998406 w 6356369"/>
                <a:gd name="connsiteY2617" fmla="*/ 1783370 h 3526875"/>
                <a:gd name="connsiteX2618" fmla="*/ 4167931 w 6356369"/>
                <a:gd name="connsiteY2618" fmla="*/ 1783370 h 3526875"/>
                <a:gd name="connsiteX2619" fmla="*/ 4158360 w 6356369"/>
                <a:gd name="connsiteY2619" fmla="*/ 1840574 h 3526875"/>
                <a:gd name="connsiteX2620" fmla="*/ 4205619 w 6356369"/>
                <a:gd name="connsiteY2620" fmla="*/ 1874223 h 3526875"/>
                <a:gd name="connsiteX2621" fmla="*/ 4249738 w 6356369"/>
                <a:gd name="connsiteY2621" fmla="*/ 1802737 h 3526875"/>
                <a:gd name="connsiteX2622" fmla="*/ 4167931 w 6356369"/>
                <a:gd name="connsiteY2622" fmla="*/ 1783370 h 3526875"/>
                <a:gd name="connsiteX2623" fmla="*/ 3815431 w 6356369"/>
                <a:gd name="connsiteY2623" fmla="*/ 1783370 h 3526875"/>
                <a:gd name="connsiteX2624" fmla="*/ 3733700 w 6356369"/>
                <a:gd name="connsiteY2624" fmla="*/ 1802737 h 3526875"/>
                <a:gd name="connsiteX2625" fmla="*/ 3777818 w 6356369"/>
                <a:gd name="connsiteY2625" fmla="*/ 1874223 h 3526875"/>
                <a:gd name="connsiteX2626" fmla="*/ 3825003 w 6356369"/>
                <a:gd name="connsiteY2626" fmla="*/ 1840500 h 3526875"/>
                <a:gd name="connsiteX2627" fmla="*/ 3815431 w 6356369"/>
                <a:gd name="connsiteY2627" fmla="*/ 1783370 h 3526875"/>
                <a:gd name="connsiteX2628" fmla="*/ 2632531 w 6356369"/>
                <a:gd name="connsiteY2628" fmla="*/ 1783370 h 3526875"/>
                <a:gd name="connsiteX2629" fmla="*/ 2550725 w 6356369"/>
                <a:gd name="connsiteY2629" fmla="*/ 1802737 h 3526875"/>
                <a:gd name="connsiteX2630" fmla="*/ 2594843 w 6356369"/>
                <a:gd name="connsiteY2630" fmla="*/ 1874223 h 3526875"/>
                <a:gd name="connsiteX2631" fmla="*/ 2642102 w 6356369"/>
                <a:gd name="connsiteY2631" fmla="*/ 1840500 h 3526875"/>
                <a:gd name="connsiteX2632" fmla="*/ 2632531 w 6356369"/>
                <a:gd name="connsiteY2632" fmla="*/ 1783370 h 3526875"/>
                <a:gd name="connsiteX2633" fmla="*/ 1802130 w 6356369"/>
                <a:gd name="connsiteY2633" fmla="*/ 1783370 h 3526875"/>
                <a:gd name="connsiteX2634" fmla="*/ 1792484 w 6356369"/>
                <a:gd name="connsiteY2634" fmla="*/ 1840574 h 3526875"/>
                <a:gd name="connsiteX2635" fmla="*/ 1839744 w 6356369"/>
                <a:gd name="connsiteY2635" fmla="*/ 1874223 h 3526875"/>
                <a:gd name="connsiteX2636" fmla="*/ 1883937 w 6356369"/>
                <a:gd name="connsiteY2636" fmla="*/ 1802737 h 3526875"/>
                <a:gd name="connsiteX2637" fmla="*/ 1802130 w 6356369"/>
                <a:gd name="connsiteY2637" fmla="*/ 1783370 h 3526875"/>
                <a:gd name="connsiteX2638" fmla="*/ 1449631 w 6356369"/>
                <a:gd name="connsiteY2638" fmla="*/ 1783370 h 3526875"/>
                <a:gd name="connsiteX2639" fmla="*/ 1367899 w 6356369"/>
                <a:gd name="connsiteY2639" fmla="*/ 1802737 h 3526875"/>
                <a:gd name="connsiteX2640" fmla="*/ 1412018 w 6356369"/>
                <a:gd name="connsiteY2640" fmla="*/ 1874223 h 3526875"/>
                <a:gd name="connsiteX2641" fmla="*/ 1459203 w 6356369"/>
                <a:gd name="connsiteY2641" fmla="*/ 1840500 h 3526875"/>
                <a:gd name="connsiteX2642" fmla="*/ 1449631 w 6356369"/>
                <a:gd name="connsiteY2642" fmla="*/ 1783370 h 3526875"/>
                <a:gd name="connsiteX2643" fmla="*/ 619230 w 6356369"/>
                <a:gd name="connsiteY2643" fmla="*/ 1783370 h 3526875"/>
                <a:gd name="connsiteX2644" fmla="*/ 609658 w 6356369"/>
                <a:gd name="connsiteY2644" fmla="*/ 1840574 h 3526875"/>
                <a:gd name="connsiteX2645" fmla="*/ 656843 w 6356369"/>
                <a:gd name="connsiteY2645" fmla="*/ 1874223 h 3526875"/>
                <a:gd name="connsiteX2646" fmla="*/ 701037 w 6356369"/>
                <a:gd name="connsiteY2646" fmla="*/ 1802737 h 3526875"/>
                <a:gd name="connsiteX2647" fmla="*/ 619230 w 6356369"/>
                <a:gd name="connsiteY2647" fmla="*/ 1783370 h 3526875"/>
                <a:gd name="connsiteX2648" fmla="*/ 266731 w 6356369"/>
                <a:gd name="connsiteY2648" fmla="*/ 1783370 h 3526875"/>
                <a:gd name="connsiteX2649" fmla="*/ 185000 w 6356369"/>
                <a:gd name="connsiteY2649" fmla="*/ 1802737 h 3526875"/>
                <a:gd name="connsiteX2650" fmla="*/ 229118 w 6356369"/>
                <a:gd name="connsiteY2650" fmla="*/ 1874223 h 3526875"/>
                <a:gd name="connsiteX2651" fmla="*/ 276302 w 6356369"/>
                <a:gd name="connsiteY2651" fmla="*/ 1840500 h 3526875"/>
                <a:gd name="connsiteX2652" fmla="*/ 266731 w 6356369"/>
                <a:gd name="connsiteY2652" fmla="*/ 1783370 h 3526875"/>
                <a:gd name="connsiteX2653" fmla="*/ 3396530 w 6356369"/>
                <a:gd name="connsiteY2653" fmla="*/ 1767442 h 3526875"/>
                <a:gd name="connsiteX2654" fmla="*/ 3381201 w 6356369"/>
                <a:gd name="connsiteY2654" fmla="*/ 1779630 h 3526875"/>
                <a:gd name="connsiteX2655" fmla="*/ 3355851 w 6356369"/>
                <a:gd name="connsiteY2655" fmla="*/ 1843939 h 3526875"/>
                <a:gd name="connsiteX2656" fmla="*/ 3330726 w 6356369"/>
                <a:gd name="connsiteY2656" fmla="*/ 1869065 h 3526875"/>
                <a:gd name="connsiteX2657" fmla="*/ 3266418 w 6356369"/>
                <a:gd name="connsiteY2657" fmla="*/ 1894488 h 3526875"/>
                <a:gd name="connsiteX2658" fmla="*/ 3264698 w 6356369"/>
                <a:gd name="connsiteY2658" fmla="*/ 1896208 h 3526875"/>
                <a:gd name="connsiteX2659" fmla="*/ 3264025 w 6356369"/>
                <a:gd name="connsiteY2659" fmla="*/ 1896957 h 3526875"/>
                <a:gd name="connsiteX2660" fmla="*/ 3258266 w 6356369"/>
                <a:gd name="connsiteY2660" fmla="*/ 1903836 h 3526875"/>
                <a:gd name="connsiteX2661" fmla="*/ 3255799 w 6356369"/>
                <a:gd name="connsiteY2661" fmla="*/ 1907350 h 3526875"/>
                <a:gd name="connsiteX2662" fmla="*/ 3255126 w 6356369"/>
                <a:gd name="connsiteY2662" fmla="*/ 1908323 h 3526875"/>
                <a:gd name="connsiteX2663" fmla="*/ 3254229 w 6356369"/>
                <a:gd name="connsiteY2663" fmla="*/ 1909893 h 3526875"/>
                <a:gd name="connsiteX2664" fmla="*/ 3255052 w 6356369"/>
                <a:gd name="connsiteY2664" fmla="*/ 1911164 h 3526875"/>
                <a:gd name="connsiteX2665" fmla="*/ 3255650 w 6356369"/>
                <a:gd name="connsiteY2665" fmla="*/ 1911987 h 3526875"/>
                <a:gd name="connsiteX2666" fmla="*/ 3258342 w 6356369"/>
                <a:gd name="connsiteY2666" fmla="*/ 1915800 h 3526875"/>
                <a:gd name="connsiteX2667" fmla="*/ 3264025 w 6356369"/>
                <a:gd name="connsiteY2667" fmla="*/ 1922530 h 3526875"/>
                <a:gd name="connsiteX2668" fmla="*/ 3264623 w 6356369"/>
                <a:gd name="connsiteY2668" fmla="*/ 1923203 h 3526875"/>
                <a:gd name="connsiteX2669" fmla="*/ 3266193 w 6356369"/>
                <a:gd name="connsiteY2669" fmla="*/ 1924774 h 3526875"/>
                <a:gd name="connsiteX2670" fmla="*/ 3330726 w 6356369"/>
                <a:gd name="connsiteY2670" fmla="*/ 1950422 h 3526875"/>
                <a:gd name="connsiteX2671" fmla="*/ 3355851 w 6356369"/>
                <a:gd name="connsiteY2671" fmla="*/ 1975472 h 3526875"/>
                <a:gd name="connsiteX2672" fmla="*/ 3381275 w 6356369"/>
                <a:gd name="connsiteY2672" fmla="*/ 2039855 h 3526875"/>
                <a:gd name="connsiteX2673" fmla="*/ 3396530 w 6356369"/>
                <a:gd name="connsiteY2673" fmla="*/ 2051969 h 3526875"/>
                <a:gd name="connsiteX2674" fmla="*/ 3437209 w 6356369"/>
                <a:gd name="connsiteY2674" fmla="*/ 1975547 h 3526875"/>
                <a:gd name="connsiteX2675" fmla="*/ 3462334 w 6356369"/>
                <a:gd name="connsiteY2675" fmla="*/ 1950422 h 3526875"/>
                <a:gd name="connsiteX2676" fmla="*/ 3526568 w 6356369"/>
                <a:gd name="connsiteY2676" fmla="*/ 1924997 h 3526875"/>
                <a:gd name="connsiteX2677" fmla="*/ 3530904 w 6356369"/>
                <a:gd name="connsiteY2677" fmla="*/ 1920287 h 3526875"/>
                <a:gd name="connsiteX2678" fmla="*/ 3533072 w 6356369"/>
                <a:gd name="connsiteY2678" fmla="*/ 1917670 h 3526875"/>
                <a:gd name="connsiteX2679" fmla="*/ 3535914 w 6356369"/>
                <a:gd name="connsiteY2679" fmla="*/ 1913931 h 3526875"/>
                <a:gd name="connsiteX2680" fmla="*/ 3536513 w 6356369"/>
                <a:gd name="connsiteY2680" fmla="*/ 1913108 h 3526875"/>
                <a:gd name="connsiteX2681" fmla="*/ 3538756 w 6356369"/>
                <a:gd name="connsiteY2681" fmla="*/ 1909594 h 3526875"/>
                <a:gd name="connsiteX2682" fmla="*/ 3462259 w 6356369"/>
                <a:gd name="connsiteY2682" fmla="*/ 1868989 h 3526875"/>
                <a:gd name="connsiteX2683" fmla="*/ 3437133 w 6356369"/>
                <a:gd name="connsiteY2683" fmla="*/ 1843864 h 3526875"/>
                <a:gd name="connsiteX2684" fmla="*/ 3396530 w 6356369"/>
                <a:gd name="connsiteY2684" fmla="*/ 1767442 h 3526875"/>
                <a:gd name="connsiteX2685" fmla="*/ 5762330 w 6356369"/>
                <a:gd name="connsiteY2685" fmla="*/ 1767292 h 3526875"/>
                <a:gd name="connsiteX2686" fmla="*/ 5721652 w 6356369"/>
                <a:gd name="connsiteY2686" fmla="*/ 1843864 h 3526875"/>
                <a:gd name="connsiteX2687" fmla="*/ 5696526 w 6356369"/>
                <a:gd name="connsiteY2687" fmla="*/ 1868989 h 3526875"/>
                <a:gd name="connsiteX2688" fmla="*/ 5632292 w 6356369"/>
                <a:gd name="connsiteY2688" fmla="*/ 1894414 h 3526875"/>
                <a:gd name="connsiteX2689" fmla="*/ 5620030 w 6356369"/>
                <a:gd name="connsiteY2689" fmla="*/ 1909519 h 3526875"/>
                <a:gd name="connsiteX2690" fmla="*/ 5632144 w 6356369"/>
                <a:gd name="connsiteY2690" fmla="*/ 1924698 h 3526875"/>
                <a:gd name="connsiteX2691" fmla="*/ 5696526 w 6356369"/>
                <a:gd name="connsiteY2691" fmla="*/ 1950198 h 3526875"/>
                <a:gd name="connsiteX2692" fmla="*/ 5721652 w 6356369"/>
                <a:gd name="connsiteY2692" fmla="*/ 1975323 h 3526875"/>
                <a:gd name="connsiteX2693" fmla="*/ 5747076 w 6356369"/>
                <a:gd name="connsiteY2693" fmla="*/ 2039631 h 3526875"/>
                <a:gd name="connsiteX2694" fmla="*/ 5762330 w 6356369"/>
                <a:gd name="connsiteY2694" fmla="*/ 2051745 h 3526875"/>
                <a:gd name="connsiteX2695" fmla="*/ 5777510 w 6356369"/>
                <a:gd name="connsiteY2695" fmla="*/ 2039706 h 3526875"/>
                <a:gd name="connsiteX2696" fmla="*/ 5803009 w 6356369"/>
                <a:gd name="connsiteY2696" fmla="*/ 1975323 h 3526875"/>
                <a:gd name="connsiteX2697" fmla="*/ 5828134 w 6356369"/>
                <a:gd name="connsiteY2697" fmla="*/ 1950198 h 3526875"/>
                <a:gd name="connsiteX2698" fmla="*/ 5892442 w 6356369"/>
                <a:gd name="connsiteY2698" fmla="*/ 1924774 h 3526875"/>
                <a:gd name="connsiteX2699" fmla="*/ 5904632 w 6356369"/>
                <a:gd name="connsiteY2699" fmla="*/ 1909444 h 3526875"/>
                <a:gd name="connsiteX2700" fmla="*/ 5828134 w 6356369"/>
                <a:gd name="connsiteY2700" fmla="*/ 1868839 h 3526875"/>
                <a:gd name="connsiteX2701" fmla="*/ 5803009 w 6356369"/>
                <a:gd name="connsiteY2701" fmla="*/ 1843790 h 3526875"/>
                <a:gd name="connsiteX2702" fmla="*/ 5762330 w 6356369"/>
                <a:gd name="connsiteY2702" fmla="*/ 1767292 h 3526875"/>
                <a:gd name="connsiteX2703" fmla="*/ 4579355 w 6356369"/>
                <a:gd name="connsiteY2703" fmla="*/ 1767292 h 3526875"/>
                <a:gd name="connsiteX2704" fmla="*/ 4538751 w 6356369"/>
                <a:gd name="connsiteY2704" fmla="*/ 1843864 h 3526875"/>
                <a:gd name="connsiteX2705" fmla="*/ 4513626 w 6356369"/>
                <a:gd name="connsiteY2705" fmla="*/ 1868989 h 3526875"/>
                <a:gd name="connsiteX2706" fmla="*/ 4449318 w 6356369"/>
                <a:gd name="connsiteY2706" fmla="*/ 1894414 h 3526875"/>
                <a:gd name="connsiteX2707" fmla="*/ 4437129 w 6356369"/>
                <a:gd name="connsiteY2707" fmla="*/ 1909594 h 3526875"/>
                <a:gd name="connsiteX2708" fmla="*/ 4449168 w 6356369"/>
                <a:gd name="connsiteY2708" fmla="*/ 1924774 h 3526875"/>
                <a:gd name="connsiteX2709" fmla="*/ 4513551 w 6356369"/>
                <a:gd name="connsiteY2709" fmla="*/ 1950272 h 3526875"/>
                <a:gd name="connsiteX2710" fmla="*/ 4538676 w 6356369"/>
                <a:gd name="connsiteY2710" fmla="*/ 1975398 h 3526875"/>
                <a:gd name="connsiteX2711" fmla="*/ 4564100 w 6356369"/>
                <a:gd name="connsiteY2711" fmla="*/ 2039781 h 3526875"/>
                <a:gd name="connsiteX2712" fmla="*/ 4579355 w 6356369"/>
                <a:gd name="connsiteY2712" fmla="*/ 2051820 h 3526875"/>
                <a:gd name="connsiteX2713" fmla="*/ 4594610 w 6356369"/>
                <a:gd name="connsiteY2713" fmla="*/ 2039706 h 3526875"/>
                <a:gd name="connsiteX2714" fmla="*/ 4619959 w 6356369"/>
                <a:gd name="connsiteY2714" fmla="*/ 1975398 h 3526875"/>
                <a:gd name="connsiteX2715" fmla="*/ 4645084 w 6356369"/>
                <a:gd name="connsiteY2715" fmla="*/ 1950272 h 3526875"/>
                <a:gd name="connsiteX2716" fmla="*/ 4709468 w 6356369"/>
                <a:gd name="connsiteY2716" fmla="*/ 1924774 h 3526875"/>
                <a:gd name="connsiteX2717" fmla="*/ 4721582 w 6356369"/>
                <a:gd name="connsiteY2717" fmla="*/ 1909519 h 3526875"/>
                <a:gd name="connsiteX2718" fmla="*/ 4645084 w 6356369"/>
                <a:gd name="connsiteY2718" fmla="*/ 1868915 h 3526875"/>
                <a:gd name="connsiteX2719" fmla="*/ 4619959 w 6356369"/>
                <a:gd name="connsiteY2719" fmla="*/ 1843790 h 3526875"/>
                <a:gd name="connsiteX2720" fmla="*/ 4579355 w 6356369"/>
                <a:gd name="connsiteY2720" fmla="*/ 1767292 h 3526875"/>
                <a:gd name="connsiteX2721" fmla="*/ 2213555 w 6356369"/>
                <a:gd name="connsiteY2721" fmla="*/ 1767292 h 3526875"/>
                <a:gd name="connsiteX2722" fmla="*/ 2172876 w 6356369"/>
                <a:gd name="connsiteY2722" fmla="*/ 1843864 h 3526875"/>
                <a:gd name="connsiteX2723" fmla="*/ 2147751 w 6356369"/>
                <a:gd name="connsiteY2723" fmla="*/ 1868989 h 3526875"/>
                <a:gd name="connsiteX2724" fmla="*/ 2083517 w 6356369"/>
                <a:gd name="connsiteY2724" fmla="*/ 1894414 h 3526875"/>
                <a:gd name="connsiteX2725" fmla="*/ 2071328 w 6356369"/>
                <a:gd name="connsiteY2725" fmla="*/ 1909594 h 3526875"/>
                <a:gd name="connsiteX2726" fmla="*/ 2083442 w 6356369"/>
                <a:gd name="connsiteY2726" fmla="*/ 1924774 h 3526875"/>
                <a:gd name="connsiteX2727" fmla="*/ 2147826 w 6356369"/>
                <a:gd name="connsiteY2727" fmla="*/ 1950272 h 3526875"/>
                <a:gd name="connsiteX2728" fmla="*/ 2172951 w 6356369"/>
                <a:gd name="connsiteY2728" fmla="*/ 1975398 h 3526875"/>
                <a:gd name="connsiteX2729" fmla="*/ 2198375 w 6356369"/>
                <a:gd name="connsiteY2729" fmla="*/ 2039706 h 3526875"/>
                <a:gd name="connsiteX2730" fmla="*/ 2213629 w 6356369"/>
                <a:gd name="connsiteY2730" fmla="*/ 2051820 h 3526875"/>
                <a:gd name="connsiteX2731" fmla="*/ 2254308 w 6356369"/>
                <a:gd name="connsiteY2731" fmla="*/ 1975398 h 3526875"/>
                <a:gd name="connsiteX2732" fmla="*/ 2279433 w 6356369"/>
                <a:gd name="connsiteY2732" fmla="*/ 1950272 h 3526875"/>
                <a:gd name="connsiteX2733" fmla="*/ 2343667 w 6356369"/>
                <a:gd name="connsiteY2733" fmla="*/ 1924848 h 3526875"/>
                <a:gd name="connsiteX2734" fmla="*/ 2355855 w 6356369"/>
                <a:gd name="connsiteY2734" fmla="*/ 1909519 h 3526875"/>
                <a:gd name="connsiteX2735" fmla="*/ 2279359 w 6356369"/>
                <a:gd name="connsiteY2735" fmla="*/ 1868915 h 3526875"/>
                <a:gd name="connsiteX2736" fmla="*/ 2254234 w 6356369"/>
                <a:gd name="connsiteY2736" fmla="*/ 1843790 h 3526875"/>
                <a:gd name="connsiteX2737" fmla="*/ 2213555 w 6356369"/>
                <a:gd name="connsiteY2737" fmla="*/ 1767292 h 3526875"/>
                <a:gd name="connsiteX2738" fmla="*/ 1030654 w 6356369"/>
                <a:gd name="connsiteY2738" fmla="*/ 1767292 h 3526875"/>
                <a:gd name="connsiteX2739" fmla="*/ 989976 w 6356369"/>
                <a:gd name="connsiteY2739" fmla="*/ 1843864 h 3526875"/>
                <a:gd name="connsiteX2740" fmla="*/ 964850 w 6356369"/>
                <a:gd name="connsiteY2740" fmla="*/ 1868989 h 3526875"/>
                <a:gd name="connsiteX2741" fmla="*/ 900617 w 6356369"/>
                <a:gd name="connsiteY2741" fmla="*/ 1894414 h 3526875"/>
                <a:gd name="connsiteX2742" fmla="*/ 888503 w 6356369"/>
                <a:gd name="connsiteY2742" fmla="*/ 1909594 h 3526875"/>
                <a:gd name="connsiteX2743" fmla="*/ 900542 w 6356369"/>
                <a:gd name="connsiteY2743" fmla="*/ 1924698 h 3526875"/>
                <a:gd name="connsiteX2744" fmla="*/ 964925 w 6356369"/>
                <a:gd name="connsiteY2744" fmla="*/ 1950198 h 3526875"/>
                <a:gd name="connsiteX2745" fmla="*/ 990050 w 6356369"/>
                <a:gd name="connsiteY2745" fmla="*/ 1975323 h 3526875"/>
                <a:gd name="connsiteX2746" fmla="*/ 1015474 w 6356369"/>
                <a:gd name="connsiteY2746" fmla="*/ 2039706 h 3526875"/>
                <a:gd name="connsiteX2747" fmla="*/ 1030729 w 6356369"/>
                <a:gd name="connsiteY2747" fmla="*/ 2051745 h 3526875"/>
                <a:gd name="connsiteX2748" fmla="*/ 1045984 w 6356369"/>
                <a:gd name="connsiteY2748" fmla="*/ 2039631 h 3526875"/>
                <a:gd name="connsiteX2749" fmla="*/ 1071333 w 6356369"/>
                <a:gd name="connsiteY2749" fmla="*/ 1975323 h 3526875"/>
                <a:gd name="connsiteX2750" fmla="*/ 1096458 w 6356369"/>
                <a:gd name="connsiteY2750" fmla="*/ 1950198 h 3526875"/>
                <a:gd name="connsiteX2751" fmla="*/ 1160767 w 6356369"/>
                <a:gd name="connsiteY2751" fmla="*/ 1924774 h 3526875"/>
                <a:gd name="connsiteX2752" fmla="*/ 1172956 w 6356369"/>
                <a:gd name="connsiteY2752" fmla="*/ 1909444 h 3526875"/>
                <a:gd name="connsiteX2753" fmla="*/ 1096458 w 6356369"/>
                <a:gd name="connsiteY2753" fmla="*/ 1868839 h 3526875"/>
                <a:gd name="connsiteX2754" fmla="*/ 1071333 w 6356369"/>
                <a:gd name="connsiteY2754" fmla="*/ 1843790 h 3526875"/>
                <a:gd name="connsiteX2755" fmla="*/ 1030654 w 6356369"/>
                <a:gd name="connsiteY2755" fmla="*/ 1767292 h 3526875"/>
                <a:gd name="connsiteX2756" fmla="*/ 2808930 w 6356369"/>
                <a:gd name="connsiteY2756" fmla="*/ 1731399 h 3526875"/>
                <a:gd name="connsiteX2757" fmla="*/ 2774608 w 6356369"/>
                <a:gd name="connsiteY2757" fmla="*/ 1783968 h 3526875"/>
                <a:gd name="connsiteX2758" fmla="*/ 2744323 w 6356369"/>
                <a:gd name="connsiteY2758" fmla="*/ 1796531 h 3526875"/>
                <a:gd name="connsiteX2759" fmla="*/ 2682931 w 6356369"/>
                <a:gd name="connsiteY2759" fmla="*/ 1783594 h 3526875"/>
                <a:gd name="connsiteX2760" fmla="*/ 2695867 w 6356369"/>
                <a:gd name="connsiteY2760" fmla="*/ 1844912 h 3526875"/>
                <a:gd name="connsiteX2761" fmla="*/ 2683305 w 6356369"/>
                <a:gd name="connsiteY2761" fmla="*/ 1875196 h 3526875"/>
                <a:gd name="connsiteX2762" fmla="*/ 2630736 w 6356369"/>
                <a:gd name="connsiteY2762" fmla="*/ 1909519 h 3526875"/>
                <a:gd name="connsiteX2763" fmla="*/ 2683305 w 6356369"/>
                <a:gd name="connsiteY2763" fmla="*/ 1943842 h 3526875"/>
                <a:gd name="connsiteX2764" fmla="*/ 2695867 w 6356369"/>
                <a:gd name="connsiteY2764" fmla="*/ 1974127 h 3526875"/>
                <a:gd name="connsiteX2765" fmla="*/ 2682931 w 6356369"/>
                <a:gd name="connsiteY2765" fmla="*/ 2035518 h 3526875"/>
                <a:gd name="connsiteX2766" fmla="*/ 2744323 w 6356369"/>
                <a:gd name="connsiteY2766" fmla="*/ 2022582 h 3526875"/>
                <a:gd name="connsiteX2767" fmla="*/ 2752174 w 6356369"/>
                <a:gd name="connsiteY2767" fmla="*/ 2021310 h 3526875"/>
                <a:gd name="connsiteX2768" fmla="*/ 2774608 w 6356369"/>
                <a:gd name="connsiteY2768" fmla="*/ 2035145 h 3526875"/>
                <a:gd name="connsiteX2769" fmla="*/ 2808930 w 6356369"/>
                <a:gd name="connsiteY2769" fmla="*/ 2087713 h 3526875"/>
                <a:gd name="connsiteX2770" fmla="*/ 2843103 w 6356369"/>
                <a:gd name="connsiteY2770" fmla="*/ 2035145 h 3526875"/>
                <a:gd name="connsiteX2771" fmla="*/ 2873463 w 6356369"/>
                <a:gd name="connsiteY2771" fmla="*/ 2022582 h 3526875"/>
                <a:gd name="connsiteX2772" fmla="*/ 2934855 w 6356369"/>
                <a:gd name="connsiteY2772" fmla="*/ 2035593 h 3526875"/>
                <a:gd name="connsiteX2773" fmla="*/ 2921844 w 6356369"/>
                <a:gd name="connsiteY2773" fmla="*/ 1974201 h 3526875"/>
                <a:gd name="connsiteX2774" fmla="*/ 2934407 w 6356369"/>
                <a:gd name="connsiteY2774" fmla="*/ 1943842 h 3526875"/>
                <a:gd name="connsiteX2775" fmla="*/ 2986974 w 6356369"/>
                <a:gd name="connsiteY2775" fmla="*/ 1909594 h 3526875"/>
                <a:gd name="connsiteX2776" fmla="*/ 2934407 w 6356369"/>
                <a:gd name="connsiteY2776" fmla="*/ 1875345 h 3526875"/>
                <a:gd name="connsiteX2777" fmla="*/ 2921844 w 6356369"/>
                <a:gd name="connsiteY2777" fmla="*/ 1845061 h 3526875"/>
                <a:gd name="connsiteX2778" fmla="*/ 2934855 w 6356369"/>
                <a:gd name="connsiteY2778" fmla="*/ 1783669 h 3526875"/>
                <a:gd name="connsiteX2779" fmla="*/ 2873389 w 6356369"/>
                <a:gd name="connsiteY2779" fmla="*/ 1796605 h 3526875"/>
                <a:gd name="connsiteX2780" fmla="*/ 2843103 w 6356369"/>
                <a:gd name="connsiteY2780" fmla="*/ 1783968 h 3526875"/>
                <a:gd name="connsiteX2781" fmla="*/ 2808930 w 6356369"/>
                <a:gd name="connsiteY2781" fmla="*/ 1731399 h 3526875"/>
                <a:gd name="connsiteX2782" fmla="*/ 442906 w 6356369"/>
                <a:gd name="connsiteY2782" fmla="*/ 1731399 h 3526875"/>
                <a:gd name="connsiteX2783" fmla="*/ 408657 w 6356369"/>
                <a:gd name="connsiteY2783" fmla="*/ 1783968 h 3526875"/>
                <a:gd name="connsiteX2784" fmla="*/ 378373 w 6356369"/>
                <a:gd name="connsiteY2784" fmla="*/ 1796531 h 3526875"/>
                <a:gd name="connsiteX2785" fmla="*/ 316981 w 6356369"/>
                <a:gd name="connsiteY2785" fmla="*/ 1783594 h 3526875"/>
                <a:gd name="connsiteX2786" fmla="*/ 329917 w 6356369"/>
                <a:gd name="connsiteY2786" fmla="*/ 1844912 h 3526875"/>
                <a:gd name="connsiteX2787" fmla="*/ 317355 w 6356369"/>
                <a:gd name="connsiteY2787" fmla="*/ 1875271 h 3526875"/>
                <a:gd name="connsiteX2788" fmla="*/ 264786 w 6356369"/>
                <a:gd name="connsiteY2788" fmla="*/ 1909594 h 3526875"/>
                <a:gd name="connsiteX2789" fmla="*/ 317280 w 6356369"/>
                <a:gd name="connsiteY2789" fmla="*/ 1943842 h 3526875"/>
                <a:gd name="connsiteX2790" fmla="*/ 329843 w 6356369"/>
                <a:gd name="connsiteY2790" fmla="*/ 1974127 h 3526875"/>
                <a:gd name="connsiteX2791" fmla="*/ 316906 w 6356369"/>
                <a:gd name="connsiteY2791" fmla="*/ 2035518 h 3526875"/>
                <a:gd name="connsiteX2792" fmla="*/ 378298 w 6356369"/>
                <a:gd name="connsiteY2792" fmla="*/ 2022582 h 3526875"/>
                <a:gd name="connsiteX2793" fmla="*/ 386150 w 6356369"/>
                <a:gd name="connsiteY2793" fmla="*/ 2021310 h 3526875"/>
                <a:gd name="connsiteX2794" fmla="*/ 408583 w 6356369"/>
                <a:gd name="connsiteY2794" fmla="*/ 2035145 h 3526875"/>
                <a:gd name="connsiteX2795" fmla="*/ 442832 w 6356369"/>
                <a:gd name="connsiteY2795" fmla="*/ 2087713 h 3526875"/>
                <a:gd name="connsiteX2796" fmla="*/ 477079 w 6356369"/>
                <a:gd name="connsiteY2796" fmla="*/ 2035145 h 3526875"/>
                <a:gd name="connsiteX2797" fmla="*/ 507439 w 6356369"/>
                <a:gd name="connsiteY2797" fmla="*/ 2022582 h 3526875"/>
                <a:gd name="connsiteX2798" fmla="*/ 568830 w 6356369"/>
                <a:gd name="connsiteY2798" fmla="*/ 2035593 h 3526875"/>
                <a:gd name="connsiteX2799" fmla="*/ 555894 w 6356369"/>
                <a:gd name="connsiteY2799" fmla="*/ 1974201 h 3526875"/>
                <a:gd name="connsiteX2800" fmla="*/ 568457 w 6356369"/>
                <a:gd name="connsiteY2800" fmla="*/ 1943842 h 3526875"/>
                <a:gd name="connsiteX2801" fmla="*/ 621025 w 6356369"/>
                <a:gd name="connsiteY2801" fmla="*/ 1909594 h 3526875"/>
                <a:gd name="connsiteX2802" fmla="*/ 568457 w 6356369"/>
                <a:gd name="connsiteY2802" fmla="*/ 1875345 h 3526875"/>
                <a:gd name="connsiteX2803" fmla="*/ 555894 w 6356369"/>
                <a:gd name="connsiteY2803" fmla="*/ 1845061 h 3526875"/>
                <a:gd name="connsiteX2804" fmla="*/ 568830 w 6356369"/>
                <a:gd name="connsiteY2804" fmla="*/ 1783594 h 3526875"/>
                <a:gd name="connsiteX2805" fmla="*/ 507439 w 6356369"/>
                <a:gd name="connsiteY2805" fmla="*/ 1796531 h 3526875"/>
                <a:gd name="connsiteX2806" fmla="*/ 477153 w 6356369"/>
                <a:gd name="connsiteY2806" fmla="*/ 1783968 h 3526875"/>
                <a:gd name="connsiteX2807" fmla="*/ 442906 w 6356369"/>
                <a:gd name="connsiteY2807" fmla="*/ 1731399 h 3526875"/>
                <a:gd name="connsiteX2808" fmla="*/ 5174656 w 6356369"/>
                <a:gd name="connsiteY2808" fmla="*/ 1731325 h 3526875"/>
                <a:gd name="connsiteX2809" fmla="*/ 5140408 w 6356369"/>
                <a:gd name="connsiteY2809" fmla="*/ 1783893 h 3526875"/>
                <a:gd name="connsiteX2810" fmla="*/ 5110124 w 6356369"/>
                <a:gd name="connsiteY2810" fmla="*/ 1796456 h 3526875"/>
                <a:gd name="connsiteX2811" fmla="*/ 5048732 w 6356369"/>
                <a:gd name="connsiteY2811" fmla="*/ 1783519 h 3526875"/>
                <a:gd name="connsiteX2812" fmla="*/ 5061668 w 6356369"/>
                <a:gd name="connsiteY2812" fmla="*/ 1844836 h 3526875"/>
                <a:gd name="connsiteX2813" fmla="*/ 5049106 w 6356369"/>
                <a:gd name="connsiteY2813" fmla="*/ 1875196 h 3526875"/>
                <a:gd name="connsiteX2814" fmla="*/ 4996537 w 6356369"/>
                <a:gd name="connsiteY2814" fmla="*/ 1909519 h 3526875"/>
                <a:gd name="connsiteX2815" fmla="*/ 5049106 w 6356369"/>
                <a:gd name="connsiteY2815" fmla="*/ 1943842 h 3526875"/>
                <a:gd name="connsiteX2816" fmla="*/ 5061668 w 6356369"/>
                <a:gd name="connsiteY2816" fmla="*/ 1974127 h 3526875"/>
                <a:gd name="connsiteX2817" fmla="*/ 5048732 w 6356369"/>
                <a:gd name="connsiteY2817" fmla="*/ 2035518 h 3526875"/>
                <a:gd name="connsiteX2818" fmla="*/ 5110124 w 6356369"/>
                <a:gd name="connsiteY2818" fmla="*/ 2022582 h 3526875"/>
                <a:gd name="connsiteX2819" fmla="*/ 5117976 w 6356369"/>
                <a:gd name="connsiteY2819" fmla="*/ 2021310 h 3526875"/>
                <a:gd name="connsiteX2820" fmla="*/ 5140408 w 6356369"/>
                <a:gd name="connsiteY2820" fmla="*/ 2035145 h 3526875"/>
                <a:gd name="connsiteX2821" fmla="*/ 5174656 w 6356369"/>
                <a:gd name="connsiteY2821" fmla="*/ 2087713 h 3526875"/>
                <a:gd name="connsiteX2822" fmla="*/ 5208904 w 6356369"/>
                <a:gd name="connsiteY2822" fmla="*/ 2035145 h 3526875"/>
                <a:gd name="connsiteX2823" fmla="*/ 5239264 w 6356369"/>
                <a:gd name="connsiteY2823" fmla="*/ 2022582 h 3526875"/>
                <a:gd name="connsiteX2824" fmla="*/ 5300656 w 6356369"/>
                <a:gd name="connsiteY2824" fmla="*/ 2035593 h 3526875"/>
                <a:gd name="connsiteX2825" fmla="*/ 5287720 w 6356369"/>
                <a:gd name="connsiteY2825" fmla="*/ 1974201 h 3526875"/>
                <a:gd name="connsiteX2826" fmla="*/ 5300207 w 6356369"/>
                <a:gd name="connsiteY2826" fmla="*/ 1943692 h 3526875"/>
                <a:gd name="connsiteX2827" fmla="*/ 5352776 w 6356369"/>
                <a:gd name="connsiteY2827" fmla="*/ 1909444 h 3526875"/>
                <a:gd name="connsiteX2828" fmla="*/ 5300207 w 6356369"/>
                <a:gd name="connsiteY2828" fmla="*/ 1875196 h 3526875"/>
                <a:gd name="connsiteX2829" fmla="*/ 5287644 w 6356369"/>
                <a:gd name="connsiteY2829" fmla="*/ 1844912 h 3526875"/>
                <a:gd name="connsiteX2830" fmla="*/ 5300581 w 6356369"/>
                <a:gd name="connsiteY2830" fmla="*/ 1783519 h 3526875"/>
                <a:gd name="connsiteX2831" fmla="*/ 5239189 w 6356369"/>
                <a:gd name="connsiteY2831" fmla="*/ 1796456 h 3526875"/>
                <a:gd name="connsiteX2832" fmla="*/ 5208904 w 6356369"/>
                <a:gd name="connsiteY2832" fmla="*/ 1783893 h 3526875"/>
                <a:gd name="connsiteX2833" fmla="*/ 5174656 w 6356369"/>
                <a:gd name="connsiteY2833" fmla="*/ 1731325 h 3526875"/>
                <a:gd name="connsiteX2834" fmla="*/ 3991906 w 6356369"/>
                <a:gd name="connsiteY2834" fmla="*/ 1731250 h 3526875"/>
                <a:gd name="connsiteX2835" fmla="*/ 3957657 w 6356369"/>
                <a:gd name="connsiteY2835" fmla="*/ 1783818 h 3526875"/>
                <a:gd name="connsiteX2836" fmla="*/ 3927372 w 6356369"/>
                <a:gd name="connsiteY2836" fmla="*/ 1796381 h 3526875"/>
                <a:gd name="connsiteX2837" fmla="*/ 3865906 w 6356369"/>
                <a:gd name="connsiteY2837" fmla="*/ 1783444 h 3526875"/>
                <a:gd name="connsiteX2838" fmla="*/ 3878842 w 6356369"/>
                <a:gd name="connsiteY2838" fmla="*/ 1844762 h 3526875"/>
                <a:gd name="connsiteX2839" fmla="*/ 3866280 w 6356369"/>
                <a:gd name="connsiteY2839" fmla="*/ 1875122 h 3526875"/>
                <a:gd name="connsiteX2840" fmla="*/ 3813711 w 6356369"/>
                <a:gd name="connsiteY2840" fmla="*/ 1909444 h 3526875"/>
                <a:gd name="connsiteX2841" fmla="*/ 3866280 w 6356369"/>
                <a:gd name="connsiteY2841" fmla="*/ 1943767 h 3526875"/>
                <a:gd name="connsiteX2842" fmla="*/ 3878842 w 6356369"/>
                <a:gd name="connsiteY2842" fmla="*/ 1974051 h 3526875"/>
                <a:gd name="connsiteX2843" fmla="*/ 3865832 w 6356369"/>
                <a:gd name="connsiteY2843" fmla="*/ 2035518 h 3526875"/>
                <a:gd name="connsiteX2844" fmla="*/ 3927298 w 6356369"/>
                <a:gd name="connsiteY2844" fmla="*/ 2022582 h 3526875"/>
                <a:gd name="connsiteX2845" fmla="*/ 3935150 w 6356369"/>
                <a:gd name="connsiteY2845" fmla="*/ 2021310 h 3526875"/>
                <a:gd name="connsiteX2846" fmla="*/ 3957583 w 6356369"/>
                <a:gd name="connsiteY2846" fmla="*/ 2035145 h 3526875"/>
                <a:gd name="connsiteX2847" fmla="*/ 3991831 w 6356369"/>
                <a:gd name="connsiteY2847" fmla="*/ 2087713 h 3526875"/>
                <a:gd name="connsiteX2848" fmla="*/ 4026078 w 6356369"/>
                <a:gd name="connsiteY2848" fmla="*/ 2035145 h 3526875"/>
                <a:gd name="connsiteX2849" fmla="*/ 4056438 w 6356369"/>
                <a:gd name="connsiteY2849" fmla="*/ 2022582 h 3526875"/>
                <a:gd name="connsiteX2850" fmla="*/ 4117756 w 6356369"/>
                <a:gd name="connsiteY2850" fmla="*/ 2035593 h 3526875"/>
                <a:gd name="connsiteX2851" fmla="*/ 4104820 w 6356369"/>
                <a:gd name="connsiteY2851" fmla="*/ 1974201 h 3526875"/>
                <a:gd name="connsiteX2852" fmla="*/ 4117456 w 6356369"/>
                <a:gd name="connsiteY2852" fmla="*/ 1943617 h 3526875"/>
                <a:gd name="connsiteX2853" fmla="*/ 4170025 w 6356369"/>
                <a:gd name="connsiteY2853" fmla="*/ 1909369 h 3526875"/>
                <a:gd name="connsiteX2854" fmla="*/ 4117456 w 6356369"/>
                <a:gd name="connsiteY2854" fmla="*/ 1875122 h 3526875"/>
                <a:gd name="connsiteX2855" fmla="*/ 4104894 w 6356369"/>
                <a:gd name="connsiteY2855" fmla="*/ 1844836 h 3526875"/>
                <a:gd name="connsiteX2856" fmla="*/ 4117830 w 6356369"/>
                <a:gd name="connsiteY2856" fmla="*/ 1783444 h 3526875"/>
                <a:gd name="connsiteX2857" fmla="*/ 4056438 w 6356369"/>
                <a:gd name="connsiteY2857" fmla="*/ 1796381 h 3526875"/>
                <a:gd name="connsiteX2858" fmla="*/ 4026154 w 6356369"/>
                <a:gd name="connsiteY2858" fmla="*/ 1783818 h 3526875"/>
                <a:gd name="connsiteX2859" fmla="*/ 3991906 w 6356369"/>
                <a:gd name="connsiteY2859" fmla="*/ 1731250 h 3526875"/>
                <a:gd name="connsiteX2860" fmla="*/ 1625955 w 6356369"/>
                <a:gd name="connsiteY2860" fmla="*/ 1731250 h 3526875"/>
                <a:gd name="connsiteX2861" fmla="*/ 1591708 w 6356369"/>
                <a:gd name="connsiteY2861" fmla="*/ 1783818 h 3526875"/>
                <a:gd name="connsiteX2862" fmla="*/ 1561422 w 6356369"/>
                <a:gd name="connsiteY2862" fmla="*/ 1796381 h 3526875"/>
                <a:gd name="connsiteX2863" fmla="*/ 1500031 w 6356369"/>
                <a:gd name="connsiteY2863" fmla="*/ 1783444 h 3526875"/>
                <a:gd name="connsiteX2864" fmla="*/ 1512967 w 6356369"/>
                <a:gd name="connsiteY2864" fmla="*/ 1844762 h 3526875"/>
                <a:gd name="connsiteX2865" fmla="*/ 1500404 w 6356369"/>
                <a:gd name="connsiteY2865" fmla="*/ 1875122 h 3526875"/>
                <a:gd name="connsiteX2866" fmla="*/ 1447837 w 6356369"/>
                <a:gd name="connsiteY2866" fmla="*/ 1909444 h 3526875"/>
                <a:gd name="connsiteX2867" fmla="*/ 1500404 w 6356369"/>
                <a:gd name="connsiteY2867" fmla="*/ 1943767 h 3526875"/>
                <a:gd name="connsiteX2868" fmla="*/ 1512967 w 6356369"/>
                <a:gd name="connsiteY2868" fmla="*/ 1974051 h 3526875"/>
                <a:gd name="connsiteX2869" fmla="*/ 1500031 w 6356369"/>
                <a:gd name="connsiteY2869" fmla="*/ 2035518 h 3526875"/>
                <a:gd name="connsiteX2870" fmla="*/ 1561422 w 6356369"/>
                <a:gd name="connsiteY2870" fmla="*/ 2022582 h 3526875"/>
                <a:gd name="connsiteX2871" fmla="*/ 1569275 w 6356369"/>
                <a:gd name="connsiteY2871" fmla="*/ 2021310 h 3526875"/>
                <a:gd name="connsiteX2872" fmla="*/ 1591708 w 6356369"/>
                <a:gd name="connsiteY2872" fmla="*/ 2035145 h 3526875"/>
                <a:gd name="connsiteX2873" fmla="*/ 1625955 w 6356369"/>
                <a:gd name="connsiteY2873" fmla="*/ 2087713 h 3526875"/>
                <a:gd name="connsiteX2874" fmla="*/ 1660204 w 6356369"/>
                <a:gd name="connsiteY2874" fmla="*/ 2035145 h 3526875"/>
                <a:gd name="connsiteX2875" fmla="*/ 1690563 w 6356369"/>
                <a:gd name="connsiteY2875" fmla="*/ 2022582 h 3526875"/>
                <a:gd name="connsiteX2876" fmla="*/ 1751955 w 6356369"/>
                <a:gd name="connsiteY2876" fmla="*/ 2035593 h 3526875"/>
                <a:gd name="connsiteX2877" fmla="*/ 1738944 w 6356369"/>
                <a:gd name="connsiteY2877" fmla="*/ 1974201 h 3526875"/>
                <a:gd name="connsiteX2878" fmla="*/ 1751506 w 6356369"/>
                <a:gd name="connsiteY2878" fmla="*/ 1943617 h 3526875"/>
                <a:gd name="connsiteX2879" fmla="*/ 1804075 w 6356369"/>
                <a:gd name="connsiteY2879" fmla="*/ 1909369 h 3526875"/>
                <a:gd name="connsiteX2880" fmla="*/ 1751506 w 6356369"/>
                <a:gd name="connsiteY2880" fmla="*/ 1875122 h 3526875"/>
                <a:gd name="connsiteX2881" fmla="*/ 1738944 w 6356369"/>
                <a:gd name="connsiteY2881" fmla="*/ 1844836 h 3526875"/>
                <a:gd name="connsiteX2882" fmla="*/ 1751955 w 6356369"/>
                <a:gd name="connsiteY2882" fmla="*/ 1783444 h 3526875"/>
                <a:gd name="connsiteX2883" fmla="*/ 1690488 w 6356369"/>
                <a:gd name="connsiteY2883" fmla="*/ 1796381 h 3526875"/>
                <a:gd name="connsiteX2884" fmla="*/ 1660204 w 6356369"/>
                <a:gd name="connsiteY2884" fmla="*/ 1783818 h 3526875"/>
                <a:gd name="connsiteX2885" fmla="*/ 1625955 w 6356369"/>
                <a:gd name="connsiteY2885" fmla="*/ 1731250 h 3526875"/>
                <a:gd name="connsiteX2886" fmla="*/ 6250774 w 6356369"/>
                <a:gd name="connsiteY2886" fmla="*/ 1651612 h 3526875"/>
                <a:gd name="connsiteX2887" fmla="*/ 6231408 w 6356369"/>
                <a:gd name="connsiteY2887" fmla="*/ 1733419 h 3526875"/>
                <a:gd name="connsiteX2888" fmla="*/ 6288537 w 6356369"/>
                <a:gd name="connsiteY2888" fmla="*/ 1742990 h 3526875"/>
                <a:gd name="connsiteX2889" fmla="*/ 6322262 w 6356369"/>
                <a:gd name="connsiteY2889" fmla="*/ 1695731 h 3526875"/>
                <a:gd name="connsiteX2890" fmla="*/ 6250774 w 6356369"/>
                <a:gd name="connsiteY2890" fmla="*/ 1651612 h 3526875"/>
                <a:gd name="connsiteX2891" fmla="*/ 5281513 w 6356369"/>
                <a:gd name="connsiteY2891" fmla="*/ 1651612 h 3526875"/>
                <a:gd name="connsiteX2892" fmla="*/ 5210026 w 6356369"/>
                <a:gd name="connsiteY2892" fmla="*/ 1695656 h 3526875"/>
                <a:gd name="connsiteX2893" fmla="*/ 5243676 w 6356369"/>
                <a:gd name="connsiteY2893" fmla="*/ 1742915 h 3526875"/>
                <a:gd name="connsiteX2894" fmla="*/ 5300880 w 6356369"/>
                <a:gd name="connsiteY2894" fmla="*/ 1733344 h 3526875"/>
                <a:gd name="connsiteX2895" fmla="*/ 5281513 w 6356369"/>
                <a:gd name="connsiteY2895" fmla="*/ 1651612 h 3526875"/>
                <a:gd name="connsiteX2896" fmla="*/ 4098613 w 6356369"/>
                <a:gd name="connsiteY2896" fmla="*/ 1651612 h 3526875"/>
                <a:gd name="connsiteX2897" fmla="*/ 4027200 w 6356369"/>
                <a:gd name="connsiteY2897" fmla="*/ 1695656 h 3526875"/>
                <a:gd name="connsiteX2898" fmla="*/ 4060850 w 6356369"/>
                <a:gd name="connsiteY2898" fmla="*/ 1742915 h 3526875"/>
                <a:gd name="connsiteX2899" fmla="*/ 4117980 w 6356369"/>
                <a:gd name="connsiteY2899" fmla="*/ 1733344 h 3526875"/>
                <a:gd name="connsiteX2900" fmla="*/ 4098613 w 6356369"/>
                <a:gd name="connsiteY2900" fmla="*/ 1651612 h 3526875"/>
                <a:gd name="connsiteX2901" fmla="*/ 2701999 w 6356369"/>
                <a:gd name="connsiteY2901" fmla="*/ 1651612 h 3526875"/>
                <a:gd name="connsiteX2902" fmla="*/ 2682632 w 6356369"/>
                <a:gd name="connsiteY2902" fmla="*/ 1733419 h 3526875"/>
                <a:gd name="connsiteX2903" fmla="*/ 2739762 w 6356369"/>
                <a:gd name="connsiteY2903" fmla="*/ 1742990 h 3526875"/>
                <a:gd name="connsiteX2904" fmla="*/ 2773486 w 6356369"/>
                <a:gd name="connsiteY2904" fmla="*/ 1695731 h 3526875"/>
                <a:gd name="connsiteX2905" fmla="*/ 2701999 w 6356369"/>
                <a:gd name="connsiteY2905" fmla="*/ 1651612 h 3526875"/>
                <a:gd name="connsiteX2906" fmla="*/ 1519024 w 6356369"/>
                <a:gd name="connsiteY2906" fmla="*/ 1651612 h 3526875"/>
                <a:gd name="connsiteX2907" fmla="*/ 1499657 w 6356369"/>
                <a:gd name="connsiteY2907" fmla="*/ 1733419 h 3526875"/>
                <a:gd name="connsiteX2908" fmla="*/ 1556861 w 6356369"/>
                <a:gd name="connsiteY2908" fmla="*/ 1742990 h 3526875"/>
                <a:gd name="connsiteX2909" fmla="*/ 1590511 w 6356369"/>
                <a:gd name="connsiteY2909" fmla="*/ 1695731 h 3526875"/>
                <a:gd name="connsiteX2910" fmla="*/ 1519024 w 6356369"/>
                <a:gd name="connsiteY2910" fmla="*/ 1651612 h 3526875"/>
                <a:gd name="connsiteX2911" fmla="*/ 549837 w 6356369"/>
                <a:gd name="connsiteY2911" fmla="*/ 1651612 h 3526875"/>
                <a:gd name="connsiteX2912" fmla="*/ 478350 w 6356369"/>
                <a:gd name="connsiteY2912" fmla="*/ 1695731 h 3526875"/>
                <a:gd name="connsiteX2913" fmla="*/ 512000 w 6356369"/>
                <a:gd name="connsiteY2913" fmla="*/ 1742915 h 3526875"/>
                <a:gd name="connsiteX2914" fmla="*/ 569204 w 6356369"/>
                <a:gd name="connsiteY2914" fmla="*/ 1733344 h 3526875"/>
                <a:gd name="connsiteX2915" fmla="*/ 549837 w 6356369"/>
                <a:gd name="connsiteY2915" fmla="*/ 1651612 h 3526875"/>
                <a:gd name="connsiteX2916" fmla="*/ 5067800 w 6356369"/>
                <a:gd name="connsiteY2916" fmla="*/ 1651537 h 3526875"/>
                <a:gd name="connsiteX2917" fmla="*/ 5048433 w 6356369"/>
                <a:gd name="connsiteY2917" fmla="*/ 1733269 h 3526875"/>
                <a:gd name="connsiteX2918" fmla="*/ 5105638 w 6356369"/>
                <a:gd name="connsiteY2918" fmla="*/ 1742840 h 3526875"/>
                <a:gd name="connsiteX2919" fmla="*/ 5139286 w 6356369"/>
                <a:gd name="connsiteY2919" fmla="*/ 1695656 h 3526875"/>
                <a:gd name="connsiteX2920" fmla="*/ 5067800 w 6356369"/>
                <a:gd name="connsiteY2920" fmla="*/ 1651537 h 3526875"/>
                <a:gd name="connsiteX2921" fmla="*/ 3884899 w 6356369"/>
                <a:gd name="connsiteY2921" fmla="*/ 1651537 h 3526875"/>
                <a:gd name="connsiteX2922" fmla="*/ 3865532 w 6356369"/>
                <a:gd name="connsiteY2922" fmla="*/ 1733344 h 3526875"/>
                <a:gd name="connsiteX2923" fmla="*/ 3922737 w 6356369"/>
                <a:gd name="connsiteY2923" fmla="*/ 1742915 h 3526875"/>
                <a:gd name="connsiteX2924" fmla="*/ 3956386 w 6356369"/>
                <a:gd name="connsiteY2924" fmla="*/ 1695656 h 3526875"/>
                <a:gd name="connsiteX2925" fmla="*/ 3884899 w 6356369"/>
                <a:gd name="connsiteY2925" fmla="*/ 1651537 h 3526875"/>
                <a:gd name="connsiteX2926" fmla="*/ 2915712 w 6356369"/>
                <a:gd name="connsiteY2926" fmla="*/ 1651537 h 3526875"/>
                <a:gd name="connsiteX2927" fmla="*/ 2844225 w 6356369"/>
                <a:gd name="connsiteY2927" fmla="*/ 1695656 h 3526875"/>
                <a:gd name="connsiteX2928" fmla="*/ 2877875 w 6356369"/>
                <a:gd name="connsiteY2928" fmla="*/ 1742915 h 3526875"/>
                <a:gd name="connsiteX2929" fmla="*/ 2935080 w 6356369"/>
                <a:gd name="connsiteY2929" fmla="*/ 1733344 h 3526875"/>
                <a:gd name="connsiteX2930" fmla="*/ 2915712 w 6356369"/>
                <a:gd name="connsiteY2930" fmla="*/ 1651537 h 3526875"/>
                <a:gd name="connsiteX2931" fmla="*/ 1732737 w 6356369"/>
                <a:gd name="connsiteY2931" fmla="*/ 1651537 h 3526875"/>
                <a:gd name="connsiteX2932" fmla="*/ 1661250 w 6356369"/>
                <a:gd name="connsiteY2932" fmla="*/ 1695656 h 3526875"/>
                <a:gd name="connsiteX2933" fmla="*/ 1694900 w 6356369"/>
                <a:gd name="connsiteY2933" fmla="*/ 1742915 h 3526875"/>
                <a:gd name="connsiteX2934" fmla="*/ 1752105 w 6356369"/>
                <a:gd name="connsiteY2934" fmla="*/ 1733344 h 3526875"/>
                <a:gd name="connsiteX2935" fmla="*/ 1732737 w 6356369"/>
                <a:gd name="connsiteY2935" fmla="*/ 1651537 h 3526875"/>
                <a:gd name="connsiteX2936" fmla="*/ 336124 w 6356369"/>
                <a:gd name="connsiteY2936" fmla="*/ 1651537 h 3526875"/>
                <a:gd name="connsiteX2937" fmla="*/ 316756 w 6356369"/>
                <a:gd name="connsiteY2937" fmla="*/ 1733344 h 3526875"/>
                <a:gd name="connsiteX2938" fmla="*/ 373961 w 6356369"/>
                <a:gd name="connsiteY2938" fmla="*/ 1742915 h 3526875"/>
                <a:gd name="connsiteX2939" fmla="*/ 407611 w 6356369"/>
                <a:gd name="connsiteY2939" fmla="*/ 1695656 h 3526875"/>
                <a:gd name="connsiteX2940" fmla="*/ 336124 w 6356369"/>
                <a:gd name="connsiteY2940" fmla="*/ 1651537 h 3526875"/>
                <a:gd name="connsiteX2941" fmla="*/ 5898424 w 6356369"/>
                <a:gd name="connsiteY2941" fmla="*/ 1641592 h 3526875"/>
                <a:gd name="connsiteX2942" fmla="*/ 5846754 w 6356369"/>
                <a:gd name="connsiteY2942" fmla="*/ 1708518 h 3526875"/>
                <a:gd name="connsiteX2943" fmla="*/ 5809365 w 6356369"/>
                <a:gd name="connsiteY2943" fmla="*/ 1740597 h 3526875"/>
                <a:gd name="connsiteX2944" fmla="*/ 5851390 w 6356369"/>
                <a:gd name="connsiteY2944" fmla="*/ 1820385 h 3526875"/>
                <a:gd name="connsiteX2945" fmla="*/ 5936935 w 6356369"/>
                <a:gd name="connsiteY2945" fmla="*/ 1868915 h 3526875"/>
                <a:gd name="connsiteX2946" fmla="*/ 5967968 w 6356369"/>
                <a:gd name="connsiteY2946" fmla="*/ 1832124 h 3526875"/>
                <a:gd name="connsiteX2947" fmla="*/ 5971034 w 6356369"/>
                <a:gd name="connsiteY2947" fmla="*/ 1828909 h 3526875"/>
                <a:gd name="connsiteX2948" fmla="*/ 6037960 w 6356369"/>
                <a:gd name="connsiteY2948" fmla="*/ 1777238 h 3526875"/>
                <a:gd name="connsiteX2949" fmla="*/ 6027192 w 6356369"/>
                <a:gd name="connsiteY2949" fmla="*/ 1693338 h 3526875"/>
                <a:gd name="connsiteX2950" fmla="*/ 6030257 w 6356369"/>
                <a:gd name="connsiteY2950" fmla="*/ 1648696 h 3526875"/>
                <a:gd name="connsiteX2951" fmla="*/ 5898424 w 6356369"/>
                <a:gd name="connsiteY2951" fmla="*/ 1641592 h 3526875"/>
                <a:gd name="connsiteX2952" fmla="*/ 5633714 w 6356369"/>
                <a:gd name="connsiteY2952" fmla="*/ 1641592 h 3526875"/>
                <a:gd name="connsiteX2953" fmla="*/ 5501881 w 6356369"/>
                <a:gd name="connsiteY2953" fmla="*/ 1648696 h 3526875"/>
                <a:gd name="connsiteX2954" fmla="*/ 5505022 w 6356369"/>
                <a:gd name="connsiteY2954" fmla="*/ 1693413 h 3526875"/>
                <a:gd name="connsiteX2955" fmla="*/ 5494328 w 6356369"/>
                <a:gd name="connsiteY2955" fmla="*/ 1777313 h 3526875"/>
                <a:gd name="connsiteX2956" fmla="*/ 5561179 w 6356369"/>
                <a:gd name="connsiteY2956" fmla="*/ 1828983 h 3526875"/>
                <a:gd name="connsiteX2957" fmla="*/ 5591764 w 6356369"/>
                <a:gd name="connsiteY2957" fmla="*/ 1864428 h 3526875"/>
                <a:gd name="connsiteX2958" fmla="*/ 5596550 w 6356369"/>
                <a:gd name="connsiteY2958" fmla="*/ 1859193 h 3526875"/>
                <a:gd name="connsiteX2959" fmla="*/ 5673046 w 6356369"/>
                <a:gd name="connsiteY2959" fmla="*/ 1820534 h 3526875"/>
                <a:gd name="connsiteX2960" fmla="*/ 5718586 w 6356369"/>
                <a:gd name="connsiteY2960" fmla="*/ 1737532 h 3526875"/>
                <a:gd name="connsiteX2961" fmla="*/ 5685384 w 6356369"/>
                <a:gd name="connsiteY2961" fmla="*/ 1708518 h 3526875"/>
                <a:gd name="connsiteX2962" fmla="*/ 5633714 w 6356369"/>
                <a:gd name="connsiteY2962" fmla="*/ 1641592 h 3526875"/>
                <a:gd name="connsiteX2963" fmla="*/ 4715525 w 6356369"/>
                <a:gd name="connsiteY2963" fmla="*/ 1641592 h 3526875"/>
                <a:gd name="connsiteX2964" fmla="*/ 4663853 w 6356369"/>
                <a:gd name="connsiteY2964" fmla="*/ 1708518 h 3526875"/>
                <a:gd name="connsiteX2965" fmla="*/ 4626464 w 6356369"/>
                <a:gd name="connsiteY2965" fmla="*/ 1740597 h 3526875"/>
                <a:gd name="connsiteX2966" fmla="*/ 4668415 w 6356369"/>
                <a:gd name="connsiteY2966" fmla="*/ 1820385 h 3526875"/>
                <a:gd name="connsiteX2967" fmla="*/ 4754109 w 6356369"/>
                <a:gd name="connsiteY2967" fmla="*/ 1869065 h 3526875"/>
                <a:gd name="connsiteX2968" fmla="*/ 4788058 w 6356369"/>
                <a:gd name="connsiteY2968" fmla="*/ 1828909 h 3526875"/>
                <a:gd name="connsiteX2969" fmla="*/ 4855058 w 6356369"/>
                <a:gd name="connsiteY2969" fmla="*/ 1777238 h 3526875"/>
                <a:gd name="connsiteX2970" fmla="*/ 4844291 w 6356369"/>
                <a:gd name="connsiteY2970" fmla="*/ 1693338 h 3526875"/>
                <a:gd name="connsiteX2971" fmla="*/ 4847432 w 6356369"/>
                <a:gd name="connsiteY2971" fmla="*/ 1648696 h 3526875"/>
                <a:gd name="connsiteX2972" fmla="*/ 4715525 w 6356369"/>
                <a:gd name="connsiteY2972" fmla="*/ 1641592 h 3526875"/>
                <a:gd name="connsiteX2973" fmla="*/ 4450813 w 6356369"/>
                <a:gd name="connsiteY2973" fmla="*/ 1641592 h 3526875"/>
                <a:gd name="connsiteX2974" fmla="*/ 4318981 w 6356369"/>
                <a:gd name="connsiteY2974" fmla="*/ 1648696 h 3526875"/>
                <a:gd name="connsiteX2975" fmla="*/ 4322047 w 6356369"/>
                <a:gd name="connsiteY2975" fmla="*/ 1693338 h 3526875"/>
                <a:gd name="connsiteX2976" fmla="*/ 4317785 w 6356369"/>
                <a:gd name="connsiteY2976" fmla="*/ 1746579 h 3526875"/>
                <a:gd name="connsiteX2977" fmla="*/ 4317785 w 6356369"/>
                <a:gd name="connsiteY2977" fmla="*/ 1746654 h 3526875"/>
                <a:gd name="connsiteX2978" fmla="*/ 4317785 w 6356369"/>
                <a:gd name="connsiteY2978" fmla="*/ 1746729 h 3526875"/>
                <a:gd name="connsiteX2979" fmla="*/ 4315990 w 6356369"/>
                <a:gd name="connsiteY2979" fmla="*/ 1756525 h 3526875"/>
                <a:gd name="connsiteX2980" fmla="*/ 4315018 w 6356369"/>
                <a:gd name="connsiteY2980" fmla="*/ 1761310 h 3526875"/>
                <a:gd name="connsiteX2981" fmla="*/ 4312476 w 6356369"/>
                <a:gd name="connsiteY2981" fmla="*/ 1772527 h 3526875"/>
                <a:gd name="connsiteX2982" fmla="*/ 4311279 w 6356369"/>
                <a:gd name="connsiteY2982" fmla="*/ 1777238 h 3526875"/>
                <a:gd name="connsiteX2983" fmla="*/ 4378130 w 6356369"/>
                <a:gd name="connsiteY2983" fmla="*/ 1828909 h 3526875"/>
                <a:gd name="connsiteX2984" fmla="*/ 4408788 w 6356369"/>
                <a:gd name="connsiteY2984" fmla="*/ 1864354 h 3526875"/>
                <a:gd name="connsiteX2985" fmla="*/ 4413574 w 6356369"/>
                <a:gd name="connsiteY2985" fmla="*/ 1859193 h 3526875"/>
                <a:gd name="connsiteX2986" fmla="*/ 4490146 w 6356369"/>
                <a:gd name="connsiteY2986" fmla="*/ 1820534 h 3526875"/>
                <a:gd name="connsiteX2987" fmla="*/ 4535685 w 6356369"/>
                <a:gd name="connsiteY2987" fmla="*/ 1737532 h 3526875"/>
                <a:gd name="connsiteX2988" fmla="*/ 4502484 w 6356369"/>
                <a:gd name="connsiteY2988" fmla="*/ 1708518 h 3526875"/>
                <a:gd name="connsiteX2989" fmla="*/ 4450813 w 6356369"/>
                <a:gd name="connsiteY2989" fmla="*/ 1641592 h 3526875"/>
                <a:gd name="connsiteX2990" fmla="*/ 3267913 w 6356369"/>
                <a:gd name="connsiteY2990" fmla="*/ 1641592 h 3526875"/>
                <a:gd name="connsiteX2991" fmla="*/ 3136081 w 6356369"/>
                <a:gd name="connsiteY2991" fmla="*/ 1648696 h 3526875"/>
                <a:gd name="connsiteX2992" fmla="*/ 3139146 w 6356369"/>
                <a:gd name="connsiteY2992" fmla="*/ 1693413 h 3526875"/>
                <a:gd name="connsiteX2993" fmla="*/ 3128378 w 6356369"/>
                <a:gd name="connsiteY2993" fmla="*/ 1777313 h 3526875"/>
                <a:gd name="connsiteX2994" fmla="*/ 3195230 w 6356369"/>
                <a:gd name="connsiteY2994" fmla="*/ 1828983 h 3526875"/>
                <a:gd name="connsiteX2995" fmla="*/ 3225888 w 6356369"/>
                <a:gd name="connsiteY2995" fmla="*/ 1864428 h 3526875"/>
                <a:gd name="connsiteX2996" fmla="*/ 3226860 w 6356369"/>
                <a:gd name="connsiteY2996" fmla="*/ 1863232 h 3526875"/>
                <a:gd name="connsiteX2997" fmla="*/ 3227159 w 6356369"/>
                <a:gd name="connsiteY2997" fmla="*/ 1862933 h 3526875"/>
                <a:gd name="connsiteX2998" fmla="*/ 3227234 w 6356369"/>
                <a:gd name="connsiteY2998" fmla="*/ 1862858 h 3526875"/>
                <a:gd name="connsiteX2999" fmla="*/ 3230824 w 6356369"/>
                <a:gd name="connsiteY2999" fmla="*/ 1859119 h 3526875"/>
                <a:gd name="connsiteX3000" fmla="*/ 3307396 w 6356369"/>
                <a:gd name="connsiteY3000" fmla="*/ 1820534 h 3526875"/>
                <a:gd name="connsiteX3001" fmla="*/ 3345906 w 6356369"/>
                <a:gd name="connsiteY3001" fmla="*/ 1743887 h 3526875"/>
                <a:gd name="connsiteX3002" fmla="*/ 3352784 w 6356369"/>
                <a:gd name="connsiteY3002" fmla="*/ 1737532 h 3526875"/>
                <a:gd name="connsiteX3003" fmla="*/ 3320780 w 6356369"/>
                <a:gd name="connsiteY3003" fmla="*/ 1709639 h 3526875"/>
                <a:gd name="connsiteX3004" fmla="*/ 3319434 w 6356369"/>
                <a:gd name="connsiteY3004" fmla="*/ 1708368 h 3526875"/>
                <a:gd name="connsiteX3005" fmla="*/ 3301339 w 6356369"/>
                <a:gd name="connsiteY3005" fmla="*/ 1688701 h 3526875"/>
                <a:gd name="connsiteX3006" fmla="*/ 3301263 w 6356369"/>
                <a:gd name="connsiteY3006" fmla="*/ 1688627 h 3526875"/>
                <a:gd name="connsiteX3007" fmla="*/ 3301189 w 6356369"/>
                <a:gd name="connsiteY3007" fmla="*/ 1688478 h 3526875"/>
                <a:gd name="connsiteX3008" fmla="*/ 3267913 w 6356369"/>
                <a:gd name="connsiteY3008" fmla="*/ 1641592 h 3526875"/>
                <a:gd name="connsiteX3009" fmla="*/ 2349724 w 6356369"/>
                <a:gd name="connsiteY3009" fmla="*/ 1641592 h 3526875"/>
                <a:gd name="connsiteX3010" fmla="*/ 2297978 w 6356369"/>
                <a:gd name="connsiteY3010" fmla="*/ 1708518 h 3526875"/>
                <a:gd name="connsiteX3011" fmla="*/ 2260590 w 6356369"/>
                <a:gd name="connsiteY3011" fmla="*/ 1740523 h 3526875"/>
                <a:gd name="connsiteX3012" fmla="*/ 2302615 w 6356369"/>
                <a:gd name="connsiteY3012" fmla="*/ 1820385 h 3526875"/>
                <a:gd name="connsiteX3013" fmla="*/ 2388159 w 6356369"/>
                <a:gd name="connsiteY3013" fmla="*/ 1868989 h 3526875"/>
                <a:gd name="connsiteX3014" fmla="*/ 2422258 w 6356369"/>
                <a:gd name="connsiteY3014" fmla="*/ 1828909 h 3526875"/>
                <a:gd name="connsiteX3015" fmla="*/ 2489183 w 6356369"/>
                <a:gd name="connsiteY3015" fmla="*/ 1777238 h 3526875"/>
                <a:gd name="connsiteX3016" fmla="*/ 2478415 w 6356369"/>
                <a:gd name="connsiteY3016" fmla="*/ 1693338 h 3526875"/>
                <a:gd name="connsiteX3017" fmla="*/ 2481481 w 6356369"/>
                <a:gd name="connsiteY3017" fmla="*/ 1648696 h 3526875"/>
                <a:gd name="connsiteX3018" fmla="*/ 2349724 w 6356369"/>
                <a:gd name="connsiteY3018" fmla="*/ 1641592 h 3526875"/>
                <a:gd name="connsiteX3019" fmla="*/ 2084938 w 6356369"/>
                <a:gd name="connsiteY3019" fmla="*/ 1641592 h 3526875"/>
                <a:gd name="connsiteX3020" fmla="*/ 1953106 w 6356369"/>
                <a:gd name="connsiteY3020" fmla="*/ 1648696 h 3526875"/>
                <a:gd name="connsiteX3021" fmla="*/ 1956246 w 6356369"/>
                <a:gd name="connsiteY3021" fmla="*/ 1693413 h 3526875"/>
                <a:gd name="connsiteX3022" fmla="*/ 1945553 w 6356369"/>
                <a:gd name="connsiteY3022" fmla="*/ 1777313 h 3526875"/>
                <a:gd name="connsiteX3023" fmla="*/ 2012404 w 6356369"/>
                <a:gd name="connsiteY3023" fmla="*/ 1828983 h 3526875"/>
                <a:gd name="connsiteX3024" fmla="*/ 2042988 w 6356369"/>
                <a:gd name="connsiteY3024" fmla="*/ 1864428 h 3526875"/>
                <a:gd name="connsiteX3025" fmla="*/ 2047773 w 6356369"/>
                <a:gd name="connsiteY3025" fmla="*/ 1859193 h 3526875"/>
                <a:gd name="connsiteX3026" fmla="*/ 2124270 w 6356369"/>
                <a:gd name="connsiteY3026" fmla="*/ 1820534 h 3526875"/>
                <a:gd name="connsiteX3027" fmla="*/ 2169810 w 6356369"/>
                <a:gd name="connsiteY3027" fmla="*/ 1737532 h 3526875"/>
                <a:gd name="connsiteX3028" fmla="*/ 2136609 w 6356369"/>
                <a:gd name="connsiteY3028" fmla="*/ 1708518 h 3526875"/>
                <a:gd name="connsiteX3029" fmla="*/ 2127262 w 6356369"/>
                <a:gd name="connsiteY3029" fmla="*/ 1698797 h 3526875"/>
                <a:gd name="connsiteX3030" fmla="*/ 2102660 w 6356369"/>
                <a:gd name="connsiteY3030" fmla="*/ 1668736 h 3526875"/>
                <a:gd name="connsiteX3031" fmla="*/ 2101987 w 6356369"/>
                <a:gd name="connsiteY3031" fmla="*/ 1667839 h 3526875"/>
                <a:gd name="connsiteX3032" fmla="*/ 2101987 w 6356369"/>
                <a:gd name="connsiteY3032" fmla="*/ 1667764 h 3526875"/>
                <a:gd name="connsiteX3033" fmla="*/ 2101912 w 6356369"/>
                <a:gd name="connsiteY3033" fmla="*/ 1667689 h 3526875"/>
                <a:gd name="connsiteX3034" fmla="*/ 2084938 w 6356369"/>
                <a:gd name="connsiteY3034" fmla="*/ 1641592 h 3526875"/>
                <a:gd name="connsiteX3035" fmla="*/ 1166749 w 6356369"/>
                <a:gd name="connsiteY3035" fmla="*/ 1641592 h 3526875"/>
                <a:gd name="connsiteX3036" fmla="*/ 1115078 w 6356369"/>
                <a:gd name="connsiteY3036" fmla="*/ 1708518 h 3526875"/>
                <a:gd name="connsiteX3037" fmla="*/ 1077689 w 6356369"/>
                <a:gd name="connsiteY3037" fmla="*/ 1740597 h 3526875"/>
                <a:gd name="connsiteX3038" fmla="*/ 1119714 w 6356369"/>
                <a:gd name="connsiteY3038" fmla="*/ 1820385 h 3526875"/>
                <a:gd name="connsiteX3039" fmla="*/ 1205334 w 6356369"/>
                <a:gd name="connsiteY3039" fmla="*/ 1868989 h 3526875"/>
                <a:gd name="connsiteX3040" fmla="*/ 1239282 w 6356369"/>
                <a:gd name="connsiteY3040" fmla="*/ 1828909 h 3526875"/>
                <a:gd name="connsiteX3041" fmla="*/ 1306283 w 6356369"/>
                <a:gd name="connsiteY3041" fmla="*/ 1777238 h 3526875"/>
                <a:gd name="connsiteX3042" fmla="*/ 1295515 w 6356369"/>
                <a:gd name="connsiteY3042" fmla="*/ 1693338 h 3526875"/>
                <a:gd name="connsiteX3043" fmla="*/ 1298656 w 6356369"/>
                <a:gd name="connsiteY3043" fmla="*/ 1648696 h 3526875"/>
                <a:gd name="connsiteX3044" fmla="*/ 1166749 w 6356369"/>
                <a:gd name="connsiteY3044" fmla="*/ 1641592 h 3526875"/>
                <a:gd name="connsiteX3045" fmla="*/ 3532624 w 6356369"/>
                <a:gd name="connsiteY3045" fmla="*/ 1641518 h 3526875"/>
                <a:gd name="connsiteX3046" fmla="*/ 3480953 w 6356369"/>
                <a:gd name="connsiteY3046" fmla="*/ 1708443 h 3526875"/>
                <a:gd name="connsiteX3047" fmla="*/ 3443490 w 6356369"/>
                <a:gd name="connsiteY3047" fmla="*/ 1740523 h 3526875"/>
                <a:gd name="connsiteX3048" fmla="*/ 3485514 w 6356369"/>
                <a:gd name="connsiteY3048" fmla="*/ 1820385 h 3526875"/>
                <a:gd name="connsiteX3049" fmla="*/ 3571135 w 6356369"/>
                <a:gd name="connsiteY3049" fmla="*/ 1869139 h 3526875"/>
                <a:gd name="connsiteX3050" fmla="*/ 3605083 w 6356369"/>
                <a:gd name="connsiteY3050" fmla="*/ 1828983 h 3526875"/>
                <a:gd name="connsiteX3051" fmla="*/ 3672084 w 6356369"/>
                <a:gd name="connsiteY3051" fmla="*/ 1777238 h 3526875"/>
                <a:gd name="connsiteX3052" fmla="*/ 3661316 w 6356369"/>
                <a:gd name="connsiteY3052" fmla="*/ 1693338 h 3526875"/>
                <a:gd name="connsiteX3053" fmla="*/ 3664381 w 6356369"/>
                <a:gd name="connsiteY3053" fmla="*/ 1648696 h 3526875"/>
                <a:gd name="connsiteX3054" fmla="*/ 3532624 w 6356369"/>
                <a:gd name="connsiteY3054" fmla="*/ 1641518 h 3526875"/>
                <a:gd name="connsiteX3055" fmla="*/ 902112 w 6356369"/>
                <a:gd name="connsiteY3055" fmla="*/ 1641518 h 3526875"/>
                <a:gd name="connsiteX3056" fmla="*/ 770205 w 6356369"/>
                <a:gd name="connsiteY3056" fmla="*/ 1648696 h 3526875"/>
                <a:gd name="connsiteX3057" fmla="*/ 773271 w 6356369"/>
                <a:gd name="connsiteY3057" fmla="*/ 1693338 h 3526875"/>
                <a:gd name="connsiteX3058" fmla="*/ 762578 w 6356369"/>
                <a:gd name="connsiteY3058" fmla="*/ 1777238 h 3526875"/>
                <a:gd name="connsiteX3059" fmla="*/ 829429 w 6356369"/>
                <a:gd name="connsiteY3059" fmla="*/ 1828834 h 3526875"/>
                <a:gd name="connsiteX3060" fmla="*/ 860088 w 6356369"/>
                <a:gd name="connsiteY3060" fmla="*/ 1864278 h 3526875"/>
                <a:gd name="connsiteX3061" fmla="*/ 864948 w 6356369"/>
                <a:gd name="connsiteY3061" fmla="*/ 1859044 h 3526875"/>
                <a:gd name="connsiteX3062" fmla="*/ 941445 w 6356369"/>
                <a:gd name="connsiteY3062" fmla="*/ 1820459 h 3526875"/>
                <a:gd name="connsiteX3063" fmla="*/ 986985 w 6356369"/>
                <a:gd name="connsiteY3063" fmla="*/ 1737456 h 3526875"/>
                <a:gd name="connsiteX3064" fmla="*/ 953783 w 6356369"/>
                <a:gd name="connsiteY3064" fmla="*/ 1708443 h 3526875"/>
                <a:gd name="connsiteX3065" fmla="*/ 944437 w 6356369"/>
                <a:gd name="connsiteY3065" fmla="*/ 1698722 h 3526875"/>
                <a:gd name="connsiteX3066" fmla="*/ 943688 w 6356369"/>
                <a:gd name="connsiteY3066" fmla="*/ 1697825 h 3526875"/>
                <a:gd name="connsiteX3067" fmla="*/ 919087 w 6356369"/>
                <a:gd name="connsiteY3067" fmla="*/ 1667689 h 3526875"/>
                <a:gd name="connsiteX3068" fmla="*/ 902112 w 6356369"/>
                <a:gd name="connsiteY3068" fmla="*/ 1641518 h 3526875"/>
                <a:gd name="connsiteX3069" fmla="*/ 1411653 w 6356369"/>
                <a:gd name="connsiteY3069" fmla="*/ 1629571 h 3526875"/>
                <a:gd name="connsiteX3070" fmla="*/ 1351747 w 6356369"/>
                <a:gd name="connsiteY3070" fmla="*/ 1635460 h 3526875"/>
                <a:gd name="connsiteX3071" fmla="*/ 1345765 w 6356369"/>
                <a:gd name="connsiteY3071" fmla="*/ 1693338 h 3526875"/>
                <a:gd name="connsiteX3072" fmla="*/ 1352570 w 6356369"/>
                <a:gd name="connsiteY3072" fmla="*/ 1754880 h 3526875"/>
                <a:gd name="connsiteX3073" fmla="*/ 1449332 w 6356369"/>
                <a:gd name="connsiteY3073" fmla="*/ 1733045 h 3526875"/>
                <a:gd name="connsiteX3074" fmla="*/ 1471167 w 6356369"/>
                <a:gd name="connsiteY3074" fmla="*/ 1636357 h 3526875"/>
                <a:gd name="connsiteX3075" fmla="*/ 1411653 w 6356369"/>
                <a:gd name="connsiteY3075" fmla="*/ 1629571 h 3526875"/>
                <a:gd name="connsiteX3076" fmla="*/ 6143357 w 6356369"/>
                <a:gd name="connsiteY3076" fmla="*/ 1629543 h 3526875"/>
                <a:gd name="connsiteX3077" fmla="*/ 6083424 w 6356369"/>
                <a:gd name="connsiteY3077" fmla="*/ 1635460 h 3526875"/>
                <a:gd name="connsiteX3078" fmla="*/ 6077367 w 6356369"/>
                <a:gd name="connsiteY3078" fmla="*/ 1693338 h 3526875"/>
                <a:gd name="connsiteX3079" fmla="*/ 6084171 w 6356369"/>
                <a:gd name="connsiteY3079" fmla="*/ 1754880 h 3526875"/>
                <a:gd name="connsiteX3080" fmla="*/ 6181008 w 6356369"/>
                <a:gd name="connsiteY3080" fmla="*/ 1733045 h 3526875"/>
                <a:gd name="connsiteX3081" fmla="*/ 6202843 w 6356369"/>
                <a:gd name="connsiteY3081" fmla="*/ 1636357 h 3526875"/>
                <a:gd name="connsiteX3082" fmla="*/ 6143357 w 6356369"/>
                <a:gd name="connsiteY3082" fmla="*/ 1629543 h 3526875"/>
                <a:gd name="connsiteX3083" fmla="*/ 4960448 w 6356369"/>
                <a:gd name="connsiteY3083" fmla="*/ 1629543 h 3526875"/>
                <a:gd name="connsiteX3084" fmla="*/ 4900523 w 6356369"/>
                <a:gd name="connsiteY3084" fmla="*/ 1635460 h 3526875"/>
                <a:gd name="connsiteX3085" fmla="*/ 4894466 w 6356369"/>
                <a:gd name="connsiteY3085" fmla="*/ 1693338 h 3526875"/>
                <a:gd name="connsiteX3086" fmla="*/ 4901270 w 6356369"/>
                <a:gd name="connsiteY3086" fmla="*/ 1754880 h 3526875"/>
                <a:gd name="connsiteX3087" fmla="*/ 4998032 w 6356369"/>
                <a:gd name="connsiteY3087" fmla="*/ 1733045 h 3526875"/>
                <a:gd name="connsiteX3088" fmla="*/ 5019868 w 6356369"/>
                <a:gd name="connsiteY3088" fmla="*/ 1636357 h 3526875"/>
                <a:gd name="connsiteX3089" fmla="*/ 4960448 w 6356369"/>
                <a:gd name="connsiteY3089" fmla="*/ 1629543 h 3526875"/>
                <a:gd name="connsiteX3090" fmla="*/ 3777482 w 6356369"/>
                <a:gd name="connsiteY3090" fmla="*/ 1629543 h 3526875"/>
                <a:gd name="connsiteX3091" fmla="*/ 3717548 w 6356369"/>
                <a:gd name="connsiteY3091" fmla="*/ 1635460 h 3526875"/>
                <a:gd name="connsiteX3092" fmla="*/ 3711491 w 6356369"/>
                <a:gd name="connsiteY3092" fmla="*/ 1693338 h 3526875"/>
                <a:gd name="connsiteX3093" fmla="*/ 3718370 w 6356369"/>
                <a:gd name="connsiteY3093" fmla="*/ 1754880 h 3526875"/>
                <a:gd name="connsiteX3094" fmla="*/ 3815132 w 6356369"/>
                <a:gd name="connsiteY3094" fmla="*/ 1733045 h 3526875"/>
                <a:gd name="connsiteX3095" fmla="*/ 3836967 w 6356369"/>
                <a:gd name="connsiteY3095" fmla="*/ 1636357 h 3526875"/>
                <a:gd name="connsiteX3096" fmla="*/ 3777482 w 6356369"/>
                <a:gd name="connsiteY3096" fmla="*/ 1629543 h 3526875"/>
                <a:gd name="connsiteX3097" fmla="*/ 2594582 w 6356369"/>
                <a:gd name="connsiteY3097" fmla="*/ 1629543 h 3526875"/>
                <a:gd name="connsiteX3098" fmla="*/ 2534648 w 6356369"/>
                <a:gd name="connsiteY3098" fmla="*/ 1635460 h 3526875"/>
                <a:gd name="connsiteX3099" fmla="*/ 2528591 w 6356369"/>
                <a:gd name="connsiteY3099" fmla="*/ 1693338 h 3526875"/>
                <a:gd name="connsiteX3100" fmla="*/ 2535470 w 6356369"/>
                <a:gd name="connsiteY3100" fmla="*/ 1754880 h 3526875"/>
                <a:gd name="connsiteX3101" fmla="*/ 2632232 w 6356369"/>
                <a:gd name="connsiteY3101" fmla="*/ 1733045 h 3526875"/>
                <a:gd name="connsiteX3102" fmla="*/ 2654067 w 6356369"/>
                <a:gd name="connsiteY3102" fmla="*/ 1636357 h 3526875"/>
                <a:gd name="connsiteX3103" fmla="*/ 2594582 w 6356369"/>
                <a:gd name="connsiteY3103" fmla="*/ 1629543 h 3526875"/>
                <a:gd name="connsiteX3104" fmla="*/ 228781 w 6356369"/>
                <a:gd name="connsiteY3104" fmla="*/ 1629543 h 3526875"/>
                <a:gd name="connsiteX3105" fmla="*/ 168848 w 6356369"/>
                <a:gd name="connsiteY3105" fmla="*/ 1635460 h 3526875"/>
                <a:gd name="connsiteX3106" fmla="*/ 162866 w 6356369"/>
                <a:gd name="connsiteY3106" fmla="*/ 1693263 h 3526875"/>
                <a:gd name="connsiteX3107" fmla="*/ 169669 w 6356369"/>
                <a:gd name="connsiteY3107" fmla="*/ 1754804 h 3526875"/>
                <a:gd name="connsiteX3108" fmla="*/ 266432 w 6356369"/>
                <a:gd name="connsiteY3108" fmla="*/ 1732970 h 3526875"/>
                <a:gd name="connsiteX3109" fmla="*/ 288266 w 6356369"/>
                <a:gd name="connsiteY3109" fmla="*/ 1636357 h 3526875"/>
                <a:gd name="connsiteX3110" fmla="*/ 228781 w 6356369"/>
                <a:gd name="connsiteY3110" fmla="*/ 1629543 h 3526875"/>
                <a:gd name="connsiteX3111" fmla="*/ 5390837 w 6356369"/>
                <a:gd name="connsiteY3111" fmla="*/ 1629478 h 3526875"/>
                <a:gd name="connsiteX3112" fmla="*/ 5329296 w 6356369"/>
                <a:gd name="connsiteY3112" fmla="*/ 1636283 h 3526875"/>
                <a:gd name="connsiteX3113" fmla="*/ 5351206 w 6356369"/>
                <a:gd name="connsiteY3113" fmla="*/ 1733045 h 3526875"/>
                <a:gd name="connsiteX3114" fmla="*/ 5447967 w 6356369"/>
                <a:gd name="connsiteY3114" fmla="*/ 1754954 h 3526875"/>
                <a:gd name="connsiteX3115" fmla="*/ 5454772 w 6356369"/>
                <a:gd name="connsiteY3115" fmla="*/ 1693413 h 3526875"/>
                <a:gd name="connsiteX3116" fmla="*/ 5448790 w 6356369"/>
                <a:gd name="connsiteY3116" fmla="*/ 1635460 h 3526875"/>
                <a:gd name="connsiteX3117" fmla="*/ 5390837 w 6356369"/>
                <a:gd name="connsiteY3117" fmla="*/ 1629478 h 3526875"/>
                <a:gd name="connsiteX3118" fmla="*/ 4208086 w 6356369"/>
                <a:gd name="connsiteY3118" fmla="*/ 1629478 h 3526875"/>
                <a:gd name="connsiteX3119" fmla="*/ 4146470 w 6356369"/>
                <a:gd name="connsiteY3119" fmla="*/ 1636283 h 3526875"/>
                <a:gd name="connsiteX3120" fmla="*/ 4168305 w 6356369"/>
                <a:gd name="connsiteY3120" fmla="*/ 1733045 h 3526875"/>
                <a:gd name="connsiteX3121" fmla="*/ 4265142 w 6356369"/>
                <a:gd name="connsiteY3121" fmla="*/ 1754954 h 3526875"/>
                <a:gd name="connsiteX3122" fmla="*/ 4268358 w 6356369"/>
                <a:gd name="connsiteY3122" fmla="*/ 1738653 h 3526875"/>
                <a:gd name="connsiteX3123" fmla="*/ 4271946 w 6356369"/>
                <a:gd name="connsiteY3123" fmla="*/ 1693413 h 3526875"/>
                <a:gd name="connsiteX3124" fmla="*/ 4265964 w 6356369"/>
                <a:gd name="connsiteY3124" fmla="*/ 1635460 h 3526875"/>
                <a:gd name="connsiteX3125" fmla="*/ 4208086 w 6356369"/>
                <a:gd name="connsiteY3125" fmla="*/ 1629478 h 3526875"/>
                <a:gd name="connsiteX3126" fmla="*/ 3025111 w 6356369"/>
                <a:gd name="connsiteY3126" fmla="*/ 1629478 h 3526875"/>
                <a:gd name="connsiteX3127" fmla="*/ 2963570 w 6356369"/>
                <a:gd name="connsiteY3127" fmla="*/ 1636283 h 3526875"/>
                <a:gd name="connsiteX3128" fmla="*/ 2985404 w 6356369"/>
                <a:gd name="connsiteY3128" fmla="*/ 1733045 h 3526875"/>
                <a:gd name="connsiteX3129" fmla="*/ 3082241 w 6356369"/>
                <a:gd name="connsiteY3129" fmla="*/ 1754954 h 3526875"/>
                <a:gd name="connsiteX3130" fmla="*/ 3089046 w 6356369"/>
                <a:gd name="connsiteY3130" fmla="*/ 1693413 h 3526875"/>
                <a:gd name="connsiteX3131" fmla="*/ 3082988 w 6356369"/>
                <a:gd name="connsiteY3131" fmla="*/ 1635460 h 3526875"/>
                <a:gd name="connsiteX3132" fmla="*/ 3025111 w 6356369"/>
                <a:gd name="connsiteY3132" fmla="*/ 1629478 h 3526875"/>
                <a:gd name="connsiteX3133" fmla="*/ 1842136 w 6356369"/>
                <a:gd name="connsiteY3133" fmla="*/ 1629478 h 3526875"/>
                <a:gd name="connsiteX3134" fmla="*/ 1780595 w 6356369"/>
                <a:gd name="connsiteY3134" fmla="*/ 1636283 h 3526875"/>
                <a:gd name="connsiteX3135" fmla="*/ 1802504 w 6356369"/>
                <a:gd name="connsiteY3135" fmla="*/ 1733045 h 3526875"/>
                <a:gd name="connsiteX3136" fmla="*/ 1899266 w 6356369"/>
                <a:gd name="connsiteY3136" fmla="*/ 1754954 h 3526875"/>
                <a:gd name="connsiteX3137" fmla="*/ 1906070 w 6356369"/>
                <a:gd name="connsiteY3137" fmla="*/ 1693413 h 3526875"/>
                <a:gd name="connsiteX3138" fmla="*/ 1900089 w 6356369"/>
                <a:gd name="connsiteY3138" fmla="*/ 1635460 h 3526875"/>
                <a:gd name="connsiteX3139" fmla="*/ 1842136 w 6356369"/>
                <a:gd name="connsiteY3139" fmla="*/ 1629478 h 3526875"/>
                <a:gd name="connsiteX3140" fmla="*/ 659236 w 6356369"/>
                <a:gd name="connsiteY3140" fmla="*/ 1629478 h 3526875"/>
                <a:gd name="connsiteX3141" fmla="*/ 597620 w 6356369"/>
                <a:gd name="connsiteY3141" fmla="*/ 1636357 h 3526875"/>
                <a:gd name="connsiteX3142" fmla="*/ 619529 w 6356369"/>
                <a:gd name="connsiteY3142" fmla="*/ 1733119 h 3526875"/>
                <a:gd name="connsiteX3143" fmla="*/ 716291 w 6356369"/>
                <a:gd name="connsiteY3143" fmla="*/ 1754954 h 3526875"/>
                <a:gd name="connsiteX3144" fmla="*/ 723096 w 6356369"/>
                <a:gd name="connsiteY3144" fmla="*/ 1693413 h 3526875"/>
                <a:gd name="connsiteX3145" fmla="*/ 717114 w 6356369"/>
                <a:gd name="connsiteY3145" fmla="*/ 1635460 h 3526875"/>
                <a:gd name="connsiteX3146" fmla="*/ 659236 w 6356369"/>
                <a:gd name="connsiteY3146" fmla="*/ 1629478 h 3526875"/>
                <a:gd name="connsiteX3147" fmla="*/ 5766144 w 6356369"/>
                <a:gd name="connsiteY3147" fmla="*/ 1571675 h 3526875"/>
                <a:gd name="connsiteX3148" fmla="*/ 5682319 w 6356369"/>
                <a:gd name="connsiteY3148" fmla="*/ 1624618 h 3526875"/>
                <a:gd name="connsiteX3149" fmla="*/ 5720904 w 6356369"/>
                <a:gd name="connsiteY3149" fmla="*/ 1672999 h 3526875"/>
                <a:gd name="connsiteX3150" fmla="*/ 5766144 w 6356369"/>
                <a:gd name="connsiteY3150" fmla="*/ 1709714 h 3526875"/>
                <a:gd name="connsiteX3151" fmla="*/ 5811310 w 6356369"/>
                <a:gd name="connsiteY3151" fmla="*/ 1672999 h 3526875"/>
                <a:gd name="connsiteX3152" fmla="*/ 5849894 w 6356369"/>
                <a:gd name="connsiteY3152" fmla="*/ 1624618 h 3526875"/>
                <a:gd name="connsiteX3153" fmla="*/ 5766144 w 6356369"/>
                <a:gd name="connsiteY3153" fmla="*/ 1571675 h 3526875"/>
                <a:gd name="connsiteX3154" fmla="*/ 4583244 w 6356369"/>
                <a:gd name="connsiteY3154" fmla="*/ 1571675 h 3526875"/>
                <a:gd name="connsiteX3155" fmla="*/ 4499418 w 6356369"/>
                <a:gd name="connsiteY3155" fmla="*/ 1624618 h 3526875"/>
                <a:gd name="connsiteX3156" fmla="*/ 4538004 w 6356369"/>
                <a:gd name="connsiteY3156" fmla="*/ 1672999 h 3526875"/>
                <a:gd name="connsiteX3157" fmla="*/ 4583244 w 6356369"/>
                <a:gd name="connsiteY3157" fmla="*/ 1709714 h 3526875"/>
                <a:gd name="connsiteX3158" fmla="*/ 4628409 w 6356369"/>
                <a:gd name="connsiteY3158" fmla="*/ 1672999 h 3526875"/>
                <a:gd name="connsiteX3159" fmla="*/ 4666994 w 6356369"/>
                <a:gd name="connsiteY3159" fmla="*/ 1624618 h 3526875"/>
                <a:gd name="connsiteX3160" fmla="*/ 4583244 w 6356369"/>
                <a:gd name="connsiteY3160" fmla="*/ 1571675 h 3526875"/>
                <a:gd name="connsiteX3161" fmla="*/ 2217368 w 6356369"/>
                <a:gd name="connsiteY3161" fmla="*/ 1571675 h 3526875"/>
                <a:gd name="connsiteX3162" fmla="*/ 2133468 w 6356369"/>
                <a:gd name="connsiteY3162" fmla="*/ 1624618 h 3526875"/>
                <a:gd name="connsiteX3163" fmla="*/ 2142666 w 6356369"/>
                <a:gd name="connsiteY3163" fmla="*/ 1638377 h 3526875"/>
                <a:gd name="connsiteX3164" fmla="*/ 2143040 w 6356369"/>
                <a:gd name="connsiteY3164" fmla="*/ 1638900 h 3526875"/>
                <a:gd name="connsiteX3165" fmla="*/ 2163603 w 6356369"/>
                <a:gd name="connsiteY3165" fmla="*/ 1664025 h 3526875"/>
                <a:gd name="connsiteX3166" fmla="*/ 2164127 w 6356369"/>
                <a:gd name="connsiteY3166" fmla="*/ 1664624 h 3526875"/>
                <a:gd name="connsiteX3167" fmla="*/ 2164202 w 6356369"/>
                <a:gd name="connsiteY3167" fmla="*/ 1664698 h 3526875"/>
                <a:gd name="connsiteX3168" fmla="*/ 2172128 w 6356369"/>
                <a:gd name="connsiteY3168" fmla="*/ 1672999 h 3526875"/>
                <a:gd name="connsiteX3169" fmla="*/ 2217368 w 6356369"/>
                <a:gd name="connsiteY3169" fmla="*/ 1709714 h 3526875"/>
                <a:gd name="connsiteX3170" fmla="*/ 2262533 w 6356369"/>
                <a:gd name="connsiteY3170" fmla="*/ 1672999 h 3526875"/>
                <a:gd name="connsiteX3171" fmla="*/ 2301194 w 6356369"/>
                <a:gd name="connsiteY3171" fmla="*/ 1624618 h 3526875"/>
                <a:gd name="connsiteX3172" fmla="*/ 2217368 w 6356369"/>
                <a:gd name="connsiteY3172" fmla="*/ 1571675 h 3526875"/>
                <a:gd name="connsiteX3173" fmla="*/ 1034468 w 6356369"/>
                <a:gd name="connsiteY3173" fmla="*/ 1571675 h 3526875"/>
                <a:gd name="connsiteX3174" fmla="*/ 950718 w 6356369"/>
                <a:gd name="connsiteY3174" fmla="*/ 1624618 h 3526875"/>
                <a:gd name="connsiteX3175" fmla="*/ 959766 w 6356369"/>
                <a:gd name="connsiteY3175" fmla="*/ 1638377 h 3526875"/>
                <a:gd name="connsiteX3176" fmla="*/ 960588 w 6356369"/>
                <a:gd name="connsiteY3176" fmla="*/ 1639424 h 3526875"/>
                <a:gd name="connsiteX3177" fmla="*/ 981301 w 6356369"/>
                <a:gd name="connsiteY3177" fmla="*/ 1664698 h 3526875"/>
                <a:gd name="connsiteX3178" fmla="*/ 989227 w 6356369"/>
                <a:gd name="connsiteY3178" fmla="*/ 1672999 h 3526875"/>
                <a:gd name="connsiteX3179" fmla="*/ 1034468 w 6356369"/>
                <a:gd name="connsiteY3179" fmla="*/ 1709714 h 3526875"/>
                <a:gd name="connsiteX3180" fmla="*/ 1079634 w 6356369"/>
                <a:gd name="connsiteY3180" fmla="*/ 1672999 h 3526875"/>
                <a:gd name="connsiteX3181" fmla="*/ 1118219 w 6356369"/>
                <a:gd name="connsiteY3181" fmla="*/ 1624618 h 3526875"/>
                <a:gd name="connsiteX3182" fmla="*/ 1034468 w 6356369"/>
                <a:gd name="connsiteY3182" fmla="*/ 1571675 h 3526875"/>
                <a:gd name="connsiteX3183" fmla="*/ 3400268 w 6356369"/>
                <a:gd name="connsiteY3183" fmla="*/ 1571601 h 3526875"/>
                <a:gd name="connsiteX3184" fmla="*/ 3316443 w 6356369"/>
                <a:gd name="connsiteY3184" fmla="*/ 1624618 h 3526875"/>
                <a:gd name="connsiteX3185" fmla="*/ 3339475 w 6356369"/>
                <a:gd name="connsiteY3185" fmla="*/ 1656024 h 3526875"/>
                <a:gd name="connsiteX3186" fmla="*/ 3339699 w 6356369"/>
                <a:gd name="connsiteY3186" fmla="*/ 1656249 h 3526875"/>
                <a:gd name="connsiteX3187" fmla="*/ 3355103 w 6356369"/>
                <a:gd name="connsiteY3187" fmla="*/ 1672999 h 3526875"/>
                <a:gd name="connsiteX3188" fmla="*/ 3400268 w 6356369"/>
                <a:gd name="connsiteY3188" fmla="*/ 1709639 h 3526875"/>
                <a:gd name="connsiteX3189" fmla="*/ 3445509 w 6356369"/>
                <a:gd name="connsiteY3189" fmla="*/ 1672924 h 3526875"/>
                <a:gd name="connsiteX3190" fmla="*/ 3484019 w 6356369"/>
                <a:gd name="connsiteY3190" fmla="*/ 1624543 h 3526875"/>
                <a:gd name="connsiteX3191" fmla="*/ 3400268 w 6356369"/>
                <a:gd name="connsiteY3191" fmla="*/ 1571601 h 3526875"/>
                <a:gd name="connsiteX3192" fmla="*/ 5174656 w 6356369"/>
                <a:gd name="connsiteY3192" fmla="*/ 1521874 h 3526875"/>
                <a:gd name="connsiteX3193" fmla="*/ 5129416 w 6356369"/>
                <a:gd name="connsiteY3193" fmla="*/ 1558664 h 3526875"/>
                <a:gd name="connsiteX3194" fmla="*/ 5090906 w 6356369"/>
                <a:gd name="connsiteY3194" fmla="*/ 1606970 h 3526875"/>
                <a:gd name="connsiteX3195" fmla="*/ 5174656 w 6356369"/>
                <a:gd name="connsiteY3195" fmla="*/ 1659912 h 3526875"/>
                <a:gd name="connsiteX3196" fmla="*/ 5258406 w 6356369"/>
                <a:gd name="connsiteY3196" fmla="*/ 1606970 h 3526875"/>
                <a:gd name="connsiteX3197" fmla="*/ 5219897 w 6356369"/>
                <a:gd name="connsiteY3197" fmla="*/ 1558589 h 3526875"/>
                <a:gd name="connsiteX3198" fmla="*/ 5174656 w 6356369"/>
                <a:gd name="connsiteY3198" fmla="*/ 1521874 h 3526875"/>
                <a:gd name="connsiteX3199" fmla="*/ 3991756 w 6356369"/>
                <a:gd name="connsiteY3199" fmla="*/ 1521874 h 3526875"/>
                <a:gd name="connsiteX3200" fmla="*/ 3946591 w 6356369"/>
                <a:gd name="connsiteY3200" fmla="*/ 1558589 h 3526875"/>
                <a:gd name="connsiteX3201" fmla="*/ 3908006 w 6356369"/>
                <a:gd name="connsiteY3201" fmla="*/ 1606970 h 3526875"/>
                <a:gd name="connsiteX3202" fmla="*/ 3991831 w 6356369"/>
                <a:gd name="connsiteY3202" fmla="*/ 1659912 h 3526875"/>
                <a:gd name="connsiteX3203" fmla="*/ 4075581 w 6356369"/>
                <a:gd name="connsiteY3203" fmla="*/ 1606970 h 3526875"/>
                <a:gd name="connsiteX3204" fmla="*/ 4036996 w 6356369"/>
                <a:gd name="connsiteY3204" fmla="*/ 1558589 h 3526875"/>
                <a:gd name="connsiteX3205" fmla="*/ 3991756 w 6356369"/>
                <a:gd name="connsiteY3205" fmla="*/ 1521874 h 3526875"/>
                <a:gd name="connsiteX3206" fmla="*/ 2808856 w 6356369"/>
                <a:gd name="connsiteY3206" fmla="*/ 1521874 h 3526875"/>
                <a:gd name="connsiteX3207" fmla="*/ 2763690 w 6356369"/>
                <a:gd name="connsiteY3207" fmla="*/ 1558589 h 3526875"/>
                <a:gd name="connsiteX3208" fmla="*/ 2725105 w 6356369"/>
                <a:gd name="connsiteY3208" fmla="*/ 1606970 h 3526875"/>
                <a:gd name="connsiteX3209" fmla="*/ 2808856 w 6356369"/>
                <a:gd name="connsiteY3209" fmla="*/ 1659912 h 3526875"/>
                <a:gd name="connsiteX3210" fmla="*/ 2892606 w 6356369"/>
                <a:gd name="connsiteY3210" fmla="*/ 1606970 h 3526875"/>
                <a:gd name="connsiteX3211" fmla="*/ 2854096 w 6356369"/>
                <a:gd name="connsiteY3211" fmla="*/ 1558589 h 3526875"/>
                <a:gd name="connsiteX3212" fmla="*/ 2808856 w 6356369"/>
                <a:gd name="connsiteY3212" fmla="*/ 1521874 h 3526875"/>
                <a:gd name="connsiteX3213" fmla="*/ 1625881 w 6356369"/>
                <a:gd name="connsiteY3213" fmla="*/ 1521874 h 3526875"/>
                <a:gd name="connsiteX3214" fmla="*/ 1580641 w 6356369"/>
                <a:gd name="connsiteY3214" fmla="*/ 1558664 h 3526875"/>
                <a:gd name="connsiteX3215" fmla="*/ 1542130 w 6356369"/>
                <a:gd name="connsiteY3215" fmla="*/ 1606970 h 3526875"/>
                <a:gd name="connsiteX3216" fmla="*/ 1625881 w 6356369"/>
                <a:gd name="connsiteY3216" fmla="*/ 1659912 h 3526875"/>
                <a:gd name="connsiteX3217" fmla="*/ 1709706 w 6356369"/>
                <a:gd name="connsiteY3217" fmla="*/ 1606970 h 3526875"/>
                <a:gd name="connsiteX3218" fmla="*/ 1671121 w 6356369"/>
                <a:gd name="connsiteY3218" fmla="*/ 1558589 h 3526875"/>
                <a:gd name="connsiteX3219" fmla="*/ 1625881 w 6356369"/>
                <a:gd name="connsiteY3219" fmla="*/ 1521874 h 3526875"/>
                <a:gd name="connsiteX3220" fmla="*/ 442980 w 6356369"/>
                <a:gd name="connsiteY3220" fmla="*/ 1521799 h 3526875"/>
                <a:gd name="connsiteX3221" fmla="*/ 397740 w 6356369"/>
                <a:gd name="connsiteY3221" fmla="*/ 1558589 h 3526875"/>
                <a:gd name="connsiteX3222" fmla="*/ 359304 w 6356369"/>
                <a:gd name="connsiteY3222" fmla="*/ 1606896 h 3526875"/>
                <a:gd name="connsiteX3223" fmla="*/ 443055 w 6356369"/>
                <a:gd name="connsiteY3223" fmla="*/ 1659838 h 3526875"/>
                <a:gd name="connsiteX3224" fmla="*/ 526805 w 6356369"/>
                <a:gd name="connsiteY3224" fmla="*/ 1606896 h 3526875"/>
                <a:gd name="connsiteX3225" fmla="*/ 488220 w 6356369"/>
                <a:gd name="connsiteY3225" fmla="*/ 1558515 h 3526875"/>
                <a:gd name="connsiteX3226" fmla="*/ 442980 w 6356369"/>
                <a:gd name="connsiteY3226" fmla="*/ 1521799 h 3526875"/>
                <a:gd name="connsiteX3227" fmla="*/ 5835164 w 6356369"/>
                <a:gd name="connsiteY3227" fmla="*/ 1488598 h 3526875"/>
                <a:gd name="connsiteX3228" fmla="*/ 5801514 w 6356369"/>
                <a:gd name="connsiteY3228" fmla="*/ 1535782 h 3526875"/>
                <a:gd name="connsiteX3229" fmla="*/ 5873000 w 6356369"/>
                <a:gd name="connsiteY3229" fmla="*/ 1579976 h 3526875"/>
                <a:gd name="connsiteX3230" fmla="*/ 5892368 w 6356369"/>
                <a:gd name="connsiteY3230" fmla="*/ 1498244 h 3526875"/>
                <a:gd name="connsiteX3231" fmla="*/ 5835164 w 6356369"/>
                <a:gd name="connsiteY3231" fmla="*/ 1488598 h 3526875"/>
                <a:gd name="connsiteX3232" fmla="*/ 3469288 w 6356369"/>
                <a:gd name="connsiteY3232" fmla="*/ 1488598 h 3526875"/>
                <a:gd name="connsiteX3233" fmla="*/ 3435638 w 6356369"/>
                <a:gd name="connsiteY3233" fmla="*/ 1535782 h 3526875"/>
                <a:gd name="connsiteX3234" fmla="*/ 3507126 w 6356369"/>
                <a:gd name="connsiteY3234" fmla="*/ 1579976 h 3526875"/>
                <a:gd name="connsiteX3235" fmla="*/ 3526492 w 6356369"/>
                <a:gd name="connsiteY3235" fmla="*/ 1498244 h 3526875"/>
                <a:gd name="connsiteX3236" fmla="*/ 3469288 w 6356369"/>
                <a:gd name="connsiteY3236" fmla="*/ 1488598 h 3526875"/>
                <a:gd name="connsiteX3237" fmla="*/ 2286387 w 6356369"/>
                <a:gd name="connsiteY3237" fmla="*/ 1488598 h 3526875"/>
                <a:gd name="connsiteX3238" fmla="*/ 2252738 w 6356369"/>
                <a:gd name="connsiteY3238" fmla="*/ 1535782 h 3526875"/>
                <a:gd name="connsiteX3239" fmla="*/ 2324225 w 6356369"/>
                <a:gd name="connsiteY3239" fmla="*/ 1579976 h 3526875"/>
                <a:gd name="connsiteX3240" fmla="*/ 2343592 w 6356369"/>
                <a:gd name="connsiteY3240" fmla="*/ 1498244 h 3526875"/>
                <a:gd name="connsiteX3241" fmla="*/ 2286387 w 6356369"/>
                <a:gd name="connsiteY3241" fmla="*/ 1488598 h 3526875"/>
                <a:gd name="connsiteX3242" fmla="*/ 1103487 w 6356369"/>
                <a:gd name="connsiteY3242" fmla="*/ 1488598 h 3526875"/>
                <a:gd name="connsiteX3243" fmla="*/ 1069838 w 6356369"/>
                <a:gd name="connsiteY3243" fmla="*/ 1535782 h 3526875"/>
                <a:gd name="connsiteX3244" fmla="*/ 1141325 w 6356369"/>
                <a:gd name="connsiteY3244" fmla="*/ 1579976 h 3526875"/>
                <a:gd name="connsiteX3245" fmla="*/ 1160691 w 6356369"/>
                <a:gd name="connsiteY3245" fmla="*/ 1498244 h 3526875"/>
                <a:gd name="connsiteX3246" fmla="*/ 1103487 w 6356369"/>
                <a:gd name="connsiteY3246" fmla="*/ 1488598 h 3526875"/>
                <a:gd name="connsiteX3247" fmla="*/ 5697124 w 6356369"/>
                <a:gd name="connsiteY3247" fmla="*/ 1488523 h 3526875"/>
                <a:gd name="connsiteX3248" fmla="*/ 5639920 w 6356369"/>
                <a:gd name="connsiteY3248" fmla="*/ 1498169 h 3526875"/>
                <a:gd name="connsiteX3249" fmla="*/ 5659288 w 6356369"/>
                <a:gd name="connsiteY3249" fmla="*/ 1579976 h 3526875"/>
                <a:gd name="connsiteX3250" fmla="*/ 5730774 w 6356369"/>
                <a:gd name="connsiteY3250" fmla="*/ 1535782 h 3526875"/>
                <a:gd name="connsiteX3251" fmla="*/ 5697124 w 6356369"/>
                <a:gd name="connsiteY3251" fmla="*/ 1488523 h 3526875"/>
                <a:gd name="connsiteX3252" fmla="*/ 4652263 w 6356369"/>
                <a:gd name="connsiteY3252" fmla="*/ 1488523 h 3526875"/>
                <a:gd name="connsiteX3253" fmla="*/ 4642542 w 6356369"/>
                <a:gd name="connsiteY3253" fmla="*/ 1504151 h 3526875"/>
                <a:gd name="connsiteX3254" fmla="*/ 4642467 w 6356369"/>
                <a:gd name="connsiteY3254" fmla="*/ 1504301 h 3526875"/>
                <a:gd name="connsiteX3255" fmla="*/ 4627064 w 6356369"/>
                <a:gd name="connsiteY3255" fmla="*/ 1525687 h 3526875"/>
                <a:gd name="connsiteX3256" fmla="*/ 4618688 w 6356369"/>
                <a:gd name="connsiteY3256" fmla="*/ 1535857 h 3526875"/>
                <a:gd name="connsiteX3257" fmla="*/ 4690100 w 6356369"/>
                <a:gd name="connsiteY3257" fmla="*/ 1579901 h 3526875"/>
                <a:gd name="connsiteX3258" fmla="*/ 4709468 w 6356369"/>
                <a:gd name="connsiteY3258" fmla="*/ 1498169 h 3526875"/>
                <a:gd name="connsiteX3259" fmla="*/ 4652263 w 6356369"/>
                <a:gd name="connsiteY3259" fmla="*/ 1488523 h 3526875"/>
                <a:gd name="connsiteX3260" fmla="*/ 4514224 w 6356369"/>
                <a:gd name="connsiteY3260" fmla="*/ 1488523 h 3526875"/>
                <a:gd name="connsiteX3261" fmla="*/ 4457020 w 6356369"/>
                <a:gd name="connsiteY3261" fmla="*/ 1498169 h 3526875"/>
                <a:gd name="connsiteX3262" fmla="*/ 4476387 w 6356369"/>
                <a:gd name="connsiteY3262" fmla="*/ 1579976 h 3526875"/>
                <a:gd name="connsiteX3263" fmla="*/ 4547874 w 6356369"/>
                <a:gd name="connsiteY3263" fmla="*/ 1535782 h 3526875"/>
                <a:gd name="connsiteX3264" fmla="*/ 4524020 w 6356369"/>
                <a:gd name="connsiteY3264" fmla="*/ 1504301 h 3526875"/>
                <a:gd name="connsiteX3265" fmla="*/ 4522150 w 6356369"/>
                <a:gd name="connsiteY3265" fmla="*/ 1501236 h 3526875"/>
                <a:gd name="connsiteX3266" fmla="*/ 4514224 w 6356369"/>
                <a:gd name="connsiteY3266" fmla="*/ 1488523 h 3526875"/>
                <a:gd name="connsiteX3267" fmla="*/ 3331174 w 6356369"/>
                <a:gd name="connsiteY3267" fmla="*/ 1488523 h 3526875"/>
                <a:gd name="connsiteX3268" fmla="*/ 3274044 w 6356369"/>
                <a:gd name="connsiteY3268" fmla="*/ 1498169 h 3526875"/>
                <a:gd name="connsiteX3269" fmla="*/ 3284588 w 6356369"/>
                <a:gd name="connsiteY3269" fmla="*/ 1554925 h 3526875"/>
                <a:gd name="connsiteX3270" fmla="*/ 3289674 w 6356369"/>
                <a:gd name="connsiteY3270" fmla="*/ 1570330 h 3526875"/>
                <a:gd name="connsiteX3271" fmla="*/ 3292664 w 6356369"/>
                <a:gd name="connsiteY3271" fmla="*/ 1578107 h 3526875"/>
                <a:gd name="connsiteX3272" fmla="*/ 3293412 w 6356369"/>
                <a:gd name="connsiteY3272" fmla="*/ 1579976 h 3526875"/>
                <a:gd name="connsiteX3273" fmla="*/ 3364749 w 6356369"/>
                <a:gd name="connsiteY3273" fmla="*/ 1535932 h 3526875"/>
                <a:gd name="connsiteX3274" fmla="*/ 3364674 w 6356369"/>
                <a:gd name="connsiteY3274" fmla="*/ 1535857 h 3526875"/>
                <a:gd name="connsiteX3275" fmla="*/ 3364600 w 6356369"/>
                <a:gd name="connsiteY3275" fmla="*/ 1535708 h 3526875"/>
                <a:gd name="connsiteX3276" fmla="*/ 3361085 w 6356369"/>
                <a:gd name="connsiteY3276" fmla="*/ 1531296 h 3526875"/>
                <a:gd name="connsiteX3277" fmla="*/ 3348448 w 6356369"/>
                <a:gd name="connsiteY3277" fmla="*/ 1514995 h 3526875"/>
                <a:gd name="connsiteX3278" fmla="*/ 3333866 w 6356369"/>
                <a:gd name="connsiteY3278" fmla="*/ 1493084 h 3526875"/>
                <a:gd name="connsiteX3279" fmla="*/ 3331174 w 6356369"/>
                <a:gd name="connsiteY3279" fmla="*/ 1488523 h 3526875"/>
                <a:gd name="connsiteX3280" fmla="*/ 2148349 w 6356369"/>
                <a:gd name="connsiteY3280" fmla="*/ 1488523 h 3526875"/>
                <a:gd name="connsiteX3281" fmla="*/ 2091144 w 6356369"/>
                <a:gd name="connsiteY3281" fmla="*/ 1498169 h 3526875"/>
                <a:gd name="connsiteX3282" fmla="*/ 2110511 w 6356369"/>
                <a:gd name="connsiteY3282" fmla="*/ 1579976 h 3526875"/>
                <a:gd name="connsiteX3283" fmla="*/ 2181998 w 6356369"/>
                <a:gd name="connsiteY3283" fmla="*/ 1535782 h 3526875"/>
                <a:gd name="connsiteX3284" fmla="*/ 2148349 w 6356369"/>
                <a:gd name="connsiteY3284" fmla="*/ 1488523 h 3526875"/>
                <a:gd name="connsiteX3285" fmla="*/ 965449 w 6356369"/>
                <a:gd name="connsiteY3285" fmla="*/ 1488523 h 3526875"/>
                <a:gd name="connsiteX3286" fmla="*/ 908244 w 6356369"/>
                <a:gd name="connsiteY3286" fmla="*/ 1498169 h 3526875"/>
                <a:gd name="connsiteX3287" fmla="*/ 927611 w 6356369"/>
                <a:gd name="connsiteY3287" fmla="*/ 1579976 h 3526875"/>
                <a:gd name="connsiteX3288" fmla="*/ 999098 w 6356369"/>
                <a:gd name="connsiteY3288" fmla="*/ 1535782 h 3526875"/>
                <a:gd name="connsiteX3289" fmla="*/ 965449 w 6356369"/>
                <a:gd name="connsiteY3289" fmla="*/ 1488523 h 3526875"/>
                <a:gd name="connsiteX3290" fmla="*/ 6039455 w 6356369"/>
                <a:gd name="connsiteY3290" fmla="*/ 1476709 h 3526875"/>
                <a:gd name="connsiteX3291" fmla="*/ 5942692 w 6356369"/>
                <a:gd name="connsiteY3291" fmla="*/ 1498544 h 3526875"/>
                <a:gd name="connsiteX3292" fmla="*/ 5920858 w 6356369"/>
                <a:gd name="connsiteY3292" fmla="*/ 1595156 h 3526875"/>
                <a:gd name="connsiteX3293" fmla="*/ 6040352 w 6356369"/>
                <a:gd name="connsiteY3293" fmla="*/ 1596128 h 3526875"/>
                <a:gd name="connsiteX3294" fmla="*/ 6046334 w 6356369"/>
                <a:gd name="connsiteY3294" fmla="*/ 1538250 h 3526875"/>
                <a:gd name="connsiteX3295" fmla="*/ 6039455 w 6356369"/>
                <a:gd name="connsiteY3295" fmla="*/ 1476709 h 3526875"/>
                <a:gd name="connsiteX3296" fmla="*/ 5492758 w 6356369"/>
                <a:gd name="connsiteY3296" fmla="*/ 1476709 h 3526875"/>
                <a:gd name="connsiteX3297" fmla="*/ 5485879 w 6356369"/>
                <a:gd name="connsiteY3297" fmla="*/ 1538250 h 3526875"/>
                <a:gd name="connsiteX3298" fmla="*/ 5491862 w 6356369"/>
                <a:gd name="connsiteY3298" fmla="*/ 1596128 h 3526875"/>
                <a:gd name="connsiteX3299" fmla="*/ 5611280 w 6356369"/>
                <a:gd name="connsiteY3299" fmla="*/ 1595230 h 3526875"/>
                <a:gd name="connsiteX3300" fmla="*/ 5589446 w 6356369"/>
                <a:gd name="connsiteY3300" fmla="*/ 1498544 h 3526875"/>
                <a:gd name="connsiteX3301" fmla="*/ 5492758 w 6356369"/>
                <a:gd name="connsiteY3301" fmla="*/ 1476709 h 3526875"/>
                <a:gd name="connsiteX3302" fmla="*/ 4856554 w 6356369"/>
                <a:gd name="connsiteY3302" fmla="*/ 1476709 h 3526875"/>
                <a:gd name="connsiteX3303" fmla="*/ 4759792 w 6356369"/>
                <a:gd name="connsiteY3303" fmla="*/ 1498544 h 3526875"/>
                <a:gd name="connsiteX3304" fmla="*/ 4737958 w 6356369"/>
                <a:gd name="connsiteY3304" fmla="*/ 1595156 h 3526875"/>
                <a:gd name="connsiteX3305" fmla="*/ 4857377 w 6356369"/>
                <a:gd name="connsiteY3305" fmla="*/ 1596128 h 3526875"/>
                <a:gd name="connsiteX3306" fmla="*/ 4863434 w 6356369"/>
                <a:gd name="connsiteY3306" fmla="*/ 1538250 h 3526875"/>
                <a:gd name="connsiteX3307" fmla="*/ 4856554 w 6356369"/>
                <a:gd name="connsiteY3307" fmla="*/ 1476709 h 3526875"/>
                <a:gd name="connsiteX3308" fmla="*/ 4309858 w 6356369"/>
                <a:gd name="connsiteY3308" fmla="*/ 1476709 h 3526875"/>
                <a:gd name="connsiteX3309" fmla="*/ 4302978 w 6356369"/>
                <a:gd name="connsiteY3309" fmla="*/ 1538250 h 3526875"/>
                <a:gd name="connsiteX3310" fmla="*/ 4305372 w 6356369"/>
                <a:gd name="connsiteY3310" fmla="*/ 1575040 h 3526875"/>
                <a:gd name="connsiteX3311" fmla="*/ 4308288 w 6356369"/>
                <a:gd name="connsiteY3311" fmla="*/ 1592987 h 3526875"/>
                <a:gd name="connsiteX3312" fmla="*/ 4308960 w 6356369"/>
                <a:gd name="connsiteY3312" fmla="*/ 1596128 h 3526875"/>
                <a:gd name="connsiteX3313" fmla="*/ 4428455 w 6356369"/>
                <a:gd name="connsiteY3313" fmla="*/ 1595230 h 3526875"/>
                <a:gd name="connsiteX3314" fmla="*/ 4406620 w 6356369"/>
                <a:gd name="connsiteY3314" fmla="*/ 1498544 h 3526875"/>
                <a:gd name="connsiteX3315" fmla="*/ 4309858 w 6356369"/>
                <a:gd name="connsiteY3315" fmla="*/ 1476709 h 3526875"/>
                <a:gd name="connsiteX3316" fmla="*/ 3673654 w 6356369"/>
                <a:gd name="connsiteY3316" fmla="*/ 1476709 h 3526875"/>
                <a:gd name="connsiteX3317" fmla="*/ 3576892 w 6356369"/>
                <a:gd name="connsiteY3317" fmla="*/ 1498544 h 3526875"/>
                <a:gd name="connsiteX3318" fmla="*/ 3555058 w 6356369"/>
                <a:gd name="connsiteY3318" fmla="*/ 1595156 h 3526875"/>
                <a:gd name="connsiteX3319" fmla="*/ 3674476 w 6356369"/>
                <a:gd name="connsiteY3319" fmla="*/ 1596128 h 3526875"/>
                <a:gd name="connsiteX3320" fmla="*/ 3680459 w 6356369"/>
                <a:gd name="connsiteY3320" fmla="*/ 1538250 h 3526875"/>
                <a:gd name="connsiteX3321" fmla="*/ 3673654 w 6356369"/>
                <a:gd name="connsiteY3321" fmla="*/ 1476709 h 3526875"/>
                <a:gd name="connsiteX3322" fmla="*/ 3126958 w 6356369"/>
                <a:gd name="connsiteY3322" fmla="*/ 1476709 h 3526875"/>
                <a:gd name="connsiteX3323" fmla="*/ 3120078 w 6356369"/>
                <a:gd name="connsiteY3323" fmla="*/ 1538250 h 3526875"/>
                <a:gd name="connsiteX3324" fmla="*/ 3126060 w 6356369"/>
                <a:gd name="connsiteY3324" fmla="*/ 1596128 h 3526875"/>
                <a:gd name="connsiteX3325" fmla="*/ 3245404 w 6356369"/>
                <a:gd name="connsiteY3325" fmla="*/ 1595230 h 3526875"/>
                <a:gd name="connsiteX3326" fmla="*/ 3242488 w 6356369"/>
                <a:gd name="connsiteY3326" fmla="*/ 1587453 h 3526875"/>
                <a:gd name="connsiteX3327" fmla="*/ 3236581 w 6356369"/>
                <a:gd name="connsiteY3327" fmla="*/ 1569507 h 3526875"/>
                <a:gd name="connsiteX3328" fmla="*/ 3236507 w 6356369"/>
                <a:gd name="connsiteY3328" fmla="*/ 1569208 h 3526875"/>
                <a:gd name="connsiteX3329" fmla="*/ 3223720 w 6356369"/>
                <a:gd name="connsiteY3329" fmla="*/ 1498544 h 3526875"/>
                <a:gd name="connsiteX3330" fmla="*/ 3126958 w 6356369"/>
                <a:gd name="connsiteY3330" fmla="*/ 1476709 h 3526875"/>
                <a:gd name="connsiteX3331" fmla="*/ 2490679 w 6356369"/>
                <a:gd name="connsiteY3331" fmla="*/ 1476709 h 3526875"/>
                <a:gd name="connsiteX3332" fmla="*/ 2393917 w 6356369"/>
                <a:gd name="connsiteY3332" fmla="*/ 1498544 h 3526875"/>
                <a:gd name="connsiteX3333" fmla="*/ 2372082 w 6356369"/>
                <a:gd name="connsiteY3333" fmla="*/ 1595156 h 3526875"/>
                <a:gd name="connsiteX3334" fmla="*/ 2491576 w 6356369"/>
                <a:gd name="connsiteY3334" fmla="*/ 1596128 h 3526875"/>
                <a:gd name="connsiteX3335" fmla="*/ 2497558 w 6356369"/>
                <a:gd name="connsiteY3335" fmla="*/ 1538250 h 3526875"/>
                <a:gd name="connsiteX3336" fmla="*/ 2490679 w 6356369"/>
                <a:gd name="connsiteY3336" fmla="*/ 1476709 h 3526875"/>
                <a:gd name="connsiteX3337" fmla="*/ 1943983 w 6356369"/>
                <a:gd name="connsiteY3337" fmla="*/ 1476709 h 3526875"/>
                <a:gd name="connsiteX3338" fmla="*/ 1937103 w 6356369"/>
                <a:gd name="connsiteY3338" fmla="*/ 1538250 h 3526875"/>
                <a:gd name="connsiteX3339" fmla="*/ 1943161 w 6356369"/>
                <a:gd name="connsiteY3339" fmla="*/ 1596128 h 3526875"/>
                <a:gd name="connsiteX3340" fmla="*/ 2062580 w 6356369"/>
                <a:gd name="connsiteY3340" fmla="*/ 1595230 h 3526875"/>
                <a:gd name="connsiteX3341" fmla="*/ 2040745 w 6356369"/>
                <a:gd name="connsiteY3341" fmla="*/ 1498544 h 3526875"/>
                <a:gd name="connsiteX3342" fmla="*/ 1943983 w 6356369"/>
                <a:gd name="connsiteY3342" fmla="*/ 1476709 h 3526875"/>
                <a:gd name="connsiteX3343" fmla="*/ 1307778 w 6356369"/>
                <a:gd name="connsiteY3343" fmla="*/ 1476709 h 3526875"/>
                <a:gd name="connsiteX3344" fmla="*/ 1211017 w 6356369"/>
                <a:gd name="connsiteY3344" fmla="*/ 1498544 h 3526875"/>
                <a:gd name="connsiteX3345" fmla="*/ 1189182 w 6356369"/>
                <a:gd name="connsiteY3345" fmla="*/ 1595156 h 3526875"/>
                <a:gd name="connsiteX3346" fmla="*/ 1308676 w 6356369"/>
                <a:gd name="connsiteY3346" fmla="*/ 1596128 h 3526875"/>
                <a:gd name="connsiteX3347" fmla="*/ 1314658 w 6356369"/>
                <a:gd name="connsiteY3347" fmla="*/ 1538250 h 3526875"/>
                <a:gd name="connsiteX3348" fmla="*/ 1307778 w 6356369"/>
                <a:gd name="connsiteY3348" fmla="*/ 1476709 h 3526875"/>
                <a:gd name="connsiteX3349" fmla="*/ 761157 w 6356369"/>
                <a:gd name="connsiteY3349" fmla="*/ 1476709 h 3526875"/>
                <a:gd name="connsiteX3350" fmla="*/ 754278 w 6356369"/>
                <a:gd name="connsiteY3350" fmla="*/ 1538250 h 3526875"/>
                <a:gd name="connsiteX3351" fmla="*/ 760260 w 6356369"/>
                <a:gd name="connsiteY3351" fmla="*/ 1596128 h 3526875"/>
                <a:gd name="connsiteX3352" fmla="*/ 879679 w 6356369"/>
                <a:gd name="connsiteY3352" fmla="*/ 1595230 h 3526875"/>
                <a:gd name="connsiteX3353" fmla="*/ 857844 w 6356369"/>
                <a:gd name="connsiteY3353" fmla="*/ 1498544 h 3526875"/>
                <a:gd name="connsiteX3354" fmla="*/ 761157 w 6356369"/>
                <a:gd name="connsiteY3354" fmla="*/ 1476709 h 3526875"/>
                <a:gd name="connsiteX3355" fmla="*/ 5000201 w 6356369"/>
                <a:gd name="connsiteY3355" fmla="*/ 1367309 h 3526875"/>
                <a:gd name="connsiteX3356" fmla="*/ 4970814 w 6356369"/>
                <a:gd name="connsiteY3356" fmla="*/ 1401408 h 3526875"/>
                <a:gd name="connsiteX3357" fmla="*/ 4969543 w 6356369"/>
                <a:gd name="connsiteY3357" fmla="*/ 1402753 h 3526875"/>
                <a:gd name="connsiteX3358" fmla="*/ 4949802 w 6356369"/>
                <a:gd name="connsiteY3358" fmla="*/ 1420924 h 3526875"/>
                <a:gd name="connsiteX3359" fmla="*/ 4949652 w 6356369"/>
                <a:gd name="connsiteY3359" fmla="*/ 1421074 h 3526875"/>
                <a:gd name="connsiteX3360" fmla="*/ 4902842 w 6356369"/>
                <a:gd name="connsiteY3360" fmla="*/ 1454350 h 3526875"/>
                <a:gd name="connsiteX3361" fmla="*/ 4913610 w 6356369"/>
                <a:gd name="connsiteY3361" fmla="*/ 1538250 h 3526875"/>
                <a:gd name="connsiteX3362" fmla="*/ 4910468 w 6356369"/>
                <a:gd name="connsiteY3362" fmla="*/ 1582892 h 3526875"/>
                <a:gd name="connsiteX3363" fmla="*/ 5042301 w 6356369"/>
                <a:gd name="connsiteY3363" fmla="*/ 1589996 h 3526875"/>
                <a:gd name="connsiteX3364" fmla="*/ 5093972 w 6356369"/>
                <a:gd name="connsiteY3364" fmla="*/ 1523145 h 3526875"/>
                <a:gd name="connsiteX3365" fmla="*/ 5127248 w 6356369"/>
                <a:gd name="connsiteY3365" fmla="*/ 1493982 h 3526875"/>
                <a:gd name="connsiteX3366" fmla="*/ 5120368 w 6356369"/>
                <a:gd name="connsiteY3366" fmla="*/ 1487626 h 3526875"/>
                <a:gd name="connsiteX3367" fmla="*/ 5081708 w 6356369"/>
                <a:gd name="connsiteY3367" fmla="*/ 1411054 h 3526875"/>
                <a:gd name="connsiteX3368" fmla="*/ 5000201 w 6356369"/>
                <a:gd name="connsiteY3368" fmla="*/ 1367309 h 3526875"/>
                <a:gd name="connsiteX3369" fmla="*/ 3817301 w 6356369"/>
                <a:gd name="connsiteY3369" fmla="*/ 1367309 h 3526875"/>
                <a:gd name="connsiteX3370" fmla="*/ 3787913 w 6356369"/>
                <a:gd name="connsiteY3370" fmla="*/ 1401408 h 3526875"/>
                <a:gd name="connsiteX3371" fmla="*/ 3786642 w 6356369"/>
                <a:gd name="connsiteY3371" fmla="*/ 1402753 h 3526875"/>
                <a:gd name="connsiteX3372" fmla="*/ 3766826 w 6356369"/>
                <a:gd name="connsiteY3372" fmla="*/ 1420999 h 3526875"/>
                <a:gd name="connsiteX3373" fmla="*/ 3719866 w 6356369"/>
                <a:gd name="connsiteY3373" fmla="*/ 1454350 h 3526875"/>
                <a:gd name="connsiteX3374" fmla="*/ 3730559 w 6356369"/>
                <a:gd name="connsiteY3374" fmla="*/ 1538101 h 3526875"/>
                <a:gd name="connsiteX3375" fmla="*/ 3727493 w 6356369"/>
                <a:gd name="connsiteY3375" fmla="*/ 1582742 h 3526875"/>
                <a:gd name="connsiteX3376" fmla="*/ 3859326 w 6356369"/>
                <a:gd name="connsiteY3376" fmla="*/ 1589846 h 3526875"/>
                <a:gd name="connsiteX3377" fmla="*/ 3910997 w 6356369"/>
                <a:gd name="connsiteY3377" fmla="*/ 1522995 h 3526875"/>
                <a:gd name="connsiteX3378" fmla="*/ 3944272 w 6356369"/>
                <a:gd name="connsiteY3378" fmla="*/ 1493907 h 3526875"/>
                <a:gd name="connsiteX3379" fmla="*/ 3937393 w 6356369"/>
                <a:gd name="connsiteY3379" fmla="*/ 1487551 h 3526875"/>
                <a:gd name="connsiteX3380" fmla="*/ 3898808 w 6356369"/>
                <a:gd name="connsiteY3380" fmla="*/ 1411054 h 3526875"/>
                <a:gd name="connsiteX3381" fmla="*/ 3817301 w 6356369"/>
                <a:gd name="connsiteY3381" fmla="*/ 1367309 h 3526875"/>
                <a:gd name="connsiteX3382" fmla="*/ 1451575 w 6356369"/>
                <a:gd name="connsiteY3382" fmla="*/ 1367309 h 3526875"/>
                <a:gd name="connsiteX3383" fmla="*/ 1422188 w 6356369"/>
                <a:gd name="connsiteY3383" fmla="*/ 1401408 h 3526875"/>
                <a:gd name="connsiteX3384" fmla="*/ 1420917 w 6356369"/>
                <a:gd name="connsiteY3384" fmla="*/ 1402753 h 3526875"/>
                <a:gd name="connsiteX3385" fmla="*/ 1401176 w 6356369"/>
                <a:gd name="connsiteY3385" fmla="*/ 1420850 h 3526875"/>
                <a:gd name="connsiteX3386" fmla="*/ 1401100 w 6356369"/>
                <a:gd name="connsiteY3386" fmla="*/ 1420924 h 3526875"/>
                <a:gd name="connsiteX3387" fmla="*/ 1400951 w 6356369"/>
                <a:gd name="connsiteY3387" fmla="*/ 1421074 h 3526875"/>
                <a:gd name="connsiteX3388" fmla="*/ 1354066 w 6356369"/>
                <a:gd name="connsiteY3388" fmla="*/ 1454350 h 3526875"/>
                <a:gd name="connsiteX3389" fmla="*/ 1364983 w 6356369"/>
                <a:gd name="connsiteY3389" fmla="*/ 1538175 h 3526875"/>
                <a:gd name="connsiteX3390" fmla="*/ 1361917 w 6356369"/>
                <a:gd name="connsiteY3390" fmla="*/ 1582817 h 3526875"/>
                <a:gd name="connsiteX3391" fmla="*/ 1493675 w 6356369"/>
                <a:gd name="connsiteY3391" fmla="*/ 1589921 h 3526875"/>
                <a:gd name="connsiteX3392" fmla="*/ 1545346 w 6356369"/>
                <a:gd name="connsiteY3392" fmla="*/ 1523071 h 3526875"/>
                <a:gd name="connsiteX3393" fmla="*/ 1578622 w 6356369"/>
                <a:gd name="connsiteY3393" fmla="*/ 1493982 h 3526875"/>
                <a:gd name="connsiteX3394" fmla="*/ 1571742 w 6356369"/>
                <a:gd name="connsiteY3394" fmla="*/ 1487626 h 3526875"/>
                <a:gd name="connsiteX3395" fmla="*/ 1533082 w 6356369"/>
                <a:gd name="connsiteY3395" fmla="*/ 1410979 h 3526875"/>
                <a:gd name="connsiteX3396" fmla="*/ 1451575 w 6356369"/>
                <a:gd name="connsiteY3396" fmla="*/ 1367309 h 3526875"/>
                <a:gd name="connsiteX3397" fmla="*/ 6183102 w 6356369"/>
                <a:gd name="connsiteY3397" fmla="*/ 1367235 h 3526875"/>
                <a:gd name="connsiteX3398" fmla="*/ 6153640 w 6356369"/>
                <a:gd name="connsiteY3398" fmla="*/ 1401408 h 3526875"/>
                <a:gd name="connsiteX3399" fmla="*/ 6152518 w 6356369"/>
                <a:gd name="connsiteY3399" fmla="*/ 1402604 h 3526875"/>
                <a:gd name="connsiteX3400" fmla="*/ 6133450 w 6356369"/>
                <a:gd name="connsiteY3400" fmla="*/ 1420176 h 3526875"/>
                <a:gd name="connsiteX3401" fmla="*/ 6132627 w 6356369"/>
                <a:gd name="connsiteY3401" fmla="*/ 1420924 h 3526875"/>
                <a:gd name="connsiteX3402" fmla="*/ 6132478 w 6356369"/>
                <a:gd name="connsiteY3402" fmla="*/ 1421074 h 3526875"/>
                <a:gd name="connsiteX3403" fmla="*/ 6085666 w 6356369"/>
                <a:gd name="connsiteY3403" fmla="*/ 1454350 h 3526875"/>
                <a:gd name="connsiteX3404" fmla="*/ 6096434 w 6356369"/>
                <a:gd name="connsiteY3404" fmla="*/ 1538250 h 3526875"/>
                <a:gd name="connsiteX3405" fmla="*/ 6093369 w 6356369"/>
                <a:gd name="connsiteY3405" fmla="*/ 1582892 h 3526875"/>
                <a:gd name="connsiteX3406" fmla="*/ 6225202 w 6356369"/>
                <a:gd name="connsiteY3406" fmla="*/ 1589996 h 3526875"/>
                <a:gd name="connsiteX3407" fmla="*/ 6276872 w 6356369"/>
                <a:gd name="connsiteY3407" fmla="*/ 1522995 h 3526875"/>
                <a:gd name="connsiteX3408" fmla="*/ 6310073 w 6356369"/>
                <a:gd name="connsiteY3408" fmla="*/ 1493907 h 3526875"/>
                <a:gd name="connsiteX3409" fmla="*/ 6303119 w 6356369"/>
                <a:gd name="connsiteY3409" fmla="*/ 1487476 h 3526875"/>
                <a:gd name="connsiteX3410" fmla="*/ 6264608 w 6356369"/>
                <a:gd name="connsiteY3410" fmla="*/ 1410979 h 3526875"/>
                <a:gd name="connsiteX3411" fmla="*/ 6183102 w 6356369"/>
                <a:gd name="connsiteY3411" fmla="*/ 1367235 h 3526875"/>
                <a:gd name="connsiteX3412" fmla="*/ 2634475 w 6356369"/>
                <a:gd name="connsiteY3412" fmla="*/ 1367235 h 3526875"/>
                <a:gd name="connsiteX3413" fmla="*/ 2604938 w 6356369"/>
                <a:gd name="connsiteY3413" fmla="*/ 1401408 h 3526875"/>
                <a:gd name="connsiteX3414" fmla="*/ 2603816 w 6356369"/>
                <a:gd name="connsiteY3414" fmla="*/ 1402604 h 3526875"/>
                <a:gd name="connsiteX3415" fmla="*/ 2584749 w 6356369"/>
                <a:gd name="connsiteY3415" fmla="*/ 1420176 h 3526875"/>
                <a:gd name="connsiteX3416" fmla="*/ 2583926 w 6356369"/>
                <a:gd name="connsiteY3416" fmla="*/ 1420924 h 3526875"/>
                <a:gd name="connsiteX3417" fmla="*/ 2583776 w 6356369"/>
                <a:gd name="connsiteY3417" fmla="*/ 1421074 h 3526875"/>
                <a:gd name="connsiteX3418" fmla="*/ 2536966 w 6356369"/>
                <a:gd name="connsiteY3418" fmla="*/ 1454350 h 3526875"/>
                <a:gd name="connsiteX3419" fmla="*/ 2547734 w 6356369"/>
                <a:gd name="connsiteY3419" fmla="*/ 1538175 h 3526875"/>
                <a:gd name="connsiteX3420" fmla="*/ 2544668 w 6356369"/>
                <a:gd name="connsiteY3420" fmla="*/ 1582817 h 3526875"/>
                <a:gd name="connsiteX3421" fmla="*/ 2676501 w 6356369"/>
                <a:gd name="connsiteY3421" fmla="*/ 1589921 h 3526875"/>
                <a:gd name="connsiteX3422" fmla="*/ 2728171 w 6356369"/>
                <a:gd name="connsiteY3422" fmla="*/ 1523071 h 3526875"/>
                <a:gd name="connsiteX3423" fmla="*/ 2761446 w 6356369"/>
                <a:gd name="connsiteY3423" fmla="*/ 1493982 h 3526875"/>
                <a:gd name="connsiteX3424" fmla="*/ 2754567 w 6356369"/>
                <a:gd name="connsiteY3424" fmla="*/ 1487551 h 3526875"/>
                <a:gd name="connsiteX3425" fmla="*/ 2715982 w 6356369"/>
                <a:gd name="connsiteY3425" fmla="*/ 1410979 h 3526875"/>
                <a:gd name="connsiteX3426" fmla="*/ 2634475 w 6356369"/>
                <a:gd name="connsiteY3426" fmla="*/ 1367235 h 3526875"/>
                <a:gd name="connsiteX3427" fmla="*/ 4162323 w 6356369"/>
                <a:gd name="connsiteY3427" fmla="*/ 1362598 h 3526875"/>
                <a:gd name="connsiteX3428" fmla="*/ 4153574 w 6356369"/>
                <a:gd name="connsiteY3428" fmla="*/ 1372469 h 3526875"/>
                <a:gd name="connsiteX3429" fmla="*/ 4076927 w 6356369"/>
                <a:gd name="connsiteY3429" fmla="*/ 1411054 h 3526875"/>
                <a:gd name="connsiteX3430" fmla="*/ 4034902 w 6356369"/>
                <a:gd name="connsiteY3430" fmla="*/ 1490990 h 3526875"/>
                <a:gd name="connsiteX3431" fmla="*/ 4072366 w 6356369"/>
                <a:gd name="connsiteY3431" fmla="*/ 1523071 h 3526875"/>
                <a:gd name="connsiteX3432" fmla="*/ 4124037 w 6356369"/>
                <a:gd name="connsiteY3432" fmla="*/ 1589996 h 3526875"/>
                <a:gd name="connsiteX3433" fmla="*/ 4255794 w 6356369"/>
                <a:gd name="connsiteY3433" fmla="*/ 1582817 h 3526875"/>
                <a:gd name="connsiteX3434" fmla="*/ 4255720 w 6356369"/>
                <a:gd name="connsiteY3434" fmla="*/ 1582294 h 3526875"/>
                <a:gd name="connsiteX3435" fmla="*/ 4255645 w 6356369"/>
                <a:gd name="connsiteY3435" fmla="*/ 1581696 h 3526875"/>
                <a:gd name="connsiteX3436" fmla="*/ 4255645 w 6356369"/>
                <a:gd name="connsiteY3436" fmla="*/ 1581620 h 3526875"/>
                <a:gd name="connsiteX3437" fmla="*/ 4255645 w 6356369"/>
                <a:gd name="connsiteY3437" fmla="*/ 1581397 h 3526875"/>
                <a:gd name="connsiteX3438" fmla="*/ 4252654 w 6356369"/>
                <a:gd name="connsiteY3438" fmla="*/ 1538026 h 3526875"/>
                <a:gd name="connsiteX3439" fmla="*/ 4263422 w 6356369"/>
                <a:gd name="connsiteY3439" fmla="*/ 1454200 h 3526875"/>
                <a:gd name="connsiteX3440" fmla="*/ 4226706 w 6356369"/>
                <a:gd name="connsiteY3440" fmla="*/ 1429300 h 3526875"/>
                <a:gd name="connsiteX3441" fmla="*/ 4226631 w 6356369"/>
                <a:gd name="connsiteY3441" fmla="*/ 1429225 h 3526875"/>
                <a:gd name="connsiteX3442" fmla="*/ 4221920 w 6356369"/>
                <a:gd name="connsiteY3442" fmla="*/ 1425411 h 3526875"/>
                <a:gd name="connsiteX3443" fmla="*/ 4207638 w 6356369"/>
                <a:gd name="connsiteY3443" fmla="*/ 1413148 h 3526875"/>
                <a:gd name="connsiteX3444" fmla="*/ 4206366 w 6356369"/>
                <a:gd name="connsiteY3444" fmla="*/ 1412026 h 3526875"/>
                <a:gd name="connsiteX3445" fmla="*/ 4206292 w 6356369"/>
                <a:gd name="connsiteY3445" fmla="*/ 1411951 h 3526875"/>
                <a:gd name="connsiteX3446" fmla="*/ 4206217 w 6356369"/>
                <a:gd name="connsiteY3446" fmla="*/ 1411951 h 3526875"/>
                <a:gd name="connsiteX3447" fmla="*/ 4196496 w 6356369"/>
                <a:gd name="connsiteY3447" fmla="*/ 1402604 h 3526875"/>
                <a:gd name="connsiteX3448" fmla="*/ 4195524 w 6356369"/>
                <a:gd name="connsiteY3448" fmla="*/ 1401632 h 3526875"/>
                <a:gd name="connsiteX3449" fmla="*/ 4192234 w 6356369"/>
                <a:gd name="connsiteY3449" fmla="*/ 1398192 h 3526875"/>
                <a:gd name="connsiteX3450" fmla="*/ 4188794 w 6356369"/>
                <a:gd name="connsiteY3450" fmla="*/ 1394677 h 3526875"/>
                <a:gd name="connsiteX3451" fmla="*/ 4187747 w 6356369"/>
                <a:gd name="connsiteY3451" fmla="*/ 1393481 h 3526875"/>
                <a:gd name="connsiteX3452" fmla="*/ 4181765 w 6356369"/>
                <a:gd name="connsiteY3452" fmla="*/ 1386901 h 3526875"/>
                <a:gd name="connsiteX3453" fmla="*/ 4180494 w 6356369"/>
                <a:gd name="connsiteY3453" fmla="*/ 1385331 h 3526875"/>
                <a:gd name="connsiteX3454" fmla="*/ 4175558 w 6356369"/>
                <a:gd name="connsiteY3454" fmla="*/ 1379573 h 3526875"/>
                <a:gd name="connsiteX3455" fmla="*/ 4174811 w 6356369"/>
                <a:gd name="connsiteY3455" fmla="*/ 1378676 h 3526875"/>
                <a:gd name="connsiteX3456" fmla="*/ 4174437 w 6356369"/>
                <a:gd name="connsiteY3456" fmla="*/ 1378226 h 3526875"/>
                <a:gd name="connsiteX3457" fmla="*/ 4174287 w 6356369"/>
                <a:gd name="connsiteY3457" fmla="*/ 1378077 h 3526875"/>
                <a:gd name="connsiteX3458" fmla="*/ 4167857 w 6356369"/>
                <a:gd name="connsiteY3458" fmla="*/ 1369927 h 3526875"/>
                <a:gd name="connsiteX3459" fmla="*/ 4167108 w 6356369"/>
                <a:gd name="connsiteY3459" fmla="*/ 1368954 h 3526875"/>
                <a:gd name="connsiteX3460" fmla="*/ 4162846 w 6356369"/>
                <a:gd name="connsiteY3460" fmla="*/ 1363346 h 3526875"/>
                <a:gd name="connsiteX3461" fmla="*/ 1796746 w 6356369"/>
                <a:gd name="connsiteY3461" fmla="*/ 1362524 h 3526875"/>
                <a:gd name="connsiteX3462" fmla="*/ 1787923 w 6356369"/>
                <a:gd name="connsiteY3462" fmla="*/ 1372469 h 3526875"/>
                <a:gd name="connsiteX3463" fmla="*/ 1711201 w 6356369"/>
                <a:gd name="connsiteY3463" fmla="*/ 1411054 h 3526875"/>
                <a:gd name="connsiteX3464" fmla="*/ 1669102 w 6356369"/>
                <a:gd name="connsiteY3464" fmla="*/ 1490990 h 3526875"/>
                <a:gd name="connsiteX3465" fmla="*/ 1706566 w 6356369"/>
                <a:gd name="connsiteY3465" fmla="*/ 1523071 h 3526875"/>
                <a:gd name="connsiteX3466" fmla="*/ 1758236 w 6356369"/>
                <a:gd name="connsiteY3466" fmla="*/ 1589996 h 3526875"/>
                <a:gd name="connsiteX3467" fmla="*/ 1889994 w 6356369"/>
                <a:gd name="connsiteY3467" fmla="*/ 1582817 h 3526875"/>
                <a:gd name="connsiteX3468" fmla="*/ 1886927 w 6356369"/>
                <a:gd name="connsiteY3468" fmla="*/ 1538175 h 3526875"/>
                <a:gd name="connsiteX3469" fmla="*/ 1897696 w 6356369"/>
                <a:gd name="connsiteY3469" fmla="*/ 1454350 h 3526875"/>
                <a:gd name="connsiteX3470" fmla="*/ 1860906 w 6356369"/>
                <a:gd name="connsiteY3470" fmla="*/ 1429449 h 3526875"/>
                <a:gd name="connsiteX3471" fmla="*/ 1860830 w 6356369"/>
                <a:gd name="connsiteY3471" fmla="*/ 1429374 h 3526875"/>
                <a:gd name="connsiteX3472" fmla="*/ 1859036 w 6356369"/>
                <a:gd name="connsiteY3472" fmla="*/ 1427879 h 3526875"/>
                <a:gd name="connsiteX3473" fmla="*/ 1841837 w 6356369"/>
                <a:gd name="connsiteY3473" fmla="*/ 1413222 h 3526875"/>
                <a:gd name="connsiteX3474" fmla="*/ 1840641 w 6356369"/>
                <a:gd name="connsiteY3474" fmla="*/ 1412176 h 3526875"/>
                <a:gd name="connsiteX3475" fmla="*/ 1840566 w 6356369"/>
                <a:gd name="connsiteY3475" fmla="*/ 1412101 h 3526875"/>
                <a:gd name="connsiteX3476" fmla="*/ 1840491 w 6356369"/>
                <a:gd name="connsiteY3476" fmla="*/ 1412101 h 3526875"/>
                <a:gd name="connsiteX3477" fmla="*/ 1830770 w 6356369"/>
                <a:gd name="connsiteY3477" fmla="*/ 1402753 h 3526875"/>
                <a:gd name="connsiteX3478" fmla="*/ 1829648 w 6356369"/>
                <a:gd name="connsiteY3478" fmla="*/ 1401557 h 3526875"/>
                <a:gd name="connsiteX3479" fmla="*/ 1796746 w 6356369"/>
                <a:gd name="connsiteY3479" fmla="*/ 1362524 h 3526875"/>
                <a:gd name="connsiteX3480" fmla="*/ 5345522 w 6356369"/>
                <a:gd name="connsiteY3480" fmla="*/ 1362449 h 3526875"/>
                <a:gd name="connsiteX3481" fmla="*/ 5336624 w 6356369"/>
                <a:gd name="connsiteY3481" fmla="*/ 1372469 h 3526875"/>
                <a:gd name="connsiteX3482" fmla="*/ 5259978 w 6356369"/>
                <a:gd name="connsiteY3482" fmla="*/ 1411054 h 3526875"/>
                <a:gd name="connsiteX3483" fmla="*/ 5217878 w 6356369"/>
                <a:gd name="connsiteY3483" fmla="*/ 1490990 h 3526875"/>
                <a:gd name="connsiteX3484" fmla="*/ 5255341 w 6356369"/>
                <a:gd name="connsiteY3484" fmla="*/ 1523071 h 3526875"/>
                <a:gd name="connsiteX3485" fmla="*/ 5307012 w 6356369"/>
                <a:gd name="connsiteY3485" fmla="*/ 1589996 h 3526875"/>
                <a:gd name="connsiteX3486" fmla="*/ 5438769 w 6356369"/>
                <a:gd name="connsiteY3486" fmla="*/ 1582817 h 3526875"/>
                <a:gd name="connsiteX3487" fmla="*/ 5435779 w 6356369"/>
                <a:gd name="connsiteY3487" fmla="*/ 1538101 h 3526875"/>
                <a:gd name="connsiteX3488" fmla="*/ 5446546 w 6356369"/>
                <a:gd name="connsiteY3488" fmla="*/ 1454275 h 3526875"/>
                <a:gd name="connsiteX3489" fmla="*/ 5409756 w 6356369"/>
                <a:gd name="connsiteY3489" fmla="*/ 1429374 h 3526875"/>
                <a:gd name="connsiteX3490" fmla="*/ 5409606 w 6356369"/>
                <a:gd name="connsiteY3490" fmla="*/ 1429300 h 3526875"/>
                <a:gd name="connsiteX3491" fmla="*/ 5408858 w 6356369"/>
                <a:gd name="connsiteY3491" fmla="*/ 1428701 h 3526875"/>
                <a:gd name="connsiteX3492" fmla="*/ 5390612 w 6356369"/>
                <a:gd name="connsiteY3492" fmla="*/ 1413148 h 3526875"/>
                <a:gd name="connsiteX3493" fmla="*/ 5389492 w 6356369"/>
                <a:gd name="connsiteY3493" fmla="*/ 1412101 h 3526875"/>
                <a:gd name="connsiteX3494" fmla="*/ 5389417 w 6356369"/>
                <a:gd name="connsiteY3494" fmla="*/ 1412026 h 3526875"/>
                <a:gd name="connsiteX3495" fmla="*/ 5389342 w 6356369"/>
                <a:gd name="connsiteY3495" fmla="*/ 1412026 h 3526875"/>
                <a:gd name="connsiteX3496" fmla="*/ 5379621 w 6356369"/>
                <a:gd name="connsiteY3496" fmla="*/ 1402679 h 3526875"/>
                <a:gd name="connsiteX3497" fmla="*/ 5378499 w 6356369"/>
                <a:gd name="connsiteY3497" fmla="*/ 1401482 h 3526875"/>
                <a:gd name="connsiteX3498" fmla="*/ 5345522 w 6356369"/>
                <a:gd name="connsiteY3498" fmla="*/ 1362449 h 3526875"/>
                <a:gd name="connsiteX3499" fmla="*/ 2979647 w 6356369"/>
                <a:gd name="connsiteY3499" fmla="*/ 1362449 h 3526875"/>
                <a:gd name="connsiteX3500" fmla="*/ 2970823 w 6356369"/>
                <a:gd name="connsiteY3500" fmla="*/ 1372394 h 3526875"/>
                <a:gd name="connsiteX3501" fmla="*/ 2894176 w 6356369"/>
                <a:gd name="connsiteY3501" fmla="*/ 1410979 h 3526875"/>
                <a:gd name="connsiteX3502" fmla="*/ 2855517 w 6356369"/>
                <a:gd name="connsiteY3502" fmla="*/ 1487626 h 3526875"/>
                <a:gd name="connsiteX3503" fmla="*/ 2852076 w 6356369"/>
                <a:gd name="connsiteY3503" fmla="*/ 1490916 h 3526875"/>
                <a:gd name="connsiteX3504" fmla="*/ 2889540 w 6356369"/>
                <a:gd name="connsiteY3504" fmla="*/ 1522995 h 3526875"/>
                <a:gd name="connsiteX3505" fmla="*/ 2941211 w 6356369"/>
                <a:gd name="connsiteY3505" fmla="*/ 1589996 h 3526875"/>
                <a:gd name="connsiteX3506" fmla="*/ 3072969 w 6356369"/>
                <a:gd name="connsiteY3506" fmla="*/ 1582817 h 3526875"/>
                <a:gd name="connsiteX3507" fmla="*/ 3070127 w 6356369"/>
                <a:gd name="connsiteY3507" fmla="*/ 1538175 h 3526875"/>
                <a:gd name="connsiteX3508" fmla="*/ 3080820 w 6356369"/>
                <a:gd name="connsiteY3508" fmla="*/ 1454350 h 3526875"/>
                <a:gd name="connsiteX3509" fmla="*/ 3044104 w 6356369"/>
                <a:gd name="connsiteY3509" fmla="*/ 1429449 h 3526875"/>
                <a:gd name="connsiteX3510" fmla="*/ 3044030 w 6356369"/>
                <a:gd name="connsiteY3510" fmla="*/ 1429374 h 3526875"/>
                <a:gd name="connsiteX3511" fmla="*/ 3043282 w 6356369"/>
                <a:gd name="connsiteY3511" fmla="*/ 1428776 h 3526875"/>
                <a:gd name="connsiteX3512" fmla="*/ 3034907 w 6356369"/>
                <a:gd name="connsiteY3512" fmla="*/ 1421972 h 3526875"/>
                <a:gd name="connsiteX3513" fmla="*/ 3034458 w 6356369"/>
                <a:gd name="connsiteY3513" fmla="*/ 1421597 h 3526875"/>
                <a:gd name="connsiteX3514" fmla="*/ 3032216 w 6356369"/>
                <a:gd name="connsiteY3514" fmla="*/ 1419653 h 3526875"/>
                <a:gd name="connsiteX3515" fmla="*/ 3024662 w 6356369"/>
                <a:gd name="connsiteY3515" fmla="*/ 1412924 h 3526875"/>
                <a:gd name="connsiteX3516" fmla="*/ 3023616 w 6356369"/>
                <a:gd name="connsiteY3516" fmla="*/ 1411951 h 3526875"/>
                <a:gd name="connsiteX3517" fmla="*/ 3023391 w 6356369"/>
                <a:gd name="connsiteY3517" fmla="*/ 1411727 h 3526875"/>
                <a:gd name="connsiteX3518" fmla="*/ 3023242 w 6356369"/>
                <a:gd name="connsiteY3518" fmla="*/ 1411578 h 3526875"/>
                <a:gd name="connsiteX3519" fmla="*/ 3022568 w 6356369"/>
                <a:gd name="connsiteY3519" fmla="*/ 1410979 h 3526875"/>
                <a:gd name="connsiteX3520" fmla="*/ 3014642 w 6356369"/>
                <a:gd name="connsiteY3520" fmla="*/ 1403352 h 3526875"/>
                <a:gd name="connsiteX3521" fmla="*/ 3013222 w 6356369"/>
                <a:gd name="connsiteY3521" fmla="*/ 1401931 h 3526875"/>
                <a:gd name="connsiteX3522" fmla="*/ 3007464 w 6356369"/>
                <a:gd name="connsiteY3522" fmla="*/ 1396024 h 3526875"/>
                <a:gd name="connsiteX3523" fmla="*/ 3006716 w 6356369"/>
                <a:gd name="connsiteY3523" fmla="*/ 1395276 h 3526875"/>
                <a:gd name="connsiteX3524" fmla="*/ 3005894 w 6356369"/>
                <a:gd name="connsiteY3524" fmla="*/ 1394454 h 3526875"/>
                <a:gd name="connsiteX3525" fmla="*/ 2979647 w 6356369"/>
                <a:gd name="connsiteY3525" fmla="*/ 1362449 h 3526875"/>
                <a:gd name="connsiteX3526" fmla="*/ 613846 w 6356369"/>
                <a:gd name="connsiteY3526" fmla="*/ 1362449 h 3526875"/>
                <a:gd name="connsiteX3527" fmla="*/ 604873 w 6356369"/>
                <a:gd name="connsiteY3527" fmla="*/ 1372469 h 3526875"/>
                <a:gd name="connsiteX3528" fmla="*/ 528301 w 6356369"/>
                <a:gd name="connsiteY3528" fmla="*/ 1411054 h 3526875"/>
                <a:gd name="connsiteX3529" fmla="*/ 486202 w 6356369"/>
                <a:gd name="connsiteY3529" fmla="*/ 1490990 h 3526875"/>
                <a:gd name="connsiteX3530" fmla="*/ 523665 w 6356369"/>
                <a:gd name="connsiteY3530" fmla="*/ 1523071 h 3526875"/>
                <a:gd name="connsiteX3531" fmla="*/ 575485 w 6356369"/>
                <a:gd name="connsiteY3531" fmla="*/ 1589846 h 3526875"/>
                <a:gd name="connsiteX3532" fmla="*/ 707242 w 6356369"/>
                <a:gd name="connsiteY3532" fmla="*/ 1582668 h 3526875"/>
                <a:gd name="connsiteX3533" fmla="*/ 704177 w 6356369"/>
                <a:gd name="connsiteY3533" fmla="*/ 1538101 h 3526875"/>
                <a:gd name="connsiteX3534" fmla="*/ 714945 w 6356369"/>
                <a:gd name="connsiteY3534" fmla="*/ 1454275 h 3526875"/>
                <a:gd name="connsiteX3535" fmla="*/ 678154 w 6356369"/>
                <a:gd name="connsiteY3535" fmla="*/ 1429374 h 3526875"/>
                <a:gd name="connsiteX3536" fmla="*/ 678080 w 6356369"/>
                <a:gd name="connsiteY3536" fmla="*/ 1429300 h 3526875"/>
                <a:gd name="connsiteX3537" fmla="*/ 673369 w 6356369"/>
                <a:gd name="connsiteY3537" fmla="*/ 1425486 h 3526875"/>
                <a:gd name="connsiteX3538" fmla="*/ 659087 w 6356369"/>
                <a:gd name="connsiteY3538" fmla="*/ 1413222 h 3526875"/>
                <a:gd name="connsiteX3539" fmla="*/ 657815 w 6356369"/>
                <a:gd name="connsiteY3539" fmla="*/ 1412101 h 3526875"/>
                <a:gd name="connsiteX3540" fmla="*/ 657740 w 6356369"/>
                <a:gd name="connsiteY3540" fmla="*/ 1412026 h 3526875"/>
                <a:gd name="connsiteX3541" fmla="*/ 657666 w 6356369"/>
                <a:gd name="connsiteY3541" fmla="*/ 1412026 h 3526875"/>
                <a:gd name="connsiteX3542" fmla="*/ 647944 w 6356369"/>
                <a:gd name="connsiteY3542" fmla="*/ 1402679 h 3526875"/>
                <a:gd name="connsiteX3543" fmla="*/ 646823 w 6356369"/>
                <a:gd name="connsiteY3543" fmla="*/ 1401482 h 3526875"/>
                <a:gd name="connsiteX3544" fmla="*/ 613846 w 6356369"/>
                <a:gd name="connsiteY3544" fmla="*/ 1362449 h 3526875"/>
                <a:gd name="connsiteX3545" fmla="*/ 5980082 w 6356369"/>
                <a:gd name="connsiteY3545" fmla="*/ 1357439 h 3526875"/>
                <a:gd name="connsiteX3546" fmla="*/ 5969762 w 6356369"/>
                <a:gd name="connsiteY3546" fmla="*/ 1365888 h 3526875"/>
                <a:gd name="connsiteX3547" fmla="*/ 5959443 w 6356369"/>
                <a:gd name="connsiteY3547" fmla="*/ 1373740 h 3526875"/>
                <a:gd name="connsiteX3548" fmla="*/ 5958172 w 6356369"/>
                <a:gd name="connsiteY3548" fmla="*/ 1374637 h 3526875"/>
                <a:gd name="connsiteX3549" fmla="*/ 5948526 w 6356369"/>
                <a:gd name="connsiteY3549" fmla="*/ 1381218 h 3526875"/>
                <a:gd name="connsiteX3550" fmla="*/ 5932748 w 6356369"/>
                <a:gd name="connsiteY3550" fmla="*/ 1391014 h 3526875"/>
                <a:gd name="connsiteX3551" fmla="*/ 5941122 w 6356369"/>
                <a:gd name="connsiteY3551" fmla="*/ 1435057 h 3526875"/>
                <a:gd name="connsiteX3552" fmla="*/ 5942469 w 6356369"/>
                <a:gd name="connsiteY3552" fmla="*/ 1448143 h 3526875"/>
                <a:gd name="connsiteX3553" fmla="*/ 6024200 w 6356369"/>
                <a:gd name="connsiteY3553" fmla="*/ 1428851 h 3526875"/>
                <a:gd name="connsiteX3554" fmla="*/ 5980082 w 6356369"/>
                <a:gd name="connsiteY3554" fmla="*/ 1357439 h 3526875"/>
                <a:gd name="connsiteX3555" fmla="*/ 5552132 w 6356369"/>
                <a:gd name="connsiteY3555" fmla="*/ 1357439 h 3526875"/>
                <a:gd name="connsiteX3556" fmla="*/ 5541812 w 6356369"/>
                <a:gd name="connsiteY3556" fmla="*/ 1370151 h 3526875"/>
                <a:gd name="connsiteX3557" fmla="*/ 5541738 w 6356369"/>
                <a:gd name="connsiteY3557" fmla="*/ 1370300 h 3526875"/>
                <a:gd name="connsiteX3558" fmla="*/ 5532316 w 6356369"/>
                <a:gd name="connsiteY3558" fmla="*/ 1383686 h 3526875"/>
                <a:gd name="connsiteX3559" fmla="*/ 5507788 w 6356369"/>
                <a:gd name="connsiteY3559" fmla="*/ 1428776 h 3526875"/>
                <a:gd name="connsiteX3560" fmla="*/ 5589520 w 6356369"/>
                <a:gd name="connsiteY3560" fmla="*/ 1448143 h 3526875"/>
                <a:gd name="connsiteX3561" fmla="*/ 5599166 w 6356369"/>
                <a:gd name="connsiteY3561" fmla="*/ 1390939 h 3526875"/>
                <a:gd name="connsiteX3562" fmla="*/ 5576284 w 6356369"/>
                <a:gd name="connsiteY3562" fmla="*/ 1376208 h 3526875"/>
                <a:gd name="connsiteX3563" fmla="*/ 5573742 w 6356369"/>
                <a:gd name="connsiteY3563" fmla="*/ 1374488 h 3526875"/>
                <a:gd name="connsiteX3564" fmla="*/ 5572322 w 6356369"/>
                <a:gd name="connsiteY3564" fmla="*/ 1373441 h 3526875"/>
                <a:gd name="connsiteX3565" fmla="*/ 5570527 w 6356369"/>
                <a:gd name="connsiteY3565" fmla="*/ 1372095 h 3526875"/>
                <a:gd name="connsiteX3566" fmla="*/ 5562900 w 6356369"/>
                <a:gd name="connsiteY3566" fmla="*/ 1366262 h 3526875"/>
                <a:gd name="connsiteX3567" fmla="*/ 5562226 w 6356369"/>
                <a:gd name="connsiteY3567" fmla="*/ 1365738 h 3526875"/>
                <a:gd name="connsiteX3568" fmla="*/ 5562077 w 6356369"/>
                <a:gd name="connsiteY3568" fmla="*/ 1365589 h 3526875"/>
                <a:gd name="connsiteX3569" fmla="*/ 5562002 w 6356369"/>
                <a:gd name="connsiteY3569" fmla="*/ 1365515 h 3526875"/>
                <a:gd name="connsiteX3570" fmla="*/ 5561329 w 6356369"/>
                <a:gd name="connsiteY3570" fmla="*/ 1364917 h 3526875"/>
                <a:gd name="connsiteX3571" fmla="*/ 5552356 w 6356369"/>
                <a:gd name="connsiteY3571" fmla="*/ 1357663 h 3526875"/>
                <a:gd name="connsiteX3572" fmla="*/ 5552132 w 6356369"/>
                <a:gd name="connsiteY3572" fmla="*/ 1357439 h 3526875"/>
                <a:gd name="connsiteX3573" fmla="*/ 4369232 w 6356369"/>
                <a:gd name="connsiteY3573" fmla="*/ 1357439 h 3526875"/>
                <a:gd name="connsiteX3574" fmla="*/ 4325187 w 6356369"/>
                <a:gd name="connsiteY3574" fmla="*/ 1428851 h 3526875"/>
                <a:gd name="connsiteX3575" fmla="*/ 4406994 w 6356369"/>
                <a:gd name="connsiteY3575" fmla="*/ 1448218 h 3526875"/>
                <a:gd name="connsiteX3576" fmla="*/ 4416566 w 6356369"/>
                <a:gd name="connsiteY3576" fmla="*/ 1391014 h 3526875"/>
                <a:gd name="connsiteX3577" fmla="*/ 4400862 w 6356369"/>
                <a:gd name="connsiteY3577" fmla="*/ 1381218 h 3526875"/>
                <a:gd name="connsiteX3578" fmla="*/ 4389720 w 6356369"/>
                <a:gd name="connsiteY3578" fmla="*/ 1373516 h 3526875"/>
                <a:gd name="connsiteX3579" fmla="*/ 4379476 w 6356369"/>
                <a:gd name="connsiteY3579" fmla="*/ 1365814 h 3526875"/>
                <a:gd name="connsiteX3580" fmla="*/ 4369232 w 6356369"/>
                <a:gd name="connsiteY3580" fmla="*/ 1357439 h 3526875"/>
                <a:gd name="connsiteX3581" fmla="*/ 3186256 w 6356369"/>
                <a:gd name="connsiteY3581" fmla="*/ 1357439 h 3526875"/>
                <a:gd name="connsiteX3582" fmla="*/ 3183564 w 6356369"/>
                <a:gd name="connsiteY3582" fmla="*/ 1360580 h 3526875"/>
                <a:gd name="connsiteX3583" fmla="*/ 3175862 w 6356369"/>
                <a:gd name="connsiteY3583" fmla="*/ 1370300 h 3526875"/>
                <a:gd name="connsiteX3584" fmla="*/ 3146550 w 6356369"/>
                <a:gd name="connsiteY3584" fmla="*/ 1419204 h 3526875"/>
                <a:gd name="connsiteX3585" fmla="*/ 3146475 w 6356369"/>
                <a:gd name="connsiteY3585" fmla="*/ 1419354 h 3526875"/>
                <a:gd name="connsiteX3586" fmla="*/ 3142288 w 6356369"/>
                <a:gd name="connsiteY3586" fmla="*/ 1428776 h 3526875"/>
                <a:gd name="connsiteX3587" fmla="*/ 3224019 w 6356369"/>
                <a:gd name="connsiteY3587" fmla="*/ 1448143 h 3526875"/>
                <a:gd name="connsiteX3588" fmla="*/ 3233590 w 6356369"/>
                <a:gd name="connsiteY3588" fmla="*/ 1390939 h 3526875"/>
                <a:gd name="connsiteX3589" fmla="*/ 3217812 w 6356369"/>
                <a:gd name="connsiteY3589" fmla="*/ 1381143 h 3526875"/>
                <a:gd name="connsiteX3590" fmla="*/ 3208989 w 6356369"/>
                <a:gd name="connsiteY3590" fmla="*/ 1375086 h 3526875"/>
                <a:gd name="connsiteX3591" fmla="*/ 3207418 w 6356369"/>
                <a:gd name="connsiteY3591" fmla="*/ 1373964 h 3526875"/>
                <a:gd name="connsiteX3592" fmla="*/ 3201361 w 6356369"/>
                <a:gd name="connsiteY3592" fmla="*/ 1369478 h 3526875"/>
                <a:gd name="connsiteX3593" fmla="*/ 3196501 w 6356369"/>
                <a:gd name="connsiteY3593" fmla="*/ 1365814 h 3526875"/>
                <a:gd name="connsiteX3594" fmla="*/ 3196426 w 6356369"/>
                <a:gd name="connsiteY3594" fmla="*/ 1365738 h 3526875"/>
                <a:gd name="connsiteX3595" fmla="*/ 3196202 w 6356369"/>
                <a:gd name="connsiteY3595" fmla="*/ 1365515 h 3526875"/>
                <a:gd name="connsiteX3596" fmla="*/ 3187602 w 6356369"/>
                <a:gd name="connsiteY3596" fmla="*/ 1358485 h 3526875"/>
                <a:gd name="connsiteX3597" fmla="*/ 3186331 w 6356369"/>
                <a:gd name="connsiteY3597" fmla="*/ 1357513 h 3526875"/>
                <a:gd name="connsiteX3598" fmla="*/ 3186256 w 6356369"/>
                <a:gd name="connsiteY3598" fmla="*/ 1357439 h 3526875"/>
                <a:gd name="connsiteX3599" fmla="*/ 2003431 w 6356369"/>
                <a:gd name="connsiteY3599" fmla="*/ 1357439 h 3526875"/>
                <a:gd name="connsiteX3600" fmla="*/ 1959312 w 6356369"/>
                <a:gd name="connsiteY3600" fmla="*/ 1428851 h 3526875"/>
                <a:gd name="connsiteX3601" fmla="*/ 2041118 w 6356369"/>
                <a:gd name="connsiteY3601" fmla="*/ 1448218 h 3526875"/>
                <a:gd name="connsiteX3602" fmla="*/ 2050690 w 6356369"/>
                <a:gd name="connsiteY3602" fmla="*/ 1391014 h 3526875"/>
                <a:gd name="connsiteX3603" fmla="*/ 2035062 w 6356369"/>
                <a:gd name="connsiteY3603" fmla="*/ 1381293 h 3526875"/>
                <a:gd name="connsiteX3604" fmla="*/ 2034987 w 6356369"/>
                <a:gd name="connsiteY3604" fmla="*/ 1381293 h 3526875"/>
                <a:gd name="connsiteX3605" fmla="*/ 2034912 w 6356369"/>
                <a:gd name="connsiteY3605" fmla="*/ 1381218 h 3526875"/>
                <a:gd name="connsiteX3606" fmla="*/ 2013600 w 6356369"/>
                <a:gd name="connsiteY3606" fmla="*/ 1365814 h 3526875"/>
                <a:gd name="connsiteX3607" fmla="*/ 2003431 w 6356369"/>
                <a:gd name="connsiteY3607" fmla="*/ 1357439 h 3526875"/>
                <a:gd name="connsiteX3608" fmla="*/ 820456 w 6356369"/>
                <a:gd name="connsiteY3608" fmla="*/ 1357439 h 3526875"/>
                <a:gd name="connsiteX3609" fmla="*/ 776412 w 6356369"/>
                <a:gd name="connsiteY3609" fmla="*/ 1428926 h 3526875"/>
                <a:gd name="connsiteX3610" fmla="*/ 858143 w 6356369"/>
                <a:gd name="connsiteY3610" fmla="*/ 1448293 h 3526875"/>
                <a:gd name="connsiteX3611" fmla="*/ 867789 w 6356369"/>
                <a:gd name="connsiteY3611" fmla="*/ 1391088 h 3526875"/>
                <a:gd name="connsiteX3612" fmla="*/ 852086 w 6356369"/>
                <a:gd name="connsiteY3612" fmla="*/ 1381293 h 3526875"/>
                <a:gd name="connsiteX3613" fmla="*/ 852011 w 6356369"/>
                <a:gd name="connsiteY3613" fmla="*/ 1381218 h 3526875"/>
                <a:gd name="connsiteX3614" fmla="*/ 830700 w 6356369"/>
                <a:gd name="connsiteY3614" fmla="*/ 1365814 h 3526875"/>
                <a:gd name="connsiteX3615" fmla="*/ 820456 w 6356369"/>
                <a:gd name="connsiteY3615" fmla="*/ 1357439 h 3526875"/>
                <a:gd name="connsiteX3616" fmla="*/ 4797106 w 6356369"/>
                <a:gd name="connsiteY3616" fmla="*/ 1357364 h 3526875"/>
                <a:gd name="connsiteX3617" fmla="*/ 4786936 w 6356369"/>
                <a:gd name="connsiteY3617" fmla="*/ 1365738 h 3526875"/>
                <a:gd name="connsiteX3618" fmla="*/ 4769663 w 6356369"/>
                <a:gd name="connsiteY3618" fmla="*/ 1378302 h 3526875"/>
                <a:gd name="connsiteX3619" fmla="*/ 4749772 w 6356369"/>
                <a:gd name="connsiteY3619" fmla="*/ 1390864 h 3526875"/>
                <a:gd name="connsiteX3620" fmla="*/ 4759418 w 6356369"/>
                <a:gd name="connsiteY3620" fmla="*/ 1448069 h 3526875"/>
                <a:gd name="connsiteX3621" fmla="*/ 4841225 w 6356369"/>
                <a:gd name="connsiteY3621" fmla="*/ 1428776 h 3526875"/>
                <a:gd name="connsiteX3622" fmla="*/ 4797106 w 6356369"/>
                <a:gd name="connsiteY3622" fmla="*/ 1357364 h 3526875"/>
                <a:gd name="connsiteX3623" fmla="*/ 3614132 w 6356369"/>
                <a:gd name="connsiteY3623" fmla="*/ 1357364 h 3526875"/>
                <a:gd name="connsiteX3624" fmla="*/ 3603962 w 6356369"/>
                <a:gd name="connsiteY3624" fmla="*/ 1365738 h 3526875"/>
                <a:gd name="connsiteX3625" fmla="*/ 3582500 w 6356369"/>
                <a:gd name="connsiteY3625" fmla="*/ 1381218 h 3526875"/>
                <a:gd name="connsiteX3626" fmla="*/ 3566872 w 6356369"/>
                <a:gd name="connsiteY3626" fmla="*/ 1390864 h 3526875"/>
                <a:gd name="connsiteX3627" fmla="*/ 3576443 w 6356369"/>
                <a:gd name="connsiteY3627" fmla="*/ 1448069 h 3526875"/>
                <a:gd name="connsiteX3628" fmla="*/ 3658250 w 6356369"/>
                <a:gd name="connsiteY3628" fmla="*/ 1428776 h 3526875"/>
                <a:gd name="connsiteX3629" fmla="*/ 3614132 w 6356369"/>
                <a:gd name="connsiteY3629" fmla="*/ 1357364 h 3526875"/>
                <a:gd name="connsiteX3630" fmla="*/ 2431306 w 6356369"/>
                <a:gd name="connsiteY3630" fmla="*/ 1357364 h 3526875"/>
                <a:gd name="connsiteX3631" fmla="*/ 2420986 w 6356369"/>
                <a:gd name="connsiteY3631" fmla="*/ 1365814 h 3526875"/>
                <a:gd name="connsiteX3632" fmla="*/ 2399750 w 6356369"/>
                <a:gd name="connsiteY3632" fmla="*/ 1381143 h 3526875"/>
                <a:gd name="connsiteX3633" fmla="*/ 2383971 w 6356369"/>
                <a:gd name="connsiteY3633" fmla="*/ 1390864 h 3526875"/>
                <a:gd name="connsiteX3634" fmla="*/ 2393543 w 6356369"/>
                <a:gd name="connsiteY3634" fmla="*/ 1448069 h 3526875"/>
                <a:gd name="connsiteX3635" fmla="*/ 2475350 w 6356369"/>
                <a:gd name="connsiteY3635" fmla="*/ 1428776 h 3526875"/>
                <a:gd name="connsiteX3636" fmla="*/ 2431306 w 6356369"/>
                <a:gd name="connsiteY3636" fmla="*/ 1357364 h 3526875"/>
                <a:gd name="connsiteX3637" fmla="*/ 1248330 w 6356369"/>
                <a:gd name="connsiteY3637" fmla="*/ 1357364 h 3526875"/>
                <a:gd name="connsiteX3638" fmla="*/ 1238011 w 6356369"/>
                <a:gd name="connsiteY3638" fmla="*/ 1365814 h 3526875"/>
                <a:gd name="connsiteX3639" fmla="*/ 1216849 w 6356369"/>
                <a:gd name="connsiteY3639" fmla="*/ 1381143 h 3526875"/>
                <a:gd name="connsiteX3640" fmla="*/ 1200922 w 6356369"/>
                <a:gd name="connsiteY3640" fmla="*/ 1390864 h 3526875"/>
                <a:gd name="connsiteX3641" fmla="*/ 1210568 w 6356369"/>
                <a:gd name="connsiteY3641" fmla="*/ 1448069 h 3526875"/>
                <a:gd name="connsiteX3642" fmla="*/ 1292375 w 6356369"/>
                <a:gd name="connsiteY3642" fmla="*/ 1428776 h 3526875"/>
                <a:gd name="connsiteX3643" fmla="*/ 1248330 w 6356369"/>
                <a:gd name="connsiteY3643" fmla="*/ 1357364 h 3526875"/>
                <a:gd name="connsiteX3644" fmla="*/ 4280321 w 6356369"/>
                <a:gd name="connsiteY3644" fmla="*/ 1238319 h 3526875"/>
                <a:gd name="connsiteX3645" fmla="*/ 4231940 w 6356369"/>
                <a:gd name="connsiteY3645" fmla="*/ 1276904 h 3526875"/>
                <a:gd name="connsiteX3646" fmla="*/ 4207563 w 6356369"/>
                <a:gd name="connsiteY3646" fmla="*/ 1304721 h 3526875"/>
                <a:gd name="connsiteX3647" fmla="*/ 4201058 w 6356369"/>
                <a:gd name="connsiteY3647" fmla="*/ 1313544 h 3526875"/>
                <a:gd name="connsiteX3648" fmla="*/ 4196795 w 6356369"/>
                <a:gd name="connsiteY3648" fmla="*/ 1319826 h 3526875"/>
                <a:gd name="connsiteX3649" fmla="*/ 4195225 w 6356369"/>
                <a:gd name="connsiteY3649" fmla="*/ 1322219 h 3526875"/>
                <a:gd name="connsiteX3650" fmla="*/ 4195823 w 6356369"/>
                <a:gd name="connsiteY3650" fmla="*/ 1323116 h 3526875"/>
                <a:gd name="connsiteX3651" fmla="*/ 4196795 w 6356369"/>
                <a:gd name="connsiteY3651" fmla="*/ 1324462 h 3526875"/>
                <a:gd name="connsiteX3652" fmla="*/ 4197318 w 6356369"/>
                <a:gd name="connsiteY3652" fmla="*/ 1325210 h 3526875"/>
                <a:gd name="connsiteX3653" fmla="*/ 4202179 w 6356369"/>
                <a:gd name="connsiteY3653" fmla="*/ 1332164 h 3526875"/>
                <a:gd name="connsiteX3654" fmla="*/ 4203151 w 6356369"/>
                <a:gd name="connsiteY3654" fmla="*/ 1333510 h 3526875"/>
                <a:gd name="connsiteX3655" fmla="*/ 4207712 w 6356369"/>
                <a:gd name="connsiteY3655" fmla="*/ 1339567 h 3526875"/>
                <a:gd name="connsiteX3656" fmla="*/ 4207788 w 6356369"/>
                <a:gd name="connsiteY3656" fmla="*/ 1339717 h 3526875"/>
                <a:gd name="connsiteX3657" fmla="*/ 4213396 w 6356369"/>
                <a:gd name="connsiteY3657" fmla="*/ 1346745 h 3526875"/>
                <a:gd name="connsiteX3658" fmla="*/ 4213844 w 6356369"/>
                <a:gd name="connsiteY3658" fmla="*/ 1347269 h 3526875"/>
                <a:gd name="connsiteX3659" fmla="*/ 4214966 w 6356369"/>
                <a:gd name="connsiteY3659" fmla="*/ 1348615 h 3526875"/>
                <a:gd name="connsiteX3660" fmla="*/ 4219154 w 6356369"/>
                <a:gd name="connsiteY3660" fmla="*/ 1353400 h 3526875"/>
                <a:gd name="connsiteX3661" fmla="*/ 4219452 w 6356369"/>
                <a:gd name="connsiteY3661" fmla="*/ 1353700 h 3526875"/>
                <a:gd name="connsiteX3662" fmla="*/ 4225435 w 6356369"/>
                <a:gd name="connsiteY3662" fmla="*/ 1360205 h 3526875"/>
                <a:gd name="connsiteX3663" fmla="*/ 4225660 w 6356369"/>
                <a:gd name="connsiteY3663" fmla="*/ 1360430 h 3526875"/>
                <a:gd name="connsiteX3664" fmla="*/ 4225734 w 6356369"/>
                <a:gd name="connsiteY3664" fmla="*/ 1360504 h 3526875"/>
                <a:gd name="connsiteX3665" fmla="*/ 4226556 w 6356369"/>
                <a:gd name="connsiteY3665" fmla="*/ 1361402 h 3526875"/>
                <a:gd name="connsiteX3666" fmla="*/ 4231940 w 6356369"/>
                <a:gd name="connsiteY3666" fmla="*/ 1366860 h 3526875"/>
                <a:gd name="connsiteX3667" fmla="*/ 4232164 w 6356369"/>
                <a:gd name="connsiteY3667" fmla="*/ 1367159 h 3526875"/>
                <a:gd name="connsiteX3668" fmla="*/ 4240390 w 6356369"/>
                <a:gd name="connsiteY3668" fmla="*/ 1375086 h 3526875"/>
                <a:gd name="connsiteX3669" fmla="*/ 4242484 w 6356369"/>
                <a:gd name="connsiteY3669" fmla="*/ 1376955 h 3526875"/>
                <a:gd name="connsiteX3670" fmla="*/ 4257888 w 6356369"/>
                <a:gd name="connsiteY3670" fmla="*/ 1390042 h 3526875"/>
                <a:gd name="connsiteX3671" fmla="*/ 4280246 w 6356369"/>
                <a:gd name="connsiteY3671" fmla="*/ 1406119 h 3526875"/>
                <a:gd name="connsiteX3672" fmla="*/ 4333264 w 6356369"/>
                <a:gd name="connsiteY3672" fmla="*/ 1322144 h 3526875"/>
                <a:gd name="connsiteX3673" fmla="*/ 4280321 w 6356369"/>
                <a:gd name="connsiteY3673" fmla="*/ 1238319 h 3526875"/>
                <a:gd name="connsiteX3674" fmla="*/ 3702966 w 6356369"/>
                <a:gd name="connsiteY3674" fmla="*/ 1238244 h 3526875"/>
                <a:gd name="connsiteX3675" fmla="*/ 3650024 w 6356369"/>
                <a:gd name="connsiteY3675" fmla="*/ 1321994 h 3526875"/>
                <a:gd name="connsiteX3676" fmla="*/ 3702966 w 6356369"/>
                <a:gd name="connsiteY3676" fmla="*/ 1405820 h 3526875"/>
                <a:gd name="connsiteX3677" fmla="*/ 3734373 w 6356369"/>
                <a:gd name="connsiteY3677" fmla="*/ 1382788 h 3526875"/>
                <a:gd name="connsiteX3678" fmla="*/ 3751348 w 6356369"/>
                <a:gd name="connsiteY3678" fmla="*/ 1367159 h 3526875"/>
                <a:gd name="connsiteX3679" fmla="*/ 3788063 w 6356369"/>
                <a:gd name="connsiteY3679" fmla="*/ 1321994 h 3526875"/>
                <a:gd name="connsiteX3680" fmla="*/ 3751348 w 6356369"/>
                <a:gd name="connsiteY3680" fmla="*/ 1276829 h 3526875"/>
                <a:gd name="connsiteX3681" fmla="*/ 3702966 w 6356369"/>
                <a:gd name="connsiteY3681" fmla="*/ 1238244 h 3526875"/>
                <a:gd name="connsiteX3682" fmla="*/ 2519991 w 6356369"/>
                <a:gd name="connsiteY3682" fmla="*/ 1238244 h 3526875"/>
                <a:gd name="connsiteX3683" fmla="*/ 2467124 w 6356369"/>
                <a:gd name="connsiteY3683" fmla="*/ 1321994 h 3526875"/>
                <a:gd name="connsiteX3684" fmla="*/ 2519991 w 6356369"/>
                <a:gd name="connsiteY3684" fmla="*/ 1405894 h 3526875"/>
                <a:gd name="connsiteX3685" fmla="*/ 2551398 w 6356369"/>
                <a:gd name="connsiteY3685" fmla="*/ 1382863 h 3526875"/>
                <a:gd name="connsiteX3686" fmla="*/ 2552295 w 6356369"/>
                <a:gd name="connsiteY3686" fmla="*/ 1382040 h 3526875"/>
                <a:gd name="connsiteX3687" fmla="*/ 2560147 w 6356369"/>
                <a:gd name="connsiteY3687" fmla="*/ 1375086 h 3526875"/>
                <a:gd name="connsiteX3688" fmla="*/ 2560446 w 6356369"/>
                <a:gd name="connsiteY3688" fmla="*/ 1374787 h 3526875"/>
                <a:gd name="connsiteX3689" fmla="*/ 2568222 w 6356369"/>
                <a:gd name="connsiteY3689" fmla="*/ 1367309 h 3526875"/>
                <a:gd name="connsiteX3690" fmla="*/ 2568372 w 6356369"/>
                <a:gd name="connsiteY3690" fmla="*/ 1367159 h 3526875"/>
                <a:gd name="connsiteX3691" fmla="*/ 2605163 w 6356369"/>
                <a:gd name="connsiteY3691" fmla="*/ 1321994 h 3526875"/>
                <a:gd name="connsiteX3692" fmla="*/ 2568372 w 6356369"/>
                <a:gd name="connsiteY3692" fmla="*/ 1276829 h 3526875"/>
                <a:gd name="connsiteX3693" fmla="*/ 2519991 w 6356369"/>
                <a:gd name="connsiteY3693" fmla="*/ 1238244 h 3526875"/>
                <a:gd name="connsiteX3694" fmla="*/ 6068768 w 6356369"/>
                <a:gd name="connsiteY3694" fmla="*/ 1238169 h 3526875"/>
                <a:gd name="connsiteX3695" fmla="*/ 6015825 w 6356369"/>
                <a:gd name="connsiteY3695" fmla="*/ 1321994 h 3526875"/>
                <a:gd name="connsiteX3696" fmla="*/ 6068768 w 6356369"/>
                <a:gd name="connsiteY3696" fmla="*/ 1405820 h 3526875"/>
                <a:gd name="connsiteX3697" fmla="*/ 6100174 w 6356369"/>
                <a:gd name="connsiteY3697" fmla="*/ 1382788 h 3526875"/>
                <a:gd name="connsiteX3698" fmla="*/ 6101071 w 6356369"/>
                <a:gd name="connsiteY3698" fmla="*/ 1381966 h 3526875"/>
                <a:gd name="connsiteX3699" fmla="*/ 6108922 w 6356369"/>
                <a:gd name="connsiteY3699" fmla="*/ 1375012 h 3526875"/>
                <a:gd name="connsiteX3700" fmla="*/ 6109222 w 6356369"/>
                <a:gd name="connsiteY3700" fmla="*/ 1374713 h 3526875"/>
                <a:gd name="connsiteX3701" fmla="*/ 6116998 w 6356369"/>
                <a:gd name="connsiteY3701" fmla="*/ 1367235 h 3526875"/>
                <a:gd name="connsiteX3702" fmla="*/ 6117148 w 6356369"/>
                <a:gd name="connsiteY3702" fmla="*/ 1367085 h 3526875"/>
                <a:gd name="connsiteX3703" fmla="*/ 6153864 w 6356369"/>
                <a:gd name="connsiteY3703" fmla="*/ 1321919 h 3526875"/>
                <a:gd name="connsiteX3704" fmla="*/ 6117148 w 6356369"/>
                <a:gd name="connsiteY3704" fmla="*/ 1276754 h 3526875"/>
                <a:gd name="connsiteX3705" fmla="*/ 6068768 w 6356369"/>
                <a:gd name="connsiteY3705" fmla="*/ 1238169 h 3526875"/>
                <a:gd name="connsiteX3706" fmla="*/ 4885867 w 6356369"/>
                <a:gd name="connsiteY3706" fmla="*/ 1238169 h 3526875"/>
                <a:gd name="connsiteX3707" fmla="*/ 4832924 w 6356369"/>
                <a:gd name="connsiteY3707" fmla="*/ 1321994 h 3526875"/>
                <a:gd name="connsiteX3708" fmla="*/ 4885867 w 6356369"/>
                <a:gd name="connsiteY3708" fmla="*/ 1405744 h 3526875"/>
                <a:gd name="connsiteX3709" fmla="*/ 4917274 w 6356369"/>
                <a:gd name="connsiteY3709" fmla="*/ 1382713 h 3526875"/>
                <a:gd name="connsiteX3710" fmla="*/ 4917498 w 6356369"/>
                <a:gd name="connsiteY3710" fmla="*/ 1382489 h 3526875"/>
                <a:gd name="connsiteX3711" fmla="*/ 4934248 w 6356369"/>
                <a:gd name="connsiteY3711" fmla="*/ 1367085 h 3526875"/>
                <a:gd name="connsiteX3712" fmla="*/ 4970963 w 6356369"/>
                <a:gd name="connsiteY3712" fmla="*/ 1321919 h 3526875"/>
                <a:gd name="connsiteX3713" fmla="*/ 4934248 w 6356369"/>
                <a:gd name="connsiteY3713" fmla="*/ 1276754 h 3526875"/>
                <a:gd name="connsiteX3714" fmla="*/ 4885867 w 6356369"/>
                <a:gd name="connsiteY3714" fmla="*/ 1238169 h 3526875"/>
                <a:gd name="connsiteX3715" fmla="*/ 3097570 w 6356369"/>
                <a:gd name="connsiteY3715" fmla="*/ 1238169 h 3526875"/>
                <a:gd name="connsiteX3716" fmla="*/ 3049189 w 6356369"/>
                <a:gd name="connsiteY3716" fmla="*/ 1276754 h 3526875"/>
                <a:gd name="connsiteX3717" fmla="*/ 3042759 w 6356369"/>
                <a:gd name="connsiteY3717" fmla="*/ 1283409 h 3526875"/>
                <a:gd name="connsiteX3718" fmla="*/ 3012474 w 6356369"/>
                <a:gd name="connsiteY3718" fmla="*/ 1321994 h 3526875"/>
                <a:gd name="connsiteX3719" fmla="*/ 3042684 w 6356369"/>
                <a:gd name="connsiteY3719" fmla="*/ 1360430 h 3526875"/>
                <a:gd name="connsiteX3720" fmla="*/ 3049264 w 6356369"/>
                <a:gd name="connsiteY3720" fmla="*/ 1367159 h 3526875"/>
                <a:gd name="connsiteX3721" fmla="*/ 3052555 w 6356369"/>
                <a:gd name="connsiteY3721" fmla="*/ 1370450 h 3526875"/>
                <a:gd name="connsiteX3722" fmla="*/ 3054723 w 6356369"/>
                <a:gd name="connsiteY3722" fmla="*/ 1372543 h 3526875"/>
                <a:gd name="connsiteX3723" fmla="*/ 3056892 w 6356369"/>
                <a:gd name="connsiteY3723" fmla="*/ 1374563 h 3526875"/>
                <a:gd name="connsiteX3724" fmla="*/ 3057415 w 6356369"/>
                <a:gd name="connsiteY3724" fmla="*/ 1375012 h 3526875"/>
                <a:gd name="connsiteX3725" fmla="*/ 3066238 w 6356369"/>
                <a:gd name="connsiteY3725" fmla="*/ 1382863 h 3526875"/>
                <a:gd name="connsiteX3726" fmla="*/ 3066238 w 6356369"/>
                <a:gd name="connsiteY3726" fmla="*/ 1382788 h 3526875"/>
                <a:gd name="connsiteX3727" fmla="*/ 3074988 w 6356369"/>
                <a:gd name="connsiteY3727" fmla="*/ 1390042 h 3526875"/>
                <a:gd name="connsiteX3728" fmla="*/ 3097421 w 6356369"/>
                <a:gd name="connsiteY3728" fmla="*/ 1405894 h 3526875"/>
                <a:gd name="connsiteX3729" fmla="*/ 3101010 w 6356369"/>
                <a:gd name="connsiteY3729" fmla="*/ 1397818 h 3526875"/>
                <a:gd name="connsiteX3730" fmla="*/ 3135632 w 6356369"/>
                <a:gd name="connsiteY3730" fmla="*/ 1340165 h 3526875"/>
                <a:gd name="connsiteX3731" fmla="*/ 3143932 w 6356369"/>
                <a:gd name="connsiteY3731" fmla="*/ 1329622 h 3526875"/>
                <a:gd name="connsiteX3732" fmla="*/ 3146550 w 6356369"/>
                <a:gd name="connsiteY3732" fmla="*/ 1326481 h 3526875"/>
                <a:gd name="connsiteX3733" fmla="*/ 3150363 w 6356369"/>
                <a:gd name="connsiteY3733" fmla="*/ 1321919 h 3526875"/>
                <a:gd name="connsiteX3734" fmla="*/ 3146475 w 6356369"/>
                <a:gd name="connsiteY3734" fmla="*/ 1317284 h 3526875"/>
                <a:gd name="connsiteX3735" fmla="*/ 3143932 w 6356369"/>
                <a:gd name="connsiteY3735" fmla="*/ 1314293 h 3526875"/>
                <a:gd name="connsiteX3736" fmla="*/ 3135632 w 6356369"/>
                <a:gd name="connsiteY3736" fmla="*/ 1303748 h 3526875"/>
                <a:gd name="connsiteX3737" fmla="*/ 3101608 w 6356369"/>
                <a:gd name="connsiteY3737" fmla="*/ 1247217 h 3526875"/>
                <a:gd name="connsiteX3738" fmla="*/ 3101010 w 6356369"/>
                <a:gd name="connsiteY3738" fmla="*/ 1245946 h 3526875"/>
                <a:gd name="connsiteX3739" fmla="*/ 3101010 w 6356369"/>
                <a:gd name="connsiteY3739" fmla="*/ 1245871 h 3526875"/>
                <a:gd name="connsiteX3740" fmla="*/ 3098692 w 6356369"/>
                <a:gd name="connsiteY3740" fmla="*/ 1240636 h 3526875"/>
                <a:gd name="connsiteX3741" fmla="*/ 3097570 w 6356369"/>
                <a:gd name="connsiteY3741" fmla="*/ 1238169 h 3526875"/>
                <a:gd name="connsiteX3742" fmla="*/ 1914670 w 6356369"/>
                <a:gd name="connsiteY3742" fmla="*/ 1238169 h 3526875"/>
                <a:gd name="connsiteX3743" fmla="*/ 1866290 w 6356369"/>
                <a:gd name="connsiteY3743" fmla="*/ 1276754 h 3526875"/>
                <a:gd name="connsiteX3744" fmla="*/ 1829574 w 6356369"/>
                <a:gd name="connsiteY3744" fmla="*/ 1321994 h 3526875"/>
                <a:gd name="connsiteX3745" fmla="*/ 1866290 w 6356369"/>
                <a:gd name="connsiteY3745" fmla="*/ 1367159 h 3526875"/>
                <a:gd name="connsiteX3746" fmla="*/ 1874515 w 6356369"/>
                <a:gd name="connsiteY3746" fmla="*/ 1375086 h 3526875"/>
                <a:gd name="connsiteX3747" fmla="*/ 1876609 w 6356369"/>
                <a:gd name="connsiteY3747" fmla="*/ 1376955 h 3526875"/>
                <a:gd name="connsiteX3748" fmla="*/ 1892013 w 6356369"/>
                <a:gd name="connsiteY3748" fmla="*/ 1390042 h 3526875"/>
                <a:gd name="connsiteX3749" fmla="*/ 1914595 w 6356369"/>
                <a:gd name="connsiteY3749" fmla="*/ 1405969 h 3526875"/>
                <a:gd name="connsiteX3750" fmla="*/ 1967612 w 6356369"/>
                <a:gd name="connsiteY3750" fmla="*/ 1321994 h 3526875"/>
                <a:gd name="connsiteX3751" fmla="*/ 1914670 w 6356369"/>
                <a:gd name="connsiteY3751" fmla="*/ 1238169 h 3526875"/>
                <a:gd name="connsiteX3752" fmla="*/ 1337091 w 6356369"/>
                <a:gd name="connsiteY3752" fmla="*/ 1238169 h 3526875"/>
                <a:gd name="connsiteX3753" fmla="*/ 1284149 w 6356369"/>
                <a:gd name="connsiteY3753" fmla="*/ 1321994 h 3526875"/>
                <a:gd name="connsiteX3754" fmla="*/ 1337091 w 6356369"/>
                <a:gd name="connsiteY3754" fmla="*/ 1405820 h 3526875"/>
                <a:gd name="connsiteX3755" fmla="*/ 1368497 w 6356369"/>
                <a:gd name="connsiteY3755" fmla="*/ 1382788 h 3526875"/>
                <a:gd name="connsiteX3756" fmla="*/ 1368573 w 6356369"/>
                <a:gd name="connsiteY3756" fmla="*/ 1382713 h 3526875"/>
                <a:gd name="connsiteX3757" fmla="*/ 1385472 w 6356369"/>
                <a:gd name="connsiteY3757" fmla="*/ 1367159 h 3526875"/>
                <a:gd name="connsiteX3758" fmla="*/ 1422188 w 6356369"/>
                <a:gd name="connsiteY3758" fmla="*/ 1321994 h 3526875"/>
                <a:gd name="connsiteX3759" fmla="*/ 1385472 w 6356369"/>
                <a:gd name="connsiteY3759" fmla="*/ 1276754 h 3526875"/>
                <a:gd name="connsiteX3760" fmla="*/ 1337091 w 6356369"/>
                <a:gd name="connsiteY3760" fmla="*/ 1238169 h 3526875"/>
                <a:gd name="connsiteX3761" fmla="*/ 731845 w 6356369"/>
                <a:gd name="connsiteY3761" fmla="*/ 1238169 h 3526875"/>
                <a:gd name="connsiteX3762" fmla="*/ 683464 w 6356369"/>
                <a:gd name="connsiteY3762" fmla="*/ 1276754 h 3526875"/>
                <a:gd name="connsiteX3763" fmla="*/ 646748 w 6356369"/>
                <a:gd name="connsiteY3763" fmla="*/ 1321994 h 3526875"/>
                <a:gd name="connsiteX3764" fmla="*/ 683464 w 6356369"/>
                <a:gd name="connsiteY3764" fmla="*/ 1367159 h 3526875"/>
                <a:gd name="connsiteX3765" fmla="*/ 683538 w 6356369"/>
                <a:gd name="connsiteY3765" fmla="*/ 1367235 h 3526875"/>
                <a:gd name="connsiteX3766" fmla="*/ 691690 w 6356369"/>
                <a:gd name="connsiteY3766" fmla="*/ 1375086 h 3526875"/>
                <a:gd name="connsiteX3767" fmla="*/ 693783 w 6356369"/>
                <a:gd name="connsiteY3767" fmla="*/ 1376955 h 3526875"/>
                <a:gd name="connsiteX3768" fmla="*/ 709187 w 6356369"/>
                <a:gd name="connsiteY3768" fmla="*/ 1390042 h 3526875"/>
                <a:gd name="connsiteX3769" fmla="*/ 731770 w 6356369"/>
                <a:gd name="connsiteY3769" fmla="*/ 1405969 h 3526875"/>
                <a:gd name="connsiteX3770" fmla="*/ 784712 w 6356369"/>
                <a:gd name="connsiteY3770" fmla="*/ 1321994 h 3526875"/>
                <a:gd name="connsiteX3771" fmla="*/ 731845 w 6356369"/>
                <a:gd name="connsiteY3771" fmla="*/ 1238169 h 3526875"/>
                <a:gd name="connsiteX3772" fmla="*/ 5463595 w 6356369"/>
                <a:gd name="connsiteY3772" fmla="*/ 1238094 h 3526875"/>
                <a:gd name="connsiteX3773" fmla="*/ 5415065 w 6356369"/>
                <a:gd name="connsiteY3773" fmla="*/ 1276754 h 3526875"/>
                <a:gd name="connsiteX3774" fmla="*/ 5378350 w 6356369"/>
                <a:gd name="connsiteY3774" fmla="*/ 1321994 h 3526875"/>
                <a:gd name="connsiteX3775" fmla="*/ 5415065 w 6356369"/>
                <a:gd name="connsiteY3775" fmla="*/ 1367159 h 3526875"/>
                <a:gd name="connsiteX3776" fmla="*/ 5423290 w 6356369"/>
                <a:gd name="connsiteY3776" fmla="*/ 1375086 h 3526875"/>
                <a:gd name="connsiteX3777" fmla="*/ 5425384 w 6356369"/>
                <a:gd name="connsiteY3777" fmla="*/ 1376955 h 3526875"/>
                <a:gd name="connsiteX3778" fmla="*/ 5440788 w 6356369"/>
                <a:gd name="connsiteY3778" fmla="*/ 1390042 h 3526875"/>
                <a:gd name="connsiteX3779" fmla="*/ 5463520 w 6356369"/>
                <a:gd name="connsiteY3779" fmla="*/ 1405969 h 3526875"/>
                <a:gd name="connsiteX3780" fmla="*/ 5490590 w 6356369"/>
                <a:gd name="connsiteY3780" fmla="*/ 1355869 h 3526875"/>
                <a:gd name="connsiteX3781" fmla="*/ 5490590 w 6356369"/>
                <a:gd name="connsiteY3781" fmla="*/ 1355793 h 3526875"/>
                <a:gd name="connsiteX3782" fmla="*/ 5501658 w 6356369"/>
                <a:gd name="connsiteY3782" fmla="*/ 1340165 h 3526875"/>
                <a:gd name="connsiteX3783" fmla="*/ 5516388 w 6356369"/>
                <a:gd name="connsiteY3783" fmla="*/ 1321919 h 3526875"/>
                <a:gd name="connsiteX3784" fmla="*/ 5501732 w 6356369"/>
                <a:gd name="connsiteY3784" fmla="*/ 1303748 h 3526875"/>
                <a:gd name="connsiteX3785" fmla="*/ 5501658 w 6356369"/>
                <a:gd name="connsiteY3785" fmla="*/ 1303674 h 3526875"/>
                <a:gd name="connsiteX3786" fmla="*/ 5501582 w 6356369"/>
                <a:gd name="connsiteY3786" fmla="*/ 1303599 h 3526875"/>
                <a:gd name="connsiteX3787" fmla="*/ 5490590 w 6356369"/>
                <a:gd name="connsiteY3787" fmla="*/ 1288046 h 3526875"/>
                <a:gd name="connsiteX3788" fmla="*/ 5463595 w 6356369"/>
                <a:gd name="connsiteY3788" fmla="*/ 1238094 h 3526875"/>
                <a:gd name="connsiteX3789" fmla="*/ 4759494 w 6356369"/>
                <a:gd name="connsiteY3789" fmla="*/ 1195770 h 3526875"/>
                <a:gd name="connsiteX3790" fmla="*/ 4749847 w 6356369"/>
                <a:gd name="connsiteY3790" fmla="*/ 1252900 h 3526875"/>
                <a:gd name="connsiteX3791" fmla="*/ 4797032 w 6356369"/>
                <a:gd name="connsiteY3791" fmla="*/ 1286625 h 3526875"/>
                <a:gd name="connsiteX3792" fmla="*/ 4841225 w 6356369"/>
                <a:gd name="connsiteY3792" fmla="*/ 1215138 h 3526875"/>
                <a:gd name="connsiteX3793" fmla="*/ 4759494 w 6356369"/>
                <a:gd name="connsiteY3793" fmla="*/ 1195770 h 3526875"/>
                <a:gd name="connsiteX3794" fmla="*/ 3576443 w 6356369"/>
                <a:gd name="connsiteY3794" fmla="*/ 1195770 h 3526875"/>
                <a:gd name="connsiteX3795" fmla="*/ 3566872 w 6356369"/>
                <a:gd name="connsiteY3795" fmla="*/ 1252900 h 3526875"/>
                <a:gd name="connsiteX3796" fmla="*/ 3614132 w 6356369"/>
                <a:gd name="connsiteY3796" fmla="*/ 1286625 h 3526875"/>
                <a:gd name="connsiteX3797" fmla="*/ 3658250 w 6356369"/>
                <a:gd name="connsiteY3797" fmla="*/ 1215138 h 3526875"/>
                <a:gd name="connsiteX3798" fmla="*/ 3576443 w 6356369"/>
                <a:gd name="connsiteY3798" fmla="*/ 1195770 h 3526875"/>
                <a:gd name="connsiteX3799" fmla="*/ 2393543 w 6356369"/>
                <a:gd name="connsiteY3799" fmla="*/ 1195770 h 3526875"/>
                <a:gd name="connsiteX3800" fmla="*/ 2383971 w 6356369"/>
                <a:gd name="connsiteY3800" fmla="*/ 1252900 h 3526875"/>
                <a:gd name="connsiteX3801" fmla="*/ 2431231 w 6356369"/>
                <a:gd name="connsiteY3801" fmla="*/ 1286625 h 3526875"/>
                <a:gd name="connsiteX3802" fmla="*/ 2475350 w 6356369"/>
                <a:gd name="connsiteY3802" fmla="*/ 1215138 h 3526875"/>
                <a:gd name="connsiteX3803" fmla="*/ 2393543 w 6356369"/>
                <a:gd name="connsiteY3803" fmla="*/ 1195770 h 3526875"/>
                <a:gd name="connsiteX3804" fmla="*/ 1210718 w 6356369"/>
                <a:gd name="connsiteY3804" fmla="*/ 1195770 h 3526875"/>
                <a:gd name="connsiteX3805" fmla="*/ 1201072 w 6356369"/>
                <a:gd name="connsiteY3805" fmla="*/ 1252900 h 3526875"/>
                <a:gd name="connsiteX3806" fmla="*/ 1248330 w 6356369"/>
                <a:gd name="connsiteY3806" fmla="*/ 1286625 h 3526875"/>
                <a:gd name="connsiteX3807" fmla="*/ 1292449 w 6356369"/>
                <a:gd name="connsiteY3807" fmla="*/ 1215138 h 3526875"/>
                <a:gd name="connsiteX3808" fmla="*/ 1210718 w 6356369"/>
                <a:gd name="connsiteY3808" fmla="*/ 1195770 h 3526875"/>
                <a:gd name="connsiteX3809" fmla="*/ 858143 w 6356369"/>
                <a:gd name="connsiteY3809" fmla="*/ 1195770 h 3526875"/>
                <a:gd name="connsiteX3810" fmla="*/ 776487 w 6356369"/>
                <a:gd name="connsiteY3810" fmla="*/ 1215063 h 3526875"/>
                <a:gd name="connsiteX3811" fmla="*/ 820530 w 6356369"/>
                <a:gd name="connsiteY3811" fmla="*/ 1286475 h 3526875"/>
                <a:gd name="connsiteX3812" fmla="*/ 841169 w 6356369"/>
                <a:gd name="connsiteY3812" fmla="*/ 1270248 h 3526875"/>
                <a:gd name="connsiteX3813" fmla="*/ 841319 w 6356369"/>
                <a:gd name="connsiteY3813" fmla="*/ 1270174 h 3526875"/>
                <a:gd name="connsiteX3814" fmla="*/ 841618 w 6356369"/>
                <a:gd name="connsiteY3814" fmla="*/ 1269949 h 3526875"/>
                <a:gd name="connsiteX3815" fmla="*/ 862929 w 6356369"/>
                <a:gd name="connsiteY3815" fmla="*/ 1255816 h 3526875"/>
                <a:gd name="connsiteX3816" fmla="*/ 863154 w 6356369"/>
                <a:gd name="connsiteY3816" fmla="*/ 1255666 h 3526875"/>
                <a:gd name="connsiteX3817" fmla="*/ 863303 w 6356369"/>
                <a:gd name="connsiteY3817" fmla="*/ 1255592 h 3526875"/>
                <a:gd name="connsiteX3818" fmla="*/ 867789 w 6356369"/>
                <a:gd name="connsiteY3818" fmla="*/ 1252900 h 3526875"/>
                <a:gd name="connsiteX3819" fmla="*/ 858143 w 6356369"/>
                <a:gd name="connsiteY3819" fmla="*/ 1195770 h 3526875"/>
                <a:gd name="connsiteX3820" fmla="*/ 5942469 w 6356369"/>
                <a:gd name="connsiteY3820" fmla="*/ 1195695 h 3526875"/>
                <a:gd name="connsiteX3821" fmla="*/ 5941122 w 6356369"/>
                <a:gd name="connsiteY3821" fmla="*/ 1208931 h 3526875"/>
                <a:gd name="connsiteX3822" fmla="*/ 5932748 w 6356369"/>
                <a:gd name="connsiteY3822" fmla="*/ 1252900 h 3526875"/>
                <a:gd name="connsiteX3823" fmla="*/ 5980006 w 6356369"/>
                <a:gd name="connsiteY3823" fmla="*/ 1286625 h 3526875"/>
                <a:gd name="connsiteX3824" fmla="*/ 6024126 w 6356369"/>
                <a:gd name="connsiteY3824" fmla="*/ 1215063 h 3526875"/>
                <a:gd name="connsiteX3825" fmla="*/ 5942469 w 6356369"/>
                <a:gd name="connsiteY3825" fmla="*/ 1195695 h 3526875"/>
                <a:gd name="connsiteX3826" fmla="*/ 5589819 w 6356369"/>
                <a:gd name="connsiteY3826" fmla="*/ 1195695 h 3526875"/>
                <a:gd name="connsiteX3827" fmla="*/ 5508088 w 6356369"/>
                <a:gd name="connsiteY3827" fmla="*/ 1215063 h 3526875"/>
                <a:gd name="connsiteX3828" fmla="*/ 5532316 w 6356369"/>
                <a:gd name="connsiteY3828" fmla="*/ 1260154 h 3526875"/>
                <a:gd name="connsiteX3829" fmla="*/ 5540242 w 6356369"/>
                <a:gd name="connsiteY3829" fmla="*/ 1271370 h 3526875"/>
                <a:gd name="connsiteX3830" fmla="*/ 5541812 w 6356369"/>
                <a:gd name="connsiteY3830" fmla="*/ 1273614 h 3526875"/>
                <a:gd name="connsiteX3831" fmla="*/ 5545177 w 6356369"/>
                <a:gd name="connsiteY3831" fmla="*/ 1277801 h 3526875"/>
                <a:gd name="connsiteX3832" fmla="*/ 5552281 w 6356369"/>
                <a:gd name="connsiteY3832" fmla="*/ 1286550 h 3526875"/>
                <a:gd name="connsiteX3833" fmla="*/ 5579874 w 6356369"/>
                <a:gd name="connsiteY3833" fmla="*/ 1265388 h 3526875"/>
                <a:gd name="connsiteX3834" fmla="*/ 5580398 w 6356369"/>
                <a:gd name="connsiteY3834" fmla="*/ 1264790 h 3526875"/>
                <a:gd name="connsiteX3835" fmla="*/ 5583987 w 6356369"/>
                <a:gd name="connsiteY3835" fmla="*/ 1262322 h 3526875"/>
                <a:gd name="connsiteX3836" fmla="*/ 5584884 w 6356369"/>
                <a:gd name="connsiteY3836" fmla="*/ 1261724 h 3526875"/>
                <a:gd name="connsiteX3837" fmla="*/ 5594754 w 6356369"/>
                <a:gd name="connsiteY3837" fmla="*/ 1255517 h 3526875"/>
                <a:gd name="connsiteX3838" fmla="*/ 5599391 w 6356369"/>
                <a:gd name="connsiteY3838" fmla="*/ 1252825 h 3526875"/>
                <a:gd name="connsiteX3839" fmla="*/ 5589819 w 6356369"/>
                <a:gd name="connsiteY3839" fmla="*/ 1195695 h 3526875"/>
                <a:gd name="connsiteX3840" fmla="*/ 4406919 w 6356369"/>
                <a:gd name="connsiteY3840" fmla="*/ 1195695 h 3526875"/>
                <a:gd name="connsiteX3841" fmla="*/ 4325187 w 6356369"/>
                <a:gd name="connsiteY3841" fmla="*/ 1215063 h 3526875"/>
                <a:gd name="connsiteX3842" fmla="*/ 4369232 w 6356369"/>
                <a:gd name="connsiteY3842" fmla="*/ 1286475 h 3526875"/>
                <a:gd name="connsiteX3843" fmla="*/ 4389944 w 6356369"/>
                <a:gd name="connsiteY3843" fmla="*/ 1270174 h 3526875"/>
                <a:gd name="connsiteX3844" fmla="*/ 4410732 w 6356369"/>
                <a:gd name="connsiteY3844" fmla="*/ 1256340 h 3526875"/>
                <a:gd name="connsiteX3845" fmla="*/ 4411705 w 6356369"/>
                <a:gd name="connsiteY3845" fmla="*/ 1255666 h 3526875"/>
                <a:gd name="connsiteX3846" fmla="*/ 4411854 w 6356369"/>
                <a:gd name="connsiteY3846" fmla="*/ 1255592 h 3526875"/>
                <a:gd name="connsiteX3847" fmla="*/ 4416490 w 6356369"/>
                <a:gd name="connsiteY3847" fmla="*/ 1252825 h 3526875"/>
                <a:gd name="connsiteX3848" fmla="*/ 4406919 w 6356369"/>
                <a:gd name="connsiteY3848" fmla="*/ 1195695 h 3526875"/>
                <a:gd name="connsiteX3849" fmla="*/ 3224019 w 6356369"/>
                <a:gd name="connsiteY3849" fmla="*/ 1195695 h 3526875"/>
                <a:gd name="connsiteX3850" fmla="*/ 3142288 w 6356369"/>
                <a:gd name="connsiteY3850" fmla="*/ 1215063 h 3526875"/>
                <a:gd name="connsiteX3851" fmla="*/ 3146475 w 6356369"/>
                <a:gd name="connsiteY3851" fmla="*/ 1224560 h 3526875"/>
                <a:gd name="connsiteX3852" fmla="*/ 3175862 w 6356369"/>
                <a:gd name="connsiteY3852" fmla="*/ 1273538 h 3526875"/>
                <a:gd name="connsiteX3853" fmla="*/ 3186256 w 6356369"/>
                <a:gd name="connsiteY3853" fmla="*/ 1286475 h 3526875"/>
                <a:gd name="connsiteX3854" fmla="*/ 3206970 w 6356369"/>
                <a:gd name="connsiteY3854" fmla="*/ 1270174 h 3526875"/>
                <a:gd name="connsiteX3855" fmla="*/ 3228654 w 6356369"/>
                <a:gd name="connsiteY3855" fmla="*/ 1255816 h 3526875"/>
                <a:gd name="connsiteX3856" fmla="*/ 3228954 w 6356369"/>
                <a:gd name="connsiteY3856" fmla="*/ 1255666 h 3526875"/>
                <a:gd name="connsiteX3857" fmla="*/ 3229104 w 6356369"/>
                <a:gd name="connsiteY3857" fmla="*/ 1255517 h 3526875"/>
                <a:gd name="connsiteX3858" fmla="*/ 3233590 w 6356369"/>
                <a:gd name="connsiteY3858" fmla="*/ 1252825 h 3526875"/>
                <a:gd name="connsiteX3859" fmla="*/ 3224019 w 6356369"/>
                <a:gd name="connsiteY3859" fmla="*/ 1195695 h 3526875"/>
                <a:gd name="connsiteX3860" fmla="*/ 2041044 w 6356369"/>
                <a:gd name="connsiteY3860" fmla="*/ 1195695 h 3526875"/>
                <a:gd name="connsiteX3861" fmla="*/ 1959312 w 6356369"/>
                <a:gd name="connsiteY3861" fmla="*/ 1215063 h 3526875"/>
                <a:gd name="connsiteX3862" fmla="*/ 2003356 w 6356369"/>
                <a:gd name="connsiteY3862" fmla="*/ 1286475 h 3526875"/>
                <a:gd name="connsiteX3863" fmla="*/ 2024069 w 6356369"/>
                <a:gd name="connsiteY3863" fmla="*/ 1270174 h 3526875"/>
                <a:gd name="connsiteX3864" fmla="*/ 2045755 w 6356369"/>
                <a:gd name="connsiteY3864" fmla="*/ 1255816 h 3526875"/>
                <a:gd name="connsiteX3865" fmla="*/ 2046053 w 6356369"/>
                <a:gd name="connsiteY3865" fmla="*/ 1255666 h 3526875"/>
                <a:gd name="connsiteX3866" fmla="*/ 2046129 w 6356369"/>
                <a:gd name="connsiteY3866" fmla="*/ 1255517 h 3526875"/>
                <a:gd name="connsiteX3867" fmla="*/ 2050615 w 6356369"/>
                <a:gd name="connsiteY3867" fmla="*/ 1252825 h 3526875"/>
                <a:gd name="connsiteX3868" fmla="*/ 2041044 w 6356369"/>
                <a:gd name="connsiteY3868" fmla="*/ 1195695 h 3526875"/>
                <a:gd name="connsiteX3869" fmla="*/ 5170992 w 6356369"/>
                <a:gd name="connsiteY3869" fmla="*/ 1179843 h 3526875"/>
                <a:gd name="connsiteX3870" fmla="*/ 5155813 w 6356369"/>
                <a:gd name="connsiteY3870" fmla="*/ 1191957 h 3526875"/>
                <a:gd name="connsiteX3871" fmla="*/ 5130314 w 6356369"/>
                <a:gd name="connsiteY3871" fmla="*/ 1256340 h 3526875"/>
                <a:gd name="connsiteX3872" fmla="*/ 5105188 w 6356369"/>
                <a:gd name="connsiteY3872" fmla="*/ 1281465 h 3526875"/>
                <a:gd name="connsiteX3873" fmla="*/ 5078344 w 6356369"/>
                <a:gd name="connsiteY3873" fmla="*/ 1284905 h 3526875"/>
                <a:gd name="connsiteX3874" fmla="*/ 5069445 w 6356369"/>
                <a:gd name="connsiteY3874" fmla="*/ 1287896 h 3526875"/>
                <a:gd name="connsiteX3875" fmla="*/ 5065632 w 6356369"/>
                <a:gd name="connsiteY3875" fmla="*/ 1289541 h 3526875"/>
                <a:gd name="connsiteX3876" fmla="*/ 5058228 w 6356369"/>
                <a:gd name="connsiteY3876" fmla="*/ 1293280 h 3526875"/>
                <a:gd name="connsiteX3877" fmla="*/ 5050825 w 6356369"/>
                <a:gd name="connsiteY3877" fmla="*/ 1298290 h 3526875"/>
                <a:gd name="connsiteX3878" fmla="*/ 5049030 w 6356369"/>
                <a:gd name="connsiteY3878" fmla="*/ 1299486 h 3526875"/>
                <a:gd name="connsiteX3879" fmla="*/ 5048881 w 6356369"/>
                <a:gd name="connsiteY3879" fmla="*/ 1299561 h 3526875"/>
                <a:gd name="connsiteX3880" fmla="*/ 5040806 w 6356369"/>
                <a:gd name="connsiteY3880" fmla="*/ 1306739 h 3526875"/>
                <a:gd name="connsiteX3881" fmla="*/ 5028542 w 6356369"/>
                <a:gd name="connsiteY3881" fmla="*/ 1322144 h 3526875"/>
                <a:gd name="connsiteX3882" fmla="*/ 5105038 w 6356369"/>
                <a:gd name="connsiteY3882" fmla="*/ 1362674 h 3526875"/>
                <a:gd name="connsiteX3883" fmla="*/ 5130164 w 6356369"/>
                <a:gd name="connsiteY3883" fmla="*/ 1387798 h 3526875"/>
                <a:gd name="connsiteX3884" fmla="*/ 5155588 w 6356369"/>
                <a:gd name="connsiteY3884" fmla="*/ 1452106 h 3526875"/>
                <a:gd name="connsiteX3885" fmla="*/ 5170843 w 6356369"/>
                <a:gd name="connsiteY3885" fmla="*/ 1464295 h 3526875"/>
                <a:gd name="connsiteX3886" fmla="*/ 5211447 w 6356369"/>
                <a:gd name="connsiteY3886" fmla="*/ 1387798 h 3526875"/>
                <a:gd name="connsiteX3887" fmla="*/ 5236572 w 6356369"/>
                <a:gd name="connsiteY3887" fmla="*/ 1362674 h 3526875"/>
                <a:gd name="connsiteX3888" fmla="*/ 5300880 w 6356369"/>
                <a:gd name="connsiteY3888" fmla="*/ 1337249 h 3526875"/>
                <a:gd name="connsiteX3889" fmla="*/ 5312994 w 6356369"/>
                <a:gd name="connsiteY3889" fmla="*/ 1321994 h 3526875"/>
                <a:gd name="connsiteX3890" fmla="*/ 5300880 w 6356369"/>
                <a:gd name="connsiteY3890" fmla="*/ 1306665 h 3526875"/>
                <a:gd name="connsiteX3891" fmla="*/ 5286747 w 6356369"/>
                <a:gd name="connsiteY3891" fmla="*/ 1295150 h 3526875"/>
                <a:gd name="connsiteX3892" fmla="*/ 5279568 w 6356369"/>
                <a:gd name="connsiteY3892" fmla="*/ 1290961 h 3526875"/>
                <a:gd name="connsiteX3893" fmla="*/ 5276054 w 6356369"/>
                <a:gd name="connsiteY3893" fmla="*/ 1289242 h 3526875"/>
                <a:gd name="connsiteX3894" fmla="*/ 5267754 w 6356369"/>
                <a:gd name="connsiteY3894" fmla="*/ 1286026 h 3526875"/>
                <a:gd name="connsiteX3895" fmla="*/ 5236572 w 6356369"/>
                <a:gd name="connsiteY3895" fmla="*/ 1281315 h 3526875"/>
                <a:gd name="connsiteX3896" fmla="*/ 5211447 w 6356369"/>
                <a:gd name="connsiteY3896" fmla="*/ 1256190 h 3526875"/>
                <a:gd name="connsiteX3897" fmla="*/ 5170992 w 6356369"/>
                <a:gd name="connsiteY3897" fmla="*/ 1179843 h 3526875"/>
                <a:gd name="connsiteX3898" fmla="*/ 3987868 w 6356369"/>
                <a:gd name="connsiteY3898" fmla="*/ 1179768 h 3526875"/>
                <a:gd name="connsiteX3899" fmla="*/ 3947264 w 6356369"/>
                <a:gd name="connsiteY3899" fmla="*/ 1256265 h 3526875"/>
                <a:gd name="connsiteX3900" fmla="*/ 3922138 w 6356369"/>
                <a:gd name="connsiteY3900" fmla="*/ 1281391 h 3526875"/>
                <a:gd name="connsiteX3901" fmla="*/ 3895369 w 6356369"/>
                <a:gd name="connsiteY3901" fmla="*/ 1284830 h 3526875"/>
                <a:gd name="connsiteX3902" fmla="*/ 3886619 w 6356369"/>
                <a:gd name="connsiteY3902" fmla="*/ 1287746 h 3526875"/>
                <a:gd name="connsiteX3903" fmla="*/ 3883927 w 6356369"/>
                <a:gd name="connsiteY3903" fmla="*/ 1288943 h 3526875"/>
                <a:gd name="connsiteX3904" fmla="*/ 3875253 w 6356369"/>
                <a:gd name="connsiteY3904" fmla="*/ 1293280 h 3526875"/>
                <a:gd name="connsiteX3905" fmla="*/ 3868074 w 6356369"/>
                <a:gd name="connsiteY3905" fmla="*/ 1298141 h 3526875"/>
                <a:gd name="connsiteX3906" fmla="*/ 3857905 w 6356369"/>
                <a:gd name="connsiteY3906" fmla="*/ 1306739 h 3526875"/>
                <a:gd name="connsiteX3907" fmla="*/ 3845641 w 6356369"/>
                <a:gd name="connsiteY3907" fmla="*/ 1322069 h 3526875"/>
                <a:gd name="connsiteX3908" fmla="*/ 3922138 w 6356369"/>
                <a:gd name="connsiteY3908" fmla="*/ 1362674 h 3526875"/>
                <a:gd name="connsiteX3909" fmla="*/ 3947264 w 6356369"/>
                <a:gd name="connsiteY3909" fmla="*/ 1387723 h 3526875"/>
                <a:gd name="connsiteX3910" fmla="*/ 3972688 w 6356369"/>
                <a:gd name="connsiteY3910" fmla="*/ 1452106 h 3526875"/>
                <a:gd name="connsiteX3911" fmla="*/ 3987942 w 6356369"/>
                <a:gd name="connsiteY3911" fmla="*/ 1464295 h 3526875"/>
                <a:gd name="connsiteX3912" fmla="*/ 4028547 w 6356369"/>
                <a:gd name="connsiteY3912" fmla="*/ 1387798 h 3526875"/>
                <a:gd name="connsiteX3913" fmla="*/ 4053672 w 6356369"/>
                <a:gd name="connsiteY3913" fmla="*/ 1362674 h 3526875"/>
                <a:gd name="connsiteX3914" fmla="*/ 4118055 w 6356369"/>
                <a:gd name="connsiteY3914" fmla="*/ 1337249 h 3526875"/>
                <a:gd name="connsiteX3915" fmla="*/ 4130168 w 6356369"/>
                <a:gd name="connsiteY3915" fmla="*/ 1321994 h 3526875"/>
                <a:gd name="connsiteX3916" fmla="*/ 4118055 w 6356369"/>
                <a:gd name="connsiteY3916" fmla="*/ 1306739 h 3526875"/>
                <a:gd name="connsiteX3917" fmla="*/ 4103922 w 6356369"/>
                <a:gd name="connsiteY3917" fmla="*/ 1295224 h 3526875"/>
                <a:gd name="connsiteX3918" fmla="*/ 4096744 w 6356369"/>
                <a:gd name="connsiteY3918" fmla="*/ 1291037 h 3526875"/>
                <a:gd name="connsiteX3919" fmla="*/ 4094275 w 6356369"/>
                <a:gd name="connsiteY3919" fmla="*/ 1289840 h 3526875"/>
                <a:gd name="connsiteX3920" fmla="*/ 4092855 w 6356369"/>
                <a:gd name="connsiteY3920" fmla="*/ 1289167 h 3526875"/>
                <a:gd name="connsiteX3921" fmla="*/ 4092182 w 6356369"/>
                <a:gd name="connsiteY3921" fmla="*/ 1288868 h 3526875"/>
                <a:gd name="connsiteX3922" fmla="*/ 4084778 w 6356369"/>
                <a:gd name="connsiteY3922" fmla="*/ 1286026 h 3526875"/>
                <a:gd name="connsiteX3923" fmla="*/ 4053672 w 6356369"/>
                <a:gd name="connsiteY3923" fmla="*/ 1281315 h 3526875"/>
                <a:gd name="connsiteX3924" fmla="*/ 4028547 w 6356369"/>
                <a:gd name="connsiteY3924" fmla="*/ 1256190 h 3526875"/>
                <a:gd name="connsiteX3925" fmla="*/ 3987868 w 6356369"/>
                <a:gd name="connsiteY3925" fmla="*/ 1179768 h 3526875"/>
                <a:gd name="connsiteX3926" fmla="*/ 1622142 w 6356369"/>
                <a:gd name="connsiteY3926" fmla="*/ 1179694 h 3526875"/>
                <a:gd name="connsiteX3927" fmla="*/ 1606962 w 6356369"/>
                <a:gd name="connsiteY3927" fmla="*/ 1191807 h 3526875"/>
                <a:gd name="connsiteX3928" fmla="*/ 1581463 w 6356369"/>
                <a:gd name="connsiteY3928" fmla="*/ 1256190 h 3526875"/>
                <a:gd name="connsiteX3929" fmla="*/ 1556338 w 6356369"/>
                <a:gd name="connsiteY3929" fmla="*/ 1281315 h 3526875"/>
                <a:gd name="connsiteX3930" fmla="*/ 1529493 w 6356369"/>
                <a:gd name="connsiteY3930" fmla="*/ 1284755 h 3526875"/>
                <a:gd name="connsiteX3931" fmla="*/ 1520595 w 6356369"/>
                <a:gd name="connsiteY3931" fmla="*/ 1287746 h 3526875"/>
                <a:gd name="connsiteX3932" fmla="*/ 1517154 w 6356369"/>
                <a:gd name="connsiteY3932" fmla="*/ 1289242 h 3526875"/>
                <a:gd name="connsiteX3933" fmla="*/ 1509453 w 6356369"/>
                <a:gd name="connsiteY3933" fmla="*/ 1293130 h 3526875"/>
                <a:gd name="connsiteX3934" fmla="*/ 1502050 w 6356369"/>
                <a:gd name="connsiteY3934" fmla="*/ 1298141 h 3526875"/>
                <a:gd name="connsiteX3935" fmla="*/ 1500255 w 6356369"/>
                <a:gd name="connsiteY3935" fmla="*/ 1299337 h 3526875"/>
                <a:gd name="connsiteX3936" fmla="*/ 1500105 w 6356369"/>
                <a:gd name="connsiteY3936" fmla="*/ 1299412 h 3526875"/>
                <a:gd name="connsiteX3937" fmla="*/ 1492029 w 6356369"/>
                <a:gd name="connsiteY3937" fmla="*/ 1306590 h 3526875"/>
                <a:gd name="connsiteX3938" fmla="*/ 1479766 w 6356369"/>
                <a:gd name="connsiteY3938" fmla="*/ 1321994 h 3526875"/>
                <a:gd name="connsiteX3939" fmla="*/ 1556263 w 6356369"/>
                <a:gd name="connsiteY3939" fmla="*/ 1362524 h 3526875"/>
                <a:gd name="connsiteX3940" fmla="*/ 1581388 w 6356369"/>
                <a:gd name="connsiteY3940" fmla="*/ 1387649 h 3526875"/>
                <a:gd name="connsiteX3941" fmla="*/ 1606812 w 6356369"/>
                <a:gd name="connsiteY3941" fmla="*/ 1451957 h 3526875"/>
                <a:gd name="connsiteX3942" fmla="*/ 1622067 w 6356369"/>
                <a:gd name="connsiteY3942" fmla="*/ 1464146 h 3526875"/>
                <a:gd name="connsiteX3943" fmla="*/ 1662671 w 6356369"/>
                <a:gd name="connsiteY3943" fmla="*/ 1387649 h 3526875"/>
                <a:gd name="connsiteX3944" fmla="*/ 1687796 w 6356369"/>
                <a:gd name="connsiteY3944" fmla="*/ 1362524 h 3526875"/>
                <a:gd name="connsiteX3945" fmla="*/ 1752179 w 6356369"/>
                <a:gd name="connsiteY3945" fmla="*/ 1337099 h 3526875"/>
                <a:gd name="connsiteX3946" fmla="*/ 1764219 w 6356369"/>
                <a:gd name="connsiteY3946" fmla="*/ 1321919 h 3526875"/>
                <a:gd name="connsiteX3947" fmla="*/ 1752105 w 6356369"/>
                <a:gd name="connsiteY3947" fmla="*/ 1306665 h 3526875"/>
                <a:gd name="connsiteX3948" fmla="*/ 1738047 w 6356369"/>
                <a:gd name="connsiteY3948" fmla="*/ 1295224 h 3526875"/>
                <a:gd name="connsiteX3949" fmla="*/ 1730793 w 6356369"/>
                <a:gd name="connsiteY3949" fmla="*/ 1290961 h 3526875"/>
                <a:gd name="connsiteX3950" fmla="*/ 1727279 w 6356369"/>
                <a:gd name="connsiteY3950" fmla="*/ 1289242 h 3526875"/>
                <a:gd name="connsiteX3951" fmla="*/ 1718978 w 6356369"/>
                <a:gd name="connsiteY3951" fmla="*/ 1286026 h 3526875"/>
                <a:gd name="connsiteX3952" fmla="*/ 1687796 w 6356369"/>
                <a:gd name="connsiteY3952" fmla="*/ 1281315 h 3526875"/>
                <a:gd name="connsiteX3953" fmla="*/ 1662671 w 6356369"/>
                <a:gd name="connsiteY3953" fmla="*/ 1256190 h 3526875"/>
                <a:gd name="connsiteX3954" fmla="*/ 1622142 w 6356369"/>
                <a:gd name="connsiteY3954" fmla="*/ 1179694 h 3526875"/>
                <a:gd name="connsiteX3955" fmla="*/ 439392 w 6356369"/>
                <a:gd name="connsiteY3955" fmla="*/ 1179694 h 3526875"/>
                <a:gd name="connsiteX3956" fmla="*/ 424136 w 6356369"/>
                <a:gd name="connsiteY3956" fmla="*/ 1191807 h 3526875"/>
                <a:gd name="connsiteX3957" fmla="*/ 398712 w 6356369"/>
                <a:gd name="connsiteY3957" fmla="*/ 1256190 h 3526875"/>
                <a:gd name="connsiteX3958" fmla="*/ 373588 w 6356369"/>
                <a:gd name="connsiteY3958" fmla="*/ 1281315 h 3526875"/>
                <a:gd name="connsiteX3959" fmla="*/ 346816 w 6356369"/>
                <a:gd name="connsiteY3959" fmla="*/ 1284755 h 3526875"/>
                <a:gd name="connsiteX3960" fmla="*/ 337993 w 6356369"/>
                <a:gd name="connsiteY3960" fmla="*/ 1287672 h 3526875"/>
                <a:gd name="connsiteX3961" fmla="*/ 335526 w 6356369"/>
                <a:gd name="connsiteY3961" fmla="*/ 1288718 h 3526875"/>
                <a:gd name="connsiteX3962" fmla="*/ 326627 w 6356369"/>
                <a:gd name="connsiteY3962" fmla="*/ 1293130 h 3526875"/>
                <a:gd name="connsiteX3963" fmla="*/ 319448 w 6356369"/>
                <a:gd name="connsiteY3963" fmla="*/ 1297991 h 3526875"/>
                <a:gd name="connsiteX3964" fmla="*/ 309279 w 6356369"/>
                <a:gd name="connsiteY3964" fmla="*/ 1306590 h 3526875"/>
                <a:gd name="connsiteX3965" fmla="*/ 296941 w 6356369"/>
                <a:gd name="connsiteY3965" fmla="*/ 1321994 h 3526875"/>
                <a:gd name="connsiteX3966" fmla="*/ 373438 w 6356369"/>
                <a:gd name="connsiteY3966" fmla="*/ 1362524 h 3526875"/>
                <a:gd name="connsiteX3967" fmla="*/ 398712 w 6356369"/>
                <a:gd name="connsiteY3967" fmla="*/ 1387798 h 3526875"/>
                <a:gd name="connsiteX3968" fmla="*/ 424136 w 6356369"/>
                <a:gd name="connsiteY3968" fmla="*/ 1452182 h 3526875"/>
                <a:gd name="connsiteX3969" fmla="*/ 439392 w 6356369"/>
                <a:gd name="connsiteY3969" fmla="*/ 1464370 h 3526875"/>
                <a:gd name="connsiteX3970" fmla="*/ 480070 w 6356369"/>
                <a:gd name="connsiteY3970" fmla="*/ 1387873 h 3526875"/>
                <a:gd name="connsiteX3971" fmla="*/ 505195 w 6356369"/>
                <a:gd name="connsiteY3971" fmla="*/ 1362748 h 3526875"/>
                <a:gd name="connsiteX3972" fmla="*/ 569503 w 6356369"/>
                <a:gd name="connsiteY3972" fmla="*/ 1337324 h 3526875"/>
                <a:gd name="connsiteX3973" fmla="*/ 581618 w 6356369"/>
                <a:gd name="connsiteY3973" fmla="*/ 1322069 h 3526875"/>
                <a:gd name="connsiteX3974" fmla="*/ 569503 w 6356369"/>
                <a:gd name="connsiteY3974" fmla="*/ 1306815 h 3526875"/>
                <a:gd name="connsiteX3975" fmla="*/ 555371 w 6356369"/>
                <a:gd name="connsiteY3975" fmla="*/ 1295299 h 3526875"/>
                <a:gd name="connsiteX3976" fmla="*/ 548192 w 6356369"/>
                <a:gd name="connsiteY3976" fmla="*/ 1291111 h 3526875"/>
                <a:gd name="connsiteX3977" fmla="*/ 545799 w 6356369"/>
                <a:gd name="connsiteY3977" fmla="*/ 1289915 h 3526875"/>
                <a:gd name="connsiteX3978" fmla="*/ 544603 w 6356369"/>
                <a:gd name="connsiteY3978" fmla="*/ 1289317 h 3526875"/>
                <a:gd name="connsiteX3979" fmla="*/ 536228 w 6356369"/>
                <a:gd name="connsiteY3979" fmla="*/ 1286026 h 3526875"/>
                <a:gd name="connsiteX3980" fmla="*/ 505120 w 6356369"/>
                <a:gd name="connsiteY3980" fmla="*/ 1281315 h 3526875"/>
                <a:gd name="connsiteX3981" fmla="*/ 479995 w 6356369"/>
                <a:gd name="connsiteY3981" fmla="*/ 1256190 h 3526875"/>
                <a:gd name="connsiteX3982" fmla="*/ 439392 w 6356369"/>
                <a:gd name="connsiteY3982" fmla="*/ 1179694 h 3526875"/>
                <a:gd name="connsiteX3983" fmla="*/ 2804967 w 6356369"/>
                <a:gd name="connsiteY3983" fmla="*/ 1179544 h 3526875"/>
                <a:gd name="connsiteX3984" fmla="*/ 2764288 w 6356369"/>
                <a:gd name="connsiteY3984" fmla="*/ 1256116 h 3526875"/>
                <a:gd name="connsiteX3985" fmla="*/ 2739164 w 6356369"/>
                <a:gd name="connsiteY3985" fmla="*/ 1281241 h 3526875"/>
                <a:gd name="connsiteX3986" fmla="*/ 2712393 w 6356369"/>
                <a:gd name="connsiteY3986" fmla="*/ 1284681 h 3526875"/>
                <a:gd name="connsiteX3987" fmla="*/ 2703495 w 6356369"/>
                <a:gd name="connsiteY3987" fmla="*/ 1287672 h 3526875"/>
                <a:gd name="connsiteX3988" fmla="*/ 2700205 w 6356369"/>
                <a:gd name="connsiteY3988" fmla="*/ 1289092 h 3526875"/>
                <a:gd name="connsiteX3989" fmla="*/ 2692503 w 6356369"/>
                <a:gd name="connsiteY3989" fmla="*/ 1292980 h 3526875"/>
                <a:gd name="connsiteX3990" fmla="*/ 2683604 w 6356369"/>
                <a:gd name="connsiteY3990" fmla="*/ 1298963 h 3526875"/>
                <a:gd name="connsiteX3991" fmla="*/ 2683156 w 6356369"/>
                <a:gd name="connsiteY3991" fmla="*/ 1299262 h 3526875"/>
                <a:gd name="connsiteX3992" fmla="*/ 2682407 w 6356369"/>
                <a:gd name="connsiteY3992" fmla="*/ 1299935 h 3526875"/>
                <a:gd name="connsiteX3993" fmla="*/ 2674781 w 6356369"/>
                <a:gd name="connsiteY3993" fmla="*/ 1306739 h 3526875"/>
                <a:gd name="connsiteX3994" fmla="*/ 2662666 w 6356369"/>
                <a:gd name="connsiteY3994" fmla="*/ 1321994 h 3526875"/>
                <a:gd name="connsiteX3995" fmla="*/ 2739164 w 6356369"/>
                <a:gd name="connsiteY3995" fmla="*/ 1362598 h 3526875"/>
                <a:gd name="connsiteX3996" fmla="*/ 2764288 w 6356369"/>
                <a:gd name="connsiteY3996" fmla="*/ 1387723 h 3526875"/>
                <a:gd name="connsiteX3997" fmla="*/ 2789713 w 6356369"/>
                <a:gd name="connsiteY3997" fmla="*/ 1452032 h 3526875"/>
                <a:gd name="connsiteX3998" fmla="*/ 2804893 w 6356369"/>
                <a:gd name="connsiteY3998" fmla="*/ 1464221 h 3526875"/>
                <a:gd name="connsiteX3999" fmla="*/ 2820072 w 6356369"/>
                <a:gd name="connsiteY3999" fmla="*/ 1452106 h 3526875"/>
                <a:gd name="connsiteX4000" fmla="*/ 2845572 w 6356369"/>
                <a:gd name="connsiteY4000" fmla="*/ 1387723 h 3526875"/>
                <a:gd name="connsiteX4001" fmla="*/ 2870696 w 6356369"/>
                <a:gd name="connsiteY4001" fmla="*/ 1362598 h 3526875"/>
                <a:gd name="connsiteX4002" fmla="*/ 2935080 w 6356369"/>
                <a:gd name="connsiteY4002" fmla="*/ 1337174 h 3526875"/>
                <a:gd name="connsiteX4003" fmla="*/ 2947193 w 6356369"/>
                <a:gd name="connsiteY4003" fmla="*/ 1321919 h 3526875"/>
                <a:gd name="connsiteX4004" fmla="*/ 2935080 w 6356369"/>
                <a:gd name="connsiteY4004" fmla="*/ 1306590 h 3526875"/>
                <a:gd name="connsiteX4005" fmla="*/ 2920946 w 6356369"/>
                <a:gd name="connsiteY4005" fmla="*/ 1295074 h 3526875"/>
                <a:gd name="connsiteX4006" fmla="*/ 2913768 w 6356369"/>
                <a:gd name="connsiteY4006" fmla="*/ 1290887 h 3526875"/>
                <a:gd name="connsiteX4007" fmla="*/ 2910254 w 6356369"/>
                <a:gd name="connsiteY4007" fmla="*/ 1289167 h 3526875"/>
                <a:gd name="connsiteX4008" fmla="*/ 2901953 w 6356369"/>
                <a:gd name="connsiteY4008" fmla="*/ 1285952 h 3526875"/>
                <a:gd name="connsiteX4009" fmla="*/ 2870771 w 6356369"/>
                <a:gd name="connsiteY4009" fmla="*/ 1281241 h 3526875"/>
                <a:gd name="connsiteX4010" fmla="*/ 2845646 w 6356369"/>
                <a:gd name="connsiteY4010" fmla="*/ 1256190 h 3526875"/>
                <a:gd name="connsiteX4011" fmla="*/ 2804967 w 6356369"/>
                <a:gd name="connsiteY4011" fmla="*/ 1179544 h 3526875"/>
                <a:gd name="connsiteX4012" fmla="*/ 4583468 w 6356369"/>
                <a:gd name="connsiteY4012" fmla="*/ 1144100 h 3526875"/>
                <a:gd name="connsiteX4013" fmla="*/ 4566045 w 6356369"/>
                <a:gd name="connsiteY4013" fmla="*/ 1167505 h 3526875"/>
                <a:gd name="connsiteX4014" fmla="*/ 4563128 w 6356369"/>
                <a:gd name="connsiteY4014" fmla="*/ 1172216 h 3526875"/>
                <a:gd name="connsiteX4015" fmla="*/ 4549220 w 6356369"/>
                <a:gd name="connsiteY4015" fmla="*/ 1196518 h 3526875"/>
                <a:gd name="connsiteX4016" fmla="*/ 4526788 w 6356369"/>
                <a:gd name="connsiteY4016" fmla="*/ 1210352 h 3526875"/>
                <a:gd name="connsiteX4017" fmla="*/ 4518860 w 6356369"/>
                <a:gd name="connsiteY4017" fmla="*/ 1209081 h 3526875"/>
                <a:gd name="connsiteX4018" fmla="*/ 4457468 w 6356369"/>
                <a:gd name="connsiteY4018" fmla="*/ 1196145 h 3526875"/>
                <a:gd name="connsiteX4019" fmla="*/ 4470405 w 6356369"/>
                <a:gd name="connsiteY4019" fmla="*/ 1257536 h 3526875"/>
                <a:gd name="connsiteX4020" fmla="*/ 4457768 w 6356369"/>
                <a:gd name="connsiteY4020" fmla="*/ 1287821 h 3526875"/>
                <a:gd name="connsiteX4021" fmla="*/ 4438101 w 6356369"/>
                <a:gd name="connsiteY4021" fmla="*/ 1298664 h 3526875"/>
                <a:gd name="connsiteX4022" fmla="*/ 4437802 w 6356369"/>
                <a:gd name="connsiteY4022" fmla="*/ 1298888 h 3526875"/>
                <a:gd name="connsiteX4023" fmla="*/ 4419482 w 6356369"/>
                <a:gd name="connsiteY4023" fmla="*/ 1311077 h 3526875"/>
                <a:gd name="connsiteX4024" fmla="*/ 4405274 w 6356369"/>
                <a:gd name="connsiteY4024" fmla="*/ 1322069 h 3526875"/>
                <a:gd name="connsiteX4025" fmla="*/ 4410658 w 6356369"/>
                <a:gd name="connsiteY4025" fmla="*/ 1326406 h 3526875"/>
                <a:gd name="connsiteX4026" fmla="*/ 4421276 w 6356369"/>
                <a:gd name="connsiteY4026" fmla="*/ 1334257 h 3526875"/>
                <a:gd name="connsiteX4027" fmla="*/ 4428828 w 6356369"/>
                <a:gd name="connsiteY4027" fmla="*/ 1339492 h 3526875"/>
                <a:gd name="connsiteX4028" fmla="*/ 4457768 w 6356369"/>
                <a:gd name="connsiteY4028" fmla="*/ 1356242 h 3526875"/>
                <a:gd name="connsiteX4029" fmla="*/ 4470330 w 6356369"/>
                <a:gd name="connsiteY4029" fmla="*/ 1386527 h 3526875"/>
                <a:gd name="connsiteX4030" fmla="*/ 4457393 w 6356369"/>
                <a:gd name="connsiteY4030" fmla="*/ 1447993 h 3526875"/>
                <a:gd name="connsiteX4031" fmla="*/ 4518786 w 6356369"/>
                <a:gd name="connsiteY4031" fmla="*/ 1434983 h 3526875"/>
                <a:gd name="connsiteX4032" fmla="*/ 4526638 w 6356369"/>
                <a:gd name="connsiteY4032" fmla="*/ 1433712 h 3526875"/>
                <a:gd name="connsiteX4033" fmla="*/ 4549145 w 6356369"/>
                <a:gd name="connsiteY4033" fmla="*/ 1447545 h 3526875"/>
                <a:gd name="connsiteX4034" fmla="*/ 4565895 w 6356369"/>
                <a:gd name="connsiteY4034" fmla="*/ 1476484 h 3526875"/>
                <a:gd name="connsiteX4035" fmla="*/ 4583319 w 6356369"/>
                <a:gd name="connsiteY4035" fmla="*/ 1500039 h 3526875"/>
                <a:gd name="connsiteX4036" fmla="*/ 4587730 w 6356369"/>
                <a:gd name="connsiteY4036" fmla="*/ 1494655 h 3526875"/>
                <a:gd name="connsiteX4037" fmla="*/ 4600667 w 6356369"/>
                <a:gd name="connsiteY4037" fmla="*/ 1476633 h 3526875"/>
                <a:gd name="connsiteX4038" fmla="*/ 4617492 w 6356369"/>
                <a:gd name="connsiteY4038" fmla="*/ 1447545 h 3526875"/>
                <a:gd name="connsiteX4039" fmla="*/ 4647851 w 6356369"/>
                <a:gd name="connsiteY4039" fmla="*/ 1434983 h 3526875"/>
                <a:gd name="connsiteX4040" fmla="*/ 4709243 w 6356369"/>
                <a:gd name="connsiteY4040" fmla="*/ 1447993 h 3526875"/>
                <a:gd name="connsiteX4041" fmla="*/ 4696232 w 6356369"/>
                <a:gd name="connsiteY4041" fmla="*/ 1386527 h 3526875"/>
                <a:gd name="connsiteX4042" fmla="*/ 4709094 w 6356369"/>
                <a:gd name="connsiteY4042" fmla="*/ 1356317 h 3526875"/>
                <a:gd name="connsiteX4043" fmla="*/ 4741696 w 6356369"/>
                <a:gd name="connsiteY4043" fmla="*/ 1337025 h 3526875"/>
                <a:gd name="connsiteX4044" fmla="*/ 4756278 w 6356369"/>
                <a:gd name="connsiteY4044" fmla="*/ 1326481 h 3526875"/>
                <a:gd name="connsiteX4045" fmla="*/ 4761587 w 6356369"/>
                <a:gd name="connsiteY4045" fmla="*/ 1322144 h 3526875"/>
                <a:gd name="connsiteX4046" fmla="*/ 4709094 w 6356369"/>
                <a:gd name="connsiteY4046" fmla="*/ 1287896 h 3526875"/>
                <a:gd name="connsiteX4047" fmla="*/ 4696531 w 6356369"/>
                <a:gd name="connsiteY4047" fmla="*/ 1257536 h 3526875"/>
                <a:gd name="connsiteX4048" fmla="*/ 4709468 w 6356369"/>
                <a:gd name="connsiteY4048" fmla="*/ 1196219 h 3526875"/>
                <a:gd name="connsiteX4049" fmla="*/ 4648001 w 6356369"/>
                <a:gd name="connsiteY4049" fmla="*/ 1209155 h 3526875"/>
                <a:gd name="connsiteX4050" fmla="*/ 4617716 w 6356369"/>
                <a:gd name="connsiteY4050" fmla="*/ 1196593 h 3526875"/>
                <a:gd name="connsiteX4051" fmla="*/ 4600966 w 6356369"/>
                <a:gd name="connsiteY4051" fmla="*/ 1167654 h 3526875"/>
                <a:gd name="connsiteX4052" fmla="*/ 4595282 w 6356369"/>
                <a:gd name="connsiteY4052" fmla="*/ 1159503 h 3526875"/>
                <a:gd name="connsiteX4053" fmla="*/ 4587880 w 6356369"/>
                <a:gd name="connsiteY4053" fmla="*/ 1149558 h 3526875"/>
                <a:gd name="connsiteX4054" fmla="*/ 4583468 w 6356369"/>
                <a:gd name="connsiteY4054" fmla="*/ 1144100 h 3526875"/>
                <a:gd name="connsiteX4055" fmla="*/ 2217368 w 6356369"/>
                <a:gd name="connsiteY4055" fmla="*/ 1143950 h 3526875"/>
                <a:gd name="connsiteX4056" fmla="*/ 2183120 w 6356369"/>
                <a:gd name="connsiteY4056" fmla="*/ 1196518 h 3526875"/>
                <a:gd name="connsiteX4057" fmla="*/ 2152835 w 6356369"/>
                <a:gd name="connsiteY4057" fmla="*/ 1209081 h 3526875"/>
                <a:gd name="connsiteX4058" fmla="*/ 2091443 w 6356369"/>
                <a:gd name="connsiteY4058" fmla="*/ 1196145 h 3526875"/>
                <a:gd name="connsiteX4059" fmla="*/ 2104380 w 6356369"/>
                <a:gd name="connsiteY4059" fmla="*/ 1257462 h 3526875"/>
                <a:gd name="connsiteX4060" fmla="*/ 2091818 w 6356369"/>
                <a:gd name="connsiteY4060" fmla="*/ 1287821 h 3526875"/>
                <a:gd name="connsiteX4061" fmla="*/ 2072151 w 6356369"/>
                <a:gd name="connsiteY4061" fmla="*/ 1298664 h 3526875"/>
                <a:gd name="connsiteX4062" fmla="*/ 2053531 w 6356369"/>
                <a:gd name="connsiteY4062" fmla="*/ 1311002 h 3526875"/>
                <a:gd name="connsiteX4063" fmla="*/ 2039324 w 6356369"/>
                <a:gd name="connsiteY4063" fmla="*/ 1321994 h 3526875"/>
                <a:gd name="connsiteX4064" fmla="*/ 2044782 w 6356369"/>
                <a:gd name="connsiteY4064" fmla="*/ 1326481 h 3526875"/>
                <a:gd name="connsiteX4065" fmla="*/ 2062804 w 6356369"/>
                <a:gd name="connsiteY4065" fmla="*/ 1339418 h 3526875"/>
                <a:gd name="connsiteX4066" fmla="*/ 2091818 w 6356369"/>
                <a:gd name="connsiteY4066" fmla="*/ 1356242 h 3526875"/>
                <a:gd name="connsiteX4067" fmla="*/ 2104455 w 6356369"/>
                <a:gd name="connsiteY4067" fmla="*/ 1386527 h 3526875"/>
                <a:gd name="connsiteX4068" fmla="*/ 2091519 w 6356369"/>
                <a:gd name="connsiteY4068" fmla="*/ 1447993 h 3526875"/>
                <a:gd name="connsiteX4069" fmla="*/ 2152910 w 6356369"/>
                <a:gd name="connsiteY4069" fmla="*/ 1434983 h 3526875"/>
                <a:gd name="connsiteX4070" fmla="*/ 2160762 w 6356369"/>
                <a:gd name="connsiteY4070" fmla="*/ 1433712 h 3526875"/>
                <a:gd name="connsiteX4071" fmla="*/ 2183195 w 6356369"/>
                <a:gd name="connsiteY4071" fmla="*/ 1447545 h 3526875"/>
                <a:gd name="connsiteX4072" fmla="*/ 2217443 w 6356369"/>
                <a:gd name="connsiteY4072" fmla="*/ 1500114 h 3526875"/>
                <a:gd name="connsiteX4073" fmla="*/ 2251691 w 6356369"/>
                <a:gd name="connsiteY4073" fmla="*/ 1447545 h 3526875"/>
                <a:gd name="connsiteX4074" fmla="*/ 2282051 w 6356369"/>
                <a:gd name="connsiteY4074" fmla="*/ 1434983 h 3526875"/>
                <a:gd name="connsiteX4075" fmla="*/ 2343368 w 6356369"/>
                <a:gd name="connsiteY4075" fmla="*/ 1447993 h 3526875"/>
                <a:gd name="connsiteX4076" fmla="*/ 2330431 w 6356369"/>
                <a:gd name="connsiteY4076" fmla="*/ 1386527 h 3526875"/>
                <a:gd name="connsiteX4077" fmla="*/ 2342919 w 6356369"/>
                <a:gd name="connsiteY4077" fmla="*/ 1356317 h 3526875"/>
                <a:gd name="connsiteX4078" fmla="*/ 2371933 w 6356369"/>
                <a:gd name="connsiteY4078" fmla="*/ 1339492 h 3526875"/>
                <a:gd name="connsiteX4079" fmla="*/ 2381279 w 6356369"/>
                <a:gd name="connsiteY4079" fmla="*/ 1332986 h 3526875"/>
                <a:gd name="connsiteX4080" fmla="*/ 2389954 w 6356369"/>
                <a:gd name="connsiteY4080" fmla="*/ 1326481 h 3526875"/>
                <a:gd name="connsiteX4081" fmla="*/ 2395412 w 6356369"/>
                <a:gd name="connsiteY4081" fmla="*/ 1322069 h 3526875"/>
                <a:gd name="connsiteX4082" fmla="*/ 2342919 w 6356369"/>
                <a:gd name="connsiteY4082" fmla="*/ 1287821 h 3526875"/>
                <a:gd name="connsiteX4083" fmla="*/ 2330356 w 6356369"/>
                <a:gd name="connsiteY4083" fmla="*/ 1257536 h 3526875"/>
                <a:gd name="connsiteX4084" fmla="*/ 2343293 w 6356369"/>
                <a:gd name="connsiteY4084" fmla="*/ 1196145 h 3526875"/>
                <a:gd name="connsiteX4085" fmla="*/ 2281901 w 6356369"/>
                <a:gd name="connsiteY4085" fmla="*/ 1209081 h 3526875"/>
                <a:gd name="connsiteX4086" fmla="*/ 2251616 w 6356369"/>
                <a:gd name="connsiteY4086" fmla="*/ 1196518 h 3526875"/>
                <a:gd name="connsiteX4087" fmla="*/ 2217368 w 6356369"/>
                <a:gd name="connsiteY4087" fmla="*/ 1143950 h 3526875"/>
                <a:gd name="connsiteX4088" fmla="*/ 3400119 w 6356369"/>
                <a:gd name="connsiteY4088" fmla="*/ 1143875 h 3526875"/>
                <a:gd name="connsiteX4089" fmla="*/ 3399895 w 6356369"/>
                <a:gd name="connsiteY4089" fmla="*/ 1144174 h 3526875"/>
                <a:gd name="connsiteX4090" fmla="*/ 3389201 w 6356369"/>
                <a:gd name="connsiteY4090" fmla="*/ 1158008 h 3526875"/>
                <a:gd name="connsiteX4091" fmla="*/ 3388902 w 6356369"/>
                <a:gd name="connsiteY4091" fmla="*/ 1158381 h 3526875"/>
                <a:gd name="connsiteX4092" fmla="*/ 3388753 w 6356369"/>
                <a:gd name="connsiteY4092" fmla="*/ 1158531 h 3526875"/>
                <a:gd name="connsiteX4093" fmla="*/ 3376639 w 6356369"/>
                <a:gd name="connsiteY4093" fmla="*/ 1176852 h 3526875"/>
                <a:gd name="connsiteX4094" fmla="*/ 3365871 w 6356369"/>
                <a:gd name="connsiteY4094" fmla="*/ 1196368 h 3526875"/>
                <a:gd name="connsiteX4095" fmla="*/ 3335586 w 6356369"/>
                <a:gd name="connsiteY4095" fmla="*/ 1209006 h 3526875"/>
                <a:gd name="connsiteX4096" fmla="*/ 3274194 w 6356369"/>
                <a:gd name="connsiteY4096" fmla="*/ 1196070 h 3526875"/>
                <a:gd name="connsiteX4097" fmla="*/ 3287131 w 6356369"/>
                <a:gd name="connsiteY4097" fmla="*/ 1257387 h 3526875"/>
                <a:gd name="connsiteX4098" fmla="*/ 3274643 w 6356369"/>
                <a:gd name="connsiteY4098" fmla="*/ 1287672 h 3526875"/>
                <a:gd name="connsiteX4099" fmla="*/ 3254902 w 6356369"/>
                <a:gd name="connsiteY4099" fmla="*/ 1298589 h 3526875"/>
                <a:gd name="connsiteX4100" fmla="*/ 3254602 w 6356369"/>
                <a:gd name="connsiteY4100" fmla="*/ 1298813 h 3526875"/>
                <a:gd name="connsiteX4101" fmla="*/ 3236357 w 6356369"/>
                <a:gd name="connsiteY4101" fmla="*/ 1311002 h 3526875"/>
                <a:gd name="connsiteX4102" fmla="*/ 3222149 w 6356369"/>
                <a:gd name="connsiteY4102" fmla="*/ 1321994 h 3526875"/>
                <a:gd name="connsiteX4103" fmla="*/ 3227608 w 6356369"/>
                <a:gd name="connsiteY4103" fmla="*/ 1326481 h 3526875"/>
                <a:gd name="connsiteX4104" fmla="*/ 3230449 w 6356369"/>
                <a:gd name="connsiteY4104" fmla="*/ 1328574 h 3526875"/>
                <a:gd name="connsiteX4105" fmla="*/ 3231646 w 6356369"/>
                <a:gd name="connsiteY4105" fmla="*/ 1329397 h 3526875"/>
                <a:gd name="connsiteX4106" fmla="*/ 3245629 w 6356369"/>
                <a:gd name="connsiteY4106" fmla="*/ 1339342 h 3526875"/>
                <a:gd name="connsiteX4107" fmla="*/ 3274643 w 6356369"/>
                <a:gd name="connsiteY4107" fmla="*/ 1356168 h 3526875"/>
                <a:gd name="connsiteX4108" fmla="*/ 3287205 w 6356369"/>
                <a:gd name="connsiteY4108" fmla="*/ 1386452 h 3526875"/>
                <a:gd name="connsiteX4109" fmla="*/ 3274269 w 6356369"/>
                <a:gd name="connsiteY4109" fmla="*/ 1447919 h 3526875"/>
                <a:gd name="connsiteX4110" fmla="*/ 3335661 w 6356369"/>
                <a:gd name="connsiteY4110" fmla="*/ 1434908 h 3526875"/>
                <a:gd name="connsiteX4111" fmla="*/ 3343512 w 6356369"/>
                <a:gd name="connsiteY4111" fmla="*/ 1433637 h 3526875"/>
                <a:gd name="connsiteX4112" fmla="*/ 3365946 w 6356369"/>
                <a:gd name="connsiteY4112" fmla="*/ 1447545 h 3526875"/>
                <a:gd name="connsiteX4113" fmla="*/ 3376789 w 6356369"/>
                <a:gd name="connsiteY4113" fmla="*/ 1467137 h 3526875"/>
                <a:gd name="connsiteX4114" fmla="*/ 3389127 w 6356369"/>
                <a:gd name="connsiteY4114" fmla="*/ 1485682 h 3526875"/>
                <a:gd name="connsiteX4115" fmla="*/ 3389650 w 6356369"/>
                <a:gd name="connsiteY4115" fmla="*/ 1486429 h 3526875"/>
                <a:gd name="connsiteX4116" fmla="*/ 3395707 w 6356369"/>
                <a:gd name="connsiteY4116" fmla="*/ 1494505 h 3526875"/>
                <a:gd name="connsiteX4117" fmla="*/ 3396904 w 6356369"/>
                <a:gd name="connsiteY4117" fmla="*/ 1496001 h 3526875"/>
                <a:gd name="connsiteX4118" fmla="*/ 3400268 w 6356369"/>
                <a:gd name="connsiteY4118" fmla="*/ 1500114 h 3526875"/>
                <a:gd name="connsiteX4119" fmla="*/ 3434517 w 6356369"/>
                <a:gd name="connsiteY4119" fmla="*/ 1447545 h 3526875"/>
                <a:gd name="connsiteX4120" fmla="*/ 3464876 w 6356369"/>
                <a:gd name="connsiteY4120" fmla="*/ 1434983 h 3526875"/>
                <a:gd name="connsiteX4121" fmla="*/ 3526268 w 6356369"/>
                <a:gd name="connsiteY4121" fmla="*/ 1447993 h 3526875"/>
                <a:gd name="connsiteX4122" fmla="*/ 3513332 w 6356369"/>
                <a:gd name="connsiteY4122" fmla="*/ 1386527 h 3526875"/>
                <a:gd name="connsiteX4123" fmla="*/ 3525745 w 6356369"/>
                <a:gd name="connsiteY4123" fmla="*/ 1356168 h 3526875"/>
                <a:gd name="connsiteX4124" fmla="*/ 3554683 w 6356369"/>
                <a:gd name="connsiteY4124" fmla="*/ 1339418 h 3526875"/>
                <a:gd name="connsiteX4125" fmla="*/ 3572780 w 6356369"/>
                <a:gd name="connsiteY4125" fmla="*/ 1326406 h 3526875"/>
                <a:gd name="connsiteX4126" fmla="*/ 3578238 w 6356369"/>
                <a:gd name="connsiteY4126" fmla="*/ 1321994 h 3526875"/>
                <a:gd name="connsiteX4127" fmla="*/ 3525670 w 6356369"/>
                <a:gd name="connsiteY4127" fmla="*/ 1287746 h 3526875"/>
                <a:gd name="connsiteX4128" fmla="*/ 3513107 w 6356369"/>
                <a:gd name="connsiteY4128" fmla="*/ 1257462 h 3526875"/>
                <a:gd name="connsiteX4129" fmla="*/ 3526044 w 6356369"/>
                <a:gd name="connsiteY4129" fmla="*/ 1196070 h 3526875"/>
                <a:gd name="connsiteX4130" fmla="*/ 3464652 w 6356369"/>
                <a:gd name="connsiteY4130" fmla="*/ 1209006 h 3526875"/>
                <a:gd name="connsiteX4131" fmla="*/ 3434367 w 6356369"/>
                <a:gd name="connsiteY4131" fmla="*/ 1196444 h 3526875"/>
                <a:gd name="connsiteX4132" fmla="*/ 3400119 w 6356369"/>
                <a:gd name="connsiteY4132" fmla="*/ 1143875 h 3526875"/>
                <a:gd name="connsiteX4133" fmla="*/ 1034617 w 6356369"/>
                <a:gd name="connsiteY4133" fmla="*/ 1143875 h 3526875"/>
                <a:gd name="connsiteX4134" fmla="*/ 1000370 w 6356369"/>
                <a:gd name="connsiteY4134" fmla="*/ 1196368 h 3526875"/>
                <a:gd name="connsiteX4135" fmla="*/ 970084 w 6356369"/>
                <a:gd name="connsiteY4135" fmla="*/ 1209006 h 3526875"/>
                <a:gd name="connsiteX4136" fmla="*/ 908618 w 6356369"/>
                <a:gd name="connsiteY4136" fmla="*/ 1196070 h 3526875"/>
                <a:gd name="connsiteX4137" fmla="*/ 921554 w 6356369"/>
                <a:gd name="connsiteY4137" fmla="*/ 1257387 h 3526875"/>
                <a:gd name="connsiteX4138" fmla="*/ 908992 w 6356369"/>
                <a:gd name="connsiteY4138" fmla="*/ 1287746 h 3526875"/>
                <a:gd name="connsiteX4139" fmla="*/ 889325 w 6356369"/>
                <a:gd name="connsiteY4139" fmla="*/ 1298589 h 3526875"/>
                <a:gd name="connsiteX4140" fmla="*/ 888951 w 6356369"/>
                <a:gd name="connsiteY4140" fmla="*/ 1298813 h 3526875"/>
                <a:gd name="connsiteX4141" fmla="*/ 870780 w 6356369"/>
                <a:gd name="connsiteY4141" fmla="*/ 1310927 h 3526875"/>
                <a:gd name="connsiteX4142" fmla="*/ 856423 w 6356369"/>
                <a:gd name="connsiteY4142" fmla="*/ 1321994 h 3526875"/>
                <a:gd name="connsiteX4143" fmla="*/ 861807 w 6356369"/>
                <a:gd name="connsiteY4143" fmla="*/ 1326331 h 3526875"/>
                <a:gd name="connsiteX4144" fmla="*/ 879978 w 6356369"/>
                <a:gd name="connsiteY4144" fmla="*/ 1339418 h 3526875"/>
                <a:gd name="connsiteX4145" fmla="*/ 908917 w 6356369"/>
                <a:gd name="connsiteY4145" fmla="*/ 1356168 h 3526875"/>
                <a:gd name="connsiteX4146" fmla="*/ 921554 w 6356369"/>
                <a:gd name="connsiteY4146" fmla="*/ 1386527 h 3526875"/>
                <a:gd name="connsiteX4147" fmla="*/ 908543 w 6356369"/>
                <a:gd name="connsiteY4147" fmla="*/ 1447919 h 3526875"/>
                <a:gd name="connsiteX4148" fmla="*/ 970010 w 6356369"/>
                <a:gd name="connsiteY4148" fmla="*/ 1434908 h 3526875"/>
                <a:gd name="connsiteX4149" fmla="*/ 977861 w 6356369"/>
                <a:gd name="connsiteY4149" fmla="*/ 1433637 h 3526875"/>
                <a:gd name="connsiteX4150" fmla="*/ 1000294 w 6356369"/>
                <a:gd name="connsiteY4150" fmla="*/ 1447545 h 3526875"/>
                <a:gd name="connsiteX4151" fmla="*/ 1034543 w 6356369"/>
                <a:gd name="connsiteY4151" fmla="*/ 1500114 h 3526875"/>
                <a:gd name="connsiteX4152" fmla="*/ 1068716 w 6356369"/>
                <a:gd name="connsiteY4152" fmla="*/ 1447545 h 3526875"/>
                <a:gd name="connsiteX4153" fmla="*/ 1099076 w 6356369"/>
                <a:gd name="connsiteY4153" fmla="*/ 1434983 h 3526875"/>
                <a:gd name="connsiteX4154" fmla="*/ 1160468 w 6356369"/>
                <a:gd name="connsiteY4154" fmla="*/ 1447993 h 3526875"/>
                <a:gd name="connsiteX4155" fmla="*/ 1147456 w 6356369"/>
                <a:gd name="connsiteY4155" fmla="*/ 1386527 h 3526875"/>
                <a:gd name="connsiteX4156" fmla="*/ 1160318 w 6356369"/>
                <a:gd name="connsiteY4156" fmla="*/ 1356168 h 3526875"/>
                <a:gd name="connsiteX4157" fmla="*/ 1189257 w 6356369"/>
                <a:gd name="connsiteY4157" fmla="*/ 1339418 h 3526875"/>
                <a:gd name="connsiteX4158" fmla="*/ 1207278 w 6356369"/>
                <a:gd name="connsiteY4158" fmla="*/ 1326406 h 3526875"/>
                <a:gd name="connsiteX4159" fmla="*/ 1212737 w 6356369"/>
                <a:gd name="connsiteY4159" fmla="*/ 1321994 h 3526875"/>
                <a:gd name="connsiteX4160" fmla="*/ 1160168 w 6356369"/>
                <a:gd name="connsiteY4160" fmla="*/ 1287746 h 3526875"/>
                <a:gd name="connsiteX4161" fmla="*/ 1147606 w 6356369"/>
                <a:gd name="connsiteY4161" fmla="*/ 1257387 h 3526875"/>
                <a:gd name="connsiteX4162" fmla="*/ 1160542 w 6356369"/>
                <a:gd name="connsiteY4162" fmla="*/ 1196070 h 3526875"/>
                <a:gd name="connsiteX4163" fmla="*/ 1099076 w 6356369"/>
                <a:gd name="connsiteY4163" fmla="*/ 1209006 h 3526875"/>
                <a:gd name="connsiteX4164" fmla="*/ 1068790 w 6356369"/>
                <a:gd name="connsiteY4164" fmla="*/ 1196368 h 3526875"/>
                <a:gd name="connsiteX4165" fmla="*/ 1034617 w 6356369"/>
                <a:gd name="connsiteY4165" fmla="*/ 1143875 h 3526875"/>
                <a:gd name="connsiteX4166" fmla="*/ 5766144 w 6356369"/>
                <a:gd name="connsiteY4166" fmla="*/ 1143726 h 3526875"/>
                <a:gd name="connsiteX4167" fmla="*/ 5731896 w 6356369"/>
                <a:gd name="connsiteY4167" fmla="*/ 1196294 h 3526875"/>
                <a:gd name="connsiteX4168" fmla="*/ 5701611 w 6356369"/>
                <a:gd name="connsiteY4168" fmla="*/ 1208856 h 3526875"/>
                <a:gd name="connsiteX4169" fmla="*/ 5640144 w 6356369"/>
                <a:gd name="connsiteY4169" fmla="*/ 1195920 h 3526875"/>
                <a:gd name="connsiteX4170" fmla="*/ 5653081 w 6356369"/>
                <a:gd name="connsiteY4170" fmla="*/ 1257237 h 3526875"/>
                <a:gd name="connsiteX4171" fmla="*/ 5640518 w 6356369"/>
                <a:gd name="connsiteY4171" fmla="*/ 1287597 h 3526875"/>
                <a:gd name="connsiteX4172" fmla="*/ 5620927 w 6356369"/>
                <a:gd name="connsiteY4172" fmla="*/ 1298439 h 3526875"/>
                <a:gd name="connsiteX4173" fmla="*/ 5619880 w 6356369"/>
                <a:gd name="connsiteY4173" fmla="*/ 1299113 h 3526875"/>
                <a:gd name="connsiteX4174" fmla="*/ 5611580 w 6356369"/>
                <a:gd name="connsiteY4174" fmla="*/ 1304497 h 3526875"/>
                <a:gd name="connsiteX4175" fmla="*/ 5610308 w 6356369"/>
                <a:gd name="connsiteY4175" fmla="*/ 1305319 h 3526875"/>
                <a:gd name="connsiteX4176" fmla="*/ 5609262 w 6356369"/>
                <a:gd name="connsiteY4176" fmla="*/ 1306067 h 3526875"/>
                <a:gd name="connsiteX4177" fmla="*/ 5588100 w 6356369"/>
                <a:gd name="connsiteY4177" fmla="*/ 1321919 h 3526875"/>
                <a:gd name="connsiteX4178" fmla="*/ 5593484 w 6356369"/>
                <a:gd name="connsiteY4178" fmla="*/ 1326331 h 3526875"/>
                <a:gd name="connsiteX4179" fmla="*/ 5602083 w 6356369"/>
                <a:gd name="connsiteY4179" fmla="*/ 1332837 h 3526875"/>
                <a:gd name="connsiteX4180" fmla="*/ 5602382 w 6356369"/>
                <a:gd name="connsiteY4180" fmla="*/ 1333061 h 3526875"/>
                <a:gd name="connsiteX4181" fmla="*/ 5602980 w 6356369"/>
                <a:gd name="connsiteY4181" fmla="*/ 1333436 h 3526875"/>
                <a:gd name="connsiteX4182" fmla="*/ 5604252 w 6356369"/>
                <a:gd name="connsiteY4182" fmla="*/ 1334407 h 3526875"/>
                <a:gd name="connsiteX4183" fmla="*/ 5605298 w 6356369"/>
                <a:gd name="connsiteY4183" fmla="*/ 1335080 h 3526875"/>
                <a:gd name="connsiteX4184" fmla="*/ 5640518 w 6356369"/>
                <a:gd name="connsiteY4184" fmla="*/ 1356168 h 3526875"/>
                <a:gd name="connsiteX4185" fmla="*/ 5653081 w 6356369"/>
                <a:gd name="connsiteY4185" fmla="*/ 1386527 h 3526875"/>
                <a:gd name="connsiteX4186" fmla="*/ 5640070 w 6356369"/>
                <a:gd name="connsiteY4186" fmla="*/ 1447919 h 3526875"/>
                <a:gd name="connsiteX4187" fmla="*/ 5701536 w 6356369"/>
                <a:gd name="connsiteY4187" fmla="*/ 1434908 h 3526875"/>
                <a:gd name="connsiteX4188" fmla="*/ 5709388 w 6356369"/>
                <a:gd name="connsiteY4188" fmla="*/ 1433637 h 3526875"/>
                <a:gd name="connsiteX4189" fmla="*/ 5731821 w 6356369"/>
                <a:gd name="connsiteY4189" fmla="*/ 1447471 h 3526875"/>
                <a:gd name="connsiteX4190" fmla="*/ 5766070 w 6356369"/>
                <a:gd name="connsiteY4190" fmla="*/ 1500039 h 3526875"/>
                <a:gd name="connsiteX4191" fmla="*/ 5800392 w 6356369"/>
                <a:gd name="connsiteY4191" fmla="*/ 1447471 h 3526875"/>
                <a:gd name="connsiteX4192" fmla="*/ 5830752 w 6356369"/>
                <a:gd name="connsiteY4192" fmla="*/ 1434908 h 3526875"/>
                <a:gd name="connsiteX4193" fmla="*/ 5891994 w 6356369"/>
                <a:gd name="connsiteY4193" fmla="*/ 1447919 h 3526875"/>
                <a:gd name="connsiteX4194" fmla="*/ 5891320 w 6356369"/>
                <a:gd name="connsiteY4194" fmla="*/ 1441039 h 3526875"/>
                <a:gd name="connsiteX4195" fmla="*/ 5882498 w 6356369"/>
                <a:gd name="connsiteY4195" fmla="*/ 1397295 h 3526875"/>
                <a:gd name="connsiteX4196" fmla="*/ 5882198 w 6356369"/>
                <a:gd name="connsiteY4196" fmla="*/ 1396398 h 3526875"/>
                <a:gd name="connsiteX4197" fmla="*/ 5879057 w 6356369"/>
                <a:gd name="connsiteY4197" fmla="*/ 1386378 h 3526875"/>
                <a:gd name="connsiteX4198" fmla="*/ 5878534 w 6356369"/>
                <a:gd name="connsiteY4198" fmla="*/ 1383835 h 3526875"/>
                <a:gd name="connsiteX4199" fmla="*/ 5878085 w 6356369"/>
                <a:gd name="connsiteY4199" fmla="*/ 1381592 h 3526875"/>
                <a:gd name="connsiteX4200" fmla="*/ 5878160 w 6356369"/>
                <a:gd name="connsiteY4200" fmla="*/ 1378451 h 3526875"/>
                <a:gd name="connsiteX4201" fmla="*/ 5878235 w 6356369"/>
                <a:gd name="connsiteY4201" fmla="*/ 1376208 h 3526875"/>
                <a:gd name="connsiteX4202" fmla="*/ 5878609 w 6356369"/>
                <a:gd name="connsiteY4202" fmla="*/ 1373366 h 3526875"/>
                <a:gd name="connsiteX4203" fmla="*/ 5879207 w 6356369"/>
                <a:gd name="connsiteY4203" fmla="*/ 1371123 h 3526875"/>
                <a:gd name="connsiteX4204" fmla="*/ 5880852 w 6356369"/>
                <a:gd name="connsiteY4204" fmla="*/ 1367010 h 3526875"/>
                <a:gd name="connsiteX4205" fmla="*/ 5882273 w 6356369"/>
                <a:gd name="connsiteY4205" fmla="*/ 1364467 h 3526875"/>
                <a:gd name="connsiteX4206" fmla="*/ 5882721 w 6356369"/>
                <a:gd name="connsiteY4206" fmla="*/ 1363646 h 3526875"/>
                <a:gd name="connsiteX4207" fmla="*/ 5883843 w 6356369"/>
                <a:gd name="connsiteY4207" fmla="*/ 1362449 h 3526875"/>
                <a:gd name="connsiteX4208" fmla="*/ 5885713 w 6356369"/>
                <a:gd name="connsiteY4208" fmla="*/ 1360430 h 3526875"/>
                <a:gd name="connsiteX4209" fmla="*/ 5887582 w 6356369"/>
                <a:gd name="connsiteY4209" fmla="*/ 1358784 h 3526875"/>
                <a:gd name="connsiteX4210" fmla="*/ 5890199 w 6356369"/>
                <a:gd name="connsiteY4210" fmla="*/ 1356990 h 3526875"/>
                <a:gd name="connsiteX4211" fmla="*/ 5891994 w 6356369"/>
                <a:gd name="connsiteY4211" fmla="*/ 1355869 h 3526875"/>
                <a:gd name="connsiteX4212" fmla="*/ 5920933 w 6356369"/>
                <a:gd name="connsiteY4212" fmla="*/ 1339119 h 3526875"/>
                <a:gd name="connsiteX4213" fmla="*/ 5921082 w 6356369"/>
                <a:gd name="connsiteY4213" fmla="*/ 1339043 h 3526875"/>
                <a:gd name="connsiteX4214" fmla="*/ 5929831 w 6356369"/>
                <a:gd name="connsiteY4214" fmla="*/ 1332986 h 3526875"/>
                <a:gd name="connsiteX4215" fmla="*/ 5931476 w 6356369"/>
                <a:gd name="connsiteY4215" fmla="*/ 1331790 h 3526875"/>
                <a:gd name="connsiteX4216" fmla="*/ 5938879 w 6356369"/>
                <a:gd name="connsiteY4216" fmla="*/ 1326182 h 3526875"/>
                <a:gd name="connsiteX4217" fmla="*/ 5939402 w 6356369"/>
                <a:gd name="connsiteY4217" fmla="*/ 1325808 h 3526875"/>
                <a:gd name="connsiteX4218" fmla="*/ 5944413 w 6356369"/>
                <a:gd name="connsiteY4218" fmla="*/ 1321695 h 3526875"/>
                <a:gd name="connsiteX4219" fmla="*/ 5891920 w 6356369"/>
                <a:gd name="connsiteY4219" fmla="*/ 1287447 h 3526875"/>
                <a:gd name="connsiteX4220" fmla="*/ 5891844 w 6356369"/>
                <a:gd name="connsiteY4220" fmla="*/ 1287447 h 3526875"/>
                <a:gd name="connsiteX4221" fmla="*/ 5891172 w 6356369"/>
                <a:gd name="connsiteY4221" fmla="*/ 1286998 h 3526875"/>
                <a:gd name="connsiteX4222" fmla="*/ 5887432 w 6356369"/>
                <a:gd name="connsiteY4222" fmla="*/ 1284531 h 3526875"/>
                <a:gd name="connsiteX4223" fmla="*/ 5886012 w 6356369"/>
                <a:gd name="connsiteY4223" fmla="*/ 1283260 h 3526875"/>
                <a:gd name="connsiteX4224" fmla="*/ 5883619 w 6356369"/>
                <a:gd name="connsiteY4224" fmla="*/ 1280717 h 3526875"/>
                <a:gd name="connsiteX4225" fmla="*/ 5882796 w 6356369"/>
                <a:gd name="connsiteY4225" fmla="*/ 1279820 h 3526875"/>
                <a:gd name="connsiteX4226" fmla="*/ 5882422 w 6356369"/>
                <a:gd name="connsiteY4226" fmla="*/ 1279147 h 3526875"/>
                <a:gd name="connsiteX4227" fmla="*/ 5880404 w 6356369"/>
                <a:gd name="connsiteY4227" fmla="*/ 1275483 h 3526875"/>
                <a:gd name="connsiteX4228" fmla="*/ 5879506 w 6356369"/>
                <a:gd name="connsiteY4228" fmla="*/ 1273090 h 3526875"/>
                <a:gd name="connsiteX4229" fmla="*/ 5878609 w 6356369"/>
                <a:gd name="connsiteY4229" fmla="*/ 1269949 h 3526875"/>
                <a:gd name="connsiteX4230" fmla="*/ 5878235 w 6356369"/>
                <a:gd name="connsiteY4230" fmla="*/ 1267407 h 3526875"/>
                <a:gd name="connsiteX4231" fmla="*/ 5878160 w 6356369"/>
                <a:gd name="connsiteY4231" fmla="*/ 1264864 h 3526875"/>
                <a:gd name="connsiteX4232" fmla="*/ 5878310 w 6356369"/>
                <a:gd name="connsiteY4232" fmla="*/ 1262098 h 3526875"/>
                <a:gd name="connsiteX4233" fmla="*/ 5878759 w 6356369"/>
                <a:gd name="connsiteY4233" fmla="*/ 1259705 h 3526875"/>
                <a:gd name="connsiteX4234" fmla="*/ 5879207 w 6356369"/>
                <a:gd name="connsiteY4234" fmla="*/ 1257312 h 3526875"/>
                <a:gd name="connsiteX4235" fmla="*/ 5882348 w 6356369"/>
                <a:gd name="connsiteY4235" fmla="*/ 1247292 h 3526875"/>
                <a:gd name="connsiteX4236" fmla="*/ 5882572 w 6356369"/>
                <a:gd name="connsiteY4236" fmla="*/ 1246544 h 3526875"/>
                <a:gd name="connsiteX4237" fmla="*/ 5891396 w 6356369"/>
                <a:gd name="connsiteY4237" fmla="*/ 1202874 h 3526875"/>
                <a:gd name="connsiteX4238" fmla="*/ 5891396 w 6356369"/>
                <a:gd name="connsiteY4238" fmla="*/ 1202650 h 3526875"/>
                <a:gd name="connsiteX4239" fmla="*/ 5892069 w 6356369"/>
                <a:gd name="connsiteY4239" fmla="*/ 1195920 h 3526875"/>
                <a:gd name="connsiteX4240" fmla="*/ 5830752 w 6356369"/>
                <a:gd name="connsiteY4240" fmla="*/ 1208856 h 3526875"/>
                <a:gd name="connsiteX4241" fmla="*/ 5800466 w 6356369"/>
                <a:gd name="connsiteY4241" fmla="*/ 1196294 h 3526875"/>
                <a:gd name="connsiteX4242" fmla="*/ 5766144 w 6356369"/>
                <a:gd name="connsiteY4242" fmla="*/ 1143726 h 3526875"/>
                <a:gd name="connsiteX4243" fmla="*/ 4690100 w 6356369"/>
                <a:gd name="connsiteY4243" fmla="*/ 1063938 h 3526875"/>
                <a:gd name="connsiteX4244" fmla="*/ 4618688 w 6356369"/>
                <a:gd name="connsiteY4244" fmla="*/ 1107982 h 3526875"/>
                <a:gd name="connsiteX4245" fmla="*/ 4627138 w 6356369"/>
                <a:gd name="connsiteY4245" fmla="*/ 1118376 h 3526875"/>
                <a:gd name="connsiteX4246" fmla="*/ 4642467 w 6356369"/>
                <a:gd name="connsiteY4246" fmla="*/ 1139538 h 3526875"/>
                <a:gd name="connsiteX4247" fmla="*/ 4652263 w 6356369"/>
                <a:gd name="connsiteY4247" fmla="*/ 1155316 h 3526875"/>
                <a:gd name="connsiteX4248" fmla="*/ 4709468 w 6356369"/>
                <a:gd name="connsiteY4248" fmla="*/ 1145744 h 3526875"/>
                <a:gd name="connsiteX4249" fmla="*/ 4690100 w 6356369"/>
                <a:gd name="connsiteY4249" fmla="*/ 1063938 h 3526875"/>
                <a:gd name="connsiteX4250" fmla="*/ 4476312 w 6356369"/>
                <a:gd name="connsiteY4250" fmla="*/ 1063938 h 3526875"/>
                <a:gd name="connsiteX4251" fmla="*/ 4456945 w 6356369"/>
                <a:gd name="connsiteY4251" fmla="*/ 1145744 h 3526875"/>
                <a:gd name="connsiteX4252" fmla="*/ 4514150 w 6356369"/>
                <a:gd name="connsiteY4252" fmla="*/ 1155316 h 3526875"/>
                <a:gd name="connsiteX4253" fmla="*/ 4523946 w 6356369"/>
                <a:gd name="connsiteY4253" fmla="*/ 1139613 h 3526875"/>
                <a:gd name="connsiteX4254" fmla="*/ 4547874 w 6356369"/>
                <a:gd name="connsiteY4254" fmla="*/ 1108057 h 3526875"/>
                <a:gd name="connsiteX4255" fmla="*/ 4476312 w 6356369"/>
                <a:gd name="connsiteY4255" fmla="*/ 1063938 h 3526875"/>
                <a:gd name="connsiteX4256" fmla="*/ 3507126 w 6356369"/>
                <a:gd name="connsiteY4256" fmla="*/ 1063938 h 3526875"/>
                <a:gd name="connsiteX4257" fmla="*/ 3435638 w 6356369"/>
                <a:gd name="connsiteY4257" fmla="*/ 1108057 h 3526875"/>
                <a:gd name="connsiteX4258" fmla="*/ 3469288 w 6356369"/>
                <a:gd name="connsiteY4258" fmla="*/ 1155316 h 3526875"/>
                <a:gd name="connsiteX4259" fmla="*/ 3526492 w 6356369"/>
                <a:gd name="connsiteY4259" fmla="*/ 1145744 h 3526875"/>
                <a:gd name="connsiteX4260" fmla="*/ 3507126 w 6356369"/>
                <a:gd name="connsiteY4260" fmla="*/ 1063938 h 3526875"/>
                <a:gd name="connsiteX4261" fmla="*/ 2324225 w 6356369"/>
                <a:gd name="connsiteY4261" fmla="*/ 1063938 h 3526875"/>
                <a:gd name="connsiteX4262" fmla="*/ 2252813 w 6356369"/>
                <a:gd name="connsiteY4262" fmla="*/ 1108057 h 3526875"/>
                <a:gd name="connsiteX4263" fmla="*/ 2286462 w 6356369"/>
                <a:gd name="connsiteY4263" fmla="*/ 1155316 h 3526875"/>
                <a:gd name="connsiteX4264" fmla="*/ 2343592 w 6356369"/>
                <a:gd name="connsiteY4264" fmla="*/ 1145744 h 3526875"/>
                <a:gd name="connsiteX4265" fmla="*/ 2324225 w 6356369"/>
                <a:gd name="connsiteY4265" fmla="*/ 1063938 h 3526875"/>
                <a:gd name="connsiteX4266" fmla="*/ 1141325 w 6356369"/>
                <a:gd name="connsiteY4266" fmla="*/ 1063938 h 3526875"/>
                <a:gd name="connsiteX4267" fmla="*/ 1069838 w 6356369"/>
                <a:gd name="connsiteY4267" fmla="*/ 1108057 h 3526875"/>
                <a:gd name="connsiteX4268" fmla="*/ 1103487 w 6356369"/>
                <a:gd name="connsiteY4268" fmla="*/ 1155316 h 3526875"/>
                <a:gd name="connsiteX4269" fmla="*/ 1160691 w 6356369"/>
                <a:gd name="connsiteY4269" fmla="*/ 1145744 h 3526875"/>
                <a:gd name="connsiteX4270" fmla="*/ 1141325 w 6356369"/>
                <a:gd name="connsiteY4270" fmla="*/ 1063938 h 3526875"/>
                <a:gd name="connsiteX4271" fmla="*/ 927611 w 6356369"/>
                <a:gd name="connsiteY4271" fmla="*/ 1063938 h 3526875"/>
                <a:gd name="connsiteX4272" fmla="*/ 908244 w 6356369"/>
                <a:gd name="connsiteY4272" fmla="*/ 1145744 h 3526875"/>
                <a:gd name="connsiteX4273" fmla="*/ 965449 w 6356369"/>
                <a:gd name="connsiteY4273" fmla="*/ 1155316 h 3526875"/>
                <a:gd name="connsiteX4274" fmla="*/ 999098 w 6356369"/>
                <a:gd name="connsiteY4274" fmla="*/ 1108057 h 3526875"/>
                <a:gd name="connsiteX4275" fmla="*/ 927611 w 6356369"/>
                <a:gd name="connsiteY4275" fmla="*/ 1063938 h 3526875"/>
                <a:gd name="connsiteX4276" fmla="*/ 5873000 w 6356369"/>
                <a:gd name="connsiteY4276" fmla="*/ 1063863 h 3526875"/>
                <a:gd name="connsiteX4277" fmla="*/ 5801514 w 6356369"/>
                <a:gd name="connsiteY4277" fmla="*/ 1107982 h 3526875"/>
                <a:gd name="connsiteX4278" fmla="*/ 5835164 w 6356369"/>
                <a:gd name="connsiteY4278" fmla="*/ 1155241 h 3526875"/>
                <a:gd name="connsiteX4279" fmla="*/ 5892368 w 6356369"/>
                <a:gd name="connsiteY4279" fmla="*/ 1145670 h 3526875"/>
                <a:gd name="connsiteX4280" fmla="*/ 5873000 w 6356369"/>
                <a:gd name="connsiteY4280" fmla="*/ 1063863 h 3526875"/>
                <a:gd name="connsiteX4281" fmla="*/ 5659213 w 6356369"/>
                <a:gd name="connsiteY4281" fmla="*/ 1063863 h 3526875"/>
                <a:gd name="connsiteX4282" fmla="*/ 5639846 w 6356369"/>
                <a:gd name="connsiteY4282" fmla="*/ 1145670 h 3526875"/>
                <a:gd name="connsiteX4283" fmla="*/ 5697050 w 6356369"/>
                <a:gd name="connsiteY4283" fmla="*/ 1155241 h 3526875"/>
                <a:gd name="connsiteX4284" fmla="*/ 5730700 w 6356369"/>
                <a:gd name="connsiteY4284" fmla="*/ 1107982 h 3526875"/>
                <a:gd name="connsiteX4285" fmla="*/ 5659213 w 6356369"/>
                <a:gd name="connsiteY4285" fmla="*/ 1063863 h 3526875"/>
                <a:gd name="connsiteX4286" fmla="*/ 2110511 w 6356369"/>
                <a:gd name="connsiteY4286" fmla="*/ 1063863 h 3526875"/>
                <a:gd name="connsiteX4287" fmla="*/ 2091144 w 6356369"/>
                <a:gd name="connsiteY4287" fmla="*/ 1145670 h 3526875"/>
                <a:gd name="connsiteX4288" fmla="*/ 2148349 w 6356369"/>
                <a:gd name="connsiteY4288" fmla="*/ 1155241 h 3526875"/>
                <a:gd name="connsiteX4289" fmla="*/ 2181998 w 6356369"/>
                <a:gd name="connsiteY4289" fmla="*/ 1108057 h 3526875"/>
                <a:gd name="connsiteX4290" fmla="*/ 2110511 w 6356369"/>
                <a:gd name="connsiteY4290" fmla="*/ 1063863 h 3526875"/>
                <a:gd name="connsiteX4291" fmla="*/ 3293562 w 6356369"/>
                <a:gd name="connsiteY4291" fmla="*/ 1063788 h 3526875"/>
                <a:gd name="connsiteX4292" fmla="*/ 3292738 w 6356369"/>
                <a:gd name="connsiteY4292" fmla="*/ 1065733 h 3526875"/>
                <a:gd name="connsiteX4293" fmla="*/ 3289822 w 6356369"/>
                <a:gd name="connsiteY4293" fmla="*/ 1073360 h 3526875"/>
                <a:gd name="connsiteX4294" fmla="*/ 3284738 w 6356369"/>
                <a:gd name="connsiteY4294" fmla="*/ 1088839 h 3526875"/>
                <a:gd name="connsiteX4295" fmla="*/ 3274194 w 6356369"/>
                <a:gd name="connsiteY4295" fmla="*/ 1145595 h 3526875"/>
                <a:gd name="connsiteX4296" fmla="*/ 3331324 w 6356369"/>
                <a:gd name="connsiteY4296" fmla="*/ 1155167 h 3526875"/>
                <a:gd name="connsiteX4297" fmla="*/ 3334016 w 6356369"/>
                <a:gd name="connsiteY4297" fmla="*/ 1150680 h 3526875"/>
                <a:gd name="connsiteX4298" fmla="*/ 3334165 w 6356369"/>
                <a:gd name="connsiteY4298" fmla="*/ 1150381 h 3526875"/>
                <a:gd name="connsiteX4299" fmla="*/ 3335138 w 6356369"/>
                <a:gd name="connsiteY4299" fmla="*/ 1148885 h 3526875"/>
                <a:gd name="connsiteX4300" fmla="*/ 3348448 w 6356369"/>
                <a:gd name="connsiteY4300" fmla="*/ 1128920 h 3526875"/>
                <a:gd name="connsiteX4301" fmla="*/ 3348597 w 6356369"/>
                <a:gd name="connsiteY4301" fmla="*/ 1128770 h 3526875"/>
                <a:gd name="connsiteX4302" fmla="*/ 3348672 w 6356369"/>
                <a:gd name="connsiteY4302" fmla="*/ 1128621 h 3526875"/>
                <a:gd name="connsiteX4303" fmla="*/ 3349271 w 6356369"/>
                <a:gd name="connsiteY4303" fmla="*/ 1127798 h 3526875"/>
                <a:gd name="connsiteX4304" fmla="*/ 3354954 w 6356369"/>
                <a:gd name="connsiteY4304" fmla="*/ 1120245 h 3526875"/>
                <a:gd name="connsiteX4305" fmla="*/ 3357571 w 6356369"/>
                <a:gd name="connsiteY4305" fmla="*/ 1116881 h 3526875"/>
                <a:gd name="connsiteX4306" fmla="*/ 3364749 w 6356369"/>
                <a:gd name="connsiteY4306" fmla="*/ 1108057 h 3526875"/>
                <a:gd name="connsiteX4307" fmla="*/ 3364824 w 6356369"/>
                <a:gd name="connsiteY4307" fmla="*/ 1107982 h 3526875"/>
                <a:gd name="connsiteX4308" fmla="*/ 3293562 w 6356369"/>
                <a:gd name="connsiteY4308" fmla="*/ 1063788 h 3526875"/>
                <a:gd name="connsiteX4309" fmla="*/ 5307012 w 6356369"/>
                <a:gd name="connsiteY4309" fmla="*/ 1053993 h 3526875"/>
                <a:gd name="connsiteX4310" fmla="*/ 5282112 w 6356369"/>
                <a:gd name="connsiteY4310" fmla="*/ 1090708 h 3526875"/>
                <a:gd name="connsiteX4311" fmla="*/ 5282037 w 6356369"/>
                <a:gd name="connsiteY4311" fmla="*/ 1090783 h 3526875"/>
                <a:gd name="connsiteX4312" fmla="*/ 5278672 w 6356369"/>
                <a:gd name="connsiteY4312" fmla="*/ 1094821 h 3526875"/>
                <a:gd name="connsiteX4313" fmla="*/ 5265810 w 6356369"/>
                <a:gd name="connsiteY4313" fmla="*/ 1109851 h 3526875"/>
                <a:gd name="connsiteX4314" fmla="*/ 5264763 w 6356369"/>
                <a:gd name="connsiteY4314" fmla="*/ 1110973 h 3526875"/>
                <a:gd name="connsiteX4315" fmla="*/ 5264688 w 6356369"/>
                <a:gd name="connsiteY4315" fmla="*/ 1111048 h 3526875"/>
                <a:gd name="connsiteX4316" fmla="*/ 5264688 w 6356369"/>
                <a:gd name="connsiteY4316" fmla="*/ 1111122 h 3526875"/>
                <a:gd name="connsiteX4317" fmla="*/ 5255341 w 6356369"/>
                <a:gd name="connsiteY4317" fmla="*/ 1120844 h 3526875"/>
                <a:gd name="connsiteX4318" fmla="*/ 5254144 w 6356369"/>
                <a:gd name="connsiteY4318" fmla="*/ 1121966 h 3526875"/>
                <a:gd name="connsiteX4319" fmla="*/ 5217878 w 6356369"/>
                <a:gd name="connsiteY4319" fmla="*/ 1152923 h 3526875"/>
                <a:gd name="connsiteX4320" fmla="*/ 5259902 w 6356369"/>
                <a:gd name="connsiteY4320" fmla="*/ 1232860 h 3526875"/>
                <a:gd name="connsiteX4321" fmla="*/ 5283607 w 6356369"/>
                <a:gd name="connsiteY4321" fmla="*/ 1238468 h 3526875"/>
                <a:gd name="connsiteX4322" fmla="*/ 5285402 w 6356369"/>
                <a:gd name="connsiteY4322" fmla="*/ 1239066 h 3526875"/>
                <a:gd name="connsiteX4323" fmla="*/ 5295497 w 6356369"/>
                <a:gd name="connsiteY4323" fmla="*/ 1243030 h 3526875"/>
                <a:gd name="connsiteX4324" fmla="*/ 5296543 w 6356369"/>
                <a:gd name="connsiteY4324" fmla="*/ 1243478 h 3526875"/>
                <a:gd name="connsiteX4325" fmla="*/ 5296768 w 6356369"/>
                <a:gd name="connsiteY4325" fmla="*/ 1243553 h 3526875"/>
                <a:gd name="connsiteX4326" fmla="*/ 5296917 w 6356369"/>
                <a:gd name="connsiteY4326" fmla="*/ 1243628 h 3526875"/>
                <a:gd name="connsiteX4327" fmla="*/ 5297740 w 6356369"/>
                <a:gd name="connsiteY4327" fmla="*/ 1244002 h 3526875"/>
                <a:gd name="connsiteX4328" fmla="*/ 5302750 w 6356369"/>
                <a:gd name="connsiteY4328" fmla="*/ 1246395 h 3526875"/>
                <a:gd name="connsiteX4329" fmla="*/ 5302899 w 6356369"/>
                <a:gd name="connsiteY4329" fmla="*/ 1246469 h 3526875"/>
                <a:gd name="connsiteX4330" fmla="*/ 5304246 w 6356369"/>
                <a:gd name="connsiteY4330" fmla="*/ 1247217 h 3526875"/>
                <a:gd name="connsiteX4331" fmla="*/ 5306563 w 6356369"/>
                <a:gd name="connsiteY4331" fmla="*/ 1248489 h 3526875"/>
                <a:gd name="connsiteX4332" fmla="*/ 5309778 w 6356369"/>
                <a:gd name="connsiteY4332" fmla="*/ 1250358 h 3526875"/>
                <a:gd name="connsiteX4333" fmla="*/ 5314265 w 6356369"/>
                <a:gd name="connsiteY4333" fmla="*/ 1253199 h 3526875"/>
                <a:gd name="connsiteX4334" fmla="*/ 5336474 w 6356369"/>
                <a:gd name="connsiteY4334" fmla="*/ 1271295 h 3526875"/>
                <a:gd name="connsiteX4335" fmla="*/ 5345522 w 6356369"/>
                <a:gd name="connsiteY4335" fmla="*/ 1281540 h 3526875"/>
                <a:gd name="connsiteX4336" fmla="*/ 5379546 w 6356369"/>
                <a:gd name="connsiteY4336" fmla="*/ 1241310 h 3526875"/>
                <a:gd name="connsiteX4337" fmla="*/ 5446472 w 6356369"/>
                <a:gd name="connsiteY4337" fmla="*/ 1189639 h 3526875"/>
                <a:gd name="connsiteX4338" fmla="*/ 5435704 w 6356369"/>
                <a:gd name="connsiteY4338" fmla="*/ 1105814 h 3526875"/>
                <a:gd name="connsiteX4339" fmla="*/ 5438769 w 6356369"/>
                <a:gd name="connsiteY4339" fmla="*/ 1061171 h 3526875"/>
                <a:gd name="connsiteX4340" fmla="*/ 5307012 w 6356369"/>
                <a:gd name="connsiteY4340" fmla="*/ 1053993 h 3526875"/>
                <a:gd name="connsiteX4341" fmla="*/ 6225276 w 6356369"/>
                <a:gd name="connsiteY4341" fmla="*/ 1053918 h 3526875"/>
                <a:gd name="connsiteX4342" fmla="*/ 6093444 w 6356369"/>
                <a:gd name="connsiteY4342" fmla="*/ 1061097 h 3526875"/>
                <a:gd name="connsiteX4343" fmla="*/ 6096509 w 6356369"/>
                <a:gd name="connsiteY4343" fmla="*/ 1105738 h 3526875"/>
                <a:gd name="connsiteX4344" fmla="*/ 6085742 w 6356369"/>
                <a:gd name="connsiteY4344" fmla="*/ 1189564 h 3526875"/>
                <a:gd name="connsiteX4345" fmla="*/ 6152592 w 6356369"/>
                <a:gd name="connsiteY4345" fmla="*/ 1241235 h 3526875"/>
                <a:gd name="connsiteX4346" fmla="*/ 6183176 w 6356369"/>
                <a:gd name="connsiteY4346" fmla="*/ 1276605 h 3526875"/>
                <a:gd name="connsiteX4347" fmla="*/ 6187514 w 6356369"/>
                <a:gd name="connsiteY4347" fmla="*/ 1271894 h 3526875"/>
                <a:gd name="connsiteX4348" fmla="*/ 6188036 w 6356369"/>
                <a:gd name="connsiteY4348" fmla="*/ 1271221 h 3526875"/>
                <a:gd name="connsiteX4349" fmla="*/ 6201048 w 6356369"/>
                <a:gd name="connsiteY4349" fmla="*/ 1259779 h 3526875"/>
                <a:gd name="connsiteX4350" fmla="*/ 6201272 w 6356369"/>
                <a:gd name="connsiteY4350" fmla="*/ 1259630 h 3526875"/>
                <a:gd name="connsiteX4351" fmla="*/ 6206881 w 6356369"/>
                <a:gd name="connsiteY4351" fmla="*/ 1255592 h 3526875"/>
                <a:gd name="connsiteX4352" fmla="*/ 6208450 w 6356369"/>
                <a:gd name="connsiteY4352" fmla="*/ 1254471 h 3526875"/>
                <a:gd name="connsiteX4353" fmla="*/ 6215928 w 6356369"/>
                <a:gd name="connsiteY4353" fmla="*/ 1249760 h 3526875"/>
                <a:gd name="connsiteX4354" fmla="*/ 6234249 w 6356369"/>
                <a:gd name="connsiteY4354" fmla="*/ 1240861 h 3526875"/>
                <a:gd name="connsiteX4355" fmla="*/ 6246886 w 6356369"/>
                <a:gd name="connsiteY4355" fmla="*/ 1236673 h 3526875"/>
                <a:gd name="connsiteX4356" fmla="*/ 6247784 w 6356369"/>
                <a:gd name="connsiteY4356" fmla="*/ 1236374 h 3526875"/>
                <a:gd name="connsiteX4357" fmla="*/ 6247934 w 6356369"/>
                <a:gd name="connsiteY4357" fmla="*/ 1236300 h 3526875"/>
                <a:gd name="connsiteX4358" fmla="*/ 6248232 w 6356369"/>
                <a:gd name="connsiteY4358" fmla="*/ 1236225 h 3526875"/>
                <a:gd name="connsiteX4359" fmla="*/ 6264608 w 6356369"/>
                <a:gd name="connsiteY4359" fmla="*/ 1232785 h 3526875"/>
                <a:gd name="connsiteX4360" fmla="*/ 6303194 w 6356369"/>
                <a:gd name="connsiteY4360" fmla="*/ 1156139 h 3526875"/>
                <a:gd name="connsiteX4361" fmla="*/ 6310148 w 6356369"/>
                <a:gd name="connsiteY4361" fmla="*/ 1149783 h 3526875"/>
                <a:gd name="connsiteX4362" fmla="*/ 6276947 w 6356369"/>
                <a:gd name="connsiteY4362" fmla="*/ 1120769 h 3526875"/>
                <a:gd name="connsiteX4363" fmla="*/ 6225276 w 6356369"/>
                <a:gd name="connsiteY4363" fmla="*/ 1053918 h 3526875"/>
                <a:gd name="connsiteX4364" fmla="*/ 5042301 w 6356369"/>
                <a:gd name="connsiteY4364" fmla="*/ 1053918 h 3526875"/>
                <a:gd name="connsiteX4365" fmla="*/ 4910468 w 6356369"/>
                <a:gd name="connsiteY4365" fmla="*/ 1061097 h 3526875"/>
                <a:gd name="connsiteX4366" fmla="*/ 4913684 w 6356369"/>
                <a:gd name="connsiteY4366" fmla="*/ 1105814 h 3526875"/>
                <a:gd name="connsiteX4367" fmla="*/ 4902916 w 6356369"/>
                <a:gd name="connsiteY4367" fmla="*/ 1189639 h 3526875"/>
                <a:gd name="connsiteX4368" fmla="*/ 4969768 w 6356369"/>
                <a:gd name="connsiteY4368" fmla="*/ 1241310 h 3526875"/>
                <a:gd name="connsiteX4369" fmla="*/ 5000350 w 6356369"/>
                <a:gd name="connsiteY4369" fmla="*/ 1276679 h 3526875"/>
                <a:gd name="connsiteX4370" fmla="*/ 5004613 w 6356369"/>
                <a:gd name="connsiteY4370" fmla="*/ 1272043 h 3526875"/>
                <a:gd name="connsiteX4371" fmla="*/ 5005136 w 6356369"/>
                <a:gd name="connsiteY4371" fmla="*/ 1271370 h 3526875"/>
                <a:gd name="connsiteX4372" fmla="*/ 5016951 w 6356369"/>
                <a:gd name="connsiteY4372" fmla="*/ 1260827 h 3526875"/>
                <a:gd name="connsiteX4373" fmla="*/ 5018372 w 6356369"/>
                <a:gd name="connsiteY4373" fmla="*/ 1259630 h 3526875"/>
                <a:gd name="connsiteX4374" fmla="*/ 5021588 w 6356369"/>
                <a:gd name="connsiteY4374" fmla="*/ 1257312 h 3526875"/>
                <a:gd name="connsiteX4375" fmla="*/ 5025550 w 6356369"/>
                <a:gd name="connsiteY4375" fmla="*/ 1254471 h 3526875"/>
                <a:gd name="connsiteX4376" fmla="*/ 5033028 w 6356369"/>
                <a:gd name="connsiteY4376" fmla="*/ 1249760 h 3526875"/>
                <a:gd name="connsiteX4377" fmla="*/ 5051200 w 6356369"/>
                <a:gd name="connsiteY4377" fmla="*/ 1240936 h 3526875"/>
                <a:gd name="connsiteX4378" fmla="*/ 5063986 w 6356369"/>
                <a:gd name="connsiteY4378" fmla="*/ 1236673 h 3526875"/>
                <a:gd name="connsiteX4379" fmla="*/ 5064883 w 6356369"/>
                <a:gd name="connsiteY4379" fmla="*/ 1236374 h 3526875"/>
                <a:gd name="connsiteX4380" fmla="*/ 5065033 w 6356369"/>
                <a:gd name="connsiteY4380" fmla="*/ 1236300 h 3526875"/>
                <a:gd name="connsiteX4381" fmla="*/ 5065332 w 6356369"/>
                <a:gd name="connsiteY4381" fmla="*/ 1236225 h 3526875"/>
                <a:gd name="connsiteX4382" fmla="*/ 5081783 w 6356369"/>
                <a:gd name="connsiteY4382" fmla="*/ 1232785 h 3526875"/>
                <a:gd name="connsiteX4383" fmla="*/ 5120443 w 6356369"/>
                <a:gd name="connsiteY4383" fmla="*/ 1156139 h 3526875"/>
                <a:gd name="connsiteX4384" fmla="*/ 5127248 w 6356369"/>
                <a:gd name="connsiteY4384" fmla="*/ 1149857 h 3526875"/>
                <a:gd name="connsiteX4385" fmla="*/ 5094046 w 6356369"/>
                <a:gd name="connsiteY4385" fmla="*/ 1120844 h 3526875"/>
                <a:gd name="connsiteX4386" fmla="*/ 5042301 w 6356369"/>
                <a:gd name="connsiteY4386" fmla="*/ 1053918 h 3526875"/>
                <a:gd name="connsiteX4387" fmla="*/ 4124037 w 6356369"/>
                <a:gd name="connsiteY4387" fmla="*/ 1053918 h 3526875"/>
                <a:gd name="connsiteX4388" fmla="*/ 4072366 w 6356369"/>
                <a:gd name="connsiteY4388" fmla="*/ 1120844 h 3526875"/>
                <a:gd name="connsiteX4389" fmla="*/ 4034977 w 6356369"/>
                <a:gd name="connsiteY4389" fmla="*/ 1152923 h 3526875"/>
                <a:gd name="connsiteX4390" fmla="*/ 4077002 w 6356369"/>
                <a:gd name="connsiteY4390" fmla="*/ 1232860 h 3526875"/>
                <a:gd name="connsiteX4391" fmla="*/ 4100706 w 6356369"/>
                <a:gd name="connsiteY4391" fmla="*/ 1238468 h 3526875"/>
                <a:gd name="connsiteX4392" fmla="*/ 4100931 w 6356369"/>
                <a:gd name="connsiteY4392" fmla="*/ 1238543 h 3526875"/>
                <a:gd name="connsiteX4393" fmla="*/ 4112671 w 6356369"/>
                <a:gd name="connsiteY4393" fmla="*/ 1243105 h 3526875"/>
                <a:gd name="connsiteX4394" fmla="*/ 4113718 w 6356369"/>
                <a:gd name="connsiteY4394" fmla="*/ 1243553 h 3526875"/>
                <a:gd name="connsiteX4395" fmla="*/ 4114017 w 6356369"/>
                <a:gd name="connsiteY4395" fmla="*/ 1243703 h 3526875"/>
                <a:gd name="connsiteX4396" fmla="*/ 4114166 w 6356369"/>
                <a:gd name="connsiteY4396" fmla="*/ 1243777 h 3526875"/>
                <a:gd name="connsiteX4397" fmla="*/ 4115662 w 6356369"/>
                <a:gd name="connsiteY4397" fmla="*/ 1244450 h 3526875"/>
                <a:gd name="connsiteX4398" fmla="*/ 4119924 w 6356369"/>
                <a:gd name="connsiteY4398" fmla="*/ 1246544 h 3526875"/>
                <a:gd name="connsiteX4399" fmla="*/ 4119998 w 6356369"/>
                <a:gd name="connsiteY4399" fmla="*/ 1246544 h 3526875"/>
                <a:gd name="connsiteX4400" fmla="*/ 4120223 w 6356369"/>
                <a:gd name="connsiteY4400" fmla="*/ 1246619 h 3526875"/>
                <a:gd name="connsiteX4401" fmla="*/ 4131440 w 6356369"/>
                <a:gd name="connsiteY4401" fmla="*/ 1253199 h 3526875"/>
                <a:gd name="connsiteX4402" fmla="*/ 4153649 w 6356369"/>
                <a:gd name="connsiteY4402" fmla="*/ 1271295 h 3526875"/>
                <a:gd name="connsiteX4403" fmla="*/ 4162622 w 6356369"/>
                <a:gd name="connsiteY4403" fmla="*/ 1281391 h 3526875"/>
                <a:gd name="connsiteX4404" fmla="*/ 4167557 w 6356369"/>
                <a:gd name="connsiteY4404" fmla="*/ 1274660 h 3526875"/>
                <a:gd name="connsiteX4405" fmla="*/ 4168006 w 6356369"/>
                <a:gd name="connsiteY4405" fmla="*/ 1273987 h 3526875"/>
                <a:gd name="connsiteX4406" fmla="*/ 4168006 w 6356369"/>
                <a:gd name="connsiteY4406" fmla="*/ 1273913 h 3526875"/>
                <a:gd name="connsiteX4407" fmla="*/ 4168080 w 6356369"/>
                <a:gd name="connsiteY4407" fmla="*/ 1273838 h 3526875"/>
                <a:gd name="connsiteX4408" fmla="*/ 4178848 w 6356369"/>
                <a:gd name="connsiteY4408" fmla="*/ 1260752 h 3526875"/>
                <a:gd name="connsiteX4409" fmla="*/ 4196646 w 6356369"/>
                <a:gd name="connsiteY4409" fmla="*/ 1241235 h 3526875"/>
                <a:gd name="connsiteX4410" fmla="*/ 4263572 w 6356369"/>
                <a:gd name="connsiteY4410" fmla="*/ 1189564 h 3526875"/>
                <a:gd name="connsiteX4411" fmla="*/ 4252804 w 6356369"/>
                <a:gd name="connsiteY4411" fmla="*/ 1105738 h 3526875"/>
                <a:gd name="connsiteX4412" fmla="*/ 4255870 w 6356369"/>
                <a:gd name="connsiteY4412" fmla="*/ 1061097 h 3526875"/>
                <a:gd name="connsiteX4413" fmla="*/ 4124037 w 6356369"/>
                <a:gd name="connsiteY4413" fmla="*/ 1053918 h 3526875"/>
                <a:gd name="connsiteX4414" fmla="*/ 3859326 w 6356369"/>
                <a:gd name="connsiteY4414" fmla="*/ 1053918 h 3526875"/>
                <a:gd name="connsiteX4415" fmla="*/ 3727493 w 6356369"/>
                <a:gd name="connsiteY4415" fmla="*/ 1061097 h 3526875"/>
                <a:gd name="connsiteX4416" fmla="*/ 3730559 w 6356369"/>
                <a:gd name="connsiteY4416" fmla="*/ 1105963 h 3526875"/>
                <a:gd name="connsiteX4417" fmla="*/ 3719866 w 6356369"/>
                <a:gd name="connsiteY4417" fmla="*/ 1189788 h 3526875"/>
                <a:gd name="connsiteX4418" fmla="*/ 3786717 w 6356369"/>
                <a:gd name="connsiteY4418" fmla="*/ 1241459 h 3526875"/>
                <a:gd name="connsiteX4419" fmla="*/ 3817301 w 6356369"/>
                <a:gd name="connsiteY4419" fmla="*/ 1276829 h 3526875"/>
                <a:gd name="connsiteX4420" fmla="*/ 3821489 w 6356369"/>
                <a:gd name="connsiteY4420" fmla="*/ 1272267 h 3526875"/>
                <a:gd name="connsiteX4421" fmla="*/ 3822087 w 6356369"/>
                <a:gd name="connsiteY4421" fmla="*/ 1271520 h 3526875"/>
                <a:gd name="connsiteX4422" fmla="*/ 3840706 w 6356369"/>
                <a:gd name="connsiteY4422" fmla="*/ 1255892 h 3526875"/>
                <a:gd name="connsiteX4423" fmla="*/ 3842351 w 6356369"/>
                <a:gd name="connsiteY4423" fmla="*/ 1254695 h 3526875"/>
                <a:gd name="connsiteX4424" fmla="*/ 3849903 w 6356369"/>
                <a:gd name="connsiteY4424" fmla="*/ 1249909 h 3526875"/>
                <a:gd name="connsiteX4425" fmla="*/ 3868374 w 6356369"/>
                <a:gd name="connsiteY4425" fmla="*/ 1241011 h 3526875"/>
                <a:gd name="connsiteX4426" fmla="*/ 3881534 w 6356369"/>
                <a:gd name="connsiteY4426" fmla="*/ 1236599 h 3526875"/>
                <a:gd name="connsiteX4427" fmla="*/ 3881909 w 6356369"/>
                <a:gd name="connsiteY4427" fmla="*/ 1236449 h 3526875"/>
                <a:gd name="connsiteX4428" fmla="*/ 3882132 w 6356369"/>
                <a:gd name="connsiteY4428" fmla="*/ 1236374 h 3526875"/>
                <a:gd name="connsiteX4429" fmla="*/ 3882357 w 6356369"/>
                <a:gd name="connsiteY4429" fmla="*/ 1236300 h 3526875"/>
                <a:gd name="connsiteX4430" fmla="*/ 3898659 w 6356369"/>
                <a:gd name="connsiteY4430" fmla="*/ 1232860 h 3526875"/>
                <a:gd name="connsiteX4431" fmla="*/ 3944198 w 6356369"/>
                <a:gd name="connsiteY4431" fmla="*/ 1149857 h 3526875"/>
                <a:gd name="connsiteX4432" fmla="*/ 3910997 w 6356369"/>
                <a:gd name="connsiteY4432" fmla="*/ 1120844 h 3526875"/>
                <a:gd name="connsiteX4433" fmla="*/ 3859326 w 6356369"/>
                <a:gd name="connsiteY4433" fmla="*/ 1053918 h 3526875"/>
                <a:gd name="connsiteX4434" fmla="*/ 2941286 w 6356369"/>
                <a:gd name="connsiteY4434" fmla="*/ 1053918 h 3526875"/>
                <a:gd name="connsiteX4435" fmla="*/ 2889615 w 6356369"/>
                <a:gd name="connsiteY4435" fmla="*/ 1120844 h 3526875"/>
                <a:gd name="connsiteX4436" fmla="*/ 2852152 w 6356369"/>
                <a:gd name="connsiteY4436" fmla="*/ 1152923 h 3526875"/>
                <a:gd name="connsiteX4437" fmla="*/ 2894176 w 6356369"/>
                <a:gd name="connsiteY4437" fmla="*/ 1232860 h 3526875"/>
                <a:gd name="connsiteX4438" fmla="*/ 2917880 w 6356369"/>
                <a:gd name="connsiteY4438" fmla="*/ 1238468 h 3526875"/>
                <a:gd name="connsiteX4439" fmla="*/ 2919675 w 6356369"/>
                <a:gd name="connsiteY4439" fmla="*/ 1239066 h 3526875"/>
                <a:gd name="connsiteX4440" fmla="*/ 2929770 w 6356369"/>
                <a:gd name="connsiteY4440" fmla="*/ 1243030 h 3526875"/>
                <a:gd name="connsiteX4441" fmla="*/ 2930818 w 6356369"/>
                <a:gd name="connsiteY4441" fmla="*/ 1243478 h 3526875"/>
                <a:gd name="connsiteX4442" fmla="*/ 2931041 w 6356369"/>
                <a:gd name="connsiteY4442" fmla="*/ 1243553 h 3526875"/>
                <a:gd name="connsiteX4443" fmla="*/ 2931266 w 6356369"/>
                <a:gd name="connsiteY4443" fmla="*/ 1243628 h 3526875"/>
                <a:gd name="connsiteX4444" fmla="*/ 2932088 w 6356369"/>
                <a:gd name="connsiteY4444" fmla="*/ 1244002 h 3526875"/>
                <a:gd name="connsiteX4445" fmla="*/ 2937024 w 6356369"/>
                <a:gd name="connsiteY4445" fmla="*/ 1246395 h 3526875"/>
                <a:gd name="connsiteX4446" fmla="*/ 2937174 w 6356369"/>
                <a:gd name="connsiteY4446" fmla="*/ 1246469 h 3526875"/>
                <a:gd name="connsiteX4447" fmla="*/ 2938519 w 6356369"/>
                <a:gd name="connsiteY4447" fmla="*/ 1247217 h 3526875"/>
                <a:gd name="connsiteX4448" fmla="*/ 2940837 w 6356369"/>
                <a:gd name="connsiteY4448" fmla="*/ 1248489 h 3526875"/>
                <a:gd name="connsiteX4449" fmla="*/ 2944053 w 6356369"/>
                <a:gd name="connsiteY4449" fmla="*/ 1250358 h 3526875"/>
                <a:gd name="connsiteX4450" fmla="*/ 2948540 w 6356369"/>
                <a:gd name="connsiteY4450" fmla="*/ 1253199 h 3526875"/>
                <a:gd name="connsiteX4451" fmla="*/ 2970748 w 6356369"/>
                <a:gd name="connsiteY4451" fmla="*/ 1271295 h 3526875"/>
                <a:gd name="connsiteX4452" fmla="*/ 2979722 w 6356369"/>
                <a:gd name="connsiteY4452" fmla="*/ 1281391 h 3526875"/>
                <a:gd name="connsiteX4453" fmla="*/ 3006193 w 6356369"/>
                <a:gd name="connsiteY4453" fmla="*/ 1249161 h 3526875"/>
                <a:gd name="connsiteX4454" fmla="*/ 3013820 w 6356369"/>
                <a:gd name="connsiteY4454" fmla="*/ 1241310 h 3526875"/>
                <a:gd name="connsiteX4455" fmla="*/ 3015016 w 6356369"/>
                <a:gd name="connsiteY4455" fmla="*/ 1240188 h 3526875"/>
                <a:gd name="connsiteX4456" fmla="*/ 3080746 w 6356369"/>
                <a:gd name="connsiteY4456" fmla="*/ 1189639 h 3526875"/>
                <a:gd name="connsiteX4457" fmla="*/ 3070052 w 6356369"/>
                <a:gd name="connsiteY4457" fmla="*/ 1105814 h 3526875"/>
                <a:gd name="connsiteX4458" fmla="*/ 3073193 w 6356369"/>
                <a:gd name="connsiteY4458" fmla="*/ 1061097 h 3526875"/>
                <a:gd name="connsiteX4459" fmla="*/ 2941286 w 6356369"/>
                <a:gd name="connsiteY4459" fmla="*/ 1053918 h 3526875"/>
                <a:gd name="connsiteX4460" fmla="*/ 2676425 w 6356369"/>
                <a:gd name="connsiteY4460" fmla="*/ 1053918 h 3526875"/>
                <a:gd name="connsiteX4461" fmla="*/ 2544593 w 6356369"/>
                <a:gd name="connsiteY4461" fmla="*/ 1061097 h 3526875"/>
                <a:gd name="connsiteX4462" fmla="*/ 2547659 w 6356369"/>
                <a:gd name="connsiteY4462" fmla="*/ 1105888 h 3526875"/>
                <a:gd name="connsiteX4463" fmla="*/ 2536891 w 6356369"/>
                <a:gd name="connsiteY4463" fmla="*/ 1189713 h 3526875"/>
                <a:gd name="connsiteX4464" fmla="*/ 2603742 w 6356369"/>
                <a:gd name="connsiteY4464" fmla="*/ 1241385 h 3526875"/>
                <a:gd name="connsiteX4465" fmla="*/ 2634401 w 6356369"/>
                <a:gd name="connsiteY4465" fmla="*/ 1276679 h 3526875"/>
                <a:gd name="connsiteX4466" fmla="*/ 2638663 w 6356369"/>
                <a:gd name="connsiteY4466" fmla="*/ 1272043 h 3526875"/>
                <a:gd name="connsiteX4467" fmla="*/ 2639261 w 6356369"/>
                <a:gd name="connsiteY4467" fmla="*/ 1271370 h 3526875"/>
                <a:gd name="connsiteX4468" fmla="*/ 2658030 w 6356369"/>
                <a:gd name="connsiteY4468" fmla="*/ 1255742 h 3526875"/>
                <a:gd name="connsiteX4469" fmla="*/ 2659675 w 6356369"/>
                <a:gd name="connsiteY4469" fmla="*/ 1254545 h 3526875"/>
                <a:gd name="connsiteX4470" fmla="*/ 2667153 w 6356369"/>
                <a:gd name="connsiteY4470" fmla="*/ 1249834 h 3526875"/>
                <a:gd name="connsiteX4471" fmla="*/ 2685473 w 6356369"/>
                <a:gd name="connsiteY4471" fmla="*/ 1240936 h 3526875"/>
                <a:gd name="connsiteX4472" fmla="*/ 2698111 w 6356369"/>
                <a:gd name="connsiteY4472" fmla="*/ 1236748 h 3526875"/>
                <a:gd name="connsiteX4473" fmla="*/ 2699008 w 6356369"/>
                <a:gd name="connsiteY4473" fmla="*/ 1236449 h 3526875"/>
                <a:gd name="connsiteX4474" fmla="*/ 2699158 w 6356369"/>
                <a:gd name="connsiteY4474" fmla="*/ 1236374 h 3526875"/>
                <a:gd name="connsiteX4475" fmla="*/ 2699457 w 6356369"/>
                <a:gd name="connsiteY4475" fmla="*/ 1236300 h 3526875"/>
                <a:gd name="connsiteX4476" fmla="*/ 2715758 w 6356369"/>
                <a:gd name="connsiteY4476" fmla="*/ 1232860 h 3526875"/>
                <a:gd name="connsiteX4477" fmla="*/ 2761298 w 6356369"/>
                <a:gd name="connsiteY4477" fmla="*/ 1149857 h 3526875"/>
                <a:gd name="connsiteX4478" fmla="*/ 2728096 w 6356369"/>
                <a:gd name="connsiteY4478" fmla="*/ 1120844 h 3526875"/>
                <a:gd name="connsiteX4479" fmla="*/ 2676425 w 6356369"/>
                <a:gd name="connsiteY4479" fmla="*/ 1053918 h 3526875"/>
                <a:gd name="connsiteX4480" fmla="*/ 1758311 w 6356369"/>
                <a:gd name="connsiteY4480" fmla="*/ 1053918 h 3526875"/>
                <a:gd name="connsiteX4481" fmla="*/ 1706640 w 6356369"/>
                <a:gd name="connsiteY4481" fmla="*/ 1120844 h 3526875"/>
                <a:gd name="connsiteX4482" fmla="*/ 1669177 w 6356369"/>
                <a:gd name="connsiteY4482" fmla="*/ 1152923 h 3526875"/>
                <a:gd name="connsiteX4483" fmla="*/ 1711201 w 6356369"/>
                <a:gd name="connsiteY4483" fmla="*/ 1232860 h 3526875"/>
                <a:gd name="connsiteX4484" fmla="*/ 1734906 w 6356369"/>
                <a:gd name="connsiteY4484" fmla="*/ 1238468 h 3526875"/>
                <a:gd name="connsiteX4485" fmla="*/ 1734981 w 6356369"/>
                <a:gd name="connsiteY4485" fmla="*/ 1238468 h 3526875"/>
                <a:gd name="connsiteX4486" fmla="*/ 1746721 w 6356369"/>
                <a:gd name="connsiteY4486" fmla="*/ 1243030 h 3526875"/>
                <a:gd name="connsiteX4487" fmla="*/ 1747767 w 6356369"/>
                <a:gd name="connsiteY4487" fmla="*/ 1243478 h 3526875"/>
                <a:gd name="connsiteX4488" fmla="*/ 1747992 w 6356369"/>
                <a:gd name="connsiteY4488" fmla="*/ 1243553 h 3526875"/>
                <a:gd name="connsiteX4489" fmla="*/ 1748142 w 6356369"/>
                <a:gd name="connsiteY4489" fmla="*/ 1243628 h 3526875"/>
                <a:gd name="connsiteX4490" fmla="*/ 1748964 w 6356369"/>
                <a:gd name="connsiteY4490" fmla="*/ 1244002 h 3526875"/>
                <a:gd name="connsiteX4491" fmla="*/ 1753974 w 6356369"/>
                <a:gd name="connsiteY4491" fmla="*/ 1246395 h 3526875"/>
                <a:gd name="connsiteX4492" fmla="*/ 1754124 w 6356369"/>
                <a:gd name="connsiteY4492" fmla="*/ 1246469 h 3526875"/>
                <a:gd name="connsiteX4493" fmla="*/ 1755469 w 6356369"/>
                <a:gd name="connsiteY4493" fmla="*/ 1247217 h 3526875"/>
                <a:gd name="connsiteX4494" fmla="*/ 1757788 w 6356369"/>
                <a:gd name="connsiteY4494" fmla="*/ 1248489 h 3526875"/>
                <a:gd name="connsiteX4495" fmla="*/ 1761003 w 6356369"/>
                <a:gd name="connsiteY4495" fmla="*/ 1250358 h 3526875"/>
                <a:gd name="connsiteX4496" fmla="*/ 1765490 w 6356369"/>
                <a:gd name="connsiteY4496" fmla="*/ 1253199 h 3526875"/>
                <a:gd name="connsiteX4497" fmla="*/ 1787773 w 6356369"/>
                <a:gd name="connsiteY4497" fmla="*/ 1271295 h 3526875"/>
                <a:gd name="connsiteX4498" fmla="*/ 1796821 w 6356369"/>
                <a:gd name="connsiteY4498" fmla="*/ 1281391 h 3526875"/>
                <a:gd name="connsiteX4499" fmla="*/ 1830845 w 6356369"/>
                <a:gd name="connsiteY4499" fmla="*/ 1241235 h 3526875"/>
                <a:gd name="connsiteX4500" fmla="*/ 1897771 w 6356369"/>
                <a:gd name="connsiteY4500" fmla="*/ 1189564 h 3526875"/>
                <a:gd name="connsiteX4501" fmla="*/ 1887003 w 6356369"/>
                <a:gd name="connsiteY4501" fmla="*/ 1105738 h 3526875"/>
                <a:gd name="connsiteX4502" fmla="*/ 1890068 w 6356369"/>
                <a:gd name="connsiteY4502" fmla="*/ 1061097 h 3526875"/>
                <a:gd name="connsiteX4503" fmla="*/ 1758311 w 6356369"/>
                <a:gd name="connsiteY4503" fmla="*/ 1053918 h 3526875"/>
                <a:gd name="connsiteX4504" fmla="*/ 1493525 w 6356369"/>
                <a:gd name="connsiteY4504" fmla="*/ 1053918 h 3526875"/>
                <a:gd name="connsiteX4505" fmla="*/ 1361693 w 6356369"/>
                <a:gd name="connsiteY4505" fmla="*/ 1061097 h 3526875"/>
                <a:gd name="connsiteX4506" fmla="*/ 1364833 w 6356369"/>
                <a:gd name="connsiteY4506" fmla="*/ 1105888 h 3526875"/>
                <a:gd name="connsiteX4507" fmla="*/ 1354066 w 6356369"/>
                <a:gd name="connsiteY4507" fmla="*/ 1189713 h 3526875"/>
                <a:gd name="connsiteX4508" fmla="*/ 1420991 w 6356369"/>
                <a:gd name="connsiteY4508" fmla="*/ 1241385 h 3526875"/>
                <a:gd name="connsiteX4509" fmla="*/ 1451575 w 6356369"/>
                <a:gd name="connsiteY4509" fmla="*/ 1276754 h 3526875"/>
                <a:gd name="connsiteX4510" fmla="*/ 1455837 w 6356369"/>
                <a:gd name="connsiteY4510" fmla="*/ 1272118 h 3526875"/>
                <a:gd name="connsiteX4511" fmla="*/ 1456361 w 6356369"/>
                <a:gd name="connsiteY4511" fmla="*/ 1271445 h 3526875"/>
                <a:gd name="connsiteX4512" fmla="*/ 1468176 w 6356369"/>
                <a:gd name="connsiteY4512" fmla="*/ 1260901 h 3526875"/>
                <a:gd name="connsiteX4513" fmla="*/ 1469596 w 6356369"/>
                <a:gd name="connsiteY4513" fmla="*/ 1259705 h 3526875"/>
                <a:gd name="connsiteX4514" fmla="*/ 1472812 w 6356369"/>
                <a:gd name="connsiteY4514" fmla="*/ 1257387 h 3526875"/>
                <a:gd name="connsiteX4515" fmla="*/ 1476775 w 6356369"/>
                <a:gd name="connsiteY4515" fmla="*/ 1254545 h 3526875"/>
                <a:gd name="connsiteX4516" fmla="*/ 1484252 w 6356369"/>
                <a:gd name="connsiteY4516" fmla="*/ 1249834 h 3526875"/>
                <a:gd name="connsiteX4517" fmla="*/ 1502498 w 6356369"/>
                <a:gd name="connsiteY4517" fmla="*/ 1241011 h 3526875"/>
                <a:gd name="connsiteX4518" fmla="*/ 1515285 w 6356369"/>
                <a:gd name="connsiteY4518" fmla="*/ 1236748 h 3526875"/>
                <a:gd name="connsiteX4519" fmla="*/ 1516182 w 6356369"/>
                <a:gd name="connsiteY4519" fmla="*/ 1236449 h 3526875"/>
                <a:gd name="connsiteX4520" fmla="*/ 1516332 w 6356369"/>
                <a:gd name="connsiteY4520" fmla="*/ 1236374 h 3526875"/>
                <a:gd name="connsiteX4521" fmla="*/ 1516632 w 6356369"/>
                <a:gd name="connsiteY4521" fmla="*/ 1236300 h 3526875"/>
                <a:gd name="connsiteX4522" fmla="*/ 1533082 w 6356369"/>
                <a:gd name="connsiteY4522" fmla="*/ 1232860 h 3526875"/>
                <a:gd name="connsiteX4523" fmla="*/ 1571742 w 6356369"/>
                <a:gd name="connsiteY4523" fmla="*/ 1156213 h 3526875"/>
                <a:gd name="connsiteX4524" fmla="*/ 1578547 w 6356369"/>
                <a:gd name="connsiteY4524" fmla="*/ 1149857 h 3526875"/>
                <a:gd name="connsiteX4525" fmla="*/ 1545271 w 6356369"/>
                <a:gd name="connsiteY4525" fmla="*/ 1120844 h 3526875"/>
                <a:gd name="connsiteX4526" fmla="*/ 1493525 w 6356369"/>
                <a:gd name="connsiteY4526" fmla="*/ 1053918 h 3526875"/>
                <a:gd name="connsiteX4527" fmla="*/ 575411 w 6356369"/>
                <a:gd name="connsiteY4527" fmla="*/ 1053918 h 3526875"/>
                <a:gd name="connsiteX4528" fmla="*/ 523665 w 6356369"/>
                <a:gd name="connsiteY4528" fmla="*/ 1120844 h 3526875"/>
                <a:gd name="connsiteX4529" fmla="*/ 486276 w 6356369"/>
                <a:gd name="connsiteY4529" fmla="*/ 1152923 h 3526875"/>
                <a:gd name="connsiteX4530" fmla="*/ 528301 w 6356369"/>
                <a:gd name="connsiteY4530" fmla="*/ 1232860 h 3526875"/>
                <a:gd name="connsiteX4531" fmla="*/ 552006 w 6356369"/>
                <a:gd name="connsiteY4531" fmla="*/ 1238468 h 3526875"/>
                <a:gd name="connsiteX4532" fmla="*/ 552230 w 6356369"/>
                <a:gd name="connsiteY4532" fmla="*/ 1238543 h 3526875"/>
                <a:gd name="connsiteX4533" fmla="*/ 564194 w 6356369"/>
                <a:gd name="connsiteY4533" fmla="*/ 1243254 h 3526875"/>
                <a:gd name="connsiteX4534" fmla="*/ 564942 w 6356369"/>
                <a:gd name="connsiteY4534" fmla="*/ 1243553 h 3526875"/>
                <a:gd name="connsiteX4535" fmla="*/ 565167 w 6356369"/>
                <a:gd name="connsiteY4535" fmla="*/ 1243628 h 3526875"/>
                <a:gd name="connsiteX4536" fmla="*/ 565466 w 6356369"/>
                <a:gd name="connsiteY4536" fmla="*/ 1243703 h 3526875"/>
                <a:gd name="connsiteX4537" fmla="*/ 565765 w 6356369"/>
                <a:gd name="connsiteY4537" fmla="*/ 1243852 h 3526875"/>
                <a:gd name="connsiteX4538" fmla="*/ 567036 w 6356369"/>
                <a:gd name="connsiteY4538" fmla="*/ 1244450 h 3526875"/>
                <a:gd name="connsiteX4539" fmla="*/ 571148 w 6356369"/>
                <a:gd name="connsiteY4539" fmla="*/ 1246469 h 3526875"/>
                <a:gd name="connsiteX4540" fmla="*/ 571223 w 6356369"/>
                <a:gd name="connsiteY4540" fmla="*/ 1246469 h 3526875"/>
                <a:gd name="connsiteX4541" fmla="*/ 571447 w 6356369"/>
                <a:gd name="connsiteY4541" fmla="*/ 1246544 h 3526875"/>
                <a:gd name="connsiteX4542" fmla="*/ 582664 w 6356369"/>
                <a:gd name="connsiteY4542" fmla="*/ 1253124 h 3526875"/>
                <a:gd name="connsiteX4543" fmla="*/ 604873 w 6356369"/>
                <a:gd name="connsiteY4543" fmla="*/ 1271221 h 3526875"/>
                <a:gd name="connsiteX4544" fmla="*/ 613921 w 6356369"/>
                <a:gd name="connsiteY4544" fmla="*/ 1281391 h 3526875"/>
                <a:gd name="connsiteX4545" fmla="*/ 647944 w 6356369"/>
                <a:gd name="connsiteY4545" fmla="*/ 1241235 h 3526875"/>
                <a:gd name="connsiteX4546" fmla="*/ 714870 w 6356369"/>
                <a:gd name="connsiteY4546" fmla="*/ 1189564 h 3526875"/>
                <a:gd name="connsiteX4547" fmla="*/ 704102 w 6356369"/>
                <a:gd name="connsiteY4547" fmla="*/ 1105738 h 3526875"/>
                <a:gd name="connsiteX4548" fmla="*/ 707168 w 6356369"/>
                <a:gd name="connsiteY4548" fmla="*/ 1061097 h 3526875"/>
                <a:gd name="connsiteX4549" fmla="*/ 575411 w 6356369"/>
                <a:gd name="connsiteY4549" fmla="*/ 1053918 h 3526875"/>
                <a:gd name="connsiteX4550" fmla="*/ 5551646 w 6356369"/>
                <a:gd name="connsiteY4550" fmla="*/ 1041888 h 3526875"/>
                <a:gd name="connsiteX4551" fmla="*/ 5491936 w 6356369"/>
                <a:gd name="connsiteY4551" fmla="*/ 1047711 h 3526875"/>
                <a:gd name="connsiteX4552" fmla="*/ 5485879 w 6356369"/>
                <a:gd name="connsiteY4552" fmla="*/ 1105664 h 3526875"/>
                <a:gd name="connsiteX4553" fmla="*/ 5492758 w 6356369"/>
                <a:gd name="connsiteY4553" fmla="*/ 1167206 h 3526875"/>
                <a:gd name="connsiteX4554" fmla="*/ 5589520 w 6356369"/>
                <a:gd name="connsiteY4554" fmla="*/ 1145296 h 3526875"/>
                <a:gd name="connsiteX4555" fmla="*/ 5611355 w 6356369"/>
                <a:gd name="connsiteY4555" fmla="*/ 1048684 h 3526875"/>
                <a:gd name="connsiteX4556" fmla="*/ 5551646 w 6356369"/>
                <a:gd name="connsiteY4556" fmla="*/ 1041888 h 3526875"/>
                <a:gd name="connsiteX4557" fmla="*/ 4368755 w 6356369"/>
                <a:gd name="connsiteY4557" fmla="*/ 1041888 h 3526875"/>
                <a:gd name="connsiteX4558" fmla="*/ 4309110 w 6356369"/>
                <a:gd name="connsiteY4558" fmla="*/ 1047711 h 3526875"/>
                <a:gd name="connsiteX4559" fmla="*/ 4303053 w 6356369"/>
                <a:gd name="connsiteY4559" fmla="*/ 1105664 h 3526875"/>
                <a:gd name="connsiteX4560" fmla="*/ 4309858 w 6356369"/>
                <a:gd name="connsiteY4560" fmla="*/ 1167206 h 3526875"/>
                <a:gd name="connsiteX4561" fmla="*/ 4406620 w 6356369"/>
                <a:gd name="connsiteY4561" fmla="*/ 1145296 h 3526875"/>
                <a:gd name="connsiteX4562" fmla="*/ 4428455 w 6356369"/>
                <a:gd name="connsiteY4562" fmla="*/ 1048684 h 3526875"/>
                <a:gd name="connsiteX4563" fmla="*/ 4368755 w 6356369"/>
                <a:gd name="connsiteY4563" fmla="*/ 1041888 h 3526875"/>
                <a:gd name="connsiteX4564" fmla="*/ 2002870 w 6356369"/>
                <a:gd name="connsiteY4564" fmla="*/ 1041888 h 3526875"/>
                <a:gd name="connsiteX4565" fmla="*/ 1943161 w 6356369"/>
                <a:gd name="connsiteY4565" fmla="*/ 1047711 h 3526875"/>
                <a:gd name="connsiteX4566" fmla="*/ 1937103 w 6356369"/>
                <a:gd name="connsiteY4566" fmla="*/ 1105664 h 3526875"/>
                <a:gd name="connsiteX4567" fmla="*/ 1943983 w 6356369"/>
                <a:gd name="connsiteY4567" fmla="*/ 1167206 h 3526875"/>
                <a:gd name="connsiteX4568" fmla="*/ 2040745 w 6356369"/>
                <a:gd name="connsiteY4568" fmla="*/ 1145296 h 3526875"/>
                <a:gd name="connsiteX4569" fmla="*/ 2062580 w 6356369"/>
                <a:gd name="connsiteY4569" fmla="*/ 1048684 h 3526875"/>
                <a:gd name="connsiteX4570" fmla="*/ 2002870 w 6356369"/>
                <a:gd name="connsiteY4570" fmla="*/ 1041888 h 3526875"/>
                <a:gd name="connsiteX4571" fmla="*/ 819970 w 6356369"/>
                <a:gd name="connsiteY4571" fmla="*/ 1041888 h 3526875"/>
                <a:gd name="connsiteX4572" fmla="*/ 760260 w 6356369"/>
                <a:gd name="connsiteY4572" fmla="*/ 1047711 h 3526875"/>
                <a:gd name="connsiteX4573" fmla="*/ 754203 w 6356369"/>
                <a:gd name="connsiteY4573" fmla="*/ 1105664 h 3526875"/>
                <a:gd name="connsiteX4574" fmla="*/ 761083 w 6356369"/>
                <a:gd name="connsiteY4574" fmla="*/ 1167206 h 3526875"/>
                <a:gd name="connsiteX4575" fmla="*/ 857844 w 6356369"/>
                <a:gd name="connsiteY4575" fmla="*/ 1145296 h 3526875"/>
                <a:gd name="connsiteX4576" fmla="*/ 879679 w 6356369"/>
                <a:gd name="connsiteY4576" fmla="*/ 1048684 h 3526875"/>
                <a:gd name="connsiteX4577" fmla="*/ 819970 w 6356369"/>
                <a:gd name="connsiteY4577" fmla="*/ 1041888 h 3526875"/>
                <a:gd name="connsiteX4578" fmla="*/ 4797826 w 6356369"/>
                <a:gd name="connsiteY4578" fmla="*/ 1041860 h 3526875"/>
                <a:gd name="connsiteX4579" fmla="*/ 4737958 w 6356369"/>
                <a:gd name="connsiteY4579" fmla="*/ 1048684 h 3526875"/>
                <a:gd name="connsiteX4580" fmla="*/ 4759792 w 6356369"/>
                <a:gd name="connsiteY4580" fmla="*/ 1145371 h 3526875"/>
                <a:gd name="connsiteX4581" fmla="*/ 4856480 w 6356369"/>
                <a:gd name="connsiteY4581" fmla="*/ 1167280 h 3526875"/>
                <a:gd name="connsiteX4582" fmla="*/ 4863359 w 6356369"/>
                <a:gd name="connsiteY4582" fmla="*/ 1105738 h 3526875"/>
                <a:gd name="connsiteX4583" fmla="*/ 4857302 w 6356369"/>
                <a:gd name="connsiteY4583" fmla="*/ 1047711 h 3526875"/>
                <a:gd name="connsiteX4584" fmla="*/ 4797826 w 6356369"/>
                <a:gd name="connsiteY4584" fmla="*/ 1041860 h 3526875"/>
                <a:gd name="connsiteX4585" fmla="*/ 3185648 w 6356369"/>
                <a:gd name="connsiteY4585" fmla="*/ 1041860 h 3526875"/>
                <a:gd name="connsiteX4586" fmla="*/ 3126060 w 6356369"/>
                <a:gd name="connsiteY4586" fmla="*/ 1047711 h 3526875"/>
                <a:gd name="connsiteX4587" fmla="*/ 3120004 w 6356369"/>
                <a:gd name="connsiteY4587" fmla="*/ 1105664 h 3526875"/>
                <a:gd name="connsiteX4588" fmla="*/ 3126808 w 6356369"/>
                <a:gd name="connsiteY4588" fmla="*/ 1167206 h 3526875"/>
                <a:gd name="connsiteX4589" fmla="*/ 3223570 w 6356369"/>
                <a:gd name="connsiteY4589" fmla="*/ 1145296 h 3526875"/>
                <a:gd name="connsiteX4590" fmla="*/ 3236431 w 6356369"/>
                <a:gd name="connsiteY4590" fmla="*/ 1074556 h 3526875"/>
                <a:gd name="connsiteX4591" fmla="*/ 3236507 w 6356369"/>
                <a:gd name="connsiteY4591" fmla="*/ 1074407 h 3526875"/>
                <a:gd name="connsiteX4592" fmla="*/ 3242488 w 6356369"/>
                <a:gd name="connsiteY4592" fmla="*/ 1056311 h 3526875"/>
                <a:gd name="connsiteX4593" fmla="*/ 3245404 w 6356369"/>
                <a:gd name="connsiteY4593" fmla="*/ 1048684 h 3526875"/>
                <a:gd name="connsiteX4594" fmla="*/ 3185648 w 6356369"/>
                <a:gd name="connsiteY4594" fmla="*/ 1041860 h 3526875"/>
                <a:gd name="connsiteX4595" fmla="*/ 3614916 w 6356369"/>
                <a:gd name="connsiteY4595" fmla="*/ 1041832 h 3526875"/>
                <a:gd name="connsiteX4596" fmla="*/ 3554982 w 6356369"/>
                <a:gd name="connsiteY4596" fmla="*/ 1048684 h 3526875"/>
                <a:gd name="connsiteX4597" fmla="*/ 3576817 w 6356369"/>
                <a:gd name="connsiteY4597" fmla="*/ 1145371 h 3526875"/>
                <a:gd name="connsiteX4598" fmla="*/ 3673579 w 6356369"/>
                <a:gd name="connsiteY4598" fmla="*/ 1167280 h 3526875"/>
                <a:gd name="connsiteX4599" fmla="*/ 3680384 w 6356369"/>
                <a:gd name="connsiteY4599" fmla="*/ 1105738 h 3526875"/>
                <a:gd name="connsiteX4600" fmla="*/ 3674402 w 6356369"/>
                <a:gd name="connsiteY4600" fmla="*/ 1047711 h 3526875"/>
                <a:gd name="connsiteX4601" fmla="*/ 3614916 w 6356369"/>
                <a:gd name="connsiteY4601" fmla="*/ 1041832 h 3526875"/>
                <a:gd name="connsiteX4602" fmla="*/ 5982400 w 6356369"/>
                <a:gd name="connsiteY4602" fmla="*/ 1041729 h 3526875"/>
                <a:gd name="connsiteX4603" fmla="*/ 5920858 w 6356369"/>
                <a:gd name="connsiteY4603" fmla="*/ 1048609 h 3526875"/>
                <a:gd name="connsiteX4604" fmla="*/ 5942692 w 6356369"/>
                <a:gd name="connsiteY4604" fmla="*/ 1145371 h 3526875"/>
                <a:gd name="connsiteX4605" fmla="*/ 6039455 w 6356369"/>
                <a:gd name="connsiteY4605" fmla="*/ 1167280 h 3526875"/>
                <a:gd name="connsiteX4606" fmla="*/ 6046260 w 6356369"/>
                <a:gd name="connsiteY4606" fmla="*/ 1105738 h 3526875"/>
                <a:gd name="connsiteX4607" fmla="*/ 6040277 w 6356369"/>
                <a:gd name="connsiteY4607" fmla="*/ 1047711 h 3526875"/>
                <a:gd name="connsiteX4608" fmla="*/ 5982400 w 6356369"/>
                <a:gd name="connsiteY4608" fmla="*/ 1041729 h 3526875"/>
                <a:gd name="connsiteX4609" fmla="*/ 2433624 w 6356369"/>
                <a:gd name="connsiteY4609" fmla="*/ 1041729 h 3526875"/>
                <a:gd name="connsiteX4610" fmla="*/ 2372082 w 6356369"/>
                <a:gd name="connsiteY4610" fmla="*/ 1048609 h 3526875"/>
                <a:gd name="connsiteX4611" fmla="*/ 2393917 w 6356369"/>
                <a:gd name="connsiteY4611" fmla="*/ 1145371 h 3526875"/>
                <a:gd name="connsiteX4612" fmla="*/ 2490679 w 6356369"/>
                <a:gd name="connsiteY4612" fmla="*/ 1167280 h 3526875"/>
                <a:gd name="connsiteX4613" fmla="*/ 2497484 w 6356369"/>
                <a:gd name="connsiteY4613" fmla="*/ 1105738 h 3526875"/>
                <a:gd name="connsiteX4614" fmla="*/ 2491501 w 6356369"/>
                <a:gd name="connsiteY4614" fmla="*/ 1047711 h 3526875"/>
                <a:gd name="connsiteX4615" fmla="*/ 2433624 w 6356369"/>
                <a:gd name="connsiteY4615" fmla="*/ 1041729 h 3526875"/>
                <a:gd name="connsiteX4616" fmla="*/ 1250724 w 6356369"/>
                <a:gd name="connsiteY4616" fmla="*/ 1041729 h 3526875"/>
                <a:gd name="connsiteX4617" fmla="*/ 1189182 w 6356369"/>
                <a:gd name="connsiteY4617" fmla="*/ 1048609 h 3526875"/>
                <a:gd name="connsiteX4618" fmla="*/ 1211017 w 6356369"/>
                <a:gd name="connsiteY4618" fmla="*/ 1145371 h 3526875"/>
                <a:gd name="connsiteX4619" fmla="*/ 1307778 w 6356369"/>
                <a:gd name="connsiteY4619" fmla="*/ 1167280 h 3526875"/>
                <a:gd name="connsiteX4620" fmla="*/ 1314658 w 6356369"/>
                <a:gd name="connsiteY4620" fmla="*/ 1105738 h 3526875"/>
                <a:gd name="connsiteX4621" fmla="*/ 1308601 w 6356369"/>
                <a:gd name="connsiteY4621" fmla="*/ 1047711 h 3526875"/>
                <a:gd name="connsiteX4622" fmla="*/ 1250724 w 6356369"/>
                <a:gd name="connsiteY4622" fmla="*/ 1041729 h 3526875"/>
                <a:gd name="connsiteX4623" fmla="*/ 5174582 w 6356369"/>
                <a:gd name="connsiteY4623" fmla="*/ 984151 h 3526875"/>
                <a:gd name="connsiteX4624" fmla="*/ 5090831 w 6356369"/>
                <a:gd name="connsiteY4624" fmla="*/ 1037019 h 3526875"/>
                <a:gd name="connsiteX4625" fmla="*/ 5129416 w 6356369"/>
                <a:gd name="connsiteY4625" fmla="*/ 1085399 h 3526875"/>
                <a:gd name="connsiteX4626" fmla="*/ 5174582 w 6356369"/>
                <a:gd name="connsiteY4626" fmla="*/ 1122040 h 3526875"/>
                <a:gd name="connsiteX4627" fmla="*/ 5219747 w 6356369"/>
                <a:gd name="connsiteY4627" fmla="*/ 1085324 h 3526875"/>
                <a:gd name="connsiteX4628" fmla="*/ 5219822 w 6356369"/>
                <a:gd name="connsiteY4628" fmla="*/ 1085250 h 3526875"/>
                <a:gd name="connsiteX4629" fmla="*/ 5227823 w 6356369"/>
                <a:gd name="connsiteY4629" fmla="*/ 1076949 h 3526875"/>
                <a:gd name="connsiteX4630" fmla="*/ 5242629 w 6356369"/>
                <a:gd name="connsiteY4630" fmla="*/ 1059601 h 3526875"/>
                <a:gd name="connsiteX4631" fmla="*/ 5258556 w 6356369"/>
                <a:gd name="connsiteY4631" fmla="*/ 1037019 h 3526875"/>
                <a:gd name="connsiteX4632" fmla="*/ 5174582 w 6356369"/>
                <a:gd name="connsiteY4632" fmla="*/ 984151 h 3526875"/>
                <a:gd name="connsiteX4633" fmla="*/ 3991756 w 6356369"/>
                <a:gd name="connsiteY4633" fmla="*/ 984151 h 3526875"/>
                <a:gd name="connsiteX4634" fmla="*/ 3908006 w 6356369"/>
                <a:gd name="connsiteY4634" fmla="*/ 1037019 h 3526875"/>
                <a:gd name="connsiteX4635" fmla="*/ 3946591 w 6356369"/>
                <a:gd name="connsiteY4635" fmla="*/ 1085399 h 3526875"/>
                <a:gd name="connsiteX4636" fmla="*/ 3991756 w 6356369"/>
                <a:gd name="connsiteY4636" fmla="*/ 1122040 h 3526875"/>
                <a:gd name="connsiteX4637" fmla="*/ 4036922 w 6356369"/>
                <a:gd name="connsiteY4637" fmla="*/ 1085324 h 3526875"/>
                <a:gd name="connsiteX4638" fmla="*/ 4075507 w 6356369"/>
                <a:gd name="connsiteY4638" fmla="*/ 1036943 h 3526875"/>
                <a:gd name="connsiteX4639" fmla="*/ 3991756 w 6356369"/>
                <a:gd name="connsiteY4639" fmla="*/ 984151 h 3526875"/>
                <a:gd name="connsiteX4640" fmla="*/ 2808780 w 6356369"/>
                <a:gd name="connsiteY4640" fmla="*/ 984077 h 3526875"/>
                <a:gd name="connsiteX4641" fmla="*/ 2725031 w 6356369"/>
                <a:gd name="connsiteY4641" fmla="*/ 1036943 h 3526875"/>
                <a:gd name="connsiteX4642" fmla="*/ 2763616 w 6356369"/>
                <a:gd name="connsiteY4642" fmla="*/ 1085324 h 3526875"/>
                <a:gd name="connsiteX4643" fmla="*/ 2808856 w 6356369"/>
                <a:gd name="connsiteY4643" fmla="*/ 1122040 h 3526875"/>
                <a:gd name="connsiteX4644" fmla="*/ 2854021 w 6356369"/>
                <a:gd name="connsiteY4644" fmla="*/ 1085324 h 3526875"/>
                <a:gd name="connsiteX4645" fmla="*/ 2892532 w 6356369"/>
                <a:gd name="connsiteY4645" fmla="*/ 1036943 h 3526875"/>
                <a:gd name="connsiteX4646" fmla="*/ 2808780 w 6356369"/>
                <a:gd name="connsiteY4646" fmla="*/ 984077 h 3526875"/>
                <a:gd name="connsiteX4647" fmla="*/ 1625881 w 6356369"/>
                <a:gd name="connsiteY4647" fmla="*/ 984077 h 3526875"/>
                <a:gd name="connsiteX4648" fmla="*/ 1542130 w 6356369"/>
                <a:gd name="connsiteY4648" fmla="*/ 1036943 h 3526875"/>
                <a:gd name="connsiteX4649" fmla="*/ 1580715 w 6356369"/>
                <a:gd name="connsiteY4649" fmla="*/ 1085324 h 3526875"/>
                <a:gd name="connsiteX4650" fmla="*/ 1625955 w 6356369"/>
                <a:gd name="connsiteY4650" fmla="*/ 1121966 h 3526875"/>
                <a:gd name="connsiteX4651" fmla="*/ 1671121 w 6356369"/>
                <a:gd name="connsiteY4651" fmla="*/ 1085324 h 3526875"/>
                <a:gd name="connsiteX4652" fmla="*/ 1709631 w 6356369"/>
                <a:gd name="connsiteY4652" fmla="*/ 1036943 h 3526875"/>
                <a:gd name="connsiteX4653" fmla="*/ 1625881 w 6356369"/>
                <a:gd name="connsiteY4653" fmla="*/ 984077 h 3526875"/>
                <a:gd name="connsiteX4654" fmla="*/ 442980 w 6356369"/>
                <a:gd name="connsiteY4654" fmla="*/ 984077 h 3526875"/>
                <a:gd name="connsiteX4655" fmla="*/ 359230 w 6356369"/>
                <a:gd name="connsiteY4655" fmla="*/ 1036943 h 3526875"/>
                <a:gd name="connsiteX4656" fmla="*/ 397815 w 6356369"/>
                <a:gd name="connsiteY4656" fmla="*/ 1085474 h 3526875"/>
                <a:gd name="connsiteX4657" fmla="*/ 442980 w 6356369"/>
                <a:gd name="connsiteY4657" fmla="*/ 1122115 h 3526875"/>
                <a:gd name="connsiteX4658" fmla="*/ 488146 w 6356369"/>
                <a:gd name="connsiteY4658" fmla="*/ 1085399 h 3526875"/>
                <a:gd name="connsiteX4659" fmla="*/ 526731 w 6356369"/>
                <a:gd name="connsiteY4659" fmla="*/ 1037019 h 3526875"/>
                <a:gd name="connsiteX4660" fmla="*/ 442980 w 6356369"/>
                <a:gd name="connsiteY4660" fmla="*/ 984077 h 3526875"/>
                <a:gd name="connsiteX4661" fmla="*/ 5766144 w 6356369"/>
                <a:gd name="connsiteY4661" fmla="*/ 934200 h 3526875"/>
                <a:gd name="connsiteX4662" fmla="*/ 5748646 w 6356369"/>
                <a:gd name="connsiteY4662" fmla="*/ 946538 h 3526875"/>
                <a:gd name="connsiteX4663" fmla="*/ 5720978 w 6356369"/>
                <a:gd name="connsiteY4663" fmla="*/ 970840 h 3526875"/>
                <a:gd name="connsiteX4664" fmla="*/ 5682394 w 6356369"/>
                <a:gd name="connsiteY4664" fmla="*/ 1019296 h 3526875"/>
                <a:gd name="connsiteX4665" fmla="*/ 5766144 w 6356369"/>
                <a:gd name="connsiteY4665" fmla="*/ 1072164 h 3526875"/>
                <a:gd name="connsiteX4666" fmla="*/ 5849894 w 6356369"/>
                <a:gd name="connsiteY4666" fmla="*/ 1019371 h 3526875"/>
                <a:gd name="connsiteX4667" fmla="*/ 5811384 w 6356369"/>
                <a:gd name="connsiteY4667" fmla="*/ 970990 h 3526875"/>
                <a:gd name="connsiteX4668" fmla="*/ 5783567 w 6356369"/>
                <a:gd name="connsiteY4668" fmla="*/ 946538 h 3526875"/>
                <a:gd name="connsiteX4669" fmla="*/ 5766144 w 6356369"/>
                <a:gd name="connsiteY4669" fmla="*/ 934200 h 3526875"/>
                <a:gd name="connsiteX4670" fmla="*/ 4583244 w 6356369"/>
                <a:gd name="connsiteY4670" fmla="*/ 934200 h 3526875"/>
                <a:gd name="connsiteX4671" fmla="*/ 4565895 w 6356369"/>
                <a:gd name="connsiteY4671" fmla="*/ 946538 h 3526875"/>
                <a:gd name="connsiteX4672" fmla="*/ 4538004 w 6356369"/>
                <a:gd name="connsiteY4672" fmla="*/ 970990 h 3526875"/>
                <a:gd name="connsiteX4673" fmla="*/ 4499418 w 6356369"/>
                <a:gd name="connsiteY4673" fmla="*/ 1019371 h 3526875"/>
                <a:gd name="connsiteX4674" fmla="*/ 4583169 w 6356369"/>
                <a:gd name="connsiteY4674" fmla="*/ 1072238 h 3526875"/>
                <a:gd name="connsiteX4675" fmla="*/ 4666920 w 6356369"/>
                <a:gd name="connsiteY4675" fmla="*/ 1019296 h 3526875"/>
                <a:gd name="connsiteX4676" fmla="*/ 4628409 w 6356369"/>
                <a:gd name="connsiteY4676" fmla="*/ 970916 h 3526875"/>
                <a:gd name="connsiteX4677" fmla="*/ 4618538 w 6356369"/>
                <a:gd name="connsiteY4677" fmla="*/ 961568 h 3526875"/>
                <a:gd name="connsiteX4678" fmla="*/ 4618464 w 6356369"/>
                <a:gd name="connsiteY4678" fmla="*/ 961493 h 3526875"/>
                <a:gd name="connsiteX4679" fmla="*/ 4608742 w 6356369"/>
                <a:gd name="connsiteY4679" fmla="*/ 953044 h 3526875"/>
                <a:gd name="connsiteX4680" fmla="*/ 4607995 w 6356369"/>
                <a:gd name="connsiteY4680" fmla="*/ 952445 h 3526875"/>
                <a:gd name="connsiteX4681" fmla="*/ 4607696 w 6356369"/>
                <a:gd name="connsiteY4681" fmla="*/ 952221 h 3526875"/>
                <a:gd name="connsiteX4682" fmla="*/ 4600517 w 6356369"/>
                <a:gd name="connsiteY4682" fmla="*/ 946463 h 3526875"/>
                <a:gd name="connsiteX4683" fmla="*/ 4595582 w 6356369"/>
                <a:gd name="connsiteY4683" fmla="*/ 942799 h 3526875"/>
                <a:gd name="connsiteX4684" fmla="*/ 4593787 w 6356369"/>
                <a:gd name="connsiteY4684" fmla="*/ 941453 h 3526875"/>
                <a:gd name="connsiteX4685" fmla="*/ 4593190 w 6356369"/>
                <a:gd name="connsiteY4685" fmla="*/ 941079 h 3526875"/>
                <a:gd name="connsiteX4686" fmla="*/ 4585936 w 6356369"/>
                <a:gd name="connsiteY4686" fmla="*/ 935994 h 3526875"/>
                <a:gd name="connsiteX4687" fmla="*/ 4583244 w 6356369"/>
                <a:gd name="connsiteY4687" fmla="*/ 934200 h 3526875"/>
                <a:gd name="connsiteX4688" fmla="*/ 2217368 w 6356369"/>
                <a:gd name="connsiteY4688" fmla="*/ 934200 h 3526875"/>
                <a:gd name="connsiteX4689" fmla="*/ 2199870 w 6356369"/>
                <a:gd name="connsiteY4689" fmla="*/ 946538 h 3526875"/>
                <a:gd name="connsiteX4690" fmla="*/ 2172202 w 6356369"/>
                <a:gd name="connsiteY4690" fmla="*/ 970840 h 3526875"/>
                <a:gd name="connsiteX4691" fmla="*/ 2133617 w 6356369"/>
                <a:gd name="connsiteY4691" fmla="*/ 1019296 h 3526875"/>
                <a:gd name="connsiteX4692" fmla="*/ 2217368 w 6356369"/>
                <a:gd name="connsiteY4692" fmla="*/ 1072164 h 3526875"/>
                <a:gd name="connsiteX4693" fmla="*/ 2301118 w 6356369"/>
                <a:gd name="connsiteY4693" fmla="*/ 1019371 h 3526875"/>
                <a:gd name="connsiteX4694" fmla="*/ 2262609 w 6356369"/>
                <a:gd name="connsiteY4694" fmla="*/ 970990 h 3526875"/>
                <a:gd name="connsiteX4695" fmla="*/ 2234792 w 6356369"/>
                <a:gd name="connsiteY4695" fmla="*/ 946538 h 3526875"/>
                <a:gd name="connsiteX4696" fmla="*/ 2217368 w 6356369"/>
                <a:gd name="connsiteY4696" fmla="*/ 934200 h 3526875"/>
                <a:gd name="connsiteX4697" fmla="*/ 1034468 w 6356369"/>
                <a:gd name="connsiteY4697" fmla="*/ 934125 h 3526875"/>
                <a:gd name="connsiteX4698" fmla="*/ 1017120 w 6356369"/>
                <a:gd name="connsiteY4698" fmla="*/ 946463 h 3526875"/>
                <a:gd name="connsiteX4699" fmla="*/ 989227 w 6356369"/>
                <a:gd name="connsiteY4699" fmla="*/ 970916 h 3526875"/>
                <a:gd name="connsiteX4700" fmla="*/ 950718 w 6356369"/>
                <a:gd name="connsiteY4700" fmla="*/ 1019296 h 3526875"/>
                <a:gd name="connsiteX4701" fmla="*/ 1034468 w 6356369"/>
                <a:gd name="connsiteY4701" fmla="*/ 1072164 h 3526875"/>
                <a:gd name="connsiteX4702" fmla="*/ 1118219 w 6356369"/>
                <a:gd name="connsiteY4702" fmla="*/ 1019296 h 3526875"/>
                <a:gd name="connsiteX4703" fmla="*/ 1079708 w 6356369"/>
                <a:gd name="connsiteY4703" fmla="*/ 970916 h 3526875"/>
                <a:gd name="connsiteX4704" fmla="*/ 1051891 w 6356369"/>
                <a:gd name="connsiteY4704" fmla="*/ 946538 h 3526875"/>
                <a:gd name="connsiteX4705" fmla="*/ 1034468 w 6356369"/>
                <a:gd name="connsiteY4705" fmla="*/ 934125 h 3526875"/>
                <a:gd name="connsiteX4706" fmla="*/ 3400194 w 6356369"/>
                <a:gd name="connsiteY4706" fmla="*/ 934050 h 3526875"/>
                <a:gd name="connsiteX4707" fmla="*/ 3382846 w 6356369"/>
                <a:gd name="connsiteY4707" fmla="*/ 946389 h 3526875"/>
                <a:gd name="connsiteX4708" fmla="*/ 3375667 w 6356369"/>
                <a:gd name="connsiteY4708" fmla="*/ 952146 h 3526875"/>
                <a:gd name="connsiteX4709" fmla="*/ 3368713 w 6356369"/>
                <a:gd name="connsiteY4709" fmla="*/ 958129 h 3526875"/>
                <a:gd name="connsiteX4710" fmla="*/ 3368563 w 6356369"/>
                <a:gd name="connsiteY4710" fmla="*/ 958278 h 3526875"/>
                <a:gd name="connsiteX4711" fmla="*/ 3362132 w 6356369"/>
                <a:gd name="connsiteY4711" fmla="*/ 964185 h 3526875"/>
                <a:gd name="connsiteX4712" fmla="*/ 3361908 w 6356369"/>
                <a:gd name="connsiteY4712" fmla="*/ 964410 h 3526875"/>
                <a:gd name="connsiteX4713" fmla="*/ 3361833 w 6356369"/>
                <a:gd name="connsiteY4713" fmla="*/ 964484 h 3526875"/>
                <a:gd name="connsiteX4714" fmla="*/ 3360936 w 6356369"/>
                <a:gd name="connsiteY4714" fmla="*/ 965307 h 3526875"/>
                <a:gd name="connsiteX4715" fmla="*/ 3355402 w 6356369"/>
                <a:gd name="connsiteY4715" fmla="*/ 970691 h 3526875"/>
                <a:gd name="connsiteX4716" fmla="*/ 3355103 w 6356369"/>
                <a:gd name="connsiteY4716" fmla="*/ 970916 h 3526875"/>
                <a:gd name="connsiteX4717" fmla="*/ 3347102 w 6356369"/>
                <a:gd name="connsiteY4717" fmla="*/ 978991 h 3526875"/>
                <a:gd name="connsiteX4718" fmla="*/ 3346653 w 6356369"/>
                <a:gd name="connsiteY4718" fmla="*/ 979440 h 3526875"/>
                <a:gd name="connsiteX4719" fmla="*/ 3335437 w 6356369"/>
                <a:gd name="connsiteY4719" fmla="*/ 992526 h 3526875"/>
                <a:gd name="connsiteX4720" fmla="*/ 3316369 w 6356369"/>
                <a:gd name="connsiteY4720" fmla="*/ 1019147 h 3526875"/>
                <a:gd name="connsiteX4721" fmla="*/ 3400194 w 6356369"/>
                <a:gd name="connsiteY4721" fmla="*/ 1072089 h 3526875"/>
                <a:gd name="connsiteX4722" fmla="*/ 3484019 w 6356369"/>
                <a:gd name="connsiteY4722" fmla="*/ 1019147 h 3526875"/>
                <a:gd name="connsiteX4723" fmla="*/ 3445434 w 6356369"/>
                <a:gd name="connsiteY4723" fmla="*/ 970840 h 3526875"/>
                <a:gd name="connsiteX4724" fmla="*/ 3417617 w 6356369"/>
                <a:gd name="connsiteY4724" fmla="*/ 946463 h 3526875"/>
                <a:gd name="connsiteX4725" fmla="*/ 3400194 w 6356369"/>
                <a:gd name="connsiteY4725" fmla="*/ 934050 h 3526875"/>
                <a:gd name="connsiteX4726" fmla="*/ 5243676 w 6356369"/>
                <a:gd name="connsiteY4726" fmla="*/ 900999 h 3526875"/>
                <a:gd name="connsiteX4727" fmla="*/ 5210026 w 6356369"/>
                <a:gd name="connsiteY4727" fmla="*/ 948183 h 3526875"/>
                <a:gd name="connsiteX4728" fmla="*/ 5281513 w 6356369"/>
                <a:gd name="connsiteY4728" fmla="*/ 992376 h 3526875"/>
                <a:gd name="connsiteX4729" fmla="*/ 5300880 w 6356369"/>
                <a:gd name="connsiteY4729" fmla="*/ 910645 h 3526875"/>
                <a:gd name="connsiteX4730" fmla="*/ 5243676 w 6356369"/>
                <a:gd name="connsiteY4730" fmla="*/ 900999 h 3526875"/>
                <a:gd name="connsiteX4731" fmla="*/ 512000 w 6356369"/>
                <a:gd name="connsiteY4731" fmla="*/ 900999 h 3526875"/>
                <a:gd name="connsiteX4732" fmla="*/ 478350 w 6356369"/>
                <a:gd name="connsiteY4732" fmla="*/ 948183 h 3526875"/>
                <a:gd name="connsiteX4733" fmla="*/ 549837 w 6356369"/>
                <a:gd name="connsiteY4733" fmla="*/ 992302 h 3526875"/>
                <a:gd name="connsiteX4734" fmla="*/ 569204 w 6356369"/>
                <a:gd name="connsiteY4734" fmla="*/ 910645 h 3526875"/>
                <a:gd name="connsiteX4735" fmla="*/ 512000 w 6356369"/>
                <a:gd name="connsiteY4735" fmla="*/ 900999 h 3526875"/>
                <a:gd name="connsiteX4736" fmla="*/ 373961 w 6356369"/>
                <a:gd name="connsiteY4736" fmla="*/ 900999 h 3526875"/>
                <a:gd name="connsiteX4737" fmla="*/ 316756 w 6356369"/>
                <a:gd name="connsiteY4737" fmla="*/ 910570 h 3526875"/>
                <a:gd name="connsiteX4738" fmla="*/ 336124 w 6356369"/>
                <a:gd name="connsiteY4738" fmla="*/ 992376 h 3526875"/>
                <a:gd name="connsiteX4739" fmla="*/ 407611 w 6356369"/>
                <a:gd name="connsiteY4739" fmla="*/ 948258 h 3526875"/>
                <a:gd name="connsiteX4740" fmla="*/ 373961 w 6356369"/>
                <a:gd name="connsiteY4740" fmla="*/ 900999 h 3526875"/>
                <a:gd name="connsiteX4741" fmla="*/ 6288462 w 6356369"/>
                <a:gd name="connsiteY4741" fmla="*/ 900924 h 3526875"/>
                <a:gd name="connsiteX4742" fmla="*/ 6231334 w 6356369"/>
                <a:gd name="connsiteY4742" fmla="*/ 910496 h 3526875"/>
                <a:gd name="connsiteX4743" fmla="*/ 6250700 w 6356369"/>
                <a:gd name="connsiteY4743" fmla="*/ 992302 h 3526875"/>
                <a:gd name="connsiteX4744" fmla="*/ 6322187 w 6356369"/>
                <a:gd name="connsiteY4744" fmla="*/ 948183 h 3526875"/>
                <a:gd name="connsiteX4745" fmla="*/ 6288462 w 6356369"/>
                <a:gd name="connsiteY4745" fmla="*/ 900924 h 3526875"/>
                <a:gd name="connsiteX4746" fmla="*/ 5105638 w 6356369"/>
                <a:gd name="connsiteY4746" fmla="*/ 900924 h 3526875"/>
                <a:gd name="connsiteX4747" fmla="*/ 5048433 w 6356369"/>
                <a:gd name="connsiteY4747" fmla="*/ 910496 h 3526875"/>
                <a:gd name="connsiteX4748" fmla="*/ 5067800 w 6356369"/>
                <a:gd name="connsiteY4748" fmla="*/ 992302 h 3526875"/>
                <a:gd name="connsiteX4749" fmla="*/ 5139286 w 6356369"/>
                <a:gd name="connsiteY4749" fmla="*/ 948183 h 3526875"/>
                <a:gd name="connsiteX4750" fmla="*/ 5105638 w 6356369"/>
                <a:gd name="connsiteY4750" fmla="*/ 900924 h 3526875"/>
                <a:gd name="connsiteX4751" fmla="*/ 4060776 w 6356369"/>
                <a:gd name="connsiteY4751" fmla="*/ 900924 h 3526875"/>
                <a:gd name="connsiteX4752" fmla="*/ 4027126 w 6356369"/>
                <a:gd name="connsiteY4752" fmla="*/ 948183 h 3526875"/>
                <a:gd name="connsiteX4753" fmla="*/ 4098538 w 6356369"/>
                <a:gd name="connsiteY4753" fmla="*/ 992302 h 3526875"/>
                <a:gd name="connsiteX4754" fmla="*/ 4117906 w 6356369"/>
                <a:gd name="connsiteY4754" fmla="*/ 910570 h 3526875"/>
                <a:gd name="connsiteX4755" fmla="*/ 4060776 w 6356369"/>
                <a:gd name="connsiteY4755" fmla="*/ 900924 h 3526875"/>
                <a:gd name="connsiteX4756" fmla="*/ 3922737 w 6356369"/>
                <a:gd name="connsiteY4756" fmla="*/ 900924 h 3526875"/>
                <a:gd name="connsiteX4757" fmla="*/ 3865532 w 6356369"/>
                <a:gd name="connsiteY4757" fmla="*/ 910496 h 3526875"/>
                <a:gd name="connsiteX4758" fmla="*/ 3884899 w 6356369"/>
                <a:gd name="connsiteY4758" fmla="*/ 992302 h 3526875"/>
                <a:gd name="connsiteX4759" fmla="*/ 3956386 w 6356369"/>
                <a:gd name="connsiteY4759" fmla="*/ 948183 h 3526875"/>
                <a:gd name="connsiteX4760" fmla="*/ 3922737 w 6356369"/>
                <a:gd name="connsiteY4760" fmla="*/ 900924 h 3526875"/>
                <a:gd name="connsiteX4761" fmla="*/ 2877800 w 6356369"/>
                <a:gd name="connsiteY4761" fmla="*/ 900924 h 3526875"/>
                <a:gd name="connsiteX4762" fmla="*/ 2844150 w 6356369"/>
                <a:gd name="connsiteY4762" fmla="*/ 948183 h 3526875"/>
                <a:gd name="connsiteX4763" fmla="*/ 2915638 w 6356369"/>
                <a:gd name="connsiteY4763" fmla="*/ 992302 h 3526875"/>
                <a:gd name="connsiteX4764" fmla="*/ 2935005 w 6356369"/>
                <a:gd name="connsiteY4764" fmla="*/ 910570 h 3526875"/>
                <a:gd name="connsiteX4765" fmla="*/ 2877800 w 6356369"/>
                <a:gd name="connsiteY4765" fmla="*/ 900924 h 3526875"/>
                <a:gd name="connsiteX4766" fmla="*/ 2739762 w 6356369"/>
                <a:gd name="connsiteY4766" fmla="*/ 900924 h 3526875"/>
                <a:gd name="connsiteX4767" fmla="*/ 2682632 w 6356369"/>
                <a:gd name="connsiteY4767" fmla="*/ 910496 h 3526875"/>
                <a:gd name="connsiteX4768" fmla="*/ 2701999 w 6356369"/>
                <a:gd name="connsiteY4768" fmla="*/ 992302 h 3526875"/>
                <a:gd name="connsiteX4769" fmla="*/ 2773486 w 6356369"/>
                <a:gd name="connsiteY4769" fmla="*/ 948183 h 3526875"/>
                <a:gd name="connsiteX4770" fmla="*/ 2739762 w 6356369"/>
                <a:gd name="connsiteY4770" fmla="*/ 900924 h 3526875"/>
                <a:gd name="connsiteX4771" fmla="*/ 1694900 w 6356369"/>
                <a:gd name="connsiteY4771" fmla="*/ 900924 h 3526875"/>
                <a:gd name="connsiteX4772" fmla="*/ 1661250 w 6356369"/>
                <a:gd name="connsiteY4772" fmla="*/ 948183 h 3526875"/>
                <a:gd name="connsiteX4773" fmla="*/ 1732737 w 6356369"/>
                <a:gd name="connsiteY4773" fmla="*/ 992302 h 3526875"/>
                <a:gd name="connsiteX4774" fmla="*/ 1752105 w 6356369"/>
                <a:gd name="connsiteY4774" fmla="*/ 910570 h 3526875"/>
                <a:gd name="connsiteX4775" fmla="*/ 1694900 w 6356369"/>
                <a:gd name="connsiteY4775" fmla="*/ 900924 h 3526875"/>
                <a:gd name="connsiteX4776" fmla="*/ 1556861 w 6356369"/>
                <a:gd name="connsiteY4776" fmla="*/ 900924 h 3526875"/>
                <a:gd name="connsiteX4777" fmla="*/ 1499657 w 6356369"/>
                <a:gd name="connsiteY4777" fmla="*/ 910496 h 3526875"/>
                <a:gd name="connsiteX4778" fmla="*/ 1519024 w 6356369"/>
                <a:gd name="connsiteY4778" fmla="*/ 992302 h 3526875"/>
                <a:gd name="connsiteX4779" fmla="*/ 1590511 w 6356369"/>
                <a:gd name="connsiteY4779" fmla="*/ 948183 h 3526875"/>
                <a:gd name="connsiteX4780" fmla="*/ 1556861 w 6356369"/>
                <a:gd name="connsiteY4780" fmla="*/ 900924 h 3526875"/>
                <a:gd name="connsiteX4781" fmla="*/ 4901196 w 6356369"/>
                <a:gd name="connsiteY4781" fmla="*/ 889109 h 3526875"/>
                <a:gd name="connsiteX4782" fmla="*/ 4894391 w 6356369"/>
                <a:gd name="connsiteY4782" fmla="*/ 950651 h 3526875"/>
                <a:gd name="connsiteX4783" fmla="*/ 4900374 w 6356369"/>
                <a:gd name="connsiteY4783" fmla="*/ 1008528 h 3526875"/>
                <a:gd name="connsiteX4784" fmla="*/ 4958326 w 6356369"/>
                <a:gd name="connsiteY4784" fmla="*/ 1014510 h 3526875"/>
                <a:gd name="connsiteX4785" fmla="*/ 5019868 w 6356369"/>
                <a:gd name="connsiteY4785" fmla="*/ 1007631 h 3526875"/>
                <a:gd name="connsiteX4786" fmla="*/ 4998032 w 6356369"/>
                <a:gd name="connsiteY4786" fmla="*/ 910869 h 3526875"/>
                <a:gd name="connsiteX4787" fmla="*/ 4901196 w 6356369"/>
                <a:gd name="connsiteY4787" fmla="*/ 889109 h 3526875"/>
                <a:gd name="connsiteX4788" fmla="*/ 3718370 w 6356369"/>
                <a:gd name="connsiteY4788" fmla="*/ 889109 h 3526875"/>
                <a:gd name="connsiteX4789" fmla="*/ 3711491 w 6356369"/>
                <a:gd name="connsiteY4789" fmla="*/ 950651 h 3526875"/>
                <a:gd name="connsiteX4790" fmla="*/ 3717548 w 6356369"/>
                <a:gd name="connsiteY4790" fmla="*/ 1008528 h 3526875"/>
                <a:gd name="connsiteX4791" fmla="*/ 3775501 w 6356369"/>
                <a:gd name="connsiteY4791" fmla="*/ 1014510 h 3526875"/>
                <a:gd name="connsiteX4792" fmla="*/ 3837042 w 6356369"/>
                <a:gd name="connsiteY4792" fmla="*/ 1007631 h 3526875"/>
                <a:gd name="connsiteX4793" fmla="*/ 3815132 w 6356369"/>
                <a:gd name="connsiteY4793" fmla="*/ 910869 h 3526875"/>
                <a:gd name="connsiteX4794" fmla="*/ 3718370 w 6356369"/>
                <a:gd name="connsiteY4794" fmla="*/ 889109 h 3526875"/>
                <a:gd name="connsiteX4795" fmla="*/ 2535470 w 6356369"/>
                <a:gd name="connsiteY4795" fmla="*/ 889109 h 3526875"/>
                <a:gd name="connsiteX4796" fmla="*/ 2528591 w 6356369"/>
                <a:gd name="connsiteY4796" fmla="*/ 950651 h 3526875"/>
                <a:gd name="connsiteX4797" fmla="*/ 2534573 w 6356369"/>
                <a:gd name="connsiteY4797" fmla="*/ 1008528 h 3526875"/>
                <a:gd name="connsiteX4798" fmla="*/ 2592600 w 6356369"/>
                <a:gd name="connsiteY4798" fmla="*/ 1014510 h 3526875"/>
                <a:gd name="connsiteX4799" fmla="*/ 2654142 w 6356369"/>
                <a:gd name="connsiteY4799" fmla="*/ 1007631 h 3526875"/>
                <a:gd name="connsiteX4800" fmla="*/ 2632232 w 6356369"/>
                <a:gd name="connsiteY4800" fmla="*/ 910869 h 3526875"/>
                <a:gd name="connsiteX4801" fmla="*/ 2535470 w 6356369"/>
                <a:gd name="connsiteY4801" fmla="*/ 889109 h 3526875"/>
                <a:gd name="connsiteX4802" fmla="*/ 1352495 w 6356369"/>
                <a:gd name="connsiteY4802" fmla="*/ 889109 h 3526875"/>
                <a:gd name="connsiteX4803" fmla="*/ 1345690 w 6356369"/>
                <a:gd name="connsiteY4803" fmla="*/ 950651 h 3526875"/>
                <a:gd name="connsiteX4804" fmla="*/ 1351673 w 6356369"/>
                <a:gd name="connsiteY4804" fmla="*/ 1008528 h 3526875"/>
                <a:gd name="connsiteX4805" fmla="*/ 1409700 w 6356369"/>
                <a:gd name="connsiteY4805" fmla="*/ 1014510 h 3526875"/>
                <a:gd name="connsiteX4806" fmla="*/ 1471167 w 6356369"/>
                <a:gd name="connsiteY4806" fmla="*/ 1007631 h 3526875"/>
                <a:gd name="connsiteX4807" fmla="*/ 1449257 w 6356369"/>
                <a:gd name="connsiteY4807" fmla="*/ 910869 h 3526875"/>
                <a:gd name="connsiteX4808" fmla="*/ 1352495 w 6356369"/>
                <a:gd name="connsiteY4808" fmla="*/ 889109 h 3526875"/>
                <a:gd name="connsiteX4809" fmla="*/ 6084171 w 6356369"/>
                <a:gd name="connsiteY4809" fmla="*/ 889034 h 3526875"/>
                <a:gd name="connsiteX4810" fmla="*/ 6077367 w 6356369"/>
                <a:gd name="connsiteY4810" fmla="*/ 950576 h 3526875"/>
                <a:gd name="connsiteX4811" fmla="*/ 6083348 w 6356369"/>
                <a:gd name="connsiteY4811" fmla="*/ 1008453 h 3526875"/>
                <a:gd name="connsiteX4812" fmla="*/ 6141376 w 6356369"/>
                <a:gd name="connsiteY4812" fmla="*/ 1014436 h 3526875"/>
                <a:gd name="connsiteX4813" fmla="*/ 6202843 w 6356369"/>
                <a:gd name="connsiteY4813" fmla="*/ 1007631 h 3526875"/>
                <a:gd name="connsiteX4814" fmla="*/ 6180933 w 6356369"/>
                <a:gd name="connsiteY4814" fmla="*/ 910869 h 3526875"/>
                <a:gd name="connsiteX4815" fmla="*/ 6084171 w 6356369"/>
                <a:gd name="connsiteY4815" fmla="*/ 889034 h 3526875"/>
                <a:gd name="connsiteX4816" fmla="*/ 3082166 w 6356369"/>
                <a:gd name="connsiteY4816" fmla="*/ 889034 h 3526875"/>
                <a:gd name="connsiteX4817" fmla="*/ 2985404 w 6356369"/>
                <a:gd name="connsiteY4817" fmla="*/ 910944 h 3526875"/>
                <a:gd name="connsiteX4818" fmla="*/ 2963570 w 6356369"/>
                <a:gd name="connsiteY4818" fmla="*/ 1007556 h 3526875"/>
                <a:gd name="connsiteX4819" fmla="*/ 3082988 w 6356369"/>
                <a:gd name="connsiteY4819" fmla="*/ 1008528 h 3526875"/>
                <a:gd name="connsiteX4820" fmla="*/ 3089046 w 6356369"/>
                <a:gd name="connsiteY4820" fmla="*/ 950576 h 3526875"/>
                <a:gd name="connsiteX4821" fmla="*/ 3082166 w 6356369"/>
                <a:gd name="connsiteY4821" fmla="*/ 889034 h 3526875"/>
                <a:gd name="connsiteX4822" fmla="*/ 716291 w 6356369"/>
                <a:gd name="connsiteY4822" fmla="*/ 889034 h 3526875"/>
                <a:gd name="connsiteX4823" fmla="*/ 619529 w 6356369"/>
                <a:gd name="connsiteY4823" fmla="*/ 910944 h 3526875"/>
                <a:gd name="connsiteX4824" fmla="*/ 597620 w 6356369"/>
                <a:gd name="connsiteY4824" fmla="*/ 1007706 h 3526875"/>
                <a:gd name="connsiteX4825" fmla="*/ 659161 w 6356369"/>
                <a:gd name="connsiteY4825" fmla="*/ 1014510 h 3526875"/>
                <a:gd name="connsiteX4826" fmla="*/ 717114 w 6356369"/>
                <a:gd name="connsiteY4826" fmla="*/ 1008528 h 3526875"/>
                <a:gd name="connsiteX4827" fmla="*/ 723096 w 6356369"/>
                <a:gd name="connsiteY4827" fmla="*/ 950576 h 3526875"/>
                <a:gd name="connsiteX4828" fmla="*/ 716291 w 6356369"/>
                <a:gd name="connsiteY4828" fmla="*/ 889034 h 3526875"/>
                <a:gd name="connsiteX4829" fmla="*/ 169595 w 6356369"/>
                <a:gd name="connsiteY4829" fmla="*/ 889034 h 3526875"/>
                <a:gd name="connsiteX4830" fmla="*/ 162791 w 6356369"/>
                <a:gd name="connsiteY4830" fmla="*/ 950576 h 3526875"/>
                <a:gd name="connsiteX4831" fmla="*/ 168772 w 6356369"/>
                <a:gd name="connsiteY4831" fmla="*/ 1008453 h 3526875"/>
                <a:gd name="connsiteX4832" fmla="*/ 226725 w 6356369"/>
                <a:gd name="connsiteY4832" fmla="*/ 1014436 h 3526875"/>
                <a:gd name="connsiteX4833" fmla="*/ 288192 w 6356369"/>
                <a:gd name="connsiteY4833" fmla="*/ 1007631 h 3526875"/>
                <a:gd name="connsiteX4834" fmla="*/ 266357 w 6356369"/>
                <a:gd name="connsiteY4834" fmla="*/ 910869 h 3526875"/>
                <a:gd name="connsiteX4835" fmla="*/ 169595 w 6356369"/>
                <a:gd name="connsiteY4835" fmla="*/ 889034 h 3526875"/>
                <a:gd name="connsiteX4836" fmla="*/ 5448042 w 6356369"/>
                <a:gd name="connsiteY4836" fmla="*/ 888960 h 3526875"/>
                <a:gd name="connsiteX4837" fmla="*/ 5351280 w 6356369"/>
                <a:gd name="connsiteY4837" fmla="*/ 910869 h 3526875"/>
                <a:gd name="connsiteX4838" fmla="*/ 5329445 w 6356369"/>
                <a:gd name="connsiteY4838" fmla="*/ 1007482 h 3526875"/>
                <a:gd name="connsiteX4839" fmla="*/ 5448864 w 6356369"/>
                <a:gd name="connsiteY4839" fmla="*/ 1008453 h 3526875"/>
                <a:gd name="connsiteX4840" fmla="*/ 5454846 w 6356369"/>
                <a:gd name="connsiteY4840" fmla="*/ 950501 h 3526875"/>
                <a:gd name="connsiteX4841" fmla="*/ 5448042 w 6356369"/>
                <a:gd name="connsiteY4841" fmla="*/ 888960 h 3526875"/>
                <a:gd name="connsiteX4842" fmla="*/ 4265067 w 6356369"/>
                <a:gd name="connsiteY4842" fmla="*/ 888960 h 3526875"/>
                <a:gd name="connsiteX4843" fmla="*/ 4168305 w 6356369"/>
                <a:gd name="connsiteY4843" fmla="*/ 910869 h 3526875"/>
                <a:gd name="connsiteX4844" fmla="*/ 4146396 w 6356369"/>
                <a:gd name="connsiteY4844" fmla="*/ 1007556 h 3526875"/>
                <a:gd name="connsiteX4845" fmla="*/ 4208012 w 6356369"/>
                <a:gd name="connsiteY4845" fmla="*/ 1014436 h 3526875"/>
                <a:gd name="connsiteX4846" fmla="*/ 4265964 w 6356369"/>
                <a:gd name="connsiteY4846" fmla="*/ 1008453 h 3526875"/>
                <a:gd name="connsiteX4847" fmla="*/ 4271946 w 6356369"/>
                <a:gd name="connsiteY4847" fmla="*/ 950501 h 3526875"/>
                <a:gd name="connsiteX4848" fmla="*/ 4268282 w 6356369"/>
                <a:gd name="connsiteY4848" fmla="*/ 905186 h 3526875"/>
                <a:gd name="connsiteX4849" fmla="*/ 4265067 w 6356369"/>
                <a:gd name="connsiteY4849" fmla="*/ 888960 h 3526875"/>
                <a:gd name="connsiteX4850" fmla="*/ 1899266 w 6356369"/>
                <a:gd name="connsiteY4850" fmla="*/ 888960 h 3526875"/>
                <a:gd name="connsiteX4851" fmla="*/ 1802504 w 6356369"/>
                <a:gd name="connsiteY4851" fmla="*/ 910869 h 3526875"/>
                <a:gd name="connsiteX4852" fmla="*/ 1780669 w 6356369"/>
                <a:gd name="connsiteY4852" fmla="*/ 1007482 h 3526875"/>
                <a:gd name="connsiteX4853" fmla="*/ 1900089 w 6356369"/>
                <a:gd name="connsiteY4853" fmla="*/ 1008453 h 3526875"/>
                <a:gd name="connsiteX4854" fmla="*/ 1906070 w 6356369"/>
                <a:gd name="connsiteY4854" fmla="*/ 950501 h 3526875"/>
                <a:gd name="connsiteX4855" fmla="*/ 1899266 w 6356369"/>
                <a:gd name="connsiteY4855" fmla="*/ 888960 h 3526875"/>
                <a:gd name="connsiteX4856" fmla="*/ 5591614 w 6356369"/>
                <a:gd name="connsiteY4856" fmla="*/ 779710 h 3526875"/>
                <a:gd name="connsiteX4857" fmla="*/ 5561106 w 6356369"/>
                <a:gd name="connsiteY4857" fmla="*/ 815005 h 3526875"/>
                <a:gd name="connsiteX4858" fmla="*/ 5494180 w 6356369"/>
                <a:gd name="connsiteY4858" fmla="*/ 866676 h 3526875"/>
                <a:gd name="connsiteX4859" fmla="*/ 5504873 w 6356369"/>
                <a:gd name="connsiteY4859" fmla="*/ 950576 h 3526875"/>
                <a:gd name="connsiteX4860" fmla="*/ 5501806 w 6356369"/>
                <a:gd name="connsiteY4860" fmla="*/ 995218 h 3526875"/>
                <a:gd name="connsiteX4861" fmla="*/ 5633639 w 6356369"/>
                <a:gd name="connsiteY4861" fmla="*/ 1002322 h 3526875"/>
                <a:gd name="connsiteX4862" fmla="*/ 5685310 w 6356369"/>
                <a:gd name="connsiteY4862" fmla="*/ 935471 h 3526875"/>
                <a:gd name="connsiteX4863" fmla="*/ 5717988 w 6356369"/>
                <a:gd name="connsiteY4863" fmla="*/ 906756 h 3526875"/>
                <a:gd name="connsiteX4864" fmla="*/ 5718586 w 6356369"/>
                <a:gd name="connsiteY4864" fmla="*/ 906308 h 3526875"/>
                <a:gd name="connsiteX4865" fmla="*/ 5711781 w 6356369"/>
                <a:gd name="connsiteY4865" fmla="*/ 900027 h 3526875"/>
                <a:gd name="connsiteX4866" fmla="*/ 5673196 w 6356369"/>
                <a:gd name="connsiteY4866" fmla="*/ 823455 h 3526875"/>
                <a:gd name="connsiteX4867" fmla="*/ 5591614 w 6356369"/>
                <a:gd name="connsiteY4867" fmla="*/ 779710 h 3526875"/>
                <a:gd name="connsiteX4868" fmla="*/ 3226187 w 6356369"/>
                <a:gd name="connsiteY4868" fmla="*/ 779710 h 3526875"/>
                <a:gd name="connsiteX4869" fmla="*/ 3195603 w 6356369"/>
                <a:gd name="connsiteY4869" fmla="*/ 815005 h 3526875"/>
                <a:gd name="connsiteX4870" fmla="*/ 3128678 w 6356369"/>
                <a:gd name="connsiteY4870" fmla="*/ 866676 h 3526875"/>
                <a:gd name="connsiteX4871" fmla="*/ 3139446 w 6356369"/>
                <a:gd name="connsiteY4871" fmla="*/ 950576 h 3526875"/>
                <a:gd name="connsiteX4872" fmla="*/ 3136305 w 6356369"/>
                <a:gd name="connsiteY4872" fmla="*/ 995218 h 3526875"/>
                <a:gd name="connsiteX4873" fmla="*/ 3268137 w 6356369"/>
                <a:gd name="connsiteY4873" fmla="*/ 1002322 h 3526875"/>
                <a:gd name="connsiteX4874" fmla="*/ 3296777 w 6356369"/>
                <a:gd name="connsiteY4874" fmla="*/ 960970 h 3526875"/>
                <a:gd name="connsiteX4875" fmla="*/ 3296852 w 6356369"/>
                <a:gd name="connsiteY4875" fmla="*/ 960895 h 3526875"/>
                <a:gd name="connsiteX4876" fmla="*/ 3297001 w 6356369"/>
                <a:gd name="connsiteY4876" fmla="*/ 960671 h 3526875"/>
                <a:gd name="connsiteX4877" fmla="*/ 3310162 w 6356369"/>
                <a:gd name="connsiteY4877" fmla="*/ 945416 h 3526875"/>
                <a:gd name="connsiteX4878" fmla="*/ 3310236 w 6356369"/>
                <a:gd name="connsiteY4878" fmla="*/ 945341 h 3526875"/>
                <a:gd name="connsiteX4879" fmla="*/ 3310311 w 6356369"/>
                <a:gd name="connsiteY4879" fmla="*/ 945192 h 3526875"/>
                <a:gd name="connsiteX4880" fmla="*/ 3319659 w 6356369"/>
                <a:gd name="connsiteY4880" fmla="*/ 935396 h 3526875"/>
                <a:gd name="connsiteX4881" fmla="*/ 3320631 w 6356369"/>
                <a:gd name="connsiteY4881" fmla="*/ 934424 h 3526875"/>
                <a:gd name="connsiteX4882" fmla="*/ 3323772 w 6356369"/>
                <a:gd name="connsiteY4882" fmla="*/ 931358 h 3526875"/>
                <a:gd name="connsiteX4883" fmla="*/ 3327510 w 6356369"/>
                <a:gd name="connsiteY4883" fmla="*/ 927694 h 3526875"/>
                <a:gd name="connsiteX4884" fmla="*/ 3328707 w 6356369"/>
                <a:gd name="connsiteY4884" fmla="*/ 926647 h 3526875"/>
                <a:gd name="connsiteX4885" fmla="*/ 3335287 w 6356369"/>
                <a:gd name="connsiteY4885" fmla="*/ 920665 h 3526875"/>
                <a:gd name="connsiteX4886" fmla="*/ 3336783 w 6356369"/>
                <a:gd name="connsiteY4886" fmla="*/ 919394 h 3526875"/>
                <a:gd name="connsiteX4887" fmla="*/ 3342616 w 6356369"/>
                <a:gd name="connsiteY4887" fmla="*/ 914384 h 3526875"/>
                <a:gd name="connsiteX4888" fmla="*/ 3343512 w 6356369"/>
                <a:gd name="connsiteY4888" fmla="*/ 913636 h 3526875"/>
                <a:gd name="connsiteX4889" fmla="*/ 3344036 w 6356369"/>
                <a:gd name="connsiteY4889" fmla="*/ 913262 h 3526875"/>
                <a:gd name="connsiteX4890" fmla="*/ 3344186 w 6356369"/>
                <a:gd name="connsiteY4890" fmla="*/ 913112 h 3526875"/>
                <a:gd name="connsiteX4891" fmla="*/ 3352262 w 6356369"/>
                <a:gd name="connsiteY4891" fmla="*/ 906756 h 3526875"/>
                <a:gd name="connsiteX4892" fmla="*/ 3352860 w 6356369"/>
                <a:gd name="connsiteY4892" fmla="*/ 906383 h 3526875"/>
                <a:gd name="connsiteX4893" fmla="*/ 3345980 w 6356369"/>
                <a:gd name="connsiteY4893" fmla="*/ 900027 h 3526875"/>
                <a:gd name="connsiteX4894" fmla="*/ 3307396 w 6356369"/>
                <a:gd name="connsiteY4894" fmla="*/ 823455 h 3526875"/>
                <a:gd name="connsiteX4895" fmla="*/ 3227532 w 6356369"/>
                <a:gd name="connsiteY4895" fmla="*/ 781205 h 3526875"/>
                <a:gd name="connsiteX4896" fmla="*/ 3227458 w 6356369"/>
                <a:gd name="connsiteY4896" fmla="*/ 781131 h 3526875"/>
                <a:gd name="connsiteX4897" fmla="*/ 3226187 w 6356369"/>
                <a:gd name="connsiteY4897" fmla="*/ 779710 h 3526875"/>
                <a:gd name="connsiteX4898" fmla="*/ 2042838 w 6356369"/>
                <a:gd name="connsiteY4898" fmla="*/ 779710 h 3526875"/>
                <a:gd name="connsiteX4899" fmla="*/ 2012329 w 6356369"/>
                <a:gd name="connsiteY4899" fmla="*/ 815005 h 3526875"/>
                <a:gd name="connsiteX4900" fmla="*/ 1945404 w 6356369"/>
                <a:gd name="connsiteY4900" fmla="*/ 866676 h 3526875"/>
                <a:gd name="connsiteX4901" fmla="*/ 1956097 w 6356369"/>
                <a:gd name="connsiteY4901" fmla="*/ 950576 h 3526875"/>
                <a:gd name="connsiteX4902" fmla="*/ 1953031 w 6356369"/>
                <a:gd name="connsiteY4902" fmla="*/ 995218 h 3526875"/>
                <a:gd name="connsiteX4903" fmla="*/ 2084863 w 6356369"/>
                <a:gd name="connsiteY4903" fmla="*/ 1002322 h 3526875"/>
                <a:gd name="connsiteX4904" fmla="*/ 2136534 w 6356369"/>
                <a:gd name="connsiteY4904" fmla="*/ 935471 h 3526875"/>
                <a:gd name="connsiteX4905" fmla="*/ 2169211 w 6356369"/>
                <a:gd name="connsiteY4905" fmla="*/ 906756 h 3526875"/>
                <a:gd name="connsiteX4906" fmla="*/ 2169810 w 6356369"/>
                <a:gd name="connsiteY4906" fmla="*/ 906308 h 3526875"/>
                <a:gd name="connsiteX4907" fmla="*/ 2163005 w 6356369"/>
                <a:gd name="connsiteY4907" fmla="*/ 900027 h 3526875"/>
                <a:gd name="connsiteX4908" fmla="*/ 2124420 w 6356369"/>
                <a:gd name="connsiteY4908" fmla="*/ 823455 h 3526875"/>
                <a:gd name="connsiteX4909" fmla="*/ 2042838 w 6356369"/>
                <a:gd name="connsiteY4909" fmla="*/ 779710 h 3526875"/>
                <a:gd name="connsiteX4910" fmla="*/ 4408863 w 6356369"/>
                <a:gd name="connsiteY4910" fmla="*/ 779635 h 3526875"/>
                <a:gd name="connsiteX4911" fmla="*/ 4378205 w 6356369"/>
                <a:gd name="connsiteY4911" fmla="*/ 815005 h 3526875"/>
                <a:gd name="connsiteX4912" fmla="*/ 4311354 w 6356369"/>
                <a:gd name="connsiteY4912" fmla="*/ 866601 h 3526875"/>
                <a:gd name="connsiteX4913" fmla="*/ 4312550 w 6356369"/>
                <a:gd name="connsiteY4913" fmla="*/ 871462 h 3526875"/>
                <a:gd name="connsiteX4914" fmla="*/ 4317860 w 6356369"/>
                <a:gd name="connsiteY4914" fmla="*/ 897259 h 3526875"/>
                <a:gd name="connsiteX4915" fmla="*/ 4322122 w 6356369"/>
                <a:gd name="connsiteY4915" fmla="*/ 950501 h 3526875"/>
                <a:gd name="connsiteX4916" fmla="*/ 4319056 w 6356369"/>
                <a:gd name="connsiteY4916" fmla="*/ 995144 h 3526875"/>
                <a:gd name="connsiteX4917" fmla="*/ 4450888 w 6356369"/>
                <a:gd name="connsiteY4917" fmla="*/ 1002247 h 3526875"/>
                <a:gd name="connsiteX4918" fmla="*/ 4502560 w 6356369"/>
                <a:gd name="connsiteY4918" fmla="*/ 935396 h 3526875"/>
                <a:gd name="connsiteX4919" fmla="*/ 4535386 w 6356369"/>
                <a:gd name="connsiteY4919" fmla="*/ 906682 h 3526875"/>
                <a:gd name="connsiteX4920" fmla="*/ 4535835 w 6356369"/>
                <a:gd name="connsiteY4920" fmla="*/ 906383 h 3526875"/>
                <a:gd name="connsiteX4921" fmla="*/ 4528956 w 6356369"/>
                <a:gd name="connsiteY4921" fmla="*/ 900102 h 3526875"/>
                <a:gd name="connsiteX4922" fmla="*/ 4490370 w 6356369"/>
                <a:gd name="connsiteY4922" fmla="*/ 823455 h 3526875"/>
                <a:gd name="connsiteX4923" fmla="*/ 4408863 w 6356369"/>
                <a:gd name="connsiteY4923" fmla="*/ 779635 h 3526875"/>
                <a:gd name="connsiteX4924" fmla="*/ 860162 w 6356369"/>
                <a:gd name="connsiteY4924" fmla="*/ 779635 h 3526875"/>
                <a:gd name="connsiteX4925" fmla="*/ 829653 w 6356369"/>
                <a:gd name="connsiteY4925" fmla="*/ 814930 h 3526875"/>
                <a:gd name="connsiteX4926" fmla="*/ 762728 w 6356369"/>
                <a:gd name="connsiteY4926" fmla="*/ 866601 h 3526875"/>
                <a:gd name="connsiteX4927" fmla="*/ 773421 w 6356369"/>
                <a:gd name="connsiteY4927" fmla="*/ 950501 h 3526875"/>
                <a:gd name="connsiteX4928" fmla="*/ 770354 w 6356369"/>
                <a:gd name="connsiteY4928" fmla="*/ 995144 h 3526875"/>
                <a:gd name="connsiteX4929" fmla="*/ 902187 w 6356369"/>
                <a:gd name="connsiteY4929" fmla="*/ 1002247 h 3526875"/>
                <a:gd name="connsiteX4930" fmla="*/ 953783 w 6356369"/>
                <a:gd name="connsiteY4930" fmla="*/ 935396 h 3526875"/>
                <a:gd name="connsiteX4931" fmla="*/ 986610 w 6356369"/>
                <a:gd name="connsiteY4931" fmla="*/ 906682 h 3526875"/>
                <a:gd name="connsiteX4932" fmla="*/ 987059 w 6356369"/>
                <a:gd name="connsiteY4932" fmla="*/ 906383 h 3526875"/>
                <a:gd name="connsiteX4933" fmla="*/ 980180 w 6356369"/>
                <a:gd name="connsiteY4933" fmla="*/ 900102 h 3526875"/>
                <a:gd name="connsiteX4934" fmla="*/ 941595 w 6356369"/>
                <a:gd name="connsiteY4934" fmla="*/ 823455 h 3526875"/>
                <a:gd name="connsiteX4935" fmla="*/ 860162 w 6356369"/>
                <a:gd name="connsiteY4935" fmla="*/ 779635 h 3526875"/>
                <a:gd name="connsiteX4936" fmla="*/ 5936935 w 6356369"/>
                <a:gd name="connsiteY4936" fmla="*/ 774849 h 3526875"/>
                <a:gd name="connsiteX4937" fmla="*/ 5928111 w 6356369"/>
                <a:gd name="connsiteY4937" fmla="*/ 784720 h 3526875"/>
                <a:gd name="connsiteX4938" fmla="*/ 5851464 w 6356369"/>
                <a:gd name="connsiteY4938" fmla="*/ 823380 h 3526875"/>
                <a:gd name="connsiteX4939" fmla="*/ 5812805 w 6356369"/>
                <a:gd name="connsiteY4939" fmla="*/ 900027 h 3526875"/>
                <a:gd name="connsiteX4940" fmla="*/ 5809365 w 6356369"/>
                <a:gd name="connsiteY4940" fmla="*/ 903242 h 3526875"/>
                <a:gd name="connsiteX4941" fmla="*/ 5814226 w 6356369"/>
                <a:gd name="connsiteY4941" fmla="*/ 906682 h 3526875"/>
                <a:gd name="connsiteX4942" fmla="*/ 5846978 w 6356369"/>
                <a:gd name="connsiteY4942" fmla="*/ 935471 h 3526875"/>
                <a:gd name="connsiteX4943" fmla="*/ 5898574 w 6356369"/>
                <a:gd name="connsiteY4943" fmla="*/ 1002322 h 3526875"/>
                <a:gd name="connsiteX4944" fmla="*/ 6030257 w 6356369"/>
                <a:gd name="connsiteY4944" fmla="*/ 995144 h 3526875"/>
                <a:gd name="connsiteX4945" fmla="*/ 6027192 w 6356369"/>
                <a:gd name="connsiteY4945" fmla="*/ 950576 h 3526875"/>
                <a:gd name="connsiteX4946" fmla="*/ 6037960 w 6356369"/>
                <a:gd name="connsiteY4946" fmla="*/ 866676 h 3526875"/>
                <a:gd name="connsiteX4947" fmla="*/ 5971108 w 6356369"/>
                <a:gd name="connsiteY4947" fmla="*/ 815080 h 3526875"/>
                <a:gd name="connsiteX4948" fmla="*/ 5970436 w 6356369"/>
                <a:gd name="connsiteY4948" fmla="*/ 814332 h 3526875"/>
                <a:gd name="connsiteX4949" fmla="*/ 5936935 w 6356369"/>
                <a:gd name="connsiteY4949" fmla="*/ 774849 h 3526875"/>
                <a:gd name="connsiteX4950" fmla="*/ 3571209 w 6356369"/>
                <a:gd name="connsiteY4950" fmla="*/ 774775 h 3526875"/>
                <a:gd name="connsiteX4951" fmla="*/ 3569266 w 6356369"/>
                <a:gd name="connsiteY4951" fmla="*/ 777093 h 3526875"/>
                <a:gd name="connsiteX4952" fmla="*/ 3569116 w 6356369"/>
                <a:gd name="connsiteY4952" fmla="*/ 777242 h 3526875"/>
                <a:gd name="connsiteX4953" fmla="*/ 3568742 w 6356369"/>
                <a:gd name="connsiteY4953" fmla="*/ 777691 h 3526875"/>
                <a:gd name="connsiteX4954" fmla="*/ 3564031 w 6356369"/>
                <a:gd name="connsiteY4954" fmla="*/ 782851 h 3526875"/>
                <a:gd name="connsiteX4955" fmla="*/ 3562236 w 6356369"/>
                <a:gd name="connsiteY4955" fmla="*/ 784795 h 3526875"/>
                <a:gd name="connsiteX4956" fmla="*/ 3561712 w 6356369"/>
                <a:gd name="connsiteY4956" fmla="*/ 785244 h 3526875"/>
                <a:gd name="connsiteX4957" fmla="*/ 3485664 w 6356369"/>
                <a:gd name="connsiteY4957" fmla="*/ 823380 h 3526875"/>
                <a:gd name="connsiteX4958" fmla="*/ 3443564 w 6356369"/>
                <a:gd name="connsiteY4958" fmla="*/ 903392 h 3526875"/>
                <a:gd name="connsiteX4959" fmla="*/ 3448350 w 6356369"/>
                <a:gd name="connsiteY4959" fmla="*/ 906831 h 3526875"/>
                <a:gd name="connsiteX4960" fmla="*/ 3481028 w 6356369"/>
                <a:gd name="connsiteY4960" fmla="*/ 935471 h 3526875"/>
                <a:gd name="connsiteX4961" fmla="*/ 3532774 w 6356369"/>
                <a:gd name="connsiteY4961" fmla="*/ 1002322 h 3526875"/>
                <a:gd name="connsiteX4962" fmla="*/ 3664531 w 6356369"/>
                <a:gd name="connsiteY4962" fmla="*/ 995144 h 3526875"/>
                <a:gd name="connsiteX4963" fmla="*/ 3661465 w 6356369"/>
                <a:gd name="connsiteY4963" fmla="*/ 950576 h 3526875"/>
                <a:gd name="connsiteX4964" fmla="*/ 3672233 w 6356369"/>
                <a:gd name="connsiteY4964" fmla="*/ 866676 h 3526875"/>
                <a:gd name="connsiteX4965" fmla="*/ 3605308 w 6356369"/>
                <a:gd name="connsiteY4965" fmla="*/ 815005 h 3526875"/>
                <a:gd name="connsiteX4966" fmla="*/ 3571209 w 6356369"/>
                <a:gd name="connsiteY4966" fmla="*/ 774775 h 3526875"/>
                <a:gd name="connsiteX4967" fmla="*/ 4754109 w 6356369"/>
                <a:gd name="connsiteY4967" fmla="*/ 774700 h 3526875"/>
                <a:gd name="connsiteX4968" fmla="*/ 4745211 w 6356369"/>
                <a:gd name="connsiteY4968" fmla="*/ 784645 h 3526875"/>
                <a:gd name="connsiteX4969" fmla="*/ 4668564 w 6356369"/>
                <a:gd name="connsiteY4969" fmla="*/ 823231 h 3526875"/>
                <a:gd name="connsiteX4970" fmla="*/ 4629980 w 6356369"/>
                <a:gd name="connsiteY4970" fmla="*/ 899877 h 3526875"/>
                <a:gd name="connsiteX4971" fmla="*/ 4626540 w 6356369"/>
                <a:gd name="connsiteY4971" fmla="*/ 903092 h 3526875"/>
                <a:gd name="connsiteX4972" fmla="*/ 4629980 w 6356369"/>
                <a:gd name="connsiteY4972" fmla="*/ 905710 h 3526875"/>
                <a:gd name="connsiteX4973" fmla="*/ 4631251 w 6356369"/>
                <a:gd name="connsiteY4973" fmla="*/ 906682 h 3526875"/>
                <a:gd name="connsiteX4974" fmla="*/ 4639402 w 6356369"/>
                <a:gd name="connsiteY4974" fmla="*/ 913112 h 3526875"/>
                <a:gd name="connsiteX4975" fmla="*/ 4639550 w 6356369"/>
                <a:gd name="connsiteY4975" fmla="*/ 913262 h 3526875"/>
                <a:gd name="connsiteX4976" fmla="*/ 4640074 w 6356369"/>
                <a:gd name="connsiteY4976" fmla="*/ 913636 h 3526875"/>
                <a:gd name="connsiteX4977" fmla="*/ 4647028 w 6356369"/>
                <a:gd name="connsiteY4977" fmla="*/ 919543 h 3526875"/>
                <a:gd name="connsiteX4978" fmla="*/ 4647104 w 6356369"/>
                <a:gd name="connsiteY4978" fmla="*/ 919618 h 3526875"/>
                <a:gd name="connsiteX4979" fmla="*/ 4647702 w 6356369"/>
                <a:gd name="connsiteY4979" fmla="*/ 920142 h 3526875"/>
                <a:gd name="connsiteX4980" fmla="*/ 4663629 w 6356369"/>
                <a:gd name="connsiteY4980" fmla="*/ 935097 h 3526875"/>
                <a:gd name="connsiteX4981" fmla="*/ 4663853 w 6356369"/>
                <a:gd name="connsiteY4981" fmla="*/ 935322 h 3526875"/>
                <a:gd name="connsiteX4982" fmla="*/ 4715600 w 6356369"/>
                <a:gd name="connsiteY4982" fmla="*/ 1002322 h 3526875"/>
                <a:gd name="connsiteX4983" fmla="*/ 4847356 w 6356369"/>
                <a:gd name="connsiteY4983" fmla="*/ 995144 h 3526875"/>
                <a:gd name="connsiteX4984" fmla="*/ 4844366 w 6356369"/>
                <a:gd name="connsiteY4984" fmla="*/ 950576 h 3526875"/>
                <a:gd name="connsiteX4985" fmla="*/ 4855134 w 6356369"/>
                <a:gd name="connsiteY4985" fmla="*/ 866676 h 3526875"/>
                <a:gd name="connsiteX4986" fmla="*/ 4788208 w 6356369"/>
                <a:gd name="connsiteY4986" fmla="*/ 815005 h 3526875"/>
                <a:gd name="connsiteX4987" fmla="*/ 4754109 w 6356369"/>
                <a:gd name="connsiteY4987" fmla="*/ 774700 h 3526875"/>
                <a:gd name="connsiteX4988" fmla="*/ 2388234 w 6356369"/>
                <a:gd name="connsiteY4988" fmla="*/ 774700 h 3526875"/>
                <a:gd name="connsiteX4989" fmla="*/ 2379336 w 6356369"/>
                <a:gd name="connsiteY4989" fmla="*/ 784645 h 3526875"/>
                <a:gd name="connsiteX4990" fmla="*/ 2302764 w 6356369"/>
                <a:gd name="connsiteY4990" fmla="*/ 823305 h 3526875"/>
                <a:gd name="connsiteX4991" fmla="*/ 2260664 w 6356369"/>
                <a:gd name="connsiteY4991" fmla="*/ 903242 h 3526875"/>
                <a:gd name="connsiteX4992" fmla="*/ 2265450 w 6356369"/>
                <a:gd name="connsiteY4992" fmla="*/ 906682 h 3526875"/>
                <a:gd name="connsiteX4993" fmla="*/ 2298202 w 6356369"/>
                <a:gd name="connsiteY4993" fmla="*/ 935471 h 3526875"/>
                <a:gd name="connsiteX4994" fmla="*/ 2349798 w 6356369"/>
                <a:gd name="connsiteY4994" fmla="*/ 1002322 h 3526875"/>
                <a:gd name="connsiteX4995" fmla="*/ 2481481 w 6356369"/>
                <a:gd name="connsiteY4995" fmla="*/ 995144 h 3526875"/>
                <a:gd name="connsiteX4996" fmla="*/ 2478565 w 6356369"/>
                <a:gd name="connsiteY4996" fmla="*/ 950501 h 3526875"/>
                <a:gd name="connsiteX4997" fmla="*/ 2489332 w 6356369"/>
                <a:gd name="connsiteY4997" fmla="*/ 866601 h 3526875"/>
                <a:gd name="connsiteX4998" fmla="*/ 2422407 w 6356369"/>
                <a:gd name="connsiteY4998" fmla="*/ 814930 h 3526875"/>
                <a:gd name="connsiteX4999" fmla="*/ 2388234 w 6356369"/>
                <a:gd name="connsiteY4999" fmla="*/ 774700 h 3526875"/>
                <a:gd name="connsiteX5000" fmla="*/ 1205408 w 6356369"/>
                <a:gd name="connsiteY5000" fmla="*/ 774700 h 3526875"/>
                <a:gd name="connsiteX5001" fmla="*/ 1196510 w 6356369"/>
                <a:gd name="connsiteY5001" fmla="*/ 784720 h 3526875"/>
                <a:gd name="connsiteX5002" fmla="*/ 1119938 w 6356369"/>
                <a:gd name="connsiteY5002" fmla="*/ 823305 h 3526875"/>
                <a:gd name="connsiteX5003" fmla="*/ 1081353 w 6356369"/>
                <a:gd name="connsiteY5003" fmla="*/ 899952 h 3526875"/>
                <a:gd name="connsiteX5004" fmla="*/ 1077764 w 6356369"/>
                <a:gd name="connsiteY5004" fmla="*/ 903317 h 3526875"/>
                <a:gd name="connsiteX5005" fmla="*/ 1082549 w 6356369"/>
                <a:gd name="connsiteY5005" fmla="*/ 906756 h 3526875"/>
                <a:gd name="connsiteX5006" fmla="*/ 1115228 w 6356369"/>
                <a:gd name="connsiteY5006" fmla="*/ 935396 h 3526875"/>
                <a:gd name="connsiteX5007" fmla="*/ 1166898 w 6356369"/>
                <a:gd name="connsiteY5007" fmla="*/ 1002322 h 3526875"/>
                <a:gd name="connsiteX5008" fmla="*/ 1298581 w 6356369"/>
                <a:gd name="connsiteY5008" fmla="*/ 995144 h 3526875"/>
                <a:gd name="connsiteX5009" fmla="*/ 1295665 w 6356369"/>
                <a:gd name="connsiteY5009" fmla="*/ 950501 h 3526875"/>
                <a:gd name="connsiteX5010" fmla="*/ 1306433 w 6356369"/>
                <a:gd name="connsiteY5010" fmla="*/ 866601 h 3526875"/>
                <a:gd name="connsiteX5011" fmla="*/ 1239507 w 6356369"/>
                <a:gd name="connsiteY5011" fmla="*/ 814930 h 3526875"/>
                <a:gd name="connsiteX5012" fmla="*/ 1205408 w 6356369"/>
                <a:gd name="connsiteY5012" fmla="*/ 774700 h 3526875"/>
                <a:gd name="connsiteX5013" fmla="*/ 5388520 w 6356369"/>
                <a:gd name="connsiteY5013" fmla="*/ 769690 h 3526875"/>
                <a:gd name="connsiteX5014" fmla="*/ 5341335 w 6356369"/>
                <a:gd name="connsiteY5014" fmla="*/ 803339 h 3526875"/>
                <a:gd name="connsiteX5015" fmla="*/ 5350906 w 6356369"/>
                <a:gd name="connsiteY5015" fmla="*/ 860545 h 3526875"/>
                <a:gd name="connsiteX5016" fmla="*/ 5432712 w 6356369"/>
                <a:gd name="connsiteY5016" fmla="*/ 841177 h 3526875"/>
                <a:gd name="connsiteX5017" fmla="*/ 5388520 w 6356369"/>
                <a:gd name="connsiteY5017" fmla="*/ 769690 h 3526875"/>
                <a:gd name="connsiteX5018" fmla="*/ 4960794 w 6356369"/>
                <a:gd name="connsiteY5018" fmla="*/ 769690 h 3526875"/>
                <a:gd name="connsiteX5019" fmla="*/ 4916750 w 6356369"/>
                <a:gd name="connsiteY5019" fmla="*/ 841102 h 3526875"/>
                <a:gd name="connsiteX5020" fmla="*/ 4998481 w 6356369"/>
                <a:gd name="connsiteY5020" fmla="*/ 860469 h 3526875"/>
                <a:gd name="connsiteX5021" fmla="*/ 5008053 w 6356369"/>
                <a:gd name="connsiteY5021" fmla="*/ 803339 h 3526875"/>
                <a:gd name="connsiteX5022" fmla="*/ 4960794 w 6356369"/>
                <a:gd name="connsiteY5022" fmla="*/ 769690 h 3526875"/>
                <a:gd name="connsiteX5023" fmla="*/ 4205619 w 6356369"/>
                <a:gd name="connsiteY5023" fmla="*/ 769690 h 3526875"/>
                <a:gd name="connsiteX5024" fmla="*/ 4158434 w 6356369"/>
                <a:gd name="connsiteY5024" fmla="*/ 803339 h 3526875"/>
                <a:gd name="connsiteX5025" fmla="*/ 4168006 w 6356369"/>
                <a:gd name="connsiteY5025" fmla="*/ 860545 h 3526875"/>
                <a:gd name="connsiteX5026" fmla="*/ 4249738 w 6356369"/>
                <a:gd name="connsiteY5026" fmla="*/ 841177 h 3526875"/>
                <a:gd name="connsiteX5027" fmla="*/ 4205619 w 6356369"/>
                <a:gd name="connsiteY5027" fmla="*/ 769690 h 3526875"/>
                <a:gd name="connsiteX5028" fmla="*/ 3022644 w 6356369"/>
                <a:gd name="connsiteY5028" fmla="*/ 769690 h 3526875"/>
                <a:gd name="connsiteX5029" fmla="*/ 2975459 w 6356369"/>
                <a:gd name="connsiteY5029" fmla="*/ 803339 h 3526875"/>
                <a:gd name="connsiteX5030" fmla="*/ 2985031 w 6356369"/>
                <a:gd name="connsiteY5030" fmla="*/ 860545 h 3526875"/>
                <a:gd name="connsiteX5031" fmla="*/ 3066837 w 6356369"/>
                <a:gd name="connsiteY5031" fmla="*/ 841177 h 3526875"/>
                <a:gd name="connsiteX5032" fmla="*/ 3022644 w 6356369"/>
                <a:gd name="connsiteY5032" fmla="*/ 769690 h 3526875"/>
                <a:gd name="connsiteX5033" fmla="*/ 2594919 w 6356369"/>
                <a:gd name="connsiteY5033" fmla="*/ 769690 h 3526875"/>
                <a:gd name="connsiteX5034" fmla="*/ 2550800 w 6356369"/>
                <a:gd name="connsiteY5034" fmla="*/ 841102 h 3526875"/>
                <a:gd name="connsiteX5035" fmla="*/ 2632606 w 6356369"/>
                <a:gd name="connsiteY5035" fmla="*/ 860469 h 3526875"/>
                <a:gd name="connsiteX5036" fmla="*/ 2642177 w 6356369"/>
                <a:gd name="connsiteY5036" fmla="*/ 803339 h 3526875"/>
                <a:gd name="connsiteX5037" fmla="*/ 2594919 w 6356369"/>
                <a:gd name="connsiteY5037" fmla="*/ 769690 h 3526875"/>
                <a:gd name="connsiteX5038" fmla="*/ 1839669 w 6356369"/>
                <a:gd name="connsiteY5038" fmla="*/ 769690 h 3526875"/>
                <a:gd name="connsiteX5039" fmla="*/ 1792484 w 6356369"/>
                <a:gd name="connsiteY5039" fmla="*/ 803339 h 3526875"/>
                <a:gd name="connsiteX5040" fmla="*/ 1802130 w 6356369"/>
                <a:gd name="connsiteY5040" fmla="*/ 860545 h 3526875"/>
                <a:gd name="connsiteX5041" fmla="*/ 1883862 w 6356369"/>
                <a:gd name="connsiteY5041" fmla="*/ 841177 h 3526875"/>
                <a:gd name="connsiteX5042" fmla="*/ 1839669 w 6356369"/>
                <a:gd name="connsiteY5042" fmla="*/ 769690 h 3526875"/>
                <a:gd name="connsiteX5043" fmla="*/ 1412018 w 6356369"/>
                <a:gd name="connsiteY5043" fmla="*/ 769690 h 3526875"/>
                <a:gd name="connsiteX5044" fmla="*/ 1367974 w 6356369"/>
                <a:gd name="connsiteY5044" fmla="*/ 841102 h 3526875"/>
                <a:gd name="connsiteX5045" fmla="*/ 1449706 w 6356369"/>
                <a:gd name="connsiteY5045" fmla="*/ 860469 h 3526875"/>
                <a:gd name="connsiteX5046" fmla="*/ 1459277 w 6356369"/>
                <a:gd name="connsiteY5046" fmla="*/ 803339 h 3526875"/>
                <a:gd name="connsiteX5047" fmla="*/ 1412018 w 6356369"/>
                <a:gd name="connsiteY5047" fmla="*/ 769690 h 3526875"/>
                <a:gd name="connsiteX5048" fmla="*/ 656843 w 6356369"/>
                <a:gd name="connsiteY5048" fmla="*/ 769690 h 3526875"/>
                <a:gd name="connsiteX5049" fmla="*/ 609658 w 6356369"/>
                <a:gd name="connsiteY5049" fmla="*/ 803339 h 3526875"/>
                <a:gd name="connsiteX5050" fmla="*/ 619230 w 6356369"/>
                <a:gd name="connsiteY5050" fmla="*/ 860545 h 3526875"/>
                <a:gd name="connsiteX5051" fmla="*/ 701037 w 6356369"/>
                <a:gd name="connsiteY5051" fmla="*/ 841177 h 3526875"/>
                <a:gd name="connsiteX5052" fmla="*/ 656843 w 6356369"/>
                <a:gd name="connsiteY5052" fmla="*/ 769690 h 3526875"/>
                <a:gd name="connsiteX5053" fmla="*/ 6143694 w 6356369"/>
                <a:gd name="connsiteY5053" fmla="*/ 769615 h 3526875"/>
                <a:gd name="connsiteX5054" fmla="*/ 6099575 w 6356369"/>
                <a:gd name="connsiteY5054" fmla="*/ 841102 h 3526875"/>
                <a:gd name="connsiteX5055" fmla="*/ 6181307 w 6356369"/>
                <a:gd name="connsiteY5055" fmla="*/ 860469 h 3526875"/>
                <a:gd name="connsiteX5056" fmla="*/ 6190878 w 6356369"/>
                <a:gd name="connsiteY5056" fmla="*/ 803265 h 3526875"/>
                <a:gd name="connsiteX5057" fmla="*/ 6143694 w 6356369"/>
                <a:gd name="connsiteY5057" fmla="*/ 769615 h 3526875"/>
                <a:gd name="connsiteX5058" fmla="*/ 3777818 w 6356369"/>
                <a:gd name="connsiteY5058" fmla="*/ 769615 h 3526875"/>
                <a:gd name="connsiteX5059" fmla="*/ 3733700 w 6356369"/>
                <a:gd name="connsiteY5059" fmla="*/ 841102 h 3526875"/>
                <a:gd name="connsiteX5060" fmla="*/ 3815431 w 6356369"/>
                <a:gd name="connsiteY5060" fmla="*/ 860469 h 3526875"/>
                <a:gd name="connsiteX5061" fmla="*/ 3825077 w 6356369"/>
                <a:gd name="connsiteY5061" fmla="*/ 803339 h 3526875"/>
                <a:gd name="connsiteX5062" fmla="*/ 3777818 w 6356369"/>
                <a:gd name="connsiteY5062" fmla="*/ 769615 h 3526875"/>
                <a:gd name="connsiteX5063" fmla="*/ 229043 w 6356369"/>
                <a:gd name="connsiteY5063" fmla="*/ 769615 h 3526875"/>
                <a:gd name="connsiteX5064" fmla="*/ 184925 w 6356369"/>
                <a:gd name="connsiteY5064" fmla="*/ 841102 h 3526875"/>
                <a:gd name="connsiteX5065" fmla="*/ 266731 w 6356369"/>
                <a:gd name="connsiteY5065" fmla="*/ 860469 h 3526875"/>
                <a:gd name="connsiteX5066" fmla="*/ 276302 w 6356369"/>
                <a:gd name="connsiteY5066" fmla="*/ 803339 h 3526875"/>
                <a:gd name="connsiteX5067" fmla="*/ 229043 w 6356369"/>
                <a:gd name="connsiteY5067" fmla="*/ 769615 h 3526875"/>
                <a:gd name="connsiteX5068" fmla="*/ 4294379 w 6356369"/>
                <a:gd name="connsiteY5068" fmla="*/ 650645 h 3526875"/>
                <a:gd name="connsiteX5069" fmla="*/ 4241436 w 6356369"/>
                <a:gd name="connsiteY5069" fmla="*/ 734395 h 3526875"/>
                <a:gd name="connsiteX5070" fmla="*/ 4294379 w 6356369"/>
                <a:gd name="connsiteY5070" fmla="*/ 818146 h 3526875"/>
                <a:gd name="connsiteX5071" fmla="*/ 4342760 w 6356369"/>
                <a:gd name="connsiteY5071" fmla="*/ 779561 h 3526875"/>
                <a:gd name="connsiteX5072" fmla="*/ 4379550 w 6356369"/>
                <a:gd name="connsiteY5072" fmla="*/ 734321 h 3526875"/>
                <a:gd name="connsiteX5073" fmla="*/ 4342760 w 6356369"/>
                <a:gd name="connsiteY5073" fmla="*/ 689155 h 3526875"/>
                <a:gd name="connsiteX5074" fmla="*/ 4294379 w 6356369"/>
                <a:gd name="connsiteY5074" fmla="*/ 650645 h 3526875"/>
                <a:gd name="connsiteX5075" fmla="*/ 5477280 w 6356369"/>
                <a:gd name="connsiteY5075" fmla="*/ 650570 h 3526875"/>
                <a:gd name="connsiteX5076" fmla="*/ 5424338 w 6356369"/>
                <a:gd name="connsiteY5076" fmla="*/ 734321 h 3526875"/>
                <a:gd name="connsiteX5077" fmla="*/ 5477280 w 6356369"/>
                <a:gd name="connsiteY5077" fmla="*/ 818071 h 3526875"/>
                <a:gd name="connsiteX5078" fmla="*/ 5525735 w 6356369"/>
                <a:gd name="connsiteY5078" fmla="*/ 779486 h 3526875"/>
                <a:gd name="connsiteX5079" fmla="*/ 5562451 w 6356369"/>
                <a:gd name="connsiteY5079" fmla="*/ 734245 h 3526875"/>
                <a:gd name="connsiteX5080" fmla="*/ 5525735 w 6356369"/>
                <a:gd name="connsiteY5080" fmla="*/ 689080 h 3526875"/>
                <a:gd name="connsiteX5081" fmla="*/ 5477280 w 6356369"/>
                <a:gd name="connsiteY5081" fmla="*/ 650570 h 3526875"/>
                <a:gd name="connsiteX5082" fmla="*/ 3111479 w 6356369"/>
                <a:gd name="connsiteY5082" fmla="*/ 650570 h 3526875"/>
                <a:gd name="connsiteX5083" fmla="*/ 3058537 w 6356369"/>
                <a:gd name="connsiteY5083" fmla="*/ 734321 h 3526875"/>
                <a:gd name="connsiteX5084" fmla="*/ 3111479 w 6356369"/>
                <a:gd name="connsiteY5084" fmla="*/ 818071 h 3526875"/>
                <a:gd name="connsiteX5085" fmla="*/ 3159860 w 6356369"/>
                <a:gd name="connsiteY5085" fmla="*/ 779486 h 3526875"/>
                <a:gd name="connsiteX5086" fmla="*/ 3196575 w 6356369"/>
                <a:gd name="connsiteY5086" fmla="*/ 734321 h 3526875"/>
                <a:gd name="connsiteX5087" fmla="*/ 3159860 w 6356369"/>
                <a:gd name="connsiteY5087" fmla="*/ 689080 h 3526875"/>
                <a:gd name="connsiteX5088" fmla="*/ 3111479 w 6356369"/>
                <a:gd name="connsiteY5088" fmla="*/ 650570 h 3526875"/>
                <a:gd name="connsiteX5089" fmla="*/ 2506158 w 6356369"/>
                <a:gd name="connsiteY5089" fmla="*/ 650570 h 3526875"/>
                <a:gd name="connsiteX5090" fmla="*/ 2457777 w 6356369"/>
                <a:gd name="connsiteY5090" fmla="*/ 689155 h 3526875"/>
                <a:gd name="connsiteX5091" fmla="*/ 2422781 w 6356369"/>
                <a:gd name="connsiteY5091" fmla="*/ 731778 h 3526875"/>
                <a:gd name="connsiteX5092" fmla="*/ 2422632 w 6356369"/>
                <a:gd name="connsiteY5092" fmla="*/ 732002 h 3526875"/>
                <a:gd name="connsiteX5093" fmla="*/ 2421136 w 6356369"/>
                <a:gd name="connsiteY5093" fmla="*/ 734395 h 3526875"/>
                <a:gd name="connsiteX5094" fmla="*/ 2422781 w 6356369"/>
                <a:gd name="connsiteY5094" fmla="*/ 736937 h 3526875"/>
                <a:gd name="connsiteX5095" fmla="*/ 2457777 w 6356369"/>
                <a:gd name="connsiteY5095" fmla="*/ 779561 h 3526875"/>
                <a:gd name="connsiteX5096" fmla="*/ 2506158 w 6356369"/>
                <a:gd name="connsiteY5096" fmla="*/ 818071 h 3526875"/>
                <a:gd name="connsiteX5097" fmla="*/ 2559025 w 6356369"/>
                <a:gd name="connsiteY5097" fmla="*/ 734321 h 3526875"/>
                <a:gd name="connsiteX5098" fmla="*/ 2506158 w 6356369"/>
                <a:gd name="connsiteY5098" fmla="*/ 650570 h 3526875"/>
                <a:gd name="connsiteX5099" fmla="*/ 1928579 w 6356369"/>
                <a:gd name="connsiteY5099" fmla="*/ 650570 h 3526875"/>
                <a:gd name="connsiteX5100" fmla="*/ 1875637 w 6356369"/>
                <a:gd name="connsiteY5100" fmla="*/ 734321 h 3526875"/>
                <a:gd name="connsiteX5101" fmla="*/ 1928579 w 6356369"/>
                <a:gd name="connsiteY5101" fmla="*/ 818071 h 3526875"/>
                <a:gd name="connsiteX5102" fmla="*/ 1976960 w 6356369"/>
                <a:gd name="connsiteY5102" fmla="*/ 779486 h 3526875"/>
                <a:gd name="connsiteX5103" fmla="*/ 2013675 w 6356369"/>
                <a:gd name="connsiteY5103" fmla="*/ 734245 h 3526875"/>
                <a:gd name="connsiteX5104" fmla="*/ 1976960 w 6356369"/>
                <a:gd name="connsiteY5104" fmla="*/ 689080 h 3526875"/>
                <a:gd name="connsiteX5105" fmla="*/ 1928579 w 6356369"/>
                <a:gd name="connsiteY5105" fmla="*/ 650570 h 3526875"/>
                <a:gd name="connsiteX5106" fmla="*/ 1323107 w 6356369"/>
                <a:gd name="connsiteY5106" fmla="*/ 650570 h 3526875"/>
                <a:gd name="connsiteX5107" fmla="*/ 1274653 w 6356369"/>
                <a:gd name="connsiteY5107" fmla="*/ 689155 h 3526875"/>
                <a:gd name="connsiteX5108" fmla="*/ 1238011 w 6356369"/>
                <a:gd name="connsiteY5108" fmla="*/ 734321 h 3526875"/>
                <a:gd name="connsiteX5109" fmla="*/ 1274727 w 6356369"/>
                <a:gd name="connsiteY5109" fmla="*/ 779561 h 3526875"/>
                <a:gd name="connsiteX5110" fmla="*/ 1323183 w 6356369"/>
                <a:gd name="connsiteY5110" fmla="*/ 818071 h 3526875"/>
                <a:gd name="connsiteX5111" fmla="*/ 1376125 w 6356369"/>
                <a:gd name="connsiteY5111" fmla="*/ 734321 h 3526875"/>
                <a:gd name="connsiteX5112" fmla="*/ 1323107 w 6356369"/>
                <a:gd name="connsiteY5112" fmla="*/ 650570 h 3526875"/>
                <a:gd name="connsiteX5113" fmla="*/ 4871884 w 6356369"/>
                <a:gd name="connsiteY5113" fmla="*/ 650495 h 3526875"/>
                <a:gd name="connsiteX5114" fmla="*/ 4823428 w 6356369"/>
                <a:gd name="connsiteY5114" fmla="*/ 689080 h 3526875"/>
                <a:gd name="connsiteX5115" fmla="*/ 4786788 w 6356369"/>
                <a:gd name="connsiteY5115" fmla="*/ 734245 h 3526875"/>
                <a:gd name="connsiteX5116" fmla="*/ 4823503 w 6356369"/>
                <a:gd name="connsiteY5116" fmla="*/ 779486 h 3526875"/>
                <a:gd name="connsiteX5117" fmla="*/ 4871958 w 6356369"/>
                <a:gd name="connsiteY5117" fmla="*/ 818071 h 3526875"/>
                <a:gd name="connsiteX5118" fmla="*/ 4924901 w 6356369"/>
                <a:gd name="connsiteY5118" fmla="*/ 734321 h 3526875"/>
                <a:gd name="connsiteX5119" fmla="*/ 4871884 w 6356369"/>
                <a:gd name="connsiteY5119" fmla="*/ 650495 h 3526875"/>
                <a:gd name="connsiteX5120" fmla="*/ 745678 w 6356369"/>
                <a:gd name="connsiteY5120" fmla="*/ 650495 h 3526875"/>
                <a:gd name="connsiteX5121" fmla="*/ 692736 w 6356369"/>
                <a:gd name="connsiteY5121" fmla="*/ 734245 h 3526875"/>
                <a:gd name="connsiteX5122" fmla="*/ 745678 w 6356369"/>
                <a:gd name="connsiteY5122" fmla="*/ 817996 h 3526875"/>
                <a:gd name="connsiteX5123" fmla="*/ 794134 w 6356369"/>
                <a:gd name="connsiteY5123" fmla="*/ 779411 h 3526875"/>
                <a:gd name="connsiteX5124" fmla="*/ 830775 w 6356369"/>
                <a:gd name="connsiteY5124" fmla="*/ 734245 h 3526875"/>
                <a:gd name="connsiteX5125" fmla="*/ 794059 w 6356369"/>
                <a:gd name="connsiteY5125" fmla="*/ 689080 h 3526875"/>
                <a:gd name="connsiteX5126" fmla="*/ 745678 w 6356369"/>
                <a:gd name="connsiteY5126" fmla="*/ 650495 h 3526875"/>
                <a:gd name="connsiteX5127" fmla="*/ 6055083 w 6356369"/>
                <a:gd name="connsiteY5127" fmla="*/ 650420 h 3526875"/>
                <a:gd name="connsiteX5128" fmla="*/ 6006702 w 6356369"/>
                <a:gd name="connsiteY5128" fmla="*/ 689005 h 3526875"/>
                <a:gd name="connsiteX5129" fmla="*/ 6005804 w 6356369"/>
                <a:gd name="connsiteY5129" fmla="*/ 689977 h 3526875"/>
                <a:gd name="connsiteX5130" fmla="*/ 5996383 w 6356369"/>
                <a:gd name="connsiteY5130" fmla="*/ 699922 h 3526875"/>
                <a:gd name="connsiteX5131" fmla="*/ 5990849 w 6356369"/>
                <a:gd name="connsiteY5131" fmla="*/ 706354 h 3526875"/>
                <a:gd name="connsiteX5132" fmla="*/ 5986438 w 6356369"/>
                <a:gd name="connsiteY5132" fmla="*/ 711588 h 3526875"/>
                <a:gd name="connsiteX5133" fmla="*/ 5981727 w 6356369"/>
                <a:gd name="connsiteY5133" fmla="*/ 717645 h 3526875"/>
                <a:gd name="connsiteX5134" fmla="*/ 5976941 w 6356369"/>
                <a:gd name="connsiteY5134" fmla="*/ 724001 h 3526875"/>
                <a:gd name="connsiteX5135" fmla="*/ 5973127 w 6356369"/>
                <a:gd name="connsiteY5135" fmla="*/ 729535 h 3526875"/>
                <a:gd name="connsiteX5136" fmla="*/ 5969987 w 6356369"/>
                <a:gd name="connsiteY5136" fmla="*/ 734245 h 3526875"/>
                <a:gd name="connsiteX5137" fmla="*/ 5973052 w 6356369"/>
                <a:gd name="connsiteY5137" fmla="*/ 738956 h 3526875"/>
                <a:gd name="connsiteX5138" fmla="*/ 5976941 w 6356369"/>
                <a:gd name="connsiteY5138" fmla="*/ 744565 h 3526875"/>
                <a:gd name="connsiteX5139" fmla="*/ 5981652 w 6356369"/>
                <a:gd name="connsiteY5139" fmla="*/ 750921 h 3526875"/>
                <a:gd name="connsiteX5140" fmla="*/ 5986362 w 6356369"/>
                <a:gd name="connsiteY5140" fmla="*/ 756977 h 3526875"/>
                <a:gd name="connsiteX5141" fmla="*/ 5990924 w 6356369"/>
                <a:gd name="connsiteY5141" fmla="*/ 762437 h 3526875"/>
                <a:gd name="connsiteX5142" fmla="*/ 5996233 w 6356369"/>
                <a:gd name="connsiteY5142" fmla="*/ 768643 h 3526875"/>
                <a:gd name="connsiteX5143" fmla="*/ 6006552 w 6356369"/>
                <a:gd name="connsiteY5143" fmla="*/ 779486 h 3526875"/>
                <a:gd name="connsiteX5144" fmla="*/ 6006552 w 6356369"/>
                <a:gd name="connsiteY5144" fmla="*/ 779561 h 3526875"/>
                <a:gd name="connsiteX5145" fmla="*/ 6054934 w 6356369"/>
                <a:gd name="connsiteY5145" fmla="*/ 818071 h 3526875"/>
                <a:gd name="connsiteX5146" fmla="*/ 6107950 w 6356369"/>
                <a:gd name="connsiteY5146" fmla="*/ 734171 h 3526875"/>
                <a:gd name="connsiteX5147" fmla="*/ 6055083 w 6356369"/>
                <a:gd name="connsiteY5147" fmla="*/ 650420 h 3526875"/>
                <a:gd name="connsiteX5148" fmla="*/ 3689058 w 6356369"/>
                <a:gd name="connsiteY5148" fmla="*/ 650420 h 3526875"/>
                <a:gd name="connsiteX5149" fmla="*/ 3640677 w 6356369"/>
                <a:gd name="connsiteY5149" fmla="*/ 689005 h 3526875"/>
                <a:gd name="connsiteX5150" fmla="*/ 3603962 w 6356369"/>
                <a:gd name="connsiteY5150" fmla="*/ 734245 h 3526875"/>
                <a:gd name="connsiteX5151" fmla="*/ 3640677 w 6356369"/>
                <a:gd name="connsiteY5151" fmla="*/ 779486 h 3526875"/>
                <a:gd name="connsiteX5152" fmla="*/ 3689058 w 6356369"/>
                <a:gd name="connsiteY5152" fmla="*/ 818071 h 3526875"/>
                <a:gd name="connsiteX5153" fmla="*/ 3742000 w 6356369"/>
                <a:gd name="connsiteY5153" fmla="*/ 734321 h 3526875"/>
                <a:gd name="connsiteX5154" fmla="*/ 3689058 w 6356369"/>
                <a:gd name="connsiteY5154" fmla="*/ 650420 h 3526875"/>
                <a:gd name="connsiteX5155" fmla="*/ 140283 w 6356369"/>
                <a:gd name="connsiteY5155" fmla="*/ 650420 h 3526875"/>
                <a:gd name="connsiteX5156" fmla="*/ 91901 w 6356369"/>
                <a:gd name="connsiteY5156" fmla="*/ 689005 h 3526875"/>
                <a:gd name="connsiteX5157" fmla="*/ 55185 w 6356369"/>
                <a:gd name="connsiteY5157" fmla="*/ 734245 h 3526875"/>
                <a:gd name="connsiteX5158" fmla="*/ 91901 w 6356369"/>
                <a:gd name="connsiteY5158" fmla="*/ 779486 h 3526875"/>
                <a:gd name="connsiteX5159" fmla="*/ 140283 w 6356369"/>
                <a:gd name="connsiteY5159" fmla="*/ 818071 h 3526875"/>
                <a:gd name="connsiteX5160" fmla="*/ 193224 w 6356369"/>
                <a:gd name="connsiteY5160" fmla="*/ 734171 h 3526875"/>
                <a:gd name="connsiteX5161" fmla="*/ 140283 w 6356369"/>
                <a:gd name="connsiteY5161" fmla="*/ 650420 h 3526875"/>
                <a:gd name="connsiteX5162" fmla="*/ 6181307 w 6356369"/>
                <a:gd name="connsiteY5162" fmla="*/ 608097 h 3526875"/>
                <a:gd name="connsiteX5163" fmla="*/ 6099575 w 6356369"/>
                <a:gd name="connsiteY5163" fmla="*/ 627463 h 3526875"/>
                <a:gd name="connsiteX5164" fmla="*/ 6143694 w 6356369"/>
                <a:gd name="connsiteY5164" fmla="*/ 698950 h 3526875"/>
                <a:gd name="connsiteX5165" fmla="*/ 6190878 w 6356369"/>
                <a:gd name="connsiteY5165" fmla="*/ 665226 h 3526875"/>
                <a:gd name="connsiteX5166" fmla="*/ 6181307 w 6356369"/>
                <a:gd name="connsiteY5166" fmla="*/ 608097 h 3526875"/>
                <a:gd name="connsiteX5167" fmla="*/ 4998406 w 6356369"/>
                <a:gd name="connsiteY5167" fmla="*/ 608097 h 3526875"/>
                <a:gd name="connsiteX5168" fmla="*/ 4916675 w 6356369"/>
                <a:gd name="connsiteY5168" fmla="*/ 627463 h 3526875"/>
                <a:gd name="connsiteX5169" fmla="*/ 4960794 w 6356369"/>
                <a:gd name="connsiteY5169" fmla="*/ 698950 h 3526875"/>
                <a:gd name="connsiteX5170" fmla="*/ 5007978 w 6356369"/>
                <a:gd name="connsiteY5170" fmla="*/ 665226 h 3526875"/>
                <a:gd name="connsiteX5171" fmla="*/ 4998406 w 6356369"/>
                <a:gd name="connsiteY5171" fmla="*/ 608097 h 3526875"/>
                <a:gd name="connsiteX5172" fmla="*/ 3815507 w 6356369"/>
                <a:gd name="connsiteY5172" fmla="*/ 608097 h 3526875"/>
                <a:gd name="connsiteX5173" fmla="*/ 3733775 w 6356369"/>
                <a:gd name="connsiteY5173" fmla="*/ 627463 h 3526875"/>
                <a:gd name="connsiteX5174" fmla="*/ 3777894 w 6356369"/>
                <a:gd name="connsiteY5174" fmla="*/ 698950 h 3526875"/>
                <a:gd name="connsiteX5175" fmla="*/ 3825153 w 6356369"/>
                <a:gd name="connsiteY5175" fmla="*/ 665226 h 3526875"/>
                <a:gd name="connsiteX5176" fmla="*/ 3815507 w 6356369"/>
                <a:gd name="connsiteY5176" fmla="*/ 608097 h 3526875"/>
                <a:gd name="connsiteX5177" fmla="*/ 2632606 w 6356369"/>
                <a:gd name="connsiteY5177" fmla="*/ 608097 h 3526875"/>
                <a:gd name="connsiteX5178" fmla="*/ 2550800 w 6356369"/>
                <a:gd name="connsiteY5178" fmla="*/ 627463 h 3526875"/>
                <a:gd name="connsiteX5179" fmla="*/ 2594919 w 6356369"/>
                <a:gd name="connsiteY5179" fmla="*/ 698950 h 3526875"/>
                <a:gd name="connsiteX5180" fmla="*/ 2642177 w 6356369"/>
                <a:gd name="connsiteY5180" fmla="*/ 665226 h 3526875"/>
                <a:gd name="connsiteX5181" fmla="*/ 2632606 w 6356369"/>
                <a:gd name="connsiteY5181" fmla="*/ 608097 h 3526875"/>
                <a:gd name="connsiteX5182" fmla="*/ 1449631 w 6356369"/>
                <a:gd name="connsiteY5182" fmla="*/ 608097 h 3526875"/>
                <a:gd name="connsiteX5183" fmla="*/ 1367899 w 6356369"/>
                <a:gd name="connsiteY5183" fmla="*/ 627463 h 3526875"/>
                <a:gd name="connsiteX5184" fmla="*/ 1412018 w 6356369"/>
                <a:gd name="connsiteY5184" fmla="*/ 698950 h 3526875"/>
                <a:gd name="connsiteX5185" fmla="*/ 1459203 w 6356369"/>
                <a:gd name="connsiteY5185" fmla="*/ 665226 h 3526875"/>
                <a:gd name="connsiteX5186" fmla="*/ 1449631 w 6356369"/>
                <a:gd name="connsiteY5186" fmla="*/ 608097 h 3526875"/>
                <a:gd name="connsiteX5187" fmla="*/ 619230 w 6356369"/>
                <a:gd name="connsiteY5187" fmla="*/ 608097 h 3526875"/>
                <a:gd name="connsiteX5188" fmla="*/ 609658 w 6356369"/>
                <a:gd name="connsiteY5188" fmla="*/ 665301 h 3526875"/>
                <a:gd name="connsiteX5189" fmla="*/ 656843 w 6356369"/>
                <a:gd name="connsiteY5189" fmla="*/ 698950 h 3526875"/>
                <a:gd name="connsiteX5190" fmla="*/ 701037 w 6356369"/>
                <a:gd name="connsiteY5190" fmla="*/ 627463 h 3526875"/>
                <a:gd name="connsiteX5191" fmla="*/ 619230 w 6356369"/>
                <a:gd name="connsiteY5191" fmla="*/ 608097 h 3526875"/>
                <a:gd name="connsiteX5192" fmla="*/ 266731 w 6356369"/>
                <a:gd name="connsiteY5192" fmla="*/ 608097 h 3526875"/>
                <a:gd name="connsiteX5193" fmla="*/ 184925 w 6356369"/>
                <a:gd name="connsiteY5193" fmla="*/ 627463 h 3526875"/>
                <a:gd name="connsiteX5194" fmla="*/ 229118 w 6356369"/>
                <a:gd name="connsiteY5194" fmla="*/ 698950 h 3526875"/>
                <a:gd name="connsiteX5195" fmla="*/ 276302 w 6356369"/>
                <a:gd name="connsiteY5195" fmla="*/ 665226 h 3526875"/>
                <a:gd name="connsiteX5196" fmla="*/ 266731 w 6356369"/>
                <a:gd name="connsiteY5196" fmla="*/ 608097 h 3526875"/>
                <a:gd name="connsiteX5197" fmla="*/ 5350906 w 6356369"/>
                <a:gd name="connsiteY5197" fmla="*/ 608021 h 3526875"/>
                <a:gd name="connsiteX5198" fmla="*/ 5341335 w 6356369"/>
                <a:gd name="connsiteY5198" fmla="*/ 665226 h 3526875"/>
                <a:gd name="connsiteX5199" fmla="*/ 5388520 w 6356369"/>
                <a:gd name="connsiteY5199" fmla="*/ 698876 h 3526875"/>
                <a:gd name="connsiteX5200" fmla="*/ 5432712 w 6356369"/>
                <a:gd name="connsiteY5200" fmla="*/ 627389 h 3526875"/>
                <a:gd name="connsiteX5201" fmla="*/ 5350906 w 6356369"/>
                <a:gd name="connsiteY5201" fmla="*/ 608021 h 3526875"/>
                <a:gd name="connsiteX5202" fmla="*/ 4167931 w 6356369"/>
                <a:gd name="connsiteY5202" fmla="*/ 608021 h 3526875"/>
                <a:gd name="connsiteX5203" fmla="*/ 4158360 w 6356369"/>
                <a:gd name="connsiteY5203" fmla="*/ 665226 h 3526875"/>
                <a:gd name="connsiteX5204" fmla="*/ 4205619 w 6356369"/>
                <a:gd name="connsiteY5204" fmla="*/ 698876 h 3526875"/>
                <a:gd name="connsiteX5205" fmla="*/ 4249738 w 6356369"/>
                <a:gd name="connsiteY5205" fmla="*/ 627389 h 3526875"/>
                <a:gd name="connsiteX5206" fmla="*/ 4167931 w 6356369"/>
                <a:gd name="connsiteY5206" fmla="*/ 608021 h 3526875"/>
                <a:gd name="connsiteX5207" fmla="*/ 2985105 w 6356369"/>
                <a:gd name="connsiteY5207" fmla="*/ 608021 h 3526875"/>
                <a:gd name="connsiteX5208" fmla="*/ 2975459 w 6356369"/>
                <a:gd name="connsiteY5208" fmla="*/ 665226 h 3526875"/>
                <a:gd name="connsiteX5209" fmla="*/ 3022718 w 6356369"/>
                <a:gd name="connsiteY5209" fmla="*/ 698876 h 3526875"/>
                <a:gd name="connsiteX5210" fmla="*/ 3066912 w 6356369"/>
                <a:gd name="connsiteY5210" fmla="*/ 627389 h 3526875"/>
                <a:gd name="connsiteX5211" fmla="*/ 2985105 w 6356369"/>
                <a:gd name="connsiteY5211" fmla="*/ 608021 h 3526875"/>
                <a:gd name="connsiteX5212" fmla="*/ 1802205 w 6356369"/>
                <a:gd name="connsiteY5212" fmla="*/ 608021 h 3526875"/>
                <a:gd name="connsiteX5213" fmla="*/ 1792559 w 6356369"/>
                <a:gd name="connsiteY5213" fmla="*/ 665226 h 3526875"/>
                <a:gd name="connsiteX5214" fmla="*/ 1839818 w 6356369"/>
                <a:gd name="connsiteY5214" fmla="*/ 698876 h 3526875"/>
                <a:gd name="connsiteX5215" fmla="*/ 1884012 w 6356369"/>
                <a:gd name="connsiteY5215" fmla="*/ 627389 h 3526875"/>
                <a:gd name="connsiteX5216" fmla="*/ 1802205 w 6356369"/>
                <a:gd name="connsiteY5216" fmla="*/ 608021 h 3526875"/>
                <a:gd name="connsiteX5217" fmla="*/ 3396455 w 6356369"/>
                <a:gd name="connsiteY5217" fmla="*/ 592319 h 3526875"/>
                <a:gd name="connsiteX5218" fmla="*/ 3381125 w 6356369"/>
                <a:gd name="connsiteY5218" fmla="*/ 604432 h 3526875"/>
                <a:gd name="connsiteX5219" fmla="*/ 3355776 w 6356369"/>
                <a:gd name="connsiteY5219" fmla="*/ 668740 h 3526875"/>
                <a:gd name="connsiteX5220" fmla="*/ 3330650 w 6356369"/>
                <a:gd name="connsiteY5220" fmla="*/ 693865 h 3526875"/>
                <a:gd name="connsiteX5221" fmla="*/ 3266342 w 6356369"/>
                <a:gd name="connsiteY5221" fmla="*/ 719290 h 3526875"/>
                <a:gd name="connsiteX5222" fmla="*/ 3264548 w 6356369"/>
                <a:gd name="connsiteY5222" fmla="*/ 721085 h 3526875"/>
                <a:gd name="connsiteX5223" fmla="*/ 3263949 w 6356369"/>
                <a:gd name="connsiteY5223" fmla="*/ 721758 h 3526875"/>
                <a:gd name="connsiteX5224" fmla="*/ 3257967 w 6356369"/>
                <a:gd name="connsiteY5224" fmla="*/ 728937 h 3526875"/>
                <a:gd name="connsiteX5225" fmla="*/ 3254976 w 6356369"/>
                <a:gd name="connsiteY5225" fmla="*/ 733273 h 3526875"/>
                <a:gd name="connsiteX5226" fmla="*/ 3254528 w 6356369"/>
                <a:gd name="connsiteY5226" fmla="*/ 733946 h 3526875"/>
                <a:gd name="connsiteX5227" fmla="*/ 3254154 w 6356369"/>
                <a:gd name="connsiteY5227" fmla="*/ 734544 h 3526875"/>
                <a:gd name="connsiteX5228" fmla="*/ 3255052 w 6356369"/>
                <a:gd name="connsiteY5228" fmla="*/ 735891 h 3526875"/>
                <a:gd name="connsiteX5229" fmla="*/ 3258042 w 6356369"/>
                <a:gd name="connsiteY5229" fmla="*/ 740153 h 3526875"/>
                <a:gd name="connsiteX5230" fmla="*/ 3263949 w 6356369"/>
                <a:gd name="connsiteY5230" fmla="*/ 747331 h 3526875"/>
                <a:gd name="connsiteX5231" fmla="*/ 3330650 w 6356369"/>
                <a:gd name="connsiteY5231" fmla="*/ 775148 h 3526875"/>
                <a:gd name="connsiteX5232" fmla="*/ 3355776 w 6356369"/>
                <a:gd name="connsiteY5232" fmla="*/ 800199 h 3526875"/>
                <a:gd name="connsiteX5233" fmla="*/ 3381275 w 6356369"/>
                <a:gd name="connsiteY5233" fmla="*/ 864582 h 3526875"/>
                <a:gd name="connsiteX5234" fmla="*/ 3396455 w 6356369"/>
                <a:gd name="connsiteY5234" fmla="*/ 876622 h 3526875"/>
                <a:gd name="connsiteX5235" fmla="*/ 3437133 w 6356369"/>
                <a:gd name="connsiteY5235" fmla="*/ 800124 h 3526875"/>
                <a:gd name="connsiteX5236" fmla="*/ 3462259 w 6356369"/>
                <a:gd name="connsiteY5236" fmla="*/ 774999 h 3526875"/>
                <a:gd name="connsiteX5237" fmla="*/ 3526492 w 6356369"/>
                <a:gd name="connsiteY5237" fmla="*/ 749574 h 3526875"/>
                <a:gd name="connsiteX5238" fmla="*/ 3531278 w 6356369"/>
                <a:gd name="connsiteY5238" fmla="*/ 744340 h 3526875"/>
                <a:gd name="connsiteX5239" fmla="*/ 3532998 w 6356369"/>
                <a:gd name="connsiteY5239" fmla="*/ 742247 h 3526875"/>
                <a:gd name="connsiteX5240" fmla="*/ 3535764 w 6356369"/>
                <a:gd name="connsiteY5240" fmla="*/ 738583 h 3526875"/>
                <a:gd name="connsiteX5241" fmla="*/ 3536288 w 6356369"/>
                <a:gd name="connsiteY5241" fmla="*/ 737910 h 3526875"/>
                <a:gd name="connsiteX5242" fmla="*/ 3537933 w 6356369"/>
                <a:gd name="connsiteY5242" fmla="*/ 735442 h 3526875"/>
                <a:gd name="connsiteX5243" fmla="*/ 3538456 w 6356369"/>
                <a:gd name="connsiteY5243" fmla="*/ 734619 h 3526875"/>
                <a:gd name="connsiteX5244" fmla="*/ 3538606 w 6356369"/>
                <a:gd name="connsiteY5244" fmla="*/ 734470 h 3526875"/>
                <a:gd name="connsiteX5245" fmla="*/ 3526568 w 6356369"/>
                <a:gd name="connsiteY5245" fmla="*/ 719365 h 3526875"/>
                <a:gd name="connsiteX5246" fmla="*/ 3462184 w 6356369"/>
                <a:gd name="connsiteY5246" fmla="*/ 693865 h 3526875"/>
                <a:gd name="connsiteX5247" fmla="*/ 3437059 w 6356369"/>
                <a:gd name="connsiteY5247" fmla="*/ 668740 h 3526875"/>
                <a:gd name="connsiteX5248" fmla="*/ 3396455 w 6356369"/>
                <a:gd name="connsiteY5248" fmla="*/ 592319 h 3526875"/>
                <a:gd name="connsiteX5249" fmla="*/ 4579280 w 6356369"/>
                <a:gd name="connsiteY5249" fmla="*/ 592019 h 3526875"/>
                <a:gd name="connsiteX5250" fmla="*/ 4538676 w 6356369"/>
                <a:gd name="connsiteY5250" fmla="*/ 668517 h 3526875"/>
                <a:gd name="connsiteX5251" fmla="*/ 4513551 w 6356369"/>
                <a:gd name="connsiteY5251" fmla="*/ 693642 h 3526875"/>
                <a:gd name="connsiteX5252" fmla="*/ 4449242 w 6356369"/>
                <a:gd name="connsiteY5252" fmla="*/ 719066 h 3526875"/>
                <a:gd name="connsiteX5253" fmla="*/ 4437129 w 6356369"/>
                <a:gd name="connsiteY5253" fmla="*/ 734321 h 3526875"/>
                <a:gd name="connsiteX5254" fmla="*/ 4513626 w 6356369"/>
                <a:gd name="connsiteY5254" fmla="*/ 774999 h 3526875"/>
                <a:gd name="connsiteX5255" fmla="*/ 4538751 w 6356369"/>
                <a:gd name="connsiteY5255" fmla="*/ 800124 h 3526875"/>
                <a:gd name="connsiteX5256" fmla="*/ 4564176 w 6356369"/>
                <a:gd name="connsiteY5256" fmla="*/ 864507 h 3526875"/>
                <a:gd name="connsiteX5257" fmla="*/ 4579355 w 6356369"/>
                <a:gd name="connsiteY5257" fmla="*/ 876546 h 3526875"/>
                <a:gd name="connsiteX5258" fmla="*/ 4594684 w 6356369"/>
                <a:gd name="connsiteY5258" fmla="*/ 864357 h 3526875"/>
                <a:gd name="connsiteX5259" fmla="*/ 4620034 w 6356369"/>
                <a:gd name="connsiteY5259" fmla="*/ 800049 h 3526875"/>
                <a:gd name="connsiteX5260" fmla="*/ 4645159 w 6356369"/>
                <a:gd name="connsiteY5260" fmla="*/ 774924 h 3526875"/>
                <a:gd name="connsiteX5261" fmla="*/ 4709542 w 6356369"/>
                <a:gd name="connsiteY5261" fmla="*/ 749425 h 3526875"/>
                <a:gd name="connsiteX5262" fmla="*/ 4721582 w 6356369"/>
                <a:gd name="connsiteY5262" fmla="*/ 734321 h 3526875"/>
                <a:gd name="connsiteX5263" fmla="*/ 4709542 w 6356369"/>
                <a:gd name="connsiteY5263" fmla="*/ 719141 h 3526875"/>
                <a:gd name="connsiteX5264" fmla="*/ 4645084 w 6356369"/>
                <a:gd name="connsiteY5264" fmla="*/ 693642 h 3526875"/>
                <a:gd name="connsiteX5265" fmla="*/ 4619959 w 6356369"/>
                <a:gd name="connsiteY5265" fmla="*/ 668517 h 3526875"/>
                <a:gd name="connsiteX5266" fmla="*/ 4579280 w 6356369"/>
                <a:gd name="connsiteY5266" fmla="*/ 592019 h 3526875"/>
                <a:gd name="connsiteX5267" fmla="*/ 5762256 w 6356369"/>
                <a:gd name="connsiteY5267" fmla="*/ 591945 h 3526875"/>
                <a:gd name="connsiteX5268" fmla="*/ 5721652 w 6356369"/>
                <a:gd name="connsiteY5268" fmla="*/ 668441 h 3526875"/>
                <a:gd name="connsiteX5269" fmla="*/ 5696526 w 6356369"/>
                <a:gd name="connsiteY5269" fmla="*/ 693566 h 3526875"/>
                <a:gd name="connsiteX5270" fmla="*/ 5632292 w 6356369"/>
                <a:gd name="connsiteY5270" fmla="*/ 718991 h 3526875"/>
                <a:gd name="connsiteX5271" fmla="*/ 5620104 w 6356369"/>
                <a:gd name="connsiteY5271" fmla="*/ 734321 h 3526875"/>
                <a:gd name="connsiteX5272" fmla="*/ 5696602 w 6356369"/>
                <a:gd name="connsiteY5272" fmla="*/ 774924 h 3526875"/>
                <a:gd name="connsiteX5273" fmla="*/ 5721726 w 6356369"/>
                <a:gd name="connsiteY5273" fmla="*/ 800049 h 3526875"/>
                <a:gd name="connsiteX5274" fmla="*/ 5747226 w 6356369"/>
                <a:gd name="connsiteY5274" fmla="*/ 864433 h 3526875"/>
                <a:gd name="connsiteX5275" fmla="*/ 5762330 w 6356369"/>
                <a:gd name="connsiteY5275" fmla="*/ 876472 h 3526875"/>
                <a:gd name="connsiteX5276" fmla="*/ 5777510 w 6356369"/>
                <a:gd name="connsiteY5276" fmla="*/ 864357 h 3526875"/>
                <a:gd name="connsiteX5277" fmla="*/ 5803084 w 6356369"/>
                <a:gd name="connsiteY5277" fmla="*/ 799900 h 3526875"/>
                <a:gd name="connsiteX5278" fmla="*/ 5828208 w 6356369"/>
                <a:gd name="connsiteY5278" fmla="*/ 774775 h 3526875"/>
                <a:gd name="connsiteX5279" fmla="*/ 5892517 w 6356369"/>
                <a:gd name="connsiteY5279" fmla="*/ 749351 h 3526875"/>
                <a:gd name="connsiteX5280" fmla="*/ 5904632 w 6356369"/>
                <a:gd name="connsiteY5280" fmla="*/ 734171 h 3526875"/>
                <a:gd name="connsiteX5281" fmla="*/ 5892517 w 6356369"/>
                <a:gd name="connsiteY5281" fmla="*/ 718991 h 3526875"/>
                <a:gd name="connsiteX5282" fmla="*/ 5828134 w 6356369"/>
                <a:gd name="connsiteY5282" fmla="*/ 693492 h 3526875"/>
                <a:gd name="connsiteX5283" fmla="*/ 5803009 w 6356369"/>
                <a:gd name="connsiteY5283" fmla="*/ 668441 h 3526875"/>
                <a:gd name="connsiteX5284" fmla="*/ 5762256 w 6356369"/>
                <a:gd name="connsiteY5284" fmla="*/ 591945 h 3526875"/>
                <a:gd name="connsiteX5285" fmla="*/ 1030504 w 6356369"/>
                <a:gd name="connsiteY5285" fmla="*/ 591945 h 3526875"/>
                <a:gd name="connsiteX5286" fmla="*/ 989901 w 6356369"/>
                <a:gd name="connsiteY5286" fmla="*/ 668441 h 3526875"/>
                <a:gd name="connsiteX5287" fmla="*/ 964776 w 6356369"/>
                <a:gd name="connsiteY5287" fmla="*/ 693566 h 3526875"/>
                <a:gd name="connsiteX5288" fmla="*/ 900542 w 6356369"/>
                <a:gd name="connsiteY5288" fmla="*/ 718991 h 3526875"/>
                <a:gd name="connsiteX5289" fmla="*/ 888353 w 6356369"/>
                <a:gd name="connsiteY5289" fmla="*/ 734321 h 3526875"/>
                <a:gd name="connsiteX5290" fmla="*/ 964850 w 6356369"/>
                <a:gd name="connsiteY5290" fmla="*/ 774924 h 3526875"/>
                <a:gd name="connsiteX5291" fmla="*/ 989976 w 6356369"/>
                <a:gd name="connsiteY5291" fmla="*/ 800049 h 3526875"/>
                <a:gd name="connsiteX5292" fmla="*/ 1015400 w 6356369"/>
                <a:gd name="connsiteY5292" fmla="*/ 864433 h 3526875"/>
                <a:gd name="connsiteX5293" fmla="*/ 1030580 w 6356369"/>
                <a:gd name="connsiteY5293" fmla="*/ 876472 h 3526875"/>
                <a:gd name="connsiteX5294" fmla="*/ 1045909 w 6356369"/>
                <a:gd name="connsiteY5294" fmla="*/ 864283 h 3526875"/>
                <a:gd name="connsiteX5295" fmla="*/ 1071259 w 6356369"/>
                <a:gd name="connsiteY5295" fmla="*/ 799975 h 3526875"/>
                <a:gd name="connsiteX5296" fmla="*/ 1096384 w 6356369"/>
                <a:gd name="connsiteY5296" fmla="*/ 774849 h 3526875"/>
                <a:gd name="connsiteX5297" fmla="*/ 1160691 w 6356369"/>
                <a:gd name="connsiteY5297" fmla="*/ 749425 h 3526875"/>
                <a:gd name="connsiteX5298" fmla="*/ 1172806 w 6356369"/>
                <a:gd name="connsiteY5298" fmla="*/ 734096 h 3526875"/>
                <a:gd name="connsiteX5299" fmla="*/ 1160767 w 6356369"/>
                <a:gd name="connsiteY5299" fmla="*/ 718991 h 3526875"/>
                <a:gd name="connsiteX5300" fmla="*/ 1096384 w 6356369"/>
                <a:gd name="connsiteY5300" fmla="*/ 693492 h 3526875"/>
                <a:gd name="connsiteX5301" fmla="*/ 1071259 w 6356369"/>
                <a:gd name="connsiteY5301" fmla="*/ 668441 h 3526875"/>
                <a:gd name="connsiteX5302" fmla="*/ 1030504 w 6356369"/>
                <a:gd name="connsiteY5302" fmla="*/ 591945 h 3526875"/>
                <a:gd name="connsiteX5303" fmla="*/ 2213405 w 6356369"/>
                <a:gd name="connsiteY5303" fmla="*/ 591869 h 3526875"/>
                <a:gd name="connsiteX5304" fmla="*/ 2172801 w 6356369"/>
                <a:gd name="connsiteY5304" fmla="*/ 668367 h 3526875"/>
                <a:gd name="connsiteX5305" fmla="*/ 2147676 w 6356369"/>
                <a:gd name="connsiteY5305" fmla="*/ 693492 h 3526875"/>
                <a:gd name="connsiteX5306" fmla="*/ 2083442 w 6356369"/>
                <a:gd name="connsiteY5306" fmla="*/ 718916 h 3526875"/>
                <a:gd name="connsiteX5307" fmla="*/ 2071254 w 6356369"/>
                <a:gd name="connsiteY5307" fmla="*/ 734245 h 3526875"/>
                <a:gd name="connsiteX5308" fmla="*/ 2147751 w 6356369"/>
                <a:gd name="connsiteY5308" fmla="*/ 774849 h 3526875"/>
                <a:gd name="connsiteX5309" fmla="*/ 2172876 w 6356369"/>
                <a:gd name="connsiteY5309" fmla="*/ 799975 h 3526875"/>
                <a:gd name="connsiteX5310" fmla="*/ 2198375 w 6356369"/>
                <a:gd name="connsiteY5310" fmla="*/ 864357 h 3526875"/>
                <a:gd name="connsiteX5311" fmla="*/ 2213555 w 6356369"/>
                <a:gd name="connsiteY5311" fmla="*/ 876472 h 3526875"/>
                <a:gd name="connsiteX5312" fmla="*/ 2254234 w 6356369"/>
                <a:gd name="connsiteY5312" fmla="*/ 799975 h 3526875"/>
                <a:gd name="connsiteX5313" fmla="*/ 2279359 w 6356369"/>
                <a:gd name="connsiteY5313" fmla="*/ 774849 h 3526875"/>
                <a:gd name="connsiteX5314" fmla="*/ 2343592 w 6356369"/>
                <a:gd name="connsiteY5314" fmla="*/ 749425 h 3526875"/>
                <a:gd name="connsiteX5315" fmla="*/ 2355706 w 6356369"/>
                <a:gd name="connsiteY5315" fmla="*/ 734171 h 3526875"/>
                <a:gd name="connsiteX5316" fmla="*/ 2343592 w 6356369"/>
                <a:gd name="connsiteY5316" fmla="*/ 718991 h 3526875"/>
                <a:gd name="connsiteX5317" fmla="*/ 2279209 w 6356369"/>
                <a:gd name="connsiteY5317" fmla="*/ 693492 h 3526875"/>
                <a:gd name="connsiteX5318" fmla="*/ 2254084 w 6356369"/>
                <a:gd name="connsiteY5318" fmla="*/ 668367 h 3526875"/>
                <a:gd name="connsiteX5319" fmla="*/ 2213405 w 6356369"/>
                <a:gd name="connsiteY5319" fmla="*/ 591869 h 3526875"/>
                <a:gd name="connsiteX5320" fmla="*/ 5174582 w 6356369"/>
                <a:gd name="connsiteY5320" fmla="*/ 556201 h 3526875"/>
                <a:gd name="connsiteX5321" fmla="*/ 5140334 w 6356369"/>
                <a:gd name="connsiteY5321" fmla="*/ 608770 h 3526875"/>
                <a:gd name="connsiteX5322" fmla="*/ 5110050 w 6356369"/>
                <a:gd name="connsiteY5322" fmla="*/ 621332 h 3526875"/>
                <a:gd name="connsiteX5323" fmla="*/ 5048656 w 6356369"/>
                <a:gd name="connsiteY5323" fmla="*/ 608320 h 3526875"/>
                <a:gd name="connsiteX5324" fmla="*/ 5061593 w 6356369"/>
                <a:gd name="connsiteY5324" fmla="*/ 669638 h 3526875"/>
                <a:gd name="connsiteX5325" fmla="*/ 5048956 w 6356369"/>
                <a:gd name="connsiteY5325" fmla="*/ 699998 h 3526875"/>
                <a:gd name="connsiteX5326" fmla="*/ 4996388 w 6356369"/>
                <a:gd name="connsiteY5326" fmla="*/ 734321 h 3526875"/>
                <a:gd name="connsiteX5327" fmla="*/ 5048956 w 6356369"/>
                <a:gd name="connsiteY5327" fmla="*/ 768643 h 3526875"/>
                <a:gd name="connsiteX5328" fmla="*/ 5061518 w 6356369"/>
                <a:gd name="connsiteY5328" fmla="*/ 798928 h 3526875"/>
                <a:gd name="connsiteX5329" fmla="*/ 5048582 w 6356369"/>
                <a:gd name="connsiteY5329" fmla="*/ 860320 h 3526875"/>
                <a:gd name="connsiteX5330" fmla="*/ 5109974 w 6356369"/>
                <a:gd name="connsiteY5330" fmla="*/ 847384 h 3526875"/>
                <a:gd name="connsiteX5331" fmla="*/ 5117826 w 6356369"/>
                <a:gd name="connsiteY5331" fmla="*/ 846112 h 3526875"/>
                <a:gd name="connsiteX5332" fmla="*/ 5140258 w 6356369"/>
                <a:gd name="connsiteY5332" fmla="*/ 859946 h 3526875"/>
                <a:gd name="connsiteX5333" fmla="*/ 5174507 w 6356369"/>
                <a:gd name="connsiteY5333" fmla="*/ 912514 h 3526875"/>
                <a:gd name="connsiteX5334" fmla="*/ 5208755 w 6356369"/>
                <a:gd name="connsiteY5334" fmla="*/ 859946 h 3526875"/>
                <a:gd name="connsiteX5335" fmla="*/ 5239040 w 6356369"/>
                <a:gd name="connsiteY5335" fmla="*/ 847384 h 3526875"/>
                <a:gd name="connsiteX5336" fmla="*/ 5300506 w 6356369"/>
                <a:gd name="connsiteY5336" fmla="*/ 860395 h 3526875"/>
                <a:gd name="connsiteX5337" fmla="*/ 5287570 w 6356369"/>
                <a:gd name="connsiteY5337" fmla="*/ 799003 h 3526875"/>
                <a:gd name="connsiteX5338" fmla="*/ 5300132 w 6356369"/>
                <a:gd name="connsiteY5338" fmla="*/ 768643 h 3526875"/>
                <a:gd name="connsiteX5339" fmla="*/ 5352701 w 6356369"/>
                <a:gd name="connsiteY5339" fmla="*/ 734321 h 3526875"/>
                <a:gd name="connsiteX5340" fmla="*/ 5300207 w 6356369"/>
                <a:gd name="connsiteY5340" fmla="*/ 700072 h 3526875"/>
                <a:gd name="connsiteX5341" fmla="*/ 5287570 w 6356369"/>
                <a:gd name="connsiteY5341" fmla="*/ 669788 h 3526875"/>
                <a:gd name="connsiteX5342" fmla="*/ 5300506 w 6356369"/>
                <a:gd name="connsiteY5342" fmla="*/ 608320 h 3526875"/>
                <a:gd name="connsiteX5343" fmla="*/ 5239114 w 6356369"/>
                <a:gd name="connsiteY5343" fmla="*/ 621332 h 3526875"/>
                <a:gd name="connsiteX5344" fmla="*/ 5208830 w 6356369"/>
                <a:gd name="connsiteY5344" fmla="*/ 608770 h 3526875"/>
                <a:gd name="connsiteX5345" fmla="*/ 5174582 w 6356369"/>
                <a:gd name="connsiteY5345" fmla="*/ 556201 h 3526875"/>
                <a:gd name="connsiteX5346" fmla="*/ 3991756 w 6356369"/>
                <a:gd name="connsiteY5346" fmla="*/ 556201 h 3526875"/>
                <a:gd name="connsiteX5347" fmla="*/ 3957508 w 6356369"/>
                <a:gd name="connsiteY5347" fmla="*/ 608770 h 3526875"/>
                <a:gd name="connsiteX5348" fmla="*/ 3927223 w 6356369"/>
                <a:gd name="connsiteY5348" fmla="*/ 621332 h 3526875"/>
                <a:gd name="connsiteX5349" fmla="*/ 3865756 w 6356369"/>
                <a:gd name="connsiteY5349" fmla="*/ 608320 h 3526875"/>
                <a:gd name="connsiteX5350" fmla="*/ 3878692 w 6356369"/>
                <a:gd name="connsiteY5350" fmla="*/ 669638 h 3526875"/>
                <a:gd name="connsiteX5351" fmla="*/ 3866130 w 6356369"/>
                <a:gd name="connsiteY5351" fmla="*/ 699998 h 3526875"/>
                <a:gd name="connsiteX5352" fmla="*/ 3813562 w 6356369"/>
                <a:gd name="connsiteY5352" fmla="*/ 734321 h 3526875"/>
                <a:gd name="connsiteX5353" fmla="*/ 3866130 w 6356369"/>
                <a:gd name="connsiteY5353" fmla="*/ 768643 h 3526875"/>
                <a:gd name="connsiteX5354" fmla="*/ 3878692 w 6356369"/>
                <a:gd name="connsiteY5354" fmla="*/ 798928 h 3526875"/>
                <a:gd name="connsiteX5355" fmla="*/ 3865682 w 6356369"/>
                <a:gd name="connsiteY5355" fmla="*/ 860320 h 3526875"/>
                <a:gd name="connsiteX5356" fmla="*/ 3927149 w 6356369"/>
                <a:gd name="connsiteY5356" fmla="*/ 847384 h 3526875"/>
                <a:gd name="connsiteX5357" fmla="*/ 3935000 w 6356369"/>
                <a:gd name="connsiteY5357" fmla="*/ 846112 h 3526875"/>
                <a:gd name="connsiteX5358" fmla="*/ 3957433 w 6356369"/>
                <a:gd name="connsiteY5358" fmla="*/ 859946 h 3526875"/>
                <a:gd name="connsiteX5359" fmla="*/ 3991682 w 6356369"/>
                <a:gd name="connsiteY5359" fmla="*/ 912514 h 3526875"/>
                <a:gd name="connsiteX5360" fmla="*/ 4025929 w 6356369"/>
                <a:gd name="connsiteY5360" fmla="*/ 859946 h 3526875"/>
                <a:gd name="connsiteX5361" fmla="*/ 4056214 w 6356369"/>
                <a:gd name="connsiteY5361" fmla="*/ 847384 h 3526875"/>
                <a:gd name="connsiteX5362" fmla="*/ 4117606 w 6356369"/>
                <a:gd name="connsiteY5362" fmla="*/ 860395 h 3526875"/>
                <a:gd name="connsiteX5363" fmla="*/ 4104670 w 6356369"/>
                <a:gd name="connsiteY5363" fmla="*/ 799003 h 3526875"/>
                <a:gd name="connsiteX5364" fmla="*/ 4117232 w 6356369"/>
                <a:gd name="connsiteY5364" fmla="*/ 768643 h 3526875"/>
                <a:gd name="connsiteX5365" fmla="*/ 4169800 w 6356369"/>
                <a:gd name="connsiteY5365" fmla="*/ 734321 h 3526875"/>
                <a:gd name="connsiteX5366" fmla="*/ 4117307 w 6356369"/>
                <a:gd name="connsiteY5366" fmla="*/ 700072 h 3526875"/>
                <a:gd name="connsiteX5367" fmla="*/ 4104745 w 6356369"/>
                <a:gd name="connsiteY5367" fmla="*/ 669788 h 3526875"/>
                <a:gd name="connsiteX5368" fmla="*/ 4117681 w 6356369"/>
                <a:gd name="connsiteY5368" fmla="*/ 608320 h 3526875"/>
                <a:gd name="connsiteX5369" fmla="*/ 4056288 w 6356369"/>
                <a:gd name="connsiteY5369" fmla="*/ 621332 h 3526875"/>
                <a:gd name="connsiteX5370" fmla="*/ 4026004 w 6356369"/>
                <a:gd name="connsiteY5370" fmla="*/ 608770 h 3526875"/>
                <a:gd name="connsiteX5371" fmla="*/ 3991756 w 6356369"/>
                <a:gd name="connsiteY5371" fmla="*/ 556201 h 3526875"/>
                <a:gd name="connsiteX5372" fmla="*/ 2808856 w 6356369"/>
                <a:gd name="connsiteY5372" fmla="*/ 556201 h 3526875"/>
                <a:gd name="connsiteX5373" fmla="*/ 2774533 w 6356369"/>
                <a:gd name="connsiteY5373" fmla="*/ 608770 h 3526875"/>
                <a:gd name="connsiteX5374" fmla="*/ 2744248 w 6356369"/>
                <a:gd name="connsiteY5374" fmla="*/ 621332 h 3526875"/>
                <a:gd name="connsiteX5375" fmla="*/ 2682856 w 6356369"/>
                <a:gd name="connsiteY5375" fmla="*/ 608320 h 3526875"/>
                <a:gd name="connsiteX5376" fmla="*/ 2695793 w 6356369"/>
                <a:gd name="connsiteY5376" fmla="*/ 669713 h 3526875"/>
                <a:gd name="connsiteX5377" fmla="*/ 2683305 w 6356369"/>
                <a:gd name="connsiteY5377" fmla="*/ 699998 h 3526875"/>
                <a:gd name="connsiteX5378" fmla="*/ 2630736 w 6356369"/>
                <a:gd name="connsiteY5378" fmla="*/ 734321 h 3526875"/>
                <a:gd name="connsiteX5379" fmla="*/ 2683305 w 6356369"/>
                <a:gd name="connsiteY5379" fmla="*/ 768643 h 3526875"/>
                <a:gd name="connsiteX5380" fmla="*/ 2695867 w 6356369"/>
                <a:gd name="connsiteY5380" fmla="*/ 798928 h 3526875"/>
                <a:gd name="connsiteX5381" fmla="*/ 2682931 w 6356369"/>
                <a:gd name="connsiteY5381" fmla="*/ 860320 h 3526875"/>
                <a:gd name="connsiteX5382" fmla="*/ 2744323 w 6356369"/>
                <a:gd name="connsiteY5382" fmla="*/ 847384 h 3526875"/>
                <a:gd name="connsiteX5383" fmla="*/ 2752174 w 6356369"/>
                <a:gd name="connsiteY5383" fmla="*/ 846112 h 3526875"/>
                <a:gd name="connsiteX5384" fmla="*/ 2774608 w 6356369"/>
                <a:gd name="connsiteY5384" fmla="*/ 859946 h 3526875"/>
                <a:gd name="connsiteX5385" fmla="*/ 2808930 w 6356369"/>
                <a:gd name="connsiteY5385" fmla="*/ 912514 h 3526875"/>
                <a:gd name="connsiteX5386" fmla="*/ 2843103 w 6356369"/>
                <a:gd name="connsiteY5386" fmla="*/ 860021 h 3526875"/>
                <a:gd name="connsiteX5387" fmla="*/ 2873389 w 6356369"/>
                <a:gd name="connsiteY5387" fmla="*/ 847384 h 3526875"/>
                <a:gd name="connsiteX5388" fmla="*/ 2934855 w 6356369"/>
                <a:gd name="connsiteY5388" fmla="*/ 860395 h 3526875"/>
                <a:gd name="connsiteX5389" fmla="*/ 2921844 w 6356369"/>
                <a:gd name="connsiteY5389" fmla="*/ 799003 h 3526875"/>
                <a:gd name="connsiteX5390" fmla="*/ 2934407 w 6356369"/>
                <a:gd name="connsiteY5390" fmla="*/ 768643 h 3526875"/>
                <a:gd name="connsiteX5391" fmla="*/ 2986974 w 6356369"/>
                <a:gd name="connsiteY5391" fmla="*/ 734395 h 3526875"/>
                <a:gd name="connsiteX5392" fmla="*/ 2934407 w 6356369"/>
                <a:gd name="connsiteY5392" fmla="*/ 700147 h 3526875"/>
                <a:gd name="connsiteX5393" fmla="*/ 2921769 w 6356369"/>
                <a:gd name="connsiteY5393" fmla="*/ 669862 h 3526875"/>
                <a:gd name="connsiteX5394" fmla="*/ 2934780 w 6356369"/>
                <a:gd name="connsiteY5394" fmla="*/ 608396 h 3526875"/>
                <a:gd name="connsiteX5395" fmla="*/ 2873313 w 6356369"/>
                <a:gd name="connsiteY5395" fmla="*/ 621407 h 3526875"/>
                <a:gd name="connsiteX5396" fmla="*/ 2843029 w 6356369"/>
                <a:gd name="connsiteY5396" fmla="*/ 608770 h 3526875"/>
                <a:gd name="connsiteX5397" fmla="*/ 2808856 w 6356369"/>
                <a:gd name="connsiteY5397" fmla="*/ 556201 h 3526875"/>
                <a:gd name="connsiteX5398" fmla="*/ 1625806 w 6356369"/>
                <a:gd name="connsiteY5398" fmla="*/ 556201 h 3526875"/>
                <a:gd name="connsiteX5399" fmla="*/ 1591558 w 6356369"/>
                <a:gd name="connsiteY5399" fmla="*/ 608770 h 3526875"/>
                <a:gd name="connsiteX5400" fmla="*/ 1561273 w 6356369"/>
                <a:gd name="connsiteY5400" fmla="*/ 621332 h 3526875"/>
                <a:gd name="connsiteX5401" fmla="*/ 1499881 w 6356369"/>
                <a:gd name="connsiteY5401" fmla="*/ 608320 h 3526875"/>
                <a:gd name="connsiteX5402" fmla="*/ 1512818 w 6356369"/>
                <a:gd name="connsiteY5402" fmla="*/ 669638 h 3526875"/>
                <a:gd name="connsiteX5403" fmla="*/ 1500330 w 6356369"/>
                <a:gd name="connsiteY5403" fmla="*/ 699998 h 3526875"/>
                <a:gd name="connsiteX5404" fmla="*/ 1447761 w 6356369"/>
                <a:gd name="connsiteY5404" fmla="*/ 734321 h 3526875"/>
                <a:gd name="connsiteX5405" fmla="*/ 1500330 w 6356369"/>
                <a:gd name="connsiteY5405" fmla="*/ 768643 h 3526875"/>
                <a:gd name="connsiteX5406" fmla="*/ 1512892 w 6356369"/>
                <a:gd name="connsiteY5406" fmla="*/ 798928 h 3526875"/>
                <a:gd name="connsiteX5407" fmla="*/ 1499956 w 6356369"/>
                <a:gd name="connsiteY5407" fmla="*/ 860320 h 3526875"/>
                <a:gd name="connsiteX5408" fmla="*/ 1561348 w 6356369"/>
                <a:gd name="connsiteY5408" fmla="*/ 847384 h 3526875"/>
                <a:gd name="connsiteX5409" fmla="*/ 1569199 w 6356369"/>
                <a:gd name="connsiteY5409" fmla="*/ 846112 h 3526875"/>
                <a:gd name="connsiteX5410" fmla="*/ 1591632 w 6356369"/>
                <a:gd name="connsiteY5410" fmla="*/ 859946 h 3526875"/>
                <a:gd name="connsiteX5411" fmla="*/ 1625881 w 6356369"/>
                <a:gd name="connsiteY5411" fmla="*/ 912514 h 3526875"/>
                <a:gd name="connsiteX5412" fmla="*/ 1660128 w 6356369"/>
                <a:gd name="connsiteY5412" fmla="*/ 859946 h 3526875"/>
                <a:gd name="connsiteX5413" fmla="*/ 1690414 w 6356369"/>
                <a:gd name="connsiteY5413" fmla="*/ 847384 h 3526875"/>
                <a:gd name="connsiteX5414" fmla="*/ 1751880 w 6356369"/>
                <a:gd name="connsiteY5414" fmla="*/ 860395 h 3526875"/>
                <a:gd name="connsiteX5415" fmla="*/ 1738869 w 6356369"/>
                <a:gd name="connsiteY5415" fmla="*/ 799003 h 3526875"/>
                <a:gd name="connsiteX5416" fmla="*/ 1751432 w 6356369"/>
                <a:gd name="connsiteY5416" fmla="*/ 768643 h 3526875"/>
                <a:gd name="connsiteX5417" fmla="*/ 1804000 w 6356369"/>
                <a:gd name="connsiteY5417" fmla="*/ 734321 h 3526875"/>
                <a:gd name="connsiteX5418" fmla="*/ 1751432 w 6356369"/>
                <a:gd name="connsiteY5418" fmla="*/ 700072 h 3526875"/>
                <a:gd name="connsiteX5419" fmla="*/ 1738794 w 6356369"/>
                <a:gd name="connsiteY5419" fmla="*/ 669788 h 3526875"/>
                <a:gd name="connsiteX5420" fmla="*/ 1751806 w 6356369"/>
                <a:gd name="connsiteY5420" fmla="*/ 608320 h 3526875"/>
                <a:gd name="connsiteX5421" fmla="*/ 1690338 w 6356369"/>
                <a:gd name="connsiteY5421" fmla="*/ 621332 h 3526875"/>
                <a:gd name="connsiteX5422" fmla="*/ 1660054 w 6356369"/>
                <a:gd name="connsiteY5422" fmla="*/ 608770 h 3526875"/>
                <a:gd name="connsiteX5423" fmla="*/ 1625806 w 6356369"/>
                <a:gd name="connsiteY5423" fmla="*/ 556201 h 3526875"/>
                <a:gd name="connsiteX5424" fmla="*/ 442906 w 6356369"/>
                <a:gd name="connsiteY5424" fmla="*/ 556201 h 3526875"/>
                <a:gd name="connsiteX5425" fmla="*/ 408657 w 6356369"/>
                <a:gd name="connsiteY5425" fmla="*/ 608770 h 3526875"/>
                <a:gd name="connsiteX5426" fmla="*/ 378373 w 6356369"/>
                <a:gd name="connsiteY5426" fmla="*/ 621332 h 3526875"/>
                <a:gd name="connsiteX5427" fmla="*/ 316981 w 6356369"/>
                <a:gd name="connsiteY5427" fmla="*/ 608320 h 3526875"/>
                <a:gd name="connsiteX5428" fmla="*/ 329917 w 6356369"/>
                <a:gd name="connsiteY5428" fmla="*/ 669638 h 3526875"/>
                <a:gd name="connsiteX5429" fmla="*/ 317355 w 6356369"/>
                <a:gd name="connsiteY5429" fmla="*/ 699998 h 3526875"/>
                <a:gd name="connsiteX5430" fmla="*/ 264786 w 6356369"/>
                <a:gd name="connsiteY5430" fmla="*/ 734321 h 3526875"/>
                <a:gd name="connsiteX5431" fmla="*/ 317355 w 6356369"/>
                <a:gd name="connsiteY5431" fmla="*/ 768643 h 3526875"/>
                <a:gd name="connsiteX5432" fmla="*/ 329917 w 6356369"/>
                <a:gd name="connsiteY5432" fmla="*/ 798928 h 3526875"/>
                <a:gd name="connsiteX5433" fmla="*/ 316981 w 6356369"/>
                <a:gd name="connsiteY5433" fmla="*/ 860320 h 3526875"/>
                <a:gd name="connsiteX5434" fmla="*/ 378373 w 6356369"/>
                <a:gd name="connsiteY5434" fmla="*/ 847384 h 3526875"/>
                <a:gd name="connsiteX5435" fmla="*/ 386224 w 6356369"/>
                <a:gd name="connsiteY5435" fmla="*/ 846112 h 3526875"/>
                <a:gd name="connsiteX5436" fmla="*/ 408657 w 6356369"/>
                <a:gd name="connsiteY5436" fmla="*/ 859946 h 3526875"/>
                <a:gd name="connsiteX5437" fmla="*/ 442906 w 6356369"/>
                <a:gd name="connsiteY5437" fmla="*/ 912514 h 3526875"/>
                <a:gd name="connsiteX5438" fmla="*/ 477153 w 6356369"/>
                <a:gd name="connsiteY5438" fmla="*/ 859946 h 3526875"/>
                <a:gd name="connsiteX5439" fmla="*/ 507439 w 6356369"/>
                <a:gd name="connsiteY5439" fmla="*/ 847384 h 3526875"/>
                <a:gd name="connsiteX5440" fmla="*/ 568830 w 6356369"/>
                <a:gd name="connsiteY5440" fmla="*/ 860395 h 3526875"/>
                <a:gd name="connsiteX5441" fmla="*/ 555894 w 6356369"/>
                <a:gd name="connsiteY5441" fmla="*/ 799003 h 3526875"/>
                <a:gd name="connsiteX5442" fmla="*/ 568457 w 6356369"/>
                <a:gd name="connsiteY5442" fmla="*/ 768643 h 3526875"/>
                <a:gd name="connsiteX5443" fmla="*/ 621025 w 6356369"/>
                <a:gd name="connsiteY5443" fmla="*/ 734321 h 3526875"/>
                <a:gd name="connsiteX5444" fmla="*/ 568531 w 6356369"/>
                <a:gd name="connsiteY5444" fmla="*/ 700072 h 3526875"/>
                <a:gd name="connsiteX5445" fmla="*/ 555894 w 6356369"/>
                <a:gd name="connsiteY5445" fmla="*/ 669788 h 3526875"/>
                <a:gd name="connsiteX5446" fmla="*/ 568830 w 6356369"/>
                <a:gd name="connsiteY5446" fmla="*/ 608320 h 3526875"/>
                <a:gd name="connsiteX5447" fmla="*/ 507439 w 6356369"/>
                <a:gd name="connsiteY5447" fmla="*/ 621332 h 3526875"/>
                <a:gd name="connsiteX5448" fmla="*/ 477153 w 6356369"/>
                <a:gd name="connsiteY5448" fmla="*/ 608770 h 3526875"/>
                <a:gd name="connsiteX5449" fmla="*/ 442906 w 6356369"/>
                <a:gd name="connsiteY5449" fmla="*/ 556201 h 3526875"/>
                <a:gd name="connsiteX5450" fmla="*/ 549837 w 6356369"/>
                <a:gd name="connsiteY5450" fmla="*/ 476413 h 3526875"/>
                <a:gd name="connsiteX5451" fmla="*/ 478350 w 6356369"/>
                <a:gd name="connsiteY5451" fmla="*/ 520532 h 3526875"/>
                <a:gd name="connsiteX5452" fmla="*/ 512000 w 6356369"/>
                <a:gd name="connsiteY5452" fmla="*/ 567717 h 3526875"/>
                <a:gd name="connsiteX5453" fmla="*/ 569204 w 6356369"/>
                <a:gd name="connsiteY5453" fmla="*/ 558070 h 3526875"/>
                <a:gd name="connsiteX5454" fmla="*/ 549837 w 6356369"/>
                <a:gd name="connsiteY5454" fmla="*/ 476413 h 3526875"/>
                <a:gd name="connsiteX5455" fmla="*/ 5281513 w 6356369"/>
                <a:gd name="connsiteY5455" fmla="*/ 476339 h 3526875"/>
                <a:gd name="connsiteX5456" fmla="*/ 5210026 w 6356369"/>
                <a:gd name="connsiteY5456" fmla="*/ 520457 h 3526875"/>
                <a:gd name="connsiteX5457" fmla="*/ 5243676 w 6356369"/>
                <a:gd name="connsiteY5457" fmla="*/ 567717 h 3526875"/>
                <a:gd name="connsiteX5458" fmla="*/ 5300880 w 6356369"/>
                <a:gd name="connsiteY5458" fmla="*/ 558070 h 3526875"/>
                <a:gd name="connsiteX5459" fmla="*/ 5281513 w 6356369"/>
                <a:gd name="connsiteY5459" fmla="*/ 476339 h 3526875"/>
                <a:gd name="connsiteX5460" fmla="*/ 3884899 w 6356369"/>
                <a:gd name="connsiteY5460" fmla="*/ 476339 h 3526875"/>
                <a:gd name="connsiteX5461" fmla="*/ 3865532 w 6356369"/>
                <a:gd name="connsiteY5461" fmla="*/ 558070 h 3526875"/>
                <a:gd name="connsiteX5462" fmla="*/ 3922737 w 6356369"/>
                <a:gd name="connsiteY5462" fmla="*/ 567717 h 3526875"/>
                <a:gd name="connsiteX5463" fmla="*/ 3956386 w 6356369"/>
                <a:gd name="connsiteY5463" fmla="*/ 520457 h 3526875"/>
                <a:gd name="connsiteX5464" fmla="*/ 3884899 w 6356369"/>
                <a:gd name="connsiteY5464" fmla="*/ 476339 h 3526875"/>
                <a:gd name="connsiteX5465" fmla="*/ 2701999 w 6356369"/>
                <a:gd name="connsiteY5465" fmla="*/ 476339 h 3526875"/>
                <a:gd name="connsiteX5466" fmla="*/ 2682632 w 6356369"/>
                <a:gd name="connsiteY5466" fmla="*/ 558070 h 3526875"/>
                <a:gd name="connsiteX5467" fmla="*/ 2739762 w 6356369"/>
                <a:gd name="connsiteY5467" fmla="*/ 567717 h 3526875"/>
                <a:gd name="connsiteX5468" fmla="*/ 2773486 w 6356369"/>
                <a:gd name="connsiteY5468" fmla="*/ 520457 h 3526875"/>
                <a:gd name="connsiteX5469" fmla="*/ 2701999 w 6356369"/>
                <a:gd name="connsiteY5469" fmla="*/ 476339 h 3526875"/>
                <a:gd name="connsiteX5470" fmla="*/ 1519024 w 6356369"/>
                <a:gd name="connsiteY5470" fmla="*/ 476339 h 3526875"/>
                <a:gd name="connsiteX5471" fmla="*/ 1499657 w 6356369"/>
                <a:gd name="connsiteY5471" fmla="*/ 558070 h 3526875"/>
                <a:gd name="connsiteX5472" fmla="*/ 1556861 w 6356369"/>
                <a:gd name="connsiteY5472" fmla="*/ 567717 h 3526875"/>
                <a:gd name="connsiteX5473" fmla="*/ 1590511 w 6356369"/>
                <a:gd name="connsiteY5473" fmla="*/ 520457 h 3526875"/>
                <a:gd name="connsiteX5474" fmla="*/ 1519024 w 6356369"/>
                <a:gd name="connsiteY5474" fmla="*/ 476339 h 3526875"/>
                <a:gd name="connsiteX5475" fmla="*/ 6250774 w 6356369"/>
                <a:gd name="connsiteY5475" fmla="*/ 476264 h 3526875"/>
                <a:gd name="connsiteX5476" fmla="*/ 6231408 w 6356369"/>
                <a:gd name="connsiteY5476" fmla="*/ 557995 h 3526875"/>
                <a:gd name="connsiteX5477" fmla="*/ 6288537 w 6356369"/>
                <a:gd name="connsiteY5477" fmla="*/ 567642 h 3526875"/>
                <a:gd name="connsiteX5478" fmla="*/ 6322262 w 6356369"/>
                <a:gd name="connsiteY5478" fmla="*/ 520382 h 3526875"/>
                <a:gd name="connsiteX5479" fmla="*/ 6250774 w 6356369"/>
                <a:gd name="connsiteY5479" fmla="*/ 476264 h 3526875"/>
                <a:gd name="connsiteX5480" fmla="*/ 5067800 w 6356369"/>
                <a:gd name="connsiteY5480" fmla="*/ 476264 h 3526875"/>
                <a:gd name="connsiteX5481" fmla="*/ 5048433 w 6356369"/>
                <a:gd name="connsiteY5481" fmla="*/ 557995 h 3526875"/>
                <a:gd name="connsiteX5482" fmla="*/ 5105638 w 6356369"/>
                <a:gd name="connsiteY5482" fmla="*/ 567642 h 3526875"/>
                <a:gd name="connsiteX5483" fmla="*/ 5139286 w 6356369"/>
                <a:gd name="connsiteY5483" fmla="*/ 520457 h 3526875"/>
                <a:gd name="connsiteX5484" fmla="*/ 5067800 w 6356369"/>
                <a:gd name="connsiteY5484" fmla="*/ 476264 h 3526875"/>
                <a:gd name="connsiteX5485" fmla="*/ 4098613 w 6356369"/>
                <a:gd name="connsiteY5485" fmla="*/ 476264 h 3526875"/>
                <a:gd name="connsiteX5486" fmla="*/ 4027200 w 6356369"/>
                <a:gd name="connsiteY5486" fmla="*/ 520382 h 3526875"/>
                <a:gd name="connsiteX5487" fmla="*/ 4060850 w 6356369"/>
                <a:gd name="connsiteY5487" fmla="*/ 567642 h 3526875"/>
                <a:gd name="connsiteX5488" fmla="*/ 4117980 w 6356369"/>
                <a:gd name="connsiteY5488" fmla="*/ 557995 h 3526875"/>
                <a:gd name="connsiteX5489" fmla="*/ 4098613 w 6356369"/>
                <a:gd name="connsiteY5489" fmla="*/ 476264 h 3526875"/>
                <a:gd name="connsiteX5490" fmla="*/ 2915712 w 6356369"/>
                <a:gd name="connsiteY5490" fmla="*/ 476264 h 3526875"/>
                <a:gd name="connsiteX5491" fmla="*/ 2844225 w 6356369"/>
                <a:gd name="connsiteY5491" fmla="*/ 520382 h 3526875"/>
                <a:gd name="connsiteX5492" fmla="*/ 2877875 w 6356369"/>
                <a:gd name="connsiteY5492" fmla="*/ 567642 h 3526875"/>
                <a:gd name="connsiteX5493" fmla="*/ 2935080 w 6356369"/>
                <a:gd name="connsiteY5493" fmla="*/ 557995 h 3526875"/>
                <a:gd name="connsiteX5494" fmla="*/ 2915712 w 6356369"/>
                <a:gd name="connsiteY5494" fmla="*/ 476264 h 3526875"/>
                <a:gd name="connsiteX5495" fmla="*/ 1732737 w 6356369"/>
                <a:gd name="connsiteY5495" fmla="*/ 476264 h 3526875"/>
                <a:gd name="connsiteX5496" fmla="*/ 1661250 w 6356369"/>
                <a:gd name="connsiteY5496" fmla="*/ 520382 h 3526875"/>
                <a:gd name="connsiteX5497" fmla="*/ 1694900 w 6356369"/>
                <a:gd name="connsiteY5497" fmla="*/ 567642 h 3526875"/>
                <a:gd name="connsiteX5498" fmla="*/ 1752105 w 6356369"/>
                <a:gd name="connsiteY5498" fmla="*/ 557995 h 3526875"/>
                <a:gd name="connsiteX5499" fmla="*/ 1732737 w 6356369"/>
                <a:gd name="connsiteY5499" fmla="*/ 476264 h 3526875"/>
                <a:gd name="connsiteX5500" fmla="*/ 336124 w 6356369"/>
                <a:gd name="connsiteY5500" fmla="*/ 476264 h 3526875"/>
                <a:gd name="connsiteX5501" fmla="*/ 316756 w 6356369"/>
                <a:gd name="connsiteY5501" fmla="*/ 557995 h 3526875"/>
                <a:gd name="connsiteX5502" fmla="*/ 373961 w 6356369"/>
                <a:gd name="connsiteY5502" fmla="*/ 567642 h 3526875"/>
                <a:gd name="connsiteX5503" fmla="*/ 407611 w 6356369"/>
                <a:gd name="connsiteY5503" fmla="*/ 520382 h 3526875"/>
                <a:gd name="connsiteX5504" fmla="*/ 336124 w 6356369"/>
                <a:gd name="connsiteY5504" fmla="*/ 476264 h 3526875"/>
                <a:gd name="connsiteX5505" fmla="*/ 3267763 w 6356369"/>
                <a:gd name="connsiteY5505" fmla="*/ 466319 h 3526875"/>
                <a:gd name="connsiteX5506" fmla="*/ 3250415 w 6356369"/>
                <a:gd name="connsiteY5506" fmla="*/ 470357 h 3526875"/>
                <a:gd name="connsiteX5507" fmla="*/ 3250266 w 6356369"/>
                <a:gd name="connsiteY5507" fmla="*/ 470357 h 3526875"/>
                <a:gd name="connsiteX5508" fmla="*/ 3250190 w 6356369"/>
                <a:gd name="connsiteY5508" fmla="*/ 470357 h 3526875"/>
                <a:gd name="connsiteX5509" fmla="*/ 3219607 w 6356369"/>
                <a:gd name="connsiteY5509" fmla="*/ 474918 h 3526875"/>
                <a:gd name="connsiteX5510" fmla="*/ 3212652 w 6356369"/>
                <a:gd name="connsiteY5510" fmla="*/ 475741 h 3526875"/>
                <a:gd name="connsiteX5511" fmla="*/ 3211232 w 6356369"/>
                <a:gd name="connsiteY5511" fmla="*/ 475891 h 3526875"/>
                <a:gd name="connsiteX5512" fmla="*/ 3210334 w 6356369"/>
                <a:gd name="connsiteY5512" fmla="*/ 475965 h 3526875"/>
                <a:gd name="connsiteX5513" fmla="*/ 3210110 w 6356369"/>
                <a:gd name="connsiteY5513" fmla="*/ 475965 h 3526875"/>
                <a:gd name="connsiteX5514" fmla="*/ 3209662 w 6356369"/>
                <a:gd name="connsiteY5514" fmla="*/ 475965 h 3526875"/>
                <a:gd name="connsiteX5515" fmla="*/ 3184013 w 6356369"/>
                <a:gd name="connsiteY5515" fmla="*/ 477012 h 3526875"/>
                <a:gd name="connsiteX5516" fmla="*/ 3150662 w 6356369"/>
                <a:gd name="connsiteY5516" fmla="*/ 475217 h 3526875"/>
                <a:gd name="connsiteX5517" fmla="*/ 3148569 w 6356369"/>
                <a:gd name="connsiteY5517" fmla="*/ 474993 h 3526875"/>
                <a:gd name="connsiteX5518" fmla="*/ 3136081 w 6356369"/>
                <a:gd name="connsiteY5518" fmla="*/ 473422 h 3526875"/>
                <a:gd name="connsiteX5519" fmla="*/ 3139221 w 6356369"/>
                <a:gd name="connsiteY5519" fmla="*/ 517989 h 3526875"/>
                <a:gd name="connsiteX5520" fmla="*/ 3128453 w 6356369"/>
                <a:gd name="connsiteY5520" fmla="*/ 601890 h 3526875"/>
                <a:gd name="connsiteX5521" fmla="*/ 3195304 w 6356369"/>
                <a:gd name="connsiteY5521" fmla="*/ 653561 h 3526875"/>
                <a:gd name="connsiteX5522" fmla="*/ 3225888 w 6356369"/>
                <a:gd name="connsiteY5522" fmla="*/ 688931 h 3526875"/>
                <a:gd name="connsiteX5523" fmla="*/ 3226935 w 6356369"/>
                <a:gd name="connsiteY5523" fmla="*/ 687734 h 3526875"/>
                <a:gd name="connsiteX5524" fmla="*/ 3227159 w 6356369"/>
                <a:gd name="connsiteY5524" fmla="*/ 687510 h 3526875"/>
                <a:gd name="connsiteX5525" fmla="*/ 3227234 w 6356369"/>
                <a:gd name="connsiteY5525" fmla="*/ 687435 h 3526875"/>
                <a:gd name="connsiteX5526" fmla="*/ 3230599 w 6356369"/>
                <a:gd name="connsiteY5526" fmla="*/ 683846 h 3526875"/>
                <a:gd name="connsiteX5527" fmla="*/ 3307320 w 6356369"/>
                <a:gd name="connsiteY5527" fmla="*/ 645111 h 3526875"/>
                <a:gd name="connsiteX5528" fmla="*/ 3345906 w 6356369"/>
                <a:gd name="connsiteY5528" fmla="*/ 568464 h 3526875"/>
                <a:gd name="connsiteX5529" fmla="*/ 3352784 w 6356369"/>
                <a:gd name="connsiteY5529" fmla="*/ 562183 h 3526875"/>
                <a:gd name="connsiteX5530" fmla="*/ 3320780 w 6356369"/>
                <a:gd name="connsiteY5530" fmla="*/ 534291 h 3526875"/>
                <a:gd name="connsiteX5531" fmla="*/ 3319584 w 6356369"/>
                <a:gd name="connsiteY5531" fmla="*/ 533169 h 3526875"/>
                <a:gd name="connsiteX5532" fmla="*/ 3302161 w 6356369"/>
                <a:gd name="connsiteY5532" fmla="*/ 514251 h 3526875"/>
                <a:gd name="connsiteX5533" fmla="*/ 3301339 w 6356369"/>
                <a:gd name="connsiteY5533" fmla="*/ 513279 h 3526875"/>
                <a:gd name="connsiteX5534" fmla="*/ 3301189 w 6356369"/>
                <a:gd name="connsiteY5534" fmla="*/ 513129 h 3526875"/>
                <a:gd name="connsiteX5535" fmla="*/ 3267763 w 6356369"/>
                <a:gd name="connsiteY5535" fmla="*/ 466319 h 3526875"/>
                <a:gd name="connsiteX5536" fmla="*/ 5633788 w 6356369"/>
                <a:gd name="connsiteY5536" fmla="*/ 466244 h 3526875"/>
                <a:gd name="connsiteX5537" fmla="*/ 5616365 w 6356369"/>
                <a:gd name="connsiteY5537" fmla="*/ 470282 h 3526875"/>
                <a:gd name="connsiteX5538" fmla="*/ 5616290 w 6356369"/>
                <a:gd name="connsiteY5538" fmla="*/ 470282 h 3526875"/>
                <a:gd name="connsiteX5539" fmla="*/ 5616216 w 6356369"/>
                <a:gd name="connsiteY5539" fmla="*/ 470282 h 3526875"/>
                <a:gd name="connsiteX5540" fmla="*/ 5614570 w 6356369"/>
                <a:gd name="connsiteY5540" fmla="*/ 470581 h 3526875"/>
                <a:gd name="connsiteX5541" fmla="*/ 5577556 w 6356369"/>
                <a:gd name="connsiteY5541" fmla="*/ 475815 h 3526875"/>
                <a:gd name="connsiteX5542" fmla="*/ 5577032 w 6356369"/>
                <a:gd name="connsiteY5542" fmla="*/ 475891 h 3526875"/>
                <a:gd name="connsiteX5543" fmla="*/ 5576882 w 6356369"/>
                <a:gd name="connsiteY5543" fmla="*/ 475891 h 3526875"/>
                <a:gd name="connsiteX5544" fmla="*/ 5575312 w 6356369"/>
                <a:gd name="connsiteY5544" fmla="*/ 475965 h 3526875"/>
                <a:gd name="connsiteX5545" fmla="*/ 5568433 w 6356369"/>
                <a:gd name="connsiteY5545" fmla="*/ 476413 h 3526875"/>
                <a:gd name="connsiteX5546" fmla="*/ 5549888 w 6356369"/>
                <a:gd name="connsiteY5546" fmla="*/ 477012 h 3526875"/>
                <a:gd name="connsiteX5547" fmla="*/ 5501956 w 6356369"/>
                <a:gd name="connsiteY5547" fmla="*/ 473422 h 3526875"/>
                <a:gd name="connsiteX5548" fmla="*/ 5505022 w 6356369"/>
                <a:gd name="connsiteY5548" fmla="*/ 517989 h 3526875"/>
                <a:gd name="connsiteX5549" fmla="*/ 5494328 w 6356369"/>
                <a:gd name="connsiteY5549" fmla="*/ 601890 h 3526875"/>
                <a:gd name="connsiteX5550" fmla="*/ 5561179 w 6356369"/>
                <a:gd name="connsiteY5550" fmla="*/ 653561 h 3526875"/>
                <a:gd name="connsiteX5551" fmla="*/ 5591764 w 6356369"/>
                <a:gd name="connsiteY5551" fmla="*/ 688931 h 3526875"/>
                <a:gd name="connsiteX5552" fmla="*/ 5596550 w 6356369"/>
                <a:gd name="connsiteY5552" fmla="*/ 683771 h 3526875"/>
                <a:gd name="connsiteX5553" fmla="*/ 5673121 w 6356369"/>
                <a:gd name="connsiteY5553" fmla="*/ 645111 h 3526875"/>
                <a:gd name="connsiteX5554" fmla="*/ 5718660 w 6356369"/>
                <a:gd name="connsiteY5554" fmla="*/ 562183 h 3526875"/>
                <a:gd name="connsiteX5555" fmla="*/ 5685460 w 6356369"/>
                <a:gd name="connsiteY5555" fmla="*/ 533169 h 3526875"/>
                <a:gd name="connsiteX5556" fmla="*/ 5633788 w 6356369"/>
                <a:gd name="connsiteY5556" fmla="*/ 466244 h 3526875"/>
                <a:gd name="connsiteX5557" fmla="*/ 4715674 w 6356369"/>
                <a:gd name="connsiteY5557" fmla="*/ 466244 h 3526875"/>
                <a:gd name="connsiteX5558" fmla="*/ 4664003 w 6356369"/>
                <a:gd name="connsiteY5558" fmla="*/ 533169 h 3526875"/>
                <a:gd name="connsiteX5559" fmla="*/ 4626540 w 6356369"/>
                <a:gd name="connsiteY5559" fmla="*/ 565249 h 3526875"/>
                <a:gd name="connsiteX5560" fmla="*/ 4668564 w 6356369"/>
                <a:gd name="connsiteY5560" fmla="*/ 645111 h 3526875"/>
                <a:gd name="connsiteX5561" fmla="*/ 4745286 w 6356369"/>
                <a:gd name="connsiteY5561" fmla="*/ 683696 h 3526875"/>
                <a:gd name="connsiteX5562" fmla="*/ 4754184 w 6356369"/>
                <a:gd name="connsiteY5562" fmla="*/ 693716 h 3526875"/>
                <a:gd name="connsiteX5563" fmla="*/ 4788208 w 6356369"/>
                <a:gd name="connsiteY5563" fmla="*/ 653561 h 3526875"/>
                <a:gd name="connsiteX5564" fmla="*/ 4855134 w 6356369"/>
                <a:gd name="connsiteY5564" fmla="*/ 601890 h 3526875"/>
                <a:gd name="connsiteX5565" fmla="*/ 4844366 w 6356369"/>
                <a:gd name="connsiteY5565" fmla="*/ 517989 h 3526875"/>
                <a:gd name="connsiteX5566" fmla="*/ 4847432 w 6356369"/>
                <a:gd name="connsiteY5566" fmla="*/ 473422 h 3526875"/>
                <a:gd name="connsiteX5567" fmla="*/ 4799424 w 6356369"/>
                <a:gd name="connsiteY5567" fmla="*/ 477012 h 3526875"/>
                <a:gd name="connsiteX5568" fmla="*/ 4772355 w 6356369"/>
                <a:gd name="connsiteY5568" fmla="*/ 475891 h 3526875"/>
                <a:gd name="connsiteX5569" fmla="*/ 4734817 w 6356369"/>
                <a:gd name="connsiteY5569" fmla="*/ 470581 h 3526875"/>
                <a:gd name="connsiteX5570" fmla="*/ 4733247 w 6356369"/>
                <a:gd name="connsiteY5570" fmla="*/ 470282 h 3526875"/>
                <a:gd name="connsiteX5571" fmla="*/ 4733172 w 6356369"/>
                <a:gd name="connsiteY5571" fmla="*/ 470282 h 3526875"/>
                <a:gd name="connsiteX5572" fmla="*/ 4733097 w 6356369"/>
                <a:gd name="connsiteY5572" fmla="*/ 470282 h 3526875"/>
                <a:gd name="connsiteX5573" fmla="*/ 4715674 w 6356369"/>
                <a:gd name="connsiteY5573" fmla="*/ 466244 h 3526875"/>
                <a:gd name="connsiteX5574" fmla="*/ 4450813 w 6356369"/>
                <a:gd name="connsiteY5574" fmla="*/ 466244 h 3526875"/>
                <a:gd name="connsiteX5575" fmla="*/ 4433390 w 6356369"/>
                <a:gd name="connsiteY5575" fmla="*/ 470282 h 3526875"/>
                <a:gd name="connsiteX5576" fmla="*/ 4433316 w 6356369"/>
                <a:gd name="connsiteY5576" fmla="*/ 470282 h 3526875"/>
                <a:gd name="connsiteX5577" fmla="*/ 4433241 w 6356369"/>
                <a:gd name="connsiteY5577" fmla="*/ 470282 h 3526875"/>
                <a:gd name="connsiteX5578" fmla="*/ 4431520 w 6356369"/>
                <a:gd name="connsiteY5578" fmla="*/ 470581 h 3526875"/>
                <a:gd name="connsiteX5579" fmla="*/ 4394581 w 6356369"/>
                <a:gd name="connsiteY5579" fmla="*/ 475815 h 3526875"/>
                <a:gd name="connsiteX5580" fmla="*/ 4394058 w 6356369"/>
                <a:gd name="connsiteY5580" fmla="*/ 475891 h 3526875"/>
                <a:gd name="connsiteX5581" fmla="*/ 4393983 w 6356369"/>
                <a:gd name="connsiteY5581" fmla="*/ 475891 h 3526875"/>
                <a:gd name="connsiteX5582" fmla="*/ 4392412 w 6356369"/>
                <a:gd name="connsiteY5582" fmla="*/ 475965 h 3526875"/>
                <a:gd name="connsiteX5583" fmla="*/ 4385532 w 6356369"/>
                <a:gd name="connsiteY5583" fmla="*/ 476413 h 3526875"/>
                <a:gd name="connsiteX5584" fmla="*/ 4366988 w 6356369"/>
                <a:gd name="connsiteY5584" fmla="*/ 477012 h 3526875"/>
                <a:gd name="connsiteX5585" fmla="*/ 4319056 w 6356369"/>
                <a:gd name="connsiteY5585" fmla="*/ 473422 h 3526875"/>
                <a:gd name="connsiteX5586" fmla="*/ 4322122 w 6356369"/>
                <a:gd name="connsiteY5586" fmla="*/ 517989 h 3526875"/>
                <a:gd name="connsiteX5587" fmla="*/ 4317860 w 6356369"/>
                <a:gd name="connsiteY5587" fmla="*/ 571231 h 3526875"/>
                <a:gd name="connsiteX5588" fmla="*/ 4317860 w 6356369"/>
                <a:gd name="connsiteY5588" fmla="*/ 571381 h 3526875"/>
                <a:gd name="connsiteX5589" fmla="*/ 4317635 w 6356369"/>
                <a:gd name="connsiteY5589" fmla="*/ 572503 h 3526875"/>
                <a:gd name="connsiteX5590" fmla="*/ 4312550 w 6356369"/>
                <a:gd name="connsiteY5590" fmla="*/ 597179 h 3526875"/>
                <a:gd name="connsiteX5591" fmla="*/ 4311354 w 6356369"/>
                <a:gd name="connsiteY5591" fmla="*/ 601890 h 3526875"/>
                <a:gd name="connsiteX5592" fmla="*/ 4378205 w 6356369"/>
                <a:gd name="connsiteY5592" fmla="*/ 653561 h 3526875"/>
                <a:gd name="connsiteX5593" fmla="*/ 4408863 w 6356369"/>
                <a:gd name="connsiteY5593" fmla="*/ 688931 h 3526875"/>
                <a:gd name="connsiteX5594" fmla="*/ 4413574 w 6356369"/>
                <a:gd name="connsiteY5594" fmla="*/ 683771 h 3526875"/>
                <a:gd name="connsiteX5595" fmla="*/ 4490220 w 6356369"/>
                <a:gd name="connsiteY5595" fmla="*/ 645111 h 3526875"/>
                <a:gd name="connsiteX5596" fmla="*/ 4535760 w 6356369"/>
                <a:gd name="connsiteY5596" fmla="*/ 562183 h 3526875"/>
                <a:gd name="connsiteX5597" fmla="*/ 4502560 w 6356369"/>
                <a:gd name="connsiteY5597" fmla="*/ 533169 h 3526875"/>
                <a:gd name="connsiteX5598" fmla="*/ 4450813 w 6356369"/>
                <a:gd name="connsiteY5598" fmla="*/ 466244 h 3526875"/>
                <a:gd name="connsiteX5599" fmla="*/ 3532549 w 6356369"/>
                <a:gd name="connsiteY5599" fmla="*/ 466244 h 3526875"/>
                <a:gd name="connsiteX5600" fmla="*/ 3480878 w 6356369"/>
                <a:gd name="connsiteY5600" fmla="*/ 533169 h 3526875"/>
                <a:gd name="connsiteX5601" fmla="*/ 3443415 w 6356369"/>
                <a:gd name="connsiteY5601" fmla="*/ 565249 h 3526875"/>
                <a:gd name="connsiteX5602" fmla="*/ 3485440 w 6356369"/>
                <a:gd name="connsiteY5602" fmla="*/ 645111 h 3526875"/>
                <a:gd name="connsiteX5603" fmla="*/ 3562162 w 6356369"/>
                <a:gd name="connsiteY5603" fmla="*/ 683771 h 3526875"/>
                <a:gd name="connsiteX5604" fmla="*/ 3571135 w 6356369"/>
                <a:gd name="connsiteY5604" fmla="*/ 693791 h 3526875"/>
                <a:gd name="connsiteX5605" fmla="*/ 3605158 w 6356369"/>
                <a:gd name="connsiteY5605" fmla="*/ 653561 h 3526875"/>
                <a:gd name="connsiteX5606" fmla="*/ 3672084 w 6356369"/>
                <a:gd name="connsiteY5606" fmla="*/ 601890 h 3526875"/>
                <a:gd name="connsiteX5607" fmla="*/ 3661316 w 6356369"/>
                <a:gd name="connsiteY5607" fmla="*/ 517989 h 3526875"/>
                <a:gd name="connsiteX5608" fmla="*/ 3664381 w 6356369"/>
                <a:gd name="connsiteY5608" fmla="*/ 473422 h 3526875"/>
                <a:gd name="connsiteX5609" fmla="*/ 3616524 w 6356369"/>
                <a:gd name="connsiteY5609" fmla="*/ 477012 h 3526875"/>
                <a:gd name="connsiteX5610" fmla="*/ 3589455 w 6356369"/>
                <a:gd name="connsiteY5610" fmla="*/ 475891 h 3526875"/>
                <a:gd name="connsiteX5611" fmla="*/ 3551617 w 6356369"/>
                <a:gd name="connsiteY5611" fmla="*/ 470507 h 3526875"/>
                <a:gd name="connsiteX5612" fmla="*/ 3550122 w 6356369"/>
                <a:gd name="connsiteY5612" fmla="*/ 470282 h 3526875"/>
                <a:gd name="connsiteX5613" fmla="*/ 3550047 w 6356369"/>
                <a:gd name="connsiteY5613" fmla="*/ 470282 h 3526875"/>
                <a:gd name="connsiteX5614" fmla="*/ 3549973 w 6356369"/>
                <a:gd name="connsiteY5614" fmla="*/ 470282 h 3526875"/>
                <a:gd name="connsiteX5615" fmla="*/ 3532549 w 6356369"/>
                <a:gd name="connsiteY5615" fmla="*/ 466244 h 3526875"/>
                <a:gd name="connsiteX5616" fmla="*/ 2349649 w 6356369"/>
                <a:gd name="connsiteY5616" fmla="*/ 466244 h 3526875"/>
                <a:gd name="connsiteX5617" fmla="*/ 2297904 w 6356369"/>
                <a:gd name="connsiteY5617" fmla="*/ 533169 h 3526875"/>
                <a:gd name="connsiteX5618" fmla="*/ 2260515 w 6356369"/>
                <a:gd name="connsiteY5618" fmla="*/ 565249 h 3526875"/>
                <a:gd name="connsiteX5619" fmla="*/ 2302539 w 6356369"/>
                <a:gd name="connsiteY5619" fmla="*/ 645111 h 3526875"/>
                <a:gd name="connsiteX5620" fmla="*/ 2379261 w 6356369"/>
                <a:gd name="connsiteY5620" fmla="*/ 683771 h 3526875"/>
                <a:gd name="connsiteX5621" fmla="*/ 2388159 w 6356369"/>
                <a:gd name="connsiteY5621" fmla="*/ 693716 h 3526875"/>
                <a:gd name="connsiteX5622" fmla="*/ 2422258 w 6356369"/>
                <a:gd name="connsiteY5622" fmla="*/ 653561 h 3526875"/>
                <a:gd name="connsiteX5623" fmla="*/ 2489183 w 6356369"/>
                <a:gd name="connsiteY5623" fmla="*/ 601890 h 3526875"/>
                <a:gd name="connsiteX5624" fmla="*/ 2478415 w 6356369"/>
                <a:gd name="connsiteY5624" fmla="*/ 517989 h 3526875"/>
                <a:gd name="connsiteX5625" fmla="*/ 2481481 w 6356369"/>
                <a:gd name="connsiteY5625" fmla="*/ 473422 h 3526875"/>
                <a:gd name="connsiteX5626" fmla="*/ 2433624 w 6356369"/>
                <a:gd name="connsiteY5626" fmla="*/ 477012 h 3526875"/>
                <a:gd name="connsiteX5627" fmla="*/ 2406555 w 6356369"/>
                <a:gd name="connsiteY5627" fmla="*/ 475891 h 3526875"/>
                <a:gd name="connsiteX5628" fmla="*/ 2368792 w 6356369"/>
                <a:gd name="connsiteY5628" fmla="*/ 470581 h 3526875"/>
                <a:gd name="connsiteX5629" fmla="*/ 2367221 w 6356369"/>
                <a:gd name="connsiteY5629" fmla="*/ 470282 h 3526875"/>
                <a:gd name="connsiteX5630" fmla="*/ 2367147 w 6356369"/>
                <a:gd name="connsiteY5630" fmla="*/ 470282 h 3526875"/>
                <a:gd name="connsiteX5631" fmla="*/ 2367072 w 6356369"/>
                <a:gd name="connsiteY5631" fmla="*/ 470282 h 3526875"/>
                <a:gd name="connsiteX5632" fmla="*/ 2349649 w 6356369"/>
                <a:gd name="connsiteY5632" fmla="*/ 466244 h 3526875"/>
                <a:gd name="connsiteX5633" fmla="*/ 2085013 w 6356369"/>
                <a:gd name="connsiteY5633" fmla="*/ 466244 h 3526875"/>
                <a:gd name="connsiteX5634" fmla="*/ 2067590 w 6356369"/>
                <a:gd name="connsiteY5634" fmla="*/ 470282 h 3526875"/>
                <a:gd name="connsiteX5635" fmla="*/ 2067514 w 6356369"/>
                <a:gd name="connsiteY5635" fmla="*/ 470282 h 3526875"/>
                <a:gd name="connsiteX5636" fmla="*/ 2067440 w 6356369"/>
                <a:gd name="connsiteY5636" fmla="*/ 470282 h 3526875"/>
                <a:gd name="connsiteX5637" fmla="*/ 2066243 w 6356369"/>
                <a:gd name="connsiteY5637" fmla="*/ 470507 h 3526875"/>
                <a:gd name="connsiteX5638" fmla="*/ 2028780 w 6356369"/>
                <a:gd name="connsiteY5638" fmla="*/ 475815 h 3526875"/>
                <a:gd name="connsiteX5639" fmla="*/ 2028257 w 6356369"/>
                <a:gd name="connsiteY5639" fmla="*/ 475891 h 3526875"/>
                <a:gd name="connsiteX5640" fmla="*/ 2028107 w 6356369"/>
                <a:gd name="connsiteY5640" fmla="*/ 475891 h 3526875"/>
                <a:gd name="connsiteX5641" fmla="*/ 2026537 w 6356369"/>
                <a:gd name="connsiteY5641" fmla="*/ 475965 h 3526875"/>
                <a:gd name="connsiteX5642" fmla="*/ 2019657 w 6356369"/>
                <a:gd name="connsiteY5642" fmla="*/ 476413 h 3526875"/>
                <a:gd name="connsiteX5643" fmla="*/ 2001112 w 6356369"/>
                <a:gd name="connsiteY5643" fmla="*/ 477012 h 3526875"/>
                <a:gd name="connsiteX5644" fmla="*/ 1953180 w 6356369"/>
                <a:gd name="connsiteY5644" fmla="*/ 473422 h 3526875"/>
                <a:gd name="connsiteX5645" fmla="*/ 1956246 w 6356369"/>
                <a:gd name="connsiteY5645" fmla="*/ 517989 h 3526875"/>
                <a:gd name="connsiteX5646" fmla="*/ 1945553 w 6356369"/>
                <a:gd name="connsiteY5646" fmla="*/ 601890 h 3526875"/>
                <a:gd name="connsiteX5647" fmla="*/ 2012404 w 6356369"/>
                <a:gd name="connsiteY5647" fmla="*/ 653561 h 3526875"/>
                <a:gd name="connsiteX5648" fmla="*/ 2042988 w 6356369"/>
                <a:gd name="connsiteY5648" fmla="*/ 688931 h 3526875"/>
                <a:gd name="connsiteX5649" fmla="*/ 2047773 w 6356369"/>
                <a:gd name="connsiteY5649" fmla="*/ 683771 h 3526875"/>
                <a:gd name="connsiteX5650" fmla="*/ 2124345 w 6356369"/>
                <a:gd name="connsiteY5650" fmla="*/ 645111 h 3526875"/>
                <a:gd name="connsiteX5651" fmla="*/ 2169885 w 6356369"/>
                <a:gd name="connsiteY5651" fmla="*/ 562183 h 3526875"/>
                <a:gd name="connsiteX5652" fmla="*/ 2136684 w 6356369"/>
                <a:gd name="connsiteY5652" fmla="*/ 533169 h 3526875"/>
                <a:gd name="connsiteX5653" fmla="*/ 2127336 w 6356369"/>
                <a:gd name="connsiteY5653" fmla="*/ 523449 h 3526875"/>
                <a:gd name="connsiteX5654" fmla="*/ 2102735 w 6356369"/>
                <a:gd name="connsiteY5654" fmla="*/ 493388 h 3526875"/>
                <a:gd name="connsiteX5655" fmla="*/ 2102062 w 6356369"/>
                <a:gd name="connsiteY5655" fmla="*/ 492491 h 3526875"/>
                <a:gd name="connsiteX5656" fmla="*/ 2101987 w 6356369"/>
                <a:gd name="connsiteY5656" fmla="*/ 492416 h 3526875"/>
                <a:gd name="connsiteX5657" fmla="*/ 2085013 w 6356369"/>
                <a:gd name="connsiteY5657" fmla="*/ 466244 h 3526875"/>
                <a:gd name="connsiteX5658" fmla="*/ 1166898 w 6356369"/>
                <a:gd name="connsiteY5658" fmla="*/ 466244 h 3526875"/>
                <a:gd name="connsiteX5659" fmla="*/ 1115228 w 6356369"/>
                <a:gd name="connsiteY5659" fmla="*/ 533169 h 3526875"/>
                <a:gd name="connsiteX5660" fmla="*/ 1077764 w 6356369"/>
                <a:gd name="connsiteY5660" fmla="*/ 565249 h 3526875"/>
                <a:gd name="connsiteX5661" fmla="*/ 1119789 w 6356369"/>
                <a:gd name="connsiteY5661" fmla="*/ 645111 h 3526875"/>
                <a:gd name="connsiteX5662" fmla="*/ 1196510 w 6356369"/>
                <a:gd name="connsiteY5662" fmla="*/ 683771 h 3526875"/>
                <a:gd name="connsiteX5663" fmla="*/ 1205408 w 6356369"/>
                <a:gd name="connsiteY5663" fmla="*/ 693716 h 3526875"/>
                <a:gd name="connsiteX5664" fmla="*/ 1239432 w 6356369"/>
                <a:gd name="connsiteY5664" fmla="*/ 653561 h 3526875"/>
                <a:gd name="connsiteX5665" fmla="*/ 1306358 w 6356369"/>
                <a:gd name="connsiteY5665" fmla="*/ 601890 h 3526875"/>
                <a:gd name="connsiteX5666" fmla="*/ 1295590 w 6356369"/>
                <a:gd name="connsiteY5666" fmla="*/ 517989 h 3526875"/>
                <a:gd name="connsiteX5667" fmla="*/ 1298656 w 6356369"/>
                <a:gd name="connsiteY5667" fmla="*/ 473422 h 3526875"/>
                <a:gd name="connsiteX5668" fmla="*/ 1250724 w 6356369"/>
                <a:gd name="connsiteY5668" fmla="*/ 477012 h 3526875"/>
                <a:gd name="connsiteX5669" fmla="*/ 1223654 w 6356369"/>
                <a:gd name="connsiteY5669" fmla="*/ 475891 h 3526875"/>
                <a:gd name="connsiteX5670" fmla="*/ 1186041 w 6356369"/>
                <a:gd name="connsiteY5670" fmla="*/ 470581 h 3526875"/>
                <a:gd name="connsiteX5671" fmla="*/ 1184471 w 6356369"/>
                <a:gd name="connsiteY5671" fmla="*/ 470282 h 3526875"/>
                <a:gd name="connsiteX5672" fmla="*/ 1184396 w 6356369"/>
                <a:gd name="connsiteY5672" fmla="*/ 470282 h 3526875"/>
                <a:gd name="connsiteX5673" fmla="*/ 1184322 w 6356369"/>
                <a:gd name="connsiteY5673" fmla="*/ 470282 h 3526875"/>
                <a:gd name="connsiteX5674" fmla="*/ 1166898 w 6356369"/>
                <a:gd name="connsiteY5674" fmla="*/ 466244 h 3526875"/>
                <a:gd name="connsiteX5675" fmla="*/ 902112 w 6356369"/>
                <a:gd name="connsiteY5675" fmla="*/ 466244 h 3526875"/>
                <a:gd name="connsiteX5676" fmla="*/ 884615 w 6356369"/>
                <a:gd name="connsiteY5676" fmla="*/ 470282 h 3526875"/>
                <a:gd name="connsiteX5677" fmla="*/ 884539 w 6356369"/>
                <a:gd name="connsiteY5677" fmla="*/ 470282 h 3526875"/>
                <a:gd name="connsiteX5678" fmla="*/ 884465 w 6356369"/>
                <a:gd name="connsiteY5678" fmla="*/ 470282 h 3526875"/>
                <a:gd name="connsiteX5679" fmla="*/ 882745 w 6356369"/>
                <a:gd name="connsiteY5679" fmla="*/ 470581 h 3526875"/>
                <a:gd name="connsiteX5680" fmla="*/ 845805 w 6356369"/>
                <a:gd name="connsiteY5680" fmla="*/ 475815 h 3526875"/>
                <a:gd name="connsiteX5681" fmla="*/ 845282 w 6356369"/>
                <a:gd name="connsiteY5681" fmla="*/ 475891 h 3526875"/>
                <a:gd name="connsiteX5682" fmla="*/ 845207 w 6356369"/>
                <a:gd name="connsiteY5682" fmla="*/ 475891 h 3526875"/>
                <a:gd name="connsiteX5683" fmla="*/ 843637 w 6356369"/>
                <a:gd name="connsiteY5683" fmla="*/ 475965 h 3526875"/>
                <a:gd name="connsiteX5684" fmla="*/ 836757 w 6356369"/>
                <a:gd name="connsiteY5684" fmla="*/ 476413 h 3526875"/>
                <a:gd name="connsiteX5685" fmla="*/ 818213 w 6356369"/>
                <a:gd name="connsiteY5685" fmla="*/ 477012 h 3526875"/>
                <a:gd name="connsiteX5686" fmla="*/ 770280 w 6356369"/>
                <a:gd name="connsiteY5686" fmla="*/ 473422 h 3526875"/>
                <a:gd name="connsiteX5687" fmla="*/ 773346 w 6356369"/>
                <a:gd name="connsiteY5687" fmla="*/ 517989 h 3526875"/>
                <a:gd name="connsiteX5688" fmla="*/ 762653 w 6356369"/>
                <a:gd name="connsiteY5688" fmla="*/ 601890 h 3526875"/>
                <a:gd name="connsiteX5689" fmla="*/ 829503 w 6356369"/>
                <a:gd name="connsiteY5689" fmla="*/ 653486 h 3526875"/>
                <a:gd name="connsiteX5690" fmla="*/ 860162 w 6356369"/>
                <a:gd name="connsiteY5690" fmla="*/ 688931 h 3526875"/>
                <a:gd name="connsiteX5691" fmla="*/ 864948 w 6356369"/>
                <a:gd name="connsiteY5691" fmla="*/ 683696 h 3526875"/>
                <a:gd name="connsiteX5692" fmla="*/ 941445 w 6356369"/>
                <a:gd name="connsiteY5692" fmla="*/ 645111 h 3526875"/>
                <a:gd name="connsiteX5693" fmla="*/ 986985 w 6356369"/>
                <a:gd name="connsiteY5693" fmla="*/ 562183 h 3526875"/>
                <a:gd name="connsiteX5694" fmla="*/ 953783 w 6356369"/>
                <a:gd name="connsiteY5694" fmla="*/ 533169 h 3526875"/>
                <a:gd name="connsiteX5695" fmla="*/ 944437 w 6356369"/>
                <a:gd name="connsiteY5695" fmla="*/ 523449 h 3526875"/>
                <a:gd name="connsiteX5696" fmla="*/ 943688 w 6356369"/>
                <a:gd name="connsiteY5696" fmla="*/ 522551 h 3526875"/>
                <a:gd name="connsiteX5697" fmla="*/ 919087 w 6356369"/>
                <a:gd name="connsiteY5697" fmla="*/ 492416 h 3526875"/>
                <a:gd name="connsiteX5698" fmla="*/ 902112 w 6356369"/>
                <a:gd name="connsiteY5698" fmla="*/ 466244 h 3526875"/>
                <a:gd name="connsiteX5699" fmla="*/ 5898500 w 6356369"/>
                <a:gd name="connsiteY5699" fmla="*/ 466169 h 3526875"/>
                <a:gd name="connsiteX5700" fmla="*/ 5846754 w 6356369"/>
                <a:gd name="connsiteY5700" fmla="*/ 533095 h 3526875"/>
                <a:gd name="connsiteX5701" fmla="*/ 5809365 w 6356369"/>
                <a:gd name="connsiteY5701" fmla="*/ 565174 h 3526875"/>
                <a:gd name="connsiteX5702" fmla="*/ 5851390 w 6356369"/>
                <a:gd name="connsiteY5702" fmla="*/ 645036 h 3526875"/>
                <a:gd name="connsiteX5703" fmla="*/ 5928111 w 6356369"/>
                <a:gd name="connsiteY5703" fmla="*/ 683696 h 3526875"/>
                <a:gd name="connsiteX5704" fmla="*/ 5936935 w 6356369"/>
                <a:gd name="connsiteY5704" fmla="*/ 693642 h 3526875"/>
                <a:gd name="connsiteX5705" fmla="*/ 5971108 w 6356369"/>
                <a:gd name="connsiteY5705" fmla="*/ 653486 h 3526875"/>
                <a:gd name="connsiteX5706" fmla="*/ 6037960 w 6356369"/>
                <a:gd name="connsiteY5706" fmla="*/ 601890 h 3526875"/>
                <a:gd name="connsiteX5707" fmla="*/ 6027192 w 6356369"/>
                <a:gd name="connsiteY5707" fmla="*/ 517989 h 3526875"/>
                <a:gd name="connsiteX5708" fmla="*/ 6030257 w 6356369"/>
                <a:gd name="connsiteY5708" fmla="*/ 473422 h 3526875"/>
                <a:gd name="connsiteX5709" fmla="*/ 5982400 w 6356369"/>
                <a:gd name="connsiteY5709" fmla="*/ 477012 h 3526875"/>
                <a:gd name="connsiteX5710" fmla="*/ 5955330 w 6356369"/>
                <a:gd name="connsiteY5710" fmla="*/ 475891 h 3526875"/>
                <a:gd name="connsiteX5711" fmla="*/ 5917643 w 6356369"/>
                <a:gd name="connsiteY5711" fmla="*/ 470507 h 3526875"/>
                <a:gd name="connsiteX5712" fmla="*/ 5916072 w 6356369"/>
                <a:gd name="connsiteY5712" fmla="*/ 470207 h 3526875"/>
                <a:gd name="connsiteX5713" fmla="*/ 5915998 w 6356369"/>
                <a:gd name="connsiteY5713" fmla="*/ 470207 h 3526875"/>
                <a:gd name="connsiteX5714" fmla="*/ 5915923 w 6356369"/>
                <a:gd name="connsiteY5714" fmla="*/ 470207 h 3526875"/>
                <a:gd name="connsiteX5715" fmla="*/ 5898500 w 6356369"/>
                <a:gd name="connsiteY5715" fmla="*/ 466169 h 3526875"/>
                <a:gd name="connsiteX5716" fmla="*/ 5389127 w 6356369"/>
                <a:gd name="connsiteY5716" fmla="*/ 454279 h 3526875"/>
                <a:gd name="connsiteX5717" fmla="*/ 5329445 w 6356369"/>
                <a:gd name="connsiteY5717" fmla="*/ 461159 h 3526875"/>
                <a:gd name="connsiteX5718" fmla="*/ 5351280 w 6356369"/>
                <a:gd name="connsiteY5718" fmla="*/ 557771 h 3526875"/>
                <a:gd name="connsiteX5719" fmla="*/ 5448042 w 6356369"/>
                <a:gd name="connsiteY5719" fmla="*/ 579606 h 3526875"/>
                <a:gd name="connsiteX5720" fmla="*/ 5454846 w 6356369"/>
                <a:gd name="connsiteY5720" fmla="*/ 518139 h 3526875"/>
                <a:gd name="connsiteX5721" fmla="*/ 5448864 w 6356369"/>
                <a:gd name="connsiteY5721" fmla="*/ 460187 h 3526875"/>
                <a:gd name="connsiteX5722" fmla="*/ 5389127 w 6356369"/>
                <a:gd name="connsiteY5722" fmla="*/ 454279 h 3526875"/>
                <a:gd name="connsiteX5723" fmla="*/ 4206208 w 6356369"/>
                <a:gd name="connsiteY5723" fmla="*/ 454279 h 3526875"/>
                <a:gd name="connsiteX5724" fmla="*/ 4146470 w 6356369"/>
                <a:gd name="connsiteY5724" fmla="*/ 461159 h 3526875"/>
                <a:gd name="connsiteX5725" fmla="*/ 4168305 w 6356369"/>
                <a:gd name="connsiteY5725" fmla="*/ 557771 h 3526875"/>
                <a:gd name="connsiteX5726" fmla="*/ 4265067 w 6356369"/>
                <a:gd name="connsiteY5726" fmla="*/ 579606 h 3526875"/>
                <a:gd name="connsiteX5727" fmla="*/ 4268282 w 6356369"/>
                <a:gd name="connsiteY5727" fmla="*/ 563305 h 3526875"/>
                <a:gd name="connsiteX5728" fmla="*/ 4271871 w 6356369"/>
                <a:gd name="connsiteY5728" fmla="*/ 518139 h 3526875"/>
                <a:gd name="connsiteX5729" fmla="*/ 4265889 w 6356369"/>
                <a:gd name="connsiteY5729" fmla="*/ 460187 h 3526875"/>
                <a:gd name="connsiteX5730" fmla="*/ 4206208 w 6356369"/>
                <a:gd name="connsiteY5730" fmla="*/ 454279 h 3526875"/>
                <a:gd name="connsiteX5731" fmla="*/ 3023186 w 6356369"/>
                <a:gd name="connsiteY5731" fmla="*/ 454279 h 3526875"/>
                <a:gd name="connsiteX5732" fmla="*/ 2963570 w 6356369"/>
                <a:gd name="connsiteY5732" fmla="*/ 461159 h 3526875"/>
                <a:gd name="connsiteX5733" fmla="*/ 2985404 w 6356369"/>
                <a:gd name="connsiteY5733" fmla="*/ 557771 h 3526875"/>
                <a:gd name="connsiteX5734" fmla="*/ 3082166 w 6356369"/>
                <a:gd name="connsiteY5734" fmla="*/ 579606 h 3526875"/>
                <a:gd name="connsiteX5735" fmla="*/ 3088971 w 6356369"/>
                <a:gd name="connsiteY5735" fmla="*/ 518139 h 3526875"/>
                <a:gd name="connsiteX5736" fmla="*/ 3082914 w 6356369"/>
                <a:gd name="connsiteY5736" fmla="*/ 460187 h 3526875"/>
                <a:gd name="connsiteX5737" fmla="*/ 3023186 w 6356369"/>
                <a:gd name="connsiteY5737" fmla="*/ 454279 h 3526875"/>
                <a:gd name="connsiteX5738" fmla="*/ 1840323 w 6356369"/>
                <a:gd name="connsiteY5738" fmla="*/ 454279 h 3526875"/>
                <a:gd name="connsiteX5739" fmla="*/ 1780669 w 6356369"/>
                <a:gd name="connsiteY5739" fmla="*/ 461159 h 3526875"/>
                <a:gd name="connsiteX5740" fmla="*/ 1802504 w 6356369"/>
                <a:gd name="connsiteY5740" fmla="*/ 557771 h 3526875"/>
                <a:gd name="connsiteX5741" fmla="*/ 1899266 w 6356369"/>
                <a:gd name="connsiteY5741" fmla="*/ 579606 h 3526875"/>
                <a:gd name="connsiteX5742" fmla="*/ 1906070 w 6356369"/>
                <a:gd name="connsiteY5742" fmla="*/ 518139 h 3526875"/>
                <a:gd name="connsiteX5743" fmla="*/ 1900089 w 6356369"/>
                <a:gd name="connsiteY5743" fmla="*/ 460187 h 3526875"/>
                <a:gd name="connsiteX5744" fmla="*/ 1840323 w 6356369"/>
                <a:gd name="connsiteY5744" fmla="*/ 454279 h 3526875"/>
                <a:gd name="connsiteX5745" fmla="*/ 657432 w 6356369"/>
                <a:gd name="connsiteY5745" fmla="*/ 454214 h 3526875"/>
                <a:gd name="connsiteX5746" fmla="*/ 597694 w 6356369"/>
                <a:gd name="connsiteY5746" fmla="*/ 461159 h 3526875"/>
                <a:gd name="connsiteX5747" fmla="*/ 619529 w 6356369"/>
                <a:gd name="connsiteY5747" fmla="*/ 557771 h 3526875"/>
                <a:gd name="connsiteX5748" fmla="*/ 716291 w 6356369"/>
                <a:gd name="connsiteY5748" fmla="*/ 579606 h 3526875"/>
                <a:gd name="connsiteX5749" fmla="*/ 723096 w 6356369"/>
                <a:gd name="connsiteY5749" fmla="*/ 518065 h 3526875"/>
                <a:gd name="connsiteX5750" fmla="*/ 717114 w 6356369"/>
                <a:gd name="connsiteY5750" fmla="*/ 460112 h 3526875"/>
                <a:gd name="connsiteX5751" fmla="*/ 657432 w 6356369"/>
                <a:gd name="connsiteY5751" fmla="*/ 454214 h 3526875"/>
                <a:gd name="connsiteX5752" fmla="*/ 4960270 w 6356369"/>
                <a:gd name="connsiteY5752" fmla="*/ 454205 h 3526875"/>
                <a:gd name="connsiteX5753" fmla="*/ 4900448 w 6356369"/>
                <a:gd name="connsiteY5753" fmla="*/ 460112 h 3526875"/>
                <a:gd name="connsiteX5754" fmla="*/ 4894466 w 6356369"/>
                <a:gd name="connsiteY5754" fmla="*/ 518065 h 3526875"/>
                <a:gd name="connsiteX5755" fmla="*/ 4901270 w 6356369"/>
                <a:gd name="connsiteY5755" fmla="*/ 579606 h 3526875"/>
                <a:gd name="connsiteX5756" fmla="*/ 4998032 w 6356369"/>
                <a:gd name="connsiteY5756" fmla="*/ 557697 h 3526875"/>
                <a:gd name="connsiteX5757" fmla="*/ 5019868 w 6356369"/>
                <a:gd name="connsiteY5757" fmla="*/ 461084 h 3526875"/>
                <a:gd name="connsiteX5758" fmla="*/ 4960270 w 6356369"/>
                <a:gd name="connsiteY5758" fmla="*/ 454205 h 3526875"/>
                <a:gd name="connsiteX5759" fmla="*/ 3777285 w 6356369"/>
                <a:gd name="connsiteY5759" fmla="*/ 454205 h 3526875"/>
                <a:gd name="connsiteX5760" fmla="*/ 3717548 w 6356369"/>
                <a:gd name="connsiteY5760" fmla="*/ 460112 h 3526875"/>
                <a:gd name="connsiteX5761" fmla="*/ 3711491 w 6356369"/>
                <a:gd name="connsiteY5761" fmla="*/ 518065 h 3526875"/>
                <a:gd name="connsiteX5762" fmla="*/ 3718370 w 6356369"/>
                <a:gd name="connsiteY5762" fmla="*/ 579606 h 3526875"/>
                <a:gd name="connsiteX5763" fmla="*/ 3815132 w 6356369"/>
                <a:gd name="connsiteY5763" fmla="*/ 557697 h 3526875"/>
                <a:gd name="connsiteX5764" fmla="*/ 3836967 w 6356369"/>
                <a:gd name="connsiteY5764" fmla="*/ 461084 h 3526875"/>
                <a:gd name="connsiteX5765" fmla="*/ 3777285 w 6356369"/>
                <a:gd name="connsiteY5765" fmla="*/ 454205 h 3526875"/>
                <a:gd name="connsiteX5766" fmla="*/ 2594414 w 6356369"/>
                <a:gd name="connsiteY5766" fmla="*/ 454205 h 3526875"/>
                <a:gd name="connsiteX5767" fmla="*/ 2534648 w 6356369"/>
                <a:gd name="connsiteY5767" fmla="*/ 460112 h 3526875"/>
                <a:gd name="connsiteX5768" fmla="*/ 2528591 w 6356369"/>
                <a:gd name="connsiteY5768" fmla="*/ 518065 h 3526875"/>
                <a:gd name="connsiteX5769" fmla="*/ 2535470 w 6356369"/>
                <a:gd name="connsiteY5769" fmla="*/ 579606 h 3526875"/>
                <a:gd name="connsiteX5770" fmla="*/ 2632232 w 6356369"/>
                <a:gd name="connsiteY5770" fmla="*/ 557697 h 3526875"/>
                <a:gd name="connsiteX5771" fmla="*/ 2654067 w 6356369"/>
                <a:gd name="connsiteY5771" fmla="*/ 461084 h 3526875"/>
                <a:gd name="connsiteX5772" fmla="*/ 2594414 w 6356369"/>
                <a:gd name="connsiteY5772" fmla="*/ 454205 h 3526875"/>
                <a:gd name="connsiteX5773" fmla="*/ 1411467 w 6356369"/>
                <a:gd name="connsiteY5773" fmla="*/ 454205 h 3526875"/>
                <a:gd name="connsiteX5774" fmla="*/ 1351823 w 6356369"/>
                <a:gd name="connsiteY5774" fmla="*/ 460112 h 3526875"/>
                <a:gd name="connsiteX5775" fmla="*/ 1345765 w 6356369"/>
                <a:gd name="connsiteY5775" fmla="*/ 518065 h 3526875"/>
                <a:gd name="connsiteX5776" fmla="*/ 1352570 w 6356369"/>
                <a:gd name="connsiteY5776" fmla="*/ 579606 h 3526875"/>
                <a:gd name="connsiteX5777" fmla="*/ 1449332 w 6356369"/>
                <a:gd name="connsiteY5777" fmla="*/ 557697 h 3526875"/>
                <a:gd name="connsiteX5778" fmla="*/ 1471167 w 6356369"/>
                <a:gd name="connsiteY5778" fmla="*/ 461084 h 3526875"/>
                <a:gd name="connsiteX5779" fmla="*/ 1411467 w 6356369"/>
                <a:gd name="connsiteY5779" fmla="*/ 454205 h 3526875"/>
                <a:gd name="connsiteX5780" fmla="*/ 228557 w 6356369"/>
                <a:gd name="connsiteY5780" fmla="*/ 454205 h 3526875"/>
                <a:gd name="connsiteX5781" fmla="*/ 168848 w 6356369"/>
                <a:gd name="connsiteY5781" fmla="*/ 460112 h 3526875"/>
                <a:gd name="connsiteX5782" fmla="*/ 162866 w 6356369"/>
                <a:gd name="connsiteY5782" fmla="*/ 518065 h 3526875"/>
                <a:gd name="connsiteX5783" fmla="*/ 169669 w 6356369"/>
                <a:gd name="connsiteY5783" fmla="*/ 579606 h 3526875"/>
                <a:gd name="connsiteX5784" fmla="*/ 266432 w 6356369"/>
                <a:gd name="connsiteY5784" fmla="*/ 557697 h 3526875"/>
                <a:gd name="connsiteX5785" fmla="*/ 288266 w 6356369"/>
                <a:gd name="connsiteY5785" fmla="*/ 461084 h 3526875"/>
                <a:gd name="connsiteX5786" fmla="*/ 228557 w 6356369"/>
                <a:gd name="connsiteY5786" fmla="*/ 454205 h 3526875"/>
                <a:gd name="connsiteX5787" fmla="*/ 6143263 w 6356369"/>
                <a:gd name="connsiteY5787" fmla="*/ 454177 h 3526875"/>
                <a:gd name="connsiteX5788" fmla="*/ 6083498 w 6356369"/>
                <a:gd name="connsiteY5788" fmla="*/ 460112 h 3526875"/>
                <a:gd name="connsiteX5789" fmla="*/ 6077442 w 6356369"/>
                <a:gd name="connsiteY5789" fmla="*/ 518065 h 3526875"/>
                <a:gd name="connsiteX5790" fmla="*/ 6084246 w 6356369"/>
                <a:gd name="connsiteY5790" fmla="*/ 579606 h 3526875"/>
                <a:gd name="connsiteX5791" fmla="*/ 6181008 w 6356369"/>
                <a:gd name="connsiteY5791" fmla="*/ 557697 h 3526875"/>
                <a:gd name="connsiteX5792" fmla="*/ 6202918 w 6356369"/>
                <a:gd name="connsiteY5792" fmla="*/ 461084 h 3526875"/>
                <a:gd name="connsiteX5793" fmla="*/ 6143263 w 6356369"/>
                <a:gd name="connsiteY5793" fmla="*/ 454177 h 3526875"/>
                <a:gd name="connsiteX5794" fmla="*/ 5766070 w 6356369"/>
                <a:gd name="connsiteY5794" fmla="*/ 396402 h 3526875"/>
                <a:gd name="connsiteX5795" fmla="*/ 5682319 w 6356369"/>
                <a:gd name="connsiteY5795" fmla="*/ 449344 h 3526875"/>
                <a:gd name="connsiteX5796" fmla="*/ 5720904 w 6356369"/>
                <a:gd name="connsiteY5796" fmla="*/ 497725 h 3526875"/>
                <a:gd name="connsiteX5797" fmla="*/ 5766144 w 6356369"/>
                <a:gd name="connsiteY5797" fmla="*/ 534440 h 3526875"/>
                <a:gd name="connsiteX5798" fmla="*/ 5811310 w 6356369"/>
                <a:gd name="connsiteY5798" fmla="*/ 497725 h 3526875"/>
                <a:gd name="connsiteX5799" fmla="*/ 5849894 w 6356369"/>
                <a:gd name="connsiteY5799" fmla="*/ 449344 h 3526875"/>
                <a:gd name="connsiteX5800" fmla="*/ 5766070 w 6356369"/>
                <a:gd name="connsiteY5800" fmla="*/ 396402 h 3526875"/>
                <a:gd name="connsiteX5801" fmla="*/ 4583169 w 6356369"/>
                <a:gd name="connsiteY5801" fmla="*/ 396402 h 3526875"/>
                <a:gd name="connsiteX5802" fmla="*/ 4499343 w 6356369"/>
                <a:gd name="connsiteY5802" fmla="*/ 449344 h 3526875"/>
                <a:gd name="connsiteX5803" fmla="*/ 4537929 w 6356369"/>
                <a:gd name="connsiteY5803" fmla="*/ 497725 h 3526875"/>
                <a:gd name="connsiteX5804" fmla="*/ 4583169 w 6356369"/>
                <a:gd name="connsiteY5804" fmla="*/ 534440 h 3526875"/>
                <a:gd name="connsiteX5805" fmla="*/ 4628334 w 6356369"/>
                <a:gd name="connsiteY5805" fmla="*/ 497725 h 3526875"/>
                <a:gd name="connsiteX5806" fmla="*/ 4666920 w 6356369"/>
                <a:gd name="connsiteY5806" fmla="*/ 449344 h 3526875"/>
                <a:gd name="connsiteX5807" fmla="*/ 4583169 w 6356369"/>
                <a:gd name="connsiteY5807" fmla="*/ 396402 h 3526875"/>
                <a:gd name="connsiteX5808" fmla="*/ 1034393 w 6356369"/>
                <a:gd name="connsiteY5808" fmla="*/ 396402 h 3526875"/>
                <a:gd name="connsiteX5809" fmla="*/ 950642 w 6356369"/>
                <a:gd name="connsiteY5809" fmla="*/ 449344 h 3526875"/>
                <a:gd name="connsiteX5810" fmla="*/ 959691 w 6356369"/>
                <a:gd name="connsiteY5810" fmla="*/ 463103 h 3526875"/>
                <a:gd name="connsiteX5811" fmla="*/ 960513 w 6356369"/>
                <a:gd name="connsiteY5811" fmla="*/ 464150 h 3526875"/>
                <a:gd name="connsiteX5812" fmla="*/ 981226 w 6356369"/>
                <a:gd name="connsiteY5812" fmla="*/ 489425 h 3526875"/>
                <a:gd name="connsiteX5813" fmla="*/ 989153 w 6356369"/>
                <a:gd name="connsiteY5813" fmla="*/ 497725 h 3526875"/>
                <a:gd name="connsiteX5814" fmla="*/ 1034393 w 6356369"/>
                <a:gd name="connsiteY5814" fmla="*/ 534440 h 3526875"/>
                <a:gd name="connsiteX5815" fmla="*/ 1079558 w 6356369"/>
                <a:gd name="connsiteY5815" fmla="*/ 497725 h 3526875"/>
                <a:gd name="connsiteX5816" fmla="*/ 1118143 w 6356369"/>
                <a:gd name="connsiteY5816" fmla="*/ 449344 h 3526875"/>
                <a:gd name="connsiteX5817" fmla="*/ 1034393 w 6356369"/>
                <a:gd name="connsiteY5817" fmla="*/ 396402 h 3526875"/>
                <a:gd name="connsiteX5818" fmla="*/ 3400344 w 6356369"/>
                <a:gd name="connsiteY5818" fmla="*/ 396328 h 3526875"/>
                <a:gd name="connsiteX5819" fmla="*/ 3316518 w 6356369"/>
                <a:gd name="connsiteY5819" fmla="*/ 449344 h 3526875"/>
                <a:gd name="connsiteX5820" fmla="*/ 3339549 w 6356369"/>
                <a:gd name="connsiteY5820" fmla="*/ 480751 h 3526875"/>
                <a:gd name="connsiteX5821" fmla="*/ 3340222 w 6356369"/>
                <a:gd name="connsiteY5821" fmla="*/ 481574 h 3526875"/>
                <a:gd name="connsiteX5822" fmla="*/ 3355028 w 6356369"/>
                <a:gd name="connsiteY5822" fmla="*/ 497650 h 3526875"/>
                <a:gd name="connsiteX5823" fmla="*/ 3355103 w 6356369"/>
                <a:gd name="connsiteY5823" fmla="*/ 497725 h 3526875"/>
                <a:gd name="connsiteX5824" fmla="*/ 3400268 w 6356369"/>
                <a:gd name="connsiteY5824" fmla="*/ 534440 h 3526875"/>
                <a:gd name="connsiteX5825" fmla="*/ 3445509 w 6356369"/>
                <a:gd name="connsiteY5825" fmla="*/ 497725 h 3526875"/>
                <a:gd name="connsiteX5826" fmla="*/ 3484019 w 6356369"/>
                <a:gd name="connsiteY5826" fmla="*/ 449344 h 3526875"/>
                <a:gd name="connsiteX5827" fmla="*/ 3400344 w 6356369"/>
                <a:gd name="connsiteY5827" fmla="*/ 396328 h 3526875"/>
                <a:gd name="connsiteX5828" fmla="*/ 2217293 w 6356369"/>
                <a:gd name="connsiteY5828" fmla="*/ 396328 h 3526875"/>
                <a:gd name="connsiteX5829" fmla="*/ 2133394 w 6356369"/>
                <a:gd name="connsiteY5829" fmla="*/ 449344 h 3526875"/>
                <a:gd name="connsiteX5830" fmla="*/ 2142591 w 6356369"/>
                <a:gd name="connsiteY5830" fmla="*/ 463103 h 3526875"/>
                <a:gd name="connsiteX5831" fmla="*/ 2142965 w 6356369"/>
                <a:gd name="connsiteY5831" fmla="*/ 463627 h 3526875"/>
                <a:gd name="connsiteX5832" fmla="*/ 2163528 w 6356369"/>
                <a:gd name="connsiteY5832" fmla="*/ 488752 h 3526875"/>
                <a:gd name="connsiteX5833" fmla="*/ 2164052 w 6356369"/>
                <a:gd name="connsiteY5833" fmla="*/ 489351 h 3526875"/>
                <a:gd name="connsiteX5834" fmla="*/ 2164127 w 6356369"/>
                <a:gd name="connsiteY5834" fmla="*/ 489425 h 3526875"/>
                <a:gd name="connsiteX5835" fmla="*/ 2172053 w 6356369"/>
                <a:gd name="connsiteY5835" fmla="*/ 497725 h 3526875"/>
                <a:gd name="connsiteX5836" fmla="*/ 2217293 w 6356369"/>
                <a:gd name="connsiteY5836" fmla="*/ 534440 h 3526875"/>
                <a:gd name="connsiteX5837" fmla="*/ 2262459 w 6356369"/>
                <a:gd name="connsiteY5837" fmla="*/ 497725 h 3526875"/>
                <a:gd name="connsiteX5838" fmla="*/ 2301118 w 6356369"/>
                <a:gd name="connsiteY5838" fmla="*/ 449344 h 3526875"/>
                <a:gd name="connsiteX5839" fmla="*/ 2217293 w 6356369"/>
                <a:gd name="connsiteY5839" fmla="*/ 396328 h 3526875"/>
                <a:gd name="connsiteX5840" fmla="*/ 5174656 w 6356369"/>
                <a:gd name="connsiteY5840" fmla="*/ 346600 h 3526875"/>
                <a:gd name="connsiteX5841" fmla="*/ 5129416 w 6356369"/>
                <a:gd name="connsiteY5841" fmla="*/ 383391 h 3526875"/>
                <a:gd name="connsiteX5842" fmla="*/ 5090906 w 6356369"/>
                <a:gd name="connsiteY5842" fmla="*/ 431697 h 3526875"/>
                <a:gd name="connsiteX5843" fmla="*/ 5174656 w 6356369"/>
                <a:gd name="connsiteY5843" fmla="*/ 484639 h 3526875"/>
                <a:gd name="connsiteX5844" fmla="*/ 5258482 w 6356369"/>
                <a:gd name="connsiteY5844" fmla="*/ 431697 h 3526875"/>
                <a:gd name="connsiteX5845" fmla="*/ 5219897 w 6356369"/>
                <a:gd name="connsiteY5845" fmla="*/ 383316 h 3526875"/>
                <a:gd name="connsiteX5846" fmla="*/ 5174656 w 6356369"/>
                <a:gd name="connsiteY5846" fmla="*/ 346600 h 3526875"/>
                <a:gd name="connsiteX5847" fmla="*/ 1625881 w 6356369"/>
                <a:gd name="connsiteY5847" fmla="*/ 346600 h 3526875"/>
                <a:gd name="connsiteX5848" fmla="*/ 1580641 w 6356369"/>
                <a:gd name="connsiteY5848" fmla="*/ 383316 h 3526875"/>
                <a:gd name="connsiteX5849" fmla="*/ 1542130 w 6356369"/>
                <a:gd name="connsiteY5849" fmla="*/ 431622 h 3526875"/>
                <a:gd name="connsiteX5850" fmla="*/ 1625881 w 6356369"/>
                <a:gd name="connsiteY5850" fmla="*/ 484565 h 3526875"/>
                <a:gd name="connsiteX5851" fmla="*/ 1709706 w 6356369"/>
                <a:gd name="connsiteY5851" fmla="*/ 431697 h 3526875"/>
                <a:gd name="connsiteX5852" fmla="*/ 1671121 w 6356369"/>
                <a:gd name="connsiteY5852" fmla="*/ 383316 h 3526875"/>
                <a:gd name="connsiteX5853" fmla="*/ 1625881 w 6356369"/>
                <a:gd name="connsiteY5853" fmla="*/ 346600 h 3526875"/>
                <a:gd name="connsiteX5854" fmla="*/ 3991756 w 6356369"/>
                <a:gd name="connsiteY5854" fmla="*/ 346526 h 3526875"/>
                <a:gd name="connsiteX5855" fmla="*/ 3946591 w 6356369"/>
                <a:gd name="connsiteY5855" fmla="*/ 383241 h 3526875"/>
                <a:gd name="connsiteX5856" fmla="*/ 3908006 w 6356369"/>
                <a:gd name="connsiteY5856" fmla="*/ 431622 h 3526875"/>
                <a:gd name="connsiteX5857" fmla="*/ 3991756 w 6356369"/>
                <a:gd name="connsiteY5857" fmla="*/ 484565 h 3526875"/>
                <a:gd name="connsiteX5858" fmla="*/ 4075581 w 6356369"/>
                <a:gd name="connsiteY5858" fmla="*/ 431622 h 3526875"/>
                <a:gd name="connsiteX5859" fmla="*/ 4036996 w 6356369"/>
                <a:gd name="connsiteY5859" fmla="*/ 383241 h 3526875"/>
                <a:gd name="connsiteX5860" fmla="*/ 3991756 w 6356369"/>
                <a:gd name="connsiteY5860" fmla="*/ 346526 h 3526875"/>
                <a:gd name="connsiteX5861" fmla="*/ 2808856 w 6356369"/>
                <a:gd name="connsiteY5861" fmla="*/ 346526 h 3526875"/>
                <a:gd name="connsiteX5862" fmla="*/ 2763690 w 6356369"/>
                <a:gd name="connsiteY5862" fmla="*/ 383241 h 3526875"/>
                <a:gd name="connsiteX5863" fmla="*/ 2725105 w 6356369"/>
                <a:gd name="connsiteY5863" fmla="*/ 431622 h 3526875"/>
                <a:gd name="connsiteX5864" fmla="*/ 2808856 w 6356369"/>
                <a:gd name="connsiteY5864" fmla="*/ 484565 h 3526875"/>
                <a:gd name="connsiteX5865" fmla="*/ 2892681 w 6356369"/>
                <a:gd name="connsiteY5865" fmla="*/ 431622 h 3526875"/>
                <a:gd name="connsiteX5866" fmla="*/ 2854096 w 6356369"/>
                <a:gd name="connsiteY5866" fmla="*/ 383241 h 3526875"/>
                <a:gd name="connsiteX5867" fmla="*/ 2808856 w 6356369"/>
                <a:gd name="connsiteY5867" fmla="*/ 346526 h 3526875"/>
                <a:gd name="connsiteX5868" fmla="*/ 442980 w 6356369"/>
                <a:gd name="connsiteY5868" fmla="*/ 346526 h 3526875"/>
                <a:gd name="connsiteX5869" fmla="*/ 397740 w 6356369"/>
                <a:gd name="connsiteY5869" fmla="*/ 383316 h 3526875"/>
                <a:gd name="connsiteX5870" fmla="*/ 359304 w 6356369"/>
                <a:gd name="connsiteY5870" fmla="*/ 431622 h 3526875"/>
                <a:gd name="connsiteX5871" fmla="*/ 443055 w 6356369"/>
                <a:gd name="connsiteY5871" fmla="*/ 484565 h 3526875"/>
                <a:gd name="connsiteX5872" fmla="*/ 526805 w 6356369"/>
                <a:gd name="connsiteY5872" fmla="*/ 431622 h 3526875"/>
                <a:gd name="connsiteX5873" fmla="*/ 488220 w 6356369"/>
                <a:gd name="connsiteY5873" fmla="*/ 383241 h 3526875"/>
                <a:gd name="connsiteX5874" fmla="*/ 442980 w 6356369"/>
                <a:gd name="connsiteY5874" fmla="*/ 346526 h 3526875"/>
                <a:gd name="connsiteX5875" fmla="*/ 5835088 w 6356369"/>
                <a:gd name="connsiteY5875" fmla="*/ 313324 h 3526875"/>
                <a:gd name="connsiteX5876" fmla="*/ 5801439 w 6356369"/>
                <a:gd name="connsiteY5876" fmla="*/ 360509 h 3526875"/>
                <a:gd name="connsiteX5877" fmla="*/ 5872926 w 6356369"/>
                <a:gd name="connsiteY5877" fmla="*/ 404703 h 3526875"/>
                <a:gd name="connsiteX5878" fmla="*/ 5892218 w 6356369"/>
                <a:gd name="connsiteY5878" fmla="*/ 322971 h 3526875"/>
                <a:gd name="connsiteX5879" fmla="*/ 5853036 w 6356369"/>
                <a:gd name="connsiteY5879" fmla="*/ 317512 h 3526875"/>
                <a:gd name="connsiteX5880" fmla="*/ 5835088 w 6356369"/>
                <a:gd name="connsiteY5880" fmla="*/ 313324 h 3526875"/>
                <a:gd name="connsiteX5881" fmla="*/ 4652188 w 6356369"/>
                <a:gd name="connsiteY5881" fmla="*/ 313324 h 3526875"/>
                <a:gd name="connsiteX5882" fmla="*/ 4642392 w 6356369"/>
                <a:gd name="connsiteY5882" fmla="*/ 329028 h 3526875"/>
                <a:gd name="connsiteX5883" fmla="*/ 4626988 w 6356369"/>
                <a:gd name="connsiteY5883" fmla="*/ 350414 h 3526875"/>
                <a:gd name="connsiteX5884" fmla="*/ 4618613 w 6356369"/>
                <a:gd name="connsiteY5884" fmla="*/ 360584 h 3526875"/>
                <a:gd name="connsiteX5885" fmla="*/ 4690026 w 6356369"/>
                <a:gd name="connsiteY5885" fmla="*/ 404703 h 3526875"/>
                <a:gd name="connsiteX5886" fmla="*/ 4709468 w 6356369"/>
                <a:gd name="connsiteY5886" fmla="*/ 322971 h 3526875"/>
                <a:gd name="connsiteX5887" fmla="*/ 4670210 w 6356369"/>
                <a:gd name="connsiteY5887" fmla="*/ 317512 h 3526875"/>
                <a:gd name="connsiteX5888" fmla="*/ 4652188 w 6356369"/>
                <a:gd name="connsiteY5888" fmla="*/ 313324 h 3526875"/>
                <a:gd name="connsiteX5889" fmla="*/ 3469288 w 6356369"/>
                <a:gd name="connsiteY5889" fmla="*/ 313324 h 3526875"/>
                <a:gd name="connsiteX5890" fmla="*/ 3435638 w 6356369"/>
                <a:gd name="connsiteY5890" fmla="*/ 360509 h 3526875"/>
                <a:gd name="connsiteX5891" fmla="*/ 3507126 w 6356369"/>
                <a:gd name="connsiteY5891" fmla="*/ 404703 h 3526875"/>
                <a:gd name="connsiteX5892" fmla="*/ 3526492 w 6356369"/>
                <a:gd name="connsiteY5892" fmla="*/ 322971 h 3526875"/>
                <a:gd name="connsiteX5893" fmla="*/ 3487234 w 6356369"/>
                <a:gd name="connsiteY5893" fmla="*/ 317437 h 3526875"/>
                <a:gd name="connsiteX5894" fmla="*/ 3469288 w 6356369"/>
                <a:gd name="connsiteY5894" fmla="*/ 313324 h 3526875"/>
                <a:gd name="connsiteX5895" fmla="*/ 2286387 w 6356369"/>
                <a:gd name="connsiteY5895" fmla="*/ 313324 h 3526875"/>
                <a:gd name="connsiteX5896" fmla="*/ 2252738 w 6356369"/>
                <a:gd name="connsiteY5896" fmla="*/ 360509 h 3526875"/>
                <a:gd name="connsiteX5897" fmla="*/ 2324225 w 6356369"/>
                <a:gd name="connsiteY5897" fmla="*/ 404703 h 3526875"/>
                <a:gd name="connsiteX5898" fmla="*/ 2343592 w 6356369"/>
                <a:gd name="connsiteY5898" fmla="*/ 322971 h 3526875"/>
                <a:gd name="connsiteX5899" fmla="*/ 2304409 w 6356369"/>
                <a:gd name="connsiteY5899" fmla="*/ 317512 h 3526875"/>
                <a:gd name="connsiteX5900" fmla="*/ 2286387 w 6356369"/>
                <a:gd name="connsiteY5900" fmla="*/ 313324 h 3526875"/>
                <a:gd name="connsiteX5901" fmla="*/ 1103412 w 6356369"/>
                <a:gd name="connsiteY5901" fmla="*/ 313324 h 3526875"/>
                <a:gd name="connsiteX5902" fmla="*/ 1069763 w 6356369"/>
                <a:gd name="connsiteY5902" fmla="*/ 360509 h 3526875"/>
                <a:gd name="connsiteX5903" fmla="*/ 1141250 w 6356369"/>
                <a:gd name="connsiteY5903" fmla="*/ 404703 h 3526875"/>
                <a:gd name="connsiteX5904" fmla="*/ 1160691 w 6356369"/>
                <a:gd name="connsiteY5904" fmla="*/ 322971 h 3526875"/>
                <a:gd name="connsiteX5905" fmla="*/ 1121433 w 6356369"/>
                <a:gd name="connsiteY5905" fmla="*/ 317512 h 3526875"/>
                <a:gd name="connsiteX5906" fmla="*/ 1103412 w 6356369"/>
                <a:gd name="connsiteY5906" fmla="*/ 313324 h 3526875"/>
                <a:gd name="connsiteX5907" fmla="*/ 5697124 w 6356369"/>
                <a:gd name="connsiteY5907" fmla="*/ 313250 h 3526875"/>
                <a:gd name="connsiteX5908" fmla="*/ 5639920 w 6356369"/>
                <a:gd name="connsiteY5908" fmla="*/ 322896 h 3526875"/>
                <a:gd name="connsiteX5909" fmla="*/ 5659288 w 6356369"/>
                <a:gd name="connsiteY5909" fmla="*/ 404703 h 3526875"/>
                <a:gd name="connsiteX5910" fmla="*/ 5730774 w 6356369"/>
                <a:gd name="connsiteY5910" fmla="*/ 360509 h 3526875"/>
                <a:gd name="connsiteX5911" fmla="*/ 5697124 w 6356369"/>
                <a:gd name="connsiteY5911" fmla="*/ 313250 h 3526875"/>
                <a:gd name="connsiteX5912" fmla="*/ 4514224 w 6356369"/>
                <a:gd name="connsiteY5912" fmla="*/ 313250 h 3526875"/>
                <a:gd name="connsiteX5913" fmla="*/ 4457020 w 6356369"/>
                <a:gd name="connsiteY5913" fmla="*/ 322896 h 3526875"/>
                <a:gd name="connsiteX5914" fmla="*/ 4476387 w 6356369"/>
                <a:gd name="connsiteY5914" fmla="*/ 404703 h 3526875"/>
                <a:gd name="connsiteX5915" fmla="*/ 4547874 w 6356369"/>
                <a:gd name="connsiteY5915" fmla="*/ 360509 h 3526875"/>
                <a:gd name="connsiteX5916" fmla="*/ 4524020 w 6356369"/>
                <a:gd name="connsiteY5916" fmla="*/ 329028 h 3526875"/>
                <a:gd name="connsiteX5917" fmla="*/ 4522150 w 6356369"/>
                <a:gd name="connsiteY5917" fmla="*/ 325962 h 3526875"/>
                <a:gd name="connsiteX5918" fmla="*/ 4514224 w 6356369"/>
                <a:gd name="connsiteY5918" fmla="*/ 313250 h 3526875"/>
                <a:gd name="connsiteX5919" fmla="*/ 3331174 w 6356369"/>
                <a:gd name="connsiteY5919" fmla="*/ 313250 h 3526875"/>
                <a:gd name="connsiteX5920" fmla="*/ 3274044 w 6356369"/>
                <a:gd name="connsiteY5920" fmla="*/ 322896 h 3526875"/>
                <a:gd name="connsiteX5921" fmla="*/ 3284588 w 6356369"/>
                <a:gd name="connsiteY5921" fmla="*/ 379652 h 3526875"/>
                <a:gd name="connsiteX5922" fmla="*/ 3289674 w 6356369"/>
                <a:gd name="connsiteY5922" fmla="*/ 395056 h 3526875"/>
                <a:gd name="connsiteX5923" fmla="*/ 3292664 w 6356369"/>
                <a:gd name="connsiteY5923" fmla="*/ 402833 h 3526875"/>
                <a:gd name="connsiteX5924" fmla="*/ 3293412 w 6356369"/>
                <a:gd name="connsiteY5924" fmla="*/ 404703 h 3526875"/>
                <a:gd name="connsiteX5925" fmla="*/ 3364749 w 6356369"/>
                <a:gd name="connsiteY5925" fmla="*/ 360658 h 3526875"/>
                <a:gd name="connsiteX5926" fmla="*/ 3364674 w 6356369"/>
                <a:gd name="connsiteY5926" fmla="*/ 360584 h 3526875"/>
                <a:gd name="connsiteX5927" fmla="*/ 3364600 w 6356369"/>
                <a:gd name="connsiteY5927" fmla="*/ 360435 h 3526875"/>
                <a:gd name="connsiteX5928" fmla="*/ 3361085 w 6356369"/>
                <a:gd name="connsiteY5928" fmla="*/ 356022 h 3526875"/>
                <a:gd name="connsiteX5929" fmla="*/ 3348448 w 6356369"/>
                <a:gd name="connsiteY5929" fmla="*/ 339721 h 3526875"/>
                <a:gd name="connsiteX5930" fmla="*/ 3333866 w 6356369"/>
                <a:gd name="connsiteY5930" fmla="*/ 317811 h 3526875"/>
                <a:gd name="connsiteX5931" fmla="*/ 3331174 w 6356369"/>
                <a:gd name="connsiteY5931" fmla="*/ 313250 h 3526875"/>
                <a:gd name="connsiteX5932" fmla="*/ 2148349 w 6356369"/>
                <a:gd name="connsiteY5932" fmla="*/ 313250 h 3526875"/>
                <a:gd name="connsiteX5933" fmla="*/ 2091144 w 6356369"/>
                <a:gd name="connsiteY5933" fmla="*/ 322896 h 3526875"/>
                <a:gd name="connsiteX5934" fmla="*/ 2110511 w 6356369"/>
                <a:gd name="connsiteY5934" fmla="*/ 404703 h 3526875"/>
                <a:gd name="connsiteX5935" fmla="*/ 2181998 w 6356369"/>
                <a:gd name="connsiteY5935" fmla="*/ 360509 h 3526875"/>
                <a:gd name="connsiteX5936" fmla="*/ 2148349 w 6356369"/>
                <a:gd name="connsiteY5936" fmla="*/ 313250 h 3526875"/>
                <a:gd name="connsiteX5937" fmla="*/ 965449 w 6356369"/>
                <a:gd name="connsiteY5937" fmla="*/ 313250 h 3526875"/>
                <a:gd name="connsiteX5938" fmla="*/ 908244 w 6356369"/>
                <a:gd name="connsiteY5938" fmla="*/ 322896 h 3526875"/>
                <a:gd name="connsiteX5939" fmla="*/ 927611 w 6356369"/>
                <a:gd name="connsiteY5939" fmla="*/ 404703 h 3526875"/>
                <a:gd name="connsiteX5940" fmla="*/ 999098 w 6356369"/>
                <a:gd name="connsiteY5940" fmla="*/ 360509 h 3526875"/>
                <a:gd name="connsiteX5941" fmla="*/ 965449 w 6356369"/>
                <a:gd name="connsiteY5941" fmla="*/ 313250 h 3526875"/>
                <a:gd name="connsiteX5942" fmla="*/ 6039455 w 6356369"/>
                <a:gd name="connsiteY5942" fmla="*/ 301360 h 3526875"/>
                <a:gd name="connsiteX5943" fmla="*/ 5942692 w 6356369"/>
                <a:gd name="connsiteY5943" fmla="*/ 323270 h 3526875"/>
                <a:gd name="connsiteX5944" fmla="*/ 5920708 w 6356369"/>
                <a:gd name="connsiteY5944" fmla="*/ 419957 h 3526875"/>
                <a:gd name="connsiteX5945" fmla="*/ 5925868 w 6356369"/>
                <a:gd name="connsiteY5945" fmla="*/ 421154 h 3526875"/>
                <a:gd name="connsiteX5946" fmla="*/ 5959368 w 6356369"/>
                <a:gd name="connsiteY5946" fmla="*/ 425864 h 3526875"/>
                <a:gd name="connsiteX5947" fmla="*/ 5973052 w 6356369"/>
                <a:gd name="connsiteY5947" fmla="*/ 426612 h 3526875"/>
                <a:gd name="connsiteX5948" fmla="*/ 5981352 w 6356369"/>
                <a:gd name="connsiteY5948" fmla="*/ 426761 h 3526875"/>
                <a:gd name="connsiteX5949" fmla="*/ 5985615 w 6356369"/>
                <a:gd name="connsiteY5949" fmla="*/ 426687 h 3526875"/>
                <a:gd name="connsiteX5950" fmla="*/ 6001394 w 6356369"/>
                <a:gd name="connsiteY5950" fmla="*/ 426089 h 3526875"/>
                <a:gd name="connsiteX5951" fmla="*/ 6007674 w 6356369"/>
                <a:gd name="connsiteY5951" fmla="*/ 425640 h 3526875"/>
                <a:gd name="connsiteX5952" fmla="*/ 6014330 w 6356369"/>
                <a:gd name="connsiteY5952" fmla="*/ 424967 h 3526875"/>
                <a:gd name="connsiteX5953" fmla="*/ 6028238 w 6356369"/>
                <a:gd name="connsiteY5953" fmla="*/ 423097 h 3526875"/>
                <a:gd name="connsiteX5954" fmla="*/ 6040352 w 6356369"/>
                <a:gd name="connsiteY5954" fmla="*/ 420705 h 3526875"/>
                <a:gd name="connsiteX5955" fmla="*/ 6046260 w 6356369"/>
                <a:gd name="connsiteY5955" fmla="*/ 362902 h 3526875"/>
                <a:gd name="connsiteX5956" fmla="*/ 6039455 w 6356369"/>
                <a:gd name="connsiteY5956" fmla="*/ 301360 h 3526875"/>
                <a:gd name="connsiteX5957" fmla="*/ 4856554 w 6356369"/>
                <a:gd name="connsiteY5957" fmla="*/ 301360 h 3526875"/>
                <a:gd name="connsiteX5958" fmla="*/ 4759792 w 6356369"/>
                <a:gd name="connsiteY5958" fmla="*/ 323270 h 3526875"/>
                <a:gd name="connsiteX5959" fmla="*/ 4737958 w 6356369"/>
                <a:gd name="connsiteY5959" fmla="*/ 420032 h 3526875"/>
                <a:gd name="connsiteX5960" fmla="*/ 4743118 w 6356369"/>
                <a:gd name="connsiteY5960" fmla="*/ 421228 h 3526875"/>
                <a:gd name="connsiteX5961" fmla="*/ 4776468 w 6356369"/>
                <a:gd name="connsiteY5961" fmla="*/ 425939 h 3526875"/>
                <a:gd name="connsiteX5962" fmla="*/ 4790152 w 6356369"/>
                <a:gd name="connsiteY5962" fmla="*/ 426687 h 3526875"/>
                <a:gd name="connsiteX5963" fmla="*/ 4798302 w 6356369"/>
                <a:gd name="connsiteY5963" fmla="*/ 426837 h 3526875"/>
                <a:gd name="connsiteX5964" fmla="*/ 4803089 w 6356369"/>
                <a:gd name="connsiteY5964" fmla="*/ 426761 h 3526875"/>
                <a:gd name="connsiteX5965" fmla="*/ 4818194 w 6356369"/>
                <a:gd name="connsiteY5965" fmla="*/ 426163 h 3526875"/>
                <a:gd name="connsiteX5966" fmla="*/ 4824848 w 6356369"/>
                <a:gd name="connsiteY5966" fmla="*/ 425640 h 3526875"/>
                <a:gd name="connsiteX5967" fmla="*/ 4831354 w 6356369"/>
                <a:gd name="connsiteY5967" fmla="*/ 424967 h 3526875"/>
                <a:gd name="connsiteX5968" fmla="*/ 4845412 w 6356369"/>
                <a:gd name="connsiteY5968" fmla="*/ 423097 h 3526875"/>
                <a:gd name="connsiteX5969" fmla="*/ 4857452 w 6356369"/>
                <a:gd name="connsiteY5969" fmla="*/ 420705 h 3526875"/>
                <a:gd name="connsiteX5970" fmla="*/ 4863434 w 6356369"/>
                <a:gd name="connsiteY5970" fmla="*/ 362902 h 3526875"/>
                <a:gd name="connsiteX5971" fmla="*/ 4856554 w 6356369"/>
                <a:gd name="connsiteY5971" fmla="*/ 301360 h 3526875"/>
                <a:gd name="connsiteX5972" fmla="*/ 3673579 w 6356369"/>
                <a:gd name="connsiteY5972" fmla="*/ 301360 h 3526875"/>
                <a:gd name="connsiteX5973" fmla="*/ 3576817 w 6356369"/>
                <a:gd name="connsiteY5973" fmla="*/ 323270 h 3526875"/>
                <a:gd name="connsiteX5974" fmla="*/ 3554908 w 6356369"/>
                <a:gd name="connsiteY5974" fmla="*/ 419957 h 3526875"/>
                <a:gd name="connsiteX5975" fmla="*/ 3560067 w 6356369"/>
                <a:gd name="connsiteY5975" fmla="*/ 421154 h 3526875"/>
                <a:gd name="connsiteX5976" fmla="*/ 3593492 w 6356369"/>
                <a:gd name="connsiteY5976" fmla="*/ 425864 h 3526875"/>
                <a:gd name="connsiteX5977" fmla="*/ 3594465 w 6356369"/>
                <a:gd name="connsiteY5977" fmla="*/ 425939 h 3526875"/>
                <a:gd name="connsiteX5978" fmla="*/ 3616524 w 6356369"/>
                <a:gd name="connsiteY5978" fmla="*/ 426761 h 3526875"/>
                <a:gd name="connsiteX5979" fmla="*/ 3662362 w 6356369"/>
                <a:gd name="connsiteY5979" fmla="*/ 423097 h 3526875"/>
                <a:gd name="connsiteX5980" fmla="*/ 3674476 w 6356369"/>
                <a:gd name="connsiteY5980" fmla="*/ 420705 h 3526875"/>
                <a:gd name="connsiteX5981" fmla="*/ 3680384 w 6356369"/>
                <a:gd name="connsiteY5981" fmla="*/ 362902 h 3526875"/>
                <a:gd name="connsiteX5982" fmla="*/ 3673579 w 6356369"/>
                <a:gd name="connsiteY5982" fmla="*/ 301360 h 3526875"/>
                <a:gd name="connsiteX5983" fmla="*/ 2490679 w 6356369"/>
                <a:gd name="connsiteY5983" fmla="*/ 301360 h 3526875"/>
                <a:gd name="connsiteX5984" fmla="*/ 2393917 w 6356369"/>
                <a:gd name="connsiteY5984" fmla="*/ 323270 h 3526875"/>
                <a:gd name="connsiteX5985" fmla="*/ 2372082 w 6356369"/>
                <a:gd name="connsiteY5985" fmla="*/ 419957 h 3526875"/>
                <a:gd name="connsiteX5986" fmla="*/ 2377167 w 6356369"/>
                <a:gd name="connsiteY5986" fmla="*/ 421154 h 3526875"/>
                <a:gd name="connsiteX5987" fmla="*/ 2410592 w 6356369"/>
                <a:gd name="connsiteY5987" fmla="*/ 425864 h 3526875"/>
                <a:gd name="connsiteX5988" fmla="*/ 2424277 w 6356369"/>
                <a:gd name="connsiteY5988" fmla="*/ 426612 h 3526875"/>
                <a:gd name="connsiteX5989" fmla="*/ 2432577 w 6356369"/>
                <a:gd name="connsiteY5989" fmla="*/ 426761 h 3526875"/>
                <a:gd name="connsiteX5990" fmla="*/ 2436839 w 6356369"/>
                <a:gd name="connsiteY5990" fmla="*/ 426687 h 3526875"/>
                <a:gd name="connsiteX5991" fmla="*/ 2452617 w 6356369"/>
                <a:gd name="connsiteY5991" fmla="*/ 426089 h 3526875"/>
                <a:gd name="connsiteX5992" fmla="*/ 2458824 w 6356369"/>
                <a:gd name="connsiteY5992" fmla="*/ 425640 h 3526875"/>
                <a:gd name="connsiteX5993" fmla="*/ 2465554 w 6356369"/>
                <a:gd name="connsiteY5993" fmla="*/ 424967 h 3526875"/>
                <a:gd name="connsiteX5994" fmla="*/ 2479463 w 6356369"/>
                <a:gd name="connsiteY5994" fmla="*/ 423097 h 3526875"/>
                <a:gd name="connsiteX5995" fmla="*/ 2491576 w 6356369"/>
                <a:gd name="connsiteY5995" fmla="*/ 420705 h 3526875"/>
                <a:gd name="connsiteX5996" fmla="*/ 2497484 w 6356369"/>
                <a:gd name="connsiteY5996" fmla="*/ 362902 h 3526875"/>
                <a:gd name="connsiteX5997" fmla="*/ 2490679 w 6356369"/>
                <a:gd name="connsiteY5997" fmla="*/ 301360 h 3526875"/>
                <a:gd name="connsiteX5998" fmla="*/ 1307778 w 6356369"/>
                <a:gd name="connsiteY5998" fmla="*/ 301360 h 3526875"/>
                <a:gd name="connsiteX5999" fmla="*/ 1211017 w 6356369"/>
                <a:gd name="connsiteY5999" fmla="*/ 323270 h 3526875"/>
                <a:gd name="connsiteX6000" fmla="*/ 1189107 w 6356369"/>
                <a:gd name="connsiteY6000" fmla="*/ 419957 h 3526875"/>
                <a:gd name="connsiteX6001" fmla="*/ 1194267 w 6356369"/>
                <a:gd name="connsiteY6001" fmla="*/ 421154 h 3526875"/>
                <a:gd name="connsiteX6002" fmla="*/ 1227767 w 6356369"/>
                <a:gd name="connsiteY6002" fmla="*/ 425864 h 3526875"/>
                <a:gd name="connsiteX6003" fmla="*/ 1228739 w 6356369"/>
                <a:gd name="connsiteY6003" fmla="*/ 425939 h 3526875"/>
                <a:gd name="connsiteX6004" fmla="*/ 1250798 w 6356369"/>
                <a:gd name="connsiteY6004" fmla="*/ 426761 h 3526875"/>
                <a:gd name="connsiteX6005" fmla="*/ 1296637 w 6356369"/>
                <a:gd name="connsiteY6005" fmla="*/ 423097 h 3526875"/>
                <a:gd name="connsiteX6006" fmla="*/ 1308676 w 6356369"/>
                <a:gd name="connsiteY6006" fmla="*/ 420705 h 3526875"/>
                <a:gd name="connsiteX6007" fmla="*/ 1314658 w 6356369"/>
                <a:gd name="connsiteY6007" fmla="*/ 362902 h 3526875"/>
                <a:gd name="connsiteX6008" fmla="*/ 1307778 w 6356369"/>
                <a:gd name="connsiteY6008" fmla="*/ 301360 h 3526875"/>
                <a:gd name="connsiteX6009" fmla="*/ 4310008 w 6356369"/>
                <a:gd name="connsiteY6009" fmla="*/ 301211 h 3526875"/>
                <a:gd name="connsiteX6010" fmla="*/ 4303128 w 6356369"/>
                <a:gd name="connsiteY6010" fmla="*/ 362827 h 3526875"/>
                <a:gd name="connsiteX6011" fmla="*/ 4305522 w 6356369"/>
                <a:gd name="connsiteY6011" fmla="*/ 399692 h 3526875"/>
                <a:gd name="connsiteX6012" fmla="*/ 4308438 w 6356369"/>
                <a:gd name="connsiteY6012" fmla="*/ 417639 h 3526875"/>
                <a:gd name="connsiteX6013" fmla="*/ 4309036 w 6356369"/>
                <a:gd name="connsiteY6013" fmla="*/ 420630 h 3526875"/>
                <a:gd name="connsiteX6014" fmla="*/ 4321000 w 6356369"/>
                <a:gd name="connsiteY6014" fmla="*/ 423023 h 3526875"/>
                <a:gd name="connsiteX6015" fmla="*/ 4366988 w 6356369"/>
                <a:gd name="connsiteY6015" fmla="*/ 426761 h 3526875"/>
                <a:gd name="connsiteX6016" fmla="*/ 4389944 w 6356369"/>
                <a:gd name="connsiteY6016" fmla="*/ 425864 h 3526875"/>
                <a:gd name="connsiteX6017" fmla="*/ 4393310 w 6356369"/>
                <a:gd name="connsiteY6017" fmla="*/ 425490 h 3526875"/>
                <a:gd name="connsiteX6018" fmla="*/ 4423370 w 6356369"/>
                <a:gd name="connsiteY6018" fmla="*/ 421154 h 3526875"/>
                <a:gd name="connsiteX6019" fmla="*/ 4428530 w 6356369"/>
                <a:gd name="connsiteY6019" fmla="*/ 419957 h 3526875"/>
                <a:gd name="connsiteX6020" fmla="*/ 4406620 w 6356369"/>
                <a:gd name="connsiteY6020" fmla="*/ 323270 h 3526875"/>
                <a:gd name="connsiteX6021" fmla="*/ 4401460 w 6356369"/>
                <a:gd name="connsiteY6021" fmla="*/ 322896 h 3526875"/>
                <a:gd name="connsiteX6022" fmla="*/ 4401310 w 6356369"/>
                <a:gd name="connsiteY6022" fmla="*/ 322896 h 3526875"/>
                <a:gd name="connsiteX6023" fmla="*/ 4327431 w 6356369"/>
                <a:gd name="connsiteY6023" fmla="*/ 307716 h 3526875"/>
                <a:gd name="connsiteX6024" fmla="*/ 4327057 w 6356369"/>
                <a:gd name="connsiteY6024" fmla="*/ 307567 h 3526875"/>
                <a:gd name="connsiteX6025" fmla="*/ 4326907 w 6356369"/>
                <a:gd name="connsiteY6025" fmla="*/ 307567 h 3526875"/>
                <a:gd name="connsiteX6026" fmla="*/ 4321075 w 6356369"/>
                <a:gd name="connsiteY6026" fmla="*/ 305473 h 3526875"/>
                <a:gd name="connsiteX6027" fmla="*/ 4320850 w 6356369"/>
                <a:gd name="connsiteY6027" fmla="*/ 305399 h 3526875"/>
                <a:gd name="connsiteX6028" fmla="*/ 4310008 w 6356369"/>
                <a:gd name="connsiteY6028" fmla="*/ 301211 h 3526875"/>
                <a:gd name="connsiteX6029" fmla="*/ 761157 w 6356369"/>
                <a:gd name="connsiteY6029" fmla="*/ 301211 h 3526875"/>
                <a:gd name="connsiteX6030" fmla="*/ 754278 w 6356369"/>
                <a:gd name="connsiteY6030" fmla="*/ 362827 h 3526875"/>
                <a:gd name="connsiteX6031" fmla="*/ 760260 w 6356369"/>
                <a:gd name="connsiteY6031" fmla="*/ 420630 h 3526875"/>
                <a:gd name="connsiteX6032" fmla="*/ 772224 w 6356369"/>
                <a:gd name="connsiteY6032" fmla="*/ 423023 h 3526875"/>
                <a:gd name="connsiteX6033" fmla="*/ 818213 w 6356369"/>
                <a:gd name="connsiteY6033" fmla="*/ 426761 h 3526875"/>
                <a:gd name="connsiteX6034" fmla="*/ 841169 w 6356369"/>
                <a:gd name="connsiteY6034" fmla="*/ 425864 h 3526875"/>
                <a:gd name="connsiteX6035" fmla="*/ 844533 w 6356369"/>
                <a:gd name="connsiteY6035" fmla="*/ 425490 h 3526875"/>
                <a:gd name="connsiteX6036" fmla="*/ 874594 w 6356369"/>
                <a:gd name="connsiteY6036" fmla="*/ 421154 h 3526875"/>
                <a:gd name="connsiteX6037" fmla="*/ 879754 w 6356369"/>
                <a:gd name="connsiteY6037" fmla="*/ 419957 h 3526875"/>
                <a:gd name="connsiteX6038" fmla="*/ 857844 w 6356369"/>
                <a:gd name="connsiteY6038" fmla="*/ 323270 h 3526875"/>
                <a:gd name="connsiteX6039" fmla="*/ 852685 w 6356369"/>
                <a:gd name="connsiteY6039" fmla="*/ 322896 h 3526875"/>
                <a:gd name="connsiteX6040" fmla="*/ 852535 w 6356369"/>
                <a:gd name="connsiteY6040" fmla="*/ 322896 h 3526875"/>
                <a:gd name="connsiteX6041" fmla="*/ 778655 w 6356369"/>
                <a:gd name="connsiteY6041" fmla="*/ 307716 h 3526875"/>
                <a:gd name="connsiteX6042" fmla="*/ 778281 w 6356369"/>
                <a:gd name="connsiteY6042" fmla="*/ 307567 h 3526875"/>
                <a:gd name="connsiteX6043" fmla="*/ 778132 w 6356369"/>
                <a:gd name="connsiteY6043" fmla="*/ 307567 h 3526875"/>
                <a:gd name="connsiteX6044" fmla="*/ 772000 w 6356369"/>
                <a:gd name="connsiteY6044" fmla="*/ 305399 h 3526875"/>
                <a:gd name="connsiteX6045" fmla="*/ 761157 w 6356369"/>
                <a:gd name="connsiteY6045" fmla="*/ 301211 h 3526875"/>
                <a:gd name="connsiteX6046" fmla="*/ 5492758 w 6356369"/>
                <a:gd name="connsiteY6046" fmla="*/ 301136 h 3526875"/>
                <a:gd name="connsiteX6047" fmla="*/ 5485879 w 6356369"/>
                <a:gd name="connsiteY6047" fmla="*/ 362752 h 3526875"/>
                <a:gd name="connsiteX6048" fmla="*/ 5491862 w 6356369"/>
                <a:gd name="connsiteY6048" fmla="*/ 420705 h 3526875"/>
                <a:gd name="connsiteX6049" fmla="*/ 5493132 w 6356369"/>
                <a:gd name="connsiteY6049" fmla="*/ 421004 h 3526875"/>
                <a:gd name="connsiteX6050" fmla="*/ 5503900 w 6356369"/>
                <a:gd name="connsiteY6050" fmla="*/ 423023 h 3526875"/>
                <a:gd name="connsiteX6051" fmla="*/ 5517809 w 6356369"/>
                <a:gd name="connsiteY6051" fmla="*/ 424892 h 3526875"/>
                <a:gd name="connsiteX6052" fmla="*/ 5524614 w 6356369"/>
                <a:gd name="connsiteY6052" fmla="*/ 425565 h 3526875"/>
                <a:gd name="connsiteX6053" fmla="*/ 5530746 w 6356369"/>
                <a:gd name="connsiteY6053" fmla="*/ 426014 h 3526875"/>
                <a:gd name="connsiteX6054" fmla="*/ 5546898 w 6356369"/>
                <a:gd name="connsiteY6054" fmla="*/ 426612 h 3526875"/>
                <a:gd name="connsiteX6055" fmla="*/ 5550786 w 6356369"/>
                <a:gd name="connsiteY6055" fmla="*/ 426687 h 3526875"/>
                <a:gd name="connsiteX6056" fmla="*/ 5559386 w 6356369"/>
                <a:gd name="connsiteY6056" fmla="*/ 426538 h 3526875"/>
                <a:gd name="connsiteX6057" fmla="*/ 5572695 w 6356369"/>
                <a:gd name="connsiteY6057" fmla="*/ 425864 h 3526875"/>
                <a:gd name="connsiteX6058" fmla="*/ 5572844 w 6356369"/>
                <a:gd name="connsiteY6058" fmla="*/ 425864 h 3526875"/>
                <a:gd name="connsiteX6059" fmla="*/ 5576210 w 6356369"/>
                <a:gd name="connsiteY6059" fmla="*/ 425490 h 3526875"/>
                <a:gd name="connsiteX6060" fmla="*/ 5606270 w 6356369"/>
                <a:gd name="connsiteY6060" fmla="*/ 421154 h 3526875"/>
                <a:gd name="connsiteX6061" fmla="*/ 5611430 w 6356369"/>
                <a:gd name="connsiteY6061" fmla="*/ 419957 h 3526875"/>
                <a:gd name="connsiteX6062" fmla="*/ 5589520 w 6356369"/>
                <a:gd name="connsiteY6062" fmla="*/ 323270 h 3526875"/>
                <a:gd name="connsiteX6063" fmla="*/ 5584436 w 6356369"/>
                <a:gd name="connsiteY6063" fmla="*/ 322896 h 3526875"/>
                <a:gd name="connsiteX6064" fmla="*/ 5584286 w 6356369"/>
                <a:gd name="connsiteY6064" fmla="*/ 322896 h 3526875"/>
                <a:gd name="connsiteX6065" fmla="*/ 5510332 w 6356369"/>
                <a:gd name="connsiteY6065" fmla="*/ 307716 h 3526875"/>
                <a:gd name="connsiteX6066" fmla="*/ 5509957 w 6356369"/>
                <a:gd name="connsiteY6066" fmla="*/ 307567 h 3526875"/>
                <a:gd name="connsiteX6067" fmla="*/ 5509808 w 6356369"/>
                <a:gd name="connsiteY6067" fmla="*/ 307567 h 3526875"/>
                <a:gd name="connsiteX6068" fmla="*/ 5504050 w 6356369"/>
                <a:gd name="connsiteY6068" fmla="*/ 305473 h 3526875"/>
                <a:gd name="connsiteX6069" fmla="*/ 5503826 w 6356369"/>
                <a:gd name="connsiteY6069" fmla="*/ 305399 h 3526875"/>
                <a:gd name="connsiteX6070" fmla="*/ 5492758 w 6356369"/>
                <a:gd name="connsiteY6070" fmla="*/ 301136 h 3526875"/>
                <a:gd name="connsiteX6071" fmla="*/ 3126883 w 6356369"/>
                <a:gd name="connsiteY6071" fmla="*/ 301136 h 3526875"/>
                <a:gd name="connsiteX6072" fmla="*/ 3120078 w 6356369"/>
                <a:gd name="connsiteY6072" fmla="*/ 362827 h 3526875"/>
                <a:gd name="connsiteX6073" fmla="*/ 3125986 w 6356369"/>
                <a:gd name="connsiteY6073" fmla="*/ 420630 h 3526875"/>
                <a:gd name="connsiteX6074" fmla="*/ 3138024 w 6356369"/>
                <a:gd name="connsiteY6074" fmla="*/ 423023 h 3526875"/>
                <a:gd name="connsiteX6075" fmla="*/ 3154774 w 6356369"/>
                <a:gd name="connsiteY6075" fmla="*/ 425266 h 3526875"/>
                <a:gd name="connsiteX6076" fmla="*/ 3205848 w 6356369"/>
                <a:gd name="connsiteY6076" fmla="*/ 426014 h 3526875"/>
                <a:gd name="connsiteX6077" fmla="*/ 3205922 w 6356369"/>
                <a:gd name="connsiteY6077" fmla="*/ 426014 h 3526875"/>
                <a:gd name="connsiteX6078" fmla="*/ 3207193 w 6356369"/>
                <a:gd name="connsiteY6078" fmla="*/ 425864 h 3526875"/>
                <a:gd name="connsiteX6079" fmla="*/ 3208240 w 6356369"/>
                <a:gd name="connsiteY6079" fmla="*/ 425789 h 3526875"/>
                <a:gd name="connsiteX6080" fmla="*/ 3240470 w 6356369"/>
                <a:gd name="connsiteY6080" fmla="*/ 421154 h 3526875"/>
                <a:gd name="connsiteX6081" fmla="*/ 3245480 w 6356369"/>
                <a:gd name="connsiteY6081" fmla="*/ 419957 h 3526875"/>
                <a:gd name="connsiteX6082" fmla="*/ 3242488 w 6356369"/>
                <a:gd name="connsiteY6082" fmla="*/ 412105 h 3526875"/>
                <a:gd name="connsiteX6083" fmla="*/ 3236581 w 6356369"/>
                <a:gd name="connsiteY6083" fmla="*/ 394159 h 3526875"/>
                <a:gd name="connsiteX6084" fmla="*/ 3236507 w 6356369"/>
                <a:gd name="connsiteY6084" fmla="*/ 393859 h 3526875"/>
                <a:gd name="connsiteX6085" fmla="*/ 3223645 w 6356369"/>
                <a:gd name="connsiteY6085" fmla="*/ 323195 h 3526875"/>
                <a:gd name="connsiteX6086" fmla="*/ 3218560 w 6356369"/>
                <a:gd name="connsiteY6086" fmla="*/ 322821 h 3526875"/>
                <a:gd name="connsiteX6087" fmla="*/ 3218336 w 6356369"/>
                <a:gd name="connsiteY6087" fmla="*/ 322821 h 3526875"/>
                <a:gd name="connsiteX6088" fmla="*/ 3144231 w 6356369"/>
                <a:gd name="connsiteY6088" fmla="*/ 307641 h 3526875"/>
                <a:gd name="connsiteX6089" fmla="*/ 3144082 w 6356369"/>
                <a:gd name="connsiteY6089" fmla="*/ 307567 h 3526875"/>
                <a:gd name="connsiteX6090" fmla="*/ 3144007 w 6356369"/>
                <a:gd name="connsiteY6090" fmla="*/ 307567 h 3526875"/>
                <a:gd name="connsiteX6091" fmla="*/ 3138698 w 6356369"/>
                <a:gd name="connsiteY6091" fmla="*/ 305622 h 3526875"/>
                <a:gd name="connsiteX6092" fmla="*/ 3126883 w 6356369"/>
                <a:gd name="connsiteY6092" fmla="*/ 301136 h 3526875"/>
                <a:gd name="connsiteX6093" fmla="*/ 1943983 w 6356369"/>
                <a:gd name="connsiteY6093" fmla="*/ 301061 h 3526875"/>
                <a:gd name="connsiteX6094" fmla="*/ 1937103 w 6356369"/>
                <a:gd name="connsiteY6094" fmla="*/ 362677 h 3526875"/>
                <a:gd name="connsiteX6095" fmla="*/ 1943085 w 6356369"/>
                <a:gd name="connsiteY6095" fmla="*/ 420480 h 3526875"/>
                <a:gd name="connsiteX6096" fmla="*/ 1955125 w 6356369"/>
                <a:gd name="connsiteY6096" fmla="*/ 422873 h 3526875"/>
                <a:gd name="connsiteX6097" fmla="*/ 1969033 w 6356369"/>
                <a:gd name="connsiteY6097" fmla="*/ 424743 h 3526875"/>
                <a:gd name="connsiteX6098" fmla="*/ 1975838 w 6356369"/>
                <a:gd name="connsiteY6098" fmla="*/ 425416 h 3526875"/>
                <a:gd name="connsiteX6099" fmla="*/ 1981969 w 6356369"/>
                <a:gd name="connsiteY6099" fmla="*/ 425864 h 3526875"/>
                <a:gd name="connsiteX6100" fmla="*/ 1998121 w 6356369"/>
                <a:gd name="connsiteY6100" fmla="*/ 426462 h 3526875"/>
                <a:gd name="connsiteX6101" fmla="*/ 2002010 w 6356369"/>
                <a:gd name="connsiteY6101" fmla="*/ 426538 h 3526875"/>
                <a:gd name="connsiteX6102" fmla="*/ 2010609 w 6356369"/>
                <a:gd name="connsiteY6102" fmla="*/ 426388 h 3526875"/>
                <a:gd name="connsiteX6103" fmla="*/ 2023920 w 6356369"/>
                <a:gd name="connsiteY6103" fmla="*/ 425715 h 3526875"/>
                <a:gd name="connsiteX6104" fmla="*/ 2024069 w 6356369"/>
                <a:gd name="connsiteY6104" fmla="*/ 425715 h 3526875"/>
                <a:gd name="connsiteX6105" fmla="*/ 2027434 w 6356369"/>
                <a:gd name="connsiteY6105" fmla="*/ 425341 h 3526875"/>
                <a:gd name="connsiteX6106" fmla="*/ 2057495 w 6356369"/>
                <a:gd name="connsiteY6106" fmla="*/ 421004 h 3526875"/>
                <a:gd name="connsiteX6107" fmla="*/ 2062654 w 6356369"/>
                <a:gd name="connsiteY6107" fmla="*/ 419807 h 3526875"/>
                <a:gd name="connsiteX6108" fmla="*/ 2040819 w 6356369"/>
                <a:gd name="connsiteY6108" fmla="*/ 323121 h 3526875"/>
                <a:gd name="connsiteX6109" fmla="*/ 2035734 w 6356369"/>
                <a:gd name="connsiteY6109" fmla="*/ 322747 h 3526875"/>
                <a:gd name="connsiteX6110" fmla="*/ 2035510 w 6356369"/>
                <a:gd name="connsiteY6110" fmla="*/ 322747 h 3526875"/>
                <a:gd name="connsiteX6111" fmla="*/ 1969781 w 6356369"/>
                <a:gd name="connsiteY6111" fmla="*/ 310184 h 3526875"/>
                <a:gd name="connsiteX6112" fmla="*/ 1969706 w 6356369"/>
                <a:gd name="connsiteY6112" fmla="*/ 310184 h 3526875"/>
                <a:gd name="connsiteX6113" fmla="*/ 1969631 w 6356369"/>
                <a:gd name="connsiteY6113" fmla="*/ 310184 h 3526875"/>
                <a:gd name="connsiteX6114" fmla="*/ 1954227 w 6356369"/>
                <a:gd name="connsiteY6114" fmla="*/ 305024 h 3526875"/>
                <a:gd name="connsiteX6115" fmla="*/ 1943983 w 6356369"/>
                <a:gd name="connsiteY6115" fmla="*/ 301061 h 3526875"/>
                <a:gd name="connsiteX6116" fmla="*/ 3817450 w 6356369"/>
                <a:gd name="connsiteY6116" fmla="*/ 192036 h 3526875"/>
                <a:gd name="connsiteX6117" fmla="*/ 3786867 w 6356369"/>
                <a:gd name="connsiteY6117" fmla="*/ 227480 h 3526875"/>
                <a:gd name="connsiteX6118" fmla="*/ 3719941 w 6356369"/>
                <a:gd name="connsiteY6118" fmla="*/ 279152 h 3526875"/>
                <a:gd name="connsiteX6119" fmla="*/ 3730634 w 6356369"/>
                <a:gd name="connsiteY6119" fmla="*/ 362977 h 3526875"/>
                <a:gd name="connsiteX6120" fmla="*/ 3727569 w 6356369"/>
                <a:gd name="connsiteY6120" fmla="*/ 407618 h 3526875"/>
                <a:gd name="connsiteX6121" fmla="*/ 3859400 w 6356369"/>
                <a:gd name="connsiteY6121" fmla="*/ 414797 h 3526875"/>
                <a:gd name="connsiteX6122" fmla="*/ 3911072 w 6356369"/>
                <a:gd name="connsiteY6122" fmla="*/ 347947 h 3526875"/>
                <a:gd name="connsiteX6123" fmla="*/ 3944347 w 6356369"/>
                <a:gd name="connsiteY6123" fmla="*/ 318783 h 3526875"/>
                <a:gd name="connsiteX6124" fmla="*/ 3937468 w 6356369"/>
                <a:gd name="connsiteY6124" fmla="*/ 312427 h 3526875"/>
                <a:gd name="connsiteX6125" fmla="*/ 3898882 w 6356369"/>
                <a:gd name="connsiteY6125" fmla="*/ 235781 h 3526875"/>
                <a:gd name="connsiteX6126" fmla="*/ 3822236 w 6356369"/>
                <a:gd name="connsiteY6126" fmla="*/ 197196 h 3526875"/>
                <a:gd name="connsiteX6127" fmla="*/ 3817450 w 6356369"/>
                <a:gd name="connsiteY6127" fmla="*/ 192036 h 3526875"/>
                <a:gd name="connsiteX6128" fmla="*/ 2634550 w 6356369"/>
                <a:gd name="connsiteY6128" fmla="*/ 192036 h 3526875"/>
                <a:gd name="connsiteX6129" fmla="*/ 2603816 w 6356369"/>
                <a:gd name="connsiteY6129" fmla="*/ 227480 h 3526875"/>
                <a:gd name="connsiteX6130" fmla="*/ 2536966 w 6356369"/>
                <a:gd name="connsiteY6130" fmla="*/ 279152 h 3526875"/>
                <a:gd name="connsiteX6131" fmla="*/ 2547734 w 6356369"/>
                <a:gd name="connsiteY6131" fmla="*/ 362977 h 3526875"/>
                <a:gd name="connsiteX6132" fmla="*/ 2544668 w 6356369"/>
                <a:gd name="connsiteY6132" fmla="*/ 407618 h 3526875"/>
                <a:gd name="connsiteX6133" fmla="*/ 2676501 w 6356369"/>
                <a:gd name="connsiteY6133" fmla="*/ 414797 h 3526875"/>
                <a:gd name="connsiteX6134" fmla="*/ 2728171 w 6356369"/>
                <a:gd name="connsiteY6134" fmla="*/ 347947 h 3526875"/>
                <a:gd name="connsiteX6135" fmla="*/ 2761446 w 6356369"/>
                <a:gd name="connsiteY6135" fmla="*/ 318783 h 3526875"/>
                <a:gd name="connsiteX6136" fmla="*/ 2754567 w 6356369"/>
                <a:gd name="connsiteY6136" fmla="*/ 312427 h 3526875"/>
                <a:gd name="connsiteX6137" fmla="*/ 2715908 w 6356369"/>
                <a:gd name="connsiteY6137" fmla="*/ 235781 h 3526875"/>
                <a:gd name="connsiteX6138" fmla="*/ 2639336 w 6356369"/>
                <a:gd name="connsiteY6138" fmla="*/ 197196 h 3526875"/>
                <a:gd name="connsiteX6139" fmla="*/ 2634550 w 6356369"/>
                <a:gd name="connsiteY6139" fmla="*/ 192036 h 3526875"/>
                <a:gd name="connsiteX6140" fmla="*/ 6183250 w 6356369"/>
                <a:gd name="connsiteY6140" fmla="*/ 191961 h 3526875"/>
                <a:gd name="connsiteX6141" fmla="*/ 6152592 w 6356369"/>
                <a:gd name="connsiteY6141" fmla="*/ 227406 h 3526875"/>
                <a:gd name="connsiteX6142" fmla="*/ 6085742 w 6356369"/>
                <a:gd name="connsiteY6142" fmla="*/ 279077 h 3526875"/>
                <a:gd name="connsiteX6143" fmla="*/ 6096509 w 6356369"/>
                <a:gd name="connsiteY6143" fmla="*/ 362902 h 3526875"/>
                <a:gd name="connsiteX6144" fmla="*/ 6093444 w 6356369"/>
                <a:gd name="connsiteY6144" fmla="*/ 407544 h 3526875"/>
                <a:gd name="connsiteX6145" fmla="*/ 6225276 w 6356369"/>
                <a:gd name="connsiteY6145" fmla="*/ 414648 h 3526875"/>
                <a:gd name="connsiteX6146" fmla="*/ 6277022 w 6356369"/>
                <a:gd name="connsiteY6146" fmla="*/ 347797 h 3526875"/>
                <a:gd name="connsiteX6147" fmla="*/ 6310223 w 6356369"/>
                <a:gd name="connsiteY6147" fmla="*/ 318708 h 3526875"/>
                <a:gd name="connsiteX6148" fmla="*/ 6303344 w 6356369"/>
                <a:gd name="connsiteY6148" fmla="*/ 312353 h 3526875"/>
                <a:gd name="connsiteX6149" fmla="*/ 6264758 w 6356369"/>
                <a:gd name="connsiteY6149" fmla="*/ 235706 h 3526875"/>
                <a:gd name="connsiteX6150" fmla="*/ 6188036 w 6356369"/>
                <a:gd name="connsiteY6150" fmla="*/ 197121 h 3526875"/>
                <a:gd name="connsiteX6151" fmla="*/ 6183250 w 6356369"/>
                <a:gd name="connsiteY6151" fmla="*/ 191961 h 3526875"/>
                <a:gd name="connsiteX6152" fmla="*/ 5000276 w 6356369"/>
                <a:gd name="connsiteY6152" fmla="*/ 191961 h 3526875"/>
                <a:gd name="connsiteX6153" fmla="*/ 4969692 w 6356369"/>
                <a:gd name="connsiteY6153" fmla="*/ 227406 h 3526875"/>
                <a:gd name="connsiteX6154" fmla="*/ 4902842 w 6356369"/>
                <a:gd name="connsiteY6154" fmla="*/ 279077 h 3526875"/>
                <a:gd name="connsiteX6155" fmla="*/ 4913610 w 6356369"/>
                <a:gd name="connsiteY6155" fmla="*/ 362902 h 3526875"/>
                <a:gd name="connsiteX6156" fmla="*/ 4910468 w 6356369"/>
                <a:gd name="connsiteY6156" fmla="*/ 407544 h 3526875"/>
                <a:gd name="connsiteX6157" fmla="*/ 5042301 w 6356369"/>
                <a:gd name="connsiteY6157" fmla="*/ 414722 h 3526875"/>
                <a:gd name="connsiteX6158" fmla="*/ 5093972 w 6356369"/>
                <a:gd name="connsiteY6158" fmla="*/ 347872 h 3526875"/>
                <a:gd name="connsiteX6159" fmla="*/ 5127248 w 6356369"/>
                <a:gd name="connsiteY6159" fmla="*/ 318708 h 3526875"/>
                <a:gd name="connsiteX6160" fmla="*/ 5120368 w 6356369"/>
                <a:gd name="connsiteY6160" fmla="*/ 312427 h 3526875"/>
                <a:gd name="connsiteX6161" fmla="*/ 5081708 w 6356369"/>
                <a:gd name="connsiteY6161" fmla="*/ 235781 h 3526875"/>
                <a:gd name="connsiteX6162" fmla="*/ 5005062 w 6356369"/>
                <a:gd name="connsiteY6162" fmla="*/ 197121 h 3526875"/>
                <a:gd name="connsiteX6163" fmla="*/ 5000276 w 6356369"/>
                <a:gd name="connsiteY6163" fmla="*/ 191961 h 3526875"/>
                <a:gd name="connsiteX6164" fmla="*/ 1451575 w 6356369"/>
                <a:gd name="connsiteY6164" fmla="*/ 191886 h 3526875"/>
                <a:gd name="connsiteX6165" fmla="*/ 1420917 w 6356369"/>
                <a:gd name="connsiteY6165" fmla="*/ 227331 h 3526875"/>
                <a:gd name="connsiteX6166" fmla="*/ 1353991 w 6356369"/>
                <a:gd name="connsiteY6166" fmla="*/ 279002 h 3526875"/>
                <a:gd name="connsiteX6167" fmla="*/ 1364759 w 6356369"/>
                <a:gd name="connsiteY6167" fmla="*/ 362827 h 3526875"/>
                <a:gd name="connsiteX6168" fmla="*/ 1361693 w 6356369"/>
                <a:gd name="connsiteY6168" fmla="*/ 407469 h 3526875"/>
                <a:gd name="connsiteX6169" fmla="*/ 1493450 w 6356369"/>
                <a:gd name="connsiteY6169" fmla="*/ 414648 h 3526875"/>
                <a:gd name="connsiteX6170" fmla="*/ 1545121 w 6356369"/>
                <a:gd name="connsiteY6170" fmla="*/ 347797 h 3526875"/>
                <a:gd name="connsiteX6171" fmla="*/ 1578472 w 6356369"/>
                <a:gd name="connsiteY6171" fmla="*/ 318708 h 3526875"/>
                <a:gd name="connsiteX6172" fmla="*/ 1571592 w 6356369"/>
                <a:gd name="connsiteY6172" fmla="*/ 312427 h 3526875"/>
                <a:gd name="connsiteX6173" fmla="*/ 1532933 w 6356369"/>
                <a:gd name="connsiteY6173" fmla="*/ 235781 h 3526875"/>
                <a:gd name="connsiteX6174" fmla="*/ 1456286 w 6356369"/>
                <a:gd name="connsiteY6174" fmla="*/ 197046 h 3526875"/>
                <a:gd name="connsiteX6175" fmla="*/ 1451575 w 6356369"/>
                <a:gd name="connsiteY6175" fmla="*/ 191886 h 3526875"/>
                <a:gd name="connsiteX6176" fmla="*/ 4162547 w 6356369"/>
                <a:gd name="connsiteY6176" fmla="*/ 187175 h 3526875"/>
                <a:gd name="connsiteX6177" fmla="*/ 4153649 w 6356369"/>
                <a:gd name="connsiteY6177" fmla="*/ 197121 h 3526875"/>
                <a:gd name="connsiteX6178" fmla="*/ 4077002 w 6356369"/>
                <a:gd name="connsiteY6178" fmla="*/ 235781 h 3526875"/>
                <a:gd name="connsiteX6179" fmla="*/ 4034977 w 6356369"/>
                <a:gd name="connsiteY6179" fmla="*/ 315717 h 3526875"/>
                <a:gd name="connsiteX6180" fmla="*/ 4072441 w 6356369"/>
                <a:gd name="connsiteY6180" fmla="*/ 347797 h 3526875"/>
                <a:gd name="connsiteX6181" fmla="*/ 4124112 w 6356369"/>
                <a:gd name="connsiteY6181" fmla="*/ 414722 h 3526875"/>
                <a:gd name="connsiteX6182" fmla="*/ 4255794 w 6356369"/>
                <a:gd name="connsiteY6182" fmla="*/ 407544 h 3526875"/>
                <a:gd name="connsiteX6183" fmla="*/ 4255720 w 6356369"/>
                <a:gd name="connsiteY6183" fmla="*/ 407020 h 3526875"/>
                <a:gd name="connsiteX6184" fmla="*/ 4255645 w 6356369"/>
                <a:gd name="connsiteY6184" fmla="*/ 406422 h 3526875"/>
                <a:gd name="connsiteX6185" fmla="*/ 4255645 w 6356369"/>
                <a:gd name="connsiteY6185" fmla="*/ 406347 h 3526875"/>
                <a:gd name="connsiteX6186" fmla="*/ 4255645 w 6356369"/>
                <a:gd name="connsiteY6186" fmla="*/ 406123 h 3526875"/>
                <a:gd name="connsiteX6187" fmla="*/ 4252878 w 6356369"/>
                <a:gd name="connsiteY6187" fmla="*/ 362827 h 3526875"/>
                <a:gd name="connsiteX6188" fmla="*/ 4263646 w 6356369"/>
                <a:gd name="connsiteY6188" fmla="*/ 279002 h 3526875"/>
                <a:gd name="connsiteX6189" fmla="*/ 4196720 w 6356369"/>
                <a:gd name="connsiteY6189" fmla="*/ 227331 h 3526875"/>
                <a:gd name="connsiteX6190" fmla="*/ 4168006 w 6356369"/>
                <a:gd name="connsiteY6190" fmla="*/ 194578 h 3526875"/>
                <a:gd name="connsiteX6191" fmla="*/ 4162547 w 6356369"/>
                <a:gd name="connsiteY6191" fmla="*/ 187175 h 3526875"/>
                <a:gd name="connsiteX6192" fmla="*/ 1796672 w 6356369"/>
                <a:gd name="connsiteY6192" fmla="*/ 187175 h 3526875"/>
                <a:gd name="connsiteX6193" fmla="*/ 1787848 w 6356369"/>
                <a:gd name="connsiteY6193" fmla="*/ 197121 h 3526875"/>
                <a:gd name="connsiteX6194" fmla="*/ 1711127 w 6356369"/>
                <a:gd name="connsiteY6194" fmla="*/ 235781 h 3526875"/>
                <a:gd name="connsiteX6195" fmla="*/ 1669027 w 6356369"/>
                <a:gd name="connsiteY6195" fmla="*/ 315717 h 3526875"/>
                <a:gd name="connsiteX6196" fmla="*/ 1706490 w 6356369"/>
                <a:gd name="connsiteY6196" fmla="*/ 347797 h 3526875"/>
                <a:gd name="connsiteX6197" fmla="*/ 1758236 w 6356369"/>
                <a:gd name="connsiteY6197" fmla="*/ 414722 h 3526875"/>
                <a:gd name="connsiteX6198" fmla="*/ 1889994 w 6356369"/>
                <a:gd name="connsiteY6198" fmla="*/ 407544 h 3526875"/>
                <a:gd name="connsiteX6199" fmla="*/ 1886927 w 6356369"/>
                <a:gd name="connsiteY6199" fmla="*/ 362902 h 3526875"/>
                <a:gd name="connsiteX6200" fmla="*/ 1897696 w 6356369"/>
                <a:gd name="connsiteY6200" fmla="*/ 279077 h 3526875"/>
                <a:gd name="connsiteX6201" fmla="*/ 1830770 w 6356369"/>
                <a:gd name="connsiteY6201" fmla="*/ 227406 h 3526875"/>
                <a:gd name="connsiteX6202" fmla="*/ 1796672 w 6356369"/>
                <a:gd name="connsiteY6202" fmla="*/ 187175 h 3526875"/>
                <a:gd name="connsiteX6203" fmla="*/ 5345522 w 6356369"/>
                <a:gd name="connsiteY6203" fmla="*/ 187101 h 3526875"/>
                <a:gd name="connsiteX6204" fmla="*/ 5336624 w 6356369"/>
                <a:gd name="connsiteY6204" fmla="*/ 197121 h 3526875"/>
                <a:gd name="connsiteX6205" fmla="*/ 5259978 w 6356369"/>
                <a:gd name="connsiteY6205" fmla="*/ 235781 h 3526875"/>
                <a:gd name="connsiteX6206" fmla="*/ 5217878 w 6356369"/>
                <a:gd name="connsiteY6206" fmla="*/ 315717 h 3526875"/>
                <a:gd name="connsiteX6207" fmla="*/ 5255341 w 6356369"/>
                <a:gd name="connsiteY6207" fmla="*/ 347797 h 3526875"/>
                <a:gd name="connsiteX6208" fmla="*/ 5307012 w 6356369"/>
                <a:gd name="connsiteY6208" fmla="*/ 414722 h 3526875"/>
                <a:gd name="connsiteX6209" fmla="*/ 5438769 w 6356369"/>
                <a:gd name="connsiteY6209" fmla="*/ 407544 h 3526875"/>
                <a:gd name="connsiteX6210" fmla="*/ 5435779 w 6356369"/>
                <a:gd name="connsiteY6210" fmla="*/ 362902 h 3526875"/>
                <a:gd name="connsiteX6211" fmla="*/ 5446546 w 6356369"/>
                <a:gd name="connsiteY6211" fmla="*/ 279077 h 3526875"/>
                <a:gd name="connsiteX6212" fmla="*/ 5379621 w 6356369"/>
                <a:gd name="connsiteY6212" fmla="*/ 227406 h 3526875"/>
                <a:gd name="connsiteX6213" fmla="*/ 5345522 w 6356369"/>
                <a:gd name="connsiteY6213" fmla="*/ 187101 h 3526875"/>
                <a:gd name="connsiteX6214" fmla="*/ 613846 w 6356369"/>
                <a:gd name="connsiteY6214" fmla="*/ 187101 h 3526875"/>
                <a:gd name="connsiteX6215" fmla="*/ 604873 w 6356369"/>
                <a:gd name="connsiteY6215" fmla="*/ 197121 h 3526875"/>
                <a:gd name="connsiteX6216" fmla="*/ 528301 w 6356369"/>
                <a:gd name="connsiteY6216" fmla="*/ 235781 h 3526875"/>
                <a:gd name="connsiteX6217" fmla="*/ 486202 w 6356369"/>
                <a:gd name="connsiteY6217" fmla="*/ 315717 h 3526875"/>
                <a:gd name="connsiteX6218" fmla="*/ 523665 w 6356369"/>
                <a:gd name="connsiteY6218" fmla="*/ 347797 h 3526875"/>
                <a:gd name="connsiteX6219" fmla="*/ 575411 w 6356369"/>
                <a:gd name="connsiteY6219" fmla="*/ 414648 h 3526875"/>
                <a:gd name="connsiteX6220" fmla="*/ 707168 w 6356369"/>
                <a:gd name="connsiteY6220" fmla="*/ 407469 h 3526875"/>
                <a:gd name="connsiteX6221" fmla="*/ 704102 w 6356369"/>
                <a:gd name="connsiteY6221" fmla="*/ 362827 h 3526875"/>
                <a:gd name="connsiteX6222" fmla="*/ 714870 w 6356369"/>
                <a:gd name="connsiteY6222" fmla="*/ 279002 h 3526875"/>
                <a:gd name="connsiteX6223" fmla="*/ 647944 w 6356369"/>
                <a:gd name="connsiteY6223" fmla="*/ 227331 h 3526875"/>
                <a:gd name="connsiteX6224" fmla="*/ 613846 w 6356369"/>
                <a:gd name="connsiteY6224" fmla="*/ 187101 h 3526875"/>
                <a:gd name="connsiteX6225" fmla="*/ 2979572 w 6356369"/>
                <a:gd name="connsiteY6225" fmla="*/ 187026 h 3526875"/>
                <a:gd name="connsiteX6226" fmla="*/ 2970748 w 6356369"/>
                <a:gd name="connsiteY6226" fmla="*/ 196971 h 3526875"/>
                <a:gd name="connsiteX6227" fmla="*/ 2894102 w 6356369"/>
                <a:gd name="connsiteY6227" fmla="*/ 235631 h 3526875"/>
                <a:gd name="connsiteX6228" fmla="*/ 2855442 w 6356369"/>
                <a:gd name="connsiteY6228" fmla="*/ 312278 h 3526875"/>
                <a:gd name="connsiteX6229" fmla="*/ 2852002 w 6356369"/>
                <a:gd name="connsiteY6229" fmla="*/ 315568 h 3526875"/>
                <a:gd name="connsiteX6230" fmla="*/ 2889465 w 6356369"/>
                <a:gd name="connsiteY6230" fmla="*/ 347647 h 3526875"/>
                <a:gd name="connsiteX6231" fmla="*/ 2941211 w 6356369"/>
                <a:gd name="connsiteY6231" fmla="*/ 414648 h 3526875"/>
                <a:gd name="connsiteX6232" fmla="*/ 3072969 w 6356369"/>
                <a:gd name="connsiteY6232" fmla="*/ 407469 h 3526875"/>
                <a:gd name="connsiteX6233" fmla="*/ 3069978 w 6356369"/>
                <a:gd name="connsiteY6233" fmla="*/ 362827 h 3526875"/>
                <a:gd name="connsiteX6234" fmla="*/ 3080671 w 6356369"/>
                <a:gd name="connsiteY6234" fmla="*/ 279002 h 3526875"/>
                <a:gd name="connsiteX6235" fmla="*/ 3014942 w 6356369"/>
                <a:gd name="connsiteY6235" fmla="*/ 228452 h 3526875"/>
                <a:gd name="connsiteX6236" fmla="*/ 3013745 w 6356369"/>
                <a:gd name="connsiteY6236" fmla="*/ 227331 h 3526875"/>
                <a:gd name="connsiteX6237" fmla="*/ 3007090 w 6356369"/>
                <a:gd name="connsiteY6237" fmla="*/ 220376 h 3526875"/>
                <a:gd name="connsiteX6238" fmla="*/ 3006118 w 6356369"/>
                <a:gd name="connsiteY6238" fmla="*/ 219330 h 3526875"/>
                <a:gd name="connsiteX6239" fmla="*/ 3005818 w 6356369"/>
                <a:gd name="connsiteY6239" fmla="*/ 219031 h 3526875"/>
                <a:gd name="connsiteX6240" fmla="*/ 2979572 w 6356369"/>
                <a:gd name="connsiteY6240" fmla="*/ 187026 h 3526875"/>
                <a:gd name="connsiteX6241" fmla="*/ 2003431 w 6356369"/>
                <a:gd name="connsiteY6241" fmla="*/ 182090 h 3526875"/>
                <a:gd name="connsiteX6242" fmla="*/ 1959312 w 6356369"/>
                <a:gd name="connsiteY6242" fmla="*/ 253577 h 3526875"/>
                <a:gd name="connsiteX6243" fmla="*/ 1970603 w 6356369"/>
                <a:gd name="connsiteY6243" fmla="*/ 257915 h 3526875"/>
                <a:gd name="connsiteX6244" fmla="*/ 1983615 w 6356369"/>
                <a:gd name="connsiteY6244" fmla="*/ 262102 h 3526875"/>
                <a:gd name="connsiteX6245" fmla="*/ 1983914 w 6356369"/>
                <a:gd name="connsiteY6245" fmla="*/ 262177 h 3526875"/>
                <a:gd name="connsiteX6246" fmla="*/ 2039922 w 6356369"/>
                <a:gd name="connsiteY6246" fmla="*/ 272870 h 3526875"/>
                <a:gd name="connsiteX6247" fmla="*/ 2041118 w 6356369"/>
                <a:gd name="connsiteY6247" fmla="*/ 272945 h 3526875"/>
                <a:gd name="connsiteX6248" fmla="*/ 2050690 w 6356369"/>
                <a:gd name="connsiteY6248" fmla="*/ 215666 h 3526875"/>
                <a:gd name="connsiteX6249" fmla="*/ 2003431 w 6356369"/>
                <a:gd name="connsiteY6249" fmla="*/ 182090 h 3526875"/>
                <a:gd name="connsiteX6250" fmla="*/ 5980006 w 6356369"/>
                <a:gd name="connsiteY6250" fmla="*/ 182016 h 3526875"/>
                <a:gd name="connsiteX6251" fmla="*/ 5932748 w 6356369"/>
                <a:gd name="connsiteY6251" fmla="*/ 215740 h 3526875"/>
                <a:gd name="connsiteX6252" fmla="*/ 5941122 w 6356369"/>
                <a:gd name="connsiteY6252" fmla="*/ 259709 h 3526875"/>
                <a:gd name="connsiteX6253" fmla="*/ 5942469 w 6356369"/>
                <a:gd name="connsiteY6253" fmla="*/ 272870 h 3526875"/>
                <a:gd name="connsiteX6254" fmla="*/ 6024126 w 6356369"/>
                <a:gd name="connsiteY6254" fmla="*/ 253503 h 3526875"/>
                <a:gd name="connsiteX6255" fmla="*/ 5980006 w 6356369"/>
                <a:gd name="connsiteY6255" fmla="*/ 182016 h 3526875"/>
                <a:gd name="connsiteX6256" fmla="*/ 5552281 w 6356369"/>
                <a:gd name="connsiteY6256" fmla="*/ 182016 h 3526875"/>
                <a:gd name="connsiteX6257" fmla="*/ 5541738 w 6356369"/>
                <a:gd name="connsiteY6257" fmla="*/ 195102 h 3526875"/>
                <a:gd name="connsiteX6258" fmla="*/ 5532390 w 6356369"/>
                <a:gd name="connsiteY6258" fmla="*/ 208487 h 3526875"/>
                <a:gd name="connsiteX6259" fmla="*/ 5508163 w 6356369"/>
                <a:gd name="connsiteY6259" fmla="*/ 253577 h 3526875"/>
                <a:gd name="connsiteX6260" fmla="*/ 5520202 w 6356369"/>
                <a:gd name="connsiteY6260" fmla="*/ 258139 h 3526875"/>
                <a:gd name="connsiteX6261" fmla="*/ 5525062 w 6356369"/>
                <a:gd name="connsiteY6261" fmla="*/ 259784 h 3526875"/>
                <a:gd name="connsiteX6262" fmla="*/ 5588624 w 6356369"/>
                <a:gd name="connsiteY6262" fmla="*/ 272870 h 3526875"/>
                <a:gd name="connsiteX6263" fmla="*/ 5589819 w 6356369"/>
                <a:gd name="connsiteY6263" fmla="*/ 272945 h 3526875"/>
                <a:gd name="connsiteX6264" fmla="*/ 5599466 w 6356369"/>
                <a:gd name="connsiteY6264" fmla="*/ 215666 h 3526875"/>
                <a:gd name="connsiteX6265" fmla="*/ 5552281 w 6356369"/>
                <a:gd name="connsiteY6265" fmla="*/ 182016 h 3526875"/>
                <a:gd name="connsiteX6266" fmla="*/ 4797032 w 6356369"/>
                <a:gd name="connsiteY6266" fmla="*/ 182016 h 3526875"/>
                <a:gd name="connsiteX6267" fmla="*/ 4749772 w 6356369"/>
                <a:gd name="connsiteY6267" fmla="*/ 215666 h 3526875"/>
                <a:gd name="connsiteX6268" fmla="*/ 4759418 w 6356369"/>
                <a:gd name="connsiteY6268" fmla="*/ 272870 h 3526875"/>
                <a:gd name="connsiteX6269" fmla="*/ 4841225 w 6356369"/>
                <a:gd name="connsiteY6269" fmla="*/ 253503 h 3526875"/>
                <a:gd name="connsiteX6270" fmla="*/ 4797032 w 6356369"/>
                <a:gd name="connsiteY6270" fmla="*/ 182016 h 3526875"/>
                <a:gd name="connsiteX6271" fmla="*/ 4369306 w 6356369"/>
                <a:gd name="connsiteY6271" fmla="*/ 182016 h 3526875"/>
                <a:gd name="connsiteX6272" fmla="*/ 4325187 w 6356369"/>
                <a:gd name="connsiteY6272" fmla="*/ 253503 h 3526875"/>
                <a:gd name="connsiteX6273" fmla="*/ 4337302 w 6356369"/>
                <a:gd name="connsiteY6273" fmla="*/ 258064 h 3526875"/>
                <a:gd name="connsiteX6274" fmla="*/ 4342162 w 6356369"/>
                <a:gd name="connsiteY6274" fmla="*/ 259709 h 3526875"/>
                <a:gd name="connsiteX6275" fmla="*/ 4405723 w 6356369"/>
                <a:gd name="connsiteY6275" fmla="*/ 272796 h 3526875"/>
                <a:gd name="connsiteX6276" fmla="*/ 4406994 w 6356369"/>
                <a:gd name="connsiteY6276" fmla="*/ 272870 h 3526875"/>
                <a:gd name="connsiteX6277" fmla="*/ 4416566 w 6356369"/>
                <a:gd name="connsiteY6277" fmla="*/ 215666 h 3526875"/>
                <a:gd name="connsiteX6278" fmla="*/ 4369306 w 6356369"/>
                <a:gd name="connsiteY6278" fmla="*/ 182016 h 3526875"/>
                <a:gd name="connsiteX6279" fmla="*/ 3614132 w 6356369"/>
                <a:gd name="connsiteY6279" fmla="*/ 182016 h 3526875"/>
                <a:gd name="connsiteX6280" fmla="*/ 3566946 w 6356369"/>
                <a:gd name="connsiteY6280" fmla="*/ 215666 h 3526875"/>
                <a:gd name="connsiteX6281" fmla="*/ 3576518 w 6356369"/>
                <a:gd name="connsiteY6281" fmla="*/ 272870 h 3526875"/>
                <a:gd name="connsiteX6282" fmla="*/ 3658324 w 6356369"/>
                <a:gd name="connsiteY6282" fmla="*/ 253503 h 3526875"/>
                <a:gd name="connsiteX6283" fmla="*/ 3614132 w 6356369"/>
                <a:gd name="connsiteY6283" fmla="*/ 182016 h 3526875"/>
                <a:gd name="connsiteX6284" fmla="*/ 3186406 w 6356369"/>
                <a:gd name="connsiteY6284" fmla="*/ 182016 h 3526875"/>
                <a:gd name="connsiteX6285" fmla="*/ 3175788 w 6356369"/>
                <a:gd name="connsiteY6285" fmla="*/ 195102 h 3526875"/>
                <a:gd name="connsiteX6286" fmla="*/ 3146475 w 6356369"/>
                <a:gd name="connsiteY6286" fmla="*/ 244006 h 3526875"/>
                <a:gd name="connsiteX6287" fmla="*/ 3146400 w 6356369"/>
                <a:gd name="connsiteY6287" fmla="*/ 244156 h 3526875"/>
                <a:gd name="connsiteX6288" fmla="*/ 3142212 w 6356369"/>
                <a:gd name="connsiteY6288" fmla="*/ 253503 h 3526875"/>
                <a:gd name="connsiteX6289" fmla="*/ 3155523 w 6356369"/>
                <a:gd name="connsiteY6289" fmla="*/ 258438 h 3526875"/>
                <a:gd name="connsiteX6290" fmla="*/ 3156794 w 6356369"/>
                <a:gd name="connsiteY6290" fmla="*/ 258887 h 3526875"/>
                <a:gd name="connsiteX6291" fmla="*/ 3159261 w 6356369"/>
                <a:gd name="connsiteY6291" fmla="*/ 259709 h 3526875"/>
                <a:gd name="connsiteX6292" fmla="*/ 3159710 w 6356369"/>
                <a:gd name="connsiteY6292" fmla="*/ 259859 h 3526875"/>
                <a:gd name="connsiteX6293" fmla="*/ 3222822 w 6356369"/>
                <a:gd name="connsiteY6293" fmla="*/ 272796 h 3526875"/>
                <a:gd name="connsiteX6294" fmla="*/ 3224019 w 6356369"/>
                <a:gd name="connsiteY6294" fmla="*/ 272870 h 3526875"/>
                <a:gd name="connsiteX6295" fmla="*/ 3233665 w 6356369"/>
                <a:gd name="connsiteY6295" fmla="*/ 215666 h 3526875"/>
                <a:gd name="connsiteX6296" fmla="*/ 3186406 w 6356369"/>
                <a:gd name="connsiteY6296" fmla="*/ 182016 h 3526875"/>
                <a:gd name="connsiteX6297" fmla="*/ 2431231 w 6356369"/>
                <a:gd name="connsiteY6297" fmla="*/ 182016 h 3526875"/>
                <a:gd name="connsiteX6298" fmla="*/ 2383971 w 6356369"/>
                <a:gd name="connsiteY6298" fmla="*/ 215666 h 3526875"/>
                <a:gd name="connsiteX6299" fmla="*/ 2393543 w 6356369"/>
                <a:gd name="connsiteY6299" fmla="*/ 272870 h 3526875"/>
                <a:gd name="connsiteX6300" fmla="*/ 2475350 w 6356369"/>
                <a:gd name="connsiteY6300" fmla="*/ 253503 h 3526875"/>
                <a:gd name="connsiteX6301" fmla="*/ 2431231 w 6356369"/>
                <a:gd name="connsiteY6301" fmla="*/ 182016 h 3526875"/>
                <a:gd name="connsiteX6302" fmla="*/ 1248330 w 6356369"/>
                <a:gd name="connsiteY6302" fmla="*/ 182016 h 3526875"/>
                <a:gd name="connsiteX6303" fmla="*/ 1200996 w 6356369"/>
                <a:gd name="connsiteY6303" fmla="*/ 215666 h 3526875"/>
                <a:gd name="connsiteX6304" fmla="*/ 1210643 w 6356369"/>
                <a:gd name="connsiteY6304" fmla="*/ 272870 h 3526875"/>
                <a:gd name="connsiteX6305" fmla="*/ 1292449 w 6356369"/>
                <a:gd name="connsiteY6305" fmla="*/ 253503 h 3526875"/>
                <a:gd name="connsiteX6306" fmla="*/ 1248330 w 6356369"/>
                <a:gd name="connsiteY6306" fmla="*/ 182016 h 3526875"/>
                <a:gd name="connsiteX6307" fmla="*/ 820456 w 6356369"/>
                <a:gd name="connsiteY6307" fmla="*/ 182016 h 3526875"/>
                <a:gd name="connsiteX6308" fmla="*/ 776337 w 6356369"/>
                <a:gd name="connsiteY6308" fmla="*/ 253503 h 3526875"/>
                <a:gd name="connsiteX6309" fmla="*/ 788302 w 6356369"/>
                <a:gd name="connsiteY6309" fmla="*/ 258064 h 3526875"/>
                <a:gd name="connsiteX6310" fmla="*/ 793311 w 6356369"/>
                <a:gd name="connsiteY6310" fmla="*/ 259709 h 3526875"/>
                <a:gd name="connsiteX6311" fmla="*/ 856872 w 6356369"/>
                <a:gd name="connsiteY6311" fmla="*/ 272796 h 3526875"/>
                <a:gd name="connsiteX6312" fmla="*/ 858143 w 6356369"/>
                <a:gd name="connsiteY6312" fmla="*/ 272870 h 3526875"/>
                <a:gd name="connsiteX6313" fmla="*/ 867789 w 6356369"/>
                <a:gd name="connsiteY6313" fmla="*/ 215666 h 3526875"/>
                <a:gd name="connsiteX6314" fmla="*/ 820456 w 6356369"/>
                <a:gd name="connsiteY6314" fmla="*/ 182016 h 3526875"/>
                <a:gd name="connsiteX6315" fmla="*/ 3097346 w 6356369"/>
                <a:gd name="connsiteY6315" fmla="*/ 62896 h 3526875"/>
                <a:gd name="connsiteX6316" fmla="*/ 3093009 w 6356369"/>
                <a:gd name="connsiteY6316" fmla="*/ 65662 h 3526875"/>
                <a:gd name="connsiteX6317" fmla="*/ 3074764 w 6356369"/>
                <a:gd name="connsiteY6317" fmla="*/ 78749 h 3526875"/>
                <a:gd name="connsiteX6318" fmla="*/ 3066089 w 6356369"/>
                <a:gd name="connsiteY6318" fmla="*/ 85927 h 3526875"/>
                <a:gd name="connsiteX6319" fmla="*/ 3066089 w 6356369"/>
                <a:gd name="connsiteY6319" fmla="*/ 85853 h 3526875"/>
                <a:gd name="connsiteX6320" fmla="*/ 3066015 w 6356369"/>
                <a:gd name="connsiteY6320" fmla="*/ 85927 h 3526875"/>
                <a:gd name="connsiteX6321" fmla="*/ 3057265 w 6356369"/>
                <a:gd name="connsiteY6321" fmla="*/ 93704 h 3526875"/>
                <a:gd name="connsiteX6322" fmla="*/ 3056966 w 6356369"/>
                <a:gd name="connsiteY6322" fmla="*/ 94003 h 3526875"/>
                <a:gd name="connsiteX6323" fmla="*/ 3049414 w 6356369"/>
                <a:gd name="connsiteY6323" fmla="*/ 101406 h 3526875"/>
                <a:gd name="connsiteX6324" fmla="*/ 3042684 w 6356369"/>
                <a:gd name="connsiteY6324" fmla="*/ 108286 h 3526875"/>
                <a:gd name="connsiteX6325" fmla="*/ 3012399 w 6356369"/>
                <a:gd name="connsiteY6325" fmla="*/ 146795 h 3526875"/>
                <a:gd name="connsiteX6326" fmla="*/ 3042609 w 6356369"/>
                <a:gd name="connsiteY6326" fmla="*/ 185231 h 3526875"/>
                <a:gd name="connsiteX6327" fmla="*/ 3049115 w 6356369"/>
                <a:gd name="connsiteY6327" fmla="*/ 191886 h 3526875"/>
                <a:gd name="connsiteX6328" fmla="*/ 3049189 w 6356369"/>
                <a:gd name="connsiteY6328" fmla="*/ 191961 h 3526875"/>
                <a:gd name="connsiteX6329" fmla="*/ 3097570 w 6356369"/>
                <a:gd name="connsiteY6329" fmla="*/ 230546 h 3526875"/>
                <a:gd name="connsiteX6330" fmla="*/ 3101085 w 6356369"/>
                <a:gd name="connsiteY6330" fmla="*/ 222695 h 3526875"/>
                <a:gd name="connsiteX6331" fmla="*/ 3135706 w 6356369"/>
                <a:gd name="connsiteY6331" fmla="*/ 165041 h 3526875"/>
                <a:gd name="connsiteX6332" fmla="*/ 3144007 w 6356369"/>
                <a:gd name="connsiteY6332" fmla="*/ 154423 h 3526875"/>
                <a:gd name="connsiteX6333" fmla="*/ 3146550 w 6356369"/>
                <a:gd name="connsiteY6333" fmla="*/ 151357 h 3526875"/>
                <a:gd name="connsiteX6334" fmla="*/ 3150438 w 6356369"/>
                <a:gd name="connsiteY6334" fmla="*/ 146721 h 3526875"/>
                <a:gd name="connsiteX6335" fmla="*/ 3146550 w 6356369"/>
                <a:gd name="connsiteY6335" fmla="*/ 142010 h 3526875"/>
                <a:gd name="connsiteX6336" fmla="*/ 3144082 w 6356369"/>
                <a:gd name="connsiteY6336" fmla="*/ 139019 h 3526875"/>
                <a:gd name="connsiteX6337" fmla="*/ 3135782 w 6356369"/>
                <a:gd name="connsiteY6337" fmla="*/ 128401 h 3526875"/>
                <a:gd name="connsiteX6338" fmla="*/ 3100860 w 6356369"/>
                <a:gd name="connsiteY6338" fmla="*/ 70673 h 3526875"/>
                <a:gd name="connsiteX6339" fmla="*/ 3097346 w 6356369"/>
                <a:gd name="connsiteY6339" fmla="*/ 62896 h 3526875"/>
                <a:gd name="connsiteX6340" fmla="*/ 6068916 w 6356369"/>
                <a:gd name="connsiteY6340" fmla="*/ 62821 h 3526875"/>
                <a:gd name="connsiteX6341" fmla="*/ 6015900 w 6356369"/>
                <a:gd name="connsiteY6341" fmla="*/ 146646 h 3526875"/>
                <a:gd name="connsiteX6342" fmla="*/ 6068842 w 6356369"/>
                <a:gd name="connsiteY6342" fmla="*/ 230471 h 3526875"/>
                <a:gd name="connsiteX6343" fmla="*/ 6117223 w 6356369"/>
                <a:gd name="connsiteY6343" fmla="*/ 191886 h 3526875"/>
                <a:gd name="connsiteX6344" fmla="*/ 6153938 w 6356369"/>
                <a:gd name="connsiteY6344" fmla="*/ 146646 h 3526875"/>
                <a:gd name="connsiteX6345" fmla="*/ 6117223 w 6356369"/>
                <a:gd name="connsiteY6345" fmla="*/ 101555 h 3526875"/>
                <a:gd name="connsiteX6346" fmla="*/ 6117073 w 6356369"/>
                <a:gd name="connsiteY6346" fmla="*/ 101406 h 3526875"/>
                <a:gd name="connsiteX6347" fmla="*/ 6100323 w 6356369"/>
                <a:gd name="connsiteY6347" fmla="*/ 86002 h 3526875"/>
                <a:gd name="connsiteX6348" fmla="*/ 6073404 w 6356369"/>
                <a:gd name="connsiteY6348" fmla="*/ 65662 h 3526875"/>
                <a:gd name="connsiteX6349" fmla="*/ 6071758 w 6356369"/>
                <a:gd name="connsiteY6349" fmla="*/ 64616 h 3526875"/>
                <a:gd name="connsiteX6350" fmla="*/ 6068916 w 6356369"/>
                <a:gd name="connsiteY6350" fmla="*/ 62821 h 3526875"/>
                <a:gd name="connsiteX6351" fmla="*/ 4885792 w 6356369"/>
                <a:gd name="connsiteY6351" fmla="*/ 62821 h 3526875"/>
                <a:gd name="connsiteX6352" fmla="*/ 4832774 w 6356369"/>
                <a:gd name="connsiteY6352" fmla="*/ 146646 h 3526875"/>
                <a:gd name="connsiteX6353" fmla="*/ 4885792 w 6356369"/>
                <a:gd name="connsiteY6353" fmla="*/ 230471 h 3526875"/>
                <a:gd name="connsiteX6354" fmla="*/ 4934172 w 6356369"/>
                <a:gd name="connsiteY6354" fmla="*/ 191886 h 3526875"/>
                <a:gd name="connsiteX6355" fmla="*/ 4970888 w 6356369"/>
                <a:gd name="connsiteY6355" fmla="*/ 146646 h 3526875"/>
                <a:gd name="connsiteX6356" fmla="*/ 4934172 w 6356369"/>
                <a:gd name="connsiteY6356" fmla="*/ 101481 h 3526875"/>
                <a:gd name="connsiteX6357" fmla="*/ 4917348 w 6356369"/>
                <a:gd name="connsiteY6357" fmla="*/ 85927 h 3526875"/>
                <a:gd name="connsiteX6358" fmla="*/ 4890279 w 6356369"/>
                <a:gd name="connsiteY6358" fmla="*/ 65662 h 3526875"/>
                <a:gd name="connsiteX6359" fmla="*/ 4885792 w 6356369"/>
                <a:gd name="connsiteY6359" fmla="*/ 62821 h 3526875"/>
                <a:gd name="connsiteX6360" fmla="*/ 4280396 w 6356369"/>
                <a:gd name="connsiteY6360" fmla="*/ 62821 h 3526875"/>
                <a:gd name="connsiteX6361" fmla="*/ 4279947 w 6356369"/>
                <a:gd name="connsiteY6361" fmla="*/ 63120 h 3526875"/>
                <a:gd name="connsiteX6362" fmla="*/ 4275835 w 6356369"/>
                <a:gd name="connsiteY6362" fmla="*/ 65737 h 3526875"/>
                <a:gd name="connsiteX6363" fmla="*/ 4257664 w 6356369"/>
                <a:gd name="connsiteY6363" fmla="*/ 78749 h 3526875"/>
                <a:gd name="connsiteX6364" fmla="*/ 4240316 w 6356369"/>
                <a:gd name="connsiteY6364" fmla="*/ 93554 h 3526875"/>
                <a:gd name="connsiteX6365" fmla="*/ 4240166 w 6356369"/>
                <a:gd name="connsiteY6365" fmla="*/ 93704 h 3526875"/>
                <a:gd name="connsiteX6366" fmla="*/ 4232090 w 6356369"/>
                <a:gd name="connsiteY6366" fmla="*/ 101555 h 3526875"/>
                <a:gd name="connsiteX6367" fmla="*/ 4231866 w 6356369"/>
                <a:gd name="connsiteY6367" fmla="*/ 101855 h 3526875"/>
                <a:gd name="connsiteX6368" fmla="*/ 4226930 w 6356369"/>
                <a:gd name="connsiteY6368" fmla="*/ 106865 h 3526875"/>
                <a:gd name="connsiteX6369" fmla="*/ 4225734 w 6356369"/>
                <a:gd name="connsiteY6369" fmla="*/ 108136 h 3526875"/>
                <a:gd name="connsiteX6370" fmla="*/ 4225584 w 6356369"/>
                <a:gd name="connsiteY6370" fmla="*/ 108360 h 3526875"/>
                <a:gd name="connsiteX6371" fmla="*/ 4225360 w 6356369"/>
                <a:gd name="connsiteY6371" fmla="*/ 108660 h 3526875"/>
                <a:gd name="connsiteX6372" fmla="*/ 4219602 w 6356369"/>
                <a:gd name="connsiteY6372" fmla="*/ 114941 h 3526875"/>
                <a:gd name="connsiteX6373" fmla="*/ 4219154 w 6356369"/>
                <a:gd name="connsiteY6373" fmla="*/ 115464 h 3526875"/>
                <a:gd name="connsiteX6374" fmla="*/ 4214892 w 6356369"/>
                <a:gd name="connsiteY6374" fmla="*/ 120399 h 3526875"/>
                <a:gd name="connsiteX6375" fmla="*/ 4213545 w 6356369"/>
                <a:gd name="connsiteY6375" fmla="*/ 121969 h 3526875"/>
                <a:gd name="connsiteX6376" fmla="*/ 4213396 w 6356369"/>
                <a:gd name="connsiteY6376" fmla="*/ 122194 h 3526875"/>
                <a:gd name="connsiteX6377" fmla="*/ 4207712 w 6356369"/>
                <a:gd name="connsiteY6377" fmla="*/ 129373 h 3526875"/>
                <a:gd name="connsiteX6378" fmla="*/ 4206741 w 6356369"/>
                <a:gd name="connsiteY6378" fmla="*/ 130644 h 3526875"/>
                <a:gd name="connsiteX6379" fmla="*/ 4201282 w 6356369"/>
                <a:gd name="connsiteY6379" fmla="*/ 138047 h 3526875"/>
                <a:gd name="connsiteX6380" fmla="*/ 4197020 w 6356369"/>
                <a:gd name="connsiteY6380" fmla="*/ 144253 h 3526875"/>
                <a:gd name="connsiteX6381" fmla="*/ 4195450 w 6356369"/>
                <a:gd name="connsiteY6381" fmla="*/ 146646 h 3526875"/>
                <a:gd name="connsiteX6382" fmla="*/ 4197094 w 6356369"/>
                <a:gd name="connsiteY6382" fmla="*/ 149114 h 3526875"/>
                <a:gd name="connsiteX6383" fmla="*/ 4201282 w 6356369"/>
                <a:gd name="connsiteY6383" fmla="*/ 155246 h 3526875"/>
                <a:gd name="connsiteX6384" fmla="*/ 4205469 w 6356369"/>
                <a:gd name="connsiteY6384" fmla="*/ 160929 h 3526875"/>
                <a:gd name="connsiteX6385" fmla="*/ 4207712 w 6356369"/>
                <a:gd name="connsiteY6385" fmla="*/ 163995 h 3526875"/>
                <a:gd name="connsiteX6386" fmla="*/ 4219452 w 6356369"/>
                <a:gd name="connsiteY6386" fmla="*/ 178352 h 3526875"/>
                <a:gd name="connsiteX6387" fmla="*/ 4232164 w 6356369"/>
                <a:gd name="connsiteY6387" fmla="*/ 191886 h 3526875"/>
                <a:gd name="connsiteX6388" fmla="*/ 4280546 w 6356369"/>
                <a:gd name="connsiteY6388" fmla="*/ 230471 h 3526875"/>
                <a:gd name="connsiteX6389" fmla="*/ 4333488 w 6356369"/>
                <a:gd name="connsiteY6389" fmla="*/ 146646 h 3526875"/>
                <a:gd name="connsiteX6390" fmla="*/ 4280396 w 6356369"/>
                <a:gd name="connsiteY6390" fmla="*/ 62821 h 3526875"/>
                <a:gd name="connsiteX6391" fmla="*/ 2519991 w 6356369"/>
                <a:gd name="connsiteY6391" fmla="*/ 62821 h 3526875"/>
                <a:gd name="connsiteX6392" fmla="*/ 2467049 w 6356369"/>
                <a:gd name="connsiteY6392" fmla="*/ 146646 h 3526875"/>
                <a:gd name="connsiteX6393" fmla="*/ 2519991 w 6356369"/>
                <a:gd name="connsiteY6393" fmla="*/ 230471 h 3526875"/>
                <a:gd name="connsiteX6394" fmla="*/ 2568372 w 6356369"/>
                <a:gd name="connsiteY6394" fmla="*/ 191886 h 3526875"/>
                <a:gd name="connsiteX6395" fmla="*/ 2605163 w 6356369"/>
                <a:gd name="connsiteY6395" fmla="*/ 146646 h 3526875"/>
                <a:gd name="connsiteX6396" fmla="*/ 2568447 w 6356369"/>
                <a:gd name="connsiteY6396" fmla="*/ 101555 h 3526875"/>
                <a:gd name="connsiteX6397" fmla="*/ 2568298 w 6356369"/>
                <a:gd name="connsiteY6397" fmla="*/ 101406 h 3526875"/>
                <a:gd name="connsiteX6398" fmla="*/ 2551548 w 6356369"/>
                <a:gd name="connsiteY6398" fmla="*/ 86002 h 3526875"/>
                <a:gd name="connsiteX6399" fmla="*/ 2524478 w 6356369"/>
                <a:gd name="connsiteY6399" fmla="*/ 65662 h 3526875"/>
                <a:gd name="connsiteX6400" fmla="*/ 2522833 w 6356369"/>
                <a:gd name="connsiteY6400" fmla="*/ 64616 h 3526875"/>
                <a:gd name="connsiteX6401" fmla="*/ 2519991 w 6356369"/>
                <a:gd name="connsiteY6401" fmla="*/ 62821 h 3526875"/>
                <a:gd name="connsiteX6402" fmla="*/ 1914595 w 6356369"/>
                <a:gd name="connsiteY6402" fmla="*/ 62821 h 3526875"/>
                <a:gd name="connsiteX6403" fmla="*/ 1910183 w 6356369"/>
                <a:gd name="connsiteY6403" fmla="*/ 65588 h 3526875"/>
                <a:gd name="connsiteX6404" fmla="*/ 1891863 w 6356369"/>
                <a:gd name="connsiteY6404" fmla="*/ 78674 h 3526875"/>
                <a:gd name="connsiteX6405" fmla="*/ 1874515 w 6356369"/>
                <a:gd name="connsiteY6405" fmla="*/ 93480 h 3526875"/>
                <a:gd name="connsiteX6406" fmla="*/ 1874366 w 6356369"/>
                <a:gd name="connsiteY6406" fmla="*/ 93630 h 3526875"/>
                <a:gd name="connsiteX6407" fmla="*/ 1866290 w 6356369"/>
                <a:gd name="connsiteY6407" fmla="*/ 101481 h 3526875"/>
                <a:gd name="connsiteX6408" fmla="*/ 1829574 w 6356369"/>
                <a:gd name="connsiteY6408" fmla="*/ 146646 h 3526875"/>
                <a:gd name="connsiteX6409" fmla="*/ 1866290 w 6356369"/>
                <a:gd name="connsiteY6409" fmla="*/ 191886 h 3526875"/>
                <a:gd name="connsiteX6410" fmla="*/ 1914670 w 6356369"/>
                <a:gd name="connsiteY6410" fmla="*/ 230471 h 3526875"/>
                <a:gd name="connsiteX6411" fmla="*/ 1967612 w 6356369"/>
                <a:gd name="connsiteY6411" fmla="*/ 146646 h 3526875"/>
                <a:gd name="connsiteX6412" fmla="*/ 1914595 w 6356369"/>
                <a:gd name="connsiteY6412" fmla="*/ 62821 h 3526875"/>
                <a:gd name="connsiteX6413" fmla="*/ 1337091 w 6356369"/>
                <a:gd name="connsiteY6413" fmla="*/ 62821 h 3526875"/>
                <a:gd name="connsiteX6414" fmla="*/ 1284149 w 6356369"/>
                <a:gd name="connsiteY6414" fmla="*/ 146646 h 3526875"/>
                <a:gd name="connsiteX6415" fmla="*/ 1337091 w 6356369"/>
                <a:gd name="connsiteY6415" fmla="*/ 230471 h 3526875"/>
                <a:gd name="connsiteX6416" fmla="*/ 1385472 w 6356369"/>
                <a:gd name="connsiteY6416" fmla="*/ 191886 h 3526875"/>
                <a:gd name="connsiteX6417" fmla="*/ 1422188 w 6356369"/>
                <a:gd name="connsiteY6417" fmla="*/ 146721 h 3526875"/>
                <a:gd name="connsiteX6418" fmla="*/ 1385472 w 6356369"/>
                <a:gd name="connsiteY6418" fmla="*/ 101555 h 3526875"/>
                <a:gd name="connsiteX6419" fmla="*/ 1368647 w 6356369"/>
                <a:gd name="connsiteY6419" fmla="*/ 86002 h 3526875"/>
                <a:gd name="connsiteX6420" fmla="*/ 1341578 w 6356369"/>
                <a:gd name="connsiteY6420" fmla="*/ 65662 h 3526875"/>
                <a:gd name="connsiteX6421" fmla="*/ 1337091 w 6356369"/>
                <a:gd name="connsiteY6421" fmla="*/ 62821 h 3526875"/>
                <a:gd name="connsiteX6422" fmla="*/ 731919 w 6356369"/>
                <a:gd name="connsiteY6422" fmla="*/ 62821 h 3526875"/>
                <a:gd name="connsiteX6423" fmla="*/ 727507 w 6356369"/>
                <a:gd name="connsiteY6423" fmla="*/ 65588 h 3526875"/>
                <a:gd name="connsiteX6424" fmla="*/ 709112 w 6356369"/>
                <a:gd name="connsiteY6424" fmla="*/ 78674 h 3526875"/>
                <a:gd name="connsiteX6425" fmla="*/ 691764 w 6356369"/>
                <a:gd name="connsiteY6425" fmla="*/ 93480 h 3526875"/>
                <a:gd name="connsiteX6426" fmla="*/ 691614 w 6356369"/>
                <a:gd name="connsiteY6426" fmla="*/ 93630 h 3526875"/>
                <a:gd name="connsiteX6427" fmla="*/ 683538 w 6356369"/>
                <a:gd name="connsiteY6427" fmla="*/ 101406 h 3526875"/>
                <a:gd name="connsiteX6428" fmla="*/ 683464 w 6356369"/>
                <a:gd name="connsiteY6428" fmla="*/ 101481 h 3526875"/>
                <a:gd name="connsiteX6429" fmla="*/ 646748 w 6356369"/>
                <a:gd name="connsiteY6429" fmla="*/ 146646 h 3526875"/>
                <a:gd name="connsiteX6430" fmla="*/ 683464 w 6356369"/>
                <a:gd name="connsiteY6430" fmla="*/ 191886 h 3526875"/>
                <a:gd name="connsiteX6431" fmla="*/ 731845 w 6356369"/>
                <a:gd name="connsiteY6431" fmla="*/ 230471 h 3526875"/>
                <a:gd name="connsiteX6432" fmla="*/ 784712 w 6356369"/>
                <a:gd name="connsiteY6432" fmla="*/ 146646 h 3526875"/>
                <a:gd name="connsiteX6433" fmla="*/ 731919 w 6356369"/>
                <a:gd name="connsiteY6433" fmla="*/ 62821 h 3526875"/>
                <a:gd name="connsiteX6434" fmla="*/ 5463520 w 6356369"/>
                <a:gd name="connsiteY6434" fmla="*/ 62746 h 3526875"/>
                <a:gd name="connsiteX6435" fmla="*/ 5459034 w 6356369"/>
                <a:gd name="connsiteY6435" fmla="*/ 65588 h 3526875"/>
                <a:gd name="connsiteX6436" fmla="*/ 5440639 w 6356369"/>
                <a:gd name="connsiteY6436" fmla="*/ 78674 h 3526875"/>
                <a:gd name="connsiteX6437" fmla="*/ 5423290 w 6356369"/>
                <a:gd name="connsiteY6437" fmla="*/ 93480 h 3526875"/>
                <a:gd name="connsiteX6438" fmla="*/ 5423141 w 6356369"/>
                <a:gd name="connsiteY6438" fmla="*/ 93630 h 3526875"/>
                <a:gd name="connsiteX6439" fmla="*/ 5415065 w 6356369"/>
                <a:gd name="connsiteY6439" fmla="*/ 101481 h 3526875"/>
                <a:gd name="connsiteX6440" fmla="*/ 5378350 w 6356369"/>
                <a:gd name="connsiteY6440" fmla="*/ 146646 h 3526875"/>
                <a:gd name="connsiteX6441" fmla="*/ 5415065 w 6356369"/>
                <a:gd name="connsiteY6441" fmla="*/ 191886 h 3526875"/>
                <a:gd name="connsiteX6442" fmla="*/ 5463595 w 6356369"/>
                <a:gd name="connsiteY6442" fmla="*/ 230546 h 3526875"/>
                <a:gd name="connsiteX6443" fmla="*/ 5490590 w 6356369"/>
                <a:gd name="connsiteY6443" fmla="*/ 180670 h 3526875"/>
                <a:gd name="connsiteX6444" fmla="*/ 5490590 w 6356369"/>
                <a:gd name="connsiteY6444" fmla="*/ 180595 h 3526875"/>
                <a:gd name="connsiteX6445" fmla="*/ 5501732 w 6356369"/>
                <a:gd name="connsiteY6445" fmla="*/ 164817 h 3526875"/>
                <a:gd name="connsiteX6446" fmla="*/ 5516388 w 6356369"/>
                <a:gd name="connsiteY6446" fmla="*/ 146646 h 3526875"/>
                <a:gd name="connsiteX6447" fmla="*/ 5501732 w 6356369"/>
                <a:gd name="connsiteY6447" fmla="*/ 128475 h 3526875"/>
                <a:gd name="connsiteX6448" fmla="*/ 5501658 w 6356369"/>
                <a:gd name="connsiteY6448" fmla="*/ 128401 h 3526875"/>
                <a:gd name="connsiteX6449" fmla="*/ 5501582 w 6356369"/>
                <a:gd name="connsiteY6449" fmla="*/ 128326 h 3526875"/>
                <a:gd name="connsiteX6450" fmla="*/ 5490590 w 6356369"/>
                <a:gd name="connsiteY6450" fmla="*/ 112697 h 3526875"/>
                <a:gd name="connsiteX6451" fmla="*/ 5463520 w 6356369"/>
                <a:gd name="connsiteY6451" fmla="*/ 62746 h 3526875"/>
                <a:gd name="connsiteX6452" fmla="*/ 3702966 w 6356369"/>
                <a:gd name="connsiteY6452" fmla="*/ 62746 h 3526875"/>
                <a:gd name="connsiteX6453" fmla="*/ 3649950 w 6356369"/>
                <a:gd name="connsiteY6453" fmla="*/ 146571 h 3526875"/>
                <a:gd name="connsiteX6454" fmla="*/ 3702966 w 6356369"/>
                <a:gd name="connsiteY6454" fmla="*/ 230397 h 3526875"/>
                <a:gd name="connsiteX6455" fmla="*/ 3751348 w 6356369"/>
                <a:gd name="connsiteY6455" fmla="*/ 191812 h 3526875"/>
                <a:gd name="connsiteX6456" fmla="*/ 3787989 w 6356369"/>
                <a:gd name="connsiteY6456" fmla="*/ 146646 h 3526875"/>
                <a:gd name="connsiteX6457" fmla="*/ 3751273 w 6356369"/>
                <a:gd name="connsiteY6457" fmla="*/ 101481 h 3526875"/>
                <a:gd name="connsiteX6458" fmla="*/ 3734373 w 6356369"/>
                <a:gd name="connsiteY6458" fmla="*/ 85853 h 3526875"/>
                <a:gd name="connsiteX6459" fmla="*/ 3707528 w 6356369"/>
                <a:gd name="connsiteY6459" fmla="*/ 65662 h 3526875"/>
                <a:gd name="connsiteX6460" fmla="*/ 3707304 w 6356369"/>
                <a:gd name="connsiteY6460" fmla="*/ 65513 h 3526875"/>
                <a:gd name="connsiteX6461" fmla="*/ 3702966 w 6356369"/>
                <a:gd name="connsiteY6461" fmla="*/ 62746 h 3526875"/>
                <a:gd name="connsiteX6462" fmla="*/ 5942543 w 6356369"/>
                <a:gd name="connsiteY6462" fmla="*/ 20572 h 3526875"/>
                <a:gd name="connsiteX6463" fmla="*/ 5942319 w 6356369"/>
                <a:gd name="connsiteY6463" fmla="*/ 22665 h 3526875"/>
                <a:gd name="connsiteX6464" fmla="*/ 5941572 w 6356369"/>
                <a:gd name="connsiteY6464" fmla="*/ 30518 h 3526875"/>
                <a:gd name="connsiteX6465" fmla="*/ 5941347 w 6356369"/>
                <a:gd name="connsiteY6465" fmla="*/ 32536 h 3526875"/>
                <a:gd name="connsiteX6466" fmla="*/ 5941347 w 6356369"/>
                <a:gd name="connsiteY6466" fmla="*/ 32611 h 3526875"/>
                <a:gd name="connsiteX6467" fmla="*/ 5941272 w 6356369"/>
                <a:gd name="connsiteY6467" fmla="*/ 33359 h 3526875"/>
                <a:gd name="connsiteX6468" fmla="*/ 5941122 w 6356369"/>
                <a:gd name="connsiteY6468" fmla="*/ 34256 h 3526875"/>
                <a:gd name="connsiteX6469" fmla="*/ 5932822 w 6356369"/>
                <a:gd name="connsiteY6469" fmla="*/ 77627 h 3526875"/>
                <a:gd name="connsiteX6470" fmla="*/ 5980006 w 6356369"/>
                <a:gd name="connsiteY6470" fmla="*/ 111277 h 3526875"/>
                <a:gd name="connsiteX6471" fmla="*/ 6024350 w 6356369"/>
                <a:gd name="connsiteY6471" fmla="*/ 39939 h 3526875"/>
                <a:gd name="connsiteX6472" fmla="*/ 6022406 w 6356369"/>
                <a:gd name="connsiteY6472" fmla="*/ 39191 h 3526875"/>
                <a:gd name="connsiteX6473" fmla="*/ 6021808 w 6356369"/>
                <a:gd name="connsiteY6473" fmla="*/ 38967 h 3526875"/>
                <a:gd name="connsiteX6474" fmla="*/ 5992420 w 6356369"/>
                <a:gd name="connsiteY6474" fmla="*/ 29246 h 3526875"/>
                <a:gd name="connsiteX6475" fmla="*/ 5989204 w 6356369"/>
                <a:gd name="connsiteY6475" fmla="*/ 28424 h 3526875"/>
                <a:gd name="connsiteX6476" fmla="*/ 5976641 w 6356369"/>
                <a:gd name="connsiteY6476" fmla="*/ 25507 h 3526875"/>
                <a:gd name="connsiteX6477" fmla="*/ 5975296 w 6356369"/>
                <a:gd name="connsiteY6477" fmla="*/ 25208 h 3526875"/>
                <a:gd name="connsiteX6478" fmla="*/ 5973426 w 6356369"/>
                <a:gd name="connsiteY6478" fmla="*/ 24834 h 3526875"/>
                <a:gd name="connsiteX6479" fmla="*/ 5951442 w 6356369"/>
                <a:gd name="connsiteY6479" fmla="*/ 21394 h 3526875"/>
                <a:gd name="connsiteX6480" fmla="*/ 5942543 w 6356369"/>
                <a:gd name="connsiteY6480" fmla="*/ 20572 h 3526875"/>
                <a:gd name="connsiteX6481" fmla="*/ 4759494 w 6356369"/>
                <a:gd name="connsiteY6481" fmla="*/ 20497 h 3526875"/>
                <a:gd name="connsiteX6482" fmla="*/ 4749847 w 6356369"/>
                <a:gd name="connsiteY6482" fmla="*/ 77627 h 3526875"/>
                <a:gd name="connsiteX6483" fmla="*/ 4797032 w 6356369"/>
                <a:gd name="connsiteY6483" fmla="*/ 111277 h 3526875"/>
                <a:gd name="connsiteX6484" fmla="*/ 4841225 w 6356369"/>
                <a:gd name="connsiteY6484" fmla="*/ 39790 h 3526875"/>
                <a:gd name="connsiteX6485" fmla="*/ 4831654 w 6356369"/>
                <a:gd name="connsiteY6485" fmla="*/ 36125 h 3526875"/>
                <a:gd name="connsiteX6486" fmla="*/ 4831429 w 6356369"/>
                <a:gd name="connsiteY6486" fmla="*/ 36051 h 3526875"/>
                <a:gd name="connsiteX6487" fmla="*/ 4824102 w 6356369"/>
                <a:gd name="connsiteY6487" fmla="*/ 33509 h 3526875"/>
                <a:gd name="connsiteX6488" fmla="*/ 4809445 w 6356369"/>
                <a:gd name="connsiteY6488" fmla="*/ 29097 h 3526875"/>
                <a:gd name="connsiteX6489" fmla="*/ 4806155 w 6356369"/>
                <a:gd name="connsiteY6489" fmla="*/ 28274 h 3526875"/>
                <a:gd name="connsiteX6490" fmla="*/ 4793592 w 6356369"/>
                <a:gd name="connsiteY6490" fmla="*/ 25357 h 3526875"/>
                <a:gd name="connsiteX6491" fmla="*/ 4792246 w 6356369"/>
                <a:gd name="connsiteY6491" fmla="*/ 25058 h 3526875"/>
                <a:gd name="connsiteX6492" fmla="*/ 4790152 w 6356369"/>
                <a:gd name="connsiteY6492" fmla="*/ 24685 h 3526875"/>
                <a:gd name="connsiteX6493" fmla="*/ 4776318 w 6356369"/>
                <a:gd name="connsiteY6493" fmla="*/ 22292 h 3526875"/>
                <a:gd name="connsiteX6494" fmla="*/ 4768766 w 6356369"/>
                <a:gd name="connsiteY6494" fmla="*/ 21320 h 3526875"/>
                <a:gd name="connsiteX6495" fmla="*/ 4759494 w 6356369"/>
                <a:gd name="connsiteY6495" fmla="*/ 20497 h 3526875"/>
                <a:gd name="connsiteX6496" fmla="*/ 3576443 w 6356369"/>
                <a:gd name="connsiteY6496" fmla="*/ 20497 h 3526875"/>
                <a:gd name="connsiteX6497" fmla="*/ 3566872 w 6356369"/>
                <a:gd name="connsiteY6497" fmla="*/ 77627 h 3526875"/>
                <a:gd name="connsiteX6498" fmla="*/ 3614132 w 6356369"/>
                <a:gd name="connsiteY6498" fmla="*/ 111277 h 3526875"/>
                <a:gd name="connsiteX6499" fmla="*/ 3658175 w 6356369"/>
                <a:gd name="connsiteY6499" fmla="*/ 39715 h 3526875"/>
                <a:gd name="connsiteX6500" fmla="*/ 3656306 w 6356369"/>
                <a:gd name="connsiteY6500" fmla="*/ 38967 h 3526875"/>
                <a:gd name="connsiteX6501" fmla="*/ 3656231 w 6356369"/>
                <a:gd name="connsiteY6501" fmla="*/ 38967 h 3526875"/>
                <a:gd name="connsiteX6502" fmla="*/ 3640902 w 6356369"/>
                <a:gd name="connsiteY6502" fmla="*/ 33433 h 3526875"/>
                <a:gd name="connsiteX6503" fmla="*/ 3626394 w 6356369"/>
                <a:gd name="connsiteY6503" fmla="*/ 29097 h 3526875"/>
                <a:gd name="connsiteX6504" fmla="*/ 3623104 w 6356369"/>
                <a:gd name="connsiteY6504" fmla="*/ 28274 h 3526875"/>
                <a:gd name="connsiteX6505" fmla="*/ 3610616 w 6356369"/>
                <a:gd name="connsiteY6505" fmla="*/ 25357 h 3526875"/>
                <a:gd name="connsiteX6506" fmla="*/ 3609271 w 6356369"/>
                <a:gd name="connsiteY6506" fmla="*/ 25058 h 3526875"/>
                <a:gd name="connsiteX6507" fmla="*/ 3607402 w 6356369"/>
                <a:gd name="connsiteY6507" fmla="*/ 24759 h 3526875"/>
                <a:gd name="connsiteX6508" fmla="*/ 3585417 w 6356369"/>
                <a:gd name="connsiteY6508" fmla="*/ 21320 h 3526875"/>
                <a:gd name="connsiteX6509" fmla="*/ 3576443 w 6356369"/>
                <a:gd name="connsiteY6509" fmla="*/ 20497 h 3526875"/>
                <a:gd name="connsiteX6510" fmla="*/ 3224019 w 6356369"/>
                <a:gd name="connsiteY6510" fmla="*/ 20497 h 3526875"/>
                <a:gd name="connsiteX6511" fmla="*/ 3215270 w 6356369"/>
                <a:gd name="connsiteY6511" fmla="*/ 21245 h 3526875"/>
                <a:gd name="connsiteX6512" fmla="*/ 3212952 w 6356369"/>
                <a:gd name="connsiteY6512" fmla="*/ 21544 h 3526875"/>
                <a:gd name="connsiteX6513" fmla="*/ 3193060 w 6356369"/>
                <a:gd name="connsiteY6513" fmla="*/ 24610 h 3526875"/>
                <a:gd name="connsiteX6514" fmla="*/ 3191640 w 6356369"/>
                <a:gd name="connsiteY6514" fmla="*/ 24834 h 3526875"/>
                <a:gd name="connsiteX6515" fmla="*/ 3190220 w 6356369"/>
                <a:gd name="connsiteY6515" fmla="*/ 25134 h 3526875"/>
                <a:gd name="connsiteX6516" fmla="*/ 3177058 w 6356369"/>
                <a:gd name="connsiteY6516" fmla="*/ 28274 h 3526875"/>
                <a:gd name="connsiteX6517" fmla="*/ 3159860 w 6356369"/>
                <a:gd name="connsiteY6517" fmla="*/ 33284 h 3526875"/>
                <a:gd name="connsiteX6518" fmla="*/ 3159411 w 6356369"/>
                <a:gd name="connsiteY6518" fmla="*/ 33433 h 3526875"/>
                <a:gd name="connsiteX6519" fmla="*/ 3152083 w 6356369"/>
                <a:gd name="connsiteY6519" fmla="*/ 35976 h 3526875"/>
                <a:gd name="connsiteX6520" fmla="*/ 3151634 w 6356369"/>
                <a:gd name="connsiteY6520" fmla="*/ 36125 h 3526875"/>
                <a:gd name="connsiteX6521" fmla="*/ 3142436 w 6356369"/>
                <a:gd name="connsiteY6521" fmla="*/ 39790 h 3526875"/>
                <a:gd name="connsiteX6522" fmla="*/ 3146550 w 6356369"/>
                <a:gd name="connsiteY6522" fmla="*/ 49211 h 3526875"/>
                <a:gd name="connsiteX6523" fmla="*/ 3147671 w 6356369"/>
                <a:gd name="connsiteY6523" fmla="*/ 51530 h 3526875"/>
                <a:gd name="connsiteX6524" fmla="*/ 3175862 w 6356369"/>
                <a:gd name="connsiteY6524" fmla="*/ 98191 h 3526875"/>
                <a:gd name="connsiteX6525" fmla="*/ 3186406 w 6356369"/>
                <a:gd name="connsiteY6525" fmla="*/ 111277 h 3526875"/>
                <a:gd name="connsiteX6526" fmla="*/ 3233590 w 6356369"/>
                <a:gd name="connsiteY6526" fmla="*/ 77627 h 3526875"/>
                <a:gd name="connsiteX6527" fmla="*/ 3224019 w 6356369"/>
                <a:gd name="connsiteY6527" fmla="*/ 20497 h 3526875"/>
                <a:gd name="connsiteX6528" fmla="*/ 2393618 w 6356369"/>
                <a:gd name="connsiteY6528" fmla="*/ 20497 h 3526875"/>
                <a:gd name="connsiteX6529" fmla="*/ 2384047 w 6356369"/>
                <a:gd name="connsiteY6529" fmla="*/ 77627 h 3526875"/>
                <a:gd name="connsiteX6530" fmla="*/ 2431231 w 6356369"/>
                <a:gd name="connsiteY6530" fmla="*/ 111277 h 3526875"/>
                <a:gd name="connsiteX6531" fmla="*/ 2475574 w 6356369"/>
                <a:gd name="connsiteY6531" fmla="*/ 39864 h 3526875"/>
                <a:gd name="connsiteX6532" fmla="*/ 2473630 w 6356369"/>
                <a:gd name="connsiteY6532" fmla="*/ 39116 h 3526875"/>
                <a:gd name="connsiteX6533" fmla="*/ 2473031 w 6356369"/>
                <a:gd name="connsiteY6533" fmla="*/ 38893 h 3526875"/>
                <a:gd name="connsiteX6534" fmla="*/ 2443644 w 6356369"/>
                <a:gd name="connsiteY6534" fmla="*/ 29171 h 3526875"/>
                <a:gd name="connsiteX6535" fmla="*/ 2440428 w 6356369"/>
                <a:gd name="connsiteY6535" fmla="*/ 28348 h 3526875"/>
                <a:gd name="connsiteX6536" fmla="*/ 2427866 w 6356369"/>
                <a:gd name="connsiteY6536" fmla="*/ 25433 h 3526875"/>
                <a:gd name="connsiteX6537" fmla="*/ 2426520 w 6356369"/>
                <a:gd name="connsiteY6537" fmla="*/ 25134 h 3526875"/>
                <a:gd name="connsiteX6538" fmla="*/ 2424650 w 6356369"/>
                <a:gd name="connsiteY6538" fmla="*/ 24759 h 3526875"/>
                <a:gd name="connsiteX6539" fmla="*/ 2402666 w 6356369"/>
                <a:gd name="connsiteY6539" fmla="*/ 21320 h 3526875"/>
                <a:gd name="connsiteX6540" fmla="*/ 2393618 w 6356369"/>
                <a:gd name="connsiteY6540" fmla="*/ 20497 h 3526875"/>
                <a:gd name="connsiteX6541" fmla="*/ 1210718 w 6356369"/>
                <a:gd name="connsiteY6541" fmla="*/ 20497 h 3526875"/>
                <a:gd name="connsiteX6542" fmla="*/ 1201072 w 6356369"/>
                <a:gd name="connsiteY6542" fmla="*/ 77627 h 3526875"/>
                <a:gd name="connsiteX6543" fmla="*/ 1248330 w 6356369"/>
                <a:gd name="connsiteY6543" fmla="*/ 111277 h 3526875"/>
                <a:gd name="connsiteX6544" fmla="*/ 1292449 w 6356369"/>
                <a:gd name="connsiteY6544" fmla="*/ 39939 h 3526875"/>
                <a:gd name="connsiteX6545" fmla="*/ 1283177 w 6356369"/>
                <a:gd name="connsiteY6545" fmla="*/ 36275 h 3526875"/>
                <a:gd name="connsiteX6546" fmla="*/ 1282728 w 6356369"/>
                <a:gd name="connsiteY6546" fmla="*/ 36125 h 3526875"/>
                <a:gd name="connsiteX6547" fmla="*/ 1275400 w 6356369"/>
                <a:gd name="connsiteY6547" fmla="*/ 33583 h 3526875"/>
                <a:gd name="connsiteX6548" fmla="*/ 1258126 w 6356369"/>
                <a:gd name="connsiteY6548" fmla="*/ 28498 h 3526875"/>
                <a:gd name="connsiteX6549" fmla="*/ 1257752 w 6356369"/>
                <a:gd name="connsiteY6549" fmla="*/ 28424 h 3526875"/>
                <a:gd name="connsiteX6550" fmla="*/ 1244666 w 6356369"/>
                <a:gd name="connsiteY6550" fmla="*/ 25283 h 3526875"/>
                <a:gd name="connsiteX6551" fmla="*/ 1243096 w 6356369"/>
                <a:gd name="connsiteY6551" fmla="*/ 24984 h 3526875"/>
                <a:gd name="connsiteX6552" fmla="*/ 1241751 w 6356369"/>
                <a:gd name="connsiteY6552" fmla="*/ 24759 h 3526875"/>
                <a:gd name="connsiteX6553" fmla="*/ 1219766 w 6356369"/>
                <a:gd name="connsiteY6553" fmla="*/ 21320 h 3526875"/>
                <a:gd name="connsiteX6554" fmla="*/ 1210718 w 6356369"/>
                <a:gd name="connsiteY6554" fmla="*/ 20497 h 3526875"/>
                <a:gd name="connsiteX6555" fmla="*/ 858218 w 6356369"/>
                <a:gd name="connsiteY6555" fmla="*/ 20497 h 3526875"/>
                <a:gd name="connsiteX6556" fmla="*/ 849394 w 6356369"/>
                <a:gd name="connsiteY6556" fmla="*/ 21320 h 3526875"/>
                <a:gd name="connsiteX6557" fmla="*/ 848572 w 6356369"/>
                <a:gd name="connsiteY6557" fmla="*/ 21394 h 3526875"/>
                <a:gd name="connsiteX6558" fmla="*/ 841468 w 6356369"/>
                <a:gd name="connsiteY6558" fmla="*/ 22292 h 3526875"/>
                <a:gd name="connsiteX6559" fmla="*/ 827485 w 6356369"/>
                <a:gd name="connsiteY6559" fmla="*/ 24685 h 3526875"/>
                <a:gd name="connsiteX6560" fmla="*/ 825466 w 6356369"/>
                <a:gd name="connsiteY6560" fmla="*/ 24984 h 3526875"/>
                <a:gd name="connsiteX6561" fmla="*/ 824045 w 6356369"/>
                <a:gd name="connsiteY6561" fmla="*/ 25283 h 3526875"/>
                <a:gd name="connsiteX6562" fmla="*/ 811482 w 6356369"/>
                <a:gd name="connsiteY6562" fmla="*/ 28199 h 3526875"/>
                <a:gd name="connsiteX6563" fmla="*/ 808192 w 6356369"/>
                <a:gd name="connsiteY6563" fmla="*/ 29097 h 3526875"/>
                <a:gd name="connsiteX6564" fmla="*/ 793835 w 6356369"/>
                <a:gd name="connsiteY6564" fmla="*/ 33433 h 3526875"/>
                <a:gd name="connsiteX6565" fmla="*/ 778356 w 6356369"/>
                <a:gd name="connsiteY6565" fmla="*/ 39042 h 3526875"/>
                <a:gd name="connsiteX6566" fmla="*/ 776412 w 6356369"/>
                <a:gd name="connsiteY6566" fmla="*/ 39790 h 3526875"/>
                <a:gd name="connsiteX6567" fmla="*/ 820530 w 6356369"/>
                <a:gd name="connsiteY6567" fmla="*/ 111277 h 3526875"/>
                <a:gd name="connsiteX6568" fmla="*/ 867789 w 6356369"/>
                <a:gd name="connsiteY6568" fmla="*/ 77627 h 3526875"/>
                <a:gd name="connsiteX6569" fmla="*/ 858218 w 6356369"/>
                <a:gd name="connsiteY6569" fmla="*/ 20497 h 3526875"/>
                <a:gd name="connsiteX6570" fmla="*/ 5589819 w 6356369"/>
                <a:gd name="connsiteY6570" fmla="*/ 20422 h 3526875"/>
                <a:gd name="connsiteX6571" fmla="*/ 5581070 w 6356369"/>
                <a:gd name="connsiteY6571" fmla="*/ 21245 h 3526875"/>
                <a:gd name="connsiteX6572" fmla="*/ 5578828 w 6356369"/>
                <a:gd name="connsiteY6572" fmla="*/ 21544 h 3526875"/>
                <a:gd name="connsiteX6573" fmla="*/ 5558936 w 6356369"/>
                <a:gd name="connsiteY6573" fmla="*/ 24610 h 3526875"/>
                <a:gd name="connsiteX6574" fmla="*/ 5557515 w 6356369"/>
                <a:gd name="connsiteY6574" fmla="*/ 24834 h 3526875"/>
                <a:gd name="connsiteX6575" fmla="*/ 5556095 w 6356369"/>
                <a:gd name="connsiteY6575" fmla="*/ 25134 h 3526875"/>
                <a:gd name="connsiteX6576" fmla="*/ 5542860 w 6356369"/>
                <a:gd name="connsiteY6576" fmla="*/ 28274 h 3526875"/>
                <a:gd name="connsiteX6577" fmla="*/ 5542112 w 6356369"/>
                <a:gd name="connsiteY6577" fmla="*/ 28498 h 3526875"/>
                <a:gd name="connsiteX6578" fmla="*/ 5540616 w 6356369"/>
                <a:gd name="connsiteY6578" fmla="*/ 28872 h 3526875"/>
                <a:gd name="connsiteX6579" fmla="*/ 5539943 w 6356369"/>
                <a:gd name="connsiteY6579" fmla="*/ 29022 h 3526875"/>
                <a:gd name="connsiteX6580" fmla="*/ 5525512 w 6356369"/>
                <a:gd name="connsiteY6580" fmla="*/ 33359 h 3526875"/>
                <a:gd name="connsiteX6581" fmla="*/ 5510032 w 6356369"/>
                <a:gd name="connsiteY6581" fmla="*/ 38967 h 3526875"/>
                <a:gd name="connsiteX6582" fmla="*/ 5508088 w 6356369"/>
                <a:gd name="connsiteY6582" fmla="*/ 39715 h 3526875"/>
                <a:gd name="connsiteX6583" fmla="*/ 5532316 w 6356369"/>
                <a:gd name="connsiteY6583" fmla="*/ 84805 h 3526875"/>
                <a:gd name="connsiteX6584" fmla="*/ 5540167 w 6356369"/>
                <a:gd name="connsiteY6584" fmla="*/ 95947 h 3526875"/>
                <a:gd name="connsiteX6585" fmla="*/ 5541738 w 6356369"/>
                <a:gd name="connsiteY6585" fmla="*/ 98191 h 3526875"/>
                <a:gd name="connsiteX6586" fmla="*/ 5545102 w 6356369"/>
                <a:gd name="connsiteY6586" fmla="*/ 102378 h 3526875"/>
                <a:gd name="connsiteX6587" fmla="*/ 5552281 w 6356369"/>
                <a:gd name="connsiteY6587" fmla="*/ 111202 h 3526875"/>
                <a:gd name="connsiteX6588" fmla="*/ 5599466 w 6356369"/>
                <a:gd name="connsiteY6588" fmla="*/ 77552 h 3526875"/>
                <a:gd name="connsiteX6589" fmla="*/ 5589819 w 6356369"/>
                <a:gd name="connsiteY6589" fmla="*/ 20422 h 3526875"/>
                <a:gd name="connsiteX6590" fmla="*/ 4406919 w 6356369"/>
                <a:gd name="connsiteY6590" fmla="*/ 20422 h 3526875"/>
                <a:gd name="connsiteX6591" fmla="*/ 4398170 w 6356369"/>
                <a:gd name="connsiteY6591" fmla="*/ 21245 h 3526875"/>
                <a:gd name="connsiteX6592" fmla="*/ 4395927 w 6356369"/>
                <a:gd name="connsiteY6592" fmla="*/ 21544 h 3526875"/>
                <a:gd name="connsiteX6593" fmla="*/ 4375961 w 6356369"/>
                <a:gd name="connsiteY6593" fmla="*/ 24610 h 3526875"/>
                <a:gd name="connsiteX6594" fmla="*/ 4374616 w 6356369"/>
                <a:gd name="connsiteY6594" fmla="*/ 24834 h 3526875"/>
                <a:gd name="connsiteX6595" fmla="*/ 4373494 w 6356369"/>
                <a:gd name="connsiteY6595" fmla="*/ 25058 h 3526875"/>
                <a:gd name="connsiteX6596" fmla="*/ 4373194 w 6356369"/>
                <a:gd name="connsiteY6596" fmla="*/ 25134 h 3526875"/>
                <a:gd name="connsiteX6597" fmla="*/ 4359959 w 6356369"/>
                <a:gd name="connsiteY6597" fmla="*/ 28274 h 3526875"/>
                <a:gd name="connsiteX6598" fmla="*/ 4342760 w 6356369"/>
                <a:gd name="connsiteY6598" fmla="*/ 33284 h 3526875"/>
                <a:gd name="connsiteX6599" fmla="*/ 4341862 w 6356369"/>
                <a:gd name="connsiteY6599" fmla="*/ 33583 h 3526875"/>
                <a:gd name="connsiteX6600" fmla="*/ 4334908 w 6356369"/>
                <a:gd name="connsiteY6600" fmla="*/ 35976 h 3526875"/>
                <a:gd name="connsiteX6601" fmla="*/ 4334460 w 6356369"/>
                <a:gd name="connsiteY6601" fmla="*/ 36125 h 3526875"/>
                <a:gd name="connsiteX6602" fmla="*/ 4325187 w 6356369"/>
                <a:gd name="connsiteY6602" fmla="*/ 39864 h 3526875"/>
                <a:gd name="connsiteX6603" fmla="*/ 4369306 w 6356369"/>
                <a:gd name="connsiteY6603" fmla="*/ 111202 h 3526875"/>
                <a:gd name="connsiteX6604" fmla="*/ 4416490 w 6356369"/>
                <a:gd name="connsiteY6604" fmla="*/ 77552 h 3526875"/>
                <a:gd name="connsiteX6605" fmla="*/ 4406919 w 6356369"/>
                <a:gd name="connsiteY6605" fmla="*/ 20422 h 3526875"/>
                <a:gd name="connsiteX6606" fmla="*/ 2041118 w 6356369"/>
                <a:gd name="connsiteY6606" fmla="*/ 20422 h 3526875"/>
                <a:gd name="connsiteX6607" fmla="*/ 2032370 w 6356369"/>
                <a:gd name="connsiteY6607" fmla="*/ 21245 h 3526875"/>
                <a:gd name="connsiteX6608" fmla="*/ 2030126 w 6356369"/>
                <a:gd name="connsiteY6608" fmla="*/ 21544 h 3526875"/>
                <a:gd name="connsiteX6609" fmla="*/ 2010161 w 6356369"/>
                <a:gd name="connsiteY6609" fmla="*/ 24685 h 3526875"/>
                <a:gd name="connsiteX6610" fmla="*/ 2008366 w 6356369"/>
                <a:gd name="connsiteY6610" fmla="*/ 24984 h 3526875"/>
                <a:gd name="connsiteX6611" fmla="*/ 2006945 w 6356369"/>
                <a:gd name="connsiteY6611" fmla="*/ 25283 h 3526875"/>
                <a:gd name="connsiteX6612" fmla="*/ 1994457 w 6356369"/>
                <a:gd name="connsiteY6612" fmla="*/ 28199 h 3526875"/>
                <a:gd name="connsiteX6613" fmla="*/ 1991242 w 6356369"/>
                <a:gd name="connsiteY6613" fmla="*/ 29022 h 3526875"/>
                <a:gd name="connsiteX6614" fmla="*/ 1961406 w 6356369"/>
                <a:gd name="connsiteY6614" fmla="*/ 38893 h 3526875"/>
                <a:gd name="connsiteX6615" fmla="*/ 1959312 w 6356369"/>
                <a:gd name="connsiteY6615" fmla="*/ 39715 h 3526875"/>
                <a:gd name="connsiteX6616" fmla="*/ 2003506 w 6356369"/>
                <a:gd name="connsiteY6616" fmla="*/ 111202 h 3526875"/>
                <a:gd name="connsiteX6617" fmla="*/ 2050690 w 6356369"/>
                <a:gd name="connsiteY6617" fmla="*/ 77552 h 3526875"/>
                <a:gd name="connsiteX6618" fmla="*/ 2041118 w 6356369"/>
                <a:gd name="connsiteY6618" fmla="*/ 20422 h 3526875"/>
                <a:gd name="connsiteX6619" fmla="*/ 1622142 w 6356369"/>
                <a:gd name="connsiteY6619" fmla="*/ 4494 h 3526875"/>
                <a:gd name="connsiteX6620" fmla="*/ 1606887 w 6356369"/>
                <a:gd name="connsiteY6620" fmla="*/ 16609 h 3526875"/>
                <a:gd name="connsiteX6621" fmla="*/ 1581388 w 6356369"/>
                <a:gd name="connsiteY6621" fmla="*/ 80992 h 3526875"/>
                <a:gd name="connsiteX6622" fmla="*/ 1556263 w 6356369"/>
                <a:gd name="connsiteY6622" fmla="*/ 106117 h 3526875"/>
                <a:gd name="connsiteX6623" fmla="*/ 1491955 w 6356369"/>
                <a:gd name="connsiteY6623" fmla="*/ 131541 h 3526875"/>
                <a:gd name="connsiteX6624" fmla="*/ 1479841 w 6356369"/>
                <a:gd name="connsiteY6624" fmla="*/ 146721 h 3526875"/>
                <a:gd name="connsiteX6625" fmla="*/ 1491880 w 6356369"/>
                <a:gd name="connsiteY6625" fmla="*/ 161826 h 3526875"/>
                <a:gd name="connsiteX6626" fmla="*/ 1556263 w 6356369"/>
                <a:gd name="connsiteY6626" fmla="*/ 187325 h 3526875"/>
                <a:gd name="connsiteX6627" fmla="*/ 1581388 w 6356369"/>
                <a:gd name="connsiteY6627" fmla="*/ 212450 h 3526875"/>
                <a:gd name="connsiteX6628" fmla="*/ 1606812 w 6356369"/>
                <a:gd name="connsiteY6628" fmla="*/ 276759 h 3526875"/>
                <a:gd name="connsiteX6629" fmla="*/ 1622142 w 6356369"/>
                <a:gd name="connsiteY6629" fmla="*/ 288948 h 3526875"/>
                <a:gd name="connsiteX6630" fmla="*/ 1662746 w 6356369"/>
                <a:gd name="connsiteY6630" fmla="*/ 212450 h 3526875"/>
                <a:gd name="connsiteX6631" fmla="*/ 1687871 w 6356369"/>
                <a:gd name="connsiteY6631" fmla="*/ 187325 h 3526875"/>
                <a:gd name="connsiteX6632" fmla="*/ 1752254 w 6356369"/>
                <a:gd name="connsiteY6632" fmla="*/ 161826 h 3526875"/>
                <a:gd name="connsiteX6633" fmla="*/ 1764368 w 6356369"/>
                <a:gd name="connsiteY6633" fmla="*/ 146646 h 3526875"/>
                <a:gd name="connsiteX6634" fmla="*/ 1687871 w 6356369"/>
                <a:gd name="connsiteY6634" fmla="*/ 106042 h 3526875"/>
                <a:gd name="connsiteX6635" fmla="*/ 1662746 w 6356369"/>
                <a:gd name="connsiteY6635" fmla="*/ 80917 h 3526875"/>
                <a:gd name="connsiteX6636" fmla="*/ 1622142 w 6356369"/>
                <a:gd name="connsiteY6636" fmla="*/ 4494 h 3526875"/>
                <a:gd name="connsiteX6637" fmla="*/ 3987942 w 6356369"/>
                <a:gd name="connsiteY6637" fmla="*/ 4420 h 3526875"/>
                <a:gd name="connsiteX6638" fmla="*/ 3947338 w 6356369"/>
                <a:gd name="connsiteY6638" fmla="*/ 80917 h 3526875"/>
                <a:gd name="connsiteX6639" fmla="*/ 3922213 w 6356369"/>
                <a:gd name="connsiteY6639" fmla="*/ 106042 h 3526875"/>
                <a:gd name="connsiteX6640" fmla="*/ 3857905 w 6356369"/>
                <a:gd name="connsiteY6640" fmla="*/ 131466 h 3526875"/>
                <a:gd name="connsiteX6641" fmla="*/ 3845716 w 6356369"/>
                <a:gd name="connsiteY6641" fmla="*/ 146646 h 3526875"/>
                <a:gd name="connsiteX6642" fmla="*/ 3857756 w 6356369"/>
                <a:gd name="connsiteY6642" fmla="*/ 161751 h 3526875"/>
                <a:gd name="connsiteX6643" fmla="*/ 3922138 w 6356369"/>
                <a:gd name="connsiteY6643" fmla="*/ 187251 h 3526875"/>
                <a:gd name="connsiteX6644" fmla="*/ 3947264 w 6356369"/>
                <a:gd name="connsiteY6644" fmla="*/ 212300 h 3526875"/>
                <a:gd name="connsiteX6645" fmla="*/ 3972688 w 6356369"/>
                <a:gd name="connsiteY6645" fmla="*/ 276684 h 3526875"/>
                <a:gd name="connsiteX6646" fmla="*/ 3988018 w 6356369"/>
                <a:gd name="connsiteY6646" fmla="*/ 288872 h 3526875"/>
                <a:gd name="connsiteX6647" fmla="*/ 4028547 w 6356369"/>
                <a:gd name="connsiteY6647" fmla="*/ 212376 h 3526875"/>
                <a:gd name="connsiteX6648" fmla="*/ 4053672 w 6356369"/>
                <a:gd name="connsiteY6648" fmla="*/ 187251 h 3526875"/>
                <a:gd name="connsiteX6649" fmla="*/ 4117980 w 6356369"/>
                <a:gd name="connsiteY6649" fmla="*/ 161826 h 3526875"/>
                <a:gd name="connsiteX6650" fmla="*/ 4130244 w 6356369"/>
                <a:gd name="connsiteY6650" fmla="*/ 146571 h 3526875"/>
                <a:gd name="connsiteX6651" fmla="*/ 4053746 w 6356369"/>
                <a:gd name="connsiteY6651" fmla="*/ 105968 h 3526875"/>
                <a:gd name="connsiteX6652" fmla="*/ 4028621 w 6356369"/>
                <a:gd name="connsiteY6652" fmla="*/ 80842 h 3526875"/>
                <a:gd name="connsiteX6653" fmla="*/ 3987942 w 6356369"/>
                <a:gd name="connsiteY6653" fmla="*/ 4420 h 3526875"/>
                <a:gd name="connsiteX6654" fmla="*/ 439317 w 6356369"/>
                <a:gd name="connsiteY6654" fmla="*/ 4420 h 3526875"/>
                <a:gd name="connsiteX6655" fmla="*/ 423987 w 6356369"/>
                <a:gd name="connsiteY6655" fmla="*/ 16609 h 3526875"/>
                <a:gd name="connsiteX6656" fmla="*/ 398638 w 6356369"/>
                <a:gd name="connsiteY6656" fmla="*/ 80917 h 3526875"/>
                <a:gd name="connsiteX6657" fmla="*/ 373513 w 6356369"/>
                <a:gd name="connsiteY6657" fmla="*/ 106042 h 3526875"/>
                <a:gd name="connsiteX6658" fmla="*/ 309204 w 6356369"/>
                <a:gd name="connsiteY6658" fmla="*/ 131466 h 3526875"/>
                <a:gd name="connsiteX6659" fmla="*/ 297015 w 6356369"/>
                <a:gd name="connsiteY6659" fmla="*/ 146646 h 3526875"/>
                <a:gd name="connsiteX6660" fmla="*/ 309054 w 6356369"/>
                <a:gd name="connsiteY6660" fmla="*/ 161751 h 3526875"/>
                <a:gd name="connsiteX6661" fmla="*/ 373438 w 6356369"/>
                <a:gd name="connsiteY6661" fmla="*/ 187251 h 3526875"/>
                <a:gd name="connsiteX6662" fmla="*/ 398638 w 6356369"/>
                <a:gd name="connsiteY6662" fmla="*/ 212376 h 3526875"/>
                <a:gd name="connsiteX6663" fmla="*/ 424062 w 6356369"/>
                <a:gd name="connsiteY6663" fmla="*/ 276759 h 3526875"/>
                <a:gd name="connsiteX6664" fmla="*/ 439392 w 6356369"/>
                <a:gd name="connsiteY6664" fmla="*/ 288948 h 3526875"/>
                <a:gd name="connsiteX6665" fmla="*/ 479995 w 6356369"/>
                <a:gd name="connsiteY6665" fmla="*/ 212450 h 3526875"/>
                <a:gd name="connsiteX6666" fmla="*/ 505120 w 6356369"/>
                <a:gd name="connsiteY6666" fmla="*/ 187325 h 3526875"/>
                <a:gd name="connsiteX6667" fmla="*/ 569354 w 6356369"/>
                <a:gd name="connsiteY6667" fmla="*/ 161901 h 3526875"/>
                <a:gd name="connsiteX6668" fmla="*/ 581542 w 6356369"/>
                <a:gd name="connsiteY6668" fmla="*/ 146571 h 3526875"/>
                <a:gd name="connsiteX6669" fmla="*/ 505046 w 6356369"/>
                <a:gd name="connsiteY6669" fmla="*/ 105968 h 3526875"/>
                <a:gd name="connsiteX6670" fmla="*/ 479921 w 6356369"/>
                <a:gd name="connsiteY6670" fmla="*/ 80842 h 3526875"/>
                <a:gd name="connsiteX6671" fmla="*/ 439317 w 6356369"/>
                <a:gd name="connsiteY6671" fmla="*/ 4420 h 3526875"/>
                <a:gd name="connsiteX6672" fmla="*/ 5170918 w 6356369"/>
                <a:gd name="connsiteY6672" fmla="*/ 4270 h 3526875"/>
                <a:gd name="connsiteX6673" fmla="*/ 5155663 w 6356369"/>
                <a:gd name="connsiteY6673" fmla="*/ 16384 h 3526875"/>
                <a:gd name="connsiteX6674" fmla="*/ 5130164 w 6356369"/>
                <a:gd name="connsiteY6674" fmla="*/ 80768 h 3526875"/>
                <a:gd name="connsiteX6675" fmla="*/ 5105038 w 6356369"/>
                <a:gd name="connsiteY6675" fmla="*/ 105893 h 3526875"/>
                <a:gd name="connsiteX6676" fmla="*/ 5040730 w 6356369"/>
                <a:gd name="connsiteY6676" fmla="*/ 131317 h 3526875"/>
                <a:gd name="connsiteX6677" fmla="*/ 5028616 w 6356369"/>
                <a:gd name="connsiteY6677" fmla="*/ 146571 h 3526875"/>
                <a:gd name="connsiteX6678" fmla="*/ 5040656 w 6356369"/>
                <a:gd name="connsiteY6678" fmla="*/ 161751 h 3526875"/>
                <a:gd name="connsiteX6679" fmla="*/ 5105038 w 6356369"/>
                <a:gd name="connsiteY6679" fmla="*/ 187251 h 3526875"/>
                <a:gd name="connsiteX6680" fmla="*/ 5130164 w 6356369"/>
                <a:gd name="connsiteY6680" fmla="*/ 212376 h 3526875"/>
                <a:gd name="connsiteX6681" fmla="*/ 5155588 w 6356369"/>
                <a:gd name="connsiteY6681" fmla="*/ 276684 h 3526875"/>
                <a:gd name="connsiteX6682" fmla="*/ 5170918 w 6356369"/>
                <a:gd name="connsiteY6682" fmla="*/ 288872 h 3526875"/>
                <a:gd name="connsiteX6683" fmla="*/ 5211522 w 6356369"/>
                <a:gd name="connsiteY6683" fmla="*/ 212376 h 3526875"/>
                <a:gd name="connsiteX6684" fmla="*/ 5236647 w 6356369"/>
                <a:gd name="connsiteY6684" fmla="*/ 187251 h 3526875"/>
                <a:gd name="connsiteX6685" fmla="*/ 5300880 w 6356369"/>
                <a:gd name="connsiteY6685" fmla="*/ 161826 h 3526875"/>
                <a:gd name="connsiteX6686" fmla="*/ 5313144 w 6356369"/>
                <a:gd name="connsiteY6686" fmla="*/ 146422 h 3526875"/>
                <a:gd name="connsiteX6687" fmla="*/ 5236647 w 6356369"/>
                <a:gd name="connsiteY6687" fmla="*/ 105818 h 3526875"/>
                <a:gd name="connsiteX6688" fmla="*/ 5211522 w 6356369"/>
                <a:gd name="connsiteY6688" fmla="*/ 80692 h 3526875"/>
                <a:gd name="connsiteX6689" fmla="*/ 5170918 w 6356369"/>
                <a:gd name="connsiteY6689" fmla="*/ 4270 h 3526875"/>
                <a:gd name="connsiteX6690" fmla="*/ 2804967 w 6356369"/>
                <a:gd name="connsiteY6690" fmla="*/ 4270 h 3526875"/>
                <a:gd name="connsiteX6691" fmla="*/ 2764288 w 6356369"/>
                <a:gd name="connsiteY6691" fmla="*/ 80842 h 3526875"/>
                <a:gd name="connsiteX6692" fmla="*/ 2739164 w 6356369"/>
                <a:gd name="connsiteY6692" fmla="*/ 105968 h 3526875"/>
                <a:gd name="connsiteX6693" fmla="*/ 2674781 w 6356369"/>
                <a:gd name="connsiteY6693" fmla="*/ 131466 h 3526875"/>
                <a:gd name="connsiteX6694" fmla="*/ 2662741 w 6356369"/>
                <a:gd name="connsiteY6694" fmla="*/ 146571 h 3526875"/>
                <a:gd name="connsiteX6695" fmla="*/ 2674855 w 6356369"/>
                <a:gd name="connsiteY6695" fmla="*/ 161751 h 3526875"/>
                <a:gd name="connsiteX6696" fmla="*/ 2739238 w 6356369"/>
                <a:gd name="connsiteY6696" fmla="*/ 187251 h 3526875"/>
                <a:gd name="connsiteX6697" fmla="*/ 2764363 w 6356369"/>
                <a:gd name="connsiteY6697" fmla="*/ 212376 h 3526875"/>
                <a:gd name="connsiteX6698" fmla="*/ 2789787 w 6356369"/>
                <a:gd name="connsiteY6698" fmla="*/ 276684 h 3526875"/>
                <a:gd name="connsiteX6699" fmla="*/ 2805042 w 6356369"/>
                <a:gd name="connsiteY6699" fmla="*/ 288798 h 3526875"/>
                <a:gd name="connsiteX6700" fmla="*/ 2820147 w 6356369"/>
                <a:gd name="connsiteY6700" fmla="*/ 276759 h 3526875"/>
                <a:gd name="connsiteX6701" fmla="*/ 2845646 w 6356369"/>
                <a:gd name="connsiteY6701" fmla="*/ 212376 h 3526875"/>
                <a:gd name="connsiteX6702" fmla="*/ 2870771 w 6356369"/>
                <a:gd name="connsiteY6702" fmla="*/ 187251 h 3526875"/>
                <a:gd name="connsiteX6703" fmla="*/ 2935080 w 6356369"/>
                <a:gd name="connsiteY6703" fmla="*/ 161826 h 3526875"/>
                <a:gd name="connsiteX6704" fmla="*/ 2947268 w 6356369"/>
                <a:gd name="connsiteY6704" fmla="*/ 146422 h 3526875"/>
                <a:gd name="connsiteX6705" fmla="*/ 2870771 w 6356369"/>
                <a:gd name="connsiteY6705" fmla="*/ 105818 h 3526875"/>
                <a:gd name="connsiteX6706" fmla="*/ 2845646 w 6356369"/>
                <a:gd name="connsiteY6706" fmla="*/ 80768 h 3526875"/>
                <a:gd name="connsiteX6707" fmla="*/ 2804967 w 6356369"/>
                <a:gd name="connsiteY6707" fmla="*/ 4270 h 3526875"/>
                <a:gd name="connsiteX6708" fmla="*/ 373331 w 6356369"/>
                <a:gd name="connsiteY6708" fmla="*/ 0 h 3526875"/>
                <a:gd name="connsiteX6709" fmla="*/ 503537 w 6356369"/>
                <a:gd name="connsiteY6709" fmla="*/ 0 h 3526875"/>
                <a:gd name="connsiteX6710" fmla="*/ 512589 w 6356369"/>
                <a:gd name="connsiteY6710" fmla="*/ 11571 h 3526875"/>
                <a:gd name="connsiteX6711" fmla="*/ 528077 w 6356369"/>
                <a:gd name="connsiteY6711" fmla="*/ 57437 h 3526875"/>
                <a:gd name="connsiteX6712" fmla="*/ 613771 w 6356369"/>
                <a:gd name="connsiteY6712" fmla="*/ 106117 h 3526875"/>
                <a:gd name="connsiteX6713" fmla="*/ 646673 w 6356369"/>
                <a:gd name="connsiteY6713" fmla="*/ 67158 h 3526875"/>
                <a:gd name="connsiteX6714" fmla="*/ 647795 w 6356369"/>
                <a:gd name="connsiteY6714" fmla="*/ 65962 h 3526875"/>
                <a:gd name="connsiteX6715" fmla="*/ 656918 w 6356369"/>
                <a:gd name="connsiteY6715" fmla="*/ 57213 h 3526875"/>
                <a:gd name="connsiteX6716" fmla="*/ 657516 w 6356369"/>
                <a:gd name="connsiteY6716" fmla="*/ 56615 h 3526875"/>
                <a:gd name="connsiteX6717" fmla="*/ 657591 w 6356369"/>
                <a:gd name="connsiteY6717" fmla="*/ 56540 h 3526875"/>
                <a:gd name="connsiteX6718" fmla="*/ 657740 w 6356369"/>
                <a:gd name="connsiteY6718" fmla="*/ 56390 h 3526875"/>
                <a:gd name="connsiteX6719" fmla="*/ 677855 w 6356369"/>
                <a:gd name="connsiteY6719" fmla="*/ 39266 h 3526875"/>
                <a:gd name="connsiteX6720" fmla="*/ 699391 w 6356369"/>
                <a:gd name="connsiteY6720" fmla="*/ 23862 h 3526875"/>
                <a:gd name="connsiteX6721" fmla="*/ 699541 w 6356369"/>
                <a:gd name="connsiteY6721" fmla="*/ 23787 h 3526875"/>
                <a:gd name="connsiteX6722" fmla="*/ 699690 w 6356369"/>
                <a:gd name="connsiteY6722" fmla="*/ 23713 h 3526875"/>
                <a:gd name="connsiteX6723" fmla="*/ 700065 w 6356369"/>
                <a:gd name="connsiteY6723" fmla="*/ 23488 h 3526875"/>
                <a:gd name="connsiteX6724" fmla="*/ 712552 w 6356369"/>
                <a:gd name="connsiteY6724" fmla="*/ 15711 h 3526875"/>
                <a:gd name="connsiteX6725" fmla="*/ 714796 w 6356369"/>
                <a:gd name="connsiteY6725" fmla="*/ 14366 h 3526875"/>
                <a:gd name="connsiteX6726" fmla="*/ 712950 w 6356369"/>
                <a:gd name="connsiteY6726" fmla="*/ 0 h 3526875"/>
                <a:gd name="connsiteX6727" fmla="*/ 1013791 w 6356369"/>
                <a:gd name="connsiteY6727" fmla="*/ 0 h 3526875"/>
                <a:gd name="connsiteX6728" fmla="*/ 1000145 w 6356369"/>
                <a:gd name="connsiteY6728" fmla="*/ 20946 h 3526875"/>
                <a:gd name="connsiteX6729" fmla="*/ 969861 w 6356369"/>
                <a:gd name="connsiteY6729" fmla="*/ 33583 h 3526875"/>
                <a:gd name="connsiteX6730" fmla="*/ 908394 w 6356369"/>
                <a:gd name="connsiteY6730" fmla="*/ 20647 h 3526875"/>
                <a:gd name="connsiteX6731" fmla="*/ 921404 w 6356369"/>
                <a:gd name="connsiteY6731" fmla="*/ 82039 h 3526875"/>
                <a:gd name="connsiteX6732" fmla="*/ 908843 w 6356369"/>
                <a:gd name="connsiteY6732" fmla="*/ 112323 h 3526875"/>
                <a:gd name="connsiteX6733" fmla="*/ 856274 w 6356369"/>
                <a:gd name="connsiteY6733" fmla="*/ 146571 h 3526875"/>
                <a:gd name="connsiteX6734" fmla="*/ 908843 w 6356369"/>
                <a:gd name="connsiteY6734" fmla="*/ 180819 h 3526875"/>
                <a:gd name="connsiteX6735" fmla="*/ 921404 w 6356369"/>
                <a:gd name="connsiteY6735" fmla="*/ 211178 h 3526875"/>
                <a:gd name="connsiteX6736" fmla="*/ 908394 w 6356369"/>
                <a:gd name="connsiteY6736" fmla="*/ 272571 h 3526875"/>
                <a:gd name="connsiteX6737" fmla="*/ 969861 w 6356369"/>
                <a:gd name="connsiteY6737" fmla="*/ 259635 h 3526875"/>
                <a:gd name="connsiteX6738" fmla="*/ 977712 w 6356369"/>
                <a:gd name="connsiteY6738" fmla="*/ 258363 h 3526875"/>
                <a:gd name="connsiteX6739" fmla="*/ 1000145 w 6356369"/>
                <a:gd name="connsiteY6739" fmla="*/ 272272 h 3526875"/>
                <a:gd name="connsiteX6740" fmla="*/ 1034393 w 6356369"/>
                <a:gd name="connsiteY6740" fmla="*/ 324841 h 3526875"/>
                <a:gd name="connsiteX6741" fmla="*/ 1068567 w 6356369"/>
                <a:gd name="connsiteY6741" fmla="*/ 272272 h 3526875"/>
                <a:gd name="connsiteX6742" fmla="*/ 1098926 w 6356369"/>
                <a:gd name="connsiteY6742" fmla="*/ 259709 h 3526875"/>
                <a:gd name="connsiteX6743" fmla="*/ 1131304 w 6356369"/>
                <a:gd name="connsiteY6743" fmla="*/ 268309 h 3526875"/>
                <a:gd name="connsiteX6744" fmla="*/ 1145661 w 6356369"/>
                <a:gd name="connsiteY6744" fmla="*/ 270851 h 3526875"/>
                <a:gd name="connsiteX6745" fmla="*/ 1146036 w 6356369"/>
                <a:gd name="connsiteY6745" fmla="*/ 270926 h 3526875"/>
                <a:gd name="connsiteX6746" fmla="*/ 1160318 w 6356369"/>
                <a:gd name="connsiteY6746" fmla="*/ 272646 h 3526875"/>
                <a:gd name="connsiteX6747" fmla="*/ 1147307 w 6356369"/>
                <a:gd name="connsiteY6747" fmla="*/ 211254 h 3526875"/>
                <a:gd name="connsiteX6748" fmla="*/ 1159869 w 6356369"/>
                <a:gd name="connsiteY6748" fmla="*/ 180894 h 3526875"/>
                <a:gd name="connsiteX6749" fmla="*/ 1212438 w 6356369"/>
                <a:gd name="connsiteY6749" fmla="*/ 146646 h 3526875"/>
                <a:gd name="connsiteX6750" fmla="*/ 1159869 w 6356369"/>
                <a:gd name="connsiteY6750" fmla="*/ 112398 h 3526875"/>
                <a:gd name="connsiteX6751" fmla="*/ 1147307 w 6356369"/>
                <a:gd name="connsiteY6751" fmla="*/ 82039 h 3526875"/>
                <a:gd name="connsiteX6752" fmla="*/ 1160318 w 6356369"/>
                <a:gd name="connsiteY6752" fmla="*/ 20647 h 3526875"/>
                <a:gd name="connsiteX6753" fmla="*/ 1098851 w 6356369"/>
                <a:gd name="connsiteY6753" fmla="*/ 33583 h 3526875"/>
                <a:gd name="connsiteX6754" fmla="*/ 1068567 w 6356369"/>
                <a:gd name="connsiteY6754" fmla="*/ 20946 h 3526875"/>
                <a:gd name="connsiteX6755" fmla="*/ 1054950 w 6356369"/>
                <a:gd name="connsiteY6755" fmla="*/ 0 h 3526875"/>
                <a:gd name="connsiteX6756" fmla="*/ 1355752 w 6356369"/>
                <a:gd name="connsiteY6756" fmla="*/ 0 h 3526875"/>
                <a:gd name="connsiteX6757" fmla="*/ 1353916 w 6356369"/>
                <a:gd name="connsiteY6757" fmla="*/ 14290 h 3526875"/>
                <a:gd name="connsiteX6758" fmla="*/ 1355636 w 6356369"/>
                <a:gd name="connsiteY6758" fmla="*/ 15338 h 3526875"/>
                <a:gd name="connsiteX6759" fmla="*/ 1369245 w 6356369"/>
                <a:gd name="connsiteY6759" fmla="*/ 23787 h 3526875"/>
                <a:gd name="connsiteX6760" fmla="*/ 1400951 w 6356369"/>
                <a:gd name="connsiteY6760" fmla="*/ 47641 h 3526875"/>
                <a:gd name="connsiteX6761" fmla="*/ 1401026 w 6356369"/>
                <a:gd name="connsiteY6761" fmla="*/ 47716 h 3526875"/>
                <a:gd name="connsiteX6762" fmla="*/ 1420767 w 6356369"/>
                <a:gd name="connsiteY6762" fmla="*/ 65812 h 3526875"/>
                <a:gd name="connsiteX6763" fmla="*/ 1422038 w 6356369"/>
                <a:gd name="connsiteY6763" fmla="*/ 67158 h 3526875"/>
                <a:gd name="connsiteX6764" fmla="*/ 1451500 w 6356369"/>
                <a:gd name="connsiteY6764" fmla="*/ 101331 h 3526875"/>
                <a:gd name="connsiteX6765" fmla="*/ 1456286 w 6356369"/>
                <a:gd name="connsiteY6765" fmla="*/ 96172 h 3526875"/>
                <a:gd name="connsiteX6766" fmla="*/ 1532933 w 6356369"/>
                <a:gd name="connsiteY6766" fmla="*/ 57512 h 3526875"/>
                <a:gd name="connsiteX6767" fmla="*/ 1548561 w 6356369"/>
                <a:gd name="connsiteY6767" fmla="*/ 11140 h 3526875"/>
                <a:gd name="connsiteX6768" fmla="*/ 1557036 w 6356369"/>
                <a:gd name="connsiteY6768" fmla="*/ 0 h 3526875"/>
                <a:gd name="connsiteX6769" fmla="*/ 1686662 w 6356369"/>
                <a:gd name="connsiteY6769" fmla="*/ 0 h 3526875"/>
                <a:gd name="connsiteX6770" fmla="*/ 1695713 w 6356369"/>
                <a:gd name="connsiteY6770" fmla="*/ 11571 h 3526875"/>
                <a:gd name="connsiteX6771" fmla="*/ 1711201 w 6356369"/>
                <a:gd name="connsiteY6771" fmla="*/ 57437 h 3526875"/>
                <a:gd name="connsiteX6772" fmla="*/ 1796896 w 6356369"/>
                <a:gd name="connsiteY6772" fmla="*/ 106117 h 3526875"/>
                <a:gd name="connsiteX6773" fmla="*/ 1829798 w 6356369"/>
                <a:gd name="connsiteY6773" fmla="*/ 67158 h 3526875"/>
                <a:gd name="connsiteX6774" fmla="*/ 1830919 w 6356369"/>
                <a:gd name="connsiteY6774" fmla="*/ 65962 h 3526875"/>
                <a:gd name="connsiteX6775" fmla="*/ 1840043 w 6356369"/>
                <a:gd name="connsiteY6775" fmla="*/ 57213 h 3526875"/>
                <a:gd name="connsiteX6776" fmla="*/ 1840641 w 6356369"/>
                <a:gd name="connsiteY6776" fmla="*/ 56615 h 3526875"/>
                <a:gd name="connsiteX6777" fmla="*/ 1840715 w 6356369"/>
                <a:gd name="connsiteY6777" fmla="*/ 56540 h 3526875"/>
                <a:gd name="connsiteX6778" fmla="*/ 1840865 w 6356369"/>
                <a:gd name="connsiteY6778" fmla="*/ 56390 h 3526875"/>
                <a:gd name="connsiteX6779" fmla="*/ 1860980 w 6356369"/>
                <a:gd name="connsiteY6779" fmla="*/ 39266 h 3526875"/>
                <a:gd name="connsiteX6780" fmla="*/ 1882516 w 6356369"/>
                <a:gd name="connsiteY6780" fmla="*/ 23862 h 3526875"/>
                <a:gd name="connsiteX6781" fmla="*/ 1882591 w 6356369"/>
                <a:gd name="connsiteY6781" fmla="*/ 23787 h 3526875"/>
                <a:gd name="connsiteX6782" fmla="*/ 1882741 w 6356369"/>
                <a:gd name="connsiteY6782" fmla="*/ 23638 h 3526875"/>
                <a:gd name="connsiteX6783" fmla="*/ 1883488 w 6356369"/>
                <a:gd name="connsiteY6783" fmla="*/ 23189 h 3526875"/>
                <a:gd name="connsiteX6784" fmla="*/ 1895527 w 6356369"/>
                <a:gd name="connsiteY6784" fmla="*/ 15711 h 3526875"/>
                <a:gd name="connsiteX6785" fmla="*/ 1897771 w 6356369"/>
                <a:gd name="connsiteY6785" fmla="*/ 14290 h 3526875"/>
                <a:gd name="connsiteX6786" fmla="*/ 1895935 w 6356369"/>
                <a:gd name="connsiteY6786" fmla="*/ 0 h 3526875"/>
                <a:gd name="connsiteX6787" fmla="*/ 2196741 w 6356369"/>
                <a:gd name="connsiteY6787" fmla="*/ 0 h 3526875"/>
                <a:gd name="connsiteX6788" fmla="*/ 2183046 w 6356369"/>
                <a:gd name="connsiteY6788" fmla="*/ 21021 h 3526875"/>
                <a:gd name="connsiteX6789" fmla="*/ 2152760 w 6356369"/>
                <a:gd name="connsiteY6789" fmla="*/ 33583 h 3526875"/>
                <a:gd name="connsiteX6790" fmla="*/ 2091369 w 6356369"/>
                <a:gd name="connsiteY6790" fmla="*/ 20647 h 3526875"/>
                <a:gd name="connsiteX6791" fmla="*/ 2104305 w 6356369"/>
                <a:gd name="connsiteY6791" fmla="*/ 82039 h 3526875"/>
                <a:gd name="connsiteX6792" fmla="*/ 2091668 w 6356369"/>
                <a:gd name="connsiteY6792" fmla="*/ 112323 h 3526875"/>
                <a:gd name="connsiteX6793" fmla="*/ 2039099 w 6356369"/>
                <a:gd name="connsiteY6793" fmla="*/ 146571 h 3526875"/>
                <a:gd name="connsiteX6794" fmla="*/ 2091668 w 6356369"/>
                <a:gd name="connsiteY6794" fmla="*/ 180819 h 3526875"/>
                <a:gd name="connsiteX6795" fmla="*/ 2104230 w 6356369"/>
                <a:gd name="connsiteY6795" fmla="*/ 211104 h 3526875"/>
                <a:gd name="connsiteX6796" fmla="*/ 2091294 w 6356369"/>
                <a:gd name="connsiteY6796" fmla="*/ 272497 h 3526875"/>
                <a:gd name="connsiteX6797" fmla="*/ 2152686 w 6356369"/>
                <a:gd name="connsiteY6797" fmla="*/ 259559 h 3526875"/>
                <a:gd name="connsiteX6798" fmla="*/ 2160538 w 6356369"/>
                <a:gd name="connsiteY6798" fmla="*/ 258288 h 3526875"/>
                <a:gd name="connsiteX6799" fmla="*/ 2182971 w 6356369"/>
                <a:gd name="connsiteY6799" fmla="*/ 272122 h 3526875"/>
                <a:gd name="connsiteX6800" fmla="*/ 2217219 w 6356369"/>
                <a:gd name="connsiteY6800" fmla="*/ 324691 h 3526875"/>
                <a:gd name="connsiteX6801" fmla="*/ 2251466 w 6356369"/>
                <a:gd name="connsiteY6801" fmla="*/ 272122 h 3526875"/>
                <a:gd name="connsiteX6802" fmla="*/ 2281901 w 6356369"/>
                <a:gd name="connsiteY6802" fmla="*/ 259635 h 3526875"/>
                <a:gd name="connsiteX6803" fmla="*/ 2314205 w 6356369"/>
                <a:gd name="connsiteY6803" fmla="*/ 268234 h 3526875"/>
                <a:gd name="connsiteX6804" fmla="*/ 2328562 w 6356369"/>
                <a:gd name="connsiteY6804" fmla="*/ 270776 h 3526875"/>
                <a:gd name="connsiteX6805" fmla="*/ 2329011 w 6356369"/>
                <a:gd name="connsiteY6805" fmla="*/ 270851 h 3526875"/>
                <a:gd name="connsiteX6806" fmla="*/ 2343144 w 6356369"/>
                <a:gd name="connsiteY6806" fmla="*/ 272571 h 3526875"/>
                <a:gd name="connsiteX6807" fmla="*/ 2343218 w 6356369"/>
                <a:gd name="connsiteY6807" fmla="*/ 272571 h 3526875"/>
                <a:gd name="connsiteX6808" fmla="*/ 2330282 w 6356369"/>
                <a:gd name="connsiteY6808" fmla="*/ 211178 h 3526875"/>
                <a:gd name="connsiteX6809" fmla="*/ 2342844 w 6356369"/>
                <a:gd name="connsiteY6809" fmla="*/ 180819 h 3526875"/>
                <a:gd name="connsiteX6810" fmla="*/ 2395412 w 6356369"/>
                <a:gd name="connsiteY6810" fmla="*/ 146571 h 3526875"/>
                <a:gd name="connsiteX6811" fmla="*/ 2342844 w 6356369"/>
                <a:gd name="connsiteY6811" fmla="*/ 112323 h 3526875"/>
                <a:gd name="connsiteX6812" fmla="*/ 2330282 w 6356369"/>
                <a:gd name="connsiteY6812" fmla="*/ 82039 h 3526875"/>
                <a:gd name="connsiteX6813" fmla="*/ 2343218 w 6356369"/>
                <a:gd name="connsiteY6813" fmla="*/ 20647 h 3526875"/>
                <a:gd name="connsiteX6814" fmla="*/ 2281826 w 6356369"/>
                <a:gd name="connsiteY6814" fmla="*/ 33583 h 3526875"/>
                <a:gd name="connsiteX6815" fmla="*/ 2251542 w 6356369"/>
                <a:gd name="connsiteY6815" fmla="*/ 21021 h 3526875"/>
                <a:gd name="connsiteX6816" fmla="*/ 2237847 w 6356369"/>
                <a:gd name="connsiteY6816" fmla="*/ 0 h 3526875"/>
                <a:gd name="connsiteX6817" fmla="*/ 2538717 w 6356369"/>
                <a:gd name="connsiteY6817" fmla="*/ 0 h 3526875"/>
                <a:gd name="connsiteX6818" fmla="*/ 2536891 w 6356369"/>
                <a:gd name="connsiteY6818" fmla="*/ 14216 h 3526875"/>
                <a:gd name="connsiteX6819" fmla="*/ 2539134 w 6356369"/>
                <a:gd name="connsiteY6819" fmla="*/ 15637 h 3526875"/>
                <a:gd name="connsiteX6820" fmla="*/ 2551398 w 6356369"/>
                <a:gd name="connsiteY6820" fmla="*/ 23264 h 3526875"/>
                <a:gd name="connsiteX6821" fmla="*/ 2552146 w 6356369"/>
                <a:gd name="connsiteY6821" fmla="*/ 23713 h 3526875"/>
                <a:gd name="connsiteX6822" fmla="*/ 2583851 w 6356369"/>
                <a:gd name="connsiteY6822" fmla="*/ 47567 h 3526875"/>
                <a:gd name="connsiteX6823" fmla="*/ 2584374 w 6356369"/>
                <a:gd name="connsiteY6823" fmla="*/ 48015 h 3526875"/>
                <a:gd name="connsiteX6824" fmla="*/ 2603816 w 6356369"/>
                <a:gd name="connsiteY6824" fmla="*/ 65887 h 3526875"/>
                <a:gd name="connsiteX6825" fmla="*/ 2604938 w 6356369"/>
                <a:gd name="connsiteY6825" fmla="*/ 67083 h 3526875"/>
                <a:gd name="connsiteX6826" fmla="*/ 2634475 w 6356369"/>
                <a:gd name="connsiteY6826" fmla="*/ 101256 h 3526875"/>
                <a:gd name="connsiteX6827" fmla="*/ 2639261 w 6356369"/>
                <a:gd name="connsiteY6827" fmla="*/ 96097 h 3526875"/>
                <a:gd name="connsiteX6828" fmla="*/ 2715833 w 6356369"/>
                <a:gd name="connsiteY6828" fmla="*/ 57512 h 3526875"/>
                <a:gd name="connsiteX6829" fmla="*/ 2733724 w 6356369"/>
                <a:gd name="connsiteY6829" fmla="*/ 6953 h 3526875"/>
                <a:gd name="connsiteX6830" fmla="*/ 2739649 w 6356369"/>
                <a:gd name="connsiteY6830" fmla="*/ 0 h 3526875"/>
                <a:gd name="connsiteX6831" fmla="*/ 2869444 w 6356369"/>
                <a:gd name="connsiteY6831" fmla="*/ 0 h 3526875"/>
                <a:gd name="connsiteX6832" fmla="*/ 2878613 w 6356369"/>
                <a:gd name="connsiteY6832" fmla="*/ 11720 h 3526875"/>
                <a:gd name="connsiteX6833" fmla="*/ 2894102 w 6356369"/>
                <a:gd name="connsiteY6833" fmla="*/ 57586 h 3526875"/>
                <a:gd name="connsiteX6834" fmla="*/ 2979722 w 6356369"/>
                <a:gd name="connsiteY6834" fmla="*/ 106192 h 3526875"/>
                <a:gd name="connsiteX6835" fmla="*/ 3006118 w 6356369"/>
                <a:gd name="connsiteY6835" fmla="*/ 74037 h 3526875"/>
                <a:gd name="connsiteX6836" fmla="*/ 3006641 w 6356369"/>
                <a:gd name="connsiteY6836" fmla="*/ 73439 h 3526875"/>
                <a:gd name="connsiteX6837" fmla="*/ 3006791 w 6356369"/>
                <a:gd name="connsiteY6837" fmla="*/ 73290 h 3526875"/>
                <a:gd name="connsiteX6838" fmla="*/ 3013147 w 6356369"/>
                <a:gd name="connsiteY6838" fmla="*/ 66634 h 3526875"/>
                <a:gd name="connsiteX6839" fmla="*/ 3014568 w 6356369"/>
                <a:gd name="connsiteY6839" fmla="*/ 65214 h 3526875"/>
                <a:gd name="connsiteX6840" fmla="*/ 3017110 w 6356369"/>
                <a:gd name="connsiteY6840" fmla="*/ 62746 h 3526875"/>
                <a:gd name="connsiteX6841" fmla="*/ 3023018 w 6356369"/>
                <a:gd name="connsiteY6841" fmla="*/ 57063 h 3526875"/>
                <a:gd name="connsiteX6842" fmla="*/ 3023391 w 6356369"/>
                <a:gd name="connsiteY6842" fmla="*/ 56689 h 3526875"/>
                <a:gd name="connsiteX6843" fmla="*/ 3024438 w 6356369"/>
                <a:gd name="connsiteY6843" fmla="*/ 55717 h 3526875"/>
                <a:gd name="connsiteX6844" fmla="*/ 3032066 w 6356369"/>
                <a:gd name="connsiteY6844" fmla="*/ 48912 h 3526875"/>
                <a:gd name="connsiteX6845" fmla="*/ 3034234 w 6356369"/>
                <a:gd name="connsiteY6845" fmla="*/ 47043 h 3526875"/>
                <a:gd name="connsiteX6846" fmla="*/ 3034683 w 6356369"/>
                <a:gd name="connsiteY6846" fmla="*/ 46669 h 3526875"/>
                <a:gd name="connsiteX6847" fmla="*/ 3043731 w 6356369"/>
                <a:gd name="connsiteY6847" fmla="*/ 39341 h 3526875"/>
                <a:gd name="connsiteX6848" fmla="*/ 3065416 w 6356369"/>
                <a:gd name="connsiteY6848" fmla="*/ 23787 h 3526875"/>
                <a:gd name="connsiteX6849" fmla="*/ 3066314 w 6356369"/>
                <a:gd name="connsiteY6849" fmla="*/ 23189 h 3526875"/>
                <a:gd name="connsiteX6850" fmla="*/ 3078278 w 6356369"/>
                <a:gd name="connsiteY6850" fmla="*/ 15711 h 3526875"/>
                <a:gd name="connsiteX6851" fmla="*/ 3080596 w 6356369"/>
                <a:gd name="connsiteY6851" fmla="*/ 14290 h 3526875"/>
                <a:gd name="connsiteX6852" fmla="*/ 3078773 w 6356369"/>
                <a:gd name="connsiteY6852" fmla="*/ 0 h 3526875"/>
                <a:gd name="connsiteX6853" fmla="*/ 3377760 w 6356369"/>
                <a:gd name="connsiteY6853" fmla="*/ 0 h 3526875"/>
                <a:gd name="connsiteX6854" fmla="*/ 3376863 w 6356369"/>
                <a:gd name="connsiteY6854" fmla="*/ 1354 h 3526875"/>
                <a:gd name="connsiteX6855" fmla="*/ 3365946 w 6356369"/>
                <a:gd name="connsiteY6855" fmla="*/ 21095 h 3526875"/>
                <a:gd name="connsiteX6856" fmla="*/ 3335661 w 6356369"/>
                <a:gd name="connsiteY6856" fmla="*/ 33583 h 3526875"/>
                <a:gd name="connsiteX6857" fmla="*/ 3274269 w 6356369"/>
                <a:gd name="connsiteY6857" fmla="*/ 20647 h 3526875"/>
                <a:gd name="connsiteX6858" fmla="*/ 3287205 w 6356369"/>
                <a:gd name="connsiteY6858" fmla="*/ 82039 h 3526875"/>
                <a:gd name="connsiteX6859" fmla="*/ 3274493 w 6356369"/>
                <a:gd name="connsiteY6859" fmla="*/ 112398 h 3526875"/>
                <a:gd name="connsiteX6860" fmla="*/ 3221925 w 6356369"/>
                <a:gd name="connsiteY6860" fmla="*/ 146646 h 3526875"/>
                <a:gd name="connsiteX6861" fmla="*/ 3274493 w 6356369"/>
                <a:gd name="connsiteY6861" fmla="*/ 180894 h 3526875"/>
                <a:gd name="connsiteX6862" fmla="*/ 3287056 w 6356369"/>
                <a:gd name="connsiteY6862" fmla="*/ 211178 h 3526875"/>
                <a:gd name="connsiteX6863" fmla="*/ 3274119 w 6356369"/>
                <a:gd name="connsiteY6863" fmla="*/ 272571 h 3526875"/>
                <a:gd name="connsiteX6864" fmla="*/ 3335512 w 6356369"/>
                <a:gd name="connsiteY6864" fmla="*/ 259635 h 3526875"/>
                <a:gd name="connsiteX6865" fmla="*/ 3343363 w 6356369"/>
                <a:gd name="connsiteY6865" fmla="*/ 258363 h 3526875"/>
                <a:gd name="connsiteX6866" fmla="*/ 3365722 w 6356369"/>
                <a:gd name="connsiteY6866" fmla="*/ 272122 h 3526875"/>
                <a:gd name="connsiteX6867" fmla="*/ 3376639 w 6356369"/>
                <a:gd name="connsiteY6867" fmla="*/ 291863 h 3526875"/>
                <a:gd name="connsiteX6868" fmla="*/ 3388978 w 6356369"/>
                <a:gd name="connsiteY6868" fmla="*/ 310408 h 3526875"/>
                <a:gd name="connsiteX6869" fmla="*/ 3389500 w 6356369"/>
                <a:gd name="connsiteY6869" fmla="*/ 311156 h 3526875"/>
                <a:gd name="connsiteX6870" fmla="*/ 3395557 w 6356369"/>
                <a:gd name="connsiteY6870" fmla="*/ 319232 h 3526875"/>
                <a:gd name="connsiteX6871" fmla="*/ 3396754 w 6356369"/>
                <a:gd name="connsiteY6871" fmla="*/ 320728 h 3526875"/>
                <a:gd name="connsiteX6872" fmla="*/ 3400119 w 6356369"/>
                <a:gd name="connsiteY6872" fmla="*/ 324841 h 3526875"/>
                <a:gd name="connsiteX6873" fmla="*/ 3434367 w 6356369"/>
                <a:gd name="connsiteY6873" fmla="*/ 272272 h 3526875"/>
                <a:gd name="connsiteX6874" fmla="*/ 3464727 w 6356369"/>
                <a:gd name="connsiteY6874" fmla="*/ 259709 h 3526875"/>
                <a:gd name="connsiteX6875" fmla="*/ 3497105 w 6356369"/>
                <a:gd name="connsiteY6875" fmla="*/ 268309 h 3526875"/>
                <a:gd name="connsiteX6876" fmla="*/ 3526118 w 6356369"/>
                <a:gd name="connsiteY6876" fmla="*/ 272646 h 3526875"/>
                <a:gd name="connsiteX6877" fmla="*/ 3513182 w 6356369"/>
                <a:gd name="connsiteY6877" fmla="*/ 211254 h 3526875"/>
                <a:gd name="connsiteX6878" fmla="*/ 3525745 w 6356369"/>
                <a:gd name="connsiteY6878" fmla="*/ 180894 h 3526875"/>
                <a:gd name="connsiteX6879" fmla="*/ 3578312 w 6356369"/>
                <a:gd name="connsiteY6879" fmla="*/ 146646 h 3526875"/>
                <a:gd name="connsiteX6880" fmla="*/ 3525745 w 6356369"/>
                <a:gd name="connsiteY6880" fmla="*/ 112398 h 3526875"/>
                <a:gd name="connsiteX6881" fmla="*/ 3513182 w 6356369"/>
                <a:gd name="connsiteY6881" fmla="*/ 82113 h 3526875"/>
                <a:gd name="connsiteX6882" fmla="*/ 3526118 w 6356369"/>
                <a:gd name="connsiteY6882" fmla="*/ 20721 h 3526875"/>
                <a:gd name="connsiteX6883" fmla="*/ 3464727 w 6356369"/>
                <a:gd name="connsiteY6883" fmla="*/ 33658 h 3526875"/>
                <a:gd name="connsiteX6884" fmla="*/ 3434441 w 6356369"/>
                <a:gd name="connsiteY6884" fmla="*/ 21095 h 3526875"/>
                <a:gd name="connsiteX6885" fmla="*/ 3420698 w 6356369"/>
                <a:gd name="connsiteY6885" fmla="*/ 0 h 3526875"/>
                <a:gd name="connsiteX6886" fmla="*/ 3721698 w 6356369"/>
                <a:gd name="connsiteY6886" fmla="*/ 0 h 3526875"/>
                <a:gd name="connsiteX6887" fmla="*/ 3719866 w 6356369"/>
                <a:gd name="connsiteY6887" fmla="*/ 14366 h 3526875"/>
                <a:gd name="connsiteX6888" fmla="*/ 3723081 w 6356369"/>
                <a:gd name="connsiteY6888" fmla="*/ 16309 h 3526875"/>
                <a:gd name="connsiteX6889" fmla="*/ 3724128 w 6356369"/>
                <a:gd name="connsiteY6889" fmla="*/ 16908 h 3526875"/>
                <a:gd name="connsiteX6890" fmla="*/ 3730709 w 6356369"/>
                <a:gd name="connsiteY6890" fmla="*/ 20946 h 3526875"/>
                <a:gd name="connsiteX6891" fmla="*/ 3731008 w 6356369"/>
                <a:gd name="connsiteY6891" fmla="*/ 21095 h 3526875"/>
                <a:gd name="connsiteX6892" fmla="*/ 3735345 w 6356369"/>
                <a:gd name="connsiteY6892" fmla="*/ 23937 h 3526875"/>
                <a:gd name="connsiteX6893" fmla="*/ 3766901 w 6356369"/>
                <a:gd name="connsiteY6893" fmla="*/ 47641 h 3526875"/>
                <a:gd name="connsiteX6894" fmla="*/ 3766976 w 6356369"/>
                <a:gd name="connsiteY6894" fmla="*/ 47716 h 3526875"/>
                <a:gd name="connsiteX6895" fmla="*/ 3768845 w 6356369"/>
                <a:gd name="connsiteY6895" fmla="*/ 49361 h 3526875"/>
                <a:gd name="connsiteX6896" fmla="*/ 3786642 w 6356369"/>
                <a:gd name="connsiteY6896" fmla="*/ 65812 h 3526875"/>
                <a:gd name="connsiteX6897" fmla="*/ 3787913 w 6356369"/>
                <a:gd name="connsiteY6897" fmla="*/ 67158 h 3526875"/>
                <a:gd name="connsiteX6898" fmla="*/ 3817376 w 6356369"/>
                <a:gd name="connsiteY6898" fmla="*/ 101331 h 3526875"/>
                <a:gd name="connsiteX6899" fmla="*/ 3822236 w 6356369"/>
                <a:gd name="connsiteY6899" fmla="*/ 96097 h 3526875"/>
                <a:gd name="connsiteX6900" fmla="*/ 3898734 w 6356369"/>
                <a:gd name="connsiteY6900" fmla="*/ 57512 h 3526875"/>
                <a:gd name="connsiteX6901" fmla="*/ 3916652 w 6356369"/>
                <a:gd name="connsiteY6901" fmla="*/ 6925 h 3526875"/>
                <a:gd name="connsiteX6902" fmla="*/ 3922552 w 6356369"/>
                <a:gd name="connsiteY6902" fmla="*/ 0 h 3526875"/>
                <a:gd name="connsiteX6903" fmla="*/ 4052446 w 6356369"/>
                <a:gd name="connsiteY6903" fmla="*/ 0 h 3526875"/>
                <a:gd name="connsiteX6904" fmla="*/ 4061439 w 6356369"/>
                <a:gd name="connsiteY6904" fmla="*/ 11496 h 3526875"/>
                <a:gd name="connsiteX6905" fmla="*/ 4076927 w 6356369"/>
                <a:gd name="connsiteY6905" fmla="*/ 57362 h 3526875"/>
                <a:gd name="connsiteX6906" fmla="*/ 4162547 w 6356369"/>
                <a:gd name="connsiteY6906" fmla="*/ 105968 h 3526875"/>
                <a:gd name="connsiteX6907" fmla="*/ 4166585 w 6356369"/>
                <a:gd name="connsiteY6907" fmla="*/ 100509 h 3526875"/>
                <a:gd name="connsiteX6908" fmla="*/ 4167931 w 6356369"/>
                <a:gd name="connsiteY6908" fmla="*/ 98639 h 3526875"/>
                <a:gd name="connsiteX6909" fmla="*/ 4174362 w 6356369"/>
                <a:gd name="connsiteY6909" fmla="*/ 90488 h 3526875"/>
                <a:gd name="connsiteX6910" fmla="*/ 4174511 w 6356369"/>
                <a:gd name="connsiteY6910" fmla="*/ 90339 h 3526875"/>
                <a:gd name="connsiteX6911" fmla="*/ 4174886 w 6356369"/>
                <a:gd name="connsiteY6911" fmla="*/ 89890 h 3526875"/>
                <a:gd name="connsiteX6912" fmla="*/ 4175633 w 6356369"/>
                <a:gd name="connsiteY6912" fmla="*/ 88993 h 3526875"/>
                <a:gd name="connsiteX6913" fmla="*/ 4180643 w 6356369"/>
                <a:gd name="connsiteY6913" fmla="*/ 83235 h 3526875"/>
                <a:gd name="connsiteX6914" fmla="*/ 4181915 w 6356369"/>
                <a:gd name="connsiteY6914" fmla="*/ 81665 h 3526875"/>
                <a:gd name="connsiteX6915" fmla="*/ 4187897 w 6356369"/>
                <a:gd name="connsiteY6915" fmla="*/ 75159 h 3526875"/>
                <a:gd name="connsiteX6916" fmla="*/ 4189018 w 6356369"/>
                <a:gd name="connsiteY6916" fmla="*/ 73888 h 3526875"/>
                <a:gd name="connsiteX6917" fmla="*/ 4192458 w 6356369"/>
                <a:gd name="connsiteY6917" fmla="*/ 70374 h 3526875"/>
                <a:gd name="connsiteX6918" fmla="*/ 4195748 w 6356369"/>
                <a:gd name="connsiteY6918" fmla="*/ 66933 h 3526875"/>
                <a:gd name="connsiteX6919" fmla="*/ 4196646 w 6356369"/>
                <a:gd name="connsiteY6919" fmla="*/ 65962 h 3526875"/>
                <a:gd name="connsiteX6920" fmla="*/ 4205768 w 6356369"/>
                <a:gd name="connsiteY6920" fmla="*/ 57213 h 3526875"/>
                <a:gd name="connsiteX6921" fmla="*/ 4206366 w 6356369"/>
                <a:gd name="connsiteY6921" fmla="*/ 56615 h 3526875"/>
                <a:gd name="connsiteX6922" fmla="*/ 4206441 w 6356369"/>
                <a:gd name="connsiteY6922" fmla="*/ 56540 h 3526875"/>
                <a:gd name="connsiteX6923" fmla="*/ 4206591 w 6356369"/>
                <a:gd name="connsiteY6923" fmla="*/ 56390 h 3526875"/>
                <a:gd name="connsiteX6924" fmla="*/ 4226706 w 6356369"/>
                <a:gd name="connsiteY6924" fmla="*/ 39266 h 3526875"/>
                <a:gd name="connsiteX6925" fmla="*/ 4248317 w 6356369"/>
                <a:gd name="connsiteY6925" fmla="*/ 23787 h 3526875"/>
                <a:gd name="connsiteX6926" fmla="*/ 4249064 w 6356369"/>
                <a:gd name="connsiteY6926" fmla="*/ 23339 h 3526875"/>
                <a:gd name="connsiteX6927" fmla="*/ 4261178 w 6356369"/>
                <a:gd name="connsiteY6927" fmla="*/ 15786 h 3526875"/>
                <a:gd name="connsiteX6928" fmla="*/ 4263572 w 6356369"/>
                <a:gd name="connsiteY6928" fmla="*/ 14290 h 3526875"/>
                <a:gd name="connsiteX6929" fmla="*/ 4261736 w 6356369"/>
                <a:gd name="connsiteY6929" fmla="*/ 0 h 3526875"/>
                <a:gd name="connsiteX6930" fmla="*/ 4560992 w 6356369"/>
                <a:gd name="connsiteY6930" fmla="*/ 0 h 3526875"/>
                <a:gd name="connsiteX6931" fmla="*/ 4548996 w 6356369"/>
                <a:gd name="connsiteY6931" fmla="*/ 21095 h 3526875"/>
                <a:gd name="connsiteX6932" fmla="*/ 4526562 w 6356369"/>
                <a:gd name="connsiteY6932" fmla="*/ 34929 h 3526875"/>
                <a:gd name="connsiteX6933" fmla="*/ 4518636 w 6356369"/>
                <a:gd name="connsiteY6933" fmla="*/ 33658 h 3526875"/>
                <a:gd name="connsiteX6934" fmla="*/ 4457244 w 6356369"/>
                <a:gd name="connsiteY6934" fmla="*/ 20721 h 3526875"/>
                <a:gd name="connsiteX6935" fmla="*/ 4470180 w 6356369"/>
                <a:gd name="connsiteY6935" fmla="*/ 82113 h 3526875"/>
                <a:gd name="connsiteX6936" fmla="*/ 4457543 w 6356369"/>
                <a:gd name="connsiteY6936" fmla="*/ 112398 h 3526875"/>
                <a:gd name="connsiteX6937" fmla="*/ 4405049 w 6356369"/>
                <a:gd name="connsiteY6937" fmla="*/ 146646 h 3526875"/>
                <a:gd name="connsiteX6938" fmla="*/ 4457618 w 6356369"/>
                <a:gd name="connsiteY6938" fmla="*/ 180894 h 3526875"/>
                <a:gd name="connsiteX6939" fmla="*/ 4470180 w 6356369"/>
                <a:gd name="connsiteY6939" fmla="*/ 211178 h 3526875"/>
                <a:gd name="connsiteX6940" fmla="*/ 4457244 w 6356369"/>
                <a:gd name="connsiteY6940" fmla="*/ 272571 h 3526875"/>
                <a:gd name="connsiteX6941" fmla="*/ 4518636 w 6356369"/>
                <a:gd name="connsiteY6941" fmla="*/ 259635 h 3526875"/>
                <a:gd name="connsiteX6942" fmla="*/ 4526488 w 6356369"/>
                <a:gd name="connsiteY6942" fmla="*/ 258363 h 3526875"/>
                <a:gd name="connsiteX6943" fmla="*/ 4548996 w 6356369"/>
                <a:gd name="connsiteY6943" fmla="*/ 272197 h 3526875"/>
                <a:gd name="connsiteX6944" fmla="*/ 4565746 w 6356369"/>
                <a:gd name="connsiteY6944" fmla="*/ 301136 h 3526875"/>
                <a:gd name="connsiteX6945" fmla="*/ 4583169 w 6356369"/>
                <a:gd name="connsiteY6945" fmla="*/ 324691 h 3526875"/>
                <a:gd name="connsiteX6946" fmla="*/ 4587581 w 6356369"/>
                <a:gd name="connsiteY6946" fmla="*/ 319307 h 3526875"/>
                <a:gd name="connsiteX6947" fmla="*/ 4600517 w 6356369"/>
                <a:gd name="connsiteY6947" fmla="*/ 301286 h 3526875"/>
                <a:gd name="connsiteX6948" fmla="*/ 4617342 w 6356369"/>
                <a:gd name="connsiteY6948" fmla="*/ 272272 h 3526875"/>
                <a:gd name="connsiteX6949" fmla="*/ 4647702 w 6356369"/>
                <a:gd name="connsiteY6949" fmla="*/ 259709 h 3526875"/>
                <a:gd name="connsiteX6950" fmla="*/ 4680080 w 6356369"/>
                <a:gd name="connsiteY6950" fmla="*/ 268309 h 3526875"/>
                <a:gd name="connsiteX6951" fmla="*/ 4694438 w 6356369"/>
                <a:gd name="connsiteY6951" fmla="*/ 270851 h 3526875"/>
                <a:gd name="connsiteX6952" fmla="*/ 4694811 w 6356369"/>
                <a:gd name="connsiteY6952" fmla="*/ 270926 h 3526875"/>
                <a:gd name="connsiteX6953" fmla="*/ 4709094 w 6356369"/>
                <a:gd name="connsiteY6953" fmla="*/ 272646 h 3526875"/>
                <a:gd name="connsiteX6954" fmla="*/ 4696082 w 6356369"/>
                <a:gd name="connsiteY6954" fmla="*/ 211254 h 3526875"/>
                <a:gd name="connsiteX6955" fmla="*/ 4708646 w 6356369"/>
                <a:gd name="connsiteY6955" fmla="*/ 180894 h 3526875"/>
                <a:gd name="connsiteX6956" fmla="*/ 4761213 w 6356369"/>
                <a:gd name="connsiteY6956" fmla="*/ 146646 h 3526875"/>
                <a:gd name="connsiteX6957" fmla="*/ 4708646 w 6356369"/>
                <a:gd name="connsiteY6957" fmla="*/ 112398 h 3526875"/>
                <a:gd name="connsiteX6958" fmla="*/ 4696082 w 6356369"/>
                <a:gd name="connsiteY6958" fmla="*/ 82039 h 3526875"/>
                <a:gd name="connsiteX6959" fmla="*/ 4709094 w 6356369"/>
                <a:gd name="connsiteY6959" fmla="*/ 20647 h 3526875"/>
                <a:gd name="connsiteX6960" fmla="*/ 4647626 w 6356369"/>
                <a:gd name="connsiteY6960" fmla="*/ 33583 h 3526875"/>
                <a:gd name="connsiteX6961" fmla="*/ 4617342 w 6356369"/>
                <a:gd name="connsiteY6961" fmla="*/ 21021 h 3526875"/>
                <a:gd name="connsiteX6962" fmla="*/ 4605175 w 6356369"/>
                <a:gd name="connsiteY6962" fmla="*/ 0 h 3526875"/>
                <a:gd name="connsiteX6963" fmla="*/ 4904687 w 6356369"/>
                <a:gd name="connsiteY6963" fmla="*/ 0 h 3526875"/>
                <a:gd name="connsiteX6964" fmla="*/ 4902842 w 6356369"/>
                <a:gd name="connsiteY6964" fmla="*/ 14366 h 3526875"/>
                <a:gd name="connsiteX6965" fmla="*/ 4904561 w 6356369"/>
                <a:gd name="connsiteY6965" fmla="*/ 15412 h 3526875"/>
                <a:gd name="connsiteX6966" fmla="*/ 4918096 w 6356369"/>
                <a:gd name="connsiteY6966" fmla="*/ 23862 h 3526875"/>
                <a:gd name="connsiteX6967" fmla="*/ 4949802 w 6356369"/>
                <a:gd name="connsiteY6967" fmla="*/ 47716 h 3526875"/>
                <a:gd name="connsiteX6968" fmla="*/ 4949951 w 6356369"/>
                <a:gd name="connsiteY6968" fmla="*/ 47866 h 3526875"/>
                <a:gd name="connsiteX6969" fmla="*/ 4969618 w 6356369"/>
                <a:gd name="connsiteY6969" fmla="*/ 65887 h 3526875"/>
                <a:gd name="connsiteX6970" fmla="*/ 4970888 w 6356369"/>
                <a:gd name="connsiteY6970" fmla="*/ 67232 h 3526875"/>
                <a:gd name="connsiteX6971" fmla="*/ 5000350 w 6356369"/>
                <a:gd name="connsiteY6971" fmla="*/ 101406 h 3526875"/>
                <a:gd name="connsiteX6972" fmla="*/ 5005136 w 6356369"/>
                <a:gd name="connsiteY6972" fmla="*/ 96172 h 3526875"/>
                <a:gd name="connsiteX6973" fmla="*/ 5081783 w 6356369"/>
                <a:gd name="connsiteY6973" fmla="*/ 57512 h 3526875"/>
                <a:gd name="connsiteX6974" fmla="*/ 5097412 w 6356369"/>
                <a:gd name="connsiteY6974" fmla="*/ 11140 h 3526875"/>
                <a:gd name="connsiteX6975" fmla="*/ 5105887 w 6356369"/>
                <a:gd name="connsiteY6975" fmla="*/ 0 h 3526875"/>
                <a:gd name="connsiteX6976" fmla="*/ 5235379 w 6356369"/>
                <a:gd name="connsiteY6976" fmla="*/ 0 h 3526875"/>
                <a:gd name="connsiteX6977" fmla="*/ 5244489 w 6356369"/>
                <a:gd name="connsiteY6977" fmla="*/ 11645 h 3526875"/>
                <a:gd name="connsiteX6978" fmla="*/ 5259978 w 6356369"/>
                <a:gd name="connsiteY6978" fmla="*/ 57512 h 3526875"/>
                <a:gd name="connsiteX6979" fmla="*/ 5345672 w 6356369"/>
                <a:gd name="connsiteY6979" fmla="*/ 106192 h 3526875"/>
                <a:gd name="connsiteX6980" fmla="*/ 5378574 w 6356369"/>
                <a:gd name="connsiteY6980" fmla="*/ 67232 h 3526875"/>
                <a:gd name="connsiteX6981" fmla="*/ 5379696 w 6356369"/>
                <a:gd name="connsiteY6981" fmla="*/ 66036 h 3526875"/>
                <a:gd name="connsiteX6982" fmla="*/ 5388818 w 6356369"/>
                <a:gd name="connsiteY6982" fmla="*/ 57287 h 3526875"/>
                <a:gd name="connsiteX6983" fmla="*/ 5389417 w 6356369"/>
                <a:gd name="connsiteY6983" fmla="*/ 56689 h 3526875"/>
                <a:gd name="connsiteX6984" fmla="*/ 5389492 w 6356369"/>
                <a:gd name="connsiteY6984" fmla="*/ 56615 h 3526875"/>
                <a:gd name="connsiteX6985" fmla="*/ 5389640 w 6356369"/>
                <a:gd name="connsiteY6985" fmla="*/ 56465 h 3526875"/>
                <a:gd name="connsiteX6986" fmla="*/ 5409681 w 6356369"/>
                <a:gd name="connsiteY6986" fmla="*/ 39341 h 3526875"/>
                <a:gd name="connsiteX6987" fmla="*/ 5431218 w 6356369"/>
                <a:gd name="connsiteY6987" fmla="*/ 23937 h 3526875"/>
                <a:gd name="connsiteX6988" fmla="*/ 5431292 w 6356369"/>
                <a:gd name="connsiteY6988" fmla="*/ 23862 h 3526875"/>
                <a:gd name="connsiteX6989" fmla="*/ 5431516 w 6356369"/>
                <a:gd name="connsiteY6989" fmla="*/ 23713 h 3526875"/>
                <a:gd name="connsiteX6990" fmla="*/ 5432114 w 6356369"/>
                <a:gd name="connsiteY6990" fmla="*/ 23339 h 3526875"/>
                <a:gd name="connsiteX6991" fmla="*/ 5444303 w 6356369"/>
                <a:gd name="connsiteY6991" fmla="*/ 15711 h 3526875"/>
                <a:gd name="connsiteX6992" fmla="*/ 5446546 w 6356369"/>
                <a:gd name="connsiteY6992" fmla="*/ 14290 h 3526875"/>
                <a:gd name="connsiteX6993" fmla="*/ 5444711 w 6356369"/>
                <a:gd name="connsiteY6993" fmla="*/ 0 h 3526875"/>
                <a:gd name="connsiteX6994" fmla="*/ 5745516 w 6356369"/>
                <a:gd name="connsiteY6994" fmla="*/ 0 h 3526875"/>
                <a:gd name="connsiteX6995" fmla="*/ 5731821 w 6356369"/>
                <a:gd name="connsiteY6995" fmla="*/ 21021 h 3526875"/>
                <a:gd name="connsiteX6996" fmla="*/ 5701536 w 6356369"/>
                <a:gd name="connsiteY6996" fmla="*/ 33583 h 3526875"/>
                <a:gd name="connsiteX6997" fmla="*/ 5640070 w 6356369"/>
                <a:gd name="connsiteY6997" fmla="*/ 20647 h 3526875"/>
                <a:gd name="connsiteX6998" fmla="*/ 5653081 w 6356369"/>
                <a:gd name="connsiteY6998" fmla="*/ 82039 h 3526875"/>
                <a:gd name="connsiteX6999" fmla="*/ 5640668 w 6356369"/>
                <a:gd name="connsiteY6999" fmla="*/ 112249 h 3526875"/>
                <a:gd name="connsiteX7000" fmla="*/ 5588100 w 6356369"/>
                <a:gd name="connsiteY7000" fmla="*/ 146496 h 3526875"/>
                <a:gd name="connsiteX7001" fmla="*/ 5640668 w 6356369"/>
                <a:gd name="connsiteY7001" fmla="*/ 180745 h 3526875"/>
                <a:gd name="connsiteX7002" fmla="*/ 5653230 w 6356369"/>
                <a:gd name="connsiteY7002" fmla="*/ 211104 h 3526875"/>
                <a:gd name="connsiteX7003" fmla="*/ 5640219 w 6356369"/>
                <a:gd name="connsiteY7003" fmla="*/ 272497 h 3526875"/>
                <a:gd name="connsiteX7004" fmla="*/ 5701686 w 6356369"/>
                <a:gd name="connsiteY7004" fmla="*/ 259559 h 3526875"/>
                <a:gd name="connsiteX7005" fmla="*/ 5709538 w 6356369"/>
                <a:gd name="connsiteY7005" fmla="*/ 258288 h 3526875"/>
                <a:gd name="connsiteX7006" fmla="*/ 5731971 w 6356369"/>
                <a:gd name="connsiteY7006" fmla="*/ 272122 h 3526875"/>
                <a:gd name="connsiteX7007" fmla="*/ 5766218 w 6356369"/>
                <a:gd name="connsiteY7007" fmla="*/ 324691 h 3526875"/>
                <a:gd name="connsiteX7008" fmla="*/ 5800542 w 6356369"/>
                <a:gd name="connsiteY7008" fmla="*/ 272122 h 3526875"/>
                <a:gd name="connsiteX7009" fmla="*/ 5830976 w 6356369"/>
                <a:gd name="connsiteY7009" fmla="*/ 259635 h 3526875"/>
                <a:gd name="connsiteX7010" fmla="*/ 5863204 w 6356369"/>
                <a:gd name="connsiteY7010" fmla="*/ 268234 h 3526875"/>
                <a:gd name="connsiteX7011" fmla="*/ 5892144 w 6356369"/>
                <a:gd name="connsiteY7011" fmla="*/ 272571 h 3526875"/>
                <a:gd name="connsiteX7012" fmla="*/ 5891470 w 6356369"/>
                <a:gd name="connsiteY7012" fmla="*/ 265617 h 3526875"/>
                <a:gd name="connsiteX7013" fmla="*/ 5882647 w 6356369"/>
                <a:gd name="connsiteY7013" fmla="*/ 221947 h 3526875"/>
                <a:gd name="connsiteX7014" fmla="*/ 5882348 w 6356369"/>
                <a:gd name="connsiteY7014" fmla="*/ 221050 h 3526875"/>
                <a:gd name="connsiteX7015" fmla="*/ 5879207 w 6356369"/>
                <a:gd name="connsiteY7015" fmla="*/ 211029 h 3526875"/>
                <a:gd name="connsiteX7016" fmla="*/ 5878684 w 6356369"/>
                <a:gd name="connsiteY7016" fmla="*/ 208487 h 3526875"/>
                <a:gd name="connsiteX7017" fmla="*/ 5878235 w 6356369"/>
                <a:gd name="connsiteY7017" fmla="*/ 206169 h 3526875"/>
                <a:gd name="connsiteX7018" fmla="*/ 5878085 w 6356369"/>
                <a:gd name="connsiteY7018" fmla="*/ 203252 h 3526875"/>
                <a:gd name="connsiteX7019" fmla="*/ 5878160 w 6356369"/>
                <a:gd name="connsiteY7019" fmla="*/ 201010 h 3526875"/>
                <a:gd name="connsiteX7020" fmla="*/ 5878534 w 6356369"/>
                <a:gd name="connsiteY7020" fmla="*/ 198168 h 3526875"/>
                <a:gd name="connsiteX7021" fmla="*/ 5879207 w 6356369"/>
                <a:gd name="connsiteY7021" fmla="*/ 195849 h 3526875"/>
                <a:gd name="connsiteX7022" fmla="*/ 5880852 w 6356369"/>
                <a:gd name="connsiteY7022" fmla="*/ 191812 h 3526875"/>
                <a:gd name="connsiteX7023" fmla="*/ 5882273 w 6356369"/>
                <a:gd name="connsiteY7023" fmla="*/ 189269 h 3526875"/>
                <a:gd name="connsiteX7024" fmla="*/ 5882721 w 6356369"/>
                <a:gd name="connsiteY7024" fmla="*/ 188447 h 3526875"/>
                <a:gd name="connsiteX7025" fmla="*/ 5883768 w 6356369"/>
                <a:gd name="connsiteY7025" fmla="*/ 187251 h 3526875"/>
                <a:gd name="connsiteX7026" fmla="*/ 5885713 w 6356369"/>
                <a:gd name="connsiteY7026" fmla="*/ 185157 h 3526875"/>
                <a:gd name="connsiteX7027" fmla="*/ 5887508 w 6356369"/>
                <a:gd name="connsiteY7027" fmla="*/ 183511 h 3526875"/>
                <a:gd name="connsiteX7028" fmla="*/ 5890348 w 6356369"/>
                <a:gd name="connsiteY7028" fmla="*/ 181642 h 3526875"/>
                <a:gd name="connsiteX7029" fmla="*/ 5891920 w 6356369"/>
                <a:gd name="connsiteY7029" fmla="*/ 180670 h 3526875"/>
                <a:gd name="connsiteX7030" fmla="*/ 5944413 w 6356369"/>
                <a:gd name="connsiteY7030" fmla="*/ 146422 h 3526875"/>
                <a:gd name="connsiteX7031" fmla="*/ 5891844 w 6356369"/>
                <a:gd name="connsiteY7031" fmla="*/ 112174 h 3526875"/>
                <a:gd name="connsiteX7032" fmla="*/ 5891770 w 6356369"/>
                <a:gd name="connsiteY7032" fmla="*/ 112174 h 3526875"/>
                <a:gd name="connsiteX7033" fmla="*/ 5891097 w 6356369"/>
                <a:gd name="connsiteY7033" fmla="*/ 111725 h 3526875"/>
                <a:gd name="connsiteX7034" fmla="*/ 5887358 w 6356369"/>
                <a:gd name="connsiteY7034" fmla="*/ 109258 h 3526875"/>
                <a:gd name="connsiteX7035" fmla="*/ 5885938 w 6356369"/>
                <a:gd name="connsiteY7035" fmla="*/ 107987 h 3526875"/>
                <a:gd name="connsiteX7036" fmla="*/ 5883544 w 6356369"/>
                <a:gd name="connsiteY7036" fmla="*/ 105444 h 3526875"/>
                <a:gd name="connsiteX7037" fmla="*/ 5882721 w 6356369"/>
                <a:gd name="connsiteY7037" fmla="*/ 104547 h 3526875"/>
                <a:gd name="connsiteX7038" fmla="*/ 5882348 w 6356369"/>
                <a:gd name="connsiteY7038" fmla="*/ 103874 h 3526875"/>
                <a:gd name="connsiteX7039" fmla="*/ 5880329 w 6356369"/>
                <a:gd name="connsiteY7039" fmla="*/ 100210 h 3526875"/>
                <a:gd name="connsiteX7040" fmla="*/ 5879431 w 6356369"/>
                <a:gd name="connsiteY7040" fmla="*/ 97817 h 3526875"/>
                <a:gd name="connsiteX7041" fmla="*/ 5878534 w 6356369"/>
                <a:gd name="connsiteY7041" fmla="*/ 94676 h 3526875"/>
                <a:gd name="connsiteX7042" fmla="*/ 5878160 w 6356369"/>
                <a:gd name="connsiteY7042" fmla="*/ 92134 h 3526875"/>
                <a:gd name="connsiteX7043" fmla="*/ 5878085 w 6356369"/>
                <a:gd name="connsiteY7043" fmla="*/ 89591 h 3526875"/>
                <a:gd name="connsiteX7044" fmla="*/ 5878235 w 6356369"/>
                <a:gd name="connsiteY7044" fmla="*/ 86825 h 3526875"/>
                <a:gd name="connsiteX7045" fmla="*/ 5878684 w 6356369"/>
                <a:gd name="connsiteY7045" fmla="*/ 84432 h 3526875"/>
                <a:gd name="connsiteX7046" fmla="*/ 5879132 w 6356369"/>
                <a:gd name="connsiteY7046" fmla="*/ 82039 h 3526875"/>
                <a:gd name="connsiteX7047" fmla="*/ 5882273 w 6356369"/>
                <a:gd name="connsiteY7047" fmla="*/ 72018 h 3526875"/>
                <a:gd name="connsiteX7048" fmla="*/ 5882498 w 6356369"/>
                <a:gd name="connsiteY7048" fmla="*/ 71271 h 3526875"/>
                <a:gd name="connsiteX7049" fmla="*/ 5891320 w 6356369"/>
                <a:gd name="connsiteY7049" fmla="*/ 27526 h 3526875"/>
                <a:gd name="connsiteX7050" fmla="*/ 5891320 w 6356369"/>
                <a:gd name="connsiteY7050" fmla="*/ 27302 h 3526875"/>
                <a:gd name="connsiteX7051" fmla="*/ 5891994 w 6356369"/>
                <a:gd name="connsiteY7051" fmla="*/ 20647 h 3526875"/>
                <a:gd name="connsiteX7052" fmla="*/ 5830677 w 6356369"/>
                <a:gd name="connsiteY7052" fmla="*/ 33583 h 3526875"/>
                <a:gd name="connsiteX7053" fmla="*/ 5800392 w 6356369"/>
                <a:gd name="connsiteY7053" fmla="*/ 21021 h 3526875"/>
                <a:gd name="connsiteX7054" fmla="*/ 5786668 w 6356369"/>
                <a:gd name="connsiteY7054" fmla="*/ 0 h 3526875"/>
                <a:gd name="connsiteX7055" fmla="*/ 6087409 w 6356369"/>
                <a:gd name="connsiteY7055" fmla="*/ 0 h 3526875"/>
                <a:gd name="connsiteX7056" fmla="*/ 6085592 w 6356369"/>
                <a:gd name="connsiteY7056" fmla="*/ 14141 h 3526875"/>
                <a:gd name="connsiteX7057" fmla="*/ 6087836 w 6356369"/>
                <a:gd name="connsiteY7057" fmla="*/ 15562 h 3526875"/>
                <a:gd name="connsiteX7058" fmla="*/ 6100098 w 6356369"/>
                <a:gd name="connsiteY7058" fmla="*/ 23189 h 3526875"/>
                <a:gd name="connsiteX7059" fmla="*/ 6100846 w 6356369"/>
                <a:gd name="connsiteY7059" fmla="*/ 23638 h 3526875"/>
                <a:gd name="connsiteX7060" fmla="*/ 6132552 w 6356369"/>
                <a:gd name="connsiteY7060" fmla="*/ 47491 h 3526875"/>
                <a:gd name="connsiteX7061" fmla="*/ 6133076 w 6356369"/>
                <a:gd name="connsiteY7061" fmla="*/ 47940 h 3526875"/>
                <a:gd name="connsiteX7062" fmla="*/ 6152518 w 6356369"/>
                <a:gd name="connsiteY7062" fmla="*/ 65812 h 3526875"/>
                <a:gd name="connsiteX7063" fmla="*/ 6153640 w 6356369"/>
                <a:gd name="connsiteY7063" fmla="*/ 67009 h 3526875"/>
                <a:gd name="connsiteX7064" fmla="*/ 6183176 w 6356369"/>
                <a:gd name="connsiteY7064" fmla="*/ 101256 h 3526875"/>
                <a:gd name="connsiteX7065" fmla="*/ 6187962 w 6356369"/>
                <a:gd name="connsiteY7065" fmla="*/ 96097 h 3526875"/>
                <a:gd name="connsiteX7066" fmla="*/ 6264608 w 6356369"/>
                <a:gd name="connsiteY7066" fmla="*/ 57512 h 3526875"/>
                <a:gd name="connsiteX7067" fmla="*/ 6280228 w 6356369"/>
                <a:gd name="connsiteY7067" fmla="*/ 11140 h 3526875"/>
                <a:gd name="connsiteX7068" fmla="*/ 6288679 w 6356369"/>
                <a:gd name="connsiteY7068" fmla="*/ 0 h 3526875"/>
                <a:gd name="connsiteX7069" fmla="*/ 6356369 w 6356369"/>
                <a:gd name="connsiteY7069" fmla="*/ 0 h 3526875"/>
                <a:gd name="connsiteX7070" fmla="*/ 6356369 w 6356369"/>
                <a:gd name="connsiteY7070" fmla="*/ 6881 h 3526875"/>
                <a:gd name="connsiteX7071" fmla="*/ 6353744 w 6356369"/>
                <a:gd name="connsiteY7071" fmla="*/ 4345 h 3526875"/>
                <a:gd name="connsiteX7072" fmla="*/ 6338414 w 6356369"/>
                <a:gd name="connsiteY7072" fmla="*/ 16534 h 3526875"/>
                <a:gd name="connsiteX7073" fmla="*/ 6313064 w 6356369"/>
                <a:gd name="connsiteY7073" fmla="*/ 80842 h 3526875"/>
                <a:gd name="connsiteX7074" fmla="*/ 6287939 w 6356369"/>
                <a:gd name="connsiteY7074" fmla="*/ 105968 h 3526875"/>
                <a:gd name="connsiteX7075" fmla="*/ 6223556 w 6356369"/>
                <a:gd name="connsiteY7075" fmla="*/ 131466 h 3526875"/>
                <a:gd name="connsiteX7076" fmla="*/ 6211517 w 6356369"/>
                <a:gd name="connsiteY7076" fmla="*/ 146646 h 3526875"/>
                <a:gd name="connsiteX7077" fmla="*/ 6223556 w 6356369"/>
                <a:gd name="connsiteY7077" fmla="*/ 161826 h 3526875"/>
                <a:gd name="connsiteX7078" fmla="*/ 6288014 w 6356369"/>
                <a:gd name="connsiteY7078" fmla="*/ 187325 h 3526875"/>
                <a:gd name="connsiteX7079" fmla="*/ 6313138 w 6356369"/>
                <a:gd name="connsiteY7079" fmla="*/ 212450 h 3526875"/>
                <a:gd name="connsiteX7080" fmla="*/ 6338564 w 6356369"/>
                <a:gd name="connsiteY7080" fmla="*/ 276833 h 3526875"/>
                <a:gd name="connsiteX7081" fmla="*/ 6353818 w 6356369"/>
                <a:gd name="connsiteY7081" fmla="*/ 288948 h 3526875"/>
                <a:gd name="connsiteX7082" fmla="*/ 6356369 w 6356369"/>
                <a:gd name="connsiteY7082" fmla="*/ 286482 h 3526875"/>
                <a:gd name="connsiteX7083" fmla="*/ 6356369 w 6356369"/>
                <a:gd name="connsiteY7083" fmla="*/ 347552 h 3526875"/>
                <a:gd name="connsiteX7084" fmla="*/ 6312466 w 6356369"/>
                <a:gd name="connsiteY7084" fmla="*/ 383241 h 3526875"/>
                <a:gd name="connsiteX7085" fmla="*/ 6273880 w 6356369"/>
                <a:gd name="connsiteY7085" fmla="*/ 431622 h 3526875"/>
                <a:gd name="connsiteX7086" fmla="*/ 6356369 w 6356369"/>
                <a:gd name="connsiteY7086" fmla="*/ 483767 h 3526875"/>
                <a:gd name="connsiteX7087" fmla="*/ 6356369 w 6356369"/>
                <a:gd name="connsiteY7087" fmla="*/ 558059 h 3526875"/>
                <a:gd name="connsiteX7088" fmla="*/ 6323309 w 6356369"/>
                <a:gd name="connsiteY7088" fmla="*/ 608695 h 3526875"/>
                <a:gd name="connsiteX7089" fmla="*/ 6293024 w 6356369"/>
                <a:gd name="connsiteY7089" fmla="*/ 621257 h 3526875"/>
                <a:gd name="connsiteX7090" fmla="*/ 6231632 w 6356369"/>
                <a:gd name="connsiteY7090" fmla="*/ 608246 h 3526875"/>
                <a:gd name="connsiteX7091" fmla="*/ 6244568 w 6356369"/>
                <a:gd name="connsiteY7091" fmla="*/ 669563 h 3526875"/>
                <a:gd name="connsiteX7092" fmla="*/ 6232006 w 6356369"/>
                <a:gd name="connsiteY7092" fmla="*/ 699922 h 3526875"/>
                <a:gd name="connsiteX7093" fmla="*/ 6179438 w 6356369"/>
                <a:gd name="connsiteY7093" fmla="*/ 734245 h 3526875"/>
                <a:gd name="connsiteX7094" fmla="*/ 6232006 w 6356369"/>
                <a:gd name="connsiteY7094" fmla="*/ 768568 h 3526875"/>
                <a:gd name="connsiteX7095" fmla="*/ 6244568 w 6356369"/>
                <a:gd name="connsiteY7095" fmla="*/ 798853 h 3526875"/>
                <a:gd name="connsiteX7096" fmla="*/ 6231632 w 6356369"/>
                <a:gd name="connsiteY7096" fmla="*/ 860245 h 3526875"/>
                <a:gd name="connsiteX7097" fmla="*/ 6293024 w 6356369"/>
                <a:gd name="connsiteY7097" fmla="*/ 847308 h 3526875"/>
                <a:gd name="connsiteX7098" fmla="*/ 6300876 w 6356369"/>
                <a:gd name="connsiteY7098" fmla="*/ 846037 h 3526875"/>
                <a:gd name="connsiteX7099" fmla="*/ 6323309 w 6356369"/>
                <a:gd name="connsiteY7099" fmla="*/ 859871 h 3526875"/>
                <a:gd name="connsiteX7100" fmla="*/ 6356369 w 6356369"/>
                <a:gd name="connsiteY7100" fmla="*/ 910506 h 3526875"/>
                <a:gd name="connsiteX7101" fmla="*/ 6356369 w 6356369"/>
                <a:gd name="connsiteY7101" fmla="*/ 984873 h 3526875"/>
                <a:gd name="connsiteX7102" fmla="*/ 6273806 w 6356369"/>
                <a:gd name="connsiteY7102" fmla="*/ 1036943 h 3526875"/>
                <a:gd name="connsiteX7103" fmla="*/ 6312391 w 6356369"/>
                <a:gd name="connsiteY7103" fmla="*/ 1085324 h 3526875"/>
                <a:gd name="connsiteX7104" fmla="*/ 6356369 w 6356369"/>
                <a:gd name="connsiteY7104" fmla="*/ 1121016 h 3526875"/>
                <a:gd name="connsiteX7105" fmla="*/ 6356369 w 6356369"/>
                <a:gd name="connsiteY7105" fmla="*/ 1182382 h 3526875"/>
                <a:gd name="connsiteX7106" fmla="*/ 6353668 w 6356369"/>
                <a:gd name="connsiteY7106" fmla="*/ 1179768 h 3526875"/>
                <a:gd name="connsiteX7107" fmla="*/ 6338414 w 6356369"/>
                <a:gd name="connsiteY7107" fmla="*/ 1191882 h 3526875"/>
                <a:gd name="connsiteX7108" fmla="*/ 6312990 w 6356369"/>
                <a:gd name="connsiteY7108" fmla="*/ 1256265 h 3526875"/>
                <a:gd name="connsiteX7109" fmla="*/ 6287864 w 6356369"/>
                <a:gd name="connsiteY7109" fmla="*/ 1281391 h 3526875"/>
                <a:gd name="connsiteX7110" fmla="*/ 6261094 w 6356369"/>
                <a:gd name="connsiteY7110" fmla="*/ 1284830 h 3526875"/>
                <a:gd name="connsiteX7111" fmla="*/ 6252196 w 6356369"/>
                <a:gd name="connsiteY7111" fmla="*/ 1287821 h 3526875"/>
                <a:gd name="connsiteX7112" fmla="*/ 6248906 w 6356369"/>
                <a:gd name="connsiteY7112" fmla="*/ 1289242 h 3526875"/>
                <a:gd name="connsiteX7113" fmla="*/ 6241204 w 6356369"/>
                <a:gd name="connsiteY7113" fmla="*/ 1293130 h 3526875"/>
                <a:gd name="connsiteX7114" fmla="*/ 6232828 w 6356369"/>
                <a:gd name="connsiteY7114" fmla="*/ 1298739 h 3526875"/>
                <a:gd name="connsiteX7115" fmla="*/ 6231856 w 6356369"/>
                <a:gd name="connsiteY7115" fmla="*/ 1299412 h 3526875"/>
                <a:gd name="connsiteX7116" fmla="*/ 6231408 w 6356369"/>
                <a:gd name="connsiteY7116" fmla="*/ 1299860 h 3526875"/>
                <a:gd name="connsiteX7117" fmla="*/ 6223556 w 6356369"/>
                <a:gd name="connsiteY7117" fmla="*/ 1306815 h 3526875"/>
                <a:gd name="connsiteX7118" fmla="*/ 6211442 w 6356369"/>
                <a:gd name="connsiteY7118" fmla="*/ 1322069 h 3526875"/>
                <a:gd name="connsiteX7119" fmla="*/ 6287939 w 6356369"/>
                <a:gd name="connsiteY7119" fmla="*/ 1362598 h 3526875"/>
                <a:gd name="connsiteX7120" fmla="*/ 6313064 w 6356369"/>
                <a:gd name="connsiteY7120" fmla="*/ 1387723 h 3526875"/>
                <a:gd name="connsiteX7121" fmla="*/ 6338488 w 6356369"/>
                <a:gd name="connsiteY7121" fmla="*/ 1452106 h 3526875"/>
                <a:gd name="connsiteX7122" fmla="*/ 6353668 w 6356369"/>
                <a:gd name="connsiteY7122" fmla="*/ 1464221 h 3526875"/>
                <a:gd name="connsiteX7123" fmla="*/ 6356369 w 6356369"/>
                <a:gd name="connsiteY7123" fmla="*/ 1461620 h 3526875"/>
                <a:gd name="connsiteX7124" fmla="*/ 6356369 w 6356369"/>
                <a:gd name="connsiteY7124" fmla="*/ 1522825 h 3526875"/>
                <a:gd name="connsiteX7125" fmla="*/ 6312466 w 6356369"/>
                <a:gd name="connsiteY7125" fmla="*/ 1558515 h 3526875"/>
                <a:gd name="connsiteX7126" fmla="*/ 6273880 w 6356369"/>
                <a:gd name="connsiteY7126" fmla="*/ 1606896 h 3526875"/>
                <a:gd name="connsiteX7127" fmla="*/ 6356369 w 6356369"/>
                <a:gd name="connsiteY7127" fmla="*/ 1659040 h 3526875"/>
                <a:gd name="connsiteX7128" fmla="*/ 6356369 w 6356369"/>
                <a:gd name="connsiteY7128" fmla="*/ 1733258 h 3526875"/>
                <a:gd name="connsiteX7129" fmla="*/ 6323309 w 6356369"/>
                <a:gd name="connsiteY7129" fmla="*/ 1783893 h 3526875"/>
                <a:gd name="connsiteX7130" fmla="*/ 6293024 w 6356369"/>
                <a:gd name="connsiteY7130" fmla="*/ 1796456 h 3526875"/>
                <a:gd name="connsiteX7131" fmla="*/ 6231632 w 6356369"/>
                <a:gd name="connsiteY7131" fmla="*/ 1783519 h 3526875"/>
                <a:gd name="connsiteX7132" fmla="*/ 6244568 w 6356369"/>
                <a:gd name="connsiteY7132" fmla="*/ 1844836 h 3526875"/>
                <a:gd name="connsiteX7133" fmla="*/ 6232006 w 6356369"/>
                <a:gd name="connsiteY7133" fmla="*/ 1875196 h 3526875"/>
                <a:gd name="connsiteX7134" fmla="*/ 6179438 w 6356369"/>
                <a:gd name="connsiteY7134" fmla="*/ 1909519 h 3526875"/>
                <a:gd name="connsiteX7135" fmla="*/ 6232006 w 6356369"/>
                <a:gd name="connsiteY7135" fmla="*/ 1943842 h 3526875"/>
                <a:gd name="connsiteX7136" fmla="*/ 6244568 w 6356369"/>
                <a:gd name="connsiteY7136" fmla="*/ 1974127 h 3526875"/>
                <a:gd name="connsiteX7137" fmla="*/ 6231632 w 6356369"/>
                <a:gd name="connsiteY7137" fmla="*/ 2035518 h 3526875"/>
                <a:gd name="connsiteX7138" fmla="*/ 6293024 w 6356369"/>
                <a:gd name="connsiteY7138" fmla="*/ 2022582 h 3526875"/>
                <a:gd name="connsiteX7139" fmla="*/ 6300876 w 6356369"/>
                <a:gd name="connsiteY7139" fmla="*/ 2021310 h 3526875"/>
                <a:gd name="connsiteX7140" fmla="*/ 6323309 w 6356369"/>
                <a:gd name="connsiteY7140" fmla="*/ 2035145 h 3526875"/>
                <a:gd name="connsiteX7141" fmla="*/ 6356369 w 6356369"/>
                <a:gd name="connsiteY7141" fmla="*/ 2085780 h 3526875"/>
                <a:gd name="connsiteX7142" fmla="*/ 6356369 w 6356369"/>
                <a:gd name="connsiteY7142" fmla="*/ 2160193 h 3526875"/>
                <a:gd name="connsiteX7143" fmla="*/ 6273880 w 6356369"/>
                <a:gd name="connsiteY7143" fmla="*/ 2212217 h 3526875"/>
                <a:gd name="connsiteX7144" fmla="*/ 6312466 w 6356369"/>
                <a:gd name="connsiteY7144" fmla="*/ 2260673 h 3526875"/>
                <a:gd name="connsiteX7145" fmla="*/ 6356369 w 6356369"/>
                <a:gd name="connsiteY7145" fmla="*/ 2296289 h 3526875"/>
                <a:gd name="connsiteX7146" fmla="*/ 6356369 w 6356369"/>
                <a:gd name="connsiteY7146" fmla="*/ 2357496 h 3526875"/>
                <a:gd name="connsiteX7147" fmla="*/ 6354266 w 6356369"/>
                <a:gd name="connsiteY7147" fmla="*/ 2355415 h 3526875"/>
                <a:gd name="connsiteX7148" fmla="*/ 6337217 w 6356369"/>
                <a:gd name="connsiteY7148" fmla="*/ 2368202 h 3526875"/>
                <a:gd name="connsiteX7149" fmla="*/ 6312990 w 6356369"/>
                <a:gd name="connsiteY7149" fmla="*/ 2431389 h 3526875"/>
                <a:gd name="connsiteX7150" fmla="*/ 6287864 w 6356369"/>
                <a:gd name="connsiteY7150" fmla="*/ 2456515 h 3526875"/>
                <a:gd name="connsiteX7151" fmla="*/ 6223482 w 6356369"/>
                <a:gd name="connsiteY7151" fmla="*/ 2482013 h 3526875"/>
                <a:gd name="connsiteX7152" fmla="*/ 6211367 w 6356369"/>
                <a:gd name="connsiteY7152" fmla="*/ 2497268 h 3526875"/>
                <a:gd name="connsiteX7153" fmla="*/ 6287864 w 6356369"/>
                <a:gd name="connsiteY7153" fmla="*/ 2537871 h 3526875"/>
                <a:gd name="connsiteX7154" fmla="*/ 6312990 w 6356369"/>
                <a:gd name="connsiteY7154" fmla="*/ 2562997 h 3526875"/>
                <a:gd name="connsiteX7155" fmla="*/ 6338414 w 6356369"/>
                <a:gd name="connsiteY7155" fmla="*/ 2627306 h 3526875"/>
                <a:gd name="connsiteX7156" fmla="*/ 6353668 w 6356369"/>
                <a:gd name="connsiteY7156" fmla="*/ 2639419 h 3526875"/>
                <a:gd name="connsiteX7157" fmla="*/ 6356369 w 6356369"/>
                <a:gd name="connsiteY7157" fmla="*/ 2636815 h 3526875"/>
                <a:gd name="connsiteX7158" fmla="*/ 6356369 w 6356369"/>
                <a:gd name="connsiteY7158" fmla="*/ 2698112 h 3526875"/>
                <a:gd name="connsiteX7159" fmla="*/ 6312391 w 6356369"/>
                <a:gd name="connsiteY7159" fmla="*/ 2733863 h 3526875"/>
                <a:gd name="connsiteX7160" fmla="*/ 6273806 w 6356369"/>
                <a:gd name="connsiteY7160" fmla="*/ 2782244 h 3526875"/>
                <a:gd name="connsiteX7161" fmla="*/ 6356369 w 6356369"/>
                <a:gd name="connsiteY7161" fmla="*/ 2834389 h 3526875"/>
                <a:gd name="connsiteX7162" fmla="*/ 6356369 w 6356369"/>
                <a:gd name="connsiteY7162" fmla="*/ 2908491 h 3526875"/>
                <a:gd name="connsiteX7163" fmla="*/ 6323234 w 6356369"/>
                <a:gd name="connsiteY7163" fmla="*/ 2959241 h 3526875"/>
                <a:gd name="connsiteX7164" fmla="*/ 6292949 w 6356369"/>
                <a:gd name="connsiteY7164" fmla="*/ 2971804 h 3526875"/>
                <a:gd name="connsiteX7165" fmla="*/ 6231557 w 6356369"/>
                <a:gd name="connsiteY7165" fmla="*/ 2958867 h 3526875"/>
                <a:gd name="connsiteX7166" fmla="*/ 6244494 w 6356369"/>
                <a:gd name="connsiteY7166" fmla="*/ 3020260 h 3526875"/>
                <a:gd name="connsiteX7167" fmla="*/ 6231931 w 6356369"/>
                <a:gd name="connsiteY7167" fmla="*/ 3050619 h 3526875"/>
                <a:gd name="connsiteX7168" fmla="*/ 6179438 w 6356369"/>
                <a:gd name="connsiteY7168" fmla="*/ 3084867 h 3526875"/>
                <a:gd name="connsiteX7169" fmla="*/ 6232006 w 6356369"/>
                <a:gd name="connsiteY7169" fmla="*/ 3119115 h 3526875"/>
                <a:gd name="connsiteX7170" fmla="*/ 6244568 w 6356369"/>
                <a:gd name="connsiteY7170" fmla="*/ 3149400 h 3526875"/>
                <a:gd name="connsiteX7171" fmla="*/ 6231632 w 6356369"/>
                <a:gd name="connsiteY7171" fmla="*/ 3210792 h 3526875"/>
                <a:gd name="connsiteX7172" fmla="*/ 6293024 w 6356369"/>
                <a:gd name="connsiteY7172" fmla="*/ 3197855 h 3526875"/>
                <a:gd name="connsiteX7173" fmla="*/ 6300876 w 6356369"/>
                <a:gd name="connsiteY7173" fmla="*/ 3196584 h 3526875"/>
                <a:gd name="connsiteX7174" fmla="*/ 6323309 w 6356369"/>
                <a:gd name="connsiteY7174" fmla="*/ 3210418 h 3526875"/>
                <a:gd name="connsiteX7175" fmla="*/ 6356369 w 6356369"/>
                <a:gd name="connsiteY7175" fmla="*/ 3261053 h 3526875"/>
                <a:gd name="connsiteX7176" fmla="*/ 6356369 w 6356369"/>
                <a:gd name="connsiteY7176" fmla="*/ 3335420 h 3526875"/>
                <a:gd name="connsiteX7177" fmla="*/ 6273806 w 6356369"/>
                <a:gd name="connsiteY7177" fmla="*/ 3387565 h 3526875"/>
                <a:gd name="connsiteX7178" fmla="*/ 6312391 w 6356369"/>
                <a:gd name="connsiteY7178" fmla="*/ 3435946 h 3526875"/>
                <a:gd name="connsiteX7179" fmla="*/ 6356369 w 6356369"/>
                <a:gd name="connsiteY7179" fmla="*/ 3471565 h 3526875"/>
                <a:gd name="connsiteX7180" fmla="*/ 6356369 w 6356369"/>
                <a:gd name="connsiteY7180" fmla="*/ 3526623 h 3526875"/>
                <a:gd name="connsiteX7181" fmla="*/ 6345368 w 6356369"/>
                <a:gd name="connsiteY7181" fmla="*/ 3523659 h 3526875"/>
                <a:gd name="connsiteX7182" fmla="*/ 6277171 w 6356369"/>
                <a:gd name="connsiteY7182" fmla="*/ 3471315 h 3526875"/>
                <a:gd name="connsiteX7183" fmla="*/ 6225425 w 6356369"/>
                <a:gd name="connsiteY7183" fmla="*/ 3404390 h 3526875"/>
                <a:gd name="connsiteX7184" fmla="*/ 6056280 w 6356369"/>
                <a:gd name="connsiteY7184" fmla="*/ 3403941 h 3526875"/>
                <a:gd name="connsiteX7185" fmla="*/ 6038558 w 6356369"/>
                <a:gd name="connsiteY7185" fmla="*/ 3386219 h 3526875"/>
                <a:gd name="connsiteX7186" fmla="*/ 6027416 w 6356369"/>
                <a:gd name="connsiteY7186" fmla="*/ 3300973 h 3526875"/>
                <a:gd name="connsiteX7187" fmla="*/ 6038184 w 6356369"/>
                <a:gd name="connsiteY7187" fmla="*/ 3217147 h 3526875"/>
                <a:gd name="connsiteX7188" fmla="*/ 5971332 w 6356369"/>
                <a:gd name="connsiteY7188" fmla="*/ 3165477 h 3526875"/>
                <a:gd name="connsiteX7189" fmla="*/ 5937084 w 6356369"/>
                <a:gd name="connsiteY7189" fmla="*/ 3125246 h 3526875"/>
                <a:gd name="connsiteX7190" fmla="*/ 5928261 w 6356369"/>
                <a:gd name="connsiteY7190" fmla="*/ 3135192 h 3526875"/>
                <a:gd name="connsiteX7191" fmla="*/ 5851614 w 6356369"/>
                <a:gd name="connsiteY7191" fmla="*/ 3173777 h 3526875"/>
                <a:gd name="connsiteX7192" fmla="*/ 5812955 w 6356369"/>
                <a:gd name="connsiteY7192" fmla="*/ 3250424 h 3526875"/>
                <a:gd name="connsiteX7193" fmla="*/ 5771454 w 6356369"/>
                <a:gd name="connsiteY7193" fmla="*/ 3278615 h 3526875"/>
                <a:gd name="connsiteX7194" fmla="*/ 5762480 w 6356369"/>
                <a:gd name="connsiteY7194" fmla="*/ 3280259 h 3526875"/>
                <a:gd name="connsiteX7195" fmla="*/ 5753507 w 6356369"/>
                <a:gd name="connsiteY7195" fmla="*/ 3278615 h 3526875"/>
                <a:gd name="connsiteX7196" fmla="*/ 5711930 w 6356369"/>
                <a:gd name="connsiteY7196" fmla="*/ 3250348 h 3526875"/>
                <a:gd name="connsiteX7197" fmla="*/ 5673345 w 6356369"/>
                <a:gd name="connsiteY7197" fmla="*/ 3173777 h 3526875"/>
                <a:gd name="connsiteX7198" fmla="*/ 5596698 w 6356369"/>
                <a:gd name="connsiteY7198" fmla="*/ 3135192 h 3526875"/>
                <a:gd name="connsiteX7199" fmla="*/ 5591838 w 6356369"/>
                <a:gd name="connsiteY7199" fmla="*/ 3129958 h 3526875"/>
                <a:gd name="connsiteX7200" fmla="*/ 5561254 w 6356369"/>
                <a:gd name="connsiteY7200" fmla="*/ 3165327 h 3526875"/>
                <a:gd name="connsiteX7201" fmla="*/ 5494328 w 6356369"/>
                <a:gd name="connsiteY7201" fmla="*/ 3216998 h 3526875"/>
                <a:gd name="connsiteX7202" fmla="*/ 5505022 w 6356369"/>
                <a:gd name="connsiteY7202" fmla="*/ 3300823 h 3526875"/>
                <a:gd name="connsiteX7203" fmla="*/ 5493880 w 6356369"/>
                <a:gd name="connsiteY7203" fmla="*/ 3386069 h 3526875"/>
                <a:gd name="connsiteX7204" fmla="*/ 5476158 w 6356369"/>
                <a:gd name="connsiteY7204" fmla="*/ 3403792 h 3526875"/>
                <a:gd name="connsiteX7205" fmla="*/ 5307086 w 6356369"/>
                <a:gd name="connsiteY7205" fmla="*/ 3404240 h 3526875"/>
                <a:gd name="connsiteX7206" fmla="*/ 5282186 w 6356369"/>
                <a:gd name="connsiteY7206" fmla="*/ 3440956 h 3526875"/>
                <a:gd name="connsiteX7207" fmla="*/ 5282112 w 6356369"/>
                <a:gd name="connsiteY7207" fmla="*/ 3441031 h 3526875"/>
                <a:gd name="connsiteX7208" fmla="*/ 5280915 w 6356369"/>
                <a:gd name="connsiteY7208" fmla="*/ 3442526 h 3526875"/>
                <a:gd name="connsiteX7209" fmla="*/ 5265884 w 6356369"/>
                <a:gd name="connsiteY7209" fmla="*/ 3460098 h 3526875"/>
                <a:gd name="connsiteX7210" fmla="*/ 5264838 w 6356369"/>
                <a:gd name="connsiteY7210" fmla="*/ 3461220 h 3526875"/>
                <a:gd name="connsiteX7211" fmla="*/ 5264763 w 6356369"/>
                <a:gd name="connsiteY7211" fmla="*/ 3461296 h 3526875"/>
                <a:gd name="connsiteX7212" fmla="*/ 5264763 w 6356369"/>
                <a:gd name="connsiteY7212" fmla="*/ 3461370 h 3526875"/>
                <a:gd name="connsiteX7213" fmla="*/ 5255416 w 6356369"/>
                <a:gd name="connsiteY7213" fmla="*/ 3471092 h 3526875"/>
                <a:gd name="connsiteX7214" fmla="*/ 5254219 w 6356369"/>
                <a:gd name="connsiteY7214" fmla="*/ 3472214 h 3526875"/>
                <a:gd name="connsiteX7215" fmla="*/ 5187220 w 6356369"/>
                <a:gd name="connsiteY7215" fmla="*/ 3523360 h 3526875"/>
                <a:gd name="connsiteX7216" fmla="*/ 5174732 w 6356369"/>
                <a:gd name="connsiteY7216" fmla="*/ 3526726 h 3526875"/>
                <a:gd name="connsiteX7217" fmla="*/ 5162244 w 6356369"/>
                <a:gd name="connsiteY7217" fmla="*/ 3523360 h 3526875"/>
                <a:gd name="connsiteX7218" fmla="*/ 5094046 w 6356369"/>
                <a:gd name="connsiteY7218" fmla="*/ 3471092 h 3526875"/>
                <a:gd name="connsiteX7219" fmla="*/ 5042301 w 6356369"/>
                <a:gd name="connsiteY7219" fmla="*/ 3404166 h 3526875"/>
                <a:gd name="connsiteX7220" fmla="*/ 4873155 w 6356369"/>
                <a:gd name="connsiteY7220" fmla="*/ 3403792 h 3526875"/>
                <a:gd name="connsiteX7221" fmla="*/ 4855433 w 6356369"/>
                <a:gd name="connsiteY7221" fmla="*/ 3386069 h 3526875"/>
                <a:gd name="connsiteX7222" fmla="*/ 4844366 w 6356369"/>
                <a:gd name="connsiteY7222" fmla="*/ 3300823 h 3526875"/>
                <a:gd name="connsiteX7223" fmla="*/ 4855058 w 6356369"/>
                <a:gd name="connsiteY7223" fmla="*/ 3216998 h 3526875"/>
                <a:gd name="connsiteX7224" fmla="*/ 4788134 w 6356369"/>
                <a:gd name="connsiteY7224" fmla="*/ 3165327 h 3526875"/>
                <a:gd name="connsiteX7225" fmla="*/ 4754034 w 6356369"/>
                <a:gd name="connsiteY7225" fmla="*/ 3125097 h 3526875"/>
                <a:gd name="connsiteX7226" fmla="*/ 4745136 w 6356369"/>
                <a:gd name="connsiteY7226" fmla="*/ 3135117 h 3526875"/>
                <a:gd name="connsiteX7227" fmla="*/ 4668490 w 6356369"/>
                <a:gd name="connsiteY7227" fmla="*/ 3173702 h 3526875"/>
                <a:gd name="connsiteX7228" fmla="*/ 4629904 w 6356369"/>
                <a:gd name="connsiteY7228" fmla="*/ 3250348 h 3526875"/>
                <a:gd name="connsiteX7229" fmla="*/ 4588328 w 6356369"/>
                <a:gd name="connsiteY7229" fmla="*/ 3278540 h 3526875"/>
                <a:gd name="connsiteX7230" fmla="*/ 4579355 w 6356369"/>
                <a:gd name="connsiteY7230" fmla="*/ 3280185 h 3526875"/>
                <a:gd name="connsiteX7231" fmla="*/ 4570382 w 6356369"/>
                <a:gd name="connsiteY7231" fmla="*/ 3278540 h 3526875"/>
                <a:gd name="connsiteX7232" fmla="*/ 4528731 w 6356369"/>
                <a:gd name="connsiteY7232" fmla="*/ 3250348 h 3526875"/>
                <a:gd name="connsiteX7233" fmla="*/ 4490146 w 6356369"/>
                <a:gd name="connsiteY7233" fmla="*/ 3173702 h 3526875"/>
                <a:gd name="connsiteX7234" fmla="*/ 4413500 w 6356369"/>
                <a:gd name="connsiteY7234" fmla="*/ 3135117 h 3526875"/>
                <a:gd name="connsiteX7235" fmla="*/ 4408640 w 6356369"/>
                <a:gd name="connsiteY7235" fmla="*/ 3129883 h 3526875"/>
                <a:gd name="connsiteX7236" fmla="*/ 4377980 w 6356369"/>
                <a:gd name="connsiteY7236" fmla="*/ 3165327 h 3526875"/>
                <a:gd name="connsiteX7237" fmla="*/ 4311129 w 6356369"/>
                <a:gd name="connsiteY7237" fmla="*/ 3216998 h 3526875"/>
                <a:gd name="connsiteX7238" fmla="*/ 4312326 w 6356369"/>
                <a:gd name="connsiteY7238" fmla="*/ 3221784 h 3526875"/>
                <a:gd name="connsiteX7239" fmla="*/ 4317560 w 6356369"/>
                <a:gd name="connsiteY7239" fmla="*/ 3247582 h 3526875"/>
                <a:gd name="connsiteX7240" fmla="*/ 4321822 w 6356369"/>
                <a:gd name="connsiteY7240" fmla="*/ 3300823 h 3526875"/>
                <a:gd name="connsiteX7241" fmla="*/ 4310681 w 6356369"/>
                <a:gd name="connsiteY7241" fmla="*/ 3386069 h 3526875"/>
                <a:gd name="connsiteX7242" fmla="*/ 4292959 w 6356369"/>
                <a:gd name="connsiteY7242" fmla="*/ 3403792 h 3526875"/>
                <a:gd name="connsiteX7243" fmla="*/ 4123812 w 6356369"/>
                <a:gd name="connsiteY7243" fmla="*/ 3404240 h 3526875"/>
                <a:gd name="connsiteX7244" fmla="*/ 4072066 w 6356369"/>
                <a:gd name="connsiteY7244" fmla="*/ 3471166 h 3526875"/>
                <a:gd name="connsiteX7245" fmla="*/ 4003944 w 6356369"/>
                <a:gd name="connsiteY7245" fmla="*/ 3523510 h 3526875"/>
                <a:gd name="connsiteX7246" fmla="*/ 3991457 w 6356369"/>
                <a:gd name="connsiteY7246" fmla="*/ 3526875 h 3526875"/>
                <a:gd name="connsiteX7247" fmla="*/ 3978969 w 6356369"/>
                <a:gd name="connsiteY7247" fmla="*/ 3523510 h 3526875"/>
                <a:gd name="connsiteX7248" fmla="*/ 3910772 w 6356369"/>
                <a:gd name="connsiteY7248" fmla="*/ 3471166 h 3526875"/>
                <a:gd name="connsiteX7249" fmla="*/ 3859101 w 6356369"/>
                <a:gd name="connsiteY7249" fmla="*/ 3404240 h 3526875"/>
                <a:gd name="connsiteX7250" fmla="*/ 3690030 w 6356369"/>
                <a:gd name="connsiteY7250" fmla="*/ 3403867 h 3526875"/>
                <a:gd name="connsiteX7251" fmla="*/ 3672308 w 6356369"/>
                <a:gd name="connsiteY7251" fmla="*/ 3386145 h 3526875"/>
                <a:gd name="connsiteX7252" fmla="*/ 3661091 w 6356369"/>
                <a:gd name="connsiteY7252" fmla="*/ 3300898 h 3526875"/>
                <a:gd name="connsiteX7253" fmla="*/ 3671859 w 6356369"/>
                <a:gd name="connsiteY7253" fmla="*/ 3217073 h 3526875"/>
                <a:gd name="connsiteX7254" fmla="*/ 3604933 w 6356369"/>
                <a:gd name="connsiteY7254" fmla="*/ 3165327 h 3526875"/>
                <a:gd name="connsiteX7255" fmla="*/ 3570910 w 6356369"/>
                <a:gd name="connsiteY7255" fmla="*/ 3125097 h 3526875"/>
                <a:gd name="connsiteX7256" fmla="*/ 3568891 w 6356369"/>
                <a:gd name="connsiteY7256" fmla="*/ 3127565 h 3526875"/>
                <a:gd name="connsiteX7257" fmla="*/ 3568816 w 6356369"/>
                <a:gd name="connsiteY7257" fmla="*/ 3127639 h 3526875"/>
                <a:gd name="connsiteX7258" fmla="*/ 3568442 w 6356369"/>
                <a:gd name="connsiteY7258" fmla="*/ 3128088 h 3526875"/>
                <a:gd name="connsiteX7259" fmla="*/ 3563732 w 6356369"/>
                <a:gd name="connsiteY7259" fmla="*/ 3133248 h 3526875"/>
                <a:gd name="connsiteX7260" fmla="*/ 3561937 w 6356369"/>
                <a:gd name="connsiteY7260" fmla="*/ 3135192 h 3526875"/>
                <a:gd name="connsiteX7261" fmla="*/ 3561413 w 6356369"/>
                <a:gd name="connsiteY7261" fmla="*/ 3135641 h 3526875"/>
                <a:gd name="connsiteX7262" fmla="*/ 3485440 w 6356369"/>
                <a:gd name="connsiteY7262" fmla="*/ 3173702 h 3526875"/>
                <a:gd name="connsiteX7263" fmla="*/ 3405278 w 6356369"/>
                <a:gd name="connsiteY7263" fmla="*/ 3278540 h 3526875"/>
                <a:gd name="connsiteX7264" fmla="*/ 3396305 w 6356369"/>
                <a:gd name="connsiteY7264" fmla="*/ 3280185 h 3526875"/>
                <a:gd name="connsiteX7265" fmla="*/ 3396231 w 6356369"/>
                <a:gd name="connsiteY7265" fmla="*/ 3280185 h 3526875"/>
                <a:gd name="connsiteX7266" fmla="*/ 3387258 w 6356369"/>
                <a:gd name="connsiteY7266" fmla="*/ 3278540 h 3526875"/>
                <a:gd name="connsiteX7267" fmla="*/ 3345681 w 6356369"/>
                <a:gd name="connsiteY7267" fmla="*/ 3250274 h 3526875"/>
                <a:gd name="connsiteX7268" fmla="*/ 3307096 w 6356369"/>
                <a:gd name="connsiteY7268" fmla="*/ 3173702 h 3526875"/>
                <a:gd name="connsiteX7269" fmla="*/ 3230449 w 6356369"/>
                <a:gd name="connsiteY7269" fmla="*/ 3135117 h 3526875"/>
                <a:gd name="connsiteX7270" fmla="*/ 3226935 w 6356369"/>
                <a:gd name="connsiteY7270" fmla="*/ 3131453 h 3526875"/>
                <a:gd name="connsiteX7271" fmla="*/ 3225589 w 6356369"/>
                <a:gd name="connsiteY7271" fmla="*/ 3129958 h 3526875"/>
                <a:gd name="connsiteX7272" fmla="*/ 3195005 w 6356369"/>
                <a:gd name="connsiteY7272" fmla="*/ 3165327 h 3526875"/>
                <a:gd name="connsiteX7273" fmla="*/ 3128079 w 6356369"/>
                <a:gd name="connsiteY7273" fmla="*/ 3217073 h 3526875"/>
                <a:gd name="connsiteX7274" fmla="*/ 3138847 w 6356369"/>
                <a:gd name="connsiteY7274" fmla="*/ 3300898 h 3526875"/>
                <a:gd name="connsiteX7275" fmla="*/ 3130248 w 6356369"/>
                <a:gd name="connsiteY7275" fmla="*/ 3375825 h 3526875"/>
                <a:gd name="connsiteX7276" fmla="*/ 3130173 w 6356369"/>
                <a:gd name="connsiteY7276" fmla="*/ 3375974 h 3526875"/>
                <a:gd name="connsiteX7277" fmla="*/ 3127706 w 6356369"/>
                <a:gd name="connsiteY7277" fmla="*/ 3385995 h 3526875"/>
                <a:gd name="connsiteX7278" fmla="*/ 3108862 w 6356369"/>
                <a:gd name="connsiteY7278" fmla="*/ 3404091 h 3526875"/>
                <a:gd name="connsiteX7279" fmla="*/ 2940763 w 6356369"/>
                <a:gd name="connsiteY7279" fmla="*/ 3404240 h 3526875"/>
                <a:gd name="connsiteX7280" fmla="*/ 2889092 w 6356369"/>
                <a:gd name="connsiteY7280" fmla="*/ 3471166 h 3526875"/>
                <a:gd name="connsiteX7281" fmla="*/ 2820969 w 6356369"/>
                <a:gd name="connsiteY7281" fmla="*/ 3523510 h 3526875"/>
                <a:gd name="connsiteX7282" fmla="*/ 2808482 w 6356369"/>
                <a:gd name="connsiteY7282" fmla="*/ 3526875 h 3526875"/>
                <a:gd name="connsiteX7283" fmla="*/ 2795994 w 6356369"/>
                <a:gd name="connsiteY7283" fmla="*/ 3523510 h 3526875"/>
                <a:gd name="connsiteX7284" fmla="*/ 2727797 w 6356369"/>
                <a:gd name="connsiteY7284" fmla="*/ 3471166 h 3526875"/>
                <a:gd name="connsiteX7285" fmla="*/ 2676126 w 6356369"/>
                <a:gd name="connsiteY7285" fmla="*/ 3404240 h 3526875"/>
                <a:gd name="connsiteX7286" fmla="*/ 2506981 w 6356369"/>
                <a:gd name="connsiteY7286" fmla="*/ 3403867 h 3526875"/>
                <a:gd name="connsiteX7287" fmla="*/ 2489258 w 6356369"/>
                <a:gd name="connsiteY7287" fmla="*/ 3386145 h 3526875"/>
                <a:gd name="connsiteX7288" fmla="*/ 2478116 w 6356369"/>
                <a:gd name="connsiteY7288" fmla="*/ 3300898 h 3526875"/>
                <a:gd name="connsiteX7289" fmla="*/ 2488884 w 6356369"/>
                <a:gd name="connsiteY7289" fmla="*/ 3217073 h 3526875"/>
                <a:gd name="connsiteX7290" fmla="*/ 2421958 w 6356369"/>
                <a:gd name="connsiteY7290" fmla="*/ 3165327 h 3526875"/>
                <a:gd name="connsiteX7291" fmla="*/ 2387785 w 6356369"/>
                <a:gd name="connsiteY7291" fmla="*/ 3125097 h 3526875"/>
                <a:gd name="connsiteX7292" fmla="*/ 2378887 w 6356369"/>
                <a:gd name="connsiteY7292" fmla="*/ 3135042 h 3526875"/>
                <a:gd name="connsiteX7293" fmla="*/ 2302389 w 6356369"/>
                <a:gd name="connsiteY7293" fmla="*/ 3173627 h 3526875"/>
                <a:gd name="connsiteX7294" fmla="*/ 2222229 w 6356369"/>
                <a:gd name="connsiteY7294" fmla="*/ 3278465 h 3526875"/>
                <a:gd name="connsiteX7295" fmla="*/ 2213256 w 6356369"/>
                <a:gd name="connsiteY7295" fmla="*/ 3280110 h 3526875"/>
                <a:gd name="connsiteX7296" fmla="*/ 2213180 w 6356369"/>
                <a:gd name="connsiteY7296" fmla="*/ 3280110 h 3526875"/>
                <a:gd name="connsiteX7297" fmla="*/ 2204207 w 6356369"/>
                <a:gd name="connsiteY7297" fmla="*/ 3278465 h 3526875"/>
                <a:gd name="connsiteX7298" fmla="*/ 2162631 w 6356369"/>
                <a:gd name="connsiteY7298" fmla="*/ 3250199 h 3526875"/>
                <a:gd name="connsiteX7299" fmla="*/ 2124046 w 6356369"/>
                <a:gd name="connsiteY7299" fmla="*/ 3173627 h 3526875"/>
                <a:gd name="connsiteX7300" fmla="*/ 2047400 w 6356369"/>
                <a:gd name="connsiteY7300" fmla="*/ 3135042 h 3526875"/>
                <a:gd name="connsiteX7301" fmla="*/ 2042539 w 6356369"/>
                <a:gd name="connsiteY7301" fmla="*/ 3129808 h 3526875"/>
                <a:gd name="connsiteX7302" fmla="*/ 2011956 w 6356369"/>
                <a:gd name="connsiteY7302" fmla="*/ 3165177 h 3526875"/>
                <a:gd name="connsiteX7303" fmla="*/ 1945030 w 6356369"/>
                <a:gd name="connsiteY7303" fmla="*/ 3216849 h 3526875"/>
                <a:gd name="connsiteX7304" fmla="*/ 1955723 w 6356369"/>
                <a:gd name="connsiteY7304" fmla="*/ 3300674 h 3526875"/>
                <a:gd name="connsiteX7305" fmla="*/ 1944581 w 6356369"/>
                <a:gd name="connsiteY7305" fmla="*/ 3385920 h 3526875"/>
                <a:gd name="connsiteX7306" fmla="*/ 1926859 w 6356369"/>
                <a:gd name="connsiteY7306" fmla="*/ 3403642 h 3526875"/>
                <a:gd name="connsiteX7307" fmla="*/ 1757788 w 6356369"/>
                <a:gd name="connsiteY7307" fmla="*/ 3404016 h 3526875"/>
                <a:gd name="connsiteX7308" fmla="*/ 1706117 w 6356369"/>
                <a:gd name="connsiteY7308" fmla="*/ 3470942 h 3526875"/>
                <a:gd name="connsiteX7309" fmla="*/ 1637920 w 6356369"/>
                <a:gd name="connsiteY7309" fmla="*/ 3523286 h 3526875"/>
                <a:gd name="connsiteX7310" fmla="*/ 1625432 w 6356369"/>
                <a:gd name="connsiteY7310" fmla="*/ 3526651 h 3526875"/>
                <a:gd name="connsiteX7311" fmla="*/ 1612869 w 6356369"/>
                <a:gd name="connsiteY7311" fmla="*/ 3523286 h 3526875"/>
                <a:gd name="connsiteX7312" fmla="*/ 1544747 w 6356369"/>
                <a:gd name="connsiteY7312" fmla="*/ 3471016 h 3526875"/>
                <a:gd name="connsiteX7313" fmla="*/ 1493077 w 6356369"/>
                <a:gd name="connsiteY7313" fmla="*/ 3404091 h 3526875"/>
                <a:gd name="connsiteX7314" fmla="*/ 1323930 w 6356369"/>
                <a:gd name="connsiteY7314" fmla="*/ 3403717 h 3526875"/>
                <a:gd name="connsiteX7315" fmla="*/ 1306208 w 6356369"/>
                <a:gd name="connsiteY7315" fmla="*/ 3385995 h 3526875"/>
                <a:gd name="connsiteX7316" fmla="*/ 1295141 w 6356369"/>
                <a:gd name="connsiteY7316" fmla="*/ 3300749 h 3526875"/>
                <a:gd name="connsiteX7317" fmla="*/ 1305834 w 6356369"/>
                <a:gd name="connsiteY7317" fmla="*/ 3216924 h 3526875"/>
                <a:gd name="connsiteX7318" fmla="*/ 1238909 w 6356369"/>
                <a:gd name="connsiteY7318" fmla="*/ 3165252 h 3526875"/>
                <a:gd name="connsiteX7319" fmla="*/ 1204885 w 6356369"/>
                <a:gd name="connsiteY7319" fmla="*/ 3125022 h 3526875"/>
                <a:gd name="connsiteX7320" fmla="*/ 1195912 w 6356369"/>
                <a:gd name="connsiteY7320" fmla="*/ 3135042 h 3526875"/>
                <a:gd name="connsiteX7321" fmla="*/ 1119340 w 6356369"/>
                <a:gd name="connsiteY7321" fmla="*/ 3173627 h 3526875"/>
                <a:gd name="connsiteX7322" fmla="*/ 1080755 w 6356369"/>
                <a:gd name="connsiteY7322" fmla="*/ 3250274 h 3526875"/>
                <a:gd name="connsiteX7323" fmla="*/ 1039179 w 6356369"/>
                <a:gd name="connsiteY7323" fmla="*/ 3278465 h 3526875"/>
                <a:gd name="connsiteX7324" fmla="*/ 1030205 w 6356369"/>
                <a:gd name="connsiteY7324" fmla="*/ 3280110 h 3526875"/>
                <a:gd name="connsiteX7325" fmla="*/ 1021232 w 6356369"/>
                <a:gd name="connsiteY7325" fmla="*/ 3278465 h 3526875"/>
                <a:gd name="connsiteX7326" fmla="*/ 979581 w 6356369"/>
                <a:gd name="connsiteY7326" fmla="*/ 3250274 h 3526875"/>
                <a:gd name="connsiteX7327" fmla="*/ 940996 w 6356369"/>
                <a:gd name="connsiteY7327" fmla="*/ 3173627 h 3526875"/>
                <a:gd name="connsiteX7328" fmla="*/ 864350 w 6356369"/>
                <a:gd name="connsiteY7328" fmla="*/ 3135042 h 3526875"/>
                <a:gd name="connsiteX7329" fmla="*/ 859489 w 6356369"/>
                <a:gd name="connsiteY7329" fmla="*/ 3129808 h 3526875"/>
                <a:gd name="connsiteX7330" fmla="*/ 828905 w 6356369"/>
                <a:gd name="connsiteY7330" fmla="*/ 3165177 h 3526875"/>
                <a:gd name="connsiteX7331" fmla="*/ 761980 w 6356369"/>
                <a:gd name="connsiteY7331" fmla="*/ 3216849 h 3526875"/>
                <a:gd name="connsiteX7332" fmla="*/ 772673 w 6356369"/>
                <a:gd name="connsiteY7332" fmla="*/ 3300674 h 3526875"/>
                <a:gd name="connsiteX7333" fmla="*/ 761606 w 6356369"/>
                <a:gd name="connsiteY7333" fmla="*/ 3385920 h 3526875"/>
                <a:gd name="connsiteX7334" fmla="*/ 743884 w 6356369"/>
                <a:gd name="connsiteY7334" fmla="*/ 3403642 h 3526875"/>
                <a:gd name="connsiteX7335" fmla="*/ 574738 w 6356369"/>
                <a:gd name="connsiteY7335" fmla="*/ 3404091 h 3526875"/>
                <a:gd name="connsiteX7336" fmla="*/ 522992 w 6356369"/>
                <a:gd name="connsiteY7336" fmla="*/ 3471016 h 3526875"/>
                <a:gd name="connsiteX7337" fmla="*/ 454870 w 6356369"/>
                <a:gd name="connsiteY7337" fmla="*/ 3523286 h 3526875"/>
                <a:gd name="connsiteX7338" fmla="*/ 442382 w 6356369"/>
                <a:gd name="connsiteY7338" fmla="*/ 3526651 h 3526875"/>
                <a:gd name="connsiteX7339" fmla="*/ 429894 w 6356369"/>
                <a:gd name="connsiteY7339" fmla="*/ 3523286 h 3526875"/>
                <a:gd name="connsiteX7340" fmla="*/ 361697 w 6356369"/>
                <a:gd name="connsiteY7340" fmla="*/ 3471016 h 3526875"/>
                <a:gd name="connsiteX7341" fmla="*/ 309951 w 6356369"/>
                <a:gd name="connsiteY7341" fmla="*/ 3404091 h 3526875"/>
                <a:gd name="connsiteX7342" fmla="*/ 140806 w 6356369"/>
                <a:gd name="connsiteY7342" fmla="*/ 3403717 h 3526875"/>
                <a:gd name="connsiteX7343" fmla="*/ 123083 w 6356369"/>
                <a:gd name="connsiteY7343" fmla="*/ 3385995 h 3526875"/>
                <a:gd name="connsiteX7344" fmla="*/ 111942 w 6356369"/>
                <a:gd name="connsiteY7344" fmla="*/ 3300749 h 3526875"/>
                <a:gd name="connsiteX7345" fmla="*/ 122635 w 6356369"/>
                <a:gd name="connsiteY7345" fmla="*/ 3216924 h 3526875"/>
                <a:gd name="connsiteX7346" fmla="*/ 55709 w 6356369"/>
                <a:gd name="connsiteY7346" fmla="*/ 3165177 h 3526875"/>
                <a:gd name="connsiteX7347" fmla="*/ 3365 w 6356369"/>
                <a:gd name="connsiteY7347" fmla="*/ 3097056 h 3526875"/>
                <a:gd name="connsiteX7348" fmla="*/ 3365 w 6356369"/>
                <a:gd name="connsiteY7348" fmla="*/ 3071930 h 3526875"/>
                <a:gd name="connsiteX7349" fmla="*/ 55709 w 6356369"/>
                <a:gd name="connsiteY7349" fmla="*/ 3003808 h 3526875"/>
                <a:gd name="connsiteX7350" fmla="*/ 122709 w 6356369"/>
                <a:gd name="connsiteY7350" fmla="*/ 2952137 h 3526875"/>
                <a:gd name="connsiteX7351" fmla="*/ 112016 w 6356369"/>
                <a:gd name="connsiteY7351" fmla="*/ 2868312 h 3526875"/>
                <a:gd name="connsiteX7352" fmla="*/ 123083 w 6356369"/>
                <a:gd name="connsiteY7352" fmla="*/ 2783141 h 3526875"/>
                <a:gd name="connsiteX7353" fmla="*/ 140880 w 6356369"/>
                <a:gd name="connsiteY7353" fmla="*/ 2765344 h 3526875"/>
                <a:gd name="connsiteX7354" fmla="*/ 310026 w 6356369"/>
                <a:gd name="connsiteY7354" fmla="*/ 2764896 h 3526875"/>
                <a:gd name="connsiteX7355" fmla="*/ 361697 w 6356369"/>
                <a:gd name="connsiteY7355" fmla="*/ 2698044 h 3526875"/>
                <a:gd name="connsiteX7356" fmla="*/ 394973 w 6356369"/>
                <a:gd name="connsiteY7356" fmla="*/ 2668956 h 3526875"/>
                <a:gd name="connsiteX7357" fmla="*/ 388095 w 6356369"/>
                <a:gd name="connsiteY7357" fmla="*/ 2662600 h 3526875"/>
                <a:gd name="connsiteX7358" fmla="*/ 349508 w 6356369"/>
                <a:gd name="connsiteY7358" fmla="*/ 2586103 h 3526875"/>
                <a:gd name="connsiteX7359" fmla="*/ 244671 w 6356369"/>
                <a:gd name="connsiteY7359" fmla="*/ 2505942 h 3526875"/>
                <a:gd name="connsiteX7360" fmla="*/ 243026 w 6356369"/>
                <a:gd name="connsiteY7360" fmla="*/ 2496969 h 3526875"/>
                <a:gd name="connsiteX7361" fmla="*/ 244671 w 6356369"/>
                <a:gd name="connsiteY7361" fmla="*/ 2487920 h 3526875"/>
                <a:gd name="connsiteX7362" fmla="*/ 272862 w 6356369"/>
                <a:gd name="connsiteY7362" fmla="*/ 2446419 h 3526875"/>
                <a:gd name="connsiteX7363" fmla="*/ 349508 w 6356369"/>
                <a:gd name="connsiteY7363" fmla="*/ 2407759 h 3526875"/>
                <a:gd name="connsiteX7364" fmla="*/ 388095 w 6356369"/>
                <a:gd name="connsiteY7364" fmla="*/ 2331113 h 3526875"/>
                <a:gd name="connsiteX7365" fmla="*/ 390711 w 6356369"/>
                <a:gd name="connsiteY7365" fmla="*/ 2328870 h 3526875"/>
                <a:gd name="connsiteX7366" fmla="*/ 395572 w 6356369"/>
                <a:gd name="connsiteY7366" fmla="*/ 2325206 h 3526875"/>
                <a:gd name="connsiteX7367" fmla="*/ 361772 w 6356369"/>
                <a:gd name="connsiteY7367" fmla="*/ 2295818 h 3526875"/>
                <a:gd name="connsiteX7368" fmla="*/ 310101 w 6356369"/>
                <a:gd name="connsiteY7368" fmla="*/ 2228817 h 3526875"/>
                <a:gd name="connsiteX7369" fmla="*/ 140880 w 6356369"/>
                <a:gd name="connsiteY7369" fmla="*/ 2228369 h 3526875"/>
                <a:gd name="connsiteX7370" fmla="*/ 123233 w 6356369"/>
                <a:gd name="connsiteY7370" fmla="*/ 2210646 h 3526875"/>
                <a:gd name="connsiteX7371" fmla="*/ 112091 w 6356369"/>
                <a:gd name="connsiteY7371" fmla="*/ 2125476 h 3526875"/>
                <a:gd name="connsiteX7372" fmla="*/ 122859 w 6356369"/>
                <a:gd name="connsiteY7372" fmla="*/ 2041575 h 3526875"/>
                <a:gd name="connsiteX7373" fmla="*/ 55934 w 6356369"/>
                <a:gd name="connsiteY7373" fmla="*/ 1989904 h 3526875"/>
                <a:gd name="connsiteX7374" fmla="*/ 3590 w 6356369"/>
                <a:gd name="connsiteY7374" fmla="*/ 1921783 h 3526875"/>
                <a:gd name="connsiteX7375" fmla="*/ 3590 w 6356369"/>
                <a:gd name="connsiteY7375" fmla="*/ 1896657 h 3526875"/>
                <a:gd name="connsiteX7376" fmla="*/ 55934 w 6356369"/>
                <a:gd name="connsiteY7376" fmla="*/ 1828535 h 3526875"/>
                <a:gd name="connsiteX7377" fmla="*/ 122934 w 6356369"/>
                <a:gd name="connsiteY7377" fmla="*/ 1776789 h 3526875"/>
                <a:gd name="connsiteX7378" fmla="*/ 112166 w 6356369"/>
                <a:gd name="connsiteY7378" fmla="*/ 1692889 h 3526875"/>
                <a:gd name="connsiteX7379" fmla="*/ 123233 w 6356369"/>
                <a:gd name="connsiteY7379" fmla="*/ 1607718 h 3526875"/>
                <a:gd name="connsiteX7380" fmla="*/ 141030 w 6356369"/>
                <a:gd name="connsiteY7380" fmla="*/ 1589921 h 3526875"/>
                <a:gd name="connsiteX7381" fmla="*/ 310101 w 6356369"/>
                <a:gd name="connsiteY7381" fmla="*/ 1589547 h 3526875"/>
                <a:gd name="connsiteX7382" fmla="*/ 361772 w 6356369"/>
                <a:gd name="connsiteY7382" fmla="*/ 1522696 h 3526875"/>
                <a:gd name="connsiteX7383" fmla="*/ 395048 w 6356369"/>
                <a:gd name="connsiteY7383" fmla="*/ 1493608 h 3526875"/>
                <a:gd name="connsiteX7384" fmla="*/ 388169 w 6356369"/>
                <a:gd name="connsiteY7384" fmla="*/ 1487177 h 3526875"/>
                <a:gd name="connsiteX7385" fmla="*/ 349584 w 6356369"/>
                <a:gd name="connsiteY7385" fmla="*/ 1410680 h 3526875"/>
                <a:gd name="connsiteX7386" fmla="*/ 244746 w 6356369"/>
                <a:gd name="connsiteY7386" fmla="*/ 1330594 h 3526875"/>
                <a:gd name="connsiteX7387" fmla="*/ 243102 w 6356369"/>
                <a:gd name="connsiteY7387" fmla="*/ 1321546 h 3526875"/>
                <a:gd name="connsiteX7388" fmla="*/ 244746 w 6356369"/>
                <a:gd name="connsiteY7388" fmla="*/ 1312498 h 3526875"/>
                <a:gd name="connsiteX7389" fmla="*/ 272338 w 6356369"/>
                <a:gd name="connsiteY7389" fmla="*/ 1271669 h 3526875"/>
                <a:gd name="connsiteX7390" fmla="*/ 272937 w 6356369"/>
                <a:gd name="connsiteY7390" fmla="*/ 1270922 h 3526875"/>
                <a:gd name="connsiteX7391" fmla="*/ 291557 w 6356369"/>
                <a:gd name="connsiteY7391" fmla="*/ 1255293 h 3526875"/>
                <a:gd name="connsiteX7392" fmla="*/ 293202 w 6356369"/>
                <a:gd name="connsiteY7392" fmla="*/ 1254096 h 3526875"/>
                <a:gd name="connsiteX7393" fmla="*/ 300754 w 6356369"/>
                <a:gd name="connsiteY7393" fmla="*/ 1249311 h 3526875"/>
                <a:gd name="connsiteX7394" fmla="*/ 319224 w 6356369"/>
                <a:gd name="connsiteY7394" fmla="*/ 1240413 h 3526875"/>
                <a:gd name="connsiteX7395" fmla="*/ 332385 w 6356369"/>
                <a:gd name="connsiteY7395" fmla="*/ 1236001 h 3526875"/>
                <a:gd name="connsiteX7396" fmla="*/ 332758 w 6356369"/>
                <a:gd name="connsiteY7396" fmla="*/ 1235851 h 3526875"/>
                <a:gd name="connsiteX7397" fmla="*/ 332983 w 6356369"/>
                <a:gd name="connsiteY7397" fmla="*/ 1235776 h 3526875"/>
                <a:gd name="connsiteX7398" fmla="*/ 333207 w 6356369"/>
                <a:gd name="connsiteY7398" fmla="*/ 1235702 h 3526875"/>
                <a:gd name="connsiteX7399" fmla="*/ 349584 w 6356369"/>
                <a:gd name="connsiteY7399" fmla="*/ 1232261 h 3526875"/>
                <a:gd name="connsiteX7400" fmla="*/ 388169 w 6356369"/>
                <a:gd name="connsiteY7400" fmla="*/ 1155615 h 3526875"/>
                <a:gd name="connsiteX7401" fmla="*/ 395048 w 6356369"/>
                <a:gd name="connsiteY7401" fmla="*/ 1149259 h 3526875"/>
                <a:gd name="connsiteX7402" fmla="*/ 361847 w 6356369"/>
                <a:gd name="connsiteY7402" fmla="*/ 1120245 h 3526875"/>
                <a:gd name="connsiteX7403" fmla="*/ 310101 w 6356369"/>
                <a:gd name="connsiteY7403" fmla="*/ 1053320 h 3526875"/>
                <a:gd name="connsiteX7404" fmla="*/ 140955 w 6356369"/>
                <a:gd name="connsiteY7404" fmla="*/ 1052871 h 3526875"/>
                <a:gd name="connsiteX7405" fmla="*/ 123308 w 6356369"/>
                <a:gd name="connsiteY7405" fmla="*/ 1035149 h 3526875"/>
                <a:gd name="connsiteX7406" fmla="*/ 112166 w 6356369"/>
                <a:gd name="connsiteY7406" fmla="*/ 949978 h 3526875"/>
                <a:gd name="connsiteX7407" fmla="*/ 122934 w 6356369"/>
                <a:gd name="connsiteY7407" fmla="*/ 866078 h 3526875"/>
                <a:gd name="connsiteX7408" fmla="*/ 56008 w 6356369"/>
                <a:gd name="connsiteY7408" fmla="*/ 814406 h 3526875"/>
                <a:gd name="connsiteX7409" fmla="*/ 3664 w 6356369"/>
                <a:gd name="connsiteY7409" fmla="*/ 746285 h 3526875"/>
                <a:gd name="connsiteX7410" fmla="*/ 3664 w 6356369"/>
                <a:gd name="connsiteY7410" fmla="*/ 721160 h 3526875"/>
                <a:gd name="connsiteX7411" fmla="*/ 56008 w 6356369"/>
                <a:gd name="connsiteY7411" fmla="*/ 653038 h 3526875"/>
                <a:gd name="connsiteX7412" fmla="*/ 122934 w 6356369"/>
                <a:gd name="connsiteY7412" fmla="*/ 601366 h 3526875"/>
                <a:gd name="connsiteX7413" fmla="*/ 112166 w 6356369"/>
                <a:gd name="connsiteY7413" fmla="*/ 517467 h 3526875"/>
                <a:gd name="connsiteX7414" fmla="*/ 123233 w 6356369"/>
                <a:gd name="connsiteY7414" fmla="*/ 432295 h 3526875"/>
                <a:gd name="connsiteX7415" fmla="*/ 141030 w 6356369"/>
                <a:gd name="connsiteY7415" fmla="*/ 414498 h 3526875"/>
                <a:gd name="connsiteX7416" fmla="*/ 310176 w 6356369"/>
                <a:gd name="connsiteY7416" fmla="*/ 414124 h 3526875"/>
                <a:gd name="connsiteX7417" fmla="*/ 361847 w 6356369"/>
                <a:gd name="connsiteY7417" fmla="*/ 347274 h 3526875"/>
                <a:gd name="connsiteX7418" fmla="*/ 395123 w 6356369"/>
                <a:gd name="connsiteY7418" fmla="*/ 318185 h 3526875"/>
                <a:gd name="connsiteX7419" fmla="*/ 388243 w 6356369"/>
                <a:gd name="connsiteY7419" fmla="*/ 311829 h 3526875"/>
                <a:gd name="connsiteX7420" fmla="*/ 349658 w 6356369"/>
                <a:gd name="connsiteY7420" fmla="*/ 235183 h 3526875"/>
                <a:gd name="connsiteX7421" fmla="*/ 273012 w 6356369"/>
                <a:gd name="connsiteY7421" fmla="*/ 196523 h 3526875"/>
                <a:gd name="connsiteX7422" fmla="*/ 244820 w 6356369"/>
                <a:gd name="connsiteY7422" fmla="*/ 155021 h 3526875"/>
                <a:gd name="connsiteX7423" fmla="*/ 244820 w 6356369"/>
                <a:gd name="connsiteY7423" fmla="*/ 137149 h 3526875"/>
                <a:gd name="connsiteX7424" fmla="*/ 273087 w 6356369"/>
                <a:gd name="connsiteY7424" fmla="*/ 95573 h 3526875"/>
                <a:gd name="connsiteX7425" fmla="*/ 349658 w 6356369"/>
                <a:gd name="connsiteY7425" fmla="*/ 56988 h 3526875"/>
                <a:gd name="connsiteX7426" fmla="*/ 365277 w 6356369"/>
                <a:gd name="connsiteY7426" fmla="*/ 10617 h 352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  <a:cxn ang="0">
                  <a:pos x="connsiteX3071" y="connsiteY3071"/>
                </a:cxn>
                <a:cxn ang="0">
                  <a:pos x="connsiteX3072" y="connsiteY3072"/>
                </a:cxn>
                <a:cxn ang="0">
                  <a:pos x="connsiteX3073" y="connsiteY3073"/>
                </a:cxn>
                <a:cxn ang="0">
                  <a:pos x="connsiteX3074" y="connsiteY3074"/>
                </a:cxn>
                <a:cxn ang="0">
                  <a:pos x="connsiteX3075" y="connsiteY3075"/>
                </a:cxn>
                <a:cxn ang="0">
                  <a:pos x="connsiteX3076" y="connsiteY3076"/>
                </a:cxn>
                <a:cxn ang="0">
                  <a:pos x="connsiteX3077" y="connsiteY3077"/>
                </a:cxn>
                <a:cxn ang="0">
                  <a:pos x="connsiteX3078" y="connsiteY3078"/>
                </a:cxn>
                <a:cxn ang="0">
                  <a:pos x="connsiteX3079" y="connsiteY3079"/>
                </a:cxn>
                <a:cxn ang="0">
                  <a:pos x="connsiteX3080" y="connsiteY3080"/>
                </a:cxn>
                <a:cxn ang="0">
                  <a:pos x="connsiteX3081" y="connsiteY3081"/>
                </a:cxn>
                <a:cxn ang="0">
                  <a:pos x="connsiteX3082" y="connsiteY3082"/>
                </a:cxn>
                <a:cxn ang="0">
                  <a:pos x="connsiteX3083" y="connsiteY3083"/>
                </a:cxn>
                <a:cxn ang="0">
                  <a:pos x="connsiteX3084" y="connsiteY3084"/>
                </a:cxn>
                <a:cxn ang="0">
                  <a:pos x="connsiteX3085" y="connsiteY3085"/>
                </a:cxn>
                <a:cxn ang="0">
                  <a:pos x="connsiteX3086" y="connsiteY3086"/>
                </a:cxn>
                <a:cxn ang="0">
                  <a:pos x="connsiteX3087" y="connsiteY3087"/>
                </a:cxn>
                <a:cxn ang="0">
                  <a:pos x="connsiteX3088" y="connsiteY3088"/>
                </a:cxn>
                <a:cxn ang="0">
                  <a:pos x="connsiteX3089" y="connsiteY3089"/>
                </a:cxn>
                <a:cxn ang="0">
                  <a:pos x="connsiteX3090" y="connsiteY3090"/>
                </a:cxn>
                <a:cxn ang="0">
                  <a:pos x="connsiteX3091" y="connsiteY3091"/>
                </a:cxn>
                <a:cxn ang="0">
                  <a:pos x="connsiteX3092" y="connsiteY3092"/>
                </a:cxn>
                <a:cxn ang="0">
                  <a:pos x="connsiteX3093" y="connsiteY3093"/>
                </a:cxn>
                <a:cxn ang="0">
                  <a:pos x="connsiteX3094" y="connsiteY3094"/>
                </a:cxn>
                <a:cxn ang="0">
                  <a:pos x="connsiteX3095" y="connsiteY3095"/>
                </a:cxn>
                <a:cxn ang="0">
                  <a:pos x="connsiteX3096" y="connsiteY3096"/>
                </a:cxn>
                <a:cxn ang="0">
                  <a:pos x="connsiteX3097" y="connsiteY3097"/>
                </a:cxn>
                <a:cxn ang="0">
                  <a:pos x="connsiteX3098" y="connsiteY3098"/>
                </a:cxn>
                <a:cxn ang="0">
                  <a:pos x="connsiteX3099" y="connsiteY3099"/>
                </a:cxn>
                <a:cxn ang="0">
                  <a:pos x="connsiteX3100" y="connsiteY3100"/>
                </a:cxn>
                <a:cxn ang="0">
                  <a:pos x="connsiteX3101" y="connsiteY3101"/>
                </a:cxn>
                <a:cxn ang="0">
                  <a:pos x="connsiteX3102" y="connsiteY3102"/>
                </a:cxn>
                <a:cxn ang="0">
                  <a:pos x="connsiteX3103" y="connsiteY3103"/>
                </a:cxn>
                <a:cxn ang="0">
                  <a:pos x="connsiteX3104" y="connsiteY3104"/>
                </a:cxn>
                <a:cxn ang="0">
                  <a:pos x="connsiteX3105" y="connsiteY3105"/>
                </a:cxn>
                <a:cxn ang="0">
                  <a:pos x="connsiteX3106" y="connsiteY3106"/>
                </a:cxn>
                <a:cxn ang="0">
                  <a:pos x="connsiteX3107" y="connsiteY3107"/>
                </a:cxn>
                <a:cxn ang="0">
                  <a:pos x="connsiteX3108" y="connsiteY3108"/>
                </a:cxn>
                <a:cxn ang="0">
                  <a:pos x="connsiteX3109" y="connsiteY3109"/>
                </a:cxn>
                <a:cxn ang="0">
                  <a:pos x="connsiteX3110" y="connsiteY3110"/>
                </a:cxn>
                <a:cxn ang="0">
                  <a:pos x="connsiteX3111" y="connsiteY3111"/>
                </a:cxn>
                <a:cxn ang="0">
                  <a:pos x="connsiteX3112" y="connsiteY3112"/>
                </a:cxn>
                <a:cxn ang="0">
                  <a:pos x="connsiteX3113" y="connsiteY3113"/>
                </a:cxn>
                <a:cxn ang="0">
                  <a:pos x="connsiteX3114" y="connsiteY3114"/>
                </a:cxn>
                <a:cxn ang="0">
                  <a:pos x="connsiteX3115" y="connsiteY3115"/>
                </a:cxn>
                <a:cxn ang="0">
                  <a:pos x="connsiteX3116" y="connsiteY3116"/>
                </a:cxn>
                <a:cxn ang="0">
                  <a:pos x="connsiteX3117" y="connsiteY3117"/>
                </a:cxn>
                <a:cxn ang="0">
                  <a:pos x="connsiteX3118" y="connsiteY3118"/>
                </a:cxn>
                <a:cxn ang="0">
                  <a:pos x="connsiteX3119" y="connsiteY3119"/>
                </a:cxn>
                <a:cxn ang="0">
                  <a:pos x="connsiteX3120" y="connsiteY3120"/>
                </a:cxn>
                <a:cxn ang="0">
                  <a:pos x="connsiteX3121" y="connsiteY3121"/>
                </a:cxn>
                <a:cxn ang="0">
                  <a:pos x="connsiteX3122" y="connsiteY3122"/>
                </a:cxn>
                <a:cxn ang="0">
                  <a:pos x="connsiteX3123" y="connsiteY3123"/>
                </a:cxn>
                <a:cxn ang="0">
                  <a:pos x="connsiteX3124" y="connsiteY3124"/>
                </a:cxn>
                <a:cxn ang="0">
                  <a:pos x="connsiteX3125" y="connsiteY3125"/>
                </a:cxn>
                <a:cxn ang="0">
                  <a:pos x="connsiteX3126" y="connsiteY3126"/>
                </a:cxn>
                <a:cxn ang="0">
                  <a:pos x="connsiteX3127" y="connsiteY3127"/>
                </a:cxn>
                <a:cxn ang="0">
                  <a:pos x="connsiteX3128" y="connsiteY3128"/>
                </a:cxn>
                <a:cxn ang="0">
                  <a:pos x="connsiteX3129" y="connsiteY3129"/>
                </a:cxn>
                <a:cxn ang="0">
                  <a:pos x="connsiteX3130" y="connsiteY3130"/>
                </a:cxn>
                <a:cxn ang="0">
                  <a:pos x="connsiteX3131" y="connsiteY3131"/>
                </a:cxn>
                <a:cxn ang="0">
                  <a:pos x="connsiteX3132" y="connsiteY3132"/>
                </a:cxn>
                <a:cxn ang="0">
                  <a:pos x="connsiteX3133" y="connsiteY3133"/>
                </a:cxn>
                <a:cxn ang="0">
                  <a:pos x="connsiteX3134" y="connsiteY3134"/>
                </a:cxn>
                <a:cxn ang="0">
                  <a:pos x="connsiteX3135" y="connsiteY3135"/>
                </a:cxn>
                <a:cxn ang="0">
                  <a:pos x="connsiteX3136" y="connsiteY3136"/>
                </a:cxn>
                <a:cxn ang="0">
                  <a:pos x="connsiteX3137" y="connsiteY3137"/>
                </a:cxn>
                <a:cxn ang="0">
                  <a:pos x="connsiteX3138" y="connsiteY3138"/>
                </a:cxn>
                <a:cxn ang="0">
                  <a:pos x="connsiteX3139" y="connsiteY3139"/>
                </a:cxn>
                <a:cxn ang="0">
                  <a:pos x="connsiteX3140" y="connsiteY3140"/>
                </a:cxn>
                <a:cxn ang="0">
                  <a:pos x="connsiteX3141" y="connsiteY3141"/>
                </a:cxn>
                <a:cxn ang="0">
                  <a:pos x="connsiteX3142" y="connsiteY3142"/>
                </a:cxn>
                <a:cxn ang="0">
                  <a:pos x="connsiteX3143" y="connsiteY3143"/>
                </a:cxn>
                <a:cxn ang="0">
                  <a:pos x="connsiteX3144" y="connsiteY3144"/>
                </a:cxn>
                <a:cxn ang="0">
                  <a:pos x="connsiteX3145" y="connsiteY3145"/>
                </a:cxn>
                <a:cxn ang="0">
                  <a:pos x="connsiteX3146" y="connsiteY3146"/>
                </a:cxn>
                <a:cxn ang="0">
                  <a:pos x="connsiteX3147" y="connsiteY3147"/>
                </a:cxn>
                <a:cxn ang="0">
                  <a:pos x="connsiteX3148" y="connsiteY3148"/>
                </a:cxn>
                <a:cxn ang="0">
                  <a:pos x="connsiteX3149" y="connsiteY3149"/>
                </a:cxn>
                <a:cxn ang="0">
                  <a:pos x="connsiteX3150" y="connsiteY3150"/>
                </a:cxn>
                <a:cxn ang="0">
                  <a:pos x="connsiteX3151" y="connsiteY3151"/>
                </a:cxn>
                <a:cxn ang="0">
                  <a:pos x="connsiteX3152" y="connsiteY3152"/>
                </a:cxn>
                <a:cxn ang="0">
                  <a:pos x="connsiteX3153" y="connsiteY3153"/>
                </a:cxn>
                <a:cxn ang="0">
                  <a:pos x="connsiteX3154" y="connsiteY3154"/>
                </a:cxn>
                <a:cxn ang="0">
                  <a:pos x="connsiteX3155" y="connsiteY3155"/>
                </a:cxn>
                <a:cxn ang="0">
                  <a:pos x="connsiteX3156" y="connsiteY3156"/>
                </a:cxn>
                <a:cxn ang="0">
                  <a:pos x="connsiteX3157" y="connsiteY3157"/>
                </a:cxn>
                <a:cxn ang="0">
                  <a:pos x="connsiteX3158" y="connsiteY3158"/>
                </a:cxn>
                <a:cxn ang="0">
                  <a:pos x="connsiteX3159" y="connsiteY3159"/>
                </a:cxn>
                <a:cxn ang="0">
                  <a:pos x="connsiteX3160" y="connsiteY3160"/>
                </a:cxn>
                <a:cxn ang="0">
                  <a:pos x="connsiteX3161" y="connsiteY3161"/>
                </a:cxn>
                <a:cxn ang="0">
                  <a:pos x="connsiteX3162" y="connsiteY3162"/>
                </a:cxn>
                <a:cxn ang="0">
                  <a:pos x="connsiteX3163" y="connsiteY3163"/>
                </a:cxn>
                <a:cxn ang="0">
                  <a:pos x="connsiteX3164" y="connsiteY3164"/>
                </a:cxn>
                <a:cxn ang="0">
                  <a:pos x="connsiteX3165" y="connsiteY3165"/>
                </a:cxn>
                <a:cxn ang="0">
                  <a:pos x="connsiteX3166" y="connsiteY3166"/>
                </a:cxn>
                <a:cxn ang="0">
                  <a:pos x="connsiteX3167" y="connsiteY3167"/>
                </a:cxn>
                <a:cxn ang="0">
                  <a:pos x="connsiteX3168" y="connsiteY3168"/>
                </a:cxn>
                <a:cxn ang="0">
                  <a:pos x="connsiteX3169" y="connsiteY3169"/>
                </a:cxn>
                <a:cxn ang="0">
                  <a:pos x="connsiteX3170" y="connsiteY3170"/>
                </a:cxn>
                <a:cxn ang="0">
                  <a:pos x="connsiteX3171" y="connsiteY3171"/>
                </a:cxn>
                <a:cxn ang="0">
                  <a:pos x="connsiteX3172" y="connsiteY3172"/>
                </a:cxn>
                <a:cxn ang="0">
                  <a:pos x="connsiteX3173" y="connsiteY3173"/>
                </a:cxn>
                <a:cxn ang="0">
                  <a:pos x="connsiteX3174" y="connsiteY3174"/>
                </a:cxn>
                <a:cxn ang="0">
                  <a:pos x="connsiteX3175" y="connsiteY3175"/>
                </a:cxn>
                <a:cxn ang="0">
                  <a:pos x="connsiteX3176" y="connsiteY3176"/>
                </a:cxn>
                <a:cxn ang="0">
                  <a:pos x="connsiteX3177" y="connsiteY3177"/>
                </a:cxn>
                <a:cxn ang="0">
                  <a:pos x="connsiteX3178" y="connsiteY3178"/>
                </a:cxn>
                <a:cxn ang="0">
                  <a:pos x="connsiteX3179" y="connsiteY3179"/>
                </a:cxn>
                <a:cxn ang="0">
                  <a:pos x="connsiteX3180" y="connsiteY3180"/>
                </a:cxn>
                <a:cxn ang="0">
                  <a:pos x="connsiteX3181" y="connsiteY3181"/>
                </a:cxn>
                <a:cxn ang="0">
                  <a:pos x="connsiteX3182" y="connsiteY3182"/>
                </a:cxn>
                <a:cxn ang="0">
                  <a:pos x="connsiteX3183" y="connsiteY3183"/>
                </a:cxn>
                <a:cxn ang="0">
                  <a:pos x="connsiteX3184" y="connsiteY3184"/>
                </a:cxn>
                <a:cxn ang="0">
                  <a:pos x="connsiteX3185" y="connsiteY3185"/>
                </a:cxn>
                <a:cxn ang="0">
                  <a:pos x="connsiteX3186" y="connsiteY3186"/>
                </a:cxn>
                <a:cxn ang="0">
                  <a:pos x="connsiteX3187" y="connsiteY3187"/>
                </a:cxn>
                <a:cxn ang="0">
                  <a:pos x="connsiteX3188" y="connsiteY3188"/>
                </a:cxn>
                <a:cxn ang="0">
                  <a:pos x="connsiteX3189" y="connsiteY3189"/>
                </a:cxn>
                <a:cxn ang="0">
                  <a:pos x="connsiteX3190" y="connsiteY3190"/>
                </a:cxn>
                <a:cxn ang="0">
                  <a:pos x="connsiteX3191" y="connsiteY3191"/>
                </a:cxn>
                <a:cxn ang="0">
                  <a:pos x="connsiteX3192" y="connsiteY3192"/>
                </a:cxn>
                <a:cxn ang="0">
                  <a:pos x="connsiteX3193" y="connsiteY3193"/>
                </a:cxn>
                <a:cxn ang="0">
                  <a:pos x="connsiteX3194" y="connsiteY3194"/>
                </a:cxn>
                <a:cxn ang="0">
                  <a:pos x="connsiteX3195" y="connsiteY3195"/>
                </a:cxn>
                <a:cxn ang="0">
                  <a:pos x="connsiteX3196" y="connsiteY3196"/>
                </a:cxn>
                <a:cxn ang="0">
                  <a:pos x="connsiteX3197" y="connsiteY3197"/>
                </a:cxn>
                <a:cxn ang="0">
                  <a:pos x="connsiteX3198" y="connsiteY3198"/>
                </a:cxn>
                <a:cxn ang="0">
                  <a:pos x="connsiteX3199" y="connsiteY3199"/>
                </a:cxn>
                <a:cxn ang="0">
                  <a:pos x="connsiteX3200" y="connsiteY3200"/>
                </a:cxn>
                <a:cxn ang="0">
                  <a:pos x="connsiteX3201" y="connsiteY3201"/>
                </a:cxn>
                <a:cxn ang="0">
                  <a:pos x="connsiteX3202" y="connsiteY3202"/>
                </a:cxn>
                <a:cxn ang="0">
                  <a:pos x="connsiteX3203" y="connsiteY3203"/>
                </a:cxn>
                <a:cxn ang="0">
                  <a:pos x="connsiteX3204" y="connsiteY3204"/>
                </a:cxn>
                <a:cxn ang="0">
                  <a:pos x="connsiteX3205" y="connsiteY3205"/>
                </a:cxn>
                <a:cxn ang="0">
                  <a:pos x="connsiteX3206" y="connsiteY3206"/>
                </a:cxn>
                <a:cxn ang="0">
                  <a:pos x="connsiteX3207" y="connsiteY3207"/>
                </a:cxn>
                <a:cxn ang="0">
                  <a:pos x="connsiteX3208" y="connsiteY3208"/>
                </a:cxn>
                <a:cxn ang="0">
                  <a:pos x="connsiteX3209" y="connsiteY3209"/>
                </a:cxn>
                <a:cxn ang="0">
                  <a:pos x="connsiteX3210" y="connsiteY3210"/>
                </a:cxn>
                <a:cxn ang="0">
                  <a:pos x="connsiteX3211" y="connsiteY3211"/>
                </a:cxn>
                <a:cxn ang="0">
                  <a:pos x="connsiteX3212" y="connsiteY3212"/>
                </a:cxn>
                <a:cxn ang="0">
                  <a:pos x="connsiteX3213" y="connsiteY3213"/>
                </a:cxn>
                <a:cxn ang="0">
                  <a:pos x="connsiteX3214" y="connsiteY3214"/>
                </a:cxn>
                <a:cxn ang="0">
                  <a:pos x="connsiteX3215" y="connsiteY3215"/>
                </a:cxn>
                <a:cxn ang="0">
                  <a:pos x="connsiteX3216" y="connsiteY3216"/>
                </a:cxn>
                <a:cxn ang="0">
                  <a:pos x="connsiteX3217" y="connsiteY3217"/>
                </a:cxn>
                <a:cxn ang="0">
                  <a:pos x="connsiteX3218" y="connsiteY3218"/>
                </a:cxn>
                <a:cxn ang="0">
                  <a:pos x="connsiteX3219" y="connsiteY3219"/>
                </a:cxn>
                <a:cxn ang="0">
                  <a:pos x="connsiteX3220" y="connsiteY3220"/>
                </a:cxn>
                <a:cxn ang="0">
                  <a:pos x="connsiteX3221" y="connsiteY3221"/>
                </a:cxn>
                <a:cxn ang="0">
                  <a:pos x="connsiteX3222" y="connsiteY3222"/>
                </a:cxn>
                <a:cxn ang="0">
                  <a:pos x="connsiteX3223" y="connsiteY3223"/>
                </a:cxn>
                <a:cxn ang="0">
                  <a:pos x="connsiteX3224" y="connsiteY3224"/>
                </a:cxn>
                <a:cxn ang="0">
                  <a:pos x="connsiteX3225" y="connsiteY3225"/>
                </a:cxn>
                <a:cxn ang="0">
                  <a:pos x="connsiteX3226" y="connsiteY3226"/>
                </a:cxn>
                <a:cxn ang="0">
                  <a:pos x="connsiteX3227" y="connsiteY3227"/>
                </a:cxn>
                <a:cxn ang="0">
                  <a:pos x="connsiteX3228" y="connsiteY3228"/>
                </a:cxn>
                <a:cxn ang="0">
                  <a:pos x="connsiteX3229" y="connsiteY3229"/>
                </a:cxn>
                <a:cxn ang="0">
                  <a:pos x="connsiteX3230" y="connsiteY3230"/>
                </a:cxn>
                <a:cxn ang="0">
                  <a:pos x="connsiteX3231" y="connsiteY3231"/>
                </a:cxn>
                <a:cxn ang="0">
                  <a:pos x="connsiteX3232" y="connsiteY3232"/>
                </a:cxn>
                <a:cxn ang="0">
                  <a:pos x="connsiteX3233" y="connsiteY3233"/>
                </a:cxn>
                <a:cxn ang="0">
                  <a:pos x="connsiteX3234" y="connsiteY3234"/>
                </a:cxn>
                <a:cxn ang="0">
                  <a:pos x="connsiteX3235" y="connsiteY3235"/>
                </a:cxn>
                <a:cxn ang="0">
                  <a:pos x="connsiteX3236" y="connsiteY3236"/>
                </a:cxn>
                <a:cxn ang="0">
                  <a:pos x="connsiteX3237" y="connsiteY3237"/>
                </a:cxn>
                <a:cxn ang="0">
                  <a:pos x="connsiteX3238" y="connsiteY3238"/>
                </a:cxn>
                <a:cxn ang="0">
                  <a:pos x="connsiteX3239" y="connsiteY3239"/>
                </a:cxn>
                <a:cxn ang="0">
                  <a:pos x="connsiteX3240" y="connsiteY3240"/>
                </a:cxn>
                <a:cxn ang="0">
                  <a:pos x="connsiteX3241" y="connsiteY3241"/>
                </a:cxn>
                <a:cxn ang="0">
                  <a:pos x="connsiteX3242" y="connsiteY3242"/>
                </a:cxn>
                <a:cxn ang="0">
                  <a:pos x="connsiteX3243" y="connsiteY3243"/>
                </a:cxn>
                <a:cxn ang="0">
                  <a:pos x="connsiteX3244" y="connsiteY3244"/>
                </a:cxn>
                <a:cxn ang="0">
                  <a:pos x="connsiteX3245" y="connsiteY3245"/>
                </a:cxn>
                <a:cxn ang="0">
                  <a:pos x="connsiteX3246" y="connsiteY3246"/>
                </a:cxn>
                <a:cxn ang="0">
                  <a:pos x="connsiteX3247" y="connsiteY3247"/>
                </a:cxn>
                <a:cxn ang="0">
                  <a:pos x="connsiteX3248" y="connsiteY3248"/>
                </a:cxn>
                <a:cxn ang="0">
                  <a:pos x="connsiteX3249" y="connsiteY3249"/>
                </a:cxn>
                <a:cxn ang="0">
                  <a:pos x="connsiteX3250" y="connsiteY3250"/>
                </a:cxn>
                <a:cxn ang="0">
                  <a:pos x="connsiteX3251" y="connsiteY3251"/>
                </a:cxn>
                <a:cxn ang="0">
                  <a:pos x="connsiteX3252" y="connsiteY3252"/>
                </a:cxn>
                <a:cxn ang="0">
                  <a:pos x="connsiteX3253" y="connsiteY3253"/>
                </a:cxn>
                <a:cxn ang="0">
                  <a:pos x="connsiteX3254" y="connsiteY3254"/>
                </a:cxn>
                <a:cxn ang="0">
                  <a:pos x="connsiteX3255" y="connsiteY3255"/>
                </a:cxn>
                <a:cxn ang="0">
                  <a:pos x="connsiteX3256" y="connsiteY3256"/>
                </a:cxn>
                <a:cxn ang="0">
                  <a:pos x="connsiteX3257" y="connsiteY3257"/>
                </a:cxn>
                <a:cxn ang="0">
                  <a:pos x="connsiteX3258" y="connsiteY3258"/>
                </a:cxn>
                <a:cxn ang="0">
                  <a:pos x="connsiteX3259" y="connsiteY3259"/>
                </a:cxn>
                <a:cxn ang="0">
                  <a:pos x="connsiteX3260" y="connsiteY3260"/>
                </a:cxn>
                <a:cxn ang="0">
                  <a:pos x="connsiteX3261" y="connsiteY3261"/>
                </a:cxn>
                <a:cxn ang="0">
                  <a:pos x="connsiteX3262" y="connsiteY3262"/>
                </a:cxn>
                <a:cxn ang="0">
                  <a:pos x="connsiteX3263" y="connsiteY3263"/>
                </a:cxn>
                <a:cxn ang="0">
                  <a:pos x="connsiteX3264" y="connsiteY3264"/>
                </a:cxn>
                <a:cxn ang="0">
                  <a:pos x="connsiteX3265" y="connsiteY3265"/>
                </a:cxn>
                <a:cxn ang="0">
                  <a:pos x="connsiteX3266" y="connsiteY3266"/>
                </a:cxn>
                <a:cxn ang="0">
                  <a:pos x="connsiteX3267" y="connsiteY3267"/>
                </a:cxn>
                <a:cxn ang="0">
                  <a:pos x="connsiteX3268" y="connsiteY3268"/>
                </a:cxn>
                <a:cxn ang="0">
                  <a:pos x="connsiteX3269" y="connsiteY3269"/>
                </a:cxn>
                <a:cxn ang="0">
                  <a:pos x="connsiteX3270" y="connsiteY3270"/>
                </a:cxn>
                <a:cxn ang="0">
                  <a:pos x="connsiteX3271" y="connsiteY3271"/>
                </a:cxn>
                <a:cxn ang="0">
                  <a:pos x="connsiteX3272" y="connsiteY3272"/>
                </a:cxn>
                <a:cxn ang="0">
                  <a:pos x="connsiteX3273" y="connsiteY3273"/>
                </a:cxn>
                <a:cxn ang="0">
                  <a:pos x="connsiteX3274" y="connsiteY3274"/>
                </a:cxn>
                <a:cxn ang="0">
                  <a:pos x="connsiteX3275" y="connsiteY3275"/>
                </a:cxn>
                <a:cxn ang="0">
                  <a:pos x="connsiteX3276" y="connsiteY3276"/>
                </a:cxn>
                <a:cxn ang="0">
                  <a:pos x="connsiteX3277" y="connsiteY3277"/>
                </a:cxn>
                <a:cxn ang="0">
                  <a:pos x="connsiteX3278" y="connsiteY3278"/>
                </a:cxn>
                <a:cxn ang="0">
                  <a:pos x="connsiteX3279" y="connsiteY3279"/>
                </a:cxn>
                <a:cxn ang="0">
                  <a:pos x="connsiteX3280" y="connsiteY3280"/>
                </a:cxn>
                <a:cxn ang="0">
                  <a:pos x="connsiteX3281" y="connsiteY3281"/>
                </a:cxn>
                <a:cxn ang="0">
                  <a:pos x="connsiteX3282" y="connsiteY3282"/>
                </a:cxn>
                <a:cxn ang="0">
                  <a:pos x="connsiteX3283" y="connsiteY3283"/>
                </a:cxn>
                <a:cxn ang="0">
                  <a:pos x="connsiteX3284" y="connsiteY3284"/>
                </a:cxn>
                <a:cxn ang="0">
                  <a:pos x="connsiteX3285" y="connsiteY3285"/>
                </a:cxn>
                <a:cxn ang="0">
                  <a:pos x="connsiteX3286" y="connsiteY3286"/>
                </a:cxn>
                <a:cxn ang="0">
                  <a:pos x="connsiteX3287" y="connsiteY3287"/>
                </a:cxn>
                <a:cxn ang="0">
                  <a:pos x="connsiteX3288" y="connsiteY3288"/>
                </a:cxn>
                <a:cxn ang="0">
                  <a:pos x="connsiteX3289" y="connsiteY3289"/>
                </a:cxn>
                <a:cxn ang="0">
                  <a:pos x="connsiteX3290" y="connsiteY3290"/>
                </a:cxn>
                <a:cxn ang="0">
                  <a:pos x="connsiteX3291" y="connsiteY3291"/>
                </a:cxn>
                <a:cxn ang="0">
                  <a:pos x="connsiteX3292" y="connsiteY3292"/>
                </a:cxn>
                <a:cxn ang="0">
                  <a:pos x="connsiteX3293" y="connsiteY3293"/>
                </a:cxn>
                <a:cxn ang="0">
                  <a:pos x="connsiteX3294" y="connsiteY3294"/>
                </a:cxn>
                <a:cxn ang="0">
                  <a:pos x="connsiteX3295" y="connsiteY3295"/>
                </a:cxn>
                <a:cxn ang="0">
                  <a:pos x="connsiteX3296" y="connsiteY3296"/>
                </a:cxn>
                <a:cxn ang="0">
                  <a:pos x="connsiteX3297" y="connsiteY3297"/>
                </a:cxn>
                <a:cxn ang="0">
                  <a:pos x="connsiteX3298" y="connsiteY3298"/>
                </a:cxn>
                <a:cxn ang="0">
                  <a:pos x="connsiteX3299" y="connsiteY3299"/>
                </a:cxn>
                <a:cxn ang="0">
                  <a:pos x="connsiteX3300" y="connsiteY3300"/>
                </a:cxn>
                <a:cxn ang="0">
                  <a:pos x="connsiteX3301" y="connsiteY3301"/>
                </a:cxn>
                <a:cxn ang="0">
                  <a:pos x="connsiteX3302" y="connsiteY3302"/>
                </a:cxn>
                <a:cxn ang="0">
                  <a:pos x="connsiteX3303" y="connsiteY3303"/>
                </a:cxn>
                <a:cxn ang="0">
                  <a:pos x="connsiteX3304" y="connsiteY3304"/>
                </a:cxn>
                <a:cxn ang="0">
                  <a:pos x="connsiteX3305" y="connsiteY3305"/>
                </a:cxn>
                <a:cxn ang="0">
                  <a:pos x="connsiteX3306" y="connsiteY3306"/>
                </a:cxn>
                <a:cxn ang="0">
                  <a:pos x="connsiteX3307" y="connsiteY3307"/>
                </a:cxn>
                <a:cxn ang="0">
                  <a:pos x="connsiteX3308" y="connsiteY3308"/>
                </a:cxn>
                <a:cxn ang="0">
                  <a:pos x="connsiteX3309" y="connsiteY3309"/>
                </a:cxn>
                <a:cxn ang="0">
                  <a:pos x="connsiteX3310" y="connsiteY3310"/>
                </a:cxn>
                <a:cxn ang="0">
                  <a:pos x="connsiteX3311" y="connsiteY3311"/>
                </a:cxn>
                <a:cxn ang="0">
                  <a:pos x="connsiteX3312" y="connsiteY3312"/>
                </a:cxn>
                <a:cxn ang="0">
                  <a:pos x="connsiteX3313" y="connsiteY3313"/>
                </a:cxn>
                <a:cxn ang="0">
                  <a:pos x="connsiteX3314" y="connsiteY3314"/>
                </a:cxn>
                <a:cxn ang="0">
                  <a:pos x="connsiteX3315" y="connsiteY3315"/>
                </a:cxn>
                <a:cxn ang="0">
                  <a:pos x="connsiteX3316" y="connsiteY3316"/>
                </a:cxn>
                <a:cxn ang="0">
                  <a:pos x="connsiteX3317" y="connsiteY3317"/>
                </a:cxn>
                <a:cxn ang="0">
                  <a:pos x="connsiteX3318" y="connsiteY3318"/>
                </a:cxn>
                <a:cxn ang="0">
                  <a:pos x="connsiteX3319" y="connsiteY3319"/>
                </a:cxn>
                <a:cxn ang="0">
                  <a:pos x="connsiteX3320" y="connsiteY3320"/>
                </a:cxn>
                <a:cxn ang="0">
                  <a:pos x="connsiteX3321" y="connsiteY3321"/>
                </a:cxn>
                <a:cxn ang="0">
                  <a:pos x="connsiteX3322" y="connsiteY3322"/>
                </a:cxn>
                <a:cxn ang="0">
                  <a:pos x="connsiteX3323" y="connsiteY3323"/>
                </a:cxn>
                <a:cxn ang="0">
                  <a:pos x="connsiteX3324" y="connsiteY3324"/>
                </a:cxn>
                <a:cxn ang="0">
                  <a:pos x="connsiteX3325" y="connsiteY3325"/>
                </a:cxn>
                <a:cxn ang="0">
                  <a:pos x="connsiteX3326" y="connsiteY3326"/>
                </a:cxn>
                <a:cxn ang="0">
                  <a:pos x="connsiteX3327" y="connsiteY3327"/>
                </a:cxn>
                <a:cxn ang="0">
                  <a:pos x="connsiteX3328" y="connsiteY3328"/>
                </a:cxn>
                <a:cxn ang="0">
                  <a:pos x="connsiteX3329" y="connsiteY3329"/>
                </a:cxn>
                <a:cxn ang="0">
                  <a:pos x="connsiteX3330" y="connsiteY3330"/>
                </a:cxn>
                <a:cxn ang="0">
                  <a:pos x="connsiteX3331" y="connsiteY3331"/>
                </a:cxn>
                <a:cxn ang="0">
                  <a:pos x="connsiteX3332" y="connsiteY3332"/>
                </a:cxn>
                <a:cxn ang="0">
                  <a:pos x="connsiteX3333" y="connsiteY3333"/>
                </a:cxn>
                <a:cxn ang="0">
                  <a:pos x="connsiteX3334" y="connsiteY3334"/>
                </a:cxn>
                <a:cxn ang="0">
                  <a:pos x="connsiteX3335" y="connsiteY3335"/>
                </a:cxn>
                <a:cxn ang="0">
                  <a:pos x="connsiteX3336" y="connsiteY3336"/>
                </a:cxn>
                <a:cxn ang="0">
                  <a:pos x="connsiteX3337" y="connsiteY3337"/>
                </a:cxn>
                <a:cxn ang="0">
                  <a:pos x="connsiteX3338" y="connsiteY3338"/>
                </a:cxn>
                <a:cxn ang="0">
                  <a:pos x="connsiteX3339" y="connsiteY3339"/>
                </a:cxn>
                <a:cxn ang="0">
                  <a:pos x="connsiteX3340" y="connsiteY3340"/>
                </a:cxn>
                <a:cxn ang="0">
                  <a:pos x="connsiteX3341" y="connsiteY3341"/>
                </a:cxn>
                <a:cxn ang="0">
                  <a:pos x="connsiteX3342" y="connsiteY3342"/>
                </a:cxn>
                <a:cxn ang="0">
                  <a:pos x="connsiteX3343" y="connsiteY3343"/>
                </a:cxn>
                <a:cxn ang="0">
                  <a:pos x="connsiteX3344" y="connsiteY3344"/>
                </a:cxn>
                <a:cxn ang="0">
                  <a:pos x="connsiteX3345" y="connsiteY3345"/>
                </a:cxn>
                <a:cxn ang="0">
                  <a:pos x="connsiteX3346" y="connsiteY3346"/>
                </a:cxn>
                <a:cxn ang="0">
                  <a:pos x="connsiteX3347" y="connsiteY3347"/>
                </a:cxn>
                <a:cxn ang="0">
                  <a:pos x="connsiteX3348" y="connsiteY3348"/>
                </a:cxn>
                <a:cxn ang="0">
                  <a:pos x="connsiteX3349" y="connsiteY3349"/>
                </a:cxn>
                <a:cxn ang="0">
                  <a:pos x="connsiteX3350" y="connsiteY3350"/>
                </a:cxn>
                <a:cxn ang="0">
                  <a:pos x="connsiteX3351" y="connsiteY3351"/>
                </a:cxn>
                <a:cxn ang="0">
                  <a:pos x="connsiteX3352" y="connsiteY3352"/>
                </a:cxn>
                <a:cxn ang="0">
                  <a:pos x="connsiteX3353" y="connsiteY3353"/>
                </a:cxn>
                <a:cxn ang="0">
                  <a:pos x="connsiteX3354" y="connsiteY3354"/>
                </a:cxn>
                <a:cxn ang="0">
                  <a:pos x="connsiteX3355" y="connsiteY3355"/>
                </a:cxn>
                <a:cxn ang="0">
                  <a:pos x="connsiteX3356" y="connsiteY3356"/>
                </a:cxn>
                <a:cxn ang="0">
                  <a:pos x="connsiteX3357" y="connsiteY3357"/>
                </a:cxn>
                <a:cxn ang="0">
                  <a:pos x="connsiteX3358" y="connsiteY3358"/>
                </a:cxn>
                <a:cxn ang="0">
                  <a:pos x="connsiteX3359" y="connsiteY3359"/>
                </a:cxn>
                <a:cxn ang="0">
                  <a:pos x="connsiteX3360" y="connsiteY3360"/>
                </a:cxn>
                <a:cxn ang="0">
                  <a:pos x="connsiteX3361" y="connsiteY3361"/>
                </a:cxn>
                <a:cxn ang="0">
                  <a:pos x="connsiteX3362" y="connsiteY3362"/>
                </a:cxn>
                <a:cxn ang="0">
                  <a:pos x="connsiteX3363" y="connsiteY3363"/>
                </a:cxn>
                <a:cxn ang="0">
                  <a:pos x="connsiteX3364" y="connsiteY3364"/>
                </a:cxn>
                <a:cxn ang="0">
                  <a:pos x="connsiteX3365" y="connsiteY3365"/>
                </a:cxn>
                <a:cxn ang="0">
                  <a:pos x="connsiteX3366" y="connsiteY3366"/>
                </a:cxn>
                <a:cxn ang="0">
                  <a:pos x="connsiteX3367" y="connsiteY3367"/>
                </a:cxn>
                <a:cxn ang="0">
                  <a:pos x="connsiteX3368" y="connsiteY3368"/>
                </a:cxn>
                <a:cxn ang="0">
                  <a:pos x="connsiteX3369" y="connsiteY3369"/>
                </a:cxn>
                <a:cxn ang="0">
                  <a:pos x="connsiteX3370" y="connsiteY3370"/>
                </a:cxn>
                <a:cxn ang="0">
                  <a:pos x="connsiteX3371" y="connsiteY3371"/>
                </a:cxn>
                <a:cxn ang="0">
                  <a:pos x="connsiteX3372" y="connsiteY3372"/>
                </a:cxn>
                <a:cxn ang="0">
                  <a:pos x="connsiteX3373" y="connsiteY3373"/>
                </a:cxn>
                <a:cxn ang="0">
                  <a:pos x="connsiteX3374" y="connsiteY3374"/>
                </a:cxn>
                <a:cxn ang="0">
                  <a:pos x="connsiteX3375" y="connsiteY3375"/>
                </a:cxn>
                <a:cxn ang="0">
                  <a:pos x="connsiteX3376" y="connsiteY3376"/>
                </a:cxn>
                <a:cxn ang="0">
                  <a:pos x="connsiteX3377" y="connsiteY3377"/>
                </a:cxn>
                <a:cxn ang="0">
                  <a:pos x="connsiteX3378" y="connsiteY3378"/>
                </a:cxn>
                <a:cxn ang="0">
                  <a:pos x="connsiteX3379" y="connsiteY3379"/>
                </a:cxn>
                <a:cxn ang="0">
                  <a:pos x="connsiteX3380" y="connsiteY3380"/>
                </a:cxn>
                <a:cxn ang="0">
                  <a:pos x="connsiteX3381" y="connsiteY3381"/>
                </a:cxn>
                <a:cxn ang="0">
                  <a:pos x="connsiteX3382" y="connsiteY3382"/>
                </a:cxn>
                <a:cxn ang="0">
                  <a:pos x="connsiteX3383" y="connsiteY3383"/>
                </a:cxn>
                <a:cxn ang="0">
                  <a:pos x="connsiteX3384" y="connsiteY3384"/>
                </a:cxn>
                <a:cxn ang="0">
                  <a:pos x="connsiteX3385" y="connsiteY3385"/>
                </a:cxn>
                <a:cxn ang="0">
                  <a:pos x="connsiteX3386" y="connsiteY3386"/>
                </a:cxn>
                <a:cxn ang="0">
                  <a:pos x="connsiteX3387" y="connsiteY3387"/>
                </a:cxn>
                <a:cxn ang="0">
                  <a:pos x="connsiteX3388" y="connsiteY3388"/>
                </a:cxn>
                <a:cxn ang="0">
                  <a:pos x="connsiteX3389" y="connsiteY3389"/>
                </a:cxn>
                <a:cxn ang="0">
                  <a:pos x="connsiteX3390" y="connsiteY3390"/>
                </a:cxn>
                <a:cxn ang="0">
                  <a:pos x="connsiteX3391" y="connsiteY3391"/>
                </a:cxn>
                <a:cxn ang="0">
                  <a:pos x="connsiteX3392" y="connsiteY3392"/>
                </a:cxn>
                <a:cxn ang="0">
                  <a:pos x="connsiteX3393" y="connsiteY3393"/>
                </a:cxn>
                <a:cxn ang="0">
                  <a:pos x="connsiteX3394" y="connsiteY3394"/>
                </a:cxn>
                <a:cxn ang="0">
                  <a:pos x="connsiteX3395" y="connsiteY3395"/>
                </a:cxn>
                <a:cxn ang="0">
                  <a:pos x="connsiteX3396" y="connsiteY3396"/>
                </a:cxn>
                <a:cxn ang="0">
                  <a:pos x="connsiteX3397" y="connsiteY3397"/>
                </a:cxn>
                <a:cxn ang="0">
                  <a:pos x="connsiteX3398" y="connsiteY3398"/>
                </a:cxn>
                <a:cxn ang="0">
                  <a:pos x="connsiteX3399" y="connsiteY3399"/>
                </a:cxn>
                <a:cxn ang="0">
                  <a:pos x="connsiteX3400" y="connsiteY3400"/>
                </a:cxn>
                <a:cxn ang="0">
                  <a:pos x="connsiteX3401" y="connsiteY3401"/>
                </a:cxn>
                <a:cxn ang="0">
                  <a:pos x="connsiteX3402" y="connsiteY3402"/>
                </a:cxn>
                <a:cxn ang="0">
                  <a:pos x="connsiteX3403" y="connsiteY3403"/>
                </a:cxn>
                <a:cxn ang="0">
                  <a:pos x="connsiteX3404" y="connsiteY3404"/>
                </a:cxn>
                <a:cxn ang="0">
                  <a:pos x="connsiteX3405" y="connsiteY3405"/>
                </a:cxn>
                <a:cxn ang="0">
                  <a:pos x="connsiteX3406" y="connsiteY3406"/>
                </a:cxn>
                <a:cxn ang="0">
                  <a:pos x="connsiteX3407" y="connsiteY3407"/>
                </a:cxn>
                <a:cxn ang="0">
                  <a:pos x="connsiteX3408" y="connsiteY3408"/>
                </a:cxn>
                <a:cxn ang="0">
                  <a:pos x="connsiteX3409" y="connsiteY3409"/>
                </a:cxn>
                <a:cxn ang="0">
                  <a:pos x="connsiteX3410" y="connsiteY3410"/>
                </a:cxn>
                <a:cxn ang="0">
                  <a:pos x="connsiteX3411" y="connsiteY3411"/>
                </a:cxn>
                <a:cxn ang="0">
                  <a:pos x="connsiteX3412" y="connsiteY3412"/>
                </a:cxn>
                <a:cxn ang="0">
                  <a:pos x="connsiteX3413" y="connsiteY3413"/>
                </a:cxn>
                <a:cxn ang="0">
                  <a:pos x="connsiteX3414" y="connsiteY3414"/>
                </a:cxn>
                <a:cxn ang="0">
                  <a:pos x="connsiteX3415" y="connsiteY3415"/>
                </a:cxn>
                <a:cxn ang="0">
                  <a:pos x="connsiteX3416" y="connsiteY3416"/>
                </a:cxn>
                <a:cxn ang="0">
                  <a:pos x="connsiteX3417" y="connsiteY3417"/>
                </a:cxn>
                <a:cxn ang="0">
                  <a:pos x="connsiteX3418" y="connsiteY3418"/>
                </a:cxn>
                <a:cxn ang="0">
                  <a:pos x="connsiteX3419" y="connsiteY3419"/>
                </a:cxn>
                <a:cxn ang="0">
                  <a:pos x="connsiteX3420" y="connsiteY3420"/>
                </a:cxn>
                <a:cxn ang="0">
                  <a:pos x="connsiteX3421" y="connsiteY3421"/>
                </a:cxn>
                <a:cxn ang="0">
                  <a:pos x="connsiteX3422" y="connsiteY3422"/>
                </a:cxn>
                <a:cxn ang="0">
                  <a:pos x="connsiteX3423" y="connsiteY3423"/>
                </a:cxn>
                <a:cxn ang="0">
                  <a:pos x="connsiteX3424" y="connsiteY3424"/>
                </a:cxn>
                <a:cxn ang="0">
                  <a:pos x="connsiteX3425" y="connsiteY3425"/>
                </a:cxn>
                <a:cxn ang="0">
                  <a:pos x="connsiteX3426" y="connsiteY3426"/>
                </a:cxn>
                <a:cxn ang="0">
                  <a:pos x="connsiteX3427" y="connsiteY3427"/>
                </a:cxn>
                <a:cxn ang="0">
                  <a:pos x="connsiteX3428" y="connsiteY3428"/>
                </a:cxn>
                <a:cxn ang="0">
                  <a:pos x="connsiteX3429" y="connsiteY3429"/>
                </a:cxn>
                <a:cxn ang="0">
                  <a:pos x="connsiteX3430" y="connsiteY3430"/>
                </a:cxn>
                <a:cxn ang="0">
                  <a:pos x="connsiteX3431" y="connsiteY3431"/>
                </a:cxn>
                <a:cxn ang="0">
                  <a:pos x="connsiteX3432" y="connsiteY3432"/>
                </a:cxn>
                <a:cxn ang="0">
                  <a:pos x="connsiteX3433" y="connsiteY3433"/>
                </a:cxn>
                <a:cxn ang="0">
                  <a:pos x="connsiteX3434" y="connsiteY3434"/>
                </a:cxn>
                <a:cxn ang="0">
                  <a:pos x="connsiteX3435" y="connsiteY3435"/>
                </a:cxn>
                <a:cxn ang="0">
                  <a:pos x="connsiteX3436" y="connsiteY3436"/>
                </a:cxn>
                <a:cxn ang="0">
                  <a:pos x="connsiteX3437" y="connsiteY3437"/>
                </a:cxn>
                <a:cxn ang="0">
                  <a:pos x="connsiteX3438" y="connsiteY3438"/>
                </a:cxn>
                <a:cxn ang="0">
                  <a:pos x="connsiteX3439" y="connsiteY3439"/>
                </a:cxn>
                <a:cxn ang="0">
                  <a:pos x="connsiteX3440" y="connsiteY3440"/>
                </a:cxn>
                <a:cxn ang="0">
                  <a:pos x="connsiteX3441" y="connsiteY3441"/>
                </a:cxn>
                <a:cxn ang="0">
                  <a:pos x="connsiteX3442" y="connsiteY3442"/>
                </a:cxn>
                <a:cxn ang="0">
                  <a:pos x="connsiteX3443" y="connsiteY3443"/>
                </a:cxn>
                <a:cxn ang="0">
                  <a:pos x="connsiteX3444" y="connsiteY3444"/>
                </a:cxn>
                <a:cxn ang="0">
                  <a:pos x="connsiteX3445" y="connsiteY3445"/>
                </a:cxn>
                <a:cxn ang="0">
                  <a:pos x="connsiteX3446" y="connsiteY3446"/>
                </a:cxn>
                <a:cxn ang="0">
                  <a:pos x="connsiteX3447" y="connsiteY3447"/>
                </a:cxn>
                <a:cxn ang="0">
                  <a:pos x="connsiteX3448" y="connsiteY3448"/>
                </a:cxn>
                <a:cxn ang="0">
                  <a:pos x="connsiteX3449" y="connsiteY3449"/>
                </a:cxn>
                <a:cxn ang="0">
                  <a:pos x="connsiteX3450" y="connsiteY3450"/>
                </a:cxn>
                <a:cxn ang="0">
                  <a:pos x="connsiteX3451" y="connsiteY3451"/>
                </a:cxn>
                <a:cxn ang="0">
                  <a:pos x="connsiteX3452" y="connsiteY3452"/>
                </a:cxn>
                <a:cxn ang="0">
                  <a:pos x="connsiteX3453" y="connsiteY3453"/>
                </a:cxn>
                <a:cxn ang="0">
                  <a:pos x="connsiteX3454" y="connsiteY3454"/>
                </a:cxn>
                <a:cxn ang="0">
                  <a:pos x="connsiteX3455" y="connsiteY3455"/>
                </a:cxn>
                <a:cxn ang="0">
                  <a:pos x="connsiteX3456" y="connsiteY3456"/>
                </a:cxn>
                <a:cxn ang="0">
                  <a:pos x="connsiteX3457" y="connsiteY3457"/>
                </a:cxn>
                <a:cxn ang="0">
                  <a:pos x="connsiteX3458" y="connsiteY3458"/>
                </a:cxn>
                <a:cxn ang="0">
                  <a:pos x="connsiteX3459" y="connsiteY3459"/>
                </a:cxn>
                <a:cxn ang="0">
                  <a:pos x="connsiteX3460" y="connsiteY3460"/>
                </a:cxn>
                <a:cxn ang="0">
                  <a:pos x="connsiteX3461" y="connsiteY3461"/>
                </a:cxn>
                <a:cxn ang="0">
                  <a:pos x="connsiteX3462" y="connsiteY3462"/>
                </a:cxn>
                <a:cxn ang="0">
                  <a:pos x="connsiteX3463" y="connsiteY3463"/>
                </a:cxn>
                <a:cxn ang="0">
                  <a:pos x="connsiteX3464" y="connsiteY3464"/>
                </a:cxn>
                <a:cxn ang="0">
                  <a:pos x="connsiteX3465" y="connsiteY3465"/>
                </a:cxn>
                <a:cxn ang="0">
                  <a:pos x="connsiteX3466" y="connsiteY3466"/>
                </a:cxn>
                <a:cxn ang="0">
                  <a:pos x="connsiteX3467" y="connsiteY3467"/>
                </a:cxn>
                <a:cxn ang="0">
                  <a:pos x="connsiteX3468" y="connsiteY3468"/>
                </a:cxn>
                <a:cxn ang="0">
                  <a:pos x="connsiteX3469" y="connsiteY3469"/>
                </a:cxn>
                <a:cxn ang="0">
                  <a:pos x="connsiteX3470" y="connsiteY3470"/>
                </a:cxn>
                <a:cxn ang="0">
                  <a:pos x="connsiteX3471" y="connsiteY3471"/>
                </a:cxn>
                <a:cxn ang="0">
                  <a:pos x="connsiteX3472" y="connsiteY3472"/>
                </a:cxn>
                <a:cxn ang="0">
                  <a:pos x="connsiteX3473" y="connsiteY3473"/>
                </a:cxn>
                <a:cxn ang="0">
                  <a:pos x="connsiteX3474" y="connsiteY3474"/>
                </a:cxn>
                <a:cxn ang="0">
                  <a:pos x="connsiteX3475" y="connsiteY3475"/>
                </a:cxn>
                <a:cxn ang="0">
                  <a:pos x="connsiteX3476" y="connsiteY3476"/>
                </a:cxn>
                <a:cxn ang="0">
                  <a:pos x="connsiteX3477" y="connsiteY3477"/>
                </a:cxn>
                <a:cxn ang="0">
                  <a:pos x="connsiteX3478" y="connsiteY3478"/>
                </a:cxn>
                <a:cxn ang="0">
                  <a:pos x="connsiteX3479" y="connsiteY3479"/>
                </a:cxn>
                <a:cxn ang="0">
                  <a:pos x="connsiteX3480" y="connsiteY3480"/>
                </a:cxn>
                <a:cxn ang="0">
                  <a:pos x="connsiteX3481" y="connsiteY3481"/>
                </a:cxn>
                <a:cxn ang="0">
                  <a:pos x="connsiteX3482" y="connsiteY3482"/>
                </a:cxn>
                <a:cxn ang="0">
                  <a:pos x="connsiteX3483" y="connsiteY3483"/>
                </a:cxn>
                <a:cxn ang="0">
                  <a:pos x="connsiteX3484" y="connsiteY3484"/>
                </a:cxn>
                <a:cxn ang="0">
                  <a:pos x="connsiteX3485" y="connsiteY3485"/>
                </a:cxn>
                <a:cxn ang="0">
                  <a:pos x="connsiteX3486" y="connsiteY3486"/>
                </a:cxn>
                <a:cxn ang="0">
                  <a:pos x="connsiteX3487" y="connsiteY3487"/>
                </a:cxn>
                <a:cxn ang="0">
                  <a:pos x="connsiteX3488" y="connsiteY3488"/>
                </a:cxn>
                <a:cxn ang="0">
                  <a:pos x="connsiteX3489" y="connsiteY3489"/>
                </a:cxn>
                <a:cxn ang="0">
                  <a:pos x="connsiteX3490" y="connsiteY3490"/>
                </a:cxn>
                <a:cxn ang="0">
                  <a:pos x="connsiteX3491" y="connsiteY3491"/>
                </a:cxn>
                <a:cxn ang="0">
                  <a:pos x="connsiteX3492" y="connsiteY3492"/>
                </a:cxn>
                <a:cxn ang="0">
                  <a:pos x="connsiteX3493" y="connsiteY3493"/>
                </a:cxn>
                <a:cxn ang="0">
                  <a:pos x="connsiteX3494" y="connsiteY3494"/>
                </a:cxn>
                <a:cxn ang="0">
                  <a:pos x="connsiteX3495" y="connsiteY3495"/>
                </a:cxn>
                <a:cxn ang="0">
                  <a:pos x="connsiteX3496" y="connsiteY3496"/>
                </a:cxn>
                <a:cxn ang="0">
                  <a:pos x="connsiteX3497" y="connsiteY3497"/>
                </a:cxn>
                <a:cxn ang="0">
                  <a:pos x="connsiteX3498" y="connsiteY3498"/>
                </a:cxn>
                <a:cxn ang="0">
                  <a:pos x="connsiteX3499" y="connsiteY3499"/>
                </a:cxn>
                <a:cxn ang="0">
                  <a:pos x="connsiteX3500" y="connsiteY3500"/>
                </a:cxn>
                <a:cxn ang="0">
                  <a:pos x="connsiteX3501" y="connsiteY3501"/>
                </a:cxn>
                <a:cxn ang="0">
                  <a:pos x="connsiteX3502" y="connsiteY3502"/>
                </a:cxn>
                <a:cxn ang="0">
                  <a:pos x="connsiteX3503" y="connsiteY3503"/>
                </a:cxn>
                <a:cxn ang="0">
                  <a:pos x="connsiteX3504" y="connsiteY3504"/>
                </a:cxn>
                <a:cxn ang="0">
                  <a:pos x="connsiteX3505" y="connsiteY3505"/>
                </a:cxn>
                <a:cxn ang="0">
                  <a:pos x="connsiteX3506" y="connsiteY3506"/>
                </a:cxn>
                <a:cxn ang="0">
                  <a:pos x="connsiteX3507" y="connsiteY3507"/>
                </a:cxn>
                <a:cxn ang="0">
                  <a:pos x="connsiteX3508" y="connsiteY3508"/>
                </a:cxn>
                <a:cxn ang="0">
                  <a:pos x="connsiteX3509" y="connsiteY3509"/>
                </a:cxn>
                <a:cxn ang="0">
                  <a:pos x="connsiteX3510" y="connsiteY3510"/>
                </a:cxn>
                <a:cxn ang="0">
                  <a:pos x="connsiteX3511" y="connsiteY3511"/>
                </a:cxn>
                <a:cxn ang="0">
                  <a:pos x="connsiteX3512" y="connsiteY3512"/>
                </a:cxn>
                <a:cxn ang="0">
                  <a:pos x="connsiteX3513" y="connsiteY3513"/>
                </a:cxn>
                <a:cxn ang="0">
                  <a:pos x="connsiteX3514" y="connsiteY3514"/>
                </a:cxn>
                <a:cxn ang="0">
                  <a:pos x="connsiteX3515" y="connsiteY3515"/>
                </a:cxn>
                <a:cxn ang="0">
                  <a:pos x="connsiteX3516" y="connsiteY3516"/>
                </a:cxn>
                <a:cxn ang="0">
                  <a:pos x="connsiteX3517" y="connsiteY3517"/>
                </a:cxn>
                <a:cxn ang="0">
                  <a:pos x="connsiteX3518" y="connsiteY3518"/>
                </a:cxn>
                <a:cxn ang="0">
                  <a:pos x="connsiteX3519" y="connsiteY3519"/>
                </a:cxn>
                <a:cxn ang="0">
                  <a:pos x="connsiteX3520" y="connsiteY3520"/>
                </a:cxn>
                <a:cxn ang="0">
                  <a:pos x="connsiteX3521" y="connsiteY3521"/>
                </a:cxn>
                <a:cxn ang="0">
                  <a:pos x="connsiteX3522" y="connsiteY3522"/>
                </a:cxn>
                <a:cxn ang="0">
                  <a:pos x="connsiteX3523" y="connsiteY3523"/>
                </a:cxn>
                <a:cxn ang="0">
                  <a:pos x="connsiteX3524" y="connsiteY3524"/>
                </a:cxn>
                <a:cxn ang="0">
                  <a:pos x="connsiteX3525" y="connsiteY3525"/>
                </a:cxn>
                <a:cxn ang="0">
                  <a:pos x="connsiteX3526" y="connsiteY3526"/>
                </a:cxn>
                <a:cxn ang="0">
                  <a:pos x="connsiteX3527" y="connsiteY3527"/>
                </a:cxn>
                <a:cxn ang="0">
                  <a:pos x="connsiteX3528" y="connsiteY3528"/>
                </a:cxn>
                <a:cxn ang="0">
                  <a:pos x="connsiteX3529" y="connsiteY3529"/>
                </a:cxn>
                <a:cxn ang="0">
                  <a:pos x="connsiteX3530" y="connsiteY3530"/>
                </a:cxn>
                <a:cxn ang="0">
                  <a:pos x="connsiteX3531" y="connsiteY3531"/>
                </a:cxn>
                <a:cxn ang="0">
                  <a:pos x="connsiteX3532" y="connsiteY3532"/>
                </a:cxn>
                <a:cxn ang="0">
                  <a:pos x="connsiteX3533" y="connsiteY3533"/>
                </a:cxn>
                <a:cxn ang="0">
                  <a:pos x="connsiteX3534" y="connsiteY3534"/>
                </a:cxn>
                <a:cxn ang="0">
                  <a:pos x="connsiteX3535" y="connsiteY3535"/>
                </a:cxn>
                <a:cxn ang="0">
                  <a:pos x="connsiteX3536" y="connsiteY3536"/>
                </a:cxn>
                <a:cxn ang="0">
                  <a:pos x="connsiteX3537" y="connsiteY3537"/>
                </a:cxn>
                <a:cxn ang="0">
                  <a:pos x="connsiteX3538" y="connsiteY3538"/>
                </a:cxn>
                <a:cxn ang="0">
                  <a:pos x="connsiteX3539" y="connsiteY3539"/>
                </a:cxn>
                <a:cxn ang="0">
                  <a:pos x="connsiteX3540" y="connsiteY3540"/>
                </a:cxn>
                <a:cxn ang="0">
                  <a:pos x="connsiteX3541" y="connsiteY3541"/>
                </a:cxn>
                <a:cxn ang="0">
                  <a:pos x="connsiteX3542" y="connsiteY3542"/>
                </a:cxn>
                <a:cxn ang="0">
                  <a:pos x="connsiteX3543" y="connsiteY3543"/>
                </a:cxn>
                <a:cxn ang="0">
                  <a:pos x="connsiteX3544" y="connsiteY3544"/>
                </a:cxn>
                <a:cxn ang="0">
                  <a:pos x="connsiteX3545" y="connsiteY3545"/>
                </a:cxn>
                <a:cxn ang="0">
                  <a:pos x="connsiteX3546" y="connsiteY3546"/>
                </a:cxn>
                <a:cxn ang="0">
                  <a:pos x="connsiteX3547" y="connsiteY3547"/>
                </a:cxn>
                <a:cxn ang="0">
                  <a:pos x="connsiteX3548" y="connsiteY3548"/>
                </a:cxn>
                <a:cxn ang="0">
                  <a:pos x="connsiteX3549" y="connsiteY3549"/>
                </a:cxn>
                <a:cxn ang="0">
                  <a:pos x="connsiteX3550" y="connsiteY3550"/>
                </a:cxn>
                <a:cxn ang="0">
                  <a:pos x="connsiteX3551" y="connsiteY3551"/>
                </a:cxn>
                <a:cxn ang="0">
                  <a:pos x="connsiteX3552" y="connsiteY3552"/>
                </a:cxn>
                <a:cxn ang="0">
                  <a:pos x="connsiteX3553" y="connsiteY3553"/>
                </a:cxn>
                <a:cxn ang="0">
                  <a:pos x="connsiteX3554" y="connsiteY3554"/>
                </a:cxn>
                <a:cxn ang="0">
                  <a:pos x="connsiteX3555" y="connsiteY3555"/>
                </a:cxn>
                <a:cxn ang="0">
                  <a:pos x="connsiteX3556" y="connsiteY3556"/>
                </a:cxn>
                <a:cxn ang="0">
                  <a:pos x="connsiteX3557" y="connsiteY3557"/>
                </a:cxn>
                <a:cxn ang="0">
                  <a:pos x="connsiteX3558" y="connsiteY3558"/>
                </a:cxn>
                <a:cxn ang="0">
                  <a:pos x="connsiteX3559" y="connsiteY3559"/>
                </a:cxn>
                <a:cxn ang="0">
                  <a:pos x="connsiteX3560" y="connsiteY3560"/>
                </a:cxn>
                <a:cxn ang="0">
                  <a:pos x="connsiteX3561" y="connsiteY3561"/>
                </a:cxn>
                <a:cxn ang="0">
                  <a:pos x="connsiteX3562" y="connsiteY3562"/>
                </a:cxn>
                <a:cxn ang="0">
                  <a:pos x="connsiteX3563" y="connsiteY3563"/>
                </a:cxn>
                <a:cxn ang="0">
                  <a:pos x="connsiteX3564" y="connsiteY3564"/>
                </a:cxn>
                <a:cxn ang="0">
                  <a:pos x="connsiteX3565" y="connsiteY3565"/>
                </a:cxn>
                <a:cxn ang="0">
                  <a:pos x="connsiteX3566" y="connsiteY3566"/>
                </a:cxn>
                <a:cxn ang="0">
                  <a:pos x="connsiteX3567" y="connsiteY3567"/>
                </a:cxn>
                <a:cxn ang="0">
                  <a:pos x="connsiteX3568" y="connsiteY3568"/>
                </a:cxn>
                <a:cxn ang="0">
                  <a:pos x="connsiteX3569" y="connsiteY3569"/>
                </a:cxn>
                <a:cxn ang="0">
                  <a:pos x="connsiteX3570" y="connsiteY3570"/>
                </a:cxn>
                <a:cxn ang="0">
                  <a:pos x="connsiteX3571" y="connsiteY3571"/>
                </a:cxn>
                <a:cxn ang="0">
                  <a:pos x="connsiteX3572" y="connsiteY3572"/>
                </a:cxn>
                <a:cxn ang="0">
                  <a:pos x="connsiteX3573" y="connsiteY3573"/>
                </a:cxn>
                <a:cxn ang="0">
                  <a:pos x="connsiteX3574" y="connsiteY3574"/>
                </a:cxn>
                <a:cxn ang="0">
                  <a:pos x="connsiteX3575" y="connsiteY3575"/>
                </a:cxn>
                <a:cxn ang="0">
                  <a:pos x="connsiteX3576" y="connsiteY3576"/>
                </a:cxn>
                <a:cxn ang="0">
                  <a:pos x="connsiteX3577" y="connsiteY3577"/>
                </a:cxn>
                <a:cxn ang="0">
                  <a:pos x="connsiteX3578" y="connsiteY3578"/>
                </a:cxn>
                <a:cxn ang="0">
                  <a:pos x="connsiteX3579" y="connsiteY3579"/>
                </a:cxn>
                <a:cxn ang="0">
                  <a:pos x="connsiteX3580" y="connsiteY3580"/>
                </a:cxn>
                <a:cxn ang="0">
                  <a:pos x="connsiteX3581" y="connsiteY3581"/>
                </a:cxn>
                <a:cxn ang="0">
                  <a:pos x="connsiteX3582" y="connsiteY3582"/>
                </a:cxn>
                <a:cxn ang="0">
                  <a:pos x="connsiteX3583" y="connsiteY3583"/>
                </a:cxn>
                <a:cxn ang="0">
                  <a:pos x="connsiteX3584" y="connsiteY3584"/>
                </a:cxn>
                <a:cxn ang="0">
                  <a:pos x="connsiteX3585" y="connsiteY3585"/>
                </a:cxn>
                <a:cxn ang="0">
                  <a:pos x="connsiteX3586" y="connsiteY3586"/>
                </a:cxn>
                <a:cxn ang="0">
                  <a:pos x="connsiteX3587" y="connsiteY3587"/>
                </a:cxn>
                <a:cxn ang="0">
                  <a:pos x="connsiteX3588" y="connsiteY3588"/>
                </a:cxn>
                <a:cxn ang="0">
                  <a:pos x="connsiteX3589" y="connsiteY3589"/>
                </a:cxn>
                <a:cxn ang="0">
                  <a:pos x="connsiteX3590" y="connsiteY3590"/>
                </a:cxn>
                <a:cxn ang="0">
                  <a:pos x="connsiteX3591" y="connsiteY3591"/>
                </a:cxn>
                <a:cxn ang="0">
                  <a:pos x="connsiteX3592" y="connsiteY3592"/>
                </a:cxn>
                <a:cxn ang="0">
                  <a:pos x="connsiteX3593" y="connsiteY3593"/>
                </a:cxn>
                <a:cxn ang="0">
                  <a:pos x="connsiteX3594" y="connsiteY3594"/>
                </a:cxn>
                <a:cxn ang="0">
                  <a:pos x="connsiteX3595" y="connsiteY3595"/>
                </a:cxn>
                <a:cxn ang="0">
                  <a:pos x="connsiteX3596" y="connsiteY3596"/>
                </a:cxn>
                <a:cxn ang="0">
                  <a:pos x="connsiteX3597" y="connsiteY3597"/>
                </a:cxn>
                <a:cxn ang="0">
                  <a:pos x="connsiteX3598" y="connsiteY3598"/>
                </a:cxn>
                <a:cxn ang="0">
                  <a:pos x="connsiteX3599" y="connsiteY3599"/>
                </a:cxn>
                <a:cxn ang="0">
                  <a:pos x="connsiteX3600" y="connsiteY3600"/>
                </a:cxn>
                <a:cxn ang="0">
                  <a:pos x="connsiteX3601" y="connsiteY3601"/>
                </a:cxn>
                <a:cxn ang="0">
                  <a:pos x="connsiteX3602" y="connsiteY3602"/>
                </a:cxn>
                <a:cxn ang="0">
                  <a:pos x="connsiteX3603" y="connsiteY3603"/>
                </a:cxn>
                <a:cxn ang="0">
                  <a:pos x="connsiteX3604" y="connsiteY3604"/>
                </a:cxn>
                <a:cxn ang="0">
                  <a:pos x="connsiteX3605" y="connsiteY3605"/>
                </a:cxn>
                <a:cxn ang="0">
                  <a:pos x="connsiteX3606" y="connsiteY3606"/>
                </a:cxn>
                <a:cxn ang="0">
                  <a:pos x="connsiteX3607" y="connsiteY3607"/>
                </a:cxn>
                <a:cxn ang="0">
                  <a:pos x="connsiteX3608" y="connsiteY3608"/>
                </a:cxn>
                <a:cxn ang="0">
                  <a:pos x="connsiteX3609" y="connsiteY3609"/>
                </a:cxn>
                <a:cxn ang="0">
                  <a:pos x="connsiteX3610" y="connsiteY3610"/>
                </a:cxn>
                <a:cxn ang="0">
                  <a:pos x="connsiteX3611" y="connsiteY3611"/>
                </a:cxn>
                <a:cxn ang="0">
                  <a:pos x="connsiteX3612" y="connsiteY3612"/>
                </a:cxn>
                <a:cxn ang="0">
                  <a:pos x="connsiteX3613" y="connsiteY3613"/>
                </a:cxn>
                <a:cxn ang="0">
                  <a:pos x="connsiteX3614" y="connsiteY3614"/>
                </a:cxn>
                <a:cxn ang="0">
                  <a:pos x="connsiteX3615" y="connsiteY3615"/>
                </a:cxn>
                <a:cxn ang="0">
                  <a:pos x="connsiteX3616" y="connsiteY3616"/>
                </a:cxn>
                <a:cxn ang="0">
                  <a:pos x="connsiteX3617" y="connsiteY3617"/>
                </a:cxn>
                <a:cxn ang="0">
                  <a:pos x="connsiteX3618" y="connsiteY3618"/>
                </a:cxn>
                <a:cxn ang="0">
                  <a:pos x="connsiteX3619" y="connsiteY3619"/>
                </a:cxn>
                <a:cxn ang="0">
                  <a:pos x="connsiteX3620" y="connsiteY3620"/>
                </a:cxn>
                <a:cxn ang="0">
                  <a:pos x="connsiteX3621" y="connsiteY3621"/>
                </a:cxn>
                <a:cxn ang="0">
                  <a:pos x="connsiteX3622" y="connsiteY3622"/>
                </a:cxn>
                <a:cxn ang="0">
                  <a:pos x="connsiteX3623" y="connsiteY3623"/>
                </a:cxn>
                <a:cxn ang="0">
                  <a:pos x="connsiteX3624" y="connsiteY3624"/>
                </a:cxn>
                <a:cxn ang="0">
                  <a:pos x="connsiteX3625" y="connsiteY3625"/>
                </a:cxn>
                <a:cxn ang="0">
                  <a:pos x="connsiteX3626" y="connsiteY3626"/>
                </a:cxn>
                <a:cxn ang="0">
                  <a:pos x="connsiteX3627" y="connsiteY3627"/>
                </a:cxn>
                <a:cxn ang="0">
                  <a:pos x="connsiteX3628" y="connsiteY3628"/>
                </a:cxn>
                <a:cxn ang="0">
                  <a:pos x="connsiteX3629" y="connsiteY3629"/>
                </a:cxn>
                <a:cxn ang="0">
                  <a:pos x="connsiteX3630" y="connsiteY3630"/>
                </a:cxn>
                <a:cxn ang="0">
                  <a:pos x="connsiteX3631" y="connsiteY3631"/>
                </a:cxn>
                <a:cxn ang="0">
                  <a:pos x="connsiteX3632" y="connsiteY3632"/>
                </a:cxn>
                <a:cxn ang="0">
                  <a:pos x="connsiteX3633" y="connsiteY3633"/>
                </a:cxn>
                <a:cxn ang="0">
                  <a:pos x="connsiteX3634" y="connsiteY3634"/>
                </a:cxn>
                <a:cxn ang="0">
                  <a:pos x="connsiteX3635" y="connsiteY3635"/>
                </a:cxn>
                <a:cxn ang="0">
                  <a:pos x="connsiteX3636" y="connsiteY3636"/>
                </a:cxn>
                <a:cxn ang="0">
                  <a:pos x="connsiteX3637" y="connsiteY3637"/>
                </a:cxn>
                <a:cxn ang="0">
                  <a:pos x="connsiteX3638" y="connsiteY3638"/>
                </a:cxn>
                <a:cxn ang="0">
                  <a:pos x="connsiteX3639" y="connsiteY3639"/>
                </a:cxn>
                <a:cxn ang="0">
                  <a:pos x="connsiteX3640" y="connsiteY3640"/>
                </a:cxn>
                <a:cxn ang="0">
                  <a:pos x="connsiteX3641" y="connsiteY3641"/>
                </a:cxn>
                <a:cxn ang="0">
                  <a:pos x="connsiteX3642" y="connsiteY3642"/>
                </a:cxn>
                <a:cxn ang="0">
                  <a:pos x="connsiteX3643" y="connsiteY3643"/>
                </a:cxn>
                <a:cxn ang="0">
                  <a:pos x="connsiteX3644" y="connsiteY3644"/>
                </a:cxn>
                <a:cxn ang="0">
                  <a:pos x="connsiteX3645" y="connsiteY3645"/>
                </a:cxn>
                <a:cxn ang="0">
                  <a:pos x="connsiteX3646" y="connsiteY3646"/>
                </a:cxn>
                <a:cxn ang="0">
                  <a:pos x="connsiteX3647" y="connsiteY3647"/>
                </a:cxn>
                <a:cxn ang="0">
                  <a:pos x="connsiteX3648" y="connsiteY3648"/>
                </a:cxn>
                <a:cxn ang="0">
                  <a:pos x="connsiteX3649" y="connsiteY3649"/>
                </a:cxn>
                <a:cxn ang="0">
                  <a:pos x="connsiteX3650" y="connsiteY3650"/>
                </a:cxn>
                <a:cxn ang="0">
                  <a:pos x="connsiteX3651" y="connsiteY3651"/>
                </a:cxn>
                <a:cxn ang="0">
                  <a:pos x="connsiteX3652" y="connsiteY3652"/>
                </a:cxn>
                <a:cxn ang="0">
                  <a:pos x="connsiteX3653" y="connsiteY3653"/>
                </a:cxn>
                <a:cxn ang="0">
                  <a:pos x="connsiteX3654" y="connsiteY3654"/>
                </a:cxn>
                <a:cxn ang="0">
                  <a:pos x="connsiteX3655" y="connsiteY3655"/>
                </a:cxn>
                <a:cxn ang="0">
                  <a:pos x="connsiteX3656" y="connsiteY3656"/>
                </a:cxn>
                <a:cxn ang="0">
                  <a:pos x="connsiteX3657" y="connsiteY3657"/>
                </a:cxn>
                <a:cxn ang="0">
                  <a:pos x="connsiteX3658" y="connsiteY3658"/>
                </a:cxn>
                <a:cxn ang="0">
                  <a:pos x="connsiteX3659" y="connsiteY3659"/>
                </a:cxn>
                <a:cxn ang="0">
                  <a:pos x="connsiteX3660" y="connsiteY3660"/>
                </a:cxn>
                <a:cxn ang="0">
                  <a:pos x="connsiteX3661" y="connsiteY3661"/>
                </a:cxn>
                <a:cxn ang="0">
                  <a:pos x="connsiteX3662" y="connsiteY3662"/>
                </a:cxn>
                <a:cxn ang="0">
                  <a:pos x="connsiteX3663" y="connsiteY3663"/>
                </a:cxn>
                <a:cxn ang="0">
                  <a:pos x="connsiteX3664" y="connsiteY3664"/>
                </a:cxn>
                <a:cxn ang="0">
                  <a:pos x="connsiteX3665" y="connsiteY3665"/>
                </a:cxn>
                <a:cxn ang="0">
                  <a:pos x="connsiteX3666" y="connsiteY3666"/>
                </a:cxn>
                <a:cxn ang="0">
                  <a:pos x="connsiteX3667" y="connsiteY3667"/>
                </a:cxn>
                <a:cxn ang="0">
                  <a:pos x="connsiteX3668" y="connsiteY3668"/>
                </a:cxn>
                <a:cxn ang="0">
                  <a:pos x="connsiteX3669" y="connsiteY3669"/>
                </a:cxn>
                <a:cxn ang="0">
                  <a:pos x="connsiteX3670" y="connsiteY3670"/>
                </a:cxn>
                <a:cxn ang="0">
                  <a:pos x="connsiteX3671" y="connsiteY3671"/>
                </a:cxn>
                <a:cxn ang="0">
                  <a:pos x="connsiteX3672" y="connsiteY3672"/>
                </a:cxn>
                <a:cxn ang="0">
                  <a:pos x="connsiteX3673" y="connsiteY3673"/>
                </a:cxn>
                <a:cxn ang="0">
                  <a:pos x="connsiteX3674" y="connsiteY3674"/>
                </a:cxn>
                <a:cxn ang="0">
                  <a:pos x="connsiteX3675" y="connsiteY3675"/>
                </a:cxn>
                <a:cxn ang="0">
                  <a:pos x="connsiteX3676" y="connsiteY3676"/>
                </a:cxn>
                <a:cxn ang="0">
                  <a:pos x="connsiteX3677" y="connsiteY3677"/>
                </a:cxn>
                <a:cxn ang="0">
                  <a:pos x="connsiteX3678" y="connsiteY3678"/>
                </a:cxn>
                <a:cxn ang="0">
                  <a:pos x="connsiteX3679" y="connsiteY3679"/>
                </a:cxn>
                <a:cxn ang="0">
                  <a:pos x="connsiteX3680" y="connsiteY3680"/>
                </a:cxn>
                <a:cxn ang="0">
                  <a:pos x="connsiteX3681" y="connsiteY3681"/>
                </a:cxn>
                <a:cxn ang="0">
                  <a:pos x="connsiteX3682" y="connsiteY3682"/>
                </a:cxn>
                <a:cxn ang="0">
                  <a:pos x="connsiteX3683" y="connsiteY3683"/>
                </a:cxn>
                <a:cxn ang="0">
                  <a:pos x="connsiteX3684" y="connsiteY3684"/>
                </a:cxn>
                <a:cxn ang="0">
                  <a:pos x="connsiteX3685" y="connsiteY3685"/>
                </a:cxn>
                <a:cxn ang="0">
                  <a:pos x="connsiteX3686" y="connsiteY3686"/>
                </a:cxn>
                <a:cxn ang="0">
                  <a:pos x="connsiteX3687" y="connsiteY3687"/>
                </a:cxn>
                <a:cxn ang="0">
                  <a:pos x="connsiteX3688" y="connsiteY3688"/>
                </a:cxn>
                <a:cxn ang="0">
                  <a:pos x="connsiteX3689" y="connsiteY3689"/>
                </a:cxn>
                <a:cxn ang="0">
                  <a:pos x="connsiteX3690" y="connsiteY3690"/>
                </a:cxn>
                <a:cxn ang="0">
                  <a:pos x="connsiteX3691" y="connsiteY3691"/>
                </a:cxn>
                <a:cxn ang="0">
                  <a:pos x="connsiteX3692" y="connsiteY3692"/>
                </a:cxn>
                <a:cxn ang="0">
                  <a:pos x="connsiteX3693" y="connsiteY3693"/>
                </a:cxn>
                <a:cxn ang="0">
                  <a:pos x="connsiteX3694" y="connsiteY3694"/>
                </a:cxn>
                <a:cxn ang="0">
                  <a:pos x="connsiteX3695" y="connsiteY3695"/>
                </a:cxn>
                <a:cxn ang="0">
                  <a:pos x="connsiteX3696" y="connsiteY3696"/>
                </a:cxn>
                <a:cxn ang="0">
                  <a:pos x="connsiteX3697" y="connsiteY3697"/>
                </a:cxn>
                <a:cxn ang="0">
                  <a:pos x="connsiteX3698" y="connsiteY3698"/>
                </a:cxn>
                <a:cxn ang="0">
                  <a:pos x="connsiteX3699" y="connsiteY3699"/>
                </a:cxn>
                <a:cxn ang="0">
                  <a:pos x="connsiteX3700" y="connsiteY3700"/>
                </a:cxn>
                <a:cxn ang="0">
                  <a:pos x="connsiteX3701" y="connsiteY3701"/>
                </a:cxn>
                <a:cxn ang="0">
                  <a:pos x="connsiteX3702" y="connsiteY3702"/>
                </a:cxn>
                <a:cxn ang="0">
                  <a:pos x="connsiteX3703" y="connsiteY3703"/>
                </a:cxn>
                <a:cxn ang="0">
                  <a:pos x="connsiteX3704" y="connsiteY3704"/>
                </a:cxn>
                <a:cxn ang="0">
                  <a:pos x="connsiteX3705" y="connsiteY3705"/>
                </a:cxn>
                <a:cxn ang="0">
                  <a:pos x="connsiteX3706" y="connsiteY3706"/>
                </a:cxn>
                <a:cxn ang="0">
                  <a:pos x="connsiteX3707" y="connsiteY3707"/>
                </a:cxn>
                <a:cxn ang="0">
                  <a:pos x="connsiteX3708" y="connsiteY3708"/>
                </a:cxn>
                <a:cxn ang="0">
                  <a:pos x="connsiteX3709" y="connsiteY3709"/>
                </a:cxn>
                <a:cxn ang="0">
                  <a:pos x="connsiteX3710" y="connsiteY3710"/>
                </a:cxn>
                <a:cxn ang="0">
                  <a:pos x="connsiteX3711" y="connsiteY3711"/>
                </a:cxn>
                <a:cxn ang="0">
                  <a:pos x="connsiteX3712" y="connsiteY3712"/>
                </a:cxn>
                <a:cxn ang="0">
                  <a:pos x="connsiteX3713" y="connsiteY3713"/>
                </a:cxn>
                <a:cxn ang="0">
                  <a:pos x="connsiteX3714" y="connsiteY3714"/>
                </a:cxn>
                <a:cxn ang="0">
                  <a:pos x="connsiteX3715" y="connsiteY3715"/>
                </a:cxn>
                <a:cxn ang="0">
                  <a:pos x="connsiteX3716" y="connsiteY3716"/>
                </a:cxn>
                <a:cxn ang="0">
                  <a:pos x="connsiteX3717" y="connsiteY3717"/>
                </a:cxn>
                <a:cxn ang="0">
                  <a:pos x="connsiteX3718" y="connsiteY3718"/>
                </a:cxn>
                <a:cxn ang="0">
                  <a:pos x="connsiteX3719" y="connsiteY3719"/>
                </a:cxn>
                <a:cxn ang="0">
                  <a:pos x="connsiteX3720" y="connsiteY3720"/>
                </a:cxn>
                <a:cxn ang="0">
                  <a:pos x="connsiteX3721" y="connsiteY3721"/>
                </a:cxn>
                <a:cxn ang="0">
                  <a:pos x="connsiteX3722" y="connsiteY3722"/>
                </a:cxn>
                <a:cxn ang="0">
                  <a:pos x="connsiteX3723" y="connsiteY3723"/>
                </a:cxn>
                <a:cxn ang="0">
                  <a:pos x="connsiteX3724" y="connsiteY3724"/>
                </a:cxn>
                <a:cxn ang="0">
                  <a:pos x="connsiteX3725" y="connsiteY3725"/>
                </a:cxn>
                <a:cxn ang="0">
                  <a:pos x="connsiteX3726" y="connsiteY3726"/>
                </a:cxn>
                <a:cxn ang="0">
                  <a:pos x="connsiteX3727" y="connsiteY3727"/>
                </a:cxn>
                <a:cxn ang="0">
                  <a:pos x="connsiteX3728" y="connsiteY3728"/>
                </a:cxn>
                <a:cxn ang="0">
                  <a:pos x="connsiteX3729" y="connsiteY3729"/>
                </a:cxn>
                <a:cxn ang="0">
                  <a:pos x="connsiteX3730" y="connsiteY3730"/>
                </a:cxn>
                <a:cxn ang="0">
                  <a:pos x="connsiteX3731" y="connsiteY3731"/>
                </a:cxn>
                <a:cxn ang="0">
                  <a:pos x="connsiteX3732" y="connsiteY3732"/>
                </a:cxn>
                <a:cxn ang="0">
                  <a:pos x="connsiteX3733" y="connsiteY3733"/>
                </a:cxn>
                <a:cxn ang="0">
                  <a:pos x="connsiteX3734" y="connsiteY3734"/>
                </a:cxn>
                <a:cxn ang="0">
                  <a:pos x="connsiteX3735" y="connsiteY3735"/>
                </a:cxn>
                <a:cxn ang="0">
                  <a:pos x="connsiteX3736" y="connsiteY3736"/>
                </a:cxn>
                <a:cxn ang="0">
                  <a:pos x="connsiteX3737" y="connsiteY3737"/>
                </a:cxn>
                <a:cxn ang="0">
                  <a:pos x="connsiteX3738" y="connsiteY3738"/>
                </a:cxn>
                <a:cxn ang="0">
                  <a:pos x="connsiteX3739" y="connsiteY3739"/>
                </a:cxn>
                <a:cxn ang="0">
                  <a:pos x="connsiteX3740" y="connsiteY3740"/>
                </a:cxn>
                <a:cxn ang="0">
                  <a:pos x="connsiteX3741" y="connsiteY3741"/>
                </a:cxn>
                <a:cxn ang="0">
                  <a:pos x="connsiteX3742" y="connsiteY3742"/>
                </a:cxn>
                <a:cxn ang="0">
                  <a:pos x="connsiteX3743" y="connsiteY3743"/>
                </a:cxn>
                <a:cxn ang="0">
                  <a:pos x="connsiteX3744" y="connsiteY3744"/>
                </a:cxn>
                <a:cxn ang="0">
                  <a:pos x="connsiteX3745" y="connsiteY3745"/>
                </a:cxn>
                <a:cxn ang="0">
                  <a:pos x="connsiteX3746" y="connsiteY3746"/>
                </a:cxn>
                <a:cxn ang="0">
                  <a:pos x="connsiteX3747" y="connsiteY3747"/>
                </a:cxn>
                <a:cxn ang="0">
                  <a:pos x="connsiteX3748" y="connsiteY3748"/>
                </a:cxn>
                <a:cxn ang="0">
                  <a:pos x="connsiteX3749" y="connsiteY3749"/>
                </a:cxn>
                <a:cxn ang="0">
                  <a:pos x="connsiteX3750" y="connsiteY3750"/>
                </a:cxn>
                <a:cxn ang="0">
                  <a:pos x="connsiteX3751" y="connsiteY3751"/>
                </a:cxn>
                <a:cxn ang="0">
                  <a:pos x="connsiteX3752" y="connsiteY3752"/>
                </a:cxn>
                <a:cxn ang="0">
                  <a:pos x="connsiteX3753" y="connsiteY3753"/>
                </a:cxn>
                <a:cxn ang="0">
                  <a:pos x="connsiteX3754" y="connsiteY3754"/>
                </a:cxn>
                <a:cxn ang="0">
                  <a:pos x="connsiteX3755" y="connsiteY3755"/>
                </a:cxn>
                <a:cxn ang="0">
                  <a:pos x="connsiteX3756" y="connsiteY3756"/>
                </a:cxn>
                <a:cxn ang="0">
                  <a:pos x="connsiteX3757" y="connsiteY3757"/>
                </a:cxn>
                <a:cxn ang="0">
                  <a:pos x="connsiteX3758" y="connsiteY3758"/>
                </a:cxn>
                <a:cxn ang="0">
                  <a:pos x="connsiteX3759" y="connsiteY3759"/>
                </a:cxn>
                <a:cxn ang="0">
                  <a:pos x="connsiteX3760" y="connsiteY3760"/>
                </a:cxn>
                <a:cxn ang="0">
                  <a:pos x="connsiteX3761" y="connsiteY3761"/>
                </a:cxn>
                <a:cxn ang="0">
                  <a:pos x="connsiteX3762" y="connsiteY3762"/>
                </a:cxn>
                <a:cxn ang="0">
                  <a:pos x="connsiteX3763" y="connsiteY3763"/>
                </a:cxn>
                <a:cxn ang="0">
                  <a:pos x="connsiteX3764" y="connsiteY3764"/>
                </a:cxn>
                <a:cxn ang="0">
                  <a:pos x="connsiteX3765" y="connsiteY3765"/>
                </a:cxn>
                <a:cxn ang="0">
                  <a:pos x="connsiteX3766" y="connsiteY3766"/>
                </a:cxn>
                <a:cxn ang="0">
                  <a:pos x="connsiteX3767" y="connsiteY3767"/>
                </a:cxn>
                <a:cxn ang="0">
                  <a:pos x="connsiteX3768" y="connsiteY3768"/>
                </a:cxn>
                <a:cxn ang="0">
                  <a:pos x="connsiteX3769" y="connsiteY3769"/>
                </a:cxn>
                <a:cxn ang="0">
                  <a:pos x="connsiteX3770" y="connsiteY3770"/>
                </a:cxn>
                <a:cxn ang="0">
                  <a:pos x="connsiteX3771" y="connsiteY3771"/>
                </a:cxn>
                <a:cxn ang="0">
                  <a:pos x="connsiteX3772" y="connsiteY3772"/>
                </a:cxn>
                <a:cxn ang="0">
                  <a:pos x="connsiteX3773" y="connsiteY3773"/>
                </a:cxn>
                <a:cxn ang="0">
                  <a:pos x="connsiteX3774" y="connsiteY3774"/>
                </a:cxn>
                <a:cxn ang="0">
                  <a:pos x="connsiteX3775" y="connsiteY3775"/>
                </a:cxn>
                <a:cxn ang="0">
                  <a:pos x="connsiteX3776" y="connsiteY3776"/>
                </a:cxn>
                <a:cxn ang="0">
                  <a:pos x="connsiteX3777" y="connsiteY3777"/>
                </a:cxn>
                <a:cxn ang="0">
                  <a:pos x="connsiteX3778" y="connsiteY3778"/>
                </a:cxn>
                <a:cxn ang="0">
                  <a:pos x="connsiteX3779" y="connsiteY3779"/>
                </a:cxn>
                <a:cxn ang="0">
                  <a:pos x="connsiteX3780" y="connsiteY3780"/>
                </a:cxn>
                <a:cxn ang="0">
                  <a:pos x="connsiteX3781" y="connsiteY3781"/>
                </a:cxn>
                <a:cxn ang="0">
                  <a:pos x="connsiteX3782" y="connsiteY3782"/>
                </a:cxn>
                <a:cxn ang="0">
                  <a:pos x="connsiteX3783" y="connsiteY3783"/>
                </a:cxn>
                <a:cxn ang="0">
                  <a:pos x="connsiteX3784" y="connsiteY3784"/>
                </a:cxn>
                <a:cxn ang="0">
                  <a:pos x="connsiteX3785" y="connsiteY3785"/>
                </a:cxn>
                <a:cxn ang="0">
                  <a:pos x="connsiteX3786" y="connsiteY3786"/>
                </a:cxn>
                <a:cxn ang="0">
                  <a:pos x="connsiteX3787" y="connsiteY3787"/>
                </a:cxn>
                <a:cxn ang="0">
                  <a:pos x="connsiteX3788" y="connsiteY3788"/>
                </a:cxn>
                <a:cxn ang="0">
                  <a:pos x="connsiteX3789" y="connsiteY3789"/>
                </a:cxn>
                <a:cxn ang="0">
                  <a:pos x="connsiteX3790" y="connsiteY3790"/>
                </a:cxn>
                <a:cxn ang="0">
                  <a:pos x="connsiteX3791" y="connsiteY3791"/>
                </a:cxn>
                <a:cxn ang="0">
                  <a:pos x="connsiteX3792" y="connsiteY3792"/>
                </a:cxn>
                <a:cxn ang="0">
                  <a:pos x="connsiteX3793" y="connsiteY3793"/>
                </a:cxn>
                <a:cxn ang="0">
                  <a:pos x="connsiteX3794" y="connsiteY3794"/>
                </a:cxn>
                <a:cxn ang="0">
                  <a:pos x="connsiteX3795" y="connsiteY3795"/>
                </a:cxn>
                <a:cxn ang="0">
                  <a:pos x="connsiteX3796" y="connsiteY3796"/>
                </a:cxn>
                <a:cxn ang="0">
                  <a:pos x="connsiteX3797" y="connsiteY3797"/>
                </a:cxn>
                <a:cxn ang="0">
                  <a:pos x="connsiteX3798" y="connsiteY3798"/>
                </a:cxn>
                <a:cxn ang="0">
                  <a:pos x="connsiteX3799" y="connsiteY3799"/>
                </a:cxn>
                <a:cxn ang="0">
                  <a:pos x="connsiteX3800" y="connsiteY3800"/>
                </a:cxn>
                <a:cxn ang="0">
                  <a:pos x="connsiteX3801" y="connsiteY3801"/>
                </a:cxn>
                <a:cxn ang="0">
                  <a:pos x="connsiteX3802" y="connsiteY3802"/>
                </a:cxn>
                <a:cxn ang="0">
                  <a:pos x="connsiteX3803" y="connsiteY3803"/>
                </a:cxn>
                <a:cxn ang="0">
                  <a:pos x="connsiteX3804" y="connsiteY3804"/>
                </a:cxn>
                <a:cxn ang="0">
                  <a:pos x="connsiteX3805" y="connsiteY3805"/>
                </a:cxn>
                <a:cxn ang="0">
                  <a:pos x="connsiteX3806" y="connsiteY3806"/>
                </a:cxn>
                <a:cxn ang="0">
                  <a:pos x="connsiteX3807" y="connsiteY3807"/>
                </a:cxn>
                <a:cxn ang="0">
                  <a:pos x="connsiteX3808" y="connsiteY3808"/>
                </a:cxn>
                <a:cxn ang="0">
                  <a:pos x="connsiteX3809" y="connsiteY3809"/>
                </a:cxn>
                <a:cxn ang="0">
                  <a:pos x="connsiteX3810" y="connsiteY3810"/>
                </a:cxn>
                <a:cxn ang="0">
                  <a:pos x="connsiteX3811" y="connsiteY3811"/>
                </a:cxn>
                <a:cxn ang="0">
                  <a:pos x="connsiteX3812" y="connsiteY3812"/>
                </a:cxn>
                <a:cxn ang="0">
                  <a:pos x="connsiteX3813" y="connsiteY3813"/>
                </a:cxn>
                <a:cxn ang="0">
                  <a:pos x="connsiteX3814" y="connsiteY3814"/>
                </a:cxn>
                <a:cxn ang="0">
                  <a:pos x="connsiteX3815" y="connsiteY3815"/>
                </a:cxn>
                <a:cxn ang="0">
                  <a:pos x="connsiteX3816" y="connsiteY3816"/>
                </a:cxn>
                <a:cxn ang="0">
                  <a:pos x="connsiteX3817" y="connsiteY3817"/>
                </a:cxn>
                <a:cxn ang="0">
                  <a:pos x="connsiteX3818" y="connsiteY3818"/>
                </a:cxn>
                <a:cxn ang="0">
                  <a:pos x="connsiteX3819" y="connsiteY3819"/>
                </a:cxn>
                <a:cxn ang="0">
                  <a:pos x="connsiteX3820" y="connsiteY3820"/>
                </a:cxn>
                <a:cxn ang="0">
                  <a:pos x="connsiteX3821" y="connsiteY3821"/>
                </a:cxn>
                <a:cxn ang="0">
                  <a:pos x="connsiteX3822" y="connsiteY3822"/>
                </a:cxn>
                <a:cxn ang="0">
                  <a:pos x="connsiteX3823" y="connsiteY3823"/>
                </a:cxn>
                <a:cxn ang="0">
                  <a:pos x="connsiteX3824" y="connsiteY3824"/>
                </a:cxn>
                <a:cxn ang="0">
                  <a:pos x="connsiteX3825" y="connsiteY3825"/>
                </a:cxn>
                <a:cxn ang="0">
                  <a:pos x="connsiteX3826" y="connsiteY3826"/>
                </a:cxn>
                <a:cxn ang="0">
                  <a:pos x="connsiteX3827" y="connsiteY3827"/>
                </a:cxn>
                <a:cxn ang="0">
                  <a:pos x="connsiteX3828" y="connsiteY3828"/>
                </a:cxn>
                <a:cxn ang="0">
                  <a:pos x="connsiteX3829" y="connsiteY3829"/>
                </a:cxn>
                <a:cxn ang="0">
                  <a:pos x="connsiteX3830" y="connsiteY3830"/>
                </a:cxn>
                <a:cxn ang="0">
                  <a:pos x="connsiteX3831" y="connsiteY3831"/>
                </a:cxn>
                <a:cxn ang="0">
                  <a:pos x="connsiteX3832" y="connsiteY3832"/>
                </a:cxn>
                <a:cxn ang="0">
                  <a:pos x="connsiteX3833" y="connsiteY3833"/>
                </a:cxn>
                <a:cxn ang="0">
                  <a:pos x="connsiteX3834" y="connsiteY3834"/>
                </a:cxn>
                <a:cxn ang="0">
                  <a:pos x="connsiteX3835" y="connsiteY3835"/>
                </a:cxn>
                <a:cxn ang="0">
                  <a:pos x="connsiteX3836" y="connsiteY3836"/>
                </a:cxn>
                <a:cxn ang="0">
                  <a:pos x="connsiteX3837" y="connsiteY3837"/>
                </a:cxn>
                <a:cxn ang="0">
                  <a:pos x="connsiteX3838" y="connsiteY3838"/>
                </a:cxn>
                <a:cxn ang="0">
                  <a:pos x="connsiteX3839" y="connsiteY3839"/>
                </a:cxn>
                <a:cxn ang="0">
                  <a:pos x="connsiteX3840" y="connsiteY3840"/>
                </a:cxn>
                <a:cxn ang="0">
                  <a:pos x="connsiteX3841" y="connsiteY3841"/>
                </a:cxn>
                <a:cxn ang="0">
                  <a:pos x="connsiteX3842" y="connsiteY3842"/>
                </a:cxn>
                <a:cxn ang="0">
                  <a:pos x="connsiteX3843" y="connsiteY3843"/>
                </a:cxn>
                <a:cxn ang="0">
                  <a:pos x="connsiteX3844" y="connsiteY3844"/>
                </a:cxn>
                <a:cxn ang="0">
                  <a:pos x="connsiteX3845" y="connsiteY3845"/>
                </a:cxn>
                <a:cxn ang="0">
                  <a:pos x="connsiteX3846" y="connsiteY3846"/>
                </a:cxn>
                <a:cxn ang="0">
                  <a:pos x="connsiteX3847" y="connsiteY3847"/>
                </a:cxn>
                <a:cxn ang="0">
                  <a:pos x="connsiteX3848" y="connsiteY3848"/>
                </a:cxn>
                <a:cxn ang="0">
                  <a:pos x="connsiteX3849" y="connsiteY3849"/>
                </a:cxn>
                <a:cxn ang="0">
                  <a:pos x="connsiteX3850" y="connsiteY3850"/>
                </a:cxn>
                <a:cxn ang="0">
                  <a:pos x="connsiteX3851" y="connsiteY3851"/>
                </a:cxn>
                <a:cxn ang="0">
                  <a:pos x="connsiteX3852" y="connsiteY3852"/>
                </a:cxn>
                <a:cxn ang="0">
                  <a:pos x="connsiteX3853" y="connsiteY3853"/>
                </a:cxn>
                <a:cxn ang="0">
                  <a:pos x="connsiteX3854" y="connsiteY3854"/>
                </a:cxn>
                <a:cxn ang="0">
                  <a:pos x="connsiteX3855" y="connsiteY3855"/>
                </a:cxn>
                <a:cxn ang="0">
                  <a:pos x="connsiteX3856" y="connsiteY3856"/>
                </a:cxn>
                <a:cxn ang="0">
                  <a:pos x="connsiteX3857" y="connsiteY3857"/>
                </a:cxn>
                <a:cxn ang="0">
                  <a:pos x="connsiteX3858" y="connsiteY3858"/>
                </a:cxn>
                <a:cxn ang="0">
                  <a:pos x="connsiteX3859" y="connsiteY3859"/>
                </a:cxn>
                <a:cxn ang="0">
                  <a:pos x="connsiteX3860" y="connsiteY3860"/>
                </a:cxn>
                <a:cxn ang="0">
                  <a:pos x="connsiteX3861" y="connsiteY3861"/>
                </a:cxn>
                <a:cxn ang="0">
                  <a:pos x="connsiteX3862" y="connsiteY3862"/>
                </a:cxn>
                <a:cxn ang="0">
                  <a:pos x="connsiteX3863" y="connsiteY3863"/>
                </a:cxn>
                <a:cxn ang="0">
                  <a:pos x="connsiteX3864" y="connsiteY3864"/>
                </a:cxn>
                <a:cxn ang="0">
                  <a:pos x="connsiteX3865" y="connsiteY3865"/>
                </a:cxn>
                <a:cxn ang="0">
                  <a:pos x="connsiteX3866" y="connsiteY3866"/>
                </a:cxn>
                <a:cxn ang="0">
                  <a:pos x="connsiteX3867" y="connsiteY3867"/>
                </a:cxn>
                <a:cxn ang="0">
                  <a:pos x="connsiteX3868" y="connsiteY3868"/>
                </a:cxn>
                <a:cxn ang="0">
                  <a:pos x="connsiteX3869" y="connsiteY3869"/>
                </a:cxn>
                <a:cxn ang="0">
                  <a:pos x="connsiteX3870" y="connsiteY3870"/>
                </a:cxn>
                <a:cxn ang="0">
                  <a:pos x="connsiteX3871" y="connsiteY3871"/>
                </a:cxn>
                <a:cxn ang="0">
                  <a:pos x="connsiteX3872" y="connsiteY3872"/>
                </a:cxn>
                <a:cxn ang="0">
                  <a:pos x="connsiteX3873" y="connsiteY3873"/>
                </a:cxn>
                <a:cxn ang="0">
                  <a:pos x="connsiteX3874" y="connsiteY3874"/>
                </a:cxn>
                <a:cxn ang="0">
                  <a:pos x="connsiteX3875" y="connsiteY3875"/>
                </a:cxn>
                <a:cxn ang="0">
                  <a:pos x="connsiteX3876" y="connsiteY3876"/>
                </a:cxn>
                <a:cxn ang="0">
                  <a:pos x="connsiteX3877" y="connsiteY3877"/>
                </a:cxn>
                <a:cxn ang="0">
                  <a:pos x="connsiteX3878" y="connsiteY3878"/>
                </a:cxn>
                <a:cxn ang="0">
                  <a:pos x="connsiteX3879" y="connsiteY3879"/>
                </a:cxn>
                <a:cxn ang="0">
                  <a:pos x="connsiteX3880" y="connsiteY3880"/>
                </a:cxn>
                <a:cxn ang="0">
                  <a:pos x="connsiteX3881" y="connsiteY3881"/>
                </a:cxn>
                <a:cxn ang="0">
                  <a:pos x="connsiteX3882" y="connsiteY3882"/>
                </a:cxn>
                <a:cxn ang="0">
                  <a:pos x="connsiteX3883" y="connsiteY3883"/>
                </a:cxn>
                <a:cxn ang="0">
                  <a:pos x="connsiteX3884" y="connsiteY3884"/>
                </a:cxn>
                <a:cxn ang="0">
                  <a:pos x="connsiteX3885" y="connsiteY3885"/>
                </a:cxn>
                <a:cxn ang="0">
                  <a:pos x="connsiteX3886" y="connsiteY3886"/>
                </a:cxn>
                <a:cxn ang="0">
                  <a:pos x="connsiteX3887" y="connsiteY3887"/>
                </a:cxn>
                <a:cxn ang="0">
                  <a:pos x="connsiteX3888" y="connsiteY3888"/>
                </a:cxn>
                <a:cxn ang="0">
                  <a:pos x="connsiteX3889" y="connsiteY3889"/>
                </a:cxn>
                <a:cxn ang="0">
                  <a:pos x="connsiteX3890" y="connsiteY3890"/>
                </a:cxn>
                <a:cxn ang="0">
                  <a:pos x="connsiteX3891" y="connsiteY3891"/>
                </a:cxn>
                <a:cxn ang="0">
                  <a:pos x="connsiteX3892" y="connsiteY3892"/>
                </a:cxn>
                <a:cxn ang="0">
                  <a:pos x="connsiteX3893" y="connsiteY3893"/>
                </a:cxn>
                <a:cxn ang="0">
                  <a:pos x="connsiteX3894" y="connsiteY3894"/>
                </a:cxn>
                <a:cxn ang="0">
                  <a:pos x="connsiteX3895" y="connsiteY3895"/>
                </a:cxn>
                <a:cxn ang="0">
                  <a:pos x="connsiteX3896" y="connsiteY3896"/>
                </a:cxn>
                <a:cxn ang="0">
                  <a:pos x="connsiteX3897" y="connsiteY3897"/>
                </a:cxn>
                <a:cxn ang="0">
                  <a:pos x="connsiteX3898" y="connsiteY3898"/>
                </a:cxn>
                <a:cxn ang="0">
                  <a:pos x="connsiteX3899" y="connsiteY3899"/>
                </a:cxn>
                <a:cxn ang="0">
                  <a:pos x="connsiteX3900" y="connsiteY3900"/>
                </a:cxn>
                <a:cxn ang="0">
                  <a:pos x="connsiteX3901" y="connsiteY3901"/>
                </a:cxn>
                <a:cxn ang="0">
                  <a:pos x="connsiteX3902" y="connsiteY3902"/>
                </a:cxn>
                <a:cxn ang="0">
                  <a:pos x="connsiteX3903" y="connsiteY3903"/>
                </a:cxn>
                <a:cxn ang="0">
                  <a:pos x="connsiteX3904" y="connsiteY3904"/>
                </a:cxn>
                <a:cxn ang="0">
                  <a:pos x="connsiteX3905" y="connsiteY3905"/>
                </a:cxn>
                <a:cxn ang="0">
                  <a:pos x="connsiteX3906" y="connsiteY3906"/>
                </a:cxn>
                <a:cxn ang="0">
                  <a:pos x="connsiteX3907" y="connsiteY3907"/>
                </a:cxn>
                <a:cxn ang="0">
                  <a:pos x="connsiteX3908" y="connsiteY3908"/>
                </a:cxn>
                <a:cxn ang="0">
                  <a:pos x="connsiteX3909" y="connsiteY3909"/>
                </a:cxn>
                <a:cxn ang="0">
                  <a:pos x="connsiteX3910" y="connsiteY3910"/>
                </a:cxn>
                <a:cxn ang="0">
                  <a:pos x="connsiteX3911" y="connsiteY3911"/>
                </a:cxn>
                <a:cxn ang="0">
                  <a:pos x="connsiteX3912" y="connsiteY3912"/>
                </a:cxn>
                <a:cxn ang="0">
                  <a:pos x="connsiteX3913" y="connsiteY3913"/>
                </a:cxn>
                <a:cxn ang="0">
                  <a:pos x="connsiteX3914" y="connsiteY3914"/>
                </a:cxn>
                <a:cxn ang="0">
                  <a:pos x="connsiteX3915" y="connsiteY3915"/>
                </a:cxn>
                <a:cxn ang="0">
                  <a:pos x="connsiteX3916" y="connsiteY3916"/>
                </a:cxn>
                <a:cxn ang="0">
                  <a:pos x="connsiteX3917" y="connsiteY3917"/>
                </a:cxn>
                <a:cxn ang="0">
                  <a:pos x="connsiteX3918" y="connsiteY3918"/>
                </a:cxn>
                <a:cxn ang="0">
                  <a:pos x="connsiteX3919" y="connsiteY3919"/>
                </a:cxn>
                <a:cxn ang="0">
                  <a:pos x="connsiteX3920" y="connsiteY3920"/>
                </a:cxn>
                <a:cxn ang="0">
                  <a:pos x="connsiteX3921" y="connsiteY3921"/>
                </a:cxn>
                <a:cxn ang="0">
                  <a:pos x="connsiteX3922" y="connsiteY3922"/>
                </a:cxn>
                <a:cxn ang="0">
                  <a:pos x="connsiteX3923" y="connsiteY3923"/>
                </a:cxn>
                <a:cxn ang="0">
                  <a:pos x="connsiteX3924" y="connsiteY3924"/>
                </a:cxn>
                <a:cxn ang="0">
                  <a:pos x="connsiteX3925" y="connsiteY3925"/>
                </a:cxn>
                <a:cxn ang="0">
                  <a:pos x="connsiteX3926" y="connsiteY3926"/>
                </a:cxn>
                <a:cxn ang="0">
                  <a:pos x="connsiteX3927" y="connsiteY3927"/>
                </a:cxn>
                <a:cxn ang="0">
                  <a:pos x="connsiteX3928" y="connsiteY3928"/>
                </a:cxn>
                <a:cxn ang="0">
                  <a:pos x="connsiteX3929" y="connsiteY3929"/>
                </a:cxn>
                <a:cxn ang="0">
                  <a:pos x="connsiteX3930" y="connsiteY3930"/>
                </a:cxn>
                <a:cxn ang="0">
                  <a:pos x="connsiteX3931" y="connsiteY3931"/>
                </a:cxn>
                <a:cxn ang="0">
                  <a:pos x="connsiteX3932" y="connsiteY3932"/>
                </a:cxn>
                <a:cxn ang="0">
                  <a:pos x="connsiteX3933" y="connsiteY3933"/>
                </a:cxn>
                <a:cxn ang="0">
                  <a:pos x="connsiteX3934" y="connsiteY3934"/>
                </a:cxn>
                <a:cxn ang="0">
                  <a:pos x="connsiteX3935" y="connsiteY3935"/>
                </a:cxn>
                <a:cxn ang="0">
                  <a:pos x="connsiteX3936" y="connsiteY3936"/>
                </a:cxn>
                <a:cxn ang="0">
                  <a:pos x="connsiteX3937" y="connsiteY3937"/>
                </a:cxn>
                <a:cxn ang="0">
                  <a:pos x="connsiteX3938" y="connsiteY3938"/>
                </a:cxn>
                <a:cxn ang="0">
                  <a:pos x="connsiteX3939" y="connsiteY3939"/>
                </a:cxn>
                <a:cxn ang="0">
                  <a:pos x="connsiteX3940" y="connsiteY3940"/>
                </a:cxn>
                <a:cxn ang="0">
                  <a:pos x="connsiteX3941" y="connsiteY3941"/>
                </a:cxn>
                <a:cxn ang="0">
                  <a:pos x="connsiteX3942" y="connsiteY3942"/>
                </a:cxn>
                <a:cxn ang="0">
                  <a:pos x="connsiteX3943" y="connsiteY3943"/>
                </a:cxn>
                <a:cxn ang="0">
                  <a:pos x="connsiteX3944" y="connsiteY3944"/>
                </a:cxn>
                <a:cxn ang="0">
                  <a:pos x="connsiteX3945" y="connsiteY3945"/>
                </a:cxn>
                <a:cxn ang="0">
                  <a:pos x="connsiteX3946" y="connsiteY3946"/>
                </a:cxn>
                <a:cxn ang="0">
                  <a:pos x="connsiteX3947" y="connsiteY3947"/>
                </a:cxn>
                <a:cxn ang="0">
                  <a:pos x="connsiteX3948" y="connsiteY3948"/>
                </a:cxn>
                <a:cxn ang="0">
                  <a:pos x="connsiteX3949" y="connsiteY3949"/>
                </a:cxn>
                <a:cxn ang="0">
                  <a:pos x="connsiteX3950" y="connsiteY3950"/>
                </a:cxn>
                <a:cxn ang="0">
                  <a:pos x="connsiteX3951" y="connsiteY3951"/>
                </a:cxn>
                <a:cxn ang="0">
                  <a:pos x="connsiteX3952" y="connsiteY3952"/>
                </a:cxn>
                <a:cxn ang="0">
                  <a:pos x="connsiteX3953" y="connsiteY3953"/>
                </a:cxn>
                <a:cxn ang="0">
                  <a:pos x="connsiteX3954" y="connsiteY3954"/>
                </a:cxn>
                <a:cxn ang="0">
                  <a:pos x="connsiteX3955" y="connsiteY3955"/>
                </a:cxn>
                <a:cxn ang="0">
                  <a:pos x="connsiteX3956" y="connsiteY3956"/>
                </a:cxn>
                <a:cxn ang="0">
                  <a:pos x="connsiteX3957" y="connsiteY3957"/>
                </a:cxn>
                <a:cxn ang="0">
                  <a:pos x="connsiteX3958" y="connsiteY3958"/>
                </a:cxn>
                <a:cxn ang="0">
                  <a:pos x="connsiteX3959" y="connsiteY3959"/>
                </a:cxn>
                <a:cxn ang="0">
                  <a:pos x="connsiteX3960" y="connsiteY3960"/>
                </a:cxn>
                <a:cxn ang="0">
                  <a:pos x="connsiteX3961" y="connsiteY3961"/>
                </a:cxn>
                <a:cxn ang="0">
                  <a:pos x="connsiteX3962" y="connsiteY3962"/>
                </a:cxn>
                <a:cxn ang="0">
                  <a:pos x="connsiteX3963" y="connsiteY3963"/>
                </a:cxn>
                <a:cxn ang="0">
                  <a:pos x="connsiteX3964" y="connsiteY3964"/>
                </a:cxn>
                <a:cxn ang="0">
                  <a:pos x="connsiteX3965" y="connsiteY3965"/>
                </a:cxn>
                <a:cxn ang="0">
                  <a:pos x="connsiteX3966" y="connsiteY3966"/>
                </a:cxn>
                <a:cxn ang="0">
                  <a:pos x="connsiteX3967" y="connsiteY3967"/>
                </a:cxn>
                <a:cxn ang="0">
                  <a:pos x="connsiteX3968" y="connsiteY3968"/>
                </a:cxn>
                <a:cxn ang="0">
                  <a:pos x="connsiteX3969" y="connsiteY3969"/>
                </a:cxn>
                <a:cxn ang="0">
                  <a:pos x="connsiteX3970" y="connsiteY3970"/>
                </a:cxn>
                <a:cxn ang="0">
                  <a:pos x="connsiteX3971" y="connsiteY3971"/>
                </a:cxn>
                <a:cxn ang="0">
                  <a:pos x="connsiteX3972" y="connsiteY3972"/>
                </a:cxn>
                <a:cxn ang="0">
                  <a:pos x="connsiteX3973" y="connsiteY3973"/>
                </a:cxn>
                <a:cxn ang="0">
                  <a:pos x="connsiteX3974" y="connsiteY3974"/>
                </a:cxn>
                <a:cxn ang="0">
                  <a:pos x="connsiteX3975" y="connsiteY3975"/>
                </a:cxn>
                <a:cxn ang="0">
                  <a:pos x="connsiteX3976" y="connsiteY3976"/>
                </a:cxn>
                <a:cxn ang="0">
                  <a:pos x="connsiteX3977" y="connsiteY3977"/>
                </a:cxn>
                <a:cxn ang="0">
                  <a:pos x="connsiteX3978" y="connsiteY3978"/>
                </a:cxn>
                <a:cxn ang="0">
                  <a:pos x="connsiteX3979" y="connsiteY3979"/>
                </a:cxn>
                <a:cxn ang="0">
                  <a:pos x="connsiteX3980" y="connsiteY3980"/>
                </a:cxn>
                <a:cxn ang="0">
                  <a:pos x="connsiteX3981" y="connsiteY3981"/>
                </a:cxn>
                <a:cxn ang="0">
                  <a:pos x="connsiteX3982" y="connsiteY3982"/>
                </a:cxn>
                <a:cxn ang="0">
                  <a:pos x="connsiteX3983" y="connsiteY3983"/>
                </a:cxn>
                <a:cxn ang="0">
                  <a:pos x="connsiteX3984" y="connsiteY3984"/>
                </a:cxn>
                <a:cxn ang="0">
                  <a:pos x="connsiteX3985" y="connsiteY3985"/>
                </a:cxn>
                <a:cxn ang="0">
                  <a:pos x="connsiteX3986" y="connsiteY3986"/>
                </a:cxn>
                <a:cxn ang="0">
                  <a:pos x="connsiteX3987" y="connsiteY3987"/>
                </a:cxn>
                <a:cxn ang="0">
                  <a:pos x="connsiteX3988" y="connsiteY3988"/>
                </a:cxn>
                <a:cxn ang="0">
                  <a:pos x="connsiteX3989" y="connsiteY3989"/>
                </a:cxn>
                <a:cxn ang="0">
                  <a:pos x="connsiteX3990" y="connsiteY3990"/>
                </a:cxn>
                <a:cxn ang="0">
                  <a:pos x="connsiteX3991" y="connsiteY3991"/>
                </a:cxn>
                <a:cxn ang="0">
                  <a:pos x="connsiteX3992" y="connsiteY3992"/>
                </a:cxn>
                <a:cxn ang="0">
                  <a:pos x="connsiteX3993" y="connsiteY3993"/>
                </a:cxn>
                <a:cxn ang="0">
                  <a:pos x="connsiteX3994" y="connsiteY3994"/>
                </a:cxn>
                <a:cxn ang="0">
                  <a:pos x="connsiteX3995" y="connsiteY3995"/>
                </a:cxn>
                <a:cxn ang="0">
                  <a:pos x="connsiteX3996" y="connsiteY3996"/>
                </a:cxn>
                <a:cxn ang="0">
                  <a:pos x="connsiteX3997" y="connsiteY3997"/>
                </a:cxn>
                <a:cxn ang="0">
                  <a:pos x="connsiteX3998" y="connsiteY3998"/>
                </a:cxn>
                <a:cxn ang="0">
                  <a:pos x="connsiteX3999" y="connsiteY3999"/>
                </a:cxn>
                <a:cxn ang="0">
                  <a:pos x="connsiteX4000" y="connsiteY4000"/>
                </a:cxn>
                <a:cxn ang="0">
                  <a:pos x="connsiteX4001" y="connsiteY4001"/>
                </a:cxn>
                <a:cxn ang="0">
                  <a:pos x="connsiteX4002" y="connsiteY4002"/>
                </a:cxn>
                <a:cxn ang="0">
                  <a:pos x="connsiteX4003" y="connsiteY4003"/>
                </a:cxn>
                <a:cxn ang="0">
                  <a:pos x="connsiteX4004" y="connsiteY4004"/>
                </a:cxn>
                <a:cxn ang="0">
                  <a:pos x="connsiteX4005" y="connsiteY4005"/>
                </a:cxn>
                <a:cxn ang="0">
                  <a:pos x="connsiteX4006" y="connsiteY4006"/>
                </a:cxn>
                <a:cxn ang="0">
                  <a:pos x="connsiteX4007" y="connsiteY4007"/>
                </a:cxn>
                <a:cxn ang="0">
                  <a:pos x="connsiteX4008" y="connsiteY4008"/>
                </a:cxn>
                <a:cxn ang="0">
                  <a:pos x="connsiteX4009" y="connsiteY4009"/>
                </a:cxn>
                <a:cxn ang="0">
                  <a:pos x="connsiteX4010" y="connsiteY4010"/>
                </a:cxn>
                <a:cxn ang="0">
                  <a:pos x="connsiteX4011" y="connsiteY4011"/>
                </a:cxn>
                <a:cxn ang="0">
                  <a:pos x="connsiteX4012" y="connsiteY4012"/>
                </a:cxn>
                <a:cxn ang="0">
                  <a:pos x="connsiteX4013" y="connsiteY4013"/>
                </a:cxn>
                <a:cxn ang="0">
                  <a:pos x="connsiteX4014" y="connsiteY4014"/>
                </a:cxn>
                <a:cxn ang="0">
                  <a:pos x="connsiteX4015" y="connsiteY4015"/>
                </a:cxn>
                <a:cxn ang="0">
                  <a:pos x="connsiteX4016" y="connsiteY4016"/>
                </a:cxn>
                <a:cxn ang="0">
                  <a:pos x="connsiteX4017" y="connsiteY4017"/>
                </a:cxn>
                <a:cxn ang="0">
                  <a:pos x="connsiteX4018" y="connsiteY4018"/>
                </a:cxn>
                <a:cxn ang="0">
                  <a:pos x="connsiteX4019" y="connsiteY4019"/>
                </a:cxn>
                <a:cxn ang="0">
                  <a:pos x="connsiteX4020" y="connsiteY4020"/>
                </a:cxn>
                <a:cxn ang="0">
                  <a:pos x="connsiteX4021" y="connsiteY4021"/>
                </a:cxn>
                <a:cxn ang="0">
                  <a:pos x="connsiteX4022" y="connsiteY4022"/>
                </a:cxn>
                <a:cxn ang="0">
                  <a:pos x="connsiteX4023" y="connsiteY4023"/>
                </a:cxn>
                <a:cxn ang="0">
                  <a:pos x="connsiteX4024" y="connsiteY4024"/>
                </a:cxn>
                <a:cxn ang="0">
                  <a:pos x="connsiteX4025" y="connsiteY4025"/>
                </a:cxn>
                <a:cxn ang="0">
                  <a:pos x="connsiteX4026" y="connsiteY4026"/>
                </a:cxn>
                <a:cxn ang="0">
                  <a:pos x="connsiteX4027" y="connsiteY4027"/>
                </a:cxn>
                <a:cxn ang="0">
                  <a:pos x="connsiteX4028" y="connsiteY4028"/>
                </a:cxn>
                <a:cxn ang="0">
                  <a:pos x="connsiteX4029" y="connsiteY4029"/>
                </a:cxn>
                <a:cxn ang="0">
                  <a:pos x="connsiteX4030" y="connsiteY4030"/>
                </a:cxn>
                <a:cxn ang="0">
                  <a:pos x="connsiteX4031" y="connsiteY4031"/>
                </a:cxn>
                <a:cxn ang="0">
                  <a:pos x="connsiteX4032" y="connsiteY4032"/>
                </a:cxn>
                <a:cxn ang="0">
                  <a:pos x="connsiteX4033" y="connsiteY4033"/>
                </a:cxn>
                <a:cxn ang="0">
                  <a:pos x="connsiteX4034" y="connsiteY4034"/>
                </a:cxn>
                <a:cxn ang="0">
                  <a:pos x="connsiteX4035" y="connsiteY4035"/>
                </a:cxn>
                <a:cxn ang="0">
                  <a:pos x="connsiteX4036" y="connsiteY4036"/>
                </a:cxn>
                <a:cxn ang="0">
                  <a:pos x="connsiteX4037" y="connsiteY4037"/>
                </a:cxn>
                <a:cxn ang="0">
                  <a:pos x="connsiteX4038" y="connsiteY4038"/>
                </a:cxn>
                <a:cxn ang="0">
                  <a:pos x="connsiteX4039" y="connsiteY4039"/>
                </a:cxn>
                <a:cxn ang="0">
                  <a:pos x="connsiteX4040" y="connsiteY4040"/>
                </a:cxn>
                <a:cxn ang="0">
                  <a:pos x="connsiteX4041" y="connsiteY4041"/>
                </a:cxn>
                <a:cxn ang="0">
                  <a:pos x="connsiteX4042" y="connsiteY4042"/>
                </a:cxn>
                <a:cxn ang="0">
                  <a:pos x="connsiteX4043" y="connsiteY4043"/>
                </a:cxn>
                <a:cxn ang="0">
                  <a:pos x="connsiteX4044" y="connsiteY4044"/>
                </a:cxn>
                <a:cxn ang="0">
                  <a:pos x="connsiteX4045" y="connsiteY4045"/>
                </a:cxn>
                <a:cxn ang="0">
                  <a:pos x="connsiteX4046" y="connsiteY4046"/>
                </a:cxn>
                <a:cxn ang="0">
                  <a:pos x="connsiteX4047" y="connsiteY4047"/>
                </a:cxn>
                <a:cxn ang="0">
                  <a:pos x="connsiteX4048" y="connsiteY4048"/>
                </a:cxn>
                <a:cxn ang="0">
                  <a:pos x="connsiteX4049" y="connsiteY4049"/>
                </a:cxn>
                <a:cxn ang="0">
                  <a:pos x="connsiteX4050" y="connsiteY4050"/>
                </a:cxn>
                <a:cxn ang="0">
                  <a:pos x="connsiteX4051" y="connsiteY4051"/>
                </a:cxn>
                <a:cxn ang="0">
                  <a:pos x="connsiteX4052" y="connsiteY4052"/>
                </a:cxn>
                <a:cxn ang="0">
                  <a:pos x="connsiteX4053" y="connsiteY4053"/>
                </a:cxn>
                <a:cxn ang="0">
                  <a:pos x="connsiteX4054" y="connsiteY4054"/>
                </a:cxn>
                <a:cxn ang="0">
                  <a:pos x="connsiteX4055" y="connsiteY4055"/>
                </a:cxn>
                <a:cxn ang="0">
                  <a:pos x="connsiteX4056" y="connsiteY4056"/>
                </a:cxn>
                <a:cxn ang="0">
                  <a:pos x="connsiteX4057" y="connsiteY4057"/>
                </a:cxn>
                <a:cxn ang="0">
                  <a:pos x="connsiteX4058" y="connsiteY4058"/>
                </a:cxn>
                <a:cxn ang="0">
                  <a:pos x="connsiteX4059" y="connsiteY4059"/>
                </a:cxn>
                <a:cxn ang="0">
                  <a:pos x="connsiteX4060" y="connsiteY4060"/>
                </a:cxn>
                <a:cxn ang="0">
                  <a:pos x="connsiteX4061" y="connsiteY4061"/>
                </a:cxn>
                <a:cxn ang="0">
                  <a:pos x="connsiteX4062" y="connsiteY4062"/>
                </a:cxn>
                <a:cxn ang="0">
                  <a:pos x="connsiteX4063" y="connsiteY4063"/>
                </a:cxn>
                <a:cxn ang="0">
                  <a:pos x="connsiteX4064" y="connsiteY4064"/>
                </a:cxn>
                <a:cxn ang="0">
                  <a:pos x="connsiteX4065" y="connsiteY4065"/>
                </a:cxn>
                <a:cxn ang="0">
                  <a:pos x="connsiteX4066" y="connsiteY4066"/>
                </a:cxn>
                <a:cxn ang="0">
                  <a:pos x="connsiteX4067" y="connsiteY4067"/>
                </a:cxn>
                <a:cxn ang="0">
                  <a:pos x="connsiteX4068" y="connsiteY4068"/>
                </a:cxn>
                <a:cxn ang="0">
                  <a:pos x="connsiteX4069" y="connsiteY4069"/>
                </a:cxn>
                <a:cxn ang="0">
                  <a:pos x="connsiteX4070" y="connsiteY4070"/>
                </a:cxn>
                <a:cxn ang="0">
                  <a:pos x="connsiteX4071" y="connsiteY4071"/>
                </a:cxn>
                <a:cxn ang="0">
                  <a:pos x="connsiteX4072" y="connsiteY4072"/>
                </a:cxn>
                <a:cxn ang="0">
                  <a:pos x="connsiteX4073" y="connsiteY4073"/>
                </a:cxn>
                <a:cxn ang="0">
                  <a:pos x="connsiteX4074" y="connsiteY4074"/>
                </a:cxn>
                <a:cxn ang="0">
                  <a:pos x="connsiteX4075" y="connsiteY4075"/>
                </a:cxn>
                <a:cxn ang="0">
                  <a:pos x="connsiteX4076" y="connsiteY4076"/>
                </a:cxn>
                <a:cxn ang="0">
                  <a:pos x="connsiteX4077" y="connsiteY4077"/>
                </a:cxn>
                <a:cxn ang="0">
                  <a:pos x="connsiteX4078" y="connsiteY4078"/>
                </a:cxn>
                <a:cxn ang="0">
                  <a:pos x="connsiteX4079" y="connsiteY4079"/>
                </a:cxn>
                <a:cxn ang="0">
                  <a:pos x="connsiteX4080" y="connsiteY4080"/>
                </a:cxn>
                <a:cxn ang="0">
                  <a:pos x="connsiteX4081" y="connsiteY4081"/>
                </a:cxn>
                <a:cxn ang="0">
                  <a:pos x="connsiteX4082" y="connsiteY4082"/>
                </a:cxn>
                <a:cxn ang="0">
                  <a:pos x="connsiteX4083" y="connsiteY4083"/>
                </a:cxn>
                <a:cxn ang="0">
                  <a:pos x="connsiteX4084" y="connsiteY4084"/>
                </a:cxn>
                <a:cxn ang="0">
                  <a:pos x="connsiteX4085" y="connsiteY4085"/>
                </a:cxn>
                <a:cxn ang="0">
                  <a:pos x="connsiteX4086" y="connsiteY4086"/>
                </a:cxn>
                <a:cxn ang="0">
                  <a:pos x="connsiteX4087" y="connsiteY4087"/>
                </a:cxn>
                <a:cxn ang="0">
                  <a:pos x="connsiteX4088" y="connsiteY4088"/>
                </a:cxn>
                <a:cxn ang="0">
                  <a:pos x="connsiteX4089" y="connsiteY4089"/>
                </a:cxn>
                <a:cxn ang="0">
                  <a:pos x="connsiteX4090" y="connsiteY4090"/>
                </a:cxn>
                <a:cxn ang="0">
                  <a:pos x="connsiteX4091" y="connsiteY4091"/>
                </a:cxn>
                <a:cxn ang="0">
                  <a:pos x="connsiteX4092" y="connsiteY4092"/>
                </a:cxn>
                <a:cxn ang="0">
                  <a:pos x="connsiteX4093" y="connsiteY4093"/>
                </a:cxn>
                <a:cxn ang="0">
                  <a:pos x="connsiteX4094" y="connsiteY4094"/>
                </a:cxn>
                <a:cxn ang="0">
                  <a:pos x="connsiteX4095" y="connsiteY4095"/>
                </a:cxn>
                <a:cxn ang="0">
                  <a:pos x="connsiteX4096" y="connsiteY4096"/>
                </a:cxn>
                <a:cxn ang="0">
                  <a:pos x="connsiteX4097" y="connsiteY4097"/>
                </a:cxn>
                <a:cxn ang="0">
                  <a:pos x="connsiteX4098" y="connsiteY4098"/>
                </a:cxn>
                <a:cxn ang="0">
                  <a:pos x="connsiteX4099" y="connsiteY4099"/>
                </a:cxn>
                <a:cxn ang="0">
                  <a:pos x="connsiteX4100" y="connsiteY4100"/>
                </a:cxn>
                <a:cxn ang="0">
                  <a:pos x="connsiteX4101" y="connsiteY4101"/>
                </a:cxn>
                <a:cxn ang="0">
                  <a:pos x="connsiteX4102" y="connsiteY4102"/>
                </a:cxn>
                <a:cxn ang="0">
                  <a:pos x="connsiteX4103" y="connsiteY4103"/>
                </a:cxn>
                <a:cxn ang="0">
                  <a:pos x="connsiteX4104" y="connsiteY4104"/>
                </a:cxn>
                <a:cxn ang="0">
                  <a:pos x="connsiteX4105" y="connsiteY4105"/>
                </a:cxn>
                <a:cxn ang="0">
                  <a:pos x="connsiteX4106" y="connsiteY4106"/>
                </a:cxn>
                <a:cxn ang="0">
                  <a:pos x="connsiteX4107" y="connsiteY4107"/>
                </a:cxn>
                <a:cxn ang="0">
                  <a:pos x="connsiteX4108" y="connsiteY4108"/>
                </a:cxn>
                <a:cxn ang="0">
                  <a:pos x="connsiteX4109" y="connsiteY4109"/>
                </a:cxn>
                <a:cxn ang="0">
                  <a:pos x="connsiteX4110" y="connsiteY4110"/>
                </a:cxn>
                <a:cxn ang="0">
                  <a:pos x="connsiteX4111" y="connsiteY4111"/>
                </a:cxn>
                <a:cxn ang="0">
                  <a:pos x="connsiteX4112" y="connsiteY4112"/>
                </a:cxn>
                <a:cxn ang="0">
                  <a:pos x="connsiteX4113" y="connsiteY4113"/>
                </a:cxn>
                <a:cxn ang="0">
                  <a:pos x="connsiteX4114" y="connsiteY4114"/>
                </a:cxn>
                <a:cxn ang="0">
                  <a:pos x="connsiteX4115" y="connsiteY4115"/>
                </a:cxn>
                <a:cxn ang="0">
                  <a:pos x="connsiteX4116" y="connsiteY4116"/>
                </a:cxn>
                <a:cxn ang="0">
                  <a:pos x="connsiteX4117" y="connsiteY4117"/>
                </a:cxn>
                <a:cxn ang="0">
                  <a:pos x="connsiteX4118" y="connsiteY4118"/>
                </a:cxn>
                <a:cxn ang="0">
                  <a:pos x="connsiteX4119" y="connsiteY4119"/>
                </a:cxn>
                <a:cxn ang="0">
                  <a:pos x="connsiteX4120" y="connsiteY4120"/>
                </a:cxn>
                <a:cxn ang="0">
                  <a:pos x="connsiteX4121" y="connsiteY4121"/>
                </a:cxn>
                <a:cxn ang="0">
                  <a:pos x="connsiteX4122" y="connsiteY4122"/>
                </a:cxn>
                <a:cxn ang="0">
                  <a:pos x="connsiteX4123" y="connsiteY4123"/>
                </a:cxn>
                <a:cxn ang="0">
                  <a:pos x="connsiteX4124" y="connsiteY4124"/>
                </a:cxn>
                <a:cxn ang="0">
                  <a:pos x="connsiteX4125" y="connsiteY4125"/>
                </a:cxn>
                <a:cxn ang="0">
                  <a:pos x="connsiteX4126" y="connsiteY4126"/>
                </a:cxn>
                <a:cxn ang="0">
                  <a:pos x="connsiteX4127" y="connsiteY4127"/>
                </a:cxn>
                <a:cxn ang="0">
                  <a:pos x="connsiteX4128" y="connsiteY4128"/>
                </a:cxn>
                <a:cxn ang="0">
                  <a:pos x="connsiteX4129" y="connsiteY4129"/>
                </a:cxn>
                <a:cxn ang="0">
                  <a:pos x="connsiteX4130" y="connsiteY4130"/>
                </a:cxn>
                <a:cxn ang="0">
                  <a:pos x="connsiteX4131" y="connsiteY4131"/>
                </a:cxn>
                <a:cxn ang="0">
                  <a:pos x="connsiteX4132" y="connsiteY4132"/>
                </a:cxn>
                <a:cxn ang="0">
                  <a:pos x="connsiteX4133" y="connsiteY4133"/>
                </a:cxn>
                <a:cxn ang="0">
                  <a:pos x="connsiteX4134" y="connsiteY4134"/>
                </a:cxn>
                <a:cxn ang="0">
                  <a:pos x="connsiteX4135" y="connsiteY4135"/>
                </a:cxn>
                <a:cxn ang="0">
                  <a:pos x="connsiteX4136" y="connsiteY4136"/>
                </a:cxn>
                <a:cxn ang="0">
                  <a:pos x="connsiteX4137" y="connsiteY4137"/>
                </a:cxn>
                <a:cxn ang="0">
                  <a:pos x="connsiteX4138" y="connsiteY4138"/>
                </a:cxn>
                <a:cxn ang="0">
                  <a:pos x="connsiteX4139" y="connsiteY4139"/>
                </a:cxn>
                <a:cxn ang="0">
                  <a:pos x="connsiteX4140" y="connsiteY4140"/>
                </a:cxn>
                <a:cxn ang="0">
                  <a:pos x="connsiteX4141" y="connsiteY4141"/>
                </a:cxn>
                <a:cxn ang="0">
                  <a:pos x="connsiteX4142" y="connsiteY4142"/>
                </a:cxn>
                <a:cxn ang="0">
                  <a:pos x="connsiteX4143" y="connsiteY4143"/>
                </a:cxn>
                <a:cxn ang="0">
                  <a:pos x="connsiteX4144" y="connsiteY4144"/>
                </a:cxn>
                <a:cxn ang="0">
                  <a:pos x="connsiteX4145" y="connsiteY4145"/>
                </a:cxn>
                <a:cxn ang="0">
                  <a:pos x="connsiteX4146" y="connsiteY4146"/>
                </a:cxn>
                <a:cxn ang="0">
                  <a:pos x="connsiteX4147" y="connsiteY4147"/>
                </a:cxn>
                <a:cxn ang="0">
                  <a:pos x="connsiteX4148" y="connsiteY4148"/>
                </a:cxn>
                <a:cxn ang="0">
                  <a:pos x="connsiteX4149" y="connsiteY4149"/>
                </a:cxn>
                <a:cxn ang="0">
                  <a:pos x="connsiteX4150" y="connsiteY4150"/>
                </a:cxn>
                <a:cxn ang="0">
                  <a:pos x="connsiteX4151" y="connsiteY4151"/>
                </a:cxn>
                <a:cxn ang="0">
                  <a:pos x="connsiteX4152" y="connsiteY4152"/>
                </a:cxn>
                <a:cxn ang="0">
                  <a:pos x="connsiteX4153" y="connsiteY4153"/>
                </a:cxn>
                <a:cxn ang="0">
                  <a:pos x="connsiteX4154" y="connsiteY4154"/>
                </a:cxn>
                <a:cxn ang="0">
                  <a:pos x="connsiteX4155" y="connsiteY4155"/>
                </a:cxn>
                <a:cxn ang="0">
                  <a:pos x="connsiteX4156" y="connsiteY4156"/>
                </a:cxn>
                <a:cxn ang="0">
                  <a:pos x="connsiteX4157" y="connsiteY4157"/>
                </a:cxn>
                <a:cxn ang="0">
                  <a:pos x="connsiteX4158" y="connsiteY4158"/>
                </a:cxn>
                <a:cxn ang="0">
                  <a:pos x="connsiteX4159" y="connsiteY4159"/>
                </a:cxn>
                <a:cxn ang="0">
                  <a:pos x="connsiteX4160" y="connsiteY4160"/>
                </a:cxn>
                <a:cxn ang="0">
                  <a:pos x="connsiteX4161" y="connsiteY4161"/>
                </a:cxn>
                <a:cxn ang="0">
                  <a:pos x="connsiteX4162" y="connsiteY4162"/>
                </a:cxn>
                <a:cxn ang="0">
                  <a:pos x="connsiteX4163" y="connsiteY4163"/>
                </a:cxn>
                <a:cxn ang="0">
                  <a:pos x="connsiteX4164" y="connsiteY4164"/>
                </a:cxn>
                <a:cxn ang="0">
                  <a:pos x="connsiteX4165" y="connsiteY4165"/>
                </a:cxn>
                <a:cxn ang="0">
                  <a:pos x="connsiteX4166" y="connsiteY4166"/>
                </a:cxn>
                <a:cxn ang="0">
                  <a:pos x="connsiteX4167" y="connsiteY4167"/>
                </a:cxn>
                <a:cxn ang="0">
                  <a:pos x="connsiteX4168" y="connsiteY4168"/>
                </a:cxn>
                <a:cxn ang="0">
                  <a:pos x="connsiteX4169" y="connsiteY4169"/>
                </a:cxn>
                <a:cxn ang="0">
                  <a:pos x="connsiteX4170" y="connsiteY4170"/>
                </a:cxn>
                <a:cxn ang="0">
                  <a:pos x="connsiteX4171" y="connsiteY4171"/>
                </a:cxn>
                <a:cxn ang="0">
                  <a:pos x="connsiteX4172" y="connsiteY4172"/>
                </a:cxn>
                <a:cxn ang="0">
                  <a:pos x="connsiteX4173" y="connsiteY4173"/>
                </a:cxn>
                <a:cxn ang="0">
                  <a:pos x="connsiteX4174" y="connsiteY4174"/>
                </a:cxn>
                <a:cxn ang="0">
                  <a:pos x="connsiteX4175" y="connsiteY4175"/>
                </a:cxn>
                <a:cxn ang="0">
                  <a:pos x="connsiteX4176" y="connsiteY4176"/>
                </a:cxn>
                <a:cxn ang="0">
                  <a:pos x="connsiteX4177" y="connsiteY4177"/>
                </a:cxn>
                <a:cxn ang="0">
                  <a:pos x="connsiteX4178" y="connsiteY4178"/>
                </a:cxn>
                <a:cxn ang="0">
                  <a:pos x="connsiteX4179" y="connsiteY4179"/>
                </a:cxn>
                <a:cxn ang="0">
                  <a:pos x="connsiteX4180" y="connsiteY4180"/>
                </a:cxn>
                <a:cxn ang="0">
                  <a:pos x="connsiteX4181" y="connsiteY4181"/>
                </a:cxn>
                <a:cxn ang="0">
                  <a:pos x="connsiteX4182" y="connsiteY4182"/>
                </a:cxn>
                <a:cxn ang="0">
                  <a:pos x="connsiteX4183" y="connsiteY4183"/>
                </a:cxn>
                <a:cxn ang="0">
                  <a:pos x="connsiteX4184" y="connsiteY4184"/>
                </a:cxn>
                <a:cxn ang="0">
                  <a:pos x="connsiteX4185" y="connsiteY4185"/>
                </a:cxn>
                <a:cxn ang="0">
                  <a:pos x="connsiteX4186" y="connsiteY4186"/>
                </a:cxn>
                <a:cxn ang="0">
                  <a:pos x="connsiteX4187" y="connsiteY4187"/>
                </a:cxn>
                <a:cxn ang="0">
                  <a:pos x="connsiteX4188" y="connsiteY4188"/>
                </a:cxn>
                <a:cxn ang="0">
                  <a:pos x="connsiteX4189" y="connsiteY4189"/>
                </a:cxn>
                <a:cxn ang="0">
                  <a:pos x="connsiteX4190" y="connsiteY4190"/>
                </a:cxn>
                <a:cxn ang="0">
                  <a:pos x="connsiteX4191" y="connsiteY4191"/>
                </a:cxn>
                <a:cxn ang="0">
                  <a:pos x="connsiteX4192" y="connsiteY4192"/>
                </a:cxn>
                <a:cxn ang="0">
                  <a:pos x="connsiteX4193" y="connsiteY4193"/>
                </a:cxn>
                <a:cxn ang="0">
                  <a:pos x="connsiteX4194" y="connsiteY4194"/>
                </a:cxn>
                <a:cxn ang="0">
                  <a:pos x="connsiteX4195" y="connsiteY4195"/>
                </a:cxn>
                <a:cxn ang="0">
                  <a:pos x="connsiteX4196" y="connsiteY4196"/>
                </a:cxn>
                <a:cxn ang="0">
                  <a:pos x="connsiteX4197" y="connsiteY4197"/>
                </a:cxn>
                <a:cxn ang="0">
                  <a:pos x="connsiteX4198" y="connsiteY4198"/>
                </a:cxn>
                <a:cxn ang="0">
                  <a:pos x="connsiteX4199" y="connsiteY4199"/>
                </a:cxn>
                <a:cxn ang="0">
                  <a:pos x="connsiteX4200" y="connsiteY4200"/>
                </a:cxn>
                <a:cxn ang="0">
                  <a:pos x="connsiteX4201" y="connsiteY4201"/>
                </a:cxn>
                <a:cxn ang="0">
                  <a:pos x="connsiteX4202" y="connsiteY4202"/>
                </a:cxn>
                <a:cxn ang="0">
                  <a:pos x="connsiteX4203" y="connsiteY4203"/>
                </a:cxn>
                <a:cxn ang="0">
                  <a:pos x="connsiteX4204" y="connsiteY4204"/>
                </a:cxn>
                <a:cxn ang="0">
                  <a:pos x="connsiteX4205" y="connsiteY4205"/>
                </a:cxn>
                <a:cxn ang="0">
                  <a:pos x="connsiteX4206" y="connsiteY4206"/>
                </a:cxn>
                <a:cxn ang="0">
                  <a:pos x="connsiteX4207" y="connsiteY4207"/>
                </a:cxn>
                <a:cxn ang="0">
                  <a:pos x="connsiteX4208" y="connsiteY4208"/>
                </a:cxn>
                <a:cxn ang="0">
                  <a:pos x="connsiteX4209" y="connsiteY4209"/>
                </a:cxn>
                <a:cxn ang="0">
                  <a:pos x="connsiteX4210" y="connsiteY4210"/>
                </a:cxn>
                <a:cxn ang="0">
                  <a:pos x="connsiteX4211" y="connsiteY4211"/>
                </a:cxn>
                <a:cxn ang="0">
                  <a:pos x="connsiteX4212" y="connsiteY4212"/>
                </a:cxn>
                <a:cxn ang="0">
                  <a:pos x="connsiteX4213" y="connsiteY4213"/>
                </a:cxn>
                <a:cxn ang="0">
                  <a:pos x="connsiteX4214" y="connsiteY4214"/>
                </a:cxn>
                <a:cxn ang="0">
                  <a:pos x="connsiteX4215" y="connsiteY4215"/>
                </a:cxn>
                <a:cxn ang="0">
                  <a:pos x="connsiteX4216" y="connsiteY4216"/>
                </a:cxn>
                <a:cxn ang="0">
                  <a:pos x="connsiteX4217" y="connsiteY4217"/>
                </a:cxn>
                <a:cxn ang="0">
                  <a:pos x="connsiteX4218" y="connsiteY4218"/>
                </a:cxn>
                <a:cxn ang="0">
                  <a:pos x="connsiteX4219" y="connsiteY4219"/>
                </a:cxn>
                <a:cxn ang="0">
                  <a:pos x="connsiteX4220" y="connsiteY4220"/>
                </a:cxn>
                <a:cxn ang="0">
                  <a:pos x="connsiteX4221" y="connsiteY4221"/>
                </a:cxn>
                <a:cxn ang="0">
                  <a:pos x="connsiteX4222" y="connsiteY4222"/>
                </a:cxn>
                <a:cxn ang="0">
                  <a:pos x="connsiteX4223" y="connsiteY4223"/>
                </a:cxn>
                <a:cxn ang="0">
                  <a:pos x="connsiteX4224" y="connsiteY4224"/>
                </a:cxn>
                <a:cxn ang="0">
                  <a:pos x="connsiteX4225" y="connsiteY4225"/>
                </a:cxn>
                <a:cxn ang="0">
                  <a:pos x="connsiteX4226" y="connsiteY4226"/>
                </a:cxn>
                <a:cxn ang="0">
                  <a:pos x="connsiteX4227" y="connsiteY4227"/>
                </a:cxn>
                <a:cxn ang="0">
                  <a:pos x="connsiteX4228" y="connsiteY4228"/>
                </a:cxn>
                <a:cxn ang="0">
                  <a:pos x="connsiteX4229" y="connsiteY4229"/>
                </a:cxn>
                <a:cxn ang="0">
                  <a:pos x="connsiteX4230" y="connsiteY4230"/>
                </a:cxn>
                <a:cxn ang="0">
                  <a:pos x="connsiteX4231" y="connsiteY4231"/>
                </a:cxn>
                <a:cxn ang="0">
                  <a:pos x="connsiteX4232" y="connsiteY4232"/>
                </a:cxn>
                <a:cxn ang="0">
                  <a:pos x="connsiteX4233" y="connsiteY4233"/>
                </a:cxn>
                <a:cxn ang="0">
                  <a:pos x="connsiteX4234" y="connsiteY4234"/>
                </a:cxn>
                <a:cxn ang="0">
                  <a:pos x="connsiteX4235" y="connsiteY4235"/>
                </a:cxn>
                <a:cxn ang="0">
                  <a:pos x="connsiteX4236" y="connsiteY4236"/>
                </a:cxn>
                <a:cxn ang="0">
                  <a:pos x="connsiteX4237" y="connsiteY4237"/>
                </a:cxn>
                <a:cxn ang="0">
                  <a:pos x="connsiteX4238" y="connsiteY4238"/>
                </a:cxn>
                <a:cxn ang="0">
                  <a:pos x="connsiteX4239" y="connsiteY4239"/>
                </a:cxn>
                <a:cxn ang="0">
                  <a:pos x="connsiteX4240" y="connsiteY4240"/>
                </a:cxn>
                <a:cxn ang="0">
                  <a:pos x="connsiteX4241" y="connsiteY4241"/>
                </a:cxn>
                <a:cxn ang="0">
                  <a:pos x="connsiteX4242" y="connsiteY4242"/>
                </a:cxn>
                <a:cxn ang="0">
                  <a:pos x="connsiteX4243" y="connsiteY4243"/>
                </a:cxn>
                <a:cxn ang="0">
                  <a:pos x="connsiteX4244" y="connsiteY4244"/>
                </a:cxn>
                <a:cxn ang="0">
                  <a:pos x="connsiteX4245" y="connsiteY4245"/>
                </a:cxn>
                <a:cxn ang="0">
                  <a:pos x="connsiteX4246" y="connsiteY4246"/>
                </a:cxn>
                <a:cxn ang="0">
                  <a:pos x="connsiteX4247" y="connsiteY4247"/>
                </a:cxn>
                <a:cxn ang="0">
                  <a:pos x="connsiteX4248" y="connsiteY4248"/>
                </a:cxn>
                <a:cxn ang="0">
                  <a:pos x="connsiteX4249" y="connsiteY4249"/>
                </a:cxn>
                <a:cxn ang="0">
                  <a:pos x="connsiteX4250" y="connsiteY4250"/>
                </a:cxn>
                <a:cxn ang="0">
                  <a:pos x="connsiteX4251" y="connsiteY4251"/>
                </a:cxn>
                <a:cxn ang="0">
                  <a:pos x="connsiteX4252" y="connsiteY4252"/>
                </a:cxn>
                <a:cxn ang="0">
                  <a:pos x="connsiteX4253" y="connsiteY4253"/>
                </a:cxn>
                <a:cxn ang="0">
                  <a:pos x="connsiteX4254" y="connsiteY4254"/>
                </a:cxn>
                <a:cxn ang="0">
                  <a:pos x="connsiteX4255" y="connsiteY4255"/>
                </a:cxn>
                <a:cxn ang="0">
                  <a:pos x="connsiteX4256" y="connsiteY4256"/>
                </a:cxn>
                <a:cxn ang="0">
                  <a:pos x="connsiteX4257" y="connsiteY4257"/>
                </a:cxn>
                <a:cxn ang="0">
                  <a:pos x="connsiteX4258" y="connsiteY4258"/>
                </a:cxn>
                <a:cxn ang="0">
                  <a:pos x="connsiteX4259" y="connsiteY4259"/>
                </a:cxn>
                <a:cxn ang="0">
                  <a:pos x="connsiteX4260" y="connsiteY4260"/>
                </a:cxn>
                <a:cxn ang="0">
                  <a:pos x="connsiteX4261" y="connsiteY4261"/>
                </a:cxn>
                <a:cxn ang="0">
                  <a:pos x="connsiteX4262" y="connsiteY4262"/>
                </a:cxn>
                <a:cxn ang="0">
                  <a:pos x="connsiteX4263" y="connsiteY4263"/>
                </a:cxn>
                <a:cxn ang="0">
                  <a:pos x="connsiteX4264" y="connsiteY4264"/>
                </a:cxn>
                <a:cxn ang="0">
                  <a:pos x="connsiteX4265" y="connsiteY4265"/>
                </a:cxn>
                <a:cxn ang="0">
                  <a:pos x="connsiteX4266" y="connsiteY4266"/>
                </a:cxn>
                <a:cxn ang="0">
                  <a:pos x="connsiteX4267" y="connsiteY4267"/>
                </a:cxn>
                <a:cxn ang="0">
                  <a:pos x="connsiteX4268" y="connsiteY4268"/>
                </a:cxn>
                <a:cxn ang="0">
                  <a:pos x="connsiteX4269" y="connsiteY4269"/>
                </a:cxn>
                <a:cxn ang="0">
                  <a:pos x="connsiteX4270" y="connsiteY4270"/>
                </a:cxn>
                <a:cxn ang="0">
                  <a:pos x="connsiteX4271" y="connsiteY4271"/>
                </a:cxn>
                <a:cxn ang="0">
                  <a:pos x="connsiteX4272" y="connsiteY4272"/>
                </a:cxn>
                <a:cxn ang="0">
                  <a:pos x="connsiteX4273" y="connsiteY4273"/>
                </a:cxn>
                <a:cxn ang="0">
                  <a:pos x="connsiteX4274" y="connsiteY4274"/>
                </a:cxn>
                <a:cxn ang="0">
                  <a:pos x="connsiteX4275" y="connsiteY4275"/>
                </a:cxn>
                <a:cxn ang="0">
                  <a:pos x="connsiteX4276" y="connsiteY4276"/>
                </a:cxn>
                <a:cxn ang="0">
                  <a:pos x="connsiteX4277" y="connsiteY4277"/>
                </a:cxn>
                <a:cxn ang="0">
                  <a:pos x="connsiteX4278" y="connsiteY4278"/>
                </a:cxn>
                <a:cxn ang="0">
                  <a:pos x="connsiteX4279" y="connsiteY4279"/>
                </a:cxn>
                <a:cxn ang="0">
                  <a:pos x="connsiteX4280" y="connsiteY4280"/>
                </a:cxn>
                <a:cxn ang="0">
                  <a:pos x="connsiteX4281" y="connsiteY4281"/>
                </a:cxn>
                <a:cxn ang="0">
                  <a:pos x="connsiteX4282" y="connsiteY4282"/>
                </a:cxn>
                <a:cxn ang="0">
                  <a:pos x="connsiteX4283" y="connsiteY4283"/>
                </a:cxn>
                <a:cxn ang="0">
                  <a:pos x="connsiteX4284" y="connsiteY4284"/>
                </a:cxn>
                <a:cxn ang="0">
                  <a:pos x="connsiteX4285" y="connsiteY4285"/>
                </a:cxn>
                <a:cxn ang="0">
                  <a:pos x="connsiteX4286" y="connsiteY4286"/>
                </a:cxn>
                <a:cxn ang="0">
                  <a:pos x="connsiteX4287" y="connsiteY4287"/>
                </a:cxn>
                <a:cxn ang="0">
                  <a:pos x="connsiteX4288" y="connsiteY4288"/>
                </a:cxn>
                <a:cxn ang="0">
                  <a:pos x="connsiteX4289" y="connsiteY4289"/>
                </a:cxn>
                <a:cxn ang="0">
                  <a:pos x="connsiteX4290" y="connsiteY4290"/>
                </a:cxn>
                <a:cxn ang="0">
                  <a:pos x="connsiteX4291" y="connsiteY4291"/>
                </a:cxn>
                <a:cxn ang="0">
                  <a:pos x="connsiteX4292" y="connsiteY4292"/>
                </a:cxn>
                <a:cxn ang="0">
                  <a:pos x="connsiteX4293" y="connsiteY4293"/>
                </a:cxn>
                <a:cxn ang="0">
                  <a:pos x="connsiteX4294" y="connsiteY4294"/>
                </a:cxn>
                <a:cxn ang="0">
                  <a:pos x="connsiteX4295" y="connsiteY4295"/>
                </a:cxn>
                <a:cxn ang="0">
                  <a:pos x="connsiteX4296" y="connsiteY4296"/>
                </a:cxn>
                <a:cxn ang="0">
                  <a:pos x="connsiteX4297" y="connsiteY4297"/>
                </a:cxn>
                <a:cxn ang="0">
                  <a:pos x="connsiteX4298" y="connsiteY4298"/>
                </a:cxn>
                <a:cxn ang="0">
                  <a:pos x="connsiteX4299" y="connsiteY4299"/>
                </a:cxn>
                <a:cxn ang="0">
                  <a:pos x="connsiteX4300" y="connsiteY4300"/>
                </a:cxn>
                <a:cxn ang="0">
                  <a:pos x="connsiteX4301" y="connsiteY4301"/>
                </a:cxn>
                <a:cxn ang="0">
                  <a:pos x="connsiteX4302" y="connsiteY4302"/>
                </a:cxn>
                <a:cxn ang="0">
                  <a:pos x="connsiteX4303" y="connsiteY4303"/>
                </a:cxn>
                <a:cxn ang="0">
                  <a:pos x="connsiteX4304" y="connsiteY4304"/>
                </a:cxn>
                <a:cxn ang="0">
                  <a:pos x="connsiteX4305" y="connsiteY4305"/>
                </a:cxn>
                <a:cxn ang="0">
                  <a:pos x="connsiteX4306" y="connsiteY4306"/>
                </a:cxn>
                <a:cxn ang="0">
                  <a:pos x="connsiteX4307" y="connsiteY4307"/>
                </a:cxn>
                <a:cxn ang="0">
                  <a:pos x="connsiteX4308" y="connsiteY4308"/>
                </a:cxn>
                <a:cxn ang="0">
                  <a:pos x="connsiteX4309" y="connsiteY4309"/>
                </a:cxn>
                <a:cxn ang="0">
                  <a:pos x="connsiteX4310" y="connsiteY4310"/>
                </a:cxn>
                <a:cxn ang="0">
                  <a:pos x="connsiteX4311" y="connsiteY4311"/>
                </a:cxn>
                <a:cxn ang="0">
                  <a:pos x="connsiteX4312" y="connsiteY4312"/>
                </a:cxn>
                <a:cxn ang="0">
                  <a:pos x="connsiteX4313" y="connsiteY4313"/>
                </a:cxn>
                <a:cxn ang="0">
                  <a:pos x="connsiteX4314" y="connsiteY4314"/>
                </a:cxn>
                <a:cxn ang="0">
                  <a:pos x="connsiteX4315" y="connsiteY4315"/>
                </a:cxn>
                <a:cxn ang="0">
                  <a:pos x="connsiteX4316" y="connsiteY4316"/>
                </a:cxn>
                <a:cxn ang="0">
                  <a:pos x="connsiteX4317" y="connsiteY4317"/>
                </a:cxn>
                <a:cxn ang="0">
                  <a:pos x="connsiteX4318" y="connsiteY4318"/>
                </a:cxn>
                <a:cxn ang="0">
                  <a:pos x="connsiteX4319" y="connsiteY4319"/>
                </a:cxn>
                <a:cxn ang="0">
                  <a:pos x="connsiteX4320" y="connsiteY4320"/>
                </a:cxn>
                <a:cxn ang="0">
                  <a:pos x="connsiteX4321" y="connsiteY4321"/>
                </a:cxn>
                <a:cxn ang="0">
                  <a:pos x="connsiteX4322" y="connsiteY4322"/>
                </a:cxn>
                <a:cxn ang="0">
                  <a:pos x="connsiteX4323" y="connsiteY4323"/>
                </a:cxn>
                <a:cxn ang="0">
                  <a:pos x="connsiteX4324" y="connsiteY4324"/>
                </a:cxn>
                <a:cxn ang="0">
                  <a:pos x="connsiteX4325" y="connsiteY4325"/>
                </a:cxn>
                <a:cxn ang="0">
                  <a:pos x="connsiteX4326" y="connsiteY4326"/>
                </a:cxn>
                <a:cxn ang="0">
                  <a:pos x="connsiteX4327" y="connsiteY4327"/>
                </a:cxn>
                <a:cxn ang="0">
                  <a:pos x="connsiteX4328" y="connsiteY4328"/>
                </a:cxn>
                <a:cxn ang="0">
                  <a:pos x="connsiteX4329" y="connsiteY4329"/>
                </a:cxn>
                <a:cxn ang="0">
                  <a:pos x="connsiteX4330" y="connsiteY4330"/>
                </a:cxn>
                <a:cxn ang="0">
                  <a:pos x="connsiteX4331" y="connsiteY4331"/>
                </a:cxn>
                <a:cxn ang="0">
                  <a:pos x="connsiteX4332" y="connsiteY4332"/>
                </a:cxn>
                <a:cxn ang="0">
                  <a:pos x="connsiteX4333" y="connsiteY4333"/>
                </a:cxn>
                <a:cxn ang="0">
                  <a:pos x="connsiteX4334" y="connsiteY4334"/>
                </a:cxn>
                <a:cxn ang="0">
                  <a:pos x="connsiteX4335" y="connsiteY4335"/>
                </a:cxn>
                <a:cxn ang="0">
                  <a:pos x="connsiteX4336" y="connsiteY4336"/>
                </a:cxn>
                <a:cxn ang="0">
                  <a:pos x="connsiteX4337" y="connsiteY4337"/>
                </a:cxn>
                <a:cxn ang="0">
                  <a:pos x="connsiteX4338" y="connsiteY4338"/>
                </a:cxn>
                <a:cxn ang="0">
                  <a:pos x="connsiteX4339" y="connsiteY4339"/>
                </a:cxn>
                <a:cxn ang="0">
                  <a:pos x="connsiteX4340" y="connsiteY4340"/>
                </a:cxn>
                <a:cxn ang="0">
                  <a:pos x="connsiteX4341" y="connsiteY4341"/>
                </a:cxn>
                <a:cxn ang="0">
                  <a:pos x="connsiteX4342" y="connsiteY4342"/>
                </a:cxn>
                <a:cxn ang="0">
                  <a:pos x="connsiteX4343" y="connsiteY4343"/>
                </a:cxn>
                <a:cxn ang="0">
                  <a:pos x="connsiteX4344" y="connsiteY4344"/>
                </a:cxn>
                <a:cxn ang="0">
                  <a:pos x="connsiteX4345" y="connsiteY4345"/>
                </a:cxn>
                <a:cxn ang="0">
                  <a:pos x="connsiteX4346" y="connsiteY4346"/>
                </a:cxn>
                <a:cxn ang="0">
                  <a:pos x="connsiteX4347" y="connsiteY4347"/>
                </a:cxn>
                <a:cxn ang="0">
                  <a:pos x="connsiteX4348" y="connsiteY4348"/>
                </a:cxn>
                <a:cxn ang="0">
                  <a:pos x="connsiteX4349" y="connsiteY4349"/>
                </a:cxn>
                <a:cxn ang="0">
                  <a:pos x="connsiteX4350" y="connsiteY4350"/>
                </a:cxn>
                <a:cxn ang="0">
                  <a:pos x="connsiteX4351" y="connsiteY4351"/>
                </a:cxn>
                <a:cxn ang="0">
                  <a:pos x="connsiteX4352" y="connsiteY4352"/>
                </a:cxn>
                <a:cxn ang="0">
                  <a:pos x="connsiteX4353" y="connsiteY4353"/>
                </a:cxn>
                <a:cxn ang="0">
                  <a:pos x="connsiteX4354" y="connsiteY4354"/>
                </a:cxn>
                <a:cxn ang="0">
                  <a:pos x="connsiteX4355" y="connsiteY4355"/>
                </a:cxn>
                <a:cxn ang="0">
                  <a:pos x="connsiteX4356" y="connsiteY4356"/>
                </a:cxn>
                <a:cxn ang="0">
                  <a:pos x="connsiteX4357" y="connsiteY4357"/>
                </a:cxn>
                <a:cxn ang="0">
                  <a:pos x="connsiteX4358" y="connsiteY4358"/>
                </a:cxn>
                <a:cxn ang="0">
                  <a:pos x="connsiteX4359" y="connsiteY4359"/>
                </a:cxn>
                <a:cxn ang="0">
                  <a:pos x="connsiteX4360" y="connsiteY4360"/>
                </a:cxn>
                <a:cxn ang="0">
                  <a:pos x="connsiteX4361" y="connsiteY4361"/>
                </a:cxn>
                <a:cxn ang="0">
                  <a:pos x="connsiteX4362" y="connsiteY4362"/>
                </a:cxn>
                <a:cxn ang="0">
                  <a:pos x="connsiteX4363" y="connsiteY4363"/>
                </a:cxn>
                <a:cxn ang="0">
                  <a:pos x="connsiteX4364" y="connsiteY4364"/>
                </a:cxn>
                <a:cxn ang="0">
                  <a:pos x="connsiteX4365" y="connsiteY4365"/>
                </a:cxn>
                <a:cxn ang="0">
                  <a:pos x="connsiteX4366" y="connsiteY4366"/>
                </a:cxn>
                <a:cxn ang="0">
                  <a:pos x="connsiteX4367" y="connsiteY4367"/>
                </a:cxn>
                <a:cxn ang="0">
                  <a:pos x="connsiteX4368" y="connsiteY4368"/>
                </a:cxn>
                <a:cxn ang="0">
                  <a:pos x="connsiteX4369" y="connsiteY4369"/>
                </a:cxn>
                <a:cxn ang="0">
                  <a:pos x="connsiteX4370" y="connsiteY4370"/>
                </a:cxn>
                <a:cxn ang="0">
                  <a:pos x="connsiteX4371" y="connsiteY4371"/>
                </a:cxn>
                <a:cxn ang="0">
                  <a:pos x="connsiteX4372" y="connsiteY4372"/>
                </a:cxn>
                <a:cxn ang="0">
                  <a:pos x="connsiteX4373" y="connsiteY4373"/>
                </a:cxn>
                <a:cxn ang="0">
                  <a:pos x="connsiteX4374" y="connsiteY4374"/>
                </a:cxn>
                <a:cxn ang="0">
                  <a:pos x="connsiteX4375" y="connsiteY4375"/>
                </a:cxn>
                <a:cxn ang="0">
                  <a:pos x="connsiteX4376" y="connsiteY4376"/>
                </a:cxn>
                <a:cxn ang="0">
                  <a:pos x="connsiteX4377" y="connsiteY4377"/>
                </a:cxn>
                <a:cxn ang="0">
                  <a:pos x="connsiteX4378" y="connsiteY4378"/>
                </a:cxn>
                <a:cxn ang="0">
                  <a:pos x="connsiteX4379" y="connsiteY4379"/>
                </a:cxn>
                <a:cxn ang="0">
                  <a:pos x="connsiteX4380" y="connsiteY4380"/>
                </a:cxn>
                <a:cxn ang="0">
                  <a:pos x="connsiteX4381" y="connsiteY4381"/>
                </a:cxn>
                <a:cxn ang="0">
                  <a:pos x="connsiteX4382" y="connsiteY4382"/>
                </a:cxn>
                <a:cxn ang="0">
                  <a:pos x="connsiteX4383" y="connsiteY4383"/>
                </a:cxn>
                <a:cxn ang="0">
                  <a:pos x="connsiteX4384" y="connsiteY4384"/>
                </a:cxn>
                <a:cxn ang="0">
                  <a:pos x="connsiteX4385" y="connsiteY4385"/>
                </a:cxn>
                <a:cxn ang="0">
                  <a:pos x="connsiteX4386" y="connsiteY4386"/>
                </a:cxn>
                <a:cxn ang="0">
                  <a:pos x="connsiteX4387" y="connsiteY4387"/>
                </a:cxn>
                <a:cxn ang="0">
                  <a:pos x="connsiteX4388" y="connsiteY4388"/>
                </a:cxn>
                <a:cxn ang="0">
                  <a:pos x="connsiteX4389" y="connsiteY4389"/>
                </a:cxn>
                <a:cxn ang="0">
                  <a:pos x="connsiteX4390" y="connsiteY4390"/>
                </a:cxn>
                <a:cxn ang="0">
                  <a:pos x="connsiteX4391" y="connsiteY4391"/>
                </a:cxn>
                <a:cxn ang="0">
                  <a:pos x="connsiteX4392" y="connsiteY4392"/>
                </a:cxn>
                <a:cxn ang="0">
                  <a:pos x="connsiteX4393" y="connsiteY4393"/>
                </a:cxn>
                <a:cxn ang="0">
                  <a:pos x="connsiteX4394" y="connsiteY4394"/>
                </a:cxn>
                <a:cxn ang="0">
                  <a:pos x="connsiteX4395" y="connsiteY4395"/>
                </a:cxn>
                <a:cxn ang="0">
                  <a:pos x="connsiteX4396" y="connsiteY4396"/>
                </a:cxn>
                <a:cxn ang="0">
                  <a:pos x="connsiteX4397" y="connsiteY4397"/>
                </a:cxn>
                <a:cxn ang="0">
                  <a:pos x="connsiteX4398" y="connsiteY4398"/>
                </a:cxn>
                <a:cxn ang="0">
                  <a:pos x="connsiteX4399" y="connsiteY4399"/>
                </a:cxn>
                <a:cxn ang="0">
                  <a:pos x="connsiteX4400" y="connsiteY4400"/>
                </a:cxn>
                <a:cxn ang="0">
                  <a:pos x="connsiteX4401" y="connsiteY4401"/>
                </a:cxn>
                <a:cxn ang="0">
                  <a:pos x="connsiteX4402" y="connsiteY4402"/>
                </a:cxn>
                <a:cxn ang="0">
                  <a:pos x="connsiteX4403" y="connsiteY4403"/>
                </a:cxn>
                <a:cxn ang="0">
                  <a:pos x="connsiteX4404" y="connsiteY4404"/>
                </a:cxn>
                <a:cxn ang="0">
                  <a:pos x="connsiteX4405" y="connsiteY4405"/>
                </a:cxn>
                <a:cxn ang="0">
                  <a:pos x="connsiteX4406" y="connsiteY4406"/>
                </a:cxn>
                <a:cxn ang="0">
                  <a:pos x="connsiteX4407" y="connsiteY4407"/>
                </a:cxn>
                <a:cxn ang="0">
                  <a:pos x="connsiteX4408" y="connsiteY4408"/>
                </a:cxn>
                <a:cxn ang="0">
                  <a:pos x="connsiteX4409" y="connsiteY4409"/>
                </a:cxn>
                <a:cxn ang="0">
                  <a:pos x="connsiteX4410" y="connsiteY4410"/>
                </a:cxn>
                <a:cxn ang="0">
                  <a:pos x="connsiteX4411" y="connsiteY4411"/>
                </a:cxn>
                <a:cxn ang="0">
                  <a:pos x="connsiteX4412" y="connsiteY4412"/>
                </a:cxn>
                <a:cxn ang="0">
                  <a:pos x="connsiteX4413" y="connsiteY4413"/>
                </a:cxn>
                <a:cxn ang="0">
                  <a:pos x="connsiteX4414" y="connsiteY4414"/>
                </a:cxn>
                <a:cxn ang="0">
                  <a:pos x="connsiteX4415" y="connsiteY4415"/>
                </a:cxn>
                <a:cxn ang="0">
                  <a:pos x="connsiteX4416" y="connsiteY4416"/>
                </a:cxn>
                <a:cxn ang="0">
                  <a:pos x="connsiteX4417" y="connsiteY4417"/>
                </a:cxn>
                <a:cxn ang="0">
                  <a:pos x="connsiteX4418" y="connsiteY4418"/>
                </a:cxn>
                <a:cxn ang="0">
                  <a:pos x="connsiteX4419" y="connsiteY4419"/>
                </a:cxn>
                <a:cxn ang="0">
                  <a:pos x="connsiteX4420" y="connsiteY4420"/>
                </a:cxn>
                <a:cxn ang="0">
                  <a:pos x="connsiteX4421" y="connsiteY4421"/>
                </a:cxn>
                <a:cxn ang="0">
                  <a:pos x="connsiteX4422" y="connsiteY4422"/>
                </a:cxn>
                <a:cxn ang="0">
                  <a:pos x="connsiteX4423" y="connsiteY4423"/>
                </a:cxn>
                <a:cxn ang="0">
                  <a:pos x="connsiteX4424" y="connsiteY4424"/>
                </a:cxn>
                <a:cxn ang="0">
                  <a:pos x="connsiteX4425" y="connsiteY4425"/>
                </a:cxn>
                <a:cxn ang="0">
                  <a:pos x="connsiteX4426" y="connsiteY4426"/>
                </a:cxn>
                <a:cxn ang="0">
                  <a:pos x="connsiteX4427" y="connsiteY4427"/>
                </a:cxn>
                <a:cxn ang="0">
                  <a:pos x="connsiteX4428" y="connsiteY4428"/>
                </a:cxn>
                <a:cxn ang="0">
                  <a:pos x="connsiteX4429" y="connsiteY4429"/>
                </a:cxn>
                <a:cxn ang="0">
                  <a:pos x="connsiteX4430" y="connsiteY4430"/>
                </a:cxn>
                <a:cxn ang="0">
                  <a:pos x="connsiteX4431" y="connsiteY4431"/>
                </a:cxn>
                <a:cxn ang="0">
                  <a:pos x="connsiteX4432" y="connsiteY4432"/>
                </a:cxn>
                <a:cxn ang="0">
                  <a:pos x="connsiteX4433" y="connsiteY4433"/>
                </a:cxn>
                <a:cxn ang="0">
                  <a:pos x="connsiteX4434" y="connsiteY4434"/>
                </a:cxn>
                <a:cxn ang="0">
                  <a:pos x="connsiteX4435" y="connsiteY4435"/>
                </a:cxn>
                <a:cxn ang="0">
                  <a:pos x="connsiteX4436" y="connsiteY4436"/>
                </a:cxn>
                <a:cxn ang="0">
                  <a:pos x="connsiteX4437" y="connsiteY4437"/>
                </a:cxn>
                <a:cxn ang="0">
                  <a:pos x="connsiteX4438" y="connsiteY4438"/>
                </a:cxn>
                <a:cxn ang="0">
                  <a:pos x="connsiteX4439" y="connsiteY4439"/>
                </a:cxn>
                <a:cxn ang="0">
                  <a:pos x="connsiteX4440" y="connsiteY4440"/>
                </a:cxn>
                <a:cxn ang="0">
                  <a:pos x="connsiteX4441" y="connsiteY4441"/>
                </a:cxn>
                <a:cxn ang="0">
                  <a:pos x="connsiteX4442" y="connsiteY4442"/>
                </a:cxn>
                <a:cxn ang="0">
                  <a:pos x="connsiteX4443" y="connsiteY4443"/>
                </a:cxn>
                <a:cxn ang="0">
                  <a:pos x="connsiteX4444" y="connsiteY4444"/>
                </a:cxn>
                <a:cxn ang="0">
                  <a:pos x="connsiteX4445" y="connsiteY4445"/>
                </a:cxn>
                <a:cxn ang="0">
                  <a:pos x="connsiteX4446" y="connsiteY4446"/>
                </a:cxn>
                <a:cxn ang="0">
                  <a:pos x="connsiteX4447" y="connsiteY4447"/>
                </a:cxn>
                <a:cxn ang="0">
                  <a:pos x="connsiteX4448" y="connsiteY4448"/>
                </a:cxn>
                <a:cxn ang="0">
                  <a:pos x="connsiteX4449" y="connsiteY4449"/>
                </a:cxn>
                <a:cxn ang="0">
                  <a:pos x="connsiteX4450" y="connsiteY4450"/>
                </a:cxn>
                <a:cxn ang="0">
                  <a:pos x="connsiteX4451" y="connsiteY4451"/>
                </a:cxn>
                <a:cxn ang="0">
                  <a:pos x="connsiteX4452" y="connsiteY4452"/>
                </a:cxn>
                <a:cxn ang="0">
                  <a:pos x="connsiteX4453" y="connsiteY4453"/>
                </a:cxn>
                <a:cxn ang="0">
                  <a:pos x="connsiteX4454" y="connsiteY4454"/>
                </a:cxn>
                <a:cxn ang="0">
                  <a:pos x="connsiteX4455" y="connsiteY4455"/>
                </a:cxn>
                <a:cxn ang="0">
                  <a:pos x="connsiteX4456" y="connsiteY4456"/>
                </a:cxn>
                <a:cxn ang="0">
                  <a:pos x="connsiteX4457" y="connsiteY4457"/>
                </a:cxn>
                <a:cxn ang="0">
                  <a:pos x="connsiteX4458" y="connsiteY4458"/>
                </a:cxn>
                <a:cxn ang="0">
                  <a:pos x="connsiteX4459" y="connsiteY4459"/>
                </a:cxn>
                <a:cxn ang="0">
                  <a:pos x="connsiteX4460" y="connsiteY4460"/>
                </a:cxn>
                <a:cxn ang="0">
                  <a:pos x="connsiteX4461" y="connsiteY4461"/>
                </a:cxn>
                <a:cxn ang="0">
                  <a:pos x="connsiteX4462" y="connsiteY4462"/>
                </a:cxn>
                <a:cxn ang="0">
                  <a:pos x="connsiteX4463" y="connsiteY4463"/>
                </a:cxn>
                <a:cxn ang="0">
                  <a:pos x="connsiteX4464" y="connsiteY4464"/>
                </a:cxn>
                <a:cxn ang="0">
                  <a:pos x="connsiteX4465" y="connsiteY4465"/>
                </a:cxn>
                <a:cxn ang="0">
                  <a:pos x="connsiteX4466" y="connsiteY4466"/>
                </a:cxn>
                <a:cxn ang="0">
                  <a:pos x="connsiteX4467" y="connsiteY4467"/>
                </a:cxn>
                <a:cxn ang="0">
                  <a:pos x="connsiteX4468" y="connsiteY4468"/>
                </a:cxn>
                <a:cxn ang="0">
                  <a:pos x="connsiteX4469" y="connsiteY4469"/>
                </a:cxn>
                <a:cxn ang="0">
                  <a:pos x="connsiteX4470" y="connsiteY4470"/>
                </a:cxn>
                <a:cxn ang="0">
                  <a:pos x="connsiteX4471" y="connsiteY4471"/>
                </a:cxn>
                <a:cxn ang="0">
                  <a:pos x="connsiteX4472" y="connsiteY4472"/>
                </a:cxn>
                <a:cxn ang="0">
                  <a:pos x="connsiteX4473" y="connsiteY4473"/>
                </a:cxn>
                <a:cxn ang="0">
                  <a:pos x="connsiteX4474" y="connsiteY4474"/>
                </a:cxn>
                <a:cxn ang="0">
                  <a:pos x="connsiteX4475" y="connsiteY4475"/>
                </a:cxn>
                <a:cxn ang="0">
                  <a:pos x="connsiteX4476" y="connsiteY4476"/>
                </a:cxn>
                <a:cxn ang="0">
                  <a:pos x="connsiteX4477" y="connsiteY4477"/>
                </a:cxn>
                <a:cxn ang="0">
                  <a:pos x="connsiteX4478" y="connsiteY4478"/>
                </a:cxn>
                <a:cxn ang="0">
                  <a:pos x="connsiteX4479" y="connsiteY4479"/>
                </a:cxn>
                <a:cxn ang="0">
                  <a:pos x="connsiteX4480" y="connsiteY4480"/>
                </a:cxn>
                <a:cxn ang="0">
                  <a:pos x="connsiteX4481" y="connsiteY4481"/>
                </a:cxn>
                <a:cxn ang="0">
                  <a:pos x="connsiteX4482" y="connsiteY4482"/>
                </a:cxn>
                <a:cxn ang="0">
                  <a:pos x="connsiteX4483" y="connsiteY4483"/>
                </a:cxn>
                <a:cxn ang="0">
                  <a:pos x="connsiteX4484" y="connsiteY4484"/>
                </a:cxn>
                <a:cxn ang="0">
                  <a:pos x="connsiteX4485" y="connsiteY4485"/>
                </a:cxn>
                <a:cxn ang="0">
                  <a:pos x="connsiteX4486" y="connsiteY4486"/>
                </a:cxn>
                <a:cxn ang="0">
                  <a:pos x="connsiteX4487" y="connsiteY4487"/>
                </a:cxn>
                <a:cxn ang="0">
                  <a:pos x="connsiteX4488" y="connsiteY4488"/>
                </a:cxn>
                <a:cxn ang="0">
                  <a:pos x="connsiteX4489" y="connsiteY4489"/>
                </a:cxn>
                <a:cxn ang="0">
                  <a:pos x="connsiteX4490" y="connsiteY4490"/>
                </a:cxn>
                <a:cxn ang="0">
                  <a:pos x="connsiteX4491" y="connsiteY4491"/>
                </a:cxn>
                <a:cxn ang="0">
                  <a:pos x="connsiteX4492" y="connsiteY4492"/>
                </a:cxn>
                <a:cxn ang="0">
                  <a:pos x="connsiteX4493" y="connsiteY4493"/>
                </a:cxn>
                <a:cxn ang="0">
                  <a:pos x="connsiteX4494" y="connsiteY4494"/>
                </a:cxn>
                <a:cxn ang="0">
                  <a:pos x="connsiteX4495" y="connsiteY4495"/>
                </a:cxn>
                <a:cxn ang="0">
                  <a:pos x="connsiteX4496" y="connsiteY4496"/>
                </a:cxn>
                <a:cxn ang="0">
                  <a:pos x="connsiteX4497" y="connsiteY4497"/>
                </a:cxn>
                <a:cxn ang="0">
                  <a:pos x="connsiteX4498" y="connsiteY4498"/>
                </a:cxn>
                <a:cxn ang="0">
                  <a:pos x="connsiteX4499" y="connsiteY4499"/>
                </a:cxn>
                <a:cxn ang="0">
                  <a:pos x="connsiteX4500" y="connsiteY4500"/>
                </a:cxn>
                <a:cxn ang="0">
                  <a:pos x="connsiteX4501" y="connsiteY4501"/>
                </a:cxn>
                <a:cxn ang="0">
                  <a:pos x="connsiteX4502" y="connsiteY4502"/>
                </a:cxn>
                <a:cxn ang="0">
                  <a:pos x="connsiteX4503" y="connsiteY4503"/>
                </a:cxn>
                <a:cxn ang="0">
                  <a:pos x="connsiteX4504" y="connsiteY4504"/>
                </a:cxn>
                <a:cxn ang="0">
                  <a:pos x="connsiteX4505" y="connsiteY4505"/>
                </a:cxn>
                <a:cxn ang="0">
                  <a:pos x="connsiteX4506" y="connsiteY4506"/>
                </a:cxn>
                <a:cxn ang="0">
                  <a:pos x="connsiteX4507" y="connsiteY4507"/>
                </a:cxn>
                <a:cxn ang="0">
                  <a:pos x="connsiteX4508" y="connsiteY4508"/>
                </a:cxn>
                <a:cxn ang="0">
                  <a:pos x="connsiteX4509" y="connsiteY4509"/>
                </a:cxn>
                <a:cxn ang="0">
                  <a:pos x="connsiteX4510" y="connsiteY4510"/>
                </a:cxn>
                <a:cxn ang="0">
                  <a:pos x="connsiteX4511" y="connsiteY4511"/>
                </a:cxn>
                <a:cxn ang="0">
                  <a:pos x="connsiteX4512" y="connsiteY4512"/>
                </a:cxn>
                <a:cxn ang="0">
                  <a:pos x="connsiteX4513" y="connsiteY4513"/>
                </a:cxn>
                <a:cxn ang="0">
                  <a:pos x="connsiteX4514" y="connsiteY4514"/>
                </a:cxn>
                <a:cxn ang="0">
                  <a:pos x="connsiteX4515" y="connsiteY4515"/>
                </a:cxn>
                <a:cxn ang="0">
                  <a:pos x="connsiteX4516" y="connsiteY4516"/>
                </a:cxn>
                <a:cxn ang="0">
                  <a:pos x="connsiteX4517" y="connsiteY4517"/>
                </a:cxn>
                <a:cxn ang="0">
                  <a:pos x="connsiteX4518" y="connsiteY4518"/>
                </a:cxn>
                <a:cxn ang="0">
                  <a:pos x="connsiteX4519" y="connsiteY4519"/>
                </a:cxn>
                <a:cxn ang="0">
                  <a:pos x="connsiteX4520" y="connsiteY4520"/>
                </a:cxn>
                <a:cxn ang="0">
                  <a:pos x="connsiteX4521" y="connsiteY4521"/>
                </a:cxn>
                <a:cxn ang="0">
                  <a:pos x="connsiteX4522" y="connsiteY4522"/>
                </a:cxn>
                <a:cxn ang="0">
                  <a:pos x="connsiteX4523" y="connsiteY4523"/>
                </a:cxn>
                <a:cxn ang="0">
                  <a:pos x="connsiteX4524" y="connsiteY4524"/>
                </a:cxn>
                <a:cxn ang="0">
                  <a:pos x="connsiteX4525" y="connsiteY4525"/>
                </a:cxn>
                <a:cxn ang="0">
                  <a:pos x="connsiteX4526" y="connsiteY4526"/>
                </a:cxn>
                <a:cxn ang="0">
                  <a:pos x="connsiteX4527" y="connsiteY4527"/>
                </a:cxn>
                <a:cxn ang="0">
                  <a:pos x="connsiteX4528" y="connsiteY4528"/>
                </a:cxn>
                <a:cxn ang="0">
                  <a:pos x="connsiteX4529" y="connsiteY4529"/>
                </a:cxn>
                <a:cxn ang="0">
                  <a:pos x="connsiteX4530" y="connsiteY4530"/>
                </a:cxn>
                <a:cxn ang="0">
                  <a:pos x="connsiteX4531" y="connsiteY4531"/>
                </a:cxn>
                <a:cxn ang="0">
                  <a:pos x="connsiteX4532" y="connsiteY4532"/>
                </a:cxn>
                <a:cxn ang="0">
                  <a:pos x="connsiteX4533" y="connsiteY4533"/>
                </a:cxn>
                <a:cxn ang="0">
                  <a:pos x="connsiteX4534" y="connsiteY4534"/>
                </a:cxn>
                <a:cxn ang="0">
                  <a:pos x="connsiteX4535" y="connsiteY4535"/>
                </a:cxn>
                <a:cxn ang="0">
                  <a:pos x="connsiteX4536" y="connsiteY4536"/>
                </a:cxn>
                <a:cxn ang="0">
                  <a:pos x="connsiteX4537" y="connsiteY4537"/>
                </a:cxn>
                <a:cxn ang="0">
                  <a:pos x="connsiteX4538" y="connsiteY4538"/>
                </a:cxn>
                <a:cxn ang="0">
                  <a:pos x="connsiteX4539" y="connsiteY4539"/>
                </a:cxn>
                <a:cxn ang="0">
                  <a:pos x="connsiteX4540" y="connsiteY4540"/>
                </a:cxn>
                <a:cxn ang="0">
                  <a:pos x="connsiteX4541" y="connsiteY4541"/>
                </a:cxn>
                <a:cxn ang="0">
                  <a:pos x="connsiteX4542" y="connsiteY4542"/>
                </a:cxn>
                <a:cxn ang="0">
                  <a:pos x="connsiteX4543" y="connsiteY4543"/>
                </a:cxn>
                <a:cxn ang="0">
                  <a:pos x="connsiteX4544" y="connsiteY4544"/>
                </a:cxn>
                <a:cxn ang="0">
                  <a:pos x="connsiteX4545" y="connsiteY4545"/>
                </a:cxn>
                <a:cxn ang="0">
                  <a:pos x="connsiteX4546" y="connsiteY4546"/>
                </a:cxn>
                <a:cxn ang="0">
                  <a:pos x="connsiteX4547" y="connsiteY4547"/>
                </a:cxn>
                <a:cxn ang="0">
                  <a:pos x="connsiteX4548" y="connsiteY4548"/>
                </a:cxn>
                <a:cxn ang="0">
                  <a:pos x="connsiteX4549" y="connsiteY4549"/>
                </a:cxn>
                <a:cxn ang="0">
                  <a:pos x="connsiteX4550" y="connsiteY4550"/>
                </a:cxn>
                <a:cxn ang="0">
                  <a:pos x="connsiteX4551" y="connsiteY4551"/>
                </a:cxn>
                <a:cxn ang="0">
                  <a:pos x="connsiteX4552" y="connsiteY4552"/>
                </a:cxn>
                <a:cxn ang="0">
                  <a:pos x="connsiteX4553" y="connsiteY4553"/>
                </a:cxn>
                <a:cxn ang="0">
                  <a:pos x="connsiteX4554" y="connsiteY4554"/>
                </a:cxn>
                <a:cxn ang="0">
                  <a:pos x="connsiteX4555" y="connsiteY4555"/>
                </a:cxn>
                <a:cxn ang="0">
                  <a:pos x="connsiteX4556" y="connsiteY4556"/>
                </a:cxn>
                <a:cxn ang="0">
                  <a:pos x="connsiteX4557" y="connsiteY4557"/>
                </a:cxn>
                <a:cxn ang="0">
                  <a:pos x="connsiteX4558" y="connsiteY4558"/>
                </a:cxn>
                <a:cxn ang="0">
                  <a:pos x="connsiteX4559" y="connsiteY4559"/>
                </a:cxn>
                <a:cxn ang="0">
                  <a:pos x="connsiteX4560" y="connsiteY4560"/>
                </a:cxn>
                <a:cxn ang="0">
                  <a:pos x="connsiteX4561" y="connsiteY4561"/>
                </a:cxn>
                <a:cxn ang="0">
                  <a:pos x="connsiteX4562" y="connsiteY4562"/>
                </a:cxn>
                <a:cxn ang="0">
                  <a:pos x="connsiteX4563" y="connsiteY4563"/>
                </a:cxn>
                <a:cxn ang="0">
                  <a:pos x="connsiteX4564" y="connsiteY4564"/>
                </a:cxn>
                <a:cxn ang="0">
                  <a:pos x="connsiteX4565" y="connsiteY4565"/>
                </a:cxn>
                <a:cxn ang="0">
                  <a:pos x="connsiteX4566" y="connsiteY4566"/>
                </a:cxn>
                <a:cxn ang="0">
                  <a:pos x="connsiteX4567" y="connsiteY4567"/>
                </a:cxn>
                <a:cxn ang="0">
                  <a:pos x="connsiteX4568" y="connsiteY4568"/>
                </a:cxn>
                <a:cxn ang="0">
                  <a:pos x="connsiteX4569" y="connsiteY4569"/>
                </a:cxn>
                <a:cxn ang="0">
                  <a:pos x="connsiteX4570" y="connsiteY4570"/>
                </a:cxn>
                <a:cxn ang="0">
                  <a:pos x="connsiteX4571" y="connsiteY4571"/>
                </a:cxn>
                <a:cxn ang="0">
                  <a:pos x="connsiteX4572" y="connsiteY4572"/>
                </a:cxn>
                <a:cxn ang="0">
                  <a:pos x="connsiteX4573" y="connsiteY4573"/>
                </a:cxn>
                <a:cxn ang="0">
                  <a:pos x="connsiteX4574" y="connsiteY4574"/>
                </a:cxn>
                <a:cxn ang="0">
                  <a:pos x="connsiteX4575" y="connsiteY4575"/>
                </a:cxn>
                <a:cxn ang="0">
                  <a:pos x="connsiteX4576" y="connsiteY4576"/>
                </a:cxn>
                <a:cxn ang="0">
                  <a:pos x="connsiteX4577" y="connsiteY4577"/>
                </a:cxn>
                <a:cxn ang="0">
                  <a:pos x="connsiteX4578" y="connsiteY4578"/>
                </a:cxn>
                <a:cxn ang="0">
                  <a:pos x="connsiteX4579" y="connsiteY4579"/>
                </a:cxn>
                <a:cxn ang="0">
                  <a:pos x="connsiteX4580" y="connsiteY4580"/>
                </a:cxn>
                <a:cxn ang="0">
                  <a:pos x="connsiteX4581" y="connsiteY4581"/>
                </a:cxn>
                <a:cxn ang="0">
                  <a:pos x="connsiteX4582" y="connsiteY4582"/>
                </a:cxn>
                <a:cxn ang="0">
                  <a:pos x="connsiteX4583" y="connsiteY4583"/>
                </a:cxn>
                <a:cxn ang="0">
                  <a:pos x="connsiteX4584" y="connsiteY4584"/>
                </a:cxn>
                <a:cxn ang="0">
                  <a:pos x="connsiteX4585" y="connsiteY4585"/>
                </a:cxn>
                <a:cxn ang="0">
                  <a:pos x="connsiteX4586" y="connsiteY4586"/>
                </a:cxn>
                <a:cxn ang="0">
                  <a:pos x="connsiteX4587" y="connsiteY4587"/>
                </a:cxn>
                <a:cxn ang="0">
                  <a:pos x="connsiteX4588" y="connsiteY4588"/>
                </a:cxn>
                <a:cxn ang="0">
                  <a:pos x="connsiteX4589" y="connsiteY4589"/>
                </a:cxn>
                <a:cxn ang="0">
                  <a:pos x="connsiteX4590" y="connsiteY4590"/>
                </a:cxn>
                <a:cxn ang="0">
                  <a:pos x="connsiteX4591" y="connsiteY4591"/>
                </a:cxn>
                <a:cxn ang="0">
                  <a:pos x="connsiteX4592" y="connsiteY4592"/>
                </a:cxn>
                <a:cxn ang="0">
                  <a:pos x="connsiteX4593" y="connsiteY4593"/>
                </a:cxn>
                <a:cxn ang="0">
                  <a:pos x="connsiteX4594" y="connsiteY4594"/>
                </a:cxn>
                <a:cxn ang="0">
                  <a:pos x="connsiteX4595" y="connsiteY4595"/>
                </a:cxn>
                <a:cxn ang="0">
                  <a:pos x="connsiteX4596" y="connsiteY4596"/>
                </a:cxn>
                <a:cxn ang="0">
                  <a:pos x="connsiteX4597" y="connsiteY4597"/>
                </a:cxn>
                <a:cxn ang="0">
                  <a:pos x="connsiteX4598" y="connsiteY4598"/>
                </a:cxn>
                <a:cxn ang="0">
                  <a:pos x="connsiteX4599" y="connsiteY4599"/>
                </a:cxn>
                <a:cxn ang="0">
                  <a:pos x="connsiteX4600" y="connsiteY4600"/>
                </a:cxn>
                <a:cxn ang="0">
                  <a:pos x="connsiteX4601" y="connsiteY4601"/>
                </a:cxn>
                <a:cxn ang="0">
                  <a:pos x="connsiteX4602" y="connsiteY4602"/>
                </a:cxn>
                <a:cxn ang="0">
                  <a:pos x="connsiteX4603" y="connsiteY4603"/>
                </a:cxn>
                <a:cxn ang="0">
                  <a:pos x="connsiteX4604" y="connsiteY4604"/>
                </a:cxn>
                <a:cxn ang="0">
                  <a:pos x="connsiteX4605" y="connsiteY4605"/>
                </a:cxn>
                <a:cxn ang="0">
                  <a:pos x="connsiteX4606" y="connsiteY4606"/>
                </a:cxn>
                <a:cxn ang="0">
                  <a:pos x="connsiteX4607" y="connsiteY4607"/>
                </a:cxn>
                <a:cxn ang="0">
                  <a:pos x="connsiteX4608" y="connsiteY4608"/>
                </a:cxn>
                <a:cxn ang="0">
                  <a:pos x="connsiteX4609" y="connsiteY4609"/>
                </a:cxn>
                <a:cxn ang="0">
                  <a:pos x="connsiteX4610" y="connsiteY4610"/>
                </a:cxn>
                <a:cxn ang="0">
                  <a:pos x="connsiteX4611" y="connsiteY4611"/>
                </a:cxn>
                <a:cxn ang="0">
                  <a:pos x="connsiteX4612" y="connsiteY4612"/>
                </a:cxn>
                <a:cxn ang="0">
                  <a:pos x="connsiteX4613" y="connsiteY4613"/>
                </a:cxn>
                <a:cxn ang="0">
                  <a:pos x="connsiteX4614" y="connsiteY4614"/>
                </a:cxn>
                <a:cxn ang="0">
                  <a:pos x="connsiteX4615" y="connsiteY4615"/>
                </a:cxn>
                <a:cxn ang="0">
                  <a:pos x="connsiteX4616" y="connsiteY4616"/>
                </a:cxn>
                <a:cxn ang="0">
                  <a:pos x="connsiteX4617" y="connsiteY4617"/>
                </a:cxn>
                <a:cxn ang="0">
                  <a:pos x="connsiteX4618" y="connsiteY4618"/>
                </a:cxn>
                <a:cxn ang="0">
                  <a:pos x="connsiteX4619" y="connsiteY4619"/>
                </a:cxn>
                <a:cxn ang="0">
                  <a:pos x="connsiteX4620" y="connsiteY4620"/>
                </a:cxn>
                <a:cxn ang="0">
                  <a:pos x="connsiteX4621" y="connsiteY4621"/>
                </a:cxn>
                <a:cxn ang="0">
                  <a:pos x="connsiteX4622" y="connsiteY4622"/>
                </a:cxn>
                <a:cxn ang="0">
                  <a:pos x="connsiteX4623" y="connsiteY4623"/>
                </a:cxn>
                <a:cxn ang="0">
                  <a:pos x="connsiteX4624" y="connsiteY4624"/>
                </a:cxn>
                <a:cxn ang="0">
                  <a:pos x="connsiteX4625" y="connsiteY4625"/>
                </a:cxn>
                <a:cxn ang="0">
                  <a:pos x="connsiteX4626" y="connsiteY4626"/>
                </a:cxn>
                <a:cxn ang="0">
                  <a:pos x="connsiteX4627" y="connsiteY4627"/>
                </a:cxn>
                <a:cxn ang="0">
                  <a:pos x="connsiteX4628" y="connsiteY4628"/>
                </a:cxn>
                <a:cxn ang="0">
                  <a:pos x="connsiteX4629" y="connsiteY4629"/>
                </a:cxn>
                <a:cxn ang="0">
                  <a:pos x="connsiteX4630" y="connsiteY4630"/>
                </a:cxn>
                <a:cxn ang="0">
                  <a:pos x="connsiteX4631" y="connsiteY4631"/>
                </a:cxn>
                <a:cxn ang="0">
                  <a:pos x="connsiteX4632" y="connsiteY4632"/>
                </a:cxn>
                <a:cxn ang="0">
                  <a:pos x="connsiteX4633" y="connsiteY4633"/>
                </a:cxn>
                <a:cxn ang="0">
                  <a:pos x="connsiteX4634" y="connsiteY4634"/>
                </a:cxn>
                <a:cxn ang="0">
                  <a:pos x="connsiteX4635" y="connsiteY4635"/>
                </a:cxn>
                <a:cxn ang="0">
                  <a:pos x="connsiteX4636" y="connsiteY4636"/>
                </a:cxn>
                <a:cxn ang="0">
                  <a:pos x="connsiteX4637" y="connsiteY4637"/>
                </a:cxn>
                <a:cxn ang="0">
                  <a:pos x="connsiteX4638" y="connsiteY4638"/>
                </a:cxn>
                <a:cxn ang="0">
                  <a:pos x="connsiteX4639" y="connsiteY4639"/>
                </a:cxn>
                <a:cxn ang="0">
                  <a:pos x="connsiteX4640" y="connsiteY4640"/>
                </a:cxn>
                <a:cxn ang="0">
                  <a:pos x="connsiteX4641" y="connsiteY4641"/>
                </a:cxn>
                <a:cxn ang="0">
                  <a:pos x="connsiteX4642" y="connsiteY4642"/>
                </a:cxn>
                <a:cxn ang="0">
                  <a:pos x="connsiteX4643" y="connsiteY4643"/>
                </a:cxn>
                <a:cxn ang="0">
                  <a:pos x="connsiteX4644" y="connsiteY4644"/>
                </a:cxn>
                <a:cxn ang="0">
                  <a:pos x="connsiteX4645" y="connsiteY4645"/>
                </a:cxn>
                <a:cxn ang="0">
                  <a:pos x="connsiteX4646" y="connsiteY4646"/>
                </a:cxn>
                <a:cxn ang="0">
                  <a:pos x="connsiteX4647" y="connsiteY4647"/>
                </a:cxn>
                <a:cxn ang="0">
                  <a:pos x="connsiteX4648" y="connsiteY4648"/>
                </a:cxn>
                <a:cxn ang="0">
                  <a:pos x="connsiteX4649" y="connsiteY4649"/>
                </a:cxn>
                <a:cxn ang="0">
                  <a:pos x="connsiteX4650" y="connsiteY4650"/>
                </a:cxn>
                <a:cxn ang="0">
                  <a:pos x="connsiteX4651" y="connsiteY4651"/>
                </a:cxn>
                <a:cxn ang="0">
                  <a:pos x="connsiteX4652" y="connsiteY4652"/>
                </a:cxn>
                <a:cxn ang="0">
                  <a:pos x="connsiteX4653" y="connsiteY4653"/>
                </a:cxn>
                <a:cxn ang="0">
                  <a:pos x="connsiteX4654" y="connsiteY4654"/>
                </a:cxn>
                <a:cxn ang="0">
                  <a:pos x="connsiteX4655" y="connsiteY4655"/>
                </a:cxn>
                <a:cxn ang="0">
                  <a:pos x="connsiteX4656" y="connsiteY4656"/>
                </a:cxn>
                <a:cxn ang="0">
                  <a:pos x="connsiteX4657" y="connsiteY4657"/>
                </a:cxn>
                <a:cxn ang="0">
                  <a:pos x="connsiteX4658" y="connsiteY4658"/>
                </a:cxn>
                <a:cxn ang="0">
                  <a:pos x="connsiteX4659" y="connsiteY4659"/>
                </a:cxn>
                <a:cxn ang="0">
                  <a:pos x="connsiteX4660" y="connsiteY4660"/>
                </a:cxn>
                <a:cxn ang="0">
                  <a:pos x="connsiteX4661" y="connsiteY4661"/>
                </a:cxn>
                <a:cxn ang="0">
                  <a:pos x="connsiteX4662" y="connsiteY4662"/>
                </a:cxn>
                <a:cxn ang="0">
                  <a:pos x="connsiteX4663" y="connsiteY4663"/>
                </a:cxn>
                <a:cxn ang="0">
                  <a:pos x="connsiteX4664" y="connsiteY4664"/>
                </a:cxn>
                <a:cxn ang="0">
                  <a:pos x="connsiteX4665" y="connsiteY4665"/>
                </a:cxn>
                <a:cxn ang="0">
                  <a:pos x="connsiteX4666" y="connsiteY4666"/>
                </a:cxn>
                <a:cxn ang="0">
                  <a:pos x="connsiteX4667" y="connsiteY4667"/>
                </a:cxn>
                <a:cxn ang="0">
                  <a:pos x="connsiteX4668" y="connsiteY4668"/>
                </a:cxn>
                <a:cxn ang="0">
                  <a:pos x="connsiteX4669" y="connsiteY4669"/>
                </a:cxn>
                <a:cxn ang="0">
                  <a:pos x="connsiteX4670" y="connsiteY4670"/>
                </a:cxn>
                <a:cxn ang="0">
                  <a:pos x="connsiteX4671" y="connsiteY4671"/>
                </a:cxn>
                <a:cxn ang="0">
                  <a:pos x="connsiteX4672" y="connsiteY4672"/>
                </a:cxn>
                <a:cxn ang="0">
                  <a:pos x="connsiteX4673" y="connsiteY4673"/>
                </a:cxn>
                <a:cxn ang="0">
                  <a:pos x="connsiteX4674" y="connsiteY4674"/>
                </a:cxn>
                <a:cxn ang="0">
                  <a:pos x="connsiteX4675" y="connsiteY4675"/>
                </a:cxn>
                <a:cxn ang="0">
                  <a:pos x="connsiteX4676" y="connsiteY4676"/>
                </a:cxn>
                <a:cxn ang="0">
                  <a:pos x="connsiteX4677" y="connsiteY4677"/>
                </a:cxn>
                <a:cxn ang="0">
                  <a:pos x="connsiteX4678" y="connsiteY4678"/>
                </a:cxn>
                <a:cxn ang="0">
                  <a:pos x="connsiteX4679" y="connsiteY4679"/>
                </a:cxn>
                <a:cxn ang="0">
                  <a:pos x="connsiteX4680" y="connsiteY4680"/>
                </a:cxn>
                <a:cxn ang="0">
                  <a:pos x="connsiteX4681" y="connsiteY4681"/>
                </a:cxn>
                <a:cxn ang="0">
                  <a:pos x="connsiteX4682" y="connsiteY4682"/>
                </a:cxn>
                <a:cxn ang="0">
                  <a:pos x="connsiteX4683" y="connsiteY4683"/>
                </a:cxn>
                <a:cxn ang="0">
                  <a:pos x="connsiteX4684" y="connsiteY4684"/>
                </a:cxn>
                <a:cxn ang="0">
                  <a:pos x="connsiteX4685" y="connsiteY4685"/>
                </a:cxn>
                <a:cxn ang="0">
                  <a:pos x="connsiteX4686" y="connsiteY4686"/>
                </a:cxn>
                <a:cxn ang="0">
                  <a:pos x="connsiteX4687" y="connsiteY4687"/>
                </a:cxn>
                <a:cxn ang="0">
                  <a:pos x="connsiteX4688" y="connsiteY4688"/>
                </a:cxn>
                <a:cxn ang="0">
                  <a:pos x="connsiteX4689" y="connsiteY4689"/>
                </a:cxn>
                <a:cxn ang="0">
                  <a:pos x="connsiteX4690" y="connsiteY4690"/>
                </a:cxn>
                <a:cxn ang="0">
                  <a:pos x="connsiteX4691" y="connsiteY4691"/>
                </a:cxn>
                <a:cxn ang="0">
                  <a:pos x="connsiteX4692" y="connsiteY4692"/>
                </a:cxn>
                <a:cxn ang="0">
                  <a:pos x="connsiteX4693" y="connsiteY4693"/>
                </a:cxn>
                <a:cxn ang="0">
                  <a:pos x="connsiteX4694" y="connsiteY4694"/>
                </a:cxn>
                <a:cxn ang="0">
                  <a:pos x="connsiteX4695" y="connsiteY4695"/>
                </a:cxn>
                <a:cxn ang="0">
                  <a:pos x="connsiteX4696" y="connsiteY4696"/>
                </a:cxn>
                <a:cxn ang="0">
                  <a:pos x="connsiteX4697" y="connsiteY4697"/>
                </a:cxn>
                <a:cxn ang="0">
                  <a:pos x="connsiteX4698" y="connsiteY4698"/>
                </a:cxn>
                <a:cxn ang="0">
                  <a:pos x="connsiteX4699" y="connsiteY4699"/>
                </a:cxn>
                <a:cxn ang="0">
                  <a:pos x="connsiteX4700" y="connsiteY4700"/>
                </a:cxn>
                <a:cxn ang="0">
                  <a:pos x="connsiteX4701" y="connsiteY4701"/>
                </a:cxn>
                <a:cxn ang="0">
                  <a:pos x="connsiteX4702" y="connsiteY4702"/>
                </a:cxn>
                <a:cxn ang="0">
                  <a:pos x="connsiteX4703" y="connsiteY4703"/>
                </a:cxn>
                <a:cxn ang="0">
                  <a:pos x="connsiteX4704" y="connsiteY4704"/>
                </a:cxn>
                <a:cxn ang="0">
                  <a:pos x="connsiteX4705" y="connsiteY4705"/>
                </a:cxn>
                <a:cxn ang="0">
                  <a:pos x="connsiteX4706" y="connsiteY4706"/>
                </a:cxn>
                <a:cxn ang="0">
                  <a:pos x="connsiteX4707" y="connsiteY4707"/>
                </a:cxn>
                <a:cxn ang="0">
                  <a:pos x="connsiteX4708" y="connsiteY4708"/>
                </a:cxn>
                <a:cxn ang="0">
                  <a:pos x="connsiteX4709" y="connsiteY4709"/>
                </a:cxn>
                <a:cxn ang="0">
                  <a:pos x="connsiteX4710" y="connsiteY4710"/>
                </a:cxn>
                <a:cxn ang="0">
                  <a:pos x="connsiteX4711" y="connsiteY4711"/>
                </a:cxn>
                <a:cxn ang="0">
                  <a:pos x="connsiteX4712" y="connsiteY4712"/>
                </a:cxn>
                <a:cxn ang="0">
                  <a:pos x="connsiteX4713" y="connsiteY4713"/>
                </a:cxn>
                <a:cxn ang="0">
                  <a:pos x="connsiteX4714" y="connsiteY4714"/>
                </a:cxn>
                <a:cxn ang="0">
                  <a:pos x="connsiteX4715" y="connsiteY4715"/>
                </a:cxn>
                <a:cxn ang="0">
                  <a:pos x="connsiteX4716" y="connsiteY4716"/>
                </a:cxn>
                <a:cxn ang="0">
                  <a:pos x="connsiteX4717" y="connsiteY4717"/>
                </a:cxn>
                <a:cxn ang="0">
                  <a:pos x="connsiteX4718" y="connsiteY4718"/>
                </a:cxn>
                <a:cxn ang="0">
                  <a:pos x="connsiteX4719" y="connsiteY4719"/>
                </a:cxn>
                <a:cxn ang="0">
                  <a:pos x="connsiteX4720" y="connsiteY4720"/>
                </a:cxn>
                <a:cxn ang="0">
                  <a:pos x="connsiteX4721" y="connsiteY4721"/>
                </a:cxn>
                <a:cxn ang="0">
                  <a:pos x="connsiteX4722" y="connsiteY4722"/>
                </a:cxn>
                <a:cxn ang="0">
                  <a:pos x="connsiteX4723" y="connsiteY4723"/>
                </a:cxn>
                <a:cxn ang="0">
                  <a:pos x="connsiteX4724" y="connsiteY4724"/>
                </a:cxn>
                <a:cxn ang="0">
                  <a:pos x="connsiteX4725" y="connsiteY4725"/>
                </a:cxn>
                <a:cxn ang="0">
                  <a:pos x="connsiteX4726" y="connsiteY4726"/>
                </a:cxn>
                <a:cxn ang="0">
                  <a:pos x="connsiteX4727" y="connsiteY4727"/>
                </a:cxn>
                <a:cxn ang="0">
                  <a:pos x="connsiteX4728" y="connsiteY4728"/>
                </a:cxn>
                <a:cxn ang="0">
                  <a:pos x="connsiteX4729" y="connsiteY4729"/>
                </a:cxn>
                <a:cxn ang="0">
                  <a:pos x="connsiteX4730" y="connsiteY4730"/>
                </a:cxn>
                <a:cxn ang="0">
                  <a:pos x="connsiteX4731" y="connsiteY4731"/>
                </a:cxn>
                <a:cxn ang="0">
                  <a:pos x="connsiteX4732" y="connsiteY4732"/>
                </a:cxn>
                <a:cxn ang="0">
                  <a:pos x="connsiteX4733" y="connsiteY4733"/>
                </a:cxn>
                <a:cxn ang="0">
                  <a:pos x="connsiteX4734" y="connsiteY4734"/>
                </a:cxn>
                <a:cxn ang="0">
                  <a:pos x="connsiteX4735" y="connsiteY4735"/>
                </a:cxn>
                <a:cxn ang="0">
                  <a:pos x="connsiteX4736" y="connsiteY4736"/>
                </a:cxn>
                <a:cxn ang="0">
                  <a:pos x="connsiteX4737" y="connsiteY4737"/>
                </a:cxn>
                <a:cxn ang="0">
                  <a:pos x="connsiteX4738" y="connsiteY4738"/>
                </a:cxn>
                <a:cxn ang="0">
                  <a:pos x="connsiteX4739" y="connsiteY4739"/>
                </a:cxn>
                <a:cxn ang="0">
                  <a:pos x="connsiteX4740" y="connsiteY4740"/>
                </a:cxn>
                <a:cxn ang="0">
                  <a:pos x="connsiteX4741" y="connsiteY4741"/>
                </a:cxn>
                <a:cxn ang="0">
                  <a:pos x="connsiteX4742" y="connsiteY4742"/>
                </a:cxn>
                <a:cxn ang="0">
                  <a:pos x="connsiteX4743" y="connsiteY4743"/>
                </a:cxn>
                <a:cxn ang="0">
                  <a:pos x="connsiteX4744" y="connsiteY4744"/>
                </a:cxn>
                <a:cxn ang="0">
                  <a:pos x="connsiteX4745" y="connsiteY4745"/>
                </a:cxn>
                <a:cxn ang="0">
                  <a:pos x="connsiteX4746" y="connsiteY4746"/>
                </a:cxn>
                <a:cxn ang="0">
                  <a:pos x="connsiteX4747" y="connsiteY4747"/>
                </a:cxn>
                <a:cxn ang="0">
                  <a:pos x="connsiteX4748" y="connsiteY4748"/>
                </a:cxn>
                <a:cxn ang="0">
                  <a:pos x="connsiteX4749" y="connsiteY4749"/>
                </a:cxn>
                <a:cxn ang="0">
                  <a:pos x="connsiteX4750" y="connsiteY4750"/>
                </a:cxn>
                <a:cxn ang="0">
                  <a:pos x="connsiteX4751" y="connsiteY4751"/>
                </a:cxn>
                <a:cxn ang="0">
                  <a:pos x="connsiteX4752" y="connsiteY4752"/>
                </a:cxn>
                <a:cxn ang="0">
                  <a:pos x="connsiteX4753" y="connsiteY4753"/>
                </a:cxn>
                <a:cxn ang="0">
                  <a:pos x="connsiteX4754" y="connsiteY4754"/>
                </a:cxn>
                <a:cxn ang="0">
                  <a:pos x="connsiteX4755" y="connsiteY4755"/>
                </a:cxn>
                <a:cxn ang="0">
                  <a:pos x="connsiteX4756" y="connsiteY4756"/>
                </a:cxn>
                <a:cxn ang="0">
                  <a:pos x="connsiteX4757" y="connsiteY4757"/>
                </a:cxn>
                <a:cxn ang="0">
                  <a:pos x="connsiteX4758" y="connsiteY4758"/>
                </a:cxn>
                <a:cxn ang="0">
                  <a:pos x="connsiteX4759" y="connsiteY4759"/>
                </a:cxn>
                <a:cxn ang="0">
                  <a:pos x="connsiteX4760" y="connsiteY4760"/>
                </a:cxn>
                <a:cxn ang="0">
                  <a:pos x="connsiteX4761" y="connsiteY4761"/>
                </a:cxn>
                <a:cxn ang="0">
                  <a:pos x="connsiteX4762" y="connsiteY4762"/>
                </a:cxn>
                <a:cxn ang="0">
                  <a:pos x="connsiteX4763" y="connsiteY4763"/>
                </a:cxn>
                <a:cxn ang="0">
                  <a:pos x="connsiteX4764" y="connsiteY4764"/>
                </a:cxn>
                <a:cxn ang="0">
                  <a:pos x="connsiteX4765" y="connsiteY4765"/>
                </a:cxn>
                <a:cxn ang="0">
                  <a:pos x="connsiteX4766" y="connsiteY4766"/>
                </a:cxn>
                <a:cxn ang="0">
                  <a:pos x="connsiteX4767" y="connsiteY4767"/>
                </a:cxn>
                <a:cxn ang="0">
                  <a:pos x="connsiteX4768" y="connsiteY4768"/>
                </a:cxn>
                <a:cxn ang="0">
                  <a:pos x="connsiteX4769" y="connsiteY4769"/>
                </a:cxn>
                <a:cxn ang="0">
                  <a:pos x="connsiteX4770" y="connsiteY4770"/>
                </a:cxn>
                <a:cxn ang="0">
                  <a:pos x="connsiteX4771" y="connsiteY4771"/>
                </a:cxn>
                <a:cxn ang="0">
                  <a:pos x="connsiteX4772" y="connsiteY4772"/>
                </a:cxn>
                <a:cxn ang="0">
                  <a:pos x="connsiteX4773" y="connsiteY4773"/>
                </a:cxn>
                <a:cxn ang="0">
                  <a:pos x="connsiteX4774" y="connsiteY4774"/>
                </a:cxn>
                <a:cxn ang="0">
                  <a:pos x="connsiteX4775" y="connsiteY4775"/>
                </a:cxn>
                <a:cxn ang="0">
                  <a:pos x="connsiteX4776" y="connsiteY4776"/>
                </a:cxn>
                <a:cxn ang="0">
                  <a:pos x="connsiteX4777" y="connsiteY4777"/>
                </a:cxn>
                <a:cxn ang="0">
                  <a:pos x="connsiteX4778" y="connsiteY4778"/>
                </a:cxn>
                <a:cxn ang="0">
                  <a:pos x="connsiteX4779" y="connsiteY4779"/>
                </a:cxn>
                <a:cxn ang="0">
                  <a:pos x="connsiteX4780" y="connsiteY4780"/>
                </a:cxn>
                <a:cxn ang="0">
                  <a:pos x="connsiteX4781" y="connsiteY4781"/>
                </a:cxn>
                <a:cxn ang="0">
                  <a:pos x="connsiteX4782" y="connsiteY4782"/>
                </a:cxn>
                <a:cxn ang="0">
                  <a:pos x="connsiteX4783" y="connsiteY4783"/>
                </a:cxn>
                <a:cxn ang="0">
                  <a:pos x="connsiteX4784" y="connsiteY4784"/>
                </a:cxn>
                <a:cxn ang="0">
                  <a:pos x="connsiteX4785" y="connsiteY4785"/>
                </a:cxn>
                <a:cxn ang="0">
                  <a:pos x="connsiteX4786" y="connsiteY4786"/>
                </a:cxn>
                <a:cxn ang="0">
                  <a:pos x="connsiteX4787" y="connsiteY4787"/>
                </a:cxn>
                <a:cxn ang="0">
                  <a:pos x="connsiteX4788" y="connsiteY4788"/>
                </a:cxn>
                <a:cxn ang="0">
                  <a:pos x="connsiteX4789" y="connsiteY4789"/>
                </a:cxn>
                <a:cxn ang="0">
                  <a:pos x="connsiteX4790" y="connsiteY4790"/>
                </a:cxn>
                <a:cxn ang="0">
                  <a:pos x="connsiteX4791" y="connsiteY4791"/>
                </a:cxn>
                <a:cxn ang="0">
                  <a:pos x="connsiteX4792" y="connsiteY4792"/>
                </a:cxn>
                <a:cxn ang="0">
                  <a:pos x="connsiteX4793" y="connsiteY4793"/>
                </a:cxn>
                <a:cxn ang="0">
                  <a:pos x="connsiteX4794" y="connsiteY4794"/>
                </a:cxn>
                <a:cxn ang="0">
                  <a:pos x="connsiteX4795" y="connsiteY4795"/>
                </a:cxn>
                <a:cxn ang="0">
                  <a:pos x="connsiteX4796" y="connsiteY4796"/>
                </a:cxn>
                <a:cxn ang="0">
                  <a:pos x="connsiteX4797" y="connsiteY4797"/>
                </a:cxn>
                <a:cxn ang="0">
                  <a:pos x="connsiteX4798" y="connsiteY4798"/>
                </a:cxn>
                <a:cxn ang="0">
                  <a:pos x="connsiteX4799" y="connsiteY4799"/>
                </a:cxn>
                <a:cxn ang="0">
                  <a:pos x="connsiteX4800" y="connsiteY4800"/>
                </a:cxn>
                <a:cxn ang="0">
                  <a:pos x="connsiteX4801" y="connsiteY4801"/>
                </a:cxn>
                <a:cxn ang="0">
                  <a:pos x="connsiteX4802" y="connsiteY4802"/>
                </a:cxn>
                <a:cxn ang="0">
                  <a:pos x="connsiteX4803" y="connsiteY4803"/>
                </a:cxn>
                <a:cxn ang="0">
                  <a:pos x="connsiteX4804" y="connsiteY4804"/>
                </a:cxn>
                <a:cxn ang="0">
                  <a:pos x="connsiteX4805" y="connsiteY4805"/>
                </a:cxn>
                <a:cxn ang="0">
                  <a:pos x="connsiteX4806" y="connsiteY4806"/>
                </a:cxn>
                <a:cxn ang="0">
                  <a:pos x="connsiteX4807" y="connsiteY4807"/>
                </a:cxn>
                <a:cxn ang="0">
                  <a:pos x="connsiteX4808" y="connsiteY4808"/>
                </a:cxn>
                <a:cxn ang="0">
                  <a:pos x="connsiteX4809" y="connsiteY4809"/>
                </a:cxn>
                <a:cxn ang="0">
                  <a:pos x="connsiteX4810" y="connsiteY4810"/>
                </a:cxn>
                <a:cxn ang="0">
                  <a:pos x="connsiteX4811" y="connsiteY4811"/>
                </a:cxn>
                <a:cxn ang="0">
                  <a:pos x="connsiteX4812" y="connsiteY4812"/>
                </a:cxn>
                <a:cxn ang="0">
                  <a:pos x="connsiteX4813" y="connsiteY4813"/>
                </a:cxn>
                <a:cxn ang="0">
                  <a:pos x="connsiteX4814" y="connsiteY4814"/>
                </a:cxn>
                <a:cxn ang="0">
                  <a:pos x="connsiteX4815" y="connsiteY4815"/>
                </a:cxn>
                <a:cxn ang="0">
                  <a:pos x="connsiteX4816" y="connsiteY4816"/>
                </a:cxn>
                <a:cxn ang="0">
                  <a:pos x="connsiteX4817" y="connsiteY4817"/>
                </a:cxn>
                <a:cxn ang="0">
                  <a:pos x="connsiteX4818" y="connsiteY4818"/>
                </a:cxn>
                <a:cxn ang="0">
                  <a:pos x="connsiteX4819" y="connsiteY4819"/>
                </a:cxn>
                <a:cxn ang="0">
                  <a:pos x="connsiteX4820" y="connsiteY4820"/>
                </a:cxn>
                <a:cxn ang="0">
                  <a:pos x="connsiteX4821" y="connsiteY4821"/>
                </a:cxn>
                <a:cxn ang="0">
                  <a:pos x="connsiteX4822" y="connsiteY4822"/>
                </a:cxn>
                <a:cxn ang="0">
                  <a:pos x="connsiteX4823" y="connsiteY4823"/>
                </a:cxn>
                <a:cxn ang="0">
                  <a:pos x="connsiteX4824" y="connsiteY4824"/>
                </a:cxn>
                <a:cxn ang="0">
                  <a:pos x="connsiteX4825" y="connsiteY4825"/>
                </a:cxn>
                <a:cxn ang="0">
                  <a:pos x="connsiteX4826" y="connsiteY4826"/>
                </a:cxn>
                <a:cxn ang="0">
                  <a:pos x="connsiteX4827" y="connsiteY4827"/>
                </a:cxn>
                <a:cxn ang="0">
                  <a:pos x="connsiteX4828" y="connsiteY4828"/>
                </a:cxn>
                <a:cxn ang="0">
                  <a:pos x="connsiteX4829" y="connsiteY4829"/>
                </a:cxn>
                <a:cxn ang="0">
                  <a:pos x="connsiteX4830" y="connsiteY4830"/>
                </a:cxn>
                <a:cxn ang="0">
                  <a:pos x="connsiteX4831" y="connsiteY4831"/>
                </a:cxn>
                <a:cxn ang="0">
                  <a:pos x="connsiteX4832" y="connsiteY4832"/>
                </a:cxn>
                <a:cxn ang="0">
                  <a:pos x="connsiteX4833" y="connsiteY4833"/>
                </a:cxn>
                <a:cxn ang="0">
                  <a:pos x="connsiteX4834" y="connsiteY4834"/>
                </a:cxn>
                <a:cxn ang="0">
                  <a:pos x="connsiteX4835" y="connsiteY4835"/>
                </a:cxn>
                <a:cxn ang="0">
                  <a:pos x="connsiteX4836" y="connsiteY4836"/>
                </a:cxn>
                <a:cxn ang="0">
                  <a:pos x="connsiteX4837" y="connsiteY4837"/>
                </a:cxn>
                <a:cxn ang="0">
                  <a:pos x="connsiteX4838" y="connsiteY4838"/>
                </a:cxn>
                <a:cxn ang="0">
                  <a:pos x="connsiteX4839" y="connsiteY4839"/>
                </a:cxn>
                <a:cxn ang="0">
                  <a:pos x="connsiteX4840" y="connsiteY4840"/>
                </a:cxn>
                <a:cxn ang="0">
                  <a:pos x="connsiteX4841" y="connsiteY4841"/>
                </a:cxn>
                <a:cxn ang="0">
                  <a:pos x="connsiteX4842" y="connsiteY4842"/>
                </a:cxn>
                <a:cxn ang="0">
                  <a:pos x="connsiteX4843" y="connsiteY4843"/>
                </a:cxn>
                <a:cxn ang="0">
                  <a:pos x="connsiteX4844" y="connsiteY4844"/>
                </a:cxn>
                <a:cxn ang="0">
                  <a:pos x="connsiteX4845" y="connsiteY4845"/>
                </a:cxn>
                <a:cxn ang="0">
                  <a:pos x="connsiteX4846" y="connsiteY4846"/>
                </a:cxn>
                <a:cxn ang="0">
                  <a:pos x="connsiteX4847" y="connsiteY4847"/>
                </a:cxn>
                <a:cxn ang="0">
                  <a:pos x="connsiteX4848" y="connsiteY4848"/>
                </a:cxn>
                <a:cxn ang="0">
                  <a:pos x="connsiteX4849" y="connsiteY4849"/>
                </a:cxn>
                <a:cxn ang="0">
                  <a:pos x="connsiteX4850" y="connsiteY4850"/>
                </a:cxn>
                <a:cxn ang="0">
                  <a:pos x="connsiteX4851" y="connsiteY4851"/>
                </a:cxn>
                <a:cxn ang="0">
                  <a:pos x="connsiteX4852" y="connsiteY4852"/>
                </a:cxn>
                <a:cxn ang="0">
                  <a:pos x="connsiteX4853" y="connsiteY4853"/>
                </a:cxn>
                <a:cxn ang="0">
                  <a:pos x="connsiteX4854" y="connsiteY4854"/>
                </a:cxn>
                <a:cxn ang="0">
                  <a:pos x="connsiteX4855" y="connsiteY4855"/>
                </a:cxn>
                <a:cxn ang="0">
                  <a:pos x="connsiteX4856" y="connsiteY4856"/>
                </a:cxn>
                <a:cxn ang="0">
                  <a:pos x="connsiteX4857" y="connsiteY4857"/>
                </a:cxn>
                <a:cxn ang="0">
                  <a:pos x="connsiteX4858" y="connsiteY4858"/>
                </a:cxn>
                <a:cxn ang="0">
                  <a:pos x="connsiteX4859" y="connsiteY4859"/>
                </a:cxn>
                <a:cxn ang="0">
                  <a:pos x="connsiteX4860" y="connsiteY4860"/>
                </a:cxn>
                <a:cxn ang="0">
                  <a:pos x="connsiteX4861" y="connsiteY4861"/>
                </a:cxn>
                <a:cxn ang="0">
                  <a:pos x="connsiteX4862" y="connsiteY4862"/>
                </a:cxn>
                <a:cxn ang="0">
                  <a:pos x="connsiteX4863" y="connsiteY4863"/>
                </a:cxn>
                <a:cxn ang="0">
                  <a:pos x="connsiteX4864" y="connsiteY4864"/>
                </a:cxn>
                <a:cxn ang="0">
                  <a:pos x="connsiteX4865" y="connsiteY4865"/>
                </a:cxn>
                <a:cxn ang="0">
                  <a:pos x="connsiteX4866" y="connsiteY4866"/>
                </a:cxn>
                <a:cxn ang="0">
                  <a:pos x="connsiteX4867" y="connsiteY4867"/>
                </a:cxn>
                <a:cxn ang="0">
                  <a:pos x="connsiteX4868" y="connsiteY4868"/>
                </a:cxn>
                <a:cxn ang="0">
                  <a:pos x="connsiteX4869" y="connsiteY4869"/>
                </a:cxn>
                <a:cxn ang="0">
                  <a:pos x="connsiteX4870" y="connsiteY4870"/>
                </a:cxn>
                <a:cxn ang="0">
                  <a:pos x="connsiteX4871" y="connsiteY4871"/>
                </a:cxn>
                <a:cxn ang="0">
                  <a:pos x="connsiteX4872" y="connsiteY4872"/>
                </a:cxn>
                <a:cxn ang="0">
                  <a:pos x="connsiteX4873" y="connsiteY4873"/>
                </a:cxn>
                <a:cxn ang="0">
                  <a:pos x="connsiteX4874" y="connsiteY4874"/>
                </a:cxn>
                <a:cxn ang="0">
                  <a:pos x="connsiteX4875" y="connsiteY4875"/>
                </a:cxn>
                <a:cxn ang="0">
                  <a:pos x="connsiteX4876" y="connsiteY4876"/>
                </a:cxn>
                <a:cxn ang="0">
                  <a:pos x="connsiteX4877" y="connsiteY4877"/>
                </a:cxn>
                <a:cxn ang="0">
                  <a:pos x="connsiteX4878" y="connsiteY4878"/>
                </a:cxn>
                <a:cxn ang="0">
                  <a:pos x="connsiteX4879" y="connsiteY4879"/>
                </a:cxn>
                <a:cxn ang="0">
                  <a:pos x="connsiteX4880" y="connsiteY4880"/>
                </a:cxn>
                <a:cxn ang="0">
                  <a:pos x="connsiteX4881" y="connsiteY4881"/>
                </a:cxn>
                <a:cxn ang="0">
                  <a:pos x="connsiteX4882" y="connsiteY4882"/>
                </a:cxn>
                <a:cxn ang="0">
                  <a:pos x="connsiteX4883" y="connsiteY4883"/>
                </a:cxn>
                <a:cxn ang="0">
                  <a:pos x="connsiteX4884" y="connsiteY4884"/>
                </a:cxn>
                <a:cxn ang="0">
                  <a:pos x="connsiteX4885" y="connsiteY4885"/>
                </a:cxn>
                <a:cxn ang="0">
                  <a:pos x="connsiteX4886" y="connsiteY4886"/>
                </a:cxn>
                <a:cxn ang="0">
                  <a:pos x="connsiteX4887" y="connsiteY4887"/>
                </a:cxn>
                <a:cxn ang="0">
                  <a:pos x="connsiteX4888" y="connsiteY4888"/>
                </a:cxn>
                <a:cxn ang="0">
                  <a:pos x="connsiteX4889" y="connsiteY4889"/>
                </a:cxn>
                <a:cxn ang="0">
                  <a:pos x="connsiteX4890" y="connsiteY4890"/>
                </a:cxn>
                <a:cxn ang="0">
                  <a:pos x="connsiteX4891" y="connsiteY4891"/>
                </a:cxn>
                <a:cxn ang="0">
                  <a:pos x="connsiteX4892" y="connsiteY4892"/>
                </a:cxn>
                <a:cxn ang="0">
                  <a:pos x="connsiteX4893" y="connsiteY4893"/>
                </a:cxn>
                <a:cxn ang="0">
                  <a:pos x="connsiteX4894" y="connsiteY4894"/>
                </a:cxn>
                <a:cxn ang="0">
                  <a:pos x="connsiteX4895" y="connsiteY4895"/>
                </a:cxn>
                <a:cxn ang="0">
                  <a:pos x="connsiteX4896" y="connsiteY4896"/>
                </a:cxn>
                <a:cxn ang="0">
                  <a:pos x="connsiteX4897" y="connsiteY4897"/>
                </a:cxn>
                <a:cxn ang="0">
                  <a:pos x="connsiteX4898" y="connsiteY4898"/>
                </a:cxn>
                <a:cxn ang="0">
                  <a:pos x="connsiteX4899" y="connsiteY4899"/>
                </a:cxn>
                <a:cxn ang="0">
                  <a:pos x="connsiteX4900" y="connsiteY4900"/>
                </a:cxn>
                <a:cxn ang="0">
                  <a:pos x="connsiteX4901" y="connsiteY4901"/>
                </a:cxn>
                <a:cxn ang="0">
                  <a:pos x="connsiteX4902" y="connsiteY4902"/>
                </a:cxn>
                <a:cxn ang="0">
                  <a:pos x="connsiteX4903" y="connsiteY4903"/>
                </a:cxn>
                <a:cxn ang="0">
                  <a:pos x="connsiteX4904" y="connsiteY4904"/>
                </a:cxn>
                <a:cxn ang="0">
                  <a:pos x="connsiteX4905" y="connsiteY4905"/>
                </a:cxn>
                <a:cxn ang="0">
                  <a:pos x="connsiteX4906" y="connsiteY4906"/>
                </a:cxn>
                <a:cxn ang="0">
                  <a:pos x="connsiteX4907" y="connsiteY4907"/>
                </a:cxn>
                <a:cxn ang="0">
                  <a:pos x="connsiteX4908" y="connsiteY4908"/>
                </a:cxn>
                <a:cxn ang="0">
                  <a:pos x="connsiteX4909" y="connsiteY4909"/>
                </a:cxn>
                <a:cxn ang="0">
                  <a:pos x="connsiteX4910" y="connsiteY4910"/>
                </a:cxn>
                <a:cxn ang="0">
                  <a:pos x="connsiteX4911" y="connsiteY4911"/>
                </a:cxn>
                <a:cxn ang="0">
                  <a:pos x="connsiteX4912" y="connsiteY4912"/>
                </a:cxn>
                <a:cxn ang="0">
                  <a:pos x="connsiteX4913" y="connsiteY4913"/>
                </a:cxn>
                <a:cxn ang="0">
                  <a:pos x="connsiteX4914" y="connsiteY4914"/>
                </a:cxn>
                <a:cxn ang="0">
                  <a:pos x="connsiteX4915" y="connsiteY4915"/>
                </a:cxn>
                <a:cxn ang="0">
                  <a:pos x="connsiteX4916" y="connsiteY4916"/>
                </a:cxn>
                <a:cxn ang="0">
                  <a:pos x="connsiteX4917" y="connsiteY4917"/>
                </a:cxn>
                <a:cxn ang="0">
                  <a:pos x="connsiteX4918" y="connsiteY4918"/>
                </a:cxn>
                <a:cxn ang="0">
                  <a:pos x="connsiteX4919" y="connsiteY4919"/>
                </a:cxn>
                <a:cxn ang="0">
                  <a:pos x="connsiteX4920" y="connsiteY4920"/>
                </a:cxn>
                <a:cxn ang="0">
                  <a:pos x="connsiteX4921" y="connsiteY4921"/>
                </a:cxn>
                <a:cxn ang="0">
                  <a:pos x="connsiteX4922" y="connsiteY4922"/>
                </a:cxn>
                <a:cxn ang="0">
                  <a:pos x="connsiteX4923" y="connsiteY4923"/>
                </a:cxn>
                <a:cxn ang="0">
                  <a:pos x="connsiteX4924" y="connsiteY4924"/>
                </a:cxn>
                <a:cxn ang="0">
                  <a:pos x="connsiteX4925" y="connsiteY4925"/>
                </a:cxn>
                <a:cxn ang="0">
                  <a:pos x="connsiteX4926" y="connsiteY4926"/>
                </a:cxn>
                <a:cxn ang="0">
                  <a:pos x="connsiteX4927" y="connsiteY4927"/>
                </a:cxn>
                <a:cxn ang="0">
                  <a:pos x="connsiteX4928" y="connsiteY4928"/>
                </a:cxn>
                <a:cxn ang="0">
                  <a:pos x="connsiteX4929" y="connsiteY4929"/>
                </a:cxn>
                <a:cxn ang="0">
                  <a:pos x="connsiteX4930" y="connsiteY4930"/>
                </a:cxn>
                <a:cxn ang="0">
                  <a:pos x="connsiteX4931" y="connsiteY4931"/>
                </a:cxn>
                <a:cxn ang="0">
                  <a:pos x="connsiteX4932" y="connsiteY4932"/>
                </a:cxn>
                <a:cxn ang="0">
                  <a:pos x="connsiteX4933" y="connsiteY4933"/>
                </a:cxn>
                <a:cxn ang="0">
                  <a:pos x="connsiteX4934" y="connsiteY4934"/>
                </a:cxn>
                <a:cxn ang="0">
                  <a:pos x="connsiteX4935" y="connsiteY4935"/>
                </a:cxn>
                <a:cxn ang="0">
                  <a:pos x="connsiteX4936" y="connsiteY4936"/>
                </a:cxn>
                <a:cxn ang="0">
                  <a:pos x="connsiteX4937" y="connsiteY4937"/>
                </a:cxn>
                <a:cxn ang="0">
                  <a:pos x="connsiteX4938" y="connsiteY4938"/>
                </a:cxn>
                <a:cxn ang="0">
                  <a:pos x="connsiteX4939" y="connsiteY4939"/>
                </a:cxn>
                <a:cxn ang="0">
                  <a:pos x="connsiteX4940" y="connsiteY4940"/>
                </a:cxn>
                <a:cxn ang="0">
                  <a:pos x="connsiteX4941" y="connsiteY4941"/>
                </a:cxn>
                <a:cxn ang="0">
                  <a:pos x="connsiteX4942" y="connsiteY4942"/>
                </a:cxn>
                <a:cxn ang="0">
                  <a:pos x="connsiteX4943" y="connsiteY4943"/>
                </a:cxn>
                <a:cxn ang="0">
                  <a:pos x="connsiteX4944" y="connsiteY4944"/>
                </a:cxn>
                <a:cxn ang="0">
                  <a:pos x="connsiteX4945" y="connsiteY4945"/>
                </a:cxn>
                <a:cxn ang="0">
                  <a:pos x="connsiteX4946" y="connsiteY4946"/>
                </a:cxn>
                <a:cxn ang="0">
                  <a:pos x="connsiteX4947" y="connsiteY4947"/>
                </a:cxn>
                <a:cxn ang="0">
                  <a:pos x="connsiteX4948" y="connsiteY4948"/>
                </a:cxn>
                <a:cxn ang="0">
                  <a:pos x="connsiteX4949" y="connsiteY4949"/>
                </a:cxn>
                <a:cxn ang="0">
                  <a:pos x="connsiteX4950" y="connsiteY4950"/>
                </a:cxn>
                <a:cxn ang="0">
                  <a:pos x="connsiteX4951" y="connsiteY4951"/>
                </a:cxn>
                <a:cxn ang="0">
                  <a:pos x="connsiteX4952" y="connsiteY4952"/>
                </a:cxn>
                <a:cxn ang="0">
                  <a:pos x="connsiteX4953" y="connsiteY4953"/>
                </a:cxn>
                <a:cxn ang="0">
                  <a:pos x="connsiteX4954" y="connsiteY4954"/>
                </a:cxn>
                <a:cxn ang="0">
                  <a:pos x="connsiteX4955" y="connsiteY4955"/>
                </a:cxn>
                <a:cxn ang="0">
                  <a:pos x="connsiteX4956" y="connsiteY4956"/>
                </a:cxn>
                <a:cxn ang="0">
                  <a:pos x="connsiteX4957" y="connsiteY4957"/>
                </a:cxn>
                <a:cxn ang="0">
                  <a:pos x="connsiteX4958" y="connsiteY4958"/>
                </a:cxn>
                <a:cxn ang="0">
                  <a:pos x="connsiteX4959" y="connsiteY4959"/>
                </a:cxn>
                <a:cxn ang="0">
                  <a:pos x="connsiteX4960" y="connsiteY4960"/>
                </a:cxn>
                <a:cxn ang="0">
                  <a:pos x="connsiteX4961" y="connsiteY4961"/>
                </a:cxn>
                <a:cxn ang="0">
                  <a:pos x="connsiteX4962" y="connsiteY4962"/>
                </a:cxn>
                <a:cxn ang="0">
                  <a:pos x="connsiteX4963" y="connsiteY4963"/>
                </a:cxn>
                <a:cxn ang="0">
                  <a:pos x="connsiteX4964" y="connsiteY4964"/>
                </a:cxn>
                <a:cxn ang="0">
                  <a:pos x="connsiteX4965" y="connsiteY4965"/>
                </a:cxn>
                <a:cxn ang="0">
                  <a:pos x="connsiteX4966" y="connsiteY4966"/>
                </a:cxn>
                <a:cxn ang="0">
                  <a:pos x="connsiteX4967" y="connsiteY4967"/>
                </a:cxn>
                <a:cxn ang="0">
                  <a:pos x="connsiteX4968" y="connsiteY4968"/>
                </a:cxn>
                <a:cxn ang="0">
                  <a:pos x="connsiteX4969" y="connsiteY4969"/>
                </a:cxn>
                <a:cxn ang="0">
                  <a:pos x="connsiteX4970" y="connsiteY4970"/>
                </a:cxn>
                <a:cxn ang="0">
                  <a:pos x="connsiteX4971" y="connsiteY4971"/>
                </a:cxn>
                <a:cxn ang="0">
                  <a:pos x="connsiteX4972" y="connsiteY4972"/>
                </a:cxn>
                <a:cxn ang="0">
                  <a:pos x="connsiteX4973" y="connsiteY4973"/>
                </a:cxn>
                <a:cxn ang="0">
                  <a:pos x="connsiteX4974" y="connsiteY4974"/>
                </a:cxn>
                <a:cxn ang="0">
                  <a:pos x="connsiteX4975" y="connsiteY4975"/>
                </a:cxn>
                <a:cxn ang="0">
                  <a:pos x="connsiteX4976" y="connsiteY4976"/>
                </a:cxn>
                <a:cxn ang="0">
                  <a:pos x="connsiteX4977" y="connsiteY4977"/>
                </a:cxn>
                <a:cxn ang="0">
                  <a:pos x="connsiteX4978" y="connsiteY4978"/>
                </a:cxn>
                <a:cxn ang="0">
                  <a:pos x="connsiteX4979" y="connsiteY4979"/>
                </a:cxn>
                <a:cxn ang="0">
                  <a:pos x="connsiteX4980" y="connsiteY4980"/>
                </a:cxn>
                <a:cxn ang="0">
                  <a:pos x="connsiteX4981" y="connsiteY4981"/>
                </a:cxn>
                <a:cxn ang="0">
                  <a:pos x="connsiteX4982" y="connsiteY4982"/>
                </a:cxn>
                <a:cxn ang="0">
                  <a:pos x="connsiteX4983" y="connsiteY4983"/>
                </a:cxn>
                <a:cxn ang="0">
                  <a:pos x="connsiteX4984" y="connsiteY4984"/>
                </a:cxn>
                <a:cxn ang="0">
                  <a:pos x="connsiteX4985" y="connsiteY4985"/>
                </a:cxn>
                <a:cxn ang="0">
                  <a:pos x="connsiteX4986" y="connsiteY4986"/>
                </a:cxn>
                <a:cxn ang="0">
                  <a:pos x="connsiteX4987" y="connsiteY4987"/>
                </a:cxn>
                <a:cxn ang="0">
                  <a:pos x="connsiteX4988" y="connsiteY4988"/>
                </a:cxn>
                <a:cxn ang="0">
                  <a:pos x="connsiteX4989" y="connsiteY4989"/>
                </a:cxn>
                <a:cxn ang="0">
                  <a:pos x="connsiteX4990" y="connsiteY4990"/>
                </a:cxn>
                <a:cxn ang="0">
                  <a:pos x="connsiteX4991" y="connsiteY4991"/>
                </a:cxn>
                <a:cxn ang="0">
                  <a:pos x="connsiteX4992" y="connsiteY4992"/>
                </a:cxn>
                <a:cxn ang="0">
                  <a:pos x="connsiteX4993" y="connsiteY4993"/>
                </a:cxn>
                <a:cxn ang="0">
                  <a:pos x="connsiteX4994" y="connsiteY4994"/>
                </a:cxn>
                <a:cxn ang="0">
                  <a:pos x="connsiteX4995" y="connsiteY4995"/>
                </a:cxn>
                <a:cxn ang="0">
                  <a:pos x="connsiteX4996" y="connsiteY4996"/>
                </a:cxn>
                <a:cxn ang="0">
                  <a:pos x="connsiteX4997" y="connsiteY4997"/>
                </a:cxn>
                <a:cxn ang="0">
                  <a:pos x="connsiteX4998" y="connsiteY4998"/>
                </a:cxn>
                <a:cxn ang="0">
                  <a:pos x="connsiteX4999" y="connsiteY4999"/>
                </a:cxn>
                <a:cxn ang="0">
                  <a:pos x="connsiteX5000" y="connsiteY5000"/>
                </a:cxn>
                <a:cxn ang="0">
                  <a:pos x="connsiteX5001" y="connsiteY5001"/>
                </a:cxn>
                <a:cxn ang="0">
                  <a:pos x="connsiteX5002" y="connsiteY5002"/>
                </a:cxn>
                <a:cxn ang="0">
                  <a:pos x="connsiteX5003" y="connsiteY5003"/>
                </a:cxn>
                <a:cxn ang="0">
                  <a:pos x="connsiteX5004" y="connsiteY5004"/>
                </a:cxn>
                <a:cxn ang="0">
                  <a:pos x="connsiteX5005" y="connsiteY5005"/>
                </a:cxn>
                <a:cxn ang="0">
                  <a:pos x="connsiteX5006" y="connsiteY5006"/>
                </a:cxn>
                <a:cxn ang="0">
                  <a:pos x="connsiteX5007" y="connsiteY5007"/>
                </a:cxn>
                <a:cxn ang="0">
                  <a:pos x="connsiteX5008" y="connsiteY5008"/>
                </a:cxn>
                <a:cxn ang="0">
                  <a:pos x="connsiteX5009" y="connsiteY5009"/>
                </a:cxn>
                <a:cxn ang="0">
                  <a:pos x="connsiteX5010" y="connsiteY5010"/>
                </a:cxn>
                <a:cxn ang="0">
                  <a:pos x="connsiteX5011" y="connsiteY5011"/>
                </a:cxn>
                <a:cxn ang="0">
                  <a:pos x="connsiteX5012" y="connsiteY5012"/>
                </a:cxn>
                <a:cxn ang="0">
                  <a:pos x="connsiteX5013" y="connsiteY5013"/>
                </a:cxn>
                <a:cxn ang="0">
                  <a:pos x="connsiteX5014" y="connsiteY5014"/>
                </a:cxn>
                <a:cxn ang="0">
                  <a:pos x="connsiteX5015" y="connsiteY5015"/>
                </a:cxn>
                <a:cxn ang="0">
                  <a:pos x="connsiteX5016" y="connsiteY5016"/>
                </a:cxn>
                <a:cxn ang="0">
                  <a:pos x="connsiteX5017" y="connsiteY5017"/>
                </a:cxn>
                <a:cxn ang="0">
                  <a:pos x="connsiteX5018" y="connsiteY5018"/>
                </a:cxn>
                <a:cxn ang="0">
                  <a:pos x="connsiteX5019" y="connsiteY5019"/>
                </a:cxn>
                <a:cxn ang="0">
                  <a:pos x="connsiteX5020" y="connsiteY5020"/>
                </a:cxn>
                <a:cxn ang="0">
                  <a:pos x="connsiteX5021" y="connsiteY5021"/>
                </a:cxn>
                <a:cxn ang="0">
                  <a:pos x="connsiteX5022" y="connsiteY5022"/>
                </a:cxn>
                <a:cxn ang="0">
                  <a:pos x="connsiteX5023" y="connsiteY5023"/>
                </a:cxn>
                <a:cxn ang="0">
                  <a:pos x="connsiteX5024" y="connsiteY5024"/>
                </a:cxn>
                <a:cxn ang="0">
                  <a:pos x="connsiteX5025" y="connsiteY5025"/>
                </a:cxn>
                <a:cxn ang="0">
                  <a:pos x="connsiteX5026" y="connsiteY5026"/>
                </a:cxn>
                <a:cxn ang="0">
                  <a:pos x="connsiteX5027" y="connsiteY5027"/>
                </a:cxn>
                <a:cxn ang="0">
                  <a:pos x="connsiteX5028" y="connsiteY5028"/>
                </a:cxn>
                <a:cxn ang="0">
                  <a:pos x="connsiteX5029" y="connsiteY5029"/>
                </a:cxn>
                <a:cxn ang="0">
                  <a:pos x="connsiteX5030" y="connsiteY5030"/>
                </a:cxn>
                <a:cxn ang="0">
                  <a:pos x="connsiteX5031" y="connsiteY5031"/>
                </a:cxn>
                <a:cxn ang="0">
                  <a:pos x="connsiteX5032" y="connsiteY5032"/>
                </a:cxn>
                <a:cxn ang="0">
                  <a:pos x="connsiteX5033" y="connsiteY5033"/>
                </a:cxn>
                <a:cxn ang="0">
                  <a:pos x="connsiteX5034" y="connsiteY5034"/>
                </a:cxn>
                <a:cxn ang="0">
                  <a:pos x="connsiteX5035" y="connsiteY5035"/>
                </a:cxn>
                <a:cxn ang="0">
                  <a:pos x="connsiteX5036" y="connsiteY5036"/>
                </a:cxn>
                <a:cxn ang="0">
                  <a:pos x="connsiteX5037" y="connsiteY5037"/>
                </a:cxn>
                <a:cxn ang="0">
                  <a:pos x="connsiteX5038" y="connsiteY5038"/>
                </a:cxn>
                <a:cxn ang="0">
                  <a:pos x="connsiteX5039" y="connsiteY5039"/>
                </a:cxn>
                <a:cxn ang="0">
                  <a:pos x="connsiteX5040" y="connsiteY5040"/>
                </a:cxn>
                <a:cxn ang="0">
                  <a:pos x="connsiteX5041" y="connsiteY5041"/>
                </a:cxn>
                <a:cxn ang="0">
                  <a:pos x="connsiteX5042" y="connsiteY5042"/>
                </a:cxn>
                <a:cxn ang="0">
                  <a:pos x="connsiteX5043" y="connsiteY5043"/>
                </a:cxn>
                <a:cxn ang="0">
                  <a:pos x="connsiteX5044" y="connsiteY5044"/>
                </a:cxn>
                <a:cxn ang="0">
                  <a:pos x="connsiteX5045" y="connsiteY5045"/>
                </a:cxn>
                <a:cxn ang="0">
                  <a:pos x="connsiteX5046" y="connsiteY5046"/>
                </a:cxn>
                <a:cxn ang="0">
                  <a:pos x="connsiteX5047" y="connsiteY5047"/>
                </a:cxn>
                <a:cxn ang="0">
                  <a:pos x="connsiteX5048" y="connsiteY5048"/>
                </a:cxn>
                <a:cxn ang="0">
                  <a:pos x="connsiteX5049" y="connsiteY5049"/>
                </a:cxn>
                <a:cxn ang="0">
                  <a:pos x="connsiteX5050" y="connsiteY5050"/>
                </a:cxn>
                <a:cxn ang="0">
                  <a:pos x="connsiteX5051" y="connsiteY5051"/>
                </a:cxn>
                <a:cxn ang="0">
                  <a:pos x="connsiteX5052" y="connsiteY5052"/>
                </a:cxn>
                <a:cxn ang="0">
                  <a:pos x="connsiteX5053" y="connsiteY5053"/>
                </a:cxn>
                <a:cxn ang="0">
                  <a:pos x="connsiteX5054" y="connsiteY5054"/>
                </a:cxn>
                <a:cxn ang="0">
                  <a:pos x="connsiteX5055" y="connsiteY5055"/>
                </a:cxn>
                <a:cxn ang="0">
                  <a:pos x="connsiteX5056" y="connsiteY5056"/>
                </a:cxn>
                <a:cxn ang="0">
                  <a:pos x="connsiteX5057" y="connsiteY5057"/>
                </a:cxn>
                <a:cxn ang="0">
                  <a:pos x="connsiteX5058" y="connsiteY5058"/>
                </a:cxn>
                <a:cxn ang="0">
                  <a:pos x="connsiteX5059" y="connsiteY5059"/>
                </a:cxn>
                <a:cxn ang="0">
                  <a:pos x="connsiteX5060" y="connsiteY5060"/>
                </a:cxn>
                <a:cxn ang="0">
                  <a:pos x="connsiteX5061" y="connsiteY5061"/>
                </a:cxn>
                <a:cxn ang="0">
                  <a:pos x="connsiteX5062" y="connsiteY5062"/>
                </a:cxn>
                <a:cxn ang="0">
                  <a:pos x="connsiteX5063" y="connsiteY5063"/>
                </a:cxn>
                <a:cxn ang="0">
                  <a:pos x="connsiteX5064" y="connsiteY5064"/>
                </a:cxn>
                <a:cxn ang="0">
                  <a:pos x="connsiteX5065" y="connsiteY5065"/>
                </a:cxn>
                <a:cxn ang="0">
                  <a:pos x="connsiteX5066" y="connsiteY5066"/>
                </a:cxn>
                <a:cxn ang="0">
                  <a:pos x="connsiteX5067" y="connsiteY5067"/>
                </a:cxn>
                <a:cxn ang="0">
                  <a:pos x="connsiteX5068" y="connsiteY5068"/>
                </a:cxn>
                <a:cxn ang="0">
                  <a:pos x="connsiteX5069" y="connsiteY5069"/>
                </a:cxn>
                <a:cxn ang="0">
                  <a:pos x="connsiteX5070" y="connsiteY5070"/>
                </a:cxn>
                <a:cxn ang="0">
                  <a:pos x="connsiteX5071" y="connsiteY5071"/>
                </a:cxn>
                <a:cxn ang="0">
                  <a:pos x="connsiteX5072" y="connsiteY5072"/>
                </a:cxn>
                <a:cxn ang="0">
                  <a:pos x="connsiteX5073" y="connsiteY5073"/>
                </a:cxn>
                <a:cxn ang="0">
                  <a:pos x="connsiteX5074" y="connsiteY5074"/>
                </a:cxn>
                <a:cxn ang="0">
                  <a:pos x="connsiteX5075" y="connsiteY5075"/>
                </a:cxn>
                <a:cxn ang="0">
                  <a:pos x="connsiteX5076" y="connsiteY5076"/>
                </a:cxn>
                <a:cxn ang="0">
                  <a:pos x="connsiteX5077" y="connsiteY5077"/>
                </a:cxn>
                <a:cxn ang="0">
                  <a:pos x="connsiteX5078" y="connsiteY5078"/>
                </a:cxn>
                <a:cxn ang="0">
                  <a:pos x="connsiteX5079" y="connsiteY5079"/>
                </a:cxn>
                <a:cxn ang="0">
                  <a:pos x="connsiteX5080" y="connsiteY5080"/>
                </a:cxn>
                <a:cxn ang="0">
                  <a:pos x="connsiteX5081" y="connsiteY5081"/>
                </a:cxn>
                <a:cxn ang="0">
                  <a:pos x="connsiteX5082" y="connsiteY5082"/>
                </a:cxn>
                <a:cxn ang="0">
                  <a:pos x="connsiteX5083" y="connsiteY5083"/>
                </a:cxn>
                <a:cxn ang="0">
                  <a:pos x="connsiteX5084" y="connsiteY5084"/>
                </a:cxn>
                <a:cxn ang="0">
                  <a:pos x="connsiteX5085" y="connsiteY5085"/>
                </a:cxn>
                <a:cxn ang="0">
                  <a:pos x="connsiteX5086" y="connsiteY5086"/>
                </a:cxn>
                <a:cxn ang="0">
                  <a:pos x="connsiteX5087" y="connsiteY5087"/>
                </a:cxn>
                <a:cxn ang="0">
                  <a:pos x="connsiteX5088" y="connsiteY5088"/>
                </a:cxn>
                <a:cxn ang="0">
                  <a:pos x="connsiteX5089" y="connsiteY5089"/>
                </a:cxn>
                <a:cxn ang="0">
                  <a:pos x="connsiteX5090" y="connsiteY5090"/>
                </a:cxn>
                <a:cxn ang="0">
                  <a:pos x="connsiteX5091" y="connsiteY5091"/>
                </a:cxn>
                <a:cxn ang="0">
                  <a:pos x="connsiteX5092" y="connsiteY5092"/>
                </a:cxn>
                <a:cxn ang="0">
                  <a:pos x="connsiteX5093" y="connsiteY5093"/>
                </a:cxn>
                <a:cxn ang="0">
                  <a:pos x="connsiteX5094" y="connsiteY5094"/>
                </a:cxn>
                <a:cxn ang="0">
                  <a:pos x="connsiteX5095" y="connsiteY5095"/>
                </a:cxn>
                <a:cxn ang="0">
                  <a:pos x="connsiteX5096" y="connsiteY5096"/>
                </a:cxn>
                <a:cxn ang="0">
                  <a:pos x="connsiteX5097" y="connsiteY5097"/>
                </a:cxn>
                <a:cxn ang="0">
                  <a:pos x="connsiteX5098" y="connsiteY5098"/>
                </a:cxn>
                <a:cxn ang="0">
                  <a:pos x="connsiteX5099" y="connsiteY5099"/>
                </a:cxn>
                <a:cxn ang="0">
                  <a:pos x="connsiteX5100" y="connsiteY5100"/>
                </a:cxn>
                <a:cxn ang="0">
                  <a:pos x="connsiteX5101" y="connsiteY5101"/>
                </a:cxn>
                <a:cxn ang="0">
                  <a:pos x="connsiteX5102" y="connsiteY5102"/>
                </a:cxn>
                <a:cxn ang="0">
                  <a:pos x="connsiteX5103" y="connsiteY5103"/>
                </a:cxn>
                <a:cxn ang="0">
                  <a:pos x="connsiteX5104" y="connsiteY5104"/>
                </a:cxn>
                <a:cxn ang="0">
                  <a:pos x="connsiteX5105" y="connsiteY5105"/>
                </a:cxn>
                <a:cxn ang="0">
                  <a:pos x="connsiteX5106" y="connsiteY5106"/>
                </a:cxn>
                <a:cxn ang="0">
                  <a:pos x="connsiteX5107" y="connsiteY5107"/>
                </a:cxn>
                <a:cxn ang="0">
                  <a:pos x="connsiteX5108" y="connsiteY5108"/>
                </a:cxn>
                <a:cxn ang="0">
                  <a:pos x="connsiteX5109" y="connsiteY5109"/>
                </a:cxn>
                <a:cxn ang="0">
                  <a:pos x="connsiteX5110" y="connsiteY5110"/>
                </a:cxn>
                <a:cxn ang="0">
                  <a:pos x="connsiteX5111" y="connsiteY5111"/>
                </a:cxn>
                <a:cxn ang="0">
                  <a:pos x="connsiteX5112" y="connsiteY5112"/>
                </a:cxn>
                <a:cxn ang="0">
                  <a:pos x="connsiteX5113" y="connsiteY5113"/>
                </a:cxn>
                <a:cxn ang="0">
                  <a:pos x="connsiteX5114" y="connsiteY5114"/>
                </a:cxn>
                <a:cxn ang="0">
                  <a:pos x="connsiteX5115" y="connsiteY5115"/>
                </a:cxn>
                <a:cxn ang="0">
                  <a:pos x="connsiteX5116" y="connsiteY5116"/>
                </a:cxn>
                <a:cxn ang="0">
                  <a:pos x="connsiteX5117" y="connsiteY5117"/>
                </a:cxn>
                <a:cxn ang="0">
                  <a:pos x="connsiteX5118" y="connsiteY5118"/>
                </a:cxn>
                <a:cxn ang="0">
                  <a:pos x="connsiteX5119" y="connsiteY5119"/>
                </a:cxn>
                <a:cxn ang="0">
                  <a:pos x="connsiteX5120" y="connsiteY5120"/>
                </a:cxn>
                <a:cxn ang="0">
                  <a:pos x="connsiteX5121" y="connsiteY5121"/>
                </a:cxn>
                <a:cxn ang="0">
                  <a:pos x="connsiteX5122" y="connsiteY5122"/>
                </a:cxn>
                <a:cxn ang="0">
                  <a:pos x="connsiteX5123" y="connsiteY5123"/>
                </a:cxn>
                <a:cxn ang="0">
                  <a:pos x="connsiteX5124" y="connsiteY5124"/>
                </a:cxn>
                <a:cxn ang="0">
                  <a:pos x="connsiteX5125" y="connsiteY5125"/>
                </a:cxn>
                <a:cxn ang="0">
                  <a:pos x="connsiteX5126" y="connsiteY5126"/>
                </a:cxn>
                <a:cxn ang="0">
                  <a:pos x="connsiteX5127" y="connsiteY5127"/>
                </a:cxn>
                <a:cxn ang="0">
                  <a:pos x="connsiteX5128" y="connsiteY5128"/>
                </a:cxn>
                <a:cxn ang="0">
                  <a:pos x="connsiteX5129" y="connsiteY5129"/>
                </a:cxn>
                <a:cxn ang="0">
                  <a:pos x="connsiteX5130" y="connsiteY5130"/>
                </a:cxn>
                <a:cxn ang="0">
                  <a:pos x="connsiteX5131" y="connsiteY5131"/>
                </a:cxn>
                <a:cxn ang="0">
                  <a:pos x="connsiteX5132" y="connsiteY5132"/>
                </a:cxn>
                <a:cxn ang="0">
                  <a:pos x="connsiteX5133" y="connsiteY5133"/>
                </a:cxn>
                <a:cxn ang="0">
                  <a:pos x="connsiteX5134" y="connsiteY5134"/>
                </a:cxn>
                <a:cxn ang="0">
                  <a:pos x="connsiteX5135" y="connsiteY5135"/>
                </a:cxn>
                <a:cxn ang="0">
                  <a:pos x="connsiteX5136" y="connsiteY5136"/>
                </a:cxn>
                <a:cxn ang="0">
                  <a:pos x="connsiteX5137" y="connsiteY5137"/>
                </a:cxn>
                <a:cxn ang="0">
                  <a:pos x="connsiteX5138" y="connsiteY5138"/>
                </a:cxn>
                <a:cxn ang="0">
                  <a:pos x="connsiteX5139" y="connsiteY5139"/>
                </a:cxn>
                <a:cxn ang="0">
                  <a:pos x="connsiteX5140" y="connsiteY5140"/>
                </a:cxn>
                <a:cxn ang="0">
                  <a:pos x="connsiteX5141" y="connsiteY5141"/>
                </a:cxn>
                <a:cxn ang="0">
                  <a:pos x="connsiteX5142" y="connsiteY5142"/>
                </a:cxn>
                <a:cxn ang="0">
                  <a:pos x="connsiteX5143" y="connsiteY5143"/>
                </a:cxn>
                <a:cxn ang="0">
                  <a:pos x="connsiteX5144" y="connsiteY5144"/>
                </a:cxn>
                <a:cxn ang="0">
                  <a:pos x="connsiteX5145" y="connsiteY5145"/>
                </a:cxn>
                <a:cxn ang="0">
                  <a:pos x="connsiteX5146" y="connsiteY5146"/>
                </a:cxn>
                <a:cxn ang="0">
                  <a:pos x="connsiteX5147" y="connsiteY5147"/>
                </a:cxn>
                <a:cxn ang="0">
                  <a:pos x="connsiteX5148" y="connsiteY5148"/>
                </a:cxn>
                <a:cxn ang="0">
                  <a:pos x="connsiteX5149" y="connsiteY5149"/>
                </a:cxn>
                <a:cxn ang="0">
                  <a:pos x="connsiteX5150" y="connsiteY5150"/>
                </a:cxn>
                <a:cxn ang="0">
                  <a:pos x="connsiteX5151" y="connsiteY5151"/>
                </a:cxn>
                <a:cxn ang="0">
                  <a:pos x="connsiteX5152" y="connsiteY5152"/>
                </a:cxn>
                <a:cxn ang="0">
                  <a:pos x="connsiteX5153" y="connsiteY5153"/>
                </a:cxn>
                <a:cxn ang="0">
                  <a:pos x="connsiteX5154" y="connsiteY5154"/>
                </a:cxn>
                <a:cxn ang="0">
                  <a:pos x="connsiteX5155" y="connsiteY5155"/>
                </a:cxn>
                <a:cxn ang="0">
                  <a:pos x="connsiteX5156" y="connsiteY5156"/>
                </a:cxn>
                <a:cxn ang="0">
                  <a:pos x="connsiteX5157" y="connsiteY5157"/>
                </a:cxn>
                <a:cxn ang="0">
                  <a:pos x="connsiteX5158" y="connsiteY5158"/>
                </a:cxn>
                <a:cxn ang="0">
                  <a:pos x="connsiteX5159" y="connsiteY5159"/>
                </a:cxn>
                <a:cxn ang="0">
                  <a:pos x="connsiteX5160" y="connsiteY5160"/>
                </a:cxn>
                <a:cxn ang="0">
                  <a:pos x="connsiteX5161" y="connsiteY5161"/>
                </a:cxn>
                <a:cxn ang="0">
                  <a:pos x="connsiteX5162" y="connsiteY5162"/>
                </a:cxn>
                <a:cxn ang="0">
                  <a:pos x="connsiteX5163" y="connsiteY5163"/>
                </a:cxn>
                <a:cxn ang="0">
                  <a:pos x="connsiteX5164" y="connsiteY5164"/>
                </a:cxn>
                <a:cxn ang="0">
                  <a:pos x="connsiteX5165" y="connsiteY5165"/>
                </a:cxn>
                <a:cxn ang="0">
                  <a:pos x="connsiteX5166" y="connsiteY5166"/>
                </a:cxn>
                <a:cxn ang="0">
                  <a:pos x="connsiteX5167" y="connsiteY5167"/>
                </a:cxn>
                <a:cxn ang="0">
                  <a:pos x="connsiteX5168" y="connsiteY5168"/>
                </a:cxn>
                <a:cxn ang="0">
                  <a:pos x="connsiteX5169" y="connsiteY5169"/>
                </a:cxn>
                <a:cxn ang="0">
                  <a:pos x="connsiteX5170" y="connsiteY5170"/>
                </a:cxn>
                <a:cxn ang="0">
                  <a:pos x="connsiteX5171" y="connsiteY5171"/>
                </a:cxn>
                <a:cxn ang="0">
                  <a:pos x="connsiteX5172" y="connsiteY5172"/>
                </a:cxn>
                <a:cxn ang="0">
                  <a:pos x="connsiteX5173" y="connsiteY5173"/>
                </a:cxn>
                <a:cxn ang="0">
                  <a:pos x="connsiteX5174" y="connsiteY5174"/>
                </a:cxn>
                <a:cxn ang="0">
                  <a:pos x="connsiteX5175" y="connsiteY5175"/>
                </a:cxn>
                <a:cxn ang="0">
                  <a:pos x="connsiteX5176" y="connsiteY5176"/>
                </a:cxn>
                <a:cxn ang="0">
                  <a:pos x="connsiteX5177" y="connsiteY5177"/>
                </a:cxn>
                <a:cxn ang="0">
                  <a:pos x="connsiteX5178" y="connsiteY5178"/>
                </a:cxn>
                <a:cxn ang="0">
                  <a:pos x="connsiteX5179" y="connsiteY5179"/>
                </a:cxn>
                <a:cxn ang="0">
                  <a:pos x="connsiteX5180" y="connsiteY5180"/>
                </a:cxn>
                <a:cxn ang="0">
                  <a:pos x="connsiteX5181" y="connsiteY5181"/>
                </a:cxn>
                <a:cxn ang="0">
                  <a:pos x="connsiteX5182" y="connsiteY5182"/>
                </a:cxn>
                <a:cxn ang="0">
                  <a:pos x="connsiteX5183" y="connsiteY5183"/>
                </a:cxn>
                <a:cxn ang="0">
                  <a:pos x="connsiteX5184" y="connsiteY5184"/>
                </a:cxn>
                <a:cxn ang="0">
                  <a:pos x="connsiteX5185" y="connsiteY5185"/>
                </a:cxn>
                <a:cxn ang="0">
                  <a:pos x="connsiteX5186" y="connsiteY5186"/>
                </a:cxn>
                <a:cxn ang="0">
                  <a:pos x="connsiteX5187" y="connsiteY5187"/>
                </a:cxn>
                <a:cxn ang="0">
                  <a:pos x="connsiteX5188" y="connsiteY5188"/>
                </a:cxn>
                <a:cxn ang="0">
                  <a:pos x="connsiteX5189" y="connsiteY5189"/>
                </a:cxn>
                <a:cxn ang="0">
                  <a:pos x="connsiteX5190" y="connsiteY5190"/>
                </a:cxn>
                <a:cxn ang="0">
                  <a:pos x="connsiteX5191" y="connsiteY5191"/>
                </a:cxn>
                <a:cxn ang="0">
                  <a:pos x="connsiteX5192" y="connsiteY5192"/>
                </a:cxn>
                <a:cxn ang="0">
                  <a:pos x="connsiteX5193" y="connsiteY5193"/>
                </a:cxn>
                <a:cxn ang="0">
                  <a:pos x="connsiteX5194" y="connsiteY5194"/>
                </a:cxn>
                <a:cxn ang="0">
                  <a:pos x="connsiteX5195" y="connsiteY5195"/>
                </a:cxn>
                <a:cxn ang="0">
                  <a:pos x="connsiteX5196" y="connsiteY5196"/>
                </a:cxn>
                <a:cxn ang="0">
                  <a:pos x="connsiteX5197" y="connsiteY5197"/>
                </a:cxn>
                <a:cxn ang="0">
                  <a:pos x="connsiteX5198" y="connsiteY5198"/>
                </a:cxn>
                <a:cxn ang="0">
                  <a:pos x="connsiteX5199" y="connsiteY5199"/>
                </a:cxn>
                <a:cxn ang="0">
                  <a:pos x="connsiteX5200" y="connsiteY5200"/>
                </a:cxn>
                <a:cxn ang="0">
                  <a:pos x="connsiteX5201" y="connsiteY5201"/>
                </a:cxn>
                <a:cxn ang="0">
                  <a:pos x="connsiteX5202" y="connsiteY5202"/>
                </a:cxn>
                <a:cxn ang="0">
                  <a:pos x="connsiteX5203" y="connsiteY5203"/>
                </a:cxn>
                <a:cxn ang="0">
                  <a:pos x="connsiteX5204" y="connsiteY5204"/>
                </a:cxn>
                <a:cxn ang="0">
                  <a:pos x="connsiteX5205" y="connsiteY5205"/>
                </a:cxn>
                <a:cxn ang="0">
                  <a:pos x="connsiteX5206" y="connsiteY5206"/>
                </a:cxn>
                <a:cxn ang="0">
                  <a:pos x="connsiteX5207" y="connsiteY5207"/>
                </a:cxn>
                <a:cxn ang="0">
                  <a:pos x="connsiteX5208" y="connsiteY5208"/>
                </a:cxn>
                <a:cxn ang="0">
                  <a:pos x="connsiteX5209" y="connsiteY5209"/>
                </a:cxn>
                <a:cxn ang="0">
                  <a:pos x="connsiteX5210" y="connsiteY5210"/>
                </a:cxn>
                <a:cxn ang="0">
                  <a:pos x="connsiteX5211" y="connsiteY5211"/>
                </a:cxn>
                <a:cxn ang="0">
                  <a:pos x="connsiteX5212" y="connsiteY5212"/>
                </a:cxn>
                <a:cxn ang="0">
                  <a:pos x="connsiteX5213" y="connsiteY5213"/>
                </a:cxn>
                <a:cxn ang="0">
                  <a:pos x="connsiteX5214" y="connsiteY5214"/>
                </a:cxn>
                <a:cxn ang="0">
                  <a:pos x="connsiteX5215" y="connsiteY5215"/>
                </a:cxn>
                <a:cxn ang="0">
                  <a:pos x="connsiteX5216" y="connsiteY5216"/>
                </a:cxn>
                <a:cxn ang="0">
                  <a:pos x="connsiteX5217" y="connsiteY5217"/>
                </a:cxn>
                <a:cxn ang="0">
                  <a:pos x="connsiteX5218" y="connsiteY5218"/>
                </a:cxn>
                <a:cxn ang="0">
                  <a:pos x="connsiteX5219" y="connsiteY5219"/>
                </a:cxn>
                <a:cxn ang="0">
                  <a:pos x="connsiteX5220" y="connsiteY5220"/>
                </a:cxn>
                <a:cxn ang="0">
                  <a:pos x="connsiteX5221" y="connsiteY5221"/>
                </a:cxn>
                <a:cxn ang="0">
                  <a:pos x="connsiteX5222" y="connsiteY5222"/>
                </a:cxn>
                <a:cxn ang="0">
                  <a:pos x="connsiteX5223" y="connsiteY5223"/>
                </a:cxn>
                <a:cxn ang="0">
                  <a:pos x="connsiteX5224" y="connsiteY5224"/>
                </a:cxn>
                <a:cxn ang="0">
                  <a:pos x="connsiteX5225" y="connsiteY5225"/>
                </a:cxn>
                <a:cxn ang="0">
                  <a:pos x="connsiteX5226" y="connsiteY5226"/>
                </a:cxn>
                <a:cxn ang="0">
                  <a:pos x="connsiteX5227" y="connsiteY5227"/>
                </a:cxn>
                <a:cxn ang="0">
                  <a:pos x="connsiteX5228" y="connsiteY5228"/>
                </a:cxn>
                <a:cxn ang="0">
                  <a:pos x="connsiteX5229" y="connsiteY5229"/>
                </a:cxn>
                <a:cxn ang="0">
                  <a:pos x="connsiteX5230" y="connsiteY5230"/>
                </a:cxn>
                <a:cxn ang="0">
                  <a:pos x="connsiteX5231" y="connsiteY5231"/>
                </a:cxn>
                <a:cxn ang="0">
                  <a:pos x="connsiteX5232" y="connsiteY5232"/>
                </a:cxn>
                <a:cxn ang="0">
                  <a:pos x="connsiteX5233" y="connsiteY5233"/>
                </a:cxn>
                <a:cxn ang="0">
                  <a:pos x="connsiteX5234" y="connsiteY5234"/>
                </a:cxn>
                <a:cxn ang="0">
                  <a:pos x="connsiteX5235" y="connsiteY5235"/>
                </a:cxn>
                <a:cxn ang="0">
                  <a:pos x="connsiteX5236" y="connsiteY5236"/>
                </a:cxn>
                <a:cxn ang="0">
                  <a:pos x="connsiteX5237" y="connsiteY5237"/>
                </a:cxn>
                <a:cxn ang="0">
                  <a:pos x="connsiteX5238" y="connsiteY5238"/>
                </a:cxn>
                <a:cxn ang="0">
                  <a:pos x="connsiteX5239" y="connsiteY5239"/>
                </a:cxn>
                <a:cxn ang="0">
                  <a:pos x="connsiteX5240" y="connsiteY5240"/>
                </a:cxn>
                <a:cxn ang="0">
                  <a:pos x="connsiteX5241" y="connsiteY5241"/>
                </a:cxn>
                <a:cxn ang="0">
                  <a:pos x="connsiteX5242" y="connsiteY5242"/>
                </a:cxn>
                <a:cxn ang="0">
                  <a:pos x="connsiteX5243" y="connsiteY5243"/>
                </a:cxn>
                <a:cxn ang="0">
                  <a:pos x="connsiteX5244" y="connsiteY5244"/>
                </a:cxn>
                <a:cxn ang="0">
                  <a:pos x="connsiteX5245" y="connsiteY5245"/>
                </a:cxn>
                <a:cxn ang="0">
                  <a:pos x="connsiteX5246" y="connsiteY5246"/>
                </a:cxn>
                <a:cxn ang="0">
                  <a:pos x="connsiteX5247" y="connsiteY5247"/>
                </a:cxn>
                <a:cxn ang="0">
                  <a:pos x="connsiteX5248" y="connsiteY5248"/>
                </a:cxn>
                <a:cxn ang="0">
                  <a:pos x="connsiteX5249" y="connsiteY5249"/>
                </a:cxn>
                <a:cxn ang="0">
                  <a:pos x="connsiteX5250" y="connsiteY5250"/>
                </a:cxn>
                <a:cxn ang="0">
                  <a:pos x="connsiteX5251" y="connsiteY5251"/>
                </a:cxn>
                <a:cxn ang="0">
                  <a:pos x="connsiteX5252" y="connsiteY5252"/>
                </a:cxn>
                <a:cxn ang="0">
                  <a:pos x="connsiteX5253" y="connsiteY5253"/>
                </a:cxn>
                <a:cxn ang="0">
                  <a:pos x="connsiteX5254" y="connsiteY5254"/>
                </a:cxn>
                <a:cxn ang="0">
                  <a:pos x="connsiteX5255" y="connsiteY5255"/>
                </a:cxn>
                <a:cxn ang="0">
                  <a:pos x="connsiteX5256" y="connsiteY5256"/>
                </a:cxn>
                <a:cxn ang="0">
                  <a:pos x="connsiteX5257" y="connsiteY5257"/>
                </a:cxn>
                <a:cxn ang="0">
                  <a:pos x="connsiteX5258" y="connsiteY5258"/>
                </a:cxn>
                <a:cxn ang="0">
                  <a:pos x="connsiteX5259" y="connsiteY5259"/>
                </a:cxn>
                <a:cxn ang="0">
                  <a:pos x="connsiteX5260" y="connsiteY5260"/>
                </a:cxn>
                <a:cxn ang="0">
                  <a:pos x="connsiteX5261" y="connsiteY5261"/>
                </a:cxn>
                <a:cxn ang="0">
                  <a:pos x="connsiteX5262" y="connsiteY5262"/>
                </a:cxn>
                <a:cxn ang="0">
                  <a:pos x="connsiteX5263" y="connsiteY5263"/>
                </a:cxn>
                <a:cxn ang="0">
                  <a:pos x="connsiteX5264" y="connsiteY5264"/>
                </a:cxn>
                <a:cxn ang="0">
                  <a:pos x="connsiteX5265" y="connsiteY5265"/>
                </a:cxn>
                <a:cxn ang="0">
                  <a:pos x="connsiteX5266" y="connsiteY5266"/>
                </a:cxn>
                <a:cxn ang="0">
                  <a:pos x="connsiteX5267" y="connsiteY5267"/>
                </a:cxn>
                <a:cxn ang="0">
                  <a:pos x="connsiteX5268" y="connsiteY5268"/>
                </a:cxn>
                <a:cxn ang="0">
                  <a:pos x="connsiteX5269" y="connsiteY5269"/>
                </a:cxn>
                <a:cxn ang="0">
                  <a:pos x="connsiteX5270" y="connsiteY5270"/>
                </a:cxn>
                <a:cxn ang="0">
                  <a:pos x="connsiteX5271" y="connsiteY5271"/>
                </a:cxn>
                <a:cxn ang="0">
                  <a:pos x="connsiteX5272" y="connsiteY5272"/>
                </a:cxn>
                <a:cxn ang="0">
                  <a:pos x="connsiteX5273" y="connsiteY5273"/>
                </a:cxn>
                <a:cxn ang="0">
                  <a:pos x="connsiteX5274" y="connsiteY5274"/>
                </a:cxn>
                <a:cxn ang="0">
                  <a:pos x="connsiteX5275" y="connsiteY5275"/>
                </a:cxn>
                <a:cxn ang="0">
                  <a:pos x="connsiteX5276" y="connsiteY5276"/>
                </a:cxn>
                <a:cxn ang="0">
                  <a:pos x="connsiteX5277" y="connsiteY5277"/>
                </a:cxn>
                <a:cxn ang="0">
                  <a:pos x="connsiteX5278" y="connsiteY5278"/>
                </a:cxn>
                <a:cxn ang="0">
                  <a:pos x="connsiteX5279" y="connsiteY5279"/>
                </a:cxn>
                <a:cxn ang="0">
                  <a:pos x="connsiteX5280" y="connsiteY5280"/>
                </a:cxn>
                <a:cxn ang="0">
                  <a:pos x="connsiteX5281" y="connsiteY5281"/>
                </a:cxn>
                <a:cxn ang="0">
                  <a:pos x="connsiteX5282" y="connsiteY5282"/>
                </a:cxn>
                <a:cxn ang="0">
                  <a:pos x="connsiteX5283" y="connsiteY5283"/>
                </a:cxn>
                <a:cxn ang="0">
                  <a:pos x="connsiteX5284" y="connsiteY5284"/>
                </a:cxn>
                <a:cxn ang="0">
                  <a:pos x="connsiteX5285" y="connsiteY5285"/>
                </a:cxn>
                <a:cxn ang="0">
                  <a:pos x="connsiteX5286" y="connsiteY5286"/>
                </a:cxn>
                <a:cxn ang="0">
                  <a:pos x="connsiteX5287" y="connsiteY5287"/>
                </a:cxn>
                <a:cxn ang="0">
                  <a:pos x="connsiteX5288" y="connsiteY5288"/>
                </a:cxn>
                <a:cxn ang="0">
                  <a:pos x="connsiteX5289" y="connsiteY5289"/>
                </a:cxn>
                <a:cxn ang="0">
                  <a:pos x="connsiteX5290" y="connsiteY5290"/>
                </a:cxn>
                <a:cxn ang="0">
                  <a:pos x="connsiteX5291" y="connsiteY5291"/>
                </a:cxn>
                <a:cxn ang="0">
                  <a:pos x="connsiteX5292" y="connsiteY5292"/>
                </a:cxn>
                <a:cxn ang="0">
                  <a:pos x="connsiteX5293" y="connsiteY5293"/>
                </a:cxn>
                <a:cxn ang="0">
                  <a:pos x="connsiteX5294" y="connsiteY5294"/>
                </a:cxn>
                <a:cxn ang="0">
                  <a:pos x="connsiteX5295" y="connsiteY5295"/>
                </a:cxn>
                <a:cxn ang="0">
                  <a:pos x="connsiteX5296" y="connsiteY5296"/>
                </a:cxn>
                <a:cxn ang="0">
                  <a:pos x="connsiteX5297" y="connsiteY5297"/>
                </a:cxn>
                <a:cxn ang="0">
                  <a:pos x="connsiteX5298" y="connsiteY5298"/>
                </a:cxn>
                <a:cxn ang="0">
                  <a:pos x="connsiteX5299" y="connsiteY5299"/>
                </a:cxn>
                <a:cxn ang="0">
                  <a:pos x="connsiteX5300" y="connsiteY5300"/>
                </a:cxn>
                <a:cxn ang="0">
                  <a:pos x="connsiteX5301" y="connsiteY5301"/>
                </a:cxn>
                <a:cxn ang="0">
                  <a:pos x="connsiteX5302" y="connsiteY5302"/>
                </a:cxn>
                <a:cxn ang="0">
                  <a:pos x="connsiteX5303" y="connsiteY5303"/>
                </a:cxn>
                <a:cxn ang="0">
                  <a:pos x="connsiteX5304" y="connsiteY5304"/>
                </a:cxn>
                <a:cxn ang="0">
                  <a:pos x="connsiteX5305" y="connsiteY5305"/>
                </a:cxn>
                <a:cxn ang="0">
                  <a:pos x="connsiteX5306" y="connsiteY5306"/>
                </a:cxn>
                <a:cxn ang="0">
                  <a:pos x="connsiteX5307" y="connsiteY5307"/>
                </a:cxn>
                <a:cxn ang="0">
                  <a:pos x="connsiteX5308" y="connsiteY5308"/>
                </a:cxn>
                <a:cxn ang="0">
                  <a:pos x="connsiteX5309" y="connsiteY5309"/>
                </a:cxn>
                <a:cxn ang="0">
                  <a:pos x="connsiteX5310" y="connsiteY5310"/>
                </a:cxn>
                <a:cxn ang="0">
                  <a:pos x="connsiteX5311" y="connsiteY5311"/>
                </a:cxn>
                <a:cxn ang="0">
                  <a:pos x="connsiteX5312" y="connsiteY5312"/>
                </a:cxn>
                <a:cxn ang="0">
                  <a:pos x="connsiteX5313" y="connsiteY5313"/>
                </a:cxn>
                <a:cxn ang="0">
                  <a:pos x="connsiteX5314" y="connsiteY5314"/>
                </a:cxn>
                <a:cxn ang="0">
                  <a:pos x="connsiteX5315" y="connsiteY5315"/>
                </a:cxn>
                <a:cxn ang="0">
                  <a:pos x="connsiteX5316" y="connsiteY5316"/>
                </a:cxn>
                <a:cxn ang="0">
                  <a:pos x="connsiteX5317" y="connsiteY5317"/>
                </a:cxn>
                <a:cxn ang="0">
                  <a:pos x="connsiteX5318" y="connsiteY5318"/>
                </a:cxn>
                <a:cxn ang="0">
                  <a:pos x="connsiteX5319" y="connsiteY5319"/>
                </a:cxn>
                <a:cxn ang="0">
                  <a:pos x="connsiteX5320" y="connsiteY5320"/>
                </a:cxn>
                <a:cxn ang="0">
                  <a:pos x="connsiteX5321" y="connsiteY5321"/>
                </a:cxn>
                <a:cxn ang="0">
                  <a:pos x="connsiteX5322" y="connsiteY5322"/>
                </a:cxn>
                <a:cxn ang="0">
                  <a:pos x="connsiteX5323" y="connsiteY5323"/>
                </a:cxn>
                <a:cxn ang="0">
                  <a:pos x="connsiteX5324" y="connsiteY5324"/>
                </a:cxn>
                <a:cxn ang="0">
                  <a:pos x="connsiteX5325" y="connsiteY5325"/>
                </a:cxn>
                <a:cxn ang="0">
                  <a:pos x="connsiteX5326" y="connsiteY5326"/>
                </a:cxn>
                <a:cxn ang="0">
                  <a:pos x="connsiteX5327" y="connsiteY5327"/>
                </a:cxn>
                <a:cxn ang="0">
                  <a:pos x="connsiteX5328" y="connsiteY5328"/>
                </a:cxn>
                <a:cxn ang="0">
                  <a:pos x="connsiteX5329" y="connsiteY5329"/>
                </a:cxn>
                <a:cxn ang="0">
                  <a:pos x="connsiteX5330" y="connsiteY5330"/>
                </a:cxn>
                <a:cxn ang="0">
                  <a:pos x="connsiteX5331" y="connsiteY5331"/>
                </a:cxn>
                <a:cxn ang="0">
                  <a:pos x="connsiteX5332" y="connsiteY5332"/>
                </a:cxn>
                <a:cxn ang="0">
                  <a:pos x="connsiteX5333" y="connsiteY5333"/>
                </a:cxn>
                <a:cxn ang="0">
                  <a:pos x="connsiteX5334" y="connsiteY5334"/>
                </a:cxn>
                <a:cxn ang="0">
                  <a:pos x="connsiteX5335" y="connsiteY5335"/>
                </a:cxn>
                <a:cxn ang="0">
                  <a:pos x="connsiteX5336" y="connsiteY5336"/>
                </a:cxn>
                <a:cxn ang="0">
                  <a:pos x="connsiteX5337" y="connsiteY5337"/>
                </a:cxn>
                <a:cxn ang="0">
                  <a:pos x="connsiteX5338" y="connsiteY5338"/>
                </a:cxn>
                <a:cxn ang="0">
                  <a:pos x="connsiteX5339" y="connsiteY5339"/>
                </a:cxn>
                <a:cxn ang="0">
                  <a:pos x="connsiteX5340" y="connsiteY5340"/>
                </a:cxn>
                <a:cxn ang="0">
                  <a:pos x="connsiteX5341" y="connsiteY5341"/>
                </a:cxn>
                <a:cxn ang="0">
                  <a:pos x="connsiteX5342" y="connsiteY5342"/>
                </a:cxn>
                <a:cxn ang="0">
                  <a:pos x="connsiteX5343" y="connsiteY5343"/>
                </a:cxn>
                <a:cxn ang="0">
                  <a:pos x="connsiteX5344" y="connsiteY5344"/>
                </a:cxn>
                <a:cxn ang="0">
                  <a:pos x="connsiteX5345" y="connsiteY5345"/>
                </a:cxn>
                <a:cxn ang="0">
                  <a:pos x="connsiteX5346" y="connsiteY5346"/>
                </a:cxn>
                <a:cxn ang="0">
                  <a:pos x="connsiteX5347" y="connsiteY5347"/>
                </a:cxn>
                <a:cxn ang="0">
                  <a:pos x="connsiteX5348" y="connsiteY5348"/>
                </a:cxn>
                <a:cxn ang="0">
                  <a:pos x="connsiteX5349" y="connsiteY5349"/>
                </a:cxn>
                <a:cxn ang="0">
                  <a:pos x="connsiteX5350" y="connsiteY5350"/>
                </a:cxn>
                <a:cxn ang="0">
                  <a:pos x="connsiteX5351" y="connsiteY5351"/>
                </a:cxn>
                <a:cxn ang="0">
                  <a:pos x="connsiteX5352" y="connsiteY5352"/>
                </a:cxn>
                <a:cxn ang="0">
                  <a:pos x="connsiteX5353" y="connsiteY5353"/>
                </a:cxn>
                <a:cxn ang="0">
                  <a:pos x="connsiteX5354" y="connsiteY5354"/>
                </a:cxn>
                <a:cxn ang="0">
                  <a:pos x="connsiteX5355" y="connsiteY5355"/>
                </a:cxn>
                <a:cxn ang="0">
                  <a:pos x="connsiteX5356" y="connsiteY5356"/>
                </a:cxn>
                <a:cxn ang="0">
                  <a:pos x="connsiteX5357" y="connsiteY5357"/>
                </a:cxn>
                <a:cxn ang="0">
                  <a:pos x="connsiteX5358" y="connsiteY5358"/>
                </a:cxn>
                <a:cxn ang="0">
                  <a:pos x="connsiteX5359" y="connsiteY5359"/>
                </a:cxn>
                <a:cxn ang="0">
                  <a:pos x="connsiteX5360" y="connsiteY5360"/>
                </a:cxn>
                <a:cxn ang="0">
                  <a:pos x="connsiteX5361" y="connsiteY5361"/>
                </a:cxn>
                <a:cxn ang="0">
                  <a:pos x="connsiteX5362" y="connsiteY5362"/>
                </a:cxn>
                <a:cxn ang="0">
                  <a:pos x="connsiteX5363" y="connsiteY5363"/>
                </a:cxn>
                <a:cxn ang="0">
                  <a:pos x="connsiteX5364" y="connsiteY5364"/>
                </a:cxn>
                <a:cxn ang="0">
                  <a:pos x="connsiteX5365" y="connsiteY5365"/>
                </a:cxn>
                <a:cxn ang="0">
                  <a:pos x="connsiteX5366" y="connsiteY5366"/>
                </a:cxn>
                <a:cxn ang="0">
                  <a:pos x="connsiteX5367" y="connsiteY5367"/>
                </a:cxn>
                <a:cxn ang="0">
                  <a:pos x="connsiteX5368" y="connsiteY5368"/>
                </a:cxn>
                <a:cxn ang="0">
                  <a:pos x="connsiteX5369" y="connsiteY5369"/>
                </a:cxn>
                <a:cxn ang="0">
                  <a:pos x="connsiteX5370" y="connsiteY5370"/>
                </a:cxn>
                <a:cxn ang="0">
                  <a:pos x="connsiteX5371" y="connsiteY5371"/>
                </a:cxn>
                <a:cxn ang="0">
                  <a:pos x="connsiteX5372" y="connsiteY5372"/>
                </a:cxn>
                <a:cxn ang="0">
                  <a:pos x="connsiteX5373" y="connsiteY5373"/>
                </a:cxn>
                <a:cxn ang="0">
                  <a:pos x="connsiteX5374" y="connsiteY5374"/>
                </a:cxn>
                <a:cxn ang="0">
                  <a:pos x="connsiteX5375" y="connsiteY5375"/>
                </a:cxn>
                <a:cxn ang="0">
                  <a:pos x="connsiteX5376" y="connsiteY5376"/>
                </a:cxn>
                <a:cxn ang="0">
                  <a:pos x="connsiteX5377" y="connsiteY5377"/>
                </a:cxn>
                <a:cxn ang="0">
                  <a:pos x="connsiteX5378" y="connsiteY5378"/>
                </a:cxn>
                <a:cxn ang="0">
                  <a:pos x="connsiteX5379" y="connsiteY5379"/>
                </a:cxn>
                <a:cxn ang="0">
                  <a:pos x="connsiteX5380" y="connsiteY5380"/>
                </a:cxn>
                <a:cxn ang="0">
                  <a:pos x="connsiteX5381" y="connsiteY5381"/>
                </a:cxn>
                <a:cxn ang="0">
                  <a:pos x="connsiteX5382" y="connsiteY5382"/>
                </a:cxn>
                <a:cxn ang="0">
                  <a:pos x="connsiteX5383" y="connsiteY5383"/>
                </a:cxn>
                <a:cxn ang="0">
                  <a:pos x="connsiteX5384" y="connsiteY5384"/>
                </a:cxn>
                <a:cxn ang="0">
                  <a:pos x="connsiteX5385" y="connsiteY5385"/>
                </a:cxn>
                <a:cxn ang="0">
                  <a:pos x="connsiteX5386" y="connsiteY5386"/>
                </a:cxn>
                <a:cxn ang="0">
                  <a:pos x="connsiteX5387" y="connsiteY5387"/>
                </a:cxn>
                <a:cxn ang="0">
                  <a:pos x="connsiteX5388" y="connsiteY5388"/>
                </a:cxn>
                <a:cxn ang="0">
                  <a:pos x="connsiteX5389" y="connsiteY5389"/>
                </a:cxn>
                <a:cxn ang="0">
                  <a:pos x="connsiteX5390" y="connsiteY5390"/>
                </a:cxn>
                <a:cxn ang="0">
                  <a:pos x="connsiteX5391" y="connsiteY5391"/>
                </a:cxn>
                <a:cxn ang="0">
                  <a:pos x="connsiteX5392" y="connsiteY5392"/>
                </a:cxn>
                <a:cxn ang="0">
                  <a:pos x="connsiteX5393" y="connsiteY5393"/>
                </a:cxn>
                <a:cxn ang="0">
                  <a:pos x="connsiteX5394" y="connsiteY5394"/>
                </a:cxn>
                <a:cxn ang="0">
                  <a:pos x="connsiteX5395" y="connsiteY5395"/>
                </a:cxn>
                <a:cxn ang="0">
                  <a:pos x="connsiteX5396" y="connsiteY5396"/>
                </a:cxn>
                <a:cxn ang="0">
                  <a:pos x="connsiteX5397" y="connsiteY5397"/>
                </a:cxn>
                <a:cxn ang="0">
                  <a:pos x="connsiteX5398" y="connsiteY5398"/>
                </a:cxn>
                <a:cxn ang="0">
                  <a:pos x="connsiteX5399" y="connsiteY5399"/>
                </a:cxn>
                <a:cxn ang="0">
                  <a:pos x="connsiteX5400" y="connsiteY5400"/>
                </a:cxn>
                <a:cxn ang="0">
                  <a:pos x="connsiteX5401" y="connsiteY5401"/>
                </a:cxn>
                <a:cxn ang="0">
                  <a:pos x="connsiteX5402" y="connsiteY5402"/>
                </a:cxn>
                <a:cxn ang="0">
                  <a:pos x="connsiteX5403" y="connsiteY5403"/>
                </a:cxn>
                <a:cxn ang="0">
                  <a:pos x="connsiteX5404" y="connsiteY5404"/>
                </a:cxn>
                <a:cxn ang="0">
                  <a:pos x="connsiteX5405" y="connsiteY5405"/>
                </a:cxn>
                <a:cxn ang="0">
                  <a:pos x="connsiteX5406" y="connsiteY5406"/>
                </a:cxn>
                <a:cxn ang="0">
                  <a:pos x="connsiteX5407" y="connsiteY5407"/>
                </a:cxn>
                <a:cxn ang="0">
                  <a:pos x="connsiteX5408" y="connsiteY5408"/>
                </a:cxn>
                <a:cxn ang="0">
                  <a:pos x="connsiteX5409" y="connsiteY5409"/>
                </a:cxn>
                <a:cxn ang="0">
                  <a:pos x="connsiteX5410" y="connsiteY5410"/>
                </a:cxn>
                <a:cxn ang="0">
                  <a:pos x="connsiteX5411" y="connsiteY5411"/>
                </a:cxn>
                <a:cxn ang="0">
                  <a:pos x="connsiteX5412" y="connsiteY5412"/>
                </a:cxn>
                <a:cxn ang="0">
                  <a:pos x="connsiteX5413" y="connsiteY5413"/>
                </a:cxn>
                <a:cxn ang="0">
                  <a:pos x="connsiteX5414" y="connsiteY5414"/>
                </a:cxn>
                <a:cxn ang="0">
                  <a:pos x="connsiteX5415" y="connsiteY5415"/>
                </a:cxn>
                <a:cxn ang="0">
                  <a:pos x="connsiteX5416" y="connsiteY5416"/>
                </a:cxn>
                <a:cxn ang="0">
                  <a:pos x="connsiteX5417" y="connsiteY5417"/>
                </a:cxn>
                <a:cxn ang="0">
                  <a:pos x="connsiteX5418" y="connsiteY5418"/>
                </a:cxn>
                <a:cxn ang="0">
                  <a:pos x="connsiteX5419" y="connsiteY5419"/>
                </a:cxn>
                <a:cxn ang="0">
                  <a:pos x="connsiteX5420" y="connsiteY5420"/>
                </a:cxn>
                <a:cxn ang="0">
                  <a:pos x="connsiteX5421" y="connsiteY5421"/>
                </a:cxn>
                <a:cxn ang="0">
                  <a:pos x="connsiteX5422" y="connsiteY5422"/>
                </a:cxn>
                <a:cxn ang="0">
                  <a:pos x="connsiteX5423" y="connsiteY5423"/>
                </a:cxn>
                <a:cxn ang="0">
                  <a:pos x="connsiteX5424" y="connsiteY5424"/>
                </a:cxn>
                <a:cxn ang="0">
                  <a:pos x="connsiteX5425" y="connsiteY5425"/>
                </a:cxn>
                <a:cxn ang="0">
                  <a:pos x="connsiteX5426" y="connsiteY5426"/>
                </a:cxn>
                <a:cxn ang="0">
                  <a:pos x="connsiteX5427" y="connsiteY5427"/>
                </a:cxn>
                <a:cxn ang="0">
                  <a:pos x="connsiteX5428" y="connsiteY5428"/>
                </a:cxn>
                <a:cxn ang="0">
                  <a:pos x="connsiteX5429" y="connsiteY5429"/>
                </a:cxn>
                <a:cxn ang="0">
                  <a:pos x="connsiteX5430" y="connsiteY5430"/>
                </a:cxn>
                <a:cxn ang="0">
                  <a:pos x="connsiteX5431" y="connsiteY5431"/>
                </a:cxn>
                <a:cxn ang="0">
                  <a:pos x="connsiteX5432" y="connsiteY5432"/>
                </a:cxn>
                <a:cxn ang="0">
                  <a:pos x="connsiteX5433" y="connsiteY5433"/>
                </a:cxn>
                <a:cxn ang="0">
                  <a:pos x="connsiteX5434" y="connsiteY5434"/>
                </a:cxn>
                <a:cxn ang="0">
                  <a:pos x="connsiteX5435" y="connsiteY5435"/>
                </a:cxn>
                <a:cxn ang="0">
                  <a:pos x="connsiteX5436" y="connsiteY5436"/>
                </a:cxn>
                <a:cxn ang="0">
                  <a:pos x="connsiteX5437" y="connsiteY5437"/>
                </a:cxn>
                <a:cxn ang="0">
                  <a:pos x="connsiteX5438" y="connsiteY5438"/>
                </a:cxn>
                <a:cxn ang="0">
                  <a:pos x="connsiteX5439" y="connsiteY5439"/>
                </a:cxn>
                <a:cxn ang="0">
                  <a:pos x="connsiteX5440" y="connsiteY5440"/>
                </a:cxn>
                <a:cxn ang="0">
                  <a:pos x="connsiteX5441" y="connsiteY5441"/>
                </a:cxn>
                <a:cxn ang="0">
                  <a:pos x="connsiteX5442" y="connsiteY5442"/>
                </a:cxn>
                <a:cxn ang="0">
                  <a:pos x="connsiteX5443" y="connsiteY5443"/>
                </a:cxn>
                <a:cxn ang="0">
                  <a:pos x="connsiteX5444" y="connsiteY5444"/>
                </a:cxn>
                <a:cxn ang="0">
                  <a:pos x="connsiteX5445" y="connsiteY5445"/>
                </a:cxn>
                <a:cxn ang="0">
                  <a:pos x="connsiteX5446" y="connsiteY5446"/>
                </a:cxn>
                <a:cxn ang="0">
                  <a:pos x="connsiteX5447" y="connsiteY5447"/>
                </a:cxn>
                <a:cxn ang="0">
                  <a:pos x="connsiteX5448" y="connsiteY5448"/>
                </a:cxn>
                <a:cxn ang="0">
                  <a:pos x="connsiteX5449" y="connsiteY5449"/>
                </a:cxn>
                <a:cxn ang="0">
                  <a:pos x="connsiteX5450" y="connsiteY5450"/>
                </a:cxn>
                <a:cxn ang="0">
                  <a:pos x="connsiteX5451" y="connsiteY5451"/>
                </a:cxn>
                <a:cxn ang="0">
                  <a:pos x="connsiteX5452" y="connsiteY5452"/>
                </a:cxn>
                <a:cxn ang="0">
                  <a:pos x="connsiteX5453" y="connsiteY5453"/>
                </a:cxn>
                <a:cxn ang="0">
                  <a:pos x="connsiteX5454" y="connsiteY5454"/>
                </a:cxn>
                <a:cxn ang="0">
                  <a:pos x="connsiteX5455" y="connsiteY5455"/>
                </a:cxn>
                <a:cxn ang="0">
                  <a:pos x="connsiteX5456" y="connsiteY5456"/>
                </a:cxn>
                <a:cxn ang="0">
                  <a:pos x="connsiteX5457" y="connsiteY5457"/>
                </a:cxn>
                <a:cxn ang="0">
                  <a:pos x="connsiteX5458" y="connsiteY5458"/>
                </a:cxn>
                <a:cxn ang="0">
                  <a:pos x="connsiteX5459" y="connsiteY5459"/>
                </a:cxn>
                <a:cxn ang="0">
                  <a:pos x="connsiteX5460" y="connsiteY5460"/>
                </a:cxn>
                <a:cxn ang="0">
                  <a:pos x="connsiteX5461" y="connsiteY5461"/>
                </a:cxn>
                <a:cxn ang="0">
                  <a:pos x="connsiteX5462" y="connsiteY5462"/>
                </a:cxn>
                <a:cxn ang="0">
                  <a:pos x="connsiteX5463" y="connsiteY5463"/>
                </a:cxn>
                <a:cxn ang="0">
                  <a:pos x="connsiteX5464" y="connsiteY5464"/>
                </a:cxn>
                <a:cxn ang="0">
                  <a:pos x="connsiteX5465" y="connsiteY5465"/>
                </a:cxn>
                <a:cxn ang="0">
                  <a:pos x="connsiteX5466" y="connsiteY5466"/>
                </a:cxn>
                <a:cxn ang="0">
                  <a:pos x="connsiteX5467" y="connsiteY5467"/>
                </a:cxn>
                <a:cxn ang="0">
                  <a:pos x="connsiteX5468" y="connsiteY5468"/>
                </a:cxn>
                <a:cxn ang="0">
                  <a:pos x="connsiteX5469" y="connsiteY5469"/>
                </a:cxn>
                <a:cxn ang="0">
                  <a:pos x="connsiteX5470" y="connsiteY5470"/>
                </a:cxn>
                <a:cxn ang="0">
                  <a:pos x="connsiteX5471" y="connsiteY5471"/>
                </a:cxn>
                <a:cxn ang="0">
                  <a:pos x="connsiteX5472" y="connsiteY5472"/>
                </a:cxn>
                <a:cxn ang="0">
                  <a:pos x="connsiteX5473" y="connsiteY5473"/>
                </a:cxn>
                <a:cxn ang="0">
                  <a:pos x="connsiteX5474" y="connsiteY5474"/>
                </a:cxn>
                <a:cxn ang="0">
                  <a:pos x="connsiteX5475" y="connsiteY5475"/>
                </a:cxn>
                <a:cxn ang="0">
                  <a:pos x="connsiteX5476" y="connsiteY5476"/>
                </a:cxn>
                <a:cxn ang="0">
                  <a:pos x="connsiteX5477" y="connsiteY5477"/>
                </a:cxn>
                <a:cxn ang="0">
                  <a:pos x="connsiteX5478" y="connsiteY5478"/>
                </a:cxn>
                <a:cxn ang="0">
                  <a:pos x="connsiteX5479" y="connsiteY5479"/>
                </a:cxn>
                <a:cxn ang="0">
                  <a:pos x="connsiteX5480" y="connsiteY5480"/>
                </a:cxn>
                <a:cxn ang="0">
                  <a:pos x="connsiteX5481" y="connsiteY5481"/>
                </a:cxn>
                <a:cxn ang="0">
                  <a:pos x="connsiteX5482" y="connsiteY5482"/>
                </a:cxn>
                <a:cxn ang="0">
                  <a:pos x="connsiteX5483" y="connsiteY5483"/>
                </a:cxn>
                <a:cxn ang="0">
                  <a:pos x="connsiteX5484" y="connsiteY5484"/>
                </a:cxn>
                <a:cxn ang="0">
                  <a:pos x="connsiteX5485" y="connsiteY5485"/>
                </a:cxn>
                <a:cxn ang="0">
                  <a:pos x="connsiteX5486" y="connsiteY5486"/>
                </a:cxn>
                <a:cxn ang="0">
                  <a:pos x="connsiteX5487" y="connsiteY5487"/>
                </a:cxn>
                <a:cxn ang="0">
                  <a:pos x="connsiteX5488" y="connsiteY5488"/>
                </a:cxn>
                <a:cxn ang="0">
                  <a:pos x="connsiteX5489" y="connsiteY5489"/>
                </a:cxn>
                <a:cxn ang="0">
                  <a:pos x="connsiteX5490" y="connsiteY5490"/>
                </a:cxn>
                <a:cxn ang="0">
                  <a:pos x="connsiteX5491" y="connsiteY5491"/>
                </a:cxn>
                <a:cxn ang="0">
                  <a:pos x="connsiteX5492" y="connsiteY5492"/>
                </a:cxn>
                <a:cxn ang="0">
                  <a:pos x="connsiteX5493" y="connsiteY5493"/>
                </a:cxn>
                <a:cxn ang="0">
                  <a:pos x="connsiteX5494" y="connsiteY5494"/>
                </a:cxn>
                <a:cxn ang="0">
                  <a:pos x="connsiteX5495" y="connsiteY5495"/>
                </a:cxn>
                <a:cxn ang="0">
                  <a:pos x="connsiteX5496" y="connsiteY5496"/>
                </a:cxn>
                <a:cxn ang="0">
                  <a:pos x="connsiteX5497" y="connsiteY5497"/>
                </a:cxn>
                <a:cxn ang="0">
                  <a:pos x="connsiteX5498" y="connsiteY5498"/>
                </a:cxn>
                <a:cxn ang="0">
                  <a:pos x="connsiteX5499" y="connsiteY5499"/>
                </a:cxn>
                <a:cxn ang="0">
                  <a:pos x="connsiteX5500" y="connsiteY5500"/>
                </a:cxn>
                <a:cxn ang="0">
                  <a:pos x="connsiteX5501" y="connsiteY5501"/>
                </a:cxn>
                <a:cxn ang="0">
                  <a:pos x="connsiteX5502" y="connsiteY5502"/>
                </a:cxn>
                <a:cxn ang="0">
                  <a:pos x="connsiteX5503" y="connsiteY5503"/>
                </a:cxn>
                <a:cxn ang="0">
                  <a:pos x="connsiteX5504" y="connsiteY5504"/>
                </a:cxn>
                <a:cxn ang="0">
                  <a:pos x="connsiteX5505" y="connsiteY5505"/>
                </a:cxn>
                <a:cxn ang="0">
                  <a:pos x="connsiteX5506" y="connsiteY5506"/>
                </a:cxn>
                <a:cxn ang="0">
                  <a:pos x="connsiteX5507" y="connsiteY5507"/>
                </a:cxn>
                <a:cxn ang="0">
                  <a:pos x="connsiteX5508" y="connsiteY5508"/>
                </a:cxn>
                <a:cxn ang="0">
                  <a:pos x="connsiteX5509" y="connsiteY5509"/>
                </a:cxn>
                <a:cxn ang="0">
                  <a:pos x="connsiteX5510" y="connsiteY5510"/>
                </a:cxn>
                <a:cxn ang="0">
                  <a:pos x="connsiteX5511" y="connsiteY5511"/>
                </a:cxn>
                <a:cxn ang="0">
                  <a:pos x="connsiteX5512" y="connsiteY5512"/>
                </a:cxn>
                <a:cxn ang="0">
                  <a:pos x="connsiteX5513" y="connsiteY5513"/>
                </a:cxn>
                <a:cxn ang="0">
                  <a:pos x="connsiteX5514" y="connsiteY5514"/>
                </a:cxn>
                <a:cxn ang="0">
                  <a:pos x="connsiteX5515" y="connsiteY5515"/>
                </a:cxn>
                <a:cxn ang="0">
                  <a:pos x="connsiteX5516" y="connsiteY5516"/>
                </a:cxn>
                <a:cxn ang="0">
                  <a:pos x="connsiteX5517" y="connsiteY5517"/>
                </a:cxn>
                <a:cxn ang="0">
                  <a:pos x="connsiteX5518" y="connsiteY5518"/>
                </a:cxn>
                <a:cxn ang="0">
                  <a:pos x="connsiteX5519" y="connsiteY5519"/>
                </a:cxn>
                <a:cxn ang="0">
                  <a:pos x="connsiteX5520" y="connsiteY5520"/>
                </a:cxn>
                <a:cxn ang="0">
                  <a:pos x="connsiteX5521" y="connsiteY5521"/>
                </a:cxn>
                <a:cxn ang="0">
                  <a:pos x="connsiteX5522" y="connsiteY5522"/>
                </a:cxn>
                <a:cxn ang="0">
                  <a:pos x="connsiteX5523" y="connsiteY5523"/>
                </a:cxn>
                <a:cxn ang="0">
                  <a:pos x="connsiteX5524" y="connsiteY5524"/>
                </a:cxn>
                <a:cxn ang="0">
                  <a:pos x="connsiteX5525" y="connsiteY5525"/>
                </a:cxn>
                <a:cxn ang="0">
                  <a:pos x="connsiteX5526" y="connsiteY5526"/>
                </a:cxn>
                <a:cxn ang="0">
                  <a:pos x="connsiteX5527" y="connsiteY5527"/>
                </a:cxn>
                <a:cxn ang="0">
                  <a:pos x="connsiteX5528" y="connsiteY5528"/>
                </a:cxn>
                <a:cxn ang="0">
                  <a:pos x="connsiteX5529" y="connsiteY5529"/>
                </a:cxn>
                <a:cxn ang="0">
                  <a:pos x="connsiteX5530" y="connsiteY5530"/>
                </a:cxn>
                <a:cxn ang="0">
                  <a:pos x="connsiteX5531" y="connsiteY5531"/>
                </a:cxn>
                <a:cxn ang="0">
                  <a:pos x="connsiteX5532" y="connsiteY5532"/>
                </a:cxn>
                <a:cxn ang="0">
                  <a:pos x="connsiteX5533" y="connsiteY5533"/>
                </a:cxn>
                <a:cxn ang="0">
                  <a:pos x="connsiteX5534" y="connsiteY5534"/>
                </a:cxn>
                <a:cxn ang="0">
                  <a:pos x="connsiteX5535" y="connsiteY5535"/>
                </a:cxn>
                <a:cxn ang="0">
                  <a:pos x="connsiteX5536" y="connsiteY5536"/>
                </a:cxn>
                <a:cxn ang="0">
                  <a:pos x="connsiteX5537" y="connsiteY5537"/>
                </a:cxn>
                <a:cxn ang="0">
                  <a:pos x="connsiteX5538" y="connsiteY5538"/>
                </a:cxn>
                <a:cxn ang="0">
                  <a:pos x="connsiteX5539" y="connsiteY5539"/>
                </a:cxn>
                <a:cxn ang="0">
                  <a:pos x="connsiteX5540" y="connsiteY5540"/>
                </a:cxn>
                <a:cxn ang="0">
                  <a:pos x="connsiteX5541" y="connsiteY5541"/>
                </a:cxn>
                <a:cxn ang="0">
                  <a:pos x="connsiteX5542" y="connsiteY5542"/>
                </a:cxn>
                <a:cxn ang="0">
                  <a:pos x="connsiteX5543" y="connsiteY5543"/>
                </a:cxn>
                <a:cxn ang="0">
                  <a:pos x="connsiteX5544" y="connsiteY5544"/>
                </a:cxn>
                <a:cxn ang="0">
                  <a:pos x="connsiteX5545" y="connsiteY5545"/>
                </a:cxn>
                <a:cxn ang="0">
                  <a:pos x="connsiteX5546" y="connsiteY5546"/>
                </a:cxn>
                <a:cxn ang="0">
                  <a:pos x="connsiteX5547" y="connsiteY5547"/>
                </a:cxn>
                <a:cxn ang="0">
                  <a:pos x="connsiteX5548" y="connsiteY5548"/>
                </a:cxn>
                <a:cxn ang="0">
                  <a:pos x="connsiteX5549" y="connsiteY5549"/>
                </a:cxn>
                <a:cxn ang="0">
                  <a:pos x="connsiteX5550" y="connsiteY5550"/>
                </a:cxn>
                <a:cxn ang="0">
                  <a:pos x="connsiteX5551" y="connsiteY5551"/>
                </a:cxn>
                <a:cxn ang="0">
                  <a:pos x="connsiteX5552" y="connsiteY5552"/>
                </a:cxn>
                <a:cxn ang="0">
                  <a:pos x="connsiteX5553" y="connsiteY5553"/>
                </a:cxn>
                <a:cxn ang="0">
                  <a:pos x="connsiteX5554" y="connsiteY5554"/>
                </a:cxn>
                <a:cxn ang="0">
                  <a:pos x="connsiteX5555" y="connsiteY5555"/>
                </a:cxn>
                <a:cxn ang="0">
                  <a:pos x="connsiteX5556" y="connsiteY5556"/>
                </a:cxn>
                <a:cxn ang="0">
                  <a:pos x="connsiteX5557" y="connsiteY5557"/>
                </a:cxn>
                <a:cxn ang="0">
                  <a:pos x="connsiteX5558" y="connsiteY5558"/>
                </a:cxn>
                <a:cxn ang="0">
                  <a:pos x="connsiteX5559" y="connsiteY5559"/>
                </a:cxn>
                <a:cxn ang="0">
                  <a:pos x="connsiteX5560" y="connsiteY5560"/>
                </a:cxn>
                <a:cxn ang="0">
                  <a:pos x="connsiteX5561" y="connsiteY5561"/>
                </a:cxn>
                <a:cxn ang="0">
                  <a:pos x="connsiteX5562" y="connsiteY5562"/>
                </a:cxn>
                <a:cxn ang="0">
                  <a:pos x="connsiteX5563" y="connsiteY5563"/>
                </a:cxn>
                <a:cxn ang="0">
                  <a:pos x="connsiteX5564" y="connsiteY5564"/>
                </a:cxn>
                <a:cxn ang="0">
                  <a:pos x="connsiteX5565" y="connsiteY5565"/>
                </a:cxn>
                <a:cxn ang="0">
                  <a:pos x="connsiteX5566" y="connsiteY5566"/>
                </a:cxn>
                <a:cxn ang="0">
                  <a:pos x="connsiteX5567" y="connsiteY5567"/>
                </a:cxn>
                <a:cxn ang="0">
                  <a:pos x="connsiteX5568" y="connsiteY5568"/>
                </a:cxn>
                <a:cxn ang="0">
                  <a:pos x="connsiteX5569" y="connsiteY5569"/>
                </a:cxn>
                <a:cxn ang="0">
                  <a:pos x="connsiteX5570" y="connsiteY5570"/>
                </a:cxn>
                <a:cxn ang="0">
                  <a:pos x="connsiteX5571" y="connsiteY5571"/>
                </a:cxn>
                <a:cxn ang="0">
                  <a:pos x="connsiteX5572" y="connsiteY5572"/>
                </a:cxn>
                <a:cxn ang="0">
                  <a:pos x="connsiteX5573" y="connsiteY5573"/>
                </a:cxn>
                <a:cxn ang="0">
                  <a:pos x="connsiteX5574" y="connsiteY5574"/>
                </a:cxn>
                <a:cxn ang="0">
                  <a:pos x="connsiteX5575" y="connsiteY5575"/>
                </a:cxn>
                <a:cxn ang="0">
                  <a:pos x="connsiteX5576" y="connsiteY5576"/>
                </a:cxn>
                <a:cxn ang="0">
                  <a:pos x="connsiteX5577" y="connsiteY5577"/>
                </a:cxn>
                <a:cxn ang="0">
                  <a:pos x="connsiteX5578" y="connsiteY5578"/>
                </a:cxn>
                <a:cxn ang="0">
                  <a:pos x="connsiteX5579" y="connsiteY5579"/>
                </a:cxn>
                <a:cxn ang="0">
                  <a:pos x="connsiteX5580" y="connsiteY5580"/>
                </a:cxn>
                <a:cxn ang="0">
                  <a:pos x="connsiteX5581" y="connsiteY5581"/>
                </a:cxn>
                <a:cxn ang="0">
                  <a:pos x="connsiteX5582" y="connsiteY5582"/>
                </a:cxn>
                <a:cxn ang="0">
                  <a:pos x="connsiteX5583" y="connsiteY5583"/>
                </a:cxn>
                <a:cxn ang="0">
                  <a:pos x="connsiteX5584" y="connsiteY5584"/>
                </a:cxn>
                <a:cxn ang="0">
                  <a:pos x="connsiteX5585" y="connsiteY5585"/>
                </a:cxn>
                <a:cxn ang="0">
                  <a:pos x="connsiteX5586" y="connsiteY5586"/>
                </a:cxn>
                <a:cxn ang="0">
                  <a:pos x="connsiteX5587" y="connsiteY5587"/>
                </a:cxn>
                <a:cxn ang="0">
                  <a:pos x="connsiteX5588" y="connsiteY5588"/>
                </a:cxn>
                <a:cxn ang="0">
                  <a:pos x="connsiteX5589" y="connsiteY5589"/>
                </a:cxn>
                <a:cxn ang="0">
                  <a:pos x="connsiteX5590" y="connsiteY5590"/>
                </a:cxn>
                <a:cxn ang="0">
                  <a:pos x="connsiteX5591" y="connsiteY5591"/>
                </a:cxn>
                <a:cxn ang="0">
                  <a:pos x="connsiteX5592" y="connsiteY5592"/>
                </a:cxn>
                <a:cxn ang="0">
                  <a:pos x="connsiteX5593" y="connsiteY5593"/>
                </a:cxn>
                <a:cxn ang="0">
                  <a:pos x="connsiteX5594" y="connsiteY5594"/>
                </a:cxn>
                <a:cxn ang="0">
                  <a:pos x="connsiteX5595" y="connsiteY5595"/>
                </a:cxn>
                <a:cxn ang="0">
                  <a:pos x="connsiteX5596" y="connsiteY5596"/>
                </a:cxn>
                <a:cxn ang="0">
                  <a:pos x="connsiteX5597" y="connsiteY5597"/>
                </a:cxn>
                <a:cxn ang="0">
                  <a:pos x="connsiteX5598" y="connsiteY5598"/>
                </a:cxn>
                <a:cxn ang="0">
                  <a:pos x="connsiteX5599" y="connsiteY5599"/>
                </a:cxn>
                <a:cxn ang="0">
                  <a:pos x="connsiteX5600" y="connsiteY5600"/>
                </a:cxn>
                <a:cxn ang="0">
                  <a:pos x="connsiteX5601" y="connsiteY5601"/>
                </a:cxn>
                <a:cxn ang="0">
                  <a:pos x="connsiteX5602" y="connsiteY5602"/>
                </a:cxn>
                <a:cxn ang="0">
                  <a:pos x="connsiteX5603" y="connsiteY5603"/>
                </a:cxn>
                <a:cxn ang="0">
                  <a:pos x="connsiteX5604" y="connsiteY5604"/>
                </a:cxn>
                <a:cxn ang="0">
                  <a:pos x="connsiteX5605" y="connsiteY5605"/>
                </a:cxn>
                <a:cxn ang="0">
                  <a:pos x="connsiteX5606" y="connsiteY5606"/>
                </a:cxn>
                <a:cxn ang="0">
                  <a:pos x="connsiteX5607" y="connsiteY5607"/>
                </a:cxn>
                <a:cxn ang="0">
                  <a:pos x="connsiteX5608" y="connsiteY5608"/>
                </a:cxn>
                <a:cxn ang="0">
                  <a:pos x="connsiteX5609" y="connsiteY5609"/>
                </a:cxn>
                <a:cxn ang="0">
                  <a:pos x="connsiteX5610" y="connsiteY5610"/>
                </a:cxn>
                <a:cxn ang="0">
                  <a:pos x="connsiteX5611" y="connsiteY5611"/>
                </a:cxn>
                <a:cxn ang="0">
                  <a:pos x="connsiteX5612" y="connsiteY5612"/>
                </a:cxn>
                <a:cxn ang="0">
                  <a:pos x="connsiteX5613" y="connsiteY5613"/>
                </a:cxn>
                <a:cxn ang="0">
                  <a:pos x="connsiteX5614" y="connsiteY5614"/>
                </a:cxn>
                <a:cxn ang="0">
                  <a:pos x="connsiteX5615" y="connsiteY5615"/>
                </a:cxn>
                <a:cxn ang="0">
                  <a:pos x="connsiteX5616" y="connsiteY5616"/>
                </a:cxn>
                <a:cxn ang="0">
                  <a:pos x="connsiteX5617" y="connsiteY5617"/>
                </a:cxn>
                <a:cxn ang="0">
                  <a:pos x="connsiteX5618" y="connsiteY5618"/>
                </a:cxn>
                <a:cxn ang="0">
                  <a:pos x="connsiteX5619" y="connsiteY5619"/>
                </a:cxn>
                <a:cxn ang="0">
                  <a:pos x="connsiteX5620" y="connsiteY5620"/>
                </a:cxn>
                <a:cxn ang="0">
                  <a:pos x="connsiteX5621" y="connsiteY5621"/>
                </a:cxn>
                <a:cxn ang="0">
                  <a:pos x="connsiteX5622" y="connsiteY5622"/>
                </a:cxn>
                <a:cxn ang="0">
                  <a:pos x="connsiteX5623" y="connsiteY5623"/>
                </a:cxn>
                <a:cxn ang="0">
                  <a:pos x="connsiteX5624" y="connsiteY5624"/>
                </a:cxn>
                <a:cxn ang="0">
                  <a:pos x="connsiteX5625" y="connsiteY5625"/>
                </a:cxn>
                <a:cxn ang="0">
                  <a:pos x="connsiteX5626" y="connsiteY5626"/>
                </a:cxn>
                <a:cxn ang="0">
                  <a:pos x="connsiteX5627" y="connsiteY5627"/>
                </a:cxn>
                <a:cxn ang="0">
                  <a:pos x="connsiteX5628" y="connsiteY5628"/>
                </a:cxn>
                <a:cxn ang="0">
                  <a:pos x="connsiteX5629" y="connsiteY5629"/>
                </a:cxn>
                <a:cxn ang="0">
                  <a:pos x="connsiteX5630" y="connsiteY5630"/>
                </a:cxn>
                <a:cxn ang="0">
                  <a:pos x="connsiteX5631" y="connsiteY5631"/>
                </a:cxn>
                <a:cxn ang="0">
                  <a:pos x="connsiteX5632" y="connsiteY5632"/>
                </a:cxn>
                <a:cxn ang="0">
                  <a:pos x="connsiteX5633" y="connsiteY5633"/>
                </a:cxn>
                <a:cxn ang="0">
                  <a:pos x="connsiteX5634" y="connsiteY5634"/>
                </a:cxn>
                <a:cxn ang="0">
                  <a:pos x="connsiteX5635" y="connsiteY5635"/>
                </a:cxn>
                <a:cxn ang="0">
                  <a:pos x="connsiteX5636" y="connsiteY5636"/>
                </a:cxn>
                <a:cxn ang="0">
                  <a:pos x="connsiteX5637" y="connsiteY5637"/>
                </a:cxn>
                <a:cxn ang="0">
                  <a:pos x="connsiteX5638" y="connsiteY5638"/>
                </a:cxn>
                <a:cxn ang="0">
                  <a:pos x="connsiteX5639" y="connsiteY5639"/>
                </a:cxn>
                <a:cxn ang="0">
                  <a:pos x="connsiteX5640" y="connsiteY5640"/>
                </a:cxn>
                <a:cxn ang="0">
                  <a:pos x="connsiteX5641" y="connsiteY5641"/>
                </a:cxn>
                <a:cxn ang="0">
                  <a:pos x="connsiteX5642" y="connsiteY5642"/>
                </a:cxn>
                <a:cxn ang="0">
                  <a:pos x="connsiteX5643" y="connsiteY5643"/>
                </a:cxn>
                <a:cxn ang="0">
                  <a:pos x="connsiteX5644" y="connsiteY5644"/>
                </a:cxn>
                <a:cxn ang="0">
                  <a:pos x="connsiteX5645" y="connsiteY5645"/>
                </a:cxn>
                <a:cxn ang="0">
                  <a:pos x="connsiteX5646" y="connsiteY5646"/>
                </a:cxn>
                <a:cxn ang="0">
                  <a:pos x="connsiteX5647" y="connsiteY5647"/>
                </a:cxn>
                <a:cxn ang="0">
                  <a:pos x="connsiteX5648" y="connsiteY5648"/>
                </a:cxn>
                <a:cxn ang="0">
                  <a:pos x="connsiteX5649" y="connsiteY5649"/>
                </a:cxn>
                <a:cxn ang="0">
                  <a:pos x="connsiteX5650" y="connsiteY5650"/>
                </a:cxn>
                <a:cxn ang="0">
                  <a:pos x="connsiteX5651" y="connsiteY5651"/>
                </a:cxn>
                <a:cxn ang="0">
                  <a:pos x="connsiteX5652" y="connsiteY5652"/>
                </a:cxn>
                <a:cxn ang="0">
                  <a:pos x="connsiteX5653" y="connsiteY5653"/>
                </a:cxn>
                <a:cxn ang="0">
                  <a:pos x="connsiteX5654" y="connsiteY5654"/>
                </a:cxn>
                <a:cxn ang="0">
                  <a:pos x="connsiteX5655" y="connsiteY5655"/>
                </a:cxn>
                <a:cxn ang="0">
                  <a:pos x="connsiteX5656" y="connsiteY5656"/>
                </a:cxn>
                <a:cxn ang="0">
                  <a:pos x="connsiteX5657" y="connsiteY5657"/>
                </a:cxn>
                <a:cxn ang="0">
                  <a:pos x="connsiteX5658" y="connsiteY5658"/>
                </a:cxn>
                <a:cxn ang="0">
                  <a:pos x="connsiteX5659" y="connsiteY5659"/>
                </a:cxn>
                <a:cxn ang="0">
                  <a:pos x="connsiteX5660" y="connsiteY5660"/>
                </a:cxn>
                <a:cxn ang="0">
                  <a:pos x="connsiteX5661" y="connsiteY5661"/>
                </a:cxn>
                <a:cxn ang="0">
                  <a:pos x="connsiteX5662" y="connsiteY5662"/>
                </a:cxn>
                <a:cxn ang="0">
                  <a:pos x="connsiteX5663" y="connsiteY5663"/>
                </a:cxn>
                <a:cxn ang="0">
                  <a:pos x="connsiteX5664" y="connsiteY5664"/>
                </a:cxn>
                <a:cxn ang="0">
                  <a:pos x="connsiteX5665" y="connsiteY5665"/>
                </a:cxn>
                <a:cxn ang="0">
                  <a:pos x="connsiteX5666" y="connsiteY5666"/>
                </a:cxn>
                <a:cxn ang="0">
                  <a:pos x="connsiteX5667" y="connsiteY5667"/>
                </a:cxn>
                <a:cxn ang="0">
                  <a:pos x="connsiteX5668" y="connsiteY5668"/>
                </a:cxn>
                <a:cxn ang="0">
                  <a:pos x="connsiteX5669" y="connsiteY5669"/>
                </a:cxn>
                <a:cxn ang="0">
                  <a:pos x="connsiteX5670" y="connsiteY5670"/>
                </a:cxn>
                <a:cxn ang="0">
                  <a:pos x="connsiteX5671" y="connsiteY5671"/>
                </a:cxn>
                <a:cxn ang="0">
                  <a:pos x="connsiteX5672" y="connsiteY5672"/>
                </a:cxn>
                <a:cxn ang="0">
                  <a:pos x="connsiteX5673" y="connsiteY5673"/>
                </a:cxn>
                <a:cxn ang="0">
                  <a:pos x="connsiteX5674" y="connsiteY5674"/>
                </a:cxn>
                <a:cxn ang="0">
                  <a:pos x="connsiteX5675" y="connsiteY5675"/>
                </a:cxn>
                <a:cxn ang="0">
                  <a:pos x="connsiteX5676" y="connsiteY5676"/>
                </a:cxn>
                <a:cxn ang="0">
                  <a:pos x="connsiteX5677" y="connsiteY5677"/>
                </a:cxn>
                <a:cxn ang="0">
                  <a:pos x="connsiteX5678" y="connsiteY5678"/>
                </a:cxn>
                <a:cxn ang="0">
                  <a:pos x="connsiteX5679" y="connsiteY5679"/>
                </a:cxn>
                <a:cxn ang="0">
                  <a:pos x="connsiteX5680" y="connsiteY5680"/>
                </a:cxn>
                <a:cxn ang="0">
                  <a:pos x="connsiteX5681" y="connsiteY5681"/>
                </a:cxn>
                <a:cxn ang="0">
                  <a:pos x="connsiteX5682" y="connsiteY5682"/>
                </a:cxn>
                <a:cxn ang="0">
                  <a:pos x="connsiteX5683" y="connsiteY5683"/>
                </a:cxn>
                <a:cxn ang="0">
                  <a:pos x="connsiteX5684" y="connsiteY5684"/>
                </a:cxn>
                <a:cxn ang="0">
                  <a:pos x="connsiteX5685" y="connsiteY5685"/>
                </a:cxn>
                <a:cxn ang="0">
                  <a:pos x="connsiteX5686" y="connsiteY5686"/>
                </a:cxn>
                <a:cxn ang="0">
                  <a:pos x="connsiteX5687" y="connsiteY5687"/>
                </a:cxn>
                <a:cxn ang="0">
                  <a:pos x="connsiteX5688" y="connsiteY5688"/>
                </a:cxn>
                <a:cxn ang="0">
                  <a:pos x="connsiteX5689" y="connsiteY5689"/>
                </a:cxn>
                <a:cxn ang="0">
                  <a:pos x="connsiteX5690" y="connsiteY5690"/>
                </a:cxn>
                <a:cxn ang="0">
                  <a:pos x="connsiteX5691" y="connsiteY5691"/>
                </a:cxn>
                <a:cxn ang="0">
                  <a:pos x="connsiteX5692" y="connsiteY5692"/>
                </a:cxn>
                <a:cxn ang="0">
                  <a:pos x="connsiteX5693" y="connsiteY5693"/>
                </a:cxn>
                <a:cxn ang="0">
                  <a:pos x="connsiteX5694" y="connsiteY5694"/>
                </a:cxn>
                <a:cxn ang="0">
                  <a:pos x="connsiteX5695" y="connsiteY5695"/>
                </a:cxn>
                <a:cxn ang="0">
                  <a:pos x="connsiteX5696" y="connsiteY5696"/>
                </a:cxn>
                <a:cxn ang="0">
                  <a:pos x="connsiteX5697" y="connsiteY5697"/>
                </a:cxn>
                <a:cxn ang="0">
                  <a:pos x="connsiteX5698" y="connsiteY5698"/>
                </a:cxn>
                <a:cxn ang="0">
                  <a:pos x="connsiteX5699" y="connsiteY5699"/>
                </a:cxn>
                <a:cxn ang="0">
                  <a:pos x="connsiteX5700" y="connsiteY5700"/>
                </a:cxn>
                <a:cxn ang="0">
                  <a:pos x="connsiteX5701" y="connsiteY5701"/>
                </a:cxn>
                <a:cxn ang="0">
                  <a:pos x="connsiteX5702" y="connsiteY5702"/>
                </a:cxn>
                <a:cxn ang="0">
                  <a:pos x="connsiteX5703" y="connsiteY5703"/>
                </a:cxn>
                <a:cxn ang="0">
                  <a:pos x="connsiteX5704" y="connsiteY5704"/>
                </a:cxn>
                <a:cxn ang="0">
                  <a:pos x="connsiteX5705" y="connsiteY5705"/>
                </a:cxn>
                <a:cxn ang="0">
                  <a:pos x="connsiteX5706" y="connsiteY5706"/>
                </a:cxn>
                <a:cxn ang="0">
                  <a:pos x="connsiteX5707" y="connsiteY5707"/>
                </a:cxn>
                <a:cxn ang="0">
                  <a:pos x="connsiteX5708" y="connsiteY5708"/>
                </a:cxn>
                <a:cxn ang="0">
                  <a:pos x="connsiteX5709" y="connsiteY5709"/>
                </a:cxn>
                <a:cxn ang="0">
                  <a:pos x="connsiteX5710" y="connsiteY5710"/>
                </a:cxn>
                <a:cxn ang="0">
                  <a:pos x="connsiteX5711" y="connsiteY5711"/>
                </a:cxn>
                <a:cxn ang="0">
                  <a:pos x="connsiteX5712" y="connsiteY5712"/>
                </a:cxn>
                <a:cxn ang="0">
                  <a:pos x="connsiteX5713" y="connsiteY5713"/>
                </a:cxn>
                <a:cxn ang="0">
                  <a:pos x="connsiteX5714" y="connsiteY5714"/>
                </a:cxn>
                <a:cxn ang="0">
                  <a:pos x="connsiteX5715" y="connsiteY5715"/>
                </a:cxn>
                <a:cxn ang="0">
                  <a:pos x="connsiteX5716" y="connsiteY5716"/>
                </a:cxn>
                <a:cxn ang="0">
                  <a:pos x="connsiteX5717" y="connsiteY5717"/>
                </a:cxn>
                <a:cxn ang="0">
                  <a:pos x="connsiteX5718" y="connsiteY5718"/>
                </a:cxn>
                <a:cxn ang="0">
                  <a:pos x="connsiteX5719" y="connsiteY5719"/>
                </a:cxn>
                <a:cxn ang="0">
                  <a:pos x="connsiteX5720" y="connsiteY5720"/>
                </a:cxn>
                <a:cxn ang="0">
                  <a:pos x="connsiteX5721" y="connsiteY5721"/>
                </a:cxn>
                <a:cxn ang="0">
                  <a:pos x="connsiteX5722" y="connsiteY5722"/>
                </a:cxn>
                <a:cxn ang="0">
                  <a:pos x="connsiteX5723" y="connsiteY5723"/>
                </a:cxn>
                <a:cxn ang="0">
                  <a:pos x="connsiteX5724" y="connsiteY5724"/>
                </a:cxn>
                <a:cxn ang="0">
                  <a:pos x="connsiteX5725" y="connsiteY5725"/>
                </a:cxn>
                <a:cxn ang="0">
                  <a:pos x="connsiteX5726" y="connsiteY5726"/>
                </a:cxn>
                <a:cxn ang="0">
                  <a:pos x="connsiteX5727" y="connsiteY5727"/>
                </a:cxn>
                <a:cxn ang="0">
                  <a:pos x="connsiteX5728" y="connsiteY5728"/>
                </a:cxn>
                <a:cxn ang="0">
                  <a:pos x="connsiteX5729" y="connsiteY5729"/>
                </a:cxn>
                <a:cxn ang="0">
                  <a:pos x="connsiteX5730" y="connsiteY5730"/>
                </a:cxn>
                <a:cxn ang="0">
                  <a:pos x="connsiteX5731" y="connsiteY5731"/>
                </a:cxn>
                <a:cxn ang="0">
                  <a:pos x="connsiteX5732" y="connsiteY5732"/>
                </a:cxn>
                <a:cxn ang="0">
                  <a:pos x="connsiteX5733" y="connsiteY5733"/>
                </a:cxn>
                <a:cxn ang="0">
                  <a:pos x="connsiteX5734" y="connsiteY5734"/>
                </a:cxn>
                <a:cxn ang="0">
                  <a:pos x="connsiteX5735" y="connsiteY5735"/>
                </a:cxn>
                <a:cxn ang="0">
                  <a:pos x="connsiteX5736" y="connsiteY5736"/>
                </a:cxn>
                <a:cxn ang="0">
                  <a:pos x="connsiteX5737" y="connsiteY5737"/>
                </a:cxn>
                <a:cxn ang="0">
                  <a:pos x="connsiteX5738" y="connsiteY5738"/>
                </a:cxn>
                <a:cxn ang="0">
                  <a:pos x="connsiteX5739" y="connsiteY5739"/>
                </a:cxn>
                <a:cxn ang="0">
                  <a:pos x="connsiteX5740" y="connsiteY5740"/>
                </a:cxn>
                <a:cxn ang="0">
                  <a:pos x="connsiteX5741" y="connsiteY5741"/>
                </a:cxn>
                <a:cxn ang="0">
                  <a:pos x="connsiteX5742" y="connsiteY5742"/>
                </a:cxn>
                <a:cxn ang="0">
                  <a:pos x="connsiteX5743" y="connsiteY5743"/>
                </a:cxn>
                <a:cxn ang="0">
                  <a:pos x="connsiteX5744" y="connsiteY5744"/>
                </a:cxn>
                <a:cxn ang="0">
                  <a:pos x="connsiteX5745" y="connsiteY5745"/>
                </a:cxn>
                <a:cxn ang="0">
                  <a:pos x="connsiteX5746" y="connsiteY5746"/>
                </a:cxn>
                <a:cxn ang="0">
                  <a:pos x="connsiteX5747" y="connsiteY5747"/>
                </a:cxn>
                <a:cxn ang="0">
                  <a:pos x="connsiteX5748" y="connsiteY5748"/>
                </a:cxn>
                <a:cxn ang="0">
                  <a:pos x="connsiteX5749" y="connsiteY5749"/>
                </a:cxn>
                <a:cxn ang="0">
                  <a:pos x="connsiteX5750" y="connsiteY5750"/>
                </a:cxn>
                <a:cxn ang="0">
                  <a:pos x="connsiteX5751" y="connsiteY5751"/>
                </a:cxn>
                <a:cxn ang="0">
                  <a:pos x="connsiteX5752" y="connsiteY5752"/>
                </a:cxn>
                <a:cxn ang="0">
                  <a:pos x="connsiteX5753" y="connsiteY5753"/>
                </a:cxn>
                <a:cxn ang="0">
                  <a:pos x="connsiteX5754" y="connsiteY5754"/>
                </a:cxn>
                <a:cxn ang="0">
                  <a:pos x="connsiteX5755" y="connsiteY5755"/>
                </a:cxn>
                <a:cxn ang="0">
                  <a:pos x="connsiteX5756" y="connsiteY5756"/>
                </a:cxn>
                <a:cxn ang="0">
                  <a:pos x="connsiteX5757" y="connsiteY5757"/>
                </a:cxn>
                <a:cxn ang="0">
                  <a:pos x="connsiteX5758" y="connsiteY5758"/>
                </a:cxn>
                <a:cxn ang="0">
                  <a:pos x="connsiteX5759" y="connsiteY5759"/>
                </a:cxn>
                <a:cxn ang="0">
                  <a:pos x="connsiteX5760" y="connsiteY5760"/>
                </a:cxn>
                <a:cxn ang="0">
                  <a:pos x="connsiteX5761" y="connsiteY5761"/>
                </a:cxn>
                <a:cxn ang="0">
                  <a:pos x="connsiteX5762" y="connsiteY5762"/>
                </a:cxn>
                <a:cxn ang="0">
                  <a:pos x="connsiteX5763" y="connsiteY5763"/>
                </a:cxn>
                <a:cxn ang="0">
                  <a:pos x="connsiteX5764" y="connsiteY5764"/>
                </a:cxn>
                <a:cxn ang="0">
                  <a:pos x="connsiteX5765" y="connsiteY5765"/>
                </a:cxn>
                <a:cxn ang="0">
                  <a:pos x="connsiteX5766" y="connsiteY5766"/>
                </a:cxn>
                <a:cxn ang="0">
                  <a:pos x="connsiteX5767" y="connsiteY5767"/>
                </a:cxn>
                <a:cxn ang="0">
                  <a:pos x="connsiteX5768" y="connsiteY5768"/>
                </a:cxn>
                <a:cxn ang="0">
                  <a:pos x="connsiteX5769" y="connsiteY5769"/>
                </a:cxn>
                <a:cxn ang="0">
                  <a:pos x="connsiteX5770" y="connsiteY5770"/>
                </a:cxn>
                <a:cxn ang="0">
                  <a:pos x="connsiteX5771" y="connsiteY5771"/>
                </a:cxn>
                <a:cxn ang="0">
                  <a:pos x="connsiteX5772" y="connsiteY5772"/>
                </a:cxn>
                <a:cxn ang="0">
                  <a:pos x="connsiteX5773" y="connsiteY5773"/>
                </a:cxn>
                <a:cxn ang="0">
                  <a:pos x="connsiteX5774" y="connsiteY5774"/>
                </a:cxn>
                <a:cxn ang="0">
                  <a:pos x="connsiteX5775" y="connsiteY5775"/>
                </a:cxn>
                <a:cxn ang="0">
                  <a:pos x="connsiteX5776" y="connsiteY5776"/>
                </a:cxn>
                <a:cxn ang="0">
                  <a:pos x="connsiteX5777" y="connsiteY5777"/>
                </a:cxn>
                <a:cxn ang="0">
                  <a:pos x="connsiteX5778" y="connsiteY5778"/>
                </a:cxn>
                <a:cxn ang="0">
                  <a:pos x="connsiteX5779" y="connsiteY5779"/>
                </a:cxn>
                <a:cxn ang="0">
                  <a:pos x="connsiteX5780" y="connsiteY5780"/>
                </a:cxn>
                <a:cxn ang="0">
                  <a:pos x="connsiteX5781" y="connsiteY5781"/>
                </a:cxn>
                <a:cxn ang="0">
                  <a:pos x="connsiteX5782" y="connsiteY5782"/>
                </a:cxn>
                <a:cxn ang="0">
                  <a:pos x="connsiteX5783" y="connsiteY5783"/>
                </a:cxn>
                <a:cxn ang="0">
                  <a:pos x="connsiteX5784" y="connsiteY5784"/>
                </a:cxn>
                <a:cxn ang="0">
                  <a:pos x="connsiteX5785" y="connsiteY5785"/>
                </a:cxn>
                <a:cxn ang="0">
                  <a:pos x="connsiteX5786" y="connsiteY5786"/>
                </a:cxn>
                <a:cxn ang="0">
                  <a:pos x="connsiteX5787" y="connsiteY5787"/>
                </a:cxn>
                <a:cxn ang="0">
                  <a:pos x="connsiteX5788" y="connsiteY5788"/>
                </a:cxn>
                <a:cxn ang="0">
                  <a:pos x="connsiteX5789" y="connsiteY5789"/>
                </a:cxn>
                <a:cxn ang="0">
                  <a:pos x="connsiteX5790" y="connsiteY5790"/>
                </a:cxn>
                <a:cxn ang="0">
                  <a:pos x="connsiteX5791" y="connsiteY5791"/>
                </a:cxn>
                <a:cxn ang="0">
                  <a:pos x="connsiteX5792" y="connsiteY5792"/>
                </a:cxn>
                <a:cxn ang="0">
                  <a:pos x="connsiteX5793" y="connsiteY5793"/>
                </a:cxn>
                <a:cxn ang="0">
                  <a:pos x="connsiteX5794" y="connsiteY5794"/>
                </a:cxn>
                <a:cxn ang="0">
                  <a:pos x="connsiteX5795" y="connsiteY5795"/>
                </a:cxn>
                <a:cxn ang="0">
                  <a:pos x="connsiteX5796" y="connsiteY5796"/>
                </a:cxn>
                <a:cxn ang="0">
                  <a:pos x="connsiteX5797" y="connsiteY5797"/>
                </a:cxn>
                <a:cxn ang="0">
                  <a:pos x="connsiteX5798" y="connsiteY5798"/>
                </a:cxn>
                <a:cxn ang="0">
                  <a:pos x="connsiteX5799" y="connsiteY5799"/>
                </a:cxn>
                <a:cxn ang="0">
                  <a:pos x="connsiteX5800" y="connsiteY5800"/>
                </a:cxn>
                <a:cxn ang="0">
                  <a:pos x="connsiteX5801" y="connsiteY5801"/>
                </a:cxn>
                <a:cxn ang="0">
                  <a:pos x="connsiteX5802" y="connsiteY5802"/>
                </a:cxn>
                <a:cxn ang="0">
                  <a:pos x="connsiteX5803" y="connsiteY5803"/>
                </a:cxn>
                <a:cxn ang="0">
                  <a:pos x="connsiteX5804" y="connsiteY5804"/>
                </a:cxn>
                <a:cxn ang="0">
                  <a:pos x="connsiteX5805" y="connsiteY5805"/>
                </a:cxn>
                <a:cxn ang="0">
                  <a:pos x="connsiteX5806" y="connsiteY5806"/>
                </a:cxn>
                <a:cxn ang="0">
                  <a:pos x="connsiteX5807" y="connsiteY5807"/>
                </a:cxn>
                <a:cxn ang="0">
                  <a:pos x="connsiteX5808" y="connsiteY5808"/>
                </a:cxn>
                <a:cxn ang="0">
                  <a:pos x="connsiteX5809" y="connsiteY5809"/>
                </a:cxn>
                <a:cxn ang="0">
                  <a:pos x="connsiteX5810" y="connsiteY5810"/>
                </a:cxn>
                <a:cxn ang="0">
                  <a:pos x="connsiteX5811" y="connsiteY5811"/>
                </a:cxn>
                <a:cxn ang="0">
                  <a:pos x="connsiteX5812" y="connsiteY5812"/>
                </a:cxn>
                <a:cxn ang="0">
                  <a:pos x="connsiteX5813" y="connsiteY5813"/>
                </a:cxn>
                <a:cxn ang="0">
                  <a:pos x="connsiteX5814" y="connsiteY5814"/>
                </a:cxn>
                <a:cxn ang="0">
                  <a:pos x="connsiteX5815" y="connsiteY5815"/>
                </a:cxn>
                <a:cxn ang="0">
                  <a:pos x="connsiteX5816" y="connsiteY5816"/>
                </a:cxn>
                <a:cxn ang="0">
                  <a:pos x="connsiteX5817" y="connsiteY5817"/>
                </a:cxn>
                <a:cxn ang="0">
                  <a:pos x="connsiteX5818" y="connsiteY5818"/>
                </a:cxn>
                <a:cxn ang="0">
                  <a:pos x="connsiteX5819" y="connsiteY5819"/>
                </a:cxn>
                <a:cxn ang="0">
                  <a:pos x="connsiteX5820" y="connsiteY5820"/>
                </a:cxn>
                <a:cxn ang="0">
                  <a:pos x="connsiteX5821" y="connsiteY5821"/>
                </a:cxn>
                <a:cxn ang="0">
                  <a:pos x="connsiteX5822" y="connsiteY5822"/>
                </a:cxn>
                <a:cxn ang="0">
                  <a:pos x="connsiteX5823" y="connsiteY5823"/>
                </a:cxn>
                <a:cxn ang="0">
                  <a:pos x="connsiteX5824" y="connsiteY5824"/>
                </a:cxn>
                <a:cxn ang="0">
                  <a:pos x="connsiteX5825" y="connsiteY5825"/>
                </a:cxn>
                <a:cxn ang="0">
                  <a:pos x="connsiteX5826" y="connsiteY5826"/>
                </a:cxn>
                <a:cxn ang="0">
                  <a:pos x="connsiteX5827" y="connsiteY5827"/>
                </a:cxn>
                <a:cxn ang="0">
                  <a:pos x="connsiteX5828" y="connsiteY5828"/>
                </a:cxn>
                <a:cxn ang="0">
                  <a:pos x="connsiteX5829" y="connsiteY5829"/>
                </a:cxn>
                <a:cxn ang="0">
                  <a:pos x="connsiteX5830" y="connsiteY5830"/>
                </a:cxn>
                <a:cxn ang="0">
                  <a:pos x="connsiteX5831" y="connsiteY5831"/>
                </a:cxn>
                <a:cxn ang="0">
                  <a:pos x="connsiteX5832" y="connsiteY5832"/>
                </a:cxn>
                <a:cxn ang="0">
                  <a:pos x="connsiteX5833" y="connsiteY5833"/>
                </a:cxn>
                <a:cxn ang="0">
                  <a:pos x="connsiteX5834" y="connsiteY5834"/>
                </a:cxn>
                <a:cxn ang="0">
                  <a:pos x="connsiteX5835" y="connsiteY5835"/>
                </a:cxn>
                <a:cxn ang="0">
                  <a:pos x="connsiteX5836" y="connsiteY5836"/>
                </a:cxn>
                <a:cxn ang="0">
                  <a:pos x="connsiteX5837" y="connsiteY5837"/>
                </a:cxn>
                <a:cxn ang="0">
                  <a:pos x="connsiteX5838" y="connsiteY5838"/>
                </a:cxn>
                <a:cxn ang="0">
                  <a:pos x="connsiteX5839" y="connsiteY5839"/>
                </a:cxn>
                <a:cxn ang="0">
                  <a:pos x="connsiteX5840" y="connsiteY5840"/>
                </a:cxn>
                <a:cxn ang="0">
                  <a:pos x="connsiteX5841" y="connsiteY5841"/>
                </a:cxn>
                <a:cxn ang="0">
                  <a:pos x="connsiteX5842" y="connsiteY5842"/>
                </a:cxn>
                <a:cxn ang="0">
                  <a:pos x="connsiteX5843" y="connsiteY5843"/>
                </a:cxn>
                <a:cxn ang="0">
                  <a:pos x="connsiteX5844" y="connsiteY5844"/>
                </a:cxn>
                <a:cxn ang="0">
                  <a:pos x="connsiteX5845" y="connsiteY5845"/>
                </a:cxn>
                <a:cxn ang="0">
                  <a:pos x="connsiteX5846" y="connsiteY5846"/>
                </a:cxn>
                <a:cxn ang="0">
                  <a:pos x="connsiteX5847" y="connsiteY5847"/>
                </a:cxn>
                <a:cxn ang="0">
                  <a:pos x="connsiteX5848" y="connsiteY5848"/>
                </a:cxn>
                <a:cxn ang="0">
                  <a:pos x="connsiteX5849" y="connsiteY5849"/>
                </a:cxn>
                <a:cxn ang="0">
                  <a:pos x="connsiteX5850" y="connsiteY5850"/>
                </a:cxn>
                <a:cxn ang="0">
                  <a:pos x="connsiteX5851" y="connsiteY5851"/>
                </a:cxn>
                <a:cxn ang="0">
                  <a:pos x="connsiteX5852" y="connsiteY5852"/>
                </a:cxn>
                <a:cxn ang="0">
                  <a:pos x="connsiteX5853" y="connsiteY5853"/>
                </a:cxn>
                <a:cxn ang="0">
                  <a:pos x="connsiteX5854" y="connsiteY5854"/>
                </a:cxn>
                <a:cxn ang="0">
                  <a:pos x="connsiteX5855" y="connsiteY5855"/>
                </a:cxn>
                <a:cxn ang="0">
                  <a:pos x="connsiteX5856" y="connsiteY5856"/>
                </a:cxn>
                <a:cxn ang="0">
                  <a:pos x="connsiteX5857" y="connsiteY5857"/>
                </a:cxn>
                <a:cxn ang="0">
                  <a:pos x="connsiteX5858" y="connsiteY5858"/>
                </a:cxn>
                <a:cxn ang="0">
                  <a:pos x="connsiteX5859" y="connsiteY5859"/>
                </a:cxn>
                <a:cxn ang="0">
                  <a:pos x="connsiteX5860" y="connsiteY5860"/>
                </a:cxn>
                <a:cxn ang="0">
                  <a:pos x="connsiteX5861" y="connsiteY5861"/>
                </a:cxn>
                <a:cxn ang="0">
                  <a:pos x="connsiteX5862" y="connsiteY5862"/>
                </a:cxn>
                <a:cxn ang="0">
                  <a:pos x="connsiteX5863" y="connsiteY5863"/>
                </a:cxn>
                <a:cxn ang="0">
                  <a:pos x="connsiteX5864" y="connsiteY5864"/>
                </a:cxn>
                <a:cxn ang="0">
                  <a:pos x="connsiteX5865" y="connsiteY5865"/>
                </a:cxn>
                <a:cxn ang="0">
                  <a:pos x="connsiteX5866" y="connsiteY5866"/>
                </a:cxn>
                <a:cxn ang="0">
                  <a:pos x="connsiteX5867" y="connsiteY5867"/>
                </a:cxn>
                <a:cxn ang="0">
                  <a:pos x="connsiteX5868" y="connsiteY5868"/>
                </a:cxn>
                <a:cxn ang="0">
                  <a:pos x="connsiteX5869" y="connsiteY5869"/>
                </a:cxn>
                <a:cxn ang="0">
                  <a:pos x="connsiteX5870" y="connsiteY5870"/>
                </a:cxn>
                <a:cxn ang="0">
                  <a:pos x="connsiteX5871" y="connsiteY5871"/>
                </a:cxn>
                <a:cxn ang="0">
                  <a:pos x="connsiteX5872" y="connsiteY5872"/>
                </a:cxn>
                <a:cxn ang="0">
                  <a:pos x="connsiteX5873" y="connsiteY5873"/>
                </a:cxn>
                <a:cxn ang="0">
                  <a:pos x="connsiteX5874" y="connsiteY5874"/>
                </a:cxn>
                <a:cxn ang="0">
                  <a:pos x="connsiteX5875" y="connsiteY5875"/>
                </a:cxn>
                <a:cxn ang="0">
                  <a:pos x="connsiteX5876" y="connsiteY5876"/>
                </a:cxn>
                <a:cxn ang="0">
                  <a:pos x="connsiteX5877" y="connsiteY5877"/>
                </a:cxn>
                <a:cxn ang="0">
                  <a:pos x="connsiteX5878" y="connsiteY5878"/>
                </a:cxn>
                <a:cxn ang="0">
                  <a:pos x="connsiteX5879" y="connsiteY5879"/>
                </a:cxn>
                <a:cxn ang="0">
                  <a:pos x="connsiteX5880" y="connsiteY5880"/>
                </a:cxn>
                <a:cxn ang="0">
                  <a:pos x="connsiteX5881" y="connsiteY5881"/>
                </a:cxn>
                <a:cxn ang="0">
                  <a:pos x="connsiteX5882" y="connsiteY5882"/>
                </a:cxn>
                <a:cxn ang="0">
                  <a:pos x="connsiteX5883" y="connsiteY5883"/>
                </a:cxn>
                <a:cxn ang="0">
                  <a:pos x="connsiteX5884" y="connsiteY5884"/>
                </a:cxn>
                <a:cxn ang="0">
                  <a:pos x="connsiteX5885" y="connsiteY5885"/>
                </a:cxn>
                <a:cxn ang="0">
                  <a:pos x="connsiteX5886" y="connsiteY5886"/>
                </a:cxn>
                <a:cxn ang="0">
                  <a:pos x="connsiteX5887" y="connsiteY5887"/>
                </a:cxn>
                <a:cxn ang="0">
                  <a:pos x="connsiteX5888" y="connsiteY5888"/>
                </a:cxn>
                <a:cxn ang="0">
                  <a:pos x="connsiteX5889" y="connsiteY5889"/>
                </a:cxn>
                <a:cxn ang="0">
                  <a:pos x="connsiteX5890" y="connsiteY5890"/>
                </a:cxn>
                <a:cxn ang="0">
                  <a:pos x="connsiteX5891" y="connsiteY5891"/>
                </a:cxn>
                <a:cxn ang="0">
                  <a:pos x="connsiteX5892" y="connsiteY5892"/>
                </a:cxn>
                <a:cxn ang="0">
                  <a:pos x="connsiteX5893" y="connsiteY5893"/>
                </a:cxn>
                <a:cxn ang="0">
                  <a:pos x="connsiteX5894" y="connsiteY5894"/>
                </a:cxn>
                <a:cxn ang="0">
                  <a:pos x="connsiteX5895" y="connsiteY5895"/>
                </a:cxn>
                <a:cxn ang="0">
                  <a:pos x="connsiteX5896" y="connsiteY5896"/>
                </a:cxn>
                <a:cxn ang="0">
                  <a:pos x="connsiteX5897" y="connsiteY5897"/>
                </a:cxn>
                <a:cxn ang="0">
                  <a:pos x="connsiteX5898" y="connsiteY5898"/>
                </a:cxn>
                <a:cxn ang="0">
                  <a:pos x="connsiteX5899" y="connsiteY5899"/>
                </a:cxn>
                <a:cxn ang="0">
                  <a:pos x="connsiteX5900" y="connsiteY5900"/>
                </a:cxn>
                <a:cxn ang="0">
                  <a:pos x="connsiteX5901" y="connsiteY5901"/>
                </a:cxn>
                <a:cxn ang="0">
                  <a:pos x="connsiteX5902" y="connsiteY5902"/>
                </a:cxn>
                <a:cxn ang="0">
                  <a:pos x="connsiteX5903" y="connsiteY5903"/>
                </a:cxn>
                <a:cxn ang="0">
                  <a:pos x="connsiteX5904" y="connsiteY5904"/>
                </a:cxn>
                <a:cxn ang="0">
                  <a:pos x="connsiteX5905" y="connsiteY5905"/>
                </a:cxn>
                <a:cxn ang="0">
                  <a:pos x="connsiteX5906" y="connsiteY5906"/>
                </a:cxn>
                <a:cxn ang="0">
                  <a:pos x="connsiteX5907" y="connsiteY5907"/>
                </a:cxn>
                <a:cxn ang="0">
                  <a:pos x="connsiteX5908" y="connsiteY5908"/>
                </a:cxn>
                <a:cxn ang="0">
                  <a:pos x="connsiteX5909" y="connsiteY5909"/>
                </a:cxn>
                <a:cxn ang="0">
                  <a:pos x="connsiteX5910" y="connsiteY5910"/>
                </a:cxn>
                <a:cxn ang="0">
                  <a:pos x="connsiteX5911" y="connsiteY5911"/>
                </a:cxn>
                <a:cxn ang="0">
                  <a:pos x="connsiteX5912" y="connsiteY5912"/>
                </a:cxn>
                <a:cxn ang="0">
                  <a:pos x="connsiteX5913" y="connsiteY5913"/>
                </a:cxn>
                <a:cxn ang="0">
                  <a:pos x="connsiteX5914" y="connsiteY5914"/>
                </a:cxn>
                <a:cxn ang="0">
                  <a:pos x="connsiteX5915" y="connsiteY5915"/>
                </a:cxn>
                <a:cxn ang="0">
                  <a:pos x="connsiteX5916" y="connsiteY5916"/>
                </a:cxn>
                <a:cxn ang="0">
                  <a:pos x="connsiteX5917" y="connsiteY5917"/>
                </a:cxn>
                <a:cxn ang="0">
                  <a:pos x="connsiteX5918" y="connsiteY5918"/>
                </a:cxn>
                <a:cxn ang="0">
                  <a:pos x="connsiteX5919" y="connsiteY5919"/>
                </a:cxn>
                <a:cxn ang="0">
                  <a:pos x="connsiteX5920" y="connsiteY5920"/>
                </a:cxn>
                <a:cxn ang="0">
                  <a:pos x="connsiteX5921" y="connsiteY5921"/>
                </a:cxn>
                <a:cxn ang="0">
                  <a:pos x="connsiteX5922" y="connsiteY5922"/>
                </a:cxn>
                <a:cxn ang="0">
                  <a:pos x="connsiteX5923" y="connsiteY5923"/>
                </a:cxn>
                <a:cxn ang="0">
                  <a:pos x="connsiteX5924" y="connsiteY5924"/>
                </a:cxn>
                <a:cxn ang="0">
                  <a:pos x="connsiteX5925" y="connsiteY5925"/>
                </a:cxn>
                <a:cxn ang="0">
                  <a:pos x="connsiteX5926" y="connsiteY5926"/>
                </a:cxn>
                <a:cxn ang="0">
                  <a:pos x="connsiteX5927" y="connsiteY5927"/>
                </a:cxn>
                <a:cxn ang="0">
                  <a:pos x="connsiteX5928" y="connsiteY5928"/>
                </a:cxn>
                <a:cxn ang="0">
                  <a:pos x="connsiteX5929" y="connsiteY5929"/>
                </a:cxn>
                <a:cxn ang="0">
                  <a:pos x="connsiteX5930" y="connsiteY5930"/>
                </a:cxn>
                <a:cxn ang="0">
                  <a:pos x="connsiteX5931" y="connsiteY5931"/>
                </a:cxn>
                <a:cxn ang="0">
                  <a:pos x="connsiteX5932" y="connsiteY5932"/>
                </a:cxn>
                <a:cxn ang="0">
                  <a:pos x="connsiteX5933" y="connsiteY5933"/>
                </a:cxn>
                <a:cxn ang="0">
                  <a:pos x="connsiteX5934" y="connsiteY5934"/>
                </a:cxn>
                <a:cxn ang="0">
                  <a:pos x="connsiteX5935" y="connsiteY5935"/>
                </a:cxn>
                <a:cxn ang="0">
                  <a:pos x="connsiteX5936" y="connsiteY5936"/>
                </a:cxn>
                <a:cxn ang="0">
                  <a:pos x="connsiteX5937" y="connsiteY5937"/>
                </a:cxn>
                <a:cxn ang="0">
                  <a:pos x="connsiteX5938" y="connsiteY5938"/>
                </a:cxn>
                <a:cxn ang="0">
                  <a:pos x="connsiteX5939" y="connsiteY5939"/>
                </a:cxn>
                <a:cxn ang="0">
                  <a:pos x="connsiteX5940" y="connsiteY5940"/>
                </a:cxn>
                <a:cxn ang="0">
                  <a:pos x="connsiteX5941" y="connsiteY5941"/>
                </a:cxn>
                <a:cxn ang="0">
                  <a:pos x="connsiteX5942" y="connsiteY5942"/>
                </a:cxn>
                <a:cxn ang="0">
                  <a:pos x="connsiteX5943" y="connsiteY5943"/>
                </a:cxn>
                <a:cxn ang="0">
                  <a:pos x="connsiteX5944" y="connsiteY5944"/>
                </a:cxn>
                <a:cxn ang="0">
                  <a:pos x="connsiteX5945" y="connsiteY5945"/>
                </a:cxn>
                <a:cxn ang="0">
                  <a:pos x="connsiteX5946" y="connsiteY5946"/>
                </a:cxn>
                <a:cxn ang="0">
                  <a:pos x="connsiteX5947" y="connsiteY5947"/>
                </a:cxn>
                <a:cxn ang="0">
                  <a:pos x="connsiteX5948" y="connsiteY5948"/>
                </a:cxn>
                <a:cxn ang="0">
                  <a:pos x="connsiteX5949" y="connsiteY5949"/>
                </a:cxn>
                <a:cxn ang="0">
                  <a:pos x="connsiteX5950" y="connsiteY5950"/>
                </a:cxn>
                <a:cxn ang="0">
                  <a:pos x="connsiteX5951" y="connsiteY5951"/>
                </a:cxn>
                <a:cxn ang="0">
                  <a:pos x="connsiteX5952" y="connsiteY5952"/>
                </a:cxn>
                <a:cxn ang="0">
                  <a:pos x="connsiteX5953" y="connsiteY5953"/>
                </a:cxn>
                <a:cxn ang="0">
                  <a:pos x="connsiteX5954" y="connsiteY5954"/>
                </a:cxn>
                <a:cxn ang="0">
                  <a:pos x="connsiteX5955" y="connsiteY5955"/>
                </a:cxn>
                <a:cxn ang="0">
                  <a:pos x="connsiteX5956" y="connsiteY5956"/>
                </a:cxn>
                <a:cxn ang="0">
                  <a:pos x="connsiteX5957" y="connsiteY5957"/>
                </a:cxn>
                <a:cxn ang="0">
                  <a:pos x="connsiteX5958" y="connsiteY5958"/>
                </a:cxn>
                <a:cxn ang="0">
                  <a:pos x="connsiteX5959" y="connsiteY5959"/>
                </a:cxn>
                <a:cxn ang="0">
                  <a:pos x="connsiteX5960" y="connsiteY5960"/>
                </a:cxn>
                <a:cxn ang="0">
                  <a:pos x="connsiteX5961" y="connsiteY5961"/>
                </a:cxn>
                <a:cxn ang="0">
                  <a:pos x="connsiteX5962" y="connsiteY5962"/>
                </a:cxn>
                <a:cxn ang="0">
                  <a:pos x="connsiteX5963" y="connsiteY5963"/>
                </a:cxn>
                <a:cxn ang="0">
                  <a:pos x="connsiteX5964" y="connsiteY5964"/>
                </a:cxn>
                <a:cxn ang="0">
                  <a:pos x="connsiteX5965" y="connsiteY5965"/>
                </a:cxn>
                <a:cxn ang="0">
                  <a:pos x="connsiteX5966" y="connsiteY5966"/>
                </a:cxn>
                <a:cxn ang="0">
                  <a:pos x="connsiteX5967" y="connsiteY5967"/>
                </a:cxn>
                <a:cxn ang="0">
                  <a:pos x="connsiteX5968" y="connsiteY5968"/>
                </a:cxn>
                <a:cxn ang="0">
                  <a:pos x="connsiteX5969" y="connsiteY5969"/>
                </a:cxn>
                <a:cxn ang="0">
                  <a:pos x="connsiteX5970" y="connsiteY5970"/>
                </a:cxn>
                <a:cxn ang="0">
                  <a:pos x="connsiteX5971" y="connsiteY5971"/>
                </a:cxn>
                <a:cxn ang="0">
                  <a:pos x="connsiteX5972" y="connsiteY5972"/>
                </a:cxn>
                <a:cxn ang="0">
                  <a:pos x="connsiteX5973" y="connsiteY5973"/>
                </a:cxn>
                <a:cxn ang="0">
                  <a:pos x="connsiteX5974" y="connsiteY5974"/>
                </a:cxn>
                <a:cxn ang="0">
                  <a:pos x="connsiteX5975" y="connsiteY5975"/>
                </a:cxn>
                <a:cxn ang="0">
                  <a:pos x="connsiteX5976" y="connsiteY5976"/>
                </a:cxn>
                <a:cxn ang="0">
                  <a:pos x="connsiteX5977" y="connsiteY5977"/>
                </a:cxn>
                <a:cxn ang="0">
                  <a:pos x="connsiteX5978" y="connsiteY5978"/>
                </a:cxn>
                <a:cxn ang="0">
                  <a:pos x="connsiteX5979" y="connsiteY5979"/>
                </a:cxn>
                <a:cxn ang="0">
                  <a:pos x="connsiteX5980" y="connsiteY5980"/>
                </a:cxn>
                <a:cxn ang="0">
                  <a:pos x="connsiteX5981" y="connsiteY5981"/>
                </a:cxn>
                <a:cxn ang="0">
                  <a:pos x="connsiteX5982" y="connsiteY5982"/>
                </a:cxn>
                <a:cxn ang="0">
                  <a:pos x="connsiteX5983" y="connsiteY5983"/>
                </a:cxn>
                <a:cxn ang="0">
                  <a:pos x="connsiteX5984" y="connsiteY5984"/>
                </a:cxn>
                <a:cxn ang="0">
                  <a:pos x="connsiteX5985" y="connsiteY5985"/>
                </a:cxn>
                <a:cxn ang="0">
                  <a:pos x="connsiteX5986" y="connsiteY5986"/>
                </a:cxn>
                <a:cxn ang="0">
                  <a:pos x="connsiteX5987" y="connsiteY5987"/>
                </a:cxn>
                <a:cxn ang="0">
                  <a:pos x="connsiteX5988" y="connsiteY5988"/>
                </a:cxn>
                <a:cxn ang="0">
                  <a:pos x="connsiteX5989" y="connsiteY5989"/>
                </a:cxn>
                <a:cxn ang="0">
                  <a:pos x="connsiteX5990" y="connsiteY5990"/>
                </a:cxn>
                <a:cxn ang="0">
                  <a:pos x="connsiteX5991" y="connsiteY5991"/>
                </a:cxn>
                <a:cxn ang="0">
                  <a:pos x="connsiteX5992" y="connsiteY5992"/>
                </a:cxn>
                <a:cxn ang="0">
                  <a:pos x="connsiteX5993" y="connsiteY5993"/>
                </a:cxn>
                <a:cxn ang="0">
                  <a:pos x="connsiteX5994" y="connsiteY5994"/>
                </a:cxn>
                <a:cxn ang="0">
                  <a:pos x="connsiteX5995" y="connsiteY5995"/>
                </a:cxn>
                <a:cxn ang="0">
                  <a:pos x="connsiteX5996" y="connsiteY5996"/>
                </a:cxn>
                <a:cxn ang="0">
                  <a:pos x="connsiteX5997" y="connsiteY5997"/>
                </a:cxn>
                <a:cxn ang="0">
                  <a:pos x="connsiteX5998" y="connsiteY5998"/>
                </a:cxn>
                <a:cxn ang="0">
                  <a:pos x="connsiteX5999" y="connsiteY5999"/>
                </a:cxn>
                <a:cxn ang="0">
                  <a:pos x="connsiteX6000" y="connsiteY6000"/>
                </a:cxn>
                <a:cxn ang="0">
                  <a:pos x="connsiteX6001" y="connsiteY6001"/>
                </a:cxn>
                <a:cxn ang="0">
                  <a:pos x="connsiteX6002" y="connsiteY6002"/>
                </a:cxn>
                <a:cxn ang="0">
                  <a:pos x="connsiteX6003" y="connsiteY6003"/>
                </a:cxn>
                <a:cxn ang="0">
                  <a:pos x="connsiteX6004" y="connsiteY6004"/>
                </a:cxn>
                <a:cxn ang="0">
                  <a:pos x="connsiteX6005" y="connsiteY6005"/>
                </a:cxn>
                <a:cxn ang="0">
                  <a:pos x="connsiteX6006" y="connsiteY6006"/>
                </a:cxn>
                <a:cxn ang="0">
                  <a:pos x="connsiteX6007" y="connsiteY6007"/>
                </a:cxn>
                <a:cxn ang="0">
                  <a:pos x="connsiteX6008" y="connsiteY6008"/>
                </a:cxn>
                <a:cxn ang="0">
                  <a:pos x="connsiteX6009" y="connsiteY6009"/>
                </a:cxn>
                <a:cxn ang="0">
                  <a:pos x="connsiteX6010" y="connsiteY6010"/>
                </a:cxn>
                <a:cxn ang="0">
                  <a:pos x="connsiteX6011" y="connsiteY6011"/>
                </a:cxn>
                <a:cxn ang="0">
                  <a:pos x="connsiteX6012" y="connsiteY6012"/>
                </a:cxn>
                <a:cxn ang="0">
                  <a:pos x="connsiteX6013" y="connsiteY6013"/>
                </a:cxn>
                <a:cxn ang="0">
                  <a:pos x="connsiteX6014" y="connsiteY6014"/>
                </a:cxn>
                <a:cxn ang="0">
                  <a:pos x="connsiteX6015" y="connsiteY6015"/>
                </a:cxn>
                <a:cxn ang="0">
                  <a:pos x="connsiteX6016" y="connsiteY6016"/>
                </a:cxn>
                <a:cxn ang="0">
                  <a:pos x="connsiteX6017" y="connsiteY6017"/>
                </a:cxn>
                <a:cxn ang="0">
                  <a:pos x="connsiteX6018" y="connsiteY6018"/>
                </a:cxn>
                <a:cxn ang="0">
                  <a:pos x="connsiteX6019" y="connsiteY6019"/>
                </a:cxn>
                <a:cxn ang="0">
                  <a:pos x="connsiteX6020" y="connsiteY6020"/>
                </a:cxn>
                <a:cxn ang="0">
                  <a:pos x="connsiteX6021" y="connsiteY6021"/>
                </a:cxn>
                <a:cxn ang="0">
                  <a:pos x="connsiteX6022" y="connsiteY6022"/>
                </a:cxn>
                <a:cxn ang="0">
                  <a:pos x="connsiteX6023" y="connsiteY6023"/>
                </a:cxn>
                <a:cxn ang="0">
                  <a:pos x="connsiteX6024" y="connsiteY6024"/>
                </a:cxn>
                <a:cxn ang="0">
                  <a:pos x="connsiteX6025" y="connsiteY6025"/>
                </a:cxn>
                <a:cxn ang="0">
                  <a:pos x="connsiteX6026" y="connsiteY6026"/>
                </a:cxn>
                <a:cxn ang="0">
                  <a:pos x="connsiteX6027" y="connsiteY6027"/>
                </a:cxn>
                <a:cxn ang="0">
                  <a:pos x="connsiteX6028" y="connsiteY6028"/>
                </a:cxn>
                <a:cxn ang="0">
                  <a:pos x="connsiteX6029" y="connsiteY6029"/>
                </a:cxn>
                <a:cxn ang="0">
                  <a:pos x="connsiteX6030" y="connsiteY6030"/>
                </a:cxn>
                <a:cxn ang="0">
                  <a:pos x="connsiteX6031" y="connsiteY6031"/>
                </a:cxn>
                <a:cxn ang="0">
                  <a:pos x="connsiteX6032" y="connsiteY6032"/>
                </a:cxn>
                <a:cxn ang="0">
                  <a:pos x="connsiteX6033" y="connsiteY6033"/>
                </a:cxn>
                <a:cxn ang="0">
                  <a:pos x="connsiteX6034" y="connsiteY6034"/>
                </a:cxn>
                <a:cxn ang="0">
                  <a:pos x="connsiteX6035" y="connsiteY6035"/>
                </a:cxn>
                <a:cxn ang="0">
                  <a:pos x="connsiteX6036" y="connsiteY6036"/>
                </a:cxn>
                <a:cxn ang="0">
                  <a:pos x="connsiteX6037" y="connsiteY6037"/>
                </a:cxn>
                <a:cxn ang="0">
                  <a:pos x="connsiteX6038" y="connsiteY6038"/>
                </a:cxn>
                <a:cxn ang="0">
                  <a:pos x="connsiteX6039" y="connsiteY6039"/>
                </a:cxn>
                <a:cxn ang="0">
                  <a:pos x="connsiteX6040" y="connsiteY6040"/>
                </a:cxn>
                <a:cxn ang="0">
                  <a:pos x="connsiteX6041" y="connsiteY6041"/>
                </a:cxn>
                <a:cxn ang="0">
                  <a:pos x="connsiteX6042" y="connsiteY6042"/>
                </a:cxn>
                <a:cxn ang="0">
                  <a:pos x="connsiteX6043" y="connsiteY6043"/>
                </a:cxn>
                <a:cxn ang="0">
                  <a:pos x="connsiteX6044" y="connsiteY6044"/>
                </a:cxn>
                <a:cxn ang="0">
                  <a:pos x="connsiteX6045" y="connsiteY6045"/>
                </a:cxn>
                <a:cxn ang="0">
                  <a:pos x="connsiteX6046" y="connsiteY6046"/>
                </a:cxn>
                <a:cxn ang="0">
                  <a:pos x="connsiteX6047" y="connsiteY6047"/>
                </a:cxn>
                <a:cxn ang="0">
                  <a:pos x="connsiteX6048" y="connsiteY6048"/>
                </a:cxn>
                <a:cxn ang="0">
                  <a:pos x="connsiteX6049" y="connsiteY6049"/>
                </a:cxn>
                <a:cxn ang="0">
                  <a:pos x="connsiteX6050" y="connsiteY6050"/>
                </a:cxn>
                <a:cxn ang="0">
                  <a:pos x="connsiteX6051" y="connsiteY6051"/>
                </a:cxn>
                <a:cxn ang="0">
                  <a:pos x="connsiteX6052" y="connsiteY6052"/>
                </a:cxn>
                <a:cxn ang="0">
                  <a:pos x="connsiteX6053" y="connsiteY6053"/>
                </a:cxn>
                <a:cxn ang="0">
                  <a:pos x="connsiteX6054" y="connsiteY6054"/>
                </a:cxn>
                <a:cxn ang="0">
                  <a:pos x="connsiteX6055" y="connsiteY6055"/>
                </a:cxn>
                <a:cxn ang="0">
                  <a:pos x="connsiteX6056" y="connsiteY6056"/>
                </a:cxn>
                <a:cxn ang="0">
                  <a:pos x="connsiteX6057" y="connsiteY6057"/>
                </a:cxn>
                <a:cxn ang="0">
                  <a:pos x="connsiteX6058" y="connsiteY6058"/>
                </a:cxn>
                <a:cxn ang="0">
                  <a:pos x="connsiteX6059" y="connsiteY6059"/>
                </a:cxn>
                <a:cxn ang="0">
                  <a:pos x="connsiteX6060" y="connsiteY6060"/>
                </a:cxn>
                <a:cxn ang="0">
                  <a:pos x="connsiteX6061" y="connsiteY6061"/>
                </a:cxn>
                <a:cxn ang="0">
                  <a:pos x="connsiteX6062" y="connsiteY6062"/>
                </a:cxn>
                <a:cxn ang="0">
                  <a:pos x="connsiteX6063" y="connsiteY6063"/>
                </a:cxn>
                <a:cxn ang="0">
                  <a:pos x="connsiteX6064" y="connsiteY6064"/>
                </a:cxn>
                <a:cxn ang="0">
                  <a:pos x="connsiteX6065" y="connsiteY6065"/>
                </a:cxn>
                <a:cxn ang="0">
                  <a:pos x="connsiteX6066" y="connsiteY6066"/>
                </a:cxn>
                <a:cxn ang="0">
                  <a:pos x="connsiteX6067" y="connsiteY6067"/>
                </a:cxn>
                <a:cxn ang="0">
                  <a:pos x="connsiteX6068" y="connsiteY6068"/>
                </a:cxn>
                <a:cxn ang="0">
                  <a:pos x="connsiteX6069" y="connsiteY6069"/>
                </a:cxn>
                <a:cxn ang="0">
                  <a:pos x="connsiteX6070" y="connsiteY6070"/>
                </a:cxn>
                <a:cxn ang="0">
                  <a:pos x="connsiteX6071" y="connsiteY6071"/>
                </a:cxn>
                <a:cxn ang="0">
                  <a:pos x="connsiteX6072" y="connsiteY6072"/>
                </a:cxn>
                <a:cxn ang="0">
                  <a:pos x="connsiteX6073" y="connsiteY6073"/>
                </a:cxn>
                <a:cxn ang="0">
                  <a:pos x="connsiteX6074" y="connsiteY6074"/>
                </a:cxn>
                <a:cxn ang="0">
                  <a:pos x="connsiteX6075" y="connsiteY6075"/>
                </a:cxn>
                <a:cxn ang="0">
                  <a:pos x="connsiteX6076" y="connsiteY6076"/>
                </a:cxn>
                <a:cxn ang="0">
                  <a:pos x="connsiteX6077" y="connsiteY6077"/>
                </a:cxn>
                <a:cxn ang="0">
                  <a:pos x="connsiteX6078" y="connsiteY6078"/>
                </a:cxn>
                <a:cxn ang="0">
                  <a:pos x="connsiteX6079" y="connsiteY6079"/>
                </a:cxn>
                <a:cxn ang="0">
                  <a:pos x="connsiteX6080" y="connsiteY6080"/>
                </a:cxn>
                <a:cxn ang="0">
                  <a:pos x="connsiteX6081" y="connsiteY6081"/>
                </a:cxn>
                <a:cxn ang="0">
                  <a:pos x="connsiteX6082" y="connsiteY6082"/>
                </a:cxn>
                <a:cxn ang="0">
                  <a:pos x="connsiteX6083" y="connsiteY6083"/>
                </a:cxn>
                <a:cxn ang="0">
                  <a:pos x="connsiteX6084" y="connsiteY6084"/>
                </a:cxn>
                <a:cxn ang="0">
                  <a:pos x="connsiteX6085" y="connsiteY6085"/>
                </a:cxn>
                <a:cxn ang="0">
                  <a:pos x="connsiteX6086" y="connsiteY6086"/>
                </a:cxn>
                <a:cxn ang="0">
                  <a:pos x="connsiteX6087" y="connsiteY6087"/>
                </a:cxn>
                <a:cxn ang="0">
                  <a:pos x="connsiteX6088" y="connsiteY6088"/>
                </a:cxn>
                <a:cxn ang="0">
                  <a:pos x="connsiteX6089" y="connsiteY6089"/>
                </a:cxn>
                <a:cxn ang="0">
                  <a:pos x="connsiteX6090" y="connsiteY6090"/>
                </a:cxn>
                <a:cxn ang="0">
                  <a:pos x="connsiteX6091" y="connsiteY6091"/>
                </a:cxn>
                <a:cxn ang="0">
                  <a:pos x="connsiteX6092" y="connsiteY6092"/>
                </a:cxn>
                <a:cxn ang="0">
                  <a:pos x="connsiteX6093" y="connsiteY6093"/>
                </a:cxn>
                <a:cxn ang="0">
                  <a:pos x="connsiteX6094" y="connsiteY6094"/>
                </a:cxn>
                <a:cxn ang="0">
                  <a:pos x="connsiteX6095" y="connsiteY6095"/>
                </a:cxn>
                <a:cxn ang="0">
                  <a:pos x="connsiteX6096" y="connsiteY6096"/>
                </a:cxn>
                <a:cxn ang="0">
                  <a:pos x="connsiteX6097" y="connsiteY6097"/>
                </a:cxn>
                <a:cxn ang="0">
                  <a:pos x="connsiteX6098" y="connsiteY6098"/>
                </a:cxn>
                <a:cxn ang="0">
                  <a:pos x="connsiteX6099" y="connsiteY6099"/>
                </a:cxn>
                <a:cxn ang="0">
                  <a:pos x="connsiteX6100" y="connsiteY6100"/>
                </a:cxn>
                <a:cxn ang="0">
                  <a:pos x="connsiteX6101" y="connsiteY6101"/>
                </a:cxn>
                <a:cxn ang="0">
                  <a:pos x="connsiteX6102" y="connsiteY6102"/>
                </a:cxn>
                <a:cxn ang="0">
                  <a:pos x="connsiteX6103" y="connsiteY6103"/>
                </a:cxn>
                <a:cxn ang="0">
                  <a:pos x="connsiteX6104" y="connsiteY6104"/>
                </a:cxn>
                <a:cxn ang="0">
                  <a:pos x="connsiteX6105" y="connsiteY6105"/>
                </a:cxn>
                <a:cxn ang="0">
                  <a:pos x="connsiteX6106" y="connsiteY6106"/>
                </a:cxn>
                <a:cxn ang="0">
                  <a:pos x="connsiteX6107" y="connsiteY6107"/>
                </a:cxn>
                <a:cxn ang="0">
                  <a:pos x="connsiteX6108" y="connsiteY6108"/>
                </a:cxn>
                <a:cxn ang="0">
                  <a:pos x="connsiteX6109" y="connsiteY6109"/>
                </a:cxn>
                <a:cxn ang="0">
                  <a:pos x="connsiteX6110" y="connsiteY6110"/>
                </a:cxn>
                <a:cxn ang="0">
                  <a:pos x="connsiteX6111" y="connsiteY6111"/>
                </a:cxn>
                <a:cxn ang="0">
                  <a:pos x="connsiteX6112" y="connsiteY6112"/>
                </a:cxn>
                <a:cxn ang="0">
                  <a:pos x="connsiteX6113" y="connsiteY6113"/>
                </a:cxn>
                <a:cxn ang="0">
                  <a:pos x="connsiteX6114" y="connsiteY6114"/>
                </a:cxn>
                <a:cxn ang="0">
                  <a:pos x="connsiteX6115" y="connsiteY6115"/>
                </a:cxn>
                <a:cxn ang="0">
                  <a:pos x="connsiteX6116" y="connsiteY6116"/>
                </a:cxn>
                <a:cxn ang="0">
                  <a:pos x="connsiteX6117" y="connsiteY6117"/>
                </a:cxn>
                <a:cxn ang="0">
                  <a:pos x="connsiteX6118" y="connsiteY6118"/>
                </a:cxn>
                <a:cxn ang="0">
                  <a:pos x="connsiteX6119" y="connsiteY6119"/>
                </a:cxn>
                <a:cxn ang="0">
                  <a:pos x="connsiteX6120" y="connsiteY6120"/>
                </a:cxn>
                <a:cxn ang="0">
                  <a:pos x="connsiteX6121" y="connsiteY6121"/>
                </a:cxn>
                <a:cxn ang="0">
                  <a:pos x="connsiteX6122" y="connsiteY6122"/>
                </a:cxn>
                <a:cxn ang="0">
                  <a:pos x="connsiteX6123" y="connsiteY6123"/>
                </a:cxn>
                <a:cxn ang="0">
                  <a:pos x="connsiteX6124" y="connsiteY6124"/>
                </a:cxn>
                <a:cxn ang="0">
                  <a:pos x="connsiteX6125" y="connsiteY6125"/>
                </a:cxn>
                <a:cxn ang="0">
                  <a:pos x="connsiteX6126" y="connsiteY6126"/>
                </a:cxn>
                <a:cxn ang="0">
                  <a:pos x="connsiteX6127" y="connsiteY6127"/>
                </a:cxn>
                <a:cxn ang="0">
                  <a:pos x="connsiteX6128" y="connsiteY6128"/>
                </a:cxn>
                <a:cxn ang="0">
                  <a:pos x="connsiteX6129" y="connsiteY6129"/>
                </a:cxn>
                <a:cxn ang="0">
                  <a:pos x="connsiteX6130" y="connsiteY6130"/>
                </a:cxn>
                <a:cxn ang="0">
                  <a:pos x="connsiteX6131" y="connsiteY6131"/>
                </a:cxn>
                <a:cxn ang="0">
                  <a:pos x="connsiteX6132" y="connsiteY6132"/>
                </a:cxn>
                <a:cxn ang="0">
                  <a:pos x="connsiteX6133" y="connsiteY6133"/>
                </a:cxn>
                <a:cxn ang="0">
                  <a:pos x="connsiteX6134" y="connsiteY6134"/>
                </a:cxn>
                <a:cxn ang="0">
                  <a:pos x="connsiteX6135" y="connsiteY6135"/>
                </a:cxn>
                <a:cxn ang="0">
                  <a:pos x="connsiteX6136" y="connsiteY6136"/>
                </a:cxn>
                <a:cxn ang="0">
                  <a:pos x="connsiteX6137" y="connsiteY6137"/>
                </a:cxn>
                <a:cxn ang="0">
                  <a:pos x="connsiteX6138" y="connsiteY6138"/>
                </a:cxn>
                <a:cxn ang="0">
                  <a:pos x="connsiteX6139" y="connsiteY6139"/>
                </a:cxn>
                <a:cxn ang="0">
                  <a:pos x="connsiteX6140" y="connsiteY6140"/>
                </a:cxn>
                <a:cxn ang="0">
                  <a:pos x="connsiteX6141" y="connsiteY6141"/>
                </a:cxn>
                <a:cxn ang="0">
                  <a:pos x="connsiteX6142" y="connsiteY6142"/>
                </a:cxn>
                <a:cxn ang="0">
                  <a:pos x="connsiteX6143" y="connsiteY6143"/>
                </a:cxn>
                <a:cxn ang="0">
                  <a:pos x="connsiteX6144" y="connsiteY6144"/>
                </a:cxn>
                <a:cxn ang="0">
                  <a:pos x="connsiteX6145" y="connsiteY6145"/>
                </a:cxn>
                <a:cxn ang="0">
                  <a:pos x="connsiteX6146" y="connsiteY6146"/>
                </a:cxn>
                <a:cxn ang="0">
                  <a:pos x="connsiteX6147" y="connsiteY6147"/>
                </a:cxn>
                <a:cxn ang="0">
                  <a:pos x="connsiteX6148" y="connsiteY6148"/>
                </a:cxn>
                <a:cxn ang="0">
                  <a:pos x="connsiteX6149" y="connsiteY6149"/>
                </a:cxn>
                <a:cxn ang="0">
                  <a:pos x="connsiteX6150" y="connsiteY6150"/>
                </a:cxn>
                <a:cxn ang="0">
                  <a:pos x="connsiteX6151" y="connsiteY6151"/>
                </a:cxn>
                <a:cxn ang="0">
                  <a:pos x="connsiteX6152" y="connsiteY6152"/>
                </a:cxn>
                <a:cxn ang="0">
                  <a:pos x="connsiteX6153" y="connsiteY6153"/>
                </a:cxn>
                <a:cxn ang="0">
                  <a:pos x="connsiteX6154" y="connsiteY6154"/>
                </a:cxn>
                <a:cxn ang="0">
                  <a:pos x="connsiteX6155" y="connsiteY6155"/>
                </a:cxn>
                <a:cxn ang="0">
                  <a:pos x="connsiteX6156" y="connsiteY6156"/>
                </a:cxn>
                <a:cxn ang="0">
                  <a:pos x="connsiteX6157" y="connsiteY6157"/>
                </a:cxn>
                <a:cxn ang="0">
                  <a:pos x="connsiteX6158" y="connsiteY6158"/>
                </a:cxn>
                <a:cxn ang="0">
                  <a:pos x="connsiteX6159" y="connsiteY6159"/>
                </a:cxn>
                <a:cxn ang="0">
                  <a:pos x="connsiteX6160" y="connsiteY6160"/>
                </a:cxn>
                <a:cxn ang="0">
                  <a:pos x="connsiteX6161" y="connsiteY6161"/>
                </a:cxn>
                <a:cxn ang="0">
                  <a:pos x="connsiteX6162" y="connsiteY6162"/>
                </a:cxn>
                <a:cxn ang="0">
                  <a:pos x="connsiteX6163" y="connsiteY6163"/>
                </a:cxn>
                <a:cxn ang="0">
                  <a:pos x="connsiteX6164" y="connsiteY6164"/>
                </a:cxn>
                <a:cxn ang="0">
                  <a:pos x="connsiteX6165" y="connsiteY6165"/>
                </a:cxn>
                <a:cxn ang="0">
                  <a:pos x="connsiteX6166" y="connsiteY6166"/>
                </a:cxn>
                <a:cxn ang="0">
                  <a:pos x="connsiteX6167" y="connsiteY6167"/>
                </a:cxn>
                <a:cxn ang="0">
                  <a:pos x="connsiteX6168" y="connsiteY6168"/>
                </a:cxn>
                <a:cxn ang="0">
                  <a:pos x="connsiteX6169" y="connsiteY6169"/>
                </a:cxn>
                <a:cxn ang="0">
                  <a:pos x="connsiteX6170" y="connsiteY6170"/>
                </a:cxn>
                <a:cxn ang="0">
                  <a:pos x="connsiteX6171" y="connsiteY6171"/>
                </a:cxn>
                <a:cxn ang="0">
                  <a:pos x="connsiteX6172" y="connsiteY6172"/>
                </a:cxn>
                <a:cxn ang="0">
                  <a:pos x="connsiteX6173" y="connsiteY6173"/>
                </a:cxn>
                <a:cxn ang="0">
                  <a:pos x="connsiteX6174" y="connsiteY6174"/>
                </a:cxn>
                <a:cxn ang="0">
                  <a:pos x="connsiteX6175" y="connsiteY6175"/>
                </a:cxn>
                <a:cxn ang="0">
                  <a:pos x="connsiteX6176" y="connsiteY6176"/>
                </a:cxn>
                <a:cxn ang="0">
                  <a:pos x="connsiteX6177" y="connsiteY6177"/>
                </a:cxn>
                <a:cxn ang="0">
                  <a:pos x="connsiteX6178" y="connsiteY6178"/>
                </a:cxn>
                <a:cxn ang="0">
                  <a:pos x="connsiteX6179" y="connsiteY6179"/>
                </a:cxn>
                <a:cxn ang="0">
                  <a:pos x="connsiteX6180" y="connsiteY6180"/>
                </a:cxn>
                <a:cxn ang="0">
                  <a:pos x="connsiteX6181" y="connsiteY6181"/>
                </a:cxn>
                <a:cxn ang="0">
                  <a:pos x="connsiteX6182" y="connsiteY6182"/>
                </a:cxn>
                <a:cxn ang="0">
                  <a:pos x="connsiteX6183" y="connsiteY6183"/>
                </a:cxn>
                <a:cxn ang="0">
                  <a:pos x="connsiteX6184" y="connsiteY6184"/>
                </a:cxn>
                <a:cxn ang="0">
                  <a:pos x="connsiteX6185" y="connsiteY6185"/>
                </a:cxn>
                <a:cxn ang="0">
                  <a:pos x="connsiteX6186" y="connsiteY6186"/>
                </a:cxn>
                <a:cxn ang="0">
                  <a:pos x="connsiteX6187" y="connsiteY6187"/>
                </a:cxn>
                <a:cxn ang="0">
                  <a:pos x="connsiteX6188" y="connsiteY6188"/>
                </a:cxn>
                <a:cxn ang="0">
                  <a:pos x="connsiteX6189" y="connsiteY6189"/>
                </a:cxn>
                <a:cxn ang="0">
                  <a:pos x="connsiteX6190" y="connsiteY6190"/>
                </a:cxn>
                <a:cxn ang="0">
                  <a:pos x="connsiteX6191" y="connsiteY6191"/>
                </a:cxn>
                <a:cxn ang="0">
                  <a:pos x="connsiteX6192" y="connsiteY6192"/>
                </a:cxn>
                <a:cxn ang="0">
                  <a:pos x="connsiteX6193" y="connsiteY6193"/>
                </a:cxn>
                <a:cxn ang="0">
                  <a:pos x="connsiteX6194" y="connsiteY6194"/>
                </a:cxn>
                <a:cxn ang="0">
                  <a:pos x="connsiteX6195" y="connsiteY6195"/>
                </a:cxn>
                <a:cxn ang="0">
                  <a:pos x="connsiteX6196" y="connsiteY6196"/>
                </a:cxn>
                <a:cxn ang="0">
                  <a:pos x="connsiteX6197" y="connsiteY6197"/>
                </a:cxn>
                <a:cxn ang="0">
                  <a:pos x="connsiteX6198" y="connsiteY6198"/>
                </a:cxn>
                <a:cxn ang="0">
                  <a:pos x="connsiteX6199" y="connsiteY6199"/>
                </a:cxn>
                <a:cxn ang="0">
                  <a:pos x="connsiteX6200" y="connsiteY6200"/>
                </a:cxn>
                <a:cxn ang="0">
                  <a:pos x="connsiteX6201" y="connsiteY6201"/>
                </a:cxn>
                <a:cxn ang="0">
                  <a:pos x="connsiteX6202" y="connsiteY6202"/>
                </a:cxn>
                <a:cxn ang="0">
                  <a:pos x="connsiteX6203" y="connsiteY6203"/>
                </a:cxn>
                <a:cxn ang="0">
                  <a:pos x="connsiteX6204" y="connsiteY6204"/>
                </a:cxn>
                <a:cxn ang="0">
                  <a:pos x="connsiteX6205" y="connsiteY6205"/>
                </a:cxn>
                <a:cxn ang="0">
                  <a:pos x="connsiteX6206" y="connsiteY6206"/>
                </a:cxn>
                <a:cxn ang="0">
                  <a:pos x="connsiteX6207" y="connsiteY6207"/>
                </a:cxn>
                <a:cxn ang="0">
                  <a:pos x="connsiteX6208" y="connsiteY6208"/>
                </a:cxn>
                <a:cxn ang="0">
                  <a:pos x="connsiteX6209" y="connsiteY6209"/>
                </a:cxn>
                <a:cxn ang="0">
                  <a:pos x="connsiteX6210" y="connsiteY6210"/>
                </a:cxn>
                <a:cxn ang="0">
                  <a:pos x="connsiteX6211" y="connsiteY6211"/>
                </a:cxn>
                <a:cxn ang="0">
                  <a:pos x="connsiteX6212" y="connsiteY6212"/>
                </a:cxn>
                <a:cxn ang="0">
                  <a:pos x="connsiteX6213" y="connsiteY6213"/>
                </a:cxn>
                <a:cxn ang="0">
                  <a:pos x="connsiteX6214" y="connsiteY6214"/>
                </a:cxn>
                <a:cxn ang="0">
                  <a:pos x="connsiteX6215" y="connsiteY6215"/>
                </a:cxn>
                <a:cxn ang="0">
                  <a:pos x="connsiteX6216" y="connsiteY6216"/>
                </a:cxn>
                <a:cxn ang="0">
                  <a:pos x="connsiteX6217" y="connsiteY6217"/>
                </a:cxn>
                <a:cxn ang="0">
                  <a:pos x="connsiteX6218" y="connsiteY6218"/>
                </a:cxn>
                <a:cxn ang="0">
                  <a:pos x="connsiteX6219" y="connsiteY6219"/>
                </a:cxn>
                <a:cxn ang="0">
                  <a:pos x="connsiteX6220" y="connsiteY6220"/>
                </a:cxn>
                <a:cxn ang="0">
                  <a:pos x="connsiteX6221" y="connsiteY6221"/>
                </a:cxn>
                <a:cxn ang="0">
                  <a:pos x="connsiteX6222" y="connsiteY6222"/>
                </a:cxn>
                <a:cxn ang="0">
                  <a:pos x="connsiteX6223" y="connsiteY6223"/>
                </a:cxn>
                <a:cxn ang="0">
                  <a:pos x="connsiteX6224" y="connsiteY6224"/>
                </a:cxn>
                <a:cxn ang="0">
                  <a:pos x="connsiteX6225" y="connsiteY6225"/>
                </a:cxn>
                <a:cxn ang="0">
                  <a:pos x="connsiteX6226" y="connsiteY6226"/>
                </a:cxn>
                <a:cxn ang="0">
                  <a:pos x="connsiteX6227" y="connsiteY6227"/>
                </a:cxn>
                <a:cxn ang="0">
                  <a:pos x="connsiteX6228" y="connsiteY6228"/>
                </a:cxn>
                <a:cxn ang="0">
                  <a:pos x="connsiteX6229" y="connsiteY6229"/>
                </a:cxn>
                <a:cxn ang="0">
                  <a:pos x="connsiteX6230" y="connsiteY6230"/>
                </a:cxn>
                <a:cxn ang="0">
                  <a:pos x="connsiteX6231" y="connsiteY6231"/>
                </a:cxn>
                <a:cxn ang="0">
                  <a:pos x="connsiteX6232" y="connsiteY6232"/>
                </a:cxn>
                <a:cxn ang="0">
                  <a:pos x="connsiteX6233" y="connsiteY6233"/>
                </a:cxn>
                <a:cxn ang="0">
                  <a:pos x="connsiteX6234" y="connsiteY6234"/>
                </a:cxn>
                <a:cxn ang="0">
                  <a:pos x="connsiteX6235" y="connsiteY6235"/>
                </a:cxn>
                <a:cxn ang="0">
                  <a:pos x="connsiteX6236" y="connsiteY6236"/>
                </a:cxn>
                <a:cxn ang="0">
                  <a:pos x="connsiteX6237" y="connsiteY6237"/>
                </a:cxn>
                <a:cxn ang="0">
                  <a:pos x="connsiteX6238" y="connsiteY6238"/>
                </a:cxn>
                <a:cxn ang="0">
                  <a:pos x="connsiteX6239" y="connsiteY6239"/>
                </a:cxn>
                <a:cxn ang="0">
                  <a:pos x="connsiteX6240" y="connsiteY6240"/>
                </a:cxn>
                <a:cxn ang="0">
                  <a:pos x="connsiteX6241" y="connsiteY6241"/>
                </a:cxn>
                <a:cxn ang="0">
                  <a:pos x="connsiteX6242" y="connsiteY6242"/>
                </a:cxn>
                <a:cxn ang="0">
                  <a:pos x="connsiteX6243" y="connsiteY6243"/>
                </a:cxn>
                <a:cxn ang="0">
                  <a:pos x="connsiteX6244" y="connsiteY6244"/>
                </a:cxn>
                <a:cxn ang="0">
                  <a:pos x="connsiteX6245" y="connsiteY6245"/>
                </a:cxn>
                <a:cxn ang="0">
                  <a:pos x="connsiteX6246" y="connsiteY6246"/>
                </a:cxn>
                <a:cxn ang="0">
                  <a:pos x="connsiteX6247" y="connsiteY6247"/>
                </a:cxn>
                <a:cxn ang="0">
                  <a:pos x="connsiteX6248" y="connsiteY6248"/>
                </a:cxn>
                <a:cxn ang="0">
                  <a:pos x="connsiteX6249" y="connsiteY6249"/>
                </a:cxn>
                <a:cxn ang="0">
                  <a:pos x="connsiteX6250" y="connsiteY6250"/>
                </a:cxn>
                <a:cxn ang="0">
                  <a:pos x="connsiteX6251" y="connsiteY6251"/>
                </a:cxn>
                <a:cxn ang="0">
                  <a:pos x="connsiteX6252" y="connsiteY6252"/>
                </a:cxn>
                <a:cxn ang="0">
                  <a:pos x="connsiteX6253" y="connsiteY6253"/>
                </a:cxn>
                <a:cxn ang="0">
                  <a:pos x="connsiteX6254" y="connsiteY6254"/>
                </a:cxn>
                <a:cxn ang="0">
                  <a:pos x="connsiteX6255" y="connsiteY6255"/>
                </a:cxn>
                <a:cxn ang="0">
                  <a:pos x="connsiteX6256" y="connsiteY6256"/>
                </a:cxn>
                <a:cxn ang="0">
                  <a:pos x="connsiteX6257" y="connsiteY6257"/>
                </a:cxn>
                <a:cxn ang="0">
                  <a:pos x="connsiteX6258" y="connsiteY6258"/>
                </a:cxn>
                <a:cxn ang="0">
                  <a:pos x="connsiteX6259" y="connsiteY6259"/>
                </a:cxn>
                <a:cxn ang="0">
                  <a:pos x="connsiteX6260" y="connsiteY6260"/>
                </a:cxn>
                <a:cxn ang="0">
                  <a:pos x="connsiteX6261" y="connsiteY6261"/>
                </a:cxn>
                <a:cxn ang="0">
                  <a:pos x="connsiteX6262" y="connsiteY6262"/>
                </a:cxn>
                <a:cxn ang="0">
                  <a:pos x="connsiteX6263" y="connsiteY6263"/>
                </a:cxn>
                <a:cxn ang="0">
                  <a:pos x="connsiteX6264" y="connsiteY6264"/>
                </a:cxn>
                <a:cxn ang="0">
                  <a:pos x="connsiteX6265" y="connsiteY6265"/>
                </a:cxn>
                <a:cxn ang="0">
                  <a:pos x="connsiteX6266" y="connsiteY6266"/>
                </a:cxn>
                <a:cxn ang="0">
                  <a:pos x="connsiteX6267" y="connsiteY6267"/>
                </a:cxn>
                <a:cxn ang="0">
                  <a:pos x="connsiteX6268" y="connsiteY6268"/>
                </a:cxn>
                <a:cxn ang="0">
                  <a:pos x="connsiteX6269" y="connsiteY6269"/>
                </a:cxn>
                <a:cxn ang="0">
                  <a:pos x="connsiteX6270" y="connsiteY6270"/>
                </a:cxn>
                <a:cxn ang="0">
                  <a:pos x="connsiteX6271" y="connsiteY6271"/>
                </a:cxn>
                <a:cxn ang="0">
                  <a:pos x="connsiteX6272" y="connsiteY6272"/>
                </a:cxn>
                <a:cxn ang="0">
                  <a:pos x="connsiteX6273" y="connsiteY6273"/>
                </a:cxn>
                <a:cxn ang="0">
                  <a:pos x="connsiteX6274" y="connsiteY6274"/>
                </a:cxn>
                <a:cxn ang="0">
                  <a:pos x="connsiteX6275" y="connsiteY6275"/>
                </a:cxn>
                <a:cxn ang="0">
                  <a:pos x="connsiteX6276" y="connsiteY6276"/>
                </a:cxn>
                <a:cxn ang="0">
                  <a:pos x="connsiteX6277" y="connsiteY6277"/>
                </a:cxn>
                <a:cxn ang="0">
                  <a:pos x="connsiteX6278" y="connsiteY6278"/>
                </a:cxn>
                <a:cxn ang="0">
                  <a:pos x="connsiteX6279" y="connsiteY6279"/>
                </a:cxn>
                <a:cxn ang="0">
                  <a:pos x="connsiteX6280" y="connsiteY6280"/>
                </a:cxn>
                <a:cxn ang="0">
                  <a:pos x="connsiteX6281" y="connsiteY6281"/>
                </a:cxn>
                <a:cxn ang="0">
                  <a:pos x="connsiteX6282" y="connsiteY6282"/>
                </a:cxn>
                <a:cxn ang="0">
                  <a:pos x="connsiteX6283" y="connsiteY6283"/>
                </a:cxn>
                <a:cxn ang="0">
                  <a:pos x="connsiteX6284" y="connsiteY6284"/>
                </a:cxn>
                <a:cxn ang="0">
                  <a:pos x="connsiteX6285" y="connsiteY6285"/>
                </a:cxn>
                <a:cxn ang="0">
                  <a:pos x="connsiteX6286" y="connsiteY6286"/>
                </a:cxn>
                <a:cxn ang="0">
                  <a:pos x="connsiteX6287" y="connsiteY6287"/>
                </a:cxn>
                <a:cxn ang="0">
                  <a:pos x="connsiteX6288" y="connsiteY6288"/>
                </a:cxn>
                <a:cxn ang="0">
                  <a:pos x="connsiteX6289" y="connsiteY6289"/>
                </a:cxn>
                <a:cxn ang="0">
                  <a:pos x="connsiteX6290" y="connsiteY6290"/>
                </a:cxn>
                <a:cxn ang="0">
                  <a:pos x="connsiteX6291" y="connsiteY6291"/>
                </a:cxn>
                <a:cxn ang="0">
                  <a:pos x="connsiteX6292" y="connsiteY6292"/>
                </a:cxn>
                <a:cxn ang="0">
                  <a:pos x="connsiteX6293" y="connsiteY6293"/>
                </a:cxn>
                <a:cxn ang="0">
                  <a:pos x="connsiteX6294" y="connsiteY6294"/>
                </a:cxn>
                <a:cxn ang="0">
                  <a:pos x="connsiteX6295" y="connsiteY6295"/>
                </a:cxn>
                <a:cxn ang="0">
                  <a:pos x="connsiteX6296" y="connsiteY6296"/>
                </a:cxn>
                <a:cxn ang="0">
                  <a:pos x="connsiteX6297" y="connsiteY6297"/>
                </a:cxn>
                <a:cxn ang="0">
                  <a:pos x="connsiteX6298" y="connsiteY6298"/>
                </a:cxn>
                <a:cxn ang="0">
                  <a:pos x="connsiteX6299" y="connsiteY6299"/>
                </a:cxn>
                <a:cxn ang="0">
                  <a:pos x="connsiteX6300" y="connsiteY6300"/>
                </a:cxn>
                <a:cxn ang="0">
                  <a:pos x="connsiteX6301" y="connsiteY6301"/>
                </a:cxn>
                <a:cxn ang="0">
                  <a:pos x="connsiteX6302" y="connsiteY6302"/>
                </a:cxn>
                <a:cxn ang="0">
                  <a:pos x="connsiteX6303" y="connsiteY6303"/>
                </a:cxn>
                <a:cxn ang="0">
                  <a:pos x="connsiteX6304" y="connsiteY6304"/>
                </a:cxn>
                <a:cxn ang="0">
                  <a:pos x="connsiteX6305" y="connsiteY6305"/>
                </a:cxn>
                <a:cxn ang="0">
                  <a:pos x="connsiteX6306" y="connsiteY6306"/>
                </a:cxn>
                <a:cxn ang="0">
                  <a:pos x="connsiteX6307" y="connsiteY6307"/>
                </a:cxn>
                <a:cxn ang="0">
                  <a:pos x="connsiteX6308" y="connsiteY6308"/>
                </a:cxn>
                <a:cxn ang="0">
                  <a:pos x="connsiteX6309" y="connsiteY6309"/>
                </a:cxn>
                <a:cxn ang="0">
                  <a:pos x="connsiteX6310" y="connsiteY6310"/>
                </a:cxn>
                <a:cxn ang="0">
                  <a:pos x="connsiteX6311" y="connsiteY6311"/>
                </a:cxn>
                <a:cxn ang="0">
                  <a:pos x="connsiteX6312" y="connsiteY6312"/>
                </a:cxn>
                <a:cxn ang="0">
                  <a:pos x="connsiteX6313" y="connsiteY6313"/>
                </a:cxn>
                <a:cxn ang="0">
                  <a:pos x="connsiteX6314" y="connsiteY6314"/>
                </a:cxn>
                <a:cxn ang="0">
                  <a:pos x="connsiteX6315" y="connsiteY6315"/>
                </a:cxn>
                <a:cxn ang="0">
                  <a:pos x="connsiteX6316" y="connsiteY6316"/>
                </a:cxn>
                <a:cxn ang="0">
                  <a:pos x="connsiteX6317" y="connsiteY6317"/>
                </a:cxn>
                <a:cxn ang="0">
                  <a:pos x="connsiteX6318" y="connsiteY6318"/>
                </a:cxn>
                <a:cxn ang="0">
                  <a:pos x="connsiteX6319" y="connsiteY6319"/>
                </a:cxn>
                <a:cxn ang="0">
                  <a:pos x="connsiteX6320" y="connsiteY6320"/>
                </a:cxn>
                <a:cxn ang="0">
                  <a:pos x="connsiteX6321" y="connsiteY6321"/>
                </a:cxn>
                <a:cxn ang="0">
                  <a:pos x="connsiteX6322" y="connsiteY6322"/>
                </a:cxn>
                <a:cxn ang="0">
                  <a:pos x="connsiteX6323" y="connsiteY6323"/>
                </a:cxn>
                <a:cxn ang="0">
                  <a:pos x="connsiteX6324" y="connsiteY6324"/>
                </a:cxn>
                <a:cxn ang="0">
                  <a:pos x="connsiteX6325" y="connsiteY6325"/>
                </a:cxn>
                <a:cxn ang="0">
                  <a:pos x="connsiteX6326" y="connsiteY6326"/>
                </a:cxn>
                <a:cxn ang="0">
                  <a:pos x="connsiteX6327" y="connsiteY6327"/>
                </a:cxn>
                <a:cxn ang="0">
                  <a:pos x="connsiteX6328" y="connsiteY6328"/>
                </a:cxn>
                <a:cxn ang="0">
                  <a:pos x="connsiteX6329" y="connsiteY6329"/>
                </a:cxn>
                <a:cxn ang="0">
                  <a:pos x="connsiteX6330" y="connsiteY6330"/>
                </a:cxn>
                <a:cxn ang="0">
                  <a:pos x="connsiteX6331" y="connsiteY6331"/>
                </a:cxn>
                <a:cxn ang="0">
                  <a:pos x="connsiteX6332" y="connsiteY6332"/>
                </a:cxn>
                <a:cxn ang="0">
                  <a:pos x="connsiteX6333" y="connsiteY6333"/>
                </a:cxn>
                <a:cxn ang="0">
                  <a:pos x="connsiteX6334" y="connsiteY6334"/>
                </a:cxn>
                <a:cxn ang="0">
                  <a:pos x="connsiteX6335" y="connsiteY6335"/>
                </a:cxn>
                <a:cxn ang="0">
                  <a:pos x="connsiteX6336" y="connsiteY6336"/>
                </a:cxn>
                <a:cxn ang="0">
                  <a:pos x="connsiteX6337" y="connsiteY6337"/>
                </a:cxn>
                <a:cxn ang="0">
                  <a:pos x="connsiteX6338" y="connsiteY6338"/>
                </a:cxn>
                <a:cxn ang="0">
                  <a:pos x="connsiteX6339" y="connsiteY6339"/>
                </a:cxn>
                <a:cxn ang="0">
                  <a:pos x="connsiteX6340" y="connsiteY6340"/>
                </a:cxn>
                <a:cxn ang="0">
                  <a:pos x="connsiteX6341" y="connsiteY6341"/>
                </a:cxn>
                <a:cxn ang="0">
                  <a:pos x="connsiteX6342" y="connsiteY6342"/>
                </a:cxn>
                <a:cxn ang="0">
                  <a:pos x="connsiteX6343" y="connsiteY6343"/>
                </a:cxn>
                <a:cxn ang="0">
                  <a:pos x="connsiteX6344" y="connsiteY6344"/>
                </a:cxn>
                <a:cxn ang="0">
                  <a:pos x="connsiteX6345" y="connsiteY6345"/>
                </a:cxn>
                <a:cxn ang="0">
                  <a:pos x="connsiteX6346" y="connsiteY6346"/>
                </a:cxn>
                <a:cxn ang="0">
                  <a:pos x="connsiteX6347" y="connsiteY6347"/>
                </a:cxn>
                <a:cxn ang="0">
                  <a:pos x="connsiteX6348" y="connsiteY6348"/>
                </a:cxn>
                <a:cxn ang="0">
                  <a:pos x="connsiteX6349" y="connsiteY6349"/>
                </a:cxn>
                <a:cxn ang="0">
                  <a:pos x="connsiteX6350" y="connsiteY6350"/>
                </a:cxn>
                <a:cxn ang="0">
                  <a:pos x="connsiteX6351" y="connsiteY6351"/>
                </a:cxn>
                <a:cxn ang="0">
                  <a:pos x="connsiteX6352" y="connsiteY6352"/>
                </a:cxn>
                <a:cxn ang="0">
                  <a:pos x="connsiteX6353" y="connsiteY6353"/>
                </a:cxn>
                <a:cxn ang="0">
                  <a:pos x="connsiteX6354" y="connsiteY6354"/>
                </a:cxn>
                <a:cxn ang="0">
                  <a:pos x="connsiteX6355" y="connsiteY6355"/>
                </a:cxn>
                <a:cxn ang="0">
                  <a:pos x="connsiteX6356" y="connsiteY6356"/>
                </a:cxn>
                <a:cxn ang="0">
                  <a:pos x="connsiteX6357" y="connsiteY6357"/>
                </a:cxn>
                <a:cxn ang="0">
                  <a:pos x="connsiteX6358" y="connsiteY6358"/>
                </a:cxn>
                <a:cxn ang="0">
                  <a:pos x="connsiteX6359" y="connsiteY6359"/>
                </a:cxn>
                <a:cxn ang="0">
                  <a:pos x="connsiteX6360" y="connsiteY6360"/>
                </a:cxn>
                <a:cxn ang="0">
                  <a:pos x="connsiteX6361" y="connsiteY6361"/>
                </a:cxn>
                <a:cxn ang="0">
                  <a:pos x="connsiteX6362" y="connsiteY6362"/>
                </a:cxn>
                <a:cxn ang="0">
                  <a:pos x="connsiteX6363" y="connsiteY6363"/>
                </a:cxn>
                <a:cxn ang="0">
                  <a:pos x="connsiteX6364" y="connsiteY6364"/>
                </a:cxn>
                <a:cxn ang="0">
                  <a:pos x="connsiteX6365" y="connsiteY6365"/>
                </a:cxn>
                <a:cxn ang="0">
                  <a:pos x="connsiteX6366" y="connsiteY6366"/>
                </a:cxn>
                <a:cxn ang="0">
                  <a:pos x="connsiteX6367" y="connsiteY6367"/>
                </a:cxn>
                <a:cxn ang="0">
                  <a:pos x="connsiteX6368" y="connsiteY6368"/>
                </a:cxn>
                <a:cxn ang="0">
                  <a:pos x="connsiteX6369" y="connsiteY6369"/>
                </a:cxn>
                <a:cxn ang="0">
                  <a:pos x="connsiteX6370" y="connsiteY6370"/>
                </a:cxn>
                <a:cxn ang="0">
                  <a:pos x="connsiteX6371" y="connsiteY6371"/>
                </a:cxn>
                <a:cxn ang="0">
                  <a:pos x="connsiteX6372" y="connsiteY6372"/>
                </a:cxn>
                <a:cxn ang="0">
                  <a:pos x="connsiteX6373" y="connsiteY6373"/>
                </a:cxn>
                <a:cxn ang="0">
                  <a:pos x="connsiteX6374" y="connsiteY6374"/>
                </a:cxn>
                <a:cxn ang="0">
                  <a:pos x="connsiteX6375" y="connsiteY6375"/>
                </a:cxn>
                <a:cxn ang="0">
                  <a:pos x="connsiteX6376" y="connsiteY6376"/>
                </a:cxn>
                <a:cxn ang="0">
                  <a:pos x="connsiteX6377" y="connsiteY6377"/>
                </a:cxn>
                <a:cxn ang="0">
                  <a:pos x="connsiteX6378" y="connsiteY6378"/>
                </a:cxn>
                <a:cxn ang="0">
                  <a:pos x="connsiteX6379" y="connsiteY6379"/>
                </a:cxn>
                <a:cxn ang="0">
                  <a:pos x="connsiteX6380" y="connsiteY6380"/>
                </a:cxn>
                <a:cxn ang="0">
                  <a:pos x="connsiteX6381" y="connsiteY6381"/>
                </a:cxn>
                <a:cxn ang="0">
                  <a:pos x="connsiteX6382" y="connsiteY6382"/>
                </a:cxn>
                <a:cxn ang="0">
                  <a:pos x="connsiteX6383" y="connsiteY6383"/>
                </a:cxn>
                <a:cxn ang="0">
                  <a:pos x="connsiteX6384" y="connsiteY6384"/>
                </a:cxn>
                <a:cxn ang="0">
                  <a:pos x="connsiteX6385" y="connsiteY6385"/>
                </a:cxn>
                <a:cxn ang="0">
                  <a:pos x="connsiteX6386" y="connsiteY6386"/>
                </a:cxn>
                <a:cxn ang="0">
                  <a:pos x="connsiteX6387" y="connsiteY6387"/>
                </a:cxn>
                <a:cxn ang="0">
                  <a:pos x="connsiteX6388" y="connsiteY6388"/>
                </a:cxn>
                <a:cxn ang="0">
                  <a:pos x="connsiteX6389" y="connsiteY6389"/>
                </a:cxn>
                <a:cxn ang="0">
                  <a:pos x="connsiteX6390" y="connsiteY6390"/>
                </a:cxn>
                <a:cxn ang="0">
                  <a:pos x="connsiteX6391" y="connsiteY6391"/>
                </a:cxn>
                <a:cxn ang="0">
                  <a:pos x="connsiteX6392" y="connsiteY6392"/>
                </a:cxn>
                <a:cxn ang="0">
                  <a:pos x="connsiteX6393" y="connsiteY6393"/>
                </a:cxn>
                <a:cxn ang="0">
                  <a:pos x="connsiteX6394" y="connsiteY6394"/>
                </a:cxn>
                <a:cxn ang="0">
                  <a:pos x="connsiteX6395" y="connsiteY6395"/>
                </a:cxn>
                <a:cxn ang="0">
                  <a:pos x="connsiteX6396" y="connsiteY6396"/>
                </a:cxn>
                <a:cxn ang="0">
                  <a:pos x="connsiteX6397" y="connsiteY6397"/>
                </a:cxn>
                <a:cxn ang="0">
                  <a:pos x="connsiteX6398" y="connsiteY6398"/>
                </a:cxn>
                <a:cxn ang="0">
                  <a:pos x="connsiteX6399" y="connsiteY6399"/>
                </a:cxn>
                <a:cxn ang="0">
                  <a:pos x="connsiteX6400" y="connsiteY6400"/>
                </a:cxn>
                <a:cxn ang="0">
                  <a:pos x="connsiteX6401" y="connsiteY6401"/>
                </a:cxn>
                <a:cxn ang="0">
                  <a:pos x="connsiteX6402" y="connsiteY6402"/>
                </a:cxn>
                <a:cxn ang="0">
                  <a:pos x="connsiteX6403" y="connsiteY6403"/>
                </a:cxn>
                <a:cxn ang="0">
                  <a:pos x="connsiteX6404" y="connsiteY6404"/>
                </a:cxn>
                <a:cxn ang="0">
                  <a:pos x="connsiteX6405" y="connsiteY6405"/>
                </a:cxn>
                <a:cxn ang="0">
                  <a:pos x="connsiteX6406" y="connsiteY6406"/>
                </a:cxn>
                <a:cxn ang="0">
                  <a:pos x="connsiteX6407" y="connsiteY6407"/>
                </a:cxn>
                <a:cxn ang="0">
                  <a:pos x="connsiteX6408" y="connsiteY6408"/>
                </a:cxn>
                <a:cxn ang="0">
                  <a:pos x="connsiteX6409" y="connsiteY6409"/>
                </a:cxn>
                <a:cxn ang="0">
                  <a:pos x="connsiteX6410" y="connsiteY6410"/>
                </a:cxn>
                <a:cxn ang="0">
                  <a:pos x="connsiteX6411" y="connsiteY6411"/>
                </a:cxn>
                <a:cxn ang="0">
                  <a:pos x="connsiteX6412" y="connsiteY6412"/>
                </a:cxn>
                <a:cxn ang="0">
                  <a:pos x="connsiteX6413" y="connsiteY6413"/>
                </a:cxn>
                <a:cxn ang="0">
                  <a:pos x="connsiteX6414" y="connsiteY6414"/>
                </a:cxn>
                <a:cxn ang="0">
                  <a:pos x="connsiteX6415" y="connsiteY6415"/>
                </a:cxn>
                <a:cxn ang="0">
                  <a:pos x="connsiteX6416" y="connsiteY6416"/>
                </a:cxn>
                <a:cxn ang="0">
                  <a:pos x="connsiteX6417" y="connsiteY6417"/>
                </a:cxn>
                <a:cxn ang="0">
                  <a:pos x="connsiteX6418" y="connsiteY6418"/>
                </a:cxn>
                <a:cxn ang="0">
                  <a:pos x="connsiteX6419" y="connsiteY6419"/>
                </a:cxn>
                <a:cxn ang="0">
                  <a:pos x="connsiteX6420" y="connsiteY6420"/>
                </a:cxn>
                <a:cxn ang="0">
                  <a:pos x="connsiteX6421" y="connsiteY6421"/>
                </a:cxn>
                <a:cxn ang="0">
                  <a:pos x="connsiteX6422" y="connsiteY6422"/>
                </a:cxn>
                <a:cxn ang="0">
                  <a:pos x="connsiteX6423" y="connsiteY6423"/>
                </a:cxn>
                <a:cxn ang="0">
                  <a:pos x="connsiteX6424" y="connsiteY6424"/>
                </a:cxn>
                <a:cxn ang="0">
                  <a:pos x="connsiteX6425" y="connsiteY6425"/>
                </a:cxn>
                <a:cxn ang="0">
                  <a:pos x="connsiteX6426" y="connsiteY6426"/>
                </a:cxn>
                <a:cxn ang="0">
                  <a:pos x="connsiteX6427" y="connsiteY6427"/>
                </a:cxn>
                <a:cxn ang="0">
                  <a:pos x="connsiteX6428" y="connsiteY6428"/>
                </a:cxn>
                <a:cxn ang="0">
                  <a:pos x="connsiteX6429" y="connsiteY6429"/>
                </a:cxn>
                <a:cxn ang="0">
                  <a:pos x="connsiteX6430" y="connsiteY6430"/>
                </a:cxn>
                <a:cxn ang="0">
                  <a:pos x="connsiteX6431" y="connsiteY6431"/>
                </a:cxn>
                <a:cxn ang="0">
                  <a:pos x="connsiteX6432" y="connsiteY6432"/>
                </a:cxn>
                <a:cxn ang="0">
                  <a:pos x="connsiteX6433" y="connsiteY6433"/>
                </a:cxn>
                <a:cxn ang="0">
                  <a:pos x="connsiteX6434" y="connsiteY6434"/>
                </a:cxn>
                <a:cxn ang="0">
                  <a:pos x="connsiteX6435" y="connsiteY6435"/>
                </a:cxn>
                <a:cxn ang="0">
                  <a:pos x="connsiteX6436" y="connsiteY6436"/>
                </a:cxn>
                <a:cxn ang="0">
                  <a:pos x="connsiteX6437" y="connsiteY6437"/>
                </a:cxn>
                <a:cxn ang="0">
                  <a:pos x="connsiteX6438" y="connsiteY6438"/>
                </a:cxn>
                <a:cxn ang="0">
                  <a:pos x="connsiteX6439" y="connsiteY6439"/>
                </a:cxn>
                <a:cxn ang="0">
                  <a:pos x="connsiteX6440" y="connsiteY6440"/>
                </a:cxn>
                <a:cxn ang="0">
                  <a:pos x="connsiteX6441" y="connsiteY6441"/>
                </a:cxn>
                <a:cxn ang="0">
                  <a:pos x="connsiteX6442" y="connsiteY6442"/>
                </a:cxn>
                <a:cxn ang="0">
                  <a:pos x="connsiteX6443" y="connsiteY6443"/>
                </a:cxn>
                <a:cxn ang="0">
                  <a:pos x="connsiteX6444" y="connsiteY6444"/>
                </a:cxn>
                <a:cxn ang="0">
                  <a:pos x="connsiteX6445" y="connsiteY6445"/>
                </a:cxn>
                <a:cxn ang="0">
                  <a:pos x="connsiteX6446" y="connsiteY6446"/>
                </a:cxn>
                <a:cxn ang="0">
                  <a:pos x="connsiteX6447" y="connsiteY6447"/>
                </a:cxn>
                <a:cxn ang="0">
                  <a:pos x="connsiteX6448" y="connsiteY6448"/>
                </a:cxn>
                <a:cxn ang="0">
                  <a:pos x="connsiteX6449" y="connsiteY6449"/>
                </a:cxn>
                <a:cxn ang="0">
                  <a:pos x="connsiteX6450" y="connsiteY6450"/>
                </a:cxn>
                <a:cxn ang="0">
                  <a:pos x="connsiteX6451" y="connsiteY6451"/>
                </a:cxn>
                <a:cxn ang="0">
                  <a:pos x="connsiteX6452" y="connsiteY6452"/>
                </a:cxn>
                <a:cxn ang="0">
                  <a:pos x="connsiteX6453" y="connsiteY6453"/>
                </a:cxn>
                <a:cxn ang="0">
                  <a:pos x="connsiteX6454" y="connsiteY6454"/>
                </a:cxn>
                <a:cxn ang="0">
                  <a:pos x="connsiteX6455" y="connsiteY6455"/>
                </a:cxn>
                <a:cxn ang="0">
                  <a:pos x="connsiteX6456" y="connsiteY6456"/>
                </a:cxn>
                <a:cxn ang="0">
                  <a:pos x="connsiteX6457" y="connsiteY6457"/>
                </a:cxn>
                <a:cxn ang="0">
                  <a:pos x="connsiteX6458" y="connsiteY6458"/>
                </a:cxn>
                <a:cxn ang="0">
                  <a:pos x="connsiteX6459" y="connsiteY6459"/>
                </a:cxn>
                <a:cxn ang="0">
                  <a:pos x="connsiteX6460" y="connsiteY6460"/>
                </a:cxn>
                <a:cxn ang="0">
                  <a:pos x="connsiteX6461" y="connsiteY6461"/>
                </a:cxn>
                <a:cxn ang="0">
                  <a:pos x="connsiteX6462" y="connsiteY6462"/>
                </a:cxn>
                <a:cxn ang="0">
                  <a:pos x="connsiteX6463" y="connsiteY6463"/>
                </a:cxn>
                <a:cxn ang="0">
                  <a:pos x="connsiteX6464" y="connsiteY6464"/>
                </a:cxn>
                <a:cxn ang="0">
                  <a:pos x="connsiteX6465" y="connsiteY6465"/>
                </a:cxn>
                <a:cxn ang="0">
                  <a:pos x="connsiteX6466" y="connsiteY6466"/>
                </a:cxn>
                <a:cxn ang="0">
                  <a:pos x="connsiteX6467" y="connsiteY6467"/>
                </a:cxn>
                <a:cxn ang="0">
                  <a:pos x="connsiteX6468" y="connsiteY6468"/>
                </a:cxn>
                <a:cxn ang="0">
                  <a:pos x="connsiteX6469" y="connsiteY6469"/>
                </a:cxn>
                <a:cxn ang="0">
                  <a:pos x="connsiteX6470" y="connsiteY6470"/>
                </a:cxn>
                <a:cxn ang="0">
                  <a:pos x="connsiteX6471" y="connsiteY6471"/>
                </a:cxn>
                <a:cxn ang="0">
                  <a:pos x="connsiteX6472" y="connsiteY6472"/>
                </a:cxn>
                <a:cxn ang="0">
                  <a:pos x="connsiteX6473" y="connsiteY6473"/>
                </a:cxn>
                <a:cxn ang="0">
                  <a:pos x="connsiteX6474" y="connsiteY6474"/>
                </a:cxn>
                <a:cxn ang="0">
                  <a:pos x="connsiteX6475" y="connsiteY6475"/>
                </a:cxn>
                <a:cxn ang="0">
                  <a:pos x="connsiteX6476" y="connsiteY6476"/>
                </a:cxn>
                <a:cxn ang="0">
                  <a:pos x="connsiteX6477" y="connsiteY6477"/>
                </a:cxn>
                <a:cxn ang="0">
                  <a:pos x="connsiteX6478" y="connsiteY6478"/>
                </a:cxn>
                <a:cxn ang="0">
                  <a:pos x="connsiteX6479" y="connsiteY6479"/>
                </a:cxn>
                <a:cxn ang="0">
                  <a:pos x="connsiteX6480" y="connsiteY6480"/>
                </a:cxn>
                <a:cxn ang="0">
                  <a:pos x="connsiteX6481" y="connsiteY6481"/>
                </a:cxn>
                <a:cxn ang="0">
                  <a:pos x="connsiteX6482" y="connsiteY6482"/>
                </a:cxn>
                <a:cxn ang="0">
                  <a:pos x="connsiteX6483" y="connsiteY6483"/>
                </a:cxn>
                <a:cxn ang="0">
                  <a:pos x="connsiteX6484" y="connsiteY6484"/>
                </a:cxn>
                <a:cxn ang="0">
                  <a:pos x="connsiteX6485" y="connsiteY6485"/>
                </a:cxn>
                <a:cxn ang="0">
                  <a:pos x="connsiteX6486" y="connsiteY6486"/>
                </a:cxn>
                <a:cxn ang="0">
                  <a:pos x="connsiteX6487" y="connsiteY6487"/>
                </a:cxn>
                <a:cxn ang="0">
                  <a:pos x="connsiteX6488" y="connsiteY6488"/>
                </a:cxn>
                <a:cxn ang="0">
                  <a:pos x="connsiteX6489" y="connsiteY6489"/>
                </a:cxn>
                <a:cxn ang="0">
                  <a:pos x="connsiteX6490" y="connsiteY6490"/>
                </a:cxn>
                <a:cxn ang="0">
                  <a:pos x="connsiteX6491" y="connsiteY6491"/>
                </a:cxn>
                <a:cxn ang="0">
                  <a:pos x="connsiteX6492" y="connsiteY6492"/>
                </a:cxn>
                <a:cxn ang="0">
                  <a:pos x="connsiteX6493" y="connsiteY6493"/>
                </a:cxn>
                <a:cxn ang="0">
                  <a:pos x="connsiteX6494" y="connsiteY6494"/>
                </a:cxn>
                <a:cxn ang="0">
                  <a:pos x="connsiteX6495" y="connsiteY6495"/>
                </a:cxn>
                <a:cxn ang="0">
                  <a:pos x="connsiteX6496" y="connsiteY6496"/>
                </a:cxn>
                <a:cxn ang="0">
                  <a:pos x="connsiteX6497" y="connsiteY6497"/>
                </a:cxn>
                <a:cxn ang="0">
                  <a:pos x="connsiteX6498" y="connsiteY6498"/>
                </a:cxn>
                <a:cxn ang="0">
                  <a:pos x="connsiteX6499" y="connsiteY6499"/>
                </a:cxn>
                <a:cxn ang="0">
                  <a:pos x="connsiteX6500" y="connsiteY6500"/>
                </a:cxn>
                <a:cxn ang="0">
                  <a:pos x="connsiteX6501" y="connsiteY6501"/>
                </a:cxn>
                <a:cxn ang="0">
                  <a:pos x="connsiteX6502" y="connsiteY6502"/>
                </a:cxn>
                <a:cxn ang="0">
                  <a:pos x="connsiteX6503" y="connsiteY6503"/>
                </a:cxn>
                <a:cxn ang="0">
                  <a:pos x="connsiteX6504" y="connsiteY6504"/>
                </a:cxn>
                <a:cxn ang="0">
                  <a:pos x="connsiteX6505" y="connsiteY6505"/>
                </a:cxn>
                <a:cxn ang="0">
                  <a:pos x="connsiteX6506" y="connsiteY6506"/>
                </a:cxn>
                <a:cxn ang="0">
                  <a:pos x="connsiteX6507" y="connsiteY6507"/>
                </a:cxn>
                <a:cxn ang="0">
                  <a:pos x="connsiteX6508" y="connsiteY6508"/>
                </a:cxn>
                <a:cxn ang="0">
                  <a:pos x="connsiteX6509" y="connsiteY6509"/>
                </a:cxn>
                <a:cxn ang="0">
                  <a:pos x="connsiteX6510" y="connsiteY6510"/>
                </a:cxn>
                <a:cxn ang="0">
                  <a:pos x="connsiteX6511" y="connsiteY6511"/>
                </a:cxn>
                <a:cxn ang="0">
                  <a:pos x="connsiteX6512" y="connsiteY6512"/>
                </a:cxn>
                <a:cxn ang="0">
                  <a:pos x="connsiteX6513" y="connsiteY6513"/>
                </a:cxn>
                <a:cxn ang="0">
                  <a:pos x="connsiteX6514" y="connsiteY6514"/>
                </a:cxn>
                <a:cxn ang="0">
                  <a:pos x="connsiteX6515" y="connsiteY6515"/>
                </a:cxn>
                <a:cxn ang="0">
                  <a:pos x="connsiteX6516" y="connsiteY6516"/>
                </a:cxn>
                <a:cxn ang="0">
                  <a:pos x="connsiteX6517" y="connsiteY6517"/>
                </a:cxn>
                <a:cxn ang="0">
                  <a:pos x="connsiteX6518" y="connsiteY6518"/>
                </a:cxn>
                <a:cxn ang="0">
                  <a:pos x="connsiteX6519" y="connsiteY6519"/>
                </a:cxn>
                <a:cxn ang="0">
                  <a:pos x="connsiteX6520" y="connsiteY6520"/>
                </a:cxn>
                <a:cxn ang="0">
                  <a:pos x="connsiteX6521" y="connsiteY6521"/>
                </a:cxn>
                <a:cxn ang="0">
                  <a:pos x="connsiteX6522" y="connsiteY6522"/>
                </a:cxn>
                <a:cxn ang="0">
                  <a:pos x="connsiteX6523" y="connsiteY6523"/>
                </a:cxn>
                <a:cxn ang="0">
                  <a:pos x="connsiteX6524" y="connsiteY6524"/>
                </a:cxn>
                <a:cxn ang="0">
                  <a:pos x="connsiteX6525" y="connsiteY6525"/>
                </a:cxn>
                <a:cxn ang="0">
                  <a:pos x="connsiteX6526" y="connsiteY6526"/>
                </a:cxn>
                <a:cxn ang="0">
                  <a:pos x="connsiteX6527" y="connsiteY6527"/>
                </a:cxn>
                <a:cxn ang="0">
                  <a:pos x="connsiteX6528" y="connsiteY6528"/>
                </a:cxn>
                <a:cxn ang="0">
                  <a:pos x="connsiteX6529" y="connsiteY6529"/>
                </a:cxn>
                <a:cxn ang="0">
                  <a:pos x="connsiteX6530" y="connsiteY6530"/>
                </a:cxn>
                <a:cxn ang="0">
                  <a:pos x="connsiteX6531" y="connsiteY6531"/>
                </a:cxn>
                <a:cxn ang="0">
                  <a:pos x="connsiteX6532" y="connsiteY6532"/>
                </a:cxn>
                <a:cxn ang="0">
                  <a:pos x="connsiteX6533" y="connsiteY6533"/>
                </a:cxn>
                <a:cxn ang="0">
                  <a:pos x="connsiteX6534" y="connsiteY6534"/>
                </a:cxn>
                <a:cxn ang="0">
                  <a:pos x="connsiteX6535" y="connsiteY6535"/>
                </a:cxn>
                <a:cxn ang="0">
                  <a:pos x="connsiteX6536" y="connsiteY6536"/>
                </a:cxn>
                <a:cxn ang="0">
                  <a:pos x="connsiteX6537" y="connsiteY6537"/>
                </a:cxn>
                <a:cxn ang="0">
                  <a:pos x="connsiteX6538" y="connsiteY6538"/>
                </a:cxn>
                <a:cxn ang="0">
                  <a:pos x="connsiteX6539" y="connsiteY6539"/>
                </a:cxn>
                <a:cxn ang="0">
                  <a:pos x="connsiteX6540" y="connsiteY6540"/>
                </a:cxn>
                <a:cxn ang="0">
                  <a:pos x="connsiteX6541" y="connsiteY6541"/>
                </a:cxn>
                <a:cxn ang="0">
                  <a:pos x="connsiteX6542" y="connsiteY6542"/>
                </a:cxn>
                <a:cxn ang="0">
                  <a:pos x="connsiteX6543" y="connsiteY6543"/>
                </a:cxn>
                <a:cxn ang="0">
                  <a:pos x="connsiteX6544" y="connsiteY6544"/>
                </a:cxn>
                <a:cxn ang="0">
                  <a:pos x="connsiteX6545" y="connsiteY6545"/>
                </a:cxn>
                <a:cxn ang="0">
                  <a:pos x="connsiteX6546" y="connsiteY6546"/>
                </a:cxn>
                <a:cxn ang="0">
                  <a:pos x="connsiteX6547" y="connsiteY6547"/>
                </a:cxn>
                <a:cxn ang="0">
                  <a:pos x="connsiteX6548" y="connsiteY6548"/>
                </a:cxn>
                <a:cxn ang="0">
                  <a:pos x="connsiteX6549" y="connsiteY6549"/>
                </a:cxn>
                <a:cxn ang="0">
                  <a:pos x="connsiteX6550" y="connsiteY6550"/>
                </a:cxn>
                <a:cxn ang="0">
                  <a:pos x="connsiteX6551" y="connsiteY6551"/>
                </a:cxn>
                <a:cxn ang="0">
                  <a:pos x="connsiteX6552" y="connsiteY6552"/>
                </a:cxn>
                <a:cxn ang="0">
                  <a:pos x="connsiteX6553" y="connsiteY6553"/>
                </a:cxn>
                <a:cxn ang="0">
                  <a:pos x="connsiteX6554" y="connsiteY6554"/>
                </a:cxn>
                <a:cxn ang="0">
                  <a:pos x="connsiteX6555" y="connsiteY6555"/>
                </a:cxn>
                <a:cxn ang="0">
                  <a:pos x="connsiteX6556" y="connsiteY6556"/>
                </a:cxn>
                <a:cxn ang="0">
                  <a:pos x="connsiteX6557" y="connsiteY6557"/>
                </a:cxn>
                <a:cxn ang="0">
                  <a:pos x="connsiteX6558" y="connsiteY6558"/>
                </a:cxn>
                <a:cxn ang="0">
                  <a:pos x="connsiteX6559" y="connsiteY6559"/>
                </a:cxn>
                <a:cxn ang="0">
                  <a:pos x="connsiteX6560" y="connsiteY6560"/>
                </a:cxn>
                <a:cxn ang="0">
                  <a:pos x="connsiteX6561" y="connsiteY6561"/>
                </a:cxn>
                <a:cxn ang="0">
                  <a:pos x="connsiteX6562" y="connsiteY6562"/>
                </a:cxn>
                <a:cxn ang="0">
                  <a:pos x="connsiteX6563" y="connsiteY6563"/>
                </a:cxn>
                <a:cxn ang="0">
                  <a:pos x="connsiteX6564" y="connsiteY6564"/>
                </a:cxn>
                <a:cxn ang="0">
                  <a:pos x="connsiteX6565" y="connsiteY6565"/>
                </a:cxn>
                <a:cxn ang="0">
                  <a:pos x="connsiteX6566" y="connsiteY6566"/>
                </a:cxn>
                <a:cxn ang="0">
                  <a:pos x="connsiteX6567" y="connsiteY6567"/>
                </a:cxn>
                <a:cxn ang="0">
                  <a:pos x="connsiteX6568" y="connsiteY6568"/>
                </a:cxn>
                <a:cxn ang="0">
                  <a:pos x="connsiteX6569" y="connsiteY6569"/>
                </a:cxn>
                <a:cxn ang="0">
                  <a:pos x="connsiteX6570" y="connsiteY6570"/>
                </a:cxn>
                <a:cxn ang="0">
                  <a:pos x="connsiteX6571" y="connsiteY6571"/>
                </a:cxn>
                <a:cxn ang="0">
                  <a:pos x="connsiteX6572" y="connsiteY6572"/>
                </a:cxn>
                <a:cxn ang="0">
                  <a:pos x="connsiteX6573" y="connsiteY6573"/>
                </a:cxn>
                <a:cxn ang="0">
                  <a:pos x="connsiteX6574" y="connsiteY6574"/>
                </a:cxn>
                <a:cxn ang="0">
                  <a:pos x="connsiteX6575" y="connsiteY6575"/>
                </a:cxn>
                <a:cxn ang="0">
                  <a:pos x="connsiteX6576" y="connsiteY6576"/>
                </a:cxn>
                <a:cxn ang="0">
                  <a:pos x="connsiteX6577" y="connsiteY6577"/>
                </a:cxn>
                <a:cxn ang="0">
                  <a:pos x="connsiteX6578" y="connsiteY6578"/>
                </a:cxn>
                <a:cxn ang="0">
                  <a:pos x="connsiteX6579" y="connsiteY6579"/>
                </a:cxn>
                <a:cxn ang="0">
                  <a:pos x="connsiteX6580" y="connsiteY6580"/>
                </a:cxn>
                <a:cxn ang="0">
                  <a:pos x="connsiteX6581" y="connsiteY6581"/>
                </a:cxn>
                <a:cxn ang="0">
                  <a:pos x="connsiteX6582" y="connsiteY6582"/>
                </a:cxn>
                <a:cxn ang="0">
                  <a:pos x="connsiteX6583" y="connsiteY6583"/>
                </a:cxn>
                <a:cxn ang="0">
                  <a:pos x="connsiteX6584" y="connsiteY6584"/>
                </a:cxn>
                <a:cxn ang="0">
                  <a:pos x="connsiteX6585" y="connsiteY6585"/>
                </a:cxn>
                <a:cxn ang="0">
                  <a:pos x="connsiteX6586" y="connsiteY6586"/>
                </a:cxn>
                <a:cxn ang="0">
                  <a:pos x="connsiteX6587" y="connsiteY6587"/>
                </a:cxn>
                <a:cxn ang="0">
                  <a:pos x="connsiteX6588" y="connsiteY6588"/>
                </a:cxn>
                <a:cxn ang="0">
                  <a:pos x="connsiteX6589" y="connsiteY6589"/>
                </a:cxn>
                <a:cxn ang="0">
                  <a:pos x="connsiteX6590" y="connsiteY6590"/>
                </a:cxn>
                <a:cxn ang="0">
                  <a:pos x="connsiteX6591" y="connsiteY6591"/>
                </a:cxn>
                <a:cxn ang="0">
                  <a:pos x="connsiteX6592" y="connsiteY6592"/>
                </a:cxn>
                <a:cxn ang="0">
                  <a:pos x="connsiteX6593" y="connsiteY6593"/>
                </a:cxn>
                <a:cxn ang="0">
                  <a:pos x="connsiteX6594" y="connsiteY6594"/>
                </a:cxn>
                <a:cxn ang="0">
                  <a:pos x="connsiteX6595" y="connsiteY6595"/>
                </a:cxn>
                <a:cxn ang="0">
                  <a:pos x="connsiteX6596" y="connsiteY6596"/>
                </a:cxn>
                <a:cxn ang="0">
                  <a:pos x="connsiteX6597" y="connsiteY6597"/>
                </a:cxn>
                <a:cxn ang="0">
                  <a:pos x="connsiteX6598" y="connsiteY6598"/>
                </a:cxn>
                <a:cxn ang="0">
                  <a:pos x="connsiteX6599" y="connsiteY6599"/>
                </a:cxn>
                <a:cxn ang="0">
                  <a:pos x="connsiteX6600" y="connsiteY6600"/>
                </a:cxn>
                <a:cxn ang="0">
                  <a:pos x="connsiteX6601" y="connsiteY6601"/>
                </a:cxn>
                <a:cxn ang="0">
                  <a:pos x="connsiteX6602" y="connsiteY6602"/>
                </a:cxn>
                <a:cxn ang="0">
                  <a:pos x="connsiteX6603" y="connsiteY6603"/>
                </a:cxn>
                <a:cxn ang="0">
                  <a:pos x="connsiteX6604" y="connsiteY6604"/>
                </a:cxn>
                <a:cxn ang="0">
                  <a:pos x="connsiteX6605" y="connsiteY6605"/>
                </a:cxn>
                <a:cxn ang="0">
                  <a:pos x="connsiteX6606" y="connsiteY6606"/>
                </a:cxn>
                <a:cxn ang="0">
                  <a:pos x="connsiteX6607" y="connsiteY6607"/>
                </a:cxn>
                <a:cxn ang="0">
                  <a:pos x="connsiteX6608" y="connsiteY6608"/>
                </a:cxn>
                <a:cxn ang="0">
                  <a:pos x="connsiteX6609" y="connsiteY6609"/>
                </a:cxn>
                <a:cxn ang="0">
                  <a:pos x="connsiteX6610" y="connsiteY6610"/>
                </a:cxn>
                <a:cxn ang="0">
                  <a:pos x="connsiteX6611" y="connsiteY6611"/>
                </a:cxn>
                <a:cxn ang="0">
                  <a:pos x="connsiteX6612" y="connsiteY6612"/>
                </a:cxn>
                <a:cxn ang="0">
                  <a:pos x="connsiteX6613" y="connsiteY6613"/>
                </a:cxn>
                <a:cxn ang="0">
                  <a:pos x="connsiteX6614" y="connsiteY6614"/>
                </a:cxn>
                <a:cxn ang="0">
                  <a:pos x="connsiteX6615" y="connsiteY6615"/>
                </a:cxn>
                <a:cxn ang="0">
                  <a:pos x="connsiteX6616" y="connsiteY6616"/>
                </a:cxn>
                <a:cxn ang="0">
                  <a:pos x="connsiteX6617" y="connsiteY6617"/>
                </a:cxn>
                <a:cxn ang="0">
                  <a:pos x="connsiteX6618" y="connsiteY6618"/>
                </a:cxn>
                <a:cxn ang="0">
                  <a:pos x="connsiteX6619" y="connsiteY6619"/>
                </a:cxn>
                <a:cxn ang="0">
                  <a:pos x="connsiteX6620" y="connsiteY6620"/>
                </a:cxn>
                <a:cxn ang="0">
                  <a:pos x="connsiteX6621" y="connsiteY6621"/>
                </a:cxn>
                <a:cxn ang="0">
                  <a:pos x="connsiteX6622" y="connsiteY6622"/>
                </a:cxn>
                <a:cxn ang="0">
                  <a:pos x="connsiteX6623" y="connsiteY6623"/>
                </a:cxn>
                <a:cxn ang="0">
                  <a:pos x="connsiteX6624" y="connsiteY6624"/>
                </a:cxn>
                <a:cxn ang="0">
                  <a:pos x="connsiteX6625" y="connsiteY6625"/>
                </a:cxn>
                <a:cxn ang="0">
                  <a:pos x="connsiteX6626" y="connsiteY6626"/>
                </a:cxn>
                <a:cxn ang="0">
                  <a:pos x="connsiteX6627" y="connsiteY6627"/>
                </a:cxn>
                <a:cxn ang="0">
                  <a:pos x="connsiteX6628" y="connsiteY6628"/>
                </a:cxn>
                <a:cxn ang="0">
                  <a:pos x="connsiteX6629" y="connsiteY6629"/>
                </a:cxn>
                <a:cxn ang="0">
                  <a:pos x="connsiteX6630" y="connsiteY6630"/>
                </a:cxn>
                <a:cxn ang="0">
                  <a:pos x="connsiteX6631" y="connsiteY6631"/>
                </a:cxn>
                <a:cxn ang="0">
                  <a:pos x="connsiteX6632" y="connsiteY6632"/>
                </a:cxn>
                <a:cxn ang="0">
                  <a:pos x="connsiteX6633" y="connsiteY6633"/>
                </a:cxn>
                <a:cxn ang="0">
                  <a:pos x="connsiteX6634" y="connsiteY6634"/>
                </a:cxn>
                <a:cxn ang="0">
                  <a:pos x="connsiteX6635" y="connsiteY6635"/>
                </a:cxn>
                <a:cxn ang="0">
                  <a:pos x="connsiteX6636" y="connsiteY6636"/>
                </a:cxn>
                <a:cxn ang="0">
                  <a:pos x="connsiteX6637" y="connsiteY6637"/>
                </a:cxn>
                <a:cxn ang="0">
                  <a:pos x="connsiteX6638" y="connsiteY6638"/>
                </a:cxn>
                <a:cxn ang="0">
                  <a:pos x="connsiteX6639" y="connsiteY6639"/>
                </a:cxn>
                <a:cxn ang="0">
                  <a:pos x="connsiteX6640" y="connsiteY6640"/>
                </a:cxn>
                <a:cxn ang="0">
                  <a:pos x="connsiteX6641" y="connsiteY6641"/>
                </a:cxn>
                <a:cxn ang="0">
                  <a:pos x="connsiteX6642" y="connsiteY6642"/>
                </a:cxn>
                <a:cxn ang="0">
                  <a:pos x="connsiteX6643" y="connsiteY6643"/>
                </a:cxn>
                <a:cxn ang="0">
                  <a:pos x="connsiteX6644" y="connsiteY6644"/>
                </a:cxn>
                <a:cxn ang="0">
                  <a:pos x="connsiteX6645" y="connsiteY6645"/>
                </a:cxn>
                <a:cxn ang="0">
                  <a:pos x="connsiteX6646" y="connsiteY6646"/>
                </a:cxn>
                <a:cxn ang="0">
                  <a:pos x="connsiteX6647" y="connsiteY6647"/>
                </a:cxn>
                <a:cxn ang="0">
                  <a:pos x="connsiteX6648" y="connsiteY6648"/>
                </a:cxn>
                <a:cxn ang="0">
                  <a:pos x="connsiteX6649" y="connsiteY6649"/>
                </a:cxn>
                <a:cxn ang="0">
                  <a:pos x="connsiteX6650" y="connsiteY6650"/>
                </a:cxn>
                <a:cxn ang="0">
                  <a:pos x="connsiteX6651" y="connsiteY6651"/>
                </a:cxn>
                <a:cxn ang="0">
                  <a:pos x="connsiteX6652" y="connsiteY6652"/>
                </a:cxn>
                <a:cxn ang="0">
                  <a:pos x="connsiteX6653" y="connsiteY6653"/>
                </a:cxn>
                <a:cxn ang="0">
                  <a:pos x="connsiteX6654" y="connsiteY6654"/>
                </a:cxn>
                <a:cxn ang="0">
                  <a:pos x="connsiteX6655" y="connsiteY6655"/>
                </a:cxn>
                <a:cxn ang="0">
                  <a:pos x="connsiteX6656" y="connsiteY6656"/>
                </a:cxn>
                <a:cxn ang="0">
                  <a:pos x="connsiteX6657" y="connsiteY6657"/>
                </a:cxn>
                <a:cxn ang="0">
                  <a:pos x="connsiteX6658" y="connsiteY6658"/>
                </a:cxn>
                <a:cxn ang="0">
                  <a:pos x="connsiteX6659" y="connsiteY6659"/>
                </a:cxn>
                <a:cxn ang="0">
                  <a:pos x="connsiteX6660" y="connsiteY6660"/>
                </a:cxn>
                <a:cxn ang="0">
                  <a:pos x="connsiteX6661" y="connsiteY6661"/>
                </a:cxn>
                <a:cxn ang="0">
                  <a:pos x="connsiteX6662" y="connsiteY6662"/>
                </a:cxn>
                <a:cxn ang="0">
                  <a:pos x="connsiteX6663" y="connsiteY6663"/>
                </a:cxn>
                <a:cxn ang="0">
                  <a:pos x="connsiteX6664" y="connsiteY6664"/>
                </a:cxn>
                <a:cxn ang="0">
                  <a:pos x="connsiteX6665" y="connsiteY6665"/>
                </a:cxn>
                <a:cxn ang="0">
                  <a:pos x="connsiteX6666" y="connsiteY6666"/>
                </a:cxn>
                <a:cxn ang="0">
                  <a:pos x="connsiteX6667" y="connsiteY6667"/>
                </a:cxn>
                <a:cxn ang="0">
                  <a:pos x="connsiteX6668" y="connsiteY6668"/>
                </a:cxn>
                <a:cxn ang="0">
                  <a:pos x="connsiteX6669" y="connsiteY6669"/>
                </a:cxn>
                <a:cxn ang="0">
                  <a:pos x="connsiteX6670" y="connsiteY6670"/>
                </a:cxn>
                <a:cxn ang="0">
                  <a:pos x="connsiteX6671" y="connsiteY6671"/>
                </a:cxn>
                <a:cxn ang="0">
                  <a:pos x="connsiteX6672" y="connsiteY6672"/>
                </a:cxn>
                <a:cxn ang="0">
                  <a:pos x="connsiteX6673" y="connsiteY6673"/>
                </a:cxn>
                <a:cxn ang="0">
                  <a:pos x="connsiteX6674" y="connsiteY6674"/>
                </a:cxn>
                <a:cxn ang="0">
                  <a:pos x="connsiteX6675" y="connsiteY6675"/>
                </a:cxn>
                <a:cxn ang="0">
                  <a:pos x="connsiteX6676" y="connsiteY6676"/>
                </a:cxn>
                <a:cxn ang="0">
                  <a:pos x="connsiteX6677" y="connsiteY6677"/>
                </a:cxn>
                <a:cxn ang="0">
                  <a:pos x="connsiteX6678" y="connsiteY6678"/>
                </a:cxn>
                <a:cxn ang="0">
                  <a:pos x="connsiteX6679" y="connsiteY6679"/>
                </a:cxn>
                <a:cxn ang="0">
                  <a:pos x="connsiteX6680" y="connsiteY6680"/>
                </a:cxn>
                <a:cxn ang="0">
                  <a:pos x="connsiteX6681" y="connsiteY6681"/>
                </a:cxn>
                <a:cxn ang="0">
                  <a:pos x="connsiteX6682" y="connsiteY6682"/>
                </a:cxn>
                <a:cxn ang="0">
                  <a:pos x="connsiteX6683" y="connsiteY6683"/>
                </a:cxn>
                <a:cxn ang="0">
                  <a:pos x="connsiteX6684" y="connsiteY6684"/>
                </a:cxn>
                <a:cxn ang="0">
                  <a:pos x="connsiteX6685" y="connsiteY6685"/>
                </a:cxn>
                <a:cxn ang="0">
                  <a:pos x="connsiteX6686" y="connsiteY6686"/>
                </a:cxn>
                <a:cxn ang="0">
                  <a:pos x="connsiteX6687" y="connsiteY6687"/>
                </a:cxn>
                <a:cxn ang="0">
                  <a:pos x="connsiteX6688" y="connsiteY6688"/>
                </a:cxn>
                <a:cxn ang="0">
                  <a:pos x="connsiteX6689" y="connsiteY6689"/>
                </a:cxn>
                <a:cxn ang="0">
                  <a:pos x="connsiteX6690" y="connsiteY6690"/>
                </a:cxn>
                <a:cxn ang="0">
                  <a:pos x="connsiteX6691" y="connsiteY6691"/>
                </a:cxn>
                <a:cxn ang="0">
                  <a:pos x="connsiteX6692" y="connsiteY6692"/>
                </a:cxn>
                <a:cxn ang="0">
                  <a:pos x="connsiteX6693" y="connsiteY6693"/>
                </a:cxn>
                <a:cxn ang="0">
                  <a:pos x="connsiteX6694" y="connsiteY6694"/>
                </a:cxn>
                <a:cxn ang="0">
                  <a:pos x="connsiteX6695" y="connsiteY6695"/>
                </a:cxn>
                <a:cxn ang="0">
                  <a:pos x="connsiteX6696" y="connsiteY6696"/>
                </a:cxn>
                <a:cxn ang="0">
                  <a:pos x="connsiteX6697" y="connsiteY6697"/>
                </a:cxn>
                <a:cxn ang="0">
                  <a:pos x="connsiteX6698" y="connsiteY6698"/>
                </a:cxn>
                <a:cxn ang="0">
                  <a:pos x="connsiteX6699" y="connsiteY6699"/>
                </a:cxn>
                <a:cxn ang="0">
                  <a:pos x="connsiteX6700" y="connsiteY6700"/>
                </a:cxn>
                <a:cxn ang="0">
                  <a:pos x="connsiteX6701" y="connsiteY6701"/>
                </a:cxn>
                <a:cxn ang="0">
                  <a:pos x="connsiteX6702" y="connsiteY6702"/>
                </a:cxn>
                <a:cxn ang="0">
                  <a:pos x="connsiteX6703" y="connsiteY6703"/>
                </a:cxn>
                <a:cxn ang="0">
                  <a:pos x="connsiteX6704" y="connsiteY6704"/>
                </a:cxn>
                <a:cxn ang="0">
                  <a:pos x="connsiteX6705" y="connsiteY6705"/>
                </a:cxn>
                <a:cxn ang="0">
                  <a:pos x="connsiteX6706" y="connsiteY6706"/>
                </a:cxn>
                <a:cxn ang="0">
                  <a:pos x="connsiteX6707" y="connsiteY6707"/>
                </a:cxn>
                <a:cxn ang="0">
                  <a:pos x="connsiteX6708" y="connsiteY6708"/>
                </a:cxn>
                <a:cxn ang="0">
                  <a:pos x="connsiteX6709" y="connsiteY6709"/>
                </a:cxn>
                <a:cxn ang="0">
                  <a:pos x="connsiteX6710" y="connsiteY6710"/>
                </a:cxn>
                <a:cxn ang="0">
                  <a:pos x="connsiteX6711" y="connsiteY6711"/>
                </a:cxn>
                <a:cxn ang="0">
                  <a:pos x="connsiteX6712" y="connsiteY6712"/>
                </a:cxn>
                <a:cxn ang="0">
                  <a:pos x="connsiteX6713" y="connsiteY6713"/>
                </a:cxn>
                <a:cxn ang="0">
                  <a:pos x="connsiteX6714" y="connsiteY6714"/>
                </a:cxn>
                <a:cxn ang="0">
                  <a:pos x="connsiteX6715" y="connsiteY6715"/>
                </a:cxn>
                <a:cxn ang="0">
                  <a:pos x="connsiteX6716" y="connsiteY6716"/>
                </a:cxn>
                <a:cxn ang="0">
                  <a:pos x="connsiteX6717" y="connsiteY6717"/>
                </a:cxn>
                <a:cxn ang="0">
                  <a:pos x="connsiteX6718" y="connsiteY6718"/>
                </a:cxn>
                <a:cxn ang="0">
                  <a:pos x="connsiteX6719" y="connsiteY6719"/>
                </a:cxn>
                <a:cxn ang="0">
                  <a:pos x="connsiteX6720" y="connsiteY6720"/>
                </a:cxn>
                <a:cxn ang="0">
                  <a:pos x="connsiteX6721" y="connsiteY6721"/>
                </a:cxn>
                <a:cxn ang="0">
                  <a:pos x="connsiteX6722" y="connsiteY6722"/>
                </a:cxn>
                <a:cxn ang="0">
                  <a:pos x="connsiteX6723" y="connsiteY6723"/>
                </a:cxn>
                <a:cxn ang="0">
                  <a:pos x="connsiteX6724" y="connsiteY6724"/>
                </a:cxn>
                <a:cxn ang="0">
                  <a:pos x="connsiteX6725" y="connsiteY6725"/>
                </a:cxn>
                <a:cxn ang="0">
                  <a:pos x="connsiteX6726" y="connsiteY6726"/>
                </a:cxn>
                <a:cxn ang="0">
                  <a:pos x="connsiteX6727" y="connsiteY6727"/>
                </a:cxn>
                <a:cxn ang="0">
                  <a:pos x="connsiteX6728" y="connsiteY6728"/>
                </a:cxn>
                <a:cxn ang="0">
                  <a:pos x="connsiteX6729" y="connsiteY6729"/>
                </a:cxn>
                <a:cxn ang="0">
                  <a:pos x="connsiteX6730" y="connsiteY6730"/>
                </a:cxn>
                <a:cxn ang="0">
                  <a:pos x="connsiteX6731" y="connsiteY6731"/>
                </a:cxn>
                <a:cxn ang="0">
                  <a:pos x="connsiteX6732" y="connsiteY6732"/>
                </a:cxn>
                <a:cxn ang="0">
                  <a:pos x="connsiteX6733" y="connsiteY6733"/>
                </a:cxn>
                <a:cxn ang="0">
                  <a:pos x="connsiteX6734" y="connsiteY6734"/>
                </a:cxn>
                <a:cxn ang="0">
                  <a:pos x="connsiteX6735" y="connsiteY6735"/>
                </a:cxn>
                <a:cxn ang="0">
                  <a:pos x="connsiteX6736" y="connsiteY6736"/>
                </a:cxn>
                <a:cxn ang="0">
                  <a:pos x="connsiteX6737" y="connsiteY6737"/>
                </a:cxn>
                <a:cxn ang="0">
                  <a:pos x="connsiteX6738" y="connsiteY6738"/>
                </a:cxn>
                <a:cxn ang="0">
                  <a:pos x="connsiteX6739" y="connsiteY6739"/>
                </a:cxn>
                <a:cxn ang="0">
                  <a:pos x="connsiteX6740" y="connsiteY6740"/>
                </a:cxn>
                <a:cxn ang="0">
                  <a:pos x="connsiteX6741" y="connsiteY6741"/>
                </a:cxn>
                <a:cxn ang="0">
                  <a:pos x="connsiteX6742" y="connsiteY6742"/>
                </a:cxn>
                <a:cxn ang="0">
                  <a:pos x="connsiteX6743" y="connsiteY6743"/>
                </a:cxn>
                <a:cxn ang="0">
                  <a:pos x="connsiteX6744" y="connsiteY6744"/>
                </a:cxn>
                <a:cxn ang="0">
                  <a:pos x="connsiteX6745" y="connsiteY6745"/>
                </a:cxn>
                <a:cxn ang="0">
                  <a:pos x="connsiteX6746" y="connsiteY6746"/>
                </a:cxn>
                <a:cxn ang="0">
                  <a:pos x="connsiteX6747" y="connsiteY6747"/>
                </a:cxn>
                <a:cxn ang="0">
                  <a:pos x="connsiteX6748" y="connsiteY6748"/>
                </a:cxn>
                <a:cxn ang="0">
                  <a:pos x="connsiteX6749" y="connsiteY6749"/>
                </a:cxn>
                <a:cxn ang="0">
                  <a:pos x="connsiteX6750" y="connsiteY6750"/>
                </a:cxn>
                <a:cxn ang="0">
                  <a:pos x="connsiteX6751" y="connsiteY6751"/>
                </a:cxn>
                <a:cxn ang="0">
                  <a:pos x="connsiteX6752" y="connsiteY6752"/>
                </a:cxn>
                <a:cxn ang="0">
                  <a:pos x="connsiteX6753" y="connsiteY6753"/>
                </a:cxn>
                <a:cxn ang="0">
                  <a:pos x="connsiteX6754" y="connsiteY6754"/>
                </a:cxn>
                <a:cxn ang="0">
                  <a:pos x="connsiteX6755" y="connsiteY6755"/>
                </a:cxn>
                <a:cxn ang="0">
                  <a:pos x="connsiteX6756" y="connsiteY6756"/>
                </a:cxn>
                <a:cxn ang="0">
                  <a:pos x="connsiteX6757" y="connsiteY6757"/>
                </a:cxn>
                <a:cxn ang="0">
                  <a:pos x="connsiteX6758" y="connsiteY6758"/>
                </a:cxn>
                <a:cxn ang="0">
                  <a:pos x="connsiteX6759" y="connsiteY6759"/>
                </a:cxn>
                <a:cxn ang="0">
                  <a:pos x="connsiteX6760" y="connsiteY6760"/>
                </a:cxn>
                <a:cxn ang="0">
                  <a:pos x="connsiteX6761" y="connsiteY6761"/>
                </a:cxn>
                <a:cxn ang="0">
                  <a:pos x="connsiteX6762" y="connsiteY6762"/>
                </a:cxn>
                <a:cxn ang="0">
                  <a:pos x="connsiteX6763" y="connsiteY6763"/>
                </a:cxn>
                <a:cxn ang="0">
                  <a:pos x="connsiteX6764" y="connsiteY6764"/>
                </a:cxn>
                <a:cxn ang="0">
                  <a:pos x="connsiteX6765" y="connsiteY6765"/>
                </a:cxn>
                <a:cxn ang="0">
                  <a:pos x="connsiteX6766" y="connsiteY6766"/>
                </a:cxn>
                <a:cxn ang="0">
                  <a:pos x="connsiteX6767" y="connsiteY6767"/>
                </a:cxn>
                <a:cxn ang="0">
                  <a:pos x="connsiteX6768" y="connsiteY6768"/>
                </a:cxn>
                <a:cxn ang="0">
                  <a:pos x="connsiteX6769" y="connsiteY6769"/>
                </a:cxn>
                <a:cxn ang="0">
                  <a:pos x="connsiteX6770" y="connsiteY6770"/>
                </a:cxn>
                <a:cxn ang="0">
                  <a:pos x="connsiteX6771" y="connsiteY6771"/>
                </a:cxn>
                <a:cxn ang="0">
                  <a:pos x="connsiteX6772" y="connsiteY6772"/>
                </a:cxn>
                <a:cxn ang="0">
                  <a:pos x="connsiteX6773" y="connsiteY6773"/>
                </a:cxn>
                <a:cxn ang="0">
                  <a:pos x="connsiteX6774" y="connsiteY6774"/>
                </a:cxn>
                <a:cxn ang="0">
                  <a:pos x="connsiteX6775" y="connsiteY6775"/>
                </a:cxn>
                <a:cxn ang="0">
                  <a:pos x="connsiteX6776" y="connsiteY6776"/>
                </a:cxn>
                <a:cxn ang="0">
                  <a:pos x="connsiteX6777" y="connsiteY6777"/>
                </a:cxn>
                <a:cxn ang="0">
                  <a:pos x="connsiteX6778" y="connsiteY6778"/>
                </a:cxn>
                <a:cxn ang="0">
                  <a:pos x="connsiteX6779" y="connsiteY6779"/>
                </a:cxn>
                <a:cxn ang="0">
                  <a:pos x="connsiteX6780" y="connsiteY6780"/>
                </a:cxn>
                <a:cxn ang="0">
                  <a:pos x="connsiteX6781" y="connsiteY6781"/>
                </a:cxn>
                <a:cxn ang="0">
                  <a:pos x="connsiteX6782" y="connsiteY6782"/>
                </a:cxn>
                <a:cxn ang="0">
                  <a:pos x="connsiteX6783" y="connsiteY6783"/>
                </a:cxn>
                <a:cxn ang="0">
                  <a:pos x="connsiteX6784" y="connsiteY6784"/>
                </a:cxn>
                <a:cxn ang="0">
                  <a:pos x="connsiteX6785" y="connsiteY6785"/>
                </a:cxn>
                <a:cxn ang="0">
                  <a:pos x="connsiteX6786" y="connsiteY6786"/>
                </a:cxn>
                <a:cxn ang="0">
                  <a:pos x="connsiteX6787" y="connsiteY6787"/>
                </a:cxn>
                <a:cxn ang="0">
                  <a:pos x="connsiteX6788" y="connsiteY6788"/>
                </a:cxn>
                <a:cxn ang="0">
                  <a:pos x="connsiteX6789" y="connsiteY6789"/>
                </a:cxn>
                <a:cxn ang="0">
                  <a:pos x="connsiteX6790" y="connsiteY6790"/>
                </a:cxn>
                <a:cxn ang="0">
                  <a:pos x="connsiteX6791" y="connsiteY6791"/>
                </a:cxn>
                <a:cxn ang="0">
                  <a:pos x="connsiteX6792" y="connsiteY6792"/>
                </a:cxn>
                <a:cxn ang="0">
                  <a:pos x="connsiteX6793" y="connsiteY6793"/>
                </a:cxn>
                <a:cxn ang="0">
                  <a:pos x="connsiteX6794" y="connsiteY6794"/>
                </a:cxn>
                <a:cxn ang="0">
                  <a:pos x="connsiteX6795" y="connsiteY6795"/>
                </a:cxn>
                <a:cxn ang="0">
                  <a:pos x="connsiteX6796" y="connsiteY6796"/>
                </a:cxn>
                <a:cxn ang="0">
                  <a:pos x="connsiteX6797" y="connsiteY6797"/>
                </a:cxn>
                <a:cxn ang="0">
                  <a:pos x="connsiteX6798" y="connsiteY6798"/>
                </a:cxn>
                <a:cxn ang="0">
                  <a:pos x="connsiteX6799" y="connsiteY6799"/>
                </a:cxn>
                <a:cxn ang="0">
                  <a:pos x="connsiteX6800" y="connsiteY6800"/>
                </a:cxn>
                <a:cxn ang="0">
                  <a:pos x="connsiteX6801" y="connsiteY6801"/>
                </a:cxn>
                <a:cxn ang="0">
                  <a:pos x="connsiteX6802" y="connsiteY6802"/>
                </a:cxn>
                <a:cxn ang="0">
                  <a:pos x="connsiteX6803" y="connsiteY6803"/>
                </a:cxn>
                <a:cxn ang="0">
                  <a:pos x="connsiteX6804" y="connsiteY6804"/>
                </a:cxn>
                <a:cxn ang="0">
                  <a:pos x="connsiteX6805" y="connsiteY6805"/>
                </a:cxn>
                <a:cxn ang="0">
                  <a:pos x="connsiteX6806" y="connsiteY6806"/>
                </a:cxn>
                <a:cxn ang="0">
                  <a:pos x="connsiteX6807" y="connsiteY6807"/>
                </a:cxn>
                <a:cxn ang="0">
                  <a:pos x="connsiteX6808" y="connsiteY6808"/>
                </a:cxn>
                <a:cxn ang="0">
                  <a:pos x="connsiteX6809" y="connsiteY6809"/>
                </a:cxn>
                <a:cxn ang="0">
                  <a:pos x="connsiteX6810" y="connsiteY6810"/>
                </a:cxn>
                <a:cxn ang="0">
                  <a:pos x="connsiteX6811" y="connsiteY6811"/>
                </a:cxn>
                <a:cxn ang="0">
                  <a:pos x="connsiteX6812" y="connsiteY6812"/>
                </a:cxn>
                <a:cxn ang="0">
                  <a:pos x="connsiteX6813" y="connsiteY6813"/>
                </a:cxn>
                <a:cxn ang="0">
                  <a:pos x="connsiteX6814" y="connsiteY6814"/>
                </a:cxn>
                <a:cxn ang="0">
                  <a:pos x="connsiteX6815" y="connsiteY6815"/>
                </a:cxn>
                <a:cxn ang="0">
                  <a:pos x="connsiteX6816" y="connsiteY6816"/>
                </a:cxn>
                <a:cxn ang="0">
                  <a:pos x="connsiteX6817" y="connsiteY6817"/>
                </a:cxn>
                <a:cxn ang="0">
                  <a:pos x="connsiteX6818" y="connsiteY6818"/>
                </a:cxn>
                <a:cxn ang="0">
                  <a:pos x="connsiteX6819" y="connsiteY6819"/>
                </a:cxn>
                <a:cxn ang="0">
                  <a:pos x="connsiteX6820" y="connsiteY6820"/>
                </a:cxn>
                <a:cxn ang="0">
                  <a:pos x="connsiteX6821" y="connsiteY6821"/>
                </a:cxn>
                <a:cxn ang="0">
                  <a:pos x="connsiteX6822" y="connsiteY6822"/>
                </a:cxn>
                <a:cxn ang="0">
                  <a:pos x="connsiteX6823" y="connsiteY6823"/>
                </a:cxn>
                <a:cxn ang="0">
                  <a:pos x="connsiteX6824" y="connsiteY6824"/>
                </a:cxn>
                <a:cxn ang="0">
                  <a:pos x="connsiteX6825" y="connsiteY6825"/>
                </a:cxn>
                <a:cxn ang="0">
                  <a:pos x="connsiteX6826" y="connsiteY6826"/>
                </a:cxn>
                <a:cxn ang="0">
                  <a:pos x="connsiteX6827" y="connsiteY6827"/>
                </a:cxn>
                <a:cxn ang="0">
                  <a:pos x="connsiteX6828" y="connsiteY6828"/>
                </a:cxn>
                <a:cxn ang="0">
                  <a:pos x="connsiteX6829" y="connsiteY6829"/>
                </a:cxn>
                <a:cxn ang="0">
                  <a:pos x="connsiteX6830" y="connsiteY6830"/>
                </a:cxn>
                <a:cxn ang="0">
                  <a:pos x="connsiteX6831" y="connsiteY6831"/>
                </a:cxn>
                <a:cxn ang="0">
                  <a:pos x="connsiteX6832" y="connsiteY6832"/>
                </a:cxn>
                <a:cxn ang="0">
                  <a:pos x="connsiteX6833" y="connsiteY6833"/>
                </a:cxn>
                <a:cxn ang="0">
                  <a:pos x="connsiteX6834" y="connsiteY6834"/>
                </a:cxn>
                <a:cxn ang="0">
                  <a:pos x="connsiteX6835" y="connsiteY6835"/>
                </a:cxn>
                <a:cxn ang="0">
                  <a:pos x="connsiteX6836" y="connsiteY6836"/>
                </a:cxn>
                <a:cxn ang="0">
                  <a:pos x="connsiteX6837" y="connsiteY6837"/>
                </a:cxn>
                <a:cxn ang="0">
                  <a:pos x="connsiteX6838" y="connsiteY6838"/>
                </a:cxn>
                <a:cxn ang="0">
                  <a:pos x="connsiteX6839" y="connsiteY6839"/>
                </a:cxn>
                <a:cxn ang="0">
                  <a:pos x="connsiteX6840" y="connsiteY6840"/>
                </a:cxn>
                <a:cxn ang="0">
                  <a:pos x="connsiteX6841" y="connsiteY6841"/>
                </a:cxn>
                <a:cxn ang="0">
                  <a:pos x="connsiteX6842" y="connsiteY6842"/>
                </a:cxn>
                <a:cxn ang="0">
                  <a:pos x="connsiteX6843" y="connsiteY6843"/>
                </a:cxn>
                <a:cxn ang="0">
                  <a:pos x="connsiteX6844" y="connsiteY6844"/>
                </a:cxn>
                <a:cxn ang="0">
                  <a:pos x="connsiteX6845" y="connsiteY6845"/>
                </a:cxn>
                <a:cxn ang="0">
                  <a:pos x="connsiteX6846" y="connsiteY6846"/>
                </a:cxn>
                <a:cxn ang="0">
                  <a:pos x="connsiteX6847" y="connsiteY6847"/>
                </a:cxn>
                <a:cxn ang="0">
                  <a:pos x="connsiteX6848" y="connsiteY6848"/>
                </a:cxn>
                <a:cxn ang="0">
                  <a:pos x="connsiteX6849" y="connsiteY6849"/>
                </a:cxn>
                <a:cxn ang="0">
                  <a:pos x="connsiteX6850" y="connsiteY6850"/>
                </a:cxn>
                <a:cxn ang="0">
                  <a:pos x="connsiteX6851" y="connsiteY6851"/>
                </a:cxn>
                <a:cxn ang="0">
                  <a:pos x="connsiteX6852" y="connsiteY6852"/>
                </a:cxn>
                <a:cxn ang="0">
                  <a:pos x="connsiteX6853" y="connsiteY6853"/>
                </a:cxn>
                <a:cxn ang="0">
                  <a:pos x="connsiteX6854" y="connsiteY6854"/>
                </a:cxn>
                <a:cxn ang="0">
                  <a:pos x="connsiteX6855" y="connsiteY6855"/>
                </a:cxn>
                <a:cxn ang="0">
                  <a:pos x="connsiteX6856" y="connsiteY6856"/>
                </a:cxn>
                <a:cxn ang="0">
                  <a:pos x="connsiteX6857" y="connsiteY6857"/>
                </a:cxn>
                <a:cxn ang="0">
                  <a:pos x="connsiteX6858" y="connsiteY6858"/>
                </a:cxn>
                <a:cxn ang="0">
                  <a:pos x="connsiteX6859" y="connsiteY6859"/>
                </a:cxn>
                <a:cxn ang="0">
                  <a:pos x="connsiteX6860" y="connsiteY6860"/>
                </a:cxn>
                <a:cxn ang="0">
                  <a:pos x="connsiteX6861" y="connsiteY6861"/>
                </a:cxn>
                <a:cxn ang="0">
                  <a:pos x="connsiteX6862" y="connsiteY6862"/>
                </a:cxn>
                <a:cxn ang="0">
                  <a:pos x="connsiteX6863" y="connsiteY6863"/>
                </a:cxn>
                <a:cxn ang="0">
                  <a:pos x="connsiteX6864" y="connsiteY6864"/>
                </a:cxn>
                <a:cxn ang="0">
                  <a:pos x="connsiteX6865" y="connsiteY6865"/>
                </a:cxn>
                <a:cxn ang="0">
                  <a:pos x="connsiteX6866" y="connsiteY6866"/>
                </a:cxn>
                <a:cxn ang="0">
                  <a:pos x="connsiteX6867" y="connsiteY6867"/>
                </a:cxn>
                <a:cxn ang="0">
                  <a:pos x="connsiteX6868" y="connsiteY6868"/>
                </a:cxn>
                <a:cxn ang="0">
                  <a:pos x="connsiteX6869" y="connsiteY6869"/>
                </a:cxn>
                <a:cxn ang="0">
                  <a:pos x="connsiteX6870" y="connsiteY6870"/>
                </a:cxn>
                <a:cxn ang="0">
                  <a:pos x="connsiteX6871" y="connsiteY6871"/>
                </a:cxn>
                <a:cxn ang="0">
                  <a:pos x="connsiteX6872" y="connsiteY6872"/>
                </a:cxn>
                <a:cxn ang="0">
                  <a:pos x="connsiteX6873" y="connsiteY6873"/>
                </a:cxn>
                <a:cxn ang="0">
                  <a:pos x="connsiteX6874" y="connsiteY6874"/>
                </a:cxn>
                <a:cxn ang="0">
                  <a:pos x="connsiteX6875" y="connsiteY6875"/>
                </a:cxn>
                <a:cxn ang="0">
                  <a:pos x="connsiteX6876" y="connsiteY6876"/>
                </a:cxn>
                <a:cxn ang="0">
                  <a:pos x="connsiteX6877" y="connsiteY6877"/>
                </a:cxn>
                <a:cxn ang="0">
                  <a:pos x="connsiteX6878" y="connsiteY6878"/>
                </a:cxn>
                <a:cxn ang="0">
                  <a:pos x="connsiteX6879" y="connsiteY6879"/>
                </a:cxn>
                <a:cxn ang="0">
                  <a:pos x="connsiteX6880" y="connsiteY6880"/>
                </a:cxn>
                <a:cxn ang="0">
                  <a:pos x="connsiteX6881" y="connsiteY6881"/>
                </a:cxn>
                <a:cxn ang="0">
                  <a:pos x="connsiteX6882" y="connsiteY6882"/>
                </a:cxn>
                <a:cxn ang="0">
                  <a:pos x="connsiteX6883" y="connsiteY6883"/>
                </a:cxn>
                <a:cxn ang="0">
                  <a:pos x="connsiteX6884" y="connsiteY6884"/>
                </a:cxn>
                <a:cxn ang="0">
                  <a:pos x="connsiteX6885" y="connsiteY6885"/>
                </a:cxn>
                <a:cxn ang="0">
                  <a:pos x="connsiteX6886" y="connsiteY6886"/>
                </a:cxn>
                <a:cxn ang="0">
                  <a:pos x="connsiteX6887" y="connsiteY6887"/>
                </a:cxn>
                <a:cxn ang="0">
                  <a:pos x="connsiteX6888" y="connsiteY6888"/>
                </a:cxn>
                <a:cxn ang="0">
                  <a:pos x="connsiteX6889" y="connsiteY6889"/>
                </a:cxn>
                <a:cxn ang="0">
                  <a:pos x="connsiteX6890" y="connsiteY6890"/>
                </a:cxn>
                <a:cxn ang="0">
                  <a:pos x="connsiteX6891" y="connsiteY6891"/>
                </a:cxn>
                <a:cxn ang="0">
                  <a:pos x="connsiteX6892" y="connsiteY6892"/>
                </a:cxn>
                <a:cxn ang="0">
                  <a:pos x="connsiteX6893" y="connsiteY6893"/>
                </a:cxn>
                <a:cxn ang="0">
                  <a:pos x="connsiteX6894" y="connsiteY6894"/>
                </a:cxn>
                <a:cxn ang="0">
                  <a:pos x="connsiteX6895" y="connsiteY6895"/>
                </a:cxn>
                <a:cxn ang="0">
                  <a:pos x="connsiteX6896" y="connsiteY6896"/>
                </a:cxn>
                <a:cxn ang="0">
                  <a:pos x="connsiteX6897" y="connsiteY6897"/>
                </a:cxn>
                <a:cxn ang="0">
                  <a:pos x="connsiteX6898" y="connsiteY6898"/>
                </a:cxn>
                <a:cxn ang="0">
                  <a:pos x="connsiteX6899" y="connsiteY6899"/>
                </a:cxn>
                <a:cxn ang="0">
                  <a:pos x="connsiteX6900" y="connsiteY6900"/>
                </a:cxn>
                <a:cxn ang="0">
                  <a:pos x="connsiteX6901" y="connsiteY6901"/>
                </a:cxn>
                <a:cxn ang="0">
                  <a:pos x="connsiteX6902" y="connsiteY6902"/>
                </a:cxn>
                <a:cxn ang="0">
                  <a:pos x="connsiteX6903" y="connsiteY6903"/>
                </a:cxn>
                <a:cxn ang="0">
                  <a:pos x="connsiteX6904" y="connsiteY6904"/>
                </a:cxn>
                <a:cxn ang="0">
                  <a:pos x="connsiteX6905" y="connsiteY6905"/>
                </a:cxn>
                <a:cxn ang="0">
                  <a:pos x="connsiteX6906" y="connsiteY6906"/>
                </a:cxn>
                <a:cxn ang="0">
                  <a:pos x="connsiteX6907" y="connsiteY6907"/>
                </a:cxn>
                <a:cxn ang="0">
                  <a:pos x="connsiteX6908" y="connsiteY6908"/>
                </a:cxn>
                <a:cxn ang="0">
                  <a:pos x="connsiteX6909" y="connsiteY6909"/>
                </a:cxn>
                <a:cxn ang="0">
                  <a:pos x="connsiteX6910" y="connsiteY6910"/>
                </a:cxn>
                <a:cxn ang="0">
                  <a:pos x="connsiteX6911" y="connsiteY6911"/>
                </a:cxn>
                <a:cxn ang="0">
                  <a:pos x="connsiteX6912" y="connsiteY6912"/>
                </a:cxn>
                <a:cxn ang="0">
                  <a:pos x="connsiteX6913" y="connsiteY6913"/>
                </a:cxn>
                <a:cxn ang="0">
                  <a:pos x="connsiteX6914" y="connsiteY6914"/>
                </a:cxn>
                <a:cxn ang="0">
                  <a:pos x="connsiteX6915" y="connsiteY6915"/>
                </a:cxn>
                <a:cxn ang="0">
                  <a:pos x="connsiteX6916" y="connsiteY6916"/>
                </a:cxn>
                <a:cxn ang="0">
                  <a:pos x="connsiteX6917" y="connsiteY6917"/>
                </a:cxn>
                <a:cxn ang="0">
                  <a:pos x="connsiteX6918" y="connsiteY6918"/>
                </a:cxn>
                <a:cxn ang="0">
                  <a:pos x="connsiteX6919" y="connsiteY6919"/>
                </a:cxn>
                <a:cxn ang="0">
                  <a:pos x="connsiteX6920" y="connsiteY6920"/>
                </a:cxn>
                <a:cxn ang="0">
                  <a:pos x="connsiteX6921" y="connsiteY6921"/>
                </a:cxn>
                <a:cxn ang="0">
                  <a:pos x="connsiteX6922" y="connsiteY6922"/>
                </a:cxn>
                <a:cxn ang="0">
                  <a:pos x="connsiteX6923" y="connsiteY6923"/>
                </a:cxn>
                <a:cxn ang="0">
                  <a:pos x="connsiteX6924" y="connsiteY6924"/>
                </a:cxn>
                <a:cxn ang="0">
                  <a:pos x="connsiteX6925" y="connsiteY6925"/>
                </a:cxn>
                <a:cxn ang="0">
                  <a:pos x="connsiteX6926" y="connsiteY6926"/>
                </a:cxn>
                <a:cxn ang="0">
                  <a:pos x="connsiteX6927" y="connsiteY6927"/>
                </a:cxn>
                <a:cxn ang="0">
                  <a:pos x="connsiteX6928" y="connsiteY6928"/>
                </a:cxn>
                <a:cxn ang="0">
                  <a:pos x="connsiteX6929" y="connsiteY6929"/>
                </a:cxn>
                <a:cxn ang="0">
                  <a:pos x="connsiteX6930" y="connsiteY6930"/>
                </a:cxn>
                <a:cxn ang="0">
                  <a:pos x="connsiteX6931" y="connsiteY6931"/>
                </a:cxn>
                <a:cxn ang="0">
                  <a:pos x="connsiteX6932" y="connsiteY6932"/>
                </a:cxn>
                <a:cxn ang="0">
                  <a:pos x="connsiteX6933" y="connsiteY6933"/>
                </a:cxn>
                <a:cxn ang="0">
                  <a:pos x="connsiteX6934" y="connsiteY6934"/>
                </a:cxn>
                <a:cxn ang="0">
                  <a:pos x="connsiteX6935" y="connsiteY6935"/>
                </a:cxn>
                <a:cxn ang="0">
                  <a:pos x="connsiteX6936" y="connsiteY6936"/>
                </a:cxn>
                <a:cxn ang="0">
                  <a:pos x="connsiteX6937" y="connsiteY6937"/>
                </a:cxn>
                <a:cxn ang="0">
                  <a:pos x="connsiteX6938" y="connsiteY6938"/>
                </a:cxn>
                <a:cxn ang="0">
                  <a:pos x="connsiteX6939" y="connsiteY6939"/>
                </a:cxn>
                <a:cxn ang="0">
                  <a:pos x="connsiteX6940" y="connsiteY6940"/>
                </a:cxn>
                <a:cxn ang="0">
                  <a:pos x="connsiteX6941" y="connsiteY6941"/>
                </a:cxn>
                <a:cxn ang="0">
                  <a:pos x="connsiteX6942" y="connsiteY6942"/>
                </a:cxn>
                <a:cxn ang="0">
                  <a:pos x="connsiteX6943" y="connsiteY6943"/>
                </a:cxn>
                <a:cxn ang="0">
                  <a:pos x="connsiteX6944" y="connsiteY6944"/>
                </a:cxn>
                <a:cxn ang="0">
                  <a:pos x="connsiteX6945" y="connsiteY6945"/>
                </a:cxn>
                <a:cxn ang="0">
                  <a:pos x="connsiteX6946" y="connsiteY6946"/>
                </a:cxn>
                <a:cxn ang="0">
                  <a:pos x="connsiteX6947" y="connsiteY6947"/>
                </a:cxn>
                <a:cxn ang="0">
                  <a:pos x="connsiteX6948" y="connsiteY6948"/>
                </a:cxn>
                <a:cxn ang="0">
                  <a:pos x="connsiteX6949" y="connsiteY6949"/>
                </a:cxn>
                <a:cxn ang="0">
                  <a:pos x="connsiteX6950" y="connsiteY6950"/>
                </a:cxn>
                <a:cxn ang="0">
                  <a:pos x="connsiteX6951" y="connsiteY6951"/>
                </a:cxn>
                <a:cxn ang="0">
                  <a:pos x="connsiteX6952" y="connsiteY6952"/>
                </a:cxn>
                <a:cxn ang="0">
                  <a:pos x="connsiteX6953" y="connsiteY6953"/>
                </a:cxn>
                <a:cxn ang="0">
                  <a:pos x="connsiteX6954" y="connsiteY6954"/>
                </a:cxn>
                <a:cxn ang="0">
                  <a:pos x="connsiteX6955" y="connsiteY6955"/>
                </a:cxn>
                <a:cxn ang="0">
                  <a:pos x="connsiteX6956" y="connsiteY6956"/>
                </a:cxn>
                <a:cxn ang="0">
                  <a:pos x="connsiteX6957" y="connsiteY6957"/>
                </a:cxn>
                <a:cxn ang="0">
                  <a:pos x="connsiteX6958" y="connsiteY6958"/>
                </a:cxn>
                <a:cxn ang="0">
                  <a:pos x="connsiteX6959" y="connsiteY6959"/>
                </a:cxn>
                <a:cxn ang="0">
                  <a:pos x="connsiteX6960" y="connsiteY6960"/>
                </a:cxn>
                <a:cxn ang="0">
                  <a:pos x="connsiteX6961" y="connsiteY6961"/>
                </a:cxn>
                <a:cxn ang="0">
                  <a:pos x="connsiteX6962" y="connsiteY6962"/>
                </a:cxn>
                <a:cxn ang="0">
                  <a:pos x="connsiteX6963" y="connsiteY6963"/>
                </a:cxn>
                <a:cxn ang="0">
                  <a:pos x="connsiteX6964" y="connsiteY6964"/>
                </a:cxn>
                <a:cxn ang="0">
                  <a:pos x="connsiteX6965" y="connsiteY6965"/>
                </a:cxn>
                <a:cxn ang="0">
                  <a:pos x="connsiteX6966" y="connsiteY6966"/>
                </a:cxn>
                <a:cxn ang="0">
                  <a:pos x="connsiteX6967" y="connsiteY6967"/>
                </a:cxn>
                <a:cxn ang="0">
                  <a:pos x="connsiteX6968" y="connsiteY6968"/>
                </a:cxn>
                <a:cxn ang="0">
                  <a:pos x="connsiteX6969" y="connsiteY6969"/>
                </a:cxn>
                <a:cxn ang="0">
                  <a:pos x="connsiteX6970" y="connsiteY6970"/>
                </a:cxn>
                <a:cxn ang="0">
                  <a:pos x="connsiteX6971" y="connsiteY6971"/>
                </a:cxn>
                <a:cxn ang="0">
                  <a:pos x="connsiteX6972" y="connsiteY6972"/>
                </a:cxn>
                <a:cxn ang="0">
                  <a:pos x="connsiteX6973" y="connsiteY6973"/>
                </a:cxn>
                <a:cxn ang="0">
                  <a:pos x="connsiteX6974" y="connsiteY6974"/>
                </a:cxn>
                <a:cxn ang="0">
                  <a:pos x="connsiteX6975" y="connsiteY6975"/>
                </a:cxn>
                <a:cxn ang="0">
                  <a:pos x="connsiteX6976" y="connsiteY6976"/>
                </a:cxn>
                <a:cxn ang="0">
                  <a:pos x="connsiteX6977" y="connsiteY6977"/>
                </a:cxn>
                <a:cxn ang="0">
                  <a:pos x="connsiteX6978" y="connsiteY6978"/>
                </a:cxn>
                <a:cxn ang="0">
                  <a:pos x="connsiteX6979" y="connsiteY6979"/>
                </a:cxn>
                <a:cxn ang="0">
                  <a:pos x="connsiteX6980" y="connsiteY6980"/>
                </a:cxn>
                <a:cxn ang="0">
                  <a:pos x="connsiteX6981" y="connsiteY6981"/>
                </a:cxn>
                <a:cxn ang="0">
                  <a:pos x="connsiteX6982" y="connsiteY6982"/>
                </a:cxn>
                <a:cxn ang="0">
                  <a:pos x="connsiteX6983" y="connsiteY6983"/>
                </a:cxn>
                <a:cxn ang="0">
                  <a:pos x="connsiteX6984" y="connsiteY6984"/>
                </a:cxn>
                <a:cxn ang="0">
                  <a:pos x="connsiteX6985" y="connsiteY6985"/>
                </a:cxn>
                <a:cxn ang="0">
                  <a:pos x="connsiteX6986" y="connsiteY6986"/>
                </a:cxn>
                <a:cxn ang="0">
                  <a:pos x="connsiteX6987" y="connsiteY6987"/>
                </a:cxn>
                <a:cxn ang="0">
                  <a:pos x="connsiteX6988" y="connsiteY6988"/>
                </a:cxn>
                <a:cxn ang="0">
                  <a:pos x="connsiteX6989" y="connsiteY6989"/>
                </a:cxn>
                <a:cxn ang="0">
                  <a:pos x="connsiteX6990" y="connsiteY6990"/>
                </a:cxn>
                <a:cxn ang="0">
                  <a:pos x="connsiteX6991" y="connsiteY6991"/>
                </a:cxn>
                <a:cxn ang="0">
                  <a:pos x="connsiteX6992" y="connsiteY6992"/>
                </a:cxn>
                <a:cxn ang="0">
                  <a:pos x="connsiteX6993" y="connsiteY6993"/>
                </a:cxn>
                <a:cxn ang="0">
                  <a:pos x="connsiteX6994" y="connsiteY6994"/>
                </a:cxn>
                <a:cxn ang="0">
                  <a:pos x="connsiteX6995" y="connsiteY6995"/>
                </a:cxn>
                <a:cxn ang="0">
                  <a:pos x="connsiteX6996" y="connsiteY6996"/>
                </a:cxn>
                <a:cxn ang="0">
                  <a:pos x="connsiteX6997" y="connsiteY6997"/>
                </a:cxn>
                <a:cxn ang="0">
                  <a:pos x="connsiteX6998" y="connsiteY6998"/>
                </a:cxn>
                <a:cxn ang="0">
                  <a:pos x="connsiteX6999" y="connsiteY6999"/>
                </a:cxn>
                <a:cxn ang="0">
                  <a:pos x="connsiteX7000" y="connsiteY7000"/>
                </a:cxn>
                <a:cxn ang="0">
                  <a:pos x="connsiteX7001" y="connsiteY7001"/>
                </a:cxn>
                <a:cxn ang="0">
                  <a:pos x="connsiteX7002" y="connsiteY7002"/>
                </a:cxn>
                <a:cxn ang="0">
                  <a:pos x="connsiteX7003" y="connsiteY7003"/>
                </a:cxn>
                <a:cxn ang="0">
                  <a:pos x="connsiteX7004" y="connsiteY7004"/>
                </a:cxn>
                <a:cxn ang="0">
                  <a:pos x="connsiteX7005" y="connsiteY7005"/>
                </a:cxn>
                <a:cxn ang="0">
                  <a:pos x="connsiteX7006" y="connsiteY7006"/>
                </a:cxn>
                <a:cxn ang="0">
                  <a:pos x="connsiteX7007" y="connsiteY7007"/>
                </a:cxn>
                <a:cxn ang="0">
                  <a:pos x="connsiteX7008" y="connsiteY7008"/>
                </a:cxn>
                <a:cxn ang="0">
                  <a:pos x="connsiteX7009" y="connsiteY7009"/>
                </a:cxn>
                <a:cxn ang="0">
                  <a:pos x="connsiteX7010" y="connsiteY7010"/>
                </a:cxn>
                <a:cxn ang="0">
                  <a:pos x="connsiteX7011" y="connsiteY7011"/>
                </a:cxn>
                <a:cxn ang="0">
                  <a:pos x="connsiteX7012" y="connsiteY7012"/>
                </a:cxn>
                <a:cxn ang="0">
                  <a:pos x="connsiteX7013" y="connsiteY7013"/>
                </a:cxn>
                <a:cxn ang="0">
                  <a:pos x="connsiteX7014" y="connsiteY7014"/>
                </a:cxn>
                <a:cxn ang="0">
                  <a:pos x="connsiteX7015" y="connsiteY7015"/>
                </a:cxn>
                <a:cxn ang="0">
                  <a:pos x="connsiteX7016" y="connsiteY7016"/>
                </a:cxn>
                <a:cxn ang="0">
                  <a:pos x="connsiteX7017" y="connsiteY7017"/>
                </a:cxn>
                <a:cxn ang="0">
                  <a:pos x="connsiteX7018" y="connsiteY7018"/>
                </a:cxn>
                <a:cxn ang="0">
                  <a:pos x="connsiteX7019" y="connsiteY7019"/>
                </a:cxn>
                <a:cxn ang="0">
                  <a:pos x="connsiteX7020" y="connsiteY7020"/>
                </a:cxn>
                <a:cxn ang="0">
                  <a:pos x="connsiteX7021" y="connsiteY7021"/>
                </a:cxn>
                <a:cxn ang="0">
                  <a:pos x="connsiteX7022" y="connsiteY7022"/>
                </a:cxn>
                <a:cxn ang="0">
                  <a:pos x="connsiteX7023" y="connsiteY7023"/>
                </a:cxn>
                <a:cxn ang="0">
                  <a:pos x="connsiteX7024" y="connsiteY7024"/>
                </a:cxn>
                <a:cxn ang="0">
                  <a:pos x="connsiteX7025" y="connsiteY7025"/>
                </a:cxn>
                <a:cxn ang="0">
                  <a:pos x="connsiteX7026" y="connsiteY7026"/>
                </a:cxn>
                <a:cxn ang="0">
                  <a:pos x="connsiteX7027" y="connsiteY7027"/>
                </a:cxn>
                <a:cxn ang="0">
                  <a:pos x="connsiteX7028" y="connsiteY7028"/>
                </a:cxn>
                <a:cxn ang="0">
                  <a:pos x="connsiteX7029" y="connsiteY7029"/>
                </a:cxn>
                <a:cxn ang="0">
                  <a:pos x="connsiteX7030" y="connsiteY7030"/>
                </a:cxn>
                <a:cxn ang="0">
                  <a:pos x="connsiteX7031" y="connsiteY7031"/>
                </a:cxn>
                <a:cxn ang="0">
                  <a:pos x="connsiteX7032" y="connsiteY7032"/>
                </a:cxn>
                <a:cxn ang="0">
                  <a:pos x="connsiteX7033" y="connsiteY7033"/>
                </a:cxn>
                <a:cxn ang="0">
                  <a:pos x="connsiteX7034" y="connsiteY7034"/>
                </a:cxn>
                <a:cxn ang="0">
                  <a:pos x="connsiteX7035" y="connsiteY7035"/>
                </a:cxn>
                <a:cxn ang="0">
                  <a:pos x="connsiteX7036" y="connsiteY7036"/>
                </a:cxn>
                <a:cxn ang="0">
                  <a:pos x="connsiteX7037" y="connsiteY7037"/>
                </a:cxn>
                <a:cxn ang="0">
                  <a:pos x="connsiteX7038" y="connsiteY7038"/>
                </a:cxn>
                <a:cxn ang="0">
                  <a:pos x="connsiteX7039" y="connsiteY7039"/>
                </a:cxn>
                <a:cxn ang="0">
                  <a:pos x="connsiteX7040" y="connsiteY7040"/>
                </a:cxn>
                <a:cxn ang="0">
                  <a:pos x="connsiteX7041" y="connsiteY7041"/>
                </a:cxn>
                <a:cxn ang="0">
                  <a:pos x="connsiteX7042" y="connsiteY7042"/>
                </a:cxn>
                <a:cxn ang="0">
                  <a:pos x="connsiteX7043" y="connsiteY7043"/>
                </a:cxn>
                <a:cxn ang="0">
                  <a:pos x="connsiteX7044" y="connsiteY7044"/>
                </a:cxn>
                <a:cxn ang="0">
                  <a:pos x="connsiteX7045" y="connsiteY7045"/>
                </a:cxn>
                <a:cxn ang="0">
                  <a:pos x="connsiteX7046" y="connsiteY7046"/>
                </a:cxn>
                <a:cxn ang="0">
                  <a:pos x="connsiteX7047" y="connsiteY7047"/>
                </a:cxn>
                <a:cxn ang="0">
                  <a:pos x="connsiteX7048" y="connsiteY7048"/>
                </a:cxn>
                <a:cxn ang="0">
                  <a:pos x="connsiteX7049" y="connsiteY7049"/>
                </a:cxn>
                <a:cxn ang="0">
                  <a:pos x="connsiteX7050" y="connsiteY7050"/>
                </a:cxn>
                <a:cxn ang="0">
                  <a:pos x="connsiteX7051" y="connsiteY7051"/>
                </a:cxn>
                <a:cxn ang="0">
                  <a:pos x="connsiteX7052" y="connsiteY7052"/>
                </a:cxn>
                <a:cxn ang="0">
                  <a:pos x="connsiteX7053" y="connsiteY7053"/>
                </a:cxn>
                <a:cxn ang="0">
                  <a:pos x="connsiteX7054" y="connsiteY7054"/>
                </a:cxn>
                <a:cxn ang="0">
                  <a:pos x="connsiteX7055" y="connsiteY7055"/>
                </a:cxn>
                <a:cxn ang="0">
                  <a:pos x="connsiteX7056" y="connsiteY7056"/>
                </a:cxn>
                <a:cxn ang="0">
                  <a:pos x="connsiteX7057" y="connsiteY7057"/>
                </a:cxn>
                <a:cxn ang="0">
                  <a:pos x="connsiteX7058" y="connsiteY7058"/>
                </a:cxn>
                <a:cxn ang="0">
                  <a:pos x="connsiteX7059" y="connsiteY7059"/>
                </a:cxn>
                <a:cxn ang="0">
                  <a:pos x="connsiteX7060" y="connsiteY7060"/>
                </a:cxn>
                <a:cxn ang="0">
                  <a:pos x="connsiteX7061" y="connsiteY7061"/>
                </a:cxn>
                <a:cxn ang="0">
                  <a:pos x="connsiteX7062" y="connsiteY7062"/>
                </a:cxn>
                <a:cxn ang="0">
                  <a:pos x="connsiteX7063" y="connsiteY7063"/>
                </a:cxn>
                <a:cxn ang="0">
                  <a:pos x="connsiteX7064" y="connsiteY7064"/>
                </a:cxn>
                <a:cxn ang="0">
                  <a:pos x="connsiteX7065" y="connsiteY7065"/>
                </a:cxn>
                <a:cxn ang="0">
                  <a:pos x="connsiteX7066" y="connsiteY7066"/>
                </a:cxn>
                <a:cxn ang="0">
                  <a:pos x="connsiteX7067" y="connsiteY7067"/>
                </a:cxn>
                <a:cxn ang="0">
                  <a:pos x="connsiteX7068" y="connsiteY7068"/>
                </a:cxn>
                <a:cxn ang="0">
                  <a:pos x="connsiteX7069" y="connsiteY7069"/>
                </a:cxn>
                <a:cxn ang="0">
                  <a:pos x="connsiteX7070" y="connsiteY7070"/>
                </a:cxn>
                <a:cxn ang="0">
                  <a:pos x="connsiteX7071" y="connsiteY7071"/>
                </a:cxn>
                <a:cxn ang="0">
                  <a:pos x="connsiteX7072" y="connsiteY7072"/>
                </a:cxn>
                <a:cxn ang="0">
                  <a:pos x="connsiteX7073" y="connsiteY7073"/>
                </a:cxn>
                <a:cxn ang="0">
                  <a:pos x="connsiteX7074" y="connsiteY7074"/>
                </a:cxn>
                <a:cxn ang="0">
                  <a:pos x="connsiteX7075" y="connsiteY7075"/>
                </a:cxn>
                <a:cxn ang="0">
                  <a:pos x="connsiteX7076" y="connsiteY7076"/>
                </a:cxn>
                <a:cxn ang="0">
                  <a:pos x="connsiteX7077" y="connsiteY7077"/>
                </a:cxn>
                <a:cxn ang="0">
                  <a:pos x="connsiteX7078" y="connsiteY7078"/>
                </a:cxn>
                <a:cxn ang="0">
                  <a:pos x="connsiteX7079" y="connsiteY7079"/>
                </a:cxn>
                <a:cxn ang="0">
                  <a:pos x="connsiteX7080" y="connsiteY7080"/>
                </a:cxn>
                <a:cxn ang="0">
                  <a:pos x="connsiteX7081" y="connsiteY7081"/>
                </a:cxn>
                <a:cxn ang="0">
                  <a:pos x="connsiteX7082" y="connsiteY7082"/>
                </a:cxn>
                <a:cxn ang="0">
                  <a:pos x="connsiteX7083" y="connsiteY7083"/>
                </a:cxn>
                <a:cxn ang="0">
                  <a:pos x="connsiteX7084" y="connsiteY7084"/>
                </a:cxn>
                <a:cxn ang="0">
                  <a:pos x="connsiteX7085" y="connsiteY7085"/>
                </a:cxn>
                <a:cxn ang="0">
                  <a:pos x="connsiteX7086" y="connsiteY7086"/>
                </a:cxn>
                <a:cxn ang="0">
                  <a:pos x="connsiteX7087" y="connsiteY7087"/>
                </a:cxn>
                <a:cxn ang="0">
                  <a:pos x="connsiteX7088" y="connsiteY7088"/>
                </a:cxn>
                <a:cxn ang="0">
                  <a:pos x="connsiteX7089" y="connsiteY7089"/>
                </a:cxn>
                <a:cxn ang="0">
                  <a:pos x="connsiteX7090" y="connsiteY7090"/>
                </a:cxn>
                <a:cxn ang="0">
                  <a:pos x="connsiteX7091" y="connsiteY7091"/>
                </a:cxn>
                <a:cxn ang="0">
                  <a:pos x="connsiteX7092" y="connsiteY7092"/>
                </a:cxn>
                <a:cxn ang="0">
                  <a:pos x="connsiteX7093" y="connsiteY7093"/>
                </a:cxn>
                <a:cxn ang="0">
                  <a:pos x="connsiteX7094" y="connsiteY7094"/>
                </a:cxn>
                <a:cxn ang="0">
                  <a:pos x="connsiteX7095" y="connsiteY7095"/>
                </a:cxn>
                <a:cxn ang="0">
                  <a:pos x="connsiteX7096" y="connsiteY7096"/>
                </a:cxn>
                <a:cxn ang="0">
                  <a:pos x="connsiteX7097" y="connsiteY7097"/>
                </a:cxn>
                <a:cxn ang="0">
                  <a:pos x="connsiteX7098" y="connsiteY7098"/>
                </a:cxn>
                <a:cxn ang="0">
                  <a:pos x="connsiteX7099" y="connsiteY7099"/>
                </a:cxn>
                <a:cxn ang="0">
                  <a:pos x="connsiteX7100" y="connsiteY7100"/>
                </a:cxn>
                <a:cxn ang="0">
                  <a:pos x="connsiteX7101" y="connsiteY7101"/>
                </a:cxn>
                <a:cxn ang="0">
                  <a:pos x="connsiteX7102" y="connsiteY7102"/>
                </a:cxn>
                <a:cxn ang="0">
                  <a:pos x="connsiteX7103" y="connsiteY7103"/>
                </a:cxn>
                <a:cxn ang="0">
                  <a:pos x="connsiteX7104" y="connsiteY7104"/>
                </a:cxn>
                <a:cxn ang="0">
                  <a:pos x="connsiteX7105" y="connsiteY7105"/>
                </a:cxn>
                <a:cxn ang="0">
                  <a:pos x="connsiteX7106" y="connsiteY7106"/>
                </a:cxn>
                <a:cxn ang="0">
                  <a:pos x="connsiteX7107" y="connsiteY7107"/>
                </a:cxn>
                <a:cxn ang="0">
                  <a:pos x="connsiteX7108" y="connsiteY7108"/>
                </a:cxn>
                <a:cxn ang="0">
                  <a:pos x="connsiteX7109" y="connsiteY7109"/>
                </a:cxn>
                <a:cxn ang="0">
                  <a:pos x="connsiteX7110" y="connsiteY7110"/>
                </a:cxn>
                <a:cxn ang="0">
                  <a:pos x="connsiteX7111" y="connsiteY7111"/>
                </a:cxn>
                <a:cxn ang="0">
                  <a:pos x="connsiteX7112" y="connsiteY7112"/>
                </a:cxn>
                <a:cxn ang="0">
                  <a:pos x="connsiteX7113" y="connsiteY7113"/>
                </a:cxn>
                <a:cxn ang="0">
                  <a:pos x="connsiteX7114" y="connsiteY7114"/>
                </a:cxn>
                <a:cxn ang="0">
                  <a:pos x="connsiteX7115" y="connsiteY7115"/>
                </a:cxn>
                <a:cxn ang="0">
                  <a:pos x="connsiteX7116" y="connsiteY7116"/>
                </a:cxn>
                <a:cxn ang="0">
                  <a:pos x="connsiteX7117" y="connsiteY7117"/>
                </a:cxn>
                <a:cxn ang="0">
                  <a:pos x="connsiteX7118" y="connsiteY7118"/>
                </a:cxn>
                <a:cxn ang="0">
                  <a:pos x="connsiteX7119" y="connsiteY7119"/>
                </a:cxn>
                <a:cxn ang="0">
                  <a:pos x="connsiteX7120" y="connsiteY7120"/>
                </a:cxn>
                <a:cxn ang="0">
                  <a:pos x="connsiteX7121" y="connsiteY7121"/>
                </a:cxn>
                <a:cxn ang="0">
                  <a:pos x="connsiteX7122" y="connsiteY7122"/>
                </a:cxn>
                <a:cxn ang="0">
                  <a:pos x="connsiteX7123" y="connsiteY7123"/>
                </a:cxn>
                <a:cxn ang="0">
                  <a:pos x="connsiteX7124" y="connsiteY7124"/>
                </a:cxn>
                <a:cxn ang="0">
                  <a:pos x="connsiteX7125" y="connsiteY7125"/>
                </a:cxn>
                <a:cxn ang="0">
                  <a:pos x="connsiteX7126" y="connsiteY7126"/>
                </a:cxn>
                <a:cxn ang="0">
                  <a:pos x="connsiteX7127" y="connsiteY7127"/>
                </a:cxn>
                <a:cxn ang="0">
                  <a:pos x="connsiteX7128" y="connsiteY7128"/>
                </a:cxn>
                <a:cxn ang="0">
                  <a:pos x="connsiteX7129" y="connsiteY7129"/>
                </a:cxn>
                <a:cxn ang="0">
                  <a:pos x="connsiteX7130" y="connsiteY7130"/>
                </a:cxn>
                <a:cxn ang="0">
                  <a:pos x="connsiteX7131" y="connsiteY7131"/>
                </a:cxn>
                <a:cxn ang="0">
                  <a:pos x="connsiteX7132" y="connsiteY7132"/>
                </a:cxn>
                <a:cxn ang="0">
                  <a:pos x="connsiteX7133" y="connsiteY7133"/>
                </a:cxn>
                <a:cxn ang="0">
                  <a:pos x="connsiteX7134" y="connsiteY7134"/>
                </a:cxn>
                <a:cxn ang="0">
                  <a:pos x="connsiteX7135" y="connsiteY7135"/>
                </a:cxn>
                <a:cxn ang="0">
                  <a:pos x="connsiteX7136" y="connsiteY7136"/>
                </a:cxn>
                <a:cxn ang="0">
                  <a:pos x="connsiteX7137" y="connsiteY7137"/>
                </a:cxn>
                <a:cxn ang="0">
                  <a:pos x="connsiteX7138" y="connsiteY7138"/>
                </a:cxn>
                <a:cxn ang="0">
                  <a:pos x="connsiteX7139" y="connsiteY7139"/>
                </a:cxn>
                <a:cxn ang="0">
                  <a:pos x="connsiteX7140" y="connsiteY7140"/>
                </a:cxn>
                <a:cxn ang="0">
                  <a:pos x="connsiteX7141" y="connsiteY7141"/>
                </a:cxn>
                <a:cxn ang="0">
                  <a:pos x="connsiteX7142" y="connsiteY7142"/>
                </a:cxn>
                <a:cxn ang="0">
                  <a:pos x="connsiteX7143" y="connsiteY7143"/>
                </a:cxn>
                <a:cxn ang="0">
                  <a:pos x="connsiteX7144" y="connsiteY7144"/>
                </a:cxn>
                <a:cxn ang="0">
                  <a:pos x="connsiteX7145" y="connsiteY7145"/>
                </a:cxn>
                <a:cxn ang="0">
                  <a:pos x="connsiteX7146" y="connsiteY7146"/>
                </a:cxn>
                <a:cxn ang="0">
                  <a:pos x="connsiteX7147" y="connsiteY7147"/>
                </a:cxn>
                <a:cxn ang="0">
                  <a:pos x="connsiteX7148" y="connsiteY7148"/>
                </a:cxn>
                <a:cxn ang="0">
                  <a:pos x="connsiteX7149" y="connsiteY7149"/>
                </a:cxn>
                <a:cxn ang="0">
                  <a:pos x="connsiteX7150" y="connsiteY7150"/>
                </a:cxn>
                <a:cxn ang="0">
                  <a:pos x="connsiteX7151" y="connsiteY7151"/>
                </a:cxn>
                <a:cxn ang="0">
                  <a:pos x="connsiteX7152" y="connsiteY7152"/>
                </a:cxn>
                <a:cxn ang="0">
                  <a:pos x="connsiteX7153" y="connsiteY7153"/>
                </a:cxn>
                <a:cxn ang="0">
                  <a:pos x="connsiteX7154" y="connsiteY7154"/>
                </a:cxn>
                <a:cxn ang="0">
                  <a:pos x="connsiteX7155" y="connsiteY7155"/>
                </a:cxn>
                <a:cxn ang="0">
                  <a:pos x="connsiteX7156" y="connsiteY7156"/>
                </a:cxn>
                <a:cxn ang="0">
                  <a:pos x="connsiteX7157" y="connsiteY7157"/>
                </a:cxn>
                <a:cxn ang="0">
                  <a:pos x="connsiteX7158" y="connsiteY7158"/>
                </a:cxn>
                <a:cxn ang="0">
                  <a:pos x="connsiteX7159" y="connsiteY7159"/>
                </a:cxn>
                <a:cxn ang="0">
                  <a:pos x="connsiteX7160" y="connsiteY7160"/>
                </a:cxn>
                <a:cxn ang="0">
                  <a:pos x="connsiteX7161" y="connsiteY7161"/>
                </a:cxn>
                <a:cxn ang="0">
                  <a:pos x="connsiteX7162" y="connsiteY7162"/>
                </a:cxn>
                <a:cxn ang="0">
                  <a:pos x="connsiteX7163" y="connsiteY7163"/>
                </a:cxn>
                <a:cxn ang="0">
                  <a:pos x="connsiteX7164" y="connsiteY7164"/>
                </a:cxn>
                <a:cxn ang="0">
                  <a:pos x="connsiteX7165" y="connsiteY7165"/>
                </a:cxn>
                <a:cxn ang="0">
                  <a:pos x="connsiteX7166" y="connsiteY7166"/>
                </a:cxn>
                <a:cxn ang="0">
                  <a:pos x="connsiteX7167" y="connsiteY7167"/>
                </a:cxn>
                <a:cxn ang="0">
                  <a:pos x="connsiteX7168" y="connsiteY7168"/>
                </a:cxn>
                <a:cxn ang="0">
                  <a:pos x="connsiteX7169" y="connsiteY7169"/>
                </a:cxn>
                <a:cxn ang="0">
                  <a:pos x="connsiteX7170" y="connsiteY7170"/>
                </a:cxn>
                <a:cxn ang="0">
                  <a:pos x="connsiteX7171" y="connsiteY7171"/>
                </a:cxn>
                <a:cxn ang="0">
                  <a:pos x="connsiteX7172" y="connsiteY7172"/>
                </a:cxn>
                <a:cxn ang="0">
                  <a:pos x="connsiteX7173" y="connsiteY7173"/>
                </a:cxn>
                <a:cxn ang="0">
                  <a:pos x="connsiteX7174" y="connsiteY7174"/>
                </a:cxn>
                <a:cxn ang="0">
                  <a:pos x="connsiteX7175" y="connsiteY7175"/>
                </a:cxn>
                <a:cxn ang="0">
                  <a:pos x="connsiteX7176" y="connsiteY7176"/>
                </a:cxn>
                <a:cxn ang="0">
                  <a:pos x="connsiteX7177" y="connsiteY7177"/>
                </a:cxn>
                <a:cxn ang="0">
                  <a:pos x="connsiteX7178" y="connsiteY7178"/>
                </a:cxn>
                <a:cxn ang="0">
                  <a:pos x="connsiteX7179" y="connsiteY7179"/>
                </a:cxn>
                <a:cxn ang="0">
                  <a:pos x="connsiteX7180" y="connsiteY7180"/>
                </a:cxn>
                <a:cxn ang="0">
                  <a:pos x="connsiteX7181" y="connsiteY7181"/>
                </a:cxn>
                <a:cxn ang="0">
                  <a:pos x="connsiteX7182" y="connsiteY7182"/>
                </a:cxn>
                <a:cxn ang="0">
                  <a:pos x="connsiteX7183" y="connsiteY7183"/>
                </a:cxn>
                <a:cxn ang="0">
                  <a:pos x="connsiteX7184" y="connsiteY7184"/>
                </a:cxn>
                <a:cxn ang="0">
                  <a:pos x="connsiteX7185" y="connsiteY7185"/>
                </a:cxn>
                <a:cxn ang="0">
                  <a:pos x="connsiteX7186" y="connsiteY7186"/>
                </a:cxn>
                <a:cxn ang="0">
                  <a:pos x="connsiteX7187" y="connsiteY7187"/>
                </a:cxn>
                <a:cxn ang="0">
                  <a:pos x="connsiteX7188" y="connsiteY7188"/>
                </a:cxn>
                <a:cxn ang="0">
                  <a:pos x="connsiteX7189" y="connsiteY7189"/>
                </a:cxn>
                <a:cxn ang="0">
                  <a:pos x="connsiteX7190" y="connsiteY7190"/>
                </a:cxn>
                <a:cxn ang="0">
                  <a:pos x="connsiteX7191" y="connsiteY7191"/>
                </a:cxn>
                <a:cxn ang="0">
                  <a:pos x="connsiteX7192" y="connsiteY7192"/>
                </a:cxn>
                <a:cxn ang="0">
                  <a:pos x="connsiteX7193" y="connsiteY7193"/>
                </a:cxn>
                <a:cxn ang="0">
                  <a:pos x="connsiteX7194" y="connsiteY7194"/>
                </a:cxn>
                <a:cxn ang="0">
                  <a:pos x="connsiteX7195" y="connsiteY7195"/>
                </a:cxn>
                <a:cxn ang="0">
                  <a:pos x="connsiteX7196" y="connsiteY7196"/>
                </a:cxn>
                <a:cxn ang="0">
                  <a:pos x="connsiteX7197" y="connsiteY7197"/>
                </a:cxn>
                <a:cxn ang="0">
                  <a:pos x="connsiteX7198" y="connsiteY7198"/>
                </a:cxn>
                <a:cxn ang="0">
                  <a:pos x="connsiteX7199" y="connsiteY7199"/>
                </a:cxn>
                <a:cxn ang="0">
                  <a:pos x="connsiteX7200" y="connsiteY7200"/>
                </a:cxn>
                <a:cxn ang="0">
                  <a:pos x="connsiteX7201" y="connsiteY7201"/>
                </a:cxn>
                <a:cxn ang="0">
                  <a:pos x="connsiteX7202" y="connsiteY7202"/>
                </a:cxn>
                <a:cxn ang="0">
                  <a:pos x="connsiteX7203" y="connsiteY7203"/>
                </a:cxn>
                <a:cxn ang="0">
                  <a:pos x="connsiteX7204" y="connsiteY7204"/>
                </a:cxn>
                <a:cxn ang="0">
                  <a:pos x="connsiteX7205" y="connsiteY7205"/>
                </a:cxn>
                <a:cxn ang="0">
                  <a:pos x="connsiteX7206" y="connsiteY7206"/>
                </a:cxn>
                <a:cxn ang="0">
                  <a:pos x="connsiteX7207" y="connsiteY7207"/>
                </a:cxn>
                <a:cxn ang="0">
                  <a:pos x="connsiteX7208" y="connsiteY7208"/>
                </a:cxn>
                <a:cxn ang="0">
                  <a:pos x="connsiteX7209" y="connsiteY7209"/>
                </a:cxn>
                <a:cxn ang="0">
                  <a:pos x="connsiteX7210" y="connsiteY7210"/>
                </a:cxn>
                <a:cxn ang="0">
                  <a:pos x="connsiteX7211" y="connsiteY7211"/>
                </a:cxn>
                <a:cxn ang="0">
                  <a:pos x="connsiteX7212" y="connsiteY7212"/>
                </a:cxn>
                <a:cxn ang="0">
                  <a:pos x="connsiteX7213" y="connsiteY7213"/>
                </a:cxn>
                <a:cxn ang="0">
                  <a:pos x="connsiteX7214" y="connsiteY7214"/>
                </a:cxn>
                <a:cxn ang="0">
                  <a:pos x="connsiteX7215" y="connsiteY7215"/>
                </a:cxn>
                <a:cxn ang="0">
                  <a:pos x="connsiteX7216" y="connsiteY7216"/>
                </a:cxn>
                <a:cxn ang="0">
                  <a:pos x="connsiteX7217" y="connsiteY7217"/>
                </a:cxn>
                <a:cxn ang="0">
                  <a:pos x="connsiteX7218" y="connsiteY7218"/>
                </a:cxn>
                <a:cxn ang="0">
                  <a:pos x="connsiteX7219" y="connsiteY7219"/>
                </a:cxn>
                <a:cxn ang="0">
                  <a:pos x="connsiteX7220" y="connsiteY7220"/>
                </a:cxn>
                <a:cxn ang="0">
                  <a:pos x="connsiteX7221" y="connsiteY7221"/>
                </a:cxn>
                <a:cxn ang="0">
                  <a:pos x="connsiteX7222" y="connsiteY7222"/>
                </a:cxn>
                <a:cxn ang="0">
                  <a:pos x="connsiteX7223" y="connsiteY7223"/>
                </a:cxn>
                <a:cxn ang="0">
                  <a:pos x="connsiteX7224" y="connsiteY7224"/>
                </a:cxn>
                <a:cxn ang="0">
                  <a:pos x="connsiteX7225" y="connsiteY7225"/>
                </a:cxn>
                <a:cxn ang="0">
                  <a:pos x="connsiteX7226" y="connsiteY7226"/>
                </a:cxn>
                <a:cxn ang="0">
                  <a:pos x="connsiteX7227" y="connsiteY7227"/>
                </a:cxn>
                <a:cxn ang="0">
                  <a:pos x="connsiteX7228" y="connsiteY7228"/>
                </a:cxn>
                <a:cxn ang="0">
                  <a:pos x="connsiteX7229" y="connsiteY7229"/>
                </a:cxn>
                <a:cxn ang="0">
                  <a:pos x="connsiteX7230" y="connsiteY7230"/>
                </a:cxn>
                <a:cxn ang="0">
                  <a:pos x="connsiteX7231" y="connsiteY7231"/>
                </a:cxn>
                <a:cxn ang="0">
                  <a:pos x="connsiteX7232" y="connsiteY7232"/>
                </a:cxn>
                <a:cxn ang="0">
                  <a:pos x="connsiteX7233" y="connsiteY7233"/>
                </a:cxn>
                <a:cxn ang="0">
                  <a:pos x="connsiteX7234" y="connsiteY7234"/>
                </a:cxn>
                <a:cxn ang="0">
                  <a:pos x="connsiteX7235" y="connsiteY7235"/>
                </a:cxn>
                <a:cxn ang="0">
                  <a:pos x="connsiteX7236" y="connsiteY7236"/>
                </a:cxn>
                <a:cxn ang="0">
                  <a:pos x="connsiteX7237" y="connsiteY7237"/>
                </a:cxn>
                <a:cxn ang="0">
                  <a:pos x="connsiteX7238" y="connsiteY7238"/>
                </a:cxn>
                <a:cxn ang="0">
                  <a:pos x="connsiteX7239" y="connsiteY7239"/>
                </a:cxn>
                <a:cxn ang="0">
                  <a:pos x="connsiteX7240" y="connsiteY7240"/>
                </a:cxn>
                <a:cxn ang="0">
                  <a:pos x="connsiteX7241" y="connsiteY7241"/>
                </a:cxn>
                <a:cxn ang="0">
                  <a:pos x="connsiteX7242" y="connsiteY7242"/>
                </a:cxn>
                <a:cxn ang="0">
                  <a:pos x="connsiteX7243" y="connsiteY7243"/>
                </a:cxn>
                <a:cxn ang="0">
                  <a:pos x="connsiteX7244" y="connsiteY7244"/>
                </a:cxn>
                <a:cxn ang="0">
                  <a:pos x="connsiteX7245" y="connsiteY7245"/>
                </a:cxn>
                <a:cxn ang="0">
                  <a:pos x="connsiteX7246" y="connsiteY7246"/>
                </a:cxn>
                <a:cxn ang="0">
                  <a:pos x="connsiteX7247" y="connsiteY7247"/>
                </a:cxn>
                <a:cxn ang="0">
                  <a:pos x="connsiteX7248" y="connsiteY7248"/>
                </a:cxn>
                <a:cxn ang="0">
                  <a:pos x="connsiteX7249" y="connsiteY7249"/>
                </a:cxn>
                <a:cxn ang="0">
                  <a:pos x="connsiteX7250" y="connsiteY7250"/>
                </a:cxn>
                <a:cxn ang="0">
                  <a:pos x="connsiteX7251" y="connsiteY7251"/>
                </a:cxn>
                <a:cxn ang="0">
                  <a:pos x="connsiteX7252" y="connsiteY7252"/>
                </a:cxn>
                <a:cxn ang="0">
                  <a:pos x="connsiteX7253" y="connsiteY7253"/>
                </a:cxn>
                <a:cxn ang="0">
                  <a:pos x="connsiteX7254" y="connsiteY7254"/>
                </a:cxn>
                <a:cxn ang="0">
                  <a:pos x="connsiteX7255" y="connsiteY7255"/>
                </a:cxn>
                <a:cxn ang="0">
                  <a:pos x="connsiteX7256" y="connsiteY7256"/>
                </a:cxn>
                <a:cxn ang="0">
                  <a:pos x="connsiteX7257" y="connsiteY7257"/>
                </a:cxn>
                <a:cxn ang="0">
                  <a:pos x="connsiteX7258" y="connsiteY7258"/>
                </a:cxn>
                <a:cxn ang="0">
                  <a:pos x="connsiteX7259" y="connsiteY7259"/>
                </a:cxn>
                <a:cxn ang="0">
                  <a:pos x="connsiteX7260" y="connsiteY7260"/>
                </a:cxn>
                <a:cxn ang="0">
                  <a:pos x="connsiteX7261" y="connsiteY7261"/>
                </a:cxn>
                <a:cxn ang="0">
                  <a:pos x="connsiteX7262" y="connsiteY7262"/>
                </a:cxn>
                <a:cxn ang="0">
                  <a:pos x="connsiteX7263" y="connsiteY7263"/>
                </a:cxn>
                <a:cxn ang="0">
                  <a:pos x="connsiteX7264" y="connsiteY7264"/>
                </a:cxn>
                <a:cxn ang="0">
                  <a:pos x="connsiteX7265" y="connsiteY7265"/>
                </a:cxn>
                <a:cxn ang="0">
                  <a:pos x="connsiteX7266" y="connsiteY7266"/>
                </a:cxn>
                <a:cxn ang="0">
                  <a:pos x="connsiteX7267" y="connsiteY7267"/>
                </a:cxn>
                <a:cxn ang="0">
                  <a:pos x="connsiteX7268" y="connsiteY7268"/>
                </a:cxn>
                <a:cxn ang="0">
                  <a:pos x="connsiteX7269" y="connsiteY7269"/>
                </a:cxn>
                <a:cxn ang="0">
                  <a:pos x="connsiteX7270" y="connsiteY7270"/>
                </a:cxn>
                <a:cxn ang="0">
                  <a:pos x="connsiteX7271" y="connsiteY7271"/>
                </a:cxn>
                <a:cxn ang="0">
                  <a:pos x="connsiteX7272" y="connsiteY7272"/>
                </a:cxn>
                <a:cxn ang="0">
                  <a:pos x="connsiteX7273" y="connsiteY7273"/>
                </a:cxn>
                <a:cxn ang="0">
                  <a:pos x="connsiteX7274" y="connsiteY7274"/>
                </a:cxn>
                <a:cxn ang="0">
                  <a:pos x="connsiteX7275" y="connsiteY7275"/>
                </a:cxn>
                <a:cxn ang="0">
                  <a:pos x="connsiteX7276" y="connsiteY7276"/>
                </a:cxn>
                <a:cxn ang="0">
                  <a:pos x="connsiteX7277" y="connsiteY7277"/>
                </a:cxn>
                <a:cxn ang="0">
                  <a:pos x="connsiteX7278" y="connsiteY7278"/>
                </a:cxn>
                <a:cxn ang="0">
                  <a:pos x="connsiteX7279" y="connsiteY7279"/>
                </a:cxn>
                <a:cxn ang="0">
                  <a:pos x="connsiteX7280" y="connsiteY7280"/>
                </a:cxn>
                <a:cxn ang="0">
                  <a:pos x="connsiteX7281" y="connsiteY7281"/>
                </a:cxn>
                <a:cxn ang="0">
                  <a:pos x="connsiteX7282" y="connsiteY7282"/>
                </a:cxn>
                <a:cxn ang="0">
                  <a:pos x="connsiteX7283" y="connsiteY7283"/>
                </a:cxn>
                <a:cxn ang="0">
                  <a:pos x="connsiteX7284" y="connsiteY7284"/>
                </a:cxn>
                <a:cxn ang="0">
                  <a:pos x="connsiteX7285" y="connsiteY7285"/>
                </a:cxn>
                <a:cxn ang="0">
                  <a:pos x="connsiteX7286" y="connsiteY7286"/>
                </a:cxn>
                <a:cxn ang="0">
                  <a:pos x="connsiteX7287" y="connsiteY7287"/>
                </a:cxn>
                <a:cxn ang="0">
                  <a:pos x="connsiteX7288" y="connsiteY7288"/>
                </a:cxn>
                <a:cxn ang="0">
                  <a:pos x="connsiteX7289" y="connsiteY7289"/>
                </a:cxn>
                <a:cxn ang="0">
                  <a:pos x="connsiteX7290" y="connsiteY7290"/>
                </a:cxn>
                <a:cxn ang="0">
                  <a:pos x="connsiteX7291" y="connsiteY7291"/>
                </a:cxn>
                <a:cxn ang="0">
                  <a:pos x="connsiteX7292" y="connsiteY7292"/>
                </a:cxn>
                <a:cxn ang="0">
                  <a:pos x="connsiteX7293" y="connsiteY7293"/>
                </a:cxn>
                <a:cxn ang="0">
                  <a:pos x="connsiteX7294" y="connsiteY7294"/>
                </a:cxn>
                <a:cxn ang="0">
                  <a:pos x="connsiteX7295" y="connsiteY7295"/>
                </a:cxn>
                <a:cxn ang="0">
                  <a:pos x="connsiteX7296" y="connsiteY7296"/>
                </a:cxn>
                <a:cxn ang="0">
                  <a:pos x="connsiteX7297" y="connsiteY7297"/>
                </a:cxn>
                <a:cxn ang="0">
                  <a:pos x="connsiteX7298" y="connsiteY7298"/>
                </a:cxn>
                <a:cxn ang="0">
                  <a:pos x="connsiteX7299" y="connsiteY7299"/>
                </a:cxn>
                <a:cxn ang="0">
                  <a:pos x="connsiteX7300" y="connsiteY7300"/>
                </a:cxn>
                <a:cxn ang="0">
                  <a:pos x="connsiteX7301" y="connsiteY7301"/>
                </a:cxn>
                <a:cxn ang="0">
                  <a:pos x="connsiteX7302" y="connsiteY7302"/>
                </a:cxn>
                <a:cxn ang="0">
                  <a:pos x="connsiteX7303" y="connsiteY7303"/>
                </a:cxn>
                <a:cxn ang="0">
                  <a:pos x="connsiteX7304" y="connsiteY7304"/>
                </a:cxn>
                <a:cxn ang="0">
                  <a:pos x="connsiteX7305" y="connsiteY7305"/>
                </a:cxn>
                <a:cxn ang="0">
                  <a:pos x="connsiteX7306" y="connsiteY7306"/>
                </a:cxn>
                <a:cxn ang="0">
                  <a:pos x="connsiteX7307" y="connsiteY7307"/>
                </a:cxn>
                <a:cxn ang="0">
                  <a:pos x="connsiteX7308" y="connsiteY7308"/>
                </a:cxn>
                <a:cxn ang="0">
                  <a:pos x="connsiteX7309" y="connsiteY7309"/>
                </a:cxn>
                <a:cxn ang="0">
                  <a:pos x="connsiteX7310" y="connsiteY7310"/>
                </a:cxn>
                <a:cxn ang="0">
                  <a:pos x="connsiteX7311" y="connsiteY7311"/>
                </a:cxn>
                <a:cxn ang="0">
                  <a:pos x="connsiteX7312" y="connsiteY7312"/>
                </a:cxn>
                <a:cxn ang="0">
                  <a:pos x="connsiteX7313" y="connsiteY7313"/>
                </a:cxn>
                <a:cxn ang="0">
                  <a:pos x="connsiteX7314" y="connsiteY7314"/>
                </a:cxn>
                <a:cxn ang="0">
                  <a:pos x="connsiteX7315" y="connsiteY7315"/>
                </a:cxn>
                <a:cxn ang="0">
                  <a:pos x="connsiteX7316" y="connsiteY7316"/>
                </a:cxn>
                <a:cxn ang="0">
                  <a:pos x="connsiteX7317" y="connsiteY7317"/>
                </a:cxn>
                <a:cxn ang="0">
                  <a:pos x="connsiteX7318" y="connsiteY7318"/>
                </a:cxn>
                <a:cxn ang="0">
                  <a:pos x="connsiteX7319" y="connsiteY7319"/>
                </a:cxn>
                <a:cxn ang="0">
                  <a:pos x="connsiteX7320" y="connsiteY7320"/>
                </a:cxn>
                <a:cxn ang="0">
                  <a:pos x="connsiteX7321" y="connsiteY7321"/>
                </a:cxn>
                <a:cxn ang="0">
                  <a:pos x="connsiteX7322" y="connsiteY7322"/>
                </a:cxn>
                <a:cxn ang="0">
                  <a:pos x="connsiteX7323" y="connsiteY7323"/>
                </a:cxn>
                <a:cxn ang="0">
                  <a:pos x="connsiteX7324" y="connsiteY7324"/>
                </a:cxn>
                <a:cxn ang="0">
                  <a:pos x="connsiteX7325" y="connsiteY7325"/>
                </a:cxn>
                <a:cxn ang="0">
                  <a:pos x="connsiteX7326" y="connsiteY7326"/>
                </a:cxn>
                <a:cxn ang="0">
                  <a:pos x="connsiteX7327" y="connsiteY7327"/>
                </a:cxn>
                <a:cxn ang="0">
                  <a:pos x="connsiteX7328" y="connsiteY7328"/>
                </a:cxn>
                <a:cxn ang="0">
                  <a:pos x="connsiteX7329" y="connsiteY7329"/>
                </a:cxn>
                <a:cxn ang="0">
                  <a:pos x="connsiteX7330" y="connsiteY7330"/>
                </a:cxn>
                <a:cxn ang="0">
                  <a:pos x="connsiteX7331" y="connsiteY7331"/>
                </a:cxn>
                <a:cxn ang="0">
                  <a:pos x="connsiteX7332" y="connsiteY7332"/>
                </a:cxn>
                <a:cxn ang="0">
                  <a:pos x="connsiteX7333" y="connsiteY7333"/>
                </a:cxn>
                <a:cxn ang="0">
                  <a:pos x="connsiteX7334" y="connsiteY7334"/>
                </a:cxn>
                <a:cxn ang="0">
                  <a:pos x="connsiteX7335" y="connsiteY7335"/>
                </a:cxn>
                <a:cxn ang="0">
                  <a:pos x="connsiteX7336" y="connsiteY7336"/>
                </a:cxn>
                <a:cxn ang="0">
                  <a:pos x="connsiteX7337" y="connsiteY7337"/>
                </a:cxn>
                <a:cxn ang="0">
                  <a:pos x="connsiteX7338" y="connsiteY7338"/>
                </a:cxn>
                <a:cxn ang="0">
                  <a:pos x="connsiteX7339" y="connsiteY7339"/>
                </a:cxn>
                <a:cxn ang="0">
                  <a:pos x="connsiteX7340" y="connsiteY7340"/>
                </a:cxn>
                <a:cxn ang="0">
                  <a:pos x="connsiteX7341" y="connsiteY7341"/>
                </a:cxn>
                <a:cxn ang="0">
                  <a:pos x="connsiteX7342" y="connsiteY7342"/>
                </a:cxn>
                <a:cxn ang="0">
                  <a:pos x="connsiteX7343" y="connsiteY7343"/>
                </a:cxn>
                <a:cxn ang="0">
                  <a:pos x="connsiteX7344" y="connsiteY7344"/>
                </a:cxn>
                <a:cxn ang="0">
                  <a:pos x="connsiteX7345" y="connsiteY7345"/>
                </a:cxn>
                <a:cxn ang="0">
                  <a:pos x="connsiteX7346" y="connsiteY7346"/>
                </a:cxn>
                <a:cxn ang="0">
                  <a:pos x="connsiteX7347" y="connsiteY7347"/>
                </a:cxn>
                <a:cxn ang="0">
                  <a:pos x="connsiteX7348" y="connsiteY7348"/>
                </a:cxn>
                <a:cxn ang="0">
                  <a:pos x="connsiteX7349" y="connsiteY7349"/>
                </a:cxn>
                <a:cxn ang="0">
                  <a:pos x="connsiteX7350" y="connsiteY7350"/>
                </a:cxn>
                <a:cxn ang="0">
                  <a:pos x="connsiteX7351" y="connsiteY7351"/>
                </a:cxn>
                <a:cxn ang="0">
                  <a:pos x="connsiteX7352" y="connsiteY7352"/>
                </a:cxn>
                <a:cxn ang="0">
                  <a:pos x="connsiteX7353" y="connsiteY7353"/>
                </a:cxn>
                <a:cxn ang="0">
                  <a:pos x="connsiteX7354" y="connsiteY7354"/>
                </a:cxn>
                <a:cxn ang="0">
                  <a:pos x="connsiteX7355" y="connsiteY7355"/>
                </a:cxn>
                <a:cxn ang="0">
                  <a:pos x="connsiteX7356" y="connsiteY7356"/>
                </a:cxn>
                <a:cxn ang="0">
                  <a:pos x="connsiteX7357" y="connsiteY7357"/>
                </a:cxn>
                <a:cxn ang="0">
                  <a:pos x="connsiteX7358" y="connsiteY7358"/>
                </a:cxn>
                <a:cxn ang="0">
                  <a:pos x="connsiteX7359" y="connsiteY7359"/>
                </a:cxn>
                <a:cxn ang="0">
                  <a:pos x="connsiteX7360" y="connsiteY7360"/>
                </a:cxn>
                <a:cxn ang="0">
                  <a:pos x="connsiteX7361" y="connsiteY7361"/>
                </a:cxn>
                <a:cxn ang="0">
                  <a:pos x="connsiteX7362" y="connsiteY7362"/>
                </a:cxn>
                <a:cxn ang="0">
                  <a:pos x="connsiteX7363" y="connsiteY7363"/>
                </a:cxn>
                <a:cxn ang="0">
                  <a:pos x="connsiteX7364" y="connsiteY7364"/>
                </a:cxn>
                <a:cxn ang="0">
                  <a:pos x="connsiteX7365" y="connsiteY7365"/>
                </a:cxn>
                <a:cxn ang="0">
                  <a:pos x="connsiteX7366" y="connsiteY7366"/>
                </a:cxn>
                <a:cxn ang="0">
                  <a:pos x="connsiteX7367" y="connsiteY7367"/>
                </a:cxn>
                <a:cxn ang="0">
                  <a:pos x="connsiteX7368" y="connsiteY7368"/>
                </a:cxn>
                <a:cxn ang="0">
                  <a:pos x="connsiteX7369" y="connsiteY7369"/>
                </a:cxn>
                <a:cxn ang="0">
                  <a:pos x="connsiteX7370" y="connsiteY7370"/>
                </a:cxn>
                <a:cxn ang="0">
                  <a:pos x="connsiteX7371" y="connsiteY7371"/>
                </a:cxn>
                <a:cxn ang="0">
                  <a:pos x="connsiteX7372" y="connsiteY7372"/>
                </a:cxn>
                <a:cxn ang="0">
                  <a:pos x="connsiteX7373" y="connsiteY7373"/>
                </a:cxn>
                <a:cxn ang="0">
                  <a:pos x="connsiteX7374" y="connsiteY7374"/>
                </a:cxn>
                <a:cxn ang="0">
                  <a:pos x="connsiteX7375" y="connsiteY7375"/>
                </a:cxn>
                <a:cxn ang="0">
                  <a:pos x="connsiteX7376" y="connsiteY7376"/>
                </a:cxn>
                <a:cxn ang="0">
                  <a:pos x="connsiteX7377" y="connsiteY7377"/>
                </a:cxn>
                <a:cxn ang="0">
                  <a:pos x="connsiteX7378" y="connsiteY7378"/>
                </a:cxn>
                <a:cxn ang="0">
                  <a:pos x="connsiteX7379" y="connsiteY7379"/>
                </a:cxn>
                <a:cxn ang="0">
                  <a:pos x="connsiteX7380" y="connsiteY7380"/>
                </a:cxn>
                <a:cxn ang="0">
                  <a:pos x="connsiteX7381" y="connsiteY7381"/>
                </a:cxn>
                <a:cxn ang="0">
                  <a:pos x="connsiteX7382" y="connsiteY7382"/>
                </a:cxn>
                <a:cxn ang="0">
                  <a:pos x="connsiteX7383" y="connsiteY7383"/>
                </a:cxn>
                <a:cxn ang="0">
                  <a:pos x="connsiteX7384" y="connsiteY7384"/>
                </a:cxn>
                <a:cxn ang="0">
                  <a:pos x="connsiteX7385" y="connsiteY7385"/>
                </a:cxn>
                <a:cxn ang="0">
                  <a:pos x="connsiteX7386" y="connsiteY7386"/>
                </a:cxn>
                <a:cxn ang="0">
                  <a:pos x="connsiteX7387" y="connsiteY7387"/>
                </a:cxn>
                <a:cxn ang="0">
                  <a:pos x="connsiteX7388" y="connsiteY7388"/>
                </a:cxn>
                <a:cxn ang="0">
                  <a:pos x="connsiteX7389" y="connsiteY7389"/>
                </a:cxn>
                <a:cxn ang="0">
                  <a:pos x="connsiteX7390" y="connsiteY7390"/>
                </a:cxn>
                <a:cxn ang="0">
                  <a:pos x="connsiteX7391" y="connsiteY7391"/>
                </a:cxn>
                <a:cxn ang="0">
                  <a:pos x="connsiteX7392" y="connsiteY7392"/>
                </a:cxn>
                <a:cxn ang="0">
                  <a:pos x="connsiteX7393" y="connsiteY7393"/>
                </a:cxn>
                <a:cxn ang="0">
                  <a:pos x="connsiteX7394" y="connsiteY7394"/>
                </a:cxn>
                <a:cxn ang="0">
                  <a:pos x="connsiteX7395" y="connsiteY7395"/>
                </a:cxn>
                <a:cxn ang="0">
                  <a:pos x="connsiteX7396" y="connsiteY7396"/>
                </a:cxn>
                <a:cxn ang="0">
                  <a:pos x="connsiteX7397" y="connsiteY7397"/>
                </a:cxn>
                <a:cxn ang="0">
                  <a:pos x="connsiteX7398" y="connsiteY7398"/>
                </a:cxn>
                <a:cxn ang="0">
                  <a:pos x="connsiteX7399" y="connsiteY7399"/>
                </a:cxn>
                <a:cxn ang="0">
                  <a:pos x="connsiteX7400" y="connsiteY7400"/>
                </a:cxn>
                <a:cxn ang="0">
                  <a:pos x="connsiteX7401" y="connsiteY7401"/>
                </a:cxn>
                <a:cxn ang="0">
                  <a:pos x="connsiteX7402" y="connsiteY7402"/>
                </a:cxn>
                <a:cxn ang="0">
                  <a:pos x="connsiteX7403" y="connsiteY7403"/>
                </a:cxn>
                <a:cxn ang="0">
                  <a:pos x="connsiteX7404" y="connsiteY7404"/>
                </a:cxn>
                <a:cxn ang="0">
                  <a:pos x="connsiteX7405" y="connsiteY7405"/>
                </a:cxn>
                <a:cxn ang="0">
                  <a:pos x="connsiteX7406" y="connsiteY7406"/>
                </a:cxn>
                <a:cxn ang="0">
                  <a:pos x="connsiteX7407" y="connsiteY7407"/>
                </a:cxn>
                <a:cxn ang="0">
                  <a:pos x="connsiteX7408" y="connsiteY7408"/>
                </a:cxn>
                <a:cxn ang="0">
                  <a:pos x="connsiteX7409" y="connsiteY7409"/>
                </a:cxn>
                <a:cxn ang="0">
                  <a:pos x="connsiteX7410" y="connsiteY7410"/>
                </a:cxn>
                <a:cxn ang="0">
                  <a:pos x="connsiteX7411" y="connsiteY7411"/>
                </a:cxn>
                <a:cxn ang="0">
                  <a:pos x="connsiteX7412" y="connsiteY7412"/>
                </a:cxn>
                <a:cxn ang="0">
                  <a:pos x="connsiteX7413" y="connsiteY7413"/>
                </a:cxn>
                <a:cxn ang="0">
                  <a:pos x="connsiteX7414" y="connsiteY7414"/>
                </a:cxn>
                <a:cxn ang="0">
                  <a:pos x="connsiteX7415" y="connsiteY7415"/>
                </a:cxn>
                <a:cxn ang="0">
                  <a:pos x="connsiteX7416" y="connsiteY7416"/>
                </a:cxn>
                <a:cxn ang="0">
                  <a:pos x="connsiteX7417" y="connsiteY7417"/>
                </a:cxn>
                <a:cxn ang="0">
                  <a:pos x="connsiteX7418" y="connsiteY7418"/>
                </a:cxn>
                <a:cxn ang="0">
                  <a:pos x="connsiteX7419" y="connsiteY7419"/>
                </a:cxn>
                <a:cxn ang="0">
                  <a:pos x="connsiteX7420" y="connsiteY7420"/>
                </a:cxn>
                <a:cxn ang="0">
                  <a:pos x="connsiteX7421" y="connsiteY7421"/>
                </a:cxn>
                <a:cxn ang="0">
                  <a:pos x="connsiteX7422" y="connsiteY7422"/>
                </a:cxn>
                <a:cxn ang="0">
                  <a:pos x="connsiteX7423" y="connsiteY7423"/>
                </a:cxn>
                <a:cxn ang="0">
                  <a:pos x="connsiteX7424" y="connsiteY7424"/>
                </a:cxn>
                <a:cxn ang="0">
                  <a:pos x="connsiteX7425" y="connsiteY7425"/>
                </a:cxn>
                <a:cxn ang="0">
                  <a:pos x="connsiteX7426" y="connsiteY7426"/>
                </a:cxn>
              </a:cxnLst>
              <a:rect l="l" t="t" r="r" b="b"/>
              <a:pathLst>
                <a:path w="6356369" h="3526875">
                  <a:moveTo>
                    <a:pt x="5174656" y="3334623"/>
                  </a:moveTo>
                  <a:cubicBezTo>
                    <a:pt x="5149531" y="3356383"/>
                    <a:pt x="5121191" y="3374255"/>
                    <a:pt x="5090906" y="3387565"/>
                  </a:cubicBezTo>
                  <a:cubicBezTo>
                    <a:pt x="5101898" y="3404914"/>
                    <a:pt x="5114760" y="3421141"/>
                    <a:pt x="5129490" y="3435946"/>
                  </a:cubicBezTo>
                  <a:cubicBezTo>
                    <a:pt x="5143400" y="3449854"/>
                    <a:pt x="5158504" y="3462118"/>
                    <a:pt x="5174656" y="3472587"/>
                  </a:cubicBezTo>
                  <a:cubicBezTo>
                    <a:pt x="5190808" y="3462118"/>
                    <a:pt x="5205914" y="3449854"/>
                    <a:pt x="5219822" y="3435946"/>
                  </a:cubicBezTo>
                  <a:cubicBezTo>
                    <a:pt x="5222589" y="3433179"/>
                    <a:pt x="5225281" y="3430413"/>
                    <a:pt x="5227898" y="3427571"/>
                  </a:cubicBezTo>
                  <a:cubicBezTo>
                    <a:pt x="5233132" y="3421813"/>
                    <a:pt x="5238142" y="3415980"/>
                    <a:pt x="5242704" y="3410223"/>
                  </a:cubicBezTo>
                  <a:cubicBezTo>
                    <a:pt x="5248386" y="3402969"/>
                    <a:pt x="5253696" y="3395417"/>
                    <a:pt x="5258631" y="3387640"/>
                  </a:cubicBezTo>
                  <a:cubicBezTo>
                    <a:pt x="5228272" y="3374330"/>
                    <a:pt x="5199782" y="3356383"/>
                    <a:pt x="5174656" y="3334623"/>
                  </a:cubicBezTo>
                  <a:close/>
                  <a:moveTo>
                    <a:pt x="3991756" y="3334623"/>
                  </a:moveTo>
                  <a:cubicBezTo>
                    <a:pt x="3966631" y="3356383"/>
                    <a:pt x="3938290" y="3374255"/>
                    <a:pt x="3908006" y="3387565"/>
                  </a:cubicBezTo>
                  <a:cubicBezTo>
                    <a:pt x="3918998" y="3404914"/>
                    <a:pt x="3931860" y="3421141"/>
                    <a:pt x="3946591" y="3435946"/>
                  </a:cubicBezTo>
                  <a:cubicBezTo>
                    <a:pt x="3960350" y="3449780"/>
                    <a:pt x="3975529" y="3462043"/>
                    <a:pt x="3991756" y="3472587"/>
                  </a:cubicBezTo>
                  <a:cubicBezTo>
                    <a:pt x="4007908" y="3462118"/>
                    <a:pt x="4023087" y="3449854"/>
                    <a:pt x="4036922" y="3435946"/>
                  </a:cubicBezTo>
                  <a:cubicBezTo>
                    <a:pt x="4051727" y="3421141"/>
                    <a:pt x="4064514" y="3404839"/>
                    <a:pt x="4075507" y="3387565"/>
                  </a:cubicBezTo>
                  <a:cubicBezTo>
                    <a:pt x="4045147" y="3374255"/>
                    <a:pt x="4016807" y="3356308"/>
                    <a:pt x="3991756" y="3334623"/>
                  </a:cubicBezTo>
                  <a:close/>
                  <a:moveTo>
                    <a:pt x="2808780" y="3334623"/>
                  </a:moveTo>
                  <a:cubicBezTo>
                    <a:pt x="2783656" y="3356383"/>
                    <a:pt x="2755315" y="3374255"/>
                    <a:pt x="2725031" y="3387565"/>
                  </a:cubicBezTo>
                  <a:cubicBezTo>
                    <a:pt x="2736097" y="3404988"/>
                    <a:pt x="2748884" y="3421215"/>
                    <a:pt x="2763616" y="3435946"/>
                  </a:cubicBezTo>
                  <a:cubicBezTo>
                    <a:pt x="2777449" y="3449780"/>
                    <a:pt x="2792629" y="3462043"/>
                    <a:pt x="2808856" y="3472587"/>
                  </a:cubicBezTo>
                  <a:cubicBezTo>
                    <a:pt x="2825008" y="3462118"/>
                    <a:pt x="2840112" y="3449854"/>
                    <a:pt x="2854021" y="3435946"/>
                  </a:cubicBezTo>
                  <a:cubicBezTo>
                    <a:pt x="2868752" y="3421215"/>
                    <a:pt x="2881539" y="3404914"/>
                    <a:pt x="2892532" y="3387565"/>
                  </a:cubicBezTo>
                  <a:cubicBezTo>
                    <a:pt x="2862172" y="3374180"/>
                    <a:pt x="2833831" y="3356308"/>
                    <a:pt x="2808780" y="3334623"/>
                  </a:cubicBezTo>
                  <a:close/>
                  <a:moveTo>
                    <a:pt x="1625881" y="3334623"/>
                  </a:moveTo>
                  <a:cubicBezTo>
                    <a:pt x="1600830" y="3356383"/>
                    <a:pt x="1572489" y="3374255"/>
                    <a:pt x="1542130" y="3387565"/>
                  </a:cubicBezTo>
                  <a:cubicBezTo>
                    <a:pt x="1553123" y="3404914"/>
                    <a:pt x="1565984" y="3421141"/>
                    <a:pt x="1580715" y="3435946"/>
                  </a:cubicBezTo>
                  <a:cubicBezTo>
                    <a:pt x="1594549" y="3449780"/>
                    <a:pt x="1609729" y="3462043"/>
                    <a:pt x="1625955" y="3472587"/>
                  </a:cubicBezTo>
                  <a:cubicBezTo>
                    <a:pt x="1642107" y="3462043"/>
                    <a:pt x="1657287" y="3449780"/>
                    <a:pt x="1671121" y="3435946"/>
                  </a:cubicBezTo>
                  <a:cubicBezTo>
                    <a:pt x="1685852" y="3421215"/>
                    <a:pt x="1698639" y="3404914"/>
                    <a:pt x="1709631" y="3387565"/>
                  </a:cubicBezTo>
                  <a:cubicBezTo>
                    <a:pt x="1679347" y="3374255"/>
                    <a:pt x="1651006" y="3356383"/>
                    <a:pt x="1625881" y="3334623"/>
                  </a:cubicBezTo>
                  <a:close/>
                  <a:moveTo>
                    <a:pt x="442980" y="3334623"/>
                  </a:moveTo>
                  <a:cubicBezTo>
                    <a:pt x="417855" y="3356383"/>
                    <a:pt x="389514" y="3374255"/>
                    <a:pt x="359230" y="3387565"/>
                  </a:cubicBezTo>
                  <a:cubicBezTo>
                    <a:pt x="370223" y="3404839"/>
                    <a:pt x="383084" y="3421141"/>
                    <a:pt x="397815" y="3435946"/>
                  </a:cubicBezTo>
                  <a:cubicBezTo>
                    <a:pt x="411723" y="3449854"/>
                    <a:pt x="426903" y="3462118"/>
                    <a:pt x="442980" y="3472587"/>
                  </a:cubicBezTo>
                  <a:cubicBezTo>
                    <a:pt x="459132" y="3462118"/>
                    <a:pt x="474237" y="3449854"/>
                    <a:pt x="488146" y="3435946"/>
                  </a:cubicBezTo>
                  <a:cubicBezTo>
                    <a:pt x="502877" y="3421215"/>
                    <a:pt x="515738" y="3404988"/>
                    <a:pt x="526731" y="3387565"/>
                  </a:cubicBezTo>
                  <a:cubicBezTo>
                    <a:pt x="496446" y="3374255"/>
                    <a:pt x="468105" y="3356383"/>
                    <a:pt x="442980" y="3334623"/>
                  </a:cubicBezTo>
                  <a:close/>
                  <a:moveTo>
                    <a:pt x="6288462" y="3251546"/>
                  </a:moveTo>
                  <a:cubicBezTo>
                    <a:pt x="6269693" y="3256406"/>
                    <a:pt x="6250550" y="3259547"/>
                    <a:pt x="6231334" y="3261116"/>
                  </a:cubicBezTo>
                  <a:cubicBezTo>
                    <a:pt x="6233726" y="3289233"/>
                    <a:pt x="6240232" y="3316901"/>
                    <a:pt x="6250700" y="3342998"/>
                  </a:cubicBezTo>
                  <a:cubicBezTo>
                    <a:pt x="6276498" y="3332006"/>
                    <a:pt x="6300652" y="3316975"/>
                    <a:pt x="6322187" y="3298805"/>
                  </a:cubicBezTo>
                  <a:cubicBezTo>
                    <a:pt x="6309624" y="3284073"/>
                    <a:pt x="6298258" y="3268296"/>
                    <a:pt x="6288462" y="3251546"/>
                  </a:cubicBezTo>
                  <a:close/>
                  <a:moveTo>
                    <a:pt x="5243676" y="3251546"/>
                  </a:moveTo>
                  <a:cubicBezTo>
                    <a:pt x="5233880" y="3268220"/>
                    <a:pt x="5222589" y="3283999"/>
                    <a:pt x="5210026" y="3298730"/>
                  </a:cubicBezTo>
                  <a:cubicBezTo>
                    <a:pt x="5231488" y="3316975"/>
                    <a:pt x="5255714" y="3331931"/>
                    <a:pt x="5281513" y="3342923"/>
                  </a:cubicBezTo>
                  <a:cubicBezTo>
                    <a:pt x="5292056" y="3316826"/>
                    <a:pt x="5298562" y="3289158"/>
                    <a:pt x="5300880" y="3261192"/>
                  </a:cubicBezTo>
                  <a:cubicBezTo>
                    <a:pt x="5281513" y="3259621"/>
                    <a:pt x="5262370" y="3256481"/>
                    <a:pt x="5243676" y="3251546"/>
                  </a:cubicBezTo>
                  <a:close/>
                  <a:moveTo>
                    <a:pt x="5105638" y="3251546"/>
                  </a:moveTo>
                  <a:cubicBezTo>
                    <a:pt x="5086792" y="3256406"/>
                    <a:pt x="5067650" y="3259547"/>
                    <a:pt x="5048433" y="3261116"/>
                  </a:cubicBezTo>
                  <a:cubicBezTo>
                    <a:pt x="5050750" y="3289158"/>
                    <a:pt x="5057256" y="3316901"/>
                    <a:pt x="5067800" y="3342998"/>
                  </a:cubicBezTo>
                  <a:cubicBezTo>
                    <a:pt x="5093598" y="3332006"/>
                    <a:pt x="5117751" y="3317051"/>
                    <a:pt x="5139286" y="3298805"/>
                  </a:cubicBezTo>
                  <a:cubicBezTo>
                    <a:pt x="5126724" y="3284073"/>
                    <a:pt x="5115432" y="3268296"/>
                    <a:pt x="5105638" y="3251546"/>
                  </a:cubicBezTo>
                  <a:close/>
                  <a:moveTo>
                    <a:pt x="4060700" y="3251546"/>
                  </a:moveTo>
                  <a:cubicBezTo>
                    <a:pt x="4050905" y="3268220"/>
                    <a:pt x="4039614" y="3283999"/>
                    <a:pt x="4027051" y="3298730"/>
                  </a:cubicBezTo>
                  <a:cubicBezTo>
                    <a:pt x="4048512" y="3316901"/>
                    <a:pt x="4072665" y="3331931"/>
                    <a:pt x="4098538" y="3342923"/>
                  </a:cubicBezTo>
                  <a:cubicBezTo>
                    <a:pt x="4109082" y="3316901"/>
                    <a:pt x="4115587" y="3289233"/>
                    <a:pt x="4117906" y="3261116"/>
                  </a:cubicBezTo>
                  <a:cubicBezTo>
                    <a:pt x="4098538" y="3259621"/>
                    <a:pt x="4079395" y="3256481"/>
                    <a:pt x="4060700" y="3251546"/>
                  </a:cubicBezTo>
                  <a:close/>
                  <a:moveTo>
                    <a:pt x="3922662" y="3251546"/>
                  </a:moveTo>
                  <a:cubicBezTo>
                    <a:pt x="3903893" y="3256406"/>
                    <a:pt x="3884750" y="3259547"/>
                    <a:pt x="3865458" y="3261116"/>
                  </a:cubicBezTo>
                  <a:cubicBezTo>
                    <a:pt x="3867851" y="3289233"/>
                    <a:pt x="3874356" y="3316901"/>
                    <a:pt x="3884824" y="3342998"/>
                  </a:cubicBezTo>
                  <a:cubicBezTo>
                    <a:pt x="3910622" y="3332006"/>
                    <a:pt x="3934776" y="3317051"/>
                    <a:pt x="3956312" y="3298805"/>
                  </a:cubicBezTo>
                  <a:cubicBezTo>
                    <a:pt x="3943824" y="3284073"/>
                    <a:pt x="3932457" y="3268296"/>
                    <a:pt x="3922662" y="3251546"/>
                  </a:cubicBezTo>
                  <a:close/>
                  <a:moveTo>
                    <a:pt x="2877800" y="3251546"/>
                  </a:moveTo>
                  <a:cubicBezTo>
                    <a:pt x="2868005" y="3268220"/>
                    <a:pt x="2856713" y="3283924"/>
                    <a:pt x="2844150" y="3298730"/>
                  </a:cubicBezTo>
                  <a:cubicBezTo>
                    <a:pt x="2865612" y="3316901"/>
                    <a:pt x="2889764" y="3331931"/>
                    <a:pt x="2915638" y="3342923"/>
                  </a:cubicBezTo>
                  <a:cubicBezTo>
                    <a:pt x="2926181" y="3316901"/>
                    <a:pt x="2932687" y="3289233"/>
                    <a:pt x="2935005" y="3261116"/>
                  </a:cubicBezTo>
                  <a:cubicBezTo>
                    <a:pt x="2915638" y="3259621"/>
                    <a:pt x="2896494" y="3256481"/>
                    <a:pt x="2877800" y="3251546"/>
                  </a:cubicBezTo>
                  <a:close/>
                  <a:moveTo>
                    <a:pt x="2739687" y="3251546"/>
                  </a:moveTo>
                  <a:cubicBezTo>
                    <a:pt x="2720918" y="3256481"/>
                    <a:pt x="2701850" y="3259547"/>
                    <a:pt x="2682557" y="3261116"/>
                  </a:cubicBezTo>
                  <a:cubicBezTo>
                    <a:pt x="2684950" y="3289233"/>
                    <a:pt x="2691456" y="3316901"/>
                    <a:pt x="2701924" y="3342998"/>
                  </a:cubicBezTo>
                  <a:cubicBezTo>
                    <a:pt x="2727723" y="3332006"/>
                    <a:pt x="2751875" y="3316975"/>
                    <a:pt x="2773411" y="3298805"/>
                  </a:cubicBezTo>
                  <a:cubicBezTo>
                    <a:pt x="2760848" y="3283999"/>
                    <a:pt x="2749482" y="3268296"/>
                    <a:pt x="2739687" y="3251546"/>
                  </a:cubicBezTo>
                  <a:close/>
                  <a:moveTo>
                    <a:pt x="1694900" y="3251546"/>
                  </a:moveTo>
                  <a:cubicBezTo>
                    <a:pt x="1685104" y="3268296"/>
                    <a:pt x="1673813" y="3283999"/>
                    <a:pt x="1661250" y="3298730"/>
                  </a:cubicBezTo>
                  <a:cubicBezTo>
                    <a:pt x="1682711" y="3316975"/>
                    <a:pt x="1706939" y="3331931"/>
                    <a:pt x="1732737" y="3342923"/>
                  </a:cubicBezTo>
                  <a:cubicBezTo>
                    <a:pt x="1743281" y="3316901"/>
                    <a:pt x="1749786" y="3289233"/>
                    <a:pt x="1752179" y="3261192"/>
                  </a:cubicBezTo>
                  <a:cubicBezTo>
                    <a:pt x="1732812" y="3259621"/>
                    <a:pt x="1713594" y="3256481"/>
                    <a:pt x="1694900" y="3251546"/>
                  </a:cubicBezTo>
                  <a:close/>
                  <a:moveTo>
                    <a:pt x="1556861" y="3251546"/>
                  </a:moveTo>
                  <a:cubicBezTo>
                    <a:pt x="1538017" y="3256481"/>
                    <a:pt x="1518949" y="3259547"/>
                    <a:pt x="1499657" y="3261116"/>
                  </a:cubicBezTo>
                  <a:cubicBezTo>
                    <a:pt x="1501975" y="3289158"/>
                    <a:pt x="1508480" y="3316826"/>
                    <a:pt x="1519024" y="3342998"/>
                  </a:cubicBezTo>
                  <a:cubicBezTo>
                    <a:pt x="1544822" y="3332006"/>
                    <a:pt x="1569050" y="3316975"/>
                    <a:pt x="1590511" y="3298805"/>
                  </a:cubicBezTo>
                  <a:cubicBezTo>
                    <a:pt x="1577949" y="3283999"/>
                    <a:pt x="1566657" y="3268296"/>
                    <a:pt x="1556861" y="3251546"/>
                  </a:cubicBezTo>
                  <a:close/>
                  <a:moveTo>
                    <a:pt x="512000" y="3251546"/>
                  </a:moveTo>
                  <a:cubicBezTo>
                    <a:pt x="502204" y="3268220"/>
                    <a:pt x="490912" y="3283999"/>
                    <a:pt x="478350" y="3298730"/>
                  </a:cubicBezTo>
                  <a:cubicBezTo>
                    <a:pt x="499811" y="3316975"/>
                    <a:pt x="524039" y="3331931"/>
                    <a:pt x="549837" y="3342923"/>
                  </a:cubicBezTo>
                  <a:cubicBezTo>
                    <a:pt x="560381" y="3316826"/>
                    <a:pt x="566886" y="3289158"/>
                    <a:pt x="569204" y="3261192"/>
                  </a:cubicBezTo>
                  <a:cubicBezTo>
                    <a:pt x="549837" y="3259621"/>
                    <a:pt x="530694" y="3256481"/>
                    <a:pt x="512000" y="3251546"/>
                  </a:cubicBezTo>
                  <a:close/>
                  <a:moveTo>
                    <a:pt x="373961" y="3251546"/>
                  </a:moveTo>
                  <a:cubicBezTo>
                    <a:pt x="355117" y="3256406"/>
                    <a:pt x="335974" y="3259547"/>
                    <a:pt x="316756" y="3261116"/>
                  </a:cubicBezTo>
                  <a:cubicBezTo>
                    <a:pt x="319075" y="3289158"/>
                    <a:pt x="325581" y="3316901"/>
                    <a:pt x="336124" y="3342998"/>
                  </a:cubicBezTo>
                  <a:cubicBezTo>
                    <a:pt x="361922" y="3332006"/>
                    <a:pt x="386075" y="3317051"/>
                    <a:pt x="407611" y="3298805"/>
                  </a:cubicBezTo>
                  <a:cubicBezTo>
                    <a:pt x="395123" y="3284073"/>
                    <a:pt x="383757" y="3268296"/>
                    <a:pt x="373961" y="3251546"/>
                  </a:cubicBezTo>
                  <a:close/>
                  <a:moveTo>
                    <a:pt x="5447967" y="3239581"/>
                  </a:moveTo>
                  <a:cubicBezTo>
                    <a:pt x="5417158" y="3251620"/>
                    <a:pt x="5384406" y="3259098"/>
                    <a:pt x="5351206" y="3261491"/>
                  </a:cubicBezTo>
                  <a:cubicBezTo>
                    <a:pt x="5348888" y="3294617"/>
                    <a:pt x="5341410" y="3327295"/>
                    <a:pt x="5329370" y="3358252"/>
                  </a:cubicBezTo>
                  <a:cubicBezTo>
                    <a:pt x="5349411" y="3362739"/>
                    <a:pt x="5370050" y="3365057"/>
                    <a:pt x="5390912" y="3365057"/>
                  </a:cubicBezTo>
                  <a:cubicBezTo>
                    <a:pt x="5410578" y="3365057"/>
                    <a:pt x="5430020" y="3363038"/>
                    <a:pt x="5448864" y="3359075"/>
                  </a:cubicBezTo>
                  <a:cubicBezTo>
                    <a:pt x="5452827" y="3340231"/>
                    <a:pt x="5454772" y="3320789"/>
                    <a:pt x="5454772" y="3301122"/>
                  </a:cubicBezTo>
                  <a:cubicBezTo>
                    <a:pt x="5454772" y="3280259"/>
                    <a:pt x="5452454" y="3259621"/>
                    <a:pt x="5447967" y="3239581"/>
                  </a:cubicBezTo>
                  <a:close/>
                  <a:moveTo>
                    <a:pt x="4265067" y="3239581"/>
                  </a:moveTo>
                  <a:cubicBezTo>
                    <a:pt x="4234259" y="3251620"/>
                    <a:pt x="4201506" y="3259098"/>
                    <a:pt x="4168305" y="3261491"/>
                  </a:cubicBezTo>
                  <a:cubicBezTo>
                    <a:pt x="4165912" y="3294692"/>
                    <a:pt x="4158434" y="3327370"/>
                    <a:pt x="4146396" y="3358252"/>
                  </a:cubicBezTo>
                  <a:cubicBezTo>
                    <a:pt x="4166510" y="3362739"/>
                    <a:pt x="4187074" y="3365057"/>
                    <a:pt x="4208012" y="3365057"/>
                  </a:cubicBezTo>
                  <a:cubicBezTo>
                    <a:pt x="4227678" y="3365057"/>
                    <a:pt x="4247120" y="3363038"/>
                    <a:pt x="4265964" y="3359075"/>
                  </a:cubicBezTo>
                  <a:cubicBezTo>
                    <a:pt x="4269928" y="3340231"/>
                    <a:pt x="4271871" y="3320789"/>
                    <a:pt x="4271946" y="3301122"/>
                  </a:cubicBezTo>
                  <a:cubicBezTo>
                    <a:pt x="4271946" y="3285793"/>
                    <a:pt x="4270675" y="3270539"/>
                    <a:pt x="4268282" y="3255808"/>
                  </a:cubicBezTo>
                  <a:cubicBezTo>
                    <a:pt x="4267310" y="3249900"/>
                    <a:pt x="4266188" y="3244665"/>
                    <a:pt x="4265067" y="3239581"/>
                  </a:cubicBezTo>
                  <a:close/>
                  <a:moveTo>
                    <a:pt x="3082166" y="3239581"/>
                  </a:moveTo>
                  <a:cubicBezTo>
                    <a:pt x="3051283" y="3251620"/>
                    <a:pt x="3018531" y="3259098"/>
                    <a:pt x="2985404" y="3261491"/>
                  </a:cubicBezTo>
                  <a:cubicBezTo>
                    <a:pt x="2983012" y="3294692"/>
                    <a:pt x="2975534" y="3327370"/>
                    <a:pt x="2963495" y="3358252"/>
                  </a:cubicBezTo>
                  <a:cubicBezTo>
                    <a:pt x="2983610" y="3362739"/>
                    <a:pt x="3004174" y="3365057"/>
                    <a:pt x="3025111" y="3365057"/>
                  </a:cubicBezTo>
                  <a:cubicBezTo>
                    <a:pt x="3044702" y="3365057"/>
                    <a:pt x="3064145" y="3363038"/>
                    <a:pt x="3082988" y="3359075"/>
                  </a:cubicBezTo>
                  <a:cubicBezTo>
                    <a:pt x="3087027" y="3339783"/>
                    <a:pt x="3088971" y="3320415"/>
                    <a:pt x="3088971" y="3301122"/>
                  </a:cubicBezTo>
                  <a:cubicBezTo>
                    <a:pt x="3088971" y="3280335"/>
                    <a:pt x="3086653" y="3259696"/>
                    <a:pt x="3082166" y="3239581"/>
                  </a:cubicBezTo>
                  <a:close/>
                  <a:moveTo>
                    <a:pt x="1899266" y="3239581"/>
                  </a:moveTo>
                  <a:cubicBezTo>
                    <a:pt x="1868383" y="3251620"/>
                    <a:pt x="1835631" y="3259098"/>
                    <a:pt x="1802504" y="3261491"/>
                  </a:cubicBezTo>
                  <a:cubicBezTo>
                    <a:pt x="1800111" y="3294692"/>
                    <a:pt x="1792634" y="3327370"/>
                    <a:pt x="1780595" y="3358252"/>
                  </a:cubicBezTo>
                  <a:cubicBezTo>
                    <a:pt x="1800709" y="3362739"/>
                    <a:pt x="1821273" y="3365057"/>
                    <a:pt x="1842136" y="3365057"/>
                  </a:cubicBezTo>
                  <a:cubicBezTo>
                    <a:pt x="1861803" y="3365057"/>
                    <a:pt x="1881245" y="3363038"/>
                    <a:pt x="1900089" y="3359075"/>
                  </a:cubicBezTo>
                  <a:cubicBezTo>
                    <a:pt x="1904052" y="3340231"/>
                    <a:pt x="1905996" y="3320789"/>
                    <a:pt x="1906070" y="3301122"/>
                  </a:cubicBezTo>
                  <a:cubicBezTo>
                    <a:pt x="1906070" y="3280259"/>
                    <a:pt x="1903753" y="3259621"/>
                    <a:pt x="1899266" y="3239581"/>
                  </a:cubicBezTo>
                  <a:close/>
                  <a:moveTo>
                    <a:pt x="716366" y="3239581"/>
                  </a:moveTo>
                  <a:cubicBezTo>
                    <a:pt x="685483" y="3251620"/>
                    <a:pt x="652730" y="3259098"/>
                    <a:pt x="619604" y="3261491"/>
                  </a:cubicBezTo>
                  <a:cubicBezTo>
                    <a:pt x="617212" y="3294617"/>
                    <a:pt x="609734" y="3327295"/>
                    <a:pt x="597694" y="3358252"/>
                  </a:cubicBezTo>
                  <a:cubicBezTo>
                    <a:pt x="617734" y="3362739"/>
                    <a:pt x="638298" y="3365057"/>
                    <a:pt x="659236" y="3365057"/>
                  </a:cubicBezTo>
                  <a:cubicBezTo>
                    <a:pt x="678903" y="3365057"/>
                    <a:pt x="698345" y="3363038"/>
                    <a:pt x="717188" y="3359075"/>
                  </a:cubicBezTo>
                  <a:cubicBezTo>
                    <a:pt x="721151" y="3340231"/>
                    <a:pt x="723096" y="3320789"/>
                    <a:pt x="723171" y="3301122"/>
                  </a:cubicBezTo>
                  <a:cubicBezTo>
                    <a:pt x="723171" y="3280335"/>
                    <a:pt x="720852" y="3259771"/>
                    <a:pt x="716366" y="3239581"/>
                  </a:cubicBezTo>
                  <a:close/>
                  <a:moveTo>
                    <a:pt x="6084171" y="3239506"/>
                  </a:moveTo>
                  <a:cubicBezTo>
                    <a:pt x="6079684" y="3259547"/>
                    <a:pt x="6077367" y="3280110"/>
                    <a:pt x="6077367" y="3301048"/>
                  </a:cubicBezTo>
                  <a:cubicBezTo>
                    <a:pt x="6077367" y="3320715"/>
                    <a:pt x="6079386" y="3340157"/>
                    <a:pt x="6083348" y="3359000"/>
                  </a:cubicBezTo>
                  <a:cubicBezTo>
                    <a:pt x="6102193" y="3362963"/>
                    <a:pt x="6121710" y="3364983"/>
                    <a:pt x="6141376" y="3364983"/>
                  </a:cubicBezTo>
                  <a:cubicBezTo>
                    <a:pt x="6162238" y="3364983"/>
                    <a:pt x="6182802" y="3362739"/>
                    <a:pt x="6202918" y="3358103"/>
                  </a:cubicBezTo>
                  <a:cubicBezTo>
                    <a:pt x="6190878" y="3327295"/>
                    <a:pt x="6183400" y="3294542"/>
                    <a:pt x="6181008" y="3261341"/>
                  </a:cubicBezTo>
                  <a:cubicBezTo>
                    <a:pt x="6147807" y="3259023"/>
                    <a:pt x="6115054" y="3251546"/>
                    <a:pt x="6084171" y="3239506"/>
                  </a:cubicBezTo>
                  <a:close/>
                  <a:moveTo>
                    <a:pt x="4901270" y="3239506"/>
                  </a:moveTo>
                  <a:cubicBezTo>
                    <a:pt x="4896784" y="3259547"/>
                    <a:pt x="4894466" y="3280110"/>
                    <a:pt x="4894466" y="3301048"/>
                  </a:cubicBezTo>
                  <a:cubicBezTo>
                    <a:pt x="4894466" y="3320715"/>
                    <a:pt x="4896486" y="3340157"/>
                    <a:pt x="4900448" y="3359000"/>
                  </a:cubicBezTo>
                  <a:cubicBezTo>
                    <a:pt x="4919292" y="3362963"/>
                    <a:pt x="4938734" y="3364983"/>
                    <a:pt x="4958400" y="3364983"/>
                  </a:cubicBezTo>
                  <a:cubicBezTo>
                    <a:pt x="4979264" y="3364983"/>
                    <a:pt x="4999828" y="3362739"/>
                    <a:pt x="5019868" y="3358103"/>
                  </a:cubicBezTo>
                  <a:cubicBezTo>
                    <a:pt x="5007828" y="3327220"/>
                    <a:pt x="5000426" y="3294467"/>
                    <a:pt x="4998032" y="3261341"/>
                  </a:cubicBezTo>
                  <a:cubicBezTo>
                    <a:pt x="4964906" y="3259023"/>
                    <a:pt x="4932154" y="3251546"/>
                    <a:pt x="4901270" y="3239506"/>
                  </a:cubicBezTo>
                  <a:close/>
                  <a:moveTo>
                    <a:pt x="3718370" y="3239506"/>
                  </a:moveTo>
                  <a:cubicBezTo>
                    <a:pt x="3713809" y="3259621"/>
                    <a:pt x="3711491" y="3280185"/>
                    <a:pt x="3711491" y="3301048"/>
                  </a:cubicBezTo>
                  <a:cubicBezTo>
                    <a:pt x="3711491" y="3320640"/>
                    <a:pt x="3713510" y="3340007"/>
                    <a:pt x="3717548" y="3359000"/>
                  </a:cubicBezTo>
                  <a:cubicBezTo>
                    <a:pt x="3736392" y="3362963"/>
                    <a:pt x="3755834" y="3364983"/>
                    <a:pt x="3775501" y="3364983"/>
                  </a:cubicBezTo>
                  <a:cubicBezTo>
                    <a:pt x="3796364" y="3364983"/>
                    <a:pt x="3816927" y="3362739"/>
                    <a:pt x="3837042" y="3358103"/>
                  </a:cubicBezTo>
                  <a:cubicBezTo>
                    <a:pt x="3825003" y="3327295"/>
                    <a:pt x="3817525" y="3294542"/>
                    <a:pt x="3815132" y="3261341"/>
                  </a:cubicBezTo>
                  <a:cubicBezTo>
                    <a:pt x="3781931" y="3259023"/>
                    <a:pt x="3749254" y="3251546"/>
                    <a:pt x="3718370" y="3239506"/>
                  </a:cubicBezTo>
                  <a:close/>
                  <a:moveTo>
                    <a:pt x="2535470" y="3239506"/>
                  </a:moveTo>
                  <a:cubicBezTo>
                    <a:pt x="2530909" y="3259621"/>
                    <a:pt x="2528591" y="3280259"/>
                    <a:pt x="2528591" y="3301048"/>
                  </a:cubicBezTo>
                  <a:cubicBezTo>
                    <a:pt x="2528591" y="3320715"/>
                    <a:pt x="2530610" y="3340157"/>
                    <a:pt x="2534573" y="3359000"/>
                  </a:cubicBezTo>
                  <a:cubicBezTo>
                    <a:pt x="2553417" y="3362963"/>
                    <a:pt x="2572934" y="3364983"/>
                    <a:pt x="2592600" y="3364983"/>
                  </a:cubicBezTo>
                  <a:cubicBezTo>
                    <a:pt x="2613463" y="3364983"/>
                    <a:pt x="2634026" y="3362739"/>
                    <a:pt x="2654142" y="3358103"/>
                  </a:cubicBezTo>
                  <a:cubicBezTo>
                    <a:pt x="2642102" y="3327295"/>
                    <a:pt x="2634625" y="3294542"/>
                    <a:pt x="2632232" y="3261341"/>
                  </a:cubicBezTo>
                  <a:cubicBezTo>
                    <a:pt x="2599106" y="3259023"/>
                    <a:pt x="2566353" y="3251546"/>
                    <a:pt x="2535470" y="3239506"/>
                  </a:cubicBezTo>
                  <a:close/>
                  <a:moveTo>
                    <a:pt x="1352495" y="3239506"/>
                  </a:moveTo>
                  <a:cubicBezTo>
                    <a:pt x="1348009" y="3259547"/>
                    <a:pt x="1345690" y="3280110"/>
                    <a:pt x="1345690" y="3301048"/>
                  </a:cubicBezTo>
                  <a:cubicBezTo>
                    <a:pt x="1345690" y="3320715"/>
                    <a:pt x="1347710" y="3340157"/>
                    <a:pt x="1351673" y="3359000"/>
                  </a:cubicBezTo>
                  <a:cubicBezTo>
                    <a:pt x="1370516" y="3362963"/>
                    <a:pt x="1390033" y="3364983"/>
                    <a:pt x="1409700" y="3364983"/>
                  </a:cubicBezTo>
                  <a:cubicBezTo>
                    <a:pt x="1430563" y="3364983"/>
                    <a:pt x="1451127" y="3362739"/>
                    <a:pt x="1471092" y="3358103"/>
                  </a:cubicBezTo>
                  <a:cubicBezTo>
                    <a:pt x="1459053" y="3327220"/>
                    <a:pt x="1451650" y="3294467"/>
                    <a:pt x="1449257" y="3261341"/>
                  </a:cubicBezTo>
                  <a:cubicBezTo>
                    <a:pt x="1416131" y="3259023"/>
                    <a:pt x="1383378" y="3251546"/>
                    <a:pt x="1352495" y="3239506"/>
                  </a:cubicBezTo>
                  <a:close/>
                  <a:moveTo>
                    <a:pt x="169595" y="3239506"/>
                  </a:moveTo>
                  <a:cubicBezTo>
                    <a:pt x="165108" y="3259547"/>
                    <a:pt x="162791" y="3280110"/>
                    <a:pt x="162791" y="3301048"/>
                  </a:cubicBezTo>
                  <a:cubicBezTo>
                    <a:pt x="162791" y="3320715"/>
                    <a:pt x="164809" y="3340157"/>
                    <a:pt x="168772" y="3359000"/>
                  </a:cubicBezTo>
                  <a:cubicBezTo>
                    <a:pt x="187616" y="3362963"/>
                    <a:pt x="207058" y="3364983"/>
                    <a:pt x="226725" y="3364983"/>
                  </a:cubicBezTo>
                  <a:cubicBezTo>
                    <a:pt x="247588" y="3364983"/>
                    <a:pt x="268152" y="3362739"/>
                    <a:pt x="288192" y="3358103"/>
                  </a:cubicBezTo>
                  <a:cubicBezTo>
                    <a:pt x="276152" y="3327220"/>
                    <a:pt x="268750" y="3294467"/>
                    <a:pt x="266357" y="3261341"/>
                  </a:cubicBezTo>
                  <a:cubicBezTo>
                    <a:pt x="233230" y="3259023"/>
                    <a:pt x="200478" y="3251546"/>
                    <a:pt x="169595" y="3239506"/>
                  </a:cubicBezTo>
                  <a:close/>
                  <a:moveTo>
                    <a:pt x="6143694" y="3120237"/>
                  </a:moveTo>
                  <a:cubicBezTo>
                    <a:pt x="6125524" y="3141773"/>
                    <a:pt x="6110568" y="3165925"/>
                    <a:pt x="6099650" y="3191724"/>
                  </a:cubicBezTo>
                  <a:cubicBezTo>
                    <a:pt x="6125672" y="3202267"/>
                    <a:pt x="6153340" y="3208772"/>
                    <a:pt x="6181382" y="3211091"/>
                  </a:cubicBezTo>
                  <a:cubicBezTo>
                    <a:pt x="6182877" y="3191799"/>
                    <a:pt x="6186018" y="3172730"/>
                    <a:pt x="6190953" y="3153886"/>
                  </a:cubicBezTo>
                  <a:cubicBezTo>
                    <a:pt x="6174203" y="3144090"/>
                    <a:pt x="6158426" y="3132800"/>
                    <a:pt x="6143694" y="3120237"/>
                  </a:cubicBezTo>
                  <a:close/>
                  <a:moveTo>
                    <a:pt x="5388520" y="3120237"/>
                  </a:moveTo>
                  <a:cubicBezTo>
                    <a:pt x="5373788" y="3132800"/>
                    <a:pt x="5358085" y="3144090"/>
                    <a:pt x="5341335" y="3153886"/>
                  </a:cubicBezTo>
                  <a:cubicBezTo>
                    <a:pt x="5346270" y="3172581"/>
                    <a:pt x="5349336" y="3191724"/>
                    <a:pt x="5350906" y="3211091"/>
                  </a:cubicBezTo>
                  <a:cubicBezTo>
                    <a:pt x="5379098" y="3208698"/>
                    <a:pt x="5406765" y="3202192"/>
                    <a:pt x="5432712" y="3191724"/>
                  </a:cubicBezTo>
                  <a:cubicBezTo>
                    <a:pt x="5421646" y="3165925"/>
                    <a:pt x="5406690" y="3141697"/>
                    <a:pt x="5388520" y="3120237"/>
                  </a:cubicBezTo>
                  <a:close/>
                  <a:moveTo>
                    <a:pt x="4960794" y="3120237"/>
                  </a:moveTo>
                  <a:cubicBezTo>
                    <a:pt x="4942623" y="3141697"/>
                    <a:pt x="4927668" y="3165925"/>
                    <a:pt x="4916675" y="3191724"/>
                  </a:cubicBezTo>
                  <a:cubicBezTo>
                    <a:pt x="4942698" y="3202267"/>
                    <a:pt x="4970366" y="3208772"/>
                    <a:pt x="4998406" y="3211091"/>
                  </a:cubicBezTo>
                  <a:cubicBezTo>
                    <a:pt x="4999902" y="3191799"/>
                    <a:pt x="5003043" y="3172730"/>
                    <a:pt x="5007978" y="3153886"/>
                  </a:cubicBezTo>
                  <a:cubicBezTo>
                    <a:pt x="4991228" y="3144090"/>
                    <a:pt x="4975525" y="3132800"/>
                    <a:pt x="4960794" y="3120237"/>
                  </a:cubicBezTo>
                  <a:close/>
                  <a:moveTo>
                    <a:pt x="4205544" y="3120237"/>
                  </a:moveTo>
                  <a:cubicBezTo>
                    <a:pt x="4190813" y="3132800"/>
                    <a:pt x="4175110" y="3144090"/>
                    <a:pt x="4158360" y="3153886"/>
                  </a:cubicBezTo>
                  <a:cubicBezTo>
                    <a:pt x="4163220" y="3172581"/>
                    <a:pt x="4166361" y="3191724"/>
                    <a:pt x="4167931" y="3211091"/>
                  </a:cubicBezTo>
                  <a:cubicBezTo>
                    <a:pt x="4196196" y="3208698"/>
                    <a:pt x="4223790" y="3202192"/>
                    <a:pt x="4249738" y="3191724"/>
                  </a:cubicBezTo>
                  <a:cubicBezTo>
                    <a:pt x="4238744" y="3166001"/>
                    <a:pt x="4223790" y="3141773"/>
                    <a:pt x="4205544" y="3120237"/>
                  </a:cubicBezTo>
                  <a:close/>
                  <a:moveTo>
                    <a:pt x="3777894" y="3120237"/>
                  </a:moveTo>
                  <a:cubicBezTo>
                    <a:pt x="3759648" y="3141773"/>
                    <a:pt x="3744692" y="3165925"/>
                    <a:pt x="3733775" y="3191724"/>
                  </a:cubicBezTo>
                  <a:cubicBezTo>
                    <a:pt x="3759722" y="3202267"/>
                    <a:pt x="3787465" y="3208772"/>
                    <a:pt x="3815507" y="3211091"/>
                  </a:cubicBezTo>
                  <a:cubicBezTo>
                    <a:pt x="3817077" y="3191799"/>
                    <a:pt x="3820217" y="3172655"/>
                    <a:pt x="3825153" y="3153886"/>
                  </a:cubicBezTo>
                  <a:cubicBezTo>
                    <a:pt x="3808327" y="3144090"/>
                    <a:pt x="3792624" y="3132800"/>
                    <a:pt x="3777894" y="3120237"/>
                  </a:cubicBezTo>
                  <a:close/>
                  <a:moveTo>
                    <a:pt x="3022568" y="3120237"/>
                  </a:moveTo>
                  <a:cubicBezTo>
                    <a:pt x="3007838" y="3132800"/>
                    <a:pt x="2992135" y="3144090"/>
                    <a:pt x="2975384" y="3153886"/>
                  </a:cubicBezTo>
                  <a:cubicBezTo>
                    <a:pt x="2980320" y="3172581"/>
                    <a:pt x="2983461" y="3191724"/>
                    <a:pt x="2985031" y="3211091"/>
                  </a:cubicBezTo>
                  <a:cubicBezTo>
                    <a:pt x="3013222" y="3208698"/>
                    <a:pt x="3040890" y="3202192"/>
                    <a:pt x="3066837" y="3191724"/>
                  </a:cubicBezTo>
                  <a:cubicBezTo>
                    <a:pt x="3055845" y="3165925"/>
                    <a:pt x="3040890" y="3141773"/>
                    <a:pt x="3022568" y="3120237"/>
                  </a:cubicBezTo>
                  <a:close/>
                  <a:moveTo>
                    <a:pt x="2594919" y="3120237"/>
                  </a:moveTo>
                  <a:cubicBezTo>
                    <a:pt x="2576747" y="3141697"/>
                    <a:pt x="2561792" y="3165925"/>
                    <a:pt x="2550800" y="3191724"/>
                  </a:cubicBezTo>
                  <a:cubicBezTo>
                    <a:pt x="2576822" y="3202267"/>
                    <a:pt x="2604565" y="3208772"/>
                    <a:pt x="2632606" y="3211091"/>
                  </a:cubicBezTo>
                  <a:cubicBezTo>
                    <a:pt x="2634176" y="3191724"/>
                    <a:pt x="2637242" y="3172655"/>
                    <a:pt x="2642177" y="3153886"/>
                  </a:cubicBezTo>
                  <a:cubicBezTo>
                    <a:pt x="2625428" y="3144090"/>
                    <a:pt x="2609649" y="3132800"/>
                    <a:pt x="2594919" y="3120237"/>
                  </a:cubicBezTo>
                  <a:close/>
                  <a:moveTo>
                    <a:pt x="1839669" y="3120237"/>
                  </a:moveTo>
                  <a:cubicBezTo>
                    <a:pt x="1825013" y="3132800"/>
                    <a:pt x="1809234" y="3144090"/>
                    <a:pt x="1792484" y="3153886"/>
                  </a:cubicBezTo>
                  <a:cubicBezTo>
                    <a:pt x="1797419" y="3172581"/>
                    <a:pt x="1800560" y="3191724"/>
                    <a:pt x="1802130" y="3211091"/>
                  </a:cubicBezTo>
                  <a:cubicBezTo>
                    <a:pt x="1830321" y="3208698"/>
                    <a:pt x="1857989" y="3202192"/>
                    <a:pt x="1883937" y="3191724"/>
                  </a:cubicBezTo>
                  <a:cubicBezTo>
                    <a:pt x="1872945" y="3165925"/>
                    <a:pt x="1857989" y="3141773"/>
                    <a:pt x="1839669" y="3120237"/>
                  </a:cubicBezTo>
                  <a:close/>
                  <a:moveTo>
                    <a:pt x="1412018" y="3120237"/>
                  </a:moveTo>
                  <a:cubicBezTo>
                    <a:pt x="1393847" y="3141773"/>
                    <a:pt x="1378817" y="3165925"/>
                    <a:pt x="1367974" y="3191724"/>
                  </a:cubicBezTo>
                  <a:cubicBezTo>
                    <a:pt x="1393997" y="3202267"/>
                    <a:pt x="1421664" y="3208772"/>
                    <a:pt x="1449706" y="3211091"/>
                  </a:cubicBezTo>
                  <a:cubicBezTo>
                    <a:pt x="1451201" y="3191799"/>
                    <a:pt x="1454342" y="3172730"/>
                    <a:pt x="1459277" y="3153886"/>
                  </a:cubicBezTo>
                  <a:cubicBezTo>
                    <a:pt x="1442453" y="3144090"/>
                    <a:pt x="1426749" y="3132800"/>
                    <a:pt x="1412018" y="3120237"/>
                  </a:cubicBezTo>
                  <a:close/>
                  <a:moveTo>
                    <a:pt x="656843" y="3120237"/>
                  </a:moveTo>
                  <a:cubicBezTo>
                    <a:pt x="642112" y="3132800"/>
                    <a:pt x="626409" y="3144090"/>
                    <a:pt x="609658" y="3153886"/>
                  </a:cubicBezTo>
                  <a:cubicBezTo>
                    <a:pt x="614594" y="3172655"/>
                    <a:pt x="617660" y="3191799"/>
                    <a:pt x="619230" y="3211091"/>
                  </a:cubicBezTo>
                  <a:cubicBezTo>
                    <a:pt x="647422" y="3208698"/>
                    <a:pt x="675089" y="3202192"/>
                    <a:pt x="701037" y="3191724"/>
                  </a:cubicBezTo>
                  <a:cubicBezTo>
                    <a:pt x="689970" y="3165925"/>
                    <a:pt x="675014" y="3141697"/>
                    <a:pt x="656843" y="3120237"/>
                  </a:cubicBezTo>
                  <a:close/>
                  <a:moveTo>
                    <a:pt x="229118" y="3120237"/>
                  </a:moveTo>
                  <a:cubicBezTo>
                    <a:pt x="210872" y="3141773"/>
                    <a:pt x="195916" y="3165925"/>
                    <a:pt x="185000" y="3191724"/>
                  </a:cubicBezTo>
                  <a:cubicBezTo>
                    <a:pt x="211022" y="3202267"/>
                    <a:pt x="238690" y="3208772"/>
                    <a:pt x="266805" y="3211091"/>
                  </a:cubicBezTo>
                  <a:cubicBezTo>
                    <a:pt x="268301" y="3191799"/>
                    <a:pt x="271442" y="3172730"/>
                    <a:pt x="276377" y="3153886"/>
                  </a:cubicBezTo>
                  <a:cubicBezTo>
                    <a:pt x="259552" y="3144090"/>
                    <a:pt x="243848" y="3132800"/>
                    <a:pt x="229118" y="3120237"/>
                  </a:cubicBezTo>
                  <a:close/>
                  <a:moveTo>
                    <a:pt x="4294379" y="3001191"/>
                  </a:moveTo>
                  <a:cubicBezTo>
                    <a:pt x="4281069" y="3031476"/>
                    <a:pt x="4263197" y="3059817"/>
                    <a:pt x="4241436" y="3084941"/>
                  </a:cubicBezTo>
                  <a:cubicBezTo>
                    <a:pt x="4263197" y="3110066"/>
                    <a:pt x="4281069" y="3138407"/>
                    <a:pt x="4294379" y="3168693"/>
                  </a:cubicBezTo>
                  <a:cubicBezTo>
                    <a:pt x="4311728" y="3157699"/>
                    <a:pt x="4327954" y="3144913"/>
                    <a:pt x="4342760" y="3130108"/>
                  </a:cubicBezTo>
                  <a:cubicBezTo>
                    <a:pt x="4356594" y="3116273"/>
                    <a:pt x="4368858" y="3101168"/>
                    <a:pt x="4379550" y="3084941"/>
                  </a:cubicBezTo>
                  <a:cubicBezTo>
                    <a:pt x="4368932" y="3068715"/>
                    <a:pt x="4356669" y="3053610"/>
                    <a:pt x="4342760" y="3039701"/>
                  </a:cubicBezTo>
                  <a:cubicBezTo>
                    <a:pt x="4327954" y="3024970"/>
                    <a:pt x="4311728" y="3012183"/>
                    <a:pt x="4294379" y="3001191"/>
                  </a:cubicBezTo>
                  <a:close/>
                  <a:moveTo>
                    <a:pt x="3111479" y="3001191"/>
                  </a:moveTo>
                  <a:cubicBezTo>
                    <a:pt x="3098168" y="3031476"/>
                    <a:pt x="3080297" y="3059892"/>
                    <a:pt x="3058537" y="3084941"/>
                  </a:cubicBezTo>
                  <a:cubicBezTo>
                    <a:pt x="3080297" y="3110066"/>
                    <a:pt x="3098168" y="3138407"/>
                    <a:pt x="3111479" y="3168693"/>
                  </a:cubicBezTo>
                  <a:cubicBezTo>
                    <a:pt x="3128828" y="3157699"/>
                    <a:pt x="3145054" y="3144913"/>
                    <a:pt x="3159860" y="3130108"/>
                  </a:cubicBezTo>
                  <a:cubicBezTo>
                    <a:pt x="3173694" y="3116199"/>
                    <a:pt x="3186032" y="3101094"/>
                    <a:pt x="3196575" y="3084941"/>
                  </a:cubicBezTo>
                  <a:cubicBezTo>
                    <a:pt x="3186032" y="3068865"/>
                    <a:pt x="3173694" y="3053685"/>
                    <a:pt x="3159785" y="3039701"/>
                  </a:cubicBezTo>
                  <a:cubicBezTo>
                    <a:pt x="3145054" y="3024970"/>
                    <a:pt x="3128828" y="3012183"/>
                    <a:pt x="3111479" y="3001191"/>
                  </a:cubicBezTo>
                  <a:close/>
                  <a:moveTo>
                    <a:pt x="1928579" y="3001191"/>
                  </a:moveTo>
                  <a:cubicBezTo>
                    <a:pt x="1915268" y="3031476"/>
                    <a:pt x="1897397" y="3059892"/>
                    <a:pt x="1875637" y="3084941"/>
                  </a:cubicBezTo>
                  <a:cubicBezTo>
                    <a:pt x="1897397" y="3110066"/>
                    <a:pt x="1915268" y="3138407"/>
                    <a:pt x="1928579" y="3168693"/>
                  </a:cubicBezTo>
                  <a:cubicBezTo>
                    <a:pt x="1945927" y="3157699"/>
                    <a:pt x="1962154" y="3144913"/>
                    <a:pt x="1976960" y="3130108"/>
                  </a:cubicBezTo>
                  <a:cubicBezTo>
                    <a:pt x="1990719" y="3116273"/>
                    <a:pt x="2003057" y="3101168"/>
                    <a:pt x="2013600" y="3084941"/>
                  </a:cubicBezTo>
                  <a:cubicBezTo>
                    <a:pt x="2003057" y="3068790"/>
                    <a:pt x="1990719" y="3053610"/>
                    <a:pt x="1976885" y="3039701"/>
                  </a:cubicBezTo>
                  <a:cubicBezTo>
                    <a:pt x="1962154" y="3024970"/>
                    <a:pt x="1945927" y="3012183"/>
                    <a:pt x="1928579" y="3001191"/>
                  </a:cubicBezTo>
                  <a:close/>
                  <a:moveTo>
                    <a:pt x="5477355" y="3001117"/>
                  </a:moveTo>
                  <a:cubicBezTo>
                    <a:pt x="5463969" y="3031476"/>
                    <a:pt x="5446098" y="3059817"/>
                    <a:pt x="5424412" y="3084867"/>
                  </a:cubicBezTo>
                  <a:cubicBezTo>
                    <a:pt x="5446098" y="3109993"/>
                    <a:pt x="5463969" y="3138333"/>
                    <a:pt x="5477355" y="3168693"/>
                  </a:cubicBezTo>
                  <a:cubicBezTo>
                    <a:pt x="5494703" y="3157699"/>
                    <a:pt x="5511004" y="3144838"/>
                    <a:pt x="5525735" y="3130108"/>
                  </a:cubicBezTo>
                  <a:cubicBezTo>
                    <a:pt x="5539494" y="3116273"/>
                    <a:pt x="5551832" y="3101168"/>
                    <a:pt x="5562451" y="3084867"/>
                  </a:cubicBezTo>
                  <a:cubicBezTo>
                    <a:pt x="5551908" y="3068715"/>
                    <a:pt x="5539570" y="3053535"/>
                    <a:pt x="5525735" y="3039627"/>
                  </a:cubicBezTo>
                  <a:cubicBezTo>
                    <a:pt x="5511004" y="3024970"/>
                    <a:pt x="5494703" y="3012109"/>
                    <a:pt x="5477355" y="3001117"/>
                  </a:cubicBezTo>
                  <a:close/>
                  <a:moveTo>
                    <a:pt x="4871958" y="3001117"/>
                  </a:moveTo>
                  <a:cubicBezTo>
                    <a:pt x="4854610" y="3012109"/>
                    <a:pt x="4838308" y="3024896"/>
                    <a:pt x="4823503" y="3039701"/>
                  </a:cubicBezTo>
                  <a:cubicBezTo>
                    <a:pt x="4809669" y="3053535"/>
                    <a:pt x="4797406" y="3068715"/>
                    <a:pt x="4786862" y="3084867"/>
                  </a:cubicBezTo>
                  <a:cubicBezTo>
                    <a:pt x="4797480" y="3101168"/>
                    <a:pt x="4809744" y="3116349"/>
                    <a:pt x="4823578" y="3130108"/>
                  </a:cubicBezTo>
                  <a:cubicBezTo>
                    <a:pt x="4838458" y="3144913"/>
                    <a:pt x="4854760" y="3157775"/>
                    <a:pt x="4872034" y="3168693"/>
                  </a:cubicBezTo>
                  <a:cubicBezTo>
                    <a:pt x="4885344" y="3138333"/>
                    <a:pt x="4903215" y="3109993"/>
                    <a:pt x="4924901" y="3084941"/>
                  </a:cubicBezTo>
                  <a:cubicBezTo>
                    <a:pt x="4903140" y="3059892"/>
                    <a:pt x="4885268" y="3031476"/>
                    <a:pt x="4871958" y="3001117"/>
                  </a:cubicBezTo>
                  <a:close/>
                  <a:moveTo>
                    <a:pt x="1323183" y="3001117"/>
                  </a:moveTo>
                  <a:cubicBezTo>
                    <a:pt x="1305760" y="3012183"/>
                    <a:pt x="1289533" y="3024970"/>
                    <a:pt x="1274727" y="3039701"/>
                  </a:cubicBezTo>
                  <a:cubicBezTo>
                    <a:pt x="1260894" y="3053535"/>
                    <a:pt x="1248630" y="3068715"/>
                    <a:pt x="1238086" y="3084867"/>
                  </a:cubicBezTo>
                  <a:cubicBezTo>
                    <a:pt x="1248705" y="3101168"/>
                    <a:pt x="1260968" y="3116349"/>
                    <a:pt x="1274802" y="3130108"/>
                  </a:cubicBezTo>
                  <a:cubicBezTo>
                    <a:pt x="1289683" y="3144913"/>
                    <a:pt x="1305984" y="3157699"/>
                    <a:pt x="1323257" y="3168693"/>
                  </a:cubicBezTo>
                  <a:cubicBezTo>
                    <a:pt x="1336568" y="3138333"/>
                    <a:pt x="1354439" y="3109993"/>
                    <a:pt x="1376125" y="3084867"/>
                  </a:cubicBezTo>
                  <a:cubicBezTo>
                    <a:pt x="1354365" y="3059817"/>
                    <a:pt x="1336493" y="3031476"/>
                    <a:pt x="1323183" y="3001117"/>
                  </a:cubicBezTo>
                  <a:close/>
                  <a:moveTo>
                    <a:pt x="745678" y="3001117"/>
                  </a:moveTo>
                  <a:cubicBezTo>
                    <a:pt x="732293" y="3031476"/>
                    <a:pt x="714422" y="3059817"/>
                    <a:pt x="692736" y="3084867"/>
                  </a:cubicBezTo>
                  <a:cubicBezTo>
                    <a:pt x="714422" y="3109917"/>
                    <a:pt x="732368" y="3138333"/>
                    <a:pt x="745678" y="3168617"/>
                  </a:cubicBezTo>
                  <a:cubicBezTo>
                    <a:pt x="762952" y="3157626"/>
                    <a:pt x="779253" y="3144838"/>
                    <a:pt x="794059" y="3130032"/>
                  </a:cubicBezTo>
                  <a:cubicBezTo>
                    <a:pt x="807818" y="3116273"/>
                    <a:pt x="820156" y="3101094"/>
                    <a:pt x="830775" y="3084867"/>
                  </a:cubicBezTo>
                  <a:cubicBezTo>
                    <a:pt x="820231" y="3068715"/>
                    <a:pt x="807968" y="3053535"/>
                    <a:pt x="794059" y="3039627"/>
                  </a:cubicBezTo>
                  <a:cubicBezTo>
                    <a:pt x="779253" y="3024896"/>
                    <a:pt x="763027" y="3012109"/>
                    <a:pt x="745678" y="3001117"/>
                  </a:cubicBezTo>
                  <a:close/>
                  <a:moveTo>
                    <a:pt x="3689058" y="3001042"/>
                  </a:moveTo>
                  <a:cubicBezTo>
                    <a:pt x="3671710" y="3012109"/>
                    <a:pt x="3655408" y="3024896"/>
                    <a:pt x="3640677" y="3039627"/>
                  </a:cubicBezTo>
                  <a:cubicBezTo>
                    <a:pt x="3626768" y="3053535"/>
                    <a:pt x="3614506" y="3068715"/>
                    <a:pt x="3603962" y="3084867"/>
                  </a:cubicBezTo>
                  <a:cubicBezTo>
                    <a:pt x="3614580" y="3101168"/>
                    <a:pt x="3626844" y="3116349"/>
                    <a:pt x="3640677" y="3130108"/>
                  </a:cubicBezTo>
                  <a:cubicBezTo>
                    <a:pt x="3655483" y="3144913"/>
                    <a:pt x="3671710" y="3157775"/>
                    <a:pt x="3689058" y="3168693"/>
                  </a:cubicBezTo>
                  <a:cubicBezTo>
                    <a:pt x="3702368" y="3138407"/>
                    <a:pt x="3720240" y="3109993"/>
                    <a:pt x="3742000" y="3084867"/>
                  </a:cubicBezTo>
                  <a:cubicBezTo>
                    <a:pt x="3720240" y="3059742"/>
                    <a:pt x="3702368" y="3031326"/>
                    <a:pt x="3689058" y="3001042"/>
                  </a:cubicBezTo>
                  <a:close/>
                  <a:moveTo>
                    <a:pt x="2506158" y="3001042"/>
                  </a:moveTo>
                  <a:cubicBezTo>
                    <a:pt x="2488735" y="3012109"/>
                    <a:pt x="2472508" y="3024896"/>
                    <a:pt x="2457777" y="3039627"/>
                  </a:cubicBezTo>
                  <a:cubicBezTo>
                    <a:pt x="2444766" y="3052713"/>
                    <a:pt x="2433025" y="3067070"/>
                    <a:pt x="2422781" y="3082250"/>
                  </a:cubicBezTo>
                  <a:cubicBezTo>
                    <a:pt x="2422557" y="3082624"/>
                    <a:pt x="2422258" y="3082997"/>
                    <a:pt x="2422033" y="3083372"/>
                  </a:cubicBezTo>
                  <a:cubicBezTo>
                    <a:pt x="2421659" y="3083895"/>
                    <a:pt x="2421360" y="3084343"/>
                    <a:pt x="2421061" y="3084867"/>
                  </a:cubicBezTo>
                  <a:cubicBezTo>
                    <a:pt x="2421211" y="3085091"/>
                    <a:pt x="2421360" y="3085316"/>
                    <a:pt x="2421510" y="3085540"/>
                  </a:cubicBezTo>
                  <a:cubicBezTo>
                    <a:pt x="2421958" y="3086212"/>
                    <a:pt x="2422407" y="3086886"/>
                    <a:pt x="2422856" y="3087559"/>
                  </a:cubicBezTo>
                  <a:cubicBezTo>
                    <a:pt x="2433175" y="3102889"/>
                    <a:pt x="2444915" y="3117245"/>
                    <a:pt x="2457777" y="3130108"/>
                  </a:cubicBezTo>
                  <a:cubicBezTo>
                    <a:pt x="2472583" y="3144913"/>
                    <a:pt x="2488809" y="3157699"/>
                    <a:pt x="2506158" y="3168693"/>
                  </a:cubicBezTo>
                  <a:cubicBezTo>
                    <a:pt x="2519469" y="3138333"/>
                    <a:pt x="2537340" y="3109993"/>
                    <a:pt x="2559025" y="3084792"/>
                  </a:cubicBezTo>
                  <a:cubicBezTo>
                    <a:pt x="2537340" y="3059742"/>
                    <a:pt x="2519469" y="3031402"/>
                    <a:pt x="2506158" y="3001042"/>
                  </a:cubicBezTo>
                  <a:close/>
                  <a:moveTo>
                    <a:pt x="140283" y="3001042"/>
                  </a:moveTo>
                  <a:cubicBezTo>
                    <a:pt x="122934" y="3012109"/>
                    <a:pt x="106633" y="3024896"/>
                    <a:pt x="91901" y="3039627"/>
                  </a:cubicBezTo>
                  <a:cubicBezTo>
                    <a:pt x="77994" y="3053535"/>
                    <a:pt x="65730" y="3068715"/>
                    <a:pt x="55185" y="3084867"/>
                  </a:cubicBezTo>
                  <a:cubicBezTo>
                    <a:pt x="65804" y="3101168"/>
                    <a:pt x="78142" y="3116349"/>
                    <a:pt x="91901" y="3130108"/>
                  </a:cubicBezTo>
                  <a:cubicBezTo>
                    <a:pt x="106707" y="3144913"/>
                    <a:pt x="122934" y="3157775"/>
                    <a:pt x="140283" y="3168693"/>
                  </a:cubicBezTo>
                  <a:cubicBezTo>
                    <a:pt x="153593" y="3138407"/>
                    <a:pt x="171464" y="3109993"/>
                    <a:pt x="193224" y="3084867"/>
                  </a:cubicBezTo>
                  <a:cubicBezTo>
                    <a:pt x="171464" y="3059742"/>
                    <a:pt x="153593" y="3031326"/>
                    <a:pt x="140283" y="3001042"/>
                  </a:cubicBezTo>
                  <a:close/>
                  <a:moveTo>
                    <a:pt x="6055083" y="3000967"/>
                  </a:moveTo>
                  <a:cubicBezTo>
                    <a:pt x="6037660" y="3012034"/>
                    <a:pt x="6021434" y="3024821"/>
                    <a:pt x="6006702" y="3039552"/>
                  </a:cubicBezTo>
                  <a:cubicBezTo>
                    <a:pt x="6005730" y="3040524"/>
                    <a:pt x="6004833" y="3041496"/>
                    <a:pt x="6003936" y="3042468"/>
                  </a:cubicBezTo>
                  <a:cubicBezTo>
                    <a:pt x="6001394" y="3045085"/>
                    <a:pt x="5998850" y="3047777"/>
                    <a:pt x="5996383" y="3050469"/>
                  </a:cubicBezTo>
                  <a:cubicBezTo>
                    <a:pt x="5994513" y="3052563"/>
                    <a:pt x="5992718" y="3054732"/>
                    <a:pt x="5990924" y="3056825"/>
                  </a:cubicBezTo>
                  <a:cubicBezTo>
                    <a:pt x="5989354" y="3058620"/>
                    <a:pt x="5987858" y="3060415"/>
                    <a:pt x="5986362" y="3062210"/>
                  </a:cubicBezTo>
                  <a:cubicBezTo>
                    <a:pt x="5984792" y="3064154"/>
                    <a:pt x="5983297" y="3066173"/>
                    <a:pt x="5981727" y="3068191"/>
                  </a:cubicBezTo>
                  <a:cubicBezTo>
                    <a:pt x="5980156" y="3070360"/>
                    <a:pt x="5978511" y="3072454"/>
                    <a:pt x="5976941" y="3074622"/>
                  </a:cubicBezTo>
                  <a:cubicBezTo>
                    <a:pt x="5975670" y="3076492"/>
                    <a:pt x="5974398" y="3078286"/>
                    <a:pt x="5973127" y="3080156"/>
                  </a:cubicBezTo>
                  <a:cubicBezTo>
                    <a:pt x="5972080" y="3081726"/>
                    <a:pt x="5971034" y="3083297"/>
                    <a:pt x="5969987" y="3084867"/>
                  </a:cubicBezTo>
                  <a:cubicBezTo>
                    <a:pt x="5971034" y="3086438"/>
                    <a:pt x="5972080" y="3088008"/>
                    <a:pt x="5973127" y="3089578"/>
                  </a:cubicBezTo>
                  <a:cubicBezTo>
                    <a:pt x="5974398" y="3091447"/>
                    <a:pt x="5975670" y="3093316"/>
                    <a:pt x="5976941" y="3095111"/>
                  </a:cubicBezTo>
                  <a:cubicBezTo>
                    <a:pt x="5978586" y="3097355"/>
                    <a:pt x="5980232" y="3099598"/>
                    <a:pt x="5981950" y="3101767"/>
                  </a:cubicBezTo>
                  <a:cubicBezTo>
                    <a:pt x="5983447" y="3103636"/>
                    <a:pt x="5984867" y="3105580"/>
                    <a:pt x="5986362" y="3107450"/>
                  </a:cubicBezTo>
                  <a:cubicBezTo>
                    <a:pt x="5987932" y="3109469"/>
                    <a:pt x="5989653" y="3111413"/>
                    <a:pt x="5991373" y="3113432"/>
                  </a:cubicBezTo>
                  <a:cubicBezTo>
                    <a:pt x="5992943" y="3115301"/>
                    <a:pt x="5994588" y="3117245"/>
                    <a:pt x="5996233" y="3119115"/>
                  </a:cubicBezTo>
                  <a:cubicBezTo>
                    <a:pt x="5999598" y="3122854"/>
                    <a:pt x="6003038" y="3126517"/>
                    <a:pt x="6006552" y="3130032"/>
                  </a:cubicBezTo>
                  <a:cubicBezTo>
                    <a:pt x="6006552" y="3130108"/>
                    <a:pt x="6006552" y="3130108"/>
                    <a:pt x="6006552" y="3130108"/>
                  </a:cubicBezTo>
                  <a:cubicBezTo>
                    <a:pt x="6021358" y="3144913"/>
                    <a:pt x="6037660" y="3157699"/>
                    <a:pt x="6054934" y="3168693"/>
                  </a:cubicBezTo>
                  <a:cubicBezTo>
                    <a:pt x="6068244" y="3138333"/>
                    <a:pt x="6086116" y="3109993"/>
                    <a:pt x="6107950" y="3084718"/>
                  </a:cubicBezTo>
                  <a:cubicBezTo>
                    <a:pt x="6086265" y="3059667"/>
                    <a:pt x="6068393" y="3031326"/>
                    <a:pt x="6055083" y="3000967"/>
                  </a:cubicBezTo>
                  <a:close/>
                  <a:moveTo>
                    <a:pt x="6181307" y="2958717"/>
                  </a:moveTo>
                  <a:cubicBezTo>
                    <a:pt x="6153190" y="2961036"/>
                    <a:pt x="6125524" y="2967542"/>
                    <a:pt x="6099575" y="2978010"/>
                  </a:cubicBezTo>
                  <a:cubicBezTo>
                    <a:pt x="6110568" y="3003884"/>
                    <a:pt x="6125524" y="3028036"/>
                    <a:pt x="6143694" y="3049497"/>
                  </a:cubicBezTo>
                  <a:cubicBezTo>
                    <a:pt x="6158500" y="3036860"/>
                    <a:pt x="6174278" y="3025569"/>
                    <a:pt x="6190878" y="3015847"/>
                  </a:cubicBezTo>
                  <a:cubicBezTo>
                    <a:pt x="6185944" y="2997153"/>
                    <a:pt x="6182877" y="2978010"/>
                    <a:pt x="6181307" y="2958717"/>
                  </a:cubicBezTo>
                  <a:close/>
                  <a:moveTo>
                    <a:pt x="5350832" y="2958717"/>
                  </a:moveTo>
                  <a:cubicBezTo>
                    <a:pt x="5349336" y="2977936"/>
                    <a:pt x="5346196" y="2997079"/>
                    <a:pt x="5341260" y="3015847"/>
                  </a:cubicBezTo>
                  <a:cubicBezTo>
                    <a:pt x="5357935" y="3025569"/>
                    <a:pt x="5373714" y="3036935"/>
                    <a:pt x="5388444" y="3049572"/>
                  </a:cubicBezTo>
                  <a:cubicBezTo>
                    <a:pt x="5406616" y="3028186"/>
                    <a:pt x="5421570" y="3003957"/>
                    <a:pt x="5432638" y="2978085"/>
                  </a:cubicBezTo>
                  <a:cubicBezTo>
                    <a:pt x="5406616" y="2967616"/>
                    <a:pt x="5378874" y="2961110"/>
                    <a:pt x="5350832" y="2958717"/>
                  </a:cubicBezTo>
                  <a:close/>
                  <a:moveTo>
                    <a:pt x="4998406" y="2958717"/>
                  </a:moveTo>
                  <a:cubicBezTo>
                    <a:pt x="4970290" y="2961036"/>
                    <a:pt x="4942623" y="2967542"/>
                    <a:pt x="4916675" y="2978010"/>
                  </a:cubicBezTo>
                  <a:cubicBezTo>
                    <a:pt x="4927668" y="3003884"/>
                    <a:pt x="4942623" y="3028036"/>
                    <a:pt x="4960794" y="3049497"/>
                  </a:cubicBezTo>
                  <a:cubicBezTo>
                    <a:pt x="4975525" y="3036935"/>
                    <a:pt x="4991303" y="3025569"/>
                    <a:pt x="5007978" y="3015847"/>
                  </a:cubicBezTo>
                  <a:cubicBezTo>
                    <a:pt x="5003043" y="2997079"/>
                    <a:pt x="4999976" y="2978010"/>
                    <a:pt x="4998406" y="2958717"/>
                  </a:cubicBezTo>
                  <a:close/>
                  <a:moveTo>
                    <a:pt x="4167931" y="2958717"/>
                  </a:moveTo>
                  <a:cubicBezTo>
                    <a:pt x="4166361" y="2978010"/>
                    <a:pt x="4163220" y="2997153"/>
                    <a:pt x="4158360" y="3015847"/>
                  </a:cubicBezTo>
                  <a:cubicBezTo>
                    <a:pt x="4175034" y="3025569"/>
                    <a:pt x="4190813" y="3036935"/>
                    <a:pt x="4205619" y="3049572"/>
                  </a:cubicBezTo>
                  <a:cubicBezTo>
                    <a:pt x="4223790" y="3028111"/>
                    <a:pt x="4238744" y="3003884"/>
                    <a:pt x="4249738" y="2978085"/>
                  </a:cubicBezTo>
                  <a:cubicBezTo>
                    <a:pt x="4223714" y="2967616"/>
                    <a:pt x="4195973" y="2961110"/>
                    <a:pt x="4167931" y="2958717"/>
                  </a:cubicBezTo>
                  <a:close/>
                  <a:moveTo>
                    <a:pt x="3815507" y="2958717"/>
                  </a:moveTo>
                  <a:cubicBezTo>
                    <a:pt x="3787315" y="2961036"/>
                    <a:pt x="3759722" y="2967542"/>
                    <a:pt x="3733775" y="2978010"/>
                  </a:cubicBezTo>
                  <a:cubicBezTo>
                    <a:pt x="3744692" y="3003808"/>
                    <a:pt x="3759722" y="3028036"/>
                    <a:pt x="3777894" y="3049497"/>
                  </a:cubicBezTo>
                  <a:cubicBezTo>
                    <a:pt x="3792624" y="3036860"/>
                    <a:pt x="3808402" y="3025569"/>
                    <a:pt x="3825077" y="3015847"/>
                  </a:cubicBezTo>
                  <a:cubicBezTo>
                    <a:pt x="3820217" y="2997153"/>
                    <a:pt x="3817077" y="2978010"/>
                    <a:pt x="3815507" y="2958717"/>
                  </a:cubicBezTo>
                  <a:close/>
                  <a:moveTo>
                    <a:pt x="2985105" y="2958717"/>
                  </a:moveTo>
                  <a:cubicBezTo>
                    <a:pt x="2983535" y="2977936"/>
                    <a:pt x="2980394" y="2997079"/>
                    <a:pt x="2975459" y="3015847"/>
                  </a:cubicBezTo>
                  <a:cubicBezTo>
                    <a:pt x="2992135" y="3025569"/>
                    <a:pt x="3007912" y="3036935"/>
                    <a:pt x="3022718" y="3049572"/>
                  </a:cubicBezTo>
                  <a:cubicBezTo>
                    <a:pt x="3040964" y="3028111"/>
                    <a:pt x="3055920" y="3003957"/>
                    <a:pt x="3066912" y="2978085"/>
                  </a:cubicBezTo>
                  <a:cubicBezTo>
                    <a:pt x="3040890" y="2967616"/>
                    <a:pt x="3013147" y="2961110"/>
                    <a:pt x="2985105" y="2958717"/>
                  </a:cubicBezTo>
                  <a:close/>
                  <a:moveTo>
                    <a:pt x="2632606" y="2958717"/>
                  </a:moveTo>
                  <a:cubicBezTo>
                    <a:pt x="2604415" y="2961036"/>
                    <a:pt x="2576747" y="2967542"/>
                    <a:pt x="2550800" y="2978010"/>
                  </a:cubicBezTo>
                  <a:cubicBezTo>
                    <a:pt x="2561792" y="3003884"/>
                    <a:pt x="2576747" y="3028036"/>
                    <a:pt x="2594919" y="3049497"/>
                  </a:cubicBezTo>
                  <a:cubicBezTo>
                    <a:pt x="2609724" y="3036860"/>
                    <a:pt x="2625502" y="3025569"/>
                    <a:pt x="2642177" y="3015847"/>
                  </a:cubicBezTo>
                  <a:cubicBezTo>
                    <a:pt x="2637317" y="2997079"/>
                    <a:pt x="2634176" y="2978010"/>
                    <a:pt x="2632606" y="2958717"/>
                  </a:cubicBezTo>
                  <a:close/>
                  <a:moveTo>
                    <a:pt x="1802130" y="2958717"/>
                  </a:moveTo>
                  <a:cubicBezTo>
                    <a:pt x="1800560" y="2977936"/>
                    <a:pt x="1797419" y="2997079"/>
                    <a:pt x="1792484" y="3015847"/>
                  </a:cubicBezTo>
                  <a:cubicBezTo>
                    <a:pt x="1809234" y="3025643"/>
                    <a:pt x="1825013" y="3036935"/>
                    <a:pt x="1839744" y="3049572"/>
                  </a:cubicBezTo>
                  <a:cubicBezTo>
                    <a:pt x="1857989" y="3028111"/>
                    <a:pt x="1872945" y="3003957"/>
                    <a:pt x="1883937" y="2978085"/>
                  </a:cubicBezTo>
                  <a:cubicBezTo>
                    <a:pt x="1857915" y="2967616"/>
                    <a:pt x="1830172" y="2961110"/>
                    <a:pt x="1802130" y="2958717"/>
                  </a:cubicBezTo>
                  <a:close/>
                  <a:moveTo>
                    <a:pt x="1449631" y="2958717"/>
                  </a:moveTo>
                  <a:cubicBezTo>
                    <a:pt x="1421515" y="2961036"/>
                    <a:pt x="1393847" y="2967542"/>
                    <a:pt x="1367899" y="2978010"/>
                  </a:cubicBezTo>
                  <a:cubicBezTo>
                    <a:pt x="1378892" y="3003884"/>
                    <a:pt x="1393847" y="3028036"/>
                    <a:pt x="1412018" y="3049497"/>
                  </a:cubicBezTo>
                  <a:cubicBezTo>
                    <a:pt x="1426749" y="3036860"/>
                    <a:pt x="1442527" y="3025569"/>
                    <a:pt x="1459203" y="3015847"/>
                  </a:cubicBezTo>
                  <a:cubicBezTo>
                    <a:pt x="1454267" y="2997079"/>
                    <a:pt x="1451201" y="2978010"/>
                    <a:pt x="1449631" y="2958717"/>
                  </a:cubicBezTo>
                  <a:close/>
                  <a:moveTo>
                    <a:pt x="619155" y="2958717"/>
                  </a:moveTo>
                  <a:cubicBezTo>
                    <a:pt x="617660" y="2977936"/>
                    <a:pt x="614520" y="2997003"/>
                    <a:pt x="609584" y="3015847"/>
                  </a:cubicBezTo>
                  <a:cubicBezTo>
                    <a:pt x="626334" y="3025569"/>
                    <a:pt x="642038" y="3036935"/>
                    <a:pt x="656768" y="3049572"/>
                  </a:cubicBezTo>
                  <a:cubicBezTo>
                    <a:pt x="674940" y="3028186"/>
                    <a:pt x="689895" y="3003957"/>
                    <a:pt x="700961" y="2978085"/>
                  </a:cubicBezTo>
                  <a:cubicBezTo>
                    <a:pt x="674940" y="2967616"/>
                    <a:pt x="647197" y="2961110"/>
                    <a:pt x="619155" y="2958717"/>
                  </a:cubicBezTo>
                  <a:close/>
                  <a:moveTo>
                    <a:pt x="266731" y="2958717"/>
                  </a:moveTo>
                  <a:cubicBezTo>
                    <a:pt x="238615" y="2961036"/>
                    <a:pt x="210946" y="2967542"/>
                    <a:pt x="185000" y="2978010"/>
                  </a:cubicBezTo>
                  <a:cubicBezTo>
                    <a:pt x="195916" y="3003808"/>
                    <a:pt x="210946" y="3028036"/>
                    <a:pt x="229118" y="3049497"/>
                  </a:cubicBezTo>
                  <a:cubicBezTo>
                    <a:pt x="243848" y="3036860"/>
                    <a:pt x="259627" y="3025569"/>
                    <a:pt x="276302" y="3015847"/>
                  </a:cubicBezTo>
                  <a:cubicBezTo>
                    <a:pt x="271366" y="2997153"/>
                    <a:pt x="268301" y="2978010"/>
                    <a:pt x="266731" y="2958717"/>
                  </a:cubicBezTo>
                  <a:close/>
                  <a:moveTo>
                    <a:pt x="4579280" y="2942641"/>
                  </a:moveTo>
                  <a:cubicBezTo>
                    <a:pt x="4564998" y="2951613"/>
                    <a:pt x="4538676" y="2974272"/>
                    <a:pt x="4538676" y="3019138"/>
                  </a:cubicBezTo>
                  <a:cubicBezTo>
                    <a:pt x="4538676" y="3033046"/>
                    <a:pt x="4527384" y="3044263"/>
                    <a:pt x="4513551" y="3044263"/>
                  </a:cubicBezTo>
                  <a:cubicBezTo>
                    <a:pt x="4487528" y="3044263"/>
                    <a:pt x="4465844" y="3052862"/>
                    <a:pt x="4449168" y="3069688"/>
                  </a:cubicBezTo>
                  <a:cubicBezTo>
                    <a:pt x="4443784" y="3075146"/>
                    <a:pt x="4439821" y="3080530"/>
                    <a:pt x="4437129" y="3084867"/>
                  </a:cubicBezTo>
                  <a:cubicBezTo>
                    <a:pt x="4439821" y="3089204"/>
                    <a:pt x="4443859" y="3094663"/>
                    <a:pt x="4449242" y="3100121"/>
                  </a:cubicBezTo>
                  <a:cubicBezTo>
                    <a:pt x="4465993" y="3117021"/>
                    <a:pt x="4487604" y="3125546"/>
                    <a:pt x="4513626" y="3125546"/>
                  </a:cubicBezTo>
                  <a:cubicBezTo>
                    <a:pt x="4527534" y="3125546"/>
                    <a:pt x="4538751" y="3136837"/>
                    <a:pt x="4538751" y="3150671"/>
                  </a:cubicBezTo>
                  <a:cubicBezTo>
                    <a:pt x="4538751" y="3176693"/>
                    <a:pt x="4547350" y="3198378"/>
                    <a:pt x="4564176" y="3215054"/>
                  </a:cubicBezTo>
                  <a:cubicBezTo>
                    <a:pt x="4569634" y="3220438"/>
                    <a:pt x="4575093" y="3224401"/>
                    <a:pt x="4579430" y="3227168"/>
                  </a:cubicBezTo>
                  <a:cubicBezTo>
                    <a:pt x="4583842" y="3224401"/>
                    <a:pt x="4589226" y="3220438"/>
                    <a:pt x="4594684" y="3215054"/>
                  </a:cubicBezTo>
                  <a:cubicBezTo>
                    <a:pt x="4611584" y="3198304"/>
                    <a:pt x="4620108" y="3176693"/>
                    <a:pt x="4620108" y="3150671"/>
                  </a:cubicBezTo>
                  <a:cubicBezTo>
                    <a:pt x="4620108" y="3136763"/>
                    <a:pt x="4631326" y="3125546"/>
                    <a:pt x="4645159" y="3125546"/>
                  </a:cubicBezTo>
                  <a:cubicBezTo>
                    <a:pt x="4671182" y="3125471"/>
                    <a:pt x="4692867" y="3116871"/>
                    <a:pt x="4709542" y="3100047"/>
                  </a:cubicBezTo>
                  <a:cubicBezTo>
                    <a:pt x="4714926" y="3094588"/>
                    <a:pt x="4718890" y="3089129"/>
                    <a:pt x="4721582" y="3084792"/>
                  </a:cubicBezTo>
                  <a:cubicBezTo>
                    <a:pt x="4712533" y="3070510"/>
                    <a:pt x="4689950" y="3044188"/>
                    <a:pt x="4645010" y="3044188"/>
                  </a:cubicBezTo>
                  <a:cubicBezTo>
                    <a:pt x="4631102" y="3044188"/>
                    <a:pt x="4619884" y="3032897"/>
                    <a:pt x="4619884" y="3019063"/>
                  </a:cubicBezTo>
                  <a:cubicBezTo>
                    <a:pt x="4619884" y="2974496"/>
                    <a:pt x="4594385" y="2951988"/>
                    <a:pt x="4579280" y="2942641"/>
                  </a:cubicBezTo>
                  <a:close/>
                  <a:moveTo>
                    <a:pt x="5762256" y="2942566"/>
                  </a:moveTo>
                  <a:cubicBezTo>
                    <a:pt x="5747973" y="2951540"/>
                    <a:pt x="5721652" y="2974196"/>
                    <a:pt x="5721652" y="3019063"/>
                  </a:cubicBezTo>
                  <a:cubicBezTo>
                    <a:pt x="5721652" y="3032972"/>
                    <a:pt x="5710360" y="3044188"/>
                    <a:pt x="5696526" y="3044188"/>
                  </a:cubicBezTo>
                  <a:cubicBezTo>
                    <a:pt x="5670578" y="3044188"/>
                    <a:pt x="5648894" y="3052788"/>
                    <a:pt x="5632218" y="3069612"/>
                  </a:cubicBezTo>
                  <a:cubicBezTo>
                    <a:pt x="5626834" y="3075071"/>
                    <a:pt x="5622871" y="3080455"/>
                    <a:pt x="5620104" y="3084867"/>
                  </a:cubicBezTo>
                  <a:cubicBezTo>
                    <a:pt x="5622871" y="3089204"/>
                    <a:pt x="5626834" y="3094663"/>
                    <a:pt x="5632218" y="3100121"/>
                  </a:cubicBezTo>
                  <a:cubicBezTo>
                    <a:pt x="5648894" y="3116947"/>
                    <a:pt x="5670504" y="3125471"/>
                    <a:pt x="5696526" y="3125471"/>
                  </a:cubicBezTo>
                  <a:cubicBezTo>
                    <a:pt x="5710435" y="3125471"/>
                    <a:pt x="5721652" y="3136763"/>
                    <a:pt x="5721652" y="3150596"/>
                  </a:cubicBezTo>
                  <a:cubicBezTo>
                    <a:pt x="5721652" y="3176619"/>
                    <a:pt x="5730176" y="3198229"/>
                    <a:pt x="5747076" y="3214904"/>
                  </a:cubicBezTo>
                  <a:cubicBezTo>
                    <a:pt x="5752534" y="3220288"/>
                    <a:pt x="5757994" y="3224251"/>
                    <a:pt x="5762330" y="3227018"/>
                  </a:cubicBezTo>
                  <a:cubicBezTo>
                    <a:pt x="5766668" y="3224327"/>
                    <a:pt x="5772052" y="3220363"/>
                    <a:pt x="5777436" y="3214979"/>
                  </a:cubicBezTo>
                  <a:cubicBezTo>
                    <a:pt x="5794410" y="3198304"/>
                    <a:pt x="5802934" y="3176619"/>
                    <a:pt x="5802934" y="3150596"/>
                  </a:cubicBezTo>
                  <a:cubicBezTo>
                    <a:pt x="5802934" y="3136687"/>
                    <a:pt x="5814150" y="3125471"/>
                    <a:pt x="5827985" y="3125471"/>
                  </a:cubicBezTo>
                  <a:cubicBezTo>
                    <a:pt x="5854082" y="3125396"/>
                    <a:pt x="5875767" y="3116871"/>
                    <a:pt x="5892368" y="3100047"/>
                  </a:cubicBezTo>
                  <a:cubicBezTo>
                    <a:pt x="5897826" y="3094588"/>
                    <a:pt x="5901790" y="3089129"/>
                    <a:pt x="5904557" y="3084718"/>
                  </a:cubicBezTo>
                  <a:cubicBezTo>
                    <a:pt x="5895508" y="3070360"/>
                    <a:pt x="5872851" y="3044113"/>
                    <a:pt x="5828060" y="3044113"/>
                  </a:cubicBezTo>
                  <a:cubicBezTo>
                    <a:pt x="5814150" y="3044113"/>
                    <a:pt x="5802934" y="3032897"/>
                    <a:pt x="5802934" y="3019063"/>
                  </a:cubicBezTo>
                  <a:cubicBezTo>
                    <a:pt x="5802934" y="2974421"/>
                    <a:pt x="5777361" y="2951913"/>
                    <a:pt x="5762256" y="2942566"/>
                  </a:cubicBezTo>
                  <a:close/>
                  <a:moveTo>
                    <a:pt x="3396455" y="2942566"/>
                  </a:moveTo>
                  <a:cubicBezTo>
                    <a:pt x="3392118" y="2945333"/>
                    <a:pt x="3386659" y="2949296"/>
                    <a:pt x="3381201" y="2954680"/>
                  </a:cubicBezTo>
                  <a:cubicBezTo>
                    <a:pt x="3364301" y="2971430"/>
                    <a:pt x="3355776" y="2993040"/>
                    <a:pt x="3355776" y="3019063"/>
                  </a:cubicBezTo>
                  <a:cubicBezTo>
                    <a:pt x="3355776" y="3032972"/>
                    <a:pt x="3344485" y="3044188"/>
                    <a:pt x="3330650" y="3044188"/>
                  </a:cubicBezTo>
                  <a:cubicBezTo>
                    <a:pt x="3304629" y="3044188"/>
                    <a:pt x="3282943" y="3052788"/>
                    <a:pt x="3266268" y="3069612"/>
                  </a:cubicBezTo>
                  <a:cubicBezTo>
                    <a:pt x="3265370" y="3070510"/>
                    <a:pt x="3264623" y="3071332"/>
                    <a:pt x="3263949" y="3072080"/>
                  </a:cubicBezTo>
                  <a:cubicBezTo>
                    <a:pt x="3262006" y="3074173"/>
                    <a:pt x="3260136" y="3076417"/>
                    <a:pt x="3258192" y="3079035"/>
                  </a:cubicBezTo>
                  <a:cubicBezTo>
                    <a:pt x="3257220" y="3080306"/>
                    <a:pt x="3256472" y="3081353"/>
                    <a:pt x="3255799" y="3082399"/>
                  </a:cubicBezTo>
                  <a:cubicBezTo>
                    <a:pt x="3255574" y="3082773"/>
                    <a:pt x="3255275" y="3083147"/>
                    <a:pt x="3255052" y="3083521"/>
                  </a:cubicBezTo>
                  <a:lnTo>
                    <a:pt x="3254154" y="3084867"/>
                  </a:lnTo>
                  <a:lnTo>
                    <a:pt x="3255052" y="3086212"/>
                  </a:lnTo>
                  <a:cubicBezTo>
                    <a:pt x="3255949" y="3087633"/>
                    <a:pt x="3256921" y="3089054"/>
                    <a:pt x="3258042" y="3090475"/>
                  </a:cubicBezTo>
                  <a:cubicBezTo>
                    <a:pt x="3260136" y="3093316"/>
                    <a:pt x="3262006" y="3095560"/>
                    <a:pt x="3263949" y="3097654"/>
                  </a:cubicBezTo>
                  <a:cubicBezTo>
                    <a:pt x="3264698" y="3098477"/>
                    <a:pt x="3265445" y="3099299"/>
                    <a:pt x="3266268" y="3100121"/>
                  </a:cubicBezTo>
                  <a:cubicBezTo>
                    <a:pt x="3283018" y="3117021"/>
                    <a:pt x="3304629" y="3125546"/>
                    <a:pt x="3330650" y="3125546"/>
                  </a:cubicBezTo>
                  <a:cubicBezTo>
                    <a:pt x="3344560" y="3125546"/>
                    <a:pt x="3355776" y="3136763"/>
                    <a:pt x="3355776" y="3150596"/>
                  </a:cubicBezTo>
                  <a:cubicBezTo>
                    <a:pt x="3355851" y="3176693"/>
                    <a:pt x="3364375" y="3198378"/>
                    <a:pt x="3381201" y="3214979"/>
                  </a:cubicBezTo>
                  <a:cubicBezTo>
                    <a:pt x="3386659" y="3220438"/>
                    <a:pt x="3392118" y="3224401"/>
                    <a:pt x="3396455" y="3227168"/>
                  </a:cubicBezTo>
                  <a:cubicBezTo>
                    <a:pt x="3410887" y="3218120"/>
                    <a:pt x="3437133" y="3195462"/>
                    <a:pt x="3437133" y="3150671"/>
                  </a:cubicBezTo>
                  <a:cubicBezTo>
                    <a:pt x="3437133" y="3136763"/>
                    <a:pt x="3448350" y="3125546"/>
                    <a:pt x="3462184" y="3125546"/>
                  </a:cubicBezTo>
                  <a:cubicBezTo>
                    <a:pt x="3488282" y="3125471"/>
                    <a:pt x="3509892" y="3116947"/>
                    <a:pt x="3526492" y="3100121"/>
                  </a:cubicBezTo>
                  <a:cubicBezTo>
                    <a:pt x="3528212" y="3098327"/>
                    <a:pt x="3529782" y="3096532"/>
                    <a:pt x="3531278" y="3094887"/>
                  </a:cubicBezTo>
                  <a:lnTo>
                    <a:pt x="3532998" y="3092794"/>
                  </a:lnTo>
                  <a:cubicBezTo>
                    <a:pt x="3534045" y="3091597"/>
                    <a:pt x="3534942" y="3090400"/>
                    <a:pt x="3535764" y="3089204"/>
                  </a:cubicBezTo>
                  <a:cubicBezTo>
                    <a:pt x="3535914" y="3088980"/>
                    <a:pt x="3536139" y="3088681"/>
                    <a:pt x="3536288" y="3088456"/>
                  </a:cubicBezTo>
                  <a:cubicBezTo>
                    <a:pt x="3536736" y="3087783"/>
                    <a:pt x="3537186" y="3087185"/>
                    <a:pt x="3537559" y="3086587"/>
                  </a:cubicBezTo>
                  <a:cubicBezTo>
                    <a:pt x="3537858" y="3086063"/>
                    <a:pt x="3538233" y="3085615"/>
                    <a:pt x="3538532" y="3085091"/>
                  </a:cubicBezTo>
                  <a:cubicBezTo>
                    <a:pt x="3538606" y="3084941"/>
                    <a:pt x="3538606" y="3084867"/>
                    <a:pt x="3538681" y="3084718"/>
                  </a:cubicBezTo>
                  <a:cubicBezTo>
                    <a:pt x="3529708" y="3070435"/>
                    <a:pt x="3507050" y="3044113"/>
                    <a:pt x="3462184" y="3044113"/>
                  </a:cubicBezTo>
                  <a:cubicBezTo>
                    <a:pt x="3448276" y="3044113"/>
                    <a:pt x="3437059" y="3032822"/>
                    <a:pt x="3437059" y="3018988"/>
                  </a:cubicBezTo>
                  <a:cubicBezTo>
                    <a:pt x="3437059" y="2974496"/>
                    <a:pt x="3411560" y="2951988"/>
                    <a:pt x="3396455" y="2942566"/>
                  </a:cubicBezTo>
                  <a:close/>
                  <a:moveTo>
                    <a:pt x="2213555" y="2942491"/>
                  </a:moveTo>
                  <a:cubicBezTo>
                    <a:pt x="2199198" y="2951540"/>
                    <a:pt x="2172876" y="2974196"/>
                    <a:pt x="2172876" y="3019063"/>
                  </a:cubicBezTo>
                  <a:cubicBezTo>
                    <a:pt x="2172876" y="3032972"/>
                    <a:pt x="2161585" y="3044188"/>
                    <a:pt x="2147751" y="3044188"/>
                  </a:cubicBezTo>
                  <a:cubicBezTo>
                    <a:pt x="2121803" y="3044188"/>
                    <a:pt x="2100117" y="3052788"/>
                    <a:pt x="2083442" y="3069612"/>
                  </a:cubicBezTo>
                  <a:cubicBezTo>
                    <a:pt x="2078058" y="3075071"/>
                    <a:pt x="2074095" y="3080455"/>
                    <a:pt x="2071328" y="3084867"/>
                  </a:cubicBezTo>
                  <a:cubicBezTo>
                    <a:pt x="2074095" y="3089204"/>
                    <a:pt x="2078058" y="3094663"/>
                    <a:pt x="2083442" y="3100121"/>
                  </a:cubicBezTo>
                  <a:cubicBezTo>
                    <a:pt x="2100117" y="3116947"/>
                    <a:pt x="2121728" y="3125471"/>
                    <a:pt x="2147751" y="3125471"/>
                  </a:cubicBezTo>
                  <a:cubicBezTo>
                    <a:pt x="2161659" y="3125471"/>
                    <a:pt x="2172876" y="3136763"/>
                    <a:pt x="2172876" y="3150596"/>
                  </a:cubicBezTo>
                  <a:cubicBezTo>
                    <a:pt x="2172876" y="3176619"/>
                    <a:pt x="2181400" y="3198229"/>
                    <a:pt x="2198300" y="3214904"/>
                  </a:cubicBezTo>
                  <a:cubicBezTo>
                    <a:pt x="2203759" y="3220363"/>
                    <a:pt x="2209292" y="3224327"/>
                    <a:pt x="2213629" y="3227093"/>
                  </a:cubicBezTo>
                  <a:cubicBezTo>
                    <a:pt x="2228061" y="3218045"/>
                    <a:pt x="2254234" y="3195388"/>
                    <a:pt x="2254234" y="3150596"/>
                  </a:cubicBezTo>
                  <a:cubicBezTo>
                    <a:pt x="2254234" y="3136687"/>
                    <a:pt x="2265450" y="3125471"/>
                    <a:pt x="2279283" y="3125471"/>
                  </a:cubicBezTo>
                  <a:cubicBezTo>
                    <a:pt x="2305381" y="3125396"/>
                    <a:pt x="2326992" y="3116871"/>
                    <a:pt x="2343592" y="3100047"/>
                  </a:cubicBezTo>
                  <a:cubicBezTo>
                    <a:pt x="2349051" y="3094588"/>
                    <a:pt x="2353014" y="3089129"/>
                    <a:pt x="2355855" y="3084718"/>
                  </a:cubicBezTo>
                  <a:cubicBezTo>
                    <a:pt x="2346807" y="3070360"/>
                    <a:pt x="2324225" y="3044113"/>
                    <a:pt x="2279359" y="3044113"/>
                  </a:cubicBezTo>
                  <a:cubicBezTo>
                    <a:pt x="2265450" y="3044113"/>
                    <a:pt x="2254234" y="3032822"/>
                    <a:pt x="2254234" y="3018988"/>
                  </a:cubicBezTo>
                  <a:cubicBezTo>
                    <a:pt x="2254234" y="2974346"/>
                    <a:pt x="2228659" y="2951839"/>
                    <a:pt x="2213555" y="2942491"/>
                  </a:cubicBezTo>
                  <a:close/>
                  <a:moveTo>
                    <a:pt x="1030430" y="2942491"/>
                  </a:moveTo>
                  <a:cubicBezTo>
                    <a:pt x="1016147" y="2951464"/>
                    <a:pt x="989826" y="2974122"/>
                    <a:pt x="989826" y="3018988"/>
                  </a:cubicBezTo>
                  <a:cubicBezTo>
                    <a:pt x="989826" y="3032897"/>
                    <a:pt x="978535" y="3044113"/>
                    <a:pt x="964701" y="3044113"/>
                  </a:cubicBezTo>
                  <a:cubicBezTo>
                    <a:pt x="938753" y="3044113"/>
                    <a:pt x="917068" y="3052713"/>
                    <a:pt x="900392" y="3069538"/>
                  </a:cubicBezTo>
                  <a:cubicBezTo>
                    <a:pt x="895008" y="3074996"/>
                    <a:pt x="891045" y="3080455"/>
                    <a:pt x="888279" y="3084792"/>
                  </a:cubicBezTo>
                  <a:cubicBezTo>
                    <a:pt x="891045" y="3089129"/>
                    <a:pt x="895008" y="3094588"/>
                    <a:pt x="900392" y="3100047"/>
                  </a:cubicBezTo>
                  <a:cubicBezTo>
                    <a:pt x="917142" y="3116947"/>
                    <a:pt x="938753" y="3125471"/>
                    <a:pt x="964776" y="3125471"/>
                  </a:cubicBezTo>
                  <a:cubicBezTo>
                    <a:pt x="978684" y="3125471"/>
                    <a:pt x="989901" y="3136763"/>
                    <a:pt x="989901" y="3150596"/>
                  </a:cubicBezTo>
                  <a:cubicBezTo>
                    <a:pt x="989901" y="3176619"/>
                    <a:pt x="998500" y="3198304"/>
                    <a:pt x="1015325" y="3214979"/>
                  </a:cubicBezTo>
                  <a:cubicBezTo>
                    <a:pt x="1020784" y="3220363"/>
                    <a:pt x="1026242" y="3224327"/>
                    <a:pt x="1030580" y="3227093"/>
                  </a:cubicBezTo>
                  <a:cubicBezTo>
                    <a:pt x="1034917" y="3224327"/>
                    <a:pt x="1040375" y="3220363"/>
                    <a:pt x="1045834" y="3214979"/>
                  </a:cubicBezTo>
                  <a:cubicBezTo>
                    <a:pt x="1062734" y="3198229"/>
                    <a:pt x="1071259" y="3176619"/>
                    <a:pt x="1071259" y="3150596"/>
                  </a:cubicBezTo>
                  <a:cubicBezTo>
                    <a:pt x="1071259" y="3136687"/>
                    <a:pt x="1082475" y="3125471"/>
                    <a:pt x="1096308" y="3125471"/>
                  </a:cubicBezTo>
                  <a:cubicBezTo>
                    <a:pt x="1122406" y="3125396"/>
                    <a:pt x="1144091" y="3116871"/>
                    <a:pt x="1160691" y="3100047"/>
                  </a:cubicBezTo>
                  <a:cubicBezTo>
                    <a:pt x="1166151" y="3094588"/>
                    <a:pt x="1170188" y="3089129"/>
                    <a:pt x="1172731" y="3084643"/>
                  </a:cubicBezTo>
                  <a:cubicBezTo>
                    <a:pt x="1163758" y="3070360"/>
                    <a:pt x="1141100" y="3044039"/>
                    <a:pt x="1096234" y="3044039"/>
                  </a:cubicBezTo>
                  <a:cubicBezTo>
                    <a:pt x="1082326" y="3044039"/>
                    <a:pt x="1071109" y="3032822"/>
                    <a:pt x="1071109" y="3018988"/>
                  </a:cubicBezTo>
                  <a:cubicBezTo>
                    <a:pt x="1071109" y="2974346"/>
                    <a:pt x="1045535" y="2951839"/>
                    <a:pt x="1030430" y="2942491"/>
                  </a:cubicBezTo>
                  <a:close/>
                  <a:moveTo>
                    <a:pt x="2808930" y="2906747"/>
                  </a:moveTo>
                  <a:cubicBezTo>
                    <a:pt x="2795545" y="2922974"/>
                    <a:pt x="2784030" y="2940547"/>
                    <a:pt x="2774608" y="2959316"/>
                  </a:cubicBezTo>
                  <a:cubicBezTo>
                    <a:pt x="2769000" y="2970458"/>
                    <a:pt x="2756138" y="2975767"/>
                    <a:pt x="2744323" y="2971878"/>
                  </a:cubicBezTo>
                  <a:cubicBezTo>
                    <a:pt x="2724283" y="2965223"/>
                    <a:pt x="2703719" y="2960961"/>
                    <a:pt x="2682931" y="2958942"/>
                  </a:cubicBezTo>
                  <a:cubicBezTo>
                    <a:pt x="2684950" y="2979805"/>
                    <a:pt x="2689287" y="3000369"/>
                    <a:pt x="2695867" y="3020334"/>
                  </a:cubicBezTo>
                  <a:cubicBezTo>
                    <a:pt x="2699756" y="3032149"/>
                    <a:pt x="2694372" y="3045011"/>
                    <a:pt x="2683230" y="3050619"/>
                  </a:cubicBezTo>
                  <a:cubicBezTo>
                    <a:pt x="2664610" y="3059966"/>
                    <a:pt x="2647038" y="3071407"/>
                    <a:pt x="2630736" y="3084867"/>
                  </a:cubicBezTo>
                  <a:cubicBezTo>
                    <a:pt x="2646888" y="3098177"/>
                    <a:pt x="2664535" y="3109693"/>
                    <a:pt x="2683305" y="3119115"/>
                  </a:cubicBezTo>
                  <a:cubicBezTo>
                    <a:pt x="2694446" y="3124723"/>
                    <a:pt x="2699756" y="3137585"/>
                    <a:pt x="2695867" y="3149400"/>
                  </a:cubicBezTo>
                  <a:cubicBezTo>
                    <a:pt x="2689287" y="3169365"/>
                    <a:pt x="2684950" y="3189929"/>
                    <a:pt x="2682931" y="3210792"/>
                  </a:cubicBezTo>
                  <a:cubicBezTo>
                    <a:pt x="2703719" y="3208848"/>
                    <a:pt x="2724283" y="3204510"/>
                    <a:pt x="2744323" y="3197855"/>
                  </a:cubicBezTo>
                  <a:cubicBezTo>
                    <a:pt x="2746865" y="3196958"/>
                    <a:pt x="2749558" y="3196584"/>
                    <a:pt x="2752174" y="3196584"/>
                  </a:cubicBezTo>
                  <a:cubicBezTo>
                    <a:pt x="2761446" y="3196584"/>
                    <a:pt x="2770271" y="3201744"/>
                    <a:pt x="2774608" y="3210418"/>
                  </a:cubicBezTo>
                  <a:cubicBezTo>
                    <a:pt x="2784104" y="3229187"/>
                    <a:pt x="2795545" y="3246835"/>
                    <a:pt x="2808930" y="3262986"/>
                  </a:cubicBezTo>
                  <a:cubicBezTo>
                    <a:pt x="2822241" y="3246760"/>
                    <a:pt x="2833756" y="3229187"/>
                    <a:pt x="2843103" y="3210418"/>
                  </a:cubicBezTo>
                  <a:cubicBezTo>
                    <a:pt x="2848712" y="3199276"/>
                    <a:pt x="2861648" y="3193967"/>
                    <a:pt x="2873463" y="3197855"/>
                  </a:cubicBezTo>
                  <a:cubicBezTo>
                    <a:pt x="2893354" y="3204510"/>
                    <a:pt x="2913918" y="3208848"/>
                    <a:pt x="2934855" y="3210867"/>
                  </a:cubicBezTo>
                  <a:cubicBezTo>
                    <a:pt x="2932836" y="3190004"/>
                    <a:pt x="2928499" y="3169440"/>
                    <a:pt x="2921844" y="3149474"/>
                  </a:cubicBezTo>
                  <a:cubicBezTo>
                    <a:pt x="2917880" y="3137660"/>
                    <a:pt x="2923265" y="3124723"/>
                    <a:pt x="2934407" y="3119115"/>
                  </a:cubicBezTo>
                  <a:cubicBezTo>
                    <a:pt x="2953251" y="3109693"/>
                    <a:pt x="2970823" y="3098177"/>
                    <a:pt x="2986974" y="3084867"/>
                  </a:cubicBezTo>
                  <a:cubicBezTo>
                    <a:pt x="2970748" y="3071482"/>
                    <a:pt x="2953176" y="3060041"/>
                    <a:pt x="2934407" y="3050619"/>
                  </a:cubicBezTo>
                  <a:cubicBezTo>
                    <a:pt x="2923265" y="3045011"/>
                    <a:pt x="2917956" y="3032149"/>
                    <a:pt x="2921844" y="3020334"/>
                  </a:cubicBezTo>
                  <a:cubicBezTo>
                    <a:pt x="2928499" y="3000294"/>
                    <a:pt x="2932836" y="2979730"/>
                    <a:pt x="2934855" y="2958942"/>
                  </a:cubicBezTo>
                  <a:cubicBezTo>
                    <a:pt x="2914068" y="2960887"/>
                    <a:pt x="2893504" y="2965223"/>
                    <a:pt x="2873389" y="2971878"/>
                  </a:cubicBezTo>
                  <a:cubicBezTo>
                    <a:pt x="2861574" y="2975767"/>
                    <a:pt x="2848712" y="2970383"/>
                    <a:pt x="2843103" y="2959241"/>
                  </a:cubicBezTo>
                  <a:cubicBezTo>
                    <a:pt x="2833756" y="2940547"/>
                    <a:pt x="2822316" y="2922974"/>
                    <a:pt x="2808930" y="2906747"/>
                  </a:cubicBezTo>
                  <a:close/>
                  <a:moveTo>
                    <a:pt x="5174582" y="2906673"/>
                  </a:moveTo>
                  <a:cubicBezTo>
                    <a:pt x="5161272" y="2922824"/>
                    <a:pt x="5149756" y="2940472"/>
                    <a:pt x="5140334" y="2959241"/>
                  </a:cubicBezTo>
                  <a:cubicBezTo>
                    <a:pt x="5134726" y="2970383"/>
                    <a:pt x="5121864" y="2975692"/>
                    <a:pt x="5110050" y="2971804"/>
                  </a:cubicBezTo>
                  <a:cubicBezTo>
                    <a:pt x="5090009" y="2965149"/>
                    <a:pt x="5069445" y="2960887"/>
                    <a:pt x="5048656" y="2958867"/>
                  </a:cubicBezTo>
                  <a:cubicBezTo>
                    <a:pt x="5050602" y="2979730"/>
                    <a:pt x="5054938" y="3000294"/>
                    <a:pt x="5061593" y="3020260"/>
                  </a:cubicBezTo>
                  <a:cubicBezTo>
                    <a:pt x="5065556" y="3032074"/>
                    <a:pt x="5060172" y="3045011"/>
                    <a:pt x="5049030" y="3050619"/>
                  </a:cubicBezTo>
                  <a:cubicBezTo>
                    <a:pt x="5030261" y="3059966"/>
                    <a:pt x="5012689" y="3071482"/>
                    <a:pt x="4996462" y="3084867"/>
                  </a:cubicBezTo>
                  <a:cubicBezTo>
                    <a:pt x="5012539" y="3098177"/>
                    <a:pt x="5030112" y="3109618"/>
                    <a:pt x="5049030" y="3119115"/>
                  </a:cubicBezTo>
                  <a:cubicBezTo>
                    <a:pt x="5060172" y="3124723"/>
                    <a:pt x="5065482" y="3137585"/>
                    <a:pt x="5061593" y="3149400"/>
                  </a:cubicBezTo>
                  <a:cubicBezTo>
                    <a:pt x="5055012" y="3169440"/>
                    <a:pt x="5050676" y="3190004"/>
                    <a:pt x="5048656" y="3210792"/>
                  </a:cubicBezTo>
                  <a:cubicBezTo>
                    <a:pt x="5069370" y="3208848"/>
                    <a:pt x="5089934" y="3204510"/>
                    <a:pt x="5110050" y="3197855"/>
                  </a:cubicBezTo>
                  <a:cubicBezTo>
                    <a:pt x="5112666" y="3196958"/>
                    <a:pt x="5115284" y="3196584"/>
                    <a:pt x="5117900" y="3196584"/>
                  </a:cubicBezTo>
                  <a:cubicBezTo>
                    <a:pt x="5127173" y="3196584"/>
                    <a:pt x="5135996" y="3201744"/>
                    <a:pt x="5140334" y="3210418"/>
                  </a:cubicBezTo>
                  <a:cubicBezTo>
                    <a:pt x="5149831" y="3229262"/>
                    <a:pt x="5161272" y="3246909"/>
                    <a:pt x="5174582" y="3262986"/>
                  </a:cubicBezTo>
                  <a:cubicBezTo>
                    <a:pt x="5187892" y="3246835"/>
                    <a:pt x="5199408" y="3229187"/>
                    <a:pt x="5208830" y="3210418"/>
                  </a:cubicBezTo>
                  <a:cubicBezTo>
                    <a:pt x="5214438" y="3199276"/>
                    <a:pt x="5227374" y="3193892"/>
                    <a:pt x="5239189" y="3197855"/>
                  </a:cubicBezTo>
                  <a:cubicBezTo>
                    <a:pt x="5259154" y="3204510"/>
                    <a:pt x="5279718" y="3208848"/>
                    <a:pt x="5300581" y="3210867"/>
                  </a:cubicBezTo>
                  <a:cubicBezTo>
                    <a:pt x="5298637" y="3190004"/>
                    <a:pt x="5294300" y="3169440"/>
                    <a:pt x="5287644" y="3149474"/>
                  </a:cubicBezTo>
                  <a:cubicBezTo>
                    <a:pt x="5283756" y="3137660"/>
                    <a:pt x="5289066" y="3124723"/>
                    <a:pt x="5300207" y="3119115"/>
                  </a:cubicBezTo>
                  <a:cubicBezTo>
                    <a:pt x="5319052" y="3109693"/>
                    <a:pt x="5336624" y="3098177"/>
                    <a:pt x="5352701" y="3084792"/>
                  </a:cubicBezTo>
                  <a:cubicBezTo>
                    <a:pt x="5336474" y="3071407"/>
                    <a:pt x="5318826" y="3059966"/>
                    <a:pt x="5300132" y="3050545"/>
                  </a:cubicBezTo>
                  <a:cubicBezTo>
                    <a:pt x="5288991" y="3044936"/>
                    <a:pt x="5283682" y="3032074"/>
                    <a:pt x="5287570" y="3020260"/>
                  </a:cubicBezTo>
                  <a:cubicBezTo>
                    <a:pt x="5294150" y="3000219"/>
                    <a:pt x="5298488" y="2979655"/>
                    <a:pt x="5300506" y="2958867"/>
                  </a:cubicBezTo>
                  <a:cubicBezTo>
                    <a:pt x="5279793" y="2960812"/>
                    <a:pt x="5259230" y="2965149"/>
                    <a:pt x="5239114" y="2971804"/>
                  </a:cubicBezTo>
                  <a:cubicBezTo>
                    <a:pt x="5227300" y="2975692"/>
                    <a:pt x="5214438" y="2970383"/>
                    <a:pt x="5208830" y="2959241"/>
                  </a:cubicBezTo>
                  <a:cubicBezTo>
                    <a:pt x="5199482" y="2940472"/>
                    <a:pt x="5187967" y="2922900"/>
                    <a:pt x="5174582" y="2906673"/>
                  </a:cubicBezTo>
                  <a:close/>
                  <a:moveTo>
                    <a:pt x="442906" y="2906673"/>
                  </a:moveTo>
                  <a:cubicBezTo>
                    <a:pt x="429595" y="2922824"/>
                    <a:pt x="418080" y="2940472"/>
                    <a:pt x="408657" y="2959241"/>
                  </a:cubicBezTo>
                  <a:cubicBezTo>
                    <a:pt x="403050" y="2970383"/>
                    <a:pt x="390188" y="2975692"/>
                    <a:pt x="378373" y="2971804"/>
                  </a:cubicBezTo>
                  <a:cubicBezTo>
                    <a:pt x="358333" y="2965223"/>
                    <a:pt x="337769" y="2960887"/>
                    <a:pt x="316981" y="2958867"/>
                  </a:cubicBezTo>
                  <a:cubicBezTo>
                    <a:pt x="318925" y="2979730"/>
                    <a:pt x="323262" y="3000294"/>
                    <a:pt x="329917" y="3020260"/>
                  </a:cubicBezTo>
                  <a:cubicBezTo>
                    <a:pt x="333880" y="3032074"/>
                    <a:pt x="328496" y="3045011"/>
                    <a:pt x="317355" y="3050619"/>
                  </a:cubicBezTo>
                  <a:cubicBezTo>
                    <a:pt x="298585" y="3059966"/>
                    <a:pt x="281014" y="3071482"/>
                    <a:pt x="264786" y="3084867"/>
                  </a:cubicBezTo>
                  <a:cubicBezTo>
                    <a:pt x="280864" y="3098177"/>
                    <a:pt x="298436" y="3109618"/>
                    <a:pt x="317355" y="3119115"/>
                  </a:cubicBezTo>
                  <a:cubicBezTo>
                    <a:pt x="328496" y="3124723"/>
                    <a:pt x="333806" y="3137585"/>
                    <a:pt x="329917" y="3149400"/>
                  </a:cubicBezTo>
                  <a:cubicBezTo>
                    <a:pt x="323337" y="3169440"/>
                    <a:pt x="319001" y="3190004"/>
                    <a:pt x="316981" y="3210792"/>
                  </a:cubicBezTo>
                  <a:cubicBezTo>
                    <a:pt x="337694" y="3208848"/>
                    <a:pt x="358258" y="3204510"/>
                    <a:pt x="378373" y="3197855"/>
                  </a:cubicBezTo>
                  <a:cubicBezTo>
                    <a:pt x="380990" y="3196958"/>
                    <a:pt x="383608" y="3196584"/>
                    <a:pt x="386224" y="3196584"/>
                  </a:cubicBezTo>
                  <a:cubicBezTo>
                    <a:pt x="395497" y="3196584"/>
                    <a:pt x="404321" y="3201744"/>
                    <a:pt x="408657" y="3210418"/>
                  </a:cubicBezTo>
                  <a:cubicBezTo>
                    <a:pt x="418155" y="3229262"/>
                    <a:pt x="429595" y="3246909"/>
                    <a:pt x="442906" y="3262986"/>
                  </a:cubicBezTo>
                  <a:cubicBezTo>
                    <a:pt x="456216" y="3246835"/>
                    <a:pt x="467732" y="3229187"/>
                    <a:pt x="477153" y="3210418"/>
                  </a:cubicBezTo>
                  <a:cubicBezTo>
                    <a:pt x="482762" y="3199276"/>
                    <a:pt x="495698" y="3193892"/>
                    <a:pt x="507513" y="3197855"/>
                  </a:cubicBezTo>
                  <a:cubicBezTo>
                    <a:pt x="527404" y="3204510"/>
                    <a:pt x="547967" y="3208848"/>
                    <a:pt x="568905" y="3210867"/>
                  </a:cubicBezTo>
                  <a:cubicBezTo>
                    <a:pt x="566961" y="3190004"/>
                    <a:pt x="562624" y="3169440"/>
                    <a:pt x="555969" y="3149474"/>
                  </a:cubicBezTo>
                  <a:cubicBezTo>
                    <a:pt x="552080" y="3137660"/>
                    <a:pt x="557390" y="3124723"/>
                    <a:pt x="568531" y="3119115"/>
                  </a:cubicBezTo>
                  <a:cubicBezTo>
                    <a:pt x="587375" y="3109693"/>
                    <a:pt x="604948" y="3098177"/>
                    <a:pt x="621025" y="3084867"/>
                  </a:cubicBezTo>
                  <a:cubicBezTo>
                    <a:pt x="604798" y="3071482"/>
                    <a:pt x="587151" y="3060041"/>
                    <a:pt x="568457" y="3050619"/>
                  </a:cubicBezTo>
                  <a:cubicBezTo>
                    <a:pt x="557314" y="3045011"/>
                    <a:pt x="552006" y="3032149"/>
                    <a:pt x="555894" y="3020334"/>
                  </a:cubicBezTo>
                  <a:cubicBezTo>
                    <a:pt x="562475" y="3000219"/>
                    <a:pt x="566811" y="2979655"/>
                    <a:pt x="568830" y="2958867"/>
                  </a:cubicBezTo>
                  <a:cubicBezTo>
                    <a:pt x="548042" y="2960812"/>
                    <a:pt x="527479" y="2965149"/>
                    <a:pt x="507439" y="2971804"/>
                  </a:cubicBezTo>
                  <a:cubicBezTo>
                    <a:pt x="495623" y="2975692"/>
                    <a:pt x="482762" y="2970383"/>
                    <a:pt x="477153" y="2959241"/>
                  </a:cubicBezTo>
                  <a:cubicBezTo>
                    <a:pt x="467806" y="2940472"/>
                    <a:pt x="456291" y="2922900"/>
                    <a:pt x="442906" y="2906673"/>
                  </a:cubicBezTo>
                  <a:close/>
                  <a:moveTo>
                    <a:pt x="3991756" y="2906598"/>
                  </a:moveTo>
                  <a:cubicBezTo>
                    <a:pt x="3978446" y="2922750"/>
                    <a:pt x="3966930" y="2940397"/>
                    <a:pt x="3957508" y="2959166"/>
                  </a:cubicBezTo>
                  <a:cubicBezTo>
                    <a:pt x="3951900" y="2970308"/>
                    <a:pt x="3939038" y="2975617"/>
                    <a:pt x="3927223" y="2971729"/>
                  </a:cubicBezTo>
                  <a:cubicBezTo>
                    <a:pt x="3907183" y="2965149"/>
                    <a:pt x="3886544" y="2960812"/>
                    <a:pt x="3865756" y="2958793"/>
                  </a:cubicBezTo>
                  <a:cubicBezTo>
                    <a:pt x="3867775" y="2979730"/>
                    <a:pt x="3872113" y="3000294"/>
                    <a:pt x="3878768" y="3020185"/>
                  </a:cubicBezTo>
                  <a:cubicBezTo>
                    <a:pt x="3882731" y="3031999"/>
                    <a:pt x="3877347" y="3044936"/>
                    <a:pt x="3866205" y="3050545"/>
                  </a:cubicBezTo>
                  <a:cubicBezTo>
                    <a:pt x="3847436" y="3059892"/>
                    <a:pt x="3829864" y="3071407"/>
                    <a:pt x="3813636" y="3084792"/>
                  </a:cubicBezTo>
                  <a:cubicBezTo>
                    <a:pt x="3829714" y="3098102"/>
                    <a:pt x="3847361" y="3109544"/>
                    <a:pt x="3866205" y="3119040"/>
                  </a:cubicBezTo>
                  <a:cubicBezTo>
                    <a:pt x="3877347" y="3124648"/>
                    <a:pt x="3882656" y="3137510"/>
                    <a:pt x="3878768" y="3149325"/>
                  </a:cubicBezTo>
                  <a:cubicBezTo>
                    <a:pt x="3872113" y="3169440"/>
                    <a:pt x="3867775" y="3190004"/>
                    <a:pt x="3865756" y="3210792"/>
                  </a:cubicBezTo>
                  <a:cubicBezTo>
                    <a:pt x="3886544" y="3208848"/>
                    <a:pt x="3907108" y="3204510"/>
                    <a:pt x="3927223" y="3197855"/>
                  </a:cubicBezTo>
                  <a:cubicBezTo>
                    <a:pt x="3929841" y="3196958"/>
                    <a:pt x="3932457" y="3196584"/>
                    <a:pt x="3935075" y="3196584"/>
                  </a:cubicBezTo>
                  <a:cubicBezTo>
                    <a:pt x="3944347" y="3196584"/>
                    <a:pt x="3953171" y="3201744"/>
                    <a:pt x="3957508" y="3210418"/>
                  </a:cubicBezTo>
                  <a:cubicBezTo>
                    <a:pt x="3967005" y="3229262"/>
                    <a:pt x="3978446" y="3246909"/>
                    <a:pt x="3991756" y="3262986"/>
                  </a:cubicBezTo>
                  <a:cubicBezTo>
                    <a:pt x="4005066" y="3246835"/>
                    <a:pt x="4016582" y="3229187"/>
                    <a:pt x="4026004" y="3210418"/>
                  </a:cubicBezTo>
                  <a:cubicBezTo>
                    <a:pt x="4031612" y="3199276"/>
                    <a:pt x="4044548" y="3193892"/>
                    <a:pt x="4056364" y="3197855"/>
                  </a:cubicBezTo>
                  <a:cubicBezTo>
                    <a:pt x="4076180" y="3204510"/>
                    <a:pt x="4096744" y="3208848"/>
                    <a:pt x="4117681" y="3210867"/>
                  </a:cubicBezTo>
                  <a:cubicBezTo>
                    <a:pt x="4115662" y="3189929"/>
                    <a:pt x="4111325" y="3169291"/>
                    <a:pt x="4104745" y="3149474"/>
                  </a:cubicBezTo>
                  <a:cubicBezTo>
                    <a:pt x="4100856" y="3137660"/>
                    <a:pt x="4106165" y="3124723"/>
                    <a:pt x="4117307" y="3119115"/>
                  </a:cubicBezTo>
                  <a:cubicBezTo>
                    <a:pt x="4136151" y="3109693"/>
                    <a:pt x="4153723" y="3098177"/>
                    <a:pt x="4169875" y="3084718"/>
                  </a:cubicBezTo>
                  <a:cubicBezTo>
                    <a:pt x="4153649" y="3071332"/>
                    <a:pt x="4136001" y="3059892"/>
                    <a:pt x="4117307" y="3050469"/>
                  </a:cubicBezTo>
                  <a:cubicBezTo>
                    <a:pt x="4106165" y="3044862"/>
                    <a:pt x="4100856" y="3031999"/>
                    <a:pt x="4104745" y="3020185"/>
                  </a:cubicBezTo>
                  <a:cubicBezTo>
                    <a:pt x="4111325" y="3000219"/>
                    <a:pt x="4115662" y="2979655"/>
                    <a:pt x="4117681" y="2958793"/>
                  </a:cubicBezTo>
                  <a:cubicBezTo>
                    <a:pt x="4096892" y="2960737"/>
                    <a:pt x="4076330" y="2965074"/>
                    <a:pt x="4056288" y="2971729"/>
                  </a:cubicBezTo>
                  <a:cubicBezTo>
                    <a:pt x="4044474" y="2975617"/>
                    <a:pt x="4031612" y="2970308"/>
                    <a:pt x="4026004" y="2959166"/>
                  </a:cubicBezTo>
                  <a:cubicBezTo>
                    <a:pt x="4016657" y="2940397"/>
                    <a:pt x="4005142" y="2922824"/>
                    <a:pt x="3991756" y="2906598"/>
                  </a:cubicBezTo>
                  <a:close/>
                  <a:moveTo>
                    <a:pt x="1625881" y="2906598"/>
                  </a:moveTo>
                  <a:cubicBezTo>
                    <a:pt x="1612495" y="2922824"/>
                    <a:pt x="1601055" y="2940472"/>
                    <a:pt x="1591632" y="2959166"/>
                  </a:cubicBezTo>
                  <a:cubicBezTo>
                    <a:pt x="1586025" y="2970308"/>
                    <a:pt x="1573163" y="2975617"/>
                    <a:pt x="1561348" y="2971729"/>
                  </a:cubicBezTo>
                  <a:cubicBezTo>
                    <a:pt x="1541308" y="2965074"/>
                    <a:pt x="1520744" y="2960812"/>
                    <a:pt x="1499956" y="2958793"/>
                  </a:cubicBezTo>
                  <a:cubicBezTo>
                    <a:pt x="1501900" y="2979655"/>
                    <a:pt x="1506237" y="3000219"/>
                    <a:pt x="1512892" y="3020185"/>
                  </a:cubicBezTo>
                  <a:cubicBezTo>
                    <a:pt x="1516855" y="3031999"/>
                    <a:pt x="1511471" y="3044936"/>
                    <a:pt x="1500330" y="3050545"/>
                  </a:cubicBezTo>
                  <a:cubicBezTo>
                    <a:pt x="1481560" y="3059892"/>
                    <a:pt x="1463988" y="3071407"/>
                    <a:pt x="1447761" y="3084792"/>
                  </a:cubicBezTo>
                  <a:cubicBezTo>
                    <a:pt x="1463838" y="3098102"/>
                    <a:pt x="1481411" y="3109544"/>
                    <a:pt x="1500330" y="3119040"/>
                  </a:cubicBezTo>
                  <a:cubicBezTo>
                    <a:pt x="1511471" y="3124648"/>
                    <a:pt x="1516781" y="3137510"/>
                    <a:pt x="1512892" y="3149325"/>
                  </a:cubicBezTo>
                  <a:cubicBezTo>
                    <a:pt x="1506312" y="3169440"/>
                    <a:pt x="1501975" y="3190004"/>
                    <a:pt x="1499956" y="3210792"/>
                  </a:cubicBezTo>
                  <a:cubicBezTo>
                    <a:pt x="1520744" y="3208848"/>
                    <a:pt x="1541308" y="3204510"/>
                    <a:pt x="1561348" y="3197855"/>
                  </a:cubicBezTo>
                  <a:cubicBezTo>
                    <a:pt x="1563891" y="3196958"/>
                    <a:pt x="1566583" y="3196584"/>
                    <a:pt x="1569199" y="3196584"/>
                  </a:cubicBezTo>
                  <a:cubicBezTo>
                    <a:pt x="1578472" y="3196584"/>
                    <a:pt x="1587296" y="3201744"/>
                    <a:pt x="1591632" y="3210418"/>
                  </a:cubicBezTo>
                  <a:cubicBezTo>
                    <a:pt x="1601055" y="3229187"/>
                    <a:pt x="1612495" y="3246835"/>
                    <a:pt x="1625881" y="3262986"/>
                  </a:cubicBezTo>
                  <a:cubicBezTo>
                    <a:pt x="1639191" y="3246909"/>
                    <a:pt x="1650632" y="3229262"/>
                    <a:pt x="1660128" y="3210418"/>
                  </a:cubicBezTo>
                  <a:cubicBezTo>
                    <a:pt x="1665737" y="3199276"/>
                    <a:pt x="1678673" y="3193892"/>
                    <a:pt x="1690488" y="3197855"/>
                  </a:cubicBezTo>
                  <a:cubicBezTo>
                    <a:pt x="1710379" y="3204510"/>
                    <a:pt x="1730943" y="3208848"/>
                    <a:pt x="1751880" y="3210867"/>
                  </a:cubicBezTo>
                  <a:cubicBezTo>
                    <a:pt x="1749861" y="3189929"/>
                    <a:pt x="1745524" y="3169365"/>
                    <a:pt x="1738869" y="3149474"/>
                  </a:cubicBezTo>
                  <a:cubicBezTo>
                    <a:pt x="1734981" y="3137660"/>
                    <a:pt x="1740290" y="3124723"/>
                    <a:pt x="1751432" y="3119115"/>
                  </a:cubicBezTo>
                  <a:cubicBezTo>
                    <a:pt x="1770350" y="3109618"/>
                    <a:pt x="1787923" y="3098177"/>
                    <a:pt x="1804000" y="3084718"/>
                  </a:cubicBezTo>
                  <a:cubicBezTo>
                    <a:pt x="1787848" y="3071407"/>
                    <a:pt x="1770200" y="3059892"/>
                    <a:pt x="1751432" y="3050469"/>
                  </a:cubicBezTo>
                  <a:cubicBezTo>
                    <a:pt x="1740290" y="3044862"/>
                    <a:pt x="1734981" y="3031999"/>
                    <a:pt x="1738869" y="3020185"/>
                  </a:cubicBezTo>
                  <a:cubicBezTo>
                    <a:pt x="1745524" y="3000144"/>
                    <a:pt x="1749861" y="2979580"/>
                    <a:pt x="1751880" y="2958793"/>
                  </a:cubicBezTo>
                  <a:cubicBezTo>
                    <a:pt x="1731092" y="2960737"/>
                    <a:pt x="1710529" y="2965074"/>
                    <a:pt x="1690414" y="2971729"/>
                  </a:cubicBezTo>
                  <a:cubicBezTo>
                    <a:pt x="1678599" y="2975617"/>
                    <a:pt x="1665737" y="2970308"/>
                    <a:pt x="1660128" y="2959166"/>
                  </a:cubicBezTo>
                  <a:cubicBezTo>
                    <a:pt x="1650707" y="2940323"/>
                    <a:pt x="1639191" y="2922750"/>
                    <a:pt x="1625881" y="2906598"/>
                  </a:cubicBezTo>
                  <a:close/>
                  <a:moveTo>
                    <a:pt x="6250774" y="2826886"/>
                  </a:moveTo>
                  <a:cubicBezTo>
                    <a:pt x="6240232" y="2852908"/>
                    <a:pt x="6233726" y="2880575"/>
                    <a:pt x="6231408" y="2908617"/>
                  </a:cubicBezTo>
                  <a:cubicBezTo>
                    <a:pt x="6250626" y="2910113"/>
                    <a:pt x="6269768" y="2913254"/>
                    <a:pt x="6288537" y="2918189"/>
                  </a:cubicBezTo>
                  <a:cubicBezTo>
                    <a:pt x="6298333" y="2901513"/>
                    <a:pt x="6309699" y="2885810"/>
                    <a:pt x="6322262" y="2871004"/>
                  </a:cubicBezTo>
                  <a:cubicBezTo>
                    <a:pt x="6300802" y="2852834"/>
                    <a:pt x="6276648" y="2837878"/>
                    <a:pt x="6250774" y="2826886"/>
                  </a:cubicBezTo>
                  <a:close/>
                  <a:moveTo>
                    <a:pt x="5281513" y="2826886"/>
                  </a:moveTo>
                  <a:cubicBezTo>
                    <a:pt x="5255640" y="2837878"/>
                    <a:pt x="5231488" y="2852834"/>
                    <a:pt x="5210026" y="2871004"/>
                  </a:cubicBezTo>
                  <a:cubicBezTo>
                    <a:pt x="5222589" y="2885810"/>
                    <a:pt x="5233880" y="2901513"/>
                    <a:pt x="5243676" y="2918189"/>
                  </a:cubicBezTo>
                  <a:cubicBezTo>
                    <a:pt x="5262520" y="2913328"/>
                    <a:pt x="5281663" y="2910187"/>
                    <a:pt x="5300880" y="2908617"/>
                  </a:cubicBezTo>
                  <a:cubicBezTo>
                    <a:pt x="5298562" y="2880650"/>
                    <a:pt x="5292056" y="2852983"/>
                    <a:pt x="5281513" y="2826886"/>
                  </a:cubicBezTo>
                  <a:close/>
                  <a:moveTo>
                    <a:pt x="5067800" y="2826886"/>
                  </a:moveTo>
                  <a:cubicBezTo>
                    <a:pt x="5057256" y="2852908"/>
                    <a:pt x="5050750" y="2880575"/>
                    <a:pt x="5048433" y="2908617"/>
                  </a:cubicBezTo>
                  <a:cubicBezTo>
                    <a:pt x="5067725" y="2910113"/>
                    <a:pt x="5086868" y="2913254"/>
                    <a:pt x="5105638" y="2918189"/>
                  </a:cubicBezTo>
                  <a:cubicBezTo>
                    <a:pt x="5115432" y="2901513"/>
                    <a:pt x="5126724" y="2885735"/>
                    <a:pt x="5139286" y="2871004"/>
                  </a:cubicBezTo>
                  <a:cubicBezTo>
                    <a:pt x="5117826" y="2852834"/>
                    <a:pt x="5093598" y="2837878"/>
                    <a:pt x="5067800" y="2826886"/>
                  </a:cubicBezTo>
                  <a:close/>
                  <a:moveTo>
                    <a:pt x="4098613" y="2826886"/>
                  </a:moveTo>
                  <a:cubicBezTo>
                    <a:pt x="4072740" y="2837878"/>
                    <a:pt x="4048512" y="2852834"/>
                    <a:pt x="4027200" y="2871004"/>
                  </a:cubicBezTo>
                  <a:cubicBezTo>
                    <a:pt x="4039763" y="2885810"/>
                    <a:pt x="4051054" y="2901513"/>
                    <a:pt x="4060850" y="2918189"/>
                  </a:cubicBezTo>
                  <a:cubicBezTo>
                    <a:pt x="4079620" y="2913254"/>
                    <a:pt x="4098687" y="2910187"/>
                    <a:pt x="4117980" y="2908617"/>
                  </a:cubicBezTo>
                  <a:cubicBezTo>
                    <a:pt x="4115587" y="2880575"/>
                    <a:pt x="4109082" y="2852908"/>
                    <a:pt x="4098613" y="2826886"/>
                  </a:cubicBezTo>
                  <a:close/>
                  <a:moveTo>
                    <a:pt x="3884899" y="2826886"/>
                  </a:moveTo>
                  <a:cubicBezTo>
                    <a:pt x="3874356" y="2852908"/>
                    <a:pt x="3867851" y="2880575"/>
                    <a:pt x="3865532" y="2908617"/>
                  </a:cubicBezTo>
                  <a:cubicBezTo>
                    <a:pt x="3884824" y="2910113"/>
                    <a:pt x="3903968" y="2913254"/>
                    <a:pt x="3922737" y="2918189"/>
                  </a:cubicBezTo>
                  <a:cubicBezTo>
                    <a:pt x="3932533" y="2901513"/>
                    <a:pt x="3943824" y="2885735"/>
                    <a:pt x="3956386" y="2871004"/>
                  </a:cubicBezTo>
                  <a:cubicBezTo>
                    <a:pt x="3934926" y="2852834"/>
                    <a:pt x="3910698" y="2837878"/>
                    <a:pt x="3884899" y="2826886"/>
                  </a:cubicBezTo>
                  <a:close/>
                  <a:moveTo>
                    <a:pt x="2915712" y="2826886"/>
                  </a:moveTo>
                  <a:cubicBezTo>
                    <a:pt x="2889840" y="2837878"/>
                    <a:pt x="2865686" y="2852834"/>
                    <a:pt x="2844225" y="2871004"/>
                  </a:cubicBezTo>
                  <a:cubicBezTo>
                    <a:pt x="2856862" y="2885810"/>
                    <a:pt x="2868154" y="2901513"/>
                    <a:pt x="2877875" y="2918189"/>
                  </a:cubicBezTo>
                  <a:cubicBezTo>
                    <a:pt x="2896719" y="2913254"/>
                    <a:pt x="2915788" y="2910187"/>
                    <a:pt x="2935080" y="2908617"/>
                  </a:cubicBezTo>
                  <a:cubicBezTo>
                    <a:pt x="2932687" y="2880575"/>
                    <a:pt x="2926181" y="2852908"/>
                    <a:pt x="2915712" y="2826886"/>
                  </a:cubicBezTo>
                  <a:close/>
                  <a:moveTo>
                    <a:pt x="2701999" y="2826886"/>
                  </a:moveTo>
                  <a:cubicBezTo>
                    <a:pt x="2691456" y="2852908"/>
                    <a:pt x="2684950" y="2880575"/>
                    <a:pt x="2682632" y="2908617"/>
                  </a:cubicBezTo>
                  <a:cubicBezTo>
                    <a:pt x="2701850" y="2910113"/>
                    <a:pt x="2720992" y="2913254"/>
                    <a:pt x="2739762" y="2918189"/>
                  </a:cubicBezTo>
                  <a:cubicBezTo>
                    <a:pt x="2749558" y="2901513"/>
                    <a:pt x="2760848" y="2885810"/>
                    <a:pt x="2773486" y="2871004"/>
                  </a:cubicBezTo>
                  <a:cubicBezTo>
                    <a:pt x="2752025" y="2852834"/>
                    <a:pt x="2727872" y="2837878"/>
                    <a:pt x="2701999" y="2826886"/>
                  </a:cubicBezTo>
                  <a:close/>
                  <a:moveTo>
                    <a:pt x="1732737" y="2826886"/>
                  </a:moveTo>
                  <a:cubicBezTo>
                    <a:pt x="1706939" y="2837878"/>
                    <a:pt x="1682711" y="2852834"/>
                    <a:pt x="1661250" y="2871004"/>
                  </a:cubicBezTo>
                  <a:cubicBezTo>
                    <a:pt x="1673813" y="2885735"/>
                    <a:pt x="1685104" y="2901438"/>
                    <a:pt x="1694900" y="2918189"/>
                  </a:cubicBezTo>
                  <a:cubicBezTo>
                    <a:pt x="1713669" y="2913328"/>
                    <a:pt x="1732812" y="2910187"/>
                    <a:pt x="1752105" y="2908617"/>
                  </a:cubicBezTo>
                  <a:cubicBezTo>
                    <a:pt x="1749786" y="2880575"/>
                    <a:pt x="1743206" y="2852908"/>
                    <a:pt x="1732737" y="2826886"/>
                  </a:cubicBezTo>
                  <a:close/>
                  <a:moveTo>
                    <a:pt x="1519024" y="2826886"/>
                  </a:moveTo>
                  <a:cubicBezTo>
                    <a:pt x="1508480" y="2852983"/>
                    <a:pt x="1501975" y="2880650"/>
                    <a:pt x="1499657" y="2908617"/>
                  </a:cubicBezTo>
                  <a:cubicBezTo>
                    <a:pt x="1518949" y="2910113"/>
                    <a:pt x="1538092" y="2913254"/>
                    <a:pt x="1556861" y="2918189"/>
                  </a:cubicBezTo>
                  <a:cubicBezTo>
                    <a:pt x="1566583" y="2901513"/>
                    <a:pt x="1577949" y="2885810"/>
                    <a:pt x="1590511" y="2871004"/>
                  </a:cubicBezTo>
                  <a:cubicBezTo>
                    <a:pt x="1569050" y="2852834"/>
                    <a:pt x="1544897" y="2837878"/>
                    <a:pt x="1519024" y="2826886"/>
                  </a:cubicBezTo>
                  <a:close/>
                  <a:moveTo>
                    <a:pt x="549837" y="2826886"/>
                  </a:moveTo>
                  <a:cubicBezTo>
                    <a:pt x="524039" y="2837878"/>
                    <a:pt x="499886" y="2852834"/>
                    <a:pt x="478350" y="2871004"/>
                  </a:cubicBezTo>
                  <a:cubicBezTo>
                    <a:pt x="490912" y="2885810"/>
                    <a:pt x="502204" y="2901513"/>
                    <a:pt x="512000" y="2918189"/>
                  </a:cubicBezTo>
                  <a:cubicBezTo>
                    <a:pt x="530769" y="2913254"/>
                    <a:pt x="549912" y="2910187"/>
                    <a:pt x="569204" y="2908617"/>
                  </a:cubicBezTo>
                  <a:cubicBezTo>
                    <a:pt x="566811" y="2880650"/>
                    <a:pt x="560305" y="2852983"/>
                    <a:pt x="549837" y="2826886"/>
                  </a:cubicBezTo>
                  <a:close/>
                  <a:moveTo>
                    <a:pt x="336124" y="2826886"/>
                  </a:moveTo>
                  <a:cubicBezTo>
                    <a:pt x="325581" y="2852908"/>
                    <a:pt x="319075" y="2880575"/>
                    <a:pt x="316756" y="2908617"/>
                  </a:cubicBezTo>
                  <a:cubicBezTo>
                    <a:pt x="336049" y="2910113"/>
                    <a:pt x="355191" y="2913254"/>
                    <a:pt x="373961" y="2918189"/>
                  </a:cubicBezTo>
                  <a:cubicBezTo>
                    <a:pt x="383757" y="2901513"/>
                    <a:pt x="395048" y="2885735"/>
                    <a:pt x="407611" y="2871004"/>
                  </a:cubicBezTo>
                  <a:cubicBezTo>
                    <a:pt x="386150" y="2852834"/>
                    <a:pt x="361922" y="2837878"/>
                    <a:pt x="336124" y="2826886"/>
                  </a:cubicBezTo>
                  <a:close/>
                  <a:moveTo>
                    <a:pt x="5898424" y="2816865"/>
                  </a:moveTo>
                  <a:cubicBezTo>
                    <a:pt x="5884292" y="2841093"/>
                    <a:pt x="5867018" y="2863526"/>
                    <a:pt x="5846754" y="2883791"/>
                  </a:cubicBezTo>
                  <a:cubicBezTo>
                    <a:pt x="5835088" y="2895456"/>
                    <a:pt x="5822526" y="2906150"/>
                    <a:pt x="5809365" y="2915870"/>
                  </a:cubicBezTo>
                  <a:cubicBezTo>
                    <a:pt x="5829330" y="2934415"/>
                    <a:pt x="5846080" y="2961110"/>
                    <a:pt x="5851390" y="2995658"/>
                  </a:cubicBezTo>
                  <a:cubicBezTo>
                    <a:pt x="5894012" y="3001864"/>
                    <a:pt x="5921082" y="3024597"/>
                    <a:pt x="5937010" y="3044263"/>
                  </a:cubicBezTo>
                  <a:cubicBezTo>
                    <a:pt x="5946432" y="3031252"/>
                    <a:pt x="5956826" y="3018913"/>
                    <a:pt x="5967892" y="3007473"/>
                  </a:cubicBezTo>
                  <a:cubicBezTo>
                    <a:pt x="5968940" y="3006426"/>
                    <a:pt x="5969912" y="3005305"/>
                    <a:pt x="5970959" y="3004257"/>
                  </a:cubicBezTo>
                  <a:cubicBezTo>
                    <a:pt x="5991148" y="2984142"/>
                    <a:pt x="6013582" y="2966794"/>
                    <a:pt x="6037884" y="2952586"/>
                  </a:cubicBezTo>
                  <a:cubicBezTo>
                    <a:pt x="6030780" y="2925442"/>
                    <a:pt x="6027192" y="2897326"/>
                    <a:pt x="6027192" y="2868761"/>
                  </a:cubicBezTo>
                  <a:cubicBezTo>
                    <a:pt x="6027192" y="2853731"/>
                    <a:pt x="6028238" y="2838850"/>
                    <a:pt x="6030257" y="2824044"/>
                  </a:cubicBezTo>
                  <a:cubicBezTo>
                    <a:pt x="5986288" y="2830325"/>
                    <a:pt x="5941197" y="2828008"/>
                    <a:pt x="5898424" y="2816865"/>
                  </a:cubicBezTo>
                  <a:close/>
                  <a:moveTo>
                    <a:pt x="5633788" y="2816865"/>
                  </a:moveTo>
                  <a:cubicBezTo>
                    <a:pt x="5591016" y="2828008"/>
                    <a:pt x="5545850" y="2830325"/>
                    <a:pt x="5501956" y="2823969"/>
                  </a:cubicBezTo>
                  <a:cubicBezTo>
                    <a:pt x="5503976" y="2838700"/>
                    <a:pt x="5505022" y="2853656"/>
                    <a:pt x="5505022" y="2868686"/>
                  </a:cubicBezTo>
                  <a:cubicBezTo>
                    <a:pt x="5505022" y="2897251"/>
                    <a:pt x="5501432" y="2925367"/>
                    <a:pt x="5494328" y="2952511"/>
                  </a:cubicBezTo>
                  <a:cubicBezTo>
                    <a:pt x="5518556" y="2966719"/>
                    <a:pt x="5540990" y="2983992"/>
                    <a:pt x="5561179" y="3004107"/>
                  </a:cubicBezTo>
                  <a:cubicBezTo>
                    <a:pt x="5572247" y="3015249"/>
                    <a:pt x="5582416" y="3027139"/>
                    <a:pt x="5591764" y="3039552"/>
                  </a:cubicBezTo>
                  <a:cubicBezTo>
                    <a:pt x="5593334" y="3037832"/>
                    <a:pt x="5594829" y="3036037"/>
                    <a:pt x="5596550" y="3034317"/>
                  </a:cubicBezTo>
                  <a:cubicBezTo>
                    <a:pt x="5611730" y="3018988"/>
                    <a:pt x="5636556" y="3001266"/>
                    <a:pt x="5673121" y="2995808"/>
                  </a:cubicBezTo>
                  <a:cubicBezTo>
                    <a:pt x="5679029" y="2955353"/>
                    <a:pt x="5699742" y="2929031"/>
                    <a:pt x="5718660" y="2912805"/>
                  </a:cubicBezTo>
                  <a:cubicBezTo>
                    <a:pt x="5706995" y="2903907"/>
                    <a:pt x="5695854" y="2894260"/>
                    <a:pt x="5685460" y="2883791"/>
                  </a:cubicBezTo>
                  <a:cubicBezTo>
                    <a:pt x="5665344" y="2863602"/>
                    <a:pt x="5647996" y="2841168"/>
                    <a:pt x="5633788" y="2816865"/>
                  </a:cubicBezTo>
                  <a:close/>
                  <a:moveTo>
                    <a:pt x="4715525" y="2816865"/>
                  </a:moveTo>
                  <a:cubicBezTo>
                    <a:pt x="4701317" y="2841243"/>
                    <a:pt x="4683968" y="2863676"/>
                    <a:pt x="4663853" y="2883791"/>
                  </a:cubicBezTo>
                  <a:cubicBezTo>
                    <a:pt x="4652114" y="2895456"/>
                    <a:pt x="4639550" y="2906150"/>
                    <a:pt x="4626390" y="2915870"/>
                  </a:cubicBezTo>
                  <a:cubicBezTo>
                    <a:pt x="4646431" y="2934415"/>
                    <a:pt x="4663106" y="2961110"/>
                    <a:pt x="4668415" y="2995658"/>
                  </a:cubicBezTo>
                  <a:cubicBezTo>
                    <a:pt x="4711113" y="3001864"/>
                    <a:pt x="4738182" y="3024597"/>
                    <a:pt x="4754034" y="3044338"/>
                  </a:cubicBezTo>
                  <a:cubicBezTo>
                    <a:pt x="4764280" y="3030204"/>
                    <a:pt x="4775496" y="3016670"/>
                    <a:pt x="4787984" y="3004183"/>
                  </a:cubicBezTo>
                  <a:cubicBezTo>
                    <a:pt x="4808323" y="2983992"/>
                    <a:pt x="4830756" y="2966644"/>
                    <a:pt x="4854984" y="2952511"/>
                  </a:cubicBezTo>
                  <a:cubicBezTo>
                    <a:pt x="4847880" y="2925367"/>
                    <a:pt x="4844291" y="2897251"/>
                    <a:pt x="4844291" y="2868686"/>
                  </a:cubicBezTo>
                  <a:cubicBezTo>
                    <a:pt x="4844291" y="2853731"/>
                    <a:pt x="4845412" y="2838776"/>
                    <a:pt x="4847432" y="2823969"/>
                  </a:cubicBezTo>
                  <a:cubicBezTo>
                    <a:pt x="4803388" y="2830401"/>
                    <a:pt x="4758296" y="2828082"/>
                    <a:pt x="4715525" y="2816865"/>
                  </a:cubicBezTo>
                  <a:close/>
                  <a:moveTo>
                    <a:pt x="4450738" y="2816865"/>
                  </a:moveTo>
                  <a:cubicBezTo>
                    <a:pt x="4407891" y="2828008"/>
                    <a:pt x="4362726" y="2830325"/>
                    <a:pt x="4318906" y="2823969"/>
                  </a:cubicBezTo>
                  <a:cubicBezTo>
                    <a:pt x="4320925" y="2838700"/>
                    <a:pt x="4321972" y="2853656"/>
                    <a:pt x="4321972" y="2868686"/>
                  </a:cubicBezTo>
                  <a:cubicBezTo>
                    <a:pt x="4321972" y="2886632"/>
                    <a:pt x="4320552" y="2904579"/>
                    <a:pt x="4317710" y="2922002"/>
                  </a:cubicBezTo>
                  <a:cubicBezTo>
                    <a:pt x="4317710" y="2922077"/>
                    <a:pt x="4317710" y="2922077"/>
                    <a:pt x="4317710" y="2922077"/>
                  </a:cubicBezTo>
                  <a:cubicBezTo>
                    <a:pt x="4317111" y="2925516"/>
                    <a:pt x="4316514" y="2928807"/>
                    <a:pt x="4315916" y="2932022"/>
                  </a:cubicBezTo>
                  <a:cubicBezTo>
                    <a:pt x="4315691" y="2933518"/>
                    <a:pt x="4315392" y="2934939"/>
                    <a:pt x="4315093" y="2936360"/>
                  </a:cubicBezTo>
                  <a:cubicBezTo>
                    <a:pt x="4314270" y="2940323"/>
                    <a:pt x="4313373" y="2944136"/>
                    <a:pt x="4312476" y="2947875"/>
                  </a:cubicBezTo>
                  <a:cubicBezTo>
                    <a:pt x="4312102" y="2949370"/>
                    <a:pt x="4311652" y="2950941"/>
                    <a:pt x="4311279" y="2952511"/>
                  </a:cubicBezTo>
                  <a:cubicBezTo>
                    <a:pt x="4335507" y="2966644"/>
                    <a:pt x="4357940" y="2983992"/>
                    <a:pt x="4378130" y="3004107"/>
                  </a:cubicBezTo>
                  <a:cubicBezTo>
                    <a:pt x="4389272" y="3015174"/>
                    <a:pt x="4399442" y="3027064"/>
                    <a:pt x="4408788" y="3039477"/>
                  </a:cubicBezTo>
                  <a:cubicBezTo>
                    <a:pt x="4410358" y="3037757"/>
                    <a:pt x="4411854" y="3036037"/>
                    <a:pt x="4413574" y="3034317"/>
                  </a:cubicBezTo>
                  <a:cubicBezTo>
                    <a:pt x="4428754" y="3018988"/>
                    <a:pt x="4453580" y="3001266"/>
                    <a:pt x="4490072" y="2995808"/>
                  </a:cubicBezTo>
                  <a:cubicBezTo>
                    <a:pt x="4495979" y="2955427"/>
                    <a:pt x="4516692" y="2929031"/>
                    <a:pt x="4535610" y="2912805"/>
                  </a:cubicBezTo>
                  <a:cubicBezTo>
                    <a:pt x="4523946" y="2903907"/>
                    <a:pt x="4512878" y="2894185"/>
                    <a:pt x="4502410" y="2883791"/>
                  </a:cubicBezTo>
                  <a:cubicBezTo>
                    <a:pt x="4482220" y="2863526"/>
                    <a:pt x="4464871" y="2841093"/>
                    <a:pt x="4450738" y="2816865"/>
                  </a:cubicBezTo>
                  <a:close/>
                  <a:moveTo>
                    <a:pt x="3532624" y="2816865"/>
                  </a:moveTo>
                  <a:cubicBezTo>
                    <a:pt x="3518416" y="2841243"/>
                    <a:pt x="3501068" y="2863676"/>
                    <a:pt x="3480953" y="2883791"/>
                  </a:cubicBezTo>
                  <a:cubicBezTo>
                    <a:pt x="3469213" y="2895531"/>
                    <a:pt x="3456651" y="2906150"/>
                    <a:pt x="3443490" y="2915870"/>
                  </a:cubicBezTo>
                  <a:cubicBezTo>
                    <a:pt x="3463530" y="2934415"/>
                    <a:pt x="3480205" y="2961110"/>
                    <a:pt x="3485514" y="2995658"/>
                  </a:cubicBezTo>
                  <a:cubicBezTo>
                    <a:pt x="3528212" y="3001864"/>
                    <a:pt x="3555282" y="3024671"/>
                    <a:pt x="3571135" y="3044412"/>
                  </a:cubicBezTo>
                  <a:cubicBezTo>
                    <a:pt x="3581379" y="3030280"/>
                    <a:pt x="3592595" y="3016745"/>
                    <a:pt x="3605083" y="3004257"/>
                  </a:cubicBezTo>
                  <a:cubicBezTo>
                    <a:pt x="3625274" y="2984142"/>
                    <a:pt x="3647706" y="2966794"/>
                    <a:pt x="3672084" y="2952586"/>
                  </a:cubicBezTo>
                  <a:cubicBezTo>
                    <a:pt x="3664980" y="2925367"/>
                    <a:pt x="3661316" y="2897251"/>
                    <a:pt x="3661316" y="2868761"/>
                  </a:cubicBezTo>
                  <a:cubicBezTo>
                    <a:pt x="3661316" y="2853731"/>
                    <a:pt x="3662362" y="2838850"/>
                    <a:pt x="3664381" y="2824044"/>
                  </a:cubicBezTo>
                  <a:cubicBezTo>
                    <a:pt x="3620488" y="2830401"/>
                    <a:pt x="3575397" y="2828082"/>
                    <a:pt x="3532624" y="2816865"/>
                  </a:cubicBezTo>
                  <a:close/>
                  <a:moveTo>
                    <a:pt x="2349724" y="2816865"/>
                  </a:moveTo>
                  <a:cubicBezTo>
                    <a:pt x="2335516" y="2841243"/>
                    <a:pt x="2318168" y="2863676"/>
                    <a:pt x="2297978" y="2883791"/>
                  </a:cubicBezTo>
                  <a:cubicBezTo>
                    <a:pt x="2286313" y="2895531"/>
                    <a:pt x="2273750" y="2906150"/>
                    <a:pt x="2260590" y="2915870"/>
                  </a:cubicBezTo>
                  <a:cubicBezTo>
                    <a:pt x="2280630" y="2934415"/>
                    <a:pt x="2297305" y="2961110"/>
                    <a:pt x="2302615" y="2995658"/>
                  </a:cubicBezTo>
                  <a:cubicBezTo>
                    <a:pt x="2345237" y="3001864"/>
                    <a:pt x="2372306" y="3024597"/>
                    <a:pt x="2388234" y="3044412"/>
                  </a:cubicBezTo>
                  <a:cubicBezTo>
                    <a:pt x="2398553" y="3030204"/>
                    <a:pt x="2409919" y="3016745"/>
                    <a:pt x="2422258" y="3004332"/>
                  </a:cubicBezTo>
                  <a:cubicBezTo>
                    <a:pt x="2442448" y="2984142"/>
                    <a:pt x="2464881" y="2966794"/>
                    <a:pt x="2489183" y="2952586"/>
                  </a:cubicBezTo>
                  <a:cubicBezTo>
                    <a:pt x="2482005" y="2925293"/>
                    <a:pt x="2478415" y="2897176"/>
                    <a:pt x="2478415" y="2868761"/>
                  </a:cubicBezTo>
                  <a:cubicBezTo>
                    <a:pt x="2478415" y="2853731"/>
                    <a:pt x="2479463" y="2838850"/>
                    <a:pt x="2481481" y="2824044"/>
                  </a:cubicBezTo>
                  <a:cubicBezTo>
                    <a:pt x="2437512" y="2830401"/>
                    <a:pt x="2392422" y="2828008"/>
                    <a:pt x="2349724" y="2816865"/>
                  </a:cubicBezTo>
                  <a:close/>
                  <a:moveTo>
                    <a:pt x="1166823" y="2816865"/>
                  </a:moveTo>
                  <a:cubicBezTo>
                    <a:pt x="1152616" y="2841243"/>
                    <a:pt x="1135268" y="2863676"/>
                    <a:pt x="1115152" y="2883791"/>
                  </a:cubicBezTo>
                  <a:cubicBezTo>
                    <a:pt x="1103412" y="2895456"/>
                    <a:pt x="1090850" y="2906150"/>
                    <a:pt x="1077689" y="2915870"/>
                  </a:cubicBezTo>
                  <a:cubicBezTo>
                    <a:pt x="1097655" y="2934415"/>
                    <a:pt x="1114405" y="2961110"/>
                    <a:pt x="1119714" y="2995658"/>
                  </a:cubicBezTo>
                  <a:cubicBezTo>
                    <a:pt x="1162337" y="3001864"/>
                    <a:pt x="1189407" y="3024597"/>
                    <a:pt x="1205334" y="3044338"/>
                  </a:cubicBezTo>
                  <a:cubicBezTo>
                    <a:pt x="1215578" y="3030280"/>
                    <a:pt x="1226795" y="3016745"/>
                    <a:pt x="1239282" y="3004257"/>
                  </a:cubicBezTo>
                  <a:cubicBezTo>
                    <a:pt x="1259547" y="2984142"/>
                    <a:pt x="1281980" y="2966794"/>
                    <a:pt x="1306283" y="2952586"/>
                  </a:cubicBezTo>
                  <a:cubicBezTo>
                    <a:pt x="1299179" y="2925442"/>
                    <a:pt x="1295590" y="2897326"/>
                    <a:pt x="1295590" y="2868761"/>
                  </a:cubicBezTo>
                  <a:cubicBezTo>
                    <a:pt x="1295590" y="2853806"/>
                    <a:pt x="1296711" y="2838850"/>
                    <a:pt x="1298730" y="2824044"/>
                  </a:cubicBezTo>
                  <a:cubicBezTo>
                    <a:pt x="1254761" y="2830401"/>
                    <a:pt x="1209596" y="2828082"/>
                    <a:pt x="1166823" y="2816865"/>
                  </a:cubicBezTo>
                  <a:close/>
                  <a:moveTo>
                    <a:pt x="3267988" y="2816791"/>
                  </a:moveTo>
                  <a:cubicBezTo>
                    <a:pt x="3225140" y="2827932"/>
                    <a:pt x="3179900" y="2830251"/>
                    <a:pt x="3136155" y="2823895"/>
                  </a:cubicBezTo>
                  <a:cubicBezTo>
                    <a:pt x="3138174" y="2838700"/>
                    <a:pt x="3139296" y="2853656"/>
                    <a:pt x="3139296" y="2868611"/>
                  </a:cubicBezTo>
                  <a:cubicBezTo>
                    <a:pt x="3139296" y="2897026"/>
                    <a:pt x="3135706" y="2925143"/>
                    <a:pt x="3128528" y="2952437"/>
                  </a:cubicBezTo>
                  <a:cubicBezTo>
                    <a:pt x="3152756" y="2966644"/>
                    <a:pt x="3175188" y="2983918"/>
                    <a:pt x="3195379" y="3004107"/>
                  </a:cubicBezTo>
                  <a:cubicBezTo>
                    <a:pt x="3206446" y="3015324"/>
                    <a:pt x="3216616" y="3027139"/>
                    <a:pt x="3225962" y="3039552"/>
                  </a:cubicBezTo>
                  <a:cubicBezTo>
                    <a:pt x="3226412" y="3039029"/>
                    <a:pt x="3226785" y="3038506"/>
                    <a:pt x="3227234" y="3037982"/>
                  </a:cubicBezTo>
                  <a:cubicBezTo>
                    <a:pt x="3228281" y="3036785"/>
                    <a:pt x="3229552" y="3035514"/>
                    <a:pt x="3230824" y="3034243"/>
                  </a:cubicBezTo>
                  <a:cubicBezTo>
                    <a:pt x="3245928" y="3018988"/>
                    <a:pt x="3270754" y="3001191"/>
                    <a:pt x="3307396" y="2995732"/>
                  </a:cubicBezTo>
                  <a:cubicBezTo>
                    <a:pt x="3312928" y="2959091"/>
                    <a:pt x="3330650" y="2934266"/>
                    <a:pt x="3345980" y="2919086"/>
                  </a:cubicBezTo>
                  <a:cubicBezTo>
                    <a:pt x="3348224" y="2916768"/>
                    <a:pt x="3350542" y="2914674"/>
                    <a:pt x="3352860" y="2912730"/>
                  </a:cubicBezTo>
                  <a:cubicBezTo>
                    <a:pt x="3341643" y="2904205"/>
                    <a:pt x="3330950" y="2894858"/>
                    <a:pt x="3320855" y="2884838"/>
                  </a:cubicBezTo>
                  <a:cubicBezTo>
                    <a:pt x="3320482" y="2884464"/>
                    <a:pt x="3320032" y="2884090"/>
                    <a:pt x="3319659" y="2883716"/>
                  </a:cubicBezTo>
                  <a:cubicBezTo>
                    <a:pt x="3313378" y="2877435"/>
                    <a:pt x="3307544" y="2871079"/>
                    <a:pt x="3302236" y="2864797"/>
                  </a:cubicBezTo>
                  <a:cubicBezTo>
                    <a:pt x="3302012" y="2864424"/>
                    <a:pt x="3301712" y="2864124"/>
                    <a:pt x="3301413" y="2863825"/>
                  </a:cubicBezTo>
                  <a:cubicBezTo>
                    <a:pt x="3301339" y="2863751"/>
                    <a:pt x="3301263" y="2863751"/>
                    <a:pt x="3301263" y="2863676"/>
                  </a:cubicBezTo>
                  <a:cubicBezTo>
                    <a:pt x="3288851" y="2849094"/>
                    <a:pt x="3277708" y="2833391"/>
                    <a:pt x="3267988" y="2816791"/>
                  </a:cubicBezTo>
                  <a:close/>
                  <a:moveTo>
                    <a:pt x="2085013" y="2816791"/>
                  </a:moveTo>
                  <a:cubicBezTo>
                    <a:pt x="2042240" y="2827932"/>
                    <a:pt x="1997000" y="2830251"/>
                    <a:pt x="1953180" y="2823895"/>
                  </a:cubicBezTo>
                  <a:cubicBezTo>
                    <a:pt x="1955200" y="2838626"/>
                    <a:pt x="1956246" y="2853581"/>
                    <a:pt x="1956246" y="2868611"/>
                  </a:cubicBezTo>
                  <a:cubicBezTo>
                    <a:pt x="1956246" y="2897176"/>
                    <a:pt x="1952657" y="2925293"/>
                    <a:pt x="1945553" y="2952437"/>
                  </a:cubicBezTo>
                  <a:cubicBezTo>
                    <a:pt x="1969781" y="2966644"/>
                    <a:pt x="1992214" y="2983992"/>
                    <a:pt x="2012404" y="3004107"/>
                  </a:cubicBezTo>
                  <a:cubicBezTo>
                    <a:pt x="2023471" y="3015249"/>
                    <a:pt x="2033641" y="3027139"/>
                    <a:pt x="2042988" y="3039552"/>
                  </a:cubicBezTo>
                  <a:cubicBezTo>
                    <a:pt x="2044558" y="3037832"/>
                    <a:pt x="2046053" y="3036037"/>
                    <a:pt x="2047773" y="3034317"/>
                  </a:cubicBezTo>
                  <a:cubicBezTo>
                    <a:pt x="2062953" y="3018988"/>
                    <a:pt x="2087779" y="3001266"/>
                    <a:pt x="2124345" y="2995658"/>
                  </a:cubicBezTo>
                  <a:cubicBezTo>
                    <a:pt x="2130253" y="2955203"/>
                    <a:pt x="2150966" y="2928882"/>
                    <a:pt x="2169885" y="2912655"/>
                  </a:cubicBezTo>
                  <a:cubicBezTo>
                    <a:pt x="2158219" y="2903757"/>
                    <a:pt x="2147077" y="2894110"/>
                    <a:pt x="2136684" y="2883642"/>
                  </a:cubicBezTo>
                  <a:cubicBezTo>
                    <a:pt x="2133468" y="2880426"/>
                    <a:pt x="2130402" y="2877211"/>
                    <a:pt x="2127336" y="2873920"/>
                  </a:cubicBezTo>
                  <a:cubicBezTo>
                    <a:pt x="2118662" y="2864499"/>
                    <a:pt x="2110362" y="2854403"/>
                    <a:pt x="2102735" y="2843860"/>
                  </a:cubicBezTo>
                  <a:cubicBezTo>
                    <a:pt x="2102510" y="2843635"/>
                    <a:pt x="2102286" y="2843337"/>
                    <a:pt x="2102062" y="2843038"/>
                  </a:cubicBezTo>
                  <a:cubicBezTo>
                    <a:pt x="2102062" y="2842963"/>
                    <a:pt x="2102062" y="2842963"/>
                    <a:pt x="2102062" y="2842963"/>
                  </a:cubicBezTo>
                  <a:cubicBezTo>
                    <a:pt x="2101987" y="2842963"/>
                    <a:pt x="2101987" y="2842888"/>
                    <a:pt x="2101987" y="2842888"/>
                  </a:cubicBezTo>
                  <a:cubicBezTo>
                    <a:pt x="2095855" y="2834288"/>
                    <a:pt x="2090172" y="2825614"/>
                    <a:pt x="2085013" y="2816791"/>
                  </a:cubicBezTo>
                  <a:close/>
                  <a:moveTo>
                    <a:pt x="902038" y="2816791"/>
                  </a:moveTo>
                  <a:cubicBezTo>
                    <a:pt x="859265" y="2828008"/>
                    <a:pt x="814025" y="2830325"/>
                    <a:pt x="770205" y="2823969"/>
                  </a:cubicBezTo>
                  <a:cubicBezTo>
                    <a:pt x="772224" y="2838700"/>
                    <a:pt x="773271" y="2853656"/>
                    <a:pt x="773271" y="2868686"/>
                  </a:cubicBezTo>
                  <a:cubicBezTo>
                    <a:pt x="773271" y="2897101"/>
                    <a:pt x="769682" y="2925218"/>
                    <a:pt x="762578" y="2952511"/>
                  </a:cubicBezTo>
                  <a:cubicBezTo>
                    <a:pt x="786731" y="2966644"/>
                    <a:pt x="809164" y="2983992"/>
                    <a:pt x="829429" y="3004107"/>
                  </a:cubicBezTo>
                  <a:cubicBezTo>
                    <a:pt x="840570" y="3015249"/>
                    <a:pt x="850740" y="3027139"/>
                    <a:pt x="860088" y="3039552"/>
                  </a:cubicBezTo>
                  <a:cubicBezTo>
                    <a:pt x="861658" y="3037832"/>
                    <a:pt x="863154" y="3036037"/>
                    <a:pt x="864874" y="3034317"/>
                  </a:cubicBezTo>
                  <a:cubicBezTo>
                    <a:pt x="880053" y="3018988"/>
                    <a:pt x="904804" y="3001266"/>
                    <a:pt x="941370" y="2995732"/>
                  </a:cubicBezTo>
                  <a:cubicBezTo>
                    <a:pt x="947278" y="2955353"/>
                    <a:pt x="967991" y="2928956"/>
                    <a:pt x="986910" y="2912730"/>
                  </a:cubicBezTo>
                  <a:cubicBezTo>
                    <a:pt x="975245" y="2903831"/>
                    <a:pt x="964177" y="2894110"/>
                    <a:pt x="953709" y="2883716"/>
                  </a:cubicBezTo>
                  <a:cubicBezTo>
                    <a:pt x="950493" y="2880501"/>
                    <a:pt x="947428" y="2877285"/>
                    <a:pt x="944361" y="2873996"/>
                  </a:cubicBezTo>
                  <a:cubicBezTo>
                    <a:pt x="935388" y="2864274"/>
                    <a:pt x="926864" y="2853880"/>
                    <a:pt x="919012" y="2842963"/>
                  </a:cubicBezTo>
                  <a:cubicBezTo>
                    <a:pt x="912955" y="2834438"/>
                    <a:pt x="907272" y="2825689"/>
                    <a:pt x="902038" y="2816791"/>
                  </a:cubicBezTo>
                  <a:close/>
                  <a:moveTo>
                    <a:pt x="3777370" y="2804817"/>
                  </a:moveTo>
                  <a:cubicBezTo>
                    <a:pt x="3757292" y="2804639"/>
                    <a:pt x="3737177" y="2806584"/>
                    <a:pt x="3717548" y="2810734"/>
                  </a:cubicBezTo>
                  <a:cubicBezTo>
                    <a:pt x="3713510" y="2829727"/>
                    <a:pt x="3711491" y="2849094"/>
                    <a:pt x="3711491" y="2868686"/>
                  </a:cubicBezTo>
                  <a:cubicBezTo>
                    <a:pt x="3711491" y="2889474"/>
                    <a:pt x="3713884" y="2910113"/>
                    <a:pt x="3718370" y="2930153"/>
                  </a:cubicBezTo>
                  <a:cubicBezTo>
                    <a:pt x="3749254" y="2918189"/>
                    <a:pt x="3782006" y="2910711"/>
                    <a:pt x="3815132" y="2908318"/>
                  </a:cubicBezTo>
                  <a:cubicBezTo>
                    <a:pt x="3817525" y="2875191"/>
                    <a:pt x="3824928" y="2842439"/>
                    <a:pt x="3836967" y="2811631"/>
                  </a:cubicBezTo>
                  <a:cubicBezTo>
                    <a:pt x="3817487" y="2807294"/>
                    <a:pt x="3797447" y="2804995"/>
                    <a:pt x="3777370" y="2804817"/>
                  </a:cubicBezTo>
                  <a:close/>
                  <a:moveTo>
                    <a:pt x="228641" y="2804817"/>
                  </a:moveTo>
                  <a:cubicBezTo>
                    <a:pt x="208573" y="2804639"/>
                    <a:pt x="188477" y="2806584"/>
                    <a:pt x="168848" y="2810734"/>
                  </a:cubicBezTo>
                  <a:cubicBezTo>
                    <a:pt x="164809" y="2829802"/>
                    <a:pt x="162791" y="2849244"/>
                    <a:pt x="162866" y="2868686"/>
                  </a:cubicBezTo>
                  <a:cubicBezTo>
                    <a:pt x="162866" y="2889549"/>
                    <a:pt x="165183" y="2910187"/>
                    <a:pt x="169669" y="2930153"/>
                  </a:cubicBezTo>
                  <a:cubicBezTo>
                    <a:pt x="200553" y="2918189"/>
                    <a:pt x="233230" y="2910711"/>
                    <a:pt x="266432" y="2908318"/>
                  </a:cubicBezTo>
                  <a:cubicBezTo>
                    <a:pt x="268824" y="2875191"/>
                    <a:pt x="276228" y="2842514"/>
                    <a:pt x="288266" y="2811631"/>
                  </a:cubicBezTo>
                  <a:cubicBezTo>
                    <a:pt x="268749" y="2807294"/>
                    <a:pt x="248709" y="2804995"/>
                    <a:pt x="228641" y="2804817"/>
                  </a:cubicBezTo>
                  <a:close/>
                  <a:moveTo>
                    <a:pt x="4960261" y="2804742"/>
                  </a:moveTo>
                  <a:cubicBezTo>
                    <a:pt x="4940192" y="2804565"/>
                    <a:pt x="4920077" y="2806509"/>
                    <a:pt x="4900448" y="2810659"/>
                  </a:cubicBezTo>
                  <a:cubicBezTo>
                    <a:pt x="4896486" y="2829503"/>
                    <a:pt x="4894466" y="2849020"/>
                    <a:pt x="4894466" y="2868611"/>
                  </a:cubicBezTo>
                  <a:cubicBezTo>
                    <a:pt x="4894466" y="2889549"/>
                    <a:pt x="4896784" y="2910187"/>
                    <a:pt x="4901270" y="2930153"/>
                  </a:cubicBezTo>
                  <a:cubicBezTo>
                    <a:pt x="4932154" y="2918189"/>
                    <a:pt x="4964906" y="2910711"/>
                    <a:pt x="4998032" y="2908318"/>
                  </a:cubicBezTo>
                  <a:cubicBezTo>
                    <a:pt x="5000426" y="2875191"/>
                    <a:pt x="5007828" y="2842514"/>
                    <a:pt x="5019793" y="2811556"/>
                  </a:cubicBezTo>
                  <a:cubicBezTo>
                    <a:pt x="5000351" y="2807219"/>
                    <a:pt x="4980329" y="2804920"/>
                    <a:pt x="4960261" y="2804742"/>
                  </a:cubicBezTo>
                  <a:close/>
                  <a:moveTo>
                    <a:pt x="1411579" y="2804742"/>
                  </a:moveTo>
                  <a:cubicBezTo>
                    <a:pt x="1391510" y="2804565"/>
                    <a:pt x="1371414" y="2806509"/>
                    <a:pt x="1351823" y="2810659"/>
                  </a:cubicBezTo>
                  <a:cubicBezTo>
                    <a:pt x="1347784" y="2829578"/>
                    <a:pt x="1345765" y="2849094"/>
                    <a:pt x="1345765" y="2868611"/>
                  </a:cubicBezTo>
                  <a:cubicBezTo>
                    <a:pt x="1345765" y="2889549"/>
                    <a:pt x="1348083" y="2910187"/>
                    <a:pt x="1352570" y="2930153"/>
                  </a:cubicBezTo>
                  <a:cubicBezTo>
                    <a:pt x="1383453" y="2918189"/>
                    <a:pt x="1416206" y="2910711"/>
                    <a:pt x="1449332" y="2908318"/>
                  </a:cubicBezTo>
                  <a:cubicBezTo>
                    <a:pt x="1451650" y="2875267"/>
                    <a:pt x="1459127" y="2842589"/>
                    <a:pt x="1471167" y="2811556"/>
                  </a:cubicBezTo>
                  <a:cubicBezTo>
                    <a:pt x="1451687" y="2807219"/>
                    <a:pt x="1431647" y="2804920"/>
                    <a:pt x="1411579" y="2804742"/>
                  </a:cubicBezTo>
                  <a:close/>
                  <a:moveTo>
                    <a:pt x="6141451" y="2804677"/>
                  </a:moveTo>
                  <a:cubicBezTo>
                    <a:pt x="6121859" y="2804677"/>
                    <a:pt x="6102492" y="2806696"/>
                    <a:pt x="6083498" y="2810734"/>
                  </a:cubicBezTo>
                  <a:cubicBezTo>
                    <a:pt x="6079460" y="2829727"/>
                    <a:pt x="6077442" y="2849169"/>
                    <a:pt x="6077442" y="2868686"/>
                  </a:cubicBezTo>
                  <a:cubicBezTo>
                    <a:pt x="6077442" y="2889623"/>
                    <a:pt x="6079760" y="2910263"/>
                    <a:pt x="6084246" y="2930227"/>
                  </a:cubicBezTo>
                  <a:cubicBezTo>
                    <a:pt x="6115130" y="2918189"/>
                    <a:pt x="6147882" y="2910711"/>
                    <a:pt x="6181008" y="2908318"/>
                  </a:cubicBezTo>
                  <a:cubicBezTo>
                    <a:pt x="6183400" y="2875117"/>
                    <a:pt x="6190878" y="2842364"/>
                    <a:pt x="6202992" y="2811481"/>
                  </a:cubicBezTo>
                  <a:cubicBezTo>
                    <a:pt x="6182952" y="2806995"/>
                    <a:pt x="6162388" y="2804677"/>
                    <a:pt x="6141451" y="2804677"/>
                  </a:cubicBezTo>
                  <a:close/>
                  <a:moveTo>
                    <a:pt x="5390837" y="2804677"/>
                  </a:moveTo>
                  <a:cubicBezTo>
                    <a:pt x="5369975" y="2804677"/>
                    <a:pt x="5349336" y="2806995"/>
                    <a:pt x="5329296" y="2811481"/>
                  </a:cubicBezTo>
                  <a:cubicBezTo>
                    <a:pt x="5341410" y="2842439"/>
                    <a:pt x="5348812" y="2875191"/>
                    <a:pt x="5351206" y="2908318"/>
                  </a:cubicBezTo>
                  <a:cubicBezTo>
                    <a:pt x="5384481" y="2910785"/>
                    <a:pt x="5417233" y="2918189"/>
                    <a:pt x="5447967" y="2930153"/>
                  </a:cubicBezTo>
                  <a:cubicBezTo>
                    <a:pt x="5452454" y="2910113"/>
                    <a:pt x="5454772" y="2889549"/>
                    <a:pt x="5454772" y="2868686"/>
                  </a:cubicBezTo>
                  <a:cubicBezTo>
                    <a:pt x="5454772" y="2849020"/>
                    <a:pt x="5452752" y="2829578"/>
                    <a:pt x="5448790" y="2810659"/>
                  </a:cubicBezTo>
                  <a:cubicBezTo>
                    <a:pt x="5429946" y="2806696"/>
                    <a:pt x="5410504" y="2804677"/>
                    <a:pt x="5390837" y="2804677"/>
                  </a:cubicBezTo>
                  <a:close/>
                  <a:moveTo>
                    <a:pt x="4208012" y="2804677"/>
                  </a:moveTo>
                  <a:cubicBezTo>
                    <a:pt x="4187074" y="2804677"/>
                    <a:pt x="4166436" y="2806995"/>
                    <a:pt x="4146396" y="2811481"/>
                  </a:cubicBezTo>
                  <a:cubicBezTo>
                    <a:pt x="4158434" y="2842439"/>
                    <a:pt x="4165912" y="2875191"/>
                    <a:pt x="4168305" y="2908318"/>
                  </a:cubicBezTo>
                  <a:cubicBezTo>
                    <a:pt x="4201580" y="2910785"/>
                    <a:pt x="4234332" y="2918189"/>
                    <a:pt x="4265067" y="2930153"/>
                  </a:cubicBezTo>
                  <a:cubicBezTo>
                    <a:pt x="4266188" y="2925068"/>
                    <a:pt x="4267310" y="2919759"/>
                    <a:pt x="4268282" y="2913851"/>
                  </a:cubicBezTo>
                  <a:cubicBezTo>
                    <a:pt x="4270675" y="2899196"/>
                    <a:pt x="4271871" y="2883940"/>
                    <a:pt x="4271871" y="2868686"/>
                  </a:cubicBezTo>
                  <a:cubicBezTo>
                    <a:pt x="4271871" y="2848944"/>
                    <a:pt x="4269852" y="2829503"/>
                    <a:pt x="4265889" y="2810659"/>
                  </a:cubicBezTo>
                  <a:cubicBezTo>
                    <a:pt x="4247120" y="2806696"/>
                    <a:pt x="4227678" y="2804677"/>
                    <a:pt x="4208012" y="2804677"/>
                  </a:cubicBezTo>
                  <a:close/>
                  <a:moveTo>
                    <a:pt x="3025111" y="2804677"/>
                  </a:moveTo>
                  <a:cubicBezTo>
                    <a:pt x="3004248" y="2804677"/>
                    <a:pt x="2983610" y="2806995"/>
                    <a:pt x="2963570" y="2811481"/>
                  </a:cubicBezTo>
                  <a:cubicBezTo>
                    <a:pt x="2975534" y="2842439"/>
                    <a:pt x="2983012" y="2875191"/>
                    <a:pt x="2985404" y="2908318"/>
                  </a:cubicBezTo>
                  <a:cubicBezTo>
                    <a:pt x="3018680" y="2910785"/>
                    <a:pt x="3051358" y="2918189"/>
                    <a:pt x="3082241" y="2930153"/>
                  </a:cubicBezTo>
                  <a:cubicBezTo>
                    <a:pt x="3086728" y="2910038"/>
                    <a:pt x="3089046" y="2889474"/>
                    <a:pt x="3089046" y="2868686"/>
                  </a:cubicBezTo>
                  <a:cubicBezTo>
                    <a:pt x="3089046" y="2849169"/>
                    <a:pt x="3087027" y="2829652"/>
                    <a:pt x="3082988" y="2810659"/>
                  </a:cubicBezTo>
                  <a:cubicBezTo>
                    <a:pt x="3064145" y="2806696"/>
                    <a:pt x="3044702" y="2804677"/>
                    <a:pt x="3025111" y="2804677"/>
                  </a:cubicBezTo>
                  <a:close/>
                  <a:moveTo>
                    <a:pt x="2592675" y="2804677"/>
                  </a:moveTo>
                  <a:cubicBezTo>
                    <a:pt x="2573084" y="2804677"/>
                    <a:pt x="2553716" y="2806696"/>
                    <a:pt x="2534722" y="2810734"/>
                  </a:cubicBezTo>
                  <a:cubicBezTo>
                    <a:pt x="2530685" y="2829727"/>
                    <a:pt x="2528666" y="2849169"/>
                    <a:pt x="2528666" y="2868686"/>
                  </a:cubicBezTo>
                  <a:cubicBezTo>
                    <a:pt x="2528666" y="2889474"/>
                    <a:pt x="2530984" y="2910038"/>
                    <a:pt x="2535470" y="2930153"/>
                  </a:cubicBezTo>
                  <a:cubicBezTo>
                    <a:pt x="2566353" y="2918189"/>
                    <a:pt x="2599106" y="2910711"/>
                    <a:pt x="2632232" y="2908318"/>
                  </a:cubicBezTo>
                  <a:cubicBezTo>
                    <a:pt x="2634625" y="2875117"/>
                    <a:pt x="2642102" y="2842364"/>
                    <a:pt x="2654217" y="2811481"/>
                  </a:cubicBezTo>
                  <a:cubicBezTo>
                    <a:pt x="2634176" y="2806995"/>
                    <a:pt x="2613612" y="2804677"/>
                    <a:pt x="2592675" y="2804677"/>
                  </a:cubicBezTo>
                  <a:close/>
                  <a:moveTo>
                    <a:pt x="1842136" y="2804677"/>
                  </a:moveTo>
                  <a:cubicBezTo>
                    <a:pt x="1821199" y="2804677"/>
                    <a:pt x="1800635" y="2806995"/>
                    <a:pt x="1780595" y="2811481"/>
                  </a:cubicBezTo>
                  <a:cubicBezTo>
                    <a:pt x="1792634" y="2842364"/>
                    <a:pt x="1800111" y="2875117"/>
                    <a:pt x="1802504" y="2908318"/>
                  </a:cubicBezTo>
                  <a:cubicBezTo>
                    <a:pt x="1835781" y="2910785"/>
                    <a:pt x="1868458" y="2918189"/>
                    <a:pt x="1899266" y="2930153"/>
                  </a:cubicBezTo>
                  <a:cubicBezTo>
                    <a:pt x="1903753" y="2910113"/>
                    <a:pt x="1906070" y="2889549"/>
                    <a:pt x="1906070" y="2868686"/>
                  </a:cubicBezTo>
                  <a:cubicBezTo>
                    <a:pt x="1906070" y="2849020"/>
                    <a:pt x="1904052" y="2829578"/>
                    <a:pt x="1900089" y="2810659"/>
                  </a:cubicBezTo>
                  <a:cubicBezTo>
                    <a:pt x="1881245" y="2806696"/>
                    <a:pt x="1861803" y="2804677"/>
                    <a:pt x="1842136" y="2804677"/>
                  </a:cubicBezTo>
                  <a:close/>
                  <a:moveTo>
                    <a:pt x="659161" y="2804677"/>
                  </a:moveTo>
                  <a:cubicBezTo>
                    <a:pt x="638298" y="2804677"/>
                    <a:pt x="617660" y="2806995"/>
                    <a:pt x="597620" y="2811481"/>
                  </a:cubicBezTo>
                  <a:cubicBezTo>
                    <a:pt x="609734" y="2842439"/>
                    <a:pt x="617136" y="2875191"/>
                    <a:pt x="619529" y="2908318"/>
                  </a:cubicBezTo>
                  <a:cubicBezTo>
                    <a:pt x="652805" y="2910785"/>
                    <a:pt x="685557" y="2918189"/>
                    <a:pt x="716217" y="2930153"/>
                  </a:cubicBezTo>
                  <a:cubicBezTo>
                    <a:pt x="720702" y="2910038"/>
                    <a:pt x="723021" y="2889474"/>
                    <a:pt x="723021" y="2868686"/>
                  </a:cubicBezTo>
                  <a:cubicBezTo>
                    <a:pt x="723021" y="2848944"/>
                    <a:pt x="721002" y="2829503"/>
                    <a:pt x="717038" y="2810659"/>
                  </a:cubicBezTo>
                  <a:cubicBezTo>
                    <a:pt x="698269" y="2806696"/>
                    <a:pt x="678828" y="2804677"/>
                    <a:pt x="659161" y="2804677"/>
                  </a:cubicBezTo>
                  <a:close/>
                  <a:moveTo>
                    <a:pt x="5766144" y="2746948"/>
                  </a:moveTo>
                  <a:cubicBezTo>
                    <a:pt x="5741019" y="2768709"/>
                    <a:pt x="5712604" y="2786581"/>
                    <a:pt x="5682319" y="2799891"/>
                  </a:cubicBezTo>
                  <a:cubicBezTo>
                    <a:pt x="5693386" y="2817314"/>
                    <a:pt x="5706172" y="2833541"/>
                    <a:pt x="5720904" y="2848272"/>
                  </a:cubicBezTo>
                  <a:cubicBezTo>
                    <a:pt x="5734738" y="2862106"/>
                    <a:pt x="5749918" y="2874444"/>
                    <a:pt x="5766144" y="2884987"/>
                  </a:cubicBezTo>
                  <a:cubicBezTo>
                    <a:pt x="5782296" y="2874444"/>
                    <a:pt x="5797476" y="2862106"/>
                    <a:pt x="5811310" y="2848272"/>
                  </a:cubicBezTo>
                  <a:cubicBezTo>
                    <a:pt x="5826116" y="2833466"/>
                    <a:pt x="5838902" y="2817240"/>
                    <a:pt x="5849894" y="2799891"/>
                  </a:cubicBezTo>
                  <a:cubicBezTo>
                    <a:pt x="5819536" y="2786506"/>
                    <a:pt x="5791194" y="2768634"/>
                    <a:pt x="5766144" y="2746948"/>
                  </a:cubicBezTo>
                  <a:close/>
                  <a:moveTo>
                    <a:pt x="4583244" y="2746948"/>
                  </a:moveTo>
                  <a:cubicBezTo>
                    <a:pt x="4558118" y="2768709"/>
                    <a:pt x="4529703" y="2786581"/>
                    <a:pt x="4499418" y="2799816"/>
                  </a:cubicBezTo>
                  <a:cubicBezTo>
                    <a:pt x="4510411" y="2817164"/>
                    <a:pt x="4523197" y="2833391"/>
                    <a:pt x="4538004" y="2848197"/>
                  </a:cubicBezTo>
                  <a:cubicBezTo>
                    <a:pt x="4551837" y="2862031"/>
                    <a:pt x="4567017" y="2874370"/>
                    <a:pt x="4583244" y="2884913"/>
                  </a:cubicBezTo>
                  <a:cubicBezTo>
                    <a:pt x="4599396" y="2874370"/>
                    <a:pt x="4614576" y="2862031"/>
                    <a:pt x="4628409" y="2848197"/>
                  </a:cubicBezTo>
                  <a:cubicBezTo>
                    <a:pt x="4643140" y="2833466"/>
                    <a:pt x="4656002" y="2817240"/>
                    <a:pt x="4666994" y="2799816"/>
                  </a:cubicBezTo>
                  <a:cubicBezTo>
                    <a:pt x="4636634" y="2786506"/>
                    <a:pt x="4608294" y="2768634"/>
                    <a:pt x="4583244" y="2746948"/>
                  </a:cubicBezTo>
                  <a:close/>
                  <a:moveTo>
                    <a:pt x="3400268" y="2746948"/>
                  </a:moveTo>
                  <a:cubicBezTo>
                    <a:pt x="3375068" y="2768709"/>
                    <a:pt x="3346728" y="2786581"/>
                    <a:pt x="3316518" y="2799891"/>
                  </a:cubicBezTo>
                  <a:cubicBezTo>
                    <a:pt x="3323473" y="2810808"/>
                    <a:pt x="3331100" y="2821352"/>
                    <a:pt x="3339549" y="2831298"/>
                  </a:cubicBezTo>
                  <a:cubicBezTo>
                    <a:pt x="3339774" y="2831596"/>
                    <a:pt x="3339998" y="2831821"/>
                    <a:pt x="3340222" y="2832120"/>
                  </a:cubicBezTo>
                  <a:cubicBezTo>
                    <a:pt x="3345158" y="2838027"/>
                    <a:pt x="3350094" y="2843261"/>
                    <a:pt x="3355028" y="2848197"/>
                  </a:cubicBezTo>
                  <a:cubicBezTo>
                    <a:pt x="3355028" y="2848197"/>
                    <a:pt x="3355103" y="2848272"/>
                    <a:pt x="3355103" y="2848272"/>
                  </a:cubicBezTo>
                  <a:cubicBezTo>
                    <a:pt x="3368936" y="2862106"/>
                    <a:pt x="3384116" y="2874444"/>
                    <a:pt x="3400268" y="2884987"/>
                  </a:cubicBezTo>
                  <a:cubicBezTo>
                    <a:pt x="3416420" y="2874444"/>
                    <a:pt x="3431600" y="2862181"/>
                    <a:pt x="3445509" y="2848272"/>
                  </a:cubicBezTo>
                  <a:cubicBezTo>
                    <a:pt x="3460240" y="2833541"/>
                    <a:pt x="3473027" y="2817314"/>
                    <a:pt x="3484019" y="2799891"/>
                  </a:cubicBezTo>
                  <a:cubicBezTo>
                    <a:pt x="3453734" y="2786506"/>
                    <a:pt x="3425394" y="2768634"/>
                    <a:pt x="3400268" y="2746948"/>
                  </a:cubicBezTo>
                  <a:close/>
                  <a:moveTo>
                    <a:pt x="2217368" y="2746948"/>
                  </a:moveTo>
                  <a:cubicBezTo>
                    <a:pt x="2192168" y="2768709"/>
                    <a:pt x="2163753" y="2786655"/>
                    <a:pt x="2133468" y="2799891"/>
                  </a:cubicBezTo>
                  <a:cubicBezTo>
                    <a:pt x="2136385" y="2804527"/>
                    <a:pt x="2139450" y="2809163"/>
                    <a:pt x="2142666" y="2813650"/>
                  </a:cubicBezTo>
                  <a:cubicBezTo>
                    <a:pt x="2142815" y="2813874"/>
                    <a:pt x="2142890" y="2814024"/>
                    <a:pt x="2143040" y="2814174"/>
                  </a:cubicBezTo>
                  <a:cubicBezTo>
                    <a:pt x="2149470" y="2822923"/>
                    <a:pt x="2156425" y="2831372"/>
                    <a:pt x="2163603" y="2839298"/>
                  </a:cubicBezTo>
                  <a:cubicBezTo>
                    <a:pt x="2163753" y="2839523"/>
                    <a:pt x="2163977" y="2839673"/>
                    <a:pt x="2164127" y="2839897"/>
                  </a:cubicBezTo>
                  <a:cubicBezTo>
                    <a:pt x="2164127" y="2839897"/>
                    <a:pt x="2164202" y="2839971"/>
                    <a:pt x="2164202" y="2839971"/>
                  </a:cubicBezTo>
                  <a:cubicBezTo>
                    <a:pt x="2166744" y="2842739"/>
                    <a:pt x="2169361" y="2845505"/>
                    <a:pt x="2172128" y="2848272"/>
                  </a:cubicBezTo>
                  <a:cubicBezTo>
                    <a:pt x="2185961" y="2862106"/>
                    <a:pt x="2201141" y="2874444"/>
                    <a:pt x="2217368" y="2884987"/>
                  </a:cubicBezTo>
                  <a:cubicBezTo>
                    <a:pt x="2233520" y="2874444"/>
                    <a:pt x="2248700" y="2862106"/>
                    <a:pt x="2262533" y="2848272"/>
                  </a:cubicBezTo>
                  <a:cubicBezTo>
                    <a:pt x="2277340" y="2833541"/>
                    <a:pt x="2290127" y="2817314"/>
                    <a:pt x="2301194" y="2799891"/>
                  </a:cubicBezTo>
                  <a:cubicBezTo>
                    <a:pt x="2270834" y="2786506"/>
                    <a:pt x="2242418" y="2768634"/>
                    <a:pt x="2217368" y="2746948"/>
                  </a:cubicBezTo>
                  <a:close/>
                  <a:moveTo>
                    <a:pt x="1034468" y="2746948"/>
                  </a:moveTo>
                  <a:cubicBezTo>
                    <a:pt x="1009343" y="2768709"/>
                    <a:pt x="980928" y="2786581"/>
                    <a:pt x="950718" y="2799816"/>
                  </a:cubicBezTo>
                  <a:cubicBezTo>
                    <a:pt x="953634" y="2804453"/>
                    <a:pt x="956550" y="2809088"/>
                    <a:pt x="959766" y="2813575"/>
                  </a:cubicBezTo>
                  <a:cubicBezTo>
                    <a:pt x="960065" y="2813949"/>
                    <a:pt x="960289" y="2814248"/>
                    <a:pt x="960588" y="2814622"/>
                  </a:cubicBezTo>
                  <a:cubicBezTo>
                    <a:pt x="967019" y="2823446"/>
                    <a:pt x="974048" y="2831970"/>
                    <a:pt x="981301" y="2839897"/>
                  </a:cubicBezTo>
                  <a:cubicBezTo>
                    <a:pt x="983843" y="2842664"/>
                    <a:pt x="986461" y="2845431"/>
                    <a:pt x="989227" y="2848197"/>
                  </a:cubicBezTo>
                  <a:cubicBezTo>
                    <a:pt x="1003062" y="2862031"/>
                    <a:pt x="1018241" y="2874370"/>
                    <a:pt x="1034468" y="2884913"/>
                  </a:cubicBezTo>
                  <a:cubicBezTo>
                    <a:pt x="1050620" y="2874370"/>
                    <a:pt x="1065799" y="2862031"/>
                    <a:pt x="1079634" y="2848197"/>
                  </a:cubicBezTo>
                  <a:cubicBezTo>
                    <a:pt x="1094365" y="2833466"/>
                    <a:pt x="1107226" y="2817240"/>
                    <a:pt x="1118219" y="2799816"/>
                  </a:cubicBezTo>
                  <a:cubicBezTo>
                    <a:pt x="1087859" y="2786506"/>
                    <a:pt x="1059518" y="2768634"/>
                    <a:pt x="1034468" y="2746948"/>
                  </a:cubicBezTo>
                  <a:close/>
                  <a:moveTo>
                    <a:pt x="3991756" y="2697147"/>
                  </a:moveTo>
                  <a:cubicBezTo>
                    <a:pt x="3975529" y="2707765"/>
                    <a:pt x="3960350" y="2720029"/>
                    <a:pt x="3946591" y="2733863"/>
                  </a:cubicBezTo>
                  <a:cubicBezTo>
                    <a:pt x="3931860" y="2748594"/>
                    <a:pt x="3918998" y="2764820"/>
                    <a:pt x="3908006" y="2782244"/>
                  </a:cubicBezTo>
                  <a:cubicBezTo>
                    <a:pt x="3938290" y="2795554"/>
                    <a:pt x="3966631" y="2813426"/>
                    <a:pt x="3991756" y="2835261"/>
                  </a:cubicBezTo>
                  <a:cubicBezTo>
                    <a:pt x="4016807" y="2813500"/>
                    <a:pt x="4045147" y="2795629"/>
                    <a:pt x="4075507" y="2782319"/>
                  </a:cubicBezTo>
                  <a:cubicBezTo>
                    <a:pt x="4064514" y="2764896"/>
                    <a:pt x="4051727" y="2748668"/>
                    <a:pt x="4036996" y="2733938"/>
                  </a:cubicBezTo>
                  <a:cubicBezTo>
                    <a:pt x="4023163" y="2720104"/>
                    <a:pt x="4008057" y="2707765"/>
                    <a:pt x="3991756" y="2697147"/>
                  </a:cubicBezTo>
                  <a:close/>
                  <a:moveTo>
                    <a:pt x="2808856" y="2697147"/>
                  </a:moveTo>
                  <a:cubicBezTo>
                    <a:pt x="2792629" y="2707765"/>
                    <a:pt x="2777449" y="2720029"/>
                    <a:pt x="2763690" y="2733863"/>
                  </a:cubicBezTo>
                  <a:cubicBezTo>
                    <a:pt x="2748958" y="2748594"/>
                    <a:pt x="2736097" y="2764820"/>
                    <a:pt x="2725105" y="2782244"/>
                  </a:cubicBezTo>
                  <a:cubicBezTo>
                    <a:pt x="2755390" y="2795554"/>
                    <a:pt x="2783730" y="2813426"/>
                    <a:pt x="2808856" y="2835261"/>
                  </a:cubicBezTo>
                  <a:cubicBezTo>
                    <a:pt x="2833906" y="2813500"/>
                    <a:pt x="2862246" y="2795629"/>
                    <a:pt x="2892606" y="2782319"/>
                  </a:cubicBezTo>
                  <a:cubicBezTo>
                    <a:pt x="2881614" y="2764896"/>
                    <a:pt x="2868827" y="2748668"/>
                    <a:pt x="2854096" y="2733938"/>
                  </a:cubicBezTo>
                  <a:cubicBezTo>
                    <a:pt x="2840188" y="2720029"/>
                    <a:pt x="2825008" y="2707691"/>
                    <a:pt x="2808856" y="2697147"/>
                  </a:cubicBezTo>
                  <a:close/>
                  <a:moveTo>
                    <a:pt x="5174656" y="2697073"/>
                  </a:moveTo>
                  <a:cubicBezTo>
                    <a:pt x="5158430" y="2707691"/>
                    <a:pt x="5143325" y="2719954"/>
                    <a:pt x="5129416" y="2733863"/>
                  </a:cubicBezTo>
                  <a:cubicBezTo>
                    <a:pt x="5114760" y="2748594"/>
                    <a:pt x="5101898" y="2764820"/>
                    <a:pt x="5090906" y="2782244"/>
                  </a:cubicBezTo>
                  <a:cubicBezTo>
                    <a:pt x="5121191" y="2795554"/>
                    <a:pt x="5149531" y="2813426"/>
                    <a:pt x="5174732" y="2835186"/>
                  </a:cubicBezTo>
                  <a:cubicBezTo>
                    <a:pt x="5199782" y="2813426"/>
                    <a:pt x="5228198" y="2795554"/>
                    <a:pt x="5258482" y="2782244"/>
                  </a:cubicBezTo>
                  <a:cubicBezTo>
                    <a:pt x="5247415" y="2764820"/>
                    <a:pt x="5234628" y="2748594"/>
                    <a:pt x="5219897" y="2733863"/>
                  </a:cubicBezTo>
                  <a:cubicBezTo>
                    <a:pt x="5206062" y="2720029"/>
                    <a:pt x="5190958" y="2707691"/>
                    <a:pt x="5174656" y="2697073"/>
                  </a:cubicBezTo>
                  <a:close/>
                  <a:moveTo>
                    <a:pt x="1625881" y="2697073"/>
                  </a:moveTo>
                  <a:cubicBezTo>
                    <a:pt x="1609654" y="2707691"/>
                    <a:pt x="1594474" y="2720029"/>
                    <a:pt x="1580641" y="2733863"/>
                  </a:cubicBezTo>
                  <a:cubicBezTo>
                    <a:pt x="1565984" y="2748594"/>
                    <a:pt x="1553123" y="2764820"/>
                    <a:pt x="1542130" y="2782244"/>
                  </a:cubicBezTo>
                  <a:cubicBezTo>
                    <a:pt x="1572489" y="2795554"/>
                    <a:pt x="1600830" y="2813426"/>
                    <a:pt x="1625881" y="2835111"/>
                  </a:cubicBezTo>
                  <a:cubicBezTo>
                    <a:pt x="1651006" y="2813351"/>
                    <a:pt x="1679421" y="2795479"/>
                    <a:pt x="1709706" y="2782169"/>
                  </a:cubicBezTo>
                  <a:cubicBezTo>
                    <a:pt x="1698713" y="2764820"/>
                    <a:pt x="1685852" y="2748594"/>
                    <a:pt x="1671121" y="2733863"/>
                  </a:cubicBezTo>
                  <a:cubicBezTo>
                    <a:pt x="1657287" y="2720029"/>
                    <a:pt x="1642182" y="2707691"/>
                    <a:pt x="1625881" y="2697073"/>
                  </a:cubicBezTo>
                  <a:close/>
                  <a:moveTo>
                    <a:pt x="442980" y="2697073"/>
                  </a:moveTo>
                  <a:cubicBezTo>
                    <a:pt x="426828" y="2707691"/>
                    <a:pt x="411648" y="2719954"/>
                    <a:pt x="397740" y="2733863"/>
                  </a:cubicBezTo>
                  <a:cubicBezTo>
                    <a:pt x="383009" y="2748594"/>
                    <a:pt x="370223" y="2764820"/>
                    <a:pt x="359230" y="2782244"/>
                  </a:cubicBezTo>
                  <a:cubicBezTo>
                    <a:pt x="389514" y="2795554"/>
                    <a:pt x="417855" y="2813426"/>
                    <a:pt x="442980" y="2835186"/>
                  </a:cubicBezTo>
                  <a:cubicBezTo>
                    <a:pt x="468031" y="2813426"/>
                    <a:pt x="496446" y="2795554"/>
                    <a:pt x="526731" y="2782244"/>
                  </a:cubicBezTo>
                  <a:cubicBezTo>
                    <a:pt x="515738" y="2764820"/>
                    <a:pt x="502952" y="2748594"/>
                    <a:pt x="488220" y="2733863"/>
                  </a:cubicBezTo>
                  <a:cubicBezTo>
                    <a:pt x="474387" y="2720029"/>
                    <a:pt x="459281" y="2707691"/>
                    <a:pt x="442980" y="2697073"/>
                  </a:cubicBezTo>
                  <a:close/>
                  <a:moveTo>
                    <a:pt x="4652338" y="2663946"/>
                  </a:moveTo>
                  <a:cubicBezTo>
                    <a:pt x="4649198" y="2669255"/>
                    <a:pt x="4645982" y="2674489"/>
                    <a:pt x="4642542" y="2679650"/>
                  </a:cubicBezTo>
                  <a:cubicBezTo>
                    <a:pt x="4640000" y="2683463"/>
                    <a:pt x="4637382" y="2687127"/>
                    <a:pt x="4634840" y="2690716"/>
                  </a:cubicBezTo>
                  <a:cubicBezTo>
                    <a:pt x="4632222" y="2694231"/>
                    <a:pt x="4629680" y="2697671"/>
                    <a:pt x="4627064" y="2700961"/>
                  </a:cubicBezTo>
                  <a:cubicBezTo>
                    <a:pt x="4624446" y="2704326"/>
                    <a:pt x="4621604" y="2707765"/>
                    <a:pt x="4618688" y="2711205"/>
                  </a:cubicBezTo>
                  <a:cubicBezTo>
                    <a:pt x="4640074" y="2729301"/>
                    <a:pt x="4664228" y="2744256"/>
                    <a:pt x="4690175" y="2755249"/>
                  </a:cubicBezTo>
                  <a:cubicBezTo>
                    <a:pt x="4700644" y="2729226"/>
                    <a:pt x="4707150" y="2701558"/>
                    <a:pt x="4709542" y="2673518"/>
                  </a:cubicBezTo>
                  <a:cubicBezTo>
                    <a:pt x="4700644" y="2672845"/>
                    <a:pt x="4691820" y="2671872"/>
                    <a:pt x="4683296" y="2670526"/>
                  </a:cubicBezTo>
                  <a:cubicBezTo>
                    <a:pt x="4683296" y="2670526"/>
                    <a:pt x="4683220" y="2670526"/>
                    <a:pt x="4683146" y="2670526"/>
                  </a:cubicBezTo>
                  <a:cubicBezTo>
                    <a:pt x="4673874" y="2668956"/>
                    <a:pt x="4665498" y="2667236"/>
                    <a:pt x="4657497" y="2665292"/>
                  </a:cubicBezTo>
                  <a:cubicBezTo>
                    <a:pt x="4655778" y="2664843"/>
                    <a:pt x="4654058" y="2664394"/>
                    <a:pt x="4652338" y="2663946"/>
                  </a:cubicBezTo>
                  <a:close/>
                  <a:moveTo>
                    <a:pt x="5835164" y="2663871"/>
                  </a:moveTo>
                  <a:cubicBezTo>
                    <a:pt x="5825442" y="2680622"/>
                    <a:pt x="5814076" y="2696324"/>
                    <a:pt x="5801514" y="2711131"/>
                  </a:cubicBezTo>
                  <a:cubicBezTo>
                    <a:pt x="5822974" y="2729226"/>
                    <a:pt x="5847128" y="2744256"/>
                    <a:pt x="5873000" y="2755174"/>
                  </a:cubicBezTo>
                  <a:cubicBezTo>
                    <a:pt x="5883469" y="2729152"/>
                    <a:pt x="5890050" y="2701485"/>
                    <a:pt x="5892368" y="2673443"/>
                  </a:cubicBezTo>
                  <a:cubicBezTo>
                    <a:pt x="5883469" y="2672769"/>
                    <a:pt x="5874720" y="2671797"/>
                    <a:pt x="5866121" y="2670452"/>
                  </a:cubicBezTo>
                  <a:cubicBezTo>
                    <a:pt x="5866121" y="2670452"/>
                    <a:pt x="5866046" y="2670452"/>
                    <a:pt x="5865972" y="2670452"/>
                  </a:cubicBezTo>
                  <a:cubicBezTo>
                    <a:pt x="5865822" y="2670452"/>
                    <a:pt x="5865747" y="2670377"/>
                    <a:pt x="5865598" y="2670377"/>
                  </a:cubicBezTo>
                  <a:cubicBezTo>
                    <a:pt x="5861036" y="2669629"/>
                    <a:pt x="5856774" y="2668806"/>
                    <a:pt x="5852661" y="2667984"/>
                  </a:cubicBezTo>
                  <a:cubicBezTo>
                    <a:pt x="5852586" y="2667909"/>
                    <a:pt x="5852512" y="2667909"/>
                    <a:pt x="5852436" y="2667909"/>
                  </a:cubicBezTo>
                  <a:cubicBezTo>
                    <a:pt x="5848249" y="2667012"/>
                    <a:pt x="5844212" y="2666114"/>
                    <a:pt x="5840323" y="2665142"/>
                  </a:cubicBezTo>
                  <a:cubicBezTo>
                    <a:pt x="5838603" y="2664769"/>
                    <a:pt x="5836884" y="2664320"/>
                    <a:pt x="5835164" y="2663871"/>
                  </a:cubicBezTo>
                  <a:close/>
                  <a:moveTo>
                    <a:pt x="3469288" y="2663871"/>
                  </a:moveTo>
                  <a:cubicBezTo>
                    <a:pt x="3459492" y="2680622"/>
                    <a:pt x="3448200" y="2696400"/>
                    <a:pt x="3435638" y="2711131"/>
                  </a:cubicBezTo>
                  <a:cubicBezTo>
                    <a:pt x="3457174" y="2729301"/>
                    <a:pt x="3481327" y="2744256"/>
                    <a:pt x="3507050" y="2755174"/>
                  </a:cubicBezTo>
                  <a:cubicBezTo>
                    <a:pt x="3517594" y="2729152"/>
                    <a:pt x="3524099" y="2701485"/>
                    <a:pt x="3526418" y="2673443"/>
                  </a:cubicBezTo>
                  <a:cubicBezTo>
                    <a:pt x="3517594" y="2672769"/>
                    <a:pt x="3508845" y="2671797"/>
                    <a:pt x="3500245" y="2670452"/>
                  </a:cubicBezTo>
                  <a:cubicBezTo>
                    <a:pt x="3500245" y="2670452"/>
                    <a:pt x="3500171" y="2670452"/>
                    <a:pt x="3500096" y="2670452"/>
                  </a:cubicBezTo>
                  <a:cubicBezTo>
                    <a:pt x="3490824" y="2668882"/>
                    <a:pt x="3482449" y="2667162"/>
                    <a:pt x="3474447" y="2665217"/>
                  </a:cubicBezTo>
                  <a:cubicBezTo>
                    <a:pt x="3472727" y="2664769"/>
                    <a:pt x="3471008" y="2664320"/>
                    <a:pt x="3469288" y="2663871"/>
                  </a:cubicBezTo>
                  <a:close/>
                  <a:moveTo>
                    <a:pt x="2286387" y="2663871"/>
                  </a:moveTo>
                  <a:cubicBezTo>
                    <a:pt x="2276667" y="2680622"/>
                    <a:pt x="2265301" y="2696324"/>
                    <a:pt x="2252738" y="2711131"/>
                  </a:cubicBezTo>
                  <a:cubicBezTo>
                    <a:pt x="2274199" y="2729226"/>
                    <a:pt x="2298352" y="2744256"/>
                    <a:pt x="2324150" y="2755174"/>
                  </a:cubicBezTo>
                  <a:cubicBezTo>
                    <a:pt x="2334694" y="2729152"/>
                    <a:pt x="2341199" y="2701485"/>
                    <a:pt x="2343517" y="2673443"/>
                  </a:cubicBezTo>
                  <a:cubicBezTo>
                    <a:pt x="2334694" y="2672695"/>
                    <a:pt x="2325870" y="2671723"/>
                    <a:pt x="2317345" y="2670377"/>
                  </a:cubicBezTo>
                  <a:cubicBezTo>
                    <a:pt x="2317270" y="2670377"/>
                    <a:pt x="2317270" y="2670377"/>
                    <a:pt x="2317196" y="2670377"/>
                  </a:cubicBezTo>
                  <a:cubicBezTo>
                    <a:pt x="2316971" y="2670377"/>
                    <a:pt x="2316822" y="2670302"/>
                    <a:pt x="2316597" y="2670302"/>
                  </a:cubicBezTo>
                  <a:cubicBezTo>
                    <a:pt x="2312111" y="2669479"/>
                    <a:pt x="2307923" y="2668732"/>
                    <a:pt x="2303886" y="2667909"/>
                  </a:cubicBezTo>
                  <a:cubicBezTo>
                    <a:pt x="2303736" y="2667909"/>
                    <a:pt x="2303661" y="2667834"/>
                    <a:pt x="2303511" y="2667834"/>
                  </a:cubicBezTo>
                  <a:cubicBezTo>
                    <a:pt x="2299249" y="2667012"/>
                    <a:pt x="2295286" y="2666114"/>
                    <a:pt x="2291472" y="2665142"/>
                  </a:cubicBezTo>
                  <a:cubicBezTo>
                    <a:pt x="2289752" y="2664769"/>
                    <a:pt x="2288108" y="2664320"/>
                    <a:pt x="2286387" y="2663871"/>
                  </a:cubicBezTo>
                  <a:close/>
                  <a:moveTo>
                    <a:pt x="1103487" y="2663871"/>
                  </a:moveTo>
                  <a:cubicBezTo>
                    <a:pt x="1093766" y="2680547"/>
                    <a:pt x="1082475" y="2696324"/>
                    <a:pt x="1069838" y="2711131"/>
                  </a:cubicBezTo>
                  <a:cubicBezTo>
                    <a:pt x="1091298" y="2729226"/>
                    <a:pt x="1115451" y="2744256"/>
                    <a:pt x="1141325" y="2755174"/>
                  </a:cubicBezTo>
                  <a:cubicBezTo>
                    <a:pt x="1151793" y="2729152"/>
                    <a:pt x="1158299" y="2701485"/>
                    <a:pt x="1160691" y="2673443"/>
                  </a:cubicBezTo>
                  <a:cubicBezTo>
                    <a:pt x="1151793" y="2672769"/>
                    <a:pt x="1142969" y="2671797"/>
                    <a:pt x="1134445" y="2670452"/>
                  </a:cubicBezTo>
                  <a:cubicBezTo>
                    <a:pt x="1134445" y="2670452"/>
                    <a:pt x="1134371" y="2670452"/>
                    <a:pt x="1134295" y="2670452"/>
                  </a:cubicBezTo>
                  <a:cubicBezTo>
                    <a:pt x="1125023" y="2668882"/>
                    <a:pt x="1116648" y="2667162"/>
                    <a:pt x="1108647" y="2665217"/>
                  </a:cubicBezTo>
                  <a:cubicBezTo>
                    <a:pt x="1106927" y="2664769"/>
                    <a:pt x="1105207" y="2664320"/>
                    <a:pt x="1103487" y="2663871"/>
                  </a:cubicBezTo>
                  <a:close/>
                  <a:moveTo>
                    <a:pt x="5697124" y="2663797"/>
                  </a:moveTo>
                  <a:cubicBezTo>
                    <a:pt x="5678430" y="2668732"/>
                    <a:pt x="5659288" y="2671872"/>
                    <a:pt x="5639920" y="2673443"/>
                  </a:cubicBezTo>
                  <a:cubicBezTo>
                    <a:pt x="5642238" y="2701558"/>
                    <a:pt x="5648819" y="2729226"/>
                    <a:pt x="5659288" y="2755249"/>
                  </a:cubicBezTo>
                  <a:cubicBezTo>
                    <a:pt x="5685010" y="2744256"/>
                    <a:pt x="5709238" y="2729301"/>
                    <a:pt x="5730774" y="2711055"/>
                  </a:cubicBezTo>
                  <a:cubicBezTo>
                    <a:pt x="5718211" y="2696250"/>
                    <a:pt x="5706920" y="2680547"/>
                    <a:pt x="5697124" y="2663797"/>
                  </a:cubicBezTo>
                  <a:close/>
                  <a:moveTo>
                    <a:pt x="4514224" y="2663797"/>
                  </a:moveTo>
                  <a:cubicBezTo>
                    <a:pt x="4495456" y="2668732"/>
                    <a:pt x="4476387" y="2671872"/>
                    <a:pt x="4457020" y="2673443"/>
                  </a:cubicBezTo>
                  <a:cubicBezTo>
                    <a:pt x="4459338" y="2701558"/>
                    <a:pt x="4465844" y="2729226"/>
                    <a:pt x="4476387" y="2755249"/>
                  </a:cubicBezTo>
                  <a:cubicBezTo>
                    <a:pt x="4502185" y="2744256"/>
                    <a:pt x="4526338" y="2729301"/>
                    <a:pt x="4547874" y="2710981"/>
                  </a:cubicBezTo>
                  <a:cubicBezTo>
                    <a:pt x="4539350" y="2700961"/>
                    <a:pt x="4531273" y="2690418"/>
                    <a:pt x="4524020" y="2679500"/>
                  </a:cubicBezTo>
                  <a:cubicBezTo>
                    <a:pt x="4523721" y="2679051"/>
                    <a:pt x="4523497" y="2678602"/>
                    <a:pt x="4523197" y="2678153"/>
                  </a:cubicBezTo>
                  <a:cubicBezTo>
                    <a:pt x="4520057" y="2673443"/>
                    <a:pt x="4517066" y="2668657"/>
                    <a:pt x="4514224" y="2663797"/>
                  </a:cubicBezTo>
                  <a:close/>
                  <a:moveTo>
                    <a:pt x="3331174" y="2663797"/>
                  </a:moveTo>
                  <a:cubicBezTo>
                    <a:pt x="3312480" y="2668732"/>
                    <a:pt x="3293337" y="2671872"/>
                    <a:pt x="3274044" y="2673443"/>
                  </a:cubicBezTo>
                  <a:cubicBezTo>
                    <a:pt x="3275764" y="2693558"/>
                    <a:pt x="3279428" y="2713374"/>
                    <a:pt x="3285410" y="2732741"/>
                  </a:cubicBezTo>
                  <a:cubicBezTo>
                    <a:pt x="3285934" y="2734386"/>
                    <a:pt x="3286382" y="2736031"/>
                    <a:pt x="3286832" y="2737527"/>
                  </a:cubicBezTo>
                  <a:cubicBezTo>
                    <a:pt x="3286906" y="2737751"/>
                    <a:pt x="3286981" y="2737976"/>
                    <a:pt x="3287056" y="2738200"/>
                  </a:cubicBezTo>
                  <a:cubicBezTo>
                    <a:pt x="3287504" y="2739621"/>
                    <a:pt x="3287953" y="2741042"/>
                    <a:pt x="3288476" y="2742387"/>
                  </a:cubicBezTo>
                  <a:cubicBezTo>
                    <a:pt x="3288476" y="2742387"/>
                    <a:pt x="3288552" y="2742463"/>
                    <a:pt x="3288552" y="2742537"/>
                  </a:cubicBezTo>
                  <a:lnTo>
                    <a:pt x="3288626" y="2742686"/>
                  </a:lnTo>
                  <a:cubicBezTo>
                    <a:pt x="3289299" y="2744555"/>
                    <a:pt x="3289748" y="2745902"/>
                    <a:pt x="3290271" y="2747173"/>
                  </a:cubicBezTo>
                  <a:cubicBezTo>
                    <a:pt x="3290271" y="2747323"/>
                    <a:pt x="3290346" y="2747472"/>
                    <a:pt x="3290421" y="2747622"/>
                  </a:cubicBezTo>
                  <a:cubicBezTo>
                    <a:pt x="3291393" y="2750089"/>
                    <a:pt x="3292440" y="2752631"/>
                    <a:pt x="3293412" y="2755100"/>
                  </a:cubicBezTo>
                  <a:cubicBezTo>
                    <a:pt x="3319135" y="2744107"/>
                    <a:pt x="3343213" y="2729226"/>
                    <a:pt x="3364749" y="2711055"/>
                  </a:cubicBezTo>
                  <a:cubicBezTo>
                    <a:pt x="3364749" y="2711055"/>
                    <a:pt x="3364674" y="2710981"/>
                    <a:pt x="3364674" y="2710981"/>
                  </a:cubicBezTo>
                  <a:cubicBezTo>
                    <a:pt x="3364674" y="2710981"/>
                    <a:pt x="3364600" y="2710906"/>
                    <a:pt x="3364600" y="2710906"/>
                  </a:cubicBezTo>
                  <a:cubicBezTo>
                    <a:pt x="3364600" y="2710832"/>
                    <a:pt x="3364525" y="2710757"/>
                    <a:pt x="3364451" y="2710682"/>
                  </a:cubicBezTo>
                  <a:cubicBezTo>
                    <a:pt x="3362207" y="2707990"/>
                    <a:pt x="3359814" y="2705074"/>
                    <a:pt x="3357421" y="2702008"/>
                  </a:cubicBezTo>
                  <a:cubicBezTo>
                    <a:pt x="3356598" y="2700961"/>
                    <a:pt x="3355776" y="2699839"/>
                    <a:pt x="3354954" y="2698792"/>
                  </a:cubicBezTo>
                  <a:cubicBezTo>
                    <a:pt x="3352860" y="2696100"/>
                    <a:pt x="3350766" y="2693333"/>
                    <a:pt x="3348597" y="2690342"/>
                  </a:cubicBezTo>
                  <a:cubicBezTo>
                    <a:pt x="3348522" y="2690268"/>
                    <a:pt x="3348522" y="2690268"/>
                    <a:pt x="3348448" y="2690193"/>
                  </a:cubicBezTo>
                  <a:cubicBezTo>
                    <a:pt x="3343588" y="2683613"/>
                    <a:pt x="3338577" y="2676135"/>
                    <a:pt x="3333866" y="2668283"/>
                  </a:cubicBezTo>
                  <a:cubicBezTo>
                    <a:pt x="3332969" y="2666788"/>
                    <a:pt x="3332072" y="2665292"/>
                    <a:pt x="3331174" y="2663797"/>
                  </a:cubicBezTo>
                  <a:close/>
                  <a:moveTo>
                    <a:pt x="2148349" y="2663797"/>
                  </a:moveTo>
                  <a:cubicBezTo>
                    <a:pt x="2129580" y="2668732"/>
                    <a:pt x="2110437" y="2671872"/>
                    <a:pt x="2091144" y="2673443"/>
                  </a:cubicBezTo>
                  <a:cubicBezTo>
                    <a:pt x="2093462" y="2701485"/>
                    <a:pt x="2099968" y="2729226"/>
                    <a:pt x="2110511" y="2755249"/>
                  </a:cubicBezTo>
                  <a:cubicBezTo>
                    <a:pt x="2136235" y="2744256"/>
                    <a:pt x="2160463" y="2729301"/>
                    <a:pt x="2181998" y="2711055"/>
                  </a:cubicBezTo>
                  <a:cubicBezTo>
                    <a:pt x="2169436" y="2696250"/>
                    <a:pt x="2158144" y="2680547"/>
                    <a:pt x="2148349" y="2663797"/>
                  </a:cubicBezTo>
                  <a:close/>
                  <a:moveTo>
                    <a:pt x="965449" y="2663797"/>
                  </a:moveTo>
                  <a:cubicBezTo>
                    <a:pt x="946754" y="2668732"/>
                    <a:pt x="927611" y="2671872"/>
                    <a:pt x="908244" y="2673443"/>
                  </a:cubicBezTo>
                  <a:cubicBezTo>
                    <a:pt x="910562" y="2701558"/>
                    <a:pt x="917142" y="2729226"/>
                    <a:pt x="927611" y="2755249"/>
                  </a:cubicBezTo>
                  <a:cubicBezTo>
                    <a:pt x="953334" y="2744256"/>
                    <a:pt x="977562" y="2729301"/>
                    <a:pt x="999098" y="2711055"/>
                  </a:cubicBezTo>
                  <a:cubicBezTo>
                    <a:pt x="986535" y="2696250"/>
                    <a:pt x="975169" y="2680472"/>
                    <a:pt x="965449" y="2663797"/>
                  </a:cubicBezTo>
                  <a:close/>
                  <a:moveTo>
                    <a:pt x="3673579" y="2652131"/>
                  </a:moveTo>
                  <a:cubicBezTo>
                    <a:pt x="3647258" y="2662376"/>
                    <a:pt x="3619740" y="2669255"/>
                    <a:pt x="3591399" y="2672546"/>
                  </a:cubicBezTo>
                  <a:cubicBezTo>
                    <a:pt x="3591324" y="2672546"/>
                    <a:pt x="3591324" y="2672546"/>
                    <a:pt x="3591249" y="2672546"/>
                  </a:cubicBezTo>
                  <a:cubicBezTo>
                    <a:pt x="3591175" y="2672546"/>
                    <a:pt x="3591175" y="2672546"/>
                    <a:pt x="3591100" y="2672546"/>
                  </a:cubicBezTo>
                  <a:lnTo>
                    <a:pt x="3582052" y="2673518"/>
                  </a:lnTo>
                  <a:cubicBezTo>
                    <a:pt x="3581902" y="2673518"/>
                    <a:pt x="3581753" y="2673518"/>
                    <a:pt x="3581603" y="2673518"/>
                  </a:cubicBezTo>
                  <a:cubicBezTo>
                    <a:pt x="3581528" y="2673518"/>
                    <a:pt x="3581528" y="2673518"/>
                    <a:pt x="3581454" y="2673518"/>
                  </a:cubicBezTo>
                  <a:cubicBezTo>
                    <a:pt x="3581304" y="2673518"/>
                    <a:pt x="3581080" y="2673518"/>
                    <a:pt x="3580930" y="2673518"/>
                  </a:cubicBezTo>
                  <a:cubicBezTo>
                    <a:pt x="3579510" y="2673592"/>
                    <a:pt x="3578164" y="2673742"/>
                    <a:pt x="3576817" y="2673817"/>
                  </a:cubicBezTo>
                  <a:cubicBezTo>
                    <a:pt x="3574500" y="2706943"/>
                    <a:pt x="3567096" y="2739621"/>
                    <a:pt x="3554982" y="2770579"/>
                  </a:cubicBezTo>
                  <a:cubicBezTo>
                    <a:pt x="3594091" y="2779327"/>
                    <a:pt x="3635069" y="2779776"/>
                    <a:pt x="3674402" y="2771551"/>
                  </a:cubicBezTo>
                  <a:cubicBezTo>
                    <a:pt x="3678365" y="2752856"/>
                    <a:pt x="3680384" y="2733339"/>
                    <a:pt x="3680384" y="2713673"/>
                  </a:cubicBezTo>
                  <a:cubicBezTo>
                    <a:pt x="3680384" y="2692735"/>
                    <a:pt x="3678066" y="2672172"/>
                    <a:pt x="3673579" y="2652131"/>
                  </a:cubicBezTo>
                  <a:close/>
                  <a:moveTo>
                    <a:pt x="6039305" y="2652056"/>
                  </a:moveTo>
                  <a:cubicBezTo>
                    <a:pt x="6033772" y="2654225"/>
                    <a:pt x="6028238" y="2656244"/>
                    <a:pt x="6022555" y="2658114"/>
                  </a:cubicBezTo>
                  <a:cubicBezTo>
                    <a:pt x="6022480" y="2658188"/>
                    <a:pt x="6022406" y="2658188"/>
                    <a:pt x="6022331" y="2658188"/>
                  </a:cubicBezTo>
                  <a:cubicBezTo>
                    <a:pt x="6022331" y="2658188"/>
                    <a:pt x="6022256" y="2658188"/>
                    <a:pt x="6022256" y="2658188"/>
                  </a:cubicBezTo>
                  <a:cubicBezTo>
                    <a:pt x="6021808" y="2658338"/>
                    <a:pt x="6021284" y="2658488"/>
                    <a:pt x="6020760" y="2658637"/>
                  </a:cubicBezTo>
                  <a:cubicBezTo>
                    <a:pt x="6018592" y="2659310"/>
                    <a:pt x="6016424" y="2660058"/>
                    <a:pt x="6014254" y="2660656"/>
                  </a:cubicBezTo>
                  <a:lnTo>
                    <a:pt x="6013208" y="2660955"/>
                  </a:lnTo>
                  <a:cubicBezTo>
                    <a:pt x="6013208" y="2661030"/>
                    <a:pt x="6013133" y="2661030"/>
                    <a:pt x="6013058" y="2661030"/>
                  </a:cubicBezTo>
                  <a:cubicBezTo>
                    <a:pt x="5991971" y="2667311"/>
                    <a:pt x="5969912" y="2671498"/>
                    <a:pt x="5947628" y="2673443"/>
                  </a:cubicBezTo>
                  <a:cubicBezTo>
                    <a:pt x="5947628" y="2673443"/>
                    <a:pt x="5947554" y="2673443"/>
                    <a:pt x="5947554" y="2673443"/>
                  </a:cubicBezTo>
                  <a:cubicBezTo>
                    <a:pt x="5945983" y="2673592"/>
                    <a:pt x="5944338" y="2673742"/>
                    <a:pt x="5942692" y="2673817"/>
                  </a:cubicBezTo>
                  <a:cubicBezTo>
                    <a:pt x="5940300" y="2706943"/>
                    <a:pt x="5932896" y="2739621"/>
                    <a:pt x="5920783" y="2770503"/>
                  </a:cubicBezTo>
                  <a:cubicBezTo>
                    <a:pt x="5959892" y="2779252"/>
                    <a:pt x="6000870" y="2779701"/>
                    <a:pt x="6040277" y="2771476"/>
                  </a:cubicBezTo>
                  <a:cubicBezTo>
                    <a:pt x="6044165" y="2752781"/>
                    <a:pt x="6046184" y="2733265"/>
                    <a:pt x="6046184" y="2713598"/>
                  </a:cubicBezTo>
                  <a:cubicBezTo>
                    <a:pt x="6046184" y="2692810"/>
                    <a:pt x="6043792" y="2672172"/>
                    <a:pt x="6039305" y="2652056"/>
                  </a:cubicBezTo>
                  <a:close/>
                  <a:moveTo>
                    <a:pt x="2490530" y="2652056"/>
                  </a:moveTo>
                  <a:cubicBezTo>
                    <a:pt x="2484996" y="2654225"/>
                    <a:pt x="2479463" y="2656244"/>
                    <a:pt x="2473779" y="2658114"/>
                  </a:cubicBezTo>
                  <a:cubicBezTo>
                    <a:pt x="2473704" y="2658188"/>
                    <a:pt x="2473630" y="2658188"/>
                    <a:pt x="2473555" y="2658188"/>
                  </a:cubicBezTo>
                  <a:cubicBezTo>
                    <a:pt x="2473555" y="2658188"/>
                    <a:pt x="2473480" y="2658188"/>
                    <a:pt x="2473480" y="2658188"/>
                  </a:cubicBezTo>
                  <a:cubicBezTo>
                    <a:pt x="2473031" y="2658338"/>
                    <a:pt x="2472508" y="2658488"/>
                    <a:pt x="2471985" y="2658637"/>
                  </a:cubicBezTo>
                  <a:cubicBezTo>
                    <a:pt x="2469816" y="2659310"/>
                    <a:pt x="2467647" y="2660058"/>
                    <a:pt x="2465479" y="2660656"/>
                  </a:cubicBezTo>
                  <a:lnTo>
                    <a:pt x="2464432" y="2660955"/>
                  </a:lnTo>
                  <a:cubicBezTo>
                    <a:pt x="2464432" y="2661030"/>
                    <a:pt x="2464357" y="2661030"/>
                    <a:pt x="2464283" y="2661030"/>
                  </a:cubicBezTo>
                  <a:cubicBezTo>
                    <a:pt x="2443195" y="2667311"/>
                    <a:pt x="2421136" y="2671498"/>
                    <a:pt x="2398852" y="2673443"/>
                  </a:cubicBezTo>
                  <a:cubicBezTo>
                    <a:pt x="2398852" y="2673443"/>
                    <a:pt x="2398778" y="2673443"/>
                    <a:pt x="2398778" y="2673443"/>
                  </a:cubicBezTo>
                  <a:cubicBezTo>
                    <a:pt x="2397132" y="2673592"/>
                    <a:pt x="2395562" y="2673742"/>
                    <a:pt x="2393917" y="2673817"/>
                  </a:cubicBezTo>
                  <a:cubicBezTo>
                    <a:pt x="2391525" y="2706943"/>
                    <a:pt x="2384121" y="2739621"/>
                    <a:pt x="2372007" y="2770503"/>
                  </a:cubicBezTo>
                  <a:cubicBezTo>
                    <a:pt x="2411116" y="2779252"/>
                    <a:pt x="2452094" y="2779701"/>
                    <a:pt x="2491501" y="2771476"/>
                  </a:cubicBezTo>
                  <a:cubicBezTo>
                    <a:pt x="2495390" y="2752781"/>
                    <a:pt x="2497409" y="2733265"/>
                    <a:pt x="2497409" y="2713598"/>
                  </a:cubicBezTo>
                  <a:cubicBezTo>
                    <a:pt x="2497409" y="2692810"/>
                    <a:pt x="2495016" y="2672172"/>
                    <a:pt x="2490530" y="2652056"/>
                  </a:cubicBezTo>
                  <a:close/>
                  <a:moveTo>
                    <a:pt x="5492758" y="2651982"/>
                  </a:moveTo>
                  <a:cubicBezTo>
                    <a:pt x="5488272" y="2672097"/>
                    <a:pt x="5485879" y="2692661"/>
                    <a:pt x="5485804" y="2713524"/>
                  </a:cubicBezTo>
                  <a:cubicBezTo>
                    <a:pt x="5485804" y="2733040"/>
                    <a:pt x="5487823" y="2752408"/>
                    <a:pt x="5491786" y="2771401"/>
                  </a:cubicBezTo>
                  <a:cubicBezTo>
                    <a:pt x="5531119" y="2779701"/>
                    <a:pt x="5572097" y="2779252"/>
                    <a:pt x="5611280" y="2770503"/>
                  </a:cubicBezTo>
                  <a:cubicBezTo>
                    <a:pt x="5599242" y="2739621"/>
                    <a:pt x="5591838" y="2706943"/>
                    <a:pt x="5589446" y="2673817"/>
                  </a:cubicBezTo>
                  <a:cubicBezTo>
                    <a:pt x="5556170" y="2671424"/>
                    <a:pt x="5523492" y="2663946"/>
                    <a:pt x="5492758" y="2651982"/>
                  </a:cubicBezTo>
                  <a:close/>
                  <a:moveTo>
                    <a:pt x="4856554" y="2651982"/>
                  </a:moveTo>
                  <a:cubicBezTo>
                    <a:pt x="4827242" y="2663498"/>
                    <a:pt x="4796434" y="2670676"/>
                    <a:pt x="4764654" y="2673443"/>
                  </a:cubicBezTo>
                  <a:cubicBezTo>
                    <a:pt x="4763008" y="2673592"/>
                    <a:pt x="4761438" y="2673742"/>
                    <a:pt x="4759792" y="2673817"/>
                  </a:cubicBezTo>
                  <a:cubicBezTo>
                    <a:pt x="4757400" y="2706943"/>
                    <a:pt x="4749997" y="2739621"/>
                    <a:pt x="4737882" y="2770354"/>
                  </a:cubicBezTo>
                  <a:cubicBezTo>
                    <a:pt x="4776917" y="2779103"/>
                    <a:pt x="4817820" y="2779552"/>
                    <a:pt x="4857302" y="2771326"/>
                  </a:cubicBezTo>
                  <a:cubicBezTo>
                    <a:pt x="4861340" y="2752333"/>
                    <a:pt x="4863359" y="2732890"/>
                    <a:pt x="4863359" y="2713448"/>
                  </a:cubicBezTo>
                  <a:cubicBezTo>
                    <a:pt x="4863359" y="2692735"/>
                    <a:pt x="4861041" y="2672097"/>
                    <a:pt x="4856554" y="2651982"/>
                  </a:cubicBezTo>
                  <a:close/>
                  <a:moveTo>
                    <a:pt x="4309858" y="2651982"/>
                  </a:moveTo>
                  <a:cubicBezTo>
                    <a:pt x="4305372" y="2672097"/>
                    <a:pt x="4302978" y="2692735"/>
                    <a:pt x="4302978" y="2713524"/>
                  </a:cubicBezTo>
                  <a:cubicBezTo>
                    <a:pt x="4302978" y="2725787"/>
                    <a:pt x="4303802" y="2738200"/>
                    <a:pt x="4305372" y="2750314"/>
                  </a:cubicBezTo>
                  <a:cubicBezTo>
                    <a:pt x="4306194" y="2756670"/>
                    <a:pt x="4307166" y="2762577"/>
                    <a:pt x="4308288" y="2768260"/>
                  </a:cubicBezTo>
                  <a:cubicBezTo>
                    <a:pt x="4308512" y="2769308"/>
                    <a:pt x="4308736" y="2770354"/>
                    <a:pt x="4308960" y="2771401"/>
                  </a:cubicBezTo>
                  <a:cubicBezTo>
                    <a:pt x="4348144" y="2779701"/>
                    <a:pt x="4389196" y="2779252"/>
                    <a:pt x="4428455" y="2770503"/>
                  </a:cubicBezTo>
                  <a:cubicBezTo>
                    <a:pt x="4416416" y="2739621"/>
                    <a:pt x="4409013" y="2706943"/>
                    <a:pt x="4406620" y="2673817"/>
                  </a:cubicBezTo>
                  <a:cubicBezTo>
                    <a:pt x="4373344" y="2671424"/>
                    <a:pt x="4340666" y="2663946"/>
                    <a:pt x="4309858" y="2651982"/>
                  </a:cubicBezTo>
                  <a:close/>
                  <a:moveTo>
                    <a:pt x="3126958" y="2651982"/>
                  </a:moveTo>
                  <a:cubicBezTo>
                    <a:pt x="3122471" y="2672022"/>
                    <a:pt x="3120153" y="2692586"/>
                    <a:pt x="3120153" y="2713448"/>
                  </a:cubicBezTo>
                  <a:cubicBezTo>
                    <a:pt x="3120153" y="2733115"/>
                    <a:pt x="3122172" y="2752557"/>
                    <a:pt x="3126136" y="2771326"/>
                  </a:cubicBezTo>
                  <a:cubicBezTo>
                    <a:pt x="3165244" y="2779626"/>
                    <a:pt x="3206297" y="2779178"/>
                    <a:pt x="3245554" y="2770429"/>
                  </a:cubicBezTo>
                  <a:cubicBezTo>
                    <a:pt x="3244882" y="2768634"/>
                    <a:pt x="3244208" y="2766914"/>
                    <a:pt x="3243610" y="2765269"/>
                  </a:cubicBezTo>
                  <a:cubicBezTo>
                    <a:pt x="3242937" y="2763475"/>
                    <a:pt x="3242264" y="2761680"/>
                    <a:pt x="3241666" y="2759885"/>
                  </a:cubicBezTo>
                  <a:lnTo>
                    <a:pt x="3241292" y="2758764"/>
                  </a:lnTo>
                  <a:cubicBezTo>
                    <a:pt x="3241292" y="2758689"/>
                    <a:pt x="3241217" y="2758614"/>
                    <a:pt x="3241217" y="2758540"/>
                  </a:cubicBezTo>
                  <a:cubicBezTo>
                    <a:pt x="3241068" y="2758091"/>
                    <a:pt x="3240843" y="2757642"/>
                    <a:pt x="3240694" y="2757119"/>
                  </a:cubicBezTo>
                  <a:cubicBezTo>
                    <a:pt x="3240245" y="2755997"/>
                    <a:pt x="3239872" y="2754950"/>
                    <a:pt x="3239498" y="2753829"/>
                  </a:cubicBezTo>
                  <a:cubicBezTo>
                    <a:pt x="3239422" y="2753679"/>
                    <a:pt x="3239348" y="2753454"/>
                    <a:pt x="3239273" y="2753305"/>
                  </a:cubicBezTo>
                  <a:lnTo>
                    <a:pt x="3237628" y="2747846"/>
                  </a:lnTo>
                  <a:cubicBezTo>
                    <a:pt x="3237553" y="2747697"/>
                    <a:pt x="3237553" y="2747547"/>
                    <a:pt x="3237478" y="2747397"/>
                  </a:cubicBezTo>
                  <a:cubicBezTo>
                    <a:pt x="3230076" y="2723469"/>
                    <a:pt x="3225514" y="2698792"/>
                    <a:pt x="3223720" y="2673817"/>
                  </a:cubicBezTo>
                  <a:cubicBezTo>
                    <a:pt x="3190444" y="2671424"/>
                    <a:pt x="3157766" y="2663946"/>
                    <a:pt x="3126958" y="2651982"/>
                  </a:cubicBezTo>
                  <a:close/>
                  <a:moveTo>
                    <a:pt x="1943983" y="2651982"/>
                  </a:moveTo>
                  <a:cubicBezTo>
                    <a:pt x="1939496" y="2672097"/>
                    <a:pt x="1937178" y="2692661"/>
                    <a:pt x="1937103" y="2713524"/>
                  </a:cubicBezTo>
                  <a:cubicBezTo>
                    <a:pt x="1937103" y="2733115"/>
                    <a:pt x="1939122" y="2752482"/>
                    <a:pt x="1943161" y="2771401"/>
                  </a:cubicBezTo>
                  <a:cubicBezTo>
                    <a:pt x="1982344" y="2779701"/>
                    <a:pt x="2023396" y="2779252"/>
                    <a:pt x="2062580" y="2770503"/>
                  </a:cubicBezTo>
                  <a:cubicBezTo>
                    <a:pt x="2050541" y="2739621"/>
                    <a:pt x="2043138" y="2706943"/>
                    <a:pt x="2040745" y="2673817"/>
                  </a:cubicBezTo>
                  <a:cubicBezTo>
                    <a:pt x="2007469" y="2671424"/>
                    <a:pt x="1974716" y="2663946"/>
                    <a:pt x="1943983" y="2651982"/>
                  </a:cubicBezTo>
                  <a:close/>
                  <a:moveTo>
                    <a:pt x="1307778" y="2651982"/>
                  </a:moveTo>
                  <a:cubicBezTo>
                    <a:pt x="1278466" y="2663498"/>
                    <a:pt x="1247657" y="2670676"/>
                    <a:pt x="1215877" y="2673443"/>
                  </a:cubicBezTo>
                  <a:cubicBezTo>
                    <a:pt x="1214233" y="2673592"/>
                    <a:pt x="1212662" y="2673742"/>
                    <a:pt x="1211017" y="2673817"/>
                  </a:cubicBezTo>
                  <a:cubicBezTo>
                    <a:pt x="1208624" y="2706943"/>
                    <a:pt x="1201221" y="2739621"/>
                    <a:pt x="1189107" y="2770354"/>
                  </a:cubicBezTo>
                  <a:cubicBezTo>
                    <a:pt x="1228215" y="2779103"/>
                    <a:pt x="1269193" y="2779552"/>
                    <a:pt x="1308601" y="2771326"/>
                  </a:cubicBezTo>
                  <a:cubicBezTo>
                    <a:pt x="1312564" y="2752333"/>
                    <a:pt x="1314583" y="2732890"/>
                    <a:pt x="1314583" y="2713448"/>
                  </a:cubicBezTo>
                  <a:cubicBezTo>
                    <a:pt x="1314583" y="2692735"/>
                    <a:pt x="1312265" y="2672097"/>
                    <a:pt x="1307778" y="2651982"/>
                  </a:cubicBezTo>
                  <a:close/>
                  <a:moveTo>
                    <a:pt x="761083" y="2651982"/>
                  </a:moveTo>
                  <a:cubicBezTo>
                    <a:pt x="756596" y="2672097"/>
                    <a:pt x="754203" y="2692661"/>
                    <a:pt x="754203" y="2713524"/>
                  </a:cubicBezTo>
                  <a:cubicBezTo>
                    <a:pt x="754203" y="2733040"/>
                    <a:pt x="756222" y="2752408"/>
                    <a:pt x="760185" y="2771401"/>
                  </a:cubicBezTo>
                  <a:cubicBezTo>
                    <a:pt x="799369" y="2779701"/>
                    <a:pt x="840421" y="2779252"/>
                    <a:pt x="879679" y="2770503"/>
                  </a:cubicBezTo>
                  <a:cubicBezTo>
                    <a:pt x="867640" y="2739621"/>
                    <a:pt x="860237" y="2706943"/>
                    <a:pt x="857844" y="2673817"/>
                  </a:cubicBezTo>
                  <a:cubicBezTo>
                    <a:pt x="824494" y="2671424"/>
                    <a:pt x="791816" y="2663946"/>
                    <a:pt x="761083" y="2651982"/>
                  </a:cubicBezTo>
                  <a:close/>
                  <a:moveTo>
                    <a:pt x="5000276" y="2542658"/>
                  </a:moveTo>
                  <a:cubicBezTo>
                    <a:pt x="4990928" y="2555070"/>
                    <a:pt x="4980834" y="2566885"/>
                    <a:pt x="4969768" y="2577953"/>
                  </a:cubicBezTo>
                  <a:cubicBezTo>
                    <a:pt x="4949502" y="2598142"/>
                    <a:pt x="4927070" y="2615416"/>
                    <a:pt x="4902842" y="2629623"/>
                  </a:cubicBezTo>
                  <a:cubicBezTo>
                    <a:pt x="4910020" y="2656992"/>
                    <a:pt x="4913610" y="2685108"/>
                    <a:pt x="4913610" y="2713524"/>
                  </a:cubicBezTo>
                  <a:cubicBezTo>
                    <a:pt x="4913610" y="2728479"/>
                    <a:pt x="4912488" y="2743359"/>
                    <a:pt x="4910468" y="2758165"/>
                  </a:cubicBezTo>
                  <a:cubicBezTo>
                    <a:pt x="4954438" y="2751734"/>
                    <a:pt x="4999828" y="2754127"/>
                    <a:pt x="5042376" y="2765269"/>
                  </a:cubicBezTo>
                  <a:cubicBezTo>
                    <a:pt x="5056584" y="2740966"/>
                    <a:pt x="5073932" y="2718533"/>
                    <a:pt x="5094046" y="2698418"/>
                  </a:cubicBezTo>
                  <a:cubicBezTo>
                    <a:pt x="5104516" y="2687875"/>
                    <a:pt x="5115657" y="2678153"/>
                    <a:pt x="5127322" y="2669255"/>
                  </a:cubicBezTo>
                  <a:cubicBezTo>
                    <a:pt x="5125005" y="2667311"/>
                    <a:pt x="5122761" y="2665217"/>
                    <a:pt x="5120443" y="2662974"/>
                  </a:cubicBezTo>
                  <a:cubicBezTo>
                    <a:pt x="5105114" y="2647794"/>
                    <a:pt x="5087316" y="2623043"/>
                    <a:pt x="5081783" y="2586402"/>
                  </a:cubicBezTo>
                  <a:cubicBezTo>
                    <a:pt x="5042600" y="2580719"/>
                    <a:pt x="5016652" y="2561053"/>
                    <a:pt x="5000276" y="2542658"/>
                  </a:cubicBezTo>
                  <a:close/>
                  <a:moveTo>
                    <a:pt x="3817301" y="2542658"/>
                  </a:moveTo>
                  <a:cubicBezTo>
                    <a:pt x="3807954" y="2555070"/>
                    <a:pt x="3797858" y="2566885"/>
                    <a:pt x="3786792" y="2577953"/>
                  </a:cubicBezTo>
                  <a:cubicBezTo>
                    <a:pt x="3766378" y="2598142"/>
                    <a:pt x="3743944" y="2615490"/>
                    <a:pt x="3719866" y="2629623"/>
                  </a:cubicBezTo>
                  <a:cubicBezTo>
                    <a:pt x="3726970" y="2656842"/>
                    <a:pt x="3730559" y="2684958"/>
                    <a:pt x="3730559" y="2713524"/>
                  </a:cubicBezTo>
                  <a:cubicBezTo>
                    <a:pt x="3730559" y="2728554"/>
                    <a:pt x="3729512" y="2743434"/>
                    <a:pt x="3727493" y="2758165"/>
                  </a:cubicBezTo>
                  <a:cubicBezTo>
                    <a:pt x="3771462" y="2751809"/>
                    <a:pt x="3816852" y="2754127"/>
                    <a:pt x="3859326" y="2765269"/>
                  </a:cubicBezTo>
                  <a:cubicBezTo>
                    <a:pt x="3873533" y="2740966"/>
                    <a:pt x="3890881" y="2718533"/>
                    <a:pt x="3910997" y="2698418"/>
                  </a:cubicBezTo>
                  <a:cubicBezTo>
                    <a:pt x="3921390" y="2687949"/>
                    <a:pt x="3932533" y="2678229"/>
                    <a:pt x="3944272" y="2669255"/>
                  </a:cubicBezTo>
                  <a:cubicBezTo>
                    <a:pt x="3942030" y="2667236"/>
                    <a:pt x="3939711" y="2665142"/>
                    <a:pt x="3937393" y="2662899"/>
                  </a:cubicBezTo>
                  <a:cubicBezTo>
                    <a:pt x="3922138" y="2647869"/>
                    <a:pt x="3904342" y="2623043"/>
                    <a:pt x="3898808" y="2586402"/>
                  </a:cubicBezTo>
                  <a:cubicBezTo>
                    <a:pt x="3859699" y="2580719"/>
                    <a:pt x="3833677" y="2561053"/>
                    <a:pt x="3817301" y="2542658"/>
                  </a:cubicBezTo>
                  <a:close/>
                  <a:moveTo>
                    <a:pt x="1451500" y="2542658"/>
                  </a:moveTo>
                  <a:cubicBezTo>
                    <a:pt x="1442228" y="2555070"/>
                    <a:pt x="1432058" y="2566885"/>
                    <a:pt x="1420991" y="2577953"/>
                  </a:cubicBezTo>
                  <a:cubicBezTo>
                    <a:pt x="1400726" y="2598142"/>
                    <a:pt x="1378293" y="2615416"/>
                    <a:pt x="1354066" y="2629623"/>
                  </a:cubicBezTo>
                  <a:cubicBezTo>
                    <a:pt x="1361244" y="2656992"/>
                    <a:pt x="1364833" y="2685108"/>
                    <a:pt x="1364833" y="2713524"/>
                  </a:cubicBezTo>
                  <a:cubicBezTo>
                    <a:pt x="1364833" y="2728479"/>
                    <a:pt x="1363787" y="2743359"/>
                    <a:pt x="1361768" y="2758165"/>
                  </a:cubicBezTo>
                  <a:cubicBezTo>
                    <a:pt x="1405662" y="2751809"/>
                    <a:pt x="1450977" y="2754127"/>
                    <a:pt x="1493525" y="2765194"/>
                  </a:cubicBezTo>
                  <a:cubicBezTo>
                    <a:pt x="1507733" y="2740892"/>
                    <a:pt x="1525081" y="2718458"/>
                    <a:pt x="1545196" y="2698344"/>
                  </a:cubicBezTo>
                  <a:cubicBezTo>
                    <a:pt x="1555665" y="2687949"/>
                    <a:pt x="1566806" y="2678229"/>
                    <a:pt x="1578547" y="2669255"/>
                  </a:cubicBezTo>
                  <a:cubicBezTo>
                    <a:pt x="1576303" y="2667311"/>
                    <a:pt x="1573985" y="2665217"/>
                    <a:pt x="1571668" y="2662974"/>
                  </a:cubicBezTo>
                  <a:cubicBezTo>
                    <a:pt x="1556338" y="2647794"/>
                    <a:pt x="1538541" y="2622968"/>
                    <a:pt x="1533007" y="2586327"/>
                  </a:cubicBezTo>
                  <a:cubicBezTo>
                    <a:pt x="1496068" y="2580719"/>
                    <a:pt x="1469297" y="2562324"/>
                    <a:pt x="1451500" y="2542658"/>
                  </a:cubicBezTo>
                  <a:close/>
                  <a:moveTo>
                    <a:pt x="6183102" y="2542582"/>
                  </a:moveTo>
                  <a:cubicBezTo>
                    <a:pt x="6173754" y="2555145"/>
                    <a:pt x="6163510" y="2566960"/>
                    <a:pt x="6152518" y="2577953"/>
                  </a:cubicBezTo>
                  <a:cubicBezTo>
                    <a:pt x="6132328" y="2598142"/>
                    <a:pt x="6109894" y="2615416"/>
                    <a:pt x="6085666" y="2629623"/>
                  </a:cubicBezTo>
                  <a:cubicBezTo>
                    <a:pt x="6092846" y="2656992"/>
                    <a:pt x="6096434" y="2685108"/>
                    <a:pt x="6096434" y="2713524"/>
                  </a:cubicBezTo>
                  <a:cubicBezTo>
                    <a:pt x="6096434" y="2728554"/>
                    <a:pt x="6095388" y="2743434"/>
                    <a:pt x="6093369" y="2758165"/>
                  </a:cubicBezTo>
                  <a:cubicBezTo>
                    <a:pt x="6137338" y="2751809"/>
                    <a:pt x="6182728" y="2754127"/>
                    <a:pt x="6225202" y="2765269"/>
                  </a:cubicBezTo>
                  <a:cubicBezTo>
                    <a:pt x="6239408" y="2740966"/>
                    <a:pt x="6256757" y="2718533"/>
                    <a:pt x="6276797" y="2698344"/>
                  </a:cubicBezTo>
                  <a:cubicBezTo>
                    <a:pt x="6287192" y="2687875"/>
                    <a:pt x="6298333" y="2678229"/>
                    <a:pt x="6309998" y="2669255"/>
                  </a:cubicBezTo>
                  <a:cubicBezTo>
                    <a:pt x="6307756" y="2667311"/>
                    <a:pt x="6305437" y="2665217"/>
                    <a:pt x="6303119" y="2662899"/>
                  </a:cubicBezTo>
                  <a:cubicBezTo>
                    <a:pt x="6287864" y="2647720"/>
                    <a:pt x="6270142" y="2622894"/>
                    <a:pt x="6264608" y="2586402"/>
                  </a:cubicBezTo>
                  <a:cubicBezTo>
                    <a:pt x="6225425" y="2580644"/>
                    <a:pt x="6199404" y="2560978"/>
                    <a:pt x="6183102" y="2542582"/>
                  </a:cubicBezTo>
                  <a:close/>
                  <a:moveTo>
                    <a:pt x="2634401" y="2542582"/>
                  </a:moveTo>
                  <a:cubicBezTo>
                    <a:pt x="2624979" y="2555070"/>
                    <a:pt x="2614809" y="2566885"/>
                    <a:pt x="2603742" y="2577953"/>
                  </a:cubicBezTo>
                  <a:cubicBezTo>
                    <a:pt x="2583552" y="2598142"/>
                    <a:pt x="2561119" y="2615416"/>
                    <a:pt x="2536891" y="2629623"/>
                  </a:cubicBezTo>
                  <a:cubicBezTo>
                    <a:pt x="2544070" y="2656992"/>
                    <a:pt x="2547659" y="2685108"/>
                    <a:pt x="2547659" y="2713524"/>
                  </a:cubicBezTo>
                  <a:cubicBezTo>
                    <a:pt x="2547659" y="2728554"/>
                    <a:pt x="2546612" y="2743434"/>
                    <a:pt x="2544593" y="2758165"/>
                  </a:cubicBezTo>
                  <a:cubicBezTo>
                    <a:pt x="2588637" y="2751809"/>
                    <a:pt x="2633952" y="2754127"/>
                    <a:pt x="2676425" y="2765194"/>
                  </a:cubicBezTo>
                  <a:cubicBezTo>
                    <a:pt x="2690633" y="2740892"/>
                    <a:pt x="2707982" y="2718458"/>
                    <a:pt x="2728096" y="2698344"/>
                  </a:cubicBezTo>
                  <a:cubicBezTo>
                    <a:pt x="2738490" y="2687875"/>
                    <a:pt x="2749632" y="2678153"/>
                    <a:pt x="2761372" y="2669181"/>
                  </a:cubicBezTo>
                  <a:cubicBezTo>
                    <a:pt x="2759129" y="2667162"/>
                    <a:pt x="2756811" y="2665068"/>
                    <a:pt x="2754492" y="2662824"/>
                  </a:cubicBezTo>
                  <a:cubicBezTo>
                    <a:pt x="2739238" y="2647720"/>
                    <a:pt x="2721442" y="2622894"/>
                    <a:pt x="2715908" y="2586327"/>
                  </a:cubicBezTo>
                  <a:cubicBezTo>
                    <a:pt x="2676724" y="2580644"/>
                    <a:pt x="2650776" y="2560978"/>
                    <a:pt x="2634401" y="2542582"/>
                  </a:cubicBezTo>
                  <a:close/>
                  <a:moveTo>
                    <a:pt x="4162547" y="2537797"/>
                  </a:moveTo>
                  <a:cubicBezTo>
                    <a:pt x="4159856" y="2541087"/>
                    <a:pt x="4157014" y="2544377"/>
                    <a:pt x="4153649" y="2547742"/>
                  </a:cubicBezTo>
                  <a:cubicBezTo>
                    <a:pt x="4138543" y="2562997"/>
                    <a:pt x="4113718" y="2580868"/>
                    <a:pt x="4077002" y="2586327"/>
                  </a:cubicBezTo>
                  <a:cubicBezTo>
                    <a:pt x="4071768" y="2620949"/>
                    <a:pt x="4055018" y="2647645"/>
                    <a:pt x="4034977" y="2666264"/>
                  </a:cubicBezTo>
                  <a:cubicBezTo>
                    <a:pt x="4048213" y="2676060"/>
                    <a:pt x="4060850" y="2686678"/>
                    <a:pt x="4072516" y="2698418"/>
                  </a:cubicBezTo>
                  <a:cubicBezTo>
                    <a:pt x="4092556" y="2718533"/>
                    <a:pt x="4109904" y="2740966"/>
                    <a:pt x="4124112" y="2765269"/>
                  </a:cubicBezTo>
                  <a:cubicBezTo>
                    <a:pt x="4166660" y="2754127"/>
                    <a:pt x="4212200" y="2751809"/>
                    <a:pt x="4255870" y="2758091"/>
                  </a:cubicBezTo>
                  <a:cubicBezTo>
                    <a:pt x="4255870" y="2757941"/>
                    <a:pt x="4255794" y="2757716"/>
                    <a:pt x="4255794" y="2757567"/>
                  </a:cubicBezTo>
                  <a:cubicBezTo>
                    <a:pt x="4255794" y="2757343"/>
                    <a:pt x="4255720" y="2757193"/>
                    <a:pt x="4255720" y="2756969"/>
                  </a:cubicBezTo>
                  <a:cubicBezTo>
                    <a:pt x="4255720" y="2756894"/>
                    <a:pt x="4255720" y="2756894"/>
                    <a:pt x="4255720" y="2756894"/>
                  </a:cubicBezTo>
                  <a:cubicBezTo>
                    <a:pt x="4255720" y="2756819"/>
                    <a:pt x="4255720" y="2756744"/>
                    <a:pt x="4255720" y="2756670"/>
                  </a:cubicBezTo>
                  <a:cubicBezTo>
                    <a:pt x="4253850" y="2742387"/>
                    <a:pt x="4252878" y="2727881"/>
                    <a:pt x="4252878" y="2713524"/>
                  </a:cubicBezTo>
                  <a:cubicBezTo>
                    <a:pt x="4252878" y="2685108"/>
                    <a:pt x="4256468" y="2656917"/>
                    <a:pt x="4263646" y="2629623"/>
                  </a:cubicBezTo>
                  <a:cubicBezTo>
                    <a:pt x="4239344" y="2615416"/>
                    <a:pt x="4216910" y="2598142"/>
                    <a:pt x="4196795" y="2578027"/>
                  </a:cubicBezTo>
                  <a:cubicBezTo>
                    <a:pt x="4196720" y="2577953"/>
                    <a:pt x="4196720" y="2577953"/>
                    <a:pt x="4196720" y="2577953"/>
                  </a:cubicBezTo>
                  <a:cubicBezTo>
                    <a:pt x="4186850" y="2568231"/>
                    <a:pt x="4177204" y="2557164"/>
                    <a:pt x="4168080" y="2545349"/>
                  </a:cubicBezTo>
                  <a:cubicBezTo>
                    <a:pt x="4166211" y="2542882"/>
                    <a:pt x="4164416" y="2540340"/>
                    <a:pt x="4162547" y="2537797"/>
                  </a:cubicBezTo>
                  <a:close/>
                  <a:moveTo>
                    <a:pt x="2979572" y="2537797"/>
                  </a:moveTo>
                  <a:cubicBezTo>
                    <a:pt x="2976880" y="2541012"/>
                    <a:pt x="2974038" y="2544303"/>
                    <a:pt x="2970748" y="2547667"/>
                  </a:cubicBezTo>
                  <a:cubicBezTo>
                    <a:pt x="2955568" y="2562997"/>
                    <a:pt x="2930743" y="2580794"/>
                    <a:pt x="2894102" y="2586327"/>
                  </a:cubicBezTo>
                  <a:cubicBezTo>
                    <a:pt x="2888643" y="2622968"/>
                    <a:pt x="2870771" y="2647794"/>
                    <a:pt x="2855442" y="2662974"/>
                  </a:cubicBezTo>
                  <a:cubicBezTo>
                    <a:pt x="2854320" y="2664171"/>
                    <a:pt x="2853124" y="2665217"/>
                    <a:pt x="2852002" y="2666264"/>
                  </a:cubicBezTo>
                  <a:cubicBezTo>
                    <a:pt x="2865237" y="2675985"/>
                    <a:pt x="2877800" y="2686678"/>
                    <a:pt x="2889540" y="2698418"/>
                  </a:cubicBezTo>
                  <a:cubicBezTo>
                    <a:pt x="2909656" y="2718533"/>
                    <a:pt x="2927004" y="2740966"/>
                    <a:pt x="2941211" y="2765344"/>
                  </a:cubicBezTo>
                  <a:cubicBezTo>
                    <a:pt x="2983760" y="2754202"/>
                    <a:pt x="3029224" y="2751884"/>
                    <a:pt x="3072969" y="2758165"/>
                  </a:cubicBezTo>
                  <a:cubicBezTo>
                    <a:pt x="3071024" y="2743509"/>
                    <a:pt x="3069978" y="2728629"/>
                    <a:pt x="3069978" y="2713598"/>
                  </a:cubicBezTo>
                  <a:cubicBezTo>
                    <a:pt x="3069978" y="2685034"/>
                    <a:pt x="3073567" y="2656842"/>
                    <a:pt x="3080671" y="2629698"/>
                  </a:cubicBezTo>
                  <a:cubicBezTo>
                    <a:pt x="3056817" y="2615790"/>
                    <a:pt x="3034832" y="2598815"/>
                    <a:pt x="3014942" y="2579149"/>
                  </a:cubicBezTo>
                  <a:cubicBezTo>
                    <a:pt x="3014492" y="2578775"/>
                    <a:pt x="3014119" y="2578401"/>
                    <a:pt x="3013745" y="2578027"/>
                  </a:cubicBezTo>
                  <a:cubicBezTo>
                    <a:pt x="3011427" y="2575784"/>
                    <a:pt x="3009184" y="2573391"/>
                    <a:pt x="3007015" y="2571072"/>
                  </a:cubicBezTo>
                  <a:cubicBezTo>
                    <a:pt x="3006716" y="2570699"/>
                    <a:pt x="3006417" y="2570400"/>
                    <a:pt x="3006118" y="2570100"/>
                  </a:cubicBezTo>
                  <a:cubicBezTo>
                    <a:pt x="3006043" y="2570026"/>
                    <a:pt x="3005894" y="2569876"/>
                    <a:pt x="3005818" y="2569801"/>
                  </a:cubicBezTo>
                  <a:cubicBezTo>
                    <a:pt x="2996472" y="2559782"/>
                    <a:pt x="2987723" y="2549088"/>
                    <a:pt x="2979572" y="2537797"/>
                  </a:cubicBezTo>
                  <a:close/>
                  <a:moveTo>
                    <a:pt x="1796821" y="2537722"/>
                  </a:moveTo>
                  <a:cubicBezTo>
                    <a:pt x="1794130" y="2541012"/>
                    <a:pt x="1791288" y="2544303"/>
                    <a:pt x="1787923" y="2547667"/>
                  </a:cubicBezTo>
                  <a:cubicBezTo>
                    <a:pt x="1767135" y="2568680"/>
                    <a:pt x="1740888" y="2581766"/>
                    <a:pt x="1711276" y="2586252"/>
                  </a:cubicBezTo>
                  <a:cubicBezTo>
                    <a:pt x="1705967" y="2620874"/>
                    <a:pt x="1689292" y="2647570"/>
                    <a:pt x="1669177" y="2666264"/>
                  </a:cubicBezTo>
                  <a:cubicBezTo>
                    <a:pt x="1682412" y="2676060"/>
                    <a:pt x="1694975" y="2686678"/>
                    <a:pt x="1706640" y="2698418"/>
                  </a:cubicBezTo>
                  <a:cubicBezTo>
                    <a:pt x="1726755" y="2718533"/>
                    <a:pt x="1744103" y="2740966"/>
                    <a:pt x="1758386" y="2765269"/>
                  </a:cubicBezTo>
                  <a:cubicBezTo>
                    <a:pt x="1800934" y="2754127"/>
                    <a:pt x="1846399" y="2751809"/>
                    <a:pt x="1890143" y="2758091"/>
                  </a:cubicBezTo>
                  <a:cubicBezTo>
                    <a:pt x="1888125" y="2743359"/>
                    <a:pt x="1887077" y="2728479"/>
                    <a:pt x="1887077" y="2713524"/>
                  </a:cubicBezTo>
                  <a:cubicBezTo>
                    <a:pt x="1887077" y="2685034"/>
                    <a:pt x="1890667" y="2656917"/>
                    <a:pt x="1897845" y="2629623"/>
                  </a:cubicBezTo>
                  <a:cubicBezTo>
                    <a:pt x="1873543" y="2615416"/>
                    <a:pt x="1851035" y="2598068"/>
                    <a:pt x="1830919" y="2577953"/>
                  </a:cubicBezTo>
                  <a:cubicBezTo>
                    <a:pt x="1818432" y="2565465"/>
                    <a:pt x="1807141" y="2551929"/>
                    <a:pt x="1796821" y="2537722"/>
                  </a:cubicBezTo>
                  <a:close/>
                  <a:moveTo>
                    <a:pt x="613846" y="2537722"/>
                  </a:moveTo>
                  <a:cubicBezTo>
                    <a:pt x="611154" y="2541012"/>
                    <a:pt x="608238" y="2544377"/>
                    <a:pt x="604873" y="2547742"/>
                  </a:cubicBezTo>
                  <a:cubicBezTo>
                    <a:pt x="589843" y="2562997"/>
                    <a:pt x="565017" y="2580794"/>
                    <a:pt x="528376" y="2586327"/>
                  </a:cubicBezTo>
                  <a:cubicBezTo>
                    <a:pt x="523067" y="2620949"/>
                    <a:pt x="506391" y="2647570"/>
                    <a:pt x="486276" y="2666264"/>
                  </a:cubicBezTo>
                  <a:cubicBezTo>
                    <a:pt x="499512" y="2676060"/>
                    <a:pt x="512074" y="2686678"/>
                    <a:pt x="523740" y="2698418"/>
                  </a:cubicBezTo>
                  <a:cubicBezTo>
                    <a:pt x="543780" y="2718533"/>
                    <a:pt x="561128" y="2740966"/>
                    <a:pt x="575411" y="2765344"/>
                  </a:cubicBezTo>
                  <a:cubicBezTo>
                    <a:pt x="617959" y="2754202"/>
                    <a:pt x="663498" y="2751884"/>
                    <a:pt x="707168" y="2758165"/>
                  </a:cubicBezTo>
                  <a:cubicBezTo>
                    <a:pt x="705149" y="2743434"/>
                    <a:pt x="704102" y="2728554"/>
                    <a:pt x="704102" y="2713598"/>
                  </a:cubicBezTo>
                  <a:cubicBezTo>
                    <a:pt x="704102" y="2685108"/>
                    <a:pt x="707692" y="2656992"/>
                    <a:pt x="714870" y="2629698"/>
                  </a:cubicBezTo>
                  <a:cubicBezTo>
                    <a:pt x="690568" y="2615490"/>
                    <a:pt x="668060" y="2598142"/>
                    <a:pt x="647944" y="2578027"/>
                  </a:cubicBezTo>
                  <a:cubicBezTo>
                    <a:pt x="635457" y="2565539"/>
                    <a:pt x="624166" y="2552005"/>
                    <a:pt x="613846" y="2537722"/>
                  </a:cubicBezTo>
                  <a:close/>
                  <a:moveTo>
                    <a:pt x="5345522" y="2537648"/>
                  </a:moveTo>
                  <a:cubicBezTo>
                    <a:pt x="5342830" y="2540938"/>
                    <a:pt x="5339988" y="2544303"/>
                    <a:pt x="5336624" y="2547667"/>
                  </a:cubicBezTo>
                  <a:cubicBezTo>
                    <a:pt x="5321518" y="2562997"/>
                    <a:pt x="5296692" y="2580868"/>
                    <a:pt x="5260052" y="2586327"/>
                  </a:cubicBezTo>
                  <a:cubicBezTo>
                    <a:pt x="5254742" y="2620949"/>
                    <a:pt x="5238068" y="2647570"/>
                    <a:pt x="5217952" y="2666264"/>
                  </a:cubicBezTo>
                  <a:cubicBezTo>
                    <a:pt x="5231188" y="2676060"/>
                    <a:pt x="5243751" y="2686678"/>
                    <a:pt x="5255416" y="2698418"/>
                  </a:cubicBezTo>
                  <a:cubicBezTo>
                    <a:pt x="5275456" y="2718533"/>
                    <a:pt x="5292805" y="2740966"/>
                    <a:pt x="5307086" y="2765269"/>
                  </a:cubicBezTo>
                  <a:cubicBezTo>
                    <a:pt x="5349634" y="2754127"/>
                    <a:pt x="5395100" y="2751809"/>
                    <a:pt x="5438844" y="2758091"/>
                  </a:cubicBezTo>
                  <a:cubicBezTo>
                    <a:pt x="5436825" y="2743359"/>
                    <a:pt x="5435779" y="2728479"/>
                    <a:pt x="5435779" y="2713524"/>
                  </a:cubicBezTo>
                  <a:cubicBezTo>
                    <a:pt x="5435779" y="2685034"/>
                    <a:pt x="5439368" y="2656917"/>
                    <a:pt x="5446546" y="2629623"/>
                  </a:cubicBezTo>
                  <a:cubicBezTo>
                    <a:pt x="5422244" y="2615416"/>
                    <a:pt x="5399736" y="2598068"/>
                    <a:pt x="5379621" y="2577953"/>
                  </a:cubicBezTo>
                  <a:cubicBezTo>
                    <a:pt x="5367133" y="2565465"/>
                    <a:pt x="5355842" y="2551929"/>
                    <a:pt x="5345522" y="2537648"/>
                  </a:cubicBezTo>
                  <a:close/>
                  <a:moveTo>
                    <a:pt x="3186331" y="2532712"/>
                  </a:moveTo>
                  <a:cubicBezTo>
                    <a:pt x="3186331" y="2532786"/>
                    <a:pt x="3186256" y="2532862"/>
                    <a:pt x="3186181" y="2532936"/>
                  </a:cubicBezTo>
                  <a:cubicBezTo>
                    <a:pt x="3186181" y="2532936"/>
                    <a:pt x="3186106" y="2533011"/>
                    <a:pt x="3186106" y="2533011"/>
                  </a:cubicBezTo>
                  <a:cubicBezTo>
                    <a:pt x="3186032" y="2533086"/>
                    <a:pt x="3185957" y="2533236"/>
                    <a:pt x="3185882" y="2533310"/>
                  </a:cubicBezTo>
                  <a:cubicBezTo>
                    <a:pt x="3184237" y="2535255"/>
                    <a:pt x="3182666" y="2537124"/>
                    <a:pt x="3181172" y="2539068"/>
                  </a:cubicBezTo>
                  <a:cubicBezTo>
                    <a:pt x="3179975" y="2540564"/>
                    <a:pt x="3179302" y="2541461"/>
                    <a:pt x="3178629" y="2542358"/>
                  </a:cubicBezTo>
                  <a:cubicBezTo>
                    <a:pt x="3178255" y="2542882"/>
                    <a:pt x="3177806" y="2543331"/>
                    <a:pt x="3177432" y="2543854"/>
                  </a:cubicBezTo>
                  <a:cubicBezTo>
                    <a:pt x="3177058" y="2544303"/>
                    <a:pt x="3176685" y="2544826"/>
                    <a:pt x="3176310" y="2545274"/>
                  </a:cubicBezTo>
                  <a:cubicBezTo>
                    <a:pt x="3176236" y="2545349"/>
                    <a:pt x="3176087" y="2545499"/>
                    <a:pt x="3176011" y="2545648"/>
                  </a:cubicBezTo>
                  <a:cubicBezTo>
                    <a:pt x="3174516" y="2547667"/>
                    <a:pt x="3173095" y="2549687"/>
                    <a:pt x="3171600" y="2551706"/>
                  </a:cubicBezTo>
                  <a:cubicBezTo>
                    <a:pt x="3171376" y="2551929"/>
                    <a:pt x="3171226" y="2552154"/>
                    <a:pt x="3171002" y="2552453"/>
                  </a:cubicBezTo>
                  <a:lnTo>
                    <a:pt x="3171076" y="2552453"/>
                  </a:lnTo>
                  <a:cubicBezTo>
                    <a:pt x="3169581" y="2554547"/>
                    <a:pt x="3168085" y="2556641"/>
                    <a:pt x="3166664" y="2558810"/>
                  </a:cubicBezTo>
                  <a:cubicBezTo>
                    <a:pt x="3166590" y="2558884"/>
                    <a:pt x="3166590" y="2558959"/>
                    <a:pt x="3166515" y="2559033"/>
                  </a:cubicBezTo>
                  <a:cubicBezTo>
                    <a:pt x="3164944" y="2561352"/>
                    <a:pt x="3163524" y="2563670"/>
                    <a:pt x="3162028" y="2565988"/>
                  </a:cubicBezTo>
                  <a:cubicBezTo>
                    <a:pt x="3162028" y="2566063"/>
                    <a:pt x="3162028" y="2566063"/>
                    <a:pt x="3162028" y="2566063"/>
                  </a:cubicBezTo>
                  <a:lnTo>
                    <a:pt x="3162103" y="2566063"/>
                  </a:lnTo>
                  <a:cubicBezTo>
                    <a:pt x="3160682" y="2568231"/>
                    <a:pt x="3159411" y="2570475"/>
                    <a:pt x="3158065" y="2572718"/>
                  </a:cubicBezTo>
                  <a:cubicBezTo>
                    <a:pt x="3158065" y="2572792"/>
                    <a:pt x="3157990" y="2572868"/>
                    <a:pt x="3157990" y="2572942"/>
                  </a:cubicBezTo>
                  <a:lnTo>
                    <a:pt x="3157841" y="2573166"/>
                  </a:lnTo>
                  <a:cubicBezTo>
                    <a:pt x="3156645" y="2575185"/>
                    <a:pt x="3155448" y="2577205"/>
                    <a:pt x="3154326" y="2579298"/>
                  </a:cubicBezTo>
                  <a:lnTo>
                    <a:pt x="3152906" y="2581990"/>
                  </a:lnTo>
                  <a:cubicBezTo>
                    <a:pt x="3152606" y="2582514"/>
                    <a:pt x="3152382" y="2583037"/>
                    <a:pt x="3152083" y="2583486"/>
                  </a:cubicBezTo>
                  <a:cubicBezTo>
                    <a:pt x="3151784" y="2584009"/>
                    <a:pt x="3151484" y="2584533"/>
                    <a:pt x="3151185" y="2585131"/>
                  </a:cubicBezTo>
                  <a:lnTo>
                    <a:pt x="3150288" y="2586926"/>
                  </a:lnTo>
                  <a:cubicBezTo>
                    <a:pt x="3150214" y="2587075"/>
                    <a:pt x="3150139" y="2587150"/>
                    <a:pt x="3150064" y="2587300"/>
                  </a:cubicBezTo>
                  <a:cubicBezTo>
                    <a:pt x="3150064" y="2587374"/>
                    <a:pt x="3149989" y="2587374"/>
                    <a:pt x="3149989" y="2587449"/>
                  </a:cubicBezTo>
                  <a:cubicBezTo>
                    <a:pt x="3149914" y="2587673"/>
                    <a:pt x="3149765" y="2587898"/>
                    <a:pt x="3149690" y="2588122"/>
                  </a:cubicBezTo>
                  <a:cubicBezTo>
                    <a:pt x="3149391" y="2588645"/>
                    <a:pt x="3149092" y="2589169"/>
                    <a:pt x="3148868" y="2589693"/>
                  </a:cubicBezTo>
                  <a:cubicBezTo>
                    <a:pt x="3148569" y="2590365"/>
                    <a:pt x="3148270" y="2591038"/>
                    <a:pt x="3147895" y="2591711"/>
                  </a:cubicBezTo>
                  <a:cubicBezTo>
                    <a:pt x="3147522" y="2592384"/>
                    <a:pt x="3147148" y="2593057"/>
                    <a:pt x="3146848" y="2593730"/>
                  </a:cubicBezTo>
                  <a:cubicBezTo>
                    <a:pt x="3146774" y="2594029"/>
                    <a:pt x="3146624" y="2594328"/>
                    <a:pt x="3146475" y="2594627"/>
                  </a:cubicBezTo>
                  <a:cubicBezTo>
                    <a:pt x="3146475" y="2594702"/>
                    <a:pt x="3146400" y="2594777"/>
                    <a:pt x="3146400" y="2594852"/>
                  </a:cubicBezTo>
                  <a:cubicBezTo>
                    <a:pt x="3145353" y="2597020"/>
                    <a:pt x="3144306" y="2599264"/>
                    <a:pt x="3143334" y="2601582"/>
                  </a:cubicBezTo>
                  <a:cubicBezTo>
                    <a:pt x="3143259" y="2601806"/>
                    <a:pt x="3143109" y="2602031"/>
                    <a:pt x="3143035" y="2602255"/>
                  </a:cubicBezTo>
                  <a:cubicBezTo>
                    <a:pt x="3142810" y="2602853"/>
                    <a:pt x="3142586" y="2603526"/>
                    <a:pt x="3142288" y="2604199"/>
                  </a:cubicBezTo>
                  <a:cubicBezTo>
                    <a:pt x="3168310" y="2614668"/>
                    <a:pt x="3195977" y="2621174"/>
                    <a:pt x="3224019" y="2623566"/>
                  </a:cubicBezTo>
                  <a:cubicBezTo>
                    <a:pt x="3225514" y="2604273"/>
                    <a:pt x="3228654" y="2585206"/>
                    <a:pt x="3233590" y="2566362"/>
                  </a:cubicBezTo>
                  <a:cubicBezTo>
                    <a:pt x="3216915" y="2556641"/>
                    <a:pt x="3201136" y="2545274"/>
                    <a:pt x="3186331" y="2532712"/>
                  </a:cubicBezTo>
                  <a:close/>
                  <a:moveTo>
                    <a:pt x="5979932" y="2532637"/>
                  </a:moveTo>
                  <a:cubicBezTo>
                    <a:pt x="5965126" y="2545274"/>
                    <a:pt x="5949423" y="2556566"/>
                    <a:pt x="5932748" y="2566287"/>
                  </a:cubicBezTo>
                  <a:cubicBezTo>
                    <a:pt x="5936486" y="2580644"/>
                    <a:pt x="5939328" y="2595450"/>
                    <a:pt x="5941048" y="2610256"/>
                  </a:cubicBezTo>
                  <a:cubicBezTo>
                    <a:pt x="5941048" y="2610256"/>
                    <a:pt x="5941048" y="2610331"/>
                    <a:pt x="5941048" y="2610331"/>
                  </a:cubicBezTo>
                  <a:cubicBezTo>
                    <a:pt x="5941572" y="2614369"/>
                    <a:pt x="5942020" y="2618482"/>
                    <a:pt x="5942319" y="2622744"/>
                  </a:cubicBezTo>
                  <a:cubicBezTo>
                    <a:pt x="5942394" y="2623043"/>
                    <a:pt x="5942394" y="2623267"/>
                    <a:pt x="5942394" y="2623566"/>
                  </a:cubicBezTo>
                  <a:cubicBezTo>
                    <a:pt x="5942692" y="2623492"/>
                    <a:pt x="5942992" y="2623492"/>
                    <a:pt x="5943291" y="2623492"/>
                  </a:cubicBezTo>
                  <a:cubicBezTo>
                    <a:pt x="5962136" y="2621846"/>
                    <a:pt x="5980904" y="2618257"/>
                    <a:pt x="5998925" y="2612948"/>
                  </a:cubicBezTo>
                  <a:lnTo>
                    <a:pt x="5999074" y="2612873"/>
                  </a:lnTo>
                  <a:cubicBezTo>
                    <a:pt x="6001767" y="2612126"/>
                    <a:pt x="6004309" y="2611303"/>
                    <a:pt x="6006776" y="2610480"/>
                  </a:cubicBezTo>
                  <a:cubicBezTo>
                    <a:pt x="6012610" y="2608536"/>
                    <a:pt x="6018442" y="2606443"/>
                    <a:pt x="6024126" y="2604124"/>
                  </a:cubicBezTo>
                  <a:cubicBezTo>
                    <a:pt x="6013133" y="2578326"/>
                    <a:pt x="5998103" y="2554173"/>
                    <a:pt x="5979932" y="2532637"/>
                  </a:cubicBezTo>
                  <a:close/>
                  <a:moveTo>
                    <a:pt x="4369306" y="2532637"/>
                  </a:moveTo>
                  <a:cubicBezTo>
                    <a:pt x="4351135" y="2554099"/>
                    <a:pt x="4336180" y="2578326"/>
                    <a:pt x="4325112" y="2604124"/>
                  </a:cubicBezTo>
                  <a:cubicBezTo>
                    <a:pt x="4351135" y="2614593"/>
                    <a:pt x="4378878" y="2621099"/>
                    <a:pt x="4406919" y="2623492"/>
                  </a:cubicBezTo>
                  <a:cubicBezTo>
                    <a:pt x="4408490" y="2604124"/>
                    <a:pt x="4411555" y="2585056"/>
                    <a:pt x="4416490" y="2566287"/>
                  </a:cubicBezTo>
                  <a:cubicBezTo>
                    <a:pt x="4399815" y="2556566"/>
                    <a:pt x="4384112" y="2545200"/>
                    <a:pt x="4369306" y="2532637"/>
                  </a:cubicBezTo>
                  <a:close/>
                  <a:moveTo>
                    <a:pt x="2431156" y="2532637"/>
                  </a:moveTo>
                  <a:cubicBezTo>
                    <a:pt x="2416351" y="2545274"/>
                    <a:pt x="2400647" y="2556566"/>
                    <a:pt x="2383971" y="2566287"/>
                  </a:cubicBezTo>
                  <a:cubicBezTo>
                    <a:pt x="2388907" y="2584981"/>
                    <a:pt x="2391973" y="2604124"/>
                    <a:pt x="2393543" y="2623566"/>
                  </a:cubicBezTo>
                  <a:cubicBezTo>
                    <a:pt x="2393917" y="2623492"/>
                    <a:pt x="2394217" y="2623492"/>
                    <a:pt x="2394516" y="2623492"/>
                  </a:cubicBezTo>
                  <a:cubicBezTo>
                    <a:pt x="2413360" y="2621846"/>
                    <a:pt x="2432128" y="2618257"/>
                    <a:pt x="2450150" y="2612948"/>
                  </a:cubicBezTo>
                  <a:lnTo>
                    <a:pt x="2450299" y="2612873"/>
                  </a:lnTo>
                  <a:cubicBezTo>
                    <a:pt x="2452991" y="2612126"/>
                    <a:pt x="2455534" y="2611303"/>
                    <a:pt x="2458001" y="2610480"/>
                  </a:cubicBezTo>
                  <a:cubicBezTo>
                    <a:pt x="2463834" y="2608536"/>
                    <a:pt x="2469667" y="2606443"/>
                    <a:pt x="2475350" y="2604124"/>
                  </a:cubicBezTo>
                  <a:cubicBezTo>
                    <a:pt x="2464357" y="2578252"/>
                    <a:pt x="2449402" y="2554099"/>
                    <a:pt x="2431156" y="2532637"/>
                  </a:cubicBezTo>
                  <a:close/>
                  <a:moveTo>
                    <a:pt x="2003431" y="2532637"/>
                  </a:moveTo>
                  <a:cubicBezTo>
                    <a:pt x="1985185" y="2554173"/>
                    <a:pt x="1970230" y="2578326"/>
                    <a:pt x="1959312" y="2604124"/>
                  </a:cubicBezTo>
                  <a:cubicBezTo>
                    <a:pt x="1985335" y="2614593"/>
                    <a:pt x="2013002" y="2621099"/>
                    <a:pt x="2041118" y="2623492"/>
                  </a:cubicBezTo>
                  <a:cubicBezTo>
                    <a:pt x="2042614" y="2604199"/>
                    <a:pt x="2045755" y="2585131"/>
                    <a:pt x="2050690" y="2566287"/>
                  </a:cubicBezTo>
                  <a:cubicBezTo>
                    <a:pt x="2034014" y="2556491"/>
                    <a:pt x="2018236" y="2545200"/>
                    <a:pt x="2003431" y="2532637"/>
                  </a:cubicBezTo>
                  <a:close/>
                  <a:moveTo>
                    <a:pt x="820530" y="2532637"/>
                  </a:moveTo>
                  <a:cubicBezTo>
                    <a:pt x="802359" y="2554173"/>
                    <a:pt x="787404" y="2578326"/>
                    <a:pt x="776412" y="2604124"/>
                  </a:cubicBezTo>
                  <a:cubicBezTo>
                    <a:pt x="802434" y="2614593"/>
                    <a:pt x="830102" y="2621099"/>
                    <a:pt x="858143" y="2623492"/>
                  </a:cubicBezTo>
                  <a:cubicBezTo>
                    <a:pt x="859713" y="2604124"/>
                    <a:pt x="862854" y="2584981"/>
                    <a:pt x="867789" y="2566287"/>
                  </a:cubicBezTo>
                  <a:cubicBezTo>
                    <a:pt x="851115" y="2556566"/>
                    <a:pt x="835336" y="2545274"/>
                    <a:pt x="820530" y="2532637"/>
                  </a:cubicBezTo>
                  <a:close/>
                  <a:moveTo>
                    <a:pt x="5552132" y="2532563"/>
                  </a:moveTo>
                  <a:cubicBezTo>
                    <a:pt x="5552132" y="2532637"/>
                    <a:pt x="5552056" y="2532712"/>
                    <a:pt x="5551982" y="2532786"/>
                  </a:cubicBezTo>
                  <a:cubicBezTo>
                    <a:pt x="5551832" y="2532936"/>
                    <a:pt x="5551758" y="2533086"/>
                    <a:pt x="5551608" y="2533236"/>
                  </a:cubicBezTo>
                  <a:cubicBezTo>
                    <a:pt x="5550038" y="2535105"/>
                    <a:pt x="5548468" y="2536974"/>
                    <a:pt x="5546972" y="2538919"/>
                  </a:cubicBezTo>
                  <a:cubicBezTo>
                    <a:pt x="5546822" y="2539143"/>
                    <a:pt x="5546598" y="2539367"/>
                    <a:pt x="5546449" y="2539591"/>
                  </a:cubicBezTo>
                  <a:cubicBezTo>
                    <a:pt x="5545776" y="2540414"/>
                    <a:pt x="5545102" y="2541311"/>
                    <a:pt x="5544430" y="2542209"/>
                  </a:cubicBezTo>
                  <a:cubicBezTo>
                    <a:pt x="5543981" y="2542732"/>
                    <a:pt x="5543607" y="2543255"/>
                    <a:pt x="5543158" y="2543779"/>
                  </a:cubicBezTo>
                  <a:lnTo>
                    <a:pt x="5542635" y="2544452"/>
                  </a:lnTo>
                  <a:cubicBezTo>
                    <a:pt x="5542410" y="2544676"/>
                    <a:pt x="5542262" y="2544975"/>
                    <a:pt x="5542037" y="2545200"/>
                  </a:cubicBezTo>
                  <a:cubicBezTo>
                    <a:pt x="5541962" y="2545349"/>
                    <a:pt x="5541887" y="2545499"/>
                    <a:pt x="5541738" y="2545648"/>
                  </a:cubicBezTo>
                  <a:cubicBezTo>
                    <a:pt x="5540392" y="2547443"/>
                    <a:pt x="5539120" y="2549163"/>
                    <a:pt x="5537924" y="2550883"/>
                  </a:cubicBezTo>
                  <a:cubicBezTo>
                    <a:pt x="5537625" y="2551407"/>
                    <a:pt x="5537251" y="2551855"/>
                    <a:pt x="5536876" y="2552378"/>
                  </a:cubicBezTo>
                  <a:cubicBezTo>
                    <a:pt x="5535756" y="2554023"/>
                    <a:pt x="5534634" y="2555594"/>
                    <a:pt x="5533438" y="2557164"/>
                  </a:cubicBezTo>
                  <a:lnTo>
                    <a:pt x="5532016" y="2559258"/>
                  </a:lnTo>
                  <a:cubicBezTo>
                    <a:pt x="5522744" y="2573242"/>
                    <a:pt x="5514668" y="2588272"/>
                    <a:pt x="5508013" y="2604050"/>
                  </a:cubicBezTo>
                  <a:cubicBezTo>
                    <a:pt x="5534036" y="2614519"/>
                    <a:pt x="5561703" y="2621024"/>
                    <a:pt x="5589744" y="2623416"/>
                  </a:cubicBezTo>
                  <a:cubicBezTo>
                    <a:pt x="5591316" y="2604050"/>
                    <a:pt x="5594456" y="2584907"/>
                    <a:pt x="5599391" y="2566212"/>
                  </a:cubicBezTo>
                  <a:cubicBezTo>
                    <a:pt x="5582641" y="2556491"/>
                    <a:pt x="5566938" y="2545125"/>
                    <a:pt x="5552132" y="2532563"/>
                  </a:cubicBezTo>
                  <a:close/>
                  <a:moveTo>
                    <a:pt x="4796957" y="2532563"/>
                  </a:moveTo>
                  <a:cubicBezTo>
                    <a:pt x="4782226" y="2545200"/>
                    <a:pt x="4766448" y="2556491"/>
                    <a:pt x="4749772" y="2566212"/>
                  </a:cubicBezTo>
                  <a:cubicBezTo>
                    <a:pt x="4754708" y="2584981"/>
                    <a:pt x="4757848" y="2604124"/>
                    <a:pt x="4759418" y="2623492"/>
                  </a:cubicBezTo>
                  <a:cubicBezTo>
                    <a:pt x="4759792" y="2623416"/>
                    <a:pt x="4760092" y="2623416"/>
                    <a:pt x="4760391" y="2623416"/>
                  </a:cubicBezTo>
                  <a:cubicBezTo>
                    <a:pt x="4788358" y="2621024"/>
                    <a:pt x="4815426" y="2614519"/>
                    <a:pt x="4841225" y="2604124"/>
                  </a:cubicBezTo>
                  <a:cubicBezTo>
                    <a:pt x="4830232" y="2578326"/>
                    <a:pt x="4815278" y="2554099"/>
                    <a:pt x="4796957" y="2532563"/>
                  </a:cubicBezTo>
                  <a:close/>
                  <a:moveTo>
                    <a:pt x="3614132" y="2532563"/>
                  </a:moveTo>
                  <a:cubicBezTo>
                    <a:pt x="3599400" y="2545125"/>
                    <a:pt x="3583622" y="2556491"/>
                    <a:pt x="3566946" y="2566212"/>
                  </a:cubicBezTo>
                  <a:cubicBezTo>
                    <a:pt x="3571882" y="2584981"/>
                    <a:pt x="3574948" y="2604124"/>
                    <a:pt x="3576518" y="2623492"/>
                  </a:cubicBezTo>
                  <a:cubicBezTo>
                    <a:pt x="3576817" y="2623416"/>
                    <a:pt x="3577117" y="2623416"/>
                    <a:pt x="3577415" y="2623416"/>
                  </a:cubicBezTo>
                  <a:lnTo>
                    <a:pt x="3585716" y="2622594"/>
                  </a:lnTo>
                  <a:cubicBezTo>
                    <a:pt x="3610692" y="2619753"/>
                    <a:pt x="3635069" y="2613547"/>
                    <a:pt x="3658324" y="2604124"/>
                  </a:cubicBezTo>
                  <a:cubicBezTo>
                    <a:pt x="3647332" y="2578326"/>
                    <a:pt x="3632377" y="2554099"/>
                    <a:pt x="3614132" y="2532563"/>
                  </a:cubicBezTo>
                  <a:close/>
                  <a:moveTo>
                    <a:pt x="1248256" y="2532563"/>
                  </a:moveTo>
                  <a:cubicBezTo>
                    <a:pt x="1233450" y="2545200"/>
                    <a:pt x="1217672" y="2556491"/>
                    <a:pt x="1200996" y="2566212"/>
                  </a:cubicBezTo>
                  <a:cubicBezTo>
                    <a:pt x="1205932" y="2584981"/>
                    <a:pt x="1209072" y="2604124"/>
                    <a:pt x="1210643" y="2623492"/>
                  </a:cubicBezTo>
                  <a:cubicBezTo>
                    <a:pt x="1211017" y="2623416"/>
                    <a:pt x="1211316" y="2623416"/>
                    <a:pt x="1211615" y="2623416"/>
                  </a:cubicBezTo>
                  <a:cubicBezTo>
                    <a:pt x="1239581" y="2621024"/>
                    <a:pt x="1266651" y="2614519"/>
                    <a:pt x="1292449" y="2604124"/>
                  </a:cubicBezTo>
                  <a:cubicBezTo>
                    <a:pt x="1281532" y="2578326"/>
                    <a:pt x="1266501" y="2554173"/>
                    <a:pt x="1248256" y="2532563"/>
                  </a:cubicBezTo>
                  <a:close/>
                  <a:moveTo>
                    <a:pt x="6068768" y="2413517"/>
                  </a:moveTo>
                  <a:cubicBezTo>
                    <a:pt x="6055456" y="2443802"/>
                    <a:pt x="6037585" y="2472143"/>
                    <a:pt x="6015825" y="2497268"/>
                  </a:cubicBezTo>
                  <a:cubicBezTo>
                    <a:pt x="6037585" y="2522393"/>
                    <a:pt x="6055456" y="2550733"/>
                    <a:pt x="6068768" y="2581093"/>
                  </a:cubicBezTo>
                  <a:cubicBezTo>
                    <a:pt x="6086116" y="2570100"/>
                    <a:pt x="6102342" y="2557239"/>
                    <a:pt x="6117148" y="2542508"/>
                  </a:cubicBezTo>
                  <a:cubicBezTo>
                    <a:pt x="6130832" y="2528823"/>
                    <a:pt x="6143170" y="2513643"/>
                    <a:pt x="6153864" y="2497268"/>
                  </a:cubicBezTo>
                  <a:cubicBezTo>
                    <a:pt x="6143170" y="2480966"/>
                    <a:pt x="6130906" y="2465787"/>
                    <a:pt x="6117148" y="2452102"/>
                  </a:cubicBezTo>
                  <a:cubicBezTo>
                    <a:pt x="6102417" y="2437372"/>
                    <a:pt x="6086190" y="2424510"/>
                    <a:pt x="6068768" y="2413517"/>
                  </a:cubicBezTo>
                  <a:close/>
                  <a:moveTo>
                    <a:pt x="4885867" y="2413517"/>
                  </a:moveTo>
                  <a:cubicBezTo>
                    <a:pt x="4872557" y="2443802"/>
                    <a:pt x="4854685" y="2472143"/>
                    <a:pt x="4832924" y="2497268"/>
                  </a:cubicBezTo>
                  <a:cubicBezTo>
                    <a:pt x="4854685" y="2522318"/>
                    <a:pt x="4872557" y="2550733"/>
                    <a:pt x="4885867" y="2581018"/>
                  </a:cubicBezTo>
                  <a:cubicBezTo>
                    <a:pt x="4903215" y="2570026"/>
                    <a:pt x="4919442" y="2557164"/>
                    <a:pt x="4934248" y="2542433"/>
                  </a:cubicBezTo>
                  <a:cubicBezTo>
                    <a:pt x="4948082" y="2528599"/>
                    <a:pt x="4960345" y="2513420"/>
                    <a:pt x="4970963" y="2497193"/>
                  </a:cubicBezTo>
                  <a:cubicBezTo>
                    <a:pt x="4960420" y="2481041"/>
                    <a:pt x="4948082" y="2465861"/>
                    <a:pt x="4934248" y="2452028"/>
                  </a:cubicBezTo>
                  <a:cubicBezTo>
                    <a:pt x="4919516" y="2437372"/>
                    <a:pt x="4903290" y="2424510"/>
                    <a:pt x="4885867" y="2413517"/>
                  </a:cubicBezTo>
                  <a:close/>
                  <a:moveTo>
                    <a:pt x="3702966" y="2413517"/>
                  </a:moveTo>
                  <a:cubicBezTo>
                    <a:pt x="3689656" y="2443802"/>
                    <a:pt x="3671784" y="2472143"/>
                    <a:pt x="3650024" y="2497268"/>
                  </a:cubicBezTo>
                  <a:cubicBezTo>
                    <a:pt x="3671784" y="2522318"/>
                    <a:pt x="3689656" y="2550733"/>
                    <a:pt x="3702966" y="2580943"/>
                  </a:cubicBezTo>
                  <a:cubicBezTo>
                    <a:pt x="3720240" y="2569951"/>
                    <a:pt x="3736542" y="2557164"/>
                    <a:pt x="3751422" y="2542358"/>
                  </a:cubicBezTo>
                  <a:cubicBezTo>
                    <a:pt x="3765181" y="2528599"/>
                    <a:pt x="3777444" y="2513494"/>
                    <a:pt x="3788063" y="2497193"/>
                  </a:cubicBezTo>
                  <a:cubicBezTo>
                    <a:pt x="3777520" y="2481041"/>
                    <a:pt x="3765181" y="2465861"/>
                    <a:pt x="3751348" y="2452028"/>
                  </a:cubicBezTo>
                  <a:cubicBezTo>
                    <a:pt x="3736542" y="2437296"/>
                    <a:pt x="3720315" y="2424510"/>
                    <a:pt x="3702966" y="2413517"/>
                  </a:cubicBezTo>
                  <a:close/>
                  <a:moveTo>
                    <a:pt x="3097570" y="2413517"/>
                  </a:moveTo>
                  <a:cubicBezTo>
                    <a:pt x="3080222" y="2424510"/>
                    <a:pt x="3063921" y="2437372"/>
                    <a:pt x="3049189" y="2452102"/>
                  </a:cubicBezTo>
                  <a:cubicBezTo>
                    <a:pt x="3047021" y="2454271"/>
                    <a:pt x="3044852" y="2456515"/>
                    <a:pt x="3042759" y="2458757"/>
                  </a:cubicBezTo>
                  <a:cubicBezTo>
                    <a:pt x="3031467" y="2470871"/>
                    <a:pt x="3021372" y="2483733"/>
                    <a:pt x="3012474" y="2497342"/>
                  </a:cubicBezTo>
                  <a:cubicBezTo>
                    <a:pt x="3021372" y="2510952"/>
                    <a:pt x="3031542" y="2523889"/>
                    <a:pt x="3042684" y="2535778"/>
                  </a:cubicBezTo>
                  <a:cubicBezTo>
                    <a:pt x="3044852" y="2538021"/>
                    <a:pt x="3047021" y="2540264"/>
                    <a:pt x="3049264" y="2542508"/>
                  </a:cubicBezTo>
                  <a:cubicBezTo>
                    <a:pt x="3063996" y="2557239"/>
                    <a:pt x="3080222" y="2570026"/>
                    <a:pt x="3097421" y="2580868"/>
                  </a:cubicBezTo>
                  <a:cubicBezTo>
                    <a:pt x="3098393" y="2578775"/>
                    <a:pt x="3099365" y="2576681"/>
                    <a:pt x="3100337" y="2574587"/>
                  </a:cubicBezTo>
                  <a:cubicBezTo>
                    <a:pt x="3100412" y="2574513"/>
                    <a:pt x="3100412" y="2574363"/>
                    <a:pt x="3100487" y="2574213"/>
                  </a:cubicBezTo>
                  <a:cubicBezTo>
                    <a:pt x="3100786" y="2573465"/>
                    <a:pt x="3101085" y="2572792"/>
                    <a:pt x="3101459" y="2572120"/>
                  </a:cubicBezTo>
                  <a:cubicBezTo>
                    <a:pt x="3102580" y="2569801"/>
                    <a:pt x="3103627" y="2567633"/>
                    <a:pt x="3104674" y="2565539"/>
                  </a:cubicBezTo>
                  <a:cubicBezTo>
                    <a:pt x="3104824" y="2565166"/>
                    <a:pt x="3105048" y="2564791"/>
                    <a:pt x="3105198" y="2564417"/>
                  </a:cubicBezTo>
                  <a:cubicBezTo>
                    <a:pt x="3105795" y="2563221"/>
                    <a:pt x="3106394" y="2562100"/>
                    <a:pt x="3106992" y="2560978"/>
                  </a:cubicBezTo>
                  <a:cubicBezTo>
                    <a:pt x="3107666" y="2559632"/>
                    <a:pt x="3108338" y="2558361"/>
                    <a:pt x="3109011" y="2557090"/>
                  </a:cubicBezTo>
                  <a:cubicBezTo>
                    <a:pt x="3109236" y="2556716"/>
                    <a:pt x="3109386" y="2556267"/>
                    <a:pt x="3109609" y="2555893"/>
                  </a:cubicBezTo>
                  <a:cubicBezTo>
                    <a:pt x="3111030" y="2553276"/>
                    <a:pt x="3112451" y="2550733"/>
                    <a:pt x="3113947" y="2548191"/>
                  </a:cubicBezTo>
                  <a:cubicBezTo>
                    <a:pt x="3114171" y="2547892"/>
                    <a:pt x="3114320" y="2547593"/>
                    <a:pt x="3114470" y="2547294"/>
                  </a:cubicBezTo>
                  <a:cubicBezTo>
                    <a:pt x="3116040" y="2544751"/>
                    <a:pt x="3117386" y="2542433"/>
                    <a:pt x="3118732" y="2540264"/>
                  </a:cubicBezTo>
                  <a:cubicBezTo>
                    <a:pt x="3118957" y="2539816"/>
                    <a:pt x="3119181" y="2539442"/>
                    <a:pt x="3119480" y="2538993"/>
                  </a:cubicBezTo>
                  <a:cubicBezTo>
                    <a:pt x="3120901" y="2536750"/>
                    <a:pt x="3122322" y="2534582"/>
                    <a:pt x="3123817" y="2532338"/>
                  </a:cubicBezTo>
                  <a:cubicBezTo>
                    <a:pt x="3124042" y="2531889"/>
                    <a:pt x="3124266" y="2531441"/>
                    <a:pt x="3124565" y="2531067"/>
                  </a:cubicBezTo>
                  <a:cubicBezTo>
                    <a:pt x="3126136" y="2528749"/>
                    <a:pt x="3127706" y="2526505"/>
                    <a:pt x="3129276" y="2524262"/>
                  </a:cubicBezTo>
                  <a:cubicBezTo>
                    <a:pt x="3129575" y="2523889"/>
                    <a:pt x="3129800" y="2523440"/>
                    <a:pt x="3130098" y="2523066"/>
                  </a:cubicBezTo>
                  <a:cubicBezTo>
                    <a:pt x="3131669" y="2520897"/>
                    <a:pt x="3133239" y="2518878"/>
                    <a:pt x="3134810" y="2516710"/>
                  </a:cubicBezTo>
                  <a:cubicBezTo>
                    <a:pt x="3135109" y="2516336"/>
                    <a:pt x="3135408" y="2515887"/>
                    <a:pt x="3135706" y="2515438"/>
                  </a:cubicBezTo>
                  <a:cubicBezTo>
                    <a:pt x="3135856" y="2515289"/>
                    <a:pt x="3135931" y="2515214"/>
                    <a:pt x="3136006" y="2515064"/>
                  </a:cubicBezTo>
                  <a:cubicBezTo>
                    <a:pt x="3137202" y="2513494"/>
                    <a:pt x="3138399" y="2511850"/>
                    <a:pt x="3139670" y="2510279"/>
                  </a:cubicBezTo>
                  <a:lnTo>
                    <a:pt x="3141315" y="2508185"/>
                  </a:lnTo>
                  <a:cubicBezTo>
                    <a:pt x="3141390" y="2508036"/>
                    <a:pt x="3141539" y="2507960"/>
                    <a:pt x="3141614" y="2507811"/>
                  </a:cubicBezTo>
                  <a:cubicBezTo>
                    <a:pt x="3141689" y="2507811"/>
                    <a:pt x="3141689" y="2507737"/>
                    <a:pt x="3141764" y="2507662"/>
                  </a:cubicBezTo>
                  <a:cubicBezTo>
                    <a:pt x="3142586" y="2506615"/>
                    <a:pt x="3143484" y="2505643"/>
                    <a:pt x="3144306" y="2504596"/>
                  </a:cubicBezTo>
                  <a:cubicBezTo>
                    <a:pt x="3144456" y="2504372"/>
                    <a:pt x="3144680" y="2504147"/>
                    <a:pt x="3144830" y="2503923"/>
                  </a:cubicBezTo>
                  <a:cubicBezTo>
                    <a:pt x="3145502" y="2503100"/>
                    <a:pt x="3146100" y="2502353"/>
                    <a:pt x="3146774" y="2501530"/>
                  </a:cubicBezTo>
                  <a:cubicBezTo>
                    <a:pt x="3147148" y="2501082"/>
                    <a:pt x="3147447" y="2500633"/>
                    <a:pt x="3147820" y="2500259"/>
                  </a:cubicBezTo>
                  <a:lnTo>
                    <a:pt x="3150438" y="2497268"/>
                  </a:lnTo>
                  <a:cubicBezTo>
                    <a:pt x="3149092" y="2495698"/>
                    <a:pt x="3147820" y="2494127"/>
                    <a:pt x="3146550" y="2492557"/>
                  </a:cubicBezTo>
                  <a:cubicBezTo>
                    <a:pt x="3145578" y="2491435"/>
                    <a:pt x="3144530" y="2490238"/>
                    <a:pt x="3143633" y="2489117"/>
                  </a:cubicBezTo>
                  <a:cubicBezTo>
                    <a:pt x="3140866" y="2485752"/>
                    <a:pt x="3138174" y="2482387"/>
                    <a:pt x="3135632" y="2478948"/>
                  </a:cubicBezTo>
                  <a:cubicBezTo>
                    <a:pt x="3122396" y="2461375"/>
                    <a:pt x="3110956" y="2442381"/>
                    <a:pt x="3101608" y="2422565"/>
                  </a:cubicBezTo>
                  <a:cubicBezTo>
                    <a:pt x="3101459" y="2422117"/>
                    <a:pt x="3101234" y="2421743"/>
                    <a:pt x="3101010" y="2421294"/>
                  </a:cubicBezTo>
                  <a:cubicBezTo>
                    <a:pt x="3101010" y="2421294"/>
                    <a:pt x="3101010" y="2421220"/>
                    <a:pt x="3101010" y="2421220"/>
                  </a:cubicBezTo>
                  <a:cubicBezTo>
                    <a:pt x="3099814" y="2418751"/>
                    <a:pt x="3098692" y="2416134"/>
                    <a:pt x="3097570" y="2413517"/>
                  </a:cubicBezTo>
                  <a:close/>
                  <a:moveTo>
                    <a:pt x="2519991" y="2413517"/>
                  </a:moveTo>
                  <a:cubicBezTo>
                    <a:pt x="2506681" y="2443802"/>
                    <a:pt x="2488809" y="2472217"/>
                    <a:pt x="2467124" y="2497268"/>
                  </a:cubicBezTo>
                  <a:cubicBezTo>
                    <a:pt x="2488809" y="2522318"/>
                    <a:pt x="2506681" y="2550658"/>
                    <a:pt x="2519991" y="2581093"/>
                  </a:cubicBezTo>
                  <a:cubicBezTo>
                    <a:pt x="2537340" y="2570100"/>
                    <a:pt x="2553566" y="2557239"/>
                    <a:pt x="2568372" y="2542508"/>
                  </a:cubicBezTo>
                  <a:cubicBezTo>
                    <a:pt x="2582206" y="2528749"/>
                    <a:pt x="2594544" y="2513569"/>
                    <a:pt x="2605163" y="2497268"/>
                  </a:cubicBezTo>
                  <a:cubicBezTo>
                    <a:pt x="2594544" y="2481041"/>
                    <a:pt x="2582206" y="2465936"/>
                    <a:pt x="2568372" y="2452102"/>
                  </a:cubicBezTo>
                  <a:cubicBezTo>
                    <a:pt x="2553642" y="2437372"/>
                    <a:pt x="2537414" y="2424510"/>
                    <a:pt x="2519991" y="2413517"/>
                  </a:cubicBezTo>
                  <a:close/>
                  <a:moveTo>
                    <a:pt x="1337091" y="2413517"/>
                  </a:moveTo>
                  <a:cubicBezTo>
                    <a:pt x="1323781" y="2443802"/>
                    <a:pt x="1305909" y="2472143"/>
                    <a:pt x="1284149" y="2497268"/>
                  </a:cubicBezTo>
                  <a:cubicBezTo>
                    <a:pt x="1305909" y="2522393"/>
                    <a:pt x="1323781" y="2550733"/>
                    <a:pt x="1337091" y="2581018"/>
                  </a:cubicBezTo>
                  <a:cubicBezTo>
                    <a:pt x="1354365" y="2570026"/>
                    <a:pt x="1370666" y="2557164"/>
                    <a:pt x="1385472" y="2542433"/>
                  </a:cubicBezTo>
                  <a:cubicBezTo>
                    <a:pt x="1399306" y="2528599"/>
                    <a:pt x="1411644" y="2513494"/>
                    <a:pt x="1422188" y="2497268"/>
                  </a:cubicBezTo>
                  <a:cubicBezTo>
                    <a:pt x="1411644" y="2481041"/>
                    <a:pt x="1399306" y="2465861"/>
                    <a:pt x="1385472" y="2452028"/>
                  </a:cubicBezTo>
                  <a:cubicBezTo>
                    <a:pt x="1370741" y="2437372"/>
                    <a:pt x="1354515" y="2424510"/>
                    <a:pt x="1337091" y="2413517"/>
                  </a:cubicBezTo>
                  <a:close/>
                  <a:moveTo>
                    <a:pt x="1914670" y="2413443"/>
                  </a:moveTo>
                  <a:cubicBezTo>
                    <a:pt x="1897322" y="2424510"/>
                    <a:pt x="1881021" y="2437296"/>
                    <a:pt x="1866290" y="2452028"/>
                  </a:cubicBezTo>
                  <a:cubicBezTo>
                    <a:pt x="1852455" y="2465861"/>
                    <a:pt x="1840192" y="2481041"/>
                    <a:pt x="1829574" y="2497268"/>
                  </a:cubicBezTo>
                  <a:cubicBezTo>
                    <a:pt x="1840192" y="2513569"/>
                    <a:pt x="1852455" y="2528674"/>
                    <a:pt x="1866290" y="2542508"/>
                  </a:cubicBezTo>
                  <a:cubicBezTo>
                    <a:pt x="1881021" y="2557239"/>
                    <a:pt x="1897322" y="2570026"/>
                    <a:pt x="1914670" y="2581018"/>
                  </a:cubicBezTo>
                  <a:cubicBezTo>
                    <a:pt x="1927981" y="2550658"/>
                    <a:pt x="1945853" y="2522318"/>
                    <a:pt x="1967612" y="2497193"/>
                  </a:cubicBezTo>
                  <a:cubicBezTo>
                    <a:pt x="1945853" y="2472067"/>
                    <a:pt x="1927906" y="2443727"/>
                    <a:pt x="1914670" y="2413443"/>
                  </a:cubicBezTo>
                  <a:close/>
                  <a:moveTo>
                    <a:pt x="731770" y="2413443"/>
                  </a:moveTo>
                  <a:cubicBezTo>
                    <a:pt x="714422" y="2424510"/>
                    <a:pt x="698120" y="2437296"/>
                    <a:pt x="683389" y="2452028"/>
                  </a:cubicBezTo>
                  <a:cubicBezTo>
                    <a:pt x="669630" y="2465787"/>
                    <a:pt x="657292" y="2480966"/>
                    <a:pt x="646673" y="2497268"/>
                  </a:cubicBezTo>
                  <a:cubicBezTo>
                    <a:pt x="657292" y="2513569"/>
                    <a:pt x="669630" y="2528749"/>
                    <a:pt x="683389" y="2542508"/>
                  </a:cubicBezTo>
                  <a:cubicBezTo>
                    <a:pt x="698120" y="2557239"/>
                    <a:pt x="714422" y="2570026"/>
                    <a:pt x="731770" y="2581018"/>
                  </a:cubicBezTo>
                  <a:cubicBezTo>
                    <a:pt x="745006" y="2550658"/>
                    <a:pt x="762877" y="2522318"/>
                    <a:pt x="784637" y="2497193"/>
                  </a:cubicBezTo>
                  <a:cubicBezTo>
                    <a:pt x="762877" y="2472067"/>
                    <a:pt x="745006" y="2443653"/>
                    <a:pt x="731770" y="2413443"/>
                  </a:cubicBezTo>
                  <a:close/>
                  <a:moveTo>
                    <a:pt x="5463595" y="2413367"/>
                  </a:moveTo>
                  <a:cubicBezTo>
                    <a:pt x="5446098" y="2424434"/>
                    <a:pt x="5429796" y="2437296"/>
                    <a:pt x="5415065" y="2452028"/>
                  </a:cubicBezTo>
                  <a:cubicBezTo>
                    <a:pt x="5401232" y="2465861"/>
                    <a:pt x="5388894" y="2481041"/>
                    <a:pt x="5378350" y="2497268"/>
                  </a:cubicBezTo>
                  <a:cubicBezTo>
                    <a:pt x="5388968" y="2513569"/>
                    <a:pt x="5401232" y="2528674"/>
                    <a:pt x="5415065" y="2542508"/>
                  </a:cubicBezTo>
                  <a:cubicBezTo>
                    <a:pt x="5429796" y="2557239"/>
                    <a:pt x="5446098" y="2570100"/>
                    <a:pt x="5463670" y="2581093"/>
                  </a:cubicBezTo>
                  <a:cubicBezTo>
                    <a:pt x="5471298" y="2563670"/>
                    <a:pt x="5480196" y="2546920"/>
                    <a:pt x="5490665" y="2531142"/>
                  </a:cubicBezTo>
                  <a:lnTo>
                    <a:pt x="5490964" y="2530618"/>
                  </a:lnTo>
                  <a:lnTo>
                    <a:pt x="5491040" y="2530469"/>
                  </a:lnTo>
                  <a:lnTo>
                    <a:pt x="5492086" y="2528899"/>
                  </a:lnTo>
                  <a:cubicBezTo>
                    <a:pt x="5493282" y="2527253"/>
                    <a:pt x="5494404" y="2525533"/>
                    <a:pt x="5495600" y="2523889"/>
                  </a:cubicBezTo>
                  <a:cubicBezTo>
                    <a:pt x="5495750" y="2523739"/>
                    <a:pt x="5495824" y="2523589"/>
                    <a:pt x="5495899" y="2523440"/>
                  </a:cubicBezTo>
                  <a:cubicBezTo>
                    <a:pt x="5496872" y="2521944"/>
                    <a:pt x="5498067" y="2520448"/>
                    <a:pt x="5499114" y="2519027"/>
                  </a:cubicBezTo>
                  <a:cubicBezTo>
                    <a:pt x="5499638" y="2518280"/>
                    <a:pt x="5500236" y="2517457"/>
                    <a:pt x="5500834" y="2516635"/>
                  </a:cubicBezTo>
                  <a:cubicBezTo>
                    <a:pt x="5501059" y="2516261"/>
                    <a:pt x="5501358" y="2515887"/>
                    <a:pt x="5501658" y="2515514"/>
                  </a:cubicBezTo>
                  <a:cubicBezTo>
                    <a:pt x="5503601" y="2512971"/>
                    <a:pt x="5505545" y="2510353"/>
                    <a:pt x="5507640" y="2507811"/>
                  </a:cubicBezTo>
                  <a:cubicBezTo>
                    <a:pt x="5509135" y="2505867"/>
                    <a:pt x="5510930" y="2503698"/>
                    <a:pt x="5512799" y="2501530"/>
                  </a:cubicBezTo>
                  <a:cubicBezTo>
                    <a:pt x="5513022" y="2501231"/>
                    <a:pt x="5513247" y="2500932"/>
                    <a:pt x="5513472" y="2500633"/>
                  </a:cubicBezTo>
                  <a:cubicBezTo>
                    <a:pt x="5514444" y="2499436"/>
                    <a:pt x="5515416" y="2498314"/>
                    <a:pt x="5516388" y="2497193"/>
                  </a:cubicBezTo>
                  <a:cubicBezTo>
                    <a:pt x="5511228" y="2491210"/>
                    <a:pt x="5506368" y="2485154"/>
                    <a:pt x="5501732" y="2479022"/>
                  </a:cubicBezTo>
                  <a:cubicBezTo>
                    <a:pt x="5501658" y="2479022"/>
                    <a:pt x="5501658" y="2478948"/>
                    <a:pt x="5501658" y="2478948"/>
                  </a:cubicBezTo>
                  <a:cubicBezTo>
                    <a:pt x="5501582" y="2478872"/>
                    <a:pt x="5501582" y="2478872"/>
                    <a:pt x="5501582" y="2478872"/>
                  </a:cubicBezTo>
                  <a:cubicBezTo>
                    <a:pt x="5498292" y="2474536"/>
                    <a:pt x="5494703" y="2469525"/>
                    <a:pt x="5490590" y="2463319"/>
                  </a:cubicBezTo>
                  <a:cubicBezTo>
                    <a:pt x="5480122" y="2447466"/>
                    <a:pt x="5471223" y="2430716"/>
                    <a:pt x="5463595" y="2413367"/>
                  </a:cubicBezTo>
                  <a:close/>
                  <a:moveTo>
                    <a:pt x="4280696" y="2413367"/>
                  </a:moveTo>
                  <a:cubicBezTo>
                    <a:pt x="4263272" y="2424434"/>
                    <a:pt x="4247045" y="2437222"/>
                    <a:pt x="4232314" y="2451953"/>
                  </a:cubicBezTo>
                  <a:cubicBezTo>
                    <a:pt x="4223864" y="2460328"/>
                    <a:pt x="4215639" y="2469675"/>
                    <a:pt x="4207862" y="2479770"/>
                  </a:cubicBezTo>
                  <a:cubicBezTo>
                    <a:pt x="4205694" y="2482612"/>
                    <a:pt x="4203526" y="2485603"/>
                    <a:pt x="4201432" y="2488594"/>
                  </a:cubicBezTo>
                  <a:cubicBezTo>
                    <a:pt x="4200010" y="2490613"/>
                    <a:pt x="4198590" y="2492707"/>
                    <a:pt x="4197168" y="2494800"/>
                  </a:cubicBezTo>
                  <a:cubicBezTo>
                    <a:pt x="4196646" y="2495548"/>
                    <a:pt x="4196122" y="2496371"/>
                    <a:pt x="4195598" y="2497193"/>
                  </a:cubicBezTo>
                  <a:cubicBezTo>
                    <a:pt x="4196122" y="2498015"/>
                    <a:pt x="4196646" y="2498838"/>
                    <a:pt x="4197168" y="2499661"/>
                  </a:cubicBezTo>
                  <a:cubicBezTo>
                    <a:pt x="4198515" y="2501755"/>
                    <a:pt x="4199936" y="2503848"/>
                    <a:pt x="4201356" y="2505867"/>
                  </a:cubicBezTo>
                  <a:cubicBezTo>
                    <a:pt x="4203151" y="2508409"/>
                    <a:pt x="4204946" y="2510877"/>
                    <a:pt x="4206741" y="2513270"/>
                  </a:cubicBezTo>
                  <a:cubicBezTo>
                    <a:pt x="4207040" y="2513719"/>
                    <a:pt x="4207414" y="2514243"/>
                    <a:pt x="4207788" y="2514691"/>
                  </a:cubicBezTo>
                  <a:cubicBezTo>
                    <a:pt x="4215564" y="2524860"/>
                    <a:pt x="4223714" y="2534133"/>
                    <a:pt x="4232090" y="2542433"/>
                  </a:cubicBezTo>
                  <a:cubicBezTo>
                    <a:pt x="4246896" y="2557164"/>
                    <a:pt x="4263122" y="2570026"/>
                    <a:pt x="4280696" y="2580868"/>
                  </a:cubicBezTo>
                  <a:cubicBezTo>
                    <a:pt x="4294006" y="2550584"/>
                    <a:pt x="4311877" y="2522243"/>
                    <a:pt x="4333638" y="2497118"/>
                  </a:cubicBezTo>
                  <a:cubicBezTo>
                    <a:pt x="4311877" y="2471993"/>
                    <a:pt x="4294006" y="2443653"/>
                    <a:pt x="4280696" y="2413367"/>
                  </a:cubicBezTo>
                  <a:close/>
                  <a:moveTo>
                    <a:pt x="5942469" y="2371044"/>
                  </a:moveTo>
                  <a:cubicBezTo>
                    <a:pt x="5942094" y="2375306"/>
                    <a:pt x="5941646" y="2379718"/>
                    <a:pt x="5941122" y="2384205"/>
                  </a:cubicBezTo>
                  <a:cubicBezTo>
                    <a:pt x="5939328" y="2398936"/>
                    <a:pt x="5936486" y="2413742"/>
                    <a:pt x="5932748" y="2428174"/>
                  </a:cubicBezTo>
                  <a:cubicBezTo>
                    <a:pt x="5949423" y="2437970"/>
                    <a:pt x="5965202" y="2449261"/>
                    <a:pt x="5980006" y="2461898"/>
                  </a:cubicBezTo>
                  <a:cubicBezTo>
                    <a:pt x="5998178" y="2440363"/>
                    <a:pt x="6013133" y="2416209"/>
                    <a:pt x="6024126" y="2390411"/>
                  </a:cubicBezTo>
                  <a:cubicBezTo>
                    <a:pt x="5998178" y="2379942"/>
                    <a:pt x="5970510" y="2373437"/>
                    <a:pt x="5942469" y="2371044"/>
                  </a:cubicBezTo>
                  <a:close/>
                  <a:moveTo>
                    <a:pt x="4406994" y="2371044"/>
                  </a:moveTo>
                  <a:cubicBezTo>
                    <a:pt x="4378803" y="2373437"/>
                    <a:pt x="4351135" y="2379942"/>
                    <a:pt x="4325187" y="2390411"/>
                  </a:cubicBezTo>
                  <a:cubicBezTo>
                    <a:pt x="4336180" y="2416209"/>
                    <a:pt x="4351135" y="2440363"/>
                    <a:pt x="4369306" y="2461898"/>
                  </a:cubicBezTo>
                  <a:cubicBezTo>
                    <a:pt x="4384112" y="2449261"/>
                    <a:pt x="4399815" y="2437970"/>
                    <a:pt x="4416566" y="2428174"/>
                  </a:cubicBezTo>
                  <a:cubicBezTo>
                    <a:pt x="4411705" y="2409479"/>
                    <a:pt x="4408564" y="2390336"/>
                    <a:pt x="4406994" y="2371044"/>
                  </a:cubicBezTo>
                  <a:close/>
                  <a:moveTo>
                    <a:pt x="3224019" y="2371044"/>
                  </a:moveTo>
                  <a:cubicBezTo>
                    <a:pt x="3195828" y="2373437"/>
                    <a:pt x="3168234" y="2379942"/>
                    <a:pt x="3142288" y="2390411"/>
                  </a:cubicBezTo>
                  <a:cubicBezTo>
                    <a:pt x="3143633" y="2393626"/>
                    <a:pt x="3144980" y="2396842"/>
                    <a:pt x="3146475" y="2399908"/>
                  </a:cubicBezTo>
                  <a:cubicBezTo>
                    <a:pt x="3154700" y="2417406"/>
                    <a:pt x="3164570" y="2433857"/>
                    <a:pt x="3175862" y="2448887"/>
                  </a:cubicBezTo>
                  <a:cubicBezTo>
                    <a:pt x="3179152" y="2453224"/>
                    <a:pt x="3182666" y="2457561"/>
                    <a:pt x="3186331" y="2461898"/>
                  </a:cubicBezTo>
                  <a:cubicBezTo>
                    <a:pt x="3201136" y="2449335"/>
                    <a:pt x="3216840" y="2437970"/>
                    <a:pt x="3233590" y="2428174"/>
                  </a:cubicBezTo>
                  <a:cubicBezTo>
                    <a:pt x="3228654" y="2409479"/>
                    <a:pt x="3225589" y="2390336"/>
                    <a:pt x="3224019" y="2371044"/>
                  </a:cubicBezTo>
                  <a:close/>
                  <a:moveTo>
                    <a:pt x="2041118" y="2371044"/>
                  </a:moveTo>
                  <a:cubicBezTo>
                    <a:pt x="2012853" y="2373437"/>
                    <a:pt x="1985260" y="2379942"/>
                    <a:pt x="1959312" y="2390411"/>
                  </a:cubicBezTo>
                  <a:cubicBezTo>
                    <a:pt x="1970304" y="2416134"/>
                    <a:pt x="1985260" y="2440363"/>
                    <a:pt x="2003506" y="2461898"/>
                  </a:cubicBezTo>
                  <a:cubicBezTo>
                    <a:pt x="2018236" y="2449335"/>
                    <a:pt x="2033940" y="2437970"/>
                    <a:pt x="2050690" y="2428174"/>
                  </a:cubicBezTo>
                  <a:cubicBezTo>
                    <a:pt x="2045755" y="2409479"/>
                    <a:pt x="2042688" y="2390336"/>
                    <a:pt x="2041118" y="2371044"/>
                  </a:cubicBezTo>
                  <a:close/>
                  <a:moveTo>
                    <a:pt x="858143" y="2371044"/>
                  </a:moveTo>
                  <a:cubicBezTo>
                    <a:pt x="829952" y="2373437"/>
                    <a:pt x="802359" y="2379942"/>
                    <a:pt x="776412" y="2390411"/>
                  </a:cubicBezTo>
                  <a:cubicBezTo>
                    <a:pt x="787404" y="2416209"/>
                    <a:pt x="802359" y="2440363"/>
                    <a:pt x="820530" y="2461898"/>
                  </a:cubicBezTo>
                  <a:cubicBezTo>
                    <a:pt x="835336" y="2449261"/>
                    <a:pt x="851039" y="2437970"/>
                    <a:pt x="867789" y="2428174"/>
                  </a:cubicBezTo>
                  <a:cubicBezTo>
                    <a:pt x="862854" y="2409479"/>
                    <a:pt x="859713" y="2390411"/>
                    <a:pt x="858143" y="2371044"/>
                  </a:cubicBezTo>
                  <a:close/>
                  <a:moveTo>
                    <a:pt x="5589819" y="2370969"/>
                  </a:moveTo>
                  <a:cubicBezTo>
                    <a:pt x="5561628" y="2373361"/>
                    <a:pt x="5534036" y="2379867"/>
                    <a:pt x="5508088" y="2390336"/>
                  </a:cubicBezTo>
                  <a:cubicBezTo>
                    <a:pt x="5514818" y="2406114"/>
                    <a:pt x="5522894" y="2421220"/>
                    <a:pt x="5532316" y="2435427"/>
                  </a:cubicBezTo>
                  <a:cubicBezTo>
                    <a:pt x="5532390" y="2435502"/>
                    <a:pt x="5532390" y="2435576"/>
                    <a:pt x="5532466" y="2435651"/>
                  </a:cubicBezTo>
                  <a:cubicBezTo>
                    <a:pt x="5535456" y="2440063"/>
                    <a:pt x="5538597" y="2444475"/>
                    <a:pt x="5541738" y="2448738"/>
                  </a:cubicBezTo>
                  <a:cubicBezTo>
                    <a:pt x="5542485" y="2449784"/>
                    <a:pt x="5543384" y="2450756"/>
                    <a:pt x="5544130" y="2451728"/>
                  </a:cubicBezTo>
                  <a:cubicBezTo>
                    <a:pt x="5546748" y="2455168"/>
                    <a:pt x="5549514" y="2458533"/>
                    <a:pt x="5552281" y="2461749"/>
                  </a:cubicBezTo>
                  <a:cubicBezTo>
                    <a:pt x="5567012" y="2449186"/>
                    <a:pt x="5582716" y="2437894"/>
                    <a:pt x="5599466" y="2428098"/>
                  </a:cubicBezTo>
                  <a:cubicBezTo>
                    <a:pt x="5594530" y="2409479"/>
                    <a:pt x="5591390" y="2390336"/>
                    <a:pt x="5589819" y="2370969"/>
                  </a:cubicBezTo>
                  <a:close/>
                  <a:moveTo>
                    <a:pt x="4759494" y="2370969"/>
                  </a:moveTo>
                  <a:cubicBezTo>
                    <a:pt x="4757923" y="2390336"/>
                    <a:pt x="4754782" y="2409479"/>
                    <a:pt x="4749847" y="2428174"/>
                  </a:cubicBezTo>
                  <a:cubicBezTo>
                    <a:pt x="4766522" y="2437970"/>
                    <a:pt x="4782300" y="2449261"/>
                    <a:pt x="4797106" y="2461823"/>
                  </a:cubicBezTo>
                  <a:cubicBezTo>
                    <a:pt x="4815352" y="2440287"/>
                    <a:pt x="4830308" y="2416134"/>
                    <a:pt x="4841300" y="2390336"/>
                  </a:cubicBezTo>
                  <a:cubicBezTo>
                    <a:pt x="4815278" y="2379867"/>
                    <a:pt x="4787534" y="2373361"/>
                    <a:pt x="4759494" y="2370969"/>
                  </a:cubicBezTo>
                  <a:close/>
                  <a:moveTo>
                    <a:pt x="3576518" y="2370969"/>
                  </a:moveTo>
                  <a:cubicBezTo>
                    <a:pt x="3575022" y="2390262"/>
                    <a:pt x="3571882" y="2409330"/>
                    <a:pt x="3566946" y="2428174"/>
                  </a:cubicBezTo>
                  <a:cubicBezTo>
                    <a:pt x="3583622" y="2437970"/>
                    <a:pt x="3599400" y="2449261"/>
                    <a:pt x="3614132" y="2461823"/>
                  </a:cubicBezTo>
                  <a:cubicBezTo>
                    <a:pt x="3632377" y="2440287"/>
                    <a:pt x="3647332" y="2416134"/>
                    <a:pt x="3658324" y="2390336"/>
                  </a:cubicBezTo>
                  <a:cubicBezTo>
                    <a:pt x="3632302" y="2379867"/>
                    <a:pt x="3604635" y="2373361"/>
                    <a:pt x="3576518" y="2370969"/>
                  </a:cubicBezTo>
                  <a:close/>
                  <a:moveTo>
                    <a:pt x="2393543" y="2370969"/>
                  </a:moveTo>
                  <a:cubicBezTo>
                    <a:pt x="2391973" y="2390336"/>
                    <a:pt x="2388833" y="2409404"/>
                    <a:pt x="2383971" y="2428174"/>
                  </a:cubicBezTo>
                  <a:cubicBezTo>
                    <a:pt x="2400722" y="2437970"/>
                    <a:pt x="2416425" y="2449261"/>
                    <a:pt x="2431231" y="2461823"/>
                  </a:cubicBezTo>
                  <a:cubicBezTo>
                    <a:pt x="2449402" y="2440363"/>
                    <a:pt x="2464357" y="2416134"/>
                    <a:pt x="2475350" y="2390336"/>
                  </a:cubicBezTo>
                  <a:cubicBezTo>
                    <a:pt x="2449327" y="2379867"/>
                    <a:pt x="2421659" y="2373361"/>
                    <a:pt x="2393543" y="2370969"/>
                  </a:cubicBezTo>
                  <a:close/>
                  <a:moveTo>
                    <a:pt x="1210718" y="2370969"/>
                  </a:moveTo>
                  <a:cubicBezTo>
                    <a:pt x="1209148" y="2390336"/>
                    <a:pt x="1206007" y="2409479"/>
                    <a:pt x="1201072" y="2428174"/>
                  </a:cubicBezTo>
                  <a:cubicBezTo>
                    <a:pt x="1217747" y="2437970"/>
                    <a:pt x="1233525" y="2449261"/>
                    <a:pt x="1248406" y="2461823"/>
                  </a:cubicBezTo>
                  <a:cubicBezTo>
                    <a:pt x="1266577" y="2440287"/>
                    <a:pt x="1281532" y="2416134"/>
                    <a:pt x="1292524" y="2390336"/>
                  </a:cubicBezTo>
                  <a:cubicBezTo>
                    <a:pt x="1266501" y="2379867"/>
                    <a:pt x="1238759" y="2373361"/>
                    <a:pt x="1210718" y="2370969"/>
                  </a:cubicBezTo>
                  <a:close/>
                  <a:moveTo>
                    <a:pt x="5171590" y="2355490"/>
                  </a:moveTo>
                  <a:lnTo>
                    <a:pt x="5154542" y="2368277"/>
                  </a:lnTo>
                  <a:cubicBezTo>
                    <a:pt x="5138390" y="2384728"/>
                    <a:pt x="5130239" y="2406040"/>
                    <a:pt x="5130239" y="2431464"/>
                  </a:cubicBezTo>
                  <a:cubicBezTo>
                    <a:pt x="5130239" y="2445372"/>
                    <a:pt x="5118947" y="2456589"/>
                    <a:pt x="5105114" y="2456589"/>
                  </a:cubicBezTo>
                  <a:cubicBezTo>
                    <a:pt x="5079091" y="2456589"/>
                    <a:pt x="5057481" y="2465113"/>
                    <a:pt x="5040806" y="2482013"/>
                  </a:cubicBezTo>
                  <a:cubicBezTo>
                    <a:pt x="5035422" y="2487472"/>
                    <a:pt x="5031383" y="2492930"/>
                    <a:pt x="5028692" y="2497417"/>
                  </a:cubicBezTo>
                  <a:cubicBezTo>
                    <a:pt x="5037814" y="2511850"/>
                    <a:pt x="5060472" y="2538021"/>
                    <a:pt x="5105188" y="2538021"/>
                  </a:cubicBezTo>
                  <a:cubicBezTo>
                    <a:pt x="5119097" y="2538021"/>
                    <a:pt x="5130314" y="2549313"/>
                    <a:pt x="5130314" y="2563146"/>
                  </a:cubicBezTo>
                  <a:cubicBezTo>
                    <a:pt x="5130314" y="2589094"/>
                    <a:pt x="5138838" y="2610705"/>
                    <a:pt x="5155738" y="2627380"/>
                  </a:cubicBezTo>
                  <a:cubicBezTo>
                    <a:pt x="5161196" y="2632839"/>
                    <a:pt x="5166730" y="2636802"/>
                    <a:pt x="5171066" y="2639568"/>
                  </a:cubicBezTo>
                  <a:cubicBezTo>
                    <a:pt x="5186246" y="2630072"/>
                    <a:pt x="5211671" y="2607564"/>
                    <a:pt x="5211671" y="2563072"/>
                  </a:cubicBezTo>
                  <a:cubicBezTo>
                    <a:pt x="5211671" y="2549163"/>
                    <a:pt x="5222962" y="2537947"/>
                    <a:pt x="5236797" y="2537947"/>
                  </a:cubicBezTo>
                  <a:cubicBezTo>
                    <a:pt x="5262744" y="2537947"/>
                    <a:pt x="5284354" y="2529422"/>
                    <a:pt x="5301030" y="2512522"/>
                  </a:cubicBezTo>
                  <a:cubicBezTo>
                    <a:pt x="5306414" y="2507063"/>
                    <a:pt x="5310377" y="2501679"/>
                    <a:pt x="5313144" y="2497342"/>
                  </a:cubicBezTo>
                  <a:cubicBezTo>
                    <a:pt x="5310377" y="2493005"/>
                    <a:pt x="5306414" y="2487546"/>
                    <a:pt x="5301030" y="2482162"/>
                  </a:cubicBezTo>
                  <a:cubicBezTo>
                    <a:pt x="5284354" y="2465188"/>
                    <a:pt x="5262670" y="2456664"/>
                    <a:pt x="5236647" y="2456664"/>
                  </a:cubicBezTo>
                  <a:cubicBezTo>
                    <a:pt x="5222738" y="2456664"/>
                    <a:pt x="5211522" y="2445372"/>
                    <a:pt x="5211522" y="2431539"/>
                  </a:cubicBezTo>
                  <a:cubicBezTo>
                    <a:pt x="5211522" y="2388691"/>
                    <a:pt x="5188340" y="2366183"/>
                    <a:pt x="5171590" y="2355490"/>
                  </a:cubicBezTo>
                  <a:close/>
                  <a:moveTo>
                    <a:pt x="1622815" y="2355490"/>
                  </a:moveTo>
                  <a:lnTo>
                    <a:pt x="1605766" y="2368277"/>
                  </a:lnTo>
                  <a:cubicBezTo>
                    <a:pt x="1589613" y="2384728"/>
                    <a:pt x="1581463" y="2406040"/>
                    <a:pt x="1581463" y="2431464"/>
                  </a:cubicBezTo>
                  <a:cubicBezTo>
                    <a:pt x="1581463" y="2445372"/>
                    <a:pt x="1570172" y="2456589"/>
                    <a:pt x="1556338" y="2456589"/>
                  </a:cubicBezTo>
                  <a:cubicBezTo>
                    <a:pt x="1530315" y="2456589"/>
                    <a:pt x="1508705" y="2465113"/>
                    <a:pt x="1492029" y="2482013"/>
                  </a:cubicBezTo>
                  <a:cubicBezTo>
                    <a:pt x="1486571" y="2487472"/>
                    <a:pt x="1482608" y="2492930"/>
                    <a:pt x="1479841" y="2497417"/>
                  </a:cubicBezTo>
                  <a:cubicBezTo>
                    <a:pt x="1488964" y="2511924"/>
                    <a:pt x="1511621" y="2538021"/>
                    <a:pt x="1556338" y="2538021"/>
                  </a:cubicBezTo>
                  <a:cubicBezTo>
                    <a:pt x="1570247" y="2538021"/>
                    <a:pt x="1581463" y="2549313"/>
                    <a:pt x="1581463" y="2563146"/>
                  </a:cubicBezTo>
                  <a:cubicBezTo>
                    <a:pt x="1581463" y="2589094"/>
                    <a:pt x="1589988" y="2610705"/>
                    <a:pt x="1606887" y="2627380"/>
                  </a:cubicBezTo>
                  <a:cubicBezTo>
                    <a:pt x="1612346" y="2632839"/>
                    <a:pt x="1617879" y="2636802"/>
                    <a:pt x="1622216" y="2639568"/>
                  </a:cubicBezTo>
                  <a:cubicBezTo>
                    <a:pt x="1637396" y="2630072"/>
                    <a:pt x="1662820" y="2607564"/>
                    <a:pt x="1662820" y="2563072"/>
                  </a:cubicBezTo>
                  <a:cubicBezTo>
                    <a:pt x="1662820" y="2549163"/>
                    <a:pt x="1674112" y="2537947"/>
                    <a:pt x="1687945" y="2537947"/>
                  </a:cubicBezTo>
                  <a:cubicBezTo>
                    <a:pt x="1713968" y="2537947"/>
                    <a:pt x="1735579" y="2529347"/>
                    <a:pt x="1752328" y="2512447"/>
                  </a:cubicBezTo>
                  <a:cubicBezTo>
                    <a:pt x="1757638" y="2507063"/>
                    <a:pt x="1761602" y="2501605"/>
                    <a:pt x="1764368" y="2497268"/>
                  </a:cubicBezTo>
                  <a:cubicBezTo>
                    <a:pt x="1761676" y="2492930"/>
                    <a:pt x="1757713" y="2487472"/>
                    <a:pt x="1752328" y="2482088"/>
                  </a:cubicBezTo>
                  <a:cubicBezTo>
                    <a:pt x="1735579" y="2465188"/>
                    <a:pt x="1713893" y="2456589"/>
                    <a:pt x="1687871" y="2456589"/>
                  </a:cubicBezTo>
                  <a:cubicBezTo>
                    <a:pt x="1673963" y="2456589"/>
                    <a:pt x="1662746" y="2445298"/>
                    <a:pt x="1662746" y="2431464"/>
                  </a:cubicBezTo>
                  <a:cubicBezTo>
                    <a:pt x="1662746" y="2388691"/>
                    <a:pt x="1639565" y="2366183"/>
                    <a:pt x="1622815" y="2355490"/>
                  </a:cubicBezTo>
                  <a:close/>
                  <a:moveTo>
                    <a:pt x="439840" y="2355415"/>
                  </a:moveTo>
                  <a:lnTo>
                    <a:pt x="422791" y="2368202"/>
                  </a:lnTo>
                  <a:cubicBezTo>
                    <a:pt x="406714" y="2384728"/>
                    <a:pt x="398563" y="2405964"/>
                    <a:pt x="398563" y="2431389"/>
                  </a:cubicBezTo>
                  <a:cubicBezTo>
                    <a:pt x="398563" y="2445298"/>
                    <a:pt x="387271" y="2456515"/>
                    <a:pt x="373438" y="2456515"/>
                  </a:cubicBezTo>
                  <a:cubicBezTo>
                    <a:pt x="347415" y="2456515"/>
                    <a:pt x="325804" y="2465039"/>
                    <a:pt x="309130" y="2481939"/>
                  </a:cubicBezTo>
                  <a:cubicBezTo>
                    <a:pt x="303670" y="2487397"/>
                    <a:pt x="299707" y="2492930"/>
                    <a:pt x="296941" y="2497268"/>
                  </a:cubicBezTo>
                  <a:cubicBezTo>
                    <a:pt x="305914" y="2511625"/>
                    <a:pt x="328572" y="2537871"/>
                    <a:pt x="373438" y="2537871"/>
                  </a:cubicBezTo>
                  <a:cubicBezTo>
                    <a:pt x="387271" y="2537871"/>
                    <a:pt x="398488" y="2549088"/>
                    <a:pt x="398488" y="2562997"/>
                  </a:cubicBezTo>
                  <a:cubicBezTo>
                    <a:pt x="398563" y="2589094"/>
                    <a:pt x="407088" y="2610705"/>
                    <a:pt x="423912" y="2627306"/>
                  </a:cubicBezTo>
                  <a:cubicBezTo>
                    <a:pt x="429370" y="2632764"/>
                    <a:pt x="434905" y="2636727"/>
                    <a:pt x="439242" y="2639494"/>
                  </a:cubicBezTo>
                  <a:cubicBezTo>
                    <a:pt x="454421" y="2629997"/>
                    <a:pt x="479845" y="2607489"/>
                    <a:pt x="479845" y="2562997"/>
                  </a:cubicBezTo>
                  <a:cubicBezTo>
                    <a:pt x="479845" y="2549088"/>
                    <a:pt x="491137" y="2537871"/>
                    <a:pt x="504970" y="2537871"/>
                  </a:cubicBezTo>
                  <a:cubicBezTo>
                    <a:pt x="530918" y="2537871"/>
                    <a:pt x="552529" y="2529347"/>
                    <a:pt x="569204" y="2512447"/>
                  </a:cubicBezTo>
                  <a:cubicBezTo>
                    <a:pt x="574588" y="2506989"/>
                    <a:pt x="578551" y="2501530"/>
                    <a:pt x="581318" y="2497193"/>
                  </a:cubicBezTo>
                  <a:cubicBezTo>
                    <a:pt x="578626" y="2492856"/>
                    <a:pt x="574663" y="2487472"/>
                    <a:pt x="569279" y="2482088"/>
                  </a:cubicBezTo>
                  <a:cubicBezTo>
                    <a:pt x="552604" y="2465113"/>
                    <a:pt x="530918" y="2456589"/>
                    <a:pt x="504896" y="2456589"/>
                  </a:cubicBezTo>
                  <a:cubicBezTo>
                    <a:pt x="490988" y="2456589"/>
                    <a:pt x="479771" y="2445298"/>
                    <a:pt x="479771" y="2431464"/>
                  </a:cubicBezTo>
                  <a:cubicBezTo>
                    <a:pt x="479771" y="2388616"/>
                    <a:pt x="456589" y="2366108"/>
                    <a:pt x="439840" y="2355415"/>
                  </a:cubicBezTo>
                  <a:close/>
                  <a:moveTo>
                    <a:pt x="3988018" y="2355041"/>
                  </a:moveTo>
                  <a:cubicBezTo>
                    <a:pt x="3970968" y="2365660"/>
                    <a:pt x="3947338" y="2388168"/>
                    <a:pt x="3947338" y="2431464"/>
                  </a:cubicBezTo>
                  <a:cubicBezTo>
                    <a:pt x="3947338" y="2445372"/>
                    <a:pt x="3936048" y="2456589"/>
                    <a:pt x="3922213" y="2456589"/>
                  </a:cubicBezTo>
                  <a:cubicBezTo>
                    <a:pt x="3896191" y="2456589"/>
                    <a:pt x="3874580" y="2465113"/>
                    <a:pt x="3857905" y="2482013"/>
                  </a:cubicBezTo>
                  <a:cubicBezTo>
                    <a:pt x="3852446" y="2487472"/>
                    <a:pt x="3848483" y="2492930"/>
                    <a:pt x="3845716" y="2497342"/>
                  </a:cubicBezTo>
                  <a:cubicBezTo>
                    <a:pt x="3854839" y="2511774"/>
                    <a:pt x="3877421" y="2537947"/>
                    <a:pt x="3922213" y="2537947"/>
                  </a:cubicBezTo>
                  <a:cubicBezTo>
                    <a:pt x="3936122" y="2537947"/>
                    <a:pt x="3947338" y="2549163"/>
                    <a:pt x="3947338" y="2562997"/>
                  </a:cubicBezTo>
                  <a:cubicBezTo>
                    <a:pt x="3947413" y="2589094"/>
                    <a:pt x="3955938" y="2610705"/>
                    <a:pt x="3972762" y="2627306"/>
                  </a:cubicBezTo>
                  <a:cubicBezTo>
                    <a:pt x="3978221" y="2632764"/>
                    <a:pt x="3983680" y="2636727"/>
                    <a:pt x="3988092" y="2639494"/>
                  </a:cubicBezTo>
                  <a:cubicBezTo>
                    <a:pt x="4003197" y="2629997"/>
                    <a:pt x="4028621" y="2607564"/>
                    <a:pt x="4028621" y="2562997"/>
                  </a:cubicBezTo>
                  <a:cubicBezTo>
                    <a:pt x="4028621" y="2549088"/>
                    <a:pt x="4039912" y="2537871"/>
                    <a:pt x="4053746" y="2537871"/>
                  </a:cubicBezTo>
                  <a:cubicBezTo>
                    <a:pt x="4079769" y="2537871"/>
                    <a:pt x="4101379" y="2529347"/>
                    <a:pt x="4118055" y="2512447"/>
                  </a:cubicBezTo>
                  <a:cubicBezTo>
                    <a:pt x="4123439" y="2506989"/>
                    <a:pt x="4127402" y="2501530"/>
                    <a:pt x="4130168" y="2497193"/>
                  </a:cubicBezTo>
                  <a:cubicBezTo>
                    <a:pt x="4127476" y="2492856"/>
                    <a:pt x="4123513" y="2487472"/>
                    <a:pt x="4118129" y="2482088"/>
                  </a:cubicBezTo>
                  <a:cubicBezTo>
                    <a:pt x="4101454" y="2465113"/>
                    <a:pt x="4079769" y="2456589"/>
                    <a:pt x="4053746" y="2456589"/>
                  </a:cubicBezTo>
                  <a:cubicBezTo>
                    <a:pt x="4039838" y="2456589"/>
                    <a:pt x="4028621" y="2445298"/>
                    <a:pt x="4028621" y="2431464"/>
                  </a:cubicBezTo>
                  <a:cubicBezTo>
                    <a:pt x="4028621" y="2388018"/>
                    <a:pt x="4004842" y="2365510"/>
                    <a:pt x="3988018" y="2355041"/>
                  </a:cubicBezTo>
                  <a:close/>
                  <a:moveTo>
                    <a:pt x="2805042" y="2354967"/>
                  </a:moveTo>
                  <a:cubicBezTo>
                    <a:pt x="2788143" y="2365510"/>
                    <a:pt x="2764363" y="2388018"/>
                    <a:pt x="2764363" y="2431389"/>
                  </a:cubicBezTo>
                  <a:cubicBezTo>
                    <a:pt x="2764363" y="2445298"/>
                    <a:pt x="2753072" y="2456515"/>
                    <a:pt x="2739238" y="2456515"/>
                  </a:cubicBezTo>
                  <a:cubicBezTo>
                    <a:pt x="2713216" y="2456515"/>
                    <a:pt x="2691605" y="2465113"/>
                    <a:pt x="2674855" y="2482013"/>
                  </a:cubicBezTo>
                  <a:cubicBezTo>
                    <a:pt x="2669546" y="2487472"/>
                    <a:pt x="2665583" y="2492930"/>
                    <a:pt x="2662891" y="2497268"/>
                  </a:cubicBezTo>
                  <a:cubicBezTo>
                    <a:pt x="2671939" y="2511700"/>
                    <a:pt x="2694596" y="2537871"/>
                    <a:pt x="2739387" y="2537871"/>
                  </a:cubicBezTo>
                  <a:cubicBezTo>
                    <a:pt x="2753296" y="2537871"/>
                    <a:pt x="2764513" y="2549163"/>
                    <a:pt x="2764513" y="2562997"/>
                  </a:cubicBezTo>
                  <a:cubicBezTo>
                    <a:pt x="2764513" y="2588944"/>
                    <a:pt x="2773037" y="2610555"/>
                    <a:pt x="2789937" y="2627230"/>
                  </a:cubicBezTo>
                  <a:cubicBezTo>
                    <a:pt x="2795470" y="2632614"/>
                    <a:pt x="2800854" y="2636577"/>
                    <a:pt x="2805192" y="2639345"/>
                  </a:cubicBezTo>
                  <a:cubicBezTo>
                    <a:pt x="2809454" y="2636653"/>
                    <a:pt x="2814838" y="2632690"/>
                    <a:pt x="2820296" y="2627306"/>
                  </a:cubicBezTo>
                  <a:cubicBezTo>
                    <a:pt x="2837271" y="2610630"/>
                    <a:pt x="2845795" y="2588944"/>
                    <a:pt x="2845795" y="2562922"/>
                  </a:cubicBezTo>
                  <a:cubicBezTo>
                    <a:pt x="2845795" y="2549014"/>
                    <a:pt x="2857087" y="2537797"/>
                    <a:pt x="2870921" y="2537797"/>
                  </a:cubicBezTo>
                  <a:cubicBezTo>
                    <a:pt x="2896943" y="2537797"/>
                    <a:pt x="2918554" y="2529273"/>
                    <a:pt x="2935229" y="2512372"/>
                  </a:cubicBezTo>
                  <a:cubicBezTo>
                    <a:pt x="2940613" y="2506914"/>
                    <a:pt x="2944576" y="2501530"/>
                    <a:pt x="2947343" y="2497193"/>
                  </a:cubicBezTo>
                  <a:cubicBezTo>
                    <a:pt x="2944576" y="2492856"/>
                    <a:pt x="2940613" y="2487397"/>
                    <a:pt x="2935229" y="2482013"/>
                  </a:cubicBezTo>
                  <a:cubicBezTo>
                    <a:pt x="2918554" y="2465039"/>
                    <a:pt x="2896868" y="2456515"/>
                    <a:pt x="2870846" y="2456515"/>
                  </a:cubicBezTo>
                  <a:cubicBezTo>
                    <a:pt x="2856938" y="2456515"/>
                    <a:pt x="2845721" y="2445298"/>
                    <a:pt x="2845721" y="2431464"/>
                  </a:cubicBezTo>
                  <a:cubicBezTo>
                    <a:pt x="2845721" y="2388018"/>
                    <a:pt x="2821866" y="2365435"/>
                    <a:pt x="2805042" y="2354967"/>
                  </a:cubicBezTo>
                  <a:close/>
                  <a:moveTo>
                    <a:pt x="4583244" y="2319298"/>
                  </a:moveTo>
                  <a:cubicBezTo>
                    <a:pt x="4576962" y="2326776"/>
                    <a:pt x="4571204" y="2334627"/>
                    <a:pt x="4565820" y="2342703"/>
                  </a:cubicBezTo>
                  <a:cubicBezTo>
                    <a:pt x="4565148" y="2343675"/>
                    <a:pt x="4564550" y="2344722"/>
                    <a:pt x="4563952" y="2345694"/>
                  </a:cubicBezTo>
                  <a:cubicBezTo>
                    <a:pt x="4558418" y="2354219"/>
                    <a:pt x="4553408" y="2362968"/>
                    <a:pt x="4548996" y="2371791"/>
                  </a:cubicBezTo>
                  <a:cubicBezTo>
                    <a:pt x="4544808" y="2380316"/>
                    <a:pt x="4536060" y="2385700"/>
                    <a:pt x="4526562" y="2385700"/>
                  </a:cubicBezTo>
                  <a:cubicBezTo>
                    <a:pt x="4523870" y="2385700"/>
                    <a:pt x="4521104" y="2385251"/>
                    <a:pt x="4518562" y="2384428"/>
                  </a:cubicBezTo>
                  <a:cubicBezTo>
                    <a:pt x="4498671" y="2377774"/>
                    <a:pt x="4478107" y="2373437"/>
                    <a:pt x="4457244" y="2371418"/>
                  </a:cubicBezTo>
                  <a:cubicBezTo>
                    <a:pt x="4459264" y="2392355"/>
                    <a:pt x="4463600" y="2412844"/>
                    <a:pt x="4470180" y="2432810"/>
                  </a:cubicBezTo>
                  <a:cubicBezTo>
                    <a:pt x="4474070" y="2444625"/>
                    <a:pt x="4468760" y="2457486"/>
                    <a:pt x="4457618" y="2463094"/>
                  </a:cubicBezTo>
                  <a:cubicBezTo>
                    <a:pt x="4438850" y="2472516"/>
                    <a:pt x="4421276" y="2484033"/>
                    <a:pt x="4405049" y="2497417"/>
                  </a:cubicBezTo>
                  <a:cubicBezTo>
                    <a:pt x="4421276" y="2510802"/>
                    <a:pt x="4438850" y="2522243"/>
                    <a:pt x="4457543" y="2531590"/>
                  </a:cubicBezTo>
                  <a:cubicBezTo>
                    <a:pt x="4468685" y="2537124"/>
                    <a:pt x="4474070" y="2550060"/>
                    <a:pt x="4470180" y="2561875"/>
                  </a:cubicBezTo>
                  <a:cubicBezTo>
                    <a:pt x="4463600" y="2581840"/>
                    <a:pt x="4459264" y="2602480"/>
                    <a:pt x="4457244" y="2623342"/>
                  </a:cubicBezTo>
                  <a:cubicBezTo>
                    <a:pt x="4478107" y="2621323"/>
                    <a:pt x="4498671" y="2616986"/>
                    <a:pt x="4518562" y="2610331"/>
                  </a:cubicBezTo>
                  <a:cubicBezTo>
                    <a:pt x="4521104" y="2609508"/>
                    <a:pt x="4523796" y="2609060"/>
                    <a:pt x="4526488" y="2609060"/>
                  </a:cubicBezTo>
                  <a:cubicBezTo>
                    <a:pt x="4535984" y="2609060"/>
                    <a:pt x="4544733" y="2614444"/>
                    <a:pt x="4548996" y="2622968"/>
                  </a:cubicBezTo>
                  <a:cubicBezTo>
                    <a:pt x="4553856" y="2632764"/>
                    <a:pt x="4559464" y="2642485"/>
                    <a:pt x="4565746" y="2651982"/>
                  </a:cubicBezTo>
                  <a:cubicBezTo>
                    <a:pt x="4571130" y="2660058"/>
                    <a:pt x="4576962" y="2667834"/>
                    <a:pt x="4583169" y="2675387"/>
                  </a:cubicBezTo>
                  <a:cubicBezTo>
                    <a:pt x="4584664" y="2673667"/>
                    <a:pt x="4586160" y="2671872"/>
                    <a:pt x="4587506" y="2670078"/>
                  </a:cubicBezTo>
                  <a:cubicBezTo>
                    <a:pt x="4591992" y="2664394"/>
                    <a:pt x="4596330" y="2658338"/>
                    <a:pt x="4600667" y="2651907"/>
                  </a:cubicBezTo>
                  <a:cubicBezTo>
                    <a:pt x="4606948" y="2642485"/>
                    <a:pt x="4612556" y="2632764"/>
                    <a:pt x="4617417" y="2622968"/>
                  </a:cubicBezTo>
                  <a:cubicBezTo>
                    <a:pt x="4623025" y="2611677"/>
                    <a:pt x="4636036" y="2606293"/>
                    <a:pt x="4647926" y="2610331"/>
                  </a:cubicBezTo>
                  <a:cubicBezTo>
                    <a:pt x="4654656" y="2612574"/>
                    <a:pt x="4661834" y="2614668"/>
                    <a:pt x="4669387" y="2616538"/>
                  </a:cubicBezTo>
                  <a:cubicBezTo>
                    <a:pt x="4676192" y="2618182"/>
                    <a:pt x="4683370" y="2619678"/>
                    <a:pt x="4691446" y="2621024"/>
                  </a:cubicBezTo>
                  <a:cubicBezTo>
                    <a:pt x="4697204" y="2621922"/>
                    <a:pt x="4703186" y="2622669"/>
                    <a:pt x="4709243" y="2623267"/>
                  </a:cubicBezTo>
                  <a:cubicBezTo>
                    <a:pt x="4707224" y="2602330"/>
                    <a:pt x="4702887" y="2581766"/>
                    <a:pt x="4696232" y="2561800"/>
                  </a:cubicBezTo>
                  <a:cubicBezTo>
                    <a:pt x="4692269" y="2549911"/>
                    <a:pt x="4697653" y="2536974"/>
                    <a:pt x="4708869" y="2531590"/>
                  </a:cubicBezTo>
                  <a:cubicBezTo>
                    <a:pt x="4727638" y="2522243"/>
                    <a:pt x="4745211" y="2510802"/>
                    <a:pt x="4761438" y="2497417"/>
                  </a:cubicBezTo>
                  <a:cubicBezTo>
                    <a:pt x="4745211" y="2483957"/>
                    <a:pt x="4727638" y="2472516"/>
                    <a:pt x="4708869" y="2463169"/>
                  </a:cubicBezTo>
                  <a:cubicBezTo>
                    <a:pt x="4697653" y="2457636"/>
                    <a:pt x="4692269" y="2444699"/>
                    <a:pt x="4696232" y="2432810"/>
                  </a:cubicBezTo>
                  <a:cubicBezTo>
                    <a:pt x="4702887" y="2412919"/>
                    <a:pt x="4707224" y="2392355"/>
                    <a:pt x="4709243" y="2371418"/>
                  </a:cubicBezTo>
                  <a:cubicBezTo>
                    <a:pt x="4688380" y="2373437"/>
                    <a:pt x="4667816" y="2377774"/>
                    <a:pt x="4647851" y="2384428"/>
                  </a:cubicBezTo>
                  <a:cubicBezTo>
                    <a:pt x="4636036" y="2388392"/>
                    <a:pt x="4623025" y="2383008"/>
                    <a:pt x="4617492" y="2371791"/>
                  </a:cubicBezTo>
                  <a:cubicBezTo>
                    <a:pt x="4612630" y="2361995"/>
                    <a:pt x="4607023" y="2352275"/>
                    <a:pt x="4600741" y="2342852"/>
                  </a:cubicBezTo>
                  <a:cubicBezTo>
                    <a:pt x="4598872" y="2340011"/>
                    <a:pt x="4596928" y="2337319"/>
                    <a:pt x="4595058" y="2334702"/>
                  </a:cubicBezTo>
                  <a:cubicBezTo>
                    <a:pt x="4592591" y="2331262"/>
                    <a:pt x="4590123" y="2327897"/>
                    <a:pt x="4587656" y="2324757"/>
                  </a:cubicBezTo>
                  <a:cubicBezTo>
                    <a:pt x="4586236" y="2322887"/>
                    <a:pt x="4584739" y="2321093"/>
                    <a:pt x="4583244" y="2319298"/>
                  </a:cubicBezTo>
                  <a:close/>
                  <a:moveTo>
                    <a:pt x="2217293" y="2319298"/>
                  </a:moveTo>
                  <a:cubicBezTo>
                    <a:pt x="2203908" y="2335450"/>
                    <a:pt x="2192467" y="2353022"/>
                    <a:pt x="2183046" y="2371866"/>
                  </a:cubicBezTo>
                  <a:cubicBezTo>
                    <a:pt x="2177437" y="2383008"/>
                    <a:pt x="2164501" y="2388392"/>
                    <a:pt x="2152686" y="2384428"/>
                  </a:cubicBezTo>
                  <a:cubicBezTo>
                    <a:pt x="2132795" y="2377774"/>
                    <a:pt x="2112232" y="2373437"/>
                    <a:pt x="2091294" y="2371418"/>
                  </a:cubicBezTo>
                  <a:cubicBezTo>
                    <a:pt x="2093239" y="2392280"/>
                    <a:pt x="2097575" y="2412844"/>
                    <a:pt x="2104230" y="2432735"/>
                  </a:cubicBezTo>
                  <a:cubicBezTo>
                    <a:pt x="2108119" y="2444550"/>
                    <a:pt x="2102809" y="2457486"/>
                    <a:pt x="2091668" y="2463094"/>
                  </a:cubicBezTo>
                  <a:cubicBezTo>
                    <a:pt x="2072898" y="2472591"/>
                    <a:pt x="2055251" y="2484033"/>
                    <a:pt x="2039099" y="2497417"/>
                  </a:cubicBezTo>
                  <a:cubicBezTo>
                    <a:pt x="2055326" y="2510728"/>
                    <a:pt x="2072898" y="2522243"/>
                    <a:pt x="2091668" y="2531590"/>
                  </a:cubicBezTo>
                  <a:cubicBezTo>
                    <a:pt x="2102809" y="2537124"/>
                    <a:pt x="2108194" y="2550060"/>
                    <a:pt x="2104305" y="2561875"/>
                  </a:cubicBezTo>
                  <a:cubicBezTo>
                    <a:pt x="2097650" y="2581990"/>
                    <a:pt x="2093388" y="2602554"/>
                    <a:pt x="2091369" y="2623342"/>
                  </a:cubicBezTo>
                  <a:cubicBezTo>
                    <a:pt x="2112232" y="2621323"/>
                    <a:pt x="2132795" y="2616986"/>
                    <a:pt x="2152760" y="2610331"/>
                  </a:cubicBezTo>
                  <a:cubicBezTo>
                    <a:pt x="2155378" y="2609508"/>
                    <a:pt x="2158070" y="2609060"/>
                    <a:pt x="2160687" y="2609060"/>
                  </a:cubicBezTo>
                  <a:cubicBezTo>
                    <a:pt x="2169960" y="2609060"/>
                    <a:pt x="2178783" y="2614219"/>
                    <a:pt x="2183120" y="2622894"/>
                  </a:cubicBezTo>
                  <a:cubicBezTo>
                    <a:pt x="2192542" y="2641662"/>
                    <a:pt x="2204058" y="2659310"/>
                    <a:pt x="2217368" y="2675462"/>
                  </a:cubicBezTo>
                  <a:cubicBezTo>
                    <a:pt x="2230753" y="2659235"/>
                    <a:pt x="2242194" y="2641587"/>
                    <a:pt x="2251616" y="2622894"/>
                  </a:cubicBezTo>
                  <a:cubicBezTo>
                    <a:pt x="2257225" y="2611677"/>
                    <a:pt x="2270236" y="2606367"/>
                    <a:pt x="2282051" y="2610331"/>
                  </a:cubicBezTo>
                  <a:cubicBezTo>
                    <a:pt x="2289079" y="2612724"/>
                    <a:pt x="2296109" y="2614742"/>
                    <a:pt x="2303511" y="2616538"/>
                  </a:cubicBezTo>
                  <a:cubicBezTo>
                    <a:pt x="2310092" y="2618182"/>
                    <a:pt x="2317270" y="2619603"/>
                    <a:pt x="2325571" y="2621024"/>
                  </a:cubicBezTo>
                  <a:cubicBezTo>
                    <a:pt x="2331404" y="2621922"/>
                    <a:pt x="2337311" y="2622669"/>
                    <a:pt x="2343368" y="2623267"/>
                  </a:cubicBezTo>
                  <a:cubicBezTo>
                    <a:pt x="2341349" y="2602255"/>
                    <a:pt x="2337011" y="2581691"/>
                    <a:pt x="2330431" y="2561800"/>
                  </a:cubicBezTo>
                  <a:cubicBezTo>
                    <a:pt x="2326468" y="2549986"/>
                    <a:pt x="2331852" y="2537049"/>
                    <a:pt x="2342844" y="2531665"/>
                  </a:cubicBezTo>
                  <a:cubicBezTo>
                    <a:pt x="2361538" y="2522318"/>
                    <a:pt x="2379111" y="2510877"/>
                    <a:pt x="2395338" y="2497492"/>
                  </a:cubicBezTo>
                  <a:cubicBezTo>
                    <a:pt x="2379111" y="2484033"/>
                    <a:pt x="2361538" y="2472591"/>
                    <a:pt x="2342844" y="2463244"/>
                  </a:cubicBezTo>
                  <a:cubicBezTo>
                    <a:pt x="2331777" y="2457710"/>
                    <a:pt x="2326393" y="2444774"/>
                    <a:pt x="2330282" y="2432959"/>
                  </a:cubicBezTo>
                  <a:cubicBezTo>
                    <a:pt x="2336862" y="2412994"/>
                    <a:pt x="2341199" y="2392430"/>
                    <a:pt x="2343218" y="2371492"/>
                  </a:cubicBezTo>
                  <a:cubicBezTo>
                    <a:pt x="2322355" y="2373437"/>
                    <a:pt x="2301792" y="2377774"/>
                    <a:pt x="2281901" y="2384428"/>
                  </a:cubicBezTo>
                  <a:cubicBezTo>
                    <a:pt x="2270086" y="2388392"/>
                    <a:pt x="2257149" y="2383008"/>
                    <a:pt x="2251542" y="2371866"/>
                  </a:cubicBezTo>
                  <a:cubicBezTo>
                    <a:pt x="2242194" y="2353172"/>
                    <a:pt x="2230679" y="2335525"/>
                    <a:pt x="2217293" y="2319298"/>
                  </a:cubicBezTo>
                  <a:close/>
                  <a:moveTo>
                    <a:pt x="5766218" y="2319148"/>
                  </a:moveTo>
                  <a:cubicBezTo>
                    <a:pt x="5752834" y="2335300"/>
                    <a:pt x="5741392" y="2352873"/>
                    <a:pt x="5731971" y="2371717"/>
                  </a:cubicBezTo>
                  <a:cubicBezTo>
                    <a:pt x="5726362" y="2382858"/>
                    <a:pt x="5713426" y="2388242"/>
                    <a:pt x="5701611" y="2384279"/>
                  </a:cubicBezTo>
                  <a:cubicBezTo>
                    <a:pt x="5681720" y="2377624"/>
                    <a:pt x="5661157" y="2373287"/>
                    <a:pt x="5640219" y="2371268"/>
                  </a:cubicBezTo>
                  <a:cubicBezTo>
                    <a:pt x="5642163" y="2392205"/>
                    <a:pt x="5646500" y="2412695"/>
                    <a:pt x="5653156" y="2432585"/>
                  </a:cubicBezTo>
                  <a:cubicBezTo>
                    <a:pt x="5657044" y="2444400"/>
                    <a:pt x="5651736" y="2457336"/>
                    <a:pt x="5640594" y="2462945"/>
                  </a:cubicBezTo>
                  <a:cubicBezTo>
                    <a:pt x="5621824" y="2472442"/>
                    <a:pt x="5604176" y="2483883"/>
                    <a:pt x="5588024" y="2497268"/>
                  </a:cubicBezTo>
                  <a:cubicBezTo>
                    <a:pt x="5604252" y="2510578"/>
                    <a:pt x="5621824" y="2522094"/>
                    <a:pt x="5640594" y="2531441"/>
                  </a:cubicBezTo>
                  <a:cubicBezTo>
                    <a:pt x="5651736" y="2537049"/>
                    <a:pt x="5657118" y="2549986"/>
                    <a:pt x="5653156" y="2561800"/>
                  </a:cubicBezTo>
                  <a:cubicBezTo>
                    <a:pt x="5646500" y="2581691"/>
                    <a:pt x="5642163" y="2602255"/>
                    <a:pt x="5640144" y="2623193"/>
                  </a:cubicBezTo>
                  <a:cubicBezTo>
                    <a:pt x="5661008" y="2621174"/>
                    <a:pt x="5681571" y="2616837"/>
                    <a:pt x="5701536" y="2610181"/>
                  </a:cubicBezTo>
                  <a:cubicBezTo>
                    <a:pt x="5704154" y="2609359"/>
                    <a:pt x="5706846" y="2608910"/>
                    <a:pt x="5709462" y="2608910"/>
                  </a:cubicBezTo>
                  <a:cubicBezTo>
                    <a:pt x="5718735" y="2608910"/>
                    <a:pt x="5727559" y="2614069"/>
                    <a:pt x="5731896" y="2622744"/>
                  </a:cubicBezTo>
                  <a:cubicBezTo>
                    <a:pt x="5741318" y="2641513"/>
                    <a:pt x="5752834" y="2659160"/>
                    <a:pt x="5766144" y="2675312"/>
                  </a:cubicBezTo>
                  <a:cubicBezTo>
                    <a:pt x="5779530" y="2659086"/>
                    <a:pt x="5790970" y="2641513"/>
                    <a:pt x="5800392" y="2622744"/>
                  </a:cubicBezTo>
                  <a:cubicBezTo>
                    <a:pt x="5806000" y="2611602"/>
                    <a:pt x="5819012" y="2606218"/>
                    <a:pt x="5830826" y="2610256"/>
                  </a:cubicBezTo>
                  <a:cubicBezTo>
                    <a:pt x="5837854" y="2612649"/>
                    <a:pt x="5844884" y="2614668"/>
                    <a:pt x="5852288" y="2616462"/>
                  </a:cubicBezTo>
                  <a:cubicBezTo>
                    <a:pt x="5858942" y="2618108"/>
                    <a:pt x="5866121" y="2619603"/>
                    <a:pt x="5874272" y="2620949"/>
                  </a:cubicBezTo>
                  <a:cubicBezTo>
                    <a:pt x="5880030" y="2621846"/>
                    <a:pt x="5885938" y="2622594"/>
                    <a:pt x="5891994" y="2623193"/>
                  </a:cubicBezTo>
                  <a:cubicBezTo>
                    <a:pt x="5891770" y="2620874"/>
                    <a:pt x="5891620" y="2618556"/>
                    <a:pt x="5891320" y="2616388"/>
                  </a:cubicBezTo>
                  <a:cubicBezTo>
                    <a:pt x="5889526" y="2601507"/>
                    <a:pt x="5886535" y="2586851"/>
                    <a:pt x="5882498" y="2572569"/>
                  </a:cubicBezTo>
                  <a:lnTo>
                    <a:pt x="5882198" y="2571671"/>
                  </a:lnTo>
                  <a:cubicBezTo>
                    <a:pt x="5881152" y="2568381"/>
                    <a:pt x="5880179" y="2565016"/>
                    <a:pt x="5879057" y="2561651"/>
                  </a:cubicBezTo>
                  <a:cubicBezTo>
                    <a:pt x="5878759" y="2560828"/>
                    <a:pt x="5878684" y="2559931"/>
                    <a:pt x="5878534" y="2559109"/>
                  </a:cubicBezTo>
                  <a:cubicBezTo>
                    <a:pt x="5878384" y="2558361"/>
                    <a:pt x="5878160" y="2557613"/>
                    <a:pt x="5878085" y="2556865"/>
                  </a:cubicBezTo>
                  <a:cubicBezTo>
                    <a:pt x="5878010" y="2555893"/>
                    <a:pt x="5877936" y="2554921"/>
                    <a:pt x="5878160" y="2553725"/>
                  </a:cubicBezTo>
                  <a:cubicBezTo>
                    <a:pt x="5878160" y="2552977"/>
                    <a:pt x="5878160" y="2552229"/>
                    <a:pt x="5878235" y="2551481"/>
                  </a:cubicBezTo>
                  <a:cubicBezTo>
                    <a:pt x="5878310" y="2550509"/>
                    <a:pt x="5878384" y="2549612"/>
                    <a:pt x="5878609" y="2548639"/>
                  </a:cubicBezTo>
                  <a:cubicBezTo>
                    <a:pt x="5878759" y="2547892"/>
                    <a:pt x="5878982" y="2547144"/>
                    <a:pt x="5879207" y="2546396"/>
                  </a:cubicBezTo>
                  <a:cubicBezTo>
                    <a:pt x="5879656" y="2545051"/>
                    <a:pt x="5880179" y="2543704"/>
                    <a:pt x="5880852" y="2542358"/>
                  </a:cubicBezTo>
                  <a:cubicBezTo>
                    <a:pt x="5881301" y="2541536"/>
                    <a:pt x="5881750" y="2540639"/>
                    <a:pt x="5882273" y="2539816"/>
                  </a:cubicBezTo>
                  <a:cubicBezTo>
                    <a:pt x="5882422" y="2539591"/>
                    <a:pt x="5882498" y="2539292"/>
                    <a:pt x="5882721" y="2538993"/>
                  </a:cubicBezTo>
                  <a:cubicBezTo>
                    <a:pt x="5883021" y="2538545"/>
                    <a:pt x="5883394" y="2538170"/>
                    <a:pt x="5883768" y="2537797"/>
                  </a:cubicBezTo>
                  <a:cubicBezTo>
                    <a:pt x="5884366" y="2537049"/>
                    <a:pt x="5885040" y="2536377"/>
                    <a:pt x="5885713" y="2535703"/>
                  </a:cubicBezTo>
                  <a:cubicBezTo>
                    <a:pt x="5886311" y="2535105"/>
                    <a:pt x="5886908" y="2534582"/>
                    <a:pt x="5887508" y="2534058"/>
                  </a:cubicBezTo>
                  <a:cubicBezTo>
                    <a:pt x="5888330" y="2533385"/>
                    <a:pt x="5889302" y="2532786"/>
                    <a:pt x="5890274" y="2532189"/>
                  </a:cubicBezTo>
                  <a:cubicBezTo>
                    <a:pt x="5890798" y="2531889"/>
                    <a:pt x="5891246" y="2531515"/>
                    <a:pt x="5891844" y="2531216"/>
                  </a:cubicBezTo>
                  <a:cubicBezTo>
                    <a:pt x="5910539" y="2521869"/>
                    <a:pt x="5928111" y="2510429"/>
                    <a:pt x="5944338" y="2497043"/>
                  </a:cubicBezTo>
                  <a:cubicBezTo>
                    <a:pt x="5928111" y="2483583"/>
                    <a:pt x="5910539" y="2472143"/>
                    <a:pt x="5891844" y="2462796"/>
                  </a:cubicBezTo>
                  <a:cubicBezTo>
                    <a:pt x="5891844" y="2462720"/>
                    <a:pt x="5891770" y="2462720"/>
                    <a:pt x="5891770" y="2462720"/>
                  </a:cubicBezTo>
                  <a:cubicBezTo>
                    <a:pt x="5891545" y="2462646"/>
                    <a:pt x="5891320" y="2462421"/>
                    <a:pt x="5891022" y="2462272"/>
                  </a:cubicBezTo>
                  <a:cubicBezTo>
                    <a:pt x="5889676" y="2461599"/>
                    <a:pt x="5888480" y="2460777"/>
                    <a:pt x="5887358" y="2459879"/>
                  </a:cubicBezTo>
                  <a:cubicBezTo>
                    <a:pt x="5886835" y="2459506"/>
                    <a:pt x="5886386" y="2459057"/>
                    <a:pt x="5885938" y="2458608"/>
                  </a:cubicBezTo>
                  <a:cubicBezTo>
                    <a:pt x="5885040" y="2457860"/>
                    <a:pt x="5884292" y="2456963"/>
                    <a:pt x="5883544" y="2456065"/>
                  </a:cubicBezTo>
                  <a:cubicBezTo>
                    <a:pt x="5883320" y="2455766"/>
                    <a:pt x="5882946" y="2455542"/>
                    <a:pt x="5882721" y="2455168"/>
                  </a:cubicBezTo>
                  <a:cubicBezTo>
                    <a:pt x="5882572" y="2454944"/>
                    <a:pt x="5882498" y="2454719"/>
                    <a:pt x="5882348" y="2454495"/>
                  </a:cubicBezTo>
                  <a:cubicBezTo>
                    <a:pt x="5881600" y="2453299"/>
                    <a:pt x="5880927" y="2452102"/>
                    <a:pt x="5880329" y="2450831"/>
                  </a:cubicBezTo>
                  <a:cubicBezTo>
                    <a:pt x="5879954" y="2450083"/>
                    <a:pt x="5879730" y="2449261"/>
                    <a:pt x="5879431" y="2448438"/>
                  </a:cubicBezTo>
                  <a:cubicBezTo>
                    <a:pt x="5879057" y="2447466"/>
                    <a:pt x="5878759" y="2446419"/>
                    <a:pt x="5878534" y="2445372"/>
                  </a:cubicBezTo>
                  <a:cubicBezTo>
                    <a:pt x="5878310" y="2444550"/>
                    <a:pt x="5878235" y="2443727"/>
                    <a:pt x="5878160" y="2442830"/>
                  </a:cubicBezTo>
                  <a:cubicBezTo>
                    <a:pt x="5878085" y="2442007"/>
                    <a:pt x="5878085" y="2441185"/>
                    <a:pt x="5878085" y="2440363"/>
                  </a:cubicBezTo>
                  <a:cubicBezTo>
                    <a:pt x="5878085" y="2439465"/>
                    <a:pt x="5878085" y="2438567"/>
                    <a:pt x="5878235" y="2437595"/>
                  </a:cubicBezTo>
                  <a:cubicBezTo>
                    <a:pt x="5878310" y="2436773"/>
                    <a:pt x="5878534" y="2436025"/>
                    <a:pt x="5878684" y="2435202"/>
                  </a:cubicBezTo>
                  <a:cubicBezTo>
                    <a:pt x="5878908" y="2434380"/>
                    <a:pt x="5878908" y="2433558"/>
                    <a:pt x="5879207" y="2432735"/>
                  </a:cubicBezTo>
                  <a:cubicBezTo>
                    <a:pt x="5880254" y="2429445"/>
                    <a:pt x="5881301" y="2426080"/>
                    <a:pt x="5882348" y="2422714"/>
                  </a:cubicBezTo>
                  <a:lnTo>
                    <a:pt x="5882572" y="2421967"/>
                  </a:lnTo>
                  <a:cubicBezTo>
                    <a:pt x="5886610" y="2407684"/>
                    <a:pt x="5889602" y="2392953"/>
                    <a:pt x="5891396" y="2378223"/>
                  </a:cubicBezTo>
                  <a:cubicBezTo>
                    <a:pt x="5891396" y="2378223"/>
                    <a:pt x="5891396" y="2378147"/>
                    <a:pt x="5891396" y="2378073"/>
                  </a:cubicBezTo>
                  <a:cubicBezTo>
                    <a:pt x="5891695" y="2375754"/>
                    <a:pt x="5891844" y="2373586"/>
                    <a:pt x="5892069" y="2371343"/>
                  </a:cubicBezTo>
                  <a:cubicBezTo>
                    <a:pt x="5871206" y="2373361"/>
                    <a:pt x="5850717" y="2377699"/>
                    <a:pt x="5830826" y="2384279"/>
                  </a:cubicBezTo>
                  <a:cubicBezTo>
                    <a:pt x="5819012" y="2388242"/>
                    <a:pt x="5806074" y="2382858"/>
                    <a:pt x="5800466" y="2371717"/>
                  </a:cubicBezTo>
                  <a:cubicBezTo>
                    <a:pt x="5791119" y="2353022"/>
                    <a:pt x="5779604" y="2335375"/>
                    <a:pt x="5766218" y="2319148"/>
                  </a:cubicBezTo>
                  <a:close/>
                  <a:moveTo>
                    <a:pt x="1034543" y="2319148"/>
                  </a:moveTo>
                  <a:cubicBezTo>
                    <a:pt x="1021083" y="2335375"/>
                    <a:pt x="1009642" y="2353022"/>
                    <a:pt x="1000294" y="2371717"/>
                  </a:cubicBezTo>
                  <a:cubicBezTo>
                    <a:pt x="994761" y="2382933"/>
                    <a:pt x="981750" y="2388317"/>
                    <a:pt x="969935" y="2384354"/>
                  </a:cubicBezTo>
                  <a:cubicBezTo>
                    <a:pt x="950044" y="2377699"/>
                    <a:pt x="929481" y="2373361"/>
                    <a:pt x="908543" y="2371343"/>
                  </a:cubicBezTo>
                  <a:cubicBezTo>
                    <a:pt x="910487" y="2392205"/>
                    <a:pt x="914825" y="2412769"/>
                    <a:pt x="921480" y="2432660"/>
                  </a:cubicBezTo>
                  <a:cubicBezTo>
                    <a:pt x="925443" y="2444475"/>
                    <a:pt x="920059" y="2457412"/>
                    <a:pt x="908917" y="2463020"/>
                  </a:cubicBezTo>
                  <a:cubicBezTo>
                    <a:pt x="890222" y="2472442"/>
                    <a:pt x="872575" y="2483957"/>
                    <a:pt x="856349" y="2497342"/>
                  </a:cubicBezTo>
                  <a:cubicBezTo>
                    <a:pt x="872650" y="2510728"/>
                    <a:pt x="890222" y="2522168"/>
                    <a:pt x="908917" y="2531515"/>
                  </a:cubicBezTo>
                  <a:cubicBezTo>
                    <a:pt x="920133" y="2537049"/>
                    <a:pt x="925517" y="2550060"/>
                    <a:pt x="921554" y="2561875"/>
                  </a:cubicBezTo>
                  <a:cubicBezTo>
                    <a:pt x="914899" y="2581766"/>
                    <a:pt x="910562" y="2602330"/>
                    <a:pt x="908543" y="2623267"/>
                  </a:cubicBezTo>
                  <a:cubicBezTo>
                    <a:pt x="929406" y="2621248"/>
                    <a:pt x="949970" y="2616911"/>
                    <a:pt x="969935" y="2610256"/>
                  </a:cubicBezTo>
                  <a:cubicBezTo>
                    <a:pt x="972553" y="2609434"/>
                    <a:pt x="975245" y="2608985"/>
                    <a:pt x="977861" y="2608985"/>
                  </a:cubicBezTo>
                  <a:cubicBezTo>
                    <a:pt x="987134" y="2608985"/>
                    <a:pt x="995958" y="2614144"/>
                    <a:pt x="1000294" y="2622894"/>
                  </a:cubicBezTo>
                  <a:cubicBezTo>
                    <a:pt x="1009642" y="2641587"/>
                    <a:pt x="1021158" y="2659235"/>
                    <a:pt x="1034543" y="2675462"/>
                  </a:cubicBezTo>
                  <a:cubicBezTo>
                    <a:pt x="1047928" y="2659160"/>
                    <a:pt x="1059369" y="2641587"/>
                    <a:pt x="1068716" y="2622894"/>
                  </a:cubicBezTo>
                  <a:cubicBezTo>
                    <a:pt x="1074250" y="2611677"/>
                    <a:pt x="1087335" y="2606367"/>
                    <a:pt x="1099150" y="2610331"/>
                  </a:cubicBezTo>
                  <a:cubicBezTo>
                    <a:pt x="1105880" y="2612574"/>
                    <a:pt x="1113058" y="2614668"/>
                    <a:pt x="1120612" y="2616538"/>
                  </a:cubicBezTo>
                  <a:cubicBezTo>
                    <a:pt x="1127416" y="2618182"/>
                    <a:pt x="1134594" y="2619678"/>
                    <a:pt x="1142670" y="2621024"/>
                  </a:cubicBezTo>
                  <a:cubicBezTo>
                    <a:pt x="1148428" y="2621922"/>
                    <a:pt x="1154411" y="2622669"/>
                    <a:pt x="1160468" y="2623267"/>
                  </a:cubicBezTo>
                  <a:cubicBezTo>
                    <a:pt x="1158448" y="2602330"/>
                    <a:pt x="1154112" y="2581766"/>
                    <a:pt x="1147456" y="2561800"/>
                  </a:cubicBezTo>
                  <a:cubicBezTo>
                    <a:pt x="1143493" y="2549911"/>
                    <a:pt x="1148877" y="2536974"/>
                    <a:pt x="1160094" y="2531515"/>
                  </a:cubicBezTo>
                  <a:cubicBezTo>
                    <a:pt x="1178788" y="2522168"/>
                    <a:pt x="1196435" y="2510728"/>
                    <a:pt x="1212662" y="2497342"/>
                  </a:cubicBezTo>
                  <a:cubicBezTo>
                    <a:pt x="1196435" y="2483883"/>
                    <a:pt x="1178788" y="2472442"/>
                    <a:pt x="1160094" y="2463094"/>
                  </a:cubicBezTo>
                  <a:cubicBezTo>
                    <a:pt x="1148877" y="2457561"/>
                    <a:pt x="1143493" y="2444625"/>
                    <a:pt x="1147456" y="2432735"/>
                  </a:cubicBezTo>
                  <a:cubicBezTo>
                    <a:pt x="1154112" y="2412844"/>
                    <a:pt x="1158448" y="2392280"/>
                    <a:pt x="1160468" y="2371343"/>
                  </a:cubicBezTo>
                  <a:cubicBezTo>
                    <a:pt x="1139605" y="2373361"/>
                    <a:pt x="1119041" y="2377699"/>
                    <a:pt x="1099076" y="2384354"/>
                  </a:cubicBezTo>
                  <a:cubicBezTo>
                    <a:pt x="1087261" y="2388242"/>
                    <a:pt x="1074324" y="2382933"/>
                    <a:pt x="1068716" y="2371717"/>
                  </a:cubicBezTo>
                  <a:cubicBezTo>
                    <a:pt x="1059369" y="2353022"/>
                    <a:pt x="1047928" y="2335375"/>
                    <a:pt x="1034543" y="2319148"/>
                  </a:cubicBezTo>
                  <a:close/>
                  <a:moveTo>
                    <a:pt x="3400268" y="2319074"/>
                  </a:moveTo>
                  <a:cubicBezTo>
                    <a:pt x="3400194" y="2319148"/>
                    <a:pt x="3400119" y="2319298"/>
                    <a:pt x="3400044" y="2319373"/>
                  </a:cubicBezTo>
                  <a:cubicBezTo>
                    <a:pt x="3396380" y="2323785"/>
                    <a:pt x="3392866" y="2328421"/>
                    <a:pt x="3389351" y="2333206"/>
                  </a:cubicBezTo>
                  <a:cubicBezTo>
                    <a:pt x="3389201" y="2333356"/>
                    <a:pt x="3389127" y="2333431"/>
                    <a:pt x="3389052" y="2333580"/>
                  </a:cubicBezTo>
                  <a:cubicBezTo>
                    <a:pt x="3388978" y="2333655"/>
                    <a:pt x="3388978" y="2333655"/>
                    <a:pt x="3388902" y="2333730"/>
                  </a:cubicBezTo>
                  <a:cubicBezTo>
                    <a:pt x="3384939" y="2339263"/>
                    <a:pt x="3380826" y="2345470"/>
                    <a:pt x="3376789" y="2351976"/>
                  </a:cubicBezTo>
                  <a:cubicBezTo>
                    <a:pt x="3372676" y="2358781"/>
                    <a:pt x="3369161" y="2365211"/>
                    <a:pt x="3365946" y="2371642"/>
                  </a:cubicBezTo>
                  <a:cubicBezTo>
                    <a:pt x="3360338" y="2382784"/>
                    <a:pt x="3347401" y="2388168"/>
                    <a:pt x="3335586" y="2384205"/>
                  </a:cubicBezTo>
                  <a:cubicBezTo>
                    <a:pt x="3315695" y="2377550"/>
                    <a:pt x="3295132" y="2373212"/>
                    <a:pt x="3274194" y="2371193"/>
                  </a:cubicBezTo>
                  <a:cubicBezTo>
                    <a:pt x="3276138" y="2392056"/>
                    <a:pt x="3280476" y="2412620"/>
                    <a:pt x="3287131" y="2432510"/>
                  </a:cubicBezTo>
                  <a:cubicBezTo>
                    <a:pt x="3291019" y="2444326"/>
                    <a:pt x="3285710" y="2457262"/>
                    <a:pt x="3274568" y="2462870"/>
                  </a:cubicBezTo>
                  <a:cubicBezTo>
                    <a:pt x="3255724" y="2472367"/>
                    <a:pt x="3238151" y="2483808"/>
                    <a:pt x="3222000" y="2497193"/>
                  </a:cubicBezTo>
                  <a:cubicBezTo>
                    <a:pt x="3238226" y="2510503"/>
                    <a:pt x="3255799" y="2522019"/>
                    <a:pt x="3274568" y="2531366"/>
                  </a:cubicBezTo>
                  <a:cubicBezTo>
                    <a:pt x="3285710" y="2536899"/>
                    <a:pt x="3291094" y="2549836"/>
                    <a:pt x="3287205" y="2561651"/>
                  </a:cubicBezTo>
                  <a:cubicBezTo>
                    <a:pt x="3280625" y="2581766"/>
                    <a:pt x="3276288" y="2602330"/>
                    <a:pt x="3274269" y="2623118"/>
                  </a:cubicBezTo>
                  <a:cubicBezTo>
                    <a:pt x="3295206" y="2621099"/>
                    <a:pt x="3315695" y="2616761"/>
                    <a:pt x="3335661" y="2610106"/>
                  </a:cubicBezTo>
                  <a:cubicBezTo>
                    <a:pt x="3338278" y="2609284"/>
                    <a:pt x="3340970" y="2608835"/>
                    <a:pt x="3343588" y="2608835"/>
                  </a:cubicBezTo>
                  <a:cubicBezTo>
                    <a:pt x="3352860" y="2608835"/>
                    <a:pt x="3361683" y="2614069"/>
                    <a:pt x="3366021" y="2622744"/>
                  </a:cubicBezTo>
                  <a:cubicBezTo>
                    <a:pt x="3369236" y="2629175"/>
                    <a:pt x="3372750" y="2635605"/>
                    <a:pt x="3376863" y="2642410"/>
                  </a:cubicBezTo>
                  <a:cubicBezTo>
                    <a:pt x="3380976" y="2649140"/>
                    <a:pt x="3385164" y="2655346"/>
                    <a:pt x="3389201" y="2660955"/>
                  </a:cubicBezTo>
                  <a:cubicBezTo>
                    <a:pt x="3389276" y="2661030"/>
                    <a:pt x="3389426" y="2661180"/>
                    <a:pt x="3389500" y="2661329"/>
                  </a:cubicBezTo>
                  <a:cubicBezTo>
                    <a:pt x="3390772" y="2663049"/>
                    <a:pt x="3392043" y="2664769"/>
                    <a:pt x="3393314" y="2666414"/>
                  </a:cubicBezTo>
                  <a:cubicBezTo>
                    <a:pt x="3394137" y="2667610"/>
                    <a:pt x="3395034" y="2668732"/>
                    <a:pt x="3395856" y="2669779"/>
                  </a:cubicBezTo>
                  <a:cubicBezTo>
                    <a:pt x="3397203" y="2671498"/>
                    <a:pt x="3398549" y="2673218"/>
                    <a:pt x="3399895" y="2674863"/>
                  </a:cubicBezTo>
                  <a:cubicBezTo>
                    <a:pt x="3399969" y="2675088"/>
                    <a:pt x="3400119" y="2675238"/>
                    <a:pt x="3400268" y="2675387"/>
                  </a:cubicBezTo>
                  <a:cubicBezTo>
                    <a:pt x="3413654" y="2659235"/>
                    <a:pt x="3425094" y="2641662"/>
                    <a:pt x="3434517" y="2622819"/>
                  </a:cubicBezTo>
                  <a:cubicBezTo>
                    <a:pt x="3440125" y="2611602"/>
                    <a:pt x="3453136" y="2606293"/>
                    <a:pt x="3464950" y="2610256"/>
                  </a:cubicBezTo>
                  <a:cubicBezTo>
                    <a:pt x="3471681" y="2612499"/>
                    <a:pt x="3478934" y="2614593"/>
                    <a:pt x="3486412" y="2616462"/>
                  </a:cubicBezTo>
                  <a:cubicBezTo>
                    <a:pt x="3489776" y="2617360"/>
                    <a:pt x="3493291" y="2618108"/>
                    <a:pt x="3496955" y="2618855"/>
                  </a:cubicBezTo>
                  <a:cubicBezTo>
                    <a:pt x="3500620" y="2619603"/>
                    <a:pt x="3504433" y="2620351"/>
                    <a:pt x="3508471" y="2621024"/>
                  </a:cubicBezTo>
                  <a:cubicBezTo>
                    <a:pt x="3514303" y="2621922"/>
                    <a:pt x="3520211" y="2622669"/>
                    <a:pt x="3526268" y="2623267"/>
                  </a:cubicBezTo>
                  <a:cubicBezTo>
                    <a:pt x="3524324" y="2602330"/>
                    <a:pt x="3519987" y="2581766"/>
                    <a:pt x="3513332" y="2561800"/>
                  </a:cubicBezTo>
                  <a:cubicBezTo>
                    <a:pt x="3509368" y="2549986"/>
                    <a:pt x="3514752" y="2537049"/>
                    <a:pt x="3525968" y="2531366"/>
                  </a:cubicBezTo>
                  <a:cubicBezTo>
                    <a:pt x="3544738" y="2522019"/>
                    <a:pt x="3562385" y="2510578"/>
                    <a:pt x="3578537" y="2497193"/>
                  </a:cubicBezTo>
                  <a:cubicBezTo>
                    <a:pt x="3562385" y="2483808"/>
                    <a:pt x="3544738" y="2472367"/>
                    <a:pt x="3525968" y="2462945"/>
                  </a:cubicBezTo>
                  <a:cubicBezTo>
                    <a:pt x="3514827" y="2457412"/>
                    <a:pt x="3509443" y="2444475"/>
                    <a:pt x="3513332" y="2432660"/>
                  </a:cubicBezTo>
                  <a:cubicBezTo>
                    <a:pt x="3519912" y="2412546"/>
                    <a:pt x="3524249" y="2391982"/>
                    <a:pt x="3526268" y="2371193"/>
                  </a:cubicBezTo>
                  <a:cubicBezTo>
                    <a:pt x="3505406" y="2373212"/>
                    <a:pt x="3484842" y="2377550"/>
                    <a:pt x="3464876" y="2384205"/>
                  </a:cubicBezTo>
                  <a:cubicBezTo>
                    <a:pt x="3452987" y="2388168"/>
                    <a:pt x="3440125" y="2382784"/>
                    <a:pt x="3434517" y="2371642"/>
                  </a:cubicBezTo>
                  <a:cubicBezTo>
                    <a:pt x="3425094" y="2352873"/>
                    <a:pt x="3413654" y="2335225"/>
                    <a:pt x="3400268" y="2319074"/>
                  </a:cubicBezTo>
                  <a:close/>
                  <a:moveTo>
                    <a:pt x="5873000" y="2239212"/>
                  </a:moveTo>
                  <a:cubicBezTo>
                    <a:pt x="5847202" y="2250203"/>
                    <a:pt x="5822974" y="2265159"/>
                    <a:pt x="5801588" y="2283255"/>
                  </a:cubicBezTo>
                  <a:cubicBezTo>
                    <a:pt x="5814150" y="2298061"/>
                    <a:pt x="5825442" y="2313839"/>
                    <a:pt x="5835238" y="2330514"/>
                  </a:cubicBezTo>
                  <a:cubicBezTo>
                    <a:pt x="5853932" y="2325654"/>
                    <a:pt x="5873000" y="2322513"/>
                    <a:pt x="5892368" y="2320943"/>
                  </a:cubicBezTo>
                  <a:cubicBezTo>
                    <a:pt x="5889975" y="2292901"/>
                    <a:pt x="5883469" y="2265234"/>
                    <a:pt x="5873000" y="2239212"/>
                  </a:cubicBezTo>
                  <a:close/>
                  <a:moveTo>
                    <a:pt x="5659288" y="2239212"/>
                  </a:moveTo>
                  <a:cubicBezTo>
                    <a:pt x="5648744" y="2265234"/>
                    <a:pt x="5642238" y="2292901"/>
                    <a:pt x="5639920" y="2320943"/>
                  </a:cubicBezTo>
                  <a:cubicBezTo>
                    <a:pt x="5659288" y="2322513"/>
                    <a:pt x="5678430" y="2325654"/>
                    <a:pt x="5697124" y="2330589"/>
                  </a:cubicBezTo>
                  <a:cubicBezTo>
                    <a:pt x="5706920" y="2313839"/>
                    <a:pt x="5718211" y="2298061"/>
                    <a:pt x="5730774" y="2283330"/>
                  </a:cubicBezTo>
                  <a:cubicBezTo>
                    <a:pt x="5709238" y="2265084"/>
                    <a:pt x="5685086" y="2250129"/>
                    <a:pt x="5659288" y="2239212"/>
                  </a:cubicBezTo>
                  <a:close/>
                  <a:moveTo>
                    <a:pt x="4690100" y="2239212"/>
                  </a:moveTo>
                  <a:cubicBezTo>
                    <a:pt x="4664302" y="2250129"/>
                    <a:pt x="4640148" y="2265084"/>
                    <a:pt x="4618688" y="2283255"/>
                  </a:cubicBezTo>
                  <a:cubicBezTo>
                    <a:pt x="4621604" y="2286695"/>
                    <a:pt x="4624446" y="2290135"/>
                    <a:pt x="4627138" y="2293575"/>
                  </a:cubicBezTo>
                  <a:cubicBezTo>
                    <a:pt x="4632222" y="2300005"/>
                    <a:pt x="4637458" y="2307184"/>
                    <a:pt x="4642467" y="2314736"/>
                  </a:cubicBezTo>
                  <a:cubicBezTo>
                    <a:pt x="4645907" y="2319896"/>
                    <a:pt x="4649122" y="2325206"/>
                    <a:pt x="4652263" y="2330514"/>
                  </a:cubicBezTo>
                  <a:cubicBezTo>
                    <a:pt x="4670957" y="2325654"/>
                    <a:pt x="4690100" y="2322513"/>
                    <a:pt x="4709468" y="2320943"/>
                  </a:cubicBezTo>
                  <a:cubicBezTo>
                    <a:pt x="4707074" y="2292901"/>
                    <a:pt x="4700570" y="2265234"/>
                    <a:pt x="4690100" y="2239212"/>
                  </a:cubicBezTo>
                  <a:close/>
                  <a:moveTo>
                    <a:pt x="4476387" y="2239212"/>
                  </a:moveTo>
                  <a:cubicBezTo>
                    <a:pt x="4465844" y="2265234"/>
                    <a:pt x="4459338" y="2292901"/>
                    <a:pt x="4457020" y="2320943"/>
                  </a:cubicBezTo>
                  <a:cubicBezTo>
                    <a:pt x="4476387" y="2322513"/>
                    <a:pt x="4495530" y="2325654"/>
                    <a:pt x="4514224" y="2330589"/>
                  </a:cubicBezTo>
                  <a:cubicBezTo>
                    <a:pt x="4517365" y="2325280"/>
                    <a:pt x="4520580" y="2320046"/>
                    <a:pt x="4524020" y="2314886"/>
                  </a:cubicBezTo>
                  <a:cubicBezTo>
                    <a:pt x="4531273" y="2303894"/>
                    <a:pt x="4539274" y="2293425"/>
                    <a:pt x="4547874" y="2283330"/>
                  </a:cubicBezTo>
                  <a:cubicBezTo>
                    <a:pt x="4526338" y="2265084"/>
                    <a:pt x="4502185" y="2250129"/>
                    <a:pt x="4476387" y="2239212"/>
                  </a:cubicBezTo>
                  <a:close/>
                  <a:moveTo>
                    <a:pt x="3507126" y="2239212"/>
                  </a:moveTo>
                  <a:cubicBezTo>
                    <a:pt x="3481401" y="2250203"/>
                    <a:pt x="3457174" y="2265159"/>
                    <a:pt x="3435638" y="2283330"/>
                  </a:cubicBezTo>
                  <a:cubicBezTo>
                    <a:pt x="3448200" y="2298136"/>
                    <a:pt x="3459492" y="2313839"/>
                    <a:pt x="3469288" y="2330589"/>
                  </a:cubicBezTo>
                  <a:cubicBezTo>
                    <a:pt x="3488057" y="2325654"/>
                    <a:pt x="3507126" y="2322513"/>
                    <a:pt x="3526492" y="2320943"/>
                  </a:cubicBezTo>
                  <a:cubicBezTo>
                    <a:pt x="3524174" y="2292901"/>
                    <a:pt x="3517669" y="2265234"/>
                    <a:pt x="3507126" y="2239212"/>
                  </a:cubicBezTo>
                  <a:close/>
                  <a:moveTo>
                    <a:pt x="3293562" y="2239212"/>
                  </a:moveTo>
                  <a:cubicBezTo>
                    <a:pt x="3292290" y="2242427"/>
                    <a:pt x="3290944" y="2245567"/>
                    <a:pt x="3289748" y="2248783"/>
                  </a:cubicBezTo>
                  <a:cubicBezTo>
                    <a:pt x="3287878" y="2253868"/>
                    <a:pt x="3286233" y="2259027"/>
                    <a:pt x="3284663" y="2264187"/>
                  </a:cubicBezTo>
                  <a:cubicBezTo>
                    <a:pt x="3279129" y="2282732"/>
                    <a:pt x="3275690" y="2301725"/>
                    <a:pt x="3274119" y="2320868"/>
                  </a:cubicBezTo>
                  <a:cubicBezTo>
                    <a:pt x="3293412" y="2322364"/>
                    <a:pt x="3312555" y="2325504"/>
                    <a:pt x="3331250" y="2330440"/>
                  </a:cubicBezTo>
                  <a:cubicBezTo>
                    <a:pt x="3332147" y="2328944"/>
                    <a:pt x="3333044" y="2327449"/>
                    <a:pt x="3333941" y="2325953"/>
                  </a:cubicBezTo>
                  <a:cubicBezTo>
                    <a:pt x="3334016" y="2325879"/>
                    <a:pt x="3334091" y="2325803"/>
                    <a:pt x="3334091" y="2325729"/>
                  </a:cubicBezTo>
                  <a:cubicBezTo>
                    <a:pt x="3334241" y="2325579"/>
                    <a:pt x="3334315" y="2325429"/>
                    <a:pt x="3334464" y="2325206"/>
                  </a:cubicBezTo>
                  <a:cubicBezTo>
                    <a:pt x="3338951" y="2317877"/>
                    <a:pt x="3343588" y="2310773"/>
                    <a:pt x="3348448" y="2304118"/>
                  </a:cubicBezTo>
                  <a:cubicBezTo>
                    <a:pt x="3348522" y="2304118"/>
                    <a:pt x="3348522" y="2304044"/>
                    <a:pt x="3348597" y="2303968"/>
                  </a:cubicBezTo>
                  <a:cubicBezTo>
                    <a:pt x="3348597" y="2303894"/>
                    <a:pt x="3348672" y="2303894"/>
                    <a:pt x="3348672" y="2303819"/>
                  </a:cubicBezTo>
                  <a:cubicBezTo>
                    <a:pt x="3348896" y="2303520"/>
                    <a:pt x="3349046" y="2303295"/>
                    <a:pt x="3349271" y="2302996"/>
                  </a:cubicBezTo>
                  <a:cubicBezTo>
                    <a:pt x="3351290" y="2300304"/>
                    <a:pt x="3353159" y="2297837"/>
                    <a:pt x="3354954" y="2295444"/>
                  </a:cubicBezTo>
                  <a:cubicBezTo>
                    <a:pt x="3355851" y="2294322"/>
                    <a:pt x="3356674" y="2293200"/>
                    <a:pt x="3357571" y="2292079"/>
                  </a:cubicBezTo>
                  <a:cubicBezTo>
                    <a:pt x="3360038" y="2288938"/>
                    <a:pt x="3362432" y="2286022"/>
                    <a:pt x="3364749" y="2283255"/>
                  </a:cubicBezTo>
                  <a:cubicBezTo>
                    <a:pt x="3364749" y="2283255"/>
                    <a:pt x="3364824" y="2283181"/>
                    <a:pt x="3364824" y="2283181"/>
                  </a:cubicBezTo>
                  <a:cubicBezTo>
                    <a:pt x="3343363" y="2265010"/>
                    <a:pt x="3319210" y="2250129"/>
                    <a:pt x="3293562" y="2239212"/>
                  </a:cubicBezTo>
                  <a:close/>
                  <a:moveTo>
                    <a:pt x="2324225" y="2239212"/>
                  </a:moveTo>
                  <a:cubicBezTo>
                    <a:pt x="2298426" y="2250203"/>
                    <a:pt x="2274199" y="2265159"/>
                    <a:pt x="2252813" y="2283255"/>
                  </a:cubicBezTo>
                  <a:cubicBezTo>
                    <a:pt x="2265375" y="2298061"/>
                    <a:pt x="2276741" y="2313839"/>
                    <a:pt x="2286462" y="2330514"/>
                  </a:cubicBezTo>
                  <a:cubicBezTo>
                    <a:pt x="2305157" y="2325654"/>
                    <a:pt x="2324225" y="2322513"/>
                    <a:pt x="2343592" y="2320943"/>
                  </a:cubicBezTo>
                  <a:cubicBezTo>
                    <a:pt x="2341199" y="2292901"/>
                    <a:pt x="2334694" y="2265234"/>
                    <a:pt x="2324225" y="2239212"/>
                  </a:cubicBezTo>
                  <a:close/>
                  <a:moveTo>
                    <a:pt x="2110511" y="2239212"/>
                  </a:moveTo>
                  <a:cubicBezTo>
                    <a:pt x="2099968" y="2265234"/>
                    <a:pt x="2093462" y="2292901"/>
                    <a:pt x="2091144" y="2320943"/>
                  </a:cubicBezTo>
                  <a:cubicBezTo>
                    <a:pt x="2110511" y="2322513"/>
                    <a:pt x="2129654" y="2325654"/>
                    <a:pt x="2148349" y="2330589"/>
                  </a:cubicBezTo>
                  <a:cubicBezTo>
                    <a:pt x="2158144" y="2313839"/>
                    <a:pt x="2169436" y="2298061"/>
                    <a:pt x="2181998" y="2283330"/>
                  </a:cubicBezTo>
                  <a:cubicBezTo>
                    <a:pt x="2160463" y="2265084"/>
                    <a:pt x="2136309" y="2250129"/>
                    <a:pt x="2110511" y="2239212"/>
                  </a:cubicBezTo>
                  <a:close/>
                  <a:moveTo>
                    <a:pt x="1141325" y="2239212"/>
                  </a:moveTo>
                  <a:cubicBezTo>
                    <a:pt x="1115527" y="2250203"/>
                    <a:pt x="1091373" y="2265159"/>
                    <a:pt x="1069838" y="2283255"/>
                  </a:cubicBezTo>
                  <a:cubicBezTo>
                    <a:pt x="1082475" y="2298136"/>
                    <a:pt x="1093766" y="2313839"/>
                    <a:pt x="1103487" y="2330514"/>
                  </a:cubicBezTo>
                  <a:cubicBezTo>
                    <a:pt x="1122182" y="2325654"/>
                    <a:pt x="1141325" y="2322513"/>
                    <a:pt x="1160691" y="2320943"/>
                  </a:cubicBezTo>
                  <a:cubicBezTo>
                    <a:pt x="1158299" y="2292901"/>
                    <a:pt x="1151793" y="2265234"/>
                    <a:pt x="1141325" y="2239212"/>
                  </a:cubicBezTo>
                  <a:close/>
                  <a:moveTo>
                    <a:pt x="927611" y="2239212"/>
                  </a:moveTo>
                  <a:cubicBezTo>
                    <a:pt x="917068" y="2265234"/>
                    <a:pt x="910562" y="2292901"/>
                    <a:pt x="908244" y="2321017"/>
                  </a:cubicBezTo>
                  <a:cubicBezTo>
                    <a:pt x="927611" y="2322513"/>
                    <a:pt x="946754" y="2325654"/>
                    <a:pt x="965449" y="2330589"/>
                  </a:cubicBezTo>
                  <a:cubicBezTo>
                    <a:pt x="975169" y="2313914"/>
                    <a:pt x="986461" y="2298136"/>
                    <a:pt x="999098" y="2283330"/>
                  </a:cubicBezTo>
                  <a:cubicBezTo>
                    <a:pt x="977562" y="2265084"/>
                    <a:pt x="953410" y="2250129"/>
                    <a:pt x="927611" y="2239212"/>
                  </a:cubicBezTo>
                  <a:close/>
                  <a:moveTo>
                    <a:pt x="6225276" y="2229191"/>
                  </a:moveTo>
                  <a:cubicBezTo>
                    <a:pt x="6182728" y="2240333"/>
                    <a:pt x="6137039" y="2242651"/>
                    <a:pt x="6093444" y="2236295"/>
                  </a:cubicBezTo>
                  <a:cubicBezTo>
                    <a:pt x="6095462" y="2250951"/>
                    <a:pt x="6096509" y="2265907"/>
                    <a:pt x="6096509" y="2280937"/>
                  </a:cubicBezTo>
                  <a:cubicBezTo>
                    <a:pt x="6096509" y="2309352"/>
                    <a:pt x="6092920" y="2337544"/>
                    <a:pt x="6085742" y="2364837"/>
                  </a:cubicBezTo>
                  <a:cubicBezTo>
                    <a:pt x="6110119" y="2379045"/>
                    <a:pt x="6132552" y="2396393"/>
                    <a:pt x="6152667" y="2416509"/>
                  </a:cubicBezTo>
                  <a:cubicBezTo>
                    <a:pt x="6163660" y="2427501"/>
                    <a:pt x="6173829" y="2439390"/>
                    <a:pt x="6183250" y="2451878"/>
                  </a:cubicBezTo>
                  <a:cubicBezTo>
                    <a:pt x="6184746" y="2450158"/>
                    <a:pt x="6186242" y="2448438"/>
                    <a:pt x="6187962" y="2446718"/>
                  </a:cubicBezTo>
                  <a:cubicBezTo>
                    <a:pt x="6208825" y="2425631"/>
                    <a:pt x="6234998" y="2412546"/>
                    <a:pt x="6264608" y="2408058"/>
                  </a:cubicBezTo>
                  <a:cubicBezTo>
                    <a:pt x="6270142" y="2371418"/>
                    <a:pt x="6287864" y="2346592"/>
                    <a:pt x="6303194" y="2331412"/>
                  </a:cubicBezTo>
                  <a:cubicBezTo>
                    <a:pt x="6304016" y="2330589"/>
                    <a:pt x="6304914" y="2329842"/>
                    <a:pt x="6305811" y="2329169"/>
                  </a:cubicBezTo>
                  <a:lnTo>
                    <a:pt x="6310672" y="2325504"/>
                  </a:lnTo>
                  <a:cubicBezTo>
                    <a:pt x="6298856" y="2316531"/>
                    <a:pt x="6287565" y="2306736"/>
                    <a:pt x="6276947" y="2296117"/>
                  </a:cubicBezTo>
                  <a:cubicBezTo>
                    <a:pt x="6256682" y="2275777"/>
                    <a:pt x="6239334" y="2253344"/>
                    <a:pt x="6225276" y="2229191"/>
                  </a:cubicBezTo>
                  <a:close/>
                  <a:moveTo>
                    <a:pt x="5042301" y="2229191"/>
                  </a:moveTo>
                  <a:cubicBezTo>
                    <a:pt x="4999753" y="2240408"/>
                    <a:pt x="4954138" y="2242726"/>
                    <a:pt x="4910468" y="2236370"/>
                  </a:cubicBezTo>
                  <a:cubicBezTo>
                    <a:pt x="4912488" y="2251176"/>
                    <a:pt x="4913534" y="2266057"/>
                    <a:pt x="4913534" y="2280937"/>
                  </a:cubicBezTo>
                  <a:cubicBezTo>
                    <a:pt x="4913534" y="2309352"/>
                    <a:pt x="4909946" y="2337544"/>
                    <a:pt x="4902766" y="2364837"/>
                  </a:cubicBezTo>
                  <a:cubicBezTo>
                    <a:pt x="4927144" y="2379045"/>
                    <a:pt x="4949577" y="2396393"/>
                    <a:pt x="4969692" y="2416509"/>
                  </a:cubicBezTo>
                  <a:cubicBezTo>
                    <a:pt x="4980759" y="2427576"/>
                    <a:pt x="4990928" y="2439465"/>
                    <a:pt x="5000276" y="2451878"/>
                  </a:cubicBezTo>
                  <a:cubicBezTo>
                    <a:pt x="5001846" y="2450158"/>
                    <a:pt x="5003342" y="2448438"/>
                    <a:pt x="5005062" y="2446718"/>
                  </a:cubicBezTo>
                  <a:cubicBezTo>
                    <a:pt x="5020167" y="2431389"/>
                    <a:pt x="5044993" y="2413592"/>
                    <a:pt x="5081708" y="2408058"/>
                  </a:cubicBezTo>
                  <a:cubicBezTo>
                    <a:pt x="5087167" y="2371418"/>
                    <a:pt x="5105038" y="2346592"/>
                    <a:pt x="5120368" y="2331412"/>
                  </a:cubicBezTo>
                  <a:cubicBezTo>
                    <a:pt x="5121191" y="2330664"/>
                    <a:pt x="5122013" y="2329916"/>
                    <a:pt x="5122910" y="2329243"/>
                  </a:cubicBezTo>
                  <a:lnTo>
                    <a:pt x="5127772" y="2325579"/>
                  </a:lnTo>
                  <a:cubicBezTo>
                    <a:pt x="5115956" y="2316606"/>
                    <a:pt x="5104664" y="2306810"/>
                    <a:pt x="5093972" y="2296191"/>
                  </a:cubicBezTo>
                  <a:cubicBezTo>
                    <a:pt x="5073782" y="2275852"/>
                    <a:pt x="5056434" y="2253344"/>
                    <a:pt x="5042301" y="2229191"/>
                  </a:cubicBezTo>
                  <a:close/>
                  <a:moveTo>
                    <a:pt x="4124037" y="2229191"/>
                  </a:moveTo>
                  <a:cubicBezTo>
                    <a:pt x="4109904" y="2253419"/>
                    <a:pt x="4092556" y="2275852"/>
                    <a:pt x="4072366" y="2296117"/>
                  </a:cubicBezTo>
                  <a:cubicBezTo>
                    <a:pt x="4060626" y="2307782"/>
                    <a:pt x="4048138" y="2318401"/>
                    <a:pt x="4034977" y="2328121"/>
                  </a:cubicBezTo>
                  <a:cubicBezTo>
                    <a:pt x="4052699" y="2344348"/>
                    <a:pt x="4071468" y="2369997"/>
                    <a:pt x="4077077" y="2408058"/>
                  </a:cubicBezTo>
                  <a:cubicBezTo>
                    <a:pt x="4113718" y="2413592"/>
                    <a:pt x="4138543" y="2431389"/>
                    <a:pt x="4153649" y="2446793"/>
                  </a:cubicBezTo>
                  <a:cubicBezTo>
                    <a:pt x="4156939" y="2450083"/>
                    <a:pt x="4159780" y="2453373"/>
                    <a:pt x="4162472" y="2456664"/>
                  </a:cubicBezTo>
                  <a:cubicBezTo>
                    <a:pt x="4163818" y="2454869"/>
                    <a:pt x="4165164" y="2453000"/>
                    <a:pt x="4166510" y="2451205"/>
                  </a:cubicBezTo>
                  <a:cubicBezTo>
                    <a:pt x="4166960" y="2450607"/>
                    <a:pt x="4167408" y="2449934"/>
                    <a:pt x="4167857" y="2449335"/>
                  </a:cubicBezTo>
                  <a:cubicBezTo>
                    <a:pt x="4170174" y="2446344"/>
                    <a:pt x="4172492" y="2443354"/>
                    <a:pt x="4174886" y="2440512"/>
                  </a:cubicBezTo>
                  <a:cubicBezTo>
                    <a:pt x="4181989" y="2431988"/>
                    <a:pt x="4189243" y="2423911"/>
                    <a:pt x="4196720" y="2416509"/>
                  </a:cubicBezTo>
                  <a:cubicBezTo>
                    <a:pt x="4216835" y="2396468"/>
                    <a:pt x="4239268" y="2379120"/>
                    <a:pt x="4263572" y="2364912"/>
                  </a:cubicBezTo>
                  <a:cubicBezTo>
                    <a:pt x="4256392" y="2337544"/>
                    <a:pt x="4252804" y="2309428"/>
                    <a:pt x="4252804" y="2281012"/>
                  </a:cubicBezTo>
                  <a:cubicBezTo>
                    <a:pt x="4252804" y="2266057"/>
                    <a:pt x="4253850" y="2251101"/>
                    <a:pt x="4255870" y="2236370"/>
                  </a:cubicBezTo>
                  <a:cubicBezTo>
                    <a:pt x="4212124" y="2242651"/>
                    <a:pt x="4166585" y="2240333"/>
                    <a:pt x="4124037" y="2229191"/>
                  </a:cubicBezTo>
                  <a:close/>
                  <a:moveTo>
                    <a:pt x="2941211" y="2229191"/>
                  </a:moveTo>
                  <a:cubicBezTo>
                    <a:pt x="2927004" y="2253494"/>
                    <a:pt x="2909656" y="2275927"/>
                    <a:pt x="2889540" y="2296117"/>
                  </a:cubicBezTo>
                  <a:cubicBezTo>
                    <a:pt x="2877800" y="2307857"/>
                    <a:pt x="2865237" y="2318475"/>
                    <a:pt x="2852076" y="2328196"/>
                  </a:cubicBezTo>
                  <a:cubicBezTo>
                    <a:pt x="2869799" y="2344498"/>
                    <a:pt x="2888568" y="2370147"/>
                    <a:pt x="2894176" y="2408058"/>
                  </a:cubicBezTo>
                  <a:cubicBezTo>
                    <a:pt x="2930818" y="2413592"/>
                    <a:pt x="2955644" y="2431389"/>
                    <a:pt x="2970973" y="2446793"/>
                  </a:cubicBezTo>
                  <a:cubicBezTo>
                    <a:pt x="2974263" y="2450158"/>
                    <a:pt x="2977104" y="2453448"/>
                    <a:pt x="2979796" y="2456738"/>
                  </a:cubicBezTo>
                  <a:cubicBezTo>
                    <a:pt x="2987947" y="2445447"/>
                    <a:pt x="2996770" y="2434679"/>
                    <a:pt x="3006268" y="2424510"/>
                  </a:cubicBezTo>
                  <a:cubicBezTo>
                    <a:pt x="3008436" y="2422117"/>
                    <a:pt x="3011128" y="2419350"/>
                    <a:pt x="3013820" y="2416658"/>
                  </a:cubicBezTo>
                  <a:cubicBezTo>
                    <a:pt x="3014194" y="2416284"/>
                    <a:pt x="3014568" y="2415910"/>
                    <a:pt x="3015016" y="2415537"/>
                  </a:cubicBezTo>
                  <a:cubicBezTo>
                    <a:pt x="3034907" y="2395870"/>
                    <a:pt x="3056892" y="2378895"/>
                    <a:pt x="3080746" y="2364986"/>
                  </a:cubicBezTo>
                  <a:cubicBezTo>
                    <a:pt x="3073567" y="2337768"/>
                    <a:pt x="3069978" y="2309651"/>
                    <a:pt x="3069978" y="2281087"/>
                  </a:cubicBezTo>
                  <a:cubicBezTo>
                    <a:pt x="3069978" y="2266057"/>
                    <a:pt x="3071100" y="2251176"/>
                    <a:pt x="3073118" y="2236370"/>
                  </a:cubicBezTo>
                  <a:cubicBezTo>
                    <a:pt x="3029074" y="2242726"/>
                    <a:pt x="2983684" y="2240333"/>
                    <a:pt x="2941211" y="2229191"/>
                  </a:cubicBezTo>
                  <a:close/>
                  <a:moveTo>
                    <a:pt x="2676425" y="2229191"/>
                  </a:moveTo>
                  <a:cubicBezTo>
                    <a:pt x="2633877" y="2240408"/>
                    <a:pt x="2588188" y="2242651"/>
                    <a:pt x="2544593" y="2236370"/>
                  </a:cubicBezTo>
                  <a:cubicBezTo>
                    <a:pt x="2546612" y="2251026"/>
                    <a:pt x="2547659" y="2265981"/>
                    <a:pt x="2547584" y="2281087"/>
                  </a:cubicBezTo>
                  <a:cubicBezTo>
                    <a:pt x="2547584" y="2309502"/>
                    <a:pt x="2543995" y="2337693"/>
                    <a:pt x="2536816" y="2364986"/>
                  </a:cubicBezTo>
                  <a:cubicBezTo>
                    <a:pt x="2561194" y="2379194"/>
                    <a:pt x="2583627" y="2396543"/>
                    <a:pt x="2603742" y="2416658"/>
                  </a:cubicBezTo>
                  <a:cubicBezTo>
                    <a:pt x="2614883" y="2427650"/>
                    <a:pt x="2625053" y="2439540"/>
                    <a:pt x="2634401" y="2451953"/>
                  </a:cubicBezTo>
                  <a:cubicBezTo>
                    <a:pt x="2635896" y="2450232"/>
                    <a:pt x="2637392" y="2448513"/>
                    <a:pt x="2639112" y="2446793"/>
                  </a:cubicBezTo>
                  <a:cubicBezTo>
                    <a:pt x="2659974" y="2425781"/>
                    <a:pt x="2686147" y="2412620"/>
                    <a:pt x="2715758" y="2408133"/>
                  </a:cubicBezTo>
                  <a:cubicBezTo>
                    <a:pt x="2721741" y="2367678"/>
                    <a:pt x="2742603" y="2341282"/>
                    <a:pt x="2761298" y="2325130"/>
                  </a:cubicBezTo>
                  <a:cubicBezTo>
                    <a:pt x="2749632" y="2316232"/>
                    <a:pt x="2738565" y="2306586"/>
                    <a:pt x="2728096" y="2296117"/>
                  </a:cubicBezTo>
                  <a:cubicBezTo>
                    <a:pt x="2707906" y="2275927"/>
                    <a:pt x="2690633" y="2253494"/>
                    <a:pt x="2676425" y="2229191"/>
                  </a:cubicBezTo>
                  <a:close/>
                  <a:moveTo>
                    <a:pt x="1758311" y="2229191"/>
                  </a:moveTo>
                  <a:cubicBezTo>
                    <a:pt x="1744103" y="2253494"/>
                    <a:pt x="1726755" y="2275927"/>
                    <a:pt x="1706640" y="2296117"/>
                  </a:cubicBezTo>
                  <a:cubicBezTo>
                    <a:pt x="1694975" y="2307857"/>
                    <a:pt x="1682338" y="2318475"/>
                    <a:pt x="1669177" y="2328196"/>
                  </a:cubicBezTo>
                  <a:cubicBezTo>
                    <a:pt x="1686824" y="2344498"/>
                    <a:pt x="1705593" y="2370072"/>
                    <a:pt x="1711201" y="2408133"/>
                  </a:cubicBezTo>
                  <a:cubicBezTo>
                    <a:pt x="1740888" y="2412546"/>
                    <a:pt x="1767060" y="2425706"/>
                    <a:pt x="1787923" y="2446718"/>
                  </a:cubicBezTo>
                  <a:cubicBezTo>
                    <a:pt x="1791213" y="2450083"/>
                    <a:pt x="1794130" y="2453448"/>
                    <a:pt x="1796821" y="2456738"/>
                  </a:cubicBezTo>
                  <a:cubicBezTo>
                    <a:pt x="1807066" y="2442531"/>
                    <a:pt x="1818357" y="2429071"/>
                    <a:pt x="1830845" y="2416583"/>
                  </a:cubicBezTo>
                  <a:cubicBezTo>
                    <a:pt x="1850960" y="2396468"/>
                    <a:pt x="1873393" y="2379120"/>
                    <a:pt x="1897771" y="2364912"/>
                  </a:cubicBezTo>
                  <a:cubicBezTo>
                    <a:pt x="1890667" y="2337618"/>
                    <a:pt x="1887003" y="2309502"/>
                    <a:pt x="1887003" y="2281012"/>
                  </a:cubicBezTo>
                  <a:cubicBezTo>
                    <a:pt x="1887003" y="2266057"/>
                    <a:pt x="1888049" y="2251101"/>
                    <a:pt x="1890068" y="2236370"/>
                  </a:cubicBezTo>
                  <a:cubicBezTo>
                    <a:pt x="1846399" y="2242651"/>
                    <a:pt x="1800859" y="2240333"/>
                    <a:pt x="1758311" y="2229191"/>
                  </a:cubicBezTo>
                  <a:close/>
                  <a:moveTo>
                    <a:pt x="1493525" y="2229191"/>
                  </a:moveTo>
                  <a:cubicBezTo>
                    <a:pt x="1450902" y="2240408"/>
                    <a:pt x="1405288" y="2242726"/>
                    <a:pt x="1361693" y="2236370"/>
                  </a:cubicBezTo>
                  <a:cubicBezTo>
                    <a:pt x="1363712" y="2251176"/>
                    <a:pt x="1364759" y="2266057"/>
                    <a:pt x="1364759" y="2280937"/>
                  </a:cubicBezTo>
                  <a:cubicBezTo>
                    <a:pt x="1364759" y="2309352"/>
                    <a:pt x="1361170" y="2337544"/>
                    <a:pt x="1353991" y="2364837"/>
                  </a:cubicBezTo>
                  <a:cubicBezTo>
                    <a:pt x="1378368" y="2379045"/>
                    <a:pt x="1400801" y="2396393"/>
                    <a:pt x="1420917" y="2416509"/>
                  </a:cubicBezTo>
                  <a:cubicBezTo>
                    <a:pt x="1431984" y="2427576"/>
                    <a:pt x="1442153" y="2439465"/>
                    <a:pt x="1451500" y="2451878"/>
                  </a:cubicBezTo>
                  <a:cubicBezTo>
                    <a:pt x="1453071" y="2450158"/>
                    <a:pt x="1454566" y="2448438"/>
                    <a:pt x="1456286" y="2446718"/>
                  </a:cubicBezTo>
                  <a:cubicBezTo>
                    <a:pt x="1471391" y="2431389"/>
                    <a:pt x="1496217" y="2413592"/>
                    <a:pt x="1532933" y="2408058"/>
                  </a:cubicBezTo>
                  <a:cubicBezTo>
                    <a:pt x="1538391" y="2371418"/>
                    <a:pt x="1556263" y="2346592"/>
                    <a:pt x="1571592" y="2331412"/>
                  </a:cubicBezTo>
                  <a:cubicBezTo>
                    <a:pt x="1572415" y="2330664"/>
                    <a:pt x="1573238" y="2329916"/>
                    <a:pt x="1574135" y="2329243"/>
                  </a:cubicBezTo>
                  <a:lnTo>
                    <a:pt x="1578995" y="2325579"/>
                  </a:lnTo>
                  <a:cubicBezTo>
                    <a:pt x="1567180" y="2316606"/>
                    <a:pt x="1555815" y="2306810"/>
                    <a:pt x="1545196" y="2296191"/>
                  </a:cubicBezTo>
                  <a:cubicBezTo>
                    <a:pt x="1525006" y="2275852"/>
                    <a:pt x="1507658" y="2253344"/>
                    <a:pt x="1493525" y="2229191"/>
                  </a:cubicBezTo>
                  <a:close/>
                  <a:moveTo>
                    <a:pt x="575336" y="2229191"/>
                  </a:moveTo>
                  <a:cubicBezTo>
                    <a:pt x="561128" y="2253494"/>
                    <a:pt x="543780" y="2276002"/>
                    <a:pt x="523591" y="2296191"/>
                  </a:cubicBezTo>
                  <a:cubicBezTo>
                    <a:pt x="511850" y="2307857"/>
                    <a:pt x="499363" y="2318475"/>
                    <a:pt x="486202" y="2328196"/>
                  </a:cubicBezTo>
                  <a:cubicBezTo>
                    <a:pt x="503849" y="2344423"/>
                    <a:pt x="522618" y="2370072"/>
                    <a:pt x="528226" y="2408133"/>
                  </a:cubicBezTo>
                  <a:cubicBezTo>
                    <a:pt x="564942" y="2413667"/>
                    <a:pt x="589768" y="2431464"/>
                    <a:pt x="604873" y="2446793"/>
                  </a:cubicBezTo>
                  <a:cubicBezTo>
                    <a:pt x="608238" y="2450158"/>
                    <a:pt x="611154" y="2453523"/>
                    <a:pt x="613846" y="2456813"/>
                  </a:cubicBezTo>
                  <a:cubicBezTo>
                    <a:pt x="624166" y="2442531"/>
                    <a:pt x="635457" y="2428996"/>
                    <a:pt x="647870" y="2416583"/>
                  </a:cubicBezTo>
                  <a:cubicBezTo>
                    <a:pt x="667985" y="2396468"/>
                    <a:pt x="690493" y="2379120"/>
                    <a:pt x="714796" y="2364912"/>
                  </a:cubicBezTo>
                  <a:cubicBezTo>
                    <a:pt x="707692" y="2337618"/>
                    <a:pt x="704028" y="2309502"/>
                    <a:pt x="704028" y="2281012"/>
                  </a:cubicBezTo>
                  <a:cubicBezTo>
                    <a:pt x="704028" y="2266057"/>
                    <a:pt x="705074" y="2251101"/>
                    <a:pt x="707093" y="2236370"/>
                  </a:cubicBezTo>
                  <a:cubicBezTo>
                    <a:pt x="663349" y="2242651"/>
                    <a:pt x="617810" y="2240333"/>
                    <a:pt x="575336" y="2229191"/>
                  </a:cubicBezTo>
                  <a:close/>
                  <a:moveTo>
                    <a:pt x="5307086" y="2229116"/>
                  </a:moveTo>
                  <a:cubicBezTo>
                    <a:pt x="5299609" y="2241904"/>
                    <a:pt x="5291309" y="2254167"/>
                    <a:pt x="5282186" y="2265832"/>
                  </a:cubicBezTo>
                  <a:cubicBezTo>
                    <a:pt x="5282186" y="2265907"/>
                    <a:pt x="5282112" y="2265907"/>
                    <a:pt x="5282112" y="2265981"/>
                  </a:cubicBezTo>
                  <a:cubicBezTo>
                    <a:pt x="5282037" y="2266131"/>
                    <a:pt x="5281887" y="2266206"/>
                    <a:pt x="5281812" y="2266356"/>
                  </a:cubicBezTo>
                  <a:cubicBezTo>
                    <a:pt x="5275830" y="2273834"/>
                    <a:pt x="5270372" y="2280264"/>
                    <a:pt x="5264987" y="2286097"/>
                  </a:cubicBezTo>
                  <a:cubicBezTo>
                    <a:pt x="5264912" y="2286172"/>
                    <a:pt x="5264912" y="2286172"/>
                    <a:pt x="5264838" y="2286246"/>
                  </a:cubicBezTo>
                  <a:cubicBezTo>
                    <a:pt x="5264763" y="2286321"/>
                    <a:pt x="5264763" y="2286321"/>
                    <a:pt x="5264763" y="2286321"/>
                  </a:cubicBezTo>
                  <a:cubicBezTo>
                    <a:pt x="5264688" y="2286396"/>
                    <a:pt x="5264688" y="2286396"/>
                    <a:pt x="5264688" y="2286396"/>
                  </a:cubicBezTo>
                  <a:cubicBezTo>
                    <a:pt x="5261622" y="2289686"/>
                    <a:pt x="5258556" y="2292901"/>
                    <a:pt x="5255341" y="2296117"/>
                  </a:cubicBezTo>
                  <a:cubicBezTo>
                    <a:pt x="5254967" y="2296491"/>
                    <a:pt x="5254592" y="2296865"/>
                    <a:pt x="5254144" y="2297239"/>
                  </a:cubicBezTo>
                  <a:cubicBezTo>
                    <a:pt x="5242778" y="2308455"/>
                    <a:pt x="5230664" y="2318775"/>
                    <a:pt x="5217952" y="2328121"/>
                  </a:cubicBezTo>
                  <a:cubicBezTo>
                    <a:pt x="5235600" y="2344423"/>
                    <a:pt x="5254369" y="2369997"/>
                    <a:pt x="5259978" y="2408058"/>
                  </a:cubicBezTo>
                  <a:cubicBezTo>
                    <a:pt x="5296618" y="2413592"/>
                    <a:pt x="5321444" y="2431389"/>
                    <a:pt x="5336698" y="2446718"/>
                  </a:cubicBezTo>
                  <a:cubicBezTo>
                    <a:pt x="5339988" y="2450083"/>
                    <a:pt x="5342905" y="2453448"/>
                    <a:pt x="5345597" y="2456738"/>
                  </a:cubicBezTo>
                  <a:cubicBezTo>
                    <a:pt x="5355842" y="2442531"/>
                    <a:pt x="5367133" y="2428996"/>
                    <a:pt x="5379621" y="2416509"/>
                  </a:cubicBezTo>
                  <a:cubicBezTo>
                    <a:pt x="5399736" y="2396393"/>
                    <a:pt x="5422169" y="2379045"/>
                    <a:pt x="5446546" y="2364837"/>
                  </a:cubicBezTo>
                  <a:cubicBezTo>
                    <a:pt x="5439442" y="2337544"/>
                    <a:pt x="5435779" y="2309428"/>
                    <a:pt x="5435779" y="2280937"/>
                  </a:cubicBezTo>
                  <a:cubicBezTo>
                    <a:pt x="5435779" y="2265981"/>
                    <a:pt x="5436825" y="2251026"/>
                    <a:pt x="5438844" y="2236295"/>
                  </a:cubicBezTo>
                  <a:cubicBezTo>
                    <a:pt x="5395100" y="2242576"/>
                    <a:pt x="5349634" y="2240258"/>
                    <a:pt x="5307086" y="2229116"/>
                  </a:cubicBezTo>
                  <a:close/>
                  <a:moveTo>
                    <a:pt x="3859326" y="2229116"/>
                  </a:moveTo>
                  <a:cubicBezTo>
                    <a:pt x="3816778" y="2240333"/>
                    <a:pt x="3771164" y="2242651"/>
                    <a:pt x="3727493" y="2236295"/>
                  </a:cubicBezTo>
                  <a:cubicBezTo>
                    <a:pt x="3729512" y="2251101"/>
                    <a:pt x="3730559" y="2265981"/>
                    <a:pt x="3730559" y="2280862"/>
                  </a:cubicBezTo>
                  <a:cubicBezTo>
                    <a:pt x="3730559" y="2309428"/>
                    <a:pt x="3726970" y="2337544"/>
                    <a:pt x="3719866" y="2364763"/>
                  </a:cubicBezTo>
                  <a:cubicBezTo>
                    <a:pt x="3744094" y="2378970"/>
                    <a:pt x="3766526" y="2396244"/>
                    <a:pt x="3786717" y="2416433"/>
                  </a:cubicBezTo>
                  <a:cubicBezTo>
                    <a:pt x="3797858" y="2427501"/>
                    <a:pt x="3808029" y="2439390"/>
                    <a:pt x="3817376" y="2451803"/>
                  </a:cubicBezTo>
                  <a:cubicBezTo>
                    <a:pt x="3818871" y="2450083"/>
                    <a:pt x="3820442" y="2448289"/>
                    <a:pt x="3822162" y="2446569"/>
                  </a:cubicBezTo>
                  <a:cubicBezTo>
                    <a:pt x="3837266" y="2431314"/>
                    <a:pt x="3862092" y="2413517"/>
                    <a:pt x="3898734" y="2407984"/>
                  </a:cubicBezTo>
                  <a:cubicBezTo>
                    <a:pt x="3904641" y="2367604"/>
                    <a:pt x="3925503" y="2341208"/>
                    <a:pt x="3944198" y="2325056"/>
                  </a:cubicBezTo>
                  <a:cubicBezTo>
                    <a:pt x="3932533" y="2316157"/>
                    <a:pt x="3921466" y="2306511"/>
                    <a:pt x="3910997" y="2296042"/>
                  </a:cubicBezTo>
                  <a:cubicBezTo>
                    <a:pt x="3890808" y="2275777"/>
                    <a:pt x="3873458" y="2253270"/>
                    <a:pt x="3859326" y="2229116"/>
                  </a:cubicBezTo>
                  <a:close/>
                  <a:moveTo>
                    <a:pt x="4797527" y="2217180"/>
                  </a:moveTo>
                  <a:cubicBezTo>
                    <a:pt x="4777478" y="2217358"/>
                    <a:pt x="4757475" y="2219657"/>
                    <a:pt x="4737958" y="2224032"/>
                  </a:cubicBezTo>
                  <a:cubicBezTo>
                    <a:pt x="4749997" y="2254840"/>
                    <a:pt x="4757400" y="2287517"/>
                    <a:pt x="4759792" y="2320644"/>
                  </a:cubicBezTo>
                  <a:cubicBezTo>
                    <a:pt x="4793068" y="2323111"/>
                    <a:pt x="4825746" y="2330514"/>
                    <a:pt x="4856554" y="2342553"/>
                  </a:cubicBezTo>
                  <a:cubicBezTo>
                    <a:pt x="4861116" y="2322438"/>
                    <a:pt x="4863434" y="2301800"/>
                    <a:pt x="4863434" y="2281012"/>
                  </a:cubicBezTo>
                  <a:cubicBezTo>
                    <a:pt x="4863434" y="2261495"/>
                    <a:pt x="4861414" y="2242053"/>
                    <a:pt x="4857377" y="2223060"/>
                  </a:cubicBezTo>
                  <a:cubicBezTo>
                    <a:pt x="4837673" y="2218947"/>
                    <a:pt x="4817577" y="2217003"/>
                    <a:pt x="4797527" y="2217180"/>
                  </a:cubicBezTo>
                  <a:close/>
                  <a:moveTo>
                    <a:pt x="5980483" y="2217152"/>
                  </a:moveTo>
                  <a:cubicBezTo>
                    <a:pt x="5960434" y="2217339"/>
                    <a:pt x="5940412" y="2219657"/>
                    <a:pt x="5920858" y="2224032"/>
                  </a:cubicBezTo>
                  <a:cubicBezTo>
                    <a:pt x="5932896" y="2254840"/>
                    <a:pt x="5940300" y="2287517"/>
                    <a:pt x="5942692" y="2320644"/>
                  </a:cubicBezTo>
                  <a:cubicBezTo>
                    <a:pt x="5975969" y="2323111"/>
                    <a:pt x="6008721" y="2330514"/>
                    <a:pt x="6039455" y="2342553"/>
                  </a:cubicBezTo>
                  <a:cubicBezTo>
                    <a:pt x="6043940" y="2322438"/>
                    <a:pt x="6046260" y="2301800"/>
                    <a:pt x="6046260" y="2281012"/>
                  </a:cubicBezTo>
                  <a:cubicBezTo>
                    <a:pt x="6046260" y="2261346"/>
                    <a:pt x="6044240" y="2241829"/>
                    <a:pt x="6040277" y="2223060"/>
                  </a:cubicBezTo>
                  <a:cubicBezTo>
                    <a:pt x="6020611" y="2218909"/>
                    <a:pt x="6000533" y="2216965"/>
                    <a:pt x="5980483" y="2217152"/>
                  </a:cubicBezTo>
                  <a:close/>
                  <a:moveTo>
                    <a:pt x="3185723" y="2217152"/>
                  </a:moveTo>
                  <a:cubicBezTo>
                    <a:pt x="3165674" y="2216984"/>
                    <a:pt x="3145653" y="2218947"/>
                    <a:pt x="3126136" y="2223060"/>
                  </a:cubicBezTo>
                  <a:cubicBezTo>
                    <a:pt x="3122097" y="2241978"/>
                    <a:pt x="3120078" y="2261495"/>
                    <a:pt x="3120078" y="2281012"/>
                  </a:cubicBezTo>
                  <a:cubicBezTo>
                    <a:pt x="3120078" y="2301950"/>
                    <a:pt x="3122396" y="2322513"/>
                    <a:pt x="3126883" y="2342553"/>
                  </a:cubicBezTo>
                  <a:cubicBezTo>
                    <a:pt x="3157766" y="2330514"/>
                    <a:pt x="3190518" y="2323037"/>
                    <a:pt x="3223645" y="2320644"/>
                  </a:cubicBezTo>
                  <a:cubicBezTo>
                    <a:pt x="3225364" y="2296640"/>
                    <a:pt x="3229702" y="2272936"/>
                    <a:pt x="3236581" y="2249905"/>
                  </a:cubicBezTo>
                  <a:cubicBezTo>
                    <a:pt x="3238226" y="2244222"/>
                    <a:pt x="3240245" y="2238240"/>
                    <a:pt x="3242564" y="2231734"/>
                  </a:cubicBezTo>
                  <a:cubicBezTo>
                    <a:pt x="3243535" y="2229042"/>
                    <a:pt x="3244507" y="2226499"/>
                    <a:pt x="3245480" y="2224032"/>
                  </a:cubicBezTo>
                  <a:cubicBezTo>
                    <a:pt x="3225851" y="2219620"/>
                    <a:pt x="3205773" y="2217321"/>
                    <a:pt x="3185723" y="2217152"/>
                  </a:cubicBezTo>
                  <a:close/>
                  <a:moveTo>
                    <a:pt x="2431708" y="2217152"/>
                  </a:moveTo>
                  <a:cubicBezTo>
                    <a:pt x="2411658" y="2217339"/>
                    <a:pt x="2391636" y="2219657"/>
                    <a:pt x="2372082" y="2224032"/>
                  </a:cubicBezTo>
                  <a:cubicBezTo>
                    <a:pt x="2384121" y="2254840"/>
                    <a:pt x="2391525" y="2287517"/>
                    <a:pt x="2393917" y="2320644"/>
                  </a:cubicBezTo>
                  <a:cubicBezTo>
                    <a:pt x="2427193" y="2323111"/>
                    <a:pt x="2459945" y="2330514"/>
                    <a:pt x="2490679" y="2342553"/>
                  </a:cubicBezTo>
                  <a:cubicBezTo>
                    <a:pt x="2495165" y="2322438"/>
                    <a:pt x="2497484" y="2301800"/>
                    <a:pt x="2497484" y="2281012"/>
                  </a:cubicBezTo>
                  <a:cubicBezTo>
                    <a:pt x="2497484" y="2261346"/>
                    <a:pt x="2495464" y="2241829"/>
                    <a:pt x="2491501" y="2223060"/>
                  </a:cubicBezTo>
                  <a:cubicBezTo>
                    <a:pt x="2471835" y="2218909"/>
                    <a:pt x="2451757" y="2216965"/>
                    <a:pt x="2431708" y="2217152"/>
                  </a:cubicBezTo>
                  <a:close/>
                  <a:moveTo>
                    <a:pt x="1248808" y="2217152"/>
                  </a:moveTo>
                  <a:cubicBezTo>
                    <a:pt x="1228758" y="2217339"/>
                    <a:pt x="1208737" y="2219657"/>
                    <a:pt x="1189182" y="2224032"/>
                  </a:cubicBezTo>
                  <a:cubicBezTo>
                    <a:pt x="1201221" y="2254840"/>
                    <a:pt x="1208624" y="2287517"/>
                    <a:pt x="1211017" y="2320644"/>
                  </a:cubicBezTo>
                  <a:cubicBezTo>
                    <a:pt x="1244293" y="2323111"/>
                    <a:pt x="1276970" y="2330514"/>
                    <a:pt x="1307778" y="2342553"/>
                  </a:cubicBezTo>
                  <a:cubicBezTo>
                    <a:pt x="1312340" y="2322438"/>
                    <a:pt x="1314658" y="2301800"/>
                    <a:pt x="1314658" y="2281012"/>
                  </a:cubicBezTo>
                  <a:cubicBezTo>
                    <a:pt x="1314658" y="2261495"/>
                    <a:pt x="1312639" y="2242053"/>
                    <a:pt x="1308601" y="2223060"/>
                  </a:cubicBezTo>
                  <a:cubicBezTo>
                    <a:pt x="1288935" y="2218909"/>
                    <a:pt x="1268857" y="2216965"/>
                    <a:pt x="1248808" y="2217152"/>
                  </a:cubicBezTo>
                  <a:close/>
                  <a:moveTo>
                    <a:pt x="5551674" y="2217124"/>
                  </a:moveTo>
                  <a:cubicBezTo>
                    <a:pt x="5531605" y="2216947"/>
                    <a:pt x="5511527" y="2218909"/>
                    <a:pt x="5491936" y="2223060"/>
                  </a:cubicBezTo>
                  <a:cubicBezTo>
                    <a:pt x="5487898" y="2242053"/>
                    <a:pt x="5485879" y="2261420"/>
                    <a:pt x="5485879" y="2281012"/>
                  </a:cubicBezTo>
                  <a:cubicBezTo>
                    <a:pt x="5485879" y="2301874"/>
                    <a:pt x="5488198" y="2322438"/>
                    <a:pt x="5492758" y="2342553"/>
                  </a:cubicBezTo>
                  <a:cubicBezTo>
                    <a:pt x="5523642" y="2330514"/>
                    <a:pt x="5556394" y="2323037"/>
                    <a:pt x="5589520" y="2320644"/>
                  </a:cubicBezTo>
                  <a:cubicBezTo>
                    <a:pt x="5591914" y="2287517"/>
                    <a:pt x="5599316" y="2254840"/>
                    <a:pt x="5611355" y="2224032"/>
                  </a:cubicBezTo>
                  <a:cubicBezTo>
                    <a:pt x="5591801" y="2219620"/>
                    <a:pt x="5571742" y="2217302"/>
                    <a:pt x="5551674" y="2217124"/>
                  </a:cubicBezTo>
                  <a:close/>
                  <a:moveTo>
                    <a:pt x="4368848" y="2217124"/>
                  </a:moveTo>
                  <a:cubicBezTo>
                    <a:pt x="4348780" y="2216947"/>
                    <a:pt x="4328702" y="2218909"/>
                    <a:pt x="4309110" y="2223060"/>
                  </a:cubicBezTo>
                  <a:cubicBezTo>
                    <a:pt x="4305072" y="2242053"/>
                    <a:pt x="4303053" y="2261495"/>
                    <a:pt x="4303053" y="2281012"/>
                  </a:cubicBezTo>
                  <a:cubicBezTo>
                    <a:pt x="4303053" y="2301800"/>
                    <a:pt x="4305372" y="2322438"/>
                    <a:pt x="4309858" y="2342553"/>
                  </a:cubicBezTo>
                  <a:cubicBezTo>
                    <a:pt x="4340742" y="2330514"/>
                    <a:pt x="4373494" y="2323037"/>
                    <a:pt x="4406620" y="2320644"/>
                  </a:cubicBezTo>
                  <a:cubicBezTo>
                    <a:pt x="4409013" y="2287517"/>
                    <a:pt x="4416416" y="2254840"/>
                    <a:pt x="4428530" y="2224032"/>
                  </a:cubicBezTo>
                  <a:cubicBezTo>
                    <a:pt x="4408975" y="2219620"/>
                    <a:pt x="4388916" y="2217302"/>
                    <a:pt x="4368848" y="2217124"/>
                  </a:cubicBezTo>
                  <a:close/>
                  <a:moveTo>
                    <a:pt x="2002973" y="2217124"/>
                  </a:moveTo>
                  <a:cubicBezTo>
                    <a:pt x="1982904" y="2216947"/>
                    <a:pt x="1962827" y="2218909"/>
                    <a:pt x="1943235" y="2223060"/>
                  </a:cubicBezTo>
                  <a:cubicBezTo>
                    <a:pt x="1939197" y="2242053"/>
                    <a:pt x="1937178" y="2261420"/>
                    <a:pt x="1937178" y="2281012"/>
                  </a:cubicBezTo>
                  <a:cubicBezTo>
                    <a:pt x="1937178" y="2301874"/>
                    <a:pt x="1939496" y="2322438"/>
                    <a:pt x="1944058" y="2342553"/>
                  </a:cubicBezTo>
                  <a:cubicBezTo>
                    <a:pt x="1974866" y="2330514"/>
                    <a:pt x="2007618" y="2323037"/>
                    <a:pt x="2040819" y="2320644"/>
                  </a:cubicBezTo>
                  <a:cubicBezTo>
                    <a:pt x="2043138" y="2287517"/>
                    <a:pt x="2050541" y="2254840"/>
                    <a:pt x="2062654" y="2224032"/>
                  </a:cubicBezTo>
                  <a:cubicBezTo>
                    <a:pt x="2043100" y="2219620"/>
                    <a:pt x="2023041" y="2217302"/>
                    <a:pt x="2002973" y="2217124"/>
                  </a:cubicBezTo>
                  <a:close/>
                  <a:moveTo>
                    <a:pt x="819997" y="2217124"/>
                  </a:moveTo>
                  <a:cubicBezTo>
                    <a:pt x="799929" y="2216947"/>
                    <a:pt x="779852" y="2218909"/>
                    <a:pt x="760260" y="2223060"/>
                  </a:cubicBezTo>
                  <a:cubicBezTo>
                    <a:pt x="756222" y="2242053"/>
                    <a:pt x="754203" y="2261495"/>
                    <a:pt x="754203" y="2281012"/>
                  </a:cubicBezTo>
                  <a:cubicBezTo>
                    <a:pt x="754203" y="2301874"/>
                    <a:pt x="756521" y="2322438"/>
                    <a:pt x="761083" y="2342553"/>
                  </a:cubicBezTo>
                  <a:cubicBezTo>
                    <a:pt x="791966" y="2330514"/>
                    <a:pt x="824643" y="2323037"/>
                    <a:pt x="857844" y="2320644"/>
                  </a:cubicBezTo>
                  <a:cubicBezTo>
                    <a:pt x="860237" y="2287517"/>
                    <a:pt x="867640" y="2254840"/>
                    <a:pt x="879679" y="2224032"/>
                  </a:cubicBezTo>
                  <a:cubicBezTo>
                    <a:pt x="860125" y="2219620"/>
                    <a:pt x="840066" y="2217302"/>
                    <a:pt x="819997" y="2217124"/>
                  </a:cubicBezTo>
                  <a:close/>
                  <a:moveTo>
                    <a:pt x="3614552" y="2217106"/>
                  </a:moveTo>
                  <a:cubicBezTo>
                    <a:pt x="3594502" y="2217283"/>
                    <a:pt x="3574499" y="2219583"/>
                    <a:pt x="3554982" y="2223957"/>
                  </a:cubicBezTo>
                  <a:cubicBezTo>
                    <a:pt x="3567022" y="2254840"/>
                    <a:pt x="3574424" y="2287517"/>
                    <a:pt x="3576817" y="2320644"/>
                  </a:cubicBezTo>
                  <a:cubicBezTo>
                    <a:pt x="3610168" y="2323111"/>
                    <a:pt x="3642846" y="2330514"/>
                    <a:pt x="3673579" y="2342479"/>
                  </a:cubicBezTo>
                  <a:cubicBezTo>
                    <a:pt x="3678066" y="2322364"/>
                    <a:pt x="3680384" y="2301800"/>
                    <a:pt x="3680384" y="2280937"/>
                  </a:cubicBezTo>
                  <a:cubicBezTo>
                    <a:pt x="3680384" y="2261346"/>
                    <a:pt x="3678365" y="2241904"/>
                    <a:pt x="3674402" y="2222985"/>
                  </a:cubicBezTo>
                  <a:cubicBezTo>
                    <a:pt x="3654698" y="2218872"/>
                    <a:pt x="3634602" y="2216928"/>
                    <a:pt x="3614552" y="2217106"/>
                  </a:cubicBezTo>
                  <a:close/>
                  <a:moveTo>
                    <a:pt x="3991756" y="2159350"/>
                  </a:moveTo>
                  <a:cubicBezTo>
                    <a:pt x="3966631" y="2181035"/>
                    <a:pt x="3938290" y="2198906"/>
                    <a:pt x="3908006" y="2212292"/>
                  </a:cubicBezTo>
                  <a:cubicBezTo>
                    <a:pt x="3918998" y="2229640"/>
                    <a:pt x="3931784" y="2245941"/>
                    <a:pt x="3946591" y="2260822"/>
                  </a:cubicBezTo>
                  <a:cubicBezTo>
                    <a:pt x="3960350" y="2274581"/>
                    <a:pt x="3975529" y="2286844"/>
                    <a:pt x="3991756" y="2297389"/>
                  </a:cubicBezTo>
                  <a:cubicBezTo>
                    <a:pt x="4007908" y="2286919"/>
                    <a:pt x="4023087" y="2274656"/>
                    <a:pt x="4036922" y="2260747"/>
                  </a:cubicBezTo>
                  <a:cubicBezTo>
                    <a:pt x="4051727" y="2245867"/>
                    <a:pt x="4064514" y="2229566"/>
                    <a:pt x="4075507" y="2212292"/>
                  </a:cubicBezTo>
                  <a:cubicBezTo>
                    <a:pt x="4045147" y="2198981"/>
                    <a:pt x="4016807" y="2181035"/>
                    <a:pt x="3991756" y="2159350"/>
                  </a:cubicBezTo>
                  <a:close/>
                  <a:moveTo>
                    <a:pt x="2808856" y="2159350"/>
                  </a:moveTo>
                  <a:cubicBezTo>
                    <a:pt x="2783730" y="2181035"/>
                    <a:pt x="2755390" y="2198906"/>
                    <a:pt x="2725105" y="2212217"/>
                  </a:cubicBezTo>
                  <a:cubicBezTo>
                    <a:pt x="2736097" y="2229566"/>
                    <a:pt x="2748958" y="2245867"/>
                    <a:pt x="2763690" y="2260673"/>
                  </a:cubicBezTo>
                  <a:cubicBezTo>
                    <a:pt x="2777449" y="2274506"/>
                    <a:pt x="2792629" y="2286770"/>
                    <a:pt x="2808856" y="2297313"/>
                  </a:cubicBezTo>
                  <a:cubicBezTo>
                    <a:pt x="2825008" y="2286844"/>
                    <a:pt x="2840112" y="2274581"/>
                    <a:pt x="2854021" y="2260673"/>
                  </a:cubicBezTo>
                  <a:cubicBezTo>
                    <a:pt x="2868752" y="2245867"/>
                    <a:pt x="2881614" y="2229640"/>
                    <a:pt x="2892606" y="2212217"/>
                  </a:cubicBezTo>
                  <a:cubicBezTo>
                    <a:pt x="2862246" y="2198906"/>
                    <a:pt x="2833906" y="2181035"/>
                    <a:pt x="2808856" y="2159350"/>
                  </a:cubicBezTo>
                  <a:close/>
                  <a:moveTo>
                    <a:pt x="1625881" y="2159350"/>
                  </a:moveTo>
                  <a:cubicBezTo>
                    <a:pt x="1600830" y="2181035"/>
                    <a:pt x="1572489" y="2198906"/>
                    <a:pt x="1542130" y="2212217"/>
                  </a:cubicBezTo>
                  <a:cubicBezTo>
                    <a:pt x="1553123" y="2229566"/>
                    <a:pt x="1565909" y="2245867"/>
                    <a:pt x="1580715" y="2260747"/>
                  </a:cubicBezTo>
                  <a:cubicBezTo>
                    <a:pt x="1594549" y="2274506"/>
                    <a:pt x="1609729" y="2286770"/>
                    <a:pt x="1625881" y="2297313"/>
                  </a:cubicBezTo>
                  <a:cubicBezTo>
                    <a:pt x="1642033" y="2286770"/>
                    <a:pt x="1657212" y="2274506"/>
                    <a:pt x="1671046" y="2260673"/>
                  </a:cubicBezTo>
                  <a:cubicBezTo>
                    <a:pt x="1685777" y="2245867"/>
                    <a:pt x="1698639" y="2229640"/>
                    <a:pt x="1709631" y="2212217"/>
                  </a:cubicBezTo>
                  <a:cubicBezTo>
                    <a:pt x="1679347" y="2198981"/>
                    <a:pt x="1651006" y="2181110"/>
                    <a:pt x="1625881" y="2159350"/>
                  </a:cubicBezTo>
                  <a:close/>
                  <a:moveTo>
                    <a:pt x="5174656" y="2159275"/>
                  </a:moveTo>
                  <a:cubicBezTo>
                    <a:pt x="5149531" y="2181035"/>
                    <a:pt x="5121191" y="2198906"/>
                    <a:pt x="5090906" y="2212217"/>
                  </a:cubicBezTo>
                  <a:cubicBezTo>
                    <a:pt x="5101898" y="2229566"/>
                    <a:pt x="5114685" y="2245867"/>
                    <a:pt x="5129490" y="2260747"/>
                  </a:cubicBezTo>
                  <a:cubicBezTo>
                    <a:pt x="5143400" y="2274581"/>
                    <a:pt x="5158504" y="2286844"/>
                    <a:pt x="5174656" y="2297313"/>
                  </a:cubicBezTo>
                  <a:cubicBezTo>
                    <a:pt x="5190808" y="2286844"/>
                    <a:pt x="5205914" y="2274581"/>
                    <a:pt x="5219822" y="2260673"/>
                  </a:cubicBezTo>
                  <a:cubicBezTo>
                    <a:pt x="5222589" y="2257906"/>
                    <a:pt x="5225281" y="2255139"/>
                    <a:pt x="5227898" y="2252298"/>
                  </a:cubicBezTo>
                  <a:cubicBezTo>
                    <a:pt x="5232833" y="2246914"/>
                    <a:pt x="5237844" y="2241006"/>
                    <a:pt x="5242704" y="2234874"/>
                  </a:cubicBezTo>
                  <a:cubicBezTo>
                    <a:pt x="5248386" y="2227621"/>
                    <a:pt x="5253696" y="2220069"/>
                    <a:pt x="5258631" y="2212292"/>
                  </a:cubicBezTo>
                  <a:cubicBezTo>
                    <a:pt x="5228272" y="2198981"/>
                    <a:pt x="5199782" y="2181035"/>
                    <a:pt x="5174656" y="2159275"/>
                  </a:cubicBezTo>
                  <a:close/>
                  <a:moveTo>
                    <a:pt x="442980" y="2159275"/>
                  </a:moveTo>
                  <a:cubicBezTo>
                    <a:pt x="417930" y="2181035"/>
                    <a:pt x="389514" y="2198906"/>
                    <a:pt x="359230" y="2212217"/>
                  </a:cubicBezTo>
                  <a:cubicBezTo>
                    <a:pt x="370223" y="2229566"/>
                    <a:pt x="383009" y="2245792"/>
                    <a:pt x="397815" y="2260747"/>
                  </a:cubicBezTo>
                  <a:cubicBezTo>
                    <a:pt x="411723" y="2274581"/>
                    <a:pt x="426903" y="2286844"/>
                    <a:pt x="442980" y="2297313"/>
                  </a:cubicBezTo>
                  <a:cubicBezTo>
                    <a:pt x="459132" y="2286844"/>
                    <a:pt x="474237" y="2274581"/>
                    <a:pt x="488146" y="2260673"/>
                  </a:cubicBezTo>
                  <a:cubicBezTo>
                    <a:pt x="502877" y="2245867"/>
                    <a:pt x="515738" y="2229640"/>
                    <a:pt x="526731" y="2212217"/>
                  </a:cubicBezTo>
                  <a:cubicBezTo>
                    <a:pt x="496446" y="2198906"/>
                    <a:pt x="468105" y="2181035"/>
                    <a:pt x="442980" y="2159275"/>
                  </a:cubicBezTo>
                  <a:close/>
                  <a:moveTo>
                    <a:pt x="5766144" y="2109473"/>
                  </a:moveTo>
                  <a:cubicBezTo>
                    <a:pt x="5749843" y="2120166"/>
                    <a:pt x="5734663" y="2132504"/>
                    <a:pt x="5720978" y="2146263"/>
                  </a:cubicBezTo>
                  <a:cubicBezTo>
                    <a:pt x="5706248" y="2160994"/>
                    <a:pt x="5693386" y="2177221"/>
                    <a:pt x="5682394" y="2194644"/>
                  </a:cubicBezTo>
                  <a:cubicBezTo>
                    <a:pt x="5712604" y="2207880"/>
                    <a:pt x="5740944" y="2225752"/>
                    <a:pt x="5766144" y="2247437"/>
                  </a:cubicBezTo>
                  <a:cubicBezTo>
                    <a:pt x="5791269" y="2225676"/>
                    <a:pt x="5819684" y="2207880"/>
                    <a:pt x="5849970" y="2194570"/>
                  </a:cubicBezTo>
                  <a:cubicBezTo>
                    <a:pt x="5838902" y="2177221"/>
                    <a:pt x="5826116" y="2160920"/>
                    <a:pt x="5811384" y="2146189"/>
                  </a:cubicBezTo>
                  <a:cubicBezTo>
                    <a:pt x="5797626" y="2132430"/>
                    <a:pt x="5782445" y="2120092"/>
                    <a:pt x="5766144" y="2109473"/>
                  </a:cubicBezTo>
                  <a:close/>
                  <a:moveTo>
                    <a:pt x="4583244" y="2109473"/>
                  </a:moveTo>
                  <a:cubicBezTo>
                    <a:pt x="4566942" y="2120166"/>
                    <a:pt x="4551762" y="2132504"/>
                    <a:pt x="4538078" y="2146263"/>
                  </a:cubicBezTo>
                  <a:cubicBezTo>
                    <a:pt x="4523272" y="2161070"/>
                    <a:pt x="4510486" y="2177371"/>
                    <a:pt x="4499493" y="2194644"/>
                  </a:cubicBezTo>
                  <a:cubicBezTo>
                    <a:pt x="4529703" y="2207880"/>
                    <a:pt x="4558118" y="2225752"/>
                    <a:pt x="4583244" y="2247437"/>
                  </a:cubicBezTo>
                  <a:cubicBezTo>
                    <a:pt x="4608368" y="2225676"/>
                    <a:pt x="4636710" y="2207805"/>
                    <a:pt x="4666994" y="2194570"/>
                  </a:cubicBezTo>
                  <a:cubicBezTo>
                    <a:pt x="4656002" y="2177146"/>
                    <a:pt x="4643215" y="2160920"/>
                    <a:pt x="4628484" y="2146189"/>
                  </a:cubicBezTo>
                  <a:cubicBezTo>
                    <a:pt x="4614650" y="2132355"/>
                    <a:pt x="4599470" y="2120092"/>
                    <a:pt x="4583244" y="2109473"/>
                  </a:cubicBezTo>
                  <a:close/>
                  <a:moveTo>
                    <a:pt x="3400268" y="2109473"/>
                  </a:moveTo>
                  <a:cubicBezTo>
                    <a:pt x="3384042" y="2120092"/>
                    <a:pt x="3368936" y="2132430"/>
                    <a:pt x="3355178" y="2146263"/>
                  </a:cubicBezTo>
                  <a:cubicBezTo>
                    <a:pt x="3355178" y="2146263"/>
                    <a:pt x="3355103" y="2146338"/>
                    <a:pt x="3355103" y="2146338"/>
                  </a:cubicBezTo>
                  <a:cubicBezTo>
                    <a:pt x="3352486" y="2149030"/>
                    <a:pt x="3349794" y="2151722"/>
                    <a:pt x="3347252" y="2154489"/>
                  </a:cubicBezTo>
                  <a:cubicBezTo>
                    <a:pt x="3346728" y="2155087"/>
                    <a:pt x="3346205" y="2155760"/>
                    <a:pt x="3345606" y="2156358"/>
                  </a:cubicBezTo>
                  <a:cubicBezTo>
                    <a:pt x="3340896" y="2161518"/>
                    <a:pt x="3336409" y="2166827"/>
                    <a:pt x="3332296" y="2171987"/>
                  </a:cubicBezTo>
                  <a:cubicBezTo>
                    <a:pt x="3326613" y="2179240"/>
                    <a:pt x="3321304" y="2186793"/>
                    <a:pt x="3316369" y="2194570"/>
                  </a:cubicBezTo>
                  <a:cubicBezTo>
                    <a:pt x="3346653" y="2207805"/>
                    <a:pt x="3375068" y="2225752"/>
                    <a:pt x="3400268" y="2247512"/>
                  </a:cubicBezTo>
                  <a:cubicBezTo>
                    <a:pt x="3425468" y="2225752"/>
                    <a:pt x="3453809" y="2207805"/>
                    <a:pt x="3484094" y="2194570"/>
                  </a:cubicBezTo>
                  <a:cubicBezTo>
                    <a:pt x="3473102" y="2177221"/>
                    <a:pt x="3460314" y="2160994"/>
                    <a:pt x="3445509" y="2146189"/>
                  </a:cubicBezTo>
                  <a:cubicBezTo>
                    <a:pt x="3431750" y="2132430"/>
                    <a:pt x="3416570" y="2120092"/>
                    <a:pt x="3400268" y="2109473"/>
                  </a:cubicBezTo>
                  <a:close/>
                  <a:moveTo>
                    <a:pt x="2217368" y="2109473"/>
                  </a:moveTo>
                  <a:cubicBezTo>
                    <a:pt x="2201067" y="2120166"/>
                    <a:pt x="2185887" y="2132504"/>
                    <a:pt x="2172202" y="2146263"/>
                  </a:cubicBezTo>
                  <a:cubicBezTo>
                    <a:pt x="2157472" y="2160994"/>
                    <a:pt x="2144610" y="2177221"/>
                    <a:pt x="2133617" y="2194644"/>
                  </a:cubicBezTo>
                  <a:cubicBezTo>
                    <a:pt x="2163827" y="2207880"/>
                    <a:pt x="2192168" y="2225752"/>
                    <a:pt x="2217368" y="2247437"/>
                  </a:cubicBezTo>
                  <a:cubicBezTo>
                    <a:pt x="2242493" y="2225676"/>
                    <a:pt x="2270908" y="2207880"/>
                    <a:pt x="2301194" y="2194570"/>
                  </a:cubicBezTo>
                  <a:cubicBezTo>
                    <a:pt x="2290127" y="2177221"/>
                    <a:pt x="2277340" y="2160920"/>
                    <a:pt x="2262609" y="2146189"/>
                  </a:cubicBezTo>
                  <a:cubicBezTo>
                    <a:pt x="2248850" y="2132430"/>
                    <a:pt x="2233670" y="2120092"/>
                    <a:pt x="2217368" y="2109473"/>
                  </a:cubicBezTo>
                  <a:close/>
                  <a:moveTo>
                    <a:pt x="1034468" y="2109473"/>
                  </a:moveTo>
                  <a:cubicBezTo>
                    <a:pt x="1018166" y="2120166"/>
                    <a:pt x="1002986" y="2132504"/>
                    <a:pt x="989303" y="2146263"/>
                  </a:cubicBezTo>
                  <a:cubicBezTo>
                    <a:pt x="974571" y="2160994"/>
                    <a:pt x="961709" y="2177221"/>
                    <a:pt x="950718" y="2194644"/>
                  </a:cubicBezTo>
                  <a:cubicBezTo>
                    <a:pt x="980928" y="2207880"/>
                    <a:pt x="1009268" y="2225752"/>
                    <a:pt x="1034468" y="2247437"/>
                  </a:cubicBezTo>
                  <a:cubicBezTo>
                    <a:pt x="1059593" y="2225676"/>
                    <a:pt x="1087933" y="2207805"/>
                    <a:pt x="1118219" y="2194570"/>
                  </a:cubicBezTo>
                  <a:cubicBezTo>
                    <a:pt x="1107226" y="2177146"/>
                    <a:pt x="1094439" y="2160920"/>
                    <a:pt x="1079708" y="2146189"/>
                  </a:cubicBezTo>
                  <a:cubicBezTo>
                    <a:pt x="1065875" y="2132355"/>
                    <a:pt x="1050695" y="2120092"/>
                    <a:pt x="1034468" y="2109473"/>
                  </a:cubicBezTo>
                  <a:close/>
                  <a:moveTo>
                    <a:pt x="6288462" y="2076272"/>
                  </a:moveTo>
                  <a:cubicBezTo>
                    <a:pt x="6269693" y="2081132"/>
                    <a:pt x="6250550" y="2084273"/>
                    <a:pt x="6231334" y="2085843"/>
                  </a:cubicBezTo>
                  <a:cubicBezTo>
                    <a:pt x="6233726" y="2113960"/>
                    <a:pt x="6240232" y="2141628"/>
                    <a:pt x="6250700" y="2167650"/>
                  </a:cubicBezTo>
                  <a:cubicBezTo>
                    <a:pt x="6276574" y="2156658"/>
                    <a:pt x="6300726" y="2141702"/>
                    <a:pt x="6322187" y="2123531"/>
                  </a:cubicBezTo>
                  <a:cubicBezTo>
                    <a:pt x="6309624" y="2108726"/>
                    <a:pt x="6298258" y="2093022"/>
                    <a:pt x="6288462" y="2076272"/>
                  </a:cubicBezTo>
                  <a:close/>
                  <a:moveTo>
                    <a:pt x="5243676" y="2076272"/>
                  </a:moveTo>
                  <a:cubicBezTo>
                    <a:pt x="5233880" y="2092947"/>
                    <a:pt x="5222589" y="2108726"/>
                    <a:pt x="5210026" y="2123456"/>
                  </a:cubicBezTo>
                  <a:cubicBezTo>
                    <a:pt x="5231562" y="2141628"/>
                    <a:pt x="5255714" y="2156658"/>
                    <a:pt x="5281513" y="2167650"/>
                  </a:cubicBezTo>
                  <a:cubicBezTo>
                    <a:pt x="5292056" y="2141552"/>
                    <a:pt x="5298562" y="2113885"/>
                    <a:pt x="5300880" y="2085919"/>
                  </a:cubicBezTo>
                  <a:cubicBezTo>
                    <a:pt x="5281513" y="2084348"/>
                    <a:pt x="5262370" y="2081208"/>
                    <a:pt x="5243676" y="2076272"/>
                  </a:cubicBezTo>
                  <a:close/>
                  <a:moveTo>
                    <a:pt x="5105638" y="2076272"/>
                  </a:moveTo>
                  <a:cubicBezTo>
                    <a:pt x="5086792" y="2081132"/>
                    <a:pt x="5067650" y="2084273"/>
                    <a:pt x="5048433" y="2085843"/>
                  </a:cubicBezTo>
                  <a:cubicBezTo>
                    <a:pt x="5050750" y="2113885"/>
                    <a:pt x="5057256" y="2141552"/>
                    <a:pt x="5067800" y="2167575"/>
                  </a:cubicBezTo>
                  <a:cubicBezTo>
                    <a:pt x="5093598" y="2156583"/>
                    <a:pt x="5117751" y="2141628"/>
                    <a:pt x="5139286" y="2123531"/>
                  </a:cubicBezTo>
                  <a:cubicBezTo>
                    <a:pt x="5126724" y="2108800"/>
                    <a:pt x="5115432" y="2093022"/>
                    <a:pt x="5105638" y="2076272"/>
                  </a:cubicBezTo>
                  <a:close/>
                  <a:moveTo>
                    <a:pt x="4060776" y="2076272"/>
                  </a:moveTo>
                  <a:cubicBezTo>
                    <a:pt x="4050980" y="2092947"/>
                    <a:pt x="4039688" y="2108726"/>
                    <a:pt x="4027126" y="2123456"/>
                  </a:cubicBezTo>
                  <a:cubicBezTo>
                    <a:pt x="4048587" y="2141628"/>
                    <a:pt x="4072740" y="2156583"/>
                    <a:pt x="4098613" y="2167575"/>
                  </a:cubicBezTo>
                  <a:cubicBezTo>
                    <a:pt x="4109082" y="2141628"/>
                    <a:pt x="4115587" y="2113885"/>
                    <a:pt x="4117980" y="2085843"/>
                  </a:cubicBezTo>
                  <a:cubicBezTo>
                    <a:pt x="4098613" y="2084348"/>
                    <a:pt x="4079470" y="2081208"/>
                    <a:pt x="4060776" y="2076272"/>
                  </a:cubicBezTo>
                  <a:close/>
                  <a:moveTo>
                    <a:pt x="3922737" y="2076272"/>
                  </a:moveTo>
                  <a:cubicBezTo>
                    <a:pt x="3903968" y="2081132"/>
                    <a:pt x="3884824" y="2084273"/>
                    <a:pt x="3865532" y="2085843"/>
                  </a:cubicBezTo>
                  <a:cubicBezTo>
                    <a:pt x="3867851" y="2113885"/>
                    <a:pt x="3874431" y="2141552"/>
                    <a:pt x="3884899" y="2167575"/>
                  </a:cubicBezTo>
                  <a:cubicBezTo>
                    <a:pt x="3910698" y="2156583"/>
                    <a:pt x="3934850" y="2141628"/>
                    <a:pt x="3956386" y="2123531"/>
                  </a:cubicBezTo>
                  <a:cubicBezTo>
                    <a:pt x="3943824" y="2108800"/>
                    <a:pt x="3932533" y="2093022"/>
                    <a:pt x="3922737" y="2076272"/>
                  </a:cubicBezTo>
                  <a:close/>
                  <a:moveTo>
                    <a:pt x="2877875" y="2076272"/>
                  </a:moveTo>
                  <a:cubicBezTo>
                    <a:pt x="2868079" y="2092947"/>
                    <a:pt x="2856788" y="2108650"/>
                    <a:pt x="2844225" y="2123456"/>
                  </a:cubicBezTo>
                  <a:cubicBezTo>
                    <a:pt x="2865686" y="2141628"/>
                    <a:pt x="2889840" y="2156583"/>
                    <a:pt x="2915712" y="2167575"/>
                  </a:cubicBezTo>
                  <a:cubicBezTo>
                    <a:pt x="2926181" y="2141628"/>
                    <a:pt x="2932687" y="2113960"/>
                    <a:pt x="2935080" y="2085843"/>
                  </a:cubicBezTo>
                  <a:cubicBezTo>
                    <a:pt x="2915712" y="2084348"/>
                    <a:pt x="2896569" y="2081208"/>
                    <a:pt x="2877875" y="2076272"/>
                  </a:cubicBezTo>
                  <a:close/>
                  <a:moveTo>
                    <a:pt x="2739762" y="2076272"/>
                  </a:moveTo>
                  <a:cubicBezTo>
                    <a:pt x="2720992" y="2081208"/>
                    <a:pt x="2701924" y="2084273"/>
                    <a:pt x="2682632" y="2085843"/>
                  </a:cubicBezTo>
                  <a:cubicBezTo>
                    <a:pt x="2684950" y="2113960"/>
                    <a:pt x="2691531" y="2141628"/>
                    <a:pt x="2701999" y="2167575"/>
                  </a:cubicBezTo>
                  <a:cubicBezTo>
                    <a:pt x="2727797" y="2156583"/>
                    <a:pt x="2751950" y="2141628"/>
                    <a:pt x="2773486" y="2123531"/>
                  </a:cubicBezTo>
                  <a:cubicBezTo>
                    <a:pt x="2760924" y="2108726"/>
                    <a:pt x="2749558" y="2093022"/>
                    <a:pt x="2739762" y="2076272"/>
                  </a:cubicBezTo>
                  <a:close/>
                  <a:moveTo>
                    <a:pt x="1694900" y="2076272"/>
                  </a:moveTo>
                  <a:cubicBezTo>
                    <a:pt x="1685104" y="2093022"/>
                    <a:pt x="1673813" y="2108726"/>
                    <a:pt x="1661250" y="2123456"/>
                  </a:cubicBezTo>
                  <a:cubicBezTo>
                    <a:pt x="1682786" y="2141702"/>
                    <a:pt x="1706939" y="2156658"/>
                    <a:pt x="1732812" y="2167650"/>
                  </a:cubicBezTo>
                  <a:cubicBezTo>
                    <a:pt x="1743281" y="2141702"/>
                    <a:pt x="1749786" y="2113960"/>
                    <a:pt x="1752179" y="2085919"/>
                  </a:cubicBezTo>
                  <a:cubicBezTo>
                    <a:pt x="1732812" y="2084348"/>
                    <a:pt x="1713669" y="2081208"/>
                    <a:pt x="1694900" y="2076272"/>
                  </a:cubicBezTo>
                  <a:close/>
                  <a:moveTo>
                    <a:pt x="1556861" y="2076272"/>
                  </a:moveTo>
                  <a:cubicBezTo>
                    <a:pt x="1538017" y="2081208"/>
                    <a:pt x="1518949" y="2084273"/>
                    <a:pt x="1499657" y="2085843"/>
                  </a:cubicBezTo>
                  <a:cubicBezTo>
                    <a:pt x="1501975" y="2113810"/>
                    <a:pt x="1508480" y="2141478"/>
                    <a:pt x="1519024" y="2167575"/>
                  </a:cubicBezTo>
                  <a:cubicBezTo>
                    <a:pt x="1544897" y="2156583"/>
                    <a:pt x="1569050" y="2141628"/>
                    <a:pt x="1590511" y="2123531"/>
                  </a:cubicBezTo>
                  <a:cubicBezTo>
                    <a:pt x="1577949" y="2108726"/>
                    <a:pt x="1566657" y="2093022"/>
                    <a:pt x="1556861" y="2076272"/>
                  </a:cubicBezTo>
                  <a:close/>
                  <a:moveTo>
                    <a:pt x="512000" y="2076272"/>
                  </a:moveTo>
                  <a:cubicBezTo>
                    <a:pt x="502204" y="2092947"/>
                    <a:pt x="490912" y="2108726"/>
                    <a:pt x="478350" y="2123456"/>
                  </a:cubicBezTo>
                  <a:cubicBezTo>
                    <a:pt x="499886" y="2141628"/>
                    <a:pt x="524039" y="2156583"/>
                    <a:pt x="549837" y="2167575"/>
                  </a:cubicBezTo>
                  <a:cubicBezTo>
                    <a:pt x="560381" y="2141552"/>
                    <a:pt x="566886" y="2113885"/>
                    <a:pt x="569204" y="2085919"/>
                  </a:cubicBezTo>
                  <a:cubicBezTo>
                    <a:pt x="549837" y="2084348"/>
                    <a:pt x="530694" y="2081208"/>
                    <a:pt x="512000" y="2076272"/>
                  </a:cubicBezTo>
                  <a:close/>
                  <a:moveTo>
                    <a:pt x="373961" y="2076272"/>
                  </a:moveTo>
                  <a:cubicBezTo>
                    <a:pt x="355117" y="2081132"/>
                    <a:pt x="335974" y="2084273"/>
                    <a:pt x="316756" y="2085843"/>
                  </a:cubicBezTo>
                  <a:cubicBezTo>
                    <a:pt x="319075" y="2113885"/>
                    <a:pt x="325581" y="2141628"/>
                    <a:pt x="336124" y="2167650"/>
                  </a:cubicBezTo>
                  <a:cubicBezTo>
                    <a:pt x="361922" y="2156658"/>
                    <a:pt x="386075" y="2141702"/>
                    <a:pt x="407611" y="2123531"/>
                  </a:cubicBezTo>
                  <a:cubicBezTo>
                    <a:pt x="395048" y="2108800"/>
                    <a:pt x="383757" y="2093022"/>
                    <a:pt x="373961" y="2076272"/>
                  </a:cubicBezTo>
                  <a:close/>
                  <a:moveTo>
                    <a:pt x="6084171" y="2064307"/>
                  </a:moveTo>
                  <a:cubicBezTo>
                    <a:pt x="6079684" y="2084348"/>
                    <a:pt x="6077367" y="2104912"/>
                    <a:pt x="6077367" y="2125849"/>
                  </a:cubicBezTo>
                  <a:cubicBezTo>
                    <a:pt x="6077367" y="2145515"/>
                    <a:pt x="6079386" y="2164958"/>
                    <a:pt x="6083348" y="2183726"/>
                  </a:cubicBezTo>
                  <a:cubicBezTo>
                    <a:pt x="6102193" y="2187690"/>
                    <a:pt x="6121634" y="2189709"/>
                    <a:pt x="6141376" y="2189709"/>
                  </a:cubicBezTo>
                  <a:cubicBezTo>
                    <a:pt x="6162313" y="2189709"/>
                    <a:pt x="6182877" y="2187466"/>
                    <a:pt x="6202843" y="2182904"/>
                  </a:cubicBezTo>
                  <a:cubicBezTo>
                    <a:pt x="6190804" y="2152096"/>
                    <a:pt x="6183326" y="2119344"/>
                    <a:pt x="6180933" y="2086142"/>
                  </a:cubicBezTo>
                  <a:cubicBezTo>
                    <a:pt x="6147807" y="2083824"/>
                    <a:pt x="6115054" y="2076346"/>
                    <a:pt x="6084171" y="2064307"/>
                  </a:cubicBezTo>
                  <a:close/>
                  <a:moveTo>
                    <a:pt x="5447967" y="2064307"/>
                  </a:moveTo>
                  <a:cubicBezTo>
                    <a:pt x="5417158" y="2076346"/>
                    <a:pt x="5384406" y="2083824"/>
                    <a:pt x="5351206" y="2086217"/>
                  </a:cubicBezTo>
                  <a:cubicBezTo>
                    <a:pt x="5348888" y="2119269"/>
                    <a:pt x="5341410" y="2152021"/>
                    <a:pt x="5329370" y="2182904"/>
                  </a:cubicBezTo>
                  <a:cubicBezTo>
                    <a:pt x="5349411" y="2187391"/>
                    <a:pt x="5369975" y="2189709"/>
                    <a:pt x="5390912" y="2189709"/>
                  </a:cubicBezTo>
                  <a:cubicBezTo>
                    <a:pt x="5410578" y="2189709"/>
                    <a:pt x="5430020" y="2187765"/>
                    <a:pt x="5448790" y="2183802"/>
                  </a:cubicBezTo>
                  <a:cubicBezTo>
                    <a:pt x="5452752" y="2165033"/>
                    <a:pt x="5454772" y="2145515"/>
                    <a:pt x="5454772" y="2125849"/>
                  </a:cubicBezTo>
                  <a:cubicBezTo>
                    <a:pt x="5454772" y="2104986"/>
                    <a:pt x="5452454" y="2084348"/>
                    <a:pt x="5447967" y="2064307"/>
                  </a:cubicBezTo>
                  <a:close/>
                  <a:moveTo>
                    <a:pt x="4901346" y="2064307"/>
                  </a:moveTo>
                  <a:cubicBezTo>
                    <a:pt x="4896860" y="2084348"/>
                    <a:pt x="4894541" y="2104912"/>
                    <a:pt x="4894466" y="2125849"/>
                  </a:cubicBezTo>
                  <a:cubicBezTo>
                    <a:pt x="4894466" y="2145515"/>
                    <a:pt x="4896486" y="2164958"/>
                    <a:pt x="4900448" y="2183726"/>
                  </a:cubicBezTo>
                  <a:cubicBezTo>
                    <a:pt x="4919292" y="2187690"/>
                    <a:pt x="4938659" y="2189709"/>
                    <a:pt x="4958400" y="2189709"/>
                  </a:cubicBezTo>
                  <a:cubicBezTo>
                    <a:pt x="4979338" y="2189709"/>
                    <a:pt x="4999902" y="2187391"/>
                    <a:pt x="5019943" y="2182904"/>
                  </a:cubicBezTo>
                  <a:cubicBezTo>
                    <a:pt x="5007904" y="2152021"/>
                    <a:pt x="5000500" y="2119344"/>
                    <a:pt x="4998108" y="2086142"/>
                  </a:cubicBezTo>
                  <a:cubicBezTo>
                    <a:pt x="4964981" y="2083824"/>
                    <a:pt x="4932229" y="2076346"/>
                    <a:pt x="4901346" y="2064307"/>
                  </a:cubicBezTo>
                  <a:close/>
                  <a:moveTo>
                    <a:pt x="4265067" y="2064307"/>
                  </a:moveTo>
                  <a:cubicBezTo>
                    <a:pt x="4234259" y="2076346"/>
                    <a:pt x="4201506" y="2083824"/>
                    <a:pt x="4168305" y="2086217"/>
                  </a:cubicBezTo>
                  <a:cubicBezTo>
                    <a:pt x="4165912" y="2119344"/>
                    <a:pt x="4158434" y="2152096"/>
                    <a:pt x="4146396" y="2182904"/>
                  </a:cubicBezTo>
                  <a:cubicBezTo>
                    <a:pt x="4166436" y="2187391"/>
                    <a:pt x="4187074" y="2189709"/>
                    <a:pt x="4208012" y="2189709"/>
                  </a:cubicBezTo>
                  <a:cubicBezTo>
                    <a:pt x="4227678" y="2189709"/>
                    <a:pt x="4247120" y="2187765"/>
                    <a:pt x="4265964" y="2183802"/>
                  </a:cubicBezTo>
                  <a:cubicBezTo>
                    <a:pt x="4269928" y="2165107"/>
                    <a:pt x="4271946" y="2145591"/>
                    <a:pt x="4271946" y="2125849"/>
                  </a:cubicBezTo>
                  <a:cubicBezTo>
                    <a:pt x="4271946" y="2110595"/>
                    <a:pt x="4270675" y="2095340"/>
                    <a:pt x="4268282" y="2080535"/>
                  </a:cubicBezTo>
                  <a:cubicBezTo>
                    <a:pt x="4267236" y="2074627"/>
                    <a:pt x="4266188" y="2069318"/>
                    <a:pt x="4265067" y="2064307"/>
                  </a:cubicBezTo>
                  <a:close/>
                  <a:moveTo>
                    <a:pt x="3718370" y="2064307"/>
                  </a:moveTo>
                  <a:cubicBezTo>
                    <a:pt x="3713884" y="2084422"/>
                    <a:pt x="3711491" y="2104986"/>
                    <a:pt x="3711491" y="2125849"/>
                  </a:cubicBezTo>
                  <a:cubicBezTo>
                    <a:pt x="3711491" y="2145366"/>
                    <a:pt x="3713510" y="2164808"/>
                    <a:pt x="3717548" y="2183726"/>
                  </a:cubicBezTo>
                  <a:cubicBezTo>
                    <a:pt x="3736318" y="2187690"/>
                    <a:pt x="3755759" y="2189709"/>
                    <a:pt x="3775501" y="2189709"/>
                  </a:cubicBezTo>
                  <a:cubicBezTo>
                    <a:pt x="3796438" y="2189709"/>
                    <a:pt x="3817002" y="2187391"/>
                    <a:pt x="3837042" y="2182904"/>
                  </a:cubicBezTo>
                  <a:cubicBezTo>
                    <a:pt x="3825003" y="2152096"/>
                    <a:pt x="3817525" y="2119344"/>
                    <a:pt x="3815132" y="2086142"/>
                  </a:cubicBezTo>
                  <a:cubicBezTo>
                    <a:pt x="3781931" y="2083824"/>
                    <a:pt x="3749254" y="2076346"/>
                    <a:pt x="3718370" y="2064307"/>
                  </a:cubicBezTo>
                  <a:close/>
                  <a:moveTo>
                    <a:pt x="3082166" y="2064307"/>
                  </a:moveTo>
                  <a:cubicBezTo>
                    <a:pt x="3051283" y="2076346"/>
                    <a:pt x="3018531" y="2083824"/>
                    <a:pt x="2985404" y="2086217"/>
                  </a:cubicBezTo>
                  <a:cubicBezTo>
                    <a:pt x="2983012" y="2119344"/>
                    <a:pt x="2975534" y="2152096"/>
                    <a:pt x="2963495" y="2182904"/>
                  </a:cubicBezTo>
                  <a:cubicBezTo>
                    <a:pt x="2983535" y="2187391"/>
                    <a:pt x="3004174" y="2189709"/>
                    <a:pt x="3025111" y="2189709"/>
                  </a:cubicBezTo>
                  <a:cubicBezTo>
                    <a:pt x="3044628" y="2189709"/>
                    <a:pt x="3064070" y="2187765"/>
                    <a:pt x="3082914" y="2183802"/>
                  </a:cubicBezTo>
                  <a:cubicBezTo>
                    <a:pt x="3086952" y="2164808"/>
                    <a:pt x="3088971" y="2145366"/>
                    <a:pt x="3088971" y="2125849"/>
                  </a:cubicBezTo>
                  <a:cubicBezTo>
                    <a:pt x="3088971" y="2105061"/>
                    <a:pt x="3086653" y="2084422"/>
                    <a:pt x="3082166" y="2064307"/>
                  </a:cubicBezTo>
                  <a:close/>
                  <a:moveTo>
                    <a:pt x="2535470" y="2064307"/>
                  </a:moveTo>
                  <a:cubicBezTo>
                    <a:pt x="2530984" y="2084422"/>
                    <a:pt x="2528591" y="2105061"/>
                    <a:pt x="2528591" y="2125849"/>
                  </a:cubicBezTo>
                  <a:cubicBezTo>
                    <a:pt x="2528591" y="2145515"/>
                    <a:pt x="2530610" y="2164958"/>
                    <a:pt x="2534573" y="2183726"/>
                  </a:cubicBezTo>
                  <a:cubicBezTo>
                    <a:pt x="2553417" y="2187690"/>
                    <a:pt x="2572859" y="2189709"/>
                    <a:pt x="2592600" y="2189709"/>
                  </a:cubicBezTo>
                  <a:cubicBezTo>
                    <a:pt x="2613538" y="2189709"/>
                    <a:pt x="2634102" y="2187391"/>
                    <a:pt x="2654142" y="2182904"/>
                  </a:cubicBezTo>
                  <a:cubicBezTo>
                    <a:pt x="2642102" y="2152096"/>
                    <a:pt x="2634625" y="2119344"/>
                    <a:pt x="2632232" y="2086142"/>
                  </a:cubicBezTo>
                  <a:cubicBezTo>
                    <a:pt x="2599106" y="2083824"/>
                    <a:pt x="2566353" y="2076346"/>
                    <a:pt x="2535470" y="2064307"/>
                  </a:cubicBezTo>
                  <a:close/>
                  <a:moveTo>
                    <a:pt x="1899266" y="2064307"/>
                  </a:moveTo>
                  <a:cubicBezTo>
                    <a:pt x="1868383" y="2076346"/>
                    <a:pt x="1835631" y="2083824"/>
                    <a:pt x="1802504" y="2086217"/>
                  </a:cubicBezTo>
                  <a:cubicBezTo>
                    <a:pt x="1800111" y="2119344"/>
                    <a:pt x="1792634" y="2152096"/>
                    <a:pt x="1780595" y="2182904"/>
                  </a:cubicBezTo>
                  <a:cubicBezTo>
                    <a:pt x="1800635" y="2187391"/>
                    <a:pt x="1821199" y="2189709"/>
                    <a:pt x="1842136" y="2189709"/>
                  </a:cubicBezTo>
                  <a:cubicBezTo>
                    <a:pt x="1861803" y="2189709"/>
                    <a:pt x="1881245" y="2187765"/>
                    <a:pt x="1900089" y="2183802"/>
                  </a:cubicBezTo>
                  <a:cubicBezTo>
                    <a:pt x="1904052" y="2164958"/>
                    <a:pt x="1906070" y="2145515"/>
                    <a:pt x="1906070" y="2125849"/>
                  </a:cubicBezTo>
                  <a:cubicBezTo>
                    <a:pt x="1906070" y="2104986"/>
                    <a:pt x="1903753" y="2084348"/>
                    <a:pt x="1899266" y="2064307"/>
                  </a:cubicBezTo>
                  <a:close/>
                  <a:moveTo>
                    <a:pt x="1352570" y="2064307"/>
                  </a:moveTo>
                  <a:cubicBezTo>
                    <a:pt x="1348083" y="2084348"/>
                    <a:pt x="1345765" y="2104912"/>
                    <a:pt x="1345765" y="2125849"/>
                  </a:cubicBezTo>
                  <a:cubicBezTo>
                    <a:pt x="1345765" y="2145515"/>
                    <a:pt x="1347784" y="2164958"/>
                    <a:pt x="1351747" y="2183726"/>
                  </a:cubicBezTo>
                  <a:cubicBezTo>
                    <a:pt x="1370591" y="2187690"/>
                    <a:pt x="1390033" y="2189709"/>
                    <a:pt x="1409774" y="2189709"/>
                  </a:cubicBezTo>
                  <a:cubicBezTo>
                    <a:pt x="1430637" y="2189709"/>
                    <a:pt x="1451201" y="2187391"/>
                    <a:pt x="1471242" y="2182904"/>
                  </a:cubicBezTo>
                  <a:cubicBezTo>
                    <a:pt x="1459127" y="2152021"/>
                    <a:pt x="1451725" y="2119269"/>
                    <a:pt x="1449332" y="2086142"/>
                  </a:cubicBezTo>
                  <a:cubicBezTo>
                    <a:pt x="1416206" y="2083824"/>
                    <a:pt x="1383453" y="2076346"/>
                    <a:pt x="1352570" y="2064307"/>
                  </a:cubicBezTo>
                  <a:close/>
                  <a:moveTo>
                    <a:pt x="716291" y="2064307"/>
                  </a:moveTo>
                  <a:cubicBezTo>
                    <a:pt x="685408" y="2076346"/>
                    <a:pt x="652656" y="2083824"/>
                    <a:pt x="619529" y="2086217"/>
                  </a:cubicBezTo>
                  <a:cubicBezTo>
                    <a:pt x="617212" y="2119269"/>
                    <a:pt x="609734" y="2152021"/>
                    <a:pt x="597620" y="2182979"/>
                  </a:cubicBezTo>
                  <a:cubicBezTo>
                    <a:pt x="617585" y="2187466"/>
                    <a:pt x="638224" y="2189784"/>
                    <a:pt x="659161" y="2189784"/>
                  </a:cubicBezTo>
                  <a:cubicBezTo>
                    <a:pt x="678828" y="2189784"/>
                    <a:pt x="698269" y="2187765"/>
                    <a:pt x="717114" y="2183802"/>
                  </a:cubicBezTo>
                  <a:cubicBezTo>
                    <a:pt x="721077" y="2165107"/>
                    <a:pt x="723096" y="2145591"/>
                    <a:pt x="723096" y="2125849"/>
                  </a:cubicBezTo>
                  <a:cubicBezTo>
                    <a:pt x="723096" y="2105061"/>
                    <a:pt x="720778" y="2084498"/>
                    <a:pt x="716291" y="2064307"/>
                  </a:cubicBezTo>
                  <a:close/>
                  <a:moveTo>
                    <a:pt x="169595" y="2064307"/>
                  </a:moveTo>
                  <a:cubicBezTo>
                    <a:pt x="165108" y="2084348"/>
                    <a:pt x="162791" y="2104912"/>
                    <a:pt x="162791" y="2125849"/>
                  </a:cubicBezTo>
                  <a:cubicBezTo>
                    <a:pt x="162791" y="2145515"/>
                    <a:pt x="164809" y="2164958"/>
                    <a:pt x="168772" y="2183726"/>
                  </a:cubicBezTo>
                  <a:cubicBezTo>
                    <a:pt x="187541" y="2187690"/>
                    <a:pt x="206984" y="2189709"/>
                    <a:pt x="226725" y="2189709"/>
                  </a:cubicBezTo>
                  <a:cubicBezTo>
                    <a:pt x="247662" y="2189709"/>
                    <a:pt x="268226" y="2187391"/>
                    <a:pt x="288192" y="2182904"/>
                  </a:cubicBezTo>
                  <a:cubicBezTo>
                    <a:pt x="276152" y="2152021"/>
                    <a:pt x="268750" y="2119344"/>
                    <a:pt x="266357" y="2086142"/>
                  </a:cubicBezTo>
                  <a:cubicBezTo>
                    <a:pt x="233230" y="2083824"/>
                    <a:pt x="200478" y="2076346"/>
                    <a:pt x="169595" y="2064307"/>
                  </a:cubicBezTo>
                  <a:close/>
                  <a:moveTo>
                    <a:pt x="3225962" y="1954908"/>
                  </a:moveTo>
                  <a:cubicBezTo>
                    <a:pt x="3216616" y="1967322"/>
                    <a:pt x="3206446" y="1979211"/>
                    <a:pt x="3195379" y="1990278"/>
                  </a:cubicBezTo>
                  <a:cubicBezTo>
                    <a:pt x="3175188" y="2010393"/>
                    <a:pt x="3152756" y="2027742"/>
                    <a:pt x="3128453" y="2041949"/>
                  </a:cubicBezTo>
                  <a:cubicBezTo>
                    <a:pt x="3135632" y="2069318"/>
                    <a:pt x="3139221" y="2097434"/>
                    <a:pt x="3139221" y="2125849"/>
                  </a:cubicBezTo>
                  <a:cubicBezTo>
                    <a:pt x="3139221" y="2140805"/>
                    <a:pt x="3138100" y="2155686"/>
                    <a:pt x="3136081" y="2170491"/>
                  </a:cubicBezTo>
                  <a:cubicBezTo>
                    <a:pt x="3179825" y="2164135"/>
                    <a:pt x="3225140" y="2166378"/>
                    <a:pt x="3267838" y="2177745"/>
                  </a:cubicBezTo>
                  <a:cubicBezTo>
                    <a:pt x="3275316" y="2164958"/>
                    <a:pt x="3283616" y="2152695"/>
                    <a:pt x="3292738" y="2141029"/>
                  </a:cubicBezTo>
                  <a:cubicBezTo>
                    <a:pt x="3292738" y="2141029"/>
                    <a:pt x="3292814" y="2140954"/>
                    <a:pt x="3292814" y="2140954"/>
                  </a:cubicBezTo>
                  <a:cubicBezTo>
                    <a:pt x="3293412" y="2140207"/>
                    <a:pt x="3294085" y="2139458"/>
                    <a:pt x="3294683" y="2138711"/>
                  </a:cubicBezTo>
                  <a:cubicBezTo>
                    <a:pt x="3299543" y="2132654"/>
                    <a:pt x="3304254" y="2127120"/>
                    <a:pt x="3309040" y="2121886"/>
                  </a:cubicBezTo>
                  <a:cubicBezTo>
                    <a:pt x="3309414" y="2121512"/>
                    <a:pt x="3309714" y="2121138"/>
                    <a:pt x="3310088" y="2120764"/>
                  </a:cubicBezTo>
                  <a:cubicBezTo>
                    <a:pt x="3310088" y="2120764"/>
                    <a:pt x="3310162" y="2120690"/>
                    <a:pt x="3310162" y="2120690"/>
                  </a:cubicBezTo>
                  <a:cubicBezTo>
                    <a:pt x="3310162" y="2120615"/>
                    <a:pt x="3310162" y="2120615"/>
                    <a:pt x="3310162" y="2120615"/>
                  </a:cubicBezTo>
                  <a:cubicBezTo>
                    <a:pt x="3313004" y="2117474"/>
                    <a:pt x="3316219" y="2114184"/>
                    <a:pt x="3319509" y="2110894"/>
                  </a:cubicBezTo>
                  <a:cubicBezTo>
                    <a:pt x="3319883" y="2110520"/>
                    <a:pt x="3320332" y="2110146"/>
                    <a:pt x="3320706" y="2109772"/>
                  </a:cubicBezTo>
                  <a:cubicBezTo>
                    <a:pt x="3330800" y="2099752"/>
                    <a:pt x="3341494" y="2090330"/>
                    <a:pt x="3352784" y="2081730"/>
                  </a:cubicBezTo>
                  <a:cubicBezTo>
                    <a:pt x="3350467" y="2079712"/>
                    <a:pt x="3348224" y="2077618"/>
                    <a:pt x="3345906" y="2075375"/>
                  </a:cubicBezTo>
                  <a:cubicBezTo>
                    <a:pt x="3330650" y="2060270"/>
                    <a:pt x="3312854" y="2035444"/>
                    <a:pt x="3307320" y="1998728"/>
                  </a:cubicBezTo>
                  <a:cubicBezTo>
                    <a:pt x="3270680" y="1993270"/>
                    <a:pt x="3245854" y="1975398"/>
                    <a:pt x="3230674" y="1960068"/>
                  </a:cubicBezTo>
                  <a:cubicBezTo>
                    <a:pt x="3229403" y="1958797"/>
                    <a:pt x="3228281" y="1957600"/>
                    <a:pt x="3227234" y="1956404"/>
                  </a:cubicBezTo>
                  <a:cubicBezTo>
                    <a:pt x="3227234" y="1956404"/>
                    <a:pt x="3227159" y="1956329"/>
                    <a:pt x="3227159" y="1956329"/>
                  </a:cubicBezTo>
                  <a:cubicBezTo>
                    <a:pt x="3227159" y="1956255"/>
                    <a:pt x="3227084" y="1956180"/>
                    <a:pt x="3227010" y="1956105"/>
                  </a:cubicBezTo>
                  <a:cubicBezTo>
                    <a:pt x="3226935" y="1956030"/>
                    <a:pt x="3226860" y="1955881"/>
                    <a:pt x="3226785" y="1955806"/>
                  </a:cubicBezTo>
                  <a:cubicBezTo>
                    <a:pt x="3226486" y="1955506"/>
                    <a:pt x="3226262" y="1955207"/>
                    <a:pt x="3225962" y="1954908"/>
                  </a:cubicBezTo>
                  <a:close/>
                  <a:moveTo>
                    <a:pt x="5591764" y="1954834"/>
                  </a:moveTo>
                  <a:cubicBezTo>
                    <a:pt x="5582416" y="1967322"/>
                    <a:pt x="5572247" y="1979211"/>
                    <a:pt x="5561179" y="1990278"/>
                  </a:cubicBezTo>
                  <a:cubicBezTo>
                    <a:pt x="5541064" y="2010393"/>
                    <a:pt x="5518631" y="2027667"/>
                    <a:pt x="5494254" y="2041949"/>
                  </a:cubicBezTo>
                  <a:cubicBezTo>
                    <a:pt x="5501358" y="2069168"/>
                    <a:pt x="5504948" y="2097359"/>
                    <a:pt x="5504948" y="2125849"/>
                  </a:cubicBezTo>
                  <a:cubicBezTo>
                    <a:pt x="5504948" y="2140879"/>
                    <a:pt x="5503900" y="2155760"/>
                    <a:pt x="5501881" y="2170491"/>
                  </a:cubicBezTo>
                  <a:cubicBezTo>
                    <a:pt x="5545776" y="2164135"/>
                    <a:pt x="5591090" y="2166454"/>
                    <a:pt x="5633788" y="2177670"/>
                  </a:cubicBezTo>
                  <a:cubicBezTo>
                    <a:pt x="5647996" y="2153367"/>
                    <a:pt x="5665344" y="2130934"/>
                    <a:pt x="5685460" y="2110819"/>
                  </a:cubicBezTo>
                  <a:cubicBezTo>
                    <a:pt x="5695854" y="2100350"/>
                    <a:pt x="5706995" y="2090629"/>
                    <a:pt x="5718735" y="2081656"/>
                  </a:cubicBezTo>
                  <a:cubicBezTo>
                    <a:pt x="5716492" y="2079637"/>
                    <a:pt x="5714174" y="2077543"/>
                    <a:pt x="5711856" y="2075300"/>
                  </a:cubicBezTo>
                  <a:cubicBezTo>
                    <a:pt x="5696526" y="2060195"/>
                    <a:pt x="5678730" y="2035369"/>
                    <a:pt x="5673196" y="1998654"/>
                  </a:cubicBezTo>
                  <a:cubicBezTo>
                    <a:pt x="5636556" y="1993120"/>
                    <a:pt x="5611730" y="1975323"/>
                    <a:pt x="5596550" y="1959993"/>
                  </a:cubicBezTo>
                  <a:cubicBezTo>
                    <a:pt x="5594829" y="1958274"/>
                    <a:pt x="5593334" y="1956554"/>
                    <a:pt x="5591764" y="1954834"/>
                  </a:cubicBezTo>
                  <a:close/>
                  <a:moveTo>
                    <a:pt x="4408938" y="1954834"/>
                  </a:moveTo>
                  <a:cubicBezTo>
                    <a:pt x="4399516" y="1967322"/>
                    <a:pt x="4389346" y="1979211"/>
                    <a:pt x="4378205" y="1990278"/>
                  </a:cubicBezTo>
                  <a:cubicBezTo>
                    <a:pt x="4358090" y="2010393"/>
                    <a:pt x="4335657" y="2027742"/>
                    <a:pt x="4311354" y="2041949"/>
                  </a:cubicBezTo>
                  <a:cubicBezTo>
                    <a:pt x="4311728" y="2043594"/>
                    <a:pt x="4312176" y="2045165"/>
                    <a:pt x="4312550" y="2046810"/>
                  </a:cubicBezTo>
                  <a:cubicBezTo>
                    <a:pt x="4314644" y="2055409"/>
                    <a:pt x="4316438" y="2064158"/>
                    <a:pt x="4317785" y="2072608"/>
                  </a:cubicBezTo>
                  <a:cubicBezTo>
                    <a:pt x="4320626" y="2090105"/>
                    <a:pt x="4322047" y="2107977"/>
                    <a:pt x="4322047" y="2125849"/>
                  </a:cubicBezTo>
                  <a:cubicBezTo>
                    <a:pt x="4322047" y="2140879"/>
                    <a:pt x="4321000" y="2155760"/>
                    <a:pt x="4318981" y="2170491"/>
                  </a:cubicBezTo>
                  <a:cubicBezTo>
                    <a:pt x="4362875" y="2164135"/>
                    <a:pt x="4408116" y="2166454"/>
                    <a:pt x="4450888" y="2177521"/>
                  </a:cubicBezTo>
                  <a:cubicBezTo>
                    <a:pt x="4465021" y="2153293"/>
                    <a:pt x="4482369" y="2130860"/>
                    <a:pt x="4502560" y="2110669"/>
                  </a:cubicBezTo>
                  <a:cubicBezTo>
                    <a:pt x="4512953" y="2100275"/>
                    <a:pt x="4524094" y="2090554"/>
                    <a:pt x="4535835" y="2081581"/>
                  </a:cubicBezTo>
                  <a:cubicBezTo>
                    <a:pt x="4533592" y="2079637"/>
                    <a:pt x="4531273" y="2077543"/>
                    <a:pt x="4528956" y="2075300"/>
                  </a:cubicBezTo>
                  <a:cubicBezTo>
                    <a:pt x="4513626" y="2060120"/>
                    <a:pt x="4495829" y="2035294"/>
                    <a:pt x="4490370" y="1998654"/>
                  </a:cubicBezTo>
                  <a:cubicBezTo>
                    <a:pt x="4453730" y="1993120"/>
                    <a:pt x="4428904" y="1975323"/>
                    <a:pt x="4413724" y="1959993"/>
                  </a:cubicBezTo>
                  <a:cubicBezTo>
                    <a:pt x="4412004" y="1958274"/>
                    <a:pt x="4410508" y="1956554"/>
                    <a:pt x="4408938" y="1954834"/>
                  </a:cubicBezTo>
                  <a:close/>
                  <a:moveTo>
                    <a:pt x="2042988" y="1954834"/>
                  </a:moveTo>
                  <a:cubicBezTo>
                    <a:pt x="2033641" y="1967322"/>
                    <a:pt x="2023471" y="1979211"/>
                    <a:pt x="2012404" y="1990278"/>
                  </a:cubicBezTo>
                  <a:cubicBezTo>
                    <a:pt x="1992214" y="2010393"/>
                    <a:pt x="1969781" y="2027742"/>
                    <a:pt x="1945478" y="2041949"/>
                  </a:cubicBezTo>
                  <a:cubicBezTo>
                    <a:pt x="1952582" y="2069243"/>
                    <a:pt x="1956171" y="2097359"/>
                    <a:pt x="1956171" y="2125849"/>
                  </a:cubicBezTo>
                  <a:cubicBezTo>
                    <a:pt x="1956171" y="2140879"/>
                    <a:pt x="1955125" y="2155760"/>
                    <a:pt x="1953106" y="2170491"/>
                  </a:cubicBezTo>
                  <a:cubicBezTo>
                    <a:pt x="1997000" y="2164135"/>
                    <a:pt x="2042315" y="2166454"/>
                    <a:pt x="2085013" y="2177670"/>
                  </a:cubicBezTo>
                  <a:cubicBezTo>
                    <a:pt x="2099220" y="2153367"/>
                    <a:pt x="2116568" y="2130934"/>
                    <a:pt x="2136684" y="2110819"/>
                  </a:cubicBezTo>
                  <a:cubicBezTo>
                    <a:pt x="2147077" y="2100350"/>
                    <a:pt x="2158219" y="2090629"/>
                    <a:pt x="2169960" y="2081656"/>
                  </a:cubicBezTo>
                  <a:cubicBezTo>
                    <a:pt x="2167716" y="2079637"/>
                    <a:pt x="2165398" y="2077543"/>
                    <a:pt x="2163080" y="2075300"/>
                  </a:cubicBezTo>
                  <a:cubicBezTo>
                    <a:pt x="2147751" y="2060195"/>
                    <a:pt x="2129954" y="2035369"/>
                    <a:pt x="2124420" y="1998654"/>
                  </a:cubicBezTo>
                  <a:cubicBezTo>
                    <a:pt x="2087779" y="1993120"/>
                    <a:pt x="2062953" y="1975323"/>
                    <a:pt x="2047773" y="1959993"/>
                  </a:cubicBezTo>
                  <a:cubicBezTo>
                    <a:pt x="2046053" y="1958274"/>
                    <a:pt x="2044558" y="1956554"/>
                    <a:pt x="2042988" y="1954834"/>
                  </a:cubicBezTo>
                  <a:close/>
                  <a:moveTo>
                    <a:pt x="860088" y="1954834"/>
                  </a:moveTo>
                  <a:cubicBezTo>
                    <a:pt x="850740" y="1967322"/>
                    <a:pt x="840570" y="1979211"/>
                    <a:pt x="829503" y="1990278"/>
                  </a:cubicBezTo>
                  <a:cubicBezTo>
                    <a:pt x="809314" y="2010393"/>
                    <a:pt x="786881" y="2027742"/>
                    <a:pt x="762578" y="2041949"/>
                  </a:cubicBezTo>
                  <a:cubicBezTo>
                    <a:pt x="769682" y="2069318"/>
                    <a:pt x="773271" y="2097509"/>
                    <a:pt x="773271" y="2125849"/>
                  </a:cubicBezTo>
                  <a:cubicBezTo>
                    <a:pt x="773271" y="2140879"/>
                    <a:pt x="772224" y="2155760"/>
                    <a:pt x="770205" y="2170491"/>
                  </a:cubicBezTo>
                  <a:cubicBezTo>
                    <a:pt x="814100" y="2164135"/>
                    <a:pt x="859414" y="2166454"/>
                    <a:pt x="902038" y="2177521"/>
                  </a:cubicBezTo>
                  <a:cubicBezTo>
                    <a:pt x="916245" y="2153218"/>
                    <a:pt x="933593" y="2130785"/>
                    <a:pt x="953709" y="2110669"/>
                  </a:cubicBezTo>
                  <a:cubicBezTo>
                    <a:pt x="964102" y="2100275"/>
                    <a:pt x="975245" y="2090554"/>
                    <a:pt x="986985" y="2081581"/>
                  </a:cubicBezTo>
                  <a:cubicBezTo>
                    <a:pt x="984741" y="2079637"/>
                    <a:pt x="982423" y="2077543"/>
                    <a:pt x="980105" y="2075300"/>
                  </a:cubicBezTo>
                  <a:cubicBezTo>
                    <a:pt x="964776" y="2060120"/>
                    <a:pt x="946979" y="2035294"/>
                    <a:pt x="941520" y="1998654"/>
                  </a:cubicBezTo>
                  <a:cubicBezTo>
                    <a:pt x="904879" y="1993120"/>
                    <a:pt x="880053" y="1975323"/>
                    <a:pt x="864874" y="1959993"/>
                  </a:cubicBezTo>
                  <a:cubicBezTo>
                    <a:pt x="863154" y="1958274"/>
                    <a:pt x="861658" y="1956554"/>
                    <a:pt x="860088" y="1954834"/>
                  </a:cubicBezTo>
                  <a:close/>
                  <a:moveTo>
                    <a:pt x="5936860" y="1950123"/>
                  </a:moveTo>
                  <a:cubicBezTo>
                    <a:pt x="5934168" y="1953413"/>
                    <a:pt x="5931326" y="1956703"/>
                    <a:pt x="5928036" y="1960068"/>
                  </a:cubicBezTo>
                  <a:cubicBezTo>
                    <a:pt x="5912932" y="1975398"/>
                    <a:pt x="5888106" y="1993194"/>
                    <a:pt x="5851390" y="1998728"/>
                  </a:cubicBezTo>
                  <a:cubicBezTo>
                    <a:pt x="5845932" y="2035369"/>
                    <a:pt x="5828060" y="2060195"/>
                    <a:pt x="5812730" y="2075375"/>
                  </a:cubicBezTo>
                  <a:cubicBezTo>
                    <a:pt x="5811608" y="2076496"/>
                    <a:pt x="5810412" y="2077543"/>
                    <a:pt x="5809290" y="2078590"/>
                  </a:cubicBezTo>
                  <a:cubicBezTo>
                    <a:pt x="5822526" y="2088386"/>
                    <a:pt x="5835164" y="2099079"/>
                    <a:pt x="5846829" y="2110744"/>
                  </a:cubicBezTo>
                  <a:cubicBezTo>
                    <a:pt x="5866944" y="2130860"/>
                    <a:pt x="5884292" y="2153293"/>
                    <a:pt x="5898424" y="2177670"/>
                  </a:cubicBezTo>
                  <a:cubicBezTo>
                    <a:pt x="5941122" y="2166454"/>
                    <a:pt x="5986288" y="2164135"/>
                    <a:pt x="6030182" y="2170491"/>
                  </a:cubicBezTo>
                  <a:cubicBezTo>
                    <a:pt x="6028238" y="2155760"/>
                    <a:pt x="6027192" y="2140879"/>
                    <a:pt x="6027192" y="2125849"/>
                  </a:cubicBezTo>
                  <a:cubicBezTo>
                    <a:pt x="6027192" y="2097284"/>
                    <a:pt x="6030855" y="2069168"/>
                    <a:pt x="6037960" y="2041949"/>
                  </a:cubicBezTo>
                  <a:cubicBezTo>
                    <a:pt x="6013656" y="2027742"/>
                    <a:pt x="5991223" y="2010468"/>
                    <a:pt x="5971108" y="1990353"/>
                  </a:cubicBezTo>
                  <a:cubicBezTo>
                    <a:pt x="5958620" y="1977940"/>
                    <a:pt x="5947180" y="1964405"/>
                    <a:pt x="5936860" y="1950123"/>
                  </a:cubicBezTo>
                  <a:close/>
                  <a:moveTo>
                    <a:pt x="3571284" y="1950123"/>
                  </a:moveTo>
                  <a:cubicBezTo>
                    <a:pt x="3570760" y="1950721"/>
                    <a:pt x="3570312" y="1951244"/>
                    <a:pt x="3569863" y="1951843"/>
                  </a:cubicBezTo>
                  <a:cubicBezTo>
                    <a:pt x="3569639" y="1952142"/>
                    <a:pt x="3569415" y="1952366"/>
                    <a:pt x="3569190" y="1952665"/>
                  </a:cubicBezTo>
                  <a:cubicBezTo>
                    <a:pt x="3569116" y="1952740"/>
                    <a:pt x="3569116" y="1952740"/>
                    <a:pt x="3569040" y="1952814"/>
                  </a:cubicBezTo>
                  <a:cubicBezTo>
                    <a:pt x="3568966" y="1952890"/>
                    <a:pt x="3568891" y="1952964"/>
                    <a:pt x="3568816" y="1953039"/>
                  </a:cubicBezTo>
                  <a:cubicBezTo>
                    <a:pt x="3568368" y="1953488"/>
                    <a:pt x="3567919" y="1953936"/>
                    <a:pt x="3567545" y="1954385"/>
                  </a:cubicBezTo>
                  <a:cubicBezTo>
                    <a:pt x="3565974" y="1956180"/>
                    <a:pt x="3564330" y="1957975"/>
                    <a:pt x="3562535" y="1959844"/>
                  </a:cubicBezTo>
                  <a:cubicBezTo>
                    <a:pt x="3562311" y="1960068"/>
                    <a:pt x="3562086" y="1960218"/>
                    <a:pt x="3561862" y="1960442"/>
                  </a:cubicBezTo>
                  <a:cubicBezTo>
                    <a:pt x="3546458" y="1975847"/>
                    <a:pt x="3521781" y="1993270"/>
                    <a:pt x="3485589" y="1998728"/>
                  </a:cubicBezTo>
                  <a:cubicBezTo>
                    <a:pt x="3480355" y="2033349"/>
                    <a:pt x="3463605" y="2060045"/>
                    <a:pt x="3443490" y="2078665"/>
                  </a:cubicBezTo>
                  <a:cubicBezTo>
                    <a:pt x="3456725" y="2088461"/>
                    <a:pt x="3469288" y="2099079"/>
                    <a:pt x="3480953" y="2110744"/>
                  </a:cubicBezTo>
                  <a:cubicBezTo>
                    <a:pt x="3501218" y="2130934"/>
                    <a:pt x="3518566" y="2153442"/>
                    <a:pt x="3532774" y="2177745"/>
                  </a:cubicBezTo>
                  <a:cubicBezTo>
                    <a:pt x="3575472" y="2166528"/>
                    <a:pt x="3620562" y="2164210"/>
                    <a:pt x="3664531" y="2170566"/>
                  </a:cubicBezTo>
                  <a:cubicBezTo>
                    <a:pt x="3662512" y="2155835"/>
                    <a:pt x="3661465" y="2140879"/>
                    <a:pt x="3661465" y="2125924"/>
                  </a:cubicBezTo>
                  <a:cubicBezTo>
                    <a:pt x="3661465" y="2097434"/>
                    <a:pt x="3665055" y="2069318"/>
                    <a:pt x="3672233" y="2042024"/>
                  </a:cubicBezTo>
                  <a:cubicBezTo>
                    <a:pt x="3647930" y="2027816"/>
                    <a:pt x="3625423" y="2010468"/>
                    <a:pt x="3605308" y="1990353"/>
                  </a:cubicBezTo>
                  <a:cubicBezTo>
                    <a:pt x="3592820" y="1977865"/>
                    <a:pt x="3581603" y="1964331"/>
                    <a:pt x="3571284" y="1950123"/>
                  </a:cubicBezTo>
                  <a:close/>
                  <a:moveTo>
                    <a:pt x="2388159" y="1950123"/>
                  </a:moveTo>
                  <a:cubicBezTo>
                    <a:pt x="2385542" y="1953413"/>
                    <a:pt x="2382626" y="1956703"/>
                    <a:pt x="2379336" y="1960068"/>
                  </a:cubicBezTo>
                  <a:cubicBezTo>
                    <a:pt x="2364156" y="1975398"/>
                    <a:pt x="2339330" y="1993194"/>
                    <a:pt x="2302689" y="1998728"/>
                  </a:cubicBezTo>
                  <a:cubicBezTo>
                    <a:pt x="2297454" y="2033349"/>
                    <a:pt x="2280704" y="2060045"/>
                    <a:pt x="2260590" y="2078665"/>
                  </a:cubicBezTo>
                  <a:cubicBezTo>
                    <a:pt x="2273825" y="2088461"/>
                    <a:pt x="2286387" y="2099079"/>
                    <a:pt x="2298053" y="2110744"/>
                  </a:cubicBezTo>
                  <a:cubicBezTo>
                    <a:pt x="2318168" y="2130860"/>
                    <a:pt x="2335516" y="2153293"/>
                    <a:pt x="2349724" y="2177745"/>
                  </a:cubicBezTo>
                  <a:cubicBezTo>
                    <a:pt x="2392422" y="2166528"/>
                    <a:pt x="2437587" y="2164210"/>
                    <a:pt x="2481481" y="2170566"/>
                  </a:cubicBezTo>
                  <a:cubicBezTo>
                    <a:pt x="2479537" y="2155835"/>
                    <a:pt x="2478490" y="2140954"/>
                    <a:pt x="2478490" y="2125924"/>
                  </a:cubicBezTo>
                  <a:cubicBezTo>
                    <a:pt x="2478490" y="2097509"/>
                    <a:pt x="2482080" y="2069392"/>
                    <a:pt x="2489258" y="2042024"/>
                  </a:cubicBezTo>
                  <a:cubicBezTo>
                    <a:pt x="2464881" y="2027816"/>
                    <a:pt x="2442448" y="2010468"/>
                    <a:pt x="2422333" y="1990353"/>
                  </a:cubicBezTo>
                  <a:cubicBezTo>
                    <a:pt x="2409994" y="1978015"/>
                    <a:pt x="2398553" y="1964480"/>
                    <a:pt x="2388159" y="1950123"/>
                  </a:cubicBezTo>
                  <a:close/>
                  <a:moveTo>
                    <a:pt x="4754034" y="1950048"/>
                  </a:moveTo>
                  <a:cubicBezTo>
                    <a:pt x="4751417" y="1953264"/>
                    <a:pt x="4748502" y="1956628"/>
                    <a:pt x="4745211" y="1959993"/>
                  </a:cubicBezTo>
                  <a:cubicBezTo>
                    <a:pt x="4724348" y="1981081"/>
                    <a:pt x="4698176" y="1994167"/>
                    <a:pt x="4668564" y="1998654"/>
                  </a:cubicBezTo>
                  <a:cubicBezTo>
                    <a:pt x="4663031" y="2035294"/>
                    <a:pt x="4645309" y="2060120"/>
                    <a:pt x="4629980" y="2075300"/>
                  </a:cubicBezTo>
                  <a:cubicBezTo>
                    <a:pt x="4628782" y="2076422"/>
                    <a:pt x="4627662" y="2077543"/>
                    <a:pt x="4626464" y="2078590"/>
                  </a:cubicBezTo>
                  <a:cubicBezTo>
                    <a:pt x="4639626" y="2088386"/>
                    <a:pt x="4652188" y="2099004"/>
                    <a:pt x="4663928" y="2110669"/>
                  </a:cubicBezTo>
                  <a:cubicBezTo>
                    <a:pt x="4684043" y="2130860"/>
                    <a:pt x="4701392" y="2153293"/>
                    <a:pt x="4715525" y="2177670"/>
                  </a:cubicBezTo>
                  <a:cubicBezTo>
                    <a:pt x="4758223" y="2166454"/>
                    <a:pt x="4803313" y="2164135"/>
                    <a:pt x="4847282" y="2170491"/>
                  </a:cubicBezTo>
                  <a:cubicBezTo>
                    <a:pt x="4845338" y="2155760"/>
                    <a:pt x="4844291" y="2140879"/>
                    <a:pt x="4844291" y="2125849"/>
                  </a:cubicBezTo>
                  <a:cubicBezTo>
                    <a:pt x="4844291" y="2097284"/>
                    <a:pt x="4847956" y="2069168"/>
                    <a:pt x="4855058" y="2041949"/>
                  </a:cubicBezTo>
                  <a:cubicBezTo>
                    <a:pt x="4830831" y="2027742"/>
                    <a:pt x="4808398" y="2010468"/>
                    <a:pt x="4788134" y="1990278"/>
                  </a:cubicBezTo>
                  <a:cubicBezTo>
                    <a:pt x="4775645" y="1977790"/>
                    <a:pt x="4764354" y="1964256"/>
                    <a:pt x="4754034" y="1950048"/>
                  </a:cubicBezTo>
                  <a:close/>
                  <a:moveTo>
                    <a:pt x="1205334" y="1949973"/>
                  </a:moveTo>
                  <a:cubicBezTo>
                    <a:pt x="1202642" y="1953264"/>
                    <a:pt x="1199800" y="1956628"/>
                    <a:pt x="1196435" y="1959993"/>
                  </a:cubicBezTo>
                  <a:cubicBezTo>
                    <a:pt x="1181255" y="1975323"/>
                    <a:pt x="1156505" y="1993120"/>
                    <a:pt x="1119789" y="1998654"/>
                  </a:cubicBezTo>
                  <a:cubicBezTo>
                    <a:pt x="1114255" y="2035294"/>
                    <a:pt x="1096533" y="2060120"/>
                    <a:pt x="1081204" y="2075300"/>
                  </a:cubicBezTo>
                  <a:cubicBezTo>
                    <a:pt x="1080007" y="2076422"/>
                    <a:pt x="1078885" y="2077468"/>
                    <a:pt x="1077689" y="2078590"/>
                  </a:cubicBezTo>
                  <a:cubicBezTo>
                    <a:pt x="1090850" y="2088386"/>
                    <a:pt x="1103412" y="2099004"/>
                    <a:pt x="1115152" y="2110669"/>
                  </a:cubicBezTo>
                  <a:cubicBezTo>
                    <a:pt x="1135268" y="2130860"/>
                    <a:pt x="1152616" y="2153293"/>
                    <a:pt x="1166823" y="2177595"/>
                  </a:cubicBezTo>
                  <a:cubicBezTo>
                    <a:pt x="1209521" y="2166378"/>
                    <a:pt x="1254687" y="2164061"/>
                    <a:pt x="1298581" y="2170417"/>
                  </a:cubicBezTo>
                  <a:cubicBezTo>
                    <a:pt x="1296637" y="2155686"/>
                    <a:pt x="1295590" y="2140805"/>
                    <a:pt x="1295590" y="2125775"/>
                  </a:cubicBezTo>
                  <a:cubicBezTo>
                    <a:pt x="1295590" y="2097209"/>
                    <a:pt x="1299254" y="2069093"/>
                    <a:pt x="1306358" y="2041874"/>
                  </a:cubicBezTo>
                  <a:cubicBezTo>
                    <a:pt x="1282055" y="2027667"/>
                    <a:pt x="1259622" y="2010319"/>
                    <a:pt x="1239432" y="1990203"/>
                  </a:cubicBezTo>
                  <a:cubicBezTo>
                    <a:pt x="1226944" y="1977716"/>
                    <a:pt x="1215653" y="1964181"/>
                    <a:pt x="1205334" y="1949973"/>
                  </a:cubicBezTo>
                  <a:close/>
                  <a:moveTo>
                    <a:pt x="6143694" y="1944963"/>
                  </a:moveTo>
                  <a:cubicBezTo>
                    <a:pt x="6125524" y="1966424"/>
                    <a:pt x="6110568" y="1990652"/>
                    <a:pt x="6099575" y="2016450"/>
                  </a:cubicBezTo>
                  <a:cubicBezTo>
                    <a:pt x="6125598" y="2026993"/>
                    <a:pt x="6153266" y="2033499"/>
                    <a:pt x="6181307" y="2035818"/>
                  </a:cubicBezTo>
                  <a:cubicBezTo>
                    <a:pt x="6182877" y="2016600"/>
                    <a:pt x="6186018" y="1997457"/>
                    <a:pt x="6190878" y="1978613"/>
                  </a:cubicBezTo>
                  <a:cubicBezTo>
                    <a:pt x="6174203" y="1968892"/>
                    <a:pt x="6158500" y="1957526"/>
                    <a:pt x="6143694" y="1944963"/>
                  </a:cubicBezTo>
                  <a:close/>
                  <a:moveTo>
                    <a:pt x="5388520" y="1944963"/>
                  </a:moveTo>
                  <a:cubicBezTo>
                    <a:pt x="5373714" y="1957526"/>
                    <a:pt x="5358010" y="1968817"/>
                    <a:pt x="5341335" y="1978688"/>
                  </a:cubicBezTo>
                  <a:cubicBezTo>
                    <a:pt x="5346270" y="1997382"/>
                    <a:pt x="5349336" y="2016525"/>
                    <a:pt x="5350906" y="2035892"/>
                  </a:cubicBezTo>
                  <a:cubicBezTo>
                    <a:pt x="5379098" y="2033499"/>
                    <a:pt x="5406765" y="2026993"/>
                    <a:pt x="5432712" y="2016525"/>
                  </a:cubicBezTo>
                  <a:cubicBezTo>
                    <a:pt x="5421720" y="1990652"/>
                    <a:pt x="5406690" y="1966424"/>
                    <a:pt x="5388520" y="1944963"/>
                  </a:cubicBezTo>
                  <a:close/>
                  <a:moveTo>
                    <a:pt x="4960794" y="1944963"/>
                  </a:moveTo>
                  <a:cubicBezTo>
                    <a:pt x="4942623" y="1966424"/>
                    <a:pt x="4927668" y="1990652"/>
                    <a:pt x="4916675" y="2016450"/>
                  </a:cubicBezTo>
                  <a:cubicBezTo>
                    <a:pt x="4942698" y="2026993"/>
                    <a:pt x="4970366" y="2033499"/>
                    <a:pt x="4998406" y="2035818"/>
                  </a:cubicBezTo>
                  <a:cubicBezTo>
                    <a:pt x="4999902" y="2016525"/>
                    <a:pt x="5003043" y="1997457"/>
                    <a:pt x="5007978" y="1978613"/>
                  </a:cubicBezTo>
                  <a:cubicBezTo>
                    <a:pt x="4991303" y="1968817"/>
                    <a:pt x="4975525" y="1957526"/>
                    <a:pt x="4960794" y="1944963"/>
                  </a:cubicBezTo>
                  <a:close/>
                  <a:moveTo>
                    <a:pt x="4205619" y="1944963"/>
                  </a:moveTo>
                  <a:cubicBezTo>
                    <a:pt x="4190813" y="1957526"/>
                    <a:pt x="4175110" y="1968817"/>
                    <a:pt x="4158434" y="1978613"/>
                  </a:cubicBezTo>
                  <a:cubicBezTo>
                    <a:pt x="4163295" y="1997307"/>
                    <a:pt x="4166436" y="2016450"/>
                    <a:pt x="4168006" y="2035818"/>
                  </a:cubicBezTo>
                  <a:cubicBezTo>
                    <a:pt x="4196272" y="2033425"/>
                    <a:pt x="4223864" y="2026919"/>
                    <a:pt x="4249812" y="2016450"/>
                  </a:cubicBezTo>
                  <a:cubicBezTo>
                    <a:pt x="4238820" y="1990727"/>
                    <a:pt x="4223790" y="1966499"/>
                    <a:pt x="4205619" y="1944963"/>
                  </a:cubicBezTo>
                  <a:close/>
                  <a:moveTo>
                    <a:pt x="3777894" y="1944963"/>
                  </a:moveTo>
                  <a:cubicBezTo>
                    <a:pt x="3759648" y="1966499"/>
                    <a:pt x="3744692" y="1990652"/>
                    <a:pt x="3733700" y="2016450"/>
                  </a:cubicBezTo>
                  <a:cubicBezTo>
                    <a:pt x="3759648" y="2026993"/>
                    <a:pt x="3787390" y="2033499"/>
                    <a:pt x="3815431" y="2035818"/>
                  </a:cubicBezTo>
                  <a:cubicBezTo>
                    <a:pt x="3817002" y="2016525"/>
                    <a:pt x="3820142" y="1997382"/>
                    <a:pt x="3825077" y="1978613"/>
                  </a:cubicBezTo>
                  <a:cubicBezTo>
                    <a:pt x="3808402" y="1968817"/>
                    <a:pt x="3792624" y="1957526"/>
                    <a:pt x="3777894" y="1944963"/>
                  </a:cubicBezTo>
                  <a:close/>
                  <a:moveTo>
                    <a:pt x="3022644" y="1944963"/>
                  </a:moveTo>
                  <a:cubicBezTo>
                    <a:pt x="3007838" y="1957526"/>
                    <a:pt x="2992135" y="1968892"/>
                    <a:pt x="2975384" y="1978613"/>
                  </a:cubicBezTo>
                  <a:cubicBezTo>
                    <a:pt x="2980320" y="1997307"/>
                    <a:pt x="2983461" y="2016450"/>
                    <a:pt x="2985031" y="2035818"/>
                  </a:cubicBezTo>
                  <a:cubicBezTo>
                    <a:pt x="3013222" y="2033425"/>
                    <a:pt x="3040890" y="2026919"/>
                    <a:pt x="3066837" y="2016450"/>
                  </a:cubicBezTo>
                  <a:cubicBezTo>
                    <a:pt x="3055845" y="1990652"/>
                    <a:pt x="3040890" y="1966499"/>
                    <a:pt x="3022644" y="1944963"/>
                  </a:cubicBezTo>
                  <a:close/>
                  <a:moveTo>
                    <a:pt x="2594919" y="1944963"/>
                  </a:moveTo>
                  <a:cubicBezTo>
                    <a:pt x="2576747" y="1966424"/>
                    <a:pt x="2561792" y="1990652"/>
                    <a:pt x="2550725" y="2016450"/>
                  </a:cubicBezTo>
                  <a:cubicBezTo>
                    <a:pt x="2576747" y="2026993"/>
                    <a:pt x="2604490" y="2033499"/>
                    <a:pt x="2632531" y="2035818"/>
                  </a:cubicBezTo>
                  <a:cubicBezTo>
                    <a:pt x="2634102" y="2016525"/>
                    <a:pt x="2637167" y="1997382"/>
                    <a:pt x="2642102" y="1978613"/>
                  </a:cubicBezTo>
                  <a:cubicBezTo>
                    <a:pt x="2625428" y="1968892"/>
                    <a:pt x="2609724" y="1957526"/>
                    <a:pt x="2594919" y="1944963"/>
                  </a:cubicBezTo>
                  <a:close/>
                  <a:moveTo>
                    <a:pt x="1839744" y="1944963"/>
                  </a:moveTo>
                  <a:cubicBezTo>
                    <a:pt x="1825013" y="1957526"/>
                    <a:pt x="1809234" y="1968817"/>
                    <a:pt x="1792484" y="1978613"/>
                  </a:cubicBezTo>
                  <a:cubicBezTo>
                    <a:pt x="1797419" y="1997307"/>
                    <a:pt x="1800560" y="2016450"/>
                    <a:pt x="1802130" y="2035818"/>
                  </a:cubicBezTo>
                  <a:cubicBezTo>
                    <a:pt x="1830321" y="2033425"/>
                    <a:pt x="1857989" y="2026919"/>
                    <a:pt x="1883937" y="2016450"/>
                  </a:cubicBezTo>
                  <a:cubicBezTo>
                    <a:pt x="1872945" y="1990652"/>
                    <a:pt x="1857989" y="1966499"/>
                    <a:pt x="1839744" y="1944963"/>
                  </a:cubicBezTo>
                  <a:close/>
                  <a:moveTo>
                    <a:pt x="1412018" y="1944963"/>
                  </a:moveTo>
                  <a:cubicBezTo>
                    <a:pt x="1393847" y="1966499"/>
                    <a:pt x="1378892" y="1990652"/>
                    <a:pt x="1367899" y="2016450"/>
                  </a:cubicBezTo>
                  <a:cubicBezTo>
                    <a:pt x="1393922" y="2026993"/>
                    <a:pt x="1421590" y="2033499"/>
                    <a:pt x="1449631" y="2035818"/>
                  </a:cubicBezTo>
                  <a:cubicBezTo>
                    <a:pt x="1451127" y="2016525"/>
                    <a:pt x="1454267" y="1997457"/>
                    <a:pt x="1459203" y="1978613"/>
                  </a:cubicBezTo>
                  <a:cubicBezTo>
                    <a:pt x="1442527" y="1968817"/>
                    <a:pt x="1426749" y="1957526"/>
                    <a:pt x="1412018" y="1944963"/>
                  </a:cubicBezTo>
                  <a:close/>
                  <a:moveTo>
                    <a:pt x="656843" y="1944963"/>
                  </a:moveTo>
                  <a:cubicBezTo>
                    <a:pt x="642038" y="1957526"/>
                    <a:pt x="626334" y="1968817"/>
                    <a:pt x="609658" y="1978613"/>
                  </a:cubicBezTo>
                  <a:cubicBezTo>
                    <a:pt x="614594" y="1997382"/>
                    <a:pt x="617660" y="2016450"/>
                    <a:pt x="619230" y="2035818"/>
                  </a:cubicBezTo>
                  <a:cubicBezTo>
                    <a:pt x="647422" y="2033425"/>
                    <a:pt x="675089" y="2026919"/>
                    <a:pt x="701037" y="2016450"/>
                  </a:cubicBezTo>
                  <a:cubicBezTo>
                    <a:pt x="689970" y="1990652"/>
                    <a:pt x="675014" y="1966424"/>
                    <a:pt x="656843" y="1944963"/>
                  </a:cubicBezTo>
                  <a:close/>
                  <a:moveTo>
                    <a:pt x="229118" y="1944963"/>
                  </a:moveTo>
                  <a:cubicBezTo>
                    <a:pt x="210872" y="1966499"/>
                    <a:pt x="195916" y="1990652"/>
                    <a:pt x="185000" y="2016450"/>
                  </a:cubicBezTo>
                  <a:cubicBezTo>
                    <a:pt x="211022" y="2026993"/>
                    <a:pt x="238690" y="2033499"/>
                    <a:pt x="266805" y="2035818"/>
                  </a:cubicBezTo>
                  <a:cubicBezTo>
                    <a:pt x="268301" y="2016525"/>
                    <a:pt x="271442" y="1997457"/>
                    <a:pt x="276377" y="1978613"/>
                  </a:cubicBezTo>
                  <a:cubicBezTo>
                    <a:pt x="259627" y="1968817"/>
                    <a:pt x="243848" y="1957526"/>
                    <a:pt x="229118" y="1944963"/>
                  </a:cubicBezTo>
                  <a:close/>
                  <a:moveTo>
                    <a:pt x="5477280" y="1825843"/>
                  </a:moveTo>
                  <a:cubicBezTo>
                    <a:pt x="5463895" y="1856128"/>
                    <a:pt x="5446023" y="1884543"/>
                    <a:pt x="5424338" y="1909594"/>
                  </a:cubicBezTo>
                  <a:cubicBezTo>
                    <a:pt x="5446098" y="1934644"/>
                    <a:pt x="5463969" y="1963060"/>
                    <a:pt x="5477280" y="1993419"/>
                  </a:cubicBezTo>
                  <a:cubicBezTo>
                    <a:pt x="5494703" y="1982352"/>
                    <a:pt x="5511004" y="1969490"/>
                    <a:pt x="5525660" y="1954834"/>
                  </a:cubicBezTo>
                  <a:cubicBezTo>
                    <a:pt x="5539494" y="1941000"/>
                    <a:pt x="5551758" y="1925820"/>
                    <a:pt x="5562376" y="1909594"/>
                  </a:cubicBezTo>
                  <a:cubicBezTo>
                    <a:pt x="5551832" y="1893442"/>
                    <a:pt x="5539494" y="1878262"/>
                    <a:pt x="5525660" y="1864354"/>
                  </a:cubicBezTo>
                  <a:cubicBezTo>
                    <a:pt x="5510930" y="1849697"/>
                    <a:pt x="5494628" y="1836835"/>
                    <a:pt x="5477280" y="1825843"/>
                  </a:cubicBezTo>
                  <a:close/>
                  <a:moveTo>
                    <a:pt x="4871958" y="1825843"/>
                  </a:moveTo>
                  <a:cubicBezTo>
                    <a:pt x="4854610" y="1836835"/>
                    <a:pt x="4838308" y="1849622"/>
                    <a:pt x="4823503" y="1864428"/>
                  </a:cubicBezTo>
                  <a:cubicBezTo>
                    <a:pt x="4809669" y="1878262"/>
                    <a:pt x="4797406" y="1893442"/>
                    <a:pt x="4786862" y="1909594"/>
                  </a:cubicBezTo>
                  <a:cubicBezTo>
                    <a:pt x="4797480" y="1925895"/>
                    <a:pt x="4809744" y="1941075"/>
                    <a:pt x="4823578" y="1954834"/>
                  </a:cubicBezTo>
                  <a:cubicBezTo>
                    <a:pt x="4838383" y="1969565"/>
                    <a:pt x="4854685" y="1982426"/>
                    <a:pt x="4871958" y="1993344"/>
                  </a:cubicBezTo>
                  <a:cubicBezTo>
                    <a:pt x="4885268" y="1963060"/>
                    <a:pt x="4903140" y="1934719"/>
                    <a:pt x="4924901" y="1909594"/>
                  </a:cubicBezTo>
                  <a:cubicBezTo>
                    <a:pt x="4903140" y="1884543"/>
                    <a:pt x="4885268" y="1856128"/>
                    <a:pt x="4871958" y="1825843"/>
                  </a:cubicBezTo>
                  <a:close/>
                  <a:moveTo>
                    <a:pt x="4294379" y="1825843"/>
                  </a:moveTo>
                  <a:cubicBezTo>
                    <a:pt x="4281069" y="1856053"/>
                    <a:pt x="4263197" y="1884469"/>
                    <a:pt x="4241436" y="1909594"/>
                  </a:cubicBezTo>
                  <a:cubicBezTo>
                    <a:pt x="4263197" y="1934719"/>
                    <a:pt x="4281069" y="1963134"/>
                    <a:pt x="4294379" y="1993419"/>
                  </a:cubicBezTo>
                  <a:cubicBezTo>
                    <a:pt x="4311802" y="1982352"/>
                    <a:pt x="4328029" y="1969565"/>
                    <a:pt x="4342760" y="1954834"/>
                  </a:cubicBezTo>
                  <a:cubicBezTo>
                    <a:pt x="4356594" y="1941000"/>
                    <a:pt x="4368932" y="1925895"/>
                    <a:pt x="4379550" y="1909594"/>
                  </a:cubicBezTo>
                  <a:cubicBezTo>
                    <a:pt x="4368932" y="1893367"/>
                    <a:pt x="4356669" y="1878262"/>
                    <a:pt x="4342760" y="1864354"/>
                  </a:cubicBezTo>
                  <a:cubicBezTo>
                    <a:pt x="4327954" y="1849622"/>
                    <a:pt x="4311728" y="1836835"/>
                    <a:pt x="4294379" y="1825843"/>
                  </a:cubicBezTo>
                  <a:close/>
                  <a:moveTo>
                    <a:pt x="3111404" y="1825843"/>
                  </a:moveTo>
                  <a:cubicBezTo>
                    <a:pt x="3098094" y="1856128"/>
                    <a:pt x="3080222" y="1884469"/>
                    <a:pt x="3058462" y="1909594"/>
                  </a:cubicBezTo>
                  <a:cubicBezTo>
                    <a:pt x="3080222" y="1934719"/>
                    <a:pt x="3098168" y="1963060"/>
                    <a:pt x="3111404" y="1993419"/>
                  </a:cubicBezTo>
                  <a:cubicBezTo>
                    <a:pt x="3128828" y="1982352"/>
                    <a:pt x="3145054" y="1969565"/>
                    <a:pt x="3159785" y="1954834"/>
                  </a:cubicBezTo>
                  <a:cubicBezTo>
                    <a:pt x="3173618" y="1940926"/>
                    <a:pt x="3185957" y="1925820"/>
                    <a:pt x="3196501" y="1909594"/>
                  </a:cubicBezTo>
                  <a:cubicBezTo>
                    <a:pt x="3185957" y="1893516"/>
                    <a:pt x="3173618" y="1878336"/>
                    <a:pt x="3159710" y="1864354"/>
                  </a:cubicBezTo>
                  <a:cubicBezTo>
                    <a:pt x="3144980" y="1849622"/>
                    <a:pt x="3128752" y="1836835"/>
                    <a:pt x="3111404" y="1825843"/>
                  </a:cubicBezTo>
                  <a:close/>
                  <a:moveTo>
                    <a:pt x="2506158" y="1825843"/>
                  </a:moveTo>
                  <a:cubicBezTo>
                    <a:pt x="2488735" y="1836910"/>
                    <a:pt x="2472508" y="1849697"/>
                    <a:pt x="2457777" y="1864428"/>
                  </a:cubicBezTo>
                  <a:cubicBezTo>
                    <a:pt x="2444915" y="1877290"/>
                    <a:pt x="2433101" y="1891647"/>
                    <a:pt x="2422781" y="1907051"/>
                  </a:cubicBezTo>
                  <a:cubicBezTo>
                    <a:pt x="2422706" y="1907126"/>
                    <a:pt x="2422706" y="1907201"/>
                    <a:pt x="2422632" y="1907275"/>
                  </a:cubicBezTo>
                  <a:cubicBezTo>
                    <a:pt x="2422108" y="1908024"/>
                    <a:pt x="2421659" y="1908845"/>
                    <a:pt x="2421136" y="1909668"/>
                  </a:cubicBezTo>
                  <a:cubicBezTo>
                    <a:pt x="2421659" y="1910416"/>
                    <a:pt x="2422108" y="1911238"/>
                    <a:pt x="2422706" y="1912061"/>
                  </a:cubicBezTo>
                  <a:cubicBezTo>
                    <a:pt x="2433175" y="1927615"/>
                    <a:pt x="2444915" y="1941972"/>
                    <a:pt x="2457777" y="1954834"/>
                  </a:cubicBezTo>
                  <a:cubicBezTo>
                    <a:pt x="2472508" y="1969565"/>
                    <a:pt x="2488735" y="1982352"/>
                    <a:pt x="2506158" y="1993344"/>
                  </a:cubicBezTo>
                  <a:cubicBezTo>
                    <a:pt x="2519543" y="1963060"/>
                    <a:pt x="2537414" y="1934719"/>
                    <a:pt x="2559100" y="1909594"/>
                  </a:cubicBezTo>
                  <a:cubicBezTo>
                    <a:pt x="2537340" y="1884543"/>
                    <a:pt x="2519469" y="1856128"/>
                    <a:pt x="2506158" y="1825843"/>
                  </a:cubicBezTo>
                  <a:close/>
                  <a:moveTo>
                    <a:pt x="1928503" y="1825843"/>
                  </a:moveTo>
                  <a:cubicBezTo>
                    <a:pt x="1915194" y="1856128"/>
                    <a:pt x="1897322" y="1884469"/>
                    <a:pt x="1875562" y="1909594"/>
                  </a:cubicBezTo>
                  <a:cubicBezTo>
                    <a:pt x="1897322" y="1934719"/>
                    <a:pt x="1915268" y="1963060"/>
                    <a:pt x="1928429" y="1993419"/>
                  </a:cubicBezTo>
                  <a:cubicBezTo>
                    <a:pt x="1945853" y="1982352"/>
                    <a:pt x="1962079" y="1969565"/>
                    <a:pt x="1976810" y="1954834"/>
                  </a:cubicBezTo>
                  <a:cubicBezTo>
                    <a:pt x="1990644" y="1941000"/>
                    <a:pt x="2002907" y="1925820"/>
                    <a:pt x="2013526" y="1909594"/>
                  </a:cubicBezTo>
                  <a:cubicBezTo>
                    <a:pt x="2002982" y="1893442"/>
                    <a:pt x="1990644" y="1878262"/>
                    <a:pt x="1976810" y="1864354"/>
                  </a:cubicBezTo>
                  <a:cubicBezTo>
                    <a:pt x="1962079" y="1849622"/>
                    <a:pt x="1945853" y="1836835"/>
                    <a:pt x="1928503" y="1825843"/>
                  </a:cubicBezTo>
                  <a:close/>
                  <a:moveTo>
                    <a:pt x="1323183" y="1825843"/>
                  </a:moveTo>
                  <a:cubicBezTo>
                    <a:pt x="1305760" y="1836835"/>
                    <a:pt x="1289533" y="1849697"/>
                    <a:pt x="1274727" y="1864428"/>
                  </a:cubicBezTo>
                  <a:cubicBezTo>
                    <a:pt x="1260894" y="1878262"/>
                    <a:pt x="1248630" y="1893442"/>
                    <a:pt x="1238086" y="1909594"/>
                  </a:cubicBezTo>
                  <a:cubicBezTo>
                    <a:pt x="1248705" y="1925895"/>
                    <a:pt x="1260968" y="1941075"/>
                    <a:pt x="1274802" y="1954834"/>
                  </a:cubicBezTo>
                  <a:cubicBezTo>
                    <a:pt x="1289608" y="1969565"/>
                    <a:pt x="1305834" y="1982352"/>
                    <a:pt x="1323183" y="1993344"/>
                  </a:cubicBezTo>
                  <a:cubicBezTo>
                    <a:pt x="1336493" y="1963060"/>
                    <a:pt x="1354365" y="1934719"/>
                    <a:pt x="1376125" y="1909594"/>
                  </a:cubicBezTo>
                  <a:cubicBezTo>
                    <a:pt x="1354365" y="1884543"/>
                    <a:pt x="1336493" y="1856128"/>
                    <a:pt x="1323183" y="1825843"/>
                  </a:cubicBezTo>
                  <a:close/>
                  <a:moveTo>
                    <a:pt x="745604" y="1825843"/>
                  </a:moveTo>
                  <a:cubicBezTo>
                    <a:pt x="732293" y="1856128"/>
                    <a:pt x="714422" y="1884543"/>
                    <a:pt x="692662" y="1909594"/>
                  </a:cubicBezTo>
                  <a:cubicBezTo>
                    <a:pt x="714347" y="1934644"/>
                    <a:pt x="732293" y="1963060"/>
                    <a:pt x="745604" y="1993344"/>
                  </a:cubicBezTo>
                  <a:cubicBezTo>
                    <a:pt x="763027" y="1982277"/>
                    <a:pt x="779328" y="1969490"/>
                    <a:pt x="794059" y="1954759"/>
                  </a:cubicBezTo>
                  <a:cubicBezTo>
                    <a:pt x="807818" y="1941000"/>
                    <a:pt x="820082" y="1925820"/>
                    <a:pt x="830700" y="1909594"/>
                  </a:cubicBezTo>
                  <a:cubicBezTo>
                    <a:pt x="820156" y="1893442"/>
                    <a:pt x="807893" y="1878262"/>
                    <a:pt x="793985" y="1864354"/>
                  </a:cubicBezTo>
                  <a:cubicBezTo>
                    <a:pt x="779179" y="1849622"/>
                    <a:pt x="762952" y="1836835"/>
                    <a:pt x="745604" y="1825843"/>
                  </a:cubicBezTo>
                  <a:close/>
                  <a:moveTo>
                    <a:pt x="6055008" y="1825769"/>
                  </a:moveTo>
                  <a:cubicBezTo>
                    <a:pt x="6037585" y="1836835"/>
                    <a:pt x="6021358" y="1849622"/>
                    <a:pt x="6006628" y="1864354"/>
                  </a:cubicBezTo>
                  <a:cubicBezTo>
                    <a:pt x="6005656" y="1865326"/>
                    <a:pt x="6004758" y="1866297"/>
                    <a:pt x="6003861" y="1867269"/>
                  </a:cubicBezTo>
                  <a:cubicBezTo>
                    <a:pt x="6001318" y="1869887"/>
                    <a:pt x="5998776" y="1872579"/>
                    <a:pt x="5996308" y="1875271"/>
                  </a:cubicBezTo>
                  <a:cubicBezTo>
                    <a:pt x="5994438" y="1877364"/>
                    <a:pt x="5992644" y="1879533"/>
                    <a:pt x="5990849" y="1881627"/>
                  </a:cubicBezTo>
                  <a:cubicBezTo>
                    <a:pt x="5989279" y="1883421"/>
                    <a:pt x="5987784" y="1885216"/>
                    <a:pt x="5986288" y="1887011"/>
                  </a:cubicBezTo>
                  <a:cubicBezTo>
                    <a:pt x="5984718" y="1888955"/>
                    <a:pt x="5983222" y="1890974"/>
                    <a:pt x="5981652" y="1892993"/>
                  </a:cubicBezTo>
                  <a:cubicBezTo>
                    <a:pt x="5980082" y="1895162"/>
                    <a:pt x="5978436" y="1897256"/>
                    <a:pt x="5976866" y="1899424"/>
                  </a:cubicBezTo>
                  <a:cubicBezTo>
                    <a:pt x="5975594" y="1901293"/>
                    <a:pt x="5974324" y="1903088"/>
                    <a:pt x="5973052" y="1904957"/>
                  </a:cubicBezTo>
                  <a:cubicBezTo>
                    <a:pt x="5972006" y="1906528"/>
                    <a:pt x="5970959" y="1908098"/>
                    <a:pt x="5969912" y="1909668"/>
                  </a:cubicBezTo>
                  <a:cubicBezTo>
                    <a:pt x="5970959" y="1911164"/>
                    <a:pt x="5971931" y="1912734"/>
                    <a:pt x="5972978" y="1914229"/>
                  </a:cubicBezTo>
                  <a:cubicBezTo>
                    <a:pt x="5974324" y="1916174"/>
                    <a:pt x="5975594" y="1918118"/>
                    <a:pt x="5976941" y="1919988"/>
                  </a:cubicBezTo>
                  <a:cubicBezTo>
                    <a:pt x="5978436" y="1922006"/>
                    <a:pt x="5980006" y="1924100"/>
                    <a:pt x="5981577" y="1926119"/>
                  </a:cubicBezTo>
                  <a:cubicBezTo>
                    <a:pt x="5983148" y="1928213"/>
                    <a:pt x="5984718" y="1930307"/>
                    <a:pt x="5986362" y="1932326"/>
                  </a:cubicBezTo>
                  <a:cubicBezTo>
                    <a:pt x="5987784" y="1934045"/>
                    <a:pt x="5989279" y="1935765"/>
                    <a:pt x="5990700" y="1937485"/>
                  </a:cubicBezTo>
                  <a:cubicBezTo>
                    <a:pt x="5992494" y="1939654"/>
                    <a:pt x="5994364" y="1941897"/>
                    <a:pt x="5996233" y="1943991"/>
                  </a:cubicBezTo>
                  <a:cubicBezTo>
                    <a:pt x="5999598" y="1947655"/>
                    <a:pt x="6002964" y="1951320"/>
                    <a:pt x="6006552" y="1954834"/>
                  </a:cubicBezTo>
                  <a:cubicBezTo>
                    <a:pt x="6021284" y="1969565"/>
                    <a:pt x="6037510" y="1982352"/>
                    <a:pt x="6055008" y="1993270"/>
                  </a:cubicBezTo>
                  <a:cubicBezTo>
                    <a:pt x="6068318" y="1962984"/>
                    <a:pt x="6086190" y="1934644"/>
                    <a:pt x="6107950" y="1909519"/>
                  </a:cubicBezTo>
                  <a:cubicBezTo>
                    <a:pt x="6086190" y="1884469"/>
                    <a:pt x="6068318" y="1856053"/>
                    <a:pt x="6055008" y="1825769"/>
                  </a:cubicBezTo>
                  <a:close/>
                  <a:moveTo>
                    <a:pt x="3689058" y="1825769"/>
                  </a:moveTo>
                  <a:cubicBezTo>
                    <a:pt x="3671710" y="1836835"/>
                    <a:pt x="3655408" y="1849622"/>
                    <a:pt x="3640677" y="1864354"/>
                  </a:cubicBezTo>
                  <a:cubicBezTo>
                    <a:pt x="3626768" y="1878262"/>
                    <a:pt x="3614506" y="1893442"/>
                    <a:pt x="3603962" y="1909594"/>
                  </a:cubicBezTo>
                  <a:cubicBezTo>
                    <a:pt x="3614580" y="1925895"/>
                    <a:pt x="3626844" y="1941075"/>
                    <a:pt x="3640677" y="1954834"/>
                  </a:cubicBezTo>
                  <a:cubicBezTo>
                    <a:pt x="3655408" y="1969565"/>
                    <a:pt x="3671710" y="1982352"/>
                    <a:pt x="3689058" y="1993270"/>
                  </a:cubicBezTo>
                  <a:cubicBezTo>
                    <a:pt x="3702368" y="1963060"/>
                    <a:pt x="3720240" y="1934644"/>
                    <a:pt x="3742000" y="1909519"/>
                  </a:cubicBezTo>
                  <a:cubicBezTo>
                    <a:pt x="3720240" y="1884394"/>
                    <a:pt x="3702294" y="1856053"/>
                    <a:pt x="3689058" y="1825769"/>
                  </a:cubicBezTo>
                  <a:close/>
                  <a:moveTo>
                    <a:pt x="140283" y="1825693"/>
                  </a:moveTo>
                  <a:cubicBezTo>
                    <a:pt x="122934" y="1836760"/>
                    <a:pt x="106633" y="1849547"/>
                    <a:pt x="91901" y="1864278"/>
                  </a:cubicBezTo>
                  <a:cubicBezTo>
                    <a:pt x="77994" y="1878187"/>
                    <a:pt x="65730" y="1893367"/>
                    <a:pt x="55185" y="1909519"/>
                  </a:cubicBezTo>
                  <a:cubicBezTo>
                    <a:pt x="65804" y="1925820"/>
                    <a:pt x="78142" y="1941000"/>
                    <a:pt x="91901" y="1954759"/>
                  </a:cubicBezTo>
                  <a:cubicBezTo>
                    <a:pt x="106633" y="1969490"/>
                    <a:pt x="122859" y="1982352"/>
                    <a:pt x="140283" y="1993344"/>
                  </a:cubicBezTo>
                  <a:cubicBezTo>
                    <a:pt x="153593" y="1963134"/>
                    <a:pt x="171464" y="1934719"/>
                    <a:pt x="193224" y="1909444"/>
                  </a:cubicBezTo>
                  <a:cubicBezTo>
                    <a:pt x="171464" y="1884319"/>
                    <a:pt x="153518" y="1855979"/>
                    <a:pt x="140283" y="1825693"/>
                  </a:cubicBezTo>
                  <a:close/>
                  <a:moveTo>
                    <a:pt x="2985105" y="1783444"/>
                  </a:moveTo>
                  <a:cubicBezTo>
                    <a:pt x="2983535" y="1802662"/>
                    <a:pt x="2980394" y="1821805"/>
                    <a:pt x="2975459" y="1840574"/>
                  </a:cubicBezTo>
                  <a:cubicBezTo>
                    <a:pt x="2992210" y="1850296"/>
                    <a:pt x="3007912" y="1861662"/>
                    <a:pt x="3022718" y="1874299"/>
                  </a:cubicBezTo>
                  <a:cubicBezTo>
                    <a:pt x="3040964" y="1852763"/>
                    <a:pt x="3055920" y="1828610"/>
                    <a:pt x="3066912" y="1802812"/>
                  </a:cubicBezTo>
                  <a:cubicBezTo>
                    <a:pt x="3040890" y="1792268"/>
                    <a:pt x="3013147" y="1785763"/>
                    <a:pt x="2985105" y="1783444"/>
                  </a:cubicBezTo>
                  <a:close/>
                  <a:moveTo>
                    <a:pt x="6181307" y="1783370"/>
                  </a:moveTo>
                  <a:cubicBezTo>
                    <a:pt x="6153266" y="1785763"/>
                    <a:pt x="6125598" y="1792268"/>
                    <a:pt x="6099575" y="1802737"/>
                  </a:cubicBezTo>
                  <a:cubicBezTo>
                    <a:pt x="6110568" y="1828535"/>
                    <a:pt x="6125524" y="1852688"/>
                    <a:pt x="6143694" y="1874223"/>
                  </a:cubicBezTo>
                  <a:cubicBezTo>
                    <a:pt x="6158426" y="1861587"/>
                    <a:pt x="6174203" y="1850296"/>
                    <a:pt x="6190878" y="1840500"/>
                  </a:cubicBezTo>
                  <a:cubicBezTo>
                    <a:pt x="6185944" y="1821805"/>
                    <a:pt x="6182877" y="1802662"/>
                    <a:pt x="6181307" y="1783370"/>
                  </a:cubicBezTo>
                  <a:close/>
                  <a:moveTo>
                    <a:pt x="5350832" y="1783370"/>
                  </a:moveTo>
                  <a:cubicBezTo>
                    <a:pt x="5349336" y="1802662"/>
                    <a:pt x="5346196" y="1821730"/>
                    <a:pt x="5341260" y="1840574"/>
                  </a:cubicBezTo>
                  <a:cubicBezTo>
                    <a:pt x="5358010" y="1850370"/>
                    <a:pt x="5373714" y="1861662"/>
                    <a:pt x="5388444" y="1874223"/>
                  </a:cubicBezTo>
                  <a:cubicBezTo>
                    <a:pt x="5406616" y="1852763"/>
                    <a:pt x="5421646" y="1828610"/>
                    <a:pt x="5432638" y="1802737"/>
                  </a:cubicBezTo>
                  <a:cubicBezTo>
                    <a:pt x="5406616" y="1792193"/>
                    <a:pt x="5378874" y="1785688"/>
                    <a:pt x="5350832" y="1783370"/>
                  </a:cubicBezTo>
                  <a:close/>
                  <a:moveTo>
                    <a:pt x="4998406" y="1783370"/>
                  </a:moveTo>
                  <a:cubicBezTo>
                    <a:pt x="4970366" y="1785688"/>
                    <a:pt x="4942698" y="1792193"/>
                    <a:pt x="4916675" y="1802737"/>
                  </a:cubicBezTo>
                  <a:cubicBezTo>
                    <a:pt x="4927668" y="1828535"/>
                    <a:pt x="4942623" y="1852763"/>
                    <a:pt x="4960794" y="1874223"/>
                  </a:cubicBezTo>
                  <a:cubicBezTo>
                    <a:pt x="4975525" y="1861662"/>
                    <a:pt x="4991228" y="1850296"/>
                    <a:pt x="5007978" y="1840500"/>
                  </a:cubicBezTo>
                  <a:cubicBezTo>
                    <a:pt x="5003043" y="1821805"/>
                    <a:pt x="4999976" y="1802662"/>
                    <a:pt x="4998406" y="1783370"/>
                  </a:cubicBezTo>
                  <a:close/>
                  <a:moveTo>
                    <a:pt x="4167931" y="1783370"/>
                  </a:moveTo>
                  <a:cubicBezTo>
                    <a:pt x="4166361" y="1802737"/>
                    <a:pt x="4163220" y="1821805"/>
                    <a:pt x="4158360" y="1840574"/>
                  </a:cubicBezTo>
                  <a:cubicBezTo>
                    <a:pt x="4175110" y="1850370"/>
                    <a:pt x="4190813" y="1861662"/>
                    <a:pt x="4205619" y="1874223"/>
                  </a:cubicBezTo>
                  <a:cubicBezTo>
                    <a:pt x="4223790" y="1852688"/>
                    <a:pt x="4238744" y="1828535"/>
                    <a:pt x="4249738" y="1802737"/>
                  </a:cubicBezTo>
                  <a:cubicBezTo>
                    <a:pt x="4223714" y="1792193"/>
                    <a:pt x="4196048" y="1785688"/>
                    <a:pt x="4167931" y="1783370"/>
                  </a:cubicBezTo>
                  <a:close/>
                  <a:moveTo>
                    <a:pt x="3815431" y="1783370"/>
                  </a:moveTo>
                  <a:cubicBezTo>
                    <a:pt x="3787390" y="1785688"/>
                    <a:pt x="3759722" y="1792193"/>
                    <a:pt x="3733700" y="1802737"/>
                  </a:cubicBezTo>
                  <a:cubicBezTo>
                    <a:pt x="3744617" y="1828535"/>
                    <a:pt x="3759572" y="1852688"/>
                    <a:pt x="3777818" y="1874223"/>
                  </a:cubicBezTo>
                  <a:cubicBezTo>
                    <a:pt x="3792550" y="1861662"/>
                    <a:pt x="3808253" y="1850296"/>
                    <a:pt x="3825003" y="1840500"/>
                  </a:cubicBezTo>
                  <a:cubicBezTo>
                    <a:pt x="3820142" y="1821805"/>
                    <a:pt x="3817002" y="1802737"/>
                    <a:pt x="3815431" y="1783370"/>
                  </a:cubicBezTo>
                  <a:close/>
                  <a:moveTo>
                    <a:pt x="2632531" y="1783370"/>
                  </a:moveTo>
                  <a:cubicBezTo>
                    <a:pt x="2604490" y="1785688"/>
                    <a:pt x="2576822" y="1792193"/>
                    <a:pt x="2550725" y="1802737"/>
                  </a:cubicBezTo>
                  <a:cubicBezTo>
                    <a:pt x="2561717" y="1828535"/>
                    <a:pt x="2576673" y="1852763"/>
                    <a:pt x="2594843" y="1874223"/>
                  </a:cubicBezTo>
                  <a:cubicBezTo>
                    <a:pt x="2609649" y="1861587"/>
                    <a:pt x="2625428" y="1850296"/>
                    <a:pt x="2642102" y="1840500"/>
                  </a:cubicBezTo>
                  <a:cubicBezTo>
                    <a:pt x="2637242" y="1821805"/>
                    <a:pt x="2634102" y="1802662"/>
                    <a:pt x="2632531" y="1783370"/>
                  </a:cubicBezTo>
                  <a:close/>
                  <a:moveTo>
                    <a:pt x="1802130" y="1783370"/>
                  </a:moveTo>
                  <a:cubicBezTo>
                    <a:pt x="1800560" y="1802662"/>
                    <a:pt x="1797419" y="1821805"/>
                    <a:pt x="1792484" y="1840574"/>
                  </a:cubicBezTo>
                  <a:cubicBezTo>
                    <a:pt x="1809309" y="1850370"/>
                    <a:pt x="1825013" y="1861662"/>
                    <a:pt x="1839744" y="1874223"/>
                  </a:cubicBezTo>
                  <a:cubicBezTo>
                    <a:pt x="1857989" y="1852688"/>
                    <a:pt x="1872945" y="1828535"/>
                    <a:pt x="1883937" y="1802737"/>
                  </a:cubicBezTo>
                  <a:cubicBezTo>
                    <a:pt x="1857915" y="1792193"/>
                    <a:pt x="1830172" y="1785688"/>
                    <a:pt x="1802130" y="1783370"/>
                  </a:cubicBezTo>
                  <a:close/>
                  <a:moveTo>
                    <a:pt x="1449631" y="1783370"/>
                  </a:moveTo>
                  <a:cubicBezTo>
                    <a:pt x="1421590" y="1785688"/>
                    <a:pt x="1393922" y="1792193"/>
                    <a:pt x="1367899" y="1802737"/>
                  </a:cubicBezTo>
                  <a:cubicBezTo>
                    <a:pt x="1378892" y="1828535"/>
                    <a:pt x="1393847" y="1852688"/>
                    <a:pt x="1412018" y="1874223"/>
                  </a:cubicBezTo>
                  <a:cubicBezTo>
                    <a:pt x="1426749" y="1861662"/>
                    <a:pt x="1442453" y="1850296"/>
                    <a:pt x="1459203" y="1840500"/>
                  </a:cubicBezTo>
                  <a:cubicBezTo>
                    <a:pt x="1454267" y="1821805"/>
                    <a:pt x="1451201" y="1802662"/>
                    <a:pt x="1449631" y="1783370"/>
                  </a:cubicBezTo>
                  <a:close/>
                  <a:moveTo>
                    <a:pt x="619230" y="1783370"/>
                  </a:moveTo>
                  <a:cubicBezTo>
                    <a:pt x="617660" y="1802662"/>
                    <a:pt x="614520" y="1821730"/>
                    <a:pt x="609658" y="1840574"/>
                  </a:cubicBezTo>
                  <a:cubicBezTo>
                    <a:pt x="626334" y="1850370"/>
                    <a:pt x="642112" y="1861662"/>
                    <a:pt x="656843" y="1874223"/>
                  </a:cubicBezTo>
                  <a:cubicBezTo>
                    <a:pt x="675014" y="1852763"/>
                    <a:pt x="690044" y="1828610"/>
                    <a:pt x="701037" y="1802737"/>
                  </a:cubicBezTo>
                  <a:cubicBezTo>
                    <a:pt x="675014" y="1792193"/>
                    <a:pt x="647272" y="1785688"/>
                    <a:pt x="619230" y="1783370"/>
                  </a:cubicBezTo>
                  <a:close/>
                  <a:moveTo>
                    <a:pt x="266731" y="1783370"/>
                  </a:moveTo>
                  <a:cubicBezTo>
                    <a:pt x="238690" y="1785688"/>
                    <a:pt x="211022" y="1792193"/>
                    <a:pt x="185000" y="1802737"/>
                  </a:cubicBezTo>
                  <a:cubicBezTo>
                    <a:pt x="195916" y="1828535"/>
                    <a:pt x="210872" y="1852688"/>
                    <a:pt x="229118" y="1874223"/>
                  </a:cubicBezTo>
                  <a:cubicBezTo>
                    <a:pt x="243848" y="1861662"/>
                    <a:pt x="259552" y="1850296"/>
                    <a:pt x="276302" y="1840500"/>
                  </a:cubicBezTo>
                  <a:cubicBezTo>
                    <a:pt x="271366" y="1821805"/>
                    <a:pt x="268301" y="1802662"/>
                    <a:pt x="266731" y="1783370"/>
                  </a:cubicBezTo>
                  <a:close/>
                  <a:moveTo>
                    <a:pt x="3396530" y="1767442"/>
                  </a:moveTo>
                  <a:cubicBezTo>
                    <a:pt x="3392192" y="1770209"/>
                    <a:pt x="3386659" y="1774247"/>
                    <a:pt x="3381201" y="1779630"/>
                  </a:cubicBezTo>
                  <a:cubicBezTo>
                    <a:pt x="3364375" y="1796306"/>
                    <a:pt x="3355851" y="1817916"/>
                    <a:pt x="3355851" y="1843939"/>
                  </a:cubicBezTo>
                  <a:cubicBezTo>
                    <a:pt x="3355851" y="1857848"/>
                    <a:pt x="3344560" y="1869065"/>
                    <a:pt x="3330726" y="1869065"/>
                  </a:cubicBezTo>
                  <a:cubicBezTo>
                    <a:pt x="3304704" y="1869065"/>
                    <a:pt x="3283092" y="1877589"/>
                    <a:pt x="3266418" y="1894488"/>
                  </a:cubicBezTo>
                  <a:cubicBezTo>
                    <a:pt x="3265744" y="1895162"/>
                    <a:pt x="3265146" y="1895610"/>
                    <a:pt x="3264698" y="1896208"/>
                  </a:cubicBezTo>
                  <a:cubicBezTo>
                    <a:pt x="3264473" y="1896433"/>
                    <a:pt x="3264248" y="1896732"/>
                    <a:pt x="3264025" y="1896957"/>
                  </a:cubicBezTo>
                  <a:cubicBezTo>
                    <a:pt x="3261931" y="1899199"/>
                    <a:pt x="3259986" y="1901518"/>
                    <a:pt x="3258266" y="1903836"/>
                  </a:cubicBezTo>
                  <a:cubicBezTo>
                    <a:pt x="3257444" y="1904957"/>
                    <a:pt x="3256622" y="1906154"/>
                    <a:pt x="3255799" y="1907350"/>
                  </a:cubicBezTo>
                  <a:lnTo>
                    <a:pt x="3255126" y="1908323"/>
                  </a:lnTo>
                  <a:cubicBezTo>
                    <a:pt x="3254827" y="1908771"/>
                    <a:pt x="3254528" y="1909145"/>
                    <a:pt x="3254229" y="1909893"/>
                  </a:cubicBezTo>
                  <a:cubicBezTo>
                    <a:pt x="3254528" y="1910341"/>
                    <a:pt x="3254752" y="1910716"/>
                    <a:pt x="3255052" y="1911164"/>
                  </a:cubicBezTo>
                  <a:lnTo>
                    <a:pt x="3255650" y="1911987"/>
                  </a:lnTo>
                  <a:cubicBezTo>
                    <a:pt x="3256472" y="1913183"/>
                    <a:pt x="3257369" y="1914454"/>
                    <a:pt x="3258342" y="1915800"/>
                  </a:cubicBezTo>
                  <a:cubicBezTo>
                    <a:pt x="3259986" y="1917969"/>
                    <a:pt x="3261931" y="1920287"/>
                    <a:pt x="3264025" y="1922530"/>
                  </a:cubicBezTo>
                  <a:cubicBezTo>
                    <a:pt x="3264248" y="1922754"/>
                    <a:pt x="3264398" y="1922979"/>
                    <a:pt x="3264623" y="1923203"/>
                  </a:cubicBezTo>
                  <a:cubicBezTo>
                    <a:pt x="3265146" y="1923726"/>
                    <a:pt x="3265670" y="1924250"/>
                    <a:pt x="3266193" y="1924774"/>
                  </a:cubicBezTo>
                  <a:cubicBezTo>
                    <a:pt x="3283018" y="1941897"/>
                    <a:pt x="3304704" y="1950422"/>
                    <a:pt x="3330726" y="1950422"/>
                  </a:cubicBezTo>
                  <a:cubicBezTo>
                    <a:pt x="3344634" y="1950422"/>
                    <a:pt x="3355851" y="1961639"/>
                    <a:pt x="3355851" y="1975472"/>
                  </a:cubicBezTo>
                  <a:cubicBezTo>
                    <a:pt x="3355926" y="2001569"/>
                    <a:pt x="3364451" y="2023255"/>
                    <a:pt x="3381275" y="2039855"/>
                  </a:cubicBezTo>
                  <a:cubicBezTo>
                    <a:pt x="3386808" y="2045239"/>
                    <a:pt x="3392192" y="2049203"/>
                    <a:pt x="3396530" y="2051969"/>
                  </a:cubicBezTo>
                  <a:cubicBezTo>
                    <a:pt x="3411709" y="2042547"/>
                    <a:pt x="3437209" y="2020039"/>
                    <a:pt x="3437209" y="1975547"/>
                  </a:cubicBezTo>
                  <a:cubicBezTo>
                    <a:pt x="3437209" y="1961639"/>
                    <a:pt x="3448500" y="1950422"/>
                    <a:pt x="3462334" y="1950422"/>
                  </a:cubicBezTo>
                  <a:cubicBezTo>
                    <a:pt x="3488282" y="1950422"/>
                    <a:pt x="3509892" y="1941897"/>
                    <a:pt x="3526568" y="1924997"/>
                  </a:cubicBezTo>
                  <a:cubicBezTo>
                    <a:pt x="3527988" y="1923503"/>
                    <a:pt x="3529483" y="1921932"/>
                    <a:pt x="3530904" y="1920287"/>
                  </a:cubicBezTo>
                  <a:cubicBezTo>
                    <a:pt x="3531652" y="1919390"/>
                    <a:pt x="3532325" y="1918492"/>
                    <a:pt x="3533072" y="1917670"/>
                  </a:cubicBezTo>
                  <a:cubicBezTo>
                    <a:pt x="3534120" y="1916323"/>
                    <a:pt x="3535017" y="1915127"/>
                    <a:pt x="3535914" y="1913931"/>
                  </a:cubicBezTo>
                  <a:lnTo>
                    <a:pt x="3536513" y="1913108"/>
                  </a:lnTo>
                  <a:cubicBezTo>
                    <a:pt x="3537336" y="1911912"/>
                    <a:pt x="3538008" y="1910790"/>
                    <a:pt x="3538756" y="1909594"/>
                  </a:cubicBezTo>
                  <a:cubicBezTo>
                    <a:pt x="3529708" y="1895236"/>
                    <a:pt x="3507050" y="1868989"/>
                    <a:pt x="3462259" y="1868989"/>
                  </a:cubicBezTo>
                  <a:cubicBezTo>
                    <a:pt x="3448350" y="1868989"/>
                    <a:pt x="3437133" y="1857698"/>
                    <a:pt x="3437133" y="1843864"/>
                  </a:cubicBezTo>
                  <a:cubicBezTo>
                    <a:pt x="3437133" y="1799297"/>
                    <a:pt x="3411634" y="1776864"/>
                    <a:pt x="3396530" y="1767442"/>
                  </a:cubicBezTo>
                  <a:close/>
                  <a:moveTo>
                    <a:pt x="5762330" y="1767292"/>
                  </a:moveTo>
                  <a:cubicBezTo>
                    <a:pt x="5747973" y="1776340"/>
                    <a:pt x="5721652" y="1798998"/>
                    <a:pt x="5721652" y="1843864"/>
                  </a:cubicBezTo>
                  <a:cubicBezTo>
                    <a:pt x="5721652" y="1857773"/>
                    <a:pt x="5710360" y="1868989"/>
                    <a:pt x="5696526" y="1868989"/>
                  </a:cubicBezTo>
                  <a:cubicBezTo>
                    <a:pt x="5670578" y="1868989"/>
                    <a:pt x="5648968" y="1877514"/>
                    <a:pt x="5632292" y="1894414"/>
                  </a:cubicBezTo>
                  <a:cubicBezTo>
                    <a:pt x="5626910" y="1899798"/>
                    <a:pt x="5622946" y="1905256"/>
                    <a:pt x="5620030" y="1909519"/>
                  </a:cubicBezTo>
                  <a:cubicBezTo>
                    <a:pt x="5622796" y="1913856"/>
                    <a:pt x="5626760" y="1919314"/>
                    <a:pt x="5632144" y="1924698"/>
                  </a:cubicBezTo>
                  <a:cubicBezTo>
                    <a:pt x="5648819" y="1941673"/>
                    <a:pt x="5670504" y="1950198"/>
                    <a:pt x="5696526" y="1950198"/>
                  </a:cubicBezTo>
                  <a:cubicBezTo>
                    <a:pt x="5710435" y="1950198"/>
                    <a:pt x="5721652" y="1961489"/>
                    <a:pt x="5721652" y="1975323"/>
                  </a:cubicBezTo>
                  <a:cubicBezTo>
                    <a:pt x="5721652" y="2001345"/>
                    <a:pt x="5730176" y="2022956"/>
                    <a:pt x="5747076" y="2039631"/>
                  </a:cubicBezTo>
                  <a:cubicBezTo>
                    <a:pt x="5752534" y="2045015"/>
                    <a:pt x="5757994" y="2048978"/>
                    <a:pt x="5762330" y="2051745"/>
                  </a:cubicBezTo>
                  <a:cubicBezTo>
                    <a:pt x="5766668" y="2049053"/>
                    <a:pt x="5772126" y="2045090"/>
                    <a:pt x="5777510" y="2039706"/>
                  </a:cubicBezTo>
                  <a:cubicBezTo>
                    <a:pt x="5794484" y="2023030"/>
                    <a:pt x="5803009" y="2001345"/>
                    <a:pt x="5803009" y="1975323"/>
                  </a:cubicBezTo>
                  <a:cubicBezTo>
                    <a:pt x="5803009" y="1961414"/>
                    <a:pt x="5814300" y="1950198"/>
                    <a:pt x="5828134" y="1950198"/>
                  </a:cubicBezTo>
                  <a:cubicBezTo>
                    <a:pt x="5854156" y="1950198"/>
                    <a:pt x="5875767" y="1941673"/>
                    <a:pt x="5892442" y="1924774"/>
                  </a:cubicBezTo>
                  <a:cubicBezTo>
                    <a:pt x="5897826" y="1919314"/>
                    <a:pt x="5901864" y="1913856"/>
                    <a:pt x="5904632" y="1909444"/>
                  </a:cubicBezTo>
                  <a:cubicBezTo>
                    <a:pt x="5895584" y="1895086"/>
                    <a:pt x="5872926" y="1868839"/>
                    <a:pt x="5828134" y="1868839"/>
                  </a:cubicBezTo>
                  <a:cubicBezTo>
                    <a:pt x="5814226" y="1868839"/>
                    <a:pt x="5803009" y="1857623"/>
                    <a:pt x="5803009" y="1843790"/>
                  </a:cubicBezTo>
                  <a:cubicBezTo>
                    <a:pt x="5803009" y="1799148"/>
                    <a:pt x="5777436" y="1776639"/>
                    <a:pt x="5762330" y="1767292"/>
                  </a:cubicBezTo>
                  <a:close/>
                  <a:moveTo>
                    <a:pt x="4579355" y="1767292"/>
                  </a:moveTo>
                  <a:cubicBezTo>
                    <a:pt x="4565073" y="1776340"/>
                    <a:pt x="4538751" y="1798998"/>
                    <a:pt x="4538751" y="1843864"/>
                  </a:cubicBezTo>
                  <a:cubicBezTo>
                    <a:pt x="4538751" y="1857773"/>
                    <a:pt x="4527460" y="1868989"/>
                    <a:pt x="4513626" y="1868989"/>
                  </a:cubicBezTo>
                  <a:cubicBezTo>
                    <a:pt x="4487604" y="1868989"/>
                    <a:pt x="4465993" y="1877514"/>
                    <a:pt x="4449318" y="1894414"/>
                  </a:cubicBezTo>
                  <a:cubicBezTo>
                    <a:pt x="4443934" y="1899798"/>
                    <a:pt x="4439970" y="1905256"/>
                    <a:pt x="4437129" y="1909594"/>
                  </a:cubicBezTo>
                  <a:cubicBezTo>
                    <a:pt x="4439821" y="1913931"/>
                    <a:pt x="4443784" y="1919390"/>
                    <a:pt x="4449168" y="1924774"/>
                  </a:cubicBezTo>
                  <a:cubicBezTo>
                    <a:pt x="4465844" y="1941747"/>
                    <a:pt x="4487528" y="1950272"/>
                    <a:pt x="4513551" y="1950272"/>
                  </a:cubicBezTo>
                  <a:cubicBezTo>
                    <a:pt x="4527460" y="1950272"/>
                    <a:pt x="4538676" y="1961564"/>
                    <a:pt x="4538676" y="1975398"/>
                  </a:cubicBezTo>
                  <a:cubicBezTo>
                    <a:pt x="4538676" y="2001420"/>
                    <a:pt x="4547276" y="2023105"/>
                    <a:pt x="4564100" y="2039781"/>
                  </a:cubicBezTo>
                  <a:cubicBezTo>
                    <a:pt x="4569559" y="2045090"/>
                    <a:pt x="4575018" y="2049053"/>
                    <a:pt x="4579355" y="2051820"/>
                  </a:cubicBezTo>
                  <a:cubicBezTo>
                    <a:pt x="4583617" y="2049053"/>
                    <a:pt x="4589151" y="2045090"/>
                    <a:pt x="4594610" y="2039706"/>
                  </a:cubicBezTo>
                  <a:cubicBezTo>
                    <a:pt x="4611435" y="2023030"/>
                    <a:pt x="4619959" y="2001420"/>
                    <a:pt x="4619959" y="1975398"/>
                  </a:cubicBezTo>
                  <a:cubicBezTo>
                    <a:pt x="4619959" y="1961489"/>
                    <a:pt x="4631251" y="1950272"/>
                    <a:pt x="4645084" y="1950272"/>
                  </a:cubicBezTo>
                  <a:cubicBezTo>
                    <a:pt x="4671032" y="1950272"/>
                    <a:pt x="4692717" y="1941673"/>
                    <a:pt x="4709468" y="1924774"/>
                  </a:cubicBezTo>
                  <a:cubicBezTo>
                    <a:pt x="4714852" y="1919314"/>
                    <a:pt x="4718815" y="1913856"/>
                    <a:pt x="4721582" y="1909519"/>
                  </a:cubicBezTo>
                  <a:cubicBezTo>
                    <a:pt x="4712608" y="1895162"/>
                    <a:pt x="4689950" y="1868915"/>
                    <a:pt x="4645084" y="1868915"/>
                  </a:cubicBezTo>
                  <a:cubicBezTo>
                    <a:pt x="4631176" y="1868915"/>
                    <a:pt x="4619959" y="1857623"/>
                    <a:pt x="4619959" y="1843790"/>
                  </a:cubicBezTo>
                  <a:cubicBezTo>
                    <a:pt x="4619959" y="1799148"/>
                    <a:pt x="4594460" y="1776639"/>
                    <a:pt x="4579355" y="1767292"/>
                  </a:cubicBezTo>
                  <a:close/>
                  <a:moveTo>
                    <a:pt x="2213555" y="1767292"/>
                  </a:moveTo>
                  <a:cubicBezTo>
                    <a:pt x="2199198" y="1776340"/>
                    <a:pt x="2172876" y="1798998"/>
                    <a:pt x="2172876" y="1843864"/>
                  </a:cubicBezTo>
                  <a:cubicBezTo>
                    <a:pt x="2172876" y="1857773"/>
                    <a:pt x="2161585" y="1868989"/>
                    <a:pt x="2147751" y="1868989"/>
                  </a:cubicBezTo>
                  <a:cubicBezTo>
                    <a:pt x="2121803" y="1868989"/>
                    <a:pt x="2100193" y="1877514"/>
                    <a:pt x="2083517" y="1894414"/>
                  </a:cubicBezTo>
                  <a:cubicBezTo>
                    <a:pt x="2078133" y="1899798"/>
                    <a:pt x="2074170" y="1905256"/>
                    <a:pt x="2071328" y="1909594"/>
                  </a:cubicBezTo>
                  <a:cubicBezTo>
                    <a:pt x="2074095" y="1913931"/>
                    <a:pt x="2078058" y="1919390"/>
                    <a:pt x="2083442" y="1924774"/>
                  </a:cubicBezTo>
                  <a:cubicBezTo>
                    <a:pt x="2100117" y="1941747"/>
                    <a:pt x="2121803" y="1950272"/>
                    <a:pt x="2147826" y="1950272"/>
                  </a:cubicBezTo>
                  <a:cubicBezTo>
                    <a:pt x="2161734" y="1950272"/>
                    <a:pt x="2172951" y="1961564"/>
                    <a:pt x="2172951" y="1975398"/>
                  </a:cubicBezTo>
                  <a:cubicBezTo>
                    <a:pt x="2172951" y="2001420"/>
                    <a:pt x="2181475" y="2023030"/>
                    <a:pt x="2198375" y="2039706"/>
                  </a:cubicBezTo>
                  <a:cubicBezTo>
                    <a:pt x="2203833" y="2045090"/>
                    <a:pt x="2209292" y="2049053"/>
                    <a:pt x="2213629" y="2051820"/>
                  </a:cubicBezTo>
                  <a:cubicBezTo>
                    <a:pt x="2228809" y="2042398"/>
                    <a:pt x="2254308" y="2019890"/>
                    <a:pt x="2254308" y="1975398"/>
                  </a:cubicBezTo>
                  <a:cubicBezTo>
                    <a:pt x="2254308" y="1961489"/>
                    <a:pt x="2265600" y="1950272"/>
                    <a:pt x="2279433" y="1950272"/>
                  </a:cubicBezTo>
                  <a:cubicBezTo>
                    <a:pt x="2305381" y="1950272"/>
                    <a:pt x="2326992" y="1941747"/>
                    <a:pt x="2343667" y="1924848"/>
                  </a:cubicBezTo>
                  <a:cubicBezTo>
                    <a:pt x="2349051" y="1919390"/>
                    <a:pt x="2353089" y="1913931"/>
                    <a:pt x="2355855" y="1909519"/>
                  </a:cubicBezTo>
                  <a:cubicBezTo>
                    <a:pt x="2346807" y="1895162"/>
                    <a:pt x="2324150" y="1868915"/>
                    <a:pt x="2279359" y="1868915"/>
                  </a:cubicBezTo>
                  <a:cubicBezTo>
                    <a:pt x="2265450" y="1868915"/>
                    <a:pt x="2254234" y="1857623"/>
                    <a:pt x="2254234" y="1843790"/>
                  </a:cubicBezTo>
                  <a:cubicBezTo>
                    <a:pt x="2254234" y="1799148"/>
                    <a:pt x="2228659" y="1776639"/>
                    <a:pt x="2213555" y="1767292"/>
                  </a:cubicBezTo>
                  <a:close/>
                  <a:moveTo>
                    <a:pt x="1030654" y="1767292"/>
                  </a:moveTo>
                  <a:cubicBezTo>
                    <a:pt x="1016297" y="1776340"/>
                    <a:pt x="989976" y="1798998"/>
                    <a:pt x="989976" y="1843864"/>
                  </a:cubicBezTo>
                  <a:cubicBezTo>
                    <a:pt x="989976" y="1857773"/>
                    <a:pt x="978684" y="1868989"/>
                    <a:pt x="964850" y="1868989"/>
                  </a:cubicBezTo>
                  <a:cubicBezTo>
                    <a:pt x="938903" y="1868989"/>
                    <a:pt x="917292" y="1877514"/>
                    <a:pt x="900617" y="1894414"/>
                  </a:cubicBezTo>
                  <a:cubicBezTo>
                    <a:pt x="895233" y="1899798"/>
                    <a:pt x="891195" y="1905256"/>
                    <a:pt x="888503" y="1909594"/>
                  </a:cubicBezTo>
                  <a:cubicBezTo>
                    <a:pt x="891195" y="1913856"/>
                    <a:pt x="895158" y="1919314"/>
                    <a:pt x="900542" y="1924698"/>
                  </a:cubicBezTo>
                  <a:cubicBezTo>
                    <a:pt x="917218" y="1941673"/>
                    <a:pt x="938903" y="1950198"/>
                    <a:pt x="964925" y="1950198"/>
                  </a:cubicBezTo>
                  <a:cubicBezTo>
                    <a:pt x="978834" y="1950198"/>
                    <a:pt x="990050" y="1961489"/>
                    <a:pt x="990050" y="1975323"/>
                  </a:cubicBezTo>
                  <a:cubicBezTo>
                    <a:pt x="990050" y="2001345"/>
                    <a:pt x="998650" y="2023030"/>
                    <a:pt x="1015474" y="2039706"/>
                  </a:cubicBezTo>
                  <a:cubicBezTo>
                    <a:pt x="1020933" y="2045090"/>
                    <a:pt x="1026392" y="2049053"/>
                    <a:pt x="1030729" y="2051745"/>
                  </a:cubicBezTo>
                  <a:cubicBezTo>
                    <a:pt x="1034991" y="2048978"/>
                    <a:pt x="1040525" y="2045015"/>
                    <a:pt x="1045984" y="2039631"/>
                  </a:cubicBezTo>
                  <a:cubicBezTo>
                    <a:pt x="1062808" y="2022956"/>
                    <a:pt x="1071333" y="2001345"/>
                    <a:pt x="1071333" y="1975323"/>
                  </a:cubicBezTo>
                  <a:cubicBezTo>
                    <a:pt x="1071333" y="1961414"/>
                    <a:pt x="1082625" y="1950198"/>
                    <a:pt x="1096458" y="1950198"/>
                  </a:cubicBezTo>
                  <a:cubicBezTo>
                    <a:pt x="1122481" y="1950198"/>
                    <a:pt x="1144091" y="1941673"/>
                    <a:pt x="1160767" y="1924774"/>
                  </a:cubicBezTo>
                  <a:cubicBezTo>
                    <a:pt x="1166225" y="1919314"/>
                    <a:pt x="1170188" y="1913781"/>
                    <a:pt x="1172956" y="1909444"/>
                  </a:cubicBezTo>
                  <a:cubicBezTo>
                    <a:pt x="1163907" y="1895086"/>
                    <a:pt x="1141325" y="1868839"/>
                    <a:pt x="1096458" y="1868839"/>
                  </a:cubicBezTo>
                  <a:cubicBezTo>
                    <a:pt x="1082549" y="1868839"/>
                    <a:pt x="1071333" y="1857623"/>
                    <a:pt x="1071333" y="1843790"/>
                  </a:cubicBezTo>
                  <a:cubicBezTo>
                    <a:pt x="1071333" y="1799148"/>
                    <a:pt x="1045759" y="1776639"/>
                    <a:pt x="1030654" y="1767292"/>
                  </a:cubicBezTo>
                  <a:close/>
                  <a:moveTo>
                    <a:pt x="2808930" y="1731399"/>
                  </a:moveTo>
                  <a:cubicBezTo>
                    <a:pt x="2795545" y="1747551"/>
                    <a:pt x="2784104" y="1765124"/>
                    <a:pt x="2774608" y="1783968"/>
                  </a:cubicBezTo>
                  <a:cubicBezTo>
                    <a:pt x="2769000" y="1795110"/>
                    <a:pt x="2756138" y="1800419"/>
                    <a:pt x="2744323" y="1796531"/>
                  </a:cubicBezTo>
                  <a:cubicBezTo>
                    <a:pt x="2724283" y="1789876"/>
                    <a:pt x="2703719" y="1785613"/>
                    <a:pt x="2682931" y="1783594"/>
                  </a:cubicBezTo>
                  <a:cubicBezTo>
                    <a:pt x="2684950" y="1804457"/>
                    <a:pt x="2689287" y="1824946"/>
                    <a:pt x="2695867" y="1844912"/>
                  </a:cubicBezTo>
                  <a:cubicBezTo>
                    <a:pt x="2699756" y="1856726"/>
                    <a:pt x="2694446" y="1869588"/>
                    <a:pt x="2683305" y="1875196"/>
                  </a:cubicBezTo>
                  <a:cubicBezTo>
                    <a:pt x="2664535" y="1884618"/>
                    <a:pt x="2646963" y="1896134"/>
                    <a:pt x="2630736" y="1909519"/>
                  </a:cubicBezTo>
                  <a:cubicBezTo>
                    <a:pt x="2646963" y="1922979"/>
                    <a:pt x="2664610" y="1934420"/>
                    <a:pt x="2683305" y="1943842"/>
                  </a:cubicBezTo>
                  <a:cubicBezTo>
                    <a:pt x="2694446" y="1949450"/>
                    <a:pt x="2699756" y="1962311"/>
                    <a:pt x="2695867" y="1974127"/>
                  </a:cubicBezTo>
                  <a:cubicBezTo>
                    <a:pt x="2689287" y="1994092"/>
                    <a:pt x="2684950" y="2014655"/>
                    <a:pt x="2682931" y="2035518"/>
                  </a:cubicBezTo>
                  <a:cubicBezTo>
                    <a:pt x="2703719" y="2033575"/>
                    <a:pt x="2724283" y="2029237"/>
                    <a:pt x="2744323" y="2022582"/>
                  </a:cubicBezTo>
                  <a:cubicBezTo>
                    <a:pt x="2746865" y="2021685"/>
                    <a:pt x="2749558" y="2021310"/>
                    <a:pt x="2752174" y="2021310"/>
                  </a:cubicBezTo>
                  <a:cubicBezTo>
                    <a:pt x="2761446" y="2021310"/>
                    <a:pt x="2770271" y="2026471"/>
                    <a:pt x="2774608" y="2035145"/>
                  </a:cubicBezTo>
                  <a:cubicBezTo>
                    <a:pt x="2784104" y="2053913"/>
                    <a:pt x="2795545" y="2071561"/>
                    <a:pt x="2808930" y="2087713"/>
                  </a:cubicBezTo>
                  <a:cubicBezTo>
                    <a:pt x="2822241" y="2071486"/>
                    <a:pt x="2833756" y="2053913"/>
                    <a:pt x="2843103" y="2035145"/>
                  </a:cubicBezTo>
                  <a:cubicBezTo>
                    <a:pt x="2848712" y="2024002"/>
                    <a:pt x="2861648" y="2018694"/>
                    <a:pt x="2873463" y="2022582"/>
                  </a:cubicBezTo>
                  <a:cubicBezTo>
                    <a:pt x="2893354" y="2029237"/>
                    <a:pt x="2913918" y="2033575"/>
                    <a:pt x="2934855" y="2035593"/>
                  </a:cubicBezTo>
                  <a:cubicBezTo>
                    <a:pt x="2932836" y="2014730"/>
                    <a:pt x="2928499" y="1994167"/>
                    <a:pt x="2921844" y="1974201"/>
                  </a:cubicBezTo>
                  <a:cubicBezTo>
                    <a:pt x="2917880" y="1962386"/>
                    <a:pt x="2923265" y="1949450"/>
                    <a:pt x="2934407" y="1943842"/>
                  </a:cubicBezTo>
                  <a:cubicBezTo>
                    <a:pt x="2953176" y="1934494"/>
                    <a:pt x="2970748" y="1922979"/>
                    <a:pt x="2986974" y="1909594"/>
                  </a:cubicBezTo>
                  <a:cubicBezTo>
                    <a:pt x="2970823" y="1896283"/>
                    <a:pt x="2953251" y="1884768"/>
                    <a:pt x="2934407" y="1875345"/>
                  </a:cubicBezTo>
                  <a:cubicBezTo>
                    <a:pt x="2923265" y="1869738"/>
                    <a:pt x="2917956" y="1856876"/>
                    <a:pt x="2921844" y="1845061"/>
                  </a:cubicBezTo>
                  <a:cubicBezTo>
                    <a:pt x="2928499" y="1825020"/>
                    <a:pt x="2932836" y="1804457"/>
                    <a:pt x="2934855" y="1783669"/>
                  </a:cubicBezTo>
                  <a:cubicBezTo>
                    <a:pt x="2914068" y="1785613"/>
                    <a:pt x="2893504" y="1789950"/>
                    <a:pt x="2873389" y="1796605"/>
                  </a:cubicBezTo>
                  <a:cubicBezTo>
                    <a:pt x="2861574" y="1800494"/>
                    <a:pt x="2848712" y="1795110"/>
                    <a:pt x="2843103" y="1783968"/>
                  </a:cubicBezTo>
                  <a:cubicBezTo>
                    <a:pt x="2833756" y="1765199"/>
                    <a:pt x="2822316" y="1747551"/>
                    <a:pt x="2808930" y="1731399"/>
                  </a:cubicBezTo>
                  <a:close/>
                  <a:moveTo>
                    <a:pt x="442906" y="1731399"/>
                  </a:moveTo>
                  <a:cubicBezTo>
                    <a:pt x="429595" y="1747477"/>
                    <a:pt x="418155" y="1765050"/>
                    <a:pt x="408657" y="1783968"/>
                  </a:cubicBezTo>
                  <a:cubicBezTo>
                    <a:pt x="403050" y="1795110"/>
                    <a:pt x="390188" y="1800419"/>
                    <a:pt x="378373" y="1796531"/>
                  </a:cubicBezTo>
                  <a:cubicBezTo>
                    <a:pt x="358333" y="1789950"/>
                    <a:pt x="337769" y="1785613"/>
                    <a:pt x="316981" y="1783594"/>
                  </a:cubicBezTo>
                  <a:cubicBezTo>
                    <a:pt x="318925" y="1804457"/>
                    <a:pt x="323262" y="1825020"/>
                    <a:pt x="329917" y="1844912"/>
                  </a:cubicBezTo>
                  <a:cubicBezTo>
                    <a:pt x="333806" y="1856726"/>
                    <a:pt x="328496" y="1869662"/>
                    <a:pt x="317355" y="1875271"/>
                  </a:cubicBezTo>
                  <a:cubicBezTo>
                    <a:pt x="298585" y="1884768"/>
                    <a:pt x="280938" y="1896208"/>
                    <a:pt x="264786" y="1909594"/>
                  </a:cubicBezTo>
                  <a:cubicBezTo>
                    <a:pt x="281014" y="1922904"/>
                    <a:pt x="298585" y="1934420"/>
                    <a:pt x="317280" y="1943842"/>
                  </a:cubicBezTo>
                  <a:cubicBezTo>
                    <a:pt x="328422" y="1949450"/>
                    <a:pt x="333731" y="1962311"/>
                    <a:pt x="329843" y="1974127"/>
                  </a:cubicBezTo>
                  <a:cubicBezTo>
                    <a:pt x="323262" y="1994167"/>
                    <a:pt x="318925" y="2014730"/>
                    <a:pt x="316906" y="2035518"/>
                  </a:cubicBezTo>
                  <a:cubicBezTo>
                    <a:pt x="337619" y="2033575"/>
                    <a:pt x="358183" y="2029237"/>
                    <a:pt x="378298" y="2022582"/>
                  </a:cubicBezTo>
                  <a:cubicBezTo>
                    <a:pt x="380916" y="2021685"/>
                    <a:pt x="383533" y="2021310"/>
                    <a:pt x="386150" y="2021310"/>
                  </a:cubicBezTo>
                  <a:cubicBezTo>
                    <a:pt x="395422" y="2021310"/>
                    <a:pt x="404245" y="2026471"/>
                    <a:pt x="408583" y="2035145"/>
                  </a:cubicBezTo>
                  <a:cubicBezTo>
                    <a:pt x="418080" y="2053989"/>
                    <a:pt x="429520" y="2071636"/>
                    <a:pt x="442832" y="2087713"/>
                  </a:cubicBezTo>
                  <a:cubicBezTo>
                    <a:pt x="456141" y="2071561"/>
                    <a:pt x="467657" y="2053913"/>
                    <a:pt x="477079" y="2035145"/>
                  </a:cubicBezTo>
                  <a:cubicBezTo>
                    <a:pt x="482687" y="2024002"/>
                    <a:pt x="495623" y="2018619"/>
                    <a:pt x="507439" y="2022582"/>
                  </a:cubicBezTo>
                  <a:cubicBezTo>
                    <a:pt x="527329" y="2029237"/>
                    <a:pt x="547893" y="2033575"/>
                    <a:pt x="568830" y="2035593"/>
                  </a:cubicBezTo>
                  <a:cubicBezTo>
                    <a:pt x="566886" y="2014730"/>
                    <a:pt x="562549" y="1994167"/>
                    <a:pt x="555894" y="1974201"/>
                  </a:cubicBezTo>
                  <a:cubicBezTo>
                    <a:pt x="552006" y="1962386"/>
                    <a:pt x="557314" y="1949450"/>
                    <a:pt x="568457" y="1943842"/>
                  </a:cubicBezTo>
                  <a:cubicBezTo>
                    <a:pt x="587225" y="1934494"/>
                    <a:pt x="604798" y="1922979"/>
                    <a:pt x="621025" y="1909594"/>
                  </a:cubicBezTo>
                  <a:cubicBezTo>
                    <a:pt x="604873" y="1896283"/>
                    <a:pt x="587225" y="1884768"/>
                    <a:pt x="568457" y="1875345"/>
                  </a:cubicBezTo>
                  <a:cubicBezTo>
                    <a:pt x="557314" y="1869738"/>
                    <a:pt x="552006" y="1856876"/>
                    <a:pt x="555894" y="1845061"/>
                  </a:cubicBezTo>
                  <a:cubicBezTo>
                    <a:pt x="562475" y="1824946"/>
                    <a:pt x="566811" y="1804382"/>
                    <a:pt x="568830" y="1783594"/>
                  </a:cubicBezTo>
                  <a:cubicBezTo>
                    <a:pt x="548042" y="1785538"/>
                    <a:pt x="527479" y="1789876"/>
                    <a:pt x="507439" y="1796531"/>
                  </a:cubicBezTo>
                  <a:cubicBezTo>
                    <a:pt x="495623" y="1800419"/>
                    <a:pt x="482762" y="1795110"/>
                    <a:pt x="477153" y="1783968"/>
                  </a:cubicBezTo>
                  <a:cubicBezTo>
                    <a:pt x="467732" y="1765199"/>
                    <a:pt x="456291" y="1747551"/>
                    <a:pt x="442906" y="1731399"/>
                  </a:cubicBezTo>
                  <a:close/>
                  <a:moveTo>
                    <a:pt x="5174656" y="1731325"/>
                  </a:moveTo>
                  <a:cubicBezTo>
                    <a:pt x="5161346" y="1747402"/>
                    <a:pt x="5149904" y="1765050"/>
                    <a:pt x="5140408" y="1783893"/>
                  </a:cubicBezTo>
                  <a:cubicBezTo>
                    <a:pt x="5134800" y="1795035"/>
                    <a:pt x="5121938" y="1800344"/>
                    <a:pt x="5110124" y="1796456"/>
                  </a:cubicBezTo>
                  <a:cubicBezTo>
                    <a:pt x="5090083" y="1789800"/>
                    <a:pt x="5069520" y="1785538"/>
                    <a:pt x="5048732" y="1783519"/>
                  </a:cubicBezTo>
                  <a:cubicBezTo>
                    <a:pt x="5050676" y="1804382"/>
                    <a:pt x="5055012" y="1824946"/>
                    <a:pt x="5061668" y="1844836"/>
                  </a:cubicBezTo>
                  <a:cubicBezTo>
                    <a:pt x="5065556" y="1856651"/>
                    <a:pt x="5060248" y="1869588"/>
                    <a:pt x="5049106" y="1875196"/>
                  </a:cubicBezTo>
                  <a:cubicBezTo>
                    <a:pt x="5030261" y="1884693"/>
                    <a:pt x="5012689" y="1896134"/>
                    <a:pt x="4996537" y="1909519"/>
                  </a:cubicBezTo>
                  <a:cubicBezTo>
                    <a:pt x="5012689" y="1922904"/>
                    <a:pt x="5030261" y="1934420"/>
                    <a:pt x="5049106" y="1943842"/>
                  </a:cubicBezTo>
                  <a:cubicBezTo>
                    <a:pt x="5060248" y="1949450"/>
                    <a:pt x="5065556" y="1962311"/>
                    <a:pt x="5061668" y="1974127"/>
                  </a:cubicBezTo>
                  <a:cubicBezTo>
                    <a:pt x="5055088" y="1994167"/>
                    <a:pt x="5050750" y="2014730"/>
                    <a:pt x="5048732" y="2035518"/>
                  </a:cubicBezTo>
                  <a:cubicBezTo>
                    <a:pt x="5069445" y="2033575"/>
                    <a:pt x="5090009" y="2029237"/>
                    <a:pt x="5110124" y="2022582"/>
                  </a:cubicBezTo>
                  <a:cubicBezTo>
                    <a:pt x="5112742" y="2021685"/>
                    <a:pt x="5115358" y="2021310"/>
                    <a:pt x="5117976" y="2021310"/>
                  </a:cubicBezTo>
                  <a:cubicBezTo>
                    <a:pt x="5127248" y="2021310"/>
                    <a:pt x="5136071" y="2026471"/>
                    <a:pt x="5140408" y="2035145"/>
                  </a:cubicBezTo>
                  <a:cubicBezTo>
                    <a:pt x="5149904" y="2053989"/>
                    <a:pt x="5161346" y="2071636"/>
                    <a:pt x="5174656" y="2087713"/>
                  </a:cubicBezTo>
                  <a:cubicBezTo>
                    <a:pt x="5187967" y="2071561"/>
                    <a:pt x="5199482" y="2053913"/>
                    <a:pt x="5208904" y="2035145"/>
                  </a:cubicBezTo>
                  <a:cubicBezTo>
                    <a:pt x="5214513" y="2024002"/>
                    <a:pt x="5227449" y="2018619"/>
                    <a:pt x="5239264" y="2022582"/>
                  </a:cubicBezTo>
                  <a:cubicBezTo>
                    <a:pt x="5259230" y="2029237"/>
                    <a:pt x="5279793" y="2033575"/>
                    <a:pt x="5300656" y="2035593"/>
                  </a:cubicBezTo>
                  <a:cubicBezTo>
                    <a:pt x="5298712" y="2014730"/>
                    <a:pt x="5294375" y="1994167"/>
                    <a:pt x="5287720" y="1974201"/>
                  </a:cubicBezTo>
                  <a:cubicBezTo>
                    <a:pt x="5283756" y="1962386"/>
                    <a:pt x="5289066" y="1949450"/>
                    <a:pt x="5300207" y="1943692"/>
                  </a:cubicBezTo>
                  <a:cubicBezTo>
                    <a:pt x="5318976" y="1934345"/>
                    <a:pt x="5336549" y="1922829"/>
                    <a:pt x="5352776" y="1909444"/>
                  </a:cubicBezTo>
                  <a:cubicBezTo>
                    <a:pt x="5336624" y="1896134"/>
                    <a:pt x="5318976" y="1884618"/>
                    <a:pt x="5300207" y="1875196"/>
                  </a:cubicBezTo>
                  <a:cubicBezTo>
                    <a:pt x="5289066" y="1869588"/>
                    <a:pt x="5283756" y="1856726"/>
                    <a:pt x="5287644" y="1844912"/>
                  </a:cubicBezTo>
                  <a:cubicBezTo>
                    <a:pt x="5294225" y="1824871"/>
                    <a:pt x="5298562" y="1804307"/>
                    <a:pt x="5300581" y="1783519"/>
                  </a:cubicBezTo>
                  <a:cubicBezTo>
                    <a:pt x="5279868" y="1785464"/>
                    <a:pt x="5259304" y="1789800"/>
                    <a:pt x="5239189" y="1796456"/>
                  </a:cubicBezTo>
                  <a:cubicBezTo>
                    <a:pt x="5227374" y="1800344"/>
                    <a:pt x="5214513" y="1795035"/>
                    <a:pt x="5208904" y="1783893"/>
                  </a:cubicBezTo>
                  <a:cubicBezTo>
                    <a:pt x="5199482" y="1765124"/>
                    <a:pt x="5188042" y="1747477"/>
                    <a:pt x="5174656" y="1731325"/>
                  </a:cubicBezTo>
                  <a:close/>
                  <a:moveTo>
                    <a:pt x="3991906" y="1731250"/>
                  </a:moveTo>
                  <a:cubicBezTo>
                    <a:pt x="3978596" y="1747327"/>
                    <a:pt x="3967154" y="1764900"/>
                    <a:pt x="3957657" y="1783818"/>
                  </a:cubicBezTo>
                  <a:cubicBezTo>
                    <a:pt x="3952050" y="1794960"/>
                    <a:pt x="3939188" y="1800269"/>
                    <a:pt x="3927372" y="1796381"/>
                  </a:cubicBezTo>
                  <a:cubicBezTo>
                    <a:pt x="3907332" y="1789800"/>
                    <a:pt x="3886694" y="1785464"/>
                    <a:pt x="3865906" y="1783444"/>
                  </a:cubicBezTo>
                  <a:cubicBezTo>
                    <a:pt x="3867851" y="1804382"/>
                    <a:pt x="3872187" y="1824871"/>
                    <a:pt x="3878842" y="1844762"/>
                  </a:cubicBezTo>
                  <a:cubicBezTo>
                    <a:pt x="3882731" y="1856577"/>
                    <a:pt x="3877421" y="1869513"/>
                    <a:pt x="3866280" y="1875122"/>
                  </a:cubicBezTo>
                  <a:cubicBezTo>
                    <a:pt x="3847510" y="1884618"/>
                    <a:pt x="3829864" y="1896059"/>
                    <a:pt x="3813711" y="1909444"/>
                  </a:cubicBezTo>
                  <a:cubicBezTo>
                    <a:pt x="3829864" y="1922829"/>
                    <a:pt x="3847510" y="1934345"/>
                    <a:pt x="3866280" y="1943767"/>
                  </a:cubicBezTo>
                  <a:cubicBezTo>
                    <a:pt x="3877421" y="1949375"/>
                    <a:pt x="3882731" y="1962237"/>
                    <a:pt x="3878842" y="1974051"/>
                  </a:cubicBezTo>
                  <a:cubicBezTo>
                    <a:pt x="3872187" y="1994167"/>
                    <a:pt x="3867851" y="2014730"/>
                    <a:pt x="3865832" y="2035518"/>
                  </a:cubicBezTo>
                  <a:cubicBezTo>
                    <a:pt x="3886619" y="2033575"/>
                    <a:pt x="3907183" y="2029237"/>
                    <a:pt x="3927298" y="2022582"/>
                  </a:cubicBezTo>
                  <a:cubicBezTo>
                    <a:pt x="3929915" y="2021685"/>
                    <a:pt x="3932533" y="2021310"/>
                    <a:pt x="3935150" y="2021310"/>
                  </a:cubicBezTo>
                  <a:cubicBezTo>
                    <a:pt x="3944422" y="2021310"/>
                    <a:pt x="3953246" y="2026471"/>
                    <a:pt x="3957583" y="2035145"/>
                  </a:cubicBezTo>
                  <a:cubicBezTo>
                    <a:pt x="3967080" y="2053989"/>
                    <a:pt x="3978521" y="2071636"/>
                    <a:pt x="3991831" y="2087713"/>
                  </a:cubicBezTo>
                  <a:cubicBezTo>
                    <a:pt x="4005142" y="2071561"/>
                    <a:pt x="4016657" y="2053913"/>
                    <a:pt x="4026078" y="2035145"/>
                  </a:cubicBezTo>
                  <a:cubicBezTo>
                    <a:pt x="4031687" y="2024002"/>
                    <a:pt x="4044623" y="2018619"/>
                    <a:pt x="4056438" y="2022582"/>
                  </a:cubicBezTo>
                  <a:cubicBezTo>
                    <a:pt x="4076330" y="2029237"/>
                    <a:pt x="4096818" y="2033575"/>
                    <a:pt x="4117756" y="2035593"/>
                  </a:cubicBezTo>
                  <a:cubicBezTo>
                    <a:pt x="4115736" y="2014655"/>
                    <a:pt x="4111400" y="1994017"/>
                    <a:pt x="4104820" y="1974201"/>
                  </a:cubicBezTo>
                  <a:cubicBezTo>
                    <a:pt x="4100856" y="1962386"/>
                    <a:pt x="4106165" y="1949450"/>
                    <a:pt x="4117456" y="1943617"/>
                  </a:cubicBezTo>
                  <a:cubicBezTo>
                    <a:pt x="4136226" y="1934270"/>
                    <a:pt x="4153799" y="1922754"/>
                    <a:pt x="4170025" y="1909369"/>
                  </a:cubicBezTo>
                  <a:cubicBezTo>
                    <a:pt x="4153873" y="1896059"/>
                    <a:pt x="4136226" y="1884543"/>
                    <a:pt x="4117456" y="1875122"/>
                  </a:cubicBezTo>
                  <a:cubicBezTo>
                    <a:pt x="4106315" y="1869513"/>
                    <a:pt x="4101006" y="1856651"/>
                    <a:pt x="4104894" y="1844836"/>
                  </a:cubicBezTo>
                  <a:cubicBezTo>
                    <a:pt x="4111474" y="1824871"/>
                    <a:pt x="4115811" y="1804307"/>
                    <a:pt x="4117830" y="1783444"/>
                  </a:cubicBezTo>
                  <a:cubicBezTo>
                    <a:pt x="4097042" y="1785389"/>
                    <a:pt x="4076479" y="1789726"/>
                    <a:pt x="4056438" y="1796381"/>
                  </a:cubicBezTo>
                  <a:cubicBezTo>
                    <a:pt x="4044623" y="1800269"/>
                    <a:pt x="4031762" y="1794960"/>
                    <a:pt x="4026154" y="1783818"/>
                  </a:cubicBezTo>
                  <a:cubicBezTo>
                    <a:pt x="4016732" y="1765050"/>
                    <a:pt x="4005291" y="1747402"/>
                    <a:pt x="3991906" y="1731250"/>
                  </a:cubicBezTo>
                  <a:close/>
                  <a:moveTo>
                    <a:pt x="1625955" y="1731250"/>
                  </a:moveTo>
                  <a:cubicBezTo>
                    <a:pt x="1612645" y="1747402"/>
                    <a:pt x="1601129" y="1765050"/>
                    <a:pt x="1591708" y="1783818"/>
                  </a:cubicBezTo>
                  <a:cubicBezTo>
                    <a:pt x="1586099" y="1794960"/>
                    <a:pt x="1573238" y="1800269"/>
                    <a:pt x="1561422" y="1796381"/>
                  </a:cubicBezTo>
                  <a:cubicBezTo>
                    <a:pt x="1541382" y="1789726"/>
                    <a:pt x="1520819" y="1785464"/>
                    <a:pt x="1500031" y="1783444"/>
                  </a:cubicBezTo>
                  <a:cubicBezTo>
                    <a:pt x="1501975" y="1804307"/>
                    <a:pt x="1506312" y="1824871"/>
                    <a:pt x="1512967" y="1844762"/>
                  </a:cubicBezTo>
                  <a:cubicBezTo>
                    <a:pt x="1516855" y="1856577"/>
                    <a:pt x="1511547" y="1869513"/>
                    <a:pt x="1500404" y="1875122"/>
                  </a:cubicBezTo>
                  <a:cubicBezTo>
                    <a:pt x="1481560" y="1884618"/>
                    <a:pt x="1463988" y="1896059"/>
                    <a:pt x="1447837" y="1909444"/>
                  </a:cubicBezTo>
                  <a:cubicBezTo>
                    <a:pt x="1463988" y="1922829"/>
                    <a:pt x="1481560" y="1934345"/>
                    <a:pt x="1500404" y="1943767"/>
                  </a:cubicBezTo>
                  <a:cubicBezTo>
                    <a:pt x="1511547" y="1949375"/>
                    <a:pt x="1516855" y="1962237"/>
                    <a:pt x="1512967" y="1974051"/>
                  </a:cubicBezTo>
                  <a:cubicBezTo>
                    <a:pt x="1506386" y="1994167"/>
                    <a:pt x="1502050" y="2014730"/>
                    <a:pt x="1500031" y="2035518"/>
                  </a:cubicBezTo>
                  <a:cubicBezTo>
                    <a:pt x="1520819" y="2033575"/>
                    <a:pt x="1541382" y="2029237"/>
                    <a:pt x="1561422" y="2022582"/>
                  </a:cubicBezTo>
                  <a:cubicBezTo>
                    <a:pt x="1563965" y="2021685"/>
                    <a:pt x="1566657" y="2021310"/>
                    <a:pt x="1569275" y="2021310"/>
                  </a:cubicBezTo>
                  <a:cubicBezTo>
                    <a:pt x="1578547" y="2021310"/>
                    <a:pt x="1587370" y="2026471"/>
                    <a:pt x="1591708" y="2035145"/>
                  </a:cubicBezTo>
                  <a:cubicBezTo>
                    <a:pt x="1601129" y="2053913"/>
                    <a:pt x="1612570" y="2071561"/>
                    <a:pt x="1625955" y="2087713"/>
                  </a:cubicBezTo>
                  <a:cubicBezTo>
                    <a:pt x="1639265" y="2071636"/>
                    <a:pt x="1650707" y="2053989"/>
                    <a:pt x="1660204" y="2035145"/>
                  </a:cubicBezTo>
                  <a:cubicBezTo>
                    <a:pt x="1665811" y="2024002"/>
                    <a:pt x="1678748" y="2018619"/>
                    <a:pt x="1690563" y="2022582"/>
                  </a:cubicBezTo>
                  <a:cubicBezTo>
                    <a:pt x="1710454" y="2029237"/>
                    <a:pt x="1731017" y="2033575"/>
                    <a:pt x="1751955" y="2035593"/>
                  </a:cubicBezTo>
                  <a:cubicBezTo>
                    <a:pt x="1749936" y="2014655"/>
                    <a:pt x="1745599" y="1994092"/>
                    <a:pt x="1738944" y="1974201"/>
                  </a:cubicBezTo>
                  <a:cubicBezTo>
                    <a:pt x="1734981" y="1962386"/>
                    <a:pt x="1740290" y="1949450"/>
                    <a:pt x="1751506" y="1943617"/>
                  </a:cubicBezTo>
                  <a:cubicBezTo>
                    <a:pt x="1770276" y="1934195"/>
                    <a:pt x="1787923" y="1922754"/>
                    <a:pt x="1804075" y="1909369"/>
                  </a:cubicBezTo>
                  <a:cubicBezTo>
                    <a:pt x="1787998" y="1896059"/>
                    <a:pt x="1770350" y="1884618"/>
                    <a:pt x="1751506" y="1875122"/>
                  </a:cubicBezTo>
                  <a:cubicBezTo>
                    <a:pt x="1740365" y="1869513"/>
                    <a:pt x="1735055" y="1856651"/>
                    <a:pt x="1738944" y="1844836"/>
                  </a:cubicBezTo>
                  <a:cubicBezTo>
                    <a:pt x="1745599" y="1824796"/>
                    <a:pt x="1749936" y="1804233"/>
                    <a:pt x="1751955" y="1783444"/>
                  </a:cubicBezTo>
                  <a:cubicBezTo>
                    <a:pt x="1731167" y="1785389"/>
                    <a:pt x="1710603" y="1789726"/>
                    <a:pt x="1690488" y="1796381"/>
                  </a:cubicBezTo>
                  <a:cubicBezTo>
                    <a:pt x="1678673" y="1800269"/>
                    <a:pt x="1665811" y="1794960"/>
                    <a:pt x="1660204" y="1783818"/>
                  </a:cubicBezTo>
                  <a:cubicBezTo>
                    <a:pt x="1650707" y="1764974"/>
                    <a:pt x="1639265" y="1747327"/>
                    <a:pt x="1625955" y="1731250"/>
                  </a:cubicBezTo>
                  <a:close/>
                  <a:moveTo>
                    <a:pt x="6250774" y="1651612"/>
                  </a:moveTo>
                  <a:cubicBezTo>
                    <a:pt x="6240232" y="1677560"/>
                    <a:pt x="6233726" y="1705302"/>
                    <a:pt x="6231408" y="1733419"/>
                  </a:cubicBezTo>
                  <a:cubicBezTo>
                    <a:pt x="6250626" y="1734914"/>
                    <a:pt x="6269768" y="1738054"/>
                    <a:pt x="6288537" y="1742990"/>
                  </a:cubicBezTo>
                  <a:cubicBezTo>
                    <a:pt x="6298333" y="1726240"/>
                    <a:pt x="6309699" y="1710462"/>
                    <a:pt x="6322262" y="1695731"/>
                  </a:cubicBezTo>
                  <a:cubicBezTo>
                    <a:pt x="6300726" y="1677560"/>
                    <a:pt x="6276574" y="1662530"/>
                    <a:pt x="6250774" y="1651612"/>
                  </a:cubicBezTo>
                  <a:close/>
                  <a:moveTo>
                    <a:pt x="5281513" y="1651612"/>
                  </a:moveTo>
                  <a:cubicBezTo>
                    <a:pt x="5255714" y="1662530"/>
                    <a:pt x="5231562" y="1677485"/>
                    <a:pt x="5210026" y="1695656"/>
                  </a:cubicBezTo>
                  <a:cubicBezTo>
                    <a:pt x="5222589" y="1710462"/>
                    <a:pt x="5233880" y="1726165"/>
                    <a:pt x="5243676" y="1742915"/>
                  </a:cubicBezTo>
                  <a:cubicBezTo>
                    <a:pt x="5262520" y="1738054"/>
                    <a:pt x="5281663" y="1734914"/>
                    <a:pt x="5300880" y="1733344"/>
                  </a:cubicBezTo>
                  <a:cubicBezTo>
                    <a:pt x="5298562" y="1705377"/>
                    <a:pt x="5292056" y="1677710"/>
                    <a:pt x="5281513" y="1651612"/>
                  </a:cubicBezTo>
                  <a:close/>
                  <a:moveTo>
                    <a:pt x="4098613" y="1651612"/>
                  </a:moveTo>
                  <a:cubicBezTo>
                    <a:pt x="4072740" y="1662530"/>
                    <a:pt x="4048587" y="1677485"/>
                    <a:pt x="4027200" y="1695656"/>
                  </a:cubicBezTo>
                  <a:cubicBezTo>
                    <a:pt x="4039763" y="1710462"/>
                    <a:pt x="4051054" y="1726165"/>
                    <a:pt x="4060850" y="1742915"/>
                  </a:cubicBezTo>
                  <a:cubicBezTo>
                    <a:pt x="4079620" y="1737980"/>
                    <a:pt x="4098687" y="1734914"/>
                    <a:pt x="4117980" y="1733344"/>
                  </a:cubicBezTo>
                  <a:cubicBezTo>
                    <a:pt x="4115587" y="1705302"/>
                    <a:pt x="4109082" y="1677634"/>
                    <a:pt x="4098613" y="1651612"/>
                  </a:cubicBezTo>
                  <a:close/>
                  <a:moveTo>
                    <a:pt x="2701999" y="1651612"/>
                  </a:moveTo>
                  <a:cubicBezTo>
                    <a:pt x="2691456" y="1677560"/>
                    <a:pt x="2684950" y="1705302"/>
                    <a:pt x="2682632" y="1733419"/>
                  </a:cubicBezTo>
                  <a:cubicBezTo>
                    <a:pt x="2701850" y="1734914"/>
                    <a:pt x="2720992" y="1738054"/>
                    <a:pt x="2739762" y="1742990"/>
                  </a:cubicBezTo>
                  <a:cubicBezTo>
                    <a:pt x="2749558" y="1726240"/>
                    <a:pt x="2760924" y="1710462"/>
                    <a:pt x="2773486" y="1695731"/>
                  </a:cubicBezTo>
                  <a:cubicBezTo>
                    <a:pt x="2751950" y="1677560"/>
                    <a:pt x="2727797" y="1662530"/>
                    <a:pt x="2701999" y="1651612"/>
                  </a:cubicBezTo>
                  <a:close/>
                  <a:moveTo>
                    <a:pt x="1519024" y="1651612"/>
                  </a:moveTo>
                  <a:cubicBezTo>
                    <a:pt x="1508480" y="1677710"/>
                    <a:pt x="1501975" y="1705377"/>
                    <a:pt x="1499657" y="1733419"/>
                  </a:cubicBezTo>
                  <a:cubicBezTo>
                    <a:pt x="1518949" y="1734914"/>
                    <a:pt x="1538092" y="1738054"/>
                    <a:pt x="1556861" y="1742990"/>
                  </a:cubicBezTo>
                  <a:cubicBezTo>
                    <a:pt x="1566657" y="1726240"/>
                    <a:pt x="1577949" y="1710462"/>
                    <a:pt x="1590511" y="1695731"/>
                  </a:cubicBezTo>
                  <a:cubicBezTo>
                    <a:pt x="1569050" y="1677560"/>
                    <a:pt x="1544822" y="1662530"/>
                    <a:pt x="1519024" y="1651612"/>
                  </a:cubicBezTo>
                  <a:close/>
                  <a:moveTo>
                    <a:pt x="549837" y="1651612"/>
                  </a:moveTo>
                  <a:cubicBezTo>
                    <a:pt x="524039" y="1662530"/>
                    <a:pt x="499886" y="1677485"/>
                    <a:pt x="478350" y="1695731"/>
                  </a:cubicBezTo>
                  <a:cubicBezTo>
                    <a:pt x="490912" y="1710462"/>
                    <a:pt x="502204" y="1726165"/>
                    <a:pt x="512000" y="1742915"/>
                  </a:cubicBezTo>
                  <a:cubicBezTo>
                    <a:pt x="530844" y="1737980"/>
                    <a:pt x="549912" y="1734914"/>
                    <a:pt x="569204" y="1733344"/>
                  </a:cubicBezTo>
                  <a:cubicBezTo>
                    <a:pt x="566811" y="1705377"/>
                    <a:pt x="560305" y="1677710"/>
                    <a:pt x="549837" y="1651612"/>
                  </a:cubicBezTo>
                  <a:close/>
                  <a:moveTo>
                    <a:pt x="5067800" y="1651537"/>
                  </a:moveTo>
                  <a:cubicBezTo>
                    <a:pt x="5057256" y="1677634"/>
                    <a:pt x="5050750" y="1705302"/>
                    <a:pt x="5048433" y="1733269"/>
                  </a:cubicBezTo>
                  <a:cubicBezTo>
                    <a:pt x="5067725" y="1734764"/>
                    <a:pt x="5086868" y="1737905"/>
                    <a:pt x="5105638" y="1742840"/>
                  </a:cubicBezTo>
                  <a:cubicBezTo>
                    <a:pt x="5115432" y="1726090"/>
                    <a:pt x="5126724" y="1710387"/>
                    <a:pt x="5139286" y="1695656"/>
                  </a:cubicBezTo>
                  <a:cubicBezTo>
                    <a:pt x="5117751" y="1677485"/>
                    <a:pt x="5093598" y="1662455"/>
                    <a:pt x="5067800" y="1651537"/>
                  </a:cubicBezTo>
                  <a:close/>
                  <a:moveTo>
                    <a:pt x="3884899" y="1651537"/>
                  </a:moveTo>
                  <a:cubicBezTo>
                    <a:pt x="3874356" y="1677560"/>
                    <a:pt x="3867851" y="1705302"/>
                    <a:pt x="3865532" y="1733344"/>
                  </a:cubicBezTo>
                  <a:cubicBezTo>
                    <a:pt x="3884824" y="1734840"/>
                    <a:pt x="3903968" y="1737980"/>
                    <a:pt x="3922737" y="1742915"/>
                  </a:cubicBezTo>
                  <a:cubicBezTo>
                    <a:pt x="3932533" y="1726090"/>
                    <a:pt x="3943824" y="1710387"/>
                    <a:pt x="3956386" y="1695656"/>
                  </a:cubicBezTo>
                  <a:cubicBezTo>
                    <a:pt x="3934850" y="1677485"/>
                    <a:pt x="3910698" y="1662455"/>
                    <a:pt x="3884899" y="1651537"/>
                  </a:cubicBezTo>
                  <a:close/>
                  <a:moveTo>
                    <a:pt x="2915712" y="1651537"/>
                  </a:moveTo>
                  <a:cubicBezTo>
                    <a:pt x="2889840" y="1662530"/>
                    <a:pt x="2865686" y="1677485"/>
                    <a:pt x="2844225" y="1695656"/>
                  </a:cubicBezTo>
                  <a:cubicBezTo>
                    <a:pt x="2856788" y="1710462"/>
                    <a:pt x="2868154" y="1726165"/>
                    <a:pt x="2877875" y="1742915"/>
                  </a:cubicBezTo>
                  <a:cubicBezTo>
                    <a:pt x="2896719" y="1737980"/>
                    <a:pt x="2915788" y="1734914"/>
                    <a:pt x="2935080" y="1733344"/>
                  </a:cubicBezTo>
                  <a:cubicBezTo>
                    <a:pt x="2932687" y="1705228"/>
                    <a:pt x="2926181" y="1677560"/>
                    <a:pt x="2915712" y="1651537"/>
                  </a:cubicBezTo>
                  <a:close/>
                  <a:moveTo>
                    <a:pt x="1732737" y="1651537"/>
                  </a:moveTo>
                  <a:cubicBezTo>
                    <a:pt x="1706939" y="1662530"/>
                    <a:pt x="1682786" y="1677485"/>
                    <a:pt x="1661250" y="1695656"/>
                  </a:cubicBezTo>
                  <a:cubicBezTo>
                    <a:pt x="1673813" y="1710387"/>
                    <a:pt x="1685104" y="1726165"/>
                    <a:pt x="1694900" y="1742915"/>
                  </a:cubicBezTo>
                  <a:cubicBezTo>
                    <a:pt x="1713669" y="1738054"/>
                    <a:pt x="1732812" y="1734914"/>
                    <a:pt x="1752105" y="1733344"/>
                  </a:cubicBezTo>
                  <a:cubicBezTo>
                    <a:pt x="1749786" y="1705228"/>
                    <a:pt x="1743281" y="1677560"/>
                    <a:pt x="1732737" y="1651537"/>
                  </a:cubicBezTo>
                  <a:close/>
                  <a:moveTo>
                    <a:pt x="336124" y="1651537"/>
                  </a:moveTo>
                  <a:cubicBezTo>
                    <a:pt x="325581" y="1677634"/>
                    <a:pt x="319075" y="1705302"/>
                    <a:pt x="316756" y="1733344"/>
                  </a:cubicBezTo>
                  <a:cubicBezTo>
                    <a:pt x="336049" y="1734840"/>
                    <a:pt x="355191" y="1737980"/>
                    <a:pt x="373961" y="1742915"/>
                  </a:cubicBezTo>
                  <a:cubicBezTo>
                    <a:pt x="383757" y="1726090"/>
                    <a:pt x="395048" y="1710387"/>
                    <a:pt x="407611" y="1695656"/>
                  </a:cubicBezTo>
                  <a:cubicBezTo>
                    <a:pt x="386075" y="1677485"/>
                    <a:pt x="361922" y="1662455"/>
                    <a:pt x="336124" y="1651537"/>
                  </a:cubicBezTo>
                  <a:close/>
                  <a:moveTo>
                    <a:pt x="5898424" y="1641592"/>
                  </a:moveTo>
                  <a:cubicBezTo>
                    <a:pt x="5884292" y="1665820"/>
                    <a:pt x="5867018" y="1688253"/>
                    <a:pt x="5846754" y="1708518"/>
                  </a:cubicBezTo>
                  <a:cubicBezTo>
                    <a:pt x="5835088" y="1720183"/>
                    <a:pt x="5822526" y="1730876"/>
                    <a:pt x="5809365" y="1740597"/>
                  </a:cubicBezTo>
                  <a:cubicBezTo>
                    <a:pt x="5829330" y="1759142"/>
                    <a:pt x="5846080" y="1785837"/>
                    <a:pt x="5851390" y="1820385"/>
                  </a:cubicBezTo>
                  <a:cubicBezTo>
                    <a:pt x="5894012" y="1826591"/>
                    <a:pt x="5921008" y="1849248"/>
                    <a:pt x="5936935" y="1868915"/>
                  </a:cubicBezTo>
                  <a:cubicBezTo>
                    <a:pt x="5946432" y="1855979"/>
                    <a:pt x="5956751" y="1843640"/>
                    <a:pt x="5967968" y="1832124"/>
                  </a:cubicBezTo>
                  <a:cubicBezTo>
                    <a:pt x="5969014" y="1831077"/>
                    <a:pt x="5969987" y="1829956"/>
                    <a:pt x="5971034" y="1828909"/>
                  </a:cubicBezTo>
                  <a:cubicBezTo>
                    <a:pt x="5991223" y="1808794"/>
                    <a:pt x="6013656" y="1791446"/>
                    <a:pt x="6037960" y="1777238"/>
                  </a:cubicBezTo>
                  <a:cubicBezTo>
                    <a:pt x="6030780" y="1750019"/>
                    <a:pt x="6027192" y="1721902"/>
                    <a:pt x="6027192" y="1693338"/>
                  </a:cubicBezTo>
                  <a:cubicBezTo>
                    <a:pt x="6027192" y="1678383"/>
                    <a:pt x="6028238" y="1663427"/>
                    <a:pt x="6030257" y="1648696"/>
                  </a:cubicBezTo>
                  <a:cubicBezTo>
                    <a:pt x="5986438" y="1655127"/>
                    <a:pt x="5941197" y="1652808"/>
                    <a:pt x="5898424" y="1641592"/>
                  </a:cubicBezTo>
                  <a:close/>
                  <a:moveTo>
                    <a:pt x="5633714" y="1641592"/>
                  </a:moveTo>
                  <a:cubicBezTo>
                    <a:pt x="5590941" y="1652734"/>
                    <a:pt x="5545776" y="1655052"/>
                    <a:pt x="5501881" y="1648696"/>
                  </a:cubicBezTo>
                  <a:cubicBezTo>
                    <a:pt x="5503900" y="1663427"/>
                    <a:pt x="5504948" y="1678308"/>
                    <a:pt x="5505022" y="1693413"/>
                  </a:cubicBezTo>
                  <a:cubicBezTo>
                    <a:pt x="5505022" y="1721978"/>
                    <a:pt x="5501432" y="1750094"/>
                    <a:pt x="5494328" y="1777313"/>
                  </a:cubicBezTo>
                  <a:cubicBezTo>
                    <a:pt x="5518556" y="1791595"/>
                    <a:pt x="5540990" y="1808869"/>
                    <a:pt x="5561179" y="1828983"/>
                  </a:cubicBezTo>
                  <a:cubicBezTo>
                    <a:pt x="5572247" y="1840126"/>
                    <a:pt x="5582416" y="1852015"/>
                    <a:pt x="5591764" y="1864428"/>
                  </a:cubicBezTo>
                  <a:cubicBezTo>
                    <a:pt x="5593259" y="1862708"/>
                    <a:pt x="5594829" y="1860914"/>
                    <a:pt x="5596550" y="1859193"/>
                  </a:cubicBezTo>
                  <a:cubicBezTo>
                    <a:pt x="5611654" y="1843864"/>
                    <a:pt x="5636480" y="1826068"/>
                    <a:pt x="5673046" y="1820534"/>
                  </a:cubicBezTo>
                  <a:cubicBezTo>
                    <a:pt x="5678954" y="1780080"/>
                    <a:pt x="5699668" y="1753758"/>
                    <a:pt x="5718586" y="1737532"/>
                  </a:cubicBezTo>
                  <a:cubicBezTo>
                    <a:pt x="5706920" y="1728633"/>
                    <a:pt x="5695778" y="1718987"/>
                    <a:pt x="5685384" y="1708518"/>
                  </a:cubicBezTo>
                  <a:cubicBezTo>
                    <a:pt x="5665270" y="1688328"/>
                    <a:pt x="5647922" y="1665895"/>
                    <a:pt x="5633714" y="1641592"/>
                  </a:cubicBezTo>
                  <a:close/>
                  <a:moveTo>
                    <a:pt x="4715525" y="1641592"/>
                  </a:moveTo>
                  <a:cubicBezTo>
                    <a:pt x="4701317" y="1665969"/>
                    <a:pt x="4683968" y="1688402"/>
                    <a:pt x="4663853" y="1708518"/>
                  </a:cubicBezTo>
                  <a:cubicBezTo>
                    <a:pt x="4652188" y="1720183"/>
                    <a:pt x="4639626" y="1730876"/>
                    <a:pt x="4626464" y="1740597"/>
                  </a:cubicBezTo>
                  <a:cubicBezTo>
                    <a:pt x="4646431" y="1759142"/>
                    <a:pt x="4663106" y="1785837"/>
                    <a:pt x="4668415" y="1820385"/>
                  </a:cubicBezTo>
                  <a:cubicBezTo>
                    <a:pt x="4711113" y="1826591"/>
                    <a:pt x="4738182" y="1849323"/>
                    <a:pt x="4754109" y="1869065"/>
                  </a:cubicBezTo>
                  <a:cubicBezTo>
                    <a:pt x="4764354" y="1854931"/>
                    <a:pt x="4775570" y="1841397"/>
                    <a:pt x="4788058" y="1828909"/>
                  </a:cubicBezTo>
                  <a:cubicBezTo>
                    <a:pt x="4808323" y="1808719"/>
                    <a:pt x="4830831" y="1791371"/>
                    <a:pt x="4855058" y="1777238"/>
                  </a:cubicBezTo>
                  <a:cubicBezTo>
                    <a:pt x="4847880" y="1750019"/>
                    <a:pt x="4844291" y="1721902"/>
                    <a:pt x="4844291" y="1693338"/>
                  </a:cubicBezTo>
                  <a:cubicBezTo>
                    <a:pt x="4844291" y="1678383"/>
                    <a:pt x="4845412" y="1663502"/>
                    <a:pt x="4847432" y="1648696"/>
                  </a:cubicBezTo>
                  <a:cubicBezTo>
                    <a:pt x="4803463" y="1655127"/>
                    <a:pt x="4758296" y="1652808"/>
                    <a:pt x="4715525" y="1641592"/>
                  </a:cubicBezTo>
                  <a:close/>
                  <a:moveTo>
                    <a:pt x="4450813" y="1641592"/>
                  </a:moveTo>
                  <a:cubicBezTo>
                    <a:pt x="4407966" y="1652734"/>
                    <a:pt x="4362800" y="1655052"/>
                    <a:pt x="4318981" y="1648696"/>
                  </a:cubicBezTo>
                  <a:cubicBezTo>
                    <a:pt x="4321000" y="1663427"/>
                    <a:pt x="4322047" y="1678308"/>
                    <a:pt x="4322047" y="1693338"/>
                  </a:cubicBezTo>
                  <a:cubicBezTo>
                    <a:pt x="4322047" y="1711210"/>
                    <a:pt x="4320626" y="1729156"/>
                    <a:pt x="4317785" y="1746579"/>
                  </a:cubicBezTo>
                  <a:cubicBezTo>
                    <a:pt x="4317785" y="1746579"/>
                    <a:pt x="4317785" y="1746654"/>
                    <a:pt x="4317785" y="1746654"/>
                  </a:cubicBezTo>
                  <a:cubicBezTo>
                    <a:pt x="4317785" y="1746729"/>
                    <a:pt x="4317785" y="1746729"/>
                    <a:pt x="4317785" y="1746729"/>
                  </a:cubicBezTo>
                  <a:cubicBezTo>
                    <a:pt x="4317186" y="1750169"/>
                    <a:pt x="4316588" y="1753384"/>
                    <a:pt x="4315990" y="1756525"/>
                  </a:cubicBezTo>
                  <a:cubicBezTo>
                    <a:pt x="4315691" y="1758095"/>
                    <a:pt x="4315392" y="1759740"/>
                    <a:pt x="4315018" y="1761310"/>
                  </a:cubicBezTo>
                  <a:cubicBezTo>
                    <a:pt x="4314196" y="1765199"/>
                    <a:pt x="4313373" y="1768938"/>
                    <a:pt x="4312476" y="1772527"/>
                  </a:cubicBezTo>
                  <a:cubicBezTo>
                    <a:pt x="4312102" y="1774097"/>
                    <a:pt x="4311728" y="1775667"/>
                    <a:pt x="4311279" y="1777238"/>
                  </a:cubicBezTo>
                  <a:cubicBezTo>
                    <a:pt x="4335507" y="1791446"/>
                    <a:pt x="4357940" y="1808794"/>
                    <a:pt x="4378130" y="1828909"/>
                  </a:cubicBezTo>
                  <a:cubicBezTo>
                    <a:pt x="4389272" y="1840050"/>
                    <a:pt x="4399442" y="1851940"/>
                    <a:pt x="4408788" y="1864354"/>
                  </a:cubicBezTo>
                  <a:cubicBezTo>
                    <a:pt x="4410358" y="1862634"/>
                    <a:pt x="4411854" y="1860914"/>
                    <a:pt x="4413574" y="1859193"/>
                  </a:cubicBezTo>
                  <a:cubicBezTo>
                    <a:pt x="4428680" y="1843864"/>
                    <a:pt x="4453506" y="1826068"/>
                    <a:pt x="4490146" y="1820534"/>
                  </a:cubicBezTo>
                  <a:cubicBezTo>
                    <a:pt x="4496053" y="1780154"/>
                    <a:pt x="4516766" y="1753758"/>
                    <a:pt x="4535685" y="1737532"/>
                  </a:cubicBezTo>
                  <a:cubicBezTo>
                    <a:pt x="4524020" y="1728633"/>
                    <a:pt x="4512953" y="1718911"/>
                    <a:pt x="4502484" y="1708518"/>
                  </a:cubicBezTo>
                  <a:cubicBezTo>
                    <a:pt x="4482294" y="1688253"/>
                    <a:pt x="4464946" y="1665820"/>
                    <a:pt x="4450813" y="1641592"/>
                  </a:cubicBezTo>
                  <a:close/>
                  <a:moveTo>
                    <a:pt x="3267913" y="1641592"/>
                  </a:moveTo>
                  <a:cubicBezTo>
                    <a:pt x="3225065" y="1652734"/>
                    <a:pt x="3179825" y="1655052"/>
                    <a:pt x="3136081" y="1648696"/>
                  </a:cubicBezTo>
                  <a:cubicBezTo>
                    <a:pt x="3138100" y="1663502"/>
                    <a:pt x="3139221" y="1678383"/>
                    <a:pt x="3139146" y="1693413"/>
                  </a:cubicBezTo>
                  <a:cubicBezTo>
                    <a:pt x="3139146" y="1721828"/>
                    <a:pt x="3135557" y="1749944"/>
                    <a:pt x="3128378" y="1777313"/>
                  </a:cubicBezTo>
                  <a:cubicBezTo>
                    <a:pt x="3152606" y="1791520"/>
                    <a:pt x="3175040" y="1808794"/>
                    <a:pt x="3195230" y="1828983"/>
                  </a:cubicBezTo>
                  <a:cubicBezTo>
                    <a:pt x="3206371" y="1840126"/>
                    <a:pt x="3216541" y="1852015"/>
                    <a:pt x="3225888" y="1864428"/>
                  </a:cubicBezTo>
                  <a:cubicBezTo>
                    <a:pt x="3226187" y="1864055"/>
                    <a:pt x="3226486" y="1863605"/>
                    <a:pt x="3226860" y="1863232"/>
                  </a:cubicBezTo>
                  <a:cubicBezTo>
                    <a:pt x="3227010" y="1863082"/>
                    <a:pt x="3227084" y="1863007"/>
                    <a:pt x="3227159" y="1862933"/>
                  </a:cubicBezTo>
                  <a:cubicBezTo>
                    <a:pt x="3227234" y="1862858"/>
                    <a:pt x="3227234" y="1862858"/>
                    <a:pt x="3227234" y="1862858"/>
                  </a:cubicBezTo>
                  <a:cubicBezTo>
                    <a:pt x="3228355" y="1861587"/>
                    <a:pt x="3229552" y="1860390"/>
                    <a:pt x="3230824" y="1859119"/>
                  </a:cubicBezTo>
                  <a:cubicBezTo>
                    <a:pt x="3245928" y="1843864"/>
                    <a:pt x="3270680" y="1826068"/>
                    <a:pt x="3307396" y="1820534"/>
                  </a:cubicBezTo>
                  <a:cubicBezTo>
                    <a:pt x="3312854" y="1783893"/>
                    <a:pt x="3330576" y="1759067"/>
                    <a:pt x="3345906" y="1743887"/>
                  </a:cubicBezTo>
                  <a:cubicBezTo>
                    <a:pt x="3348149" y="1741569"/>
                    <a:pt x="3350467" y="1739475"/>
                    <a:pt x="3352784" y="1737532"/>
                  </a:cubicBezTo>
                  <a:cubicBezTo>
                    <a:pt x="3341568" y="1729007"/>
                    <a:pt x="3330875" y="1719660"/>
                    <a:pt x="3320780" y="1709639"/>
                  </a:cubicBezTo>
                  <a:cubicBezTo>
                    <a:pt x="3320332" y="1709191"/>
                    <a:pt x="3319883" y="1708817"/>
                    <a:pt x="3319434" y="1708368"/>
                  </a:cubicBezTo>
                  <a:cubicBezTo>
                    <a:pt x="3312181" y="1701115"/>
                    <a:pt x="3306424" y="1694834"/>
                    <a:pt x="3301339" y="1688701"/>
                  </a:cubicBezTo>
                  <a:cubicBezTo>
                    <a:pt x="3301339" y="1688701"/>
                    <a:pt x="3301263" y="1688627"/>
                    <a:pt x="3301263" y="1688627"/>
                  </a:cubicBezTo>
                  <a:cubicBezTo>
                    <a:pt x="3301263" y="1688552"/>
                    <a:pt x="3301189" y="1688552"/>
                    <a:pt x="3301189" y="1688478"/>
                  </a:cubicBezTo>
                  <a:cubicBezTo>
                    <a:pt x="3288775" y="1673896"/>
                    <a:pt x="3277634" y="1658192"/>
                    <a:pt x="3267913" y="1641592"/>
                  </a:cubicBezTo>
                  <a:close/>
                  <a:moveTo>
                    <a:pt x="2349724" y="1641592"/>
                  </a:moveTo>
                  <a:cubicBezTo>
                    <a:pt x="2335516" y="1665969"/>
                    <a:pt x="2318168" y="1688402"/>
                    <a:pt x="2297978" y="1708518"/>
                  </a:cubicBezTo>
                  <a:cubicBezTo>
                    <a:pt x="2286313" y="1720183"/>
                    <a:pt x="2273750" y="1730801"/>
                    <a:pt x="2260590" y="1740523"/>
                  </a:cubicBezTo>
                  <a:cubicBezTo>
                    <a:pt x="2280630" y="1759142"/>
                    <a:pt x="2297305" y="1785837"/>
                    <a:pt x="2302615" y="1820385"/>
                  </a:cubicBezTo>
                  <a:cubicBezTo>
                    <a:pt x="2345237" y="1826591"/>
                    <a:pt x="2372306" y="1849323"/>
                    <a:pt x="2388159" y="1868989"/>
                  </a:cubicBezTo>
                  <a:cubicBezTo>
                    <a:pt x="2398553" y="1854707"/>
                    <a:pt x="2409994" y="1841172"/>
                    <a:pt x="2422258" y="1828909"/>
                  </a:cubicBezTo>
                  <a:cubicBezTo>
                    <a:pt x="2442448" y="1808794"/>
                    <a:pt x="2464881" y="1791446"/>
                    <a:pt x="2489183" y="1777238"/>
                  </a:cubicBezTo>
                  <a:cubicBezTo>
                    <a:pt x="2482005" y="1749870"/>
                    <a:pt x="2478415" y="1721753"/>
                    <a:pt x="2478415" y="1693338"/>
                  </a:cubicBezTo>
                  <a:cubicBezTo>
                    <a:pt x="2478415" y="1678383"/>
                    <a:pt x="2479463" y="1663427"/>
                    <a:pt x="2481481" y="1648696"/>
                  </a:cubicBezTo>
                  <a:cubicBezTo>
                    <a:pt x="2437662" y="1655127"/>
                    <a:pt x="2392422" y="1652808"/>
                    <a:pt x="2349724" y="1641592"/>
                  </a:cubicBezTo>
                  <a:close/>
                  <a:moveTo>
                    <a:pt x="2084938" y="1641592"/>
                  </a:moveTo>
                  <a:cubicBezTo>
                    <a:pt x="2042166" y="1652734"/>
                    <a:pt x="1996925" y="1655052"/>
                    <a:pt x="1953106" y="1648696"/>
                  </a:cubicBezTo>
                  <a:cubicBezTo>
                    <a:pt x="1955125" y="1663427"/>
                    <a:pt x="1956171" y="1678383"/>
                    <a:pt x="1956246" y="1693413"/>
                  </a:cubicBezTo>
                  <a:cubicBezTo>
                    <a:pt x="1956246" y="1721978"/>
                    <a:pt x="1952657" y="1750094"/>
                    <a:pt x="1945553" y="1777313"/>
                  </a:cubicBezTo>
                  <a:cubicBezTo>
                    <a:pt x="1969781" y="1791520"/>
                    <a:pt x="1992214" y="1808794"/>
                    <a:pt x="2012404" y="1828983"/>
                  </a:cubicBezTo>
                  <a:cubicBezTo>
                    <a:pt x="2023471" y="1840126"/>
                    <a:pt x="2033641" y="1852015"/>
                    <a:pt x="2042988" y="1864428"/>
                  </a:cubicBezTo>
                  <a:cubicBezTo>
                    <a:pt x="2044483" y="1862708"/>
                    <a:pt x="2046053" y="1860914"/>
                    <a:pt x="2047773" y="1859193"/>
                  </a:cubicBezTo>
                  <a:cubicBezTo>
                    <a:pt x="2062879" y="1843864"/>
                    <a:pt x="2087705" y="1826068"/>
                    <a:pt x="2124270" y="1820534"/>
                  </a:cubicBezTo>
                  <a:cubicBezTo>
                    <a:pt x="2130178" y="1780080"/>
                    <a:pt x="2150891" y="1753758"/>
                    <a:pt x="2169810" y="1737532"/>
                  </a:cubicBezTo>
                  <a:cubicBezTo>
                    <a:pt x="2158144" y="1728633"/>
                    <a:pt x="2147003" y="1718987"/>
                    <a:pt x="2136609" y="1708518"/>
                  </a:cubicBezTo>
                  <a:cubicBezTo>
                    <a:pt x="2133394" y="1705302"/>
                    <a:pt x="2130327" y="1702087"/>
                    <a:pt x="2127262" y="1698797"/>
                  </a:cubicBezTo>
                  <a:cubicBezTo>
                    <a:pt x="2118587" y="1689374"/>
                    <a:pt x="2110287" y="1679280"/>
                    <a:pt x="2102660" y="1668736"/>
                  </a:cubicBezTo>
                  <a:cubicBezTo>
                    <a:pt x="2102436" y="1668437"/>
                    <a:pt x="2102211" y="1668138"/>
                    <a:pt x="2101987" y="1667839"/>
                  </a:cubicBezTo>
                  <a:cubicBezTo>
                    <a:pt x="2101987" y="1667764"/>
                    <a:pt x="2101987" y="1667764"/>
                    <a:pt x="2101987" y="1667764"/>
                  </a:cubicBezTo>
                  <a:cubicBezTo>
                    <a:pt x="2101912" y="1667764"/>
                    <a:pt x="2101912" y="1667689"/>
                    <a:pt x="2101912" y="1667689"/>
                  </a:cubicBezTo>
                  <a:cubicBezTo>
                    <a:pt x="2095781" y="1659165"/>
                    <a:pt x="2090098" y="1650491"/>
                    <a:pt x="2084938" y="1641592"/>
                  </a:cubicBezTo>
                  <a:close/>
                  <a:moveTo>
                    <a:pt x="1166749" y="1641592"/>
                  </a:moveTo>
                  <a:cubicBezTo>
                    <a:pt x="1152541" y="1665969"/>
                    <a:pt x="1135192" y="1688402"/>
                    <a:pt x="1115078" y="1708518"/>
                  </a:cubicBezTo>
                  <a:cubicBezTo>
                    <a:pt x="1103412" y="1720183"/>
                    <a:pt x="1090850" y="1730876"/>
                    <a:pt x="1077689" y="1740597"/>
                  </a:cubicBezTo>
                  <a:cubicBezTo>
                    <a:pt x="1097655" y="1759142"/>
                    <a:pt x="1114405" y="1785837"/>
                    <a:pt x="1119714" y="1820385"/>
                  </a:cubicBezTo>
                  <a:cubicBezTo>
                    <a:pt x="1162337" y="1826591"/>
                    <a:pt x="1189407" y="1849323"/>
                    <a:pt x="1205334" y="1868989"/>
                  </a:cubicBezTo>
                  <a:cubicBezTo>
                    <a:pt x="1215578" y="1854857"/>
                    <a:pt x="1226795" y="1841397"/>
                    <a:pt x="1239282" y="1828909"/>
                  </a:cubicBezTo>
                  <a:cubicBezTo>
                    <a:pt x="1259547" y="1808794"/>
                    <a:pt x="1281980" y="1791446"/>
                    <a:pt x="1306283" y="1777238"/>
                  </a:cubicBezTo>
                  <a:cubicBezTo>
                    <a:pt x="1299104" y="1750019"/>
                    <a:pt x="1295515" y="1721902"/>
                    <a:pt x="1295515" y="1693338"/>
                  </a:cubicBezTo>
                  <a:cubicBezTo>
                    <a:pt x="1295515" y="1678383"/>
                    <a:pt x="1296637" y="1663502"/>
                    <a:pt x="1298656" y="1648696"/>
                  </a:cubicBezTo>
                  <a:cubicBezTo>
                    <a:pt x="1254761" y="1655127"/>
                    <a:pt x="1209521" y="1652808"/>
                    <a:pt x="1166749" y="1641592"/>
                  </a:cubicBezTo>
                  <a:close/>
                  <a:moveTo>
                    <a:pt x="3532624" y="1641518"/>
                  </a:moveTo>
                  <a:cubicBezTo>
                    <a:pt x="3518416" y="1665895"/>
                    <a:pt x="3501068" y="1688328"/>
                    <a:pt x="3480953" y="1708443"/>
                  </a:cubicBezTo>
                  <a:cubicBezTo>
                    <a:pt x="3469213" y="1720183"/>
                    <a:pt x="3456651" y="1730801"/>
                    <a:pt x="3443490" y="1740523"/>
                  </a:cubicBezTo>
                  <a:cubicBezTo>
                    <a:pt x="3463530" y="1759142"/>
                    <a:pt x="3480205" y="1785837"/>
                    <a:pt x="3485514" y="1820385"/>
                  </a:cubicBezTo>
                  <a:cubicBezTo>
                    <a:pt x="3528212" y="1826591"/>
                    <a:pt x="3555282" y="1849398"/>
                    <a:pt x="3571135" y="1869139"/>
                  </a:cubicBezTo>
                  <a:cubicBezTo>
                    <a:pt x="3581379" y="1855006"/>
                    <a:pt x="3592595" y="1841471"/>
                    <a:pt x="3605083" y="1828983"/>
                  </a:cubicBezTo>
                  <a:cubicBezTo>
                    <a:pt x="3625274" y="1808794"/>
                    <a:pt x="3647706" y="1791446"/>
                    <a:pt x="3672084" y="1777238"/>
                  </a:cubicBezTo>
                  <a:cubicBezTo>
                    <a:pt x="3664980" y="1749944"/>
                    <a:pt x="3661316" y="1721828"/>
                    <a:pt x="3661316" y="1693338"/>
                  </a:cubicBezTo>
                  <a:cubicBezTo>
                    <a:pt x="3661316" y="1678383"/>
                    <a:pt x="3662362" y="1663427"/>
                    <a:pt x="3664381" y="1648696"/>
                  </a:cubicBezTo>
                  <a:cubicBezTo>
                    <a:pt x="3620562" y="1655052"/>
                    <a:pt x="3575397" y="1652734"/>
                    <a:pt x="3532624" y="1641518"/>
                  </a:cubicBezTo>
                  <a:close/>
                  <a:moveTo>
                    <a:pt x="902112" y="1641518"/>
                  </a:moveTo>
                  <a:cubicBezTo>
                    <a:pt x="859265" y="1652734"/>
                    <a:pt x="814025" y="1655052"/>
                    <a:pt x="770205" y="1648696"/>
                  </a:cubicBezTo>
                  <a:cubicBezTo>
                    <a:pt x="772224" y="1663427"/>
                    <a:pt x="773271" y="1678308"/>
                    <a:pt x="773271" y="1693338"/>
                  </a:cubicBezTo>
                  <a:cubicBezTo>
                    <a:pt x="773271" y="1721753"/>
                    <a:pt x="769682" y="1749870"/>
                    <a:pt x="762578" y="1777238"/>
                  </a:cubicBezTo>
                  <a:cubicBezTo>
                    <a:pt x="786731" y="1791371"/>
                    <a:pt x="809164" y="1808719"/>
                    <a:pt x="829429" y="1828834"/>
                  </a:cubicBezTo>
                  <a:cubicBezTo>
                    <a:pt x="840570" y="1839976"/>
                    <a:pt x="850740" y="1851866"/>
                    <a:pt x="860088" y="1864278"/>
                  </a:cubicBezTo>
                  <a:cubicBezTo>
                    <a:pt x="861658" y="1862559"/>
                    <a:pt x="863228" y="1860764"/>
                    <a:pt x="864948" y="1859044"/>
                  </a:cubicBezTo>
                  <a:cubicBezTo>
                    <a:pt x="880053" y="1843790"/>
                    <a:pt x="904804" y="1825992"/>
                    <a:pt x="941445" y="1820459"/>
                  </a:cubicBezTo>
                  <a:cubicBezTo>
                    <a:pt x="947352" y="1780080"/>
                    <a:pt x="968066" y="1753683"/>
                    <a:pt x="986985" y="1737456"/>
                  </a:cubicBezTo>
                  <a:cubicBezTo>
                    <a:pt x="975319" y="1728558"/>
                    <a:pt x="964252" y="1718837"/>
                    <a:pt x="953783" y="1708443"/>
                  </a:cubicBezTo>
                  <a:cubicBezTo>
                    <a:pt x="950568" y="1705228"/>
                    <a:pt x="947502" y="1702012"/>
                    <a:pt x="944437" y="1698722"/>
                  </a:cubicBezTo>
                  <a:cubicBezTo>
                    <a:pt x="944212" y="1698423"/>
                    <a:pt x="943987" y="1698124"/>
                    <a:pt x="943688" y="1697825"/>
                  </a:cubicBezTo>
                  <a:cubicBezTo>
                    <a:pt x="935014" y="1688402"/>
                    <a:pt x="926714" y="1678233"/>
                    <a:pt x="919087" y="1667689"/>
                  </a:cubicBezTo>
                  <a:cubicBezTo>
                    <a:pt x="913030" y="1659240"/>
                    <a:pt x="907347" y="1650491"/>
                    <a:pt x="902112" y="1641518"/>
                  </a:cubicBezTo>
                  <a:close/>
                  <a:moveTo>
                    <a:pt x="1411653" y="1629571"/>
                  </a:moveTo>
                  <a:cubicBezTo>
                    <a:pt x="1391604" y="1629403"/>
                    <a:pt x="1371489" y="1631347"/>
                    <a:pt x="1351747" y="1635460"/>
                  </a:cubicBezTo>
                  <a:cubicBezTo>
                    <a:pt x="1347784" y="1654379"/>
                    <a:pt x="1345765" y="1673821"/>
                    <a:pt x="1345765" y="1693338"/>
                  </a:cubicBezTo>
                  <a:cubicBezTo>
                    <a:pt x="1345765" y="1714276"/>
                    <a:pt x="1348083" y="1734840"/>
                    <a:pt x="1352570" y="1754880"/>
                  </a:cubicBezTo>
                  <a:cubicBezTo>
                    <a:pt x="1383453" y="1742840"/>
                    <a:pt x="1416206" y="1735438"/>
                    <a:pt x="1449332" y="1733045"/>
                  </a:cubicBezTo>
                  <a:cubicBezTo>
                    <a:pt x="1451725" y="1699993"/>
                    <a:pt x="1459127" y="1667241"/>
                    <a:pt x="1471167" y="1636357"/>
                  </a:cubicBezTo>
                  <a:cubicBezTo>
                    <a:pt x="1451687" y="1632020"/>
                    <a:pt x="1431703" y="1629740"/>
                    <a:pt x="1411653" y="1629571"/>
                  </a:cubicBezTo>
                  <a:close/>
                  <a:moveTo>
                    <a:pt x="6143357" y="1629543"/>
                  </a:moveTo>
                  <a:cubicBezTo>
                    <a:pt x="6123299" y="1629366"/>
                    <a:pt x="6103165" y="1631310"/>
                    <a:pt x="6083424" y="1635460"/>
                  </a:cubicBezTo>
                  <a:cubicBezTo>
                    <a:pt x="6079386" y="1654379"/>
                    <a:pt x="6077367" y="1673821"/>
                    <a:pt x="6077367" y="1693338"/>
                  </a:cubicBezTo>
                  <a:cubicBezTo>
                    <a:pt x="6077367" y="1714276"/>
                    <a:pt x="6079684" y="1734840"/>
                    <a:pt x="6084171" y="1754880"/>
                  </a:cubicBezTo>
                  <a:cubicBezTo>
                    <a:pt x="6115130" y="1742840"/>
                    <a:pt x="6147882" y="1735438"/>
                    <a:pt x="6181008" y="1733045"/>
                  </a:cubicBezTo>
                  <a:cubicBezTo>
                    <a:pt x="6183400" y="1699918"/>
                    <a:pt x="6190878" y="1667166"/>
                    <a:pt x="6202843" y="1636357"/>
                  </a:cubicBezTo>
                  <a:cubicBezTo>
                    <a:pt x="6183401" y="1632020"/>
                    <a:pt x="6163416" y="1629721"/>
                    <a:pt x="6143357" y="1629543"/>
                  </a:cubicBezTo>
                  <a:close/>
                  <a:moveTo>
                    <a:pt x="4960448" y="1629543"/>
                  </a:moveTo>
                  <a:cubicBezTo>
                    <a:pt x="4940398" y="1629366"/>
                    <a:pt x="4920264" y="1631310"/>
                    <a:pt x="4900523" y="1635460"/>
                  </a:cubicBezTo>
                  <a:cubicBezTo>
                    <a:pt x="4896560" y="1654305"/>
                    <a:pt x="4894541" y="1673746"/>
                    <a:pt x="4894466" y="1693338"/>
                  </a:cubicBezTo>
                  <a:cubicBezTo>
                    <a:pt x="4894466" y="1714276"/>
                    <a:pt x="4896784" y="1734840"/>
                    <a:pt x="4901270" y="1754880"/>
                  </a:cubicBezTo>
                  <a:cubicBezTo>
                    <a:pt x="4932154" y="1742840"/>
                    <a:pt x="4964906" y="1735438"/>
                    <a:pt x="4998032" y="1733045"/>
                  </a:cubicBezTo>
                  <a:cubicBezTo>
                    <a:pt x="5000426" y="1699918"/>
                    <a:pt x="5007828" y="1667241"/>
                    <a:pt x="5019868" y="1636357"/>
                  </a:cubicBezTo>
                  <a:cubicBezTo>
                    <a:pt x="5000463" y="1632020"/>
                    <a:pt x="4980497" y="1629721"/>
                    <a:pt x="4960448" y="1629543"/>
                  </a:cubicBezTo>
                  <a:close/>
                  <a:moveTo>
                    <a:pt x="3777482" y="1629543"/>
                  </a:moveTo>
                  <a:cubicBezTo>
                    <a:pt x="3757423" y="1629366"/>
                    <a:pt x="3737289" y="1631310"/>
                    <a:pt x="3717548" y="1635460"/>
                  </a:cubicBezTo>
                  <a:cubicBezTo>
                    <a:pt x="3713585" y="1654379"/>
                    <a:pt x="3711491" y="1673821"/>
                    <a:pt x="3711491" y="1693338"/>
                  </a:cubicBezTo>
                  <a:cubicBezTo>
                    <a:pt x="3711491" y="1714201"/>
                    <a:pt x="3713884" y="1734764"/>
                    <a:pt x="3718370" y="1754880"/>
                  </a:cubicBezTo>
                  <a:cubicBezTo>
                    <a:pt x="3749254" y="1742840"/>
                    <a:pt x="3782006" y="1735438"/>
                    <a:pt x="3815132" y="1733045"/>
                  </a:cubicBezTo>
                  <a:cubicBezTo>
                    <a:pt x="3817525" y="1699918"/>
                    <a:pt x="3824928" y="1667166"/>
                    <a:pt x="3836967" y="1636357"/>
                  </a:cubicBezTo>
                  <a:cubicBezTo>
                    <a:pt x="3817525" y="1632020"/>
                    <a:pt x="3797541" y="1629721"/>
                    <a:pt x="3777482" y="1629543"/>
                  </a:cubicBezTo>
                  <a:close/>
                  <a:moveTo>
                    <a:pt x="2594582" y="1629543"/>
                  </a:moveTo>
                  <a:cubicBezTo>
                    <a:pt x="2574523" y="1629366"/>
                    <a:pt x="2554389" y="1631310"/>
                    <a:pt x="2534648" y="1635460"/>
                  </a:cubicBezTo>
                  <a:cubicBezTo>
                    <a:pt x="2530685" y="1654379"/>
                    <a:pt x="2528591" y="1673821"/>
                    <a:pt x="2528591" y="1693338"/>
                  </a:cubicBezTo>
                  <a:cubicBezTo>
                    <a:pt x="2528591" y="1714126"/>
                    <a:pt x="2530984" y="1734764"/>
                    <a:pt x="2535470" y="1754880"/>
                  </a:cubicBezTo>
                  <a:cubicBezTo>
                    <a:pt x="2566353" y="1742840"/>
                    <a:pt x="2599106" y="1735438"/>
                    <a:pt x="2632232" y="1733045"/>
                  </a:cubicBezTo>
                  <a:cubicBezTo>
                    <a:pt x="2634625" y="1699918"/>
                    <a:pt x="2642028" y="1667166"/>
                    <a:pt x="2654067" y="1636357"/>
                  </a:cubicBezTo>
                  <a:cubicBezTo>
                    <a:pt x="2634625" y="1632020"/>
                    <a:pt x="2614641" y="1629721"/>
                    <a:pt x="2594582" y="1629543"/>
                  </a:cubicBezTo>
                  <a:close/>
                  <a:moveTo>
                    <a:pt x="228781" y="1629543"/>
                  </a:moveTo>
                  <a:cubicBezTo>
                    <a:pt x="208723" y="1629366"/>
                    <a:pt x="188589" y="1631310"/>
                    <a:pt x="168848" y="1635460"/>
                  </a:cubicBezTo>
                  <a:cubicBezTo>
                    <a:pt x="164809" y="1654454"/>
                    <a:pt x="162791" y="1673896"/>
                    <a:pt x="162866" y="1693263"/>
                  </a:cubicBezTo>
                  <a:cubicBezTo>
                    <a:pt x="162866" y="1714201"/>
                    <a:pt x="165183" y="1734764"/>
                    <a:pt x="169669" y="1754804"/>
                  </a:cubicBezTo>
                  <a:cubicBezTo>
                    <a:pt x="200478" y="1742766"/>
                    <a:pt x="233230" y="1735362"/>
                    <a:pt x="266432" y="1732970"/>
                  </a:cubicBezTo>
                  <a:cubicBezTo>
                    <a:pt x="268824" y="1699918"/>
                    <a:pt x="276228" y="1667241"/>
                    <a:pt x="288266" y="1636357"/>
                  </a:cubicBezTo>
                  <a:cubicBezTo>
                    <a:pt x="268824" y="1632020"/>
                    <a:pt x="248840" y="1629721"/>
                    <a:pt x="228781" y="1629543"/>
                  </a:cubicBezTo>
                  <a:close/>
                  <a:moveTo>
                    <a:pt x="5390837" y="1629478"/>
                  </a:moveTo>
                  <a:cubicBezTo>
                    <a:pt x="5369975" y="1629478"/>
                    <a:pt x="5349336" y="1631796"/>
                    <a:pt x="5329296" y="1636283"/>
                  </a:cubicBezTo>
                  <a:cubicBezTo>
                    <a:pt x="5341410" y="1667241"/>
                    <a:pt x="5348812" y="1699993"/>
                    <a:pt x="5351206" y="1733045"/>
                  </a:cubicBezTo>
                  <a:cubicBezTo>
                    <a:pt x="5384406" y="1735362"/>
                    <a:pt x="5417158" y="1742840"/>
                    <a:pt x="5447967" y="1754954"/>
                  </a:cubicBezTo>
                  <a:cubicBezTo>
                    <a:pt x="5452454" y="1734840"/>
                    <a:pt x="5454772" y="1714276"/>
                    <a:pt x="5454772" y="1693413"/>
                  </a:cubicBezTo>
                  <a:cubicBezTo>
                    <a:pt x="5454772" y="1673821"/>
                    <a:pt x="5452752" y="1654379"/>
                    <a:pt x="5448790" y="1635460"/>
                  </a:cubicBezTo>
                  <a:cubicBezTo>
                    <a:pt x="5429871" y="1631497"/>
                    <a:pt x="5410504" y="1629478"/>
                    <a:pt x="5390837" y="1629478"/>
                  </a:cubicBezTo>
                  <a:close/>
                  <a:moveTo>
                    <a:pt x="4208086" y="1629478"/>
                  </a:moveTo>
                  <a:cubicBezTo>
                    <a:pt x="4187149" y="1629478"/>
                    <a:pt x="4166510" y="1631796"/>
                    <a:pt x="4146470" y="1636283"/>
                  </a:cubicBezTo>
                  <a:cubicBezTo>
                    <a:pt x="4158434" y="1667166"/>
                    <a:pt x="4165912" y="1699918"/>
                    <a:pt x="4168305" y="1733045"/>
                  </a:cubicBezTo>
                  <a:cubicBezTo>
                    <a:pt x="4201506" y="1735362"/>
                    <a:pt x="4234259" y="1742840"/>
                    <a:pt x="4265142" y="1754954"/>
                  </a:cubicBezTo>
                  <a:cubicBezTo>
                    <a:pt x="4266262" y="1749870"/>
                    <a:pt x="4267384" y="1744560"/>
                    <a:pt x="4268358" y="1738653"/>
                  </a:cubicBezTo>
                  <a:cubicBezTo>
                    <a:pt x="4270750" y="1723922"/>
                    <a:pt x="4271946" y="1708667"/>
                    <a:pt x="4271946" y="1693413"/>
                  </a:cubicBezTo>
                  <a:cubicBezTo>
                    <a:pt x="4271946" y="1673671"/>
                    <a:pt x="4269928" y="1654229"/>
                    <a:pt x="4265964" y="1635460"/>
                  </a:cubicBezTo>
                  <a:cubicBezTo>
                    <a:pt x="4247120" y="1631497"/>
                    <a:pt x="4227753" y="1629478"/>
                    <a:pt x="4208086" y="1629478"/>
                  </a:cubicBezTo>
                  <a:close/>
                  <a:moveTo>
                    <a:pt x="3025111" y="1629478"/>
                  </a:moveTo>
                  <a:cubicBezTo>
                    <a:pt x="3004248" y="1629478"/>
                    <a:pt x="2983610" y="1631796"/>
                    <a:pt x="2963570" y="1636283"/>
                  </a:cubicBezTo>
                  <a:cubicBezTo>
                    <a:pt x="2975534" y="1667166"/>
                    <a:pt x="2983012" y="1699918"/>
                    <a:pt x="2985404" y="1733045"/>
                  </a:cubicBezTo>
                  <a:cubicBezTo>
                    <a:pt x="3018531" y="1735362"/>
                    <a:pt x="3051283" y="1742840"/>
                    <a:pt x="3082241" y="1754954"/>
                  </a:cubicBezTo>
                  <a:cubicBezTo>
                    <a:pt x="3086728" y="1734840"/>
                    <a:pt x="3089046" y="1714201"/>
                    <a:pt x="3089046" y="1693413"/>
                  </a:cubicBezTo>
                  <a:cubicBezTo>
                    <a:pt x="3089046" y="1673896"/>
                    <a:pt x="3087027" y="1654454"/>
                    <a:pt x="3082988" y="1635460"/>
                  </a:cubicBezTo>
                  <a:cubicBezTo>
                    <a:pt x="3064145" y="1631497"/>
                    <a:pt x="3044702" y="1629478"/>
                    <a:pt x="3025111" y="1629478"/>
                  </a:cubicBezTo>
                  <a:close/>
                  <a:moveTo>
                    <a:pt x="1842136" y="1629478"/>
                  </a:moveTo>
                  <a:cubicBezTo>
                    <a:pt x="1821199" y="1629478"/>
                    <a:pt x="1800635" y="1631796"/>
                    <a:pt x="1780595" y="1636283"/>
                  </a:cubicBezTo>
                  <a:cubicBezTo>
                    <a:pt x="1792634" y="1667166"/>
                    <a:pt x="1800111" y="1699918"/>
                    <a:pt x="1802504" y="1733045"/>
                  </a:cubicBezTo>
                  <a:cubicBezTo>
                    <a:pt x="1835631" y="1735362"/>
                    <a:pt x="1868383" y="1742840"/>
                    <a:pt x="1899266" y="1754954"/>
                  </a:cubicBezTo>
                  <a:cubicBezTo>
                    <a:pt x="1903753" y="1734840"/>
                    <a:pt x="1906070" y="1714276"/>
                    <a:pt x="1906070" y="1693413"/>
                  </a:cubicBezTo>
                  <a:cubicBezTo>
                    <a:pt x="1906070" y="1673821"/>
                    <a:pt x="1904052" y="1654379"/>
                    <a:pt x="1900089" y="1635460"/>
                  </a:cubicBezTo>
                  <a:cubicBezTo>
                    <a:pt x="1881170" y="1631497"/>
                    <a:pt x="1861803" y="1629478"/>
                    <a:pt x="1842136" y="1629478"/>
                  </a:cubicBezTo>
                  <a:close/>
                  <a:moveTo>
                    <a:pt x="659236" y="1629478"/>
                  </a:moveTo>
                  <a:cubicBezTo>
                    <a:pt x="638298" y="1629478"/>
                    <a:pt x="617734" y="1631796"/>
                    <a:pt x="597620" y="1636357"/>
                  </a:cubicBezTo>
                  <a:cubicBezTo>
                    <a:pt x="609734" y="1667316"/>
                    <a:pt x="617136" y="1700068"/>
                    <a:pt x="619529" y="1733119"/>
                  </a:cubicBezTo>
                  <a:cubicBezTo>
                    <a:pt x="652656" y="1735512"/>
                    <a:pt x="685408" y="1742915"/>
                    <a:pt x="716291" y="1754954"/>
                  </a:cubicBezTo>
                  <a:cubicBezTo>
                    <a:pt x="720778" y="1734764"/>
                    <a:pt x="723096" y="1714201"/>
                    <a:pt x="723096" y="1693413"/>
                  </a:cubicBezTo>
                  <a:cubicBezTo>
                    <a:pt x="723096" y="1673671"/>
                    <a:pt x="721077" y="1654229"/>
                    <a:pt x="717114" y="1635460"/>
                  </a:cubicBezTo>
                  <a:cubicBezTo>
                    <a:pt x="698269" y="1631497"/>
                    <a:pt x="678903" y="1629478"/>
                    <a:pt x="659236" y="1629478"/>
                  </a:cubicBezTo>
                  <a:close/>
                  <a:moveTo>
                    <a:pt x="5766144" y="1571675"/>
                  </a:moveTo>
                  <a:cubicBezTo>
                    <a:pt x="5741019" y="1593436"/>
                    <a:pt x="5712678" y="1611308"/>
                    <a:pt x="5682319" y="1624618"/>
                  </a:cubicBezTo>
                  <a:cubicBezTo>
                    <a:pt x="5693386" y="1642040"/>
                    <a:pt x="5706172" y="1658268"/>
                    <a:pt x="5720904" y="1672999"/>
                  </a:cubicBezTo>
                  <a:cubicBezTo>
                    <a:pt x="5734738" y="1686832"/>
                    <a:pt x="5749918" y="1699171"/>
                    <a:pt x="5766144" y="1709714"/>
                  </a:cubicBezTo>
                  <a:cubicBezTo>
                    <a:pt x="5782296" y="1699171"/>
                    <a:pt x="5797476" y="1686832"/>
                    <a:pt x="5811310" y="1672999"/>
                  </a:cubicBezTo>
                  <a:cubicBezTo>
                    <a:pt x="5826116" y="1658192"/>
                    <a:pt x="5838902" y="1641966"/>
                    <a:pt x="5849894" y="1624618"/>
                  </a:cubicBezTo>
                  <a:cubicBezTo>
                    <a:pt x="5819536" y="1611232"/>
                    <a:pt x="5791194" y="1593361"/>
                    <a:pt x="5766144" y="1571675"/>
                  </a:cubicBezTo>
                  <a:close/>
                  <a:moveTo>
                    <a:pt x="4583244" y="1571675"/>
                  </a:moveTo>
                  <a:cubicBezTo>
                    <a:pt x="4558118" y="1593361"/>
                    <a:pt x="4529703" y="1611308"/>
                    <a:pt x="4499418" y="1624618"/>
                  </a:cubicBezTo>
                  <a:cubicBezTo>
                    <a:pt x="4510411" y="1641966"/>
                    <a:pt x="4523197" y="1658192"/>
                    <a:pt x="4538004" y="1672999"/>
                  </a:cubicBezTo>
                  <a:cubicBezTo>
                    <a:pt x="4551837" y="1686832"/>
                    <a:pt x="4567017" y="1699171"/>
                    <a:pt x="4583244" y="1709714"/>
                  </a:cubicBezTo>
                  <a:cubicBezTo>
                    <a:pt x="4599396" y="1699171"/>
                    <a:pt x="4614576" y="1686832"/>
                    <a:pt x="4628409" y="1672999"/>
                  </a:cubicBezTo>
                  <a:cubicBezTo>
                    <a:pt x="4643140" y="1658268"/>
                    <a:pt x="4656002" y="1642040"/>
                    <a:pt x="4666994" y="1624618"/>
                  </a:cubicBezTo>
                  <a:cubicBezTo>
                    <a:pt x="4636634" y="1611232"/>
                    <a:pt x="4608294" y="1593361"/>
                    <a:pt x="4583244" y="1571675"/>
                  </a:cubicBezTo>
                  <a:close/>
                  <a:moveTo>
                    <a:pt x="2217368" y="1571675"/>
                  </a:moveTo>
                  <a:cubicBezTo>
                    <a:pt x="2192168" y="1593436"/>
                    <a:pt x="2163827" y="1611382"/>
                    <a:pt x="2133468" y="1624618"/>
                  </a:cubicBezTo>
                  <a:cubicBezTo>
                    <a:pt x="2136385" y="1629254"/>
                    <a:pt x="2139450" y="1633890"/>
                    <a:pt x="2142666" y="1638377"/>
                  </a:cubicBezTo>
                  <a:cubicBezTo>
                    <a:pt x="2142815" y="1638601"/>
                    <a:pt x="2142890" y="1638750"/>
                    <a:pt x="2143040" y="1638900"/>
                  </a:cubicBezTo>
                  <a:cubicBezTo>
                    <a:pt x="2149470" y="1647649"/>
                    <a:pt x="2156425" y="1656099"/>
                    <a:pt x="2163603" y="1664025"/>
                  </a:cubicBezTo>
                  <a:cubicBezTo>
                    <a:pt x="2163753" y="1664250"/>
                    <a:pt x="2163977" y="1664399"/>
                    <a:pt x="2164127" y="1664624"/>
                  </a:cubicBezTo>
                  <a:cubicBezTo>
                    <a:pt x="2164127" y="1664624"/>
                    <a:pt x="2164202" y="1664698"/>
                    <a:pt x="2164202" y="1664698"/>
                  </a:cubicBezTo>
                  <a:cubicBezTo>
                    <a:pt x="2166744" y="1667465"/>
                    <a:pt x="2169361" y="1670232"/>
                    <a:pt x="2172128" y="1672999"/>
                  </a:cubicBezTo>
                  <a:cubicBezTo>
                    <a:pt x="2185961" y="1686832"/>
                    <a:pt x="2201141" y="1699171"/>
                    <a:pt x="2217368" y="1709714"/>
                  </a:cubicBezTo>
                  <a:cubicBezTo>
                    <a:pt x="2233520" y="1699171"/>
                    <a:pt x="2248700" y="1686832"/>
                    <a:pt x="2262533" y="1672999"/>
                  </a:cubicBezTo>
                  <a:cubicBezTo>
                    <a:pt x="2277340" y="1658268"/>
                    <a:pt x="2290127" y="1642040"/>
                    <a:pt x="2301194" y="1624618"/>
                  </a:cubicBezTo>
                  <a:cubicBezTo>
                    <a:pt x="2270759" y="1611308"/>
                    <a:pt x="2242418" y="1593361"/>
                    <a:pt x="2217368" y="1571675"/>
                  </a:cubicBezTo>
                  <a:close/>
                  <a:moveTo>
                    <a:pt x="1034468" y="1571675"/>
                  </a:moveTo>
                  <a:cubicBezTo>
                    <a:pt x="1009343" y="1593436"/>
                    <a:pt x="981002" y="1611308"/>
                    <a:pt x="950718" y="1624618"/>
                  </a:cubicBezTo>
                  <a:cubicBezTo>
                    <a:pt x="953634" y="1629254"/>
                    <a:pt x="956625" y="1633965"/>
                    <a:pt x="959766" y="1638377"/>
                  </a:cubicBezTo>
                  <a:cubicBezTo>
                    <a:pt x="960065" y="1638750"/>
                    <a:pt x="960289" y="1639049"/>
                    <a:pt x="960588" y="1639424"/>
                  </a:cubicBezTo>
                  <a:cubicBezTo>
                    <a:pt x="967019" y="1648247"/>
                    <a:pt x="974048" y="1656772"/>
                    <a:pt x="981301" y="1664698"/>
                  </a:cubicBezTo>
                  <a:cubicBezTo>
                    <a:pt x="983843" y="1667465"/>
                    <a:pt x="986461" y="1670232"/>
                    <a:pt x="989227" y="1672999"/>
                  </a:cubicBezTo>
                  <a:cubicBezTo>
                    <a:pt x="1003062" y="1686832"/>
                    <a:pt x="1018241" y="1699171"/>
                    <a:pt x="1034468" y="1709714"/>
                  </a:cubicBezTo>
                  <a:cubicBezTo>
                    <a:pt x="1050620" y="1699171"/>
                    <a:pt x="1065799" y="1686832"/>
                    <a:pt x="1079634" y="1672999"/>
                  </a:cubicBezTo>
                  <a:cubicBezTo>
                    <a:pt x="1094365" y="1658268"/>
                    <a:pt x="1107226" y="1642040"/>
                    <a:pt x="1118219" y="1624618"/>
                  </a:cubicBezTo>
                  <a:cubicBezTo>
                    <a:pt x="1087859" y="1611232"/>
                    <a:pt x="1059518" y="1593361"/>
                    <a:pt x="1034468" y="1571675"/>
                  </a:cubicBezTo>
                  <a:close/>
                  <a:moveTo>
                    <a:pt x="3400268" y="1571601"/>
                  </a:moveTo>
                  <a:cubicBezTo>
                    <a:pt x="3375143" y="1593361"/>
                    <a:pt x="3346728" y="1611308"/>
                    <a:pt x="3316443" y="1624618"/>
                  </a:cubicBezTo>
                  <a:cubicBezTo>
                    <a:pt x="3323397" y="1635535"/>
                    <a:pt x="3331025" y="1646079"/>
                    <a:pt x="3339475" y="1656024"/>
                  </a:cubicBezTo>
                  <a:cubicBezTo>
                    <a:pt x="3339549" y="1656099"/>
                    <a:pt x="3339624" y="1656174"/>
                    <a:pt x="3339699" y="1656249"/>
                  </a:cubicBezTo>
                  <a:cubicBezTo>
                    <a:pt x="3344485" y="1661932"/>
                    <a:pt x="3349495" y="1667390"/>
                    <a:pt x="3355103" y="1672999"/>
                  </a:cubicBezTo>
                  <a:cubicBezTo>
                    <a:pt x="3368936" y="1686832"/>
                    <a:pt x="3384116" y="1699096"/>
                    <a:pt x="3400268" y="1709639"/>
                  </a:cubicBezTo>
                  <a:cubicBezTo>
                    <a:pt x="3416420" y="1699096"/>
                    <a:pt x="3431600" y="1686832"/>
                    <a:pt x="3445509" y="1672924"/>
                  </a:cubicBezTo>
                  <a:cubicBezTo>
                    <a:pt x="3460240" y="1658192"/>
                    <a:pt x="3473027" y="1641966"/>
                    <a:pt x="3484019" y="1624543"/>
                  </a:cubicBezTo>
                  <a:cubicBezTo>
                    <a:pt x="3453734" y="1611232"/>
                    <a:pt x="3425394" y="1593361"/>
                    <a:pt x="3400268" y="1571601"/>
                  </a:cubicBezTo>
                  <a:close/>
                  <a:moveTo>
                    <a:pt x="5174656" y="1521874"/>
                  </a:moveTo>
                  <a:cubicBezTo>
                    <a:pt x="5158430" y="1532492"/>
                    <a:pt x="5143325" y="1544756"/>
                    <a:pt x="5129416" y="1558664"/>
                  </a:cubicBezTo>
                  <a:cubicBezTo>
                    <a:pt x="5114760" y="1573321"/>
                    <a:pt x="5101898" y="1589622"/>
                    <a:pt x="5090906" y="1606970"/>
                  </a:cubicBezTo>
                  <a:cubicBezTo>
                    <a:pt x="5121191" y="1620206"/>
                    <a:pt x="5149531" y="1638077"/>
                    <a:pt x="5174656" y="1659912"/>
                  </a:cubicBezTo>
                  <a:cubicBezTo>
                    <a:pt x="5199782" y="1638152"/>
                    <a:pt x="5228122" y="1620281"/>
                    <a:pt x="5258406" y="1606970"/>
                  </a:cubicBezTo>
                  <a:cubicBezTo>
                    <a:pt x="5247415" y="1589547"/>
                    <a:pt x="5234628" y="1573321"/>
                    <a:pt x="5219897" y="1558589"/>
                  </a:cubicBezTo>
                  <a:cubicBezTo>
                    <a:pt x="5206062" y="1544756"/>
                    <a:pt x="5190884" y="1532492"/>
                    <a:pt x="5174656" y="1521874"/>
                  </a:cubicBezTo>
                  <a:close/>
                  <a:moveTo>
                    <a:pt x="3991756" y="1521874"/>
                  </a:moveTo>
                  <a:cubicBezTo>
                    <a:pt x="3975529" y="1532492"/>
                    <a:pt x="3960350" y="1544756"/>
                    <a:pt x="3946591" y="1558589"/>
                  </a:cubicBezTo>
                  <a:cubicBezTo>
                    <a:pt x="3931860" y="1573321"/>
                    <a:pt x="3918998" y="1589547"/>
                    <a:pt x="3908006" y="1606970"/>
                  </a:cubicBezTo>
                  <a:cubicBezTo>
                    <a:pt x="3938216" y="1620206"/>
                    <a:pt x="3966631" y="1638077"/>
                    <a:pt x="3991831" y="1659912"/>
                  </a:cubicBezTo>
                  <a:cubicBezTo>
                    <a:pt x="4016882" y="1638152"/>
                    <a:pt x="4045297" y="1620281"/>
                    <a:pt x="4075581" y="1606970"/>
                  </a:cubicBezTo>
                  <a:cubicBezTo>
                    <a:pt x="4064514" y="1589547"/>
                    <a:pt x="4051727" y="1573321"/>
                    <a:pt x="4036996" y="1558589"/>
                  </a:cubicBezTo>
                  <a:cubicBezTo>
                    <a:pt x="4023163" y="1544756"/>
                    <a:pt x="4007983" y="1532492"/>
                    <a:pt x="3991756" y="1521874"/>
                  </a:cubicBezTo>
                  <a:close/>
                  <a:moveTo>
                    <a:pt x="2808856" y="1521874"/>
                  </a:moveTo>
                  <a:cubicBezTo>
                    <a:pt x="2792629" y="1532492"/>
                    <a:pt x="2777449" y="1544756"/>
                    <a:pt x="2763690" y="1558589"/>
                  </a:cubicBezTo>
                  <a:cubicBezTo>
                    <a:pt x="2748958" y="1573321"/>
                    <a:pt x="2736097" y="1589547"/>
                    <a:pt x="2725105" y="1606970"/>
                  </a:cubicBezTo>
                  <a:cubicBezTo>
                    <a:pt x="2755390" y="1620206"/>
                    <a:pt x="2783730" y="1638152"/>
                    <a:pt x="2808856" y="1659912"/>
                  </a:cubicBezTo>
                  <a:cubicBezTo>
                    <a:pt x="2833906" y="1638152"/>
                    <a:pt x="2862322" y="1620206"/>
                    <a:pt x="2892606" y="1606970"/>
                  </a:cubicBezTo>
                  <a:cubicBezTo>
                    <a:pt x="2881614" y="1589547"/>
                    <a:pt x="2868752" y="1573245"/>
                    <a:pt x="2854096" y="1558589"/>
                  </a:cubicBezTo>
                  <a:cubicBezTo>
                    <a:pt x="2840188" y="1544681"/>
                    <a:pt x="2825008" y="1532417"/>
                    <a:pt x="2808856" y="1521874"/>
                  </a:cubicBezTo>
                  <a:close/>
                  <a:moveTo>
                    <a:pt x="1625881" y="1521874"/>
                  </a:moveTo>
                  <a:cubicBezTo>
                    <a:pt x="1609654" y="1532492"/>
                    <a:pt x="1594474" y="1544830"/>
                    <a:pt x="1580641" y="1558664"/>
                  </a:cubicBezTo>
                  <a:cubicBezTo>
                    <a:pt x="1565984" y="1573321"/>
                    <a:pt x="1553123" y="1589547"/>
                    <a:pt x="1542130" y="1606970"/>
                  </a:cubicBezTo>
                  <a:cubicBezTo>
                    <a:pt x="1572415" y="1620206"/>
                    <a:pt x="1600830" y="1638077"/>
                    <a:pt x="1625881" y="1659912"/>
                  </a:cubicBezTo>
                  <a:cubicBezTo>
                    <a:pt x="1651081" y="1638152"/>
                    <a:pt x="1679421" y="1620281"/>
                    <a:pt x="1709706" y="1606970"/>
                  </a:cubicBezTo>
                  <a:cubicBezTo>
                    <a:pt x="1698639" y="1589547"/>
                    <a:pt x="1685852" y="1573245"/>
                    <a:pt x="1671121" y="1558589"/>
                  </a:cubicBezTo>
                  <a:cubicBezTo>
                    <a:pt x="1657287" y="1544756"/>
                    <a:pt x="1642107" y="1532492"/>
                    <a:pt x="1625881" y="1521874"/>
                  </a:cubicBezTo>
                  <a:close/>
                  <a:moveTo>
                    <a:pt x="442980" y="1521799"/>
                  </a:moveTo>
                  <a:cubicBezTo>
                    <a:pt x="426828" y="1532417"/>
                    <a:pt x="411648" y="1544681"/>
                    <a:pt x="397740" y="1558589"/>
                  </a:cubicBezTo>
                  <a:cubicBezTo>
                    <a:pt x="383009" y="1573321"/>
                    <a:pt x="370223" y="1589547"/>
                    <a:pt x="359304" y="1606896"/>
                  </a:cubicBezTo>
                  <a:cubicBezTo>
                    <a:pt x="389589" y="1620206"/>
                    <a:pt x="417930" y="1638077"/>
                    <a:pt x="443055" y="1659838"/>
                  </a:cubicBezTo>
                  <a:cubicBezTo>
                    <a:pt x="468180" y="1638077"/>
                    <a:pt x="496521" y="1620206"/>
                    <a:pt x="526805" y="1606896"/>
                  </a:cubicBezTo>
                  <a:cubicBezTo>
                    <a:pt x="515738" y="1589473"/>
                    <a:pt x="502952" y="1573245"/>
                    <a:pt x="488220" y="1558515"/>
                  </a:cubicBezTo>
                  <a:cubicBezTo>
                    <a:pt x="474387" y="1544681"/>
                    <a:pt x="459207" y="1532417"/>
                    <a:pt x="442980" y="1521799"/>
                  </a:cubicBezTo>
                  <a:close/>
                  <a:moveTo>
                    <a:pt x="5835164" y="1488598"/>
                  </a:moveTo>
                  <a:cubicBezTo>
                    <a:pt x="5825368" y="1505273"/>
                    <a:pt x="5814076" y="1521051"/>
                    <a:pt x="5801514" y="1535782"/>
                  </a:cubicBezTo>
                  <a:cubicBezTo>
                    <a:pt x="5822900" y="1553953"/>
                    <a:pt x="5847054" y="1568909"/>
                    <a:pt x="5873000" y="1579976"/>
                  </a:cubicBezTo>
                  <a:cubicBezTo>
                    <a:pt x="5883469" y="1553953"/>
                    <a:pt x="5889975" y="1526285"/>
                    <a:pt x="5892368" y="1498244"/>
                  </a:cubicBezTo>
                  <a:cubicBezTo>
                    <a:pt x="5873075" y="1496674"/>
                    <a:pt x="5853932" y="1493533"/>
                    <a:pt x="5835164" y="1488598"/>
                  </a:cubicBezTo>
                  <a:close/>
                  <a:moveTo>
                    <a:pt x="3469288" y="1488598"/>
                  </a:moveTo>
                  <a:cubicBezTo>
                    <a:pt x="3459492" y="1505348"/>
                    <a:pt x="3448126" y="1521051"/>
                    <a:pt x="3435638" y="1535782"/>
                  </a:cubicBezTo>
                  <a:cubicBezTo>
                    <a:pt x="3457174" y="1553953"/>
                    <a:pt x="3481327" y="1568983"/>
                    <a:pt x="3507126" y="1579976"/>
                  </a:cubicBezTo>
                  <a:cubicBezTo>
                    <a:pt x="3517669" y="1553953"/>
                    <a:pt x="3524174" y="1526285"/>
                    <a:pt x="3526492" y="1498244"/>
                  </a:cubicBezTo>
                  <a:cubicBezTo>
                    <a:pt x="3507200" y="1496674"/>
                    <a:pt x="3488057" y="1493533"/>
                    <a:pt x="3469288" y="1488598"/>
                  </a:cubicBezTo>
                  <a:close/>
                  <a:moveTo>
                    <a:pt x="2286387" y="1488598"/>
                  </a:moveTo>
                  <a:cubicBezTo>
                    <a:pt x="2276591" y="1505273"/>
                    <a:pt x="2265301" y="1521051"/>
                    <a:pt x="2252738" y="1535782"/>
                  </a:cubicBezTo>
                  <a:cubicBezTo>
                    <a:pt x="2274199" y="1553953"/>
                    <a:pt x="2298352" y="1568909"/>
                    <a:pt x="2324225" y="1579976"/>
                  </a:cubicBezTo>
                  <a:cubicBezTo>
                    <a:pt x="2334694" y="1553953"/>
                    <a:pt x="2341199" y="1526285"/>
                    <a:pt x="2343592" y="1498244"/>
                  </a:cubicBezTo>
                  <a:cubicBezTo>
                    <a:pt x="2324300" y="1496674"/>
                    <a:pt x="2305157" y="1493533"/>
                    <a:pt x="2286387" y="1488598"/>
                  </a:cubicBezTo>
                  <a:close/>
                  <a:moveTo>
                    <a:pt x="1103487" y="1488598"/>
                  </a:moveTo>
                  <a:cubicBezTo>
                    <a:pt x="1093692" y="1505273"/>
                    <a:pt x="1082400" y="1521051"/>
                    <a:pt x="1069838" y="1535782"/>
                  </a:cubicBezTo>
                  <a:cubicBezTo>
                    <a:pt x="1091224" y="1553953"/>
                    <a:pt x="1115451" y="1568909"/>
                    <a:pt x="1141325" y="1579976"/>
                  </a:cubicBezTo>
                  <a:cubicBezTo>
                    <a:pt x="1151793" y="1553953"/>
                    <a:pt x="1158299" y="1526285"/>
                    <a:pt x="1160691" y="1498244"/>
                  </a:cubicBezTo>
                  <a:cubicBezTo>
                    <a:pt x="1141399" y="1496674"/>
                    <a:pt x="1122256" y="1493533"/>
                    <a:pt x="1103487" y="1488598"/>
                  </a:cubicBezTo>
                  <a:close/>
                  <a:moveTo>
                    <a:pt x="5697124" y="1488523"/>
                  </a:moveTo>
                  <a:cubicBezTo>
                    <a:pt x="5678356" y="1493459"/>
                    <a:pt x="5659213" y="1496599"/>
                    <a:pt x="5639920" y="1498169"/>
                  </a:cubicBezTo>
                  <a:cubicBezTo>
                    <a:pt x="5642238" y="1526285"/>
                    <a:pt x="5648744" y="1553953"/>
                    <a:pt x="5659288" y="1579976"/>
                  </a:cubicBezTo>
                  <a:cubicBezTo>
                    <a:pt x="5685086" y="1568983"/>
                    <a:pt x="5709238" y="1554028"/>
                    <a:pt x="5730774" y="1535782"/>
                  </a:cubicBezTo>
                  <a:cubicBezTo>
                    <a:pt x="5718211" y="1521051"/>
                    <a:pt x="5706920" y="1505273"/>
                    <a:pt x="5697124" y="1488523"/>
                  </a:cubicBezTo>
                  <a:close/>
                  <a:moveTo>
                    <a:pt x="4652263" y="1488523"/>
                  </a:moveTo>
                  <a:cubicBezTo>
                    <a:pt x="4649122" y="1493907"/>
                    <a:pt x="4645907" y="1499066"/>
                    <a:pt x="4642542" y="1504151"/>
                  </a:cubicBezTo>
                  <a:cubicBezTo>
                    <a:pt x="4642542" y="1504227"/>
                    <a:pt x="4642467" y="1504301"/>
                    <a:pt x="4642467" y="1504301"/>
                  </a:cubicBezTo>
                  <a:cubicBezTo>
                    <a:pt x="4637606" y="1511704"/>
                    <a:pt x="4632372" y="1518958"/>
                    <a:pt x="4627064" y="1525687"/>
                  </a:cubicBezTo>
                  <a:cubicBezTo>
                    <a:pt x="4624372" y="1529053"/>
                    <a:pt x="4621604" y="1532492"/>
                    <a:pt x="4618688" y="1535857"/>
                  </a:cubicBezTo>
                  <a:cubicBezTo>
                    <a:pt x="4640074" y="1553953"/>
                    <a:pt x="4664228" y="1568983"/>
                    <a:pt x="4690100" y="1579901"/>
                  </a:cubicBezTo>
                  <a:cubicBezTo>
                    <a:pt x="4700570" y="1553879"/>
                    <a:pt x="4707074" y="1526211"/>
                    <a:pt x="4709468" y="1498169"/>
                  </a:cubicBezTo>
                  <a:cubicBezTo>
                    <a:pt x="4690175" y="1496599"/>
                    <a:pt x="4671032" y="1493459"/>
                    <a:pt x="4652263" y="1488523"/>
                  </a:cubicBezTo>
                  <a:close/>
                  <a:moveTo>
                    <a:pt x="4514224" y="1488523"/>
                  </a:moveTo>
                  <a:cubicBezTo>
                    <a:pt x="4495381" y="1493459"/>
                    <a:pt x="4476312" y="1496599"/>
                    <a:pt x="4457020" y="1498169"/>
                  </a:cubicBezTo>
                  <a:cubicBezTo>
                    <a:pt x="4459338" y="1526285"/>
                    <a:pt x="4465844" y="1553953"/>
                    <a:pt x="4476387" y="1579976"/>
                  </a:cubicBezTo>
                  <a:cubicBezTo>
                    <a:pt x="4502185" y="1568983"/>
                    <a:pt x="4526338" y="1554028"/>
                    <a:pt x="4547874" y="1535782"/>
                  </a:cubicBezTo>
                  <a:cubicBezTo>
                    <a:pt x="4539350" y="1525837"/>
                    <a:pt x="4531348" y="1515293"/>
                    <a:pt x="4524020" y="1504301"/>
                  </a:cubicBezTo>
                  <a:cubicBezTo>
                    <a:pt x="4523422" y="1503329"/>
                    <a:pt x="4522824" y="1502207"/>
                    <a:pt x="4522150" y="1501236"/>
                  </a:cubicBezTo>
                  <a:cubicBezTo>
                    <a:pt x="4519458" y="1497048"/>
                    <a:pt x="4516766" y="1492860"/>
                    <a:pt x="4514224" y="1488523"/>
                  </a:cubicBezTo>
                  <a:close/>
                  <a:moveTo>
                    <a:pt x="3331174" y="1488523"/>
                  </a:moveTo>
                  <a:cubicBezTo>
                    <a:pt x="3312405" y="1493459"/>
                    <a:pt x="3293337" y="1496599"/>
                    <a:pt x="3274044" y="1498169"/>
                  </a:cubicBezTo>
                  <a:cubicBezTo>
                    <a:pt x="3275614" y="1517462"/>
                    <a:pt x="3279055" y="1536455"/>
                    <a:pt x="3284588" y="1554925"/>
                  </a:cubicBezTo>
                  <a:cubicBezTo>
                    <a:pt x="3286159" y="1560085"/>
                    <a:pt x="3287804" y="1565245"/>
                    <a:pt x="3289674" y="1570330"/>
                  </a:cubicBezTo>
                  <a:cubicBezTo>
                    <a:pt x="3290720" y="1573096"/>
                    <a:pt x="3291692" y="1575638"/>
                    <a:pt x="3292664" y="1578107"/>
                  </a:cubicBezTo>
                  <a:cubicBezTo>
                    <a:pt x="3292888" y="1578705"/>
                    <a:pt x="3293188" y="1579378"/>
                    <a:pt x="3293412" y="1579976"/>
                  </a:cubicBezTo>
                  <a:cubicBezTo>
                    <a:pt x="3319135" y="1568983"/>
                    <a:pt x="3343288" y="1554028"/>
                    <a:pt x="3364749" y="1535932"/>
                  </a:cubicBezTo>
                  <a:cubicBezTo>
                    <a:pt x="3364674" y="1535857"/>
                    <a:pt x="3364674" y="1535857"/>
                    <a:pt x="3364674" y="1535857"/>
                  </a:cubicBezTo>
                  <a:cubicBezTo>
                    <a:pt x="3364674" y="1535782"/>
                    <a:pt x="3364600" y="1535782"/>
                    <a:pt x="3364600" y="1535708"/>
                  </a:cubicBezTo>
                  <a:cubicBezTo>
                    <a:pt x="3363403" y="1534287"/>
                    <a:pt x="3362282" y="1532717"/>
                    <a:pt x="3361085" y="1531296"/>
                  </a:cubicBezTo>
                  <a:cubicBezTo>
                    <a:pt x="3356524" y="1525762"/>
                    <a:pt x="3352262" y="1520379"/>
                    <a:pt x="3348448" y="1514995"/>
                  </a:cubicBezTo>
                  <a:cubicBezTo>
                    <a:pt x="3343288" y="1507965"/>
                    <a:pt x="3338353" y="1500487"/>
                    <a:pt x="3333866" y="1493084"/>
                  </a:cubicBezTo>
                  <a:cubicBezTo>
                    <a:pt x="3332969" y="1491514"/>
                    <a:pt x="3332072" y="1490019"/>
                    <a:pt x="3331174" y="1488523"/>
                  </a:cubicBezTo>
                  <a:close/>
                  <a:moveTo>
                    <a:pt x="2148349" y="1488523"/>
                  </a:moveTo>
                  <a:cubicBezTo>
                    <a:pt x="2129505" y="1493459"/>
                    <a:pt x="2110437" y="1496599"/>
                    <a:pt x="2091144" y="1498169"/>
                  </a:cubicBezTo>
                  <a:cubicBezTo>
                    <a:pt x="2093462" y="1526211"/>
                    <a:pt x="2099968" y="1553953"/>
                    <a:pt x="2110511" y="1579976"/>
                  </a:cubicBezTo>
                  <a:cubicBezTo>
                    <a:pt x="2136309" y="1568983"/>
                    <a:pt x="2160463" y="1554028"/>
                    <a:pt x="2181998" y="1535782"/>
                  </a:cubicBezTo>
                  <a:cubicBezTo>
                    <a:pt x="2169436" y="1521051"/>
                    <a:pt x="2158144" y="1505273"/>
                    <a:pt x="2148349" y="1488523"/>
                  </a:cubicBezTo>
                  <a:close/>
                  <a:moveTo>
                    <a:pt x="965449" y="1488523"/>
                  </a:moveTo>
                  <a:cubicBezTo>
                    <a:pt x="946679" y="1493459"/>
                    <a:pt x="927536" y="1496599"/>
                    <a:pt x="908244" y="1498169"/>
                  </a:cubicBezTo>
                  <a:cubicBezTo>
                    <a:pt x="910562" y="1526285"/>
                    <a:pt x="917142" y="1553953"/>
                    <a:pt x="927611" y="1579976"/>
                  </a:cubicBezTo>
                  <a:cubicBezTo>
                    <a:pt x="953410" y="1568983"/>
                    <a:pt x="977562" y="1554028"/>
                    <a:pt x="999098" y="1535782"/>
                  </a:cubicBezTo>
                  <a:cubicBezTo>
                    <a:pt x="986535" y="1520977"/>
                    <a:pt x="975245" y="1505273"/>
                    <a:pt x="965449" y="1488523"/>
                  </a:cubicBezTo>
                  <a:close/>
                  <a:moveTo>
                    <a:pt x="6039455" y="1476709"/>
                  </a:moveTo>
                  <a:cubicBezTo>
                    <a:pt x="6008571" y="1488748"/>
                    <a:pt x="5975894" y="1496151"/>
                    <a:pt x="5942692" y="1498544"/>
                  </a:cubicBezTo>
                  <a:cubicBezTo>
                    <a:pt x="5940300" y="1531595"/>
                    <a:pt x="5932896" y="1564348"/>
                    <a:pt x="5920858" y="1595156"/>
                  </a:cubicBezTo>
                  <a:cubicBezTo>
                    <a:pt x="5960041" y="1603904"/>
                    <a:pt x="6001094" y="1604428"/>
                    <a:pt x="6040352" y="1596128"/>
                  </a:cubicBezTo>
                  <a:cubicBezTo>
                    <a:pt x="6044315" y="1577434"/>
                    <a:pt x="6046334" y="1557916"/>
                    <a:pt x="6046334" y="1538250"/>
                  </a:cubicBezTo>
                  <a:cubicBezTo>
                    <a:pt x="6046334" y="1517462"/>
                    <a:pt x="6043940" y="1496824"/>
                    <a:pt x="6039455" y="1476709"/>
                  </a:cubicBezTo>
                  <a:close/>
                  <a:moveTo>
                    <a:pt x="5492758" y="1476709"/>
                  </a:moveTo>
                  <a:cubicBezTo>
                    <a:pt x="5488272" y="1496824"/>
                    <a:pt x="5485879" y="1517387"/>
                    <a:pt x="5485879" y="1538250"/>
                  </a:cubicBezTo>
                  <a:cubicBezTo>
                    <a:pt x="5485879" y="1557692"/>
                    <a:pt x="5487898" y="1577134"/>
                    <a:pt x="5491862" y="1596128"/>
                  </a:cubicBezTo>
                  <a:cubicBezTo>
                    <a:pt x="5531119" y="1604428"/>
                    <a:pt x="5572097" y="1603979"/>
                    <a:pt x="5611280" y="1595230"/>
                  </a:cubicBezTo>
                  <a:cubicBezTo>
                    <a:pt x="5599242" y="1564348"/>
                    <a:pt x="5591838" y="1531669"/>
                    <a:pt x="5589446" y="1498544"/>
                  </a:cubicBezTo>
                  <a:cubicBezTo>
                    <a:pt x="5556170" y="1496151"/>
                    <a:pt x="5523492" y="1488673"/>
                    <a:pt x="5492758" y="1476709"/>
                  </a:cubicBezTo>
                  <a:close/>
                  <a:moveTo>
                    <a:pt x="4856554" y="1476709"/>
                  </a:moveTo>
                  <a:cubicBezTo>
                    <a:pt x="4825672" y="1488673"/>
                    <a:pt x="4792918" y="1496151"/>
                    <a:pt x="4759792" y="1498544"/>
                  </a:cubicBezTo>
                  <a:cubicBezTo>
                    <a:pt x="4757400" y="1531595"/>
                    <a:pt x="4749997" y="1564348"/>
                    <a:pt x="4737958" y="1595156"/>
                  </a:cubicBezTo>
                  <a:cubicBezTo>
                    <a:pt x="4777066" y="1603904"/>
                    <a:pt x="4818044" y="1604428"/>
                    <a:pt x="4857377" y="1596128"/>
                  </a:cubicBezTo>
                  <a:cubicBezTo>
                    <a:pt x="4861414" y="1577134"/>
                    <a:pt x="4863434" y="1557692"/>
                    <a:pt x="4863434" y="1538250"/>
                  </a:cubicBezTo>
                  <a:cubicBezTo>
                    <a:pt x="4863434" y="1517462"/>
                    <a:pt x="4861041" y="1496898"/>
                    <a:pt x="4856554" y="1476709"/>
                  </a:cubicBezTo>
                  <a:close/>
                  <a:moveTo>
                    <a:pt x="4309858" y="1476709"/>
                  </a:moveTo>
                  <a:cubicBezTo>
                    <a:pt x="4305372" y="1496824"/>
                    <a:pt x="4302978" y="1517462"/>
                    <a:pt x="4302978" y="1538250"/>
                  </a:cubicBezTo>
                  <a:cubicBezTo>
                    <a:pt x="4302978" y="1550513"/>
                    <a:pt x="4303802" y="1562927"/>
                    <a:pt x="4305372" y="1575040"/>
                  </a:cubicBezTo>
                  <a:cubicBezTo>
                    <a:pt x="4306194" y="1581397"/>
                    <a:pt x="4307166" y="1587304"/>
                    <a:pt x="4308288" y="1592987"/>
                  </a:cubicBezTo>
                  <a:cubicBezTo>
                    <a:pt x="4308512" y="1594034"/>
                    <a:pt x="4308736" y="1595080"/>
                    <a:pt x="4308960" y="1596128"/>
                  </a:cubicBezTo>
                  <a:cubicBezTo>
                    <a:pt x="4348144" y="1604428"/>
                    <a:pt x="4389196" y="1603979"/>
                    <a:pt x="4428455" y="1595230"/>
                  </a:cubicBezTo>
                  <a:cubicBezTo>
                    <a:pt x="4416416" y="1564348"/>
                    <a:pt x="4409013" y="1531669"/>
                    <a:pt x="4406620" y="1498544"/>
                  </a:cubicBezTo>
                  <a:cubicBezTo>
                    <a:pt x="4373344" y="1496151"/>
                    <a:pt x="4340666" y="1488673"/>
                    <a:pt x="4309858" y="1476709"/>
                  </a:cubicBezTo>
                  <a:close/>
                  <a:moveTo>
                    <a:pt x="3673654" y="1476709"/>
                  </a:moveTo>
                  <a:cubicBezTo>
                    <a:pt x="3642771" y="1488673"/>
                    <a:pt x="3610018" y="1496151"/>
                    <a:pt x="3576892" y="1498544"/>
                  </a:cubicBezTo>
                  <a:cubicBezTo>
                    <a:pt x="3574500" y="1531595"/>
                    <a:pt x="3567096" y="1564272"/>
                    <a:pt x="3555058" y="1595156"/>
                  </a:cubicBezTo>
                  <a:cubicBezTo>
                    <a:pt x="3594241" y="1603904"/>
                    <a:pt x="3635293" y="1604428"/>
                    <a:pt x="3674476" y="1596128"/>
                  </a:cubicBezTo>
                  <a:cubicBezTo>
                    <a:pt x="3678440" y="1577434"/>
                    <a:pt x="3680459" y="1557916"/>
                    <a:pt x="3680459" y="1538250"/>
                  </a:cubicBezTo>
                  <a:cubicBezTo>
                    <a:pt x="3680459" y="1517387"/>
                    <a:pt x="3678140" y="1496824"/>
                    <a:pt x="3673654" y="1476709"/>
                  </a:cubicBezTo>
                  <a:close/>
                  <a:moveTo>
                    <a:pt x="3126958" y="1476709"/>
                  </a:moveTo>
                  <a:cubicBezTo>
                    <a:pt x="3122471" y="1496749"/>
                    <a:pt x="3120153" y="1517312"/>
                    <a:pt x="3120078" y="1538250"/>
                  </a:cubicBezTo>
                  <a:cubicBezTo>
                    <a:pt x="3120078" y="1557916"/>
                    <a:pt x="3122097" y="1577284"/>
                    <a:pt x="3126060" y="1596128"/>
                  </a:cubicBezTo>
                  <a:cubicBezTo>
                    <a:pt x="3165169" y="1604428"/>
                    <a:pt x="3206147" y="1603979"/>
                    <a:pt x="3245404" y="1595230"/>
                  </a:cubicBezTo>
                  <a:cubicBezTo>
                    <a:pt x="3244433" y="1592763"/>
                    <a:pt x="3243461" y="1590145"/>
                    <a:pt x="3242488" y="1587453"/>
                  </a:cubicBezTo>
                  <a:cubicBezTo>
                    <a:pt x="3240245" y="1581321"/>
                    <a:pt x="3238226" y="1574891"/>
                    <a:pt x="3236581" y="1569507"/>
                  </a:cubicBezTo>
                  <a:cubicBezTo>
                    <a:pt x="3236581" y="1569432"/>
                    <a:pt x="3236507" y="1569282"/>
                    <a:pt x="3236507" y="1569208"/>
                  </a:cubicBezTo>
                  <a:cubicBezTo>
                    <a:pt x="3229702" y="1546251"/>
                    <a:pt x="3225439" y="1522547"/>
                    <a:pt x="3223720" y="1498544"/>
                  </a:cubicBezTo>
                  <a:cubicBezTo>
                    <a:pt x="3190444" y="1496151"/>
                    <a:pt x="3157766" y="1488673"/>
                    <a:pt x="3126958" y="1476709"/>
                  </a:cubicBezTo>
                  <a:close/>
                  <a:moveTo>
                    <a:pt x="2490679" y="1476709"/>
                  </a:moveTo>
                  <a:cubicBezTo>
                    <a:pt x="2459796" y="1488748"/>
                    <a:pt x="2427043" y="1496151"/>
                    <a:pt x="2393917" y="1498544"/>
                  </a:cubicBezTo>
                  <a:cubicBezTo>
                    <a:pt x="2391525" y="1531595"/>
                    <a:pt x="2384121" y="1564272"/>
                    <a:pt x="2372082" y="1595156"/>
                  </a:cubicBezTo>
                  <a:cubicBezTo>
                    <a:pt x="2411266" y="1603904"/>
                    <a:pt x="2452318" y="1604428"/>
                    <a:pt x="2491576" y="1596128"/>
                  </a:cubicBezTo>
                  <a:cubicBezTo>
                    <a:pt x="2495539" y="1577434"/>
                    <a:pt x="2497558" y="1557916"/>
                    <a:pt x="2497558" y="1538250"/>
                  </a:cubicBezTo>
                  <a:cubicBezTo>
                    <a:pt x="2497558" y="1517462"/>
                    <a:pt x="2495165" y="1496824"/>
                    <a:pt x="2490679" y="1476709"/>
                  </a:cubicBezTo>
                  <a:close/>
                  <a:moveTo>
                    <a:pt x="1943983" y="1476709"/>
                  </a:moveTo>
                  <a:cubicBezTo>
                    <a:pt x="1939496" y="1496824"/>
                    <a:pt x="1937178" y="1517387"/>
                    <a:pt x="1937103" y="1538250"/>
                  </a:cubicBezTo>
                  <a:cubicBezTo>
                    <a:pt x="1937103" y="1557767"/>
                    <a:pt x="1939122" y="1577208"/>
                    <a:pt x="1943161" y="1596128"/>
                  </a:cubicBezTo>
                  <a:cubicBezTo>
                    <a:pt x="1982344" y="1604428"/>
                    <a:pt x="2023396" y="1603979"/>
                    <a:pt x="2062580" y="1595230"/>
                  </a:cubicBezTo>
                  <a:cubicBezTo>
                    <a:pt x="2050541" y="1564348"/>
                    <a:pt x="2043138" y="1531669"/>
                    <a:pt x="2040745" y="1498544"/>
                  </a:cubicBezTo>
                  <a:cubicBezTo>
                    <a:pt x="2007469" y="1496151"/>
                    <a:pt x="1974716" y="1488673"/>
                    <a:pt x="1943983" y="1476709"/>
                  </a:cubicBezTo>
                  <a:close/>
                  <a:moveTo>
                    <a:pt x="1307778" y="1476709"/>
                  </a:moveTo>
                  <a:cubicBezTo>
                    <a:pt x="1276895" y="1488673"/>
                    <a:pt x="1244143" y="1496151"/>
                    <a:pt x="1211017" y="1498544"/>
                  </a:cubicBezTo>
                  <a:cubicBezTo>
                    <a:pt x="1208624" y="1531595"/>
                    <a:pt x="1201221" y="1564348"/>
                    <a:pt x="1189182" y="1595156"/>
                  </a:cubicBezTo>
                  <a:cubicBezTo>
                    <a:pt x="1228365" y="1603904"/>
                    <a:pt x="1269418" y="1604428"/>
                    <a:pt x="1308676" y="1596128"/>
                  </a:cubicBezTo>
                  <a:cubicBezTo>
                    <a:pt x="1312639" y="1577059"/>
                    <a:pt x="1314658" y="1557692"/>
                    <a:pt x="1314658" y="1538250"/>
                  </a:cubicBezTo>
                  <a:cubicBezTo>
                    <a:pt x="1314658" y="1517462"/>
                    <a:pt x="1312265" y="1496898"/>
                    <a:pt x="1307778" y="1476709"/>
                  </a:cubicBezTo>
                  <a:close/>
                  <a:moveTo>
                    <a:pt x="761157" y="1476709"/>
                  </a:moveTo>
                  <a:cubicBezTo>
                    <a:pt x="756596" y="1496824"/>
                    <a:pt x="754278" y="1517387"/>
                    <a:pt x="754278" y="1538250"/>
                  </a:cubicBezTo>
                  <a:cubicBezTo>
                    <a:pt x="754278" y="1557692"/>
                    <a:pt x="756297" y="1577134"/>
                    <a:pt x="760260" y="1596128"/>
                  </a:cubicBezTo>
                  <a:cubicBezTo>
                    <a:pt x="799369" y="1604428"/>
                    <a:pt x="840421" y="1603979"/>
                    <a:pt x="879679" y="1595230"/>
                  </a:cubicBezTo>
                  <a:cubicBezTo>
                    <a:pt x="867640" y="1564348"/>
                    <a:pt x="860237" y="1531669"/>
                    <a:pt x="857844" y="1498544"/>
                  </a:cubicBezTo>
                  <a:cubicBezTo>
                    <a:pt x="824568" y="1496075"/>
                    <a:pt x="791891" y="1488673"/>
                    <a:pt x="761157" y="1476709"/>
                  </a:cubicBezTo>
                  <a:close/>
                  <a:moveTo>
                    <a:pt x="5000201" y="1367309"/>
                  </a:moveTo>
                  <a:cubicBezTo>
                    <a:pt x="4991228" y="1379274"/>
                    <a:pt x="4981432" y="1390714"/>
                    <a:pt x="4970814" y="1401408"/>
                  </a:cubicBezTo>
                  <a:cubicBezTo>
                    <a:pt x="4970366" y="1401856"/>
                    <a:pt x="4969991" y="1402305"/>
                    <a:pt x="4969543" y="1402753"/>
                  </a:cubicBezTo>
                  <a:cubicBezTo>
                    <a:pt x="4962214" y="1410007"/>
                    <a:pt x="4955933" y="1415765"/>
                    <a:pt x="4949802" y="1420924"/>
                  </a:cubicBezTo>
                  <a:cubicBezTo>
                    <a:pt x="4949727" y="1420999"/>
                    <a:pt x="4949727" y="1421074"/>
                    <a:pt x="4949652" y="1421074"/>
                  </a:cubicBezTo>
                  <a:cubicBezTo>
                    <a:pt x="4935146" y="1433487"/>
                    <a:pt x="4919442" y="1444629"/>
                    <a:pt x="4902842" y="1454350"/>
                  </a:cubicBezTo>
                  <a:cubicBezTo>
                    <a:pt x="4909946" y="1481718"/>
                    <a:pt x="4913534" y="1509834"/>
                    <a:pt x="4913610" y="1538250"/>
                  </a:cubicBezTo>
                  <a:cubicBezTo>
                    <a:pt x="4913610" y="1553205"/>
                    <a:pt x="4912488" y="1568086"/>
                    <a:pt x="4910468" y="1582892"/>
                  </a:cubicBezTo>
                  <a:cubicBezTo>
                    <a:pt x="4954588" y="1576536"/>
                    <a:pt x="4999828" y="1578854"/>
                    <a:pt x="5042301" y="1589996"/>
                  </a:cubicBezTo>
                  <a:cubicBezTo>
                    <a:pt x="5056508" y="1565693"/>
                    <a:pt x="5073856" y="1543260"/>
                    <a:pt x="5093972" y="1523145"/>
                  </a:cubicBezTo>
                  <a:cubicBezTo>
                    <a:pt x="5104441" y="1512602"/>
                    <a:pt x="5115582" y="1502880"/>
                    <a:pt x="5127248" y="1493982"/>
                  </a:cubicBezTo>
                  <a:cubicBezTo>
                    <a:pt x="5125005" y="1492038"/>
                    <a:pt x="5122686" y="1489944"/>
                    <a:pt x="5120368" y="1487626"/>
                  </a:cubicBezTo>
                  <a:cubicBezTo>
                    <a:pt x="5105038" y="1472520"/>
                    <a:pt x="5087242" y="1447695"/>
                    <a:pt x="5081708" y="1411054"/>
                  </a:cubicBezTo>
                  <a:cubicBezTo>
                    <a:pt x="5042526" y="1405296"/>
                    <a:pt x="5016578" y="1385704"/>
                    <a:pt x="5000201" y="1367309"/>
                  </a:cubicBezTo>
                  <a:close/>
                  <a:moveTo>
                    <a:pt x="3817301" y="1367309"/>
                  </a:moveTo>
                  <a:cubicBezTo>
                    <a:pt x="3808327" y="1379274"/>
                    <a:pt x="3798532" y="1390714"/>
                    <a:pt x="3787913" y="1401408"/>
                  </a:cubicBezTo>
                  <a:cubicBezTo>
                    <a:pt x="3787465" y="1401856"/>
                    <a:pt x="3787090" y="1402305"/>
                    <a:pt x="3786642" y="1402753"/>
                  </a:cubicBezTo>
                  <a:cubicBezTo>
                    <a:pt x="3779763" y="1409558"/>
                    <a:pt x="3773332" y="1415540"/>
                    <a:pt x="3766826" y="1420999"/>
                  </a:cubicBezTo>
                  <a:cubicBezTo>
                    <a:pt x="3752095" y="1433562"/>
                    <a:pt x="3736318" y="1444704"/>
                    <a:pt x="3719866" y="1454350"/>
                  </a:cubicBezTo>
                  <a:cubicBezTo>
                    <a:pt x="3726970" y="1481569"/>
                    <a:pt x="3730559" y="1509760"/>
                    <a:pt x="3730559" y="1538101"/>
                  </a:cubicBezTo>
                  <a:cubicBezTo>
                    <a:pt x="3730559" y="1553131"/>
                    <a:pt x="3729512" y="1568011"/>
                    <a:pt x="3727493" y="1582742"/>
                  </a:cubicBezTo>
                  <a:cubicBezTo>
                    <a:pt x="3771612" y="1576386"/>
                    <a:pt x="3816852" y="1578705"/>
                    <a:pt x="3859326" y="1589846"/>
                  </a:cubicBezTo>
                  <a:cubicBezTo>
                    <a:pt x="3873533" y="1565544"/>
                    <a:pt x="3890881" y="1543111"/>
                    <a:pt x="3910997" y="1522995"/>
                  </a:cubicBezTo>
                  <a:cubicBezTo>
                    <a:pt x="3921390" y="1512602"/>
                    <a:pt x="3932533" y="1502880"/>
                    <a:pt x="3944272" y="1493907"/>
                  </a:cubicBezTo>
                  <a:cubicBezTo>
                    <a:pt x="3942030" y="1491963"/>
                    <a:pt x="3939711" y="1489869"/>
                    <a:pt x="3937393" y="1487551"/>
                  </a:cubicBezTo>
                  <a:cubicBezTo>
                    <a:pt x="3922138" y="1472520"/>
                    <a:pt x="3904342" y="1447770"/>
                    <a:pt x="3898808" y="1411054"/>
                  </a:cubicBezTo>
                  <a:cubicBezTo>
                    <a:pt x="3859699" y="1405296"/>
                    <a:pt x="3833677" y="1385704"/>
                    <a:pt x="3817301" y="1367309"/>
                  </a:cubicBezTo>
                  <a:close/>
                  <a:moveTo>
                    <a:pt x="1451575" y="1367309"/>
                  </a:moveTo>
                  <a:cubicBezTo>
                    <a:pt x="1442602" y="1379274"/>
                    <a:pt x="1432806" y="1390714"/>
                    <a:pt x="1422188" y="1401408"/>
                  </a:cubicBezTo>
                  <a:cubicBezTo>
                    <a:pt x="1421739" y="1401856"/>
                    <a:pt x="1421365" y="1402305"/>
                    <a:pt x="1420917" y="1402753"/>
                  </a:cubicBezTo>
                  <a:cubicBezTo>
                    <a:pt x="1413514" y="1410007"/>
                    <a:pt x="1407232" y="1415765"/>
                    <a:pt x="1401176" y="1420850"/>
                  </a:cubicBezTo>
                  <a:cubicBezTo>
                    <a:pt x="1401176" y="1420850"/>
                    <a:pt x="1401100" y="1420924"/>
                    <a:pt x="1401100" y="1420924"/>
                  </a:cubicBezTo>
                  <a:cubicBezTo>
                    <a:pt x="1401026" y="1420999"/>
                    <a:pt x="1401026" y="1421074"/>
                    <a:pt x="1400951" y="1421074"/>
                  </a:cubicBezTo>
                  <a:cubicBezTo>
                    <a:pt x="1386369" y="1433487"/>
                    <a:pt x="1370666" y="1444629"/>
                    <a:pt x="1354066" y="1454350"/>
                  </a:cubicBezTo>
                  <a:cubicBezTo>
                    <a:pt x="1361170" y="1481718"/>
                    <a:pt x="1364759" y="1509834"/>
                    <a:pt x="1364983" y="1538175"/>
                  </a:cubicBezTo>
                  <a:cubicBezTo>
                    <a:pt x="1364983" y="1553131"/>
                    <a:pt x="1363936" y="1568011"/>
                    <a:pt x="1361917" y="1582817"/>
                  </a:cubicBezTo>
                  <a:cubicBezTo>
                    <a:pt x="1405961" y="1576461"/>
                    <a:pt x="1451201" y="1578779"/>
                    <a:pt x="1493675" y="1589921"/>
                  </a:cubicBezTo>
                  <a:cubicBezTo>
                    <a:pt x="1507882" y="1565619"/>
                    <a:pt x="1525230" y="1543185"/>
                    <a:pt x="1545346" y="1523071"/>
                  </a:cubicBezTo>
                  <a:cubicBezTo>
                    <a:pt x="1555739" y="1512602"/>
                    <a:pt x="1566882" y="1502955"/>
                    <a:pt x="1578622" y="1493982"/>
                  </a:cubicBezTo>
                  <a:cubicBezTo>
                    <a:pt x="1576378" y="1492038"/>
                    <a:pt x="1574060" y="1489944"/>
                    <a:pt x="1571742" y="1487626"/>
                  </a:cubicBezTo>
                  <a:cubicBezTo>
                    <a:pt x="1556413" y="1472520"/>
                    <a:pt x="1538616" y="1447695"/>
                    <a:pt x="1533082" y="1410979"/>
                  </a:cubicBezTo>
                  <a:cubicBezTo>
                    <a:pt x="1496142" y="1405371"/>
                    <a:pt x="1469297" y="1386901"/>
                    <a:pt x="1451575" y="1367309"/>
                  </a:cubicBezTo>
                  <a:close/>
                  <a:moveTo>
                    <a:pt x="6183102" y="1367235"/>
                  </a:moveTo>
                  <a:cubicBezTo>
                    <a:pt x="6174054" y="1379274"/>
                    <a:pt x="6164258" y="1390714"/>
                    <a:pt x="6153640" y="1401408"/>
                  </a:cubicBezTo>
                  <a:cubicBezTo>
                    <a:pt x="6153266" y="1401856"/>
                    <a:pt x="6152892" y="1402231"/>
                    <a:pt x="6152518" y="1402604"/>
                  </a:cubicBezTo>
                  <a:cubicBezTo>
                    <a:pt x="6146162" y="1408960"/>
                    <a:pt x="6139731" y="1414868"/>
                    <a:pt x="6133450" y="1420176"/>
                  </a:cubicBezTo>
                  <a:cubicBezTo>
                    <a:pt x="6133150" y="1420476"/>
                    <a:pt x="6132926" y="1420700"/>
                    <a:pt x="6132627" y="1420924"/>
                  </a:cubicBezTo>
                  <a:cubicBezTo>
                    <a:pt x="6132552" y="1420999"/>
                    <a:pt x="6132552" y="1421074"/>
                    <a:pt x="6132478" y="1421074"/>
                  </a:cubicBezTo>
                  <a:cubicBezTo>
                    <a:pt x="6117970" y="1433487"/>
                    <a:pt x="6102268" y="1444629"/>
                    <a:pt x="6085666" y="1454350"/>
                  </a:cubicBezTo>
                  <a:cubicBezTo>
                    <a:pt x="6092846" y="1481718"/>
                    <a:pt x="6096434" y="1509834"/>
                    <a:pt x="6096434" y="1538250"/>
                  </a:cubicBezTo>
                  <a:cubicBezTo>
                    <a:pt x="6096434" y="1553280"/>
                    <a:pt x="6095388" y="1568161"/>
                    <a:pt x="6093369" y="1582892"/>
                  </a:cubicBezTo>
                  <a:cubicBezTo>
                    <a:pt x="6137487" y="1576536"/>
                    <a:pt x="6182728" y="1578854"/>
                    <a:pt x="6225202" y="1589996"/>
                  </a:cubicBezTo>
                  <a:cubicBezTo>
                    <a:pt x="6239408" y="1565693"/>
                    <a:pt x="6256757" y="1543260"/>
                    <a:pt x="6276872" y="1522995"/>
                  </a:cubicBezTo>
                  <a:cubicBezTo>
                    <a:pt x="6287266" y="1512526"/>
                    <a:pt x="6298408" y="1502880"/>
                    <a:pt x="6310073" y="1493907"/>
                  </a:cubicBezTo>
                  <a:cubicBezTo>
                    <a:pt x="6307756" y="1491888"/>
                    <a:pt x="6305437" y="1489795"/>
                    <a:pt x="6303119" y="1487476"/>
                  </a:cubicBezTo>
                  <a:cubicBezTo>
                    <a:pt x="6287864" y="1472371"/>
                    <a:pt x="6270142" y="1447545"/>
                    <a:pt x="6264608" y="1410979"/>
                  </a:cubicBezTo>
                  <a:cubicBezTo>
                    <a:pt x="6225425" y="1405221"/>
                    <a:pt x="6199404" y="1385630"/>
                    <a:pt x="6183102" y="1367235"/>
                  </a:cubicBezTo>
                  <a:close/>
                  <a:moveTo>
                    <a:pt x="2634475" y="1367235"/>
                  </a:moveTo>
                  <a:cubicBezTo>
                    <a:pt x="2625428" y="1379274"/>
                    <a:pt x="2615632" y="1390714"/>
                    <a:pt x="2604938" y="1401408"/>
                  </a:cubicBezTo>
                  <a:cubicBezTo>
                    <a:pt x="2604565" y="1401856"/>
                    <a:pt x="2604191" y="1402231"/>
                    <a:pt x="2603816" y="1402604"/>
                  </a:cubicBezTo>
                  <a:cubicBezTo>
                    <a:pt x="2597461" y="1408960"/>
                    <a:pt x="2591030" y="1414868"/>
                    <a:pt x="2584749" y="1420176"/>
                  </a:cubicBezTo>
                  <a:cubicBezTo>
                    <a:pt x="2584449" y="1420476"/>
                    <a:pt x="2584225" y="1420700"/>
                    <a:pt x="2583926" y="1420924"/>
                  </a:cubicBezTo>
                  <a:cubicBezTo>
                    <a:pt x="2583851" y="1420999"/>
                    <a:pt x="2583851" y="1421074"/>
                    <a:pt x="2583776" y="1421074"/>
                  </a:cubicBezTo>
                  <a:cubicBezTo>
                    <a:pt x="2569270" y="1433487"/>
                    <a:pt x="2553566" y="1444629"/>
                    <a:pt x="2536966" y="1454350"/>
                  </a:cubicBezTo>
                  <a:cubicBezTo>
                    <a:pt x="2544070" y="1481718"/>
                    <a:pt x="2547659" y="1509834"/>
                    <a:pt x="2547734" y="1538175"/>
                  </a:cubicBezTo>
                  <a:cubicBezTo>
                    <a:pt x="2547734" y="1553205"/>
                    <a:pt x="2546687" y="1568086"/>
                    <a:pt x="2544668" y="1582817"/>
                  </a:cubicBezTo>
                  <a:cubicBezTo>
                    <a:pt x="2588786" y="1576461"/>
                    <a:pt x="2634026" y="1578779"/>
                    <a:pt x="2676501" y="1589921"/>
                  </a:cubicBezTo>
                  <a:cubicBezTo>
                    <a:pt x="2690708" y="1565619"/>
                    <a:pt x="2708056" y="1543185"/>
                    <a:pt x="2728171" y="1523071"/>
                  </a:cubicBezTo>
                  <a:cubicBezTo>
                    <a:pt x="2738565" y="1512676"/>
                    <a:pt x="2749707" y="1502955"/>
                    <a:pt x="2761446" y="1493982"/>
                  </a:cubicBezTo>
                  <a:cubicBezTo>
                    <a:pt x="2759204" y="1491963"/>
                    <a:pt x="2756886" y="1489869"/>
                    <a:pt x="2754567" y="1487551"/>
                  </a:cubicBezTo>
                  <a:cubicBezTo>
                    <a:pt x="2739312" y="1472446"/>
                    <a:pt x="2721516" y="1447620"/>
                    <a:pt x="2715982" y="1410979"/>
                  </a:cubicBezTo>
                  <a:cubicBezTo>
                    <a:pt x="2676799" y="1405221"/>
                    <a:pt x="2650852" y="1385630"/>
                    <a:pt x="2634475" y="1367235"/>
                  </a:cubicBezTo>
                  <a:close/>
                  <a:moveTo>
                    <a:pt x="4162323" y="1362598"/>
                  </a:moveTo>
                  <a:cubicBezTo>
                    <a:pt x="4159706" y="1365888"/>
                    <a:pt x="4156864" y="1369179"/>
                    <a:pt x="4153574" y="1372469"/>
                  </a:cubicBezTo>
                  <a:cubicBezTo>
                    <a:pt x="4138394" y="1387798"/>
                    <a:pt x="4113568" y="1405595"/>
                    <a:pt x="4076927" y="1411054"/>
                  </a:cubicBezTo>
                  <a:cubicBezTo>
                    <a:pt x="4071693" y="1445676"/>
                    <a:pt x="4054943" y="1472371"/>
                    <a:pt x="4034902" y="1490990"/>
                  </a:cubicBezTo>
                  <a:cubicBezTo>
                    <a:pt x="4048138" y="1500787"/>
                    <a:pt x="4060700" y="1511405"/>
                    <a:pt x="4072366" y="1523071"/>
                  </a:cubicBezTo>
                  <a:cubicBezTo>
                    <a:pt x="4092480" y="1543111"/>
                    <a:pt x="4109754" y="1565619"/>
                    <a:pt x="4124037" y="1589996"/>
                  </a:cubicBezTo>
                  <a:cubicBezTo>
                    <a:pt x="4166585" y="1578779"/>
                    <a:pt x="4212124" y="1576536"/>
                    <a:pt x="4255794" y="1582817"/>
                  </a:cubicBezTo>
                  <a:cubicBezTo>
                    <a:pt x="4255794" y="1582668"/>
                    <a:pt x="4255720" y="1582443"/>
                    <a:pt x="4255720" y="1582294"/>
                  </a:cubicBezTo>
                  <a:cubicBezTo>
                    <a:pt x="4255720" y="1582070"/>
                    <a:pt x="4255645" y="1581920"/>
                    <a:pt x="4255645" y="1581696"/>
                  </a:cubicBezTo>
                  <a:cubicBezTo>
                    <a:pt x="4255645" y="1581620"/>
                    <a:pt x="4255645" y="1581620"/>
                    <a:pt x="4255645" y="1581620"/>
                  </a:cubicBezTo>
                  <a:cubicBezTo>
                    <a:pt x="4255645" y="1581546"/>
                    <a:pt x="4255645" y="1581471"/>
                    <a:pt x="4255645" y="1581397"/>
                  </a:cubicBezTo>
                  <a:cubicBezTo>
                    <a:pt x="4253776" y="1567114"/>
                    <a:pt x="4252804" y="1552607"/>
                    <a:pt x="4252654" y="1538026"/>
                  </a:cubicBezTo>
                  <a:cubicBezTo>
                    <a:pt x="4252654" y="1509685"/>
                    <a:pt x="4256243" y="1481569"/>
                    <a:pt x="4263422" y="1454200"/>
                  </a:cubicBezTo>
                  <a:cubicBezTo>
                    <a:pt x="4250634" y="1446722"/>
                    <a:pt x="4238371" y="1438423"/>
                    <a:pt x="4226706" y="1429300"/>
                  </a:cubicBezTo>
                  <a:cubicBezTo>
                    <a:pt x="4226706" y="1429300"/>
                    <a:pt x="4226631" y="1429225"/>
                    <a:pt x="4226631" y="1429225"/>
                  </a:cubicBezTo>
                  <a:cubicBezTo>
                    <a:pt x="4225061" y="1428028"/>
                    <a:pt x="4223491" y="1426682"/>
                    <a:pt x="4221920" y="1425411"/>
                  </a:cubicBezTo>
                  <a:cubicBezTo>
                    <a:pt x="4216910" y="1421298"/>
                    <a:pt x="4212124" y="1417261"/>
                    <a:pt x="4207638" y="1413148"/>
                  </a:cubicBezTo>
                  <a:cubicBezTo>
                    <a:pt x="4207189" y="1412774"/>
                    <a:pt x="4206816" y="1412400"/>
                    <a:pt x="4206366" y="1412026"/>
                  </a:cubicBezTo>
                  <a:cubicBezTo>
                    <a:pt x="4206366" y="1412026"/>
                    <a:pt x="4206292" y="1411951"/>
                    <a:pt x="4206292" y="1411951"/>
                  </a:cubicBezTo>
                  <a:cubicBezTo>
                    <a:pt x="4206217" y="1411951"/>
                    <a:pt x="4206217" y="1411951"/>
                    <a:pt x="4206217" y="1411951"/>
                  </a:cubicBezTo>
                  <a:cubicBezTo>
                    <a:pt x="4203076" y="1409110"/>
                    <a:pt x="4199786" y="1405894"/>
                    <a:pt x="4196496" y="1402604"/>
                  </a:cubicBezTo>
                  <a:cubicBezTo>
                    <a:pt x="4196122" y="1402305"/>
                    <a:pt x="4195823" y="1401931"/>
                    <a:pt x="4195524" y="1401632"/>
                  </a:cubicBezTo>
                  <a:cubicBezTo>
                    <a:pt x="4194402" y="1400510"/>
                    <a:pt x="4193356" y="1399314"/>
                    <a:pt x="4192234" y="1398192"/>
                  </a:cubicBezTo>
                  <a:cubicBezTo>
                    <a:pt x="4191112" y="1396996"/>
                    <a:pt x="4189916" y="1395874"/>
                    <a:pt x="4188794" y="1394677"/>
                  </a:cubicBezTo>
                  <a:cubicBezTo>
                    <a:pt x="4188420" y="1394304"/>
                    <a:pt x="4188046" y="1393856"/>
                    <a:pt x="4187747" y="1393481"/>
                  </a:cubicBezTo>
                  <a:cubicBezTo>
                    <a:pt x="4185728" y="1391238"/>
                    <a:pt x="4183784" y="1389070"/>
                    <a:pt x="4181765" y="1386901"/>
                  </a:cubicBezTo>
                  <a:cubicBezTo>
                    <a:pt x="4181317" y="1386378"/>
                    <a:pt x="4180868" y="1385854"/>
                    <a:pt x="4180494" y="1385331"/>
                  </a:cubicBezTo>
                  <a:cubicBezTo>
                    <a:pt x="4178848" y="1383387"/>
                    <a:pt x="4177204" y="1381517"/>
                    <a:pt x="4175558" y="1379573"/>
                  </a:cubicBezTo>
                  <a:lnTo>
                    <a:pt x="4174811" y="1378676"/>
                  </a:lnTo>
                  <a:cubicBezTo>
                    <a:pt x="4174661" y="1378526"/>
                    <a:pt x="4174586" y="1378376"/>
                    <a:pt x="4174437" y="1378226"/>
                  </a:cubicBezTo>
                  <a:cubicBezTo>
                    <a:pt x="4174362" y="1378226"/>
                    <a:pt x="4174362" y="1378152"/>
                    <a:pt x="4174287" y="1378077"/>
                  </a:cubicBezTo>
                  <a:cubicBezTo>
                    <a:pt x="4172119" y="1375310"/>
                    <a:pt x="4169950" y="1372693"/>
                    <a:pt x="4167857" y="1369927"/>
                  </a:cubicBezTo>
                  <a:cubicBezTo>
                    <a:pt x="4167632" y="1369628"/>
                    <a:pt x="4167333" y="1369253"/>
                    <a:pt x="4167108" y="1368954"/>
                  </a:cubicBezTo>
                  <a:cubicBezTo>
                    <a:pt x="4165688" y="1367085"/>
                    <a:pt x="4164192" y="1365216"/>
                    <a:pt x="4162846" y="1363346"/>
                  </a:cubicBezTo>
                  <a:close/>
                  <a:moveTo>
                    <a:pt x="1796746" y="1362524"/>
                  </a:moveTo>
                  <a:cubicBezTo>
                    <a:pt x="1794130" y="1365738"/>
                    <a:pt x="1791213" y="1369104"/>
                    <a:pt x="1787923" y="1372469"/>
                  </a:cubicBezTo>
                  <a:cubicBezTo>
                    <a:pt x="1766986" y="1393481"/>
                    <a:pt x="1740813" y="1406567"/>
                    <a:pt x="1711201" y="1411054"/>
                  </a:cubicBezTo>
                  <a:cubicBezTo>
                    <a:pt x="1705892" y="1445676"/>
                    <a:pt x="1689216" y="1472297"/>
                    <a:pt x="1669102" y="1490990"/>
                  </a:cubicBezTo>
                  <a:cubicBezTo>
                    <a:pt x="1682338" y="1500787"/>
                    <a:pt x="1694900" y="1511405"/>
                    <a:pt x="1706566" y="1523071"/>
                  </a:cubicBezTo>
                  <a:cubicBezTo>
                    <a:pt x="1726680" y="1543111"/>
                    <a:pt x="1744029" y="1565619"/>
                    <a:pt x="1758236" y="1589996"/>
                  </a:cubicBezTo>
                  <a:cubicBezTo>
                    <a:pt x="1800785" y="1578779"/>
                    <a:pt x="1846249" y="1576536"/>
                    <a:pt x="1889994" y="1582817"/>
                  </a:cubicBezTo>
                  <a:cubicBezTo>
                    <a:pt x="1888049" y="1568086"/>
                    <a:pt x="1886927" y="1553205"/>
                    <a:pt x="1886927" y="1538175"/>
                  </a:cubicBezTo>
                  <a:cubicBezTo>
                    <a:pt x="1886927" y="1509760"/>
                    <a:pt x="1890517" y="1481644"/>
                    <a:pt x="1897696" y="1454350"/>
                  </a:cubicBezTo>
                  <a:cubicBezTo>
                    <a:pt x="1884909" y="1446947"/>
                    <a:pt x="1872571" y="1438572"/>
                    <a:pt x="1860906" y="1429449"/>
                  </a:cubicBezTo>
                  <a:cubicBezTo>
                    <a:pt x="1860906" y="1429449"/>
                    <a:pt x="1860830" y="1429374"/>
                    <a:pt x="1860830" y="1429374"/>
                  </a:cubicBezTo>
                  <a:cubicBezTo>
                    <a:pt x="1860232" y="1428926"/>
                    <a:pt x="1859634" y="1428328"/>
                    <a:pt x="1859036" y="1427879"/>
                  </a:cubicBezTo>
                  <a:cubicBezTo>
                    <a:pt x="1852830" y="1422944"/>
                    <a:pt x="1847147" y="1418083"/>
                    <a:pt x="1841837" y="1413222"/>
                  </a:cubicBezTo>
                  <a:cubicBezTo>
                    <a:pt x="1841464" y="1412924"/>
                    <a:pt x="1841015" y="1412549"/>
                    <a:pt x="1840641" y="1412176"/>
                  </a:cubicBezTo>
                  <a:cubicBezTo>
                    <a:pt x="1840641" y="1412176"/>
                    <a:pt x="1840566" y="1412101"/>
                    <a:pt x="1840566" y="1412101"/>
                  </a:cubicBezTo>
                  <a:cubicBezTo>
                    <a:pt x="1840491" y="1412101"/>
                    <a:pt x="1840491" y="1412101"/>
                    <a:pt x="1840491" y="1412101"/>
                  </a:cubicBezTo>
                  <a:cubicBezTo>
                    <a:pt x="1837351" y="1409259"/>
                    <a:pt x="1834060" y="1406044"/>
                    <a:pt x="1830770" y="1402753"/>
                  </a:cubicBezTo>
                  <a:cubicBezTo>
                    <a:pt x="1830397" y="1402380"/>
                    <a:pt x="1830022" y="1402006"/>
                    <a:pt x="1829648" y="1401557"/>
                  </a:cubicBezTo>
                  <a:cubicBezTo>
                    <a:pt x="1817610" y="1389369"/>
                    <a:pt x="1806692" y="1376283"/>
                    <a:pt x="1796746" y="1362524"/>
                  </a:cubicBezTo>
                  <a:close/>
                  <a:moveTo>
                    <a:pt x="5345522" y="1362449"/>
                  </a:moveTo>
                  <a:cubicBezTo>
                    <a:pt x="5342830" y="1365738"/>
                    <a:pt x="5339988" y="1369104"/>
                    <a:pt x="5336624" y="1372469"/>
                  </a:cubicBezTo>
                  <a:cubicBezTo>
                    <a:pt x="5321370" y="1387798"/>
                    <a:pt x="5296543" y="1405595"/>
                    <a:pt x="5259978" y="1411054"/>
                  </a:cubicBezTo>
                  <a:cubicBezTo>
                    <a:pt x="5254668" y="1445676"/>
                    <a:pt x="5237918" y="1472297"/>
                    <a:pt x="5217878" y="1490990"/>
                  </a:cubicBezTo>
                  <a:cubicBezTo>
                    <a:pt x="5231113" y="1500787"/>
                    <a:pt x="5243676" y="1511405"/>
                    <a:pt x="5255341" y="1523071"/>
                  </a:cubicBezTo>
                  <a:cubicBezTo>
                    <a:pt x="5275456" y="1543111"/>
                    <a:pt x="5292730" y="1565619"/>
                    <a:pt x="5307012" y="1589996"/>
                  </a:cubicBezTo>
                  <a:cubicBezTo>
                    <a:pt x="5349560" y="1578779"/>
                    <a:pt x="5395024" y="1576536"/>
                    <a:pt x="5438769" y="1582817"/>
                  </a:cubicBezTo>
                  <a:cubicBezTo>
                    <a:pt x="5436825" y="1568086"/>
                    <a:pt x="5435704" y="1553205"/>
                    <a:pt x="5435779" y="1538101"/>
                  </a:cubicBezTo>
                  <a:cubicBezTo>
                    <a:pt x="5435779" y="1509685"/>
                    <a:pt x="5439368" y="1481569"/>
                    <a:pt x="5446546" y="1454275"/>
                  </a:cubicBezTo>
                  <a:cubicBezTo>
                    <a:pt x="5433760" y="1446872"/>
                    <a:pt x="5421421" y="1438497"/>
                    <a:pt x="5409756" y="1429374"/>
                  </a:cubicBezTo>
                  <a:cubicBezTo>
                    <a:pt x="5409681" y="1429374"/>
                    <a:pt x="5409681" y="1429300"/>
                    <a:pt x="5409606" y="1429300"/>
                  </a:cubicBezTo>
                  <a:cubicBezTo>
                    <a:pt x="5409382" y="1429150"/>
                    <a:pt x="5409082" y="1428926"/>
                    <a:pt x="5408858" y="1428701"/>
                  </a:cubicBezTo>
                  <a:cubicBezTo>
                    <a:pt x="5402278" y="1423467"/>
                    <a:pt x="5396296" y="1418307"/>
                    <a:pt x="5390612" y="1413148"/>
                  </a:cubicBezTo>
                  <a:cubicBezTo>
                    <a:pt x="5390239" y="1412774"/>
                    <a:pt x="5389865" y="1412475"/>
                    <a:pt x="5389492" y="1412101"/>
                  </a:cubicBezTo>
                  <a:cubicBezTo>
                    <a:pt x="5389492" y="1412101"/>
                    <a:pt x="5389417" y="1412026"/>
                    <a:pt x="5389417" y="1412026"/>
                  </a:cubicBezTo>
                  <a:cubicBezTo>
                    <a:pt x="5389342" y="1412026"/>
                    <a:pt x="5389342" y="1412026"/>
                    <a:pt x="5389342" y="1412026"/>
                  </a:cubicBezTo>
                  <a:cubicBezTo>
                    <a:pt x="5386202" y="1409185"/>
                    <a:pt x="5382911" y="1405969"/>
                    <a:pt x="5379621" y="1402679"/>
                  </a:cubicBezTo>
                  <a:cubicBezTo>
                    <a:pt x="5379247" y="1402305"/>
                    <a:pt x="5378874" y="1401931"/>
                    <a:pt x="5378499" y="1401482"/>
                  </a:cubicBezTo>
                  <a:cubicBezTo>
                    <a:pt x="5366384" y="1389294"/>
                    <a:pt x="5355468" y="1376208"/>
                    <a:pt x="5345522" y="1362449"/>
                  </a:cubicBezTo>
                  <a:close/>
                  <a:moveTo>
                    <a:pt x="2979647" y="1362449"/>
                  </a:moveTo>
                  <a:cubicBezTo>
                    <a:pt x="2976955" y="1365738"/>
                    <a:pt x="2974113" y="1369029"/>
                    <a:pt x="2970823" y="1372394"/>
                  </a:cubicBezTo>
                  <a:cubicBezTo>
                    <a:pt x="2955644" y="1387723"/>
                    <a:pt x="2930818" y="1405521"/>
                    <a:pt x="2894176" y="1410979"/>
                  </a:cubicBezTo>
                  <a:cubicBezTo>
                    <a:pt x="2888718" y="1447620"/>
                    <a:pt x="2870846" y="1472446"/>
                    <a:pt x="2855517" y="1487626"/>
                  </a:cubicBezTo>
                  <a:cubicBezTo>
                    <a:pt x="2854395" y="1488822"/>
                    <a:pt x="2853198" y="1489869"/>
                    <a:pt x="2852076" y="1490916"/>
                  </a:cubicBezTo>
                  <a:cubicBezTo>
                    <a:pt x="2865237" y="1500637"/>
                    <a:pt x="2877800" y="1511330"/>
                    <a:pt x="2889540" y="1522995"/>
                  </a:cubicBezTo>
                  <a:cubicBezTo>
                    <a:pt x="2909656" y="1543111"/>
                    <a:pt x="2926929" y="1565619"/>
                    <a:pt x="2941211" y="1589996"/>
                  </a:cubicBezTo>
                  <a:cubicBezTo>
                    <a:pt x="2983760" y="1578779"/>
                    <a:pt x="3029224" y="1576536"/>
                    <a:pt x="3072969" y="1582817"/>
                  </a:cubicBezTo>
                  <a:cubicBezTo>
                    <a:pt x="3070950" y="1568161"/>
                    <a:pt x="3069903" y="1553280"/>
                    <a:pt x="3070127" y="1538175"/>
                  </a:cubicBezTo>
                  <a:cubicBezTo>
                    <a:pt x="3070127" y="1509685"/>
                    <a:pt x="3073716" y="1481494"/>
                    <a:pt x="3080820" y="1454350"/>
                  </a:cubicBezTo>
                  <a:cubicBezTo>
                    <a:pt x="3068108" y="1446947"/>
                    <a:pt x="3055845" y="1438646"/>
                    <a:pt x="3044104" y="1429449"/>
                  </a:cubicBezTo>
                  <a:cubicBezTo>
                    <a:pt x="3044104" y="1429449"/>
                    <a:pt x="3044030" y="1429374"/>
                    <a:pt x="3044030" y="1429374"/>
                  </a:cubicBezTo>
                  <a:cubicBezTo>
                    <a:pt x="3043731" y="1429150"/>
                    <a:pt x="3043506" y="1429000"/>
                    <a:pt x="3043282" y="1428776"/>
                  </a:cubicBezTo>
                  <a:cubicBezTo>
                    <a:pt x="3040366" y="1426533"/>
                    <a:pt x="3037674" y="1424289"/>
                    <a:pt x="3034907" y="1421972"/>
                  </a:cubicBezTo>
                  <a:cubicBezTo>
                    <a:pt x="3034758" y="1421822"/>
                    <a:pt x="3034608" y="1421747"/>
                    <a:pt x="3034458" y="1421597"/>
                  </a:cubicBezTo>
                  <a:cubicBezTo>
                    <a:pt x="3033711" y="1420999"/>
                    <a:pt x="3032963" y="1420326"/>
                    <a:pt x="3032216" y="1419653"/>
                  </a:cubicBezTo>
                  <a:cubicBezTo>
                    <a:pt x="3029524" y="1417335"/>
                    <a:pt x="3027055" y="1415167"/>
                    <a:pt x="3024662" y="1412924"/>
                  </a:cubicBezTo>
                  <a:cubicBezTo>
                    <a:pt x="3024288" y="1412624"/>
                    <a:pt x="3023990" y="1412250"/>
                    <a:pt x="3023616" y="1411951"/>
                  </a:cubicBezTo>
                  <a:cubicBezTo>
                    <a:pt x="3023540" y="1411877"/>
                    <a:pt x="3023466" y="1411802"/>
                    <a:pt x="3023391" y="1411727"/>
                  </a:cubicBezTo>
                  <a:cubicBezTo>
                    <a:pt x="3023317" y="1411652"/>
                    <a:pt x="3023317" y="1411652"/>
                    <a:pt x="3023242" y="1411578"/>
                  </a:cubicBezTo>
                  <a:cubicBezTo>
                    <a:pt x="3023018" y="1411428"/>
                    <a:pt x="3022793" y="1411204"/>
                    <a:pt x="3022568" y="1410979"/>
                  </a:cubicBezTo>
                  <a:cubicBezTo>
                    <a:pt x="3019876" y="1408512"/>
                    <a:pt x="3017260" y="1405969"/>
                    <a:pt x="3014642" y="1403352"/>
                  </a:cubicBezTo>
                  <a:cubicBezTo>
                    <a:pt x="3014119" y="1402903"/>
                    <a:pt x="3013671" y="1402380"/>
                    <a:pt x="3013222" y="1401931"/>
                  </a:cubicBezTo>
                  <a:cubicBezTo>
                    <a:pt x="3011202" y="1399987"/>
                    <a:pt x="3009333" y="1398043"/>
                    <a:pt x="3007464" y="1396024"/>
                  </a:cubicBezTo>
                  <a:cubicBezTo>
                    <a:pt x="3007240" y="1395799"/>
                    <a:pt x="3007015" y="1395575"/>
                    <a:pt x="3006716" y="1395276"/>
                  </a:cubicBezTo>
                  <a:cubicBezTo>
                    <a:pt x="3006417" y="1394977"/>
                    <a:pt x="3006118" y="1394753"/>
                    <a:pt x="3005894" y="1394454"/>
                  </a:cubicBezTo>
                  <a:cubicBezTo>
                    <a:pt x="2996472" y="1384359"/>
                    <a:pt x="2987723" y="1373665"/>
                    <a:pt x="2979647" y="1362449"/>
                  </a:cubicBezTo>
                  <a:close/>
                  <a:moveTo>
                    <a:pt x="613846" y="1362449"/>
                  </a:moveTo>
                  <a:cubicBezTo>
                    <a:pt x="611154" y="1365738"/>
                    <a:pt x="608238" y="1369104"/>
                    <a:pt x="604873" y="1372469"/>
                  </a:cubicBezTo>
                  <a:cubicBezTo>
                    <a:pt x="589694" y="1387798"/>
                    <a:pt x="564867" y="1405595"/>
                    <a:pt x="528301" y="1411054"/>
                  </a:cubicBezTo>
                  <a:cubicBezTo>
                    <a:pt x="522992" y="1445676"/>
                    <a:pt x="506317" y="1472297"/>
                    <a:pt x="486202" y="1490990"/>
                  </a:cubicBezTo>
                  <a:cubicBezTo>
                    <a:pt x="499437" y="1500787"/>
                    <a:pt x="512000" y="1511405"/>
                    <a:pt x="523665" y="1523071"/>
                  </a:cubicBezTo>
                  <a:cubicBezTo>
                    <a:pt x="543780" y="1543111"/>
                    <a:pt x="561128" y="1565619"/>
                    <a:pt x="575485" y="1589846"/>
                  </a:cubicBezTo>
                  <a:cubicBezTo>
                    <a:pt x="618033" y="1578629"/>
                    <a:pt x="663573" y="1576386"/>
                    <a:pt x="707242" y="1582668"/>
                  </a:cubicBezTo>
                  <a:cubicBezTo>
                    <a:pt x="705224" y="1567937"/>
                    <a:pt x="704177" y="1553056"/>
                    <a:pt x="704177" y="1538101"/>
                  </a:cubicBezTo>
                  <a:cubicBezTo>
                    <a:pt x="704177" y="1509685"/>
                    <a:pt x="707766" y="1481569"/>
                    <a:pt x="714945" y="1454275"/>
                  </a:cubicBezTo>
                  <a:cubicBezTo>
                    <a:pt x="702158" y="1446872"/>
                    <a:pt x="689820" y="1438497"/>
                    <a:pt x="678154" y="1429374"/>
                  </a:cubicBezTo>
                  <a:cubicBezTo>
                    <a:pt x="678154" y="1429374"/>
                    <a:pt x="678080" y="1429300"/>
                    <a:pt x="678080" y="1429300"/>
                  </a:cubicBezTo>
                  <a:cubicBezTo>
                    <a:pt x="676510" y="1428103"/>
                    <a:pt x="674940" y="1426757"/>
                    <a:pt x="673369" y="1425486"/>
                  </a:cubicBezTo>
                  <a:cubicBezTo>
                    <a:pt x="668358" y="1421374"/>
                    <a:pt x="663573" y="1417335"/>
                    <a:pt x="659087" y="1413222"/>
                  </a:cubicBezTo>
                  <a:cubicBezTo>
                    <a:pt x="658638" y="1412849"/>
                    <a:pt x="658264" y="1412475"/>
                    <a:pt x="657815" y="1412101"/>
                  </a:cubicBezTo>
                  <a:cubicBezTo>
                    <a:pt x="657815" y="1412101"/>
                    <a:pt x="657740" y="1412026"/>
                    <a:pt x="657740" y="1412026"/>
                  </a:cubicBezTo>
                  <a:cubicBezTo>
                    <a:pt x="657666" y="1412026"/>
                    <a:pt x="657666" y="1412026"/>
                    <a:pt x="657666" y="1412026"/>
                  </a:cubicBezTo>
                  <a:cubicBezTo>
                    <a:pt x="654525" y="1409185"/>
                    <a:pt x="651235" y="1405969"/>
                    <a:pt x="647944" y="1402679"/>
                  </a:cubicBezTo>
                  <a:cubicBezTo>
                    <a:pt x="647571" y="1402305"/>
                    <a:pt x="647197" y="1401931"/>
                    <a:pt x="646823" y="1401482"/>
                  </a:cubicBezTo>
                  <a:cubicBezTo>
                    <a:pt x="634784" y="1389369"/>
                    <a:pt x="623866" y="1376208"/>
                    <a:pt x="613846" y="1362449"/>
                  </a:cubicBezTo>
                  <a:close/>
                  <a:moveTo>
                    <a:pt x="5980082" y="1357439"/>
                  </a:moveTo>
                  <a:cubicBezTo>
                    <a:pt x="5976641" y="1360355"/>
                    <a:pt x="5973202" y="1363196"/>
                    <a:pt x="5969762" y="1365888"/>
                  </a:cubicBezTo>
                  <a:cubicBezTo>
                    <a:pt x="5966622" y="1368431"/>
                    <a:pt x="5963106" y="1371123"/>
                    <a:pt x="5959443" y="1373740"/>
                  </a:cubicBezTo>
                  <a:cubicBezTo>
                    <a:pt x="5958994" y="1374039"/>
                    <a:pt x="5958620" y="1374338"/>
                    <a:pt x="5958172" y="1374637"/>
                  </a:cubicBezTo>
                  <a:cubicBezTo>
                    <a:pt x="5954956" y="1376881"/>
                    <a:pt x="5951742" y="1379049"/>
                    <a:pt x="5948526" y="1381218"/>
                  </a:cubicBezTo>
                  <a:cubicBezTo>
                    <a:pt x="5943366" y="1384658"/>
                    <a:pt x="5938057" y="1387873"/>
                    <a:pt x="5932748" y="1391014"/>
                  </a:cubicBezTo>
                  <a:cubicBezTo>
                    <a:pt x="5936562" y="1405446"/>
                    <a:pt x="5939328" y="1420252"/>
                    <a:pt x="5941122" y="1435057"/>
                  </a:cubicBezTo>
                  <a:cubicBezTo>
                    <a:pt x="5941646" y="1439469"/>
                    <a:pt x="5942094" y="1443807"/>
                    <a:pt x="5942469" y="1448143"/>
                  </a:cubicBezTo>
                  <a:cubicBezTo>
                    <a:pt x="5970584" y="1445750"/>
                    <a:pt x="5998252" y="1439245"/>
                    <a:pt x="6024200" y="1428851"/>
                  </a:cubicBezTo>
                  <a:cubicBezTo>
                    <a:pt x="6013208" y="1403053"/>
                    <a:pt x="5998252" y="1378975"/>
                    <a:pt x="5980082" y="1357439"/>
                  </a:cubicBezTo>
                  <a:close/>
                  <a:moveTo>
                    <a:pt x="5552132" y="1357439"/>
                  </a:moveTo>
                  <a:cubicBezTo>
                    <a:pt x="5548618" y="1361552"/>
                    <a:pt x="5545177" y="1365738"/>
                    <a:pt x="5541812" y="1370151"/>
                  </a:cubicBezTo>
                  <a:cubicBezTo>
                    <a:pt x="5541812" y="1370226"/>
                    <a:pt x="5541738" y="1370226"/>
                    <a:pt x="5541738" y="1370300"/>
                  </a:cubicBezTo>
                  <a:cubicBezTo>
                    <a:pt x="5538448" y="1374713"/>
                    <a:pt x="5535382" y="1379124"/>
                    <a:pt x="5532316" y="1383686"/>
                  </a:cubicBezTo>
                  <a:cubicBezTo>
                    <a:pt x="5522894" y="1397893"/>
                    <a:pt x="5514818" y="1412998"/>
                    <a:pt x="5507788" y="1428776"/>
                  </a:cubicBezTo>
                  <a:cubicBezTo>
                    <a:pt x="5533736" y="1439245"/>
                    <a:pt x="5561479" y="1445750"/>
                    <a:pt x="5589520" y="1448143"/>
                  </a:cubicBezTo>
                  <a:cubicBezTo>
                    <a:pt x="5591090" y="1428776"/>
                    <a:pt x="5594231" y="1409633"/>
                    <a:pt x="5599166" y="1390939"/>
                  </a:cubicBezTo>
                  <a:cubicBezTo>
                    <a:pt x="5591240" y="1386302"/>
                    <a:pt x="5583538" y="1381368"/>
                    <a:pt x="5576284" y="1376208"/>
                  </a:cubicBezTo>
                  <a:cubicBezTo>
                    <a:pt x="5575462" y="1375684"/>
                    <a:pt x="5574565" y="1375086"/>
                    <a:pt x="5573742" y="1374488"/>
                  </a:cubicBezTo>
                  <a:cubicBezTo>
                    <a:pt x="5573294" y="1374114"/>
                    <a:pt x="5572770" y="1373815"/>
                    <a:pt x="5572322" y="1373441"/>
                  </a:cubicBezTo>
                  <a:lnTo>
                    <a:pt x="5570527" y="1372095"/>
                  </a:lnTo>
                  <a:cubicBezTo>
                    <a:pt x="5567985" y="1370226"/>
                    <a:pt x="5565366" y="1368281"/>
                    <a:pt x="5562900" y="1366262"/>
                  </a:cubicBezTo>
                  <a:cubicBezTo>
                    <a:pt x="5562676" y="1366113"/>
                    <a:pt x="5562451" y="1365888"/>
                    <a:pt x="5562226" y="1365738"/>
                  </a:cubicBezTo>
                  <a:cubicBezTo>
                    <a:pt x="5562226" y="1365664"/>
                    <a:pt x="5562152" y="1365664"/>
                    <a:pt x="5562077" y="1365589"/>
                  </a:cubicBezTo>
                  <a:cubicBezTo>
                    <a:pt x="5562077" y="1365589"/>
                    <a:pt x="5562002" y="1365515"/>
                    <a:pt x="5562002" y="1365515"/>
                  </a:cubicBezTo>
                  <a:cubicBezTo>
                    <a:pt x="5561778" y="1365290"/>
                    <a:pt x="5561554" y="1365066"/>
                    <a:pt x="5561329" y="1364917"/>
                  </a:cubicBezTo>
                  <a:cubicBezTo>
                    <a:pt x="5558339" y="1362598"/>
                    <a:pt x="5555347" y="1360131"/>
                    <a:pt x="5552356" y="1357663"/>
                  </a:cubicBezTo>
                  <a:cubicBezTo>
                    <a:pt x="5552281" y="1357588"/>
                    <a:pt x="5552206" y="1357513"/>
                    <a:pt x="5552132" y="1357439"/>
                  </a:cubicBezTo>
                  <a:close/>
                  <a:moveTo>
                    <a:pt x="4369232" y="1357439"/>
                  </a:moveTo>
                  <a:cubicBezTo>
                    <a:pt x="4351060" y="1378900"/>
                    <a:pt x="4336105" y="1403053"/>
                    <a:pt x="4325187" y="1428851"/>
                  </a:cubicBezTo>
                  <a:cubicBezTo>
                    <a:pt x="4351210" y="1439320"/>
                    <a:pt x="4378952" y="1445825"/>
                    <a:pt x="4406994" y="1448218"/>
                  </a:cubicBezTo>
                  <a:cubicBezTo>
                    <a:pt x="4408564" y="1428926"/>
                    <a:pt x="4411705" y="1409783"/>
                    <a:pt x="4416566" y="1391014"/>
                  </a:cubicBezTo>
                  <a:cubicBezTo>
                    <a:pt x="4411256" y="1387873"/>
                    <a:pt x="4406022" y="1384658"/>
                    <a:pt x="4400862" y="1381218"/>
                  </a:cubicBezTo>
                  <a:cubicBezTo>
                    <a:pt x="4396974" y="1378601"/>
                    <a:pt x="4393235" y="1376058"/>
                    <a:pt x="4389720" y="1373516"/>
                  </a:cubicBezTo>
                  <a:cubicBezTo>
                    <a:pt x="4386206" y="1370973"/>
                    <a:pt x="4382766" y="1368431"/>
                    <a:pt x="4379476" y="1365814"/>
                  </a:cubicBezTo>
                  <a:cubicBezTo>
                    <a:pt x="4376111" y="1363122"/>
                    <a:pt x="4372671" y="1360355"/>
                    <a:pt x="4369232" y="1357439"/>
                  </a:cubicBezTo>
                  <a:close/>
                  <a:moveTo>
                    <a:pt x="3186256" y="1357439"/>
                  </a:moveTo>
                  <a:cubicBezTo>
                    <a:pt x="3185359" y="1358485"/>
                    <a:pt x="3184462" y="1359458"/>
                    <a:pt x="3183564" y="1360580"/>
                  </a:cubicBezTo>
                  <a:cubicBezTo>
                    <a:pt x="3180947" y="1363720"/>
                    <a:pt x="3178404" y="1367010"/>
                    <a:pt x="3175862" y="1370300"/>
                  </a:cubicBezTo>
                  <a:cubicBezTo>
                    <a:pt x="3164570" y="1385480"/>
                    <a:pt x="3154700" y="1401931"/>
                    <a:pt x="3146550" y="1419204"/>
                  </a:cubicBezTo>
                  <a:cubicBezTo>
                    <a:pt x="3146550" y="1419280"/>
                    <a:pt x="3146475" y="1419280"/>
                    <a:pt x="3146475" y="1419354"/>
                  </a:cubicBezTo>
                  <a:cubicBezTo>
                    <a:pt x="3144980" y="1422420"/>
                    <a:pt x="3143633" y="1425560"/>
                    <a:pt x="3142288" y="1428776"/>
                  </a:cubicBezTo>
                  <a:cubicBezTo>
                    <a:pt x="3168310" y="1439245"/>
                    <a:pt x="3195977" y="1445750"/>
                    <a:pt x="3224019" y="1448143"/>
                  </a:cubicBezTo>
                  <a:cubicBezTo>
                    <a:pt x="3225514" y="1428851"/>
                    <a:pt x="3228654" y="1409783"/>
                    <a:pt x="3233590" y="1390939"/>
                  </a:cubicBezTo>
                  <a:cubicBezTo>
                    <a:pt x="3228132" y="1387798"/>
                    <a:pt x="3222897" y="1384508"/>
                    <a:pt x="3217812" y="1381143"/>
                  </a:cubicBezTo>
                  <a:cubicBezTo>
                    <a:pt x="3214746" y="1379124"/>
                    <a:pt x="3211830" y="1377105"/>
                    <a:pt x="3208989" y="1375086"/>
                  </a:cubicBezTo>
                  <a:cubicBezTo>
                    <a:pt x="3208465" y="1374713"/>
                    <a:pt x="3207942" y="1374338"/>
                    <a:pt x="3207418" y="1373964"/>
                  </a:cubicBezTo>
                  <a:cubicBezTo>
                    <a:pt x="3205324" y="1372469"/>
                    <a:pt x="3203306" y="1370973"/>
                    <a:pt x="3201361" y="1369478"/>
                  </a:cubicBezTo>
                  <a:cubicBezTo>
                    <a:pt x="3199716" y="1368281"/>
                    <a:pt x="3198146" y="1367085"/>
                    <a:pt x="3196501" y="1365814"/>
                  </a:cubicBezTo>
                  <a:cubicBezTo>
                    <a:pt x="3196501" y="1365814"/>
                    <a:pt x="3196426" y="1365738"/>
                    <a:pt x="3196426" y="1365738"/>
                  </a:cubicBezTo>
                  <a:cubicBezTo>
                    <a:pt x="3196351" y="1365664"/>
                    <a:pt x="3196276" y="1365589"/>
                    <a:pt x="3196202" y="1365515"/>
                  </a:cubicBezTo>
                  <a:cubicBezTo>
                    <a:pt x="3193285" y="1363196"/>
                    <a:pt x="3190444" y="1360878"/>
                    <a:pt x="3187602" y="1358485"/>
                  </a:cubicBezTo>
                  <a:cubicBezTo>
                    <a:pt x="3187154" y="1358186"/>
                    <a:pt x="3186705" y="1357887"/>
                    <a:pt x="3186331" y="1357513"/>
                  </a:cubicBezTo>
                  <a:cubicBezTo>
                    <a:pt x="3186331" y="1357513"/>
                    <a:pt x="3186331" y="1357439"/>
                    <a:pt x="3186256" y="1357439"/>
                  </a:cubicBezTo>
                  <a:close/>
                  <a:moveTo>
                    <a:pt x="2003431" y="1357439"/>
                  </a:moveTo>
                  <a:cubicBezTo>
                    <a:pt x="1985185" y="1378900"/>
                    <a:pt x="1970230" y="1403053"/>
                    <a:pt x="1959312" y="1428851"/>
                  </a:cubicBezTo>
                  <a:cubicBezTo>
                    <a:pt x="1985335" y="1439320"/>
                    <a:pt x="2013002" y="1445825"/>
                    <a:pt x="2041118" y="1448218"/>
                  </a:cubicBezTo>
                  <a:cubicBezTo>
                    <a:pt x="2042614" y="1429000"/>
                    <a:pt x="2045755" y="1409857"/>
                    <a:pt x="2050690" y="1391014"/>
                  </a:cubicBezTo>
                  <a:cubicBezTo>
                    <a:pt x="2045306" y="1387948"/>
                    <a:pt x="2040146" y="1384658"/>
                    <a:pt x="2035062" y="1381293"/>
                  </a:cubicBezTo>
                  <a:cubicBezTo>
                    <a:pt x="2034987" y="1381293"/>
                    <a:pt x="2034987" y="1381293"/>
                    <a:pt x="2034987" y="1381293"/>
                  </a:cubicBezTo>
                  <a:cubicBezTo>
                    <a:pt x="2034987" y="1381218"/>
                    <a:pt x="2034912" y="1381218"/>
                    <a:pt x="2034912" y="1381218"/>
                  </a:cubicBezTo>
                  <a:cubicBezTo>
                    <a:pt x="2027509" y="1376283"/>
                    <a:pt x="2020331" y="1371123"/>
                    <a:pt x="2013600" y="1365814"/>
                  </a:cubicBezTo>
                  <a:cubicBezTo>
                    <a:pt x="2010161" y="1363122"/>
                    <a:pt x="2006795" y="1360280"/>
                    <a:pt x="2003431" y="1357439"/>
                  </a:cubicBezTo>
                  <a:close/>
                  <a:moveTo>
                    <a:pt x="820456" y="1357439"/>
                  </a:moveTo>
                  <a:cubicBezTo>
                    <a:pt x="802284" y="1378900"/>
                    <a:pt x="787329" y="1403053"/>
                    <a:pt x="776412" y="1428926"/>
                  </a:cubicBezTo>
                  <a:cubicBezTo>
                    <a:pt x="802359" y="1439395"/>
                    <a:pt x="830102" y="1445900"/>
                    <a:pt x="858143" y="1448293"/>
                  </a:cubicBezTo>
                  <a:cubicBezTo>
                    <a:pt x="859713" y="1428926"/>
                    <a:pt x="862854" y="1409783"/>
                    <a:pt x="867789" y="1391088"/>
                  </a:cubicBezTo>
                  <a:cubicBezTo>
                    <a:pt x="862481" y="1387948"/>
                    <a:pt x="857246" y="1384732"/>
                    <a:pt x="852086" y="1381293"/>
                  </a:cubicBezTo>
                  <a:cubicBezTo>
                    <a:pt x="852086" y="1381218"/>
                    <a:pt x="852011" y="1381218"/>
                    <a:pt x="852011" y="1381218"/>
                  </a:cubicBezTo>
                  <a:cubicBezTo>
                    <a:pt x="844235" y="1375984"/>
                    <a:pt x="837280" y="1370973"/>
                    <a:pt x="830700" y="1365814"/>
                  </a:cubicBezTo>
                  <a:cubicBezTo>
                    <a:pt x="827260" y="1363122"/>
                    <a:pt x="823896" y="1360355"/>
                    <a:pt x="820456" y="1357439"/>
                  </a:cubicBezTo>
                  <a:close/>
                  <a:moveTo>
                    <a:pt x="4797106" y="1357364"/>
                  </a:moveTo>
                  <a:cubicBezTo>
                    <a:pt x="4793890" y="1360131"/>
                    <a:pt x="4790526" y="1362897"/>
                    <a:pt x="4786936" y="1365738"/>
                  </a:cubicBezTo>
                  <a:cubicBezTo>
                    <a:pt x="4780656" y="1370600"/>
                    <a:pt x="4775048" y="1374713"/>
                    <a:pt x="4769663" y="1378302"/>
                  </a:cubicBezTo>
                  <a:cubicBezTo>
                    <a:pt x="4763457" y="1382639"/>
                    <a:pt x="4756802" y="1386901"/>
                    <a:pt x="4749772" y="1390864"/>
                  </a:cubicBezTo>
                  <a:cubicBezTo>
                    <a:pt x="4754708" y="1409633"/>
                    <a:pt x="4757848" y="1428701"/>
                    <a:pt x="4759418" y="1448069"/>
                  </a:cubicBezTo>
                  <a:cubicBezTo>
                    <a:pt x="4787610" y="1445750"/>
                    <a:pt x="4815278" y="1439245"/>
                    <a:pt x="4841225" y="1428776"/>
                  </a:cubicBezTo>
                  <a:cubicBezTo>
                    <a:pt x="4830232" y="1402978"/>
                    <a:pt x="4815278" y="1378825"/>
                    <a:pt x="4797106" y="1357364"/>
                  </a:cubicBezTo>
                  <a:close/>
                  <a:moveTo>
                    <a:pt x="3614132" y="1357364"/>
                  </a:moveTo>
                  <a:cubicBezTo>
                    <a:pt x="3610766" y="1360280"/>
                    <a:pt x="3607402" y="1363047"/>
                    <a:pt x="3603962" y="1365738"/>
                  </a:cubicBezTo>
                  <a:cubicBezTo>
                    <a:pt x="3597306" y="1371048"/>
                    <a:pt x="3590053" y="1376208"/>
                    <a:pt x="3582500" y="1381218"/>
                  </a:cubicBezTo>
                  <a:cubicBezTo>
                    <a:pt x="3577491" y="1384583"/>
                    <a:pt x="3572331" y="1387798"/>
                    <a:pt x="3566872" y="1390864"/>
                  </a:cubicBezTo>
                  <a:cubicBezTo>
                    <a:pt x="3571808" y="1409633"/>
                    <a:pt x="3574948" y="1428776"/>
                    <a:pt x="3576443" y="1448069"/>
                  </a:cubicBezTo>
                  <a:cubicBezTo>
                    <a:pt x="3604635" y="1445750"/>
                    <a:pt x="3632302" y="1439245"/>
                    <a:pt x="3658250" y="1428776"/>
                  </a:cubicBezTo>
                  <a:cubicBezTo>
                    <a:pt x="3647258" y="1402978"/>
                    <a:pt x="3632302" y="1378825"/>
                    <a:pt x="3614132" y="1357364"/>
                  </a:cubicBezTo>
                  <a:close/>
                  <a:moveTo>
                    <a:pt x="2431306" y="1357364"/>
                  </a:moveTo>
                  <a:cubicBezTo>
                    <a:pt x="2427866" y="1360280"/>
                    <a:pt x="2424501" y="1363122"/>
                    <a:pt x="2420986" y="1365814"/>
                  </a:cubicBezTo>
                  <a:cubicBezTo>
                    <a:pt x="2414406" y="1370973"/>
                    <a:pt x="2407452" y="1375984"/>
                    <a:pt x="2399750" y="1381143"/>
                  </a:cubicBezTo>
                  <a:cubicBezTo>
                    <a:pt x="2394590" y="1384583"/>
                    <a:pt x="2389355" y="1387873"/>
                    <a:pt x="2383971" y="1390864"/>
                  </a:cubicBezTo>
                  <a:cubicBezTo>
                    <a:pt x="2388833" y="1409558"/>
                    <a:pt x="2391973" y="1428701"/>
                    <a:pt x="2393543" y="1448069"/>
                  </a:cubicBezTo>
                  <a:cubicBezTo>
                    <a:pt x="2421809" y="1445750"/>
                    <a:pt x="2449402" y="1439245"/>
                    <a:pt x="2475350" y="1428776"/>
                  </a:cubicBezTo>
                  <a:cubicBezTo>
                    <a:pt x="2464432" y="1402978"/>
                    <a:pt x="2449476" y="1378825"/>
                    <a:pt x="2431306" y="1357364"/>
                  </a:cubicBezTo>
                  <a:close/>
                  <a:moveTo>
                    <a:pt x="1248330" y="1357364"/>
                  </a:moveTo>
                  <a:cubicBezTo>
                    <a:pt x="1244891" y="1360280"/>
                    <a:pt x="1241451" y="1363122"/>
                    <a:pt x="1238011" y="1365814"/>
                  </a:cubicBezTo>
                  <a:cubicBezTo>
                    <a:pt x="1231581" y="1370973"/>
                    <a:pt x="1224626" y="1375984"/>
                    <a:pt x="1216849" y="1381143"/>
                  </a:cubicBezTo>
                  <a:cubicBezTo>
                    <a:pt x="1211615" y="1384583"/>
                    <a:pt x="1206380" y="1387873"/>
                    <a:pt x="1200922" y="1390864"/>
                  </a:cubicBezTo>
                  <a:cubicBezTo>
                    <a:pt x="1205858" y="1409633"/>
                    <a:pt x="1208998" y="1428701"/>
                    <a:pt x="1210568" y="1448069"/>
                  </a:cubicBezTo>
                  <a:cubicBezTo>
                    <a:pt x="1238759" y="1445750"/>
                    <a:pt x="1266427" y="1439245"/>
                    <a:pt x="1292375" y="1428776"/>
                  </a:cubicBezTo>
                  <a:cubicBezTo>
                    <a:pt x="1281457" y="1402978"/>
                    <a:pt x="1266501" y="1378825"/>
                    <a:pt x="1248330" y="1357364"/>
                  </a:cubicBezTo>
                  <a:close/>
                  <a:moveTo>
                    <a:pt x="4280321" y="1238319"/>
                  </a:moveTo>
                  <a:cubicBezTo>
                    <a:pt x="4262972" y="1249311"/>
                    <a:pt x="4246746" y="1262098"/>
                    <a:pt x="4231940" y="1276904"/>
                  </a:cubicBezTo>
                  <a:cubicBezTo>
                    <a:pt x="4223266" y="1285577"/>
                    <a:pt x="4215040" y="1295000"/>
                    <a:pt x="4207563" y="1304721"/>
                  </a:cubicBezTo>
                  <a:cubicBezTo>
                    <a:pt x="4205320" y="1307562"/>
                    <a:pt x="4203151" y="1310553"/>
                    <a:pt x="4201058" y="1313544"/>
                  </a:cubicBezTo>
                  <a:cubicBezTo>
                    <a:pt x="4199637" y="1315638"/>
                    <a:pt x="4198216" y="1317732"/>
                    <a:pt x="4196795" y="1319826"/>
                  </a:cubicBezTo>
                  <a:cubicBezTo>
                    <a:pt x="4196272" y="1320574"/>
                    <a:pt x="4195748" y="1321396"/>
                    <a:pt x="4195225" y="1322219"/>
                  </a:cubicBezTo>
                  <a:cubicBezTo>
                    <a:pt x="4195450" y="1322518"/>
                    <a:pt x="4195598" y="1322817"/>
                    <a:pt x="4195823" y="1323116"/>
                  </a:cubicBezTo>
                  <a:cubicBezTo>
                    <a:pt x="4196196" y="1323565"/>
                    <a:pt x="4196496" y="1324013"/>
                    <a:pt x="4196795" y="1324462"/>
                  </a:cubicBezTo>
                  <a:cubicBezTo>
                    <a:pt x="4197020" y="1324761"/>
                    <a:pt x="4197168" y="1324985"/>
                    <a:pt x="4197318" y="1325210"/>
                  </a:cubicBezTo>
                  <a:cubicBezTo>
                    <a:pt x="4198888" y="1327528"/>
                    <a:pt x="4200534" y="1329846"/>
                    <a:pt x="4202179" y="1332164"/>
                  </a:cubicBezTo>
                  <a:cubicBezTo>
                    <a:pt x="4202552" y="1332613"/>
                    <a:pt x="4202852" y="1333061"/>
                    <a:pt x="4203151" y="1333510"/>
                  </a:cubicBezTo>
                  <a:cubicBezTo>
                    <a:pt x="4204646" y="1335529"/>
                    <a:pt x="4206217" y="1337548"/>
                    <a:pt x="4207712" y="1339567"/>
                  </a:cubicBezTo>
                  <a:cubicBezTo>
                    <a:pt x="4207712" y="1339641"/>
                    <a:pt x="4207788" y="1339641"/>
                    <a:pt x="4207788" y="1339717"/>
                  </a:cubicBezTo>
                  <a:cubicBezTo>
                    <a:pt x="4209656" y="1342110"/>
                    <a:pt x="4211526" y="1344503"/>
                    <a:pt x="4213396" y="1346745"/>
                  </a:cubicBezTo>
                  <a:cubicBezTo>
                    <a:pt x="4213545" y="1346895"/>
                    <a:pt x="4213695" y="1347119"/>
                    <a:pt x="4213844" y="1347269"/>
                  </a:cubicBezTo>
                  <a:lnTo>
                    <a:pt x="4214966" y="1348615"/>
                  </a:lnTo>
                  <a:cubicBezTo>
                    <a:pt x="4216387" y="1350186"/>
                    <a:pt x="4217732" y="1351830"/>
                    <a:pt x="4219154" y="1353400"/>
                  </a:cubicBezTo>
                  <a:cubicBezTo>
                    <a:pt x="4219228" y="1353476"/>
                    <a:pt x="4219377" y="1353625"/>
                    <a:pt x="4219452" y="1353700"/>
                  </a:cubicBezTo>
                  <a:cubicBezTo>
                    <a:pt x="4221396" y="1355943"/>
                    <a:pt x="4223416" y="1358112"/>
                    <a:pt x="4225435" y="1360205"/>
                  </a:cubicBezTo>
                  <a:cubicBezTo>
                    <a:pt x="4225510" y="1360280"/>
                    <a:pt x="4225584" y="1360355"/>
                    <a:pt x="4225660" y="1360430"/>
                  </a:cubicBezTo>
                  <a:cubicBezTo>
                    <a:pt x="4225660" y="1360430"/>
                    <a:pt x="4225734" y="1360504"/>
                    <a:pt x="4225734" y="1360504"/>
                  </a:cubicBezTo>
                  <a:cubicBezTo>
                    <a:pt x="4225958" y="1360804"/>
                    <a:pt x="4226258" y="1361103"/>
                    <a:pt x="4226556" y="1361402"/>
                  </a:cubicBezTo>
                  <a:cubicBezTo>
                    <a:pt x="4228276" y="1363196"/>
                    <a:pt x="4230072" y="1365066"/>
                    <a:pt x="4231940" y="1366860"/>
                  </a:cubicBezTo>
                  <a:cubicBezTo>
                    <a:pt x="4232015" y="1367010"/>
                    <a:pt x="4232090" y="1367085"/>
                    <a:pt x="4232164" y="1367159"/>
                  </a:cubicBezTo>
                  <a:cubicBezTo>
                    <a:pt x="4234856" y="1369851"/>
                    <a:pt x="4237623" y="1372469"/>
                    <a:pt x="4240390" y="1375086"/>
                  </a:cubicBezTo>
                  <a:cubicBezTo>
                    <a:pt x="4241063" y="1375759"/>
                    <a:pt x="4241810" y="1376357"/>
                    <a:pt x="4242484" y="1376955"/>
                  </a:cubicBezTo>
                  <a:cubicBezTo>
                    <a:pt x="4247569" y="1381592"/>
                    <a:pt x="4252804" y="1386003"/>
                    <a:pt x="4257888" y="1390042"/>
                  </a:cubicBezTo>
                  <a:cubicBezTo>
                    <a:pt x="4265142" y="1395725"/>
                    <a:pt x="4272694" y="1401034"/>
                    <a:pt x="4280246" y="1406119"/>
                  </a:cubicBezTo>
                  <a:cubicBezTo>
                    <a:pt x="4293557" y="1375759"/>
                    <a:pt x="4311504" y="1347269"/>
                    <a:pt x="4333264" y="1322144"/>
                  </a:cubicBezTo>
                  <a:cubicBezTo>
                    <a:pt x="4311504" y="1296944"/>
                    <a:pt x="4293632" y="1268603"/>
                    <a:pt x="4280321" y="1238319"/>
                  </a:cubicBezTo>
                  <a:close/>
                  <a:moveTo>
                    <a:pt x="3702966" y="1238244"/>
                  </a:moveTo>
                  <a:cubicBezTo>
                    <a:pt x="3689656" y="1268528"/>
                    <a:pt x="3671784" y="1296869"/>
                    <a:pt x="3650024" y="1321994"/>
                  </a:cubicBezTo>
                  <a:cubicBezTo>
                    <a:pt x="3671784" y="1347119"/>
                    <a:pt x="3689656" y="1375460"/>
                    <a:pt x="3702966" y="1405820"/>
                  </a:cubicBezTo>
                  <a:cubicBezTo>
                    <a:pt x="3713884" y="1398865"/>
                    <a:pt x="3724428" y="1391238"/>
                    <a:pt x="3734373" y="1382788"/>
                  </a:cubicBezTo>
                  <a:cubicBezTo>
                    <a:pt x="3740580" y="1377479"/>
                    <a:pt x="3746188" y="1372320"/>
                    <a:pt x="3751348" y="1367159"/>
                  </a:cubicBezTo>
                  <a:cubicBezTo>
                    <a:pt x="3765181" y="1353326"/>
                    <a:pt x="3777520" y="1338147"/>
                    <a:pt x="3788063" y="1321994"/>
                  </a:cubicBezTo>
                  <a:cubicBezTo>
                    <a:pt x="3777520" y="1305842"/>
                    <a:pt x="3765181" y="1290663"/>
                    <a:pt x="3751348" y="1276829"/>
                  </a:cubicBezTo>
                  <a:cubicBezTo>
                    <a:pt x="3736466" y="1262023"/>
                    <a:pt x="3720240" y="1249161"/>
                    <a:pt x="3702966" y="1238244"/>
                  </a:cubicBezTo>
                  <a:close/>
                  <a:moveTo>
                    <a:pt x="2519991" y="1238244"/>
                  </a:moveTo>
                  <a:cubicBezTo>
                    <a:pt x="2506681" y="1268528"/>
                    <a:pt x="2488809" y="1296869"/>
                    <a:pt x="2467124" y="1321994"/>
                  </a:cubicBezTo>
                  <a:cubicBezTo>
                    <a:pt x="2488809" y="1347045"/>
                    <a:pt x="2506681" y="1375460"/>
                    <a:pt x="2519991" y="1405894"/>
                  </a:cubicBezTo>
                  <a:cubicBezTo>
                    <a:pt x="2530984" y="1398940"/>
                    <a:pt x="2541453" y="1391313"/>
                    <a:pt x="2551398" y="1382863"/>
                  </a:cubicBezTo>
                  <a:cubicBezTo>
                    <a:pt x="2551697" y="1382564"/>
                    <a:pt x="2551996" y="1382265"/>
                    <a:pt x="2552295" y="1382040"/>
                  </a:cubicBezTo>
                  <a:cubicBezTo>
                    <a:pt x="2554987" y="1379722"/>
                    <a:pt x="2557679" y="1377405"/>
                    <a:pt x="2560147" y="1375086"/>
                  </a:cubicBezTo>
                  <a:cubicBezTo>
                    <a:pt x="2560296" y="1374936"/>
                    <a:pt x="2560371" y="1374862"/>
                    <a:pt x="2560446" y="1374787"/>
                  </a:cubicBezTo>
                  <a:cubicBezTo>
                    <a:pt x="2563138" y="1372320"/>
                    <a:pt x="2565755" y="1369851"/>
                    <a:pt x="2568222" y="1367309"/>
                  </a:cubicBezTo>
                  <a:cubicBezTo>
                    <a:pt x="2568298" y="1367235"/>
                    <a:pt x="2568298" y="1367235"/>
                    <a:pt x="2568372" y="1367159"/>
                  </a:cubicBezTo>
                  <a:cubicBezTo>
                    <a:pt x="2582281" y="1353326"/>
                    <a:pt x="2594619" y="1338221"/>
                    <a:pt x="2605163" y="1321994"/>
                  </a:cubicBezTo>
                  <a:cubicBezTo>
                    <a:pt x="2594544" y="1305768"/>
                    <a:pt x="2582206" y="1290663"/>
                    <a:pt x="2568372" y="1276829"/>
                  </a:cubicBezTo>
                  <a:cubicBezTo>
                    <a:pt x="2553566" y="1262023"/>
                    <a:pt x="2537340" y="1249236"/>
                    <a:pt x="2519991" y="1238244"/>
                  </a:cubicBezTo>
                  <a:close/>
                  <a:moveTo>
                    <a:pt x="6068768" y="1238169"/>
                  </a:moveTo>
                  <a:cubicBezTo>
                    <a:pt x="6055456" y="1268454"/>
                    <a:pt x="6037585" y="1296869"/>
                    <a:pt x="6015825" y="1321994"/>
                  </a:cubicBezTo>
                  <a:cubicBezTo>
                    <a:pt x="6037585" y="1347119"/>
                    <a:pt x="6055532" y="1375535"/>
                    <a:pt x="6068768" y="1405820"/>
                  </a:cubicBezTo>
                  <a:cubicBezTo>
                    <a:pt x="6079760" y="1398865"/>
                    <a:pt x="6090228" y="1391238"/>
                    <a:pt x="6100174" y="1382788"/>
                  </a:cubicBezTo>
                  <a:cubicBezTo>
                    <a:pt x="6100473" y="1382489"/>
                    <a:pt x="6100772" y="1382190"/>
                    <a:pt x="6101071" y="1381966"/>
                  </a:cubicBezTo>
                  <a:cubicBezTo>
                    <a:pt x="6103762" y="1379647"/>
                    <a:pt x="6106380" y="1377329"/>
                    <a:pt x="6108922" y="1375012"/>
                  </a:cubicBezTo>
                  <a:cubicBezTo>
                    <a:pt x="6109072" y="1374862"/>
                    <a:pt x="6109147" y="1374787"/>
                    <a:pt x="6109222" y="1374713"/>
                  </a:cubicBezTo>
                  <a:cubicBezTo>
                    <a:pt x="6111914" y="1372244"/>
                    <a:pt x="6114530" y="1369777"/>
                    <a:pt x="6116998" y="1367235"/>
                  </a:cubicBezTo>
                  <a:cubicBezTo>
                    <a:pt x="6117073" y="1367159"/>
                    <a:pt x="6117073" y="1367159"/>
                    <a:pt x="6117148" y="1367085"/>
                  </a:cubicBezTo>
                  <a:cubicBezTo>
                    <a:pt x="6130906" y="1353400"/>
                    <a:pt x="6143170" y="1338221"/>
                    <a:pt x="6153864" y="1321919"/>
                  </a:cubicBezTo>
                  <a:cubicBezTo>
                    <a:pt x="6143170" y="1305618"/>
                    <a:pt x="6130906" y="1290438"/>
                    <a:pt x="6117148" y="1276754"/>
                  </a:cubicBezTo>
                  <a:cubicBezTo>
                    <a:pt x="6102342" y="1261949"/>
                    <a:pt x="6086116" y="1249161"/>
                    <a:pt x="6068768" y="1238169"/>
                  </a:cubicBezTo>
                  <a:close/>
                  <a:moveTo>
                    <a:pt x="4885867" y="1238169"/>
                  </a:moveTo>
                  <a:cubicBezTo>
                    <a:pt x="4872557" y="1268528"/>
                    <a:pt x="4854685" y="1296869"/>
                    <a:pt x="4832924" y="1321994"/>
                  </a:cubicBezTo>
                  <a:cubicBezTo>
                    <a:pt x="4854685" y="1347119"/>
                    <a:pt x="4872557" y="1375460"/>
                    <a:pt x="4885867" y="1405744"/>
                  </a:cubicBezTo>
                  <a:cubicBezTo>
                    <a:pt x="4896860" y="1398790"/>
                    <a:pt x="4907328" y="1391164"/>
                    <a:pt x="4917274" y="1382713"/>
                  </a:cubicBezTo>
                  <a:cubicBezTo>
                    <a:pt x="4917348" y="1382639"/>
                    <a:pt x="4917424" y="1382564"/>
                    <a:pt x="4917498" y="1382489"/>
                  </a:cubicBezTo>
                  <a:cubicBezTo>
                    <a:pt x="4923181" y="1377704"/>
                    <a:pt x="4928640" y="1372693"/>
                    <a:pt x="4934248" y="1367085"/>
                  </a:cubicBezTo>
                  <a:cubicBezTo>
                    <a:pt x="4948082" y="1353251"/>
                    <a:pt x="4960420" y="1338071"/>
                    <a:pt x="4970963" y="1321919"/>
                  </a:cubicBezTo>
                  <a:cubicBezTo>
                    <a:pt x="4960420" y="1305768"/>
                    <a:pt x="4948082" y="1290588"/>
                    <a:pt x="4934248" y="1276754"/>
                  </a:cubicBezTo>
                  <a:cubicBezTo>
                    <a:pt x="4919442" y="1261949"/>
                    <a:pt x="4903215" y="1249161"/>
                    <a:pt x="4885867" y="1238169"/>
                  </a:cubicBezTo>
                  <a:close/>
                  <a:moveTo>
                    <a:pt x="3097570" y="1238169"/>
                  </a:moveTo>
                  <a:cubicBezTo>
                    <a:pt x="3080297" y="1249087"/>
                    <a:pt x="3063996" y="1261949"/>
                    <a:pt x="3049189" y="1276754"/>
                  </a:cubicBezTo>
                  <a:cubicBezTo>
                    <a:pt x="3047021" y="1278922"/>
                    <a:pt x="3044852" y="1281166"/>
                    <a:pt x="3042759" y="1283409"/>
                  </a:cubicBezTo>
                  <a:cubicBezTo>
                    <a:pt x="3031467" y="1295523"/>
                    <a:pt x="3021372" y="1308385"/>
                    <a:pt x="3012474" y="1321994"/>
                  </a:cubicBezTo>
                  <a:cubicBezTo>
                    <a:pt x="3021372" y="1335529"/>
                    <a:pt x="3031467" y="1348391"/>
                    <a:pt x="3042684" y="1360430"/>
                  </a:cubicBezTo>
                  <a:cubicBezTo>
                    <a:pt x="3045002" y="1362897"/>
                    <a:pt x="3047096" y="1364991"/>
                    <a:pt x="3049264" y="1367159"/>
                  </a:cubicBezTo>
                  <a:cubicBezTo>
                    <a:pt x="3050386" y="1368281"/>
                    <a:pt x="3051433" y="1369403"/>
                    <a:pt x="3052555" y="1370450"/>
                  </a:cubicBezTo>
                  <a:cubicBezTo>
                    <a:pt x="3053302" y="1371198"/>
                    <a:pt x="3054050" y="1371871"/>
                    <a:pt x="3054723" y="1372543"/>
                  </a:cubicBezTo>
                  <a:cubicBezTo>
                    <a:pt x="3055470" y="1373216"/>
                    <a:pt x="3056219" y="1373890"/>
                    <a:pt x="3056892" y="1374563"/>
                  </a:cubicBezTo>
                  <a:cubicBezTo>
                    <a:pt x="3057042" y="1374713"/>
                    <a:pt x="3057265" y="1374862"/>
                    <a:pt x="3057415" y="1375012"/>
                  </a:cubicBezTo>
                  <a:cubicBezTo>
                    <a:pt x="3060332" y="1377704"/>
                    <a:pt x="3063247" y="1380320"/>
                    <a:pt x="3066238" y="1382863"/>
                  </a:cubicBezTo>
                  <a:lnTo>
                    <a:pt x="3066238" y="1382788"/>
                  </a:lnTo>
                  <a:cubicBezTo>
                    <a:pt x="3069155" y="1385256"/>
                    <a:pt x="3071997" y="1387723"/>
                    <a:pt x="3074988" y="1390042"/>
                  </a:cubicBezTo>
                  <a:cubicBezTo>
                    <a:pt x="3082241" y="1395725"/>
                    <a:pt x="3089794" y="1401034"/>
                    <a:pt x="3097421" y="1405894"/>
                  </a:cubicBezTo>
                  <a:cubicBezTo>
                    <a:pt x="3098618" y="1403202"/>
                    <a:pt x="3099738" y="1400436"/>
                    <a:pt x="3101010" y="1397818"/>
                  </a:cubicBezTo>
                  <a:cubicBezTo>
                    <a:pt x="3110357" y="1377853"/>
                    <a:pt x="3122022" y="1358411"/>
                    <a:pt x="3135632" y="1340165"/>
                  </a:cubicBezTo>
                  <a:cubicBezTo>
                    <a:pt x="3138324" y="1336576"/>
                    <a:pt x="3141166" y="1333061"/>
                    <a:pt x="3143932" y="1329622"/>
                  </a:cubicBezTo>
                  <a:cubicBezTo>
                    <a:pt x="3144755" y="1328574"/>
                    <a:pt x="3145652" y="1327528"/>
                    <a:pt x="3146550" y="1326481"/>
                  </a:cubicBezTo>
                  <a:cubicBezTo>
                    <a:pt x="3147820" y="1324985"/>
                    <a:pt x="3149092" y="1323415"/>
                    <a:pt x="3150363" y="1321919"/>
                  </a:cubicBezTo>
                  <a:cubicBezTo>
                    <a:pt x="3149017" y="1320424"/>
                    <a:pt x="3147746" y="1318854"/>
                    <a:pt x="3146475" y="1317284"/>
                  </a:cubicBezTo>
                  <a:cubicBezTo>
                    <a:pt x="3145652" y="1316311"/>
                    <a:pt x="3144755" y="1315339"/>
                    <a:pt x="3143932" y="1314293"/>
                  </a:cubicBezTo>
                  <a:cubicBezTo>
                    <a:pt x="3141166" y="1310852"/>
                    <a:pt x="3138399" y="1307413"/>
                    <a:pt x="3135632" y="1303748"/>
                  </a:cubicBezTo>
                  <a:cubicBezTo>
                    <a:pt x="3122247" y="1285803"/>
                    <a:pt x="3110881" y="1266809"/>
                    <a:pt x="3101608" y="1247217"/>
                  </a:cubicBezTo>
                  <a:cubicBezTo>
                    <a:pt x="3101459" y="1246769"/>
                    <a:pt x="3101234" y="1246395"/>
                    <a:pt x="3101010" y="1245946"/>
                  </a:cubicBezTo>
                  <a:cubicBezTo>
                    <a:pt x="3101010" y="1245946"/>
                    <a:pt x="3101010" y="1245871"/>
                    <a:pt x="3101010" y="1245871"/>
                  </a:cubicBezTo>
                  <a:cubicBezTo>
                    <a:pt x="3100188" y="1244151"/>
                    <a:pt x="3099440" y="1242357"/>
                    <a:pt x="3098692" y="1240636"/>
                  </a:cubicBezTo>
                  <a:cubicBezTo>
                    <a:pt x="3098318" y="1239814"/>
                    <a:pt x="3097944" y="1238992"/>
                    <a:pt x="3097570" y="1238169"/>
                  </a:cubicBezTo>
                  <a:close/>
                  <a:moveTo>
                    <a:pt x="1914670" y="1238169"/>
                  </a:moveTo>
                  <a:cubicBezTo>
                    <a:pt x="1897397" y="1249161"/>
                    <a:pt x="1881095" y="1261949"/>
                    <a:pt x="1866290" y="1276754"/>
                  </a:cubicBezTo>
                  <a:cubicBezTo>
                    <a:pt x="1852455" y="1290588"/>
                    <a:pt x="1840192" y="1305768"/>
                    <a:pt x="1829574" y="1321994"/>
                  </a:cubicBezTo>
                  <a:cubicBezTo>
                    <a:pt x="1840117" y="1338147"/>
                    <a:pt x="1852455" y="1353326"/>
                    <a:pt x="1866290" y="1367159"/>
                  </a:cubicBezTo>
                  <a:cubicBezTo>
                    <a:pt x="1869056" y="1369851"/>
                    <a:pt x="1871748" y="1372543"/>
                    <a:pt x="1874515" y="1375086"/>
                  </a:cubicBezTo>
                  <a:cubicBezTo>
                    <a:pt x="1875188" y="1375759"/>
                    <a:pt x="1875936" y="1376357"/>
                    <a:pt x="1876609" y="1376955"/>
                  </a:cubicBezTo>
                  <a:cubicBezTo>
                    <a:pt x="1881693" y="1381592"/>
                    <a:pt x="1886927" y="1386003"/>
                    <a:pt x="1892013" y="1390042"/>
                  </a:cubicBezTo>
                  <a:cubicBezTo>
                    <a:pt x="1899266" y="1395725"/>
                    <a:pt x="1906818" y="1401034"/>
                    <a:pt x="1914595" y="1405969"/>
                  </a:cubicBezTo>
                  <a:cubicBezTo>
                    <a:pt x="1927906" y="1375610"/>
                    <a:pt x="1945777" y="1347195"/>
                    <a:pt x="1967612" y="1321994"/>
                  </a:cubicBezTo>
                  <a:cubicBezTo>
                    <a:pt x="1945853" y="1296794"/>
                    <a:pt x="1927981" y="1268454"/>
                    <a:pt x="1914670" y="1238169"/>
                  </a:cubicBezTo>
                  <a:close/>
                  <a:moveTo>
                    <a:pt x="1337091" y="1238169"/>
                  </a:moveTo>
                  <a:cubicBezTo>
                    <a:pt x="1323781" y="1268454"/>
                    <a:pt x="1305909" y="1296869"/>
                    <a:pt x="1284149" y="1321994"/>
                  </a:cubicBezTo>
                  <a:cubicBezTo>
                    <a:pt x="1305909" y="1347119"/>
                    <a:pt x="1323781" y="1375460"/>
                    <a:pt x="1337091" y="1405820"/>
                  </a:cubicBezTo>
                  <a:cubicBezTo>
                    <a:pt x="1348009" y="1398865"/>
                    <a:pt x="1358552" y="1391238"/>
                    <a:pt x="1368497" y="1382788"/>
                  </a:cubicBezTo>
                  <a:cubicBezTo>
                    <a:pt x="1368573" y="1382713"/>
                    <a:pt x="1368573" y="1382713"/>
                    <a:pt x="1368573" y="1382713"/>
                  </a:cubicBezTo>
                  <a:cubicBezTo>
                    <a:pt x="1374330" y="1377927"/>
                    <a:pt x="1379789" y="1372843"/>
                    <a:pt x="1385472" y="1367159"/>
                  </a:cubicBezTo>
                  <a:cubicBezTo>
                    <a:pt x="1399306" y="1353326"/>
                    <a:pt x="1411644" y="1338147"/>
                    <a:pt x="1422188" y="1321994"/>
                  </a:cubicBezTo>
                  <a:cubicBezTo>
                    <a:pt x="1411644" y="1305768"/>
                    <a:pt x="1399306" y="1290588"/>
                    <a:pt x="1385472" y="1276754"/>
                  </a:cubicBezTo>
                  <a:cubicBezTo>
                    <a:pt x="1370666" y="1261949"/>
                    <a:pt x="1354439" y="1249161"/>
                    <a:pt x="1337091" y="1238169"/>
                  </a:cubicBezTo>
                  <a:close/>
                  <a:moveTo>
                    <a:pt x="731845" y="1238169"/>
                  </a:moveTo>
                  <a:cubicBezTo>
                    <a:pt x="714571" y="1249087"/>
                    <a:pt x="698269" y="1261949"/>
                    <a:pt x="683464" y="1276754"/>
                  </a:cubicBezTo>
                  <a:cubicBezTo>
                    <a:pt x="669705" y="1290513"/>
                    <a:pt x="657367" y="1305693"/>
                    <a:pt x="646748" y="1321994"/>
                  </a:cubicBezTo>
                  <a:cubicBezTo>
                    <a:pt x="657367" y="1338221"/>
                    <a:pt x="669630" y="1353326"/>
                    <a:pt x="683464" y="1367159"/>
                  </a:cubicBezTo>
                  <a:cubicBezTo>
                    <a:pt x="683464" y="1367159"/>
                    <a:pt x="683538" y="1367235"/>
                    <a:pt x="683538" y="1367235"/>
                  </a:cubicBezTo>
                  <a:cubicBezTo>
                    <a:pt x="686230" y="1369927"/>
                    <a:pt x="688922" y="1372543"/>
                    <a:pt x="691690" y="1375086"/>
                  </a:cubicBezTo>
                  <a:cubicBezTo>
                    <a:pt x="692362" y="1375759"/>
                    <a:pt x="693110" y="1376357"/>
                    <a:pt x="693783" y="1376955"/>
                  </a:cubicBezTo>
                  <a:cubicBezTo>
                    <a:pt x="698868" y="1381592"/>
                    <a:pt x="704102" y="1386003"/>
                    <a:pt x="709187" y="1390042"/>
                  </a:cubicBezTo>
                  <a:cubicBezTo>
                    <a:pt x="716440" y="1395725"/>
                    <a:pt x="723993" y="1401034"/>
                    <a:pt x="731770" y="1405969"/>
                  </a:cubicBezTo>
                  <a:cubicBezTo>
                    <a:pt x="745006" y="1375610"/>
                    <a:pt x="762877" y="1347195"/>
                    <a:pt x="784712" y="1321994"/>
                  </a:cubicBezTo>
                  <a:cubicBezTo>
                    <a:pt x="762952" y="1296794"/>
                    <a:pt x="745080" y="1268454"/>
                    <a:pt x="731845" y="1238169"/>
                  </a:cubicBezTo>
                  <a:close/>
                  <a:moveTo>
                    <a:pt x="5463595" y="1238094"/>
                  </a:moveTo>
                  <a:cubicBezTo>
                    <a:pt x="5446173" y="1249087"/>
                    <a:pt x="5429871" y="1261949"/>
                    <a:pt x="5415065" y="1276754"/>
                  </a:cubicBezTo>
                  <a:cubicBezTo>
                    <a:pt x="5401232" y="1290588"/>
                    <a:pt x="5388894" y="1305768"/>
                    <a:pt x="5378350" y="1321994"/>
                  </a:cubicBezTo>
                  <a:cubicBezTo>
                    <a:pt x="5388894" y="1338147"/>
                    <a:pt x="5401232" y="1353326"/>
                    <a:pt x="5415065" y="1367159"/>
                  </a:cubicBezTo>
                  <a:cubicBezTo>
                    <a:pt x="5417832" y="1369851"/>
                    <a:pt x="5420524" y="1372543"/>
                    <a:pt x="5423290" y="1375086"/>
                  </a:cubicBezTo>
                  <a:cubicBezTo>
                    <a:pt x="5423964" y="1375759"/>
                    <a:pt x="5424711" y="1376357"/>
                    <a:pt x="5425384" y="1376955"/>
                  </a:cubicBezTo>
                  <a:cubicBezTo>
                    <a:pt x="5430470" y="1381517"/>
                    <a:pt x="5435704" y="1386003"/>
                    <a:pt x="5440788" y="1390042"/>
                  </a:cubicBezTo>
                  <a:cubicBezTo>
                    <a:pt x="5448042" y="1395725"/>
                    <a:pt x="5455669" y="1401034"/>
                    <a:pt x="5463520" y="1405969"/>
                  </a:cubicBezTo>
                  <a:cubicBezTo>
                    <a:pt x="5471148" y="1388546"/>
                    <a:pt x="5480122" y="1371721"/>
                    <a:pt x="5490590" y="1355869"/>
                  </a:cubicBezTo>
                  <a:cubicBezTo>
                    <a:pt x="5490590" y="1355793"/>
                    <a:pt x="5490590" y="1355793"/>
                    <a:pt x="5490590" y="1355793"/>
                  </a:cubicBezTo>
                  <a:cubicBezTo>
                    <a:pt x="5494328" y="1350260"/>
                    <a:pt x="5497918" y="1345175"/>
                    <a:pt x="5501658" y="1340165"/>
                  </a:cubicBezTo>
                  <a:cubicBezTo>
                    <a:pt x="5506293" y="1333958"/>
                    <a:pt x="5511228" y="1327902"/>
                    <a:pt x="5516388" y="1321919"/>
                  </a:cubicBezTo>
                  <a:cubicBezTo>
                    <a:pt x="5511228" y="1316012"/>
                    <a:pt x="5506368" y="1309881"/>
                    <a:pt x="5501732" y="1303748"/>
                  </a:cubicBezTo>
                  <a:cubicBezTo>
                    <a:pt x="5501658" y="1303748"/>
                    <a:pt x="5501658" y="1303674"/>
                    <a:pt x="5501658" y="1303674"/>
                  </a:cubicBezTo>
                  <a:cubicBezTo>
                    <a:pt x="5501582" y="1303599"/>
                    <a:pt x="5501582" y="1303599"/>
                    <a:pt x="5501582" y="1303599"/>
                  </a:cubicBezTo>
                  <a:cubicBezTo>
                    <a:pt x="5497918" y="1298664"/>
                    <a:pt x="5494328" y="1293579"/>
                    <a:pt x="5490590" y="1288046"/>
                  </a:cubicBezTo>
                  <a:cubicBezTo>
                    <a:pt x="5480122" y="1272267"/>
                    <a:pt x="5471148" y="1255443"/>
                    <a:pt x="5463595" y="1238094"/>
                  </a:cubicBezTo>
                  <a:close/>
                  <a:moveTo>
                    <a:pt x="4759494" y="1195770"/>
                  </a:moveTo>
                  <a:cubicBezTo>
                    <a:pt x="4757923" y="1215063"/>
                    <a:pt x="4754782" y="1234206"/>
                    <a:pt x="4749847" y="1252900"/>
                  </a:cubicBezTo>
                  <a:cubicBezTo>
                    <a:pt x="4766522" y="1262696"/>
                    <a:pt x="4782300" y="1274062"/>
                    <a:pt x="4797032" y="1286625"/>
                  </a:cubicBezTo>
                  <a:cubicBezTo>
                    <a:pt x="4815278" y="1265089"/>
                    <a:pt x="4830232" y="1240936"/>
                    <a:pt x="4841225" y="1215138"/>
                  </a:cubicBezTo>
                  <a:cubicBezTo>
                    <a:pt x="4815278" y="1204669"/>
                    <a:pt x="4787534" y="1198164"/>
                    <a:pt x="4759494" y="1195770"/>
                  </a:cubicBezTo>
                  <a:close/>
                  <a:moveTo>
                    <a:pt x="3576443" y="1195770"/>
                  </a:moveTo>
                  <a:cubicBezTo>
                    <a:pt x="3574948" y="1214988"/>
                    <a:pt x="3571808" y="1234131"/>
                    <a:pt x="3566872" y="1252900"/>
                  </a:cubicBezTo>
                  <a:cubicBezTo>
                    <a:pt x="3583622" y="1262696"/>
                    <a:pt x="3599400" y="1274062"/>
                    <a:pt x="3614132" y="1286625"/>
                  </a:cubicBezTo>
                  <a:cubicBezTo>
                    <a:pt x="3632377" y="1265089"/>
                    <a:pt x="3647332" y="1240936"/>
                    <a:pt x="3658250" y="1215138"/>
                  </a:cubicBezTo>
                  <a:cubicBezTo>
                    <a:pt x="3632228" y="1204669"/>
                    <a:pt x="3604560" y="1198164"/>
                    <a:pt x="3576443" y="1195770"/>
                  </a:cubicBezTo>
                  <a:close/>
                  <a:moveTo>
                    <a:pt x="2393543" y="1195770"/>
                  </a:moveTo>
                  <a:cubicBezTo>
                    <a:pt x="2391973" y="1215063"/>
                    <a:pt x="2388833" y="1234206"/>
                    <a:pt x="2383971" y="1252900"/>
                  </a:cubicBezTo>
                  <a:cubicBezTo>
                    <a:pt x="2400722" y="1262696"/>
                    <a:pt x="2416425" y="1273987"/>
                    <a:pt x="2431231" y="1286625"/>
                  </a:cubicBezTo>
                  <a:cubicBezTo>
                    <a:pt x="2449402" y="1265163"/>
                    <a:pt x="2464357" y="1240936"/>
                    <a:pt x="2475350" y="1215138"/>
                  </a:cubicBezTo>
                  <a:cubicBezTo>
                    <a:pt x="2449327" y="1204669"/>
                    <a:pt x="2421659" y="1198164"/>
                    <a:pt x="2393543" y="1195770"/>
                  </a:cubicBezTo>
                  <a:close/>
                  <a:moveTo>
                    <a:pt x="1210718" y="1195770"/>
                  </a:moveTo>
                  <a:cubicBezTo>
                    <a:pt x="1209148" y="1215063"/>
                    <a:pt x="1206007" y="1234206"/>
                    <a:pt x="1201072" y="1252900"/>
                  </a:cubicBezTo>
                  <a:cubicBezTo>
                    <a:pt x="1217822" y="1262696"/>
                    <a:pt x="1233525" y="1273987"/>
                    <a:pt x="1248330" y="1286625"/>
                  </a:cubicBezTo>
                  <a:cubicBezTo>
                    <a:pt x="1266501" y="1265089"/>
                    <a:pt x="1281457" y="1240936"/>
                    <a:pt x="1292449" y="1215138"/>
                  </a:cubicBezTo>
                  <a:cubicBezTo>
                    <a:pt x="1266501" y="1204669"/>
                    <a:pt x="1238759" y="1198164"/>
                    <a:pt x="1210718" y="1195770"/>
                  </a:cubicBezTo>
                  <a:close/>
                  <a:moveTo>
                    <a:pt x="858143" y="1195770"/>
                  </a:moveTo>
                  <a:cubicBezTo>
                    <a:pt x="829952" y="1198164"/>
                    <a:pt x="802359" y="1204669"/>
                    <a:pt x="776487" y="1215063"/>
                  </a:cubicBezTo>
                  <a:cubicBezTo>
                    <a:pt x="787479" y="1240786"/>
                    <a:pt x="802359" y="1264940"/>
                    <a:pt x="820530" y="1286475"/>
                  </a:cubicBezTo>
                  <a:cubicBezTo>
                    <a:pt x="827186" y="1280792"/>
                    <a:pt x="834065" y="1275408"/>
                    <a:pt x="841169" y="1270248"/>
                  </a:cubicBezTo>
                  <a:cubicBezTo>
                    <a:pt x="841244" y="1270248"/>
                    <a:pt x="841244" y="1270174"/>
                    <a:pt x="841319" y="1270174"/>
                  </a:cubicBezTo>
                  <a:cubicBezTo>
                    <a:pt x="841393" y="1270099"/>
                    <a:pt x="841543" y="1270024"/>
                    <a:pt x="841618" y="1269949"/>
                  </a:cubicBezTo>
                  <a:cubicBezTo>
                    <a:pt x="848273" y="1265089"/>
                    <a:pt x="855451" y="1260378"/>
                    <a:pt x="862929" y="1255816"/>
                  </a:cubicBezTo>
                  <a:cubicBezTo>
                    <a:pt x="863004" y="1255742"/>
                    <a:pt x="863079" y="1255742"/>
                    <a:pt x="863154" y="1255666"/>
                  </a:cubicBezTo>
                  <a:cubicBezTo>
                    <a:pt x="863228" y="1255666"/>
                    <a:pt x="863228" y="1255592"/>
                    <a:pt x="863303" y="1255592"/>
                  </a:cubicBezTo>
                  <a:cubicBezTo>
                    <a:pt x="864798" y="1254620"/>
                    <a:pt x="866294" y="1253723"/>
                    <a:pt x="867789" y="1252900"/>
                  </a:cubicBezTo>
                  <a:cubicBezTo>
                    <a:pt x="862854" y="1234206"/>
                    <a:pt x="859713" y="1215138"/>
                    <a:pt x="858143" y="1195770"/>
                  </a:cubicBezTo>
                  <a:close/>
                  <a:moveTo>
                    <a:pt x="5942469" y="1195695"/>
                  </a:moveTo>
                  <a:cubicBezTo>
                    <a:pt x="5942094" y="1200033"/>
                    <a:pt x="5941646" y="1204444"/>
                    <a:pt x="5941122" y="1208931"/>
                  </a:cubicBezTo>
                  <a:cubicBezTo>
                    <a:pt x="5939328" y="1223737"/>
                    <a:pt x="5936486" y="1238468"/>
                    <a:pt x="5932748" y="1252900"/>
                  </a:cubicBezTo>
                  <a:cubicBezTo>
                    <a:pt x="5949498" y="1262696"/>
                    <a:pt x="5965202" y="1273987"/>
                    <a:pt x="5980006" y="1286625"/>
                  </a:cubicBezTo>
                  <a:cubicBezTo>
                    <a:pt x="5998178" y="1265089"/>
                    <a:pt x="6013133" y="1240936"/>
                    <a:pt x="6024126" y="1215063"/>
                  </a:cubicBezTo>
                  <a:cubicBezTo>
                    <a:pt x="5998178" y="1204594"/>
                    <a:pt x="5970510" y="1198088"/>
                    <a:pt x="5942469" y="1195695"/>
                  </a:cubicBezTo>
                  <a:close/>
                  <a:moveTo>
                    <a:pt x="5589819" y="1195695"/>
                  </a:moveTo>
                  <a:cubicBezTo>
                    <a:pt x="5561628" y="1198088"/>
                    <a:pt x="5533961" y="1204594"/>
                    <a:pt x="5508088" y="1215063"/>
                  </a:cubicBezTo>
                  <a:cubicBezTo>
                    <a:pt x="5514818" y="1230841"/>
                    <a:pt x="5522894" y="1245946"/>
                    <a:pt x="5532316" y="1260154"/>
                  </a:cubicBezTo>
                  <a:cubicBezTo>
                    <a:pt x="5534858" y="1263967"/>
                    <a:pt x="5537550" y="1267706"/>
                    <a:pt x="5540242" y="1271370"/>
                  </a:cubicBezTo>
                  <a:cubicBezTo>
                    <a:pt x="5540765" y="1272118"/>
                    <a:pt x="5541289" y="1272866"/>
                    <a:pt x="5541812" y="1273614"/>
                  </a:cubicBezTo>
                  <a:cubicBezTo>
                    <a:pt x="5542860" y="1275034"/>
                    <a:pt x="5544056" y="1276380"/>
                    <a:pt x="5545177" y="1277801"/>
                  </a:cubicBezTo>
                  <a:cubicBezTo>
                    <a:pt x="5547496" y="1280717"/>
                    <a:pt x="5549814" y="1283708"/>
                    <a:pt x="5552281" y="1286550"/>
                  </a:cubicBezTo>
                  <a:cubicBezTo>
                    <a:pt x="5561106" y="1279072"/>
                    <a:pt x="5570302" y="1271968"/>
                    <a:pt x="5579874" y="1265388"/>
                  </a:cubicBezTo>
                  <a:lnTo>
                    <a:pt x="5580398" y="1264790"/>
                  </a:lnTo>
                  <a:cubicBezTo>
                    <a:pt x="5581594" y="1263967"/>
                    <a:pt x="5582790" y="1263070"/>
                    <a:pt x="5583987" y="1262322"/>
                  </a:cubicBezTo>
                  <a:cubicBezTo>
                    <a:pt x="5584286" y="1262098"/>
                    <a:pt x="5584585" y="1261873"/>
                    <a:pt x="5584884" y="1261724"/>
                  </a:cubicBezTo>
                  <a:cubicBezTo>
                    <a:pt x="5588174" y="1259630"/>
                    <a:pt x="5591464" y="1257536"/>
                    <a:pt x="5594754" y="1255517"/>
                  </a:cubicBezTo>
                  <a:cubicBezTo>
                    <a:pt x="5596325" y="1254620"/>
                    <a:pt x="5597896" y="1253723"/>
                    <a:pt x="5599391" y="1252825"/>
                  </a:cubicBezTo>
                  <a:cubicBezTo>
                    <a:pt x="5594530" y="1234131"/>
                    <a:pt x="5591390" y="1215063"/>
                    <a:pt x="5589819" y="1195695"/>
                  </a:cubicBezTo>
                  <a:close/>
                  <a:moveTo>
                    <a:pt x="4406919" y="1195695"/>
                  </a:moveTo>
                  <a:cubicBezTo>
                    <a:pt x="4378728" y="1198088"/>
                    <a:pt x="4351135" y="1204594"/>
                    <a:pt x="4325187" y="1215063"/>
                  </a:cubicBezTo>
                  <a:cubicBezTo>
                    <a:pt x="4336180" y="1240861"/>
                    <a:pt x="4351060" y="1264940"/>
                    <a:pt x="4369232" y="1286475"/>
                  </a:cubicBezTo>
                  <a:cubicBezTo>
                    <a:pt x="4375886" y="1280792"/>
                    <a:pt x="4382840" y="1275408"/>
                    <a:pt x="4389944" y="1270174"/>
                  </a:cubicBezTo>
                  <a:cubicBezTo>
                    <a:pt x="4396450" y="1265463"/>
                    <a:pt x="4403479" y="1260827"/>
                    <a:pt x="4410732" y="1256340"/>
                  </a:cubicBezTo>
                  <a:cubicBezTo>
                    <a:pt x="4411032" y="1256116"/>
                    <a:pt x="4411332" y="1255892"/>
                    <a:pt x="4411705" y="1255666"/>
                  </a:cubicBezTo>
                  <a:cubicBezTo>
                    <a:pt x="4411780" y="1255666"/>
                    <a:pt x="4411780" y="1255592"/>
                    <a:pt x="4411854" y="1255592"/>
                  </a:cubicBezTo>
                  <a:cubicBezTo>
                    <a:pt x="4413424" y="1254620"/>
                    <a:pt x="4414995" y="1253723"/>
                    <a:pt x="4416490" y="1252825"/>
                  </a:cubicBezTo>
                  <a:cubicBezTo>
                    <a:pt x="4411630" y="1234131"/>
                    <a:pt x="4408490" y="1214988"/>
                    <a:pt x="4406919" y="1195695"/>
                  </a:cubicBezTo>
                  <a:close/>
                  <a:moveTo>
                    <a:pt x="3224019" y="1195695"/>
                  </a:moveTo>
                  <a:cubicBezTo>
                    <a:pt x="3195828" y="1198088"/>
                    <a:pt x="3168234" y="1204594"/>
                    <a:pt x="3142288" y="1215063"/>
                  </a:cubicBezTo>
                  <a:cubicBezTo>
                    <a:pt x="3143633" y="1218278"/>
                    <a:pt x="3144980" y="1221493"/>
                    <a:pt x="3146475" y="1224560"/>
                  </a:cubicBezTo>
                  <a:cubicBezTo>
                    <a:pt x="3154626" y="1241833"/>
                    <a:pt x="3164496" y="1258359"/>
                    <a:pt x="3175862" y="1273538"/>
                  </a:cubicBezTo>
                  <a:cubicBezTo>
                    <a:pt x="3179302" y="1278025"/>
                    <a:pt x="3182742" y="1282363"/>
                    <a:pt x="3186256" y="1286475"/>
                  </a:cubicBezTo>
                  <a:cubicBezTo>
                    <a:pt x="3192986" y="1280717"/>
                    <a:pt x="3199866" y="1275258"/>
                    <a:pt x="3206970" y="1270174"/>
                  </a:cubicBezTo>
                  <a:cubicBezTo>
                    <a:pt x="3214148" y="1265014"/>
                    <a:pt x="3221401" y="1260154"/>
                    <a:pt x="3228654" y="1255816"/>
                  </a:cubicBezTo>
                  <a:cubicBezTo>
                    <a:pt x="3228730" y="1255816"/>
                    <a:pt x="3228804" y="1255742"/>
                    <a:pt x="3228954" y="1255666"/>
                  </a:cubicBezTo>
                  <a:cubicBezTo>
                    <a:pt x="3229029" y="1255592"/>
                    <a:pt x="3229029" y="1255592"/>
                    <a:pt x="3229104" y="1255517"/>
                  </a:cubicBezTo>
                  <a:cubicBezTo>
                    <a:pt x="3230599" y="1254620"/>
                    <a:pt x="3232094" y="1253723"/>
                    <a:pt x="3233590" y="1252825"/>
                  </a:cubicBezTo>
                  <a:cubicBezTo>
                    <a:pt x="3228654" y="1234131"/>
                    <a:pt x="3225589" y="1214988"/>
                    <a:pt x="3224019" y="1195695"/>
                  </a:cubicBezTo>
                  <a:close/>
                  <a:moveTo>
                    <a:pt x="2041044" y="1195695"/>
                  </a:moveTo>
                  <a:cubicBezTo>
                    <a:pt x="2012853" y="1198088"/>
                    <a:pt x="1985185" y="1204594"/>
                    <a:pt x="1959312" y="1215063"/>
                  </a:cubicBezTo>
                  <a:cubicBezTo>
                    <a:pt x="1970230" y="1240861"/>
                    <a:pt x="1985185" y="1264940"/>
                    <a:pt x="2003356" y="1286475"/>
                  </a:cubicBezTo>
                  <a:cubicBezTo>
                    <a:pt x="2010086" y="1280717"/>
                    <a:pt x="2016965" y="1275258"/>
                    <a:pt x="2024069" y="1270174"/>
                  </a:cubicBezTo>
                  <a:cubicBezTo>
                    <a:pt x="2031248" y="1265014"/>
                    <a:pt x="2038501" y="1260154"/>
                    <a:pt x="2045755" y="1255816"/>
                  </a:cubicBezTo>
                  <a:cubicBezTo>
                    <a:pt x="2045829" y="1255816"/>
                    <a:pt x="2045904" y="1255742"/>
                    <a:pt x="2046053" y="1255666"/>
                  </a:cubicBezTo>
                  <a:cubicBezTo>
                    <a:pt x="2046129" y="1255592"/>
                    <a:pt x="2046129" y="1255592"/>
                    <a:pt x="2046129" y="1255517"/>
                  </a:cubicBezTo>
                  <a:cubicBezTo>
                    <a:pt x="2047624" y="1254545"/>
                    <a:pt x="2049120" y="1253723"/>
                    <a:pt x="2050615" y="1252825"/>
                  </a:cubicBezTo>
                  <a:cubicBezTo>
                    <a:pt x="2045680" y="1234131"/>
                    <a:pt x="2042614" y="1214988"/>
                    <a:pt x="2041044" y="1195695"/>
                  </a:cubicBezTo>
                  <a:close/>
                  <a:moveTo>
                    <a:pt x="5170992" y="1179843"/>
                  </a:moveTo>
                  <a:cubicBezTo>
                    <a:pt x="5166656" y="1182609"/>
                    <a:pt x="5161196" y="1186573"/>
                    <a:pt x="5155813" y="1191957"/>
                  </a:cubicBezTo>
                  <a:cubicBezTo>
                    <a:pt x="5138838" y="1208632"/>
                    <a:pt x="5130314" y="1230318"/>
                    <a:pt x="5130314" y="1256340"/>
                  </a:cubicBezTo>
                  <a:cubicBezTo>
                    <a:pt x="5130314" y="1270248"/>
                    <a:pt x="5119022" y="1281465"/>
                    <a:pt x="5105188" y="1281465"/>
                  </a:cubicBezTo>
                  <a:cubicBezTo>
                    <a:pt x="5095766" y="1281465"/>
                    <a:pt x="5086719" y="1282587"/>
                    <a:pt x="5078344" y="1284905"/>
                  </a:cubicBezTo>
                  <a:cubicBezTo>
                    <a:pt x="5075352" y="1285803"/>
                    <a:pt x="5072361" y="1286775"/>
                    <a:pt x="5069445" y="1287896"/>
                  </a:cubicBezTo>
                  <a:cubicBezTo>
                    <a:pt x="5068098" y="1288419"/>
                    <a:pt x="5066902" y="1288943"/>
                    <a:pt x="5065632" y="1289541"/>
                  </a:cubicBezTo>
                  <a:cubicBezTo>
                    <a:pt x="5063238" y="1290588"/>
                    <a:pt x="5060846" y="1291784"/>
                    <a:pt x="5058228" y="1293280"/>
                  </a:cubicBezTo>
                  <a:cubicBezTo>
                    <a:pt x="5055610" y="1294850"/>
                    <a:pt x="5053218" y="1296495"/>
                    <a:pt x="5050825" y="1298290"/>
                  </a:cubicBezTo>
                  <a:cubicBezTo>
                    <a:pt x="5050228" y="1298739"/>
                    <a:pt x="5049628" y="1299038"/>
                    <a:pt x="5049030" y="1299486"/>
                  </a:cubicBezTo>
                  <a:cubicBezTo>
                    <a:pt x="5048956" y="1299486"/>
                    <a:pt x="5048956" y="1299561"/>
                    <a:pt x="5048881" y="1299561"/>
                  </a:cubicBezTo>
                  <a:cubicBezTo>
                    <a:pt x="5046040" y="1301730"/>
                    <a:pt x="5043348" y="1304123"/>
                    <a:pt x="5040806" y="1306739"/>
                  </a:cubicBezTo>
                  <a:cubicBezTo>
                    <a:pt x="5035346" y="1312273"/>
                    <a:pt x="5031308" y="1317807"/>
                    <a:pt x="5028542" y="1322144"/>
                  </a:cubicBezTo>
                  <a:cubicBezTo>
                    <a:pt x="5037665" y="1336501"/>
                    <a:pt x="5060248" y="1362674"/>
                    <a:pt x="5105038" y="1362674"/>
                  </a:cubicBezTo>
                  <a:cubicBezTo>
                    <a:pt x="5118947" y="1362674"/>
                    <a:pt x="5130164" y="1373964"/>
                    <a:pt x="5130164" y="1387798"/>
                  </a:cubicBezTo>
                  <a:cubicBezTo>
                    <a:pt x="5130164" y="1413820"/>
                    <a:pt x="5138688" y="1435432"/>
                    <a:pt x="5155588" y="1452106"/>
                  </a:cubicBezTo>
                  <a:cubicBezTo>
                    <a:pt x="5161047" y="1457565"/>
                    <a:pt x="5166506" y="1461529"/>
                    <a:pt x="5170843" y="1464295"/>
                  </a:cubicBezTo>
                  <a:cubicBezTo>
                    <a:pt x="5186022" y="1454798"/>
                    <a:pt x="5211447" y="1432291"/>
                    <a:pt x="5211447" y="1387798"/>
                  </a:cubicBezTo>
                  <a:cubicBezTo>
                    <a:pt x="5211447" y="1373890"/>
                    <a:pt x="5222738" y="1362674"/>
                    <a:pt x="5236572" y="1362674"/>
                  </a:cubicBezTo>
                  <a:cubicBezTo>
                    <a:pt x="5262520" y="1362674"/>
                    <a:pt x="5284205" y="1354074"/>
                    <a:pt x="5300880" y="1337249"/>
                  </a:cubicBezTo>
                  <a:cubicBezTo>
                    <a:pt x="5306264" y="1331790"/>
                    <a:pt x="5310228" y="1326331"/>
                    <a:pt x="5312994" y="1321994"/>
                  </a:cubicBezTo>
                  <a:cubicBezTo>
                    <a:pt x="5310228" y="1317583"/>
                    <a:pt x="5306264" y="1312123"/>
                    <a:pt x="5300880" y="1306665"/>
                  </a:cubicBezTo>
                  <a:cubicBezTo>
                    <a:pt x="5296543" y="1302328"/>
                    <a:pt x="5291758" y="1298364"/>
                    <a:pt x="5286747" y="1295150"/>
                  </a:cubicBezTo>
                  <a:cubicBezTo>
                    <a:pt x="5284430" y="1293654"/>
                    <a:pt x="5282112" y="1292308"/>
                    <a:pt x="5279568" y="1290961"/>
                  </a:cubicBezTo>
                  <a:lnTo>
                    <a:pt x="5276054" y="1289242"/>
                  </a:lnTo>
                  <a:cubicBezTo>
                    <a:pt x="5272914" y="1287896"/>
                    <a:pt x="5270296" y="1286849"/>
                    <a:pt x="5267754" y="1286026"/>
                  </a:cubicBezTo>
                  <a:cubicBezTo>
                    <a:pt x="5258258" y="1282886"/>
                    <a:pt x="5247788" y="1281315"/>
                    <a:pt x="5236572" y="1281315"/>
                  </a:cubicBezTo>
                  <a:cubicBezTo>
                    <a:pt x="5222664" y="1281315"/>
                    <a:pt x="5211447" y="1270024"/>
                    <a:pt x="5211447" y="1256190"/>
                  </a:cubicBezTo>
                  <a:cubicBezTo>
                    <a:pt x="5211447" y="1211623"/>
                    <a:pt x="5185948" y="1189115"/>
                    <a:pt x="5170992" y="1179843"/>
                  </a:cubicBezTo>
                  <a:close/>
                  <a:moveTo>
                    <a:pt x="3987868" y="1179768"/>
                  </a:moveTo>
                  <a:cubicBezTo>
                    <a:pt x="3973511" y="1188741"/>
                    <a:pt x="3947264" y="1211399"/>
                    <a:pt x="3947264" y="1256265"/>
                  </a:cubicBezTo>
                  <a:cubicBezTo>
                    <a:pt x="3947264" y="1270174"/>
                    <a:pt x="3935972" y="1281391"/>
                    <a:pt x="3922138" y="1281391"/>
                  </a:cubicBezTo>
                  <a:cubicBezTo>
                    <a:pt x="3912791" y="1281391"/>
                    <a:pt x="3903744" y="1282512"/>
                    <a:pt x="3895369" y="1284830"/>
                  </a:cubicBezTo>
                  <a:cubicBezTo>
                    <a:pt x="3892452" y="1285653"/>
                    <a:pt x="3889461" y="1286699"/>
                    <a:pt x="3886619" y="1287746"/>
                  </a:cubicBezTo>
                  <a:cubicBezTo>
                    <a:pt x="3885647" y="1288120"/>
                    <a:pt x="3884824" y="1288569"/>
                    <a:pt x="3883927" y="1288943"/>
                  </a:cubicBezTo>
                  <a:cubicBezTo>
                    <a:pt x="3881160" y="1290214"/>
                    <a:pt x="3878244" y="1291560"/>
                    <a:pt x="3875253" y="1293280"/>
                  </a:cubicBezTo>
                  <a:cubicBezTo>
                    <a:pt x="3872786" y="1294775"/>
                    <a:pt x="3870393" y="1296421"/>
                    <a:pt x="3868074" y="1298141"/>
                  </a:cubicBezTo>
                  <a:cubicBezTo>
                    <a:pt x="3864410" y="1300758"/>
                    <a:pt x="3860970" y="1303599"/>
                    <a:pt x="3857905" y="1306739"/>
                  </a:cubicBezTo>
                  <a:cubicBezTo>
                    <a:pt x="3852446" y="1312273"/>
                    <a:pt x="3848408" y="1317732"/>
                    <a:pt x="3845641" y="1322069"/>
                  </a:cubicBezTo>
                  <a:cubicBezTo>
                    <a:pt x="3854690" y="1336501"/>
                    <a:pt x="3877347" y="1362674"/>
                    <a:pt x="3922138" y="1362674"/>
                  </a:cubicBezTo>
                  <a:cubicBezTo>
                    <a:pt x="3936048" y="1362674"/>
                    <a:pt x="3947264" y="1373890"/>
                    <a:pt x="3947264" y="1387723"/>
                  </a:cubicBezTo>
                  <a:cubicBezTo>
                    <a:pt x="3947338" y="1413820"/>
                    <a:pt x="3955863" y="1435506"/>
                    <a:pt x="3972688" y="1452106"/>
                  </a:cubicBezTo>
                  <a:cubicBezTo>
                    <a:pt x="3978146" y="1457565"/>
                    <a:pt x="3983606" y="1461529"/>
                    <a:pt x="3987942" y="1464295"/>
                  </a:cubicBezTo>
                  <a:cubicBezTo>
                    <a:pt x="4003122" y="1454874"/>
                    <a:pt x="4028547" y="1432365"/>
                    <a:pt x="4028547" y="1387798"/>
                  </a:cubicBezTo>
                  <a:cubicBezTo>
                    <a:pt x="4028547" y="1373890"/>
                    <a:pt x="4039838" y="1362674"/>
                    <a:pt x="4053672" y="1362674"/>
                  </a:cubicBezTo>
                  <a:cubicBezTo>
                    <a:pt x="4079694" y="1362674"/>
                    <a:pt x="4101379" y="1354074"/>
                    <a:pt x="4118055" y="1337249"/>
                  </a:cubicBezTo>
                  <a:cubicBezTo>
                    <a:pt x="4123439" y="1331715"/>
                    <a:pt x="4127402" y="1326331"/>
                    <a:pt x="4130168" y="1321994"/>
                  </a:cubicBezTo>
                  <a:cubicBezTo>
                    <a:pt x="4127402" y="1317657"/>
                    <a:pt x="4123439" y="1312199"/>
                    <a:pt x="4118055" y="1306739"/>
                  </a:cubicBezTo>
                  <a:cubicBezTo>
                    <a:pt x="4113718" y="1302403"/>
                    <a:pt x="4108932" y="1298514"/>
                    <a:pt x="4103922" y="1295224"/>
                  </a:cubicBezTo>
                  <a:cubicBezTo>
                    <a:pt x="4101678" y="1293729"/>
                    <a:pt x="4099286" y="1292382"/>
                    <a:pt x="4096744" y="1291037"/>
                  </a:cubicBezTo>
                  <a:cubicBezTo>
                    <a:pt x="4096070" y="1290663"/>
                    <a:pt x="4095172" y="1290288"/>
                    <a:pt x="4094275" y="1289840"/>
                  </a:cubicBezTo>
                  <a:lnTo>
                    <a:pt x="4092855" y="1289167"/>
                  </a:lnTo>
                  <a:cubicBezTo>
                    <a:pt x="4092630" y="1289092"/>
                    <a:pt x="4092406" y="1288943"/>
                    <a:pt x="4092182" y="1288868"/>
                  </a:cubicBezTo>
                  <a:cubicBezTo>
                    <a:pt x="4090088" y="1287971"/>
                    <a:pt x="4087546" y="1286998"/>
                    <a:pt x="4084778" y="1286026"/>
                  </a:cubicBezTo>
                  <a:cubicBezTo>
                    <a:pt x="4075357" y="1282886"/>
                    <a:pt x="4064888" y="1281315"/>
                    <a:pt x="4053672" y="1281315"/>
                  </a:cubicBezTo>
                  <a:cubicBezTo>
                    <a:pt x="4039763" y="1281315"/>
                    <a:pt x="4028547" y="1270024"/>
                    <a:pt x="4028547" y="1256190"/>
                  </a:cubicBezTo>
                  <a:cubicBezTo>
                    <a:pt x="4028547" y="1211548"/>
                    <a:pt x="4002973" y="1189040"/>
                    <a:pt x="3987868" y="1179768"/>
                  </a:cubicBezTo>
                  <a:close/>
                  <a:moveTo>
                    <a:pt x="1622142" y="1179694"/>
                  </a:moveTo>
                  <a:cubicBezTo>
                    <a:pt x="1617805" y="1182460"/>
                    <a:pt x="1612346" y="1186423"/>
                    <a:pt x="1606962" y="1191807"/>
                  </a:cubicBezTo>
                  <a:cubicBezTo>
                    <a:pt x="1589988" y="1208483"/>
                    <a:pt x="1581463" y="1230168"/>
                    <a:pt x="1581463" y="1256190"/>
                  </a:cubicBezTo>
                  <a:cubicBezTo>
                    <a:pt x="1581463" y="1270099"/>
                    <a:pt x="1570172" y="1281315"/>
                    <a:pt x="1556338" y="1281315"/>
                  </a:cubicBezTo>
                  <a:cubicBezTo>
                    <a:pt x="1546916" y="1281315"/>
                    <a:pt x="1537868" y="1282437"/>
                    <a:pt x="1529493" y="1284755"/>
                  </a:cubicBezTo>
                  <a:cubicBezTo>
                    <a:pt x="1526502" y="1285653"/>
                    <a:pt x="1523511" y="1286699"/>
                    <a:pt x="1520595" y="1287746"/>
                  </a:cubicBezTo>
                  <a:cubicBezTo>
                    <a:pt x="1519398" y="1288195"/>
                    <a:pt x="1518276" y="1288718"/>
                    <a:pt x="1517154" y="1289242"/>
                  </a:cubicBezTo>
                  <a:cubicBezTo>
                    <a:pt x="1514687" y="1290288"/>
                    <a:pt x="1512144" y="1291560"/>
                    <a:pt x="1509453" y="1293130"/>
                  </a:cubicBezTo>
                  <a:cubicBezTo>
                    <a:pt x="1506836" y="1294701"/>
                    <a:pt x="1504443" y="1296346"/>
                    <a:pt x="1502050" y="1298141"/>
                  </a:cubicBezTo>
                  <a:cubicBezTo>
                    <a:pt x="1501452" y="1298589"/>
                    <a:pt x="1500853" y="1298888"/>
                    <a:pt x="1500255" y="1299337"/>
                  </a:cubicBezTo>
                  <a:cubicBezTo>
                    <a:pt x="1500181" y="1299337"/>
                    <a:pt x="1500181" y="1299412"/>
                    <a:pt x="1500105" y="1299412"/>
                  </a:cubicBezTo>
                  <a:cubicBezTo>
                    <a:pt x="1497264" y="1301580"/>
                    <a:pt x="1494572" y="1303973"/>
                    <a:pt x="1492029" y="1306590"/>
                  </a:cubicBezTo>
                  <a:cubicBezTo>
                    <a:pt x="1486571" y="1312123"/>
                    <a:pt x="1482533" y="1317583"/>
                    <a:pt x="1479766" y="1321994"/>
                  </a:cubicBezTo>
                  <a:cubicBezTo>
                    <a:pt x="1488889" y="1336427"/>
                    <a:pt x="1511547" y="1362524"/>
                    <a:pt x="1556263" y="1362524"/>
                  </a:cubicBezTo>
                  <a:cubicBezTo>
                    <a:pt x="1570172" y="1362524"/>
                    <a:pt x="1581388" y="1373815"/>
                    <a:pt x="1581388" y="1387649"/>
                  </a:cubicBezTo>
                  <a:cubicBezTo>
                    <a:pt x="1581388" y="1413671"/>
                    <a:pt x="1589913" y="1435282"/>
                    <a:pt x="1606812" y="1451957"/>
                  </a:cubicBezTo>
                  <a:cubicBezTo>
                    <a:pt x="1612271" y="1457416"/>
                    <a:pt x="1617730" y="1461379"/>
                    <a:pt x="1622067" y="1464146"/>
                  </a:cubicBezTo>
                  <a:cubicBezTo>
                    <a:pt x="1637247" y="1454649"/>
                    <a:pt x="1662671" y="1432141"/>
                    <a:pt x="1662671" y="1387649"/>
                  </a:cubicBezTo>
                  <a:cubicBezTo>
                    <a:pt x="1662671" y="1373740"/>
                    <a:pt x="1673963" y="1362524"/>
                    <a:pt x="1687796" y="1362524"/>
                  </a:cubicBezTo>
                  <a:cubicBezTo>
                    <a:pt x="1713744" y="1362524"/>
                    <a:pt x="1735355" y="1353999"/>
                    <a:pt x="1752179" y="1337099"/>
                  </a:cubicBezTo>
                  <a:cubicBezTo>
                    <a:pt x="1757563" y="1331715"/>
                    <a:pt x="1761452" y="1326257"/>
                    <a:pt x="1764219" y="1321919"/>
                  </a:cubicBezTo>
                  <a:cubicBezTo>
                    <a:pt x="1761452" y="1317583"/>
                    <a:pt x="1757489" y="1312123"/>
                    <a:pt x="1752105" y="1306665"/>
                  </a:cubicBezTo>
                  <a:cubicBezTo>
                    <a:pt x="1747767" y="1302328"/>
                    <a:pt x="1742981" y="1298439"/>
                    <a:pt x="1738047" y="1295224"/>
                  </a:cubicBezTo>
                  <a:cubicBezTo>
                    <a:pt x="1735654" y="1293654"/>
                    <a:pt x="1733335" y="1292308"/>
                    <a:pt x="1730793" y="1290961"/>
                  </a:cubicBezTo>
                  <a:lnTo>
                    <a:pt x="1727279" y="1289242"/>
                  </a:lnTo>
                  <a:cubicBezTo>
                    <a:pt x="1724138" y="1287896"/>
                    <a:pt x="1721521" y="1286849"/>
                    <a:pt x="1718978" y="1286026"/>
                  </a:cubicBezTo>
                  <a:cubicBezTo>
                    <a:pt x="1709407" y="1282886"/>
                    <a:pt x="1699162" y="1281315"/>
                    <a:pt x="1687796" y="1281315"/>
                  </a:cubicBezTo>
                  <a:cubicBezTo>
                    <a:pt x="1673887" y="1281315"/>
                    <a:pt x="1662671" y="1270024"/>
                    <a:pt x="1662671" y="1256190"/>
                  </a:cubicBezTo>
                  <a:cubicBezTo>
                    <a:pt x="1662671" y="1211623"/>
                    <a:pt x="1637172" y="1189115"/>
                    <a:pt x="1622142" y="1179694"/>
                  </a:cubicBezTo>
                  <a:close/>
                  <a:moveTo>
                    <a:pt x="439392" y="1179694"/>
                  </a:moveTo>
                  <a:cubicBezTo>
                    <a:pt x="435055" y="1182460"/>
                    <a:pt x="429595" y="1186423"/>
                    <a:pt x="424136" y="1191807"/>
                  </a:cubicBezTo>
                  <a:cubicBezTo>
                    <a:pt x="407236" y="1208483"/>
                    <a:pt x="398712" y="1230168"/>
                    <a:pt x="398712" y="1256190"/>
                  </a:cubicBezTo>
                  <a:cubicBezTo>
                    <a:pt x="398712" y="1270099"/>
                    <a:pt x="387421" y="1281315"/>
                    <a:pt x="373588" y="1281315"/>
                  </a:cubicBezTo>
                  <a:cubicBezTo>
                    <a:pt x="364240" y="1281315"/>
                    <a:pt x="355191" y="1282437"/>
                    <a:pt x="346816" y="1284755"/>
                  </a:cubicBezTo>
                  <a:cubicBezTo>
                    <a:pt x="343901" y="1285577"/>
                    <a:pt x="340910" y="1286550"/>
                    <a:pt x="337993" y="1287672"/>
                  </a:cubicBezTo>
                  <a:cubicBezTo>
                    <a:pt x="337096" y="1288046"/>
                    <a:pt x="336348" y="1288345"/>
                    <a:pt x="335526" y="1288718"/>
                  </a:cubicBezTo>
                  <a:cubicBezTo>
                    <a:pt x="332684" y="1289915"/>
                    <a:pt x="329767" y="1291336"/>
                    <a:pt x="326627" y="1293130"/>
                  </a:cubicBezTo>
                  <a:cubicBezTo>
                    <a:pt x="324160" y="1294626"/>
                    <a:pt x="321767" y="1296271"/>
                    <a:pt x="319448" y="1297991"/>
                  </a:cubicBezTo>
                  <a:cubicBezTo>
                    <a:pt x="315784" y="1300608"/>
                    <a:pt x="312344" y="1303449"/>
                    <a:pt x="309279" y="1306590"/>
                  </a:cubicBezTo>
                  <a:cubicBezTo>
                    <a:pt x="303746" y="1312199"/>
                    <a:pt x="299707" y="1317657"/>
                    <a:pt x="296941" y="1321994"/>
                  </a:cubicBezTo>
                  <a:cubicBezTo>
                    <a:pt x="305914" y="1336277"/>
                    <a:pt x="328572" y="1362524"/>
                    <a:pt x="373438" y="1362524"/>
                  </a:cubicBezTo>
                  <a:cubicBezTo>
                    <a:pt x="387271" y="1362524"/>
                    <a:pt x="398488" y="1373740"/>
                    <a:pt x="398712" y="1387798"/>
                  </a:cubicBezTo>
                  <a:cubicBezTo>
                    <a:pt x="398787" y="1413896"/>
                    <a:pt x="407312" y="1435581"/>
                    <a:pt x="424136" y="1452182"/>
                  </a:cubicBezTo>
                  <a:cubicBezTo>
                    <a:pt x="429595" y="1457640"/>
                    <a:pt x="435055" y="1461603"/>
                    <a:pt x="439392" y="1464370"/>
                  </a:cubicBezTo>
                  <a:cubicBezTo>
                    <a:pt x="454571" y="1454874"/>
                    <a:pt x="480070" y="1432441"/>
                    <a:pt x="480070" y="1387873"/>
                  </a:cubicBezTo>
                  <a:cubicBezTo>
                    <a:pt x="480070" y="1373964"/>
                    <a:pt x="491361" y="1362748"/>
                    <a:pt x="505195" y="1362748"/>
                  </a:cubicBezTo>
                  <a:cubicBezTo>
                    <a:pt x="531143" y="1362748"/>
                    <a:pt x="552828" y="1354149"/>
                    <a:pt x="569503" y="1337324"/>
                  </a:cubicBezTo>
                  <a:cubicBezTo>
                    <a:pt x="574887" y="1331865"/>
                    <a:pt x="578850" y="1326406"/>
                    <a:pt x="581618" y="1322069"/>
                  </a:cubicBezTo>
                  <a:cubicBezTo>
                    <a:pt x="578850" y="1317732"/>
                    <a:pt x="574887" y="1312273"/>
                    <a:pt x="569503" y="1306815"/>
                  </a:cubicBezTo>
                  <a:cubicBezTo>
                    <a:pt x="565167" y="1302477"/>
                    <a:pt x="560381" y="1298589"/>
                    <a:pt x="555371" y="1295299"/>
                  </a:cubicBezTo>
                  <a:cubicBezTo>
                    <a:pt x="553127" y="1293803"/>
                    <a:pt x="550734" y="1292458"/>
                    <a:pt x="548192" y="1291111"/>
                  </a:cubicBezTo>
                  <a:cubicBezTo>
                    <a:pt x="547519" y="1290738"/>
                    <a:pt x="546696" y="1290288"/>
                    <a:pt x="545799" y="1289915"/>
                  </a:cubicBezTo>
                  <a:lnTo>
                    <a:pt x="544603" y="1289317"/>
                  </a:lnTo>
                  <a:cubicBezTo>
                    <a:pt x="541911" y="1288120"/>
                    <a:pt x="539069" y="1286998"/>
                    <a:pt x="536228" y="1286026"/>
                  </a:cubicBezTo>
                  <a:cubicBezTo>
                    <a:pt x="526805" y="1282886"/>
                    <a:pt x="516337" y="1281315"/>
                    <a:pt x="505120" y="1281315"/>
                  </a:cubicBezTo>
                  <a:cubicBezTo>
                    <a:pt x="491211" y="1281315"/>
                    <a:pt x="479995" y="1270024"/>
                    <a:pt x="479995" y="1256190"/>
                  </a:cubicBezTo>
                  <a:cubicBezTo>
                    <a:pt x="479995" y="1211623"/>
                    <a:pt x="454496" y="1189115"/>
                    <a:pt x="439392" y="1179694"/>
                  </a:cubicBezTo>
                  <a:close/>
                  <a:moveTo>
                    <a:pt x="2804967" y="1179544"/>
                  </a:moveTo>
                  <a:cubicBezTo>
                    <a:pt x="2790610" y="1188592"/>
                    <a:pt x="2764288" y="1211249"/>
                    <a:pt x="2764288" y="1256116"/>
                  </a:cubicBezTo>
                  <a:cubicBezTo>
                    <a:pt x="2764288" y="1270024"/>
                    <a:pt x="2752997" y="1281241"/>
                    <a:pt x="2739164" y="1281241"/>
                  </a:cubicBezTo>
                  <a:cubicBezTo>
                    <a:pt x="2729741" y="1281241"/>
                    <a:pt x="2720768" y="1282363"/>
                    <a:pt x="2712393" y="1284681"/>
                  </a:cubicBezTo>
                  <a:cubicBezTo>
                    <a:pt x="2709402" y="1285577"/>
                    <a:pt x="2706411" y="1286625"/>
                    <a:pt x="2703495" y="1287672"/>
                  </a:cubicBezTo>
                  <a:cubicBezTo>
                    <a:pt x="2702373" y="1288120"/>
                    <a:pt x="2701326" y="1288644"/>
                    <a:pt x="2700205" y="1289092"/>
                  </a:cubicBezTo>
                  <a:cubicBezTo>
                    <a:pt x="2697662" y="1290214"/>
                    <a:pt x="2695120" y="1291485"/>
                    <a:pt x="2692503" y="1292980"/>
                  </a:cubicBezTo>
                  <a:cubicBezTo>
                    <a:pt x="2689362" y="1294775"/>
                    <a:pt x="2686446" y="1296794"/>
                    <a:pt x="2683604" y="1298963"/>
                  </a:cubicBezTo>
                  <a:cubicBezTo>
                    <a:pt x="2683455" y="1299038"/>
                    <a:pt x="2683305" y="1299113"/>
                    <a:pt x="2683156" y="1299262"/>
                  </a:cubicBezTo>
                  <a:cubicBezTo>
                    <a:pt x="2682931" y="1299486"/>
                    <a:pt x="2682707" y="1299711"/>
                    <a:pt x="2682407" y="1299935"/>
                  </a:cubicBezTo>
                  <a:cubicBezTo>
                    <a:pt x="2679790" y="1302104"/>
                    <a:pt x="2677173" y="1304272"/>
                    <a:pt x="2674781" y="1306739"/>
                  </a:cubicBezTo>
                  <a:cubicBezTo>
                    <a:pt x="2669397" y="1312199"/>
                    <a:pt x="2665433" y="1317657"/>
                    <a:pt x="2662666" y="1321994"/>
                  </a:cubicBezTo>
                  <a:cubicBezTo>
                    <a:pt x="2671714" y="1336427"/>
                    <a:pt x="2694372" y="1362598"/>
                    <a:pt x="2739164" y="1362598"/>
                  </a:cubicBezTo>
                  <a:cubicBezTo>
                    <a:pt x="2753072" y="1362598"/>
                    <a:pt x="2764288" y="1373890"/>
                    <a:pt x="2764288" y="1387723"/>
                  </a:cubicBezTo>
                  <a:cubicBezTo>
                    <a:pt x="2764288" y="1413746"/>
                    <a:pt x="2772813" y="1435357"/>
                    <a:pt x="2789713" y="1452032"/>
                  </a:cubicBezTo>
                  <a:cubicBezTo>
                    <a:pt x="2795171" y="1457490"/>
                    <a:pt x="2800555" y="1461454"/>
                    <a:pt x="2804893" y="1464221"/>
                  </a:cubicBezTo>
                  <a:cubicBezTo>
                    <a:pt x="2809155" y="1461529"/>
                    <a:pt x="2814614" y="1457490"/>
                    <a:pt x="2820072" y="1452106"/>
                  </a:cubicBezTo>
                  <a:cubicBezTo>
                    <a:pt x="2837046" y="1435432"/>
                    <a:pt x="2845572" y="1413746"/>
                    <a:pt x="2845572" y="1387723"/>
                  </a:cubicBezTo>
                  <a:cubicBezTo>
                    <a:pt x="2845572" y="1373815"/>
                    <a:pt x="2856862" y="1362598"/>
                    <a:pt x="2870696" y="1362598"/>
                  </a:cubicBezTo>
                  <a:cubicBezTo>
                    <a:pt x="2896719" y="1362598"/>
                    <a:pt x="2918404" y="1353999"/>
                    <a:pt x="2935080" y="1337174"/>
                  </a:cubicBezTo>
                  <a:cubicBezTo>
                    <a:pt x="2940464" y="1331715"/>
                    <a:pt x="2944426" y="1326257"/>
                    <a:pt x="2947193" y="1321919"/>
                  </a:cubicBezTo>
                  <a:cubicBezTo>
                    <a:pt x="2944426" y="1317507"/>
                    <a:pt x="2940464" y="1312049"/>
                    <a:pt x="2935080" y="1306590"/>
                  </a:cubicBezTo>
                  <a:cubicBezTo>
                    <a:pt x="2930743" y="1302253"/>
                    <a:pt x="2925956" y="1298290"/>
                    <a:pt x="2920946" y="1295074"/>
                  </a:cubicBezTo>
                  <a:cubicBezTo>
                    <a:pt x="2918629" y="1293579"/>
                    <a:pt x="2916310" y="1292233"/>
                    <a:pt x="2913768" y="1290887"/>
                  </a:cubicBezTo>
                  <a:lnTo>
                    <a:pt x="2910254" y="1289167"/>
                  </a:lnTo>
                  <a:cubicBezTo>
                    <a:pt x="2907112" y="1287821"/>
                    <a:pt x="2904496" y="1286775"/>
                    <a:pt x="2901953" y="1285952"/>
                  </a:cubicBezTo>
                  <a:cubicBezTo>
                    <a:pt x="2892456" y="1282811"/>
                    <a:pt x="2881988" y="1281241"/>
                    <a:pt x="2870771" y="1281241"/>
                  </a:cubicBezTo>
                  <a:cubicBezTo>
                    <a:pt x="2856862" y="1281241"/>
                    <a:pt x="2845646" y="1270024"/>
                    <a:pt x="2845646" y="1256190"/>
                  </a:cubicBezTo>
                  <a:cubicBezTo>
                    <a:pt x="2845646" y="1211548"/>
                    <a:pt x="2820072" y="1189040"/>
                    <a:pt x="2804967" y="1179544"/>
                  </a:cubicBezTo>
                  <a:close/>
                  <a:moveTo>
                    <a:pt x="4583468" y="1144100"/>
                  </a:moveTo>
                  <a:cubicBezTo>
                    <a:pt x="4577186" y="1151577"/>
                    <a:pt x="4571429" y="1159429"/>
                    <a:pt x="4566045" y="1167505"/>
                  </a:cubicBezTo>
                  <a:cubicBezTo>
                    <a:pt x="4565073" y="1169000"/>
                    <a:pt x="4564100" y="1170645"/>
                    <a:pt x="4563128" y="1172216"/>
                  </a:cubicBezTo>
                  <a:cubicBezTo>
                    <a:pt x="4558044" y="1180142"/>
                    <a:pt x="4553332" y="1188292"/>
                    <a:pt x="4549220" y="1196518"/>
                  </a:cubicBezTo>
                  <a:cubicBezTo>
                    <a:pt x="4544958" y="1204968"/>
                    <a:pt x="4536284" y="1210352"/>
                    <a:pt x="4526788" y="1210352"/>
                  </a:cubicBezTo>
                  <a:cubicBezTo>
                    <a:pt x="4524094" y="1210352"/>
                    <a:pt x="4521402" y="1209904"/>
                    <a:pt x="4518860" y="1209081"/>
                  </a:cubicBezTo>
                  <a:cubicBezTo>
                    <a:pt x="4498895" y="1202500"/>
                    <a:pt x="4478331" y="1198164"/>
                    <a:pt x="4457468" y="1196145"/>
                  </a:cubicBezTo>
                  <a:cubicBezTo>
                    <a:pt x="4459488" y="1217082"/>
                    <a:pt x="4463824" y="1237571"/>
                    <a:pt x="4470405" y="1257536"/>
                  </a:cubicBezTo>
                  <a:cubicBezTo>
                    <a:pt x="4474294" y="1269351"/>
                    <a:pt x="4468910" y="1282213"/>
                    <a:pt x="4457768" y="1287821"/>
                  </a:cubicBezTo>
                  <a:cubicBezTo>
                    <a:pt x="4451336" y="1291037"/>
                    <a:pt x="4444906" y="1294551"/>
                    <a:pt x="4438101" y="1298664"/>
                  </a:cubicBezTo>
                  <a:cubicBezTo>
                    <a:pt x="4438026" y="1298739"/>
                    <a:pt x="4437876" y="1298813"/>
                    <a:pt x="4437802" y="1298888"/>
                  </a:cubicBezTo>
                  <a:cubicBezTo>
                    <a:pt x="4431372" y="1302852"/>
                    <a:pt x="4425165" y="1307039"/>
                    <a:pt x="4419482" y="1311077"/>
                  </a:cubicBezTo>
                  <a:cubicBezTo>
                    <a:pt x="4414622" y="1314592"/>
                    <a:pt x="4409910" y="1318256"/>
                    <a:pt x="4405274" y="1322069"/>
                  </a:cubicBezTo>
                  <a:cubicBezTo>
                    <a:pt x="4407068" y="1323490"/>
                    <a:pt x="4408863" y="1324985"/>
                    <a:pt x="4410658" y="1326406"/>
                  </a:cubicBezTo>
                  <a:cubicBezTo>
                    <a:pt x="4414098" y="1329023"/>
                    <a:pt x="4417612" y="1331641"/>
                    <a:pt x="4421276" y="1334257"/>
                  </a:cubicBezTo>
                  <a:cubicBezTo>
                    <a:pt x="4423744" y="1335978"/>
                    <a:pt x="4426212" y="1337772"/>
                    <a:pt x="4428828" y="1339492"/>
                  </a:cubicBezTo>
                  <a:cubicBezTo>
                    <a:pt x="4438176" y="1345624"/>
                    <a:pt x="4447897" y="1351307"/>
                    <a:pt x="4457768" y="1356242"/>
                  </a:cubicBezTo>
                  <a:cubicBezTo>
                    <a:pt x="4468910" y="1361775"/>
                    <a:pt x="4474218" y="1374713"/>
                    <a:pt x="4470330" y="1386527"/>
                  </a:cubicBezTo>
                  <a:cubicBezTo>
                    <a:pt x="4463750" y="1406493"/>
                    <a:pt x="4459412" y="1427131"/>
                    <a:pt x="4457393" y="1447993"/>
                  </a:cubicBezTo>
                  <a:cubicBezTo>
                    <a:pt x="4478182" y="1445975"/>
                    <a:pt x="4498746" y="1441563"/>
                    <a:pt x="4518786" y="1434983"/>
                  </a:cubicBezTo>
                  <a:cubicBezTo>
                    <a:pt x="4521328" y="1434160"/>
                    <a:pt x="4523946" y="1433712"/>
                    <a:pt x="4526638" y="1433712"/>
                  </a:cubicBezTo>
                  <a:cubicBezTo>
                    <a:pt x="4536134" y="1433712"/>
                    <a:pt x="4544883" y="1439021"/>
                    <a:pt x="4549145" y="1447545"/>
                  </a:cubicBezTo>
                  <a:cubicBezTo>
                    <a:pt x="4554230" y="1457640"/>
                    <a:pt x="4559838" y="1467436"/>
                    <a:pt x="4565895" y="1476484"/>
                  </a:cubicBezTo>
                  <a:cubicBezTo>
                    <a:pt x="4571354" y="1484709"/>
                    <a:pt x="4577112" y="1492561"/>
                    <a:pt x="4583319" y="1500039"/>
                  </a:cubicBezTo>
                  <a:cubicBezTo>
                    <a:pt x="4584814" y="1498244"/>
                    <a:pt x="4586309" y="1496450"/>
                    <a:pt x="4587730" y="1494655"/>
                  </a:cubicBezTo>
                  <a:cubicBezTo>
                    <a:pt x="4592142" y="1489047"/>
                    <a:pt x="4596480" y="1482990"/>
                    <a:pt x="4600667" y="1476633"/>
                  </a:cubicBezTo>
                  <a:cubicBezTo>
                    <a:pt x="4606798" y="1467436"/>
                    <a:pt x="4612407" y="1457640"/>
                    <a:pt x="4617492" y="1447545"/>
                  </a:cubicBezTo>
                  <a:cubicBezTo>
                    <a:pt x="4623100" y="1436404"/>
                    <a:pt x="4636036" y="1431020"/>
                    <a:pt x="4647851" y="1434983"/>
                  </a:cubicBezTo>
                  <a:cubicBezTo>
                    <a:pt x="4667891" y="1441638"/>
                    <a:pt x="4688455" y="1445975"/>
                    <a:pt x="4709243" y="1447993"/>
                  </a:cubicBezTo>
                  <a:cubicBezTo>
                    <a:pt x="4707224" y="1427057"/>
                    <a:pt x="4702887" y="1406493"/>
                    <a:pt x="4696232" y="1386527"/>
                  </a:cubicBezTo>
                  <a:cubicBezTo>
                    <a:pt x="4692269" y="1374637"/>
                    <a:pt x="4697653" y="1361775"/>
                    <a:pt x="4709094" y="1356317"/>
                  </a:cubicBezTo>
                  <a:cubicBezTo>
                    <a:pt x="4720609" y="1350559"/>
                    <a:pt x="4731602" y="1344053"/>
                    <a:pt x="4741696" y="1337025"/>
                  </a:cubicBezTo>
                  <a:cubicBezTo>
                    <a:pt x="4746482" y="1333884"/>
                    <a:pt x="4751119" y="1330519"/>
                    <a:pt x="4756278" y="1326481"/>
                  </a:cubicBezTo>
                  <a:cubicBezTo>
                    <a:pt x="4758148" y="1325060"/>
                    <a:pt x="4759792" y="1323565"/>
                    <a:pt x="4761587" y="1322144"/>
                  </a:cubicBezTo>
                  <a:cubicBezTo>
                    <a:pt x="4745436" y="1308759"/>
                    <a:pt x="4727862" y="1297318"/>
                    <a:pt x="4709094" y="1287896"/>
                  </a:cubicBezTo>
                  <a:cubicBezTo>
                    <a:pt x="4697952" y="1282288"/>
                    <a:pt x="4692568" y="1269351"/>
                    <a:pt x="4696531" y="1257536"/>
                  </a:cubicBezTo>
                  <a:cubicBezTo>
                    <a:pt x="4703112" y="1237645"/>
                    <a:pt x="4707448" y="1217157"/>
                    <a:pt x="4709468" y="1196219"/>
                  </a:cubicBezTo>
                  <a:cubicBezTo>
                    <a:pt x="4688604" y="1198238"/>
                    <a:pt x="4667966" y="1202575"/>
                    <a:pt x="4648001" y="1209155"/>
                  </a:cubicBezTo>
                  <a:cubicBezTo>
                    <a:pt x="4636186" y="1213119"/>
                    <a:pt x="4623250" y="1207734"/>
                    <a:pt x="4617716" y="1196593"/>
                  </a:cubicBezTo>
                  <a:cubicBezTo>
                    <a:pt x="4612855" y="1186797"/>
                    <a:pt x="4607172" y="1177002"/>
                    <a:pt x="4600966" y="1167654"/>
                  </a:cubicBezTo>
                  <a:cubicBezTo>
                    <a:pt x="4599096" y="1164813"/>
                    <a:pt x="4597152" y="1162121"/>
                    <a:pt x="4595282" y="1159503"/>
                  </a:cubicBezTo>
                  <a:cubicBezTo>
                    <a:pt x="4592815" y="1156064"/>
                    <a:pt x="4590348" y="1152698"/>
                    <a:pt x="4587880" y="1149558"/>
                  </a:cubicBezTo>
                  <a:cubicBezTo>
                    <a:pt x="4586459" y="1147689"/>
                    <a:pt x="4584964" y="1145894"/>
                    <a:pt x="4583468" y="1144100"/>
                  </a:cubicBezTo>
                  <a:close/>
                  <a:moveTo>
                    <a:pt x="2217368" y="1143950"/>
                  </a:moveTo>
                  <a:cubicBezTo>
                    <a:pt x="2204058" y="1160102"/>
                    <a:pt x="2192542" y="1177749"/>
                    <a:pt x="2183120" y="1196518"/>
                  </a:cubicBezTo>
                  <a:cubicBezTo>
                    <a:pt x="2177512" y="1207660"/>
                    <a:pt x="2164650" y="1212969"/>
                    <a:pt x="2152835" y="1209081"/>
                  </a:cubicBezTo>
                  <a:cubicBezTo>
                    <a:pt x="2132945" y="1202500"/>
                    <a:pt x="2112381" y="1198164"/>
                    <a:pt x="2091443" y="1196145"/>
                  </a:cubicBezTo>
                  <a:cubicBezTo>
                    <a:pt x="2093388" y="1217007"/>
                    <a:pt x="2097724" y="1237571"/>
                    <a:pt x="2104380" y="1257462"/>
                  </a:cubicBezTo>
                  <a:cubicBezTo>
                    <a:pt x="2108343" y="1269276"/>
                    <a:pt x="2102959" y="1282213"/>
                    <a:pt x="2091818" y="1287821"/>
                  </a:cubicBezTo>
                  <a:cubicBezTo>
                    <a:pt x="2085386" y="1290961"/>
                    <a:pt x="2078956" y="1294551"/>
                    <a:pt x="2072151" y="1298664"/>
                  </a:cubicBezTo>
                  <a:cubicBezTo>
                    <a:pt x="2066019" y="1302403"/>
                    <a:pt x="2059738" y="1306590"/>
                    <a:pt x="2053531" y="1311002"/>
                  </a:cubicBezTo>
                  <a:cubicBezTo>
                    <a:pt x="2048746" y="1314442"/>
                    <a:pt x="2043959" y="1318181"/>
                    <a:pt x="2039324" y="1321994"/>
                  </a:cubicBezTo>
                  <a:cubicBezTo>
                    <a:pt x="2041118" y="1323490"/>
                    <a:pt x="2042913" y="1325060"/>
                    <a:pt x="2044782" y="1326481"/>
                  </a:cubicBezTo>
                  <a:cubicBezTo>
                    <a:pt x="2050391" y="1330893"/>
                    <a:pt x="2056447" y="1335230"/>
                    <a:pt x="2062804" y="1339418"/>
                  </a:cubicBezTo>
                  <a:cubicBezTo>
                    <a:pt x="2071927" y="1345549"/>
                    <a:pt x="2081723" y="1351158"/>
                    <a:pt x="2091818" y="1356242"/>
                  </a:cubicBezTo>
                  <a:cubicBezTo>
                    <a:pt x="2102959" y="1361775"/>
                    <a:pt x="2108343" y="1374713"/>
                    <a:pt x="2104455" y="1386527"/>
                  </a:cubicBezTo>
                  <a:cubicBezTo>
                    <a:pt x="2097874" y="1406642"/>
                    <a:pt x="2093537" y="1427206"/>
                    <a:pt x="2091519" y="1447993"/>
                  </a:cubicBezTo>
                  <a:cubicBezTo>
                    <a:pt x="2112306" y="1445975"/>
                    <a:pt x="2132870" y="1441638"/>
                    <a:pt x="2152910" y="1434983"/>
                  </a:cubicBezTo>
                  <a:cubicBezTo>
                    <a:pt x="2155528" y="1434085"/>
                    <a:pt x="2158144" y="1433712"/>
                    <a:pt x="2160762" y="1433712"/>
                  </a:cubicBezTo>
                  <a:cubicBezTo>
                    <a:pt x="2170034" y="1433712"/>
                    <a:pt x="2178858" y="1438871"/>
                    <a:pt x="2183195" y="1447545"/>
                  </a:cubicBezTo>
                  <a:cubicBezTo>
                    <a:pt x="2192692" y="1466389"/>
                    <a:pt x="2204133" y="1484036"/>
                    <a:pt x="2217443" y="1500114"/>
                  </a:cubicBezTo>
                  <a:cubicBezTo>
                    <a:pt x="2230753" y="1483962"/>
                    <a:pt x="2242269" y="1466389"/>
                    <a:pt x="2251691" y="1447545"/>
                  </a:cubicBezTo>
                  <a:cubicBezTo>
                    <a:pt x="2257299" y="1436404"/>
                    <a:pt x="2270236" y="1431020"/>
                    <a:pt x="2282051" y="1434983"/>
                  </a:cubicBezTo>
                  <a:cubicBezTo>
                    <a:pt x="2302016" y="1441638"/>
                    <a:pt x="2322580" y="1445975"/>
                    <a:pt x="2343368" y="1447993"/>
                  </a:cubicBezTo>
                  <a:cubicBezTo>
                    <a:pt x="2341349" y="1426981"/>
                    <a:pt x="2337011" y="1406418"/>
                    <a:pt x="2330431" y="1386527"/>
                  </a:cubicBezTo>
                  <a:cubicBezTo>
                    <a:pt x="2326468" y="1374713"/>
                    <a:pt x="2331852" y="1361775"/>
                    <a:pt x="2342919" y="1356317"/>
                  </a:cubicBezTo>
                  <a:cubicBezTo>
                    <a:pt x="2352790" y="1351382"/>
                    <a:pt x="2362511" y="1345699"/>
                    <a:pt x="2371933" y="1339492"/>
                  </a:cubicBezTo>
                  <a:cubicBezTo>
                    <a:pt x="2375223" y="1337324"/>
                    <a:pt x="2378288" y="1335155"/>
                    <a:pt x="2381279" y="1332986"/>
                  </a:cubicBezTo>
                  <a:cubicBezTo>
                    <a:pt x="2384271" y="1330818"/>
                    <a:pt x="2387187" y="1328650"/>
                    <a:pt x="2389954" y="1326481"/>
                  </a:cubicBezTo>
                  <a:cubicBezTo>
                    <a:pt x="2391824" y="1325060"/>
                    <a:pt x="2393618" y="1323565"/>
                    <a:pt x="2395412" y="1322069"/>
                  </a:cubicBezTo>
                  <a:cubicBezTo>
                    <a:pt x="2379261" y="1308684"/>
                    <a:pt x="2361614" y="1297243"/>
                    <a:pt x="2342919" y="1287821"/>
                  </a:cubicBezTo>
                  <a:cubicBezTo>
                    <a:pt x="2331777" y="1282213"/>
                    <a:pt x="2326468" y="1269351"/>
                    <a:pt x="2330356" y="1257536"/>
                  </a:cubicBezTo>
                  <a:cubicBezTo>
                    <a:pt x="2336937" y="1237571"/>
                    <a:pt x="2341274" y="1217082"/>
                    <a:pt x="2343293" y="1196145"/>
                  </a:cubicBezTo>
                  <a:cubicBezTo>
                    <a:pt x="2322355" y="1198164"/>
                    <a:pt x="2301867" y="1202500"/>
                    <a:pt x="2281901" y="1209081"/>
                  </a:cubicBezTo>
                  <a:cubicBezTo>
                    <a:pt x="2270161" y="1212969"/>
                    <a:pt x="2257225" y="1207660"/>
                    <a:pt x="2251616" y="1196518"/>
                  </a:cubicBezTo>
                  <a:cubicBezTo>
                    <a:pt x="2242269" y="1177749"/>
                    <a:pt x="2230753" y="1160176"/>
                    <a:pt x="2217368" y="1143950"/>
                  </a:cubicBezTo>
                  <a:close/>
                  <a:moveTo>
                    <a:pt x="3400119" y="1143875"/>
                  </a:moveTo>
                  <a:cubicBezTo>
                    <a:pt x="3400044" y="1143950"/>
                    <a:pt x="3399969" y="1144100"/>
                    <a:pt x="3399895" y="1144174"/>
                  </a:cubicBezTo>
                  <a:cubicBezTo>
                    <a:pt x="3396231" y="1148586"/>
                    <a:pt x="3392716" y="1153222"/>
                    <a:pt x="3389201" y="1158008"/>
                  </a:cubicBezTo>
                  <a:cubicBezTo>
                    <a:pt x="3389052" y="1158158"/>
                    <a:pt x="3388978" y="1158232"/>
                    <a:pt x="3388902" y="1158381"/>
                  </a:cubicBezTo>
                  <a:cubicBezTo>
                    <a:pt x="3388828" y="1158456"/>
                    <a:pt x="3388828" y="1158456"/>
                    <a:pt x="3388753" y="1158531"/>
                  </a:cubicBezTo>
                  <a:cubicBezTo>
                    <a:pt x="3384939" y="1163915"/>
                    <a:pt x="3380752" y="1170197"/>
                    <a:pt x="3376639" y="1176852"/>
                  </a:cubicBezTo>
                  <a:cubicBezTo>
                    <a:pt x="3372601" y="1183582"/>
                    <a:pt x="3369086" y="1190012"/>
                    <a:pt x="3365871" y="1196368"/>
                  </a:cubicBezTo>
                  <a:cubicBezTo>
                    <a:pt x="3360338" y="1207585"/>
                    <a:pt x="3347401" y="1212895"/>
                    <a:pt x="3335586" y="1209006"/>
                  </a:cubicBezTo>
                  <a:cubicBezTo>
                    <a:pt x="3315695" y="1202426"/>
                    <a:pt x="3295132" y="1198088"/>
                    <a:pt x="3274194" y="1196070"/>
                  </a:cubicBezTo>
                  <a:cubicBezTo>
                    <a:pt x="3276138" y="1216932"/>
                    <a:pt x="3280476" y="1237496"/>
                    <a:pt x="3287131" y="1257387"/>
                  </a:cubicBezTo>
                  <a:cubicBezTo>
                    <a:pt x="3291094" y="1269127"/>
                    <a:pt x="3285784" y="1282063"/>
                    <a:pt x="3274643" y="1287672"/>
                  </a:cubicBezTo>
                  <a:cubicBezTo>
                    <a:pt x="3267988" y="1291037"/>
                    <a:pt x="3261333" y="1294701"/>
                    <a:pt x="3254902" y="1298589"/>
                  </a:cubicBezTo>
                  <a:cubicBezTo>
                    <a:pt x="3254827" y="1298664"/>
                    <a:pt x="3254677" y="1298739"/>
                    <a:pt x="3254602" y="1298813"/>
                  </a:cubicBezTo>
                  <a:cubicBezTo>
                    <a:pt x="3248620" y="1302552"/>
                    <a:pt x="3242414" y="1306665"/>
                    <a:pt x="3236357" y="1311002"/>
                  </a:cubicBezTo>
                  <a:cubicBezTo>
                    <a:pt x="3231571" y="1314516"/>
                    <a:pt x="3226785" y="1318181"/>
                    <a:pt x="3222149" y="1321994"/>
                  </a:cubicBezTo>
                  <a:cubicBezTo>
                    <a:pt x="3223944" y="1323490"/>
                    <a:pt x="3225739" y="1324985"/>
                    <a:pt x="3227608" y="1326481"/>
                  </a:cubicBezTo>
                  <a:cubicBezTo>
                    <a:pt x="3228580" y="1327229"/>
                    <a:pt x="3229477" y="1327902"/>
                    <a:pt x="3230449" y="1328574"/>
                  </a:cubicBezTo>
                  <a:cubicBezTo>
                    <a:pt x="3230898" y="1328799"/>
                    <a:pt x="3231272" y="1329098"/>
                    <a:pt x="3231646" y="1329397"/>
                  </a:cubicBezTo>
                  <a:cubicBezTo>
                    <a:pt x="3235684" y="1332538"/>
                    <a:pt x="3240320" y="1335828"/>
                    <a:pt x="3245629" y="1339342"/>
                  </a:cubicBezTo>
                  <a:cubicBezTo>
                    <a:pt x="3254752" y="1345474"/>
                    <a:pt x="3264548" y="1351083"/>
                    <a:pt x="3274643" y="1356168"/>
                  </a:cubicBezTo>
                  <a:cubicBezTo>
                    <a:pt x="3285784" y="1361701"/>
                    <a:pt x="3291094" y="1374637"/>
                    <a:pt x="3287205" y="1386452"/>
                  </a:cubicBezTo>
                  <a:cubicBezTo>
                    <a:pt x="3280625" y="1406567"/>
                    <a:pt x="3276288" y="1427131"/>
                    <a:pt x="3274269" y="1447919"/>
                  </a:cubicBezTo>
                  <a:cubicBezTo>
                    <a:pt x="3295056" y="1445900"/>
                    <a:pt x="3315620" y="1441563"/>
                    <a:pt x="3335661" y="1434908"/>
                  </a:cubicBezTo>
                  <a:cubicBezTo>
                    <a:pt x="3338278" y="1434011"/>
                    <a:pt x="3340896" y="1433637"/>
                    <a:pt x="3343512" y="1433637"/>
                  </a:cubicBezTo>
                  <a:cubicBezTo>
                    <a:pt x="3352784" y="1433637"/>
                    <a:pt x="3361609" y="1438871"/>
                    <a:pt x="3365946" y="1447545"/>
                  </a:cubicBezTo>
                  <a:cubicBezTo>
                    <a:pt x="3369161" y="1453901"/>
                    <a:pt x="3372676" y="1460332"/>
                    <a:pt x="3376789" y="1467137"/>
                  </a:cubicBezTo>
                  <a:cubicBezTo>
                    <a:pt x="3380602" y="1473343"/>
                    <a:pt x="3384789" y="1479624"/>
                    <a:pt x="3389127" y="1485682"/>
                  </a:cubicBezTo>
                  <a:cubicBezTo>
                    <a:pt x="3389276" y="1485981"/>
                    <a:pt x="3389500" y="1486205"/>
                    <a:pt x="3389650" y="1486429"/>
                  </a:cubicBezTo>
                  <a:cubicBezTo>
                    <a:pt x="3391669" y="1489196"/>
                    <a:pt x="3393688" y="1491888"/>
                    <a:pt x="3395707" y="1494505"/>
                  </a:cubicBezTo>
                  <a:cubicBezTo>
                    <a:pt x="3396081" y="1495029"/>
                    <a:pt x="3396530" y="1495477"/>
                    <a:pt x="3396904" y="1496001"/>
                  </a:cubicBezTo>
                  <a:cubicBezTo>
                    <a:pt x="3398026" y="1497422"/>
                    <a:pt x="3399146" y="1498767"/>
                    <a:pt x="3400268" y="1500114"/>
                  </a:cubicBezTo>
                  <a:cubicBezTo>
                    <a:pt x="3413579" y="1484036"/>
                    <a:pt x="3425020" y="1466389"/>
                    <a:pt x="3434517" y="1447545"/>
                  </a:cubicBezTo>
                  <a:cubicBezTo>
                    <a:pt x="3440125" y="1436404"/>
                    <a:pt x="3453062" y="1431094"/>
                    <a:pt x="3464876" y="1434983"/>
                  </a:cubicBezTo>
                  <a:cubicBezTo>
                    <a:pt x="3484916" y="1441638"/>
                    <a:pt x="3505480" y="1445975"/>
                    <a:pt x="3526268" y="1447993"/>
                  </a:cubicBezTo>
                  <a:cubicBezTo>
                    <a:pt x="3524324" y="1427057"/>
                    <a:pt x="3519987" y="1406493"/>
                    <a:pt x="3513332" y="1386527"/>
                  </a:cubicBezTo>
                  <a:cubicBezTo>
                    <a:pt x="3509368" y="1374713"/>
                    <a:pt x="3514752" y="1361775"/>
                    <a:pt x="3525745" y="1356168"/>
                  </a:cubicBezTo>
                  <a:cubicBezTo>
                    <a:pt x="3535914" y="1351083"/>
                    <a:pt x="3545635" y="1345474"/>
                    <a:pt x="3554683" y="1339418"/>
                  </a:cubicBezTo>
                  <a:cubicBezTo>
                    <a:pt x="3561114" y="1335155"/>
                    <a:pt x="3567171" y="1330818"/>
                    <a:pt x="3572780" y="1326406"/>
                  </a:cubicBezTo>
                  <a:cubicBezTo>
                    <a:pt x="3574649" y="1324985"/>
                    <a:pt x="3576443" y="1323490"/>
                    <a:pt x="3578238" y="1321994"/>
                  </a:cubicBezTo>
                  <a:cubicBezTo>
                    <a:pt x="3562086" y="1308684"/>
                    <a:pt x="3544514" y="1297168"/>
                    <a:pt x="3525670" y="1287746"/>
                  </a:cubicBezTo>
                  <a:cubicBezTo>
                    <a:pt x="3514528" y="1282138"/>
                    <a:pt x="3509218" y="1269276"/>
                    <a:pt x="3513107" y="1257462"/>
                  </a:cubicBezTo>
                  <a:cubicBezTo>
                    <a:pt x="3519763" y="1237422"/>
                    <a:pt x="3524025" y="1216858"/>
                    <a:pt x="3526044" y="1196070"/>
                  </a:cubicBezTo>
                  <a:cubicBezTo>
                    <a:pt x="3505181" y="1198088"/>
                    <a:pt x="3484617" y="1202426"/>
                    <a:pt x="3464652" y="1209006"/>
                  </a:cubicBezTo>
                  <a:cubicBezTo>
                    <a:pt x="3452837" y="1212895"/>
                    <a:pt x="3439975" y="1207585"/>
                    <a:pt x="3434367" y="1196444"/>
                  </a:cubicBezTo>
                  <a:cubicBezTo>
                    <a:pt x="3424945" y="1177600"/>
                    <a:pt x="3413429" y="1160027"/>
                    <a:pt x="3400119" y="1143875"/>
                  </a:cubicBezTo>
                  <a:close/>
                  <a:moveTo>
                    <a:pt x="1034617" y="1143875"/>
                  </a:moveTo>
                  <a:cubicBezTo>
                    <a:pt x="1021158" y="1160102"/>
                    <a:pt x="1009717" y="1177674"/>
                    <a:pt x="1000370" y="1196368"/>
                  </a:cubicBezTo>
                  <a:cubicBezTo>
                    <a:pt x="994836" y="1207511"/>
                    <a:pt x="981900" y="1212895"/>
                    <a:pt x="970084" y="1209006"/>
                  </a:cubicBezTo>
                  <a:cubicBezTo>
                    <a:pt x="950120" y="1202426"/>
                    <a:pt x="929481" y="1198088"/>
                    <a:pt x="908618" y="1196070"/>
                  </a:cubicBezTo>
                  <a:cubicBezTo>
                    <a:pt x="910562" y="1216932"/>
                    <a:pt x="914899" y="1237496"/>
                    <a:pt x="921554" y="1257387"/>
                  </a:cubicBezTo>
                  <a:cubicBezTo>
                    <a:pt x="925517" y="1269202"/>
                    <a:pt x="920133" y="1282138"/>
                    <a:pt x="908992" y="1287746"/>
                  </a:cubicBezTo>
                  <a:cubicBezTo>
                    <a:pt x="902636" y="1290887"/>
                    <a:pt x="896205" y="1294476"/>
                    <a:pt x="889325" y="1298589"/>
                  </a:cubicBezTo>
                  <a:cubicBezTo>
                    <a:pt x="889176" y="1298664"/>
                    <a:pt x="889101" y="1298739"/>
                    <a:pt x="888951" y="1298813"/>
                  </a:cubicBezTo>
                  <a:cubicBezTo>
                    <a:pt x="882521" y="1302776"/>
                    <a:pt x="876314" y="1306889"/>
                    <a:pt x="870780" y="1310927"/>
                  </a:cubicBezTo>
                  <a:cubicBezTo>
                    <a:pt x="865845" y="1314442"/>
                    <a:pt x="861060" y="1318181"/>
                    <a:pt x="856423" y="1321994"/>
                  </a:cubicBezTo>
                  <a:cubicBezTo>
                    <a:pt x="858218" y="1323415"/>
                    <a:pt x="860012" y="1324911"/>
                    <a:pt x="861807" y="1326331"/>
                  </a:cubicBezTo>
                  <a:cubicBezTo>
                    <a:pt x="867416" y="1330744"/>
                    <a:pt x="873323" y="1335006"/>
                    <a:pt x="879978" y="1339418"/>
                  </a:cubicBezTo>
                  <a:cubicBezTo>
                    <a:pt x="889325" y="1345624"/>
                    <a:pt x="899121" y="1351307"/>
                    <a:pt x="908917" y="1356168"/>
                  </a:cubicBezTo>
                  <a:cubicBezTo>
                    <a:pt x="920133" y="1361701"/>
                    <a:pt x="925517" y="1374637"/>
                    <a:pt x="921554" y="1386527"/>
                  </a:cubicBezTo>
                  <a:cubicBezTo>
                    <a:pt x="914899" y="1406418"/>
                    <a:pt x="910562" y="1426981"/>
                    <a:pt x="908543" y="1447919"/>
                  </a:cubicBezTo>
                  <a:cubicBezTo>
                    <a:pt x="929406" y="1445900"/>
                    <a:pt x="949970" y="1441563"/>
                    <a:pt x="970010" y="1434908"/>
                  </a:cubicBezTo>
                  <a:cubicBezTo>
                    <a:pt x="972627" y="1434011"/>
                    <a:pt x="975245" y="1433637"/>
                    <a:pt x="977861" y="1433637"/>
                  </a:cubicBezTo>
                  <a:cubicBezTo>
                    <a:pt x="987134" y="1433637"/>
                    <a:pt x="995958" y="1438871"/>
                    <a:pt x="1000294" y="1447545"/>
                  </a:cubicBezTo>
                  <a:cubicBezTo>
                    <a:pt x="1009717" y="1466389"/>
                    <a:pt x="1021158" y="1483962"/>
                    <a:pt x="1034543" y="1500114"/>
                  </a:cubicBezTo>
                  <a:cubicBezTo>
                    <a:pt x="1047853" y="1483887"/>
                    <a:pt x="1059369" y="1466314"/>
                    <a:pt x="1068716" y="1447545"/>
                  </a:cubicBezTo>
                  <a:cubicBezTo>
                    <a:pt x="1074324" y="1436404"/>
                    <a:pt x="1087261" y="1431094"/>
                    <a:pt x="1099076" y="1434983"/>
                  </a:cubicBezTo>
                  <a:cubicBezTo>
                    <a:pt x="1119116" y="1441638"/>
                    <a:pt x="1139679" y="1445975"/>
                    <a:pt x="1160468" y="1447993"/>
                  </a:cubicBezTo>
                  <a:cubicBezTo>
                    <a:pt x="1158448" y="1427057"/>
                    <a:pt x="1154112" y="1406493"/>
                    <a:pt x="1147456" y="1386527"/>
                  </a:cubicBezTo>
                  <a:cubicBezTo>
                    <a:pt x="1143493" y="1374637"/>
                    <a:pt x="1148877" y="1361701"/>
                    <a:pt x="1160318" y="1356168"/>
                  </a:cubicBezTo>
                  <a:cubicBezTo>
                    <a:pt x="1170114" y="1351307"/>
                    <a:pt x="1179835" y="1345699"/>
                    <a:pt x="1189257" y="1339418"/>
                  </a:cubicBezTo>
                  <a:cubicBezTo>
                    <a:pt x="1195837" y="1335006"/>
                    <a:pt x="1201745" y="1330744"/>
                    <a:pt x="1207278" y="1326406"/>
                  </a:cubicBezTo>
                  <a:cubicBezTo>
                    <a:pt x="1209072" y="1324985"/>
                    <a:pt x="1210942" y="1323490"/>
                    <a:pt x="1212737" y="1321994"/>
                  </a:cubicBezTo>
                  <a:cubicBezTo>
                    <a:pt x="1196510" y="1308609"/>
                    <a:pt x="1178938" y="1297168"/>
                    <a:pt x="1160168" y="1287746"/>
                  </a:cubicBezTo>
                  <a:cubicBezTo>
                    <a:pt x="1149027" y="1282138"/>
                    <a:pt x="1143642" y="1269202"/>
                    <a:pt x="1147606" y="1257387"/>
                  </a:cubicBezTo>
                  <a:cubicBezTo>
                    <a:pt x="1154186" y="1237496"/>
                    <a:pt x="1158523" y="1217007"/>
                    <a:pt x="1160542" y="1196070"/>
                  </a:cubicBezTo>
                  <a:cubicBezTo>
                    <a:pt x="1139679" y="1198088"/>
                    <a:pt x="1119041" y="1202426"/>
                    <a:pt x="1099076" y="1209006"/>
                  </a:cubicBezTo>
                  <a:cubicBezTo>
                    <a:pt x="1087261" y="1212895"/>
                    <a:pt x="1074399" y="1207511"/>
                    <a:pt x="1068790" y="1196368"/>
                  </a:cubicBezTo>
                  <a:cubicBezTo>
                    <a:pt x="1059443" y="1177674"/>
                    <a:pt x="1048003" y="1160102"/>
                    <a:pt x="1034617" y="1143875"/>
                  </a:cubicBezTo>
                  <a:close/>
                  <a:moveTo>
                    <a:pt x="5766144" y="1143726"/>
                  </a:moveTo>
                  <a:cubicBezTo>
                    <a:pt x="5752834" y="1159877"/>
                    <a:pt x="5741318" y="1177524"/>
                    <a:pt x="5731896" y="1196294"/>
                  </a:cubicBezTo>
                  <a:cubicBezTo>
                    <a:pt x="5726288" y="1207435"/>
                    <a:pt x="5713426" y="1212745"/>
                    <a:pt x="5701611" y="1208856"/>
                  </a:cubicBezTo>
                  <a:cubicBezTo>
                    <a:pt x="5681646" y="1202276"/>
                    <a:pt x="5661008" y="1197939"/>
                    <a:pt x="5640144" y="1195920"/>
                  </a:cubicBezTo>
                  <a:cubicBezTo>
                    <a:pt x="5642088" y="1216858"/>
                    <a:pt x="5646426" y="1237346"/>
                    <a:pt x="5653081" y="1257237"/>
                  </a:cubicBezTo>
                  <a:cubicBezTo>
                    <a:pt x="5657044" y="1269052"/>
                    <a:pt x="5651660" y="1281989"/>
                    <a:pt x="5640518" y="1287597"/>
                  </a:cubicBezTo>
                  <a:cubicBezTo>
                    <a:pt x="5634087" y="1290812"/>
                    <a:pt x="5627731" y="1294327"/>
                    <a:pt x="5620927" y="1298439"/>
                  </a:cubicBezTo>
                  <a:cubicBezTo>
                    <a:pt x="5620552" y="1298664"/>
                    <a:pt x="5620254" y="1298888"/>
                    <a:pt x="5619880" y="1299113"/>
                  </a:cubicBezTo>
                  <a:cubicBezTo>
                    <a:pt x="5617188" y="1300833"/>
                    <a:pt x="5614346" y="1302627"/>
                    <a:pt x="5611580" y="1304497"/>
                  </a:cubicBezTo>
                  <a:cubicBezTo>
                    <a:pt x="5611206" y="1304796"/>
                    <a:pt x="5610756" y="1305095"/>
                    <a:pt x="5610308" y="1305319"/>
                  </a:cubicBezTo>
                  <a:cubicBezTo>
                    <a:pt x="5610009" y="1305543"/>
                    <a:pt x="5609636" y="1305768"/>
                    <a:pt x="5609262" y="1306067"/>
                  </a:cubicBezTo>
                  <a:cubicBezTo>
                    <a:pt x="5601858" y="1311077"/>
                    <a:pt x="5594829" y="1316386"/>
                    <a:pt x="5588100" y="1321919"/>
                  </a:cubicBezTo>
                  <a:cubicBezTo>
                    <a:pt x="5589819" y="1323415"/>
                    <a:pt x="5591614" y="1324911"/>
                    <a:pt x="5593484" y="1326331"/>
                  </a:cubicBezTo>
                  <a:cubicBezTo>
                    <a:pt x="5596250" y="1328574"/>
                    <a:pt x="5599166" y="1330744"/>
                    <a:pt x="5602083" y="1332837"/>
                  </a:cubicBezTo>
                  <a:cubicBezTo>
                    <a:pt x="5602232" y="1332912"/>
                    <a:pt x="5602307" y="1332986"/>
                    <a:pt x="5602382" y="1333061"/>
                  </a:cubicBezTo>
                  <a:cubicBezTo>
                    <a:pt x="5602606" y="1333211"/>
                    <a:pt x="5602755" y="1333286"/>
                    <a:pt x="5602980" y="1333436"/>
                  </a:cubicBezTo>
                  <a:cubicBezTo>
                    <a:pt x="5603354" y="1333809"/>
                    <a:pt x="5603802" y="1334108"/>
                    <a:pt x="5604252" y="1334407"/>
                  </a:cubicBezTo>
                  <a:cubicBezTo>
                    <a:pt x="5604626" y="1334632"/>
                    <a:pt x="5604999" y="1334856"/>
                    <a:pt x="5605298" y="1335080"/>
                  </a:cubicBezTo>
                  <a:cubicBezTo>
                    <a:pt x="5616142" y="1342782"/>
                    <a:pt x="5628030" y="1349887"/>
                    <a:pt x="5640518" y="1356168"/>
                  </a:cubicBezTo>
                  <a:cubicBezTo>
                    <a:pt x="5651660" y="1361775"/>
                    <a:pt x="5657044" y="1374713"/>
                    <a:pt x="5653081" y="1386527"/>
                  </a:cubicBezTo>
                  <a:cubicBezTo>
                    <a:pt x="5646426" y="1406418"/>
                    <a:pt x="5642088" y="1426981"/>
                    <a:pt x="5640070" y="1447919"/>
                  </a:cubicBezTo>
                  <a:cubicBezTo>
                    <a:pt x="5660858" y="1445900"/>
                    <a:pt x="5681496" y="1441563"/>
                    <a:pt x="5701536" y="1434908"/>
                  </a:cubicBezTo>
                  <a:cubicBezTo>
                    <a:pt x="5704154" y="1434011"/>
                    <a:pt x="5706772" y="1433637"/>
                    <a:pt x="5709388" y="1433637"/>
                  </a:cubicBezTo>
                  <a:cubicBezTo>
                    <a:pt x="5718660" y="1433637"/>
                    <a:pt x="5727484" y="1438796"/>
                    <a:pt x="5731821" y="1447471"/>
                  </a:cubicBezTo>
                  <a:cubicBezTo>
                    <a:pt x="5741318" y="1466314"/>
                    <a:pt x="5752760" y="1483962"/>
                    <a:pt x="5766070" y="1500039"/>
                  </a:cubicBezTo>
                  <a:cubicBezTo>
                    <a:pt x="5779454" y="1483887"/>
                    <a:pt x="5790896" y="1466314"/>
                    <a:pt x="5800392" y="1447471"/>
                  </a:cubicBezTo>
                  <a:cubicBezTo>
                    <a:pt x="5806000" y="1436329"/>
                    <a:pt x="5818937" y="1430945"/>
                    <a:pt x="5830752" y="1434908"/>
                  </a:cubicBezTo>
                  <a:cubicBezTo>
                    <a:pt x="5850717" y="1441563"/>
                    <a:pt x="5871206" y="1445900"/>
                    <a:pt x="5891994" y="1447919"/>
                  </a:cubicBezTo>
                  <a:cubicBezTo>
                    <a:pt x="5891770" y="1445676"/>
                    <a:pt x="5891620" y="1443358"/>
                    <a:pt x="5891320" y="1441039"/>
                  </a:cubicBezTo>
                  <a:cubicBezTo>
                    <a:pt x="5889526" y="1426234"/>
                    <a:pt x="5886535" y="1411578"/>
                    <a:pt x="5882498" y="1397295"/>
                  </a:cubicBezTo>
                  <a:lnTo>
                    <a:pt x="5882198" y="1396398"/>
                  </a:lnTo>
                  <a:cubicBezTo>
                    <a:pt x="5881152" y="1393107"/>
                    <a:pt x="5880179" y="1389743"/>
                    <a:pt x="5879057" y="1386378"/>
                  </a:cubicBezTo>
                  <a:cubicBezTo>
                    <a:pt x="5878759" y="1385555"/>
                    <a:pt x="5878684" y="1384658"/>
                    <a:pt x="5878534" y="1383835"/>
                  </a:cubicBezTo>
                  <a:cubicBezTo>
                    <a:pt x="5878384" y="1383088"/>
                    <a:pt x="5878160" y="1382339"/>
                    <a:pt x="5878085" y="1381592"/>
                  </a:cubicBezTo>
                  <a:cubicBezTo>
                    <a:pt x="5878010" y="1380619"/>
                    <a:pt x="5877936" y="1379647"/>
                    <a:pt x="5878160" y="1378451"/>
                  </a:cubicBezTo>
                  <a:cubicBezTo>
                    <a:pt x="5878160" y="1377704"/>
                    <a:pt x="5878160" y="1376955"/>
                    <a:pt x="5878235" y="1376208"/>
                  </a:cubicBezTo>
                  <a:cubicBezTo>
                    <a:pt x="5878310" y="1375235"/>
                    <a:pt x="5878384" y="1374338"/>
                    <a:pt x="5878609" y="1373366"/>
                  </a:cubicBezTo>
                  <a:cubicBezTo>
                    <a:pt x="5878759" y="1372619"/>
                    <a:pt x="5878982" y="1371871"/>
                    <a:pt x="5879207" y="1371123"/>
                  </a:cubicBezTo>
                  <a:cubicBezTo>
                    <a:pt x="5879656" y="1369702"/>
                    <a:pt x="5880179" y="1368356"/>
                    <a:pt x="5880852" y="1367010"/>
                  </a:cubicBezTo>
                  <a:cubicBezTo>
                    <a:pt x="5881301" y="1366113"/>
                    <a:pt x="5881750" y="1365290"/>
                    <a:pt x="5882273" y="1364467"/>
                  </a:cubicBezTo>
                  <a:cubicBezTo>
                    <a:pt x="5882422" y="1364244"/>
                    <a:pt x="5882498" y="1363945"/>
                    <a:pt x="5882721" y="1363646"/>
                  </a:cubicBezTo>
                  <a:cubicBezTo>
                    <a:pt x="5883096" y="1363196"/>
                    <a:pt x="5883469" y="1362897"/>
                    <a:pt x="5883843" y="1362449"/>
                  </a:cubicBezTo>
                  <a:cubicBezTo>
                    <a:pt x="5884442" y="1361775"/>
                    <a:pt x="5885040" y="1361103"/>
                    <a:pt x="5885713" y="1360430"/>
                  </a:cubicBezTo>
                  <a:cubicBezTo>
                    <a:pt x="5886311" y="1359832"/>
                    <a:pt x="5886908" y="1359308"/>
                    <a:pt x="5887582" y="1358784"/>
                  </a:cubicBezTo>
                  <a:cubicBezTo>
                    <a:pt x="5888405" y="1358112"/>
                    <a:pt x="5889302" y="1357513"/>
                    <a:pt x="5890199" y="1356990"/>
                  </a:cubicBezTo>
                  <a:cubicBezTo>
                    <a:pt x="5890798" y="1356616"/>
                    <a:pt x="5891396" y="1356168"/>
                    <a:pt x="5891994" y="1355869"/>
                  </a:cubicBezTo>
                  <a:cubicBezTo>
                    <a:pt x="5901790" y="1350933"/>
                    <a:pt x="5911586" y="1345325"/>
                    <a:pt x="5920933" y="1339119"/>
                  </a:cubicBezTo>
                  <a:cubicBezTo>
                    <a:pt x="5921008" y="1339119"/>
                    <a:pt x="5921082" y="1339043"/>
                    <a:pt x="5921082" y="1339043"/>
                  </a:cubicBezTo>
                  <a:cubicBezTo>
                    <a:pt x="5924074" y="1337099"/>
                    <a:pt x="5926990" y="1335080"/>
                    <a:pt x="5929831" y="1332986"/>
                  </a:cubicBezTo>
                  <a:cubicBezTo>
                    <a:pt x="5930354" y="1332538"/>
                    <a:pt x="5930878" y="1332164"/>
                    <a:pt x="5931476" y="1331790"/>
                  </a:cubicBezTo>
                  <a:cubicBezTo>
                    <a:pt x="5933944" y="1329995"/>
                    <a:pt x="5936412" y="1328052"/>
                    <a:pt x="5938879" y="1326182"/>
                  </a:cubicBezTo>
                  <a:cubicBezTo>
                    <a:pt x="5939104" y="1326107"/>
                    <a:pt x="5939252" y="1325958"/>
                    <a:pt x="5939402" y="1325808"/>
                  </a:cubicBezTo>
                  <a:cubicBezTo>
                    <a:pt x="5941048" y="1324462"/>
                    <a:pt x="5942768" y="1323041"/>
                    <a:pt x="5944413" y="1321695"/>
                  </a:cubicBezTo>
                  <a:cubicBezTo>
                    <a:pt x="5928186" y="1308310"/>
                    <a:pt x="5910614" y="1296869"/>
                    <a:pt x="5891920" y="1287447"/>
                  </a:cubicBezTo>
                  <a:cubicBezTo>
                    <a:pt x="5891844" y="1287447"/>
                    <a:pt x="5891844" y="1287447"/>
                    <a:pt x="5891844" y="1287447"/>
                  </a:cubicBezTo>
                  <a:cubicBezTo>
                    <a:pt x="5891620" y="1287297"/>
                    <a:pt x="5891396" y="1287148"/>
                    <a:pt x="5891172" y="1286998"/>
                  </a:cubicBezTo>
                  <a:cubicBezTo>
                    <a:pt x="5889825" y="1286251"/>
                    <a:pt x="5888554" y="1285428"/>
                    <a:pt x="5887432" y="1284531"/>
                  </a:cubicBezTo>
                  <a:cubicBezTo>
                    <a:pt x="5886908" y="1284157"/>
                    <a:pt x="5886460" y="1283708"/>
                    <a:pt x="5886012" y="1283260"/>
                  </a:cubicBezTo>
                  <a:cubicBezTo>
                    <a:pt x="5885114" y="1282437"/>
                    <a:pt x="5884366" y="1281614"/>
                    <a:pt x="5883619" y="1280717"/>
                  </a:cubicBezTo>
                  <a:cubicBezTo>
                    <a:pt x="5883394" y="1280419"/>
                    <a:pt x="5883021" y="1280194"/>
                    <a:pt x="5882796" y="1279820"/>
                  </a:cubicBezTo>
                  <a:cubicBezTo>
                    <a:pt x="5882647" y="1279596"/>
                    <a:pt x="5882572" y="1279371"/>
                    <a:pt x="5882422" y="1279147"/>
                  </a:cubicBezTo>
                  <a:cubicBezTo>
                    <a:pt x="5881674" y="1277950"/>
                    <a:pt x="5881002" y="1276754"/>
                    <a:pt x="5880404" y="1275483"/>
                  </a:cubicBezTo>
                  <a:cubicBezTo>
                    <a:pt x="5880104" y="1274660"/>
                    <a:pt x="5879806" y="1273913"/>
                    <a:pt x="5879506" y="1273090"/>
                  </a:cubicBezTo>
                  <a:cubicBezTo>
                    <a:pt x="5879132" y="1272043"/>
                    <a:pt x="5878834" y="1270996"/>
                    <a:pt x="5878609" y="1269949"/>
                  </a:cubicBezTo>
                  <a:cubicBezTo>
                    <a:pt x="5878384" y="1269127"/>
                    <a:pt x="5878310" y="1268304"/>
                    <a:pt x="5878235" y="1267407"/>
                  </a:cubicBezTo>
                  <a:cubicBezTo>
                    <a:pt x="5878160" y="1266584"/>
                    <a:pt x="5878160" y="1265687"/>
                    <a:pt x="5878160" y="1264864"/>
                  </a:cubicBezTo>
                  <a:cubicBezTo>
                    <a:pt x="5878160" y="1263892"/>
                    <a:pt x="5878160" y="1262995"/>
                    <a:pt x="5878310" y="1262098"/>
                  </a:cubicBezTo>
                  <a:cubicBezTo>
                    <a:pt x="5878384" y="1261350"/>
                    <a:pt x="5878609" y="1260528"/>
                    <a:pt x="5878759" y="1259705"/>
                  </a:cubicBezTo>
                  <a:cubicBezTo>
                    <a:pt x="5878908" y="1258957"/>
                    <a:pt x="5878908" y="1258135"/>
                    <a:pt x="5879207" y="1257312"/>
                  </a:cubicBezTo>
                  <a:cubicBezTo>
                    <a:pt x="5880254" y="1254022"/>
                    <a:pt x="5881301" y="1250657"/>
                    <a:pt x="5882348" y="1247292"/>
                  </a:cubicBezTo>
                  <a:lnTo>
                    <a:pt x="5882572" y="1246544"/>
                  </a:lnTo>
                  <a:cubicBezTo>
                    <a:pt x="5886610" y="1232337"/>
                    <a:pt x="5889602" y="1217680"/>
                    <a:pt x="5891396" y="1202874"/>
                  </a:cubicBezTo>
                  <a:cubicBezTo>
                    <a:pt x="5891396" y="1202799"/>
                    <a:pt x="5891396" y="1202725"/>
                    <a:pt x="5891396" y="1202650"/>
                  </a:cubicBezTo>
                  <a:cubicBezTo>
                    <a:pt x="5891695" y="1200332"/>
                    <a:pt x="5891844" y="1198164"/>
                    <a:pt x="5892069" y="1195920"/>
                  </a:cubicBezTo>
                  <a:cubicBezTo>
                    <a:pt x="5871206" y="1197939"/>
                    <a:pt x="5850642" y="1202276"/>
                    <a:pt x="5830752" y="1208856"/>
                  </a:cubicBezTo>
                  <a:cubicBezTo>
                    <a:pt x="5818937" y="1212745"/>
                    <a:pt x="5806074" y="1207435"/>
                    <a:pt x="5800466" y="1196294"/>
                  </a:cubicBezTo>
                  <a:cubicBezTo>
                    <a:pt x="5791044" y="1177524"/>
                    <a:pt x="5779530" y="1159952"/>
                    <a:pt x="5766144" y="1143726"/>
                  </a:cubicBezTo>
                  <a:close/>
                  <a:moveTo>
                    <a:pt x="4690100" y="1063938"/>
                  </a:moveTo>
                  <a:cubicBezTo>
                    <a:pt x="4664228" y="1074930"/>
                    <a:pt x="4640074" y="1089811"/>
                    <a:pt x="4618688" y="1107982"/>
                  </a:cubicBezTo>
                  <a:cubicBezTo>
                    <a:pt x="4621604" y="1111496"/>
                    <a:pt x="4624446" y="1114936"/>
                    <a:pt x="4627138" y="1118376"/>
                  </a:cubicBezTo>
                  <a:cubicBezTo>
                    <a:pt x="4632222" y="1124807"/>
                    <a:pt x="4637458" y="1131985"/>
                    <a:pt x="4642467" y="1139538"/>
                  </a:cubicBezTo>
                  <a:cubicBezTo>
                    <a:pt x="4645907" y="1144772"/>
                    <a:pt x="4649122" y="1150006"/>
                    <a:pt x="4652263" y="1155316"/>
                  </a:cubicBezTo>
                  <a:cubicBezTo>
                    <a:pt x="4671032" y="1150455"/>
                    <a:pt x="4690175" y="1147314"/>
                    <a:pt x="4709468" y="1145744"/>
                  </a:cubicBezTo>
                  <a:cubicBezTo>
                    <a:pt x="4707074" y="1117628"/>
                    <a:pt x="4700570" y="1089961"/>
                    <a:pt x="4690100" y="1063938"/>
                  </a:cubicBezTo>
                  <a:close/>
                  <a:moveTo>
                    <a:pt x="4476312" y="1063938"/>
                  </a:moveTo>
                  <a:cubicBezTo>
                    <a:pt x="4465844" y="1089961"/>
                    <a:pt x="4459338" y="1117628"/>
                    <a:pt x="4456945" y="1145744"/>
                  </a:cubicBezTo>
                  <a:cubicBezTo>
                    <a:pt x="4476238" y="1147314"/>
                    <a:pt x="4495381" y="1150381"/>
                    <a:pt x="4514150" y="1155316"/>
                  </a:cubicBezTo>
                  <a:cubicBezTo>
                    <a:pt x="4517290" y="1150006"/>
                    <a:pt x="4520505" y="1144772"/>
                    <a:pt x="4523946" y="1139613"/>
                  </a:cubicBezTo>
                  <a:cubicBezTo>
                    <a:pt x="4531273" y="1128621"/>
                    <a:pt x="4539274" y="1118152"/>
                    <a:pt x="4547874" y="1108057"/>
                  </a:cubicBezTo>
                  <a:cubicBezTo>
                    <a:pt x="4526338" y="1089886"/>
                    <a:pt x="4502185" y="1074930"/>
                    <a:pt x="4476312" y="1063938"/>
                  </a:cubicBezTo>
                  <a:close/>
                  <a:moveTo>
                    <a:pt x="3507126" y="1063938"/>
                  </a:moveTo>
                  <a:cubicBezTo>
                    <a:pt x="3481327" y="1074930"/>
                    <a:pt x="3457099" y="1089886"/>
                    <a:pt x="3435638" y="1108057"/>
                  </a:cubicBezTo>
                  <a:cubicBezTo>
                    <a:pt x="3448200" y="1122863"/>
                    <a:pt x="3459492" y="1138566"/>
                    <a:pt x="3469288" y="1155316"/>
                  </a:cubicBezTo>
                  <a:cubicBezTo>
                    <a:pt x="3488057" y="1150455"/>
                    <a:pt x="3507200" y="1147314"/>
                    <a:pt x="3526492" y="1145744"/>
                  </a:cubicBezTo>
                  <a:cubicBezTo>
                    <a:pt x="3524174" y="1117628"/>
                    <a:pt x="3517669" y="1089961"/>
                    <a:pt x="3507126" y="1063938"/>
                  </a:cubicBezTo>
                  <a:close/>
                  <a:moveTo>
                    <a:pt x="2324225" y="1063938"/>
                  </a:moveTo>
                  <a:cubicBezTo>
                    <a:pt x="2298352" y="1074930"/>
                    <a:pt x="2274124" y="1089886"/>
                    <a:pt x="2252813" y="1108057"/>
                  </a:cubicBezTo>
                  <a:cubicBezTo>
                    <a:pt x="2265375" y="1122863"/>
                    <a:pt x="2276667" y="1138640"/>
                    <a:pt x="2286462" y="1155316"/>
                  </a:cubicBezTo>
                  <a:cubicBezTo>
                    <a:pt x="2305157" y="1150455"/>
                    <a:pt x="2324300" y="1147314"/>
                    <a:pt x="2343592" y="1145744"/>
                  </a:cubicBezTo>
                  <a:cubicBezTo>
                    <a:pt x="2341199" y="1117628"/>
                    <a:pt x="2334694" y="1089961"/>
                    <a:pt x="2324225" y="1063938"/>
                  </a:cubicBezTo>
                  <a:close/>
                  <a:moveTo>
                    <a:pt x="1141325" y="1063938"/>
                  </a:moveTo>
                  <a:cubicBezTo>
                    <a:pt x="1115451" y="1074930"/>
                    <a:pt x="1091298" y="1089886"/>
                    <a:pt x="1069838" y="1108057"/>
                  </a:cubicBezTo>
                  <a:cubicBezTo>
                    <a:pt x="1082475" y="1122937"/>
                    <a:pt x="1093766" y="1138640"/>
                    <a:pt x="1103487" y="1155316"/>
                  </a:cubicBezTo>
                  <a:cubicBezTo>
                    <a:pt x="1122256" y="1150455"/>
                    <a:pt x="1141399" y="1147314"/>
                    <a:pt x="1160691" y="1145744"/>
                  </a:cubicBezTo>
                  <a:cubicBezTo>
                    <a:pt x="1158299" y="1117628"/>
                    <a:pt x="1151793" y="1089961"/>
                    <a:pt x="1141325" y="1063938"/>
                  </a:cubicBezTo>
                  <a:close/>
                  <a:moveTo>
                    <a:pt x="927611" y="1063938"/>
                  </a:moveTo>
                  <a:cubicBezTo>
                    <a:pt x="917142" y="1089961"/>
                    <a:pt x="910637" y="1117628"/>
                    <a:pt x="908244" y="1145744"/>
                  </a:cubicBezTo>
                  <a:cubicBezTo>
                    <a:pt x="927536" y="1147314"/>
                    <a:pt x="946679" y="1150455"/>
                    <a:pt x="965449" y="1155316"/>
                  </a:cubicBezTo>
                  <a:cubicBezTo>
                    <a:pt x="975169" y="1138566"/>
                    <a:pt x="986461" y="1122863"/>
                    <a:pt x="999098" y="1108057"/>
                  </a:cubicBezTo>
                  <a:cubicBezTo>
                    <a:pt x="977562" y="1089886"/>
                    <a:pt x="953410" y="1074930"/>
                    <a:pt x="927611" y="1063938"/>
                  </a:cubicBezTo>
                  <a:close/>
                  <a:moveTo>
                    <a:pt x="5873000" y="1063863"/>
                  </a:moveTo>
                  <a:cubicBezTo>
                    <a:pt x="5847128" y="1074856"/>
                    <a:pt x="5822974" y="1089811"/>
                    <a:pt x="5801514" y="1107982"/>
                  </a:cubicBezTo>
                  <a:cubicBezTo>
                    <a:pt x="5814076" y="1122787"/>
                    <a:pt x="5825368" y="1138566"/>
                    <a:pt x="5835164" y="1155241"/>
                  </a:cubicBezTo>
                  <a:cubicBezTo>
                    <a:pt x="5853858" y="1150381"/>
                    <a:pt x="5873000" y="1147240"/>
                    <a:pt x="5892368" y="1145670"/>
                  </a:cubicBezTo>
                  <a:cubicBezTo>
                    <a:pt x="5889975" y="1117553"/>
                    <a:pt x="5883469" y="1089886"/>
                    <a:pt x="5873000" y="1063863"/>
                  </a:cubicBezTo>
                  <a:close/>
                  <a:moveTo>
                    <a:pt x="5659213" y="1063863"/>
                  </a:moveTo>
                  <a:cubicBezTo>
                    <a:pt x="5648744" y="1089886"/>
                    <a:pt x="5642238" y="1117628"/>
                    <a:pt x="5639846" y="1145670"/>
                  </a:cubicBezTo>
                  <a:cubicBezTo>
                    <a:pt x="5659213" y="1147240"/>
                    <a:pt x="5678356" y="1150381"/>
                    <a:pt x="5697050" y="1155241"/>
                  </a:cubicBezTo>
                  <a:cubicBezTo>
                    <a:pt x="5706846" y="1138491"/>
                    <a:pt x="5718138" y="1122713"/>
                    <a:pt x="5730700" y="1107982"/>
                  </a:cubicBezTo>
                  <a:cubicBezTo>
                    <a:pt x="5709238" y="1089811"/>
                    <a:pt x="5685010" y="1074856"/>
                    <a:pt x="5659213" y="1063863"/>
                  </a:cubicBezTo>
                  <a:close/>
                  <a:moveTo>
                    <a:pt x="2110511" y="1063863"/>
                  </a:moveTo>
                  <a:cubicBezTo>
                    <a:pt x="2099968" y="1089961"/>
                    <a:pt x="2093462" y="1117628"/>
                    <a:pt x="2091144" y="1145670"/>
                  </a:cubicBezTo>
                  <a:cubicBezTo>
                    <a:pt x="2110511" y="1147240"/>
                    <a:pt x="2129654" y="1150306"/>
                    <a:pt x="2148349" y="1155241"/>
                  </a:cubicBezTo>
                  <a:cubicBezTo>
                    <a:pt x="2158144" y="1138566"/>
                    <a:pt x="2169436" y="1122787"/>
                    <a:pt x="2181998" y="1108057"/>
                  </a:cubicBezTo>
                  <a:cubicBezTo>
                    <a:pt x="2160538" y="1089886"/>
                    <a:pt x="2136309" y="1074930"/>
                    <a:pt x="2110511" y="1063863"/>
                  </a:cubicBezTo>
                  <a:close/>
                  <a:moveTo>
                    <a:pt x="3293562" y="1063788"/>
                  </a:moveTo>
                  <a:cubicBezTo>
                    <a:pt x="3293262" y="1064461"/>
                    <a:pt x="3292963" y="1065135"/>
                    <a:pt x="3292738" y="1065733"/>
                  </a:cubicBezTo>
                  <a:cubicBezTo>
                    <a:pt x="3291766" y="1068201"/>
                    <a:pt x="3290794" y="1070743"/>
                    <a:pt x="3289822" y="1073360"/>
                  </a:cubicBezTo>
                  <a:cubicBezTo>
                    <a:pt x="3287953" y="1078520"/>
                    <a:pt x="3286308" y="1083754"/>
                    <a:pt x="3284738" y="1088839"/>
                  </a:cubicBezTo>
                  <a:cubicBezTo>
                    <a:pt x="3279204" y="1107384"/>
                    <a:pt x="3275764" y="1126377"/>
                    <a:pt x="3274194" y="1145595"/>
                  </a:cubicBezTo>
                  <a:cubicBezTo>
                    <a:pt x="3293486" y="1147165"/>
                    <a:pt x="3312630" y="1150306"/>
                    <a:pt x="3331324" y="1155167"/>
                  </a:cubicBezTo>
                  <a:cubicBezTo>
                    <a:pt x="3332222" y="1153746"/>
                    <a:pt x="3333119" y="1152176"/>
                    <a:pt x="3334016" y="1150680"/>
                  </a:cubicBezTo>
                  <a:cubicBezTo>
                    <a:pt x="3334016" y="1150530"/>
                    <a:pt x="3334091" y="1150455"/>
                    <a:pt x="3334165" y="1150381"/>
                  </a:cubicBezTo>
                  <a:cubicBezTo>
                    <a:pt x="3334464" y="1149857"/>
                    <a:pt x="3334838" y="1149408"/>
                    <a:pt x="3335138" y="1148885"/>
                  </a:cubicBezTo>
                  <a:cubicBezTo>
                    <a:pt x="3339549" y="1141781"/>
                    <a:pt x="3343961" y="1135126"/>
                    <a:pt x="3348448" y="1128920"/>
                  </a:cubicBezTo>
                  <a:cubicBezTo>
                    <a:pt x="3348522" y="1128920"/>
                    <a:pt x="3348522" y="1128845"/>
                    <a:pt x="3348597" y="1128770"/>
                  </a:cubicBezTo>
                  <a:cubicBezTo>
                    <a:pt x="3348597" y="1128695"/>
                    <a:pt x="3348672" y="1128695"/>
                    <a:pt x="3348672" y="1128621"/>
                  </a:cubicBezTo>
                  <a:cubicBezTo>
                    <a:pt x="3348896" y="1128321"/>
                    <a:pt x="3349046" y="1128097"/>
                    <a:pt x="3349271" y="1127798"/>
                  </a:cubicBezTo>
                  <a:cubicBezTo>
                    <a:pt x="3351290" y="1125106"/>
                    <a:pt x="3353159" y="1122638"/>
                    <a:pt x="3354954" y="1120245"/>
                  </a:cubicBezTo>
                  <a:cubicBezTo>
                    <a:pt x="3355851" y="1119124"/>
                    <a:pt x="3356674" y="1118002"/>
                    <a:pt x="3357571" y="1116881"/>
                  </a:cubicBezTo>
                  <a:cubicBezTo>
                    <a:pt x="3360038" y="1113740"/>
                    <a:pt x="3362432" y="1110823"/>
                    <a:pt x="3364749" y="1108057"/>
                  </a:cubicBezTo>
                  <a:cubicBezTo>
                    <a:pt x="3364749" y="1108057"/>
                    <a:pt x="3364824" y="1107982"/>
                    <a:pt x="3364824" y="1107982"/>
                  </a:cubicBezTo>
                  <a:cubicBezTo>
                    <a:pt x="3343363" y="1089811"/>
                    <a:pt x="3319210" y="1074930"/>
                    <a:pt x="3293562" y="1063788"/>
                  </a:cubicBezTo>
                  <a:close/>
                  <a:moveTo>
                    <a:pt x="5307012" y="1053993"/>
                  </a:moveTo>
                  <a:cubicBezTo>
                    <a:pt x="5299534" y="1066780"/>
                    <a:pt x="5291234" y="1079043"/>
                    <a:pt x="5282112" y="1090708"/>
                  </a:cubicBezTo>
                  <a:cubicBezTo>
                    <a:pt x="5282112" y="1090708"/>
                    <a:pt x="5282037" y="1090783"/>
                    <a:pt x="5282037" y="1090783"/>
                  </a:cubicBezTo>
                  <a:cubicBezTo>
                    <a:pt x="5280915" y="1092129"/>
                    <a:pt x="5279793" y="1093476"/>
                    <a:pt x="5278672" y="1094821"/>
                  </a:cubicBezTo>
                  <a:cubicBezTo>
                    <a:pt x="5274334" y="1100131"/>
                    <a:pt x="5270072" y="1105140"/>
                    <a:pt x="5265810" y="1109851"/>
                  </a:cubicBezTo>
                  <a:cubicBezTo>
                    <a:pt x="5265436" y="1110225"/>
                    <a:pt x="5265137" y="1110599"/>
                    <a:pt x="5264763" y="1110973"/>
                  </a:cubicBezTo>
                  <a:cubicBezTo>
                    <a:pt x="5264763" y="1110973"/>
                    <a:pt x="5264688" y="1111048"/>
                    <a:pt x="5264688" y="1111048"/>
                  </a:cubicBezTo>
                  <a:cubicBezTo>
                    <a:pt x="5264688" y="1111122"/>
                    <a:pt x="5264688" y="1111122"/>
                    <a:pt x="5264688" y="1111122"/>
                  </a:cubicBezTo>
                  <a:cubicBezTo>
                    <a:pt x="5261622" y="1114412"/>
                    <a:pt x="5258556" y="1117628"/>
                    <a:pt x="5255341" y="1120844"/>
                  </a:cubicBezTo>
                  <a:cubicBezTo>
                    <a:pt x="5254967" y="1121217"/>
                    <a:pt x="5254592" y="1121591"/>
                    <a:pt x="5254144" y="1121966"/>
                  </a:cubicBezTo>
                  <a:cubicBezTo>
                    <a:pt x="5242778" y="1133256"/>
                    <a:pt x="5230590" y="1143501"/>
                    <a:pt x="5217878" y="1152923"/>
                  </a:cubicBezTo>
                  <a:cubicBezTo>
                    <a:pt x="5237918" y="1171542"/>
                    <a:pt x="5254592" y="1198238"/>
                    <a:pt x="5259902" y="1232860"/>
                  </a:cubicBezTo>
                  <a:cubicBezTo>
                    <a:pt x="5268054" y="1234056"/>
                    <a:pt x="5275980" y="1235926"/>
                    <a:pt x="5283607" y="1238468"/>
                  </a:cubicBezTo>
                  <a:cubicBezTo>
                    <a:pt x="5284205" y="1238617"/>
                    <a:pt x="5284804" y="1238842"/>
                    <a:pt x="5285402" y="1239066"/>
                  </a:cubicBezTo>
                  <a:cubicBezTo>
                    <a:pt x="5289066" y="1240337"/>
                    <a:pt x="5292356" y="1241684"/>
                    <a:pt x="5295497" y="1243030"/>
                  </a:cubicBezTo>
                  <a:cubicBezTo>
                    <a:pt x="5295870" y="1243179"/>
                    <a:pt x="5296169" y="1243328"/>
                    <a:pt x="5296543" y="1243478"/>
                  </a:cubicBezTo>
                  <a:cubicBezTo>
                    <a:pt x="5296618" y="1243478"/>
                    <a:pt x="5296692" y="1243553"/>
                    <a:pt x="5296768" y="1243553"/>
                  </a:cubicBezTo>
                  <a:cubicBezTo>
                    <a:pt x="5296768" y="1243553"/>
                    <a:pt x="5296842" y="1243628"/>
                    <a:pt x="5296917" y="1243628"/>
                  </a:cubicBezTo>
                  <a:cubicBezTo>
                    <a:pt x="5297216" y="1243777"/>
                    <a:pt x="5297440" y="1243852"/>
                    <a:pt x="5297740" y="1244002"/>
                  </a:cubicBezTo>
                  <a:lnTo>
                    <a:pt x="5302750" y="1246395"/>
                  </a:lnTo>
                  <a:cubicBezTo>
                    <a:pt x="5302824" y="1246395"/>
                    <a:pt x="5302824" y="1246469"/>
                    <a:pt x="5302899" y="1246469"/>
                  </a:cubicBezTo>
                  <a:cubicBezTo>
                    <a:pt x="5303348" y="1246694"/>
                    <a:pt x="5303796" y="1246993"/>
                    <a:pt x="5304246" y="1247217"/>
                  </a:cubicBezTo>
                  <a:cubicBezTo>
                    <a:pt x="5305068" y="1247666"/>
                    <a:pt x="5305816" y="1248114"/>
                    <a:pt x="5306563" y="1248489"/>
                  </a:cubicBezTo>
                  <a:cubicBezTo>
                    <a:pt x="5307610" y="1249087"/>
                    <a:pt x="5308732" y="1249685"/>
                    <a:pt x="5309778" y="1250358"/>
                  </a:cubicBezTo>
                  <a:cubicBezTo>
                    <a:pt x="5311348" y="1251330"/>
                    <a:pt x="5312845" y="1252227"/>
                    <a:pt x="5314265" y="1253199"/>
                  </a:cubicBezTo>
                  <a:cubicBezTo>
                    <a:pt x="5322042" y="1258284"/>
                    <a:pt x="5329595" y="1264416"/>
                    <a:pt x="5336474" y="1271295"/>
                  </a:cubicBezTo>
                  <a:cubicBezTo>
                    <a:pt x="5339914" y="1274735"/>
                    <a:pt x="5342830" y="1278175"/>
                    <a:pt x="5345522" y="1281540"/>
                  </a:cubicBezTo>
                  <a:cubicBezTo>
                    <a:pt x="5355767" y="1267332"/>
                    <a:pt x="5367058" y="1253797"/>
                    <a:pt x="5379546" y="1241310"/>
                  </a:cubicBezTo>
                  <a:cubicBezTo>
                    <a:pt x="5399810" y="1221120"/>
                    <a:pt x="5422244" y="1203771"/>
                    <a:pt x="5446472" y="1189639"/>
                  </a:cubicBezTo>
                  <a:cubicBezTo>
                    <a:pt x="5439368" y="1162420"/>
                    <a:pt x="5435704" y="1134304"/>
                    <a:pt x="5435704" y="1105814"/>
                  </a:cubicBezTo>
                  <a:cubicBezTo>
                    <a:pt x="5435704" y="1090858"/>
                    <a:pt x="5436750" y="1075903"/>
                    <a:pt x="5438769" y="1061171"/>
                  </a:cubicBezTo>
                  <a:cubicBezTo>
                    <a:pt x="5395174" y="1067452"/>
                    <a:pt x="5349859" y="1065209"/>
                    <a:pt x="5307012" y="1053993"/>
                  </a:cubicBezTo>
                  <a:close/>
                  <a:moveTo>
                    <a:pt x="6225276" y="1053918"/>
                  </a:moveTo>
                  <a:cubicBezTo>
                    <a:pt x="6182354" y="1065135"/>
                    <a:pt x="6136890" y="1067378"/>
                    <a:pt x="6093444" y="1061097"/>
                  </a:cubicBezTo>
                  <a:cubicBezTo>
                    <a:pt x="6095462" y="1075753"/>
                    <a:pt x="6096509" y="1090708"/>
                    <a:pt x="6096509" y="1105738"/>
                  </a:cubicBezTo>
                  <a:cubicBezTo>
                    <a:pt x="6096509" y="1134154"/>
                    <a:pt x="6092846" y="1162270"/>
                    <a:pt x="6085742" y="1189564"/>
                  </a:cubicBezTo>
                  <a:cubicBezTo>
                    <a:pt x="6109969" y="1203697"/>
                    <a:pt x="6132402" y="1221045"/>
                    <a:pt x="6152592" y="1241235"/>
                  </a:cubicBezTo>
                  <a:cubicBezTo>
                    <a:pt x="6163584" y="1252227"/>
                    <a:pt x="6173754" y="1264117"/>
                    <a:pt x="6183176" y="1276605"/>
                  </a:cubicBezTo>
                  <a:cubicBezTo>
                    <a:pt x="6184597" y="1275034"/>
                    <a:pt x="6185944" y="1273464"/>
                    <a:pt x="6187514" y="1271894"/>
                  </a:cubicBezTo>
                  <a:cubicBezTo>
                    <a:pt x="6187663" y="1271669"/>
                    <a:pt x="6187812" y="1271445"/>
                    <a:pt x="6188036" y="1271221"/>
                  </a:cubicBezTo>
                  <a:cubicBezTo>
                    <a:pt x="6192150" y="1267108"/>
                    <a:pt x="6196487" y="1263294"/>
                    <a:pt x="6201048" y="1259779"/>
                  </a:cubicBezTo>
                  <a:cubicBezTo>
                    <a:pt x="6201122" y="1259779"/>
                    <a:pt x="6201198" y="1259705"/>
                    <a:pt x="6201272" y="1259630"/>
                  </a:cubicBezTo>
                  <a:cubicBezTo>
                    <a:pt x="6203068" y="1258209"/>
                    <a:pt x="6205011" y="1256938"/>
                    <a:pt x="6206881" y="1255592"/>
                  </a:cubicBezTo>
                  <a:cubicBezTo>
                    <a:pt x="6207404" y="1255218"/>
                    <a:pt x="6207928" y="1254844"/>
                    <a:pt x="6208450" y="1254471"/>
                  </a:cubicBezTo>
                  <a:cubicBezTo>
                    <a:pt x="6210918" y="1252825"/>
                    <a:pt x="6213386" y="1251255"/>
                    <a:pt x="6215928" y="1249760"/>
                  </a:cubicBezTo>
                  <a:cubicBezTo>
                    <a:pt x="6221313" y="1246544"/>
                    <a:pt x="6227520" y="1243478"/>
                    <a:pt x="6234249" y="1240861"/>
                  </a:cubicBezTo>
                  <a:cubicBezTo>
                    <a:pt x="6238436" y="1239216"/>
                    <a:pt x="6242624" y="1237870"/>
                    <a:pt x="6246886" y="1236673"/>
                  </a:cubicBezTo>
                  <a:cubicBezTo>
                    <a:pt x="6247186" y="1236599"/>
                    <a:pt x="6247484" y="1236449"/>
                    <a:pt x="6247784" y="1236374"/>
                  </a:cubicBezTo>
                  <a:cubicBezTo>
                    <a:pt x="6247784" y="1236300"/>
                    <a:pt x="6247858" y="1236300"/>
                    <a:pt x="6247934" y="1236300"/>
                  </a:cubicBezTo>
                  <a:cubicBezTo>
                    <a:pt x="6248083" y="1236300"/>
                    <a:pt x="6248158" y="1236225"/>
                    <a:pt x="6248232" y="1236225"/>
                  </a:cubicBezTo>
                  <a:cubicBezTo>
                    <a:pt x="6253616" y="1234804"/>
                    <a:pt x="6259075" y="1233608"/>
                    <a:pt x="6264608" y="1232785"/>
                  </a:cubicBezTo>
                  <a:cubicBezTo>
                    <a:pt x="6270142" y="1196145"/>
                    <a:pt x="6287864" y="1171318"/>
                    <a:pt x="6303194" y="1156139"/>
                  </a:cubicBezTo>
                  <a:cubicBezTo>
                    <a:pt x="6305512" y="1153895"/>
                    <a:pt x="6307830" y="1151726"/>
                    <a:pt x="6310148" y="1149783"/>
                  </a:cubicBezTo>
                  <a:cubicBezTo>
                    <a:pt x="6298483" y="1140884"/>
                    <a:pt x="6287342" y="1131163"/>
                    <a:pt x="6276947" y="1120769"/>
                  </a:cubicBezTo>
                  <a:cubicBezTo>
                    <a:pt x="6256682" y="1100579"/>
                    <a:pt x="6239334" y="1078146"/>
                    <a:pt x="6225276" y="1053918"/>
                  </a:cubicBezTo>
                  <a:close/>
                  <a:moveTo>
                    <a:pt x="5042301" y="1053918"/>
                  </a:moveTo>
                  <a:cubicBezTo>
                    <a:pt x="4999379" y="1065135"/>
                    <a:pt x="4953989" y="1067378"/>
                    <a:pt x="4910468" y="1061097"/>
                  </a:cubicBezTo>
                  <a:cubicBezTo>
                    <a:pt x="4912488" y="1075903"/>
                    <a:pt x="4913534" y="1090783"/>
                    <a:pt x="4913684" y="1105814"/>
                  </a:cubicBezTo>
                  <a:cubicBezTo>
                    <a:pt x="4913684" y="1134229"/>
                    <a:pt x="4910094" y="1162345"/>
                    <a:pt x="4902916" y="1189639"/>
                  </a:cubicBezTo>
                  <a:cubicBezTo>
                    <a:pt x="4927144" y="1203771"/>
                    <a:pt x="4949577" y="1221120"/>
                    <a:pt x="4969768" y="1241310"/>
                  </a:cubicBezTo>
                  <a:cubicBezTo>
                    <a:pt x="4980834" y="1252377"/>
                    <a:pt x="4991004" y="1264266"/>
                    <a:pt x="5000350" y="1276679"/>
                  </a:cubicBezTo>
                  <a:cubicBezTo>
                    <a:pt x="5001696" y="1275109"/>
                    <a:pt x="5003118" y="1273614"/>
                    <a:pt x="5004613" y="1272043"/>
                  </a:cubicBezTo>
                  <a:cubicBezTo>
                    <a:pt x="5004762" y="1271819"/>
                    <a:pt x="5004912" y="1271595"/>
                    <a:pt x="5005136" y="1271370"/>
                  </a:cubicBezTo>
                  <a:cubicBezTo>
                    <a:pt x="5008875" y="1267632"/>
                    <a:pt x="5012839" y="1264117"/>
                    <a:pt x="5016951" y="1260827"/>
                  </a:cubicBezTo>
                  <a:cubicBezTo>
                    <a:pt x="5017475" y="1260378"/>
                    <a:pt x="5017924" y="1260004"/>
                    <a:pt x="5018372" y="1259630"/>
                  </a:cubicBezTo>
                  <a:cubicBezTo>
                    <a:pt x="5019420" y="1258882"/>
                    <a:pt x="5020540" y="1258060"/>
                    <a:pt x="5021588" y="1257312"/>
                  </a:cubicBezTo>
                  <a:cubicBezTo>
                    <a:pt x="5022934" y="1256340"/>
                    <a:pt x="5024204" y="1255368"/>
                    <a:pt x="5025550" y="1254471"/>
                  </a:cubicBezTo>
                  <a:cubicBezTo>
                    <a:pt x="5028018" y="1252825"/>
                    <a:pt x="5030486" y="1251255"/>
                    <a:pt x="5033028" y="1249760"/>
                  </a:cubicBezTo>
                  <a:cubicBezTo>
                    <a:pt x="5038487" y="1246544"/>
                    <a:pt x="5044694" y="1243478"/>
                    <a:pt x="5051200" y="1240936"/>
                  </a:cubicBezTo>
                  <a:cubicBezTo>
                    <a:pt x="5055536" y="1239216"/>
                    <a:pt x="5059724" y="1237870"/>
                    <a:pt x="5063986" y="1236673"/>
                  </a:cubicBezTo>
                  <a:cubicBezTo>
                    <a:pt x="5064286" y="1236599"/>
                    <a:pt x="5064584" y="1236449"/>
                    <a:pt x="5064883" y="1236374"/>
                  </a:cubicBezTo>
                  <a:cubicBezTo>
                    <a:pt x="5064883" y="1236300"/>
                    <a:pt x="5064958" y="1236300"/>
                    <a:pt x="5065033" y="1236300"/>
                  </a:cubicBezTo>
                  <a:cubicBezTo>
                    <a:pt x="5065183" y="1236300"/>
                    <a:pt x="5065258" y="1236225"/>
                    <a:pt x="5065332" y="1236225"/>
                  </a:cubicBezTo>
                  <a:cubicBezTo>
                    <a:pt x="5070716" y="1234804"/>
                    <a:pt x="5076249" y="1233608"/>
                    <a:pt x="5081783" y="1232785"/>
                  </a:cubicBezTo>
                  <a:cubicBezTo>
                    <a:pt x="5087242" y="1196145"/>
                    <a:pt x="5105114" y="1171318"/>
                    <a:pt x="5120443" y="1156139"/>
                  </a:cubicBezTo>
                  <a:cubicBezTo>
                    <a:pt x="5122686" y="1153895"/>
                    <a:pt x="5125005" y="1151801"/>
                    <a:pt x="5127248" y="1149857"/>
                  </a:cubicBezTo>
                  <a:cubicBezTo>
                    <a:pt x="5115657" y="1140959"/>
                    <a:pt x="5104516" y="1131312"/>
                    <a:pt x="5094046" y="1120844"/>
                  </a:cubicBezTo>
                  <a:cubicBezTo>
                    <a:pt x="5073782" y="1100579"/>
                    <a:pt x="5056508" y="1078146"/>
                    <a:pt x="5042301" y="1053918"/>
                  </a:cubicBezTo>
                  <a:close/>
                  <a:moveTo>
                    <a:pt x="4124037" y="1053918"/>
                  </a:moveTo>
                  <a:cubicBezTo>
                    <a:pt x="4109904" y="1078146"/>
                    <a:pt x="4092630" y="1100579"/>
                    <a:pt x="4072366" y="1120844"/>
                  </a:cubicBezTo>
                  <a:cubicBezTo>
                    <a:pt x="4060700" y="1132509"/>
                    <a:pt x="4048138" y="1143202"/>
                    <a:pt x="4034977" y="1152923"/>
                  </a:cubicBezTo>
                  <a:cubicBezTo>
                    <a:pt x="4055018" y="1171542"/>
                    <a:pt x="4071693" y="1198238"/>
                    <a:pt x="4077002" y="1232860"/>
                  </a:cubicBezTo>
                  <a:cubicBezTo>
                    <a:pt x="4085153" y="1234056"/>
                    <a:pt x="4093080" y="1235926"/>
                    <a:pt x="4100706" y="1238468"/>
                  </a:cubicBezTo>
                  <a:cubicBezTo>
                    <a:pt x="4100781" y="1238468"/>
                    <a:pt x="4100856" y="1238543"/>
                    <a:pt x="4100931" y="1238543"/>
                  </a:cubicBezTo>
                  <a:cubicBezTo>
                    <a:pt x="4105567" y="1240114"/>
                    <a:pt x="4109231" y="1241609"/>
                    <a:pt x="4112671" y="1243105"/>
                  </a:cubicBezTo>
                  <a:cubicBezTo>
                    <a:pt x="4112970" y="1243254"/>
                    <a:pt x="4113344" y="1243404"/>
                    <a:pt x="4113718" y="1243553"/>
                  </a:cubicBezTo>
                  <a:lnTo>
                    <a:pt x="4114017" y="1243703"/>
                  </a:lnTo>
                  <a:cubicBezTo>
                    <a:pt x="4114092" y="1243703"/>
                    <a:pt x="4114092" y="1243777"/>
                    <a:pt x="4114166" y="1243777"/>
                  </a:cubicBezTo>
                  <a:lnTo>
                    <a:pt x="4115662" y="1244450"/>
                  </a:lnTo>
                  <a:cubicBezTo>
                    <a:pt x="4117158" y="1245123"/>
                    <a:pt x="4118578" y="1245797"/>
                    <a:pt x="4119924" y="1246544"/>
                  </a:cubicBezTo>
                  <a:cubicBezTo>
                    <a:pt x="4119924" y="1246544"/>
                    <a:pt x="4119998" y="1246544"/>
                    <a:pt x="4119998" y="1246544"/>
                  </a:cubicBezTo>
                  <a:cubicBezTo>
                    <a:pt x="4120074" y="1246544"/>
                    <a:pt x="4120148" y="1246619"/>
                    <a:pt x="4120223" y="1246619"/>
                  </a:cubicBezTo>
                  <a:cubicBezTo>
                    <a:pt x="4124860" y="1249161"/>
                    <a:pt x="4128299" y="1251105"/>
                    <a:pt x="4131440" y="1253199"/>
                  </a:cubicBezTo>
                  <a:cubicBezTo>
                    <a:pt x="4139292" y="1258284"/>
                    <a:pt x="4146769" y="1264416"/>
                    <a:pt x="4153649" y="1271295"/>
                  </a:cubicBezTo>
                  <a:cubicBezTo>
                    <a:pt x="4157014" y="1274660"/>
                    <a:pt x="4159930" y="1278025"/>
                    <a:pt x="4162622" y="1281391"/>
                  </a:cubicBezTo>
                  <a:cubicBezTo>
                    <a:pt x="4164267" y="1279147"/>
                    <a:pt x="4165912" y="1276829"/>
                    <a:pt x="4167557" y="1274660"/>
                  </a:cubicBezTo>
                  <a:cubicBezTo>
                    <a:pt x="4167707" y="1274436"/>
                    <a:pt x="4167857" y="1274212"/>
                    <a:pt x="4168006" y="1273987"/>
                  </a:cubicBezTo>
                  <a:cubicBezTo>
                    <a:pt x="4168006" y="1273913"/>
                    <a:pt x="4168006" y="1273913"/>
                    <a:pt x="4168006" y="1273913"/>
                  </a:cubicBezTo>
                  <a:cubicBezTo>
                    <a:pt x="4168006" y="1273913"/>
                    <a:pt x="4168080" y="1273838"/>
                    <a:pt x="4168080" y="1273838"/>
                  </a:cubicBezTo>
                  <a:cubicBezTo>
                    <a:pt x="4171521" y="1269426"/>
                    <a:pt x="4175184" y="1265089"/>
                    <a:pt x="4178848" y="1260752"/>
                  </a:cubicBezTo>
                  <a:cubicBezTo>
                    <a:pt x="4184607" y="1254022"/>
                    <a:pt x="4190514" y="1247516"/>
                    <a:pt x="4196646" y="1241235"/>
                  </a:cubicBezTo>
                  <a:cubicBezTo>
                    <a:pt x="4216910" y="1221045"/>
                    <a:pt x="4239344" y="1203697"/>
                    <a:pt x="4263572" y="1189564"/>
                  </a:cubicBezTo>
                  <a:cubicBezTo>
                    <a:pt x="4256392" y="1162270"/>
                    <a:pt x="4252804" y="1134154"/>
                    <a:pt x="4252804" y="1105738"/>
                  </a:cubicBezTo>
                  <a:cubicBezTo>
                    <a:pt x="4252804" y="1090783"/>
                    <a:pt x="4253850" y="1075827"/>
                    <a:pt x="4255870" y="1061097"/>
                  </a:cubicBezTo>
                  <a:cubicBezTo>
                    <a:pt x="4212274" y="1067378"/>
                    <a:pt x="4166884" y="1065135"/>
                    <a:pt x="4124037" y="1053918"/>
                  </a:cubicBezTo>
                  <a:close/>
                  <a:moveTo>
                    <a:pt x="3859326" y="1053918"/>
                  </a:moveTo>
                  <a:cubicBezTo>
                    <a:pt x="3816404" y="1065135"/>
                    <a:pt x="3771014" y="1067452"/>
                    <a:pt x="3727493" y="1061097"/>
                  </a:cubicBezTo>
                  <a:cubicBezTo>
                    <a:pt x="3729512" y="1075827"/>
                    <a:pt x="3730559" y="1090708"/>
                    <a:pt x="3730559" y="1105963"/>
                  </a:cubicBezTo>
                  <a:cubicBezTo>
                    <a:pt x="3730559" y="1134453"/>
                    <a:pt x="3726970" y="1162569"/>
                    <a:pt x="3719866" y="1189788"/>
                  </a:cubicBezTo>
                  <a:cubicBezTo>
                    <a:pt x="3743944" y="1203846"/>
                    <a:pt x="3766378" y="1221194"/>
                    <a:pt x="3786717" y="1241459"/>
                  </a:cubicBezTo>
                  <a:cubicBezTo>
                    <a:pt x="3797784" y="1252526"/>
                    <a:pt x="3807954" y="1264416"/>
                    <a:pt x="3817301" y="1276829"/>
                  </a:cubicBezTo>
                  <a:cubicBezTo>
                    <a:pt x="3818647" y="1275333"/>
                    <a:pt x="3819992" y="1273763"/>
                    <a:pt x="3821489" y="1272267"/>
                  </a:cubicBezTo>
                  <a:cubicBezTo>
                    <a:pt x="3821712" y="1272043"/>
                    <a:pt x="3821862" y="1271744"/>
                    <a:pt x="3822087" y="1271520"/>
                  </a:cubicBezTo>
                  <a:cubicBezTo>
                    <a:pt x="3827769" y="1265762"/>
                    <a:pt x="3834052" y="1260602"/>
                    <a:pt x="3840706" y="1255892"/>
                  </a:cubicBezTo>
                  <a:cubicBezTo>
                    <a:pt x="3841304" y="1255517"/>
                    <a:pt x="3841828" y="1255069"/>
                    <a:pt x="3842351" y="1254695"/>
                  </a:cubicBezTo>
                  <a:cubicBezTo>
                    <a:pt x="3844819" y="1253050"/>
                    <a:pt x="3847361" y="1251404"/>
                    <a:pt x="3849903" y="1249909"/>
                  </a:cubicBezTo>
                  <a:cubicBezTo>
                    <a:pt x="3855587" y="1246544"/>
                    <a:pt x="3861793" y="1243553"/>
                    <a:pt x="3868374" y="1241011"/>
                  </a:cubicBezTo>
                  <a:cubicBezTo>
                    <a:pt x="3872336" y="1239365"/>
                    <a:pt x="3876823" y="1237870"/>
                    <a:pt x="3881534" y="1236599"/>
                  </a:cubicBezTo>
                  <a:cubicBezTo>
                    <a:pt x="3881684" y="1236524"/>
                    <a:pt x="3881759" y="1236449"/>
                    <a:pt x="3881909" y="1236449"/>
                  </a:cubicBezTo>
                  <a:cubicBezTo>
                    <a:pt x="3881983" y="1236374"/>
                    <a:pt x="3882058" y="1236374"/>
                    <a:pt x="3882132" y="1236374"/>
                  </a:cubicBezTo>
                  <a:cubicBezTo>
                    <a:pt x="3882208" y="1236374"/>
                    <a:pt x="3882282" y="1236300"/>
                    <a:pt x="3882357" y="1236300"/>
                  </a:cubicBezTo>
                  <a:cubicBezTo>
                    <a:pt x="3887741" y="1234879"/>
                    <a:pt x="3893125" y="1233682"/>
                    <a:pt x="3898659" y="1232860"/>
                  </a:cubicBezTo>
                  <a:cubicBezTo>
                    <a:pt x="3904566" y="1192480"/>
                    <a:pt x="3925280" y="1166084"/>
                    <a:pt x="3944198" y="1149857"/>
                  </a:cubicBezTo>
                  <a:cubicBezTo>
                    <a:pt x="3932533" y="1140959"/>
                    <a:pt x="3921466" y="1131312"/>
                    <a:pt x="3910997" y="1120844"/>
                  </a:cubicBezTo>
                  <a:cubicBezTo>
                    <a:pt x="3890808" y="1100579"/>
                    <a:pt x="3873533" y="1078146"/>
                    <a:pt x="3859326" y="1053918"/>
                  </a:cubicBezTo>
                  <a:close/>
                  <a:moveTo>
                    <a:pt x="2941286" y="1053918"/>
                  </a:moveTo>
                  <a:cubicBezTo>
                    <a:pt x="2927078" y="1078296"/>
                    <a:pt x="2909730" y="1100729"/>
                    <a:pt x="2889615" y="1120844"/>
                  </a:cubicBezTo>
                  <a:cubicBezTo>
                    <a:pt x="2877875" y="1132509"/>
                    <a:pt x="2865313" y="1143202"/>
                    <a:pt x="2852152" y="1152923"/>
                  </a:cubicBezTo>
                  <a:cubicBezTo>
                    <a:pt x="2872117" y="1171542"/>
                    <a:pt x="2888867" y="1198238"/>
                    <a:pt x="2894176" y="1232860"/>
                  </a:cubicBezTo>
                  <a:cubicBezTo>
                    <a:pt x="2902327" y="1234056"/>
                    <a:pt x="2910254" y="1235926"/>
                    <a:pt x="2917880" y="1238468"/>
                  </a:cubicBezTo>
                  <a:cubicBezTo>
                    <a:pt x="2918479" y="1238617"/>
                    <a:pt x="2919077" y="1238842"/>
                    <a:pt x="2919675" y="1239066"/>
                  </a:cubicBezTo>
                  <a:cubicBezTo>
                    <a:pt x="2923340" y="1240337"/>
                    <a:pt x="2926630" y="1241684"/>
                    <a:pt x="2929770" y="1243030"/>
                  </a:cubicBezTo>
                  <a:cubicBezTo>
                    <a:pt x="2930144" y="1243179"/>
                    <a:pt x="2930443" y="1243328"/>
                    <a:pt x="2930818" y="1243478"/>
                  </a:cubicBezTo>
                  <a:cubicBezTo>
                    <a:pt x="2930892" y="1243478"/>
                    <a:pt x="2930967" y="1243553"/>
                    <a:pt x="2931041" y="1243553"/>
                  </a:cubicBezTo>
                  <a:cubicBezTo>
                    <a:pt x="2931117" y="1243553"/>
                    <a:pt x="2931191" y="1243628"/>
                    <a:pt x="2931266" y="1243628"/>
                  </a:cubicBezTo>
                  <a:cubicBezTo>
                    <a:pt x="2931490" y="1243703"/>
                    <a:pt x="2931790" y="1243852"/>
                    <a:pt x="2932088" y="1244002"/>
                  </a:cubicBezTo>
                  <a:lnTo>
                    <a:pt x="2937024" y="1246395"/>
                  </a:lnTo>
                  <a:cubicBezTo>
                    <a:pt x="2937099" y="1246395"/>
                    <a:pt x="2937099" y="1246469"/>
                    <a:pt x="2937174" y="1246469"/>
                  </a:cubicBezTo>
                  <a:cubicBezTo>
                    <a:pt x="2937622" y="1246694"/>
                    <a:pt x="2938071" y="1246993"/>
                    <a:pt x="2938519" y="1247217"/>
                  </a:cubicBezTo>
                  <a:cubicBezTo>
                    <a:pt x="2939267" y="1247666"/>
                    <a:pt x="2940090" y="1248114"/>
                    <a:pt x="2940837" y="1248489"/>
                  </a:cubicBezTo>
                  <a:cubicBezTo>
                    <a:pt x="2941884" y="1249087"/>
                    <a:pt x="2943006" y="1249685"/>
                    <a:pt x="2944053" y="1250358"/>
                  </a:cubicBezTo>
                  <a:cubicBezTo>
                    <a:pt x="2945623" y="1251330"/>
                    <a:pt x="2947118" y="1252227"/>
                    <a:pt x="2948540" y="1253199"/>
                  </a:cubicBezTo>
                  <a:cubicBezTo>
                    <a:pt x="2956316" y="1258284"/>
                    <a:pt x="2963869" y="1264416"/>
                    <a:pt x="2970748" y="1271295"/>
                  </a:cubicBezTo>
                  <a:cubicBezTo>
                    <a:pt x="2974113" y="1274660"/>
                    <a:pt x="2977030" y="1278100"/>
                    <a:pt x="2979722" y="1281391"/>
                  </a:cubicBezTo>
                  <a:cubicBezTo>
                    <a:pt x="2987872" y="1270099"/>
                    <a:pt x="2996622" y="1259331"/>
                    <a:pt x="3006193" y="1249161"/>
                  </a:cubicBezTo>
                  <a:cubicBezTo>
                    <a:pt x="3008361" y="1246694"/>
                    <a:pt x="3011053" y="1244002"/>
                    <a:pt x="3013820" y="1241310"/>
                  </a:cubicBezTo>
                  <a:cubicBezTo>
                    <a:pt x="3014194" y="1240936"/>
                    <a:pt x="3014568" y="1240562"/>
                    <a:pt x="3015016" y="1240188"/>
                  </a:cubicBezTo>
                  <a:cubicBezTo>
                    <a:pt x="3034982" y="1220447"/>
                    <a:pt x="3057042" y="1203472"/>
                    <a:pt x="3080746" y="1189639"/>
                  </a:cubicBezTo>
                  <a:cubicBezTo>
                    <a:pt x="3073642" y="1162494"/>
                    <a:pt x="3070052" y="1134378"/>
                    <a:pt x="3070052" y="1105814"/>
                  </a:cubicBezTo>
                  <a:cubicBezTo>
                    <a:pt x="3070052" y="1090783"/>
                    <a:pt x="3071174" y="1075903"/>
                    <a:pt x="3073193" y="1061097"/>
                  </a:cubicBezTo>
                  <a:cubicBezTo>
                    <a:pt x="3029299" y="1067378"/>
                    <a:pt x="2984059" y="1065135"/>
                    <a:pt x="2941286" y="1053918"/>
                  </a:cubicBezTo>
                  <a:close/>
                  <a:moveTo>
                    <a:pt x="2676425" y="1053918"/>
                  </a:moveTo>
                  <a:cubicBezTo>
                    <a:pt x="2633504" y="1065135"/>
                    <a:pt x="2588114" y="1067378"/>
                    <a:pt x="2544593" y="1061097"/>
                  </a:cubicBezTo>
                  <a:cubicBezTo>
                    <a:pt x="2546612" y="1075753"/>
                    <a:pt x="2547659" y="1090708"/>
                    <a:pt x="2547659" y="1105888"/>
                  </a:cubicBezTo>
                  <a:cubicBezTo>
                    <a:pt x="2547659" y="1134304"/>
                    <a:pt x="2543995" y="1162420"/>
                    <a:pt x="2536891" y="1189713"/>
                  </a:cubicBezTo>
                  <a:cubicBezTo>
                    <a:pt x="2561119" y="1203846"/>
                    <a:pt x="2583552" y="1221194"/>
                    <a:pt x="2603742" y="1241385"/>
                  </a:cubicBezTo>
                  <a:cubicBezTo>
                    <a:pt x="2614883" y="1252377"/>
                    <a:pt x="2625053" y="1264266"/>
                    <a:pt x="2634401" y="1276679"/>
                  </a:cubicBezTo>
                  <a:cubicBezTo>
                    <a:pt x="2635746" y="1275184"/>
                    <a:pt x="2637167" y="1273614"/>
                    <a:pt x="2638663" y="1272043"/>
                  </a:cubicBezTo>
                  <a:cubicBezTo>
                    <a:pt x="2638887" y="1271819"/>
                    <a:pt x="2639037" y="1271595"/>
                    <a:pt x="2639261" y="1271370"/>
                  </a:cubicBezTo>
                  <a:cubicBezTo>
                    <a:pt x="2645093" y="1265612"/>
                    <a:pt x="2651375" y="1260378"/>
                    <a:pt x="2658030" y="1255742"/>
                  </a:cubicBezTo>
                  <a:cubicBezTo>
                    <a:pt x="2658629" y="1255293"/>
                    <a:pt x="2659152" y="1254919"/>
                    <a:pt x="2659675" y="1254545"/>
                  </a:cubicBezTo>
                  <a:cubicBezTo>
                    <a:pt x="2662143" y="1252900"/>
                    <a:pt x="2664610" y="1251330"/>
                    <a:pt x="2667153" y="1249834"/>
                  </a:cubicBezTo>
                  <a:cubicBezTo>
                    <a:pt x="2672537" y="1246619"/>
                    <a:pt x="2678744" y="1243553"/>
                    <a:pt x="2685473" y="1240936"/>
                  </a:cubicBezTo>
                  <a:cubicBezTo>
                    <a:pt x="2689661" y="1239291"/>
                    <a:pt x="2693848" y="1237944"/>
                    <a:pt x="2698111" y="1236748"/>
                  </a:cubicBezTo>
                  <a:cubicBezTo>
                    <a:pt x="2698410" y="1236673"/>
                    <a:pt x="2698708" y="1236524"/>
                    <a:pt x="2699008" y="1236449"/>
                  </a:cubicBezTo>
                  <a:cubicBezTo>
                    <a:pt x="2699008" y="1236374"/>
                    <a:pt x="2699083" y="1236374"/>
                    <a:pt x="2699158" y="1236374"/>
                  </a:cubicBezTo>
                  <a:cubicBezTo>
                    <a:pt x="2699307" y="1236374"/>
                    <a:pt x="2699382" y="1236300"/>
                    <a:pt x="2699457" y="1236300"/>
                  </a:cubicBezTo>
                  <a:cubicBezTo>
                    <a:pt x="2704841" y="1234879"/>
                    <a:pt x="2710225" y="1233682"/>
                    <a:pt x="2715758" y="1232860"/>
                  </a:cubicBezTo>
                  <a:cubicBezTo>
                    <a:pt x="2721665" y="1192480"/>
                    <a:pt x="2742379" y="1166084"/>
                    <a:pt x="2761298" y="1149857"/>
                  </a:cubicBezTo>
                  <a:cubicBezTo>
                    <a:pt x="2749632" y="1140959"/>
                    <a:pt x="2738565" y="1131238"/>
                    <a:pt x="2728096" y="1120844"/>
                  </a:cubicBezTo>
                  <a:cubicBezTo>
                    <a:pt x="2707982" y="1100653"/>
                    <a:pt x="2690633" y="1078220"/>
                    <a:pt x="2676425" y="1053918"/>
                  </a:cubicBezTo>
                  <a:close/>
                  <a:moveTo>
                    <a:pt x="1758311" y="1053918"/>
                  </a:moveTo>
                  <a:cubicBezTo>
                    <a:pt x="1744103" y="1078296"/>
                    <a:pt x="1726755" y="1100729"/>
                    <a:pt x="1706640" y="1120844"/>
                  </a:cubicBezTo>
                  <a:cubicBezTo>
                    <a:pt x="1694975" y="1132509"/>
                    <a:pt x="1682412" y="1143127"/>
                    <a:pt x="1669177" y="1152923"/>
                  </a:cubicBezTo>
                  <a:cubicBezTo>
                    <a:pt x="1689216" y="1171542"/>
                    <a:pt x="1705892" y="1198238"/>
                    <a:pt x="1711201" y="1232860"/>
                  </a:cubicBezTo>
                  <a:cubicBezTo>
                    <a:pt x="1719353" y="1234056"/>
                    <a:pt x="1727279" y="1235926"/>
                    <a:pt x="1734906" y="1238468"/>
                  </a:cubicBezTo>
                  <a:cubicBezTo>
                    <a:pt x="1734906" y="1238468"/>
                    <a:pt x="1734981" y="1238468"/>
                    <a:pt x="1734981" y="1238468"/>
                  </a:cubicBezTo>
                  <a:cubicBezTo>
                    <a:pt x="1739243" y="1239889"/>
                    <a:pt x="1743057" y="1241459"/>
                    <a:pt x="1746721" y="1243030"/>
                  </a:cubicBezTo>
                  <a:cubicBezTo>
                    <a:pt x="1747094" y="1243179"/>
                    <a:pt x="1747394" y="1243328"/>
                    <a:pt x="1747767" y="1243478"/>
                  </a:cubicBezTo>
                  <a:cubicBezTo>
                    <a:pt x="1747843" y="1243478"/>
                    <a:pt x="1747917" y="1243553"/>
                    <a:pt x="1747992" y="1243553"/>
                  </a:cubicBezTo>
                  <a:cubicBezTo>
                    <a:pt x="1747992" y="1243553"/>
                    <a:pt x="1748066" y="1243628"/>
                    <a:pt x="1748142" y="1243628"/>
                  </a:cubicBezTo>
                  <a:cubicBezTo>
                    <a:pt x="1748441" y="1243777"/>
                    <a:pt x="1748665" y="1243852"/>
                    <a:pt x="1748964" y="1244002"/>
                  </a:cubicBezTo>
                  <a:lnTo>
                    <a:pt x="1753974" y="1246395"/>
                  </a:lnTo>
                  <a:cubicBezTo>
                    <a:pt x="1754049" y="1246395"/>
                    <a:pt x="1754049" y="1246469"/>
                    <a:pt x="1754124" y="1246469"/>
                  </a:cubicBezTo>
                  <a:cubicBezTo>
                    <a:pt x="1754572" y="1246694"/>
                    <a:pt x="1755021" y="1246993"/>
                    <a:pt x="1755469" y="1247217"/>
                  </a:cubicBezTo>
                  <a:cubicBezTo>
                    <a:pt x="1756218" y="1247666"/>
                    <a:pt x="1757040" y="1248114"/>
                    <a:pt x="1757788" y="1248489"/>
                  </a:cubicBezTo>
                  <a:cubicBezTo>
                    <a:pt x="1758834" y="1249087"/>
                    <a:pt x="1759956" y="1249685"/>
                    <a:pt x="1761003" y="1250358"/>
                  </a:cubicBezTo>
                  <a:cubicBezTo>
                    <a:pt x="1762573" y="1251330"/>
                    <a:pt x="1764069" y="1252227"/>
                    <a:pt x="1765490" y="1253199"/>
                  </a:cubicBezTo>
                  <a:cubicBezTo>
                    <a:pt x="1773267" y="1258209"/>
                    <a:pt x="1780819" y="1264341"/>
                    <a:pt x="1787773" y="1271295"/>
                  </a:cubicBezTo>
                  <a:cubicBezTo>
                    <a:pt x="1791213" y="1274735"/>
                    <a:pt x="1794130" y="1278100"/>
                    <a:pt x="1796821" y="1281391"/>
                  </a:cubicBezTo>
                  <a:cubicBezTo>
                    <a:pt x="1807141" y="1267183"/>
                    <a:pt x="1818357" y="1253723"/>
                    <a:pt x="1830845" y="1241235"/>
                  </a:cubicBezTo>
                  <a:cubicBezTo>
                    <a:pt x="1851110" y="1221045"/>
                    <a:pt x="1873543" y="1203697"/>
                    <a:pt x="1897771" y="1189564"/>
                  </a:cubicBezTo>
                  <a:cubicBezTo>
                    <a:pt x="1890667" y="1162345"/>
                    <a:pt x="1887003" y="1134229"/>
                    <a:pt x="1887003" y="1105738"/>
                  </a:cubicBezTo>
                  <a:cubicBezTo>
                    <a:pt x="1887003" y="1090783"/>
                    <a:pt x="1888049" y="1075827"/>
                    <a:pt x="1890068" y="1061097"/>
                  </a:cubicBezTo>
                  <a:cubicBezTo>
                    <a:pt x="1846474" y="1067378"/>
                    <a:pt x="1801159" y="1065135"/>
                    <a:pt x="1758311" y="1053918"/>
                  </a:cubicBezTo>
                  <a:close/>
                  <a:moveTo>
                    <a:pt x="1493525" y="1053918"/>
                  </a:moveTo>
                  <a:cubicBezTo>
                    <a:pt x="1450603" y="1065135"/>
                    <a:pt x="1405139" y="1067378"/>
                    <a:pt x="1361693" y="1061097"/>
                  </a:cubicBezTo>
                  <a:cubicBezTo>
                    <a:pt x="1363712" y="1075903"/>
                    <a:pt x="1364759" y="1090783"/>
                    <a:pt x="1364833" y="1105888"/>
                  </a:cubicBezTo>
                  <a:cubicBezTo>
                    <a:pt x="1364833" y="1134304"/>
                    <a:pt x="1361244" y="1162420"/>
                    <a:pt x="1354066" y="1189713"/>
                  </a:cubicBezTo>
                  <a:cubicBezTo>
                    <a:pt x="1378293" y="1203846"/>
                    <a:pt x="1400726" y="1221194"/>
                    <a:pt x="1420991" y="1241385"/>
                  </a:cubicBezTo>
                  <a:cubicBezTo>
                    <a:pt x="1432058" y="1252452"/>
                    <a:pt x="1442228" y="1264341"/>
                    <a:pt x="1451575" y="1276754"/>
                  </a:cubicBezTo>
                  <a:cubicBezTo>
                    <a:pt x="1452921" y="1275184"/>
                    <a:pt x="1454342" y="1273688"/>
                    <a:pt x="1455837" y="1272118"/>
                  </a:cubicBezTo>
                  <a:cubicBezTo>
                    <a:pt x="1455987" y="1271894"/>
                    <a:pt x="1456136" y="1271669"/>
                    <a:pt x="1456361" y="1271445"/>
                  </a:cubicBezTo>
                  <a:cubicBezTo>
                    <a:pt x="1460100" y="1267706"/>
                    <a:pt x="1464063" y="1264191"/>
                    <a:pt x="1468176" y="1260901"/>
                  </a:cubicBezTo>
                  <a:cubicBezTo>
                    <a:pt x="1468699" y="1260453"/>
                    <a:pt x="1469148" y="1260079"/>
                    <a:pt x="1469596" y="1259705"/>
                  </a:cubicBezTo>
                  <a:cubicBezTo>
                    <a:pt x="1470643" y="1258957"/>
                    <a:pt x="1471765" y="1258135"/>
                    <a:pt x="1472812" y="1257387"/>
                  </a:cubicBezTo>
                  <a:cubicBezTo>
                    <a:pt x="1474158" y="1256415"/>
                    <a:pt x="1475429" y="1255443"/>
                    <a:pt x="1476775" y="1254545"/>
                  </a:cubicBezTo>
                  <a:cubicBezTo>
                    <a:pt x="1479243" y="1252900"/>
                    <a:pt x="1481710" y="1251330"/>
                    <a:pt x="1484252" y="1249834"/>
                  </a:cubicBezTo>
                  <a:cubicBezTo>
                    <a:pt x="1489786" y="1246619"/>
                    <a:pt x="1495993" y="1243553"/>
                    <a:pt x="1502498" y="1241011"/>
                  </a:cubicBezTo>
                  <a:cubicBezTo>
                    <a:pt x="1506836" y="1239291"/>
                    <a:pt x="1511023" y="1237944"/>
                    <a:pt x="1515285" y="1236748"/>
                  </a:cubicBezTo>
                  <a:cubicBezTo>
                    <a:pt x="1515584" y="1236673"/>
                    <a:pt x="1515883" y="1236524"/>
                    <a:pt x="1516182" y="1236449"/>
                  </a:cubicBezTo>
                  <a:cubicBezTo>
                    <a:pt x="1516182" y="1236374"/>
                    <a:pt x="1516257" y="1236374"/>
                    <a:pt x="1516332" y="1236374"/>
                  </a:cubicBezTo>
                  <a:cubicBezTo>
                    <a:pt x="1516482" y="1236374"/>
                    <a:pt x="1516556" y="1236300"/>
                    <a:pt x="1516632" y="1236300"/>
                  </a:cubicBezTo>
                  <a:cubicBezTo>
                    <a:pt x="1522015" y="1234879"/>
                    <a:pt x="1527549" y="1233682"/>
                    <a:pt x="1533082" y="1232860"/>
                  </a:cubicBezTo>
                  <a:cubicBezTo>
                    <a:pt x="1538541" y="1196219"/>
                    <a:pt x="1556413" y="1171393"/>
                    <a:pt x="1571742" y="1156213"/>
                  </a:cubicBezTo>
                  <a:cubicBezTo>
                    <a:pt x="1573985" y="1153895"/>
                    <a:pt x="1576303" y="1151801"/>
                    <a:pt x="1578547" y="1149857"/>
                  </a:cubicBezTo>
                  <a:cubicBezTo>
                    <a:pt x="1566882" y="1140959"/>
                    <a:pt x="1555739" y="1131238"/>
                    <a:pt x="1545271" y="1120844"/>
                  </a:cubicBezTo>
                  <a:cubicBezTo>
                    <a:pt x="1525006" y="1100579"/>
                    <a:pt x="1507733" y="1078146"/>
                    <a:pt x="1493525" y="1053918"/>
                  </a:cubicBezTo>
                  <a:close/>
                  <a:moveTo>
                    <a:pt x="575411" y="1053918"/>
                  </a:moveTo>
                  <a:cubicBezTo>
                    <a:pt x="561203" y="1078296"/>
                    <a:pt x="543855" y="1100729"/>
                    <a:pt x="523665" y="1120844"/>
                  </a:cubicBezTo>
                  <a:cubicBezTo>
                    <a:pt x="512000" y="1132584"/>
                    <a:pt x="499437" y="1143202"/>
                    <a:pt x="486276" y="1152923"/>
                  </a:cubicBezTo>
                  <a:cubicBezTo>
                    <a:pt x="506317" y="1171542"/>
                    <a:pt x="522992" y="1198238"/>
                    <a:pt x="528301" y="1232860"/>
                  </a:cubicBezTo>
                  <a:cubicBezTo>
                    <a:pt x="536451" y="1234056"/>
                    <a:pt x="544378" y="1235926"/>
                    <a:pt x="552006" y="1238468"/>
                  </a:cubicBezTo>
                  <a:cubicBezTo>
                    <a:pt x="552080" y="1238468"/>
                    <a:pt x="552155" y="1238543"/>
                    <a:pt x="552230" y="1238543"/>
                  </a:cubicBezTo>
                  <a:cubicBezTo>
                    <a:pt x="556941" y="1240188"/>
                    <a:pt x="560755" y="1241684"/>
                    <a:pt x="564194" y="1243254"/>
                  </a:cubicBezTo>
                  <a:cubicBezTo>
                    <a:pt x="564418" y="1243328"/>
                    <a:pt x="564718" y="1243478"/>
                    <a:pt x="564942" y="1243553"/>
                  </a:cubicBezTo>
                  <a:cubicBezTo>
                    <a:pt x="565017" y="1243553"/>
                    <a:pt x="565091" y="1243628"/>
                    <a:pt x="565167" y="1243628"/>
                  </a:cubicBezTo>
                  <a:cubicBezTo>
                    <a:pt x="565241" y="1243628"/>
                    <a:pt x="565316" y="1243703"/>
                    <a:pt x="565466" y="1243703"/>
                  </a:cubicBezTo>
                  <a:cubicBezTo>
                    <a:pt x="565615" y="1243777"/>
                    <a:pt x="565689" y="1243777"/>
                    <a:pt x="565765" y="1243852"/>
                  </a:cubicBezTo>
                  <a:lnTo>
                    <a:pt x="567036" y="1244450"/>
                  </a:lnTo>
                  <a:cubicBezTo>
                    <a:pt x="568457" y="1245123"/>
                    <a:pt x="569802" y="1245797"/>
                    <a:pt x="571148" y="1246469"/>
                  </a:cubicBezTo>
                  <a:cubicBezTo>
                    <a:pt x="571148" y="1246469"/>
                    <a:pt x="571223" y="1246469"/>
                    <a:pt x="571223" y="1246469"/>
                  </a:cubicBezTo>
                  <a:cubicBezTo>
                    <a:pt x="571298" y="1246469"/>
                    <a:pt x="571373" y="1246544"/>
                    <a:pt x="571447" y="1246544"/>
                  </a:cubicBezTo>
                  <a:cubicBezTo>
                    <a:pt x="574588" y="1248264"/>
                    <a:pt x="578626" y="1250508"/>
                    <a:pt x="582664" y="1253124"/>
                  </a:cubicBezTo>
                  <a:cubicBezTo>
                    <a:pt x="590515" y="1258209"/>
                    <a:pt x="597993" y="1264341"/>
                    <a:pt x="604873" y="1271221"/>
                  </a:cubicBezTo>
                  <a:cubicBezTo>
                    <a:pt x="608238" y="1274660"/>
                    <a:pt x="611229" y="1278025"/>
                    <a:pt x="613921" y="1281391"/>
                  </a:cubicBezTo>
                  <a:cubicBezTo>
                    <a:pt x="624240" y="1267183"/>
                    <a:pt x="635532" y="1253648"/>
                    <a:pt x="647944" y="1241235"/>
                  </a:cubicBezTo>
                  <a:cubicBezTo>
                    <a:pt x="668209" y="1221045"/>
                    <a:pt x="690642" y="1203697"/>
                    <a:pt x="714870" y="1189564"/>
                  </a:cubicBezTo>
                  <a:cubicBezTo>
                    <a:pt x="707766" y="1162345"/>
                    <a:pt x="704102" y="1134229"/>
                    <a:pt x="704102" y="1105738"/>
                  </a:cubicBezTo>
                  <a:cubicBezTo>
                    <a:pt x="704102" y="1090783"/>
                    <a:pt x="705149" y="1075827"/>
                    <a:pt x="707168" y="1061097"/>
                  </a:cubicBezTo>
                  <a:cubicBezTo>
                    <a:pt x="663573" y="1067378"/>
                    <a:pt x="618183" y="1065135"/>
                    <a:pt x="575411" y="1053918"/>
                  </a:cubicBezTo>
                  <a:close/>
                  <a:moveTo>
                    <a:pt x="5551646" y="1041888"/>
                  </a:moveTo>
                  <a:cubicBezTo>
                    <a:pt x="5531586" y="1041711"/>
                    <a:pt x="5511527" y="1043636"/>
                    <a:pt x="5491936" y="1047711"/>
                  </a:cubicBezTo>
                  <a:cubicBezTo>
                    <a:pt x="5487898" y="1066705"/>
                    <a:pt x="5485879" y="1086147"/>
                    <a:pt x="5485879" y="1105664"/>
                  </a:cubicBezTo>
                  <a:cubicBezTo>
                    <a:pt x="5485879" y="1126527"/>
                    <a:pt x="5488198" y="1147091"/>
                    <a:pt x="5492758" y="1167206"/>
                  </a:cubicBezTo>
                  <a:cubicBezTo>
                    <a:pt x="5523642" y="1155167"/>
                    <a:pt x="5556320" y="1147689"/>
                    <a:pt x="5589520" y="1145296"/>
                  </a:cubicBezTo>
                  <a:cubicBezTo>
                    <a:pt x="5591914" y="1112244"/>
                    <a:pt x="5599316" y="1079492"/>
                    <a:pt x="5611355" y="1048684"/>
                  </a:cubicBezTo>
                  <a:cubicBezTo>
                    <a:pt x="5591763" y="1044347"/>
                    <a:pt x="5571704" y="1042066"/>
                    <a:pt x="5551646" y="1041888"/>
                  </a:cubicBezTo>
                  <a:close/>
                  <a:moveTo>
                    <a:pt x="4368755" y="1041888"/>
                  </a:moveTo>
                  <a:cubicBezTo>
                    <a:pt x="4348706" y="1041711"/>
                    <a:pt x="4328665" y="1043636"/>
                    <a:pt x="4309110" y="1047711"/>
                  </a:cubicBezTo>
                  <a:cubicBezTo>
                    <a:pt x="4305072" y="1066705"/>
                    <a:pt x="4303053" y="1086147"/>
                    <a:pt x="4303053" y="1105664"/>
                  </a:cubicBezTo>
                  <a:cubicBezTo>
                    <a:pt x="4303053" y="1126451"/>
                    <a:pt x="4305372" y="1147091"/>
                    <a:pt x="4309858" y="1167206"/>
                  </a:cubicBezTo>
                  <a:cubicBezTo>
                    <a:pt x="4340742" y="1155167"/>
                    <a:pt x="4373494" y="1147689"/>
                    <a:pt x="4406620" y="1145296"/>
                  </a:cubicBezTo>
                  <a:cubicBezTo>
                    <a:pt x="4409013" y="1112244"/>
                    <a:pt x="4416416" y="1079492"/>
                    <a:pt x="4428455" y="1048684"/>
                  </a:cubicBezTo>
                  <a:cubicBezTo>
                    <a:pt x="4408863" y="1044347"/>
                    <a:pt x="4388805" y="1042066"/>
                    <a:pt x="4368755" y="1041888"/>
                  </a:cubicBezTo>
                  <a:close/>
                  <a:moveTo>
                    <a:pt x="2002870" y="1041888"/>
                  </a:moveTo>
                  <a:cubicBezTo>
                    <a:pt x="1982811" y="1041711"/>
                    <a:pt x="1962752" y="1043636"/>
                    <a:pt x="1943161" y="1047711"/>
                  </a:cubicBezTo>
                  <a:cubicBezTo>
                    <a:pt x="1939122" y="1066705"/>
                    <a:pt x="1937103" y="1086147"/>
                    <a:pt x="1937103" y="1105664"/>
                  </a:cubicBezTo>
                  <a:cubicBezTo>
                    <a:pt x="1937103" y="1126527"/>
                    <a:pt x="1939421" y="1147091"/>
                    <a:pt x="1943983" y="1167206"/>
                  </a:cubicBezTo>
                  <a:cubicBezTo>
                    <a:pt x="1974791" y="1155167"/>
                    <a:pt x="2007544" y="1147689"/>
                    <a:pt x="2040745" y="1145296"/>
                  </a:cubicBezTo>
                  <a:cubicBezTo>
                    <a:pt x="2043138" y="1112244"/>
                    <a:pt x="2050541" y="1079567"/>
                    <a:pt x="2062580" y="1048684"/>
                  </a:cubicBezTo>
                  <a:cubicBezTo>
                    <a:pt x="2042988" y="1044347"/>
                    <a:pt x="2022929" y="1042066"/>
                    <a:pt x="2002870" y="1041888"/>
                  </a:cubicBezTo>
                  <a:close/>
                  <a:moveTo>
                    <a:pt x="819970" y="1041888"/>
                  </a:moveTo>
                  <a:cubicBezTo>
                    <a:pt x="799911" y="1041711"/>
                    <a:pt x="779852" y="1043636"/>
                    <a:pt x="760260" y="1047711"/>
                  </a:cubicBezTo>
                  <a:cubicBezTo>
                    <a:pt x="756222" y="1066705"/>
                    <a:pt x="754203" y="1086147"/>
                    <a:pt x="754203" y="1105664"/>
                  </a:cubicBezTo>
                  <a:cubicBezTo>
                    <a:pt x="754203" y="1126527"/>
                    <a:pt x="756521" y="1147091"/>
                    <a:pt x="761083" y="1167206"/>
                  </a:cubicBezTo>
                  <a:cubicBezTo>
                    <a:pt x="791966" y="1155167"/>
                    <a:pt x="824643" y="1147689"/>
                    <a:pt x="857844" y="1145296"/>
                  </a:cubicBezTo>
                  <a:cubicBezTo>
                    <a:pt x="860237" y="1112244"/>
                    <a:pt x="867640" y="1079492"/>
                    <a:pt x="879679" y="1048684"/>
                  </a:cubicBezTo>
                  <a:cubicBezTo>
                    <a:pt x="860088" y="1044347"/>
                    <a:pt x="840029" y="1042066"/>
                    <a:pt x="819970" y="1041888"/>
                  </a:cubicBezTo>
                  <a:close/>
                  <a:moveTo>
                    <a:pt x="4797826" y="1041860"/>
                  </a:moveTo>
                  <a:cubicBezTo>
                    <a:pt x="4777758" y="1042028"/>
                    <a:pt x="4757624" y="1044309"/>
                    <a:pt x="4737958" y="1048684"/>
                  </a:cubicBezTo>
                  <a:cubicBezTo>
                    <a:pt x="4749997" y="1079567"/>
                    <a:pt x="4757400" y="1112244"/>
                    <a:pt x="4759792" y="1145371"/>
                  </a:cubicBezTo>
                  <a:cubicBezTo>
                    <a:pt x="4793068" y="1147838"/>
                    <a:pt x="4825746" y="1155241"/>
                    <a:pt x="4856480" y="1167280"/>
                  </a:cubicBezTo>
                  <a:cubicBezTo>
                    <a:pt x="4861041" y="1147165"/>
                    <a:pt x="4863359" y="1126527"/>
                    <a:pt x="4863359" y="1105738"/>
                  </a:cubicBezTo>
                  <a:cubicBezTo>
                    <a:pt x="4863359" y="1086222"/>
                    <a:pt x="4861340" y="1066705"/>
                    <a:pt x="4857302" y="1047711"/>
                  </a:cubicBezTo>
                  <a:cubicBezTo>
                    <a:pt x="4837898" y="1043636"/>
                    <a:pt x="4817895" y="1041692"/>
                    <a:pt x="4797826" y="1041860"/>
                  </a:cubicBezTo>
                  <a:close/>
                  <a:moveTo>
                    <a:pt x="3185648" y="1041860"/>
                  </a:moveTo>
                  <a:cubicBezTo>
                    <a:pt x="3165599" y="1041692"/>
                    <a:pt x="3145577" y="1043636"/>
                    <a:pt x="3126060" y="1047711"/>
                  </a:cubicBezTo>
                  <a:cubicBezTo>
                    <a:pt x="3122022" y="1066630"/>
                    <a:pt x="3120004" y="1086147"/>
                    <a:pt x="3120004" y="1105664"/>
                  </a:cubicBezTo>
                  <a:cubicBezTo>
                    <a:pt x="3120004" y="1126601"/>
                    <a:pt x="3122322" y="1147165"/>
                    <a:pt x="3126808" y="1167206"/>
                  </a:cubicBezTo>
                  <a:cubicBezTo>
                    <a:pt x="3157691" y="1155167"/>
                    <a:pt x="3190444" y="1147689"/>
                    <a:pt x="3223570" y="1145296"/>
                  </a:cubicBezTo>
                  <a:cubicBezTo>
                    <a:pt x="3225290" y="1121293"/>
                    <a:pt x="3229552" y="1097588"/>
                    <a:pt x="3236431" y="1074556"/>
                  </a:cubicBezTo>
                  <a:cubicBezTo>
                    <a:pt x="3236507" y="1074556"/>
                    <a:pt x="3236507" y="1074482"/>
                    <a:pt x="3236507" y="1074407"/>
                  </a:cubicBezTo>
                  <a:cubicBezTo>
                    <a:pt x="3238151" y="1069023"/>
                    <a:pt x="3240170" y="1062592"/>
                    <a:pt x="3242488" y="1056311"/>
                  </a:cubicBezTo>
                  <a:cubicBezTo>
                    <a:pt x="3243461" y="1053693"/>
                    <a:pt x="3244433" y="1051151"/>
                    <a:pt x="3245404" y="1048684"/>
                  </a:cubicBezTo>
                  <a:cubicBezTo>
                    <a:pt x="3225775" y="1044309"/>
                    <a:pt x="3205698" y="1042028"/>
                    <a:pt x="3185648" y="1041860"/>
                  </a:cubicBezTo>
                  <a:close/>
                  <a:moveTo>
                    <a:pt x="3614916" y="1041832"/>
                  </a:moveTo>
                  <a:cubicBezTo>
                    <a:pt x="3594839" y="1042010"/>
                    <a:pt x="3574686" y="1044309"/>
                    <a:pt x="3554982" y="1048684"/>
                  </a:cubicBezTo>
                  <a:cubicBezTo>
                    <a:pt x="3567022" y="1079567"/>
                    <a:pt x="3574424" y="1112244"/>
                    <a:pt x="3576817" y="1145371"/>
                  </a:cubicBezTo>
                  <a:cubicBezTo>
                    <a:pt x="3610168" y="1147838"/>
                    <a:pt x="3642846" y="1155241"/>
                    <a:pt x="3673579" y="1167280"/>
                  </a:cubicBezTo>
                  <a:cubicBezTo>
                    <a:pt x="3678066" y="1147165"/>
                    <a:pt x="3680384" y="1126601"/>
                    <a:pt x="3680384" y="1105738"/>
                  </a:cubicBezTo>
                  <a:cubicBezTo>
                    <a:pt x="3680384" y="1086072"/>
                    <a:pt x="3678365" y="1066630"/>
                    <a:pt x="3674402" y="1047711"/>
                  </a:cubicBezTo>
                  <a:cubicBezTo>
                    <a:pt x="3654997" y="1043599"/>
                    <a:pt x="3634994" y="1041654"/>
                    <a:pt x="3614916" y="1041832"/>
                  </a:cubicBezTo>
                  <a:close/>
                  <a:moveTo>
                    <a:pt x="5982400" y="1041729"/>
                  </a:moveTo>
                  <a:cubicBezTo>
                    <a:pt x="5961612" y="1041729"/>
                    <a:pt x="5941048" y="1044122"/>
                    <a:pt x="5920858" y="1048609"/>
                  </a:cubicBezTo>
                  <a:cubicBezTo>
                    <a:pt x="5932896" y="1079492"/>
                    <a:pt x="5940300" y="1112244"/>
                    <a:pt x="5942692" y="1145371"/>
                  </a:cubicBezTo>
                  <a:cubicBezTo>
                    <a:pt x="5976044" y="1147838"/>
                    <a:pt x="6008721" y="1155241"/>
                    <a:pt x="6039455" y="1167280"/>
                  </a:cubicBezTo>
                  <a:cubicBezTo>
                    <a:pt x="6043940" y="1147091"/>
                    <a:pt x="6046260" y="1126527"/>
                    <a:pt x="6046260" y="1105738"/>
                  </a:cubicBezTo>
                  <a:cubicBezTo>
                    <a:pt x="6046260" y="1085998"/>
                    <a:pt x="6044240" y="1066555"/>
                    <a:pt x="6040277" y="1047711"/>
                  </a:cubicBezTo>
                  <a:cubicBezTo>
                    <a:pt x="6021434" y="1043748"/>
                    <a:pt x="6002066" y="1041729"/>
                    <a:pt x="5982400" y="1041729"/>
                  </a:cubicBezTo>
                  <a:close/>
                  <a:moveTo>
                    <a:pt x="2433624" y="1041729"/>
                  </a:moveTo>
                  <a:cubicBezTo>
                    <a:pt x="2412836" y="1041729"/>
                    <a:pt x="2392197" y="1044122"/>
                    <a:pt x="2372082" y="1048609"/>
                  </a:cubicBezTo>
                  <a:cubicBezTo>
                    <a:pt x="2384121" y="1079492"/>
                    <a:pt x="2391525" y="1112244"/>
                    <a:pt x="2393917" y="1145371"/>
                  </a:cubicBezTo>
                  <a:cubicBezTo>
                    <a:pt x="2427268" y="1147838"/>
                    <a:pt x="2459945" y="1155241"/>
                    <a:pt x="2490679" y="1167280"/>
                  </a:cubicBezTo>
                  <a:cubicBezTo>
                    <a:pt x="2495165" y="1147091"/>
                    <a:pt x="2497484" y="1126527"/>
                    <a:pt x="2497484" y="1105738"/>
                  </a:cubicBezTo>
                  <a:cubicBezTo>
                    <a:pt x="2497484" y="1085998"/>
                    <a:pt x="2495464" y="1066555"/>
                    <a:pt x="2491501" y="1047711"/>
                  </a:cubicBezTo>
                  <a:cubicBezTo>
                    <a:pt x="2472658" y="1043748"/>
                    <a:pt x="2453290" y="1041729"/>
                    <a:pt x="2433624" y="1041729"/>
                  </a:cubicBezTo>
                  <a:close/>
                  <a:moveTo>
                    <a:pt x="1250724" y="1041729"/>
                  </a:moveTo>
                  <a:cubicBezTo>
                    <a:pt x="1229935" y="1041729"/>
                    <a:pt x="1209371" y="1044122"/>
                    <a:pt x="1189182" y="1048609"/>
                  </a:cubicBezTo>
                  <a:cubicBezTo>
                    <a:pt x="1201221" y="1079492"/>
                    <a:pt x="1208624" y="1112244"/>
                    <a:pt x="1211017" y="1145371"/>
                  </a:cubicBezTo>
                  <a:cubicBezTo>
                    <a:pt x="1244293" y="1147838"/>
                    <a:pt x="1276970" y="1155241"/>
                    <a:pt x="1307778" y="1167280"/>
                  </a:cubicBezTo>
                  <a:cubicBezTo>
                    <a:pt x="1312340" y="1147165"/>
                    <a:pt x="1314658" y="1126527"/>
                    <a:pt x="1314658" y="1105738"/>
                  </a:cubicBezTo>
                  <a:cubicBezTo>
                    <a:pt x="1314658" y="1086222"/>
                    <a:pt x="1312639" y="1066705"/>
                    <a:pt x="1308601" y="1047711"/>
                  </a:cubicBezTo>
                  <a:cubicBezTo>
                    <a:pt x="1289757" y="1043748"/>
                    <a:pt x="1270390" y="1041729"/>
                    <a:pt x="1250724" y="1041729"/>
                  </a:cubicBezTo>
                  <a:close/>
                  <a:moveTo>
                    <a:pt x="5174582" y="984151"/>
                  </a:moveTo>
                  <a:cubicBezTo>
                    <a:pt x="5149456" y="1005836"/>
                    <a:pt x="5121116" y="1023708"/>
                    <a:pt x="5090831" y="1037019"/>
                  </a:cubicBezTo>
                  <a:cubicBezTo>
                    <a:pt x="5101824" y="1054292"/>
                    <a:pt x="5114685" y="1070593"/>
                    <a:pt x="5129416" y="1085399"/>
                  </a:cubicBezTo>
                  <a:cubicBezTo>
                    <a:pt x="5143250" y="1099233"/>
                    <a:pt x="5158430" y="1111496"/>
                    <a:pt x="5174582" y="1122040"/>
                  </a:cubicBezTo>
                  <a:cubicBezTo>
                    <a:pt x="5190734" y="1111496"/>
                    <a:pt x="5205914" y="1099158"/>
                    <a:pt x="5219747" y="1085324"/>
                  </a:cubicBezTo>
                  <a:cubicBezTo>
                    <a:pt x="5219747" y="1085324"/>
                    <a:pt x="5219822" y="1085250"/>
                    <a:pt x="5219822" y="1085250"/>
                  </a:cubicBezTo>
                  <a:cubicBezTo>
                    <a:pt x="5222514" y="1082483"/>
                    <a:pt x="5225206" y="1079791"/>
                    <a:pt x="5227823" y="1076949"/>
                  </a:cubicBezTo>
                  <a:cubicBezTo>
                    <a:pt x="5233058" y="1071266"/>
                    <a:pt x="5238068" y="1065359"/>
                    <a:pt x="5242629" y="1059601"/>
                  </a:cubicBezTo>
                  <a:cubicBezTo>
                    <a:pt x="5248312" y="1052348"/>
                    <a:pt x="5253622" y="1044795"/>
                    <a:pt x="5258556" y="1037019"/>
                  </a:cubicBezTo>
                  <a:cubicBezTo>
                    <a:pt x="5228198" y="1023708"/>
                    <a:pt x="5199782" y="1005836"/>
                    <a:pt x="5174582" y="984151"/>
                  </a:cubicBezTo>
                  <a:close/>
                  <a:moveTo>
                    <a:pt x="3991756" y="984151"/>
                  </a:moveTo>
                  <a:cubicBezTo>
                    <a:pt x="3966631" y="1005836"/>
                    <a:pt x="3938290" y="1023708"/>
                    <a:pt x="3908006" y="1037019"/>
                  </a:cubicBezTo>
                  <a:cubicBezTo>
                    <a:pt x="3918998" y="1054292"/>
                    <a:pt x="3931860" y="1070593"/>
                    <a:pt x="3946591" y="1085399"/>
                  </a:cubicBezTo>
                  <a:cubicBezTo>
                    <a:pt x="3960350" y="1099158"/>
                    <a:pt x="3975529" y="1111421"/>
                    <a:pt x="3991756" y="1122040"/>
                  </a:cubicBezTo>
                  <a:cubicBezTo>
                    <a:pt x="4007908" y="1111496"/>
                    <a:pt x="4023087" y="1099158"/>
                    <a:pt x="4036922" y="1085324"/>
                  </a:cubicBezTo>
                  <a:cubicBezTo>
                    <a:pt x="4051727" y="1070519"/>
                    <a:pt x="4064514" y="1054292"/>
                    <a:pt x="4075507" y="1036943"/>
                  </a:cubicBezTo>
                  <a:cubicBezTo>
                    <a:pt x="4045147" y="1023633"/>
                    <a:pt x="4016807" y="1005761"/>
                    <a:pt x="3991756" y="984151"/>
                  </a:cubicBezTo>
                  <a:close/>
                  <a:moveTo>
                    <a:pt x="2808780" y="984077"/>
                  </a:moveTo>
                  <a:cubicBezTo>
                    <a:pt x="2783730" y="1005761"/>
                    <a:pt x="2755315" y="1023633"/>
                    <a:pt x="2725031" y="1036943"/>
                  </a:cubicBezTo>
                  <a:cubicBezTo>
                    <a:pt x="2736097" y="1054367"/>
                    <a:pt x="2748884" y="1070593"/>
                    <a:pt x="2763616" y="1085324"/>
                  </a:cubicBezTo>
                  <a:cubicBezTo>
                    <a:pt x="2777449" y="1099158"/>
                    <a:pt x="2792629" y="1111421"/>
                    <a:pt x="2808856" y="1122040"/>
                  </a:cubicBezTo>
                  <a:cubicBezTo>
                    <a:pt x="2825008" y="1111496"/>
                    <a:pt x="2840188" y="1099158"/>
                    <a:pt x="2854021" y="1085324"/>
                  </a:cubicBezTo>
                  <a:cubicBezTo>
                    <a:pt x="2868678" y="1070593"/>
                    <a:pt x="2881539" y="1054367"/>
                    <a:pt x="2892532" y="1036943"/>
                  </a:cubicBezTo>
                  <a:cubicBezTo>
                    <a:pt x="2862246" y="1023633"/>
                    <a:pt x="2833906" y="1005761"/>
                    <a:pt x="2808780" y="984077"/>
                  </a:cubicBezTo>
                  <a:close/>
                  <a:moveTo>
                    <a:pt x="1625881" y="984077"/>
                  </a:moveTo>
                  <a:cubicBezTo>
                    <a:pt x="1600830" y="1005761"/>
                    <a:pt x="1572489" y="1023633"/>
                    <a:pt x="1542130" y="1036943"/>
                  </a:cubicBezTo>
                  <a:cubicBezTo>
                    <a:pt x="1553123" y="1054217"/>
                    <a:pt x="1565984" y="1070519"/>
                    <a:pt x="1580715" y="1085324"/>
                  </a:cubicBezTo>
                  <a:cubicBezTo>
                    <a:pt x="1594549" y="1099083"/>
                    <a:pt x="1609729" y="1111347"/>
                    <a:pt x="1625955" y="1121966"/>
                  </a:cubicBezTo>
                  <a:cubicBezTo>
                    <a:pt x="1642182" y="1111421"/>
                    <a:pt x="1657287" y="1099083"/>
                    <a:pt x="1671121" y="1085324"/>
                  </a:cubicBezTo>
                  <a:cubicBezTo>
                    <a:pt x="1685777" y="1070593"/>
                    <a:pt x="1698639" y="1054367"/>
                    <a:pt x="1709631" y="1036943"/>
                  </a:cubicBezTo>
                  <a:cubicBezTo>
                    <a:pt x="1679347" y="1023633"/>
                    <a:pt x="1651006" y="1005761"/>
                    <a:pt x="1625881" y="984077"/>
                  </a:cubicBezTo>
                  <a:close/>
                  <a:moveTo>
                    <a:pt x="442980" y="984077"/>
                  </a:moveTo>
                  <a:cubicBezTo>
                    <a:pt x="417930" y="1005761"/>
                    <a:pt x="389514" y="1023633"/>
                    <a:pt x="359230" y="1036943"/>
                  </a:cubicBezTo>
                  <a:cubicBezTo>
                    <a:pt x="370223" y="1054292"/>
                    <a:pt x="383009" y="1070519"/>
                    <a:pt x="397815" y="1085474"/>
                  </a:cubicBezTo>
                  <a:cubicBezTo>
                    <a:pt x="411648" y="1099308"/>
                    <a:pt x="426828" y="1111571"/>
                    <a:pt x="442980" y="1122115"/>
                  </a:cubicBezTo>
                  <a:cubicBezTo>
                    <a:pt x="459132" y="1111571"/>
                    <a:pt x="474312" y="1099233"/>
                    <a:pt x="488146" y="1085399"/>
                  </a:cubicBezTo>
                  <a:cubicBezTo>
                    <a:pt x="502877" y="1070668"/>
                    <a:pt x="515738" y="1054442"/>
                    <a:pt x="526731" y="1037019"/>
                  </a:cubicBezTo>
                  <a:cubicBezTo>
                    <a:pt x="496446" y="1023708"/>
                    <a:pt x="468105" y="1005836"/>
                    <a:pt x="442980" y="984077"/>
                  </a:cubicBezTo>
                  <a:close/>
                  <a:moveTo>
                    <a:pt x="5766144" y="934200"/>
                  </a:moveTo>
                  <a:cubicBezTo>
                    <a:pt x="5760162" y="938088"/>
                    <a:pt x="5754254" y="942201"/>
                    <a:pt x="5748646" y="946538"/>
                  </a:cubicBezTo>
                  <a:cubicBezTo>
                    <a:pt x="5738626" y="954240"/>
                    <a:pt x="5729279" y="962465"/>
                    <a:pt x="5720978" y="970840"/>
                  </a:cubicBezTo>
                  <a:cubicBezTo>
                    <a:pt x="5706248" y="985647"/>
                    <a:pt x="5693386" y="1001948"/>
                    <a:pt x="5682394" y="1019296"/>
                  </a:cubicBezTo>
                  <a:cubicBezTo>
                    <a:pt x="5712678" y="1032607"/>
                    <a:pt x="5741094" y="1050479"/>
                    <a:pt x="5766144" y="1072164"/>
                  </a:cubicBezTo>
                  <a:cubicBezTo>
                    <a:pt x="5791194" y="1050479"/>
                    <a:pt x="5819536" y="1032607"/>
                    <a:pt x="5849894" y="1019371"/>
                  </a:cubicBezTo>
                  <a:cubicBezTo>
                    <a:pt x="5838902" y="1001948"/>
                    <a:pt x="5826116" y="985721"/>
                    <a:pt x="5811384" y="970990"/>
                  </a:cubicBezTo>
                  <a:cubicBezTo>
                    <a:pt x="5802934" y="962541"/>
                    <a:pt x="5793662" y="954315"/>
                    <a:pt x="5783567" y="946538"/>
                  </a:cubicBezTo>
                  <a:cubicBezTo>
                    <a:pt x="5777959" y="942201"/>
                    <a:pt x="5772126" y="938088"/>
                    <a:pt x="5766144" y="934200"/>
                  </a:cubicBezTo>
                  <a:close/>
                  <a:moveTo>
                    <a:pt x="4583244" y="934200"/>
                  </a:moveTo>
                  <a:cubicBezTo>
                    <a:pt x="4577336" y="938088"/>
                    <a:pt x="4571504" y="942201"/>
                    <a:pt x="4565895" y="946538"/>
                  </a:cubicBezTo>
                  <a:cubicBezTo>
                    <a:pt x="4556099" y="954016"/>
                    <a:pt x="4546752" y="962242"/>
                    <a:pt x="4538004" y="970990"/>
                  </a:cubicBezTo>
                  <a:cubicBezTo>
                    <a:pt x="4523197" y="985796"/>
                    <a:pt x="4510411" y="1002098"/>
                    <a:pt x="4499418" y="1019371"/>
                  </a:cubicBezTo>
                  <a:cubicBezTo>
                    <a:pt x="4529703" y="1032681"/>
                    <a:pt x="4558118" y="1050553"/>
                    <a:pt x="4583169" y="1072238"/>
                  </a:cubicBezTo>
                  <a:cubicBezTo>
                    <a:pt x="4608218" y="1050479"/>
                    <a:pt x="4636560" y="1032607"/>
                    <a:pt x="4666920" y="1019296"/>
                  </a:cubicBezTo>
                  <a:cubicBezTo>
                    <a:pt x="4655927" y="1001873"/>
                    <a:pt x="4643140" y="985647"/>
                    <a:pt x="4628409" y="970916"/>
                  </a:cubicBezTo>
                  <a:cubicBezTo>
                    <a:pt x="4625193" y="967700"/>
                    <a:pt x="4621903" y="964559"/>
                    <a:pt x="4618538" y="961568"/>
                  </a:cubicBezTo>
                  <a:cubicBezTo>
                    <a:pt x="4618538" y="961568"/>
                    <a:pt x="4618464" y="961493"/>
                    <a:pt x="4618464" y="961493"/>
                  </a:cubicBezTo>
                  <a:cubicBezTo>
                    <a:pt x="4615248" y="958577"/>
                    <a:pt x="4611958" y="955736"/>
                    <a:pt x="4608742" y="953044"/>
                  </a:cubicBezTo>
                  <a:cubicBezTo>
                    <a:pt x="4608443" y="952819"/>
                    <a:pt x="4608218" y="952670"/>
                    <a:pt x="4607995" y="952445"/>
                  </a:cubicBezTo>
                  <a:cubicBezTo>
                    <a:pt x="4607920" y="952371"/>
                    <a:pt x="4607770" y="952295"/>
                    <a:pt x="4607696" y="952221"/>
                  </a:cubicBezTo>
                  <a:cubicBezTo>
                    <a:pt x="4605378" y="950277"/>
                    <a:pt x="4602910" y="948333"/>
                    <a:pt x="4600517" y="946463"/>
                  </a:cubicBezTo>
                  <a:cubicBezTo>
                    <a:pt x="4598947" y="945267"/>
                    <a:pt x="4597227" y="943996"/>
                    <a:pt x="4595582" y="942799"/>
                  </a:cubicBezTo>
                  <a:lnTo>
                    <a:pt x="4593787" y="941453"/>
                  </a:lnTo>
                  <a:cubicBezTo>
                    <a:pt x="4593563" y="941304"/>
                    <a:pt x="4593413" y="941154"/>
                    <a:pt x="4593190" y="941079"/>
                  </a:cubicBezTo>
                  <a:cubicBezTo>
                    <a:pt x="4590796" y="939285"/>
                    <a:pt x="4588328" y="937639"/>
                    <a:pt x="4585936" y="935994"/>
                  </a:cubicBezTo>
                  <a:cubicBezTo>
                    <a:pt x="4585038" y="935396"/>
                    <a:pt x="4584141" y="934798"/>
                    <a:pt x="4583244" y="934200"/>
                  </a:cubicBezTo>
                  <a:close/>
                  <a:moveTo>
                    <a:pt x="2217368" y="934200"/>
                  </a:moveTo>
                  <a:cubicBezTo>
                    <a:pt x="2211386" y="938088"/>
                    <a:pt x="2205479" y="942201"/>
                    <a:pt x="2199870" y="946538"/>
                  </a:cubicBezTo>
                  <a:cubicBezTo>
                    <a:pt x="2189850" y="954240"/>
                    <a:pt x="2180503" y="962465"/>
                    <a:pt x="2172202" y="970840"/>
                  </a:cubicBezTo>
                  <a:cubicBezTo>
                    <a:pt x="2157472" y="985647"/>
                    <a:pt x="2144610" y="1001948"/>
                    <a:pt x="2133617" y="1019296"/>
                  </a:cubicBezTo>
                  <a:cubicBezTo>
                    <a:pt x="2163903" y="1032607"/>
                    <a:pt x="2192318" y="1050479"/>
                    <a:pt x="2217368" y="1072164"/>
                  </a:cubicBezTo>
                  <a:cubicBezTo>
                    <a:pt x="2242418" y="1050479"/>
                    <a:pt x="2270759" y="1032607"/>
                    <a:pt x="2301118" y="1019371"/>
                  </a:cubicBezTo>
                  <a:cubicBezTo>
                    <a:pt x="2290127" y="1001948"/>
                    <a:pt x="2277340" y="985721"/>
                    <a:pt x="2262609" y="970990"/>
                  </a:cubicBezTo>
                  <a:cubicBezTo>
                    <a:pt x="2254158" y="962541"/>
                    <a:pt x="2244886" y="954315"/>
                    <a:pt x="2234792" y="946538"/>
                  </a:cubicBezTo>
                  <a:cubicBezTo>
                    <a:pt x="2229183" y="942201"/>
                    <a:pt x="2223350" y="938088"/>
                    <a:pt x="2217368" y="934200"/>
                  </a:cubicBezTo>
                  <a:close/>
                  <a:moveTo>
                    <a:pt x="1034468" y="934125"/>
                  </a:moveTo>
                  <a:cubicBezTo>
                    <a:pt x="1028561" y="938014"/>
                    <a:pt x="1022728" y="942126"/>
                    <a:pt x="1017120" y="946463"/>
                  </a:cubicBezTo>
                  <a:cubicBezTo>
                    <a:pt x="1007324" y="953941"/>
                    <a:pt x="997977" y="962166"/>
                    <a:pt x="989227" y="970916"/>
                  </a:cubicBezTo>
                  <a:cubicBezTo>
                    <a:pt x="974571" y="985647"/>
                    <a:pt x="961709" y="1001948"/>
                    <a:pt x="950718" y="1019296"/>
                  </a:cubicBezTo>
                  <a:cubicBezTo>
                    <a:pt x="981002" y="1032607"/>
                    <a:pt x="1009418" y="1050479"/>
                    <a:pt x="1034468" y="1072164"/>
                  </a:cubicBezTo>
                  <a:cubicBezTo>
                    <a:pt x="1059518" y="1050479"/>
                    <a:pt x="1087859" y="1032607"/>
                    <a:pt x="1118219" y="1019296"/>
                  </a:cubicBezTo>
                  <a:cubicBezTo>
                    <a:pt x="1107226" y="1001873"/>
                    <a:pt x="1094439" y="985647"/>
                    <a:pt x="1079708" y="970916"/>
                  </a:cubicBezTo>
                  <a:cubicBezTo>
                    <a:pt x="1070959" y="962166"/>
                    <a:pt x="1061612" y="953941"/>
                    <a:pt x="1051891" y="946538"/>
                  </a:cubicBezTo>
                  <a:cubicBezTo>
                    <a:pt x="1046208" y="942126"/>
                    <a:pt x="1040375" y="938014"/>
                    <a:pt x="1034468" y="934125"/>
                  </a:cubicBezTo>
                  <a:close/>
                  <a:moveTo>
                    <a:pt x="3400194" y="934050"/>
                  </a:moveTo>
                  <a:cubicBezTo>
                    <a:pt x="3394286" y="937938"/>
                    <a:pt x="3388454" y="942051"/>
                    <a:pt x="3382846" y="946389"/>
                  </a:cubicBezTo>
                  <a:cubicBezTo>
                    <a:pt x="3380452" y="948258"/>
                    <a:pt x="3378060" y="950202"/>
                    <a:pt x="3375667" y="952146"/>
                  </a:cubicBezTo>
                  <a:cubicBezTo>
                    <a:pt x="3373348" y="954165"/>
                    <a:pt x="3370956" y="956109"/>
                    <a:pt x="3368713" y="958129"/>
                  </a:cubicBezTo>
                  <a:cubicBezTo>
                    <a:pt x="3368638" y="958203"/>
                    <a:pt x="3368638" y="958203"/>
                    <a:pt x="3368563" y="958278"/>
                  </a:cubicBezTo>
                  <a:cubicBezTo>
                    <a:pt x="3366320" y="960222"/>
                    <a:pt x="3364226" y="962166"/>
                    <a:pt x="3362132" y="964185"/>
                  </a:cubicBezTo>
                  <a:cubicBezTo>
                    <a:pt x="3362058" y="964261"/>
                    <a:pt x="3361982" y="964335"/>
                    <a:pt x="3361908" y="964410"/>
                  </a:cubicBezTo>
                  <a:cubicBezTo>
                    <a:pt x="3361908" y="964410"/>
                    <a:pt x="3361833" y="964484"/>
                    <a:pt x="3361833" y="964484"/>
                  </a:cubicBezTo>
                  <a:cubicBezTo>
                    <a:pt x="3361534" y="964709"/>
                    <a:pt x="3361235" y="965008"/>
                    <a:pt x="3360936" y="965307"/>
                  </a:cubicBezTo>
                  <a:cubicBezTo>
                    <a:pt x="3359067" y="967027"/>
                    <a:pt x="3357197" y="968822"/>
                    <a:pt x="3355402" y="970691"/>
                  </a:cubicBezTo>
                  <a:cubicBezTo>
                    <a:pt x="3355253" y="970766"/>
                    <a:pt x="3355178" y="970840"/>
                    <a:pt x="3355103" y="970916"/>
                  </a:cubicBezTo>
                  <a:cubicBezTo>
                    <a:pt x="3352411" y="973682"/>
                    <a:pt x="3349719" y="976374"/>
                    <a:pt x="3347102" y="978991"/>
                  </a:cubicBezTo>
                  <a:cubicBezTo>
                    <a:pt x="3346952" y="979141"/>
                    <a:pt x="3346802" y="979291"/>
                    <a:pt x="3346653" y="979440"/>
                  </a:cubicBezTo>
                  <a:cubicBezTo>
                    <a:pt x="3342915" y="983627"/>
                    <a:pt x="3339101" y="988039"/>
                    <a:pt x="3335437" y="992526"/>
                  </a:cubicBezTo>
                  <a:cubicBezTo>
                    <a:pt x="3328557" y="1001126"/>
                    <a:pt x="3322201" y="1010023"/>
                    <a:pt x="3316369" y="1019147"/>
                  </a:cubicBezTo>
                  <a:cubicBezTo>
                    <a:pt x="3346653" y="1032457"/>
                    <a:pt x="3375068" y="1050329"/>
                    <a:pt x="3400194" y="1072089"/>
                  </a:cubicBezTo>
                  <a:cubicBezTo>
                    <a:pt x="3425319" y="1050329"/>
                    <a:pt x="3453734" y="1032457"/>
                    <a:pt x="3484019" y="1019147"/>
                  </a:cubicBezTo>
                  <a:cubicBezTo>
                    <a:pt x="3473027" y="1001873"/>
                    <a:pt x="3460240" y="985647"/>
                    <a:pt x="3445434" y="970840"/>
                  </a:cubicBezTo>
                  <a:cubicBezTo>
                    <a:pt x="3436685" y="962092"/>
                    <a:pt x="3427338" y="953867"/>
                    <a:pt x="3417617" y="946463"/>
                  </a:cubicBezTo>
                  <a:cubicBezTo>
                    <a:pt x="3411934" y="942051"/>
                    <a:pt x="3406101" y="937938"/>
                    <a:pt x="3400194" y="934050"/>
                  </a:cubicBezTo>
                  <a:close/>
                  <a:moveTo>
                    <a:pt x="5243676" y="900999"/>
                  </a:moveTo>
                  <a:cubicBezTo>
                    <a:pt x="5233955" y="917674"/>
                    <a:pt x="5222589" y="933377"/>
                    <a:pt x="5210026" y="948183"/>
                  </a:cubicBezTo>
                  <a:cubicBezTo>
                    <a:pt x="5231488" y="966354"/>
                    <a:pt x="5255714" y="981385"/>
                    <a:pt x="5281513" y="992376"/>
                  </a:cubicBezTo>
                  <a:cubicBezTo>
                    <a:pt x="5292056" y="966279"/>
                    <a:pt x="5298562" y="938612"/>
                    <a:pt x="5300880" y="910645"/>
                  </a:cubicBezTo>
                  <a:cubicBezTo>
                    <a:pt x="5281588" y="909075"/>
                    <a:pt x="5262445" y="905934"/>
                    <a:pt x="5243676" y="900999"/>
                  </a:cubicBezTo>
                  <a:close/>
                  <a:moveTo>
                    <a:pt x="512000" y="900999"/>
                  </a:moveTo>
                  <a:cubicBezTo>
                    <a:pt x="502278" y="917674"/>
                    <a:pt x="490912" y="933377"/>
                    <a:pt x="478350" y="948183"/>
                  </a:cubicBezTo>
                  <a:cubicBezTo>
                    <a:pt x="499811" y="966354"/>
                    <a:pt x="524039" y="981310"/>
                    <a:pt x="549837" y="992302"/>
                  </a:cubicBezTo>
                  <a:cubicBezTo>
                    <a:pt x="560381" y="966279"/>
                    <a:pt x="566886" y="938612"/>
                    <a:pt x="569204" y="910645"/>
                  </a:cubicBezTo>
                  <a:cubicBezTo>
                    <a:pt x="549912" y="909075"/>
                    <a:pt x="530769" y="905934"/>
                    <a:pt x="512000" y="900999"/>
                  </a:cubicBezTo>
                  <a:close/>
                  <a:moveTo>
                    <a:pt x="373961" y="900999"/>
                  </a:moveTo>
                  <a:cubicBezTo>
                    <a:pt x="355191" y="905859"/>
                    <a:pt x="336049" y="909000"/>
                    <a:pt x="316756" y="910570"/>
                  </a:cubicBezTo>
                  <a:cubicBezTo>
                    <a:pt x="319075" y="938612"/>
                    <a:pt x="325581" y="966279"/>
                    <a:pt x="336124" y="992376"/>
                  </a:cubicBezTo>
                  <a:cubicBezTo>
                    <a:pt x="361922" y="981385"/>
                    <a:pt x="386075" y="966429"/>
                    <a:pt x="407611" y="948258"/>
                  </a:cubicBezTo>
                  <a:cubicBezTo>
                    <a:pt x="395048" y="933452"/>
                    <a:pt x="383757" y="917749"/>
                    <a:pt x="373961" y="900999"/>
                  </a:cubicBezTo>
                  <a:close/>
                  <a:moveTo>
                    <a:pt x="6288462" y="900924"/>
                  </a:moveTo>
                  <a:cubicBezTo>
                    <a:pt x="6269768" y="905785"/>
                    <a:pt x="6250626" y="908925"/>
                    <a:pt x="6231334" y="910496"/>
                  </a:cubicBezTo>
                  <a:cubicBezTo>
                    <a:pt x="6233726" y="938612"/>
                    <a:pt x="6240232" y="966354"/>
                    <a:pt x="6250700" y="992302"/>
                  </a:cubicBezTo>
                  <a:cubicBezTo>
                    <a:pt x="6276498" y="981310"/>
                    <a:pt x="6300726" y="966354"/>
                    <a:pt x="6322187" y="948183"/>
                  </a:cubicBezTo>
                  <a:cubicBezTo>
                    <a:pt x="6309550" y="933377"/>
                    <a:pt x="6298258" y="917599"/>
                    <a:pt x="6288462" y="900924"/>
                  </a:cubicBezTo>
                  <a:close/>
                  <a:moveTo>
                    <a:pt x="5105638" y="900924"/>
                  </a:moveTo>
                  <a:cubicBezTo>
                    <a:pt x="5086868" y="905785"/>
                    <a:pt x="5067725" y="908925"/>
                    <a:pt x="5048433" y="910496"/>
                  </a:cubicBezTo>
                  <a:cubicBezTo>
                    <a:pt x="5050750" y="938612"/>
                    <a:pt x="5057256" y="966279"/>
                    <a:pt x="5067800" y="992302"/>
                  </a:cubicBezTo>
                  <a:cubicBezTo>
                    <a:pt x="5093598" y="981310"/>
                    <a:pt x="5117751" y="966354"/>
                    <a:pt x="5139286" y="948183"/>
                  </a:cubicBezTo>
                  <a:cubicBezTo>
                    <a:pt x="5126724" y="933377"/>
                    <a:pt x="5115432" y="917674"/>
                    <a:pt x="5105638" y="900924"/>
                  </a:cubicBezTo>
                  <a:close/>
                  <a:moveTo>
                    <a:pt x="4060776" y="900924"/>
                  </a:moveTo>
                  <a:cubicBezTo>
                    <a:pt x="4051054" y="917674"/>
                    <a:pt x="4039688" y="933377"/>
                    <a:pt x="4027126" y="948183"/>
                  </a:cubicBezTo>
                  <a:cubicBezTo>
                    <a:pt x="4048512" y="966354"/>
                    <a:pt x="4072740" y="981310"/>
                    <a:pt x="4098538" y="992302"/>
                  </a:cubicBezTo>
                  <a:cubicBezTo>
                    <a:pt x="4109007" y="966354"/>
                    <a:pt x="4115513" y="938612"/>
                    <a:pt x="4117906" y="910570"/>
                  </a:cubicBezTo>
                  <a:cubicBezTo>
                    <a:pt x="4098687" y="909000"/>
                    <a:pt x="4079544" y="905859"/>
                    <a:pt x="4060776" y="900924"/>
                  </a:cubicBezTo>
                  <a:close/>
                  <a:moveTo>
                    <a:pt x="3922737" y="900924"/>
                  </a:moveTo>
                  <a:cubicBezTo>
                    <a:pt x="3904042" y="905785"/>
                    <a:pt x="3884899" y="908925"/>
                    <a:pt x="3865532" y="910496"/>
                  </a:cubicBezTo>
                  <a:cubicBezTo>
                    <a:pt x="3867851" y="938612"/>
                    <a:pt x="3874431" y="966279"/>
                    <a:pt x="3884899" y="992302"/>
                  </a:cubicBezTo>
                  <a:cubicBezTo>
                    <a:pt x="3910698" y="981310"/>
                    <a:pt x="3934850" y="966354"/>
                    <a:pt x="3956386" y="948183"/>
                  </a:cubicBezTo>
                  <a:cubicBezTo>
                    <a:pt x="3943824" y="933377"/>
                    <a:pt x="3932533" y="917674"/>
                    <a:pt x="3922737" y="900924"/>
                  </a:cubicBezTo>
                  <a:close/>
                  <a:moveTo>
                    <a:pt x="2877800" y="900924"/>
                  </a:moveTo>
                  <a:cubicBezTo>
                    <a:pt x="2868079" y="917599"/>
                    <a:pt x="2856788" y="933377"/>
                    <a:pt x="2844150" y="948183"/>
                  </a:cubicBezTo>
                  <a:cubicBezTo>
                    <a:pt x="2865612" y="966354"/>
                    <a:pt x="2889840" y="981310"/>
                    <a:pt x="2915638" y="992302"/>
                  </a:cubicBezTo>
                  <a:cubicBezTo>
                    <a:pt x="2926106" y="966354"/>
                    <a:pt x="2932612" y="938687"/>
                    <a:pt x="2935005" y="910570"/>
                  </a:cubicBezTo>
                  <a:cubicBezTo>
                    <a:pt x="2915712" y="909000"/>
                    <a:pt x="2896569" y="905859"/>
                    <a:pt x="2877800" y="900924"/>
                  </a:cubicBezTo>
                  <a:close/>
                  <a:moveTo>
                    <a:pt x="2739762" y="900924"/>
                  </a:moveTo>
                  <a:cubicBezTo>
                    <a:pt x="2721067" y="905785"/>
                    <a:pt x="2701924" y="908925"/>
                    <a:pt x="2682632" y="910496"/>
                  </a:cubicBezTo>
                  <a:cubicBezTo>
                    <a:pt x="2684950" y="938612"/>
                    <a:pt x="2691531" y="966354"/>
                    <a:pt x="2701999" y="992302"/>
                  </a:cubicBezTo>
                  <a:cubicBezTo>
                    <a:pt x="2727797" y="981310"/>
                    <a:pt x="2751950" y="966354"/>
                    <a:pt x="2773486" y="948183"/>
                  </a:cubicBezTo>
                  <a:cubicBezTo>
                    <a:pt x="2760848" y="933377"/>
                    <a:pt x="2749558" y="917599"/>
                    <a:pt x="2739762" y="900924"/>
                  </a:cubicBezTo>
                  <a:close/>
                  <a:moveTo>
                    <a:pt x="1694900" y="900924"/>
                  </a:moveTo>
                  <a:cubicBezTo>
                    <a:pt x="1685104" y="917674"/>
                    <a:pt x="1673813" y="933452"/>
                    <a:pt x="1661250" y="948183"/>
                  </a:cubicBezTo>
                  <a:cubicBezTo>
                    <a:pt x="1682786" y="966354"/>
                    <a:pt x="1706939" y="981385"/>
                    <a:pt x="1732737" y="992302"/>
                  </a:cubicBezTo>
                  <a:cubicBezTo>
                    <a:pt x="1743206" y="966354"/>
                    <a:pt x="1749712" y="938612"/>
                    <a:pt x="1752105" y="910570"/>
                  </a:cubicBezTo>
                  <a:cubicBezTo>
                    <a:pt x="1732812" y="909000"/>
                    <a:pt x="1713669" y="905859"/>
                    <a:pt x="1694900" y="900924"/>
                  </a:cubicBezTo>
                  <a:close/>
                  <a:moveTo>
                    <a:pt x="1556861" y="900924"/>
                  </a:moveTo>
                  <a:cubicBezTo>
                    <a:pt x="1538092" y="905785"/>
                    <a:pt x="1519024" y="908925"/>
                    <a:pt x="1499657" y="910496"/>
                  </a:cubicBezTo>
                  <a:cubicBezTo>
                    <a:pt x="1501975" y="938537"/>
                    <a:pt x="1508480" y="966204"/>
                    <a:pt x="1519024" y="992302"/>
                  </a:cubicBezTo>
                  <a:cubicBezTo>
                    <a:pt x="1544897" y="981310"/>
                    <a:pt x="1569050" y="966354"/>
                    <a:pt x="1590511" y="948183"/>
                  </a:cubicBezTo>
                  <a:cubicBezTo>
                    <a:pt x="1577949" y="933377"/>
                    <a:pt x="1566657" y="917599"/>
                    <a:pt x="1556861" y="900924"/>
                  </a:cubicBezTo>
                  <a:close/>
                  <a:moveTo>
                    <a:pt x="4901196" y="889109"/>
                  </a:moveTo>
                  <a:cubicBezTo>
                    <a:pt x="4896710" y="909149"/>
                    <a:pt x="4894391" y="929713"/>
                    <a:pt x="4894391" y="950651"/>
                  </a:cubicBezTo>
                  <a:cubicBezTo>
                    <a:pt x="4894391" y="970317"/>
                    <a:pt x="4896410" y="989760"/>
                    <a:pt x="4900374" y="1008528"/>
                  </a:cubicBezTo>
                  <a:cubicBezTo>
                    <a:pt x="4919217" y="1012492"/>
                    <a:pt x="4938659" y="1014510"/>
                    <a:pt x="4958326" y="1014510"/>
                  </a:cubicBezTo>
                  <a:cubicBezTo>
                    <a:pt x="4979114" y="1014510"/>
                    <a:pt x="4999753" y="1012117"/>
                    <a:pt x="5019868" y="1007631"/>
                  </a:cubicBezTo>
                  <a:cubicBezTo>
                    <a:pt x="5007828" y="976823"/>
                    <a:pt x="5000426" y="944071"/>
                    <a:pt x="4998032" y="910869"/>
                  </a:cubicBezTo>
                  <a:cubicBezTo>
                    <a:pt x="4964832" y="908402"/>
                    <a:pt x="4932080" y="900999"/>
                    <a:pt x="4901196" y="889109"/>
                  </a:cubicBezTo>
                  <a:close/>
                  <a:moveTo>
                    <a:pt x="3718370" y="889109"/>
                  </a:moveTo>
                  <a:cubicBezTo>
                    <a:pt x="3713809" y="909224"/>
                    <a:pt x="3711491" y="929788"/>
                    <a:pt x="3711491" y="950651"/>
                  </a:cubicBezTo>
                  <a:cubicBezTo>
                    <a:pt x="3711491" y="970242"/>
                    <a:pt x="3713510" y="989610"/>
                    <a:pt x="3717548" y="1008528"/>
                  </a:cubicBezTo>
                  <a:cubicBezTo>
                    <a:pt x="3736392" y="1012492"/>
                    <a:pt x="3755759" y="1014510"/>
                    <a:pt x="3775501" y="1014510"/>
                  </a:cubicBezTo>
                  <a:cubicBezTo>
                    <a:pt x="3796288" y="1014510"/>
                    <a:pt x="3816927" y="1012117"/>
                    <a:pt x="3837042" y="1007631"/>
                  </a:cubicBezTo>
                  <a:cubicBezTo>
                    <a:pt x="3825003" y="976823"/>
                    <a:pt x="3817525" y="944071"/>
                    <a:pt x="3815132" y="910869"/>
                  </a:cubicBezTo>
                  <a:cubicBezTo>
                    <a:pt x="3781856" y="908402"/>
                    <a:pt x="3749179" y="900999"/>
                    <a:pt x="3718370" y="889109"/>
                  </a:cubicBezTo>
                  <a:close/>
                  <a:moveTo>
                    <a:pt x="2535470" y="889109"/>
                  </a:moveTo>
                  <a:cubicBezTo>
                    <a:pt x="2530909" y="909224"/>
                    <a:pt x="2528591" y="929862"/>
                    <a:pt x="2528591" y="950651"/>
                  </a:cubicBezTo>
                  <a:cubicBezTo>
                    <a:pt x="2528591" y="970317"/>
                    <a:pt x="2530610" y="989760"/>
                    <a:pt x="2534573" y="1008528"/>
                  </a:cubicBezTo>
                  <a:cubicBezTo>
                    <a:pt x="2553417" y="1012492"/>
                    <a:pt x="2572859" y="1014510"/>
                    <a:pt x="2592600" y="1014510"/>
                  </a:cubicBezTo>
                  <a:cubicBezTo>
                    <a:pt x="2613388" y="1014510"/>
                    <a:pt x="2634026" y="1012117"/>
                    <a:pt x="2654142" y="1007631"/>
                  </a:cubicBezTo>
                  <a:cubicBezTo>
                    <a:pt x="2642102" y="976823"/>
                    <a:pt x="2634625" y="944071"/>
                    <a:pt x="2632232" y="910869"/>
                  </a:cubicBezTo>
                  <a:cubicBezTo>
                    <a:pt x="2598956" y="908402"/>
                    <a:pt x="2566279" y="900999"/>
                    <a:pt x="2535470" y="889109"/>
                  </a:cubicBezTo>
                  <a:close/>
                  <a:moveTo>
                    <a:pt x="1352495" y="889109"/>
                  </a:moveTo>
                  <a:cubicBezTo>
                    <a:pt x="1348009" y="909149"/>
                    <a:pt x="1345690" y="929713"/>
                    <a:pt x="1345690" y="950651"/>
                  </a:cubicBezTo>
                  <a:cubicBezTo>
                    <a:pt x="1345690" y="970317"/>
                    <a:pt x="1347710" y="989684"/>
                    <a:pt x="1351673" y="1008528"/>
                  </a:cubicBezTo>
                  <a:cubicBezTo>
                    <a:pt x="1370516" y="1012492"/>
                    <a:pt x="1389959" y="1014510"/>
                    <a:pt x="1409700" y="1014510"/>
                  </a:cubicBezTo>
                  <a:cubicBezTo>
                    <a:pt x="1430413" y="1014510"/>
                    <a:pt x="1451051" y="1012117"/>
                    <a:pt x="1471167" y="1007631"/>
                  </a:cubicBezTo>
                  <a:cubicBezTo>
                    <a:pt x="1459053" y="976748"/>
                    <a:pt x="1451650" y="943996"/>
                    <a:pt x="1449257" y="910869"/>
                  </a:cubicBezTo>
                  <a:cubicBezTo>
                    <a:pt x="1416056" y="908402"/>
                    <a:pt x="1383304" y="900999"/>
                    <a:pt x="1352495" y="889109"/>
                  </a:cubicBezTo>
                  <a:close/>
                  <a:moveTo>
                    <a:pt x="6084171" y="889034"/>
                  </a:moveTo>
                  <a:cubicBezTo>
                    <a:pt x="6079684" y="909075"/>
                    <a:pt x="6077367" y="929639"/>
                    <a:pt x="6077367" y="950576"/>
                  </a:cubicBezTo>
                  <a:cubicBezTo>
                    <a:pt x="6077367" y="970242"/>
                    <a:pt x="6079386" y="989684"/>
                    <a:pt x="6083348" y="1008453"/>
                  </a:cubicBezTo>
                  <a:cubicBezTo>
                    <a:pt x="6102193" y="1012416"/>
                    <a:pt x="6121634" y="1014436"/>
                    <a:pt x="6141376" y="1014436"/>
                  </a:cubicBezTo>
                  <a:cubicBezTo>
                    <a:pt x="6162164" y="1014436"/>
                    <a:pt x="6182728" y="1012117"/>
                    <a:pt x="6202843" y="1007631"/>
                  </a:cubicBezTo>
                  <a:cubicBezTo>
                    <a:pt x="6190804" y="976823"/>
                    <a:pt x="6183326" y="944071"/>
                    <a:pt x="6180933" y="910869"/>
                  </a:cubicBezTo>
                  <a:cubicBezTo>
                    <a:pt x="6147658" y="908477"/>
                    <a:pt x="6114980" y="900999"/>
                    <a:pt x="6084171" y="889034"/>
                  </a:cubicBezTo>
                  <a:close/>
                  <a:moveTo>
                    <a:pt x="3082166" y="889034"/>
                  </a:moveTo>
                  <a:cubicBezTo>
                    <a:pt x="3051283" y="901073"/>
                    <a:pt x="3018531" y="908477"/>
                    <a:pt x="2985404" y="910944"/>
                  </a:cubicBezTo>
                  <a:cubicBezTo>
                    <a:pt x="2983012" y="944071"/>
                    <a:pt x="2975609" y="976748"/>
                    <a:pt x="2963570" y="1007556"/>
                  </a:cubicBezTo>
                  <a:cubicBezTo>
                    <a:pt x="3002827" y="1016230"/>
                    <a:pt x="3043955" y="1016679"/>
                    <a:pt x="3082988" y="1008528"/>
                  </a:cubicBezTo>
                  <a:cubicBezTo>
                    <a:pt x="3087027" y="989535"/>
                    <a:pt x="3089046" y="970093"/>
                    <a:pt x="3089046" y="950576"/>
                  </a:cubicBezTo>
                  <a:cubicBezTo>
                    <a:pt x="3089046" y="929788"/>
                    <a:pt x="3086653" y="909149"/>
                    <a:pt x="3082166" y="889034"/>
                  </a:cubicBezTo>
                  <a:close/>
                  <a:moveTo>
                    <a:pt x="716291" y="889034"/>
                  </a:moveTo>
                  <a:cubicBezTo>
                    <a:pt x="685408" y="901073"/>
                    <a:pt x="652730" y="908477"/>
                    <a:pt x="619529" y="910944"/>
                  </a:cubicBezTo>
                  <a:cubicBezTo>
                    <a:pt x="617212" y="943996"/>
                    <a:pt x="609734" y="976748"/>
                    <a:pt x="597620" y="1007706"/>
                  </a:cubicBezTo>
                  <a:cubicBezTo>
                    <a:pt x="617734" y="1012193"/>
                    <a:pt x="638298" y="1014510"/>
                    <a:pt x="659161" y="1014510"/>
                  </a:cubicBezTo>
                  <a:cubicBezTo>
                    <a:pt x="678828" y="1014510"/>
                    <a:pt x="698269" y="1012492"/>
                    <a:pt x="717114" y="1008528"/>
                  </a:cubicBezTo>
                  <a:cubicBezTo>
                    <a:pt x="721077" y="989760"/>
                    <a:pt x="723096" y="970242"/>
                    <a:pt x="723096" y="950576"/>
                  </a:cubicBezTo>
                  <a:cubicBezTo>
                    <a:pt x="723096" y="929788"/>
                    <a:pt x="720778" y="909224"/>
                    <a:pt x="716291" y="889034"/>
                  </a:cubicBezTo>
                  <a:close/>
                  <a:moveTo>
                    <a:pt x="169595" y="889034"/>
                  </a:moveTo>
                  <a:cubicBezTo>
                    <a:pt x="165108" y="909075"/>
                    <a:pt x="162791" y="929639"/>
                    <a:pt x="162791" y="950576"/>
                  </a:cubicBezTo>
                  <a:cubicBezTo>
                    <a:pt x="162791" y="970242"/>
                    <a:pt x="164809" y="989684"/>
                    <a:pt x="168772" y="1008453"/>
                  </a:cubicBezTo>
                  <a:cubicBezTo>
                    <a:pt x="187616" y="1012416"/>
                    <a:pt x="206984" y="1014436"/>
                    <a:pt x="226725" y="1014436"/>
                  </a:cubicBezTo>
                  <a:cubicBezTo>
                    <a:pt x="247512" y="1014436"/>
                    <a:pt x="268076" y="1012117"/>
                    <a:pt x="288192" y="1007631"/>
                  </a:cubicBezTo>
                  <a:cubicBezTo>
                    <a:pt x="276152" y="976823"/>
                    <a:pt x="268750" y="944071"/>
                    <a:pt x="266357" y="910869"/>
                  </a:cubicBezTo>
                  <a:cubicBezTo>
                    <a:pt x="233081" y="908477"/>
                    <a:pt x="200329" y="900999"/>
                    <a:pt x="169595" y="889034"/>
                  </a:cubicBezTo>
                  <a:close/>
                  <a:moveTo>
                    <a:pt x="5448042" y="888960"/>
                  </a:moveTo>
                  <a:cubicBezTo>
                    <a:pt x="5417233" y="900999"/>
                    <a:pt x="5384481" y="908402"/>
                    <a:pt x="5351280" y="910869"/>
                  </a:cubicBezTo>
                  <a:cubicBezTo>
                    <a:pt x="5348888" y="943921"/>
                    <a:pt x="5341485" y="976599"/>
                    <a:pt x="5329445" y="1007482"/>
                  </a:cubicBezTo>
                  <a:cubicBezTo>
                    <a:pt x="5368778" y="1016305"/>
                    <a:pt x="5409980" y="1016679"/>
                    <a:pt x="5448864" y="1008453"/>
                  </a:cubicBezTo>
                  <a:cubicBezTo>
                    <a:pt x="5452827" y="989684"/>
                    <a:pt x="5454846" y="970168"/>
                    <a:pt x="5454846" y="950501"/>
                  </a:cubicBezTo>
                  <a:cubicBezTo>
                    <a:pt x="5454846" y="929639"/>
                    <a:pt x="5452529" y="909000"/>
                    <a:pt x="5448042" y="888960"/>
                  </a:cubicBezTo>
                  <a:close/>
                  <a:moveTo>
                    <a:pt x="4265067" y="888960"/>
                  </a:moveTo>
                  <a:cubicBezTo>
                    <a:pt x="4234259" y="900999"/>
                    <a:pt x="4201506" y="908402"/>
                    <a:pt x="4168305" y="910869"/>
                  </a:cubicBezTo>
                  <a:cubicBezTo>
                    <a:pt x="4165912" y="943996"/>
                    <a:pt x="4158434" y="976748"/>
                    <a:pt x="4146396" y="1007556"/>
                  </a:cubicBezTo>
                  <a:cubicBezTo>
                    <a:pt x="4166585" y="1012117"/>
                    <a:pt x="4187224" y="1014436"/>
                    <a:pt x="4208012" y="1014436"/>
                  </a:cubicBezTo>
                  <a:cubicBezTo>
                    <a:pt x="4227678" y="1014436"/>
                    <a:pt x="4247120" y="1012492"/>
                    <a:pt x="4265964" y="1008453"/>
                  </a:cubicBezTo>
                  <a:cubicBezTo>
                    <a:pt x="4269928" y="989760"/>
                    <a:pt x="4271946" y="970168"/>
                    <a:pt x="4271946" y="950501"/>
                  </a:cubicBezTo>
                  <a:cubicBezTo>
                    <a:pt x="4271946" y="935172"/>
                    <a:pt x="4270675" y="919917"/>
                    <a:pt x="4268282" y="905186"/>
                  </a:cubicBezTo>
                  <a:cubicBezTo>
                    <a:pt x="4267310" y="899279"/>
                    <a:pt x="4266188" y="894045"/>
                    <a:pt x="4265067" y="888960"/>
                  </a:cubicBezTo>
                  <a:close/>
                  <a:moveTo>
                    <a:pt x="1899266" y="888960"/>
                  </a:moveTo>
                  <a:cubicBezTo>
                    <a:pt x="1868383" y="900999"/>
                    <a:pt x="1835631" y="908402"/>
                    <a:pt x="1802504" y="910869"/>
                  </a:cubicBezTo>
                  <a:cubicBezTo>
                    <a:pt x="1800111" y="943996"/>
                    <a:pt x="1792709" y="976673"/>
                    <a:pt x="1780669" y="1007482"/>
                  </a:cubicBezTo>
                  <a:cubicBezTo>
                    <a:pt x="1820002" y="1016230"/>
                    <a:pt x="1861204" y="1016679"/>
                    <a:pt x="1900089" y="1008453"/>
                  </a:cubicBezTo>
                  <a:cubicBezTo>
                    <a:pt x="1904052" y="989610"/>
                    <a:pt x="1906070" y="970168"/>
                    <a:pt x="1906070" y="950501"/>
                  </a:cubicBezTo>
                  <a:cubicBezTo>
                    <a:pt x="1906070" y="929639"/>
                    <a:pt x="1903753" y="909000"/>
                    <a:pt x="1899266" y="888960"/>
                  </a:cubicBezTo>
                  <a:close/>
                  <a:moveTo>
                    <a:pt x="5591614" y="779710"/>
                  </a:moveTo>
                  <a:cubicBezTo>
                    <a:pt x="5582266" y="792123"/>
                    <a:pt x="5572172" y="803938"/>
                    <a:pt x="5561106" y="815005"/>
                  </a:cubicBezTo>
                  <a:cubicBezTo>
                    <a:pt x="5540915" y="835120"/>
                    <a:pt x="5518482" y="852469"/>
                    <a:pt x="5494180" y="866676"/>
                  </a:cubicBezTo>
                  <a:cubicBezTo>
                    <a:pt x="5501284" y="893895"/>
                    <a:pt x="5504873" y="922011"/>
                    <a:pt x="5504873" y="950576"/>
                  </a:cubicBezTo>
                  <a:cubicBezTo>
                    <a:pt x="5504873" y="965606"/>
                    <a:pt x="5503826" y="980487"/>
                    <a:pt x="5501806" y="995218"/>
                  </a:cubicBezTo>
                  <a:cubicBezTo>
                    <a:pt x="5545626" y="988788"/>
                    <a:pt x="5590792" y="991105"/>
                    <a:pt x="5633639" y="1002322"/>
                  </a:cubicBezTo>
                  <a:cubicBezTo>
                    <a:pt x="5647922" y="978094"/>
                    <a:pt x="5665195" y="955661"/>
                    <a:pt x="5685310" y="935471"/>
                  </a:cubicBezTo>
                  <a:cubicBezTo>
                    <a:pt x="5695180" y="925526"/>
                    <a:pt x="5706172" y="915880"/>
                    <a:pt x="5717988" y="906756"/>
                  </a:cubicBezTo>
                  <a:cubicBezTo>
                    <a:pt x="5718211" y="906607"/>
                    <a:pt x="5718361" y="906457"/>
                    <a:pt x="5718586" y="906308"/>
                  </a:cubicBezTo>
                  <a:cubicBezTo>
                    <a:pt x="5716342" y="904364"/>
                    <a:pt x="5714024" y="902270"/>
                    <a:pt x="5711781" y="900027"/>
                  </a:cubicBezTo>
                  <a:cubicBezTo>
                    <a:pt x="5690768" y="879238"/>
                    <a:pt x="5677682" y="853067"/>
                    <a:pt x="5673196" y="823455"/>
                  </a:cubicBezTo>
                  <a:cubicBezTo>
                    <a:pt x="5634087" y="817772"/>
                    <a:pt x="5608064" y="798105"/>
                    <a:pt x="5591614" y="779710"/>
                  </a:cubicBezTo>
                  <a:close/>
                  <a:moveTo>
                    <a:pt x="3226187" y="779710"/>
                  </a:moveTo>
                  <a:cubicBezTo>
                    <a:pt x="3216840" y="792048"/>
                    <a:pt x="3206670" y="803938"/>
                    <a:pt x="3195603" y="815005"/>
                  </a:cubicBezTo>
                  <a:cubicBezTo>
                    <a:pt x="3175338" y="835195"/>
                    <a:pt x="3152906" y="852469"/>
                    <a:pt x="3128678" y="866676"/>
                  </a:cubicBezTo>
                  <a:cubicBezTo>
                    <a:pt x="3135856" y="894045"/>
                    <a:pt x="3139446" y="922161"/>
                    <a:pt x="3139446" y="950576"/>
                  </a:cubicBezTo>
                  <a:cubicBezTo>
                    <a:pt x="3139446" y="965532"/>
                    <a:pt x="3138324" y="980412"/>
                    <a:pt x="3136305" y="995218"/>
                  </a:cubicBezTo>
                  <a:cubicBezTo>
                    <a:pt x="3180050" y="988788"/>
                    <a:pt x="3225290" y="991105"/>
                    <a:pt x="3268137" y="1002322"/>
                  </a:cubicBezTo>
                  <a:cubicBezTo>
                    <a:pt x="3276512" y="987965"/>
                    <a:pt x="3286159" y="974056"/>
                    <a:pt x="3296777" y="960970"/>
                  </a:cubicBezTo>
                  <a:cubicBezTo>
                    <a:pt x="3296777" y="960970"/>
                    <a:pt x="3296852" y="960895"/>
                    <a:pt x="3296852" y="960895"/>
                  </a:cubicBezTo>
                  <a:cubicBezTo>
                    <a:pt x="3296852" y="960820"/>
                    <a:pt x="3296927" y="960746"/>
                    <a:pt x="3297001" y="960671"/>
                  </a:cubicBezTo>
                  <a:cubicBezTo>
                    <a:pt x="3301189" y="955511"/>
                    <a:pt x="3305601" y="950352"/>
                    <a:pt x="3310162" y="945416"/>
                  </a:cubicBezTo>
                  <a:cubicBezTo>
                    <a:pt x="3310236" y="945416"/>
                    <a:pt x="3310236" y="945341"/>
                    <a:pt x="3310236" y="945341"/>
                  </a:cubicBezTo>
                  <a:cubicBezTo>
                    <a:pt x="3310236" y="945267"/>
                    <a:pt x="3310311" y="945267"/>
                    <a:pt x="3310311" y="945192"/>
                  </a:cubicBezTo>
                  <a:cubicBezTo>
                    <a:pt x="3313153" y="941977"/>
                    <a:pt x="3316369" y="938687"/>
                    <a:pt x="3319659" y="935396"/>
                  </a:cubicBezTo>
                  <a:cubicBezTo>
                    <a:pt x="3319958" y="935023"/>
                    <a:pt x="3320332" y="934724"/>
                    <a:pt x="3320631" y="934424"/>
                  </a:cubicBezTo>
                  <a:cubicBezTo>
                    <a:pt x="3321678" y="933377"/>
                    <a:pt x="3322724" y="932405"/>
                    <a:pt x="3323772" y="931358"/>
                  </a:cubicBezTo>
                  <a:cubicBezTo>
                    <a:pt x="3324968" y="930162"/>
                    <a:pt x="3326239" y="928890"/>
                    <a:pt x="3327510" y="927694"/>
                  </a:cubicBezTo>
                  <a:cubicBezTo>
                    <a:pt x="3327884" y="927320"/>
                    <a:pt x="3328333" y="926947"/>
                    <a:pt x="3328707" y="926647"/>
                  </a:cubicBezTo>
                  <a:cubicBezTo>
                    <a:pt x="3330950" y="924628"/>
                    <a:pt x="3333119" y="922684"/>
                    <a:pt x="3335287" y="920665"/>
                  </a:cubicBezTo>
                  <a:cubicBezTo>
                    <a:pt x="3335736" y="920216"/>
                    <a:pt x="3336259" y="919768"/>
                    <a:pt x="3336783" y="919394"/>
                  </a:cubicBezTo>
                  <a:cubicBezTo>
                    <a:pt x="3338727" y="917674"/>
                    <a:pt x="3340671" y="916029"/>
                    <a:pt x="3342616" y="914384"/>
                  </a:cubicBezTo>
                  <a:lnTo>
                    <a:pt x="3343512" y="913636"/>
                  </a:lnTo>
                  <a:cubicBezTo>
                    <a:pt x="3343662" y="913487"/>
                    <a:pt x="3343887" y="913411"/>
                    <a:pt x="3344036" y="913262"/>
                  </a:cubicBezTo>
                  <a:cubicBezTo>
                    <a:pt x="3344111" y="913188"/>
                    <a:pt x="3344111" y="913188"/>
                    <a:pt x="3344186" y="913112"/>
                  </a:cubicBezTo>
                  <a:cubicBezTo>
                    <a:pt x="3346878" y="910944"/>
                    <a:pt x="3349570" y="908850"/>
                    <a:pt x="3352262" y="906756"/>
                  </a:cubicBezTo>
                  <a:cubicBezTo>
                    <a:pt x="3352486" y="906682"/>
                    <a:pt x="3352710" y="906533"/>
                    <a:pt x="3352860" y="906383"/>
                  </a:cubicBezTo>
                  <a:cubicBezTo>
                    <a:pt x="3350542" y="904364"/>
                    <a:pt x="3348299" y="902270"/>
                    <a:pt x="3345980" y="900027"/>
                  </a:cubicBezTo>
                  <a:cubicBezTo>
                    <a:pt x="3330726" y="884921"/>
                    <a:pt x="3312928" y="860095"/>
                    <a:pt x="3307396" y="823455"/>
                  </a:cubicBezTo>
                  <a:cubicBezTo>
                    <a:pt x="3268511" y="817697"/>
                    <a:pt x="3242712" y="798105"/>
                    <a:pt x="3227532" y="781205"/>
                  </a:cubicBezTo>
                  <a:cubicBezTo>
                    <a:pt x="3227458" y="781131"/>
                    <a:pt x="3227458" y="781131"/>
                    <a:pt x="3227458" y="781131"/>
                  </a:cubicBezTo>
                  <a:cubicBezTo>
                    <a:pt x="3227010" y="780682"/>
                    <a:pt x="3226636" y="780159"/>
                    <a:pt x="3226187" y="779710"/>
                  </a:cubicBezTo>
                  <a:close/>
                  <a:moveTo>
                    <a:pt x="2042838" y="779710"/>
                  </a:moveTo>
                  <a:cubicBezTo>
                    <a:pt x="2033491" y="792123"/>
                    <a:pt x="2023396" y="803938"/>
                    <a:pt x="2012329" y="815005"/>
                  </a:cubicBezTo>
                  <a:cubicBezTo>
                    <a:pt x="1992064" y="835195"/>
                    <a:pt x="1969631" y="852469"/>
                    <a:pt x="1945404" y="866676"/>
                  </a:cubicBezTo>
                  <a:cubicBezTo>
                    <a:pt x="1952508" y="893895"/>
                    <a:pt x="1956097" y="922086"/>
                    <a:pt x="1956097" y="950576"/>
                  </a:cubicBezTo>
                  <a:cubicBezTo>
                    <a:pt x="1956097" y="965606"/>
                    <a:pt x="1955050" y="980487"/>
                    <a:pt x="1953031" y="995218"/>
                  </a:cubicBezTo>
                  <a:cubicBezTo>
                    <a:pt x="1996850" y="988788"/>
                    <a:pt x="2042016" y="991105"/>
                    <a:pt x="2084863" y="1002322"/>
                  </a:cubicBezTo>
                  <a:cubicBezTo>
                    <a:pt x="2099145" y="978094"/>
                    <a:pt x="2116419" y="955661"/>
                    <a:pt x="2136534" y="935471"/>
                  </a:cubicBezTo>
                  <a:cubicBezTo>
                    <a:pt x="2146405" y="925526"/>
                    <a:pt x="2157397" y="915880"/>
                    <a:pt x="2169211" y="906756"/>
                  </a:cubicBezTo>
                  <a:cubicBezTo>
                    <a:pt x="2169436" y="906607"/>
                    <a:pt x="2169586" y="906457"/>
                    <a:pt x="2169810" y="906308"/>
                  </a:cubicBezTo>
                  <a:cubicBezTo>
                    <a:pt x="2167567" y="904364"/>
                    <a:pt x="2165323" y="902270"/>
                    <a:pt x="2163005" y="900027"/>
                  </a:cubicBezTo>
                  <a:cubicBezTo>
                    <a:pt x="2141992" y="879238"/>
                    <a:pt x="2128907" y="853067"/>
                    <a:pt x="2124420" y="823455"/>
                  </a:cubicBezTo>
                  <a:cubicBezTo>
                    <a:pt x="2085312" y="817772"/>
                    <a:pt x="2059289" y="798105"/>
                    <a:pt x="2042838" y="779710"/>
                  </a:cubicBezTo>
                  <a:close/>
                  <a:moveTo>
                    <a:pt x="4408863" y="779635"/>
                  </a:moveTo>
                  <a:cubicBezTo>
                    <a:pt x="4399442" y="792123"/>
                    <a:pt x="4389272" y="803938"/>
                    <a:pt x="4378205" y="815005"/>
                  </a:cubicBezTo>
                  <a:cubicBezTo>
                    <a:pt x="4358014" y="835120"/>
                    <a:pt x="4335582" y="852393"/>
                    <a:pt x="4311354" y="866601"/>
                  </a:cubicBezTo>
                  <a:cubicBezTo>
                    <a:pt x="4311728" y="868246"/>
                    <a:pt x="4312176" y="869817"/>
                    <a:pt x="4312550" y="871462"/>
                  </a:cubicBezTo>
                  <a:cubicBezTo>
                    <a:pt x="4314718" y="880061"/>
                    <a:pt x="4316514" y="888810"/>
                    <a:pt x="4317860" y="897259"/>
                  </a:cubicBezTo>
                  <a:cubicBezTo>
                    <a:pt x="4320702" y="914683"/>
                    <a:pt x="4322122" y="932554"/>
                    <a:pt x="4322122" y="950501"/>
                  </a:cubicBezTo>
                  <a:cubicBezTo>
                    <a:pt x="4322122" y="965532"/>
                    <a:pt x="4321075" y="980412"/>
                    <a:pt x="4319056" y="995144"/>
                  </a:cubicBezTo>
                  <a:cubicBezTo>
                    <a:pt x="4362875" y="988712"/>
                    <a:pt x="4408116" y="991031"/>
                    <a:pt x="4450888" y="1002247"/>
                  </a:cubicBezTo>
                  <a:cubicBezTo>
                    <a:pt x="4465021" y="978094"/>
                    <a:pt x="4482369" y="955661"/>
                    <a:pt x="4502560" y="935396"/>
                  </a:cubicBezTo>
                  <a:cubicBezTo>
                    <a:pt x="4512878" y="925077"/>
                    <a:pt x="4523946" y="915431"/>
                    <a:pt x="4535386" y="906682"/>
                  </a:cubicBezTo>
                  <a:cubicBezTo>
                    <a:pt x="4535536" y="906607"/>
                    <a:pt x="4535685" y="906533"/>
                    <a:pt x="4535835" y="906383"/>
                  </a:cubicBezTo>
                  <a:cubicBezTo>
                    <a:pt x="4533517" y="904439"/>
                    <a:pt x="4531273" y="902344"/>
                    <a:pt x="4528956" y="900102"/>
                  </a:cubicBezTo>
                  <a:cubicBezTo>
                    <a:pt x="4507942" y="879164"/>
                    <a:pt x="4494857" y="852991"/>
                    <a:pt x="4490370" y="823455"/>
                  </a:cubicBezTo>
                  <a:cubicBezTo>
                    <a:pt x="4451186" y="817772"/>
                    <a:pt x="4425165" y="798105"/>
                    <a:pt x="4408863" y="779635"/>
                  </a:cubicBezTo>
                  <a:close/>
                  <a:moveTo>
                    <a:pt x="860162" y="779635"/>
                  </a:moveTo>
                  <a:cubicBezTo>
                    <a:pt x="850890" y="792048"/>
                    <a:pt x="840720" y="803863"/>
                    <a:pt x="829653" y="814930"/>
                  </a:cubicBezTo>
                  <a:cubicBezTo>
                    <a:pt x="809389" y="835120"/>
                    <a:pt x="786881" y="852393"/>
                    <a:pt x="762728" y="866601"/>
                  </a:cubicBezTo>
                  <a:cubicBezTo>
                    <a:pt x="769832" y="893969"/>
                    <a:pt x="773421" y="922086"/>
                    <a:pt x="773421" y="950501"/>
                  </a:cubicBezTo>
                  <a:cubicBezTo>
                    <a:pt x="773421" y="965532"/>
                    <a:pt x="772374" y="980412"/>
                    <a:pt x="770354" y="995144"/>
                  </a:cubicBezTo>
                  <a:cubicBezTo>
                    <a:pt x="814174" y="988712"/>
                    <a:pt x="859340" y="991031"/>
                    <a:pt x="902187" y="1002247"/>
                  </a:cubicBezTo>
                  <a:cubicBezTo>
                    <a:pt x="916395" y="978019"/>
                    <a:pt x="933669" y="955586"/>
                    <a:pt x="953783" y="935396"/>
                  </a:cubicBezTo>
                  <a:cubicBezTo>
                    <a:pt x="964102" y="925077"/>
                    <a:pt x="975169" y="915431"/>
                    <a:pt x="986610" y="906682"/>
                  </a:cubicBezTo>
                  <a:cubicBezTo>
                    <a:pt x="986760" y="906607"/>
                    <a:pt x="986910" y="906533"/>
                    <a:pt x="987059" y="906383"/>
                  </a:cubicBezTo>
                  <a:cubicBezTo>
                    <a:pt x="984741" y="904439"/>
                    <a:pt x="982498" y="902344"/>
                    <a:pt x="980180" y="900102"/>
                  </a:cubicBezTo>
                  <a:cubicBezTo>
                    <a:pt x="959167" y="879164"/>
                    <a:pt x="946081" y="852991"/>
                    <a:pt x="941595" y="823455"/>
                  </a:cubicBezTo>
                  <a:cubicBezTo>
                    <a:pt x="902411" y="817772"/>
                    <a:pt x="876389" y="798105"/>
                    <a:pt x="860162" y="779635"/>
                  </a:cubicBezTo>
                  <a:close/>
                  <a:moveTo>
                    <a:pt x="5936935" y="774849"/>
                  </a:moveTo>
                  <a:cubicBezTo>
                    <a:pt x="5934243" y="778065"/>
                    <a:pt x="5931401" y="781355"/>
                    <a:pt x="5928111" y="784720"/>
                  </a:cubicBezTo>
                  <a:cubicBezTo>
                    <a:pt x="5913006" y="800049"/>
                    <a:pt x="5888180" y="817846"/>
                    <a:pt x="5851464" y="823380"/>
                  </a:cubicBezTo>
                  <a:cubicBezTo>
                    <a:pt x="5845932" y="860021"/>
                    <a:pt x="5828134" y="884847"/>
                    <a:pt x="5812805" y="900027"/>
                  </a:cubicBezTo>
                  <a:cubicBezTo>
                    <a:pt x="5811683" y="901148"/>
                    <a:pt x="5810486" y="902195"/>
                    <a:pt x="5809365" y="903242"/>
                  </a:cubicBezTo>
                  <a:cubicBezTo>
                    <a:pt x="5811010" y="904364"/>
                    <a:pt x="5812655" y="905485"/>
                    <a:pt x="5814226" y="906682"/>
                  </a:cubicBezTo>
                  <a:cubicBezTo>
                    <a:pt x="5826116" y="915880"/>
                    <a:pt x="5837108" y="925526"/>
                    <a:pt x="5846978" y="935471"/>
                  </a:cubicBezTo>
                  <a:cubicBezTo>
                    <a:pt x="5867018" y="955586"/>
                    <a:pt x="5884366" y="978019"/>
                    <a:pt x="5898574" y="1002322"/>
                  </a:cubicBezTo>
                  <a:cubicBezTo>
                    <a:pt x="5941422" y="991105"/>
                    <a:pt x="5986737" y="988862"/>
                    <a:pt x="6030257" y="995144"/>
                  </a:cubicBezTo>
                  <a:cubicBezTo>
                    <a:pt x="6028238" y="980487"/>
                    <a:pt x="6027192" y="965606"/>
                    <a:pt x="6027192" y="950576"/>
                  </a:cubicBezTo>
                  <a:cubicBezTo>
                    <a:pt x="6027192" y="922011"/>
                    <a:pt x="6030855" y="893820"/>
                    <a:pt x="6037960" y="866676"/>
                  </a:cubicBezTo>
                  <a:cubicBezTo>
                    <a:pt x="6013656" y="852469"/>
                    <a:pt x="5991223" y="835195"/>
                    <a:pt x="5971108" y="815080"/>
                  </a:cubicBezTo>
                  <a:cubicBezTo>
                    <a:pt x="5970884" y="814855"/>
                    <a:pt x="5970660" y="814556"/>
                    <a:pt x="5970436" y="814332"/>
                  </a:cubicBezTo>
                  <a:cubicBezTo>
                    <a:pt x="5958246" y="802068"/>
                    <a:pt x="5947105" y="788833"/>
                    <a:pt x="5936935" y="774849"/>
                  </a:cubicBezTo>
                  <a:close/>
                  <a:moveTo>
                    <a:pt x="3571209" y="774775"/>
                  </a:moveTo>
                  <a:lnTo>
                    <a:pt x="3569266" y="777093"/>
                  </a:lnTo>
                  <a:cubicBezTo>
                    <a:pt x="3569190" y="777168"/>
                    <a:pt x="3569190" y="777168"/>
                    <a:pt x="3569116" y="777242"/>
                  </a:cubicBezTo>
                  <a:cubicBezTo>
                    <a:pt x="3568966" y="777392"/>
                    <a:pt x="3568816" y="777541"/>
                    <a:pt x="3568742" y="777691"/>
                  </a:cubicBezTo>
                  <a:cubicBezTo>
                    <a:pt x="3567096" y="779561"/>
                    <a:pt x="3565601" y="781205"/>
                    <a:pt x="3564031" y="782851"/>
                  </a:cubicBezTo>
                  <a:cubicBezTo>
                    <a:pt x="3563357" y="783524"/>
                    <a:pt x="3562834" y="784122"/>
                    <a:pt x="3562236" y="784795"/>
                  </a:cubicBezTo>
                  <a:cubicBezTo>
                    <a:pt x="3562086" y="784944"/>
                    <a:pt x="3561862" y="785094"/>
                    <a:pt x="3561712" y="785244"/>
                  </a:cubicBezTo>
                  <a:cubicBezTo>
                    <a:pt x="3546607" y="800424"/>
                    <a:pt x="3522006" y="817921"/>
                    <a:pt x="3485664" y="823380"/>
                  </a:cubicBezTo>
                  <a:cubicBezTo>
                    <a:pt x="3480355" y="858076"/>
                    <a:pt x="3463679" y="884697"/>
                    <a:pt x="3443564" y="903392"/>
                  </a:cubicBezTo>
                  <a:cubicBezTo>
                    <a:pt x="3445135" y="904588"/>
                    <a:pt x="3446780" y="905635"/>
                    <a:pt x="3448350" y="906831"/>
                  </a:cubicBezTo>
                  <a:cubicBezTo>
                    <a:pt x="3459716" y="915505"/>
                    <a:pt x="3470709" y="925152"/>
                    <a:pt x="3481028" y="935471"/>
                  </a:cubicBezTo>
                  <a:cubicBezTo>
                    <a:pt x="3501292" y="955661"/>
                    <a:pt x="3518641" y="978094"/>
                    <a:pt x="3532774" y="1002322"/>
                  </a:cubicBezTo>
                  <a:cubicBezTo>
                    <a:pt x="3575622" y="991105"/>
                    <a:pt x="3620936" y="988862"/>
                    <a:pt x="3664531" y="995144"/>
                  </a:cubicBezTo>
                  <a:cubicBezTo>
                    <a:pt x="3662512" y="980412"/>
                    <a:pt x="3661465" y="965532"/>
                    <a:pt x="3661465" y="950576"/>
                  </a:cubicBezTo>
                  <a:cubicBezTo>
                    <a:pt x="3661465" y="922086"/>
                    <a:pt x="3665055" y="893969"/>
                    <a:pt x="3672233" y="866676"/>
                  </a:cubicBezTo>
                  <a:cubicBezTo>
                    <a:pt x="3647930" y="852469"/>
                    <a:pt x="3625423" y="835120"/>
                    <a:pt x="3605308" y="815005"/>
                  </a:cubicBezTo>
                  <a:cubicBezTo>
                    <a:pt x="3592820" y="802517"/>
                    <a:pt x="3581528" y="788982"/>
                    <a:pt x="3571209" y="774775"/>
                  </a:cubicBezTo>
                  <a:close/>
                  <a:moveTo>
                    <a:pt x="4754109" y="774700"/>
                  </a:moveTo>
                  <a:cubicBezTo>
                    <a:pt x="4751417" y="777990"/>
                    <a:pt x="4748576" y="781281"/>
                    <a:pt x="4745211" y="784645"/>
                  </a:cubicBezTo>
                  <a:cubicBezTo>
                    <a:pt x="4724348" y="805658"/>
                    <a:pt x="4698176" y="818744"/>
                    <a:pt x="4668564" y="823231"/>
                  </a:cubicBezTo>
                  <a:cubicBezTo>
                    <a:pt x="4663031" y="859871"/>
                    <a:pt x="4645309" y="884697"/>
                    <a:pt x="4629980" y="899877"/>
                  </a:cubicBezTo>
                  <a:cubicBezTo>
                    <a:pt x="4628858" y="900999"/>
                    <a:pt x="4627662" y="902045"/>
                    <a:pt x="4626540" y="903092"/>
                  </a:cubicBezTo>
                  <a:cubicBezTo>
                    <a:pt x="4627662" y="903990"/>
                    <a:pt x="4628858" y="904813"/>
                    <a:pt x="4629980" y="905710"/>
                  </a:cubicBezTo>
                  <a:cubicBezTo>
                    <a:pt x="4630428" y="906084"/>
                    <a:pt x="4630802" y="906383"/>
                    <a:pt x="4631251" y="906682"/>
                  </a:cubicBezTo>
                  <a:cubicBezTo>
                    <a:pt x="4634018" y="908850"/>
                    <a:pt x="4636710" y="910944"/>
                    <a:pt x="4639402" y="913112"/>
                  </a:cubicBezTo>
                  <a:cubicBezTo>
                    <a:pt x="4639476" y="913188"/>
                    <a:pt x="4639476" y="913262"/>
                    <a:pt x="4639550" y="913262"/>
                  </a:cubicBezTo>
                  <a:cubicBezTo>
                    <a:pt x="4639700" y="913411"/>
                    <a:pt x="4639925" y="913487"/>
                    <a:pt x="4640074" y="913636"/>
                  </a:cubicBezTo>
                  <a:lnTo>
                    <a:pt x="4647028" y="919543"/>
                  </a:lnTo>
                  <a:cubicBezTo>
                    <a:pt x="4647028" y="919543"/>
                    <a:pt x="4647104" y="919618"/>
                    <a:pt x="4647104" y="919618"/>
                  </a:cubicBezTo>
                  <a:lnTo>
                    <a:pt x="4647702" y="920142"/>
                  </a:lnTo>
                  <a:cubicBezTo>
                    <a:pt x="4654207" y="925974"/>
                    <a:pt x="4659142" y="930610"/>
                    <a:pt x="4663629" y="935097"/>
                  </a:cubicBezTo>
                  <a:cubicBezTo>
                    <a:pt x="4663704" y="935172"/>
                    <a:pt x="4663779" y="935246"/>
                    <a:pt x="4663853" y="935322"/>
                  </a:cubicBezTo>
                  <a:cubicBezTo>
                    <a:pt x="4684043" y="955511"/>
                    <a:pt x="4701392" y="978019"/>
                    <a:pt x="4715600" y="1002322"/>
                  </a:cubicBezTo>
                  <a:cubicBezTo>
                    <a:pt x="4758521" y="991105"/>
                    <a:pt x="4803761" y="988862"/>
                    <a:pt x="4847356" y="995144"/>
                  </a:cubicBezTo>
                  <a:cubicBezTo>
                    <a:pt x="4845338" y="980487"/>
                    <a:pt x="4844291" y="965606"/>
                    <a:pt x="4844366" y="950576"/>
                  </a:cubicBezTo>
                  <a:cubicBezTo>
                    <a:pt x="4844366" y="922011"/>
                    <a:pt x="4848030" y="893820"/>
                    <a:pt x="4855134" y="866676"/>
                  </a:cubicBezTo>
                  <a:cubicBezTo>
                    <a:pt x="4830906" y="852469"/>
                    <a:pt x="4808472" y="835195"/>
                    <a:pt x="4788208" y="815005"/>
                  </a:cubicBezTo>
                  <a:cubicBezTo>
                    <a:pt x="4775720" y="802442"/>
                    <a:pt x="4764429" y="788907"/>
                    <a:pt x="4754109" y="774700"/>
                  </a:cubicBezTo>
                  <a:close/>
                  <a:moveTo>
                    <a:pt x="2388234" y="774700"/>
                  </a:moveTo>
                  <a:cubicBezTo>
                    <a:pt x="2385542" y="777990"/>
                    <a:pt x="2382626" y="781281"/>
                    <a:pt x="2379336" y="784645"/>
                  </a:cubicBezTo>
                  <a:cubicBezTo>
                    <a:pt x="2364230" y="799975"/>
                    <a:pt x="2339404" y="817772"/>
                    <a:pt x="2302764" y="823305"/>
                  </a:cubicBezTo>
                  <a:cubicBezTo>
                    <a:pt x="2297454" y="857927"/>
                    <a:pt x="2280779" y="884622"/>
                    <a:pt x="2260664" y="903242"/>
                  </a:cubicBezTo>
                  <a:cubicBezTo>
                    <a:pt x="2262234" y="904439"/>
                    <a:pt x="2263880" y="905485"/>
                    <a:pt x="2265450" y="906682"/>
                  </a:cubicBezTo>
                  <a:cubicBezTo>
                    <a:pt x="2277340" y="915880"/>
                    <a:pt x="2288332" y="925526"/>
                    <a:pt x="2298202" y="935471"/>
                  </a:cubicBezTo>
                  <a:cubicBezTo>
                    <a:pt x="2318243" y="955586"/>
                    <a:pt x="2335590" y="978019"/>
                    <a:pt x="2349798" y="1002322"/>
                  </a:cubicBezTo>
                  <a:cubicBezTo>
                    <a:pt x="2392646" y="991105"/>
                    <a:pt x="2437961" y="988862"/>
                    <a:pt x="2481481" y="995144"/>
                  </a:cubicBezTo>
                  <a:cubicBezTo>
                    <a:pt x="2479463" y="980487"/>
                    <a:pt x="2478415" y="965606"/>
                    <a:pt x="2478565" y="950501"/>
                  </a:cubicBezTo>
                  <a:cubicBezTo>
                    <a:pt x="2478565" y="922086"/>
                    <a:pt x="2482155" y="893895"/>
                    <a:pt x="2489332" y="866601"/>
                  </a:cubicBezTo>
                  <a:cubicBezTo>
                    <a:pt x="2464955" y="852393"/>
                    <a:pt x="2442522" y="835045"/>
                    <a:pt x="2422407" y="814930"/>
                  </a:cubicBezTo>
                  <a:cubicBezTo>
                    <a:pt x="2410069" y="802592"/>
                    <a:pt x="2398628" y="789057"/>
                    <a:pt x="2388234" y="774700"/>
                  </a:cubicBezTo>
                  <a:close/>
                  <a:moveTo>
                    <a:pt x="1205408" y="774700"/>
                  </a:moveTo>
                  <a:cubicBezTo>
                    <a:pt x="1202716" y="777990"/>
                    <a:pt x="1199875" y="781355"/>
                    <a:pt x="1196510" y="784720"/>
                  </a:cubicBezTo>
                  <a:cubicBezTo>
                    <a:pt x="1181405" y="799975"/>
                    <a:pt x="1156654" y="817772"/>
                    <a:pt x="1119938" y="823305"/>
                  </a:cubicBezTo>
                  <a:cubicBezTo>
                    <a:pt x="1114405" y="859946"/>
                    <a:pt x="1096683" y="884772"/>
                    <a:pt x="1081353" y="899952"/>
                  </a:cubicBezTo>
                  <a:cubicBezTo>
                    <a:pt x="1080156" y="901148"/>
                    <a:pt x="1078960" y="902195"/>
                    <a:pt x="1077764" y="903317"/>
                  </a:cubicBezTo>
                  <a:cubicBezTo>
                    <a:pt x="1079335" y="904439"/>
                    <a:pt x="1080979" y="905560"/>
                    <a:pt x="1082549" y="906756"/>
                  </a:cubicBezTo>
                  <a:cubicBezTo>
                    <a:pt x="1093915" y="915431"/>
                    <a:pt x="1104908" y="925077"/>
                    <a:pt x="1115228" y="935396"/>
                  </a:cubicBezTo>
                  <a:cubicBezTo>
                    <a:pt x="1135342" y="955511"/>
                    <a:pt x="1152691" y="977944"/>
                    <a:pt x="1166898" y="1002322"/>
                  </a:cubicBezTo>
                  <a:cubicBezTo>
                    <a:pt x="1209746" y="991105"/>
                    <a:pt x="1255061" y="988862"/>
                    <a:pt x="1298581" y="995144"/>
                  </a:cubicBezTo>
                  <a:cubicBezTo>
                    <a:pt x="1296562" y="980487"/>
                    <a:pt x="1295515" y="965606"/>
                    <a:pt x="1295665" y="950501"/>
                  </a:cubicBezTo>
                  <a:cubicBezTo>
                    <a:pt x="1295665" y="921936"/>
                    <a:pt x="1299329" y="893746"/>
                    <a:pt x="1306433" y="866601"/>
                  </a:cubicBezTo>
                  <a:cubicBezTo>
                    <a:pt x="1282130" y="852319"/>
                    <a:pt x="1259697" y="835045"/>
                    <a:pt x="1239507" y="814930"/>
                  </a:cubicBezTo>
                  <a:cubicBezTo>
                    <a:pt x="1227019" y="802442"/>
                    <a:pt x="1215727" y="788907"/>
                    <a:pt x="1205408" y="774700"/>
                  </a:cubicBezTo>
                  <a:close/>
                  <a:moveTo>
                    <a:pt x="5388520" y="769690"/>
                  </a:moveTo>
                  <a:cubicBezTo>
                    <a:pt x="5373714" y="782253"/>
                    <a:pt x="5358010" y="793544"/>
                    <a:pt x="5341335" y="803339"/>
                  </a:cubicBezTo>
                  <a:cubicBezTo>
                    <a:pt x="5346270" y="822034"/>
                    <a:pt x="5349336" y="841177"/>
                    <a:pt x="5350906" y="860545"/>
                  </a:cubicBezTo>
                  <a:cubicBezTo>
                    <a:pt x="5379022" y="858152"/>
                    <a:pt x="5406690" y="851646"/>
                    <a:pt x="5432712" y="841177"/>
                  </a:cubicBezTo>
                  <a:cubicBezTo>
                    <a:pt x="5421646" y="815304"/>
                    <a:pt x="5406690" y="791151"/>
                    <a:pt x="5388520" y="769690"/>
                  </a:cubicBezTo>
                  <a:close/>
                  <a:moveTo>
                    <a:pt x="4960794" y="769690"/>
                  </a:moveTo>
                  <a:cubicBezTo>
                    <a:pt x="4942623" y="791151"/>
                    <a:pt x="4927668" y="815304"/>
                    <a:pt x="4916750" y="841102"/>
                  </a:cubicBezTo>
                  <a:cubicBezTo>
                    <a:pt x="4942772" y="851571"/>
                    <a:pt x="4970440" y="858076"/>
                    <a:pt x="4998481" y="860469"/>
                  </a:cubicBezTo>
                  <a:cubicBezTo>
                    <a:pt x="4999976" y="841252"/>
                    <a:pt x="5003118" y="822109"/>
                    <a:pt x="5008053" y="803339"/>
                  </a:cubicBezTo>
                  <a:cubicBezTo>
                    <a:pt x="4991303" y="793544"/>
                    <a:pt x="4975525" y="782253"/>
                    <a:pt x="4960794" y="769690"/>
                  </a:cubicBezTo>
                  <a:close/>
                  <a:moveTo>
                    <a:pt x="4205619" y="769690"/>
                  </a:moveTo>
                  <a:cubicBezTo>
                    <a:pt x="4190813" y="782253"/>
                    <a:pt x="4175110" y="793619"/>
                    <a:pt x="4158434" y="803339"/>
                  </a:cubicBezTo>
                  <a:cubicBezTo>
                    <a:pt x="4163369" y="821959"/>
                    <a:pt x="4166436" y="841102"/>
                    <a:pt x="4168006" y="860545"/>
                  </a:cubicBezTo>
                  <a:cubicBezTo>
                    <a:pt x="4196048" y="858152"/>
                    <a:pt x="4223790" y="851646"/>
                    <a:pt x="4249738" y="841177"/>
                  </a:cubicBezTo>
                  <a:cubicBezTo>
                    <a:pt x="4238744" y="815379"/>
                    <a:pt x="4223790" y="791226"/>
                    <a:pt x="4205619" y="769690"/>
                  </a:cubicBezTo>
                  <a:close/>
                  <a:moveTo>
                    <a:pt x="3022644" y="769690"/>
                  </a:moveTo>
                  <a:cubicBezTo>
                    <a:pt x="3007912" y="782253"/>
                    <a:pt x="2992135" y="793544"/>
                    <a:pt x="2975459" y="803339"/>
                  </a:cubicBezTo>
                  <a:cubicBezTo>
                    <a:pt x="2980320" y="822034"/>
                    <a:pt x="2983461" y="841177"/>
                    <a:pt x="2985031" y="860545"/>
                  </a:cubicBezTo>
                  <a:cubicBezTo>
                    <a:pt x="3013147" y="858152"/>
                    <a:pt x="3040814" y="851646"/>
                    <a:pt x="3066837" y="841177"/>
                  </a:cubicBezTo>
                  <a:cubicBezTo>
                    <a:pt x="3055845" y="815304"/>
                    <a:pt x="3040814" y="791151"/>
                    <a:pt x="3022644" y="769690"/>
                  </a:cubicBezTo>
                  <a:close/>
                  <a:moveTo>
                    <a:pt x="2594919" y="769690"/>
                  </a:moveTo>
                  <a:cubicBezTo>
                    <a:pt x="2576747" y="791076"/>
                    <a:pt x="2561792" y="815304"/>
                    <a:pt x="2550800" y="841102"/>
                  </a:cubicBezTo>
                  <a:cubicBezTo>
                    <a:pt x="2576822" y="851571"/>
                    <a:pt x="2604565" y="858076"/>
                    <a:pt x="2632606" y="860469"/>
                  </a:cubicBezTo>
                  <a:cubicBezTo>
                    <a:pt x="2634176" y="841177"/>
                    <a:pt x="2637317" y="822034"/>
                    <a:pt x="2642177" y="803339"/>
                  </a:cubicBezTo>
                  <a:cubicBezTo>
                    <a:pt x="2625428" y="793619"/>
                    <a:pt x="2609724" y="782253"/>
                    <a:pt x="2594919" y="769690"/>
                  </a:cubicBezTo>
                  <a:close/>
                  <a:moveTo>
                    <a:pt x="1839669" y="769690"/>
                  </a:moveTo>
                  <a:cubicBezTo>
                    <a:pt x="1824937" y="782253"/>
                    <a:pt x="1809234" y="793544"/>
                    <a:pt x="1792484" y="803339"/>
                  </a:cubicBezTo>
                  <a:cubicBezTo>
                    <a:pt x="1797419" y="822034"/>
                    <a:pt x="1800560" y="841177"/>
                    <a:pt x="1802130" y="860545"/>
                  </a:cubicBezTo>
                  <a:cubicBezTo>
                    <a:pt x="1830247" y="858152"/>
                    <a:pt x="1857915" y="851646"/>
                    <a:pt x="1883862" y="841177"/>
                  </a:cubicBezTo>
                  <a:cubicBezTo>
                    <a:pt x="1872870" y="815379"/>
                    <a:pt x="1857839" y="791151"/>
                    <a:pt x="1839669" y="769690"/>
                  </a:cubicBezTo>
                  <a:close/>
                  <a:moveTo>
                    <a:pt x="1412018" y="769690"/>
                  </a:moveTo>
                  <a:cubicBezTo>
                    <a:pt x="1393847" y="791151"/>
                    <a:pt x="1378892" y="815304"/>
                    <a:pt x="1367974" y="841102"/>
                  </a:cubicBezTo>
                  <a:cubicBezTo>
                    <a:pt x="1393997" y="851571"/>
                    <a:pt x="1421664" y="858076"/>
                    <a:pt x="1449706" y="860469"/>
                  </a:cubicBezTo>
                  <a:cubicBezTo>
                    <a:pt x="1451201" y="841252"/>
                    <a:pt x="1454342" y="822109"/>
                    <a:pt x="1459277" y="803339"/>
                  </a:cubicBezTo>
                  <a:cubicBezTo>
                    <a:pt x="1442527" y="793544"/>
                    <a:pt x="1426749" y="782253"/>
                    <a:pt x="1412018" y="769690"/>
                  </a:cubicBezTo>
                  <a:close/>
                  <a:moveTo>
                    <a:pt x="656843" y="769690"/>
                  </a:moveTo>
                  <a:cubicBezTo>
                    <a:pt x="642038" y="782253"/>
                    <a:pt x="626334" y="793544"/>
                    <a:pt x="609658" y="803339"/>
                  </a:cubicBezTo>
                  <a:cubicBezTo>
                    <a:pt x="614594" y="822034"/>
                    <a:pt x="617660" y="841177"/>
                    <a:pt x="619230" y="860545"/>
                  </a:cubicBezTo>
                  <a:cubicBezTo>
                    <a:pt x="647346" y="858152"/>
                    <a:pt x="675014" y="851646"/>
                    <a:pt x="701037" y="841177"/>
                  </a:cubicBezTo>
                  <a:cubicBezTo>
                    <a:pt x="689970" y="815304"/>
                    <a:pt x="675014" y="791076"/>
                    <a:pt x="656843" y="769690"/>
                  </a:cubicBezTo>
                  <a:close/>
                  <a:moveTo>
                    <a:pt x="6143694" y="769615"/>
                  </a:moveTo>
                  <a:cubicBezTo>
                    <a:pt x="6125524" y="791076"/>
                    <a:pt x="6110568" y="815229"/>
                    <a:pt x="6099575" y="841102"/>
                  </a:cubicBezTo>
                  <a:cubicBezTo>
                    <a:pt x="6125598" y="851571"/>
                    <a:pt x="6153266" y="858076"/>
                    <a:pt x="6181307" y="860469"/>
                  </a:cubicBezTo>
                  <a:cubicBezTo>
                    <a:pt x="6182877" y="841252"/>
                    <a:pt x="6185944" y="822109"/>
                    <a:pt x="6190878" y="803265"/>
                  </a:cubicBezTo>
                  <a:cubicBezTo>
                    <a:pt x="6174203" y="793544"/>
                    <a:pt x="6158500" y="782178"/>
                    <a:pt x="6143694" y="769615"/>
                  </a:cubicBezTo>
                  <a:close/>
                  <a:moveTo>
                    <a:pt x="3777818" y="769615"/>
                  </a:moveTo>
                  <a:cubicBezTo>
                    <a:pt x="3759648" y="791076"/>
                    <a:pt x="3744617" y="815304"/>
                    <a:pt x="3733700" y="841102"/>
                  </a:cubicBezTo>
                  <a:cubicBezTo>
                    <a:pt x="3759648" y="851571"/>
                    <a:pt x="3787390" y="858076"/>
                    <a:pt x="3815431" y="860469"/>
                  </a:cubicBezTo>
                  <a:cubicBezTo>
                    <a:pt x="3817002" y="841252"/>
                    <a:pt x="3820142" y="822109"/>
                    <a:pt x="3825077" y="803339"/>
                  </a:cubicBezTo>
                  <a:cubicBezTo>
                    <a:pt x="3808402" y="793544"/>
                    <a:pt x="3792624" y="782253"/>
                    <a:pt x="3777818" y="769615"/>
                  </a:cubicBezTo>
                  <a:close/>
                  <a:moveTo>
                    <a:pt x="229043" y="769615"/>
                  </a:moveTo>
                  <a:cubicBezTo>
                    <a:pt x="210872" y="791076"/>
                    <a:pt x="195842" y="815304"/>
                    <a:pt x="184925" y="841102"/>
                  </a:cubicBezTo>
                  <a:cubicBezTo>
                    <a:pt x="210946" y="851571"/>
                    <a:pt x="238615" y="858076"/>
                    <a:pt x="266731" y="860469"/>
                  </a:cubicBezTo>
                  <a:cubicBezTo>
                    <a:pt x="268226" y="841252"/>
                    <a:pt x="271366" y="822109"/>
                    <a:pt x="276302" y="803339"/>
                  </a:cubicBezTo>
                  <a:cubicBezTo>
                    <a:pt x="259627" y="793544"/>
                    <a:pt x="243848" y="782253"/>
                    <a:pt x="229043" y="769615"/>
                  </a:cubicBezTo>
                  <a:close/>
                  <a:moveTo>
                    <a:pt x="4294379" y="650645"/>
                  </a:moveTo>
                  <a:cubicBezTo>
                    <a:pt x="4281069" y="680929"/>
                    <a:pt x="4263197" y="709270"/>
                    <a:pt x="4241436" y="734395"/>
                  </a:cubicBezTo>
                  <a:cubicBezTo>
                    <a:pt x="4263197" y="759446"/>
                    <a:pt x="4281069" y="787861"/>
                    <a:pt x="4294379" y="818146"/>
                  </a:cubicBezTo>
                  <a:cubicBezTo>
                    <a:pt x="4311728" y="807153"/>
                    <a:pt x="4327954" y="794291"/>
                    <a:pt x="4342760" y="779561"/>
                  </a:cubicBezTo>
                  <a:cubicBezTo>
                    <a:pt x="4356594" y="765802"/>
                    <a:pt x="4368932" y="750622"/>
                    <a:pt x="4379550" y="734321"/>
                  </a:cubicBezTo>
                  <a:cubicBezTo>
                    <a:pt x="4368932" y="718093"/>
                    <a:pt x="4356594" y="702989"/>
                    <a:pt x="4342760" y="689155"/>
                  </a:cubicBezTo>
                  <a:cubicBezTo>
                    <a:pt x="4327954" y="674349"/>
                    <a:pt x="4311728" y="661562"/>
                    <a:pt x="4294379" y="650645"/>
                  </a:cubicBezTo>
                  <a:close/>
                  <a:moveTo>
                    <a:pt x="5477280" y="650570"/>
                  </a:moveTo>
                  <a:cubicBezTo>
                    <a:pt x="5463895" y="680855"/>
                    <a:pt x="5446023" y="709270"/>
                    <a:pt x="5424338" y="734321"/>
                  </a:cubicBezTo>
                  <a:cubicBezTo>
                    <a:pt x="5446023" y="759296"/>
                    <a:pt x="5463895" y="787711"/>
                    <a:pt x="5477280" y="818071"/>
                  </a:cubicBezTo>
                  <a:cubicBezTo>
                    <a:pt x="5494703" y="807003"/>
                    <a:pt x="5510930" y="794217"/>
                    <a:pt x="5525735" y="779486"/>
                  </a:cubicBezTo>
                  <a:cubicBezTo>
                    <a:pt x="5539570" y="765652"/>
                    <a:pt x="5551832" y="750547"/>
                    <a:pt x="5562451" y="734245"/>
                  </a:cubicBezTo>
                  <a:cubicBezTo>
                    <a:pt x="5551908" y="718093"/>
                    <a:pt x="5539570" y="702914"/>
                    <a:pt x="5525735" y="689080"/>
                  </a:cubicBezTo>
                  <a:cubicBezTo>
                    <a:pt x="5510930" y="674424"/>
                    <a:pt x="5494703" y="661562"/>
                    <a:pt x="5477280" y="650570"/>
                  </a:cubicBezTo>
                  <a:close/>
                  <a:moveTo>
                    <a:pt x="3111479" y="650570"/>
                  </a:moveTo>
                  <a:cubicBezTo>
                    <a:pt x="3098168" y="680855"/>
                    <a:pt x="3080297" y="709196"/>
                    <a:pt x="3058537" y="734321"/>
                  </a:cubicBezTo>
                  <a:cubicBezTo>
                    <a:pt x="3080297" y="759370"/>
                    <a:pt x="3098168" y="787711"/>
                    <a:pt x="3111479" y="818071"/>
                  </a:cubicBezTo>
                  <a:cubicBezTo>
                    <a:pt x="3128752" y="807079"/>
                    <a:pt x="3145054" y="794217"/>
                    <a:pt x="3159860" y="779486"/>
                  </a:cubicBezTo>
                  <a:cubicBezTo>
                    <a:pt x="3173694" y="765652"/>
                    <a:pt x="3186032" y="750472"/>
                    <a:pt x="3196575" y="734321"/>
                  </a:cubicBezTo>
                  <a:cubicBezTo>
                    <a:pt x="3186032" y="718093"/>
                    <a:pt x="3173694" y="702914"/>
                    <a:pt x="3159860" y="689080"/>
                  </a:cubicBezTo>
                  <a:cubicBezTo>
                    <a:pt x="3145054" y="674349"/>
                    <a:pt x="3128828" y="661562"/>
                    <a:pt x="3111479" y="650570"/>
                  </a:cubicBezTo>
                  <a:close/>
                  <a:moveTo>
                    <a:pt x="2506158" y="650570"/>
                  </a:moveTo>
                  <a:cubicBezTo>
                    <a:pt x="2488735" y="661637"/>
                    <a:pt x="2472508" y="674424"/>
                    <a:pt x="2457777" y="689155"/>
                  </a:cubicBezTo>
                  <a:cubicBezTo>
                    <a:pt x="2444915" y="702017"/>
                    <a:pt x="2433101" y="716374"/>
                    <a:pt x="2422781" y="731778"/>
                  </a:cubicBezTo>
                  <a:cubicBezTo>
                    <a:pt x="2422706" y="731852"/>
                    <a:pt x="2422706" y="731928"/>
                    <a:pt x="2422632" y="732002"/>
                  </a:cubicBezTo>
                  <a:cubicBezTo>
                    <a:pt x="2422108" y="732750"/>
                    <a:pt x="2421659" y="733572"/>
                    <a:pt x="2421136" y="734395"/>
                  </a:cubicBezTo>
                  <a:cubicBezTo>
                    <a:pt x="2421659" y="735218"/>
                    <a:pt x="2422183" y="736115"/>
                    <a:pt x="2422781" y="736937"/>
                  </a:cubicBezTo>
                  <a:cubicBezTo>
                    <a:pt x="2433175" y="752342"/>
                    <a:pt x="2444915" y="766699"/>
                    <a:pt x="2457777" y="779561"/>
                  </a:cubicBezTo>
                  <a:cubicBezTo>
                    <a:pt x="2472508" y="794217"/>
                    <a:pt x="2488735" y="807079"/>
                    <a:pt x="2506158" y="818071"/>
                  </a:cubicBezTo>
                  <a:cubicBezTo>
                    <a:pt x="2519469" y="787711"/>
                    <a:pt x="2537340" y="759370"/>
                    <a:pt x="2559025" y="734321"/>
                  </a:cubicBezTo>
                  <a:cubicBezTo>
                    <a:pt x="2537340" y="709196"/>
                    <a:pt x="2519469" y="680855"/>
                    <a:pt x="2506158" y="650570"/>
                  </a:cubicBezTo>
                  <a:close/>
                  <a:moveTo>
                    <a:pt x="1928579" y="650570"/>
                  </a:moveTo>
                  <a:cubicBezTo>
                    <a:pt x="1915268" y="680855"/>
                    <a:pt x="1897397" y="709196"/>
                    <a:pt x="1875637" y="734321"/>
                  </a:cubicBezTo>
                  <a:cubicBezTo>
                    <a:pt x="1897397" y="759370"/>
                    <a:pt x="1915268" y="787786"/>
                    <a:pt x="1928579" y="818071"/>
                  </a:cubicBezTo>
                  <a:cubicBezTo>
                    <a:pt x="1945927" y="807079"/>
                    <a:pt x="1962154" y="794217"/>
                    <a:pt x="1976960" y="779486"/>
                  </a:cubicBezTo>
                  <a:cubicBezTo>
                    <a:pt x="1990793" y="765652"/>
                    <a:pt x="2003057" y="750547"/>
                    <a:pt x="2013675" y="734245"/>
                  </a:cubicBezTo>
                  <a:cubicBezTo>
                    <a:pt x="2003132" y="718093"/>
                    <a:pt x="1990793" y="702914"/>
                    <a:pt x="1976960" y="689080"/>
                  </a:cubicBezTo>
                  <a:cubicBezTo>
                    <a:pt x="1962154" y="674349"/>
                    <a:pt x="1945927" y="661562"/>
                    <a:pt x="1928579" y="650570"/>
                  </a:cubicBezTo>
                  <a:close/>
                  <a:moveTo>
                    <a:pt x="1323107" y="650570"/>
                  </a:moveTo>
                  <a:cubicBezTo>
                    <a:pt x="1305684" y="661562"/>
                    <a:pt x="1289458" y="674424"/>
                    <a:pt x="1274653" y="689155"/>
                  </a:cubicBezTo>
                  <a:cubicBezTo>
                    <a:pt x="1260894" y="702914"/>
                    <a:pt x="1248630" y="718093"/>
                    <a:pt x="1238011" y="734321"/>
                  </a:cubicBezTo>
                  <a:cubicBezTo>
                    <a:pt x="1248630" y="750622"/>
                    <a:pt x="1260894" y="765727"/>
                    <a:pt x="1274727" y="779561"/>
                  </a:cubicBezTo>
                  <a:cubicBezTo>
                    <a:pt x="1289533" y="794217"/>
                    <a:pt x="1305760" y="807079"/>
                    <a:pt x="1323183" y="818071"/>
                  </a:cubicBezTo>
                  <a:cubicBezTo>
                    <a:pt x="1336568" y="787711"/>
                    <a:pt x="1354439" y="759370"/>
                    <a:pt x="1376125" y="734321"/>
                  </a:cubicBezTo>
                  <a:cubicBezTo>
                    <a:pt x="1354439" y="709196"/>
                    <a:pt x="1336568" y="680855"/>
                    <a:pt x="1323107" y="650570"/>
                  </a:cubicBezTo>
                  <a:close/>
                  <a:moveTo>
                    <a:pt x="4871884" y="650495"/>
                  </a:moveTo>
                  <a:cubicBezTo>
                    <a:pt x="4854535" y="661487"/>
                    <a:pt x="4838234" y="674274"/>
                    <a:pt x="4823428" y="689080"/>
                  </a:cubicBezTo>
                  <a:cubicBezTo>
                    <a:pt x="4809669" y="702839"/>
                    <a:pt x="4797406" y="718019"/>
                    <a:pt x="4786788" y="734245"/>
                  </a:cubicBezTo>
                  <a:cubicBezTo>
                    <a:pt x="4797406" y="750547"/>
                    <a:pt x="4809669" y="765652"/>
                    <a:pt x="4823503" y="779486"/>
                  </a:cubicBezTo>
                  <a:cubicBezTo>
                    <a:pt x="4838308" y="794291"/>
                    <a:pt x="4854610" y="807079"/>
                    <a:pt x="4871958" y="818071"/>
                  </a:cubicBezTo>
                  <a:cubicBezTo>
                    <a:pt x="4885344" y="787711"/>
                    <a:pt x="4903215" y="759370"/>
                    <a:pt x="4924901" y="734321"/>
                  </a:cubicBezTo>
                  <a:cubicBezTo>
                    <a:pt x="4903215" y="709196"/>
                    <a:pt x="4885344" y="680855"/>
                    <a:pt x="4871884" y="650495"/>
                  </a:cubicBezTo>
                  <a:close/>
                  <a:moveTo>
                    <a:pt x="745678" y="650495"/>
                  </a:moveTo>
                  <a:cubicBezTo>
                    <a:pt x="732293" y="680780"/>
                    <a:pt x="714422" y="709196"/>
                    <a:pt x="692736" y="734245"/>
                  </a:cubicBezTo>
                  <a:cubicBezTo>
                    <a:pt x="714422" y="759296"/>
                    <a:pt x="732293" y="787637"/>
                    <a:pt x="745678" y="817996"/>
                  </a:cubicBezTo>
                  <a:cubicBezTo>
                    <a:pt x="763027" y="807003"/>
                    <a:pt x="779253" y="794142"/>
                    <a:pt x="794134" y="779411"/>
                  </a:cubicBezTo>
                  <a:cubicBezTo>
                    <a:pt x="807893" y="765652"/>
                    <a:pt x="820156" y="750472"/>
                    <a:pt x="830775" y="734245"/>
                  </a:cubicBezTo>
                  <a:cubicBezTo>
                    <a:pt x="820231" y="718093"/>
                    <a:pt x="807893" y="702914"/>
                    <a:pt x="794059" y="689080"/>
                  </a:cubicBezTo>
                  <a:cubicBezTo>
                    <a:pt x="779253" y="674349"/>
                    <a:pt x="762952" y="661562"/>
                    <a:pt x="745678" y="650495"/>
                  </a:cubicBezTo>
                  <a:close/>
                  <a:moveTo>
                    <a:pt x="6055083" y="650420"/>
                  </a:moveTo>
                  <a:cubicBezTo>
                    <a:pt x="6037660" y="661487"/>
                    <a:pt x="6021434" y="674274"/>
                    <a:pt x="6006702" y="689005"/>
                  </a:cubicBezTo>
                  <a:cubicBezTo>
                    <a:pt x="6006403" y="689379"/>
                    <a:pt x="6006104" y="689678"/>
                    <a:pt x="6005804" y="689977"/>
                  </a:cubicBezTo>
                  <a:cubicBezTo>
                    <a:pt x="6002590" y="693267"/>
                    <a:pt x="5999449" y="696557"/>
                    <a:pt x="5996383" y="699922"/>
                  </a:cubicBezTo>
                  <a:cubicBezTo>
                    <a:pt x="5994513" y="702017"/>
                    <a:pt x="5992718" y="704185"/>
                    <a:pt x="5990849" y="706354"/>
                  </a:cubicBezTo>
                  <a:cubicBezTo>
                    <a:pt x="5989354" y="708074"/>
                    <a:pt x="5987858" y="709794"/>
                    <a:pt x="5986438" y="711588"/>
                  </a:cubicBezTo>
                  <a:cubicBezTo>
                    <a:pt x="5984792" y="713607"/>
                    <a:pt x="5983297" y="715626"/>
                    <a:pt x="5981727" y="717645"/>
                  </a:cubicBezTo>
                  <a:cubicBezTo>
                    <a:pt x="5980082" y="719739"/>
                    <a:pt x="5978511" y="721833"/>
                    <a:pt x="5976941" y="724001"/>
                  </a:cubicBezTo>
                  <a:cubicBezTo>
                    <a:pt x="5975670" y="725796"/>
                    <a:pt x="5974398" y="727665"/>
                    <a:pt x="5973127" y="729535"/>
                  </a:cubicBezTo>
                  <a:cubicBezTo>
                    <a:pt x="5972006" y="731105"/>
                    <a:pt x="5971034" y="732675"/>
                    <a:pt x="5969987" y="734245"/>
                  </a:cubicBezTo>
                  <a:cubicBezTo>
                    <a:pt x="5970959" y="735816"/>
                    <a:pt x="5972006" y="737386"/>
                    <a:pt x="5973052" y="738956"/>
                  </a:cubicBezTo>
                  <a:cubicBezTo>
                    <a:pt x="5974324" y="740826"/>
                    <a:pt x="5975594" y="742696"/>
                    <a:pt x="5976941" y="744565"/>
                  </a:cubicBezTo>
                  <a:cubicBezTo>
                    <a:pt x="5978436" y="746733"/>
                    <a:pt x="5980082" y="748827"/>
                    <a:pt x="5981652" y="750921"/>
                  </a:cubicBezTo>
                  <a:cubicBezTo>
                    <a:pt x="5983222" y="752940"/>
                    <a:pt x="5984792" y="754959"/>
                    <a:pt x="5986362" y="756977"/>
                  </a:cubicBezTo>
                  <a:cubicBezTo>
                    <a:pt x="5987858" y="758847"/>
                    <a:pt x="5989354" y="760642"/>
                    <a:pt x="5990924" y="762437"/>
                  </a:cubicBezTo>
                  <a:cubicBezTo>
                    <a:pt x="5992718" y="764531"/>
                    <a:pt x="5994438" y="766624"/>
                    <a:pt x="5996233" y="768643"/>
                  </a:cubicBezTo>
                  <a:cubicBezTo>
                    <a:pt x="5999598" y="772307"/>
                    <a:pt x="6003038" y="775971"/>
                    <a:pt x="6006552" y="779486"/>
                  </a:cubicBezTo>
                  <a:cubicBezTo>
                    <a:pt x="6006552" y="779561"/>
                    <a:pt x="6006552" y="779561"/>
                    <a:pt x="6006552" y="779561"/>
                  </a:cubicBezTo>
                  <a:cubicBezTo>
                    <a:pt x="6021284" y="794217"/>
                    <a:pt x="6037510" y="807079"/>
                    <a:pt x="6054934" y="818071"/>
                  </a:cubicBezTo>
                  <a:cubicBezTo>
                    <a:pt x="6068244" y="787711"/>
                    <a:pt x="6086116" y="759370"/>
                    <a:pt x="6107950" y="734171"/>
                  </a:cubicBezTo>
                  <a:cubicBezTo>
                    <a:pt x="6086265" y="709046"/>
                    <a:pt x="6068393" y="680705"/>
                    <a:pt x="6055083" y="650420"/>
                  </a:cubicBezTo>
                  <a:close/>
                  <a:moveTo>
                    <a:pt x="3689058" y="650420"/>
                  </a:moveTo>
                  <a:cubicBezTo>
                    <a:pt x="3671710" y="661487"/>
                    <a:pt x="3655408" y="674274"/>
                    <a:pt x="3640677" y="689005"/>
                  </a:cubicBezTo>
                  <a:cubicBezTo>
                    <a:pt x="3626844" y="702839"/>
                    <a:pt x="3614580" y="718019"/>
                    <a:pt x="3603962" y="734245"/>
                  </a:cubicBezTo>
                  <a:cubicBezTo>
                    <a:pt x="3614580" y="750472"/>
                    <a:pt x="3626844" y="765652"/>
                    <a:pt x="3640677" y="779486"/>
                  </a:cubicBezTo>
                  <a:cubicBezTo>
                    <a:pt x="3655408" y="794217"/>
                    <a:pt x="3671634" y="807079"/>
                    <a:pt x="3689058" y="818071"/>
                  </a:cubicBezTo>
                  <a:cubicBezTo>
                    <a:pt x="3702368" y="787786"/>
                    <a:pt x="3720240" y="759446"/>
                    <a:pt x="3742000" y="734321"/>
                  </a:cubicBezTo>
                  <a:cubicBezTo>
                    <a:pt x="3720240" y="709196"/>
                    <a:pt x="3702368" y="680780"/>
                    <a:pt x="3689058" y="650420"/>
                  </a:cubicBezTo>
                  <a:close/>
                  <a:moveTo>
                    <a:pt x="140283" y="650420"/>
                  </a:moveTo>
                  <a:cubicBezTo>
                    <a:pt x="122934" y="661487"/>
                    <a:pt x="106633" y="674274"/>
                    <a:pt x="91901" y="689005"/>
                  </a:cubicBezTo>
                  <a:cubicBezTo>
                    <a:pt x="78068" y="702839"/>
                    <a:pt x="65804" y="718019"/>
                    <a:pt x="55185" y="734245"/>
                  </a:cubicBezTo>
                  <a:cubicBezTo>
                    <a:pt x="65804" y="750547"/>
                    <a:pt x="78142" y="765652"/>
                    <a:pt x="91901" y="779486"/>
                  </a:cubicBezTo>
                  <a:cubicBezTo>
                    <a:pt x="106633" y="794291"/>
                    <a:pt x="122859" y="807079"/>
                    <a:pt x="140283" y="818071"/>
                  </a:cubicBezTo>
                  <a:cubicBezTo>
                    <a:pt x="153593" y="787786"/>
                    <a:pt x="171464" y="759446"/>
                    <a:pt x="193224" y="734171"/>
                  </a:cubicBezTo>
                  <a:cubicBezTo>
                    <a:pt x="171464" y="709046"/>
                    <a:pt x="153518" y="680705"/>
                    <a:pt x="140283" y="650420"/>
                  </a:cubicBezTo>
                  <a:close/>
                  <a:moveTo>
                    <a:pt x="6181307" y="608097"/>
                  </a:moveTo>
                  <a:cubicBezTo>
                    <a:pt x="6153116" y="610490"/>
                    <a:pt x="6125524" y="616995"/>
                    <a:pt x="6099575" y="627463"/>
                  </a:cubicBezTo>
                  <a:cubicBezTo>
                    <a:pt x="6110568" y="653262"/>
                    <a:pt x="6125524" y="677414"/>
                    <a:pt x="6143694" y="698950"/>
                  </a:cubicBezTo>
                  <a:cubicBezTo>
                    <a:pt x="6158426" y="686313"/>
                    <a:pt x="6174203" y="675022"/>
                    <a:pt x="6190878" y="665226"/>
                  </a:cubicBezTo>
                  <a:cubicBezTo>
                    <a:pt x="6185944" y="646532"/>
                    <a:pt x="6182877" y="627463"/>
                    <a:pt x="6181307" y="608097"/>
                  </a:cubicBezTo>
                  <a:close/>
                  <a:moveTo>
                    <a:pt x="4998406" y="608097"/>
                  </a:moveTo>
                  <a:cubicBezTo>
                    <a:pt x="4970216" y="610490"/>
                    <a:pt x="4942623" y="616995"/>
                    <a:pt x="4916675" y="627463"/>
                  </a:cubicBezTo>
                  <a:cubicBezTo>
                    <a:pt x="4927668" y="653262"/>
                    <a:pt x="4942623" y="677489"/>
                    <a:pt x="4960794" y="698950"/>
                  </a:cubicBezTo>
                  <a:cubicBezTo>
                    <a:pt x="4975525" y="686388"/>
                    <a:pt x="4991228" y="675022"/>
                    <a:pt x="5007978" y="665226"/>
                  </a:cubicBezTo>
                  <a:cubicBezTo>
                    <a:pt x="5003043" y="646532"/>
                    <a:pt x="4999976" y="627389"/>
                    <a:pt x="4998406" y="608097"/>
                  </a:cubicBezTo>
                  <a:close/>
                  <a:moveTo>
                    <a:pt x="3815507" y="608097"/>
                  </a:moveTo>
                  <a:cubicBezTo>
                    <a:pt x="3787315" y="610490"/>
                    <a:pt x="3759722" y="616995"/>
                    <a:pt x="3733775" y="627463"/>
                  </a:cubicBezTo>
                  <a:cubicBezTo>
                    <a:pt x="3744692" y="653262"/>
                    <a:pt x="3759648" y="677414"/>
                    <a:pt x="3777894" y="698950"/>
                  </a:cubicBezTo>
                  <a:cubicBezTo>
                    <a:pt x="3792624" y="686388"/>
                    <a:pt x="3808327" y="675022"/>
                    <a:pt x="3825153" y="665226"/>
                  </a:cubicBezTo>
                  <a:cubicBezTo>
                    <a:pt x="3820217" y="646532"/>
                    <a:pt x="3817077" y="627463"/>
                    <a:pt x="3815507" y="608097"/>
                  </a:cubicBezTo>
                  <a:close/>
                  <a:moveTo>
                    <a:pt x="2632606" y="608097"/>
                  </a:moveTo>
                  <a:cubicBezTo>
                    <a:pt x="2604415" y="610490"/>
                    <a:pt x="2576747" y="616995"/>
                    <a:pt x="2550800" y="627463"/>
                  </a:cubicBezTo>
                  <a:cubicBezTo>
                    <a:pt x="2561792" y="653262"/>
                    <a:pt x="2576747" y="677489"/>
                    <a:pt x="2594919" y="698950"/>
                  </a:cubicBezTo>
                  <a:cubicBezTo>
                    <a:pt x="2609724" y="686313"/>
                    <a:pt x="2625428" y="675022"/>
                    <a:pt x="2642177" y="665226"/>
                  </a:cubicBezTo>
                  <a:cubicBezTo>
                    <a:pt x="2637317" y="646532"/>
                    <a:pt x="2634176" y="627389"/>
                    <a:pt x="2632606" y="608097"/>
                  </a:cubicBezTo>
                  <a:close/>
                  <a:moveTo>
                    <a:pt x="1449631" y="608097"/>
                  </a:moveTo>
                  <a:cubicBezTo>
                    <a:pt x="1421440" y="610490"/>
                    <a:pt x="1393847" y="616995"/>
                    <a:pt x="1367899" y="627463"/>
                  </a:cubicBezTo>
                  <a:cubicBezTo>
                    <a:pt x="1378892" y="653262"/>
                    <a:pt x="1393847" y="677414"/>
                    <a:pt x="1412018" y="698950"/>
                  </a:cubicBezTo>
                  <a:cubicBezTo>
                    <a:pt x="1426749" y="686388"/>
                    <a:pt x="1442453" y="675022"/>
                    <a:pt x="1459203" y="665226"/>
                  </a:cubicBezTo>
                  <a:cubicBezTo>
                    <a:pt x="1454267" y="646532"/>
                    <a:pt x="1451201" y="627389"/>
                    <a:pt x="1449631" y="608097"/>
                  </a:cubicBezTo>
                  <a:close/>
                  <a:moveTo>
                    <a:pt x="619230" y="608097"/>
                  </a:moveTo>
                  <a:cubicBezTo>
                    <a:pt x="617660" y="627314"/>
                    <a:pt x="614520" y="646457"/>
                    <a:pt x="609658" y="665301"/>
                  </a:cubicBezTo>
                  <a:cubicBezTo>
                    <a:pt x="626334" y="675022"/>
                    <a:pt x="642038" y="686313"/>
                    <a:pt x="656843" y="698950"/>
                  </a:cubicBezTo>
                  <a:cubicBezTo>
                    <a:pt x="675014" y="677489"/>
                    <a:pt x="690044" y="653337"/>
                    <a:pt x="701037" y="627463"/>
                  </a:cubicBezTo>
                  <a:cubicBezTo>
                    <a:pt x="675014" y="616995"/>
                    <a:pt x="647346" y="610490"/>
                    <a:pt x="619230" y="608097"/>
                  </a:cubicBezTo>
                  <a:close/>
                  <a:moveTo>
                    <a:pt x="266731" y="608097"/>
                  </a:moveTo>
                  <a:cubicBezTo>
                    <a:pt x="238465" y="610490"/>
                    <a:pt x="210872" y="616995"/>
                    <a:pt x="184925" y="627463"/>
                  </a:cubicBezTo>
                  <a:cubicBezTo>
                    <a:pt x="195916" y="653187"/>
                    <a:pt x="210872" y="677414"/>
                    <a:pt x="229118" y="698950"/>
                  </a:cubicBezTo>
                  <a:cubicBezTo>
                    <a:pt x="243848" y="686313"/>
                    <a:pt x="259552" y="675022"/>
                    <a:pt x="276302" y="665226"/>
                  </a:cubicBezTo>
                  <a:cubicBezTo>
                    <a:pt x="271366" y="646532"/>
                    <a:pt x="268301" y="627389"/>
                    <a:pt x="266731" y="608097"/>
                  </a:cubicBezTo>
                  <a:close/>
                  <a:moveTo>
                    <a:pt x="5350906" y="608021"/>
                  </a:moveTo>
                  <a:cubicBezTo>
                    <a:pt x="5349411" y="627314"/>
                    <a:pt x="5346270" y="646383"/>
                    <a:pt x="5341335" y="665226"/>
                  </a:cubicBezTo>
                  <a:cubicBezTo>
                    <a:pt x="5358010" y="675022"/>
                    <a:pt x="5373714" y="686313"/>
                    <a:pt x="5388520" y="698876"/>
                  </a:cubicBezTo>
                  <a:cubicBezTo>
                    <a:pt x="5406690" y="677414"/>
                    <a:pt x="5421720" y="653262"/>
                    <a:pt x="5432712" y="627389"/>
                  </a:cubicBezTo>
                  <a:cubicBezTo>
                    <a:pt x="5406690" y="616920"/>
                    <a:pt x="5379022" y="610414"/>
                    <a:pt x="5350906" y="608021"/>
                  </a:cubicBezTo>
                  <a:close/>
                  <a:moveTo>
                    <a:pt x="4167931" y="608021"/>
                  </a:moveTo>
                  <a:cubicBezTo>
                    <a:pt x="4166361" y="627389"/>
                    <a:pt x="4163220" y="646457"/>
                    <a:pt x="4158360" y="665226"/>
                  </a:cubicBezTo>
                  <a:cubicBezTo>
                    <a:pt x="4175034" y="675022"/>
                    <a:pt x="4190813" y="686313"/>
                    <a:pt x="4205619" y="698876"/>
                  </a:cubicBezTo>
                  <a:cubicBezTo>
                    <a:pt x="4223790" y="677340"/>
                    <a:pt x="4238744" y="653187"/>
                    <a:pt x="4249738" y="627389"/>
                  </a:cubicBezTo>
                  <a:cubicBezTo>
                    <a:pt x="4223714" y="616920"/>
                    <a:pt x="4196048" y="610414"/>
                    <a:pt x="4167931" y="608021"/>
                  </a:cubicBezTo>
                  <a:close/>
                  <a:moveTo>
                    <a:pt x="2985105" y="608021"/>
                  </a:moveTo>
                  <a:cubicBezTo>
                    <a:pt x="2983535" y="627314"/>
                    <a:pt x="2980394" y="646457"/>
                    <a:pt x="2975459" y="665226"/>
                  </a:cubicBezTo>
                  <a:cubicBezTo>
                    <a:pt x="2992135" y="675022"/>
                    <a:pt x="3007912" y="686313"/>
                    <a:pt x="3022718" y="698876"/>
                  </a:cubicBezTo>
                  <a:cubicBezTo>
                    <a:pt x="3040964" y="677340"/>
                    <a:pt x="3055920" y="653187"/>
                    <a:pt x="3066912" y="627389"/>
                  </a:cubicBezTo>
                  <a:cubicBezTo>
                    <a:pt x="3040890" y="616920"/>
                    <a:pt x="3013222" y="610414"/>
                    <a:pt x="2985105" y="608021"/>
                  </a:cubicBezTo>
                  <a:close/>
                  <a:moveTo>
                    <a:pt x="1802205" y="608021"/>
                  </a:moveTo>
                  <a:cubicBezTo>
                    <a:pt x="1800635" y="627314"/>
                    <a:pt x="1797495" y="646457"/>
                    <a:pt x="1792559" y="665226"/>
                  </a:cubicBezTo>
                  <a:cubicBezTo>
                    <a:pt x="1809234" y="675022"/>
                    <a:pt x="1825013" y="686313"/>
                    <a:pt x="1839818" y="698876"/>
                  </a:cubicBezTo>
                  <a:cubicBezTo>
                    <a:pt x="1858064" y="677340"/>
                    <a:pt x="1873019" y="653187"/>
                    <a:pt x="1884012" y="627389"/>
                  </a:cubicBezTo>
                  <a:cubicBezTo>
                    <a:pt x="1857989" y="616920"/>
                    <a:pt x="1830321" y="610414"/>
                    <a:pt x="1802205" y="608021"/>
                  </a:cubicBezTo>
                  <a:close/>
                  <a:moveTo>
                    <a:pt x="3396455" y="592319"/>
                  </a:moveTo>
                  <a:cubicBezTo>
                    <a:pt x="3392043" y="595085"/>
                    <a:pt x="3386585" y="599048"/>
                    <a:pt x="3381125" y="604432"/>
                  </a:cubicBezTo>
                  <a:cubicBezTo>
                    <a:pt x="3364301" y="621107"/>
                    <a:pt x="3355776" y="642718"/>
                    <a:pt x="3355776" y="668740"/>
                  </a:cubicBezTo>
                  <a:cubicBezTo>
                    <a:pt x="3355776" y="682649"/>
                    <a:pt x="3344485" y="693865"/>
                    <a:pt x="3330650" y="693865"/>
                  </a:cubicBezTo>
                  <a:cubicBezTo>
                    <a:pt x="3304629" y="693865"/>
                    <a:pt x="3283018" y="702390"/>
                    <a:pt x="3266342" y="719290"/>
                  </a:cubicBezTo>
                  <a:cubicBezTo>
                    <a:pt x="3265520" y="720038"/>
                    <a:pt x="3264996" y="720562"/>
                    <a:pt x="3264548" y="721085"/>
                  </a:cubicBezTo>
                  <a:cubicBezTo>
                    <a:pt x="3264324" y="721309"/>
                    <a:pt x="3264174" y="721533"/>
                    <a:pt x="3263949" y="721758"/>
                  </a:cubicBezTo>
                  <a:cubicBezTo>
                    <a:pt x="3262006" y="723776"/>
                    <a:pt x="3260136" y="726095"/>
                    <a:pt x="3257967" y="728937"/>
                  </a:cubicBezTo>
                  <a:cubicBezTo>
                    <a:pt x="3257070" y="730208"/>
                    <a:pt x="3255949" y="731778"/>
                    <a:pt x="3254976" y="733273"/>
                  </a:cubicBezTo>
                  <a:cubicBezTo>
                    <a:pt x="3254827" y="733498"/>
                    <a:pt x="3254677" y="733722"/>
                    <a:pt x="3254528" y="733946"/>
                  </a:cubicBezTo>
                  <a:lnTo>
                    <a:pt x="3254154" y="734544"/>
                  </a:lnTo>
                  <a:lnTo>
                    <a:pt x="3255052" y="735891"/>
                  </a:lnTo>
                  <a:cubicBezTo>
                    <a:pt x="3255949" y="737311"/>
                    <a:pt x="3256921" y="738732"/>
                    <a:pt x="3258042" y="740153"/>
                  </a:cubicBezTo>
                  <a:cubicBezTo>
                    <a:pt x="3260136" y="742919"/>
                    <a:pt x="3262006" y="745238"/>
                    <a:pt x="3263949" y="747331"/>
                  </a:cubicBezTo>
                  <a:cubicBezTo>
                    <a:pt x="3280924" y="765802"/>
                    <a:pt x="3303357" y="775148"/>
                    <a:pt x="3330650" y="775148"/>
                  </a:cubicBezTo>
                  <a:cubicBezTo>
                    <a:pt x="3344560" y="775148"/>
                    <a:pt x="3355776" y="786365"/>
                    <a:pt x="3355776" y="800199"/>
                  </a:cubicBezTo>
                  <a:cubicBezTo>
                    <a:pt x="3355851" y="826222"/>
                    <a:pt x="3364451" y="847907"/>
                    <a:pt x="3381275" y="864582"/>
                  </a:cubicBezTo>
                  <a:cubicBezTo>
                    <a:pt x="3386734" y="869966"/>
                    <a:pt x="3392118" y="873929"/>
                    <a:pt x="3396455" y="876622"/>
                  </a:cubicBezTo>
                  <a:cubicBezTo>
                    <a:pt x="3411709" y="867125"/>
                    <a:pt x="3437133" y="844692"/>
                    <a:pt x="3437133" y="800124"/>
                  </a:cubicBezTo>
                  <a:cubicBezTo>
                    <a:pt x="3437133" y="786216"/>
                    <a:pt x="3448425" y="774999"/>
                    <a:pt x="3462259" y="774999"/>
                  </a:cubicBezTo>
                  <a:cubicBezTo>
                    <a:pt x="3488206" y="774999"/>
                    <a:pt x="3509817" y="766474"/>
                    <a:pt x="3526492" y="749574"/>
                  </a:cubicBezTo>
                  <a:cubicBezTo>
                    <a:pt x="3528287" y="747780"/>
                    <a:pt x="3529782" y="745986"/>
                    <a:pt x="3531278" y="744340"/>
                  </a:cubicBezTo>
                  <a:lnTo>
                    <a:pt x="3532998" y="742247"/>
                  </a:lnTo>
                  <a:cubicBezTo>
                    <a:pt x="3533970" y="740976"/>
                    <a:pt x="3534942" y="739779"/>
                    <a:pt x="3535764" y="738583"/>
                  </a:cubicBezTo>
                  <a:cubicBezTo>
                    <a:pt x="3535914" y="738358"/>
                    <a:pt x="3536139" y="738134"/>
                    <a:pt x="3536288" y="737910"/>
                  </a:cubicBezTo>
                  <a:cubicBezTo>
                    <a:pt x="3536886" y="737013"/>
                    <a:pt x="3537410" y="736190"/>
                    <a:pt x="3537933" y="735442"/>
                  </a:cubicBezTo>
                  <a:cubicBezTo>
                    <a:pt x="3538083" y="735142"/>
                    <a:pt x="3538308" y="734919"/>
                    <a:pt x="3538456" y="734619"/>
                  </a:cubicBezTo>
                  <a:cubicBezTo>
                    <a:pt x="3538532" y="734470"/>
                    <a:pt x="3538606" y="734395"/>
                    <a:pt x="3538606" y="734470"/>
                  </a:cubicBezTo>
                  <a:cubicBezTo>
                    <a:pt x="3535914" y="730208"/>
                    <a:pt x="3531952" y="724749"/>
                    <a:pt x="3526568" y="719365"/>
                  </a:cubicBezTo>
                  <a:cubicBezTo>
                    <a:pt x="3509892" y="702390"/>
                    <a:pt x="3488206" y="693865"/>
                    <a:pt x="3462184" y="693865"/>
                  </a:cubicBezTo>
                  <a:cubicBezTo>
                    <a:pt x="3448276" y="693865"/>
                    <a:pt x="3437059" y="682575"/>
                    <a:pt x="3437059" y="668740"/>
                  </a:cubicBezTo>
                  <a:cubicBezTo>
                    <a:pt x="3437059" y="624249"/>
                    <a:pt x="3411560" y="601740"/>
                    <a:pt x="3396455" y="592319"/>
                  </a:cubicBezTo>
                  <a:close/>
                  <a:moveTo>
                    <a:pt x="4579280" y="592019"/>
                  </a:moveTo>
                  <a:cubicBezTo>
                    <a:pt x="4564998" y="601067"/>
                    <a:pt x="4538676" y="623650"/>
                    <a:pt x="4538676" y="668517"/>
                  </a:cubicBezTo>
                  <a:cubicBezTo>
                    <a:pt x="4538676" y="682425"/>
                    <a:pt x="4527384" y="693642"/>
                    <a:pt x="4513551" y="693642"/>
                  </a:cubicBezTo>
                  <a:cubicBezTo>
                    <a:pt x="4487528" y="693642"/>
                    <a:pt x="4465918" y="702166"/>
                    <a:pt x="4449242" y="719066"/>
                  </a:cubicBezTo>
                  <a:cubicBezTo>
                    <a:pt x="4443859" y="724525"/>
                    <a:pt x="4439896" y="729983"/>
                    <a:pt x="4437129" y="734321"/>
                  </a:cubicBezTo>
                  <a:cubicBezTo>
                    <a:pt x="4446177" y="748752"/>
                    <a:pt x="4468834" y="774999"/>
                    <a:pt x="4513626" y="774999"/>
                  </a:cubicBezTo>
                  <a:cubicBezTo>
                    <a:pt x="4527534" y="774999"/>
                    <a:pt x="4538751" y="786290"/>
                    <a:pt x="4538751" y="800124"/>
                  </a:cubicBezTo>
                  <a:cubicBezTo>
                    <a:pt x="4538751" y="825997"/>
                    <a:pt x="4547276" y="847683"/>
                    <a:pt x="4564176" y="864507"/>
                  </a:cubicBezTo>
                  <a:cubicBezTo>
                    <a:pt x="4569634" y="869892"/>
                    <a:pt x="4575018" y="873854"/>
                    <a:pt x="4579355" y="876546"/>
                  </a:cubicBezTo>
                  <a:cubicBezTo>
                    <a:pt x="4583692" y="873780"/>
                    <a:pt x="4589151" y="869817"/>
                    <a:pt x="4594684" y="864357"/>
                  </a:cubicBezTo>
                  <a:cubicBezTo>
                    <a:pt x="4611509" y="847683"/>
                    <a:pt x="4620034" y="826072"/>
                    <a:pt x="4620034" y="800049"/>
                  </a:cubicBezTo>
                  <a:cubicBezTo>
                    <a:pt x="4620034" y="786141"/>
                    <a:pt x="4631326" y="774924"/>
                    <a:pt x="4645159" y="774924"/>
                  </a:cubicBezTo>
                  <a:cubicBezTo>
                    <a:pt x="4671107" y="774924"/>
                    <a:pt x="4692792" y="766325"/>
                    <a:pt x="4709542" y="749425"/>
                  </a:cubicBezTo>
                  <a:cubicBezTo>
                    <a:pt x="4714852" y="744041"/>
                    <a:pt x="4718815" y="738583"/>
                    <a:pt x="4721582" y="734321"/>
                  </a:cubicBezTo>
                  <a:cubicBezTo>
                    <a:pt x="4718890" y="729983"/>
                    <a:pt x="4714926" y="724525"/>
                    <a:pt x="4709542" y="719141"/>
                  </a:cubicBezTo>
                  <a:cubicBezTo>
                    <a:pt x="4692792" y="702241"/>
                    <a:pt x="4671107" y="693642"/>
                    <a:pt x="4645084" y="693642"/>
                  </a:cubicBezTo>
                  <a:cubicBezTo>
                    <a:pt x="4631176" y="693642"/>
                    <a:pt x="4619959" y="682350"/>
                    <a:pt x="4619959" y="668517"/>
                  </a:cubicBezTo>
                  <a:cubicBezTo>
                    <a:pt x="4619959" y="623874"/>
                    <a:pt x="4594385" y="601366"/>
                    <a:pt x="4579280" y="592019"/>
                  </a:cubicBezTo>
                  <a:close/>
                  <a:moveTo>
                    <a:pt x="5762256" y="591945"/>
                  </a:moveTo>
                  <a:cubicBezTo>
                    <a:pt x="5747973" y="600993"/>
                    <a:pt x="5721652" y="623575"/>
                    <a:pt x="5721652" y="668441"/>
                  </a:cubicBezTo>
                  <a:cubicBezTo>
                    <a:pt x="5721652" y="682350"/>
                    <a:pt x="5710360" y="693566"/>
                    <a:pt x="5696526" y="693566"/>
                  </a:cubicBezTo>
                  <a:cubicBezTo>
                    <a:pt x="5670578" y="693566"/>
                    <a:pt x="5648968" y="702091"/>
                    <a:pt x="5632292" y="718991"/>
                  </a:cubicBezTo>
                  <a:cubicBezTo>
                    <a:pt x="5626834" y="724525"/>
                    <a:pt x="5622871" y="729983"/>
                    <a:pt x="5620104" y="734321"/>
                  </a:cubicBezTo>
                  <a:cubicBezTo>
                    <a:pt x="5629227" y="748752"/>
                    <a:pt x="5651810" y="774924"/>
                    <a:pt x="5696602" y="774924"/>
                  </a:cubicBezTo>
                  <a:cubicBezTo>
                    <a:pt x="5710510" y="774924"/>
                    <a:pt x="5721726" y="786216"/>
                    <a:pt x="5721726" y="800049"/>
                  </a:cubicBezTo>
                  <a:cubicBezTo>
                    <a:pt x="5721726" y="825997"/>
                    <a:pt x="5730326" y="847683"/>
                    <a:pt x="5747226" y="864433"/>
                  </a:cubicBezTo>
                  <a:cubicBezTo>
                    <a:pt x="5752610" y="869817"/>
                    <a:pt x="5757994" y="873780"/>
                    <a:pt x="5762330" y="876472"/>
                  </a:cubicBezTo>
                  <a:cubicBezTo>
                    <a:pt x="5766593" y="873780"/>
                    <a:pt x="5772052" y="869817"/>
                    <a:pt x="5777510" y="864357"/>
                  </a:cubicBezTo>
                  <a:cubicBezTo>
                    <a:pt x="5794410" y="847683"/>
                    <a:pt x="5802934" y="825997"/>
                    <a:pt x="5803084" y="799900"/>
                  </a:cubicBezTo>
                  <a:cubicBezTo>
                    <a:pt x="5803084" y="785991"/>
                    <a:pt x="5814375" y="774775"/>
                    <a:pt x="5828208" y="774775"/>
                  </a:cubicBezTo>
                  <a:cubicBezTo>
                    <a:pt x="5854231" y="774775"/>
                    <a:pt x="5875842" y="766250"/>
                    <a:pt x="5892517" y="749351"/>
                  </a:cubicBezTo>
                  <a:cubicBezTo>
                    <a:pt x="5897902" y="743892"/>
                    <a:pt x="5901864" y="738508"/>
                    <a:pt x="5904632" y="734171"/>
                  </a:cubicBezTo>
                  <a:cubicBezTo>
                    <a:pt x="5901864" y="729833"/>
                    <a:pt x="5897902" y="724375"/>
                    <a:pt x="5892517" y="718991"/>
                  </a:cubicBezTo>
                  <a:cubicBezTo>
                    <a:pt x="5875842" y="702017"/>
                    <a:pt x="5854156" y="693492"/>
                    <a:pt x="5828134" y="693492"/>
                  </a:cubicBezTo>
                  <a:cubicBezTo>
                    <a:pt x="5814226" y="693492"/>
                    <a:pt x="5803009" y="682275"/>
                    <a:pt x="5803009" y="668441"/>
                  </a:cubicBezTo>
                  <a:cubicBezTo>
                    <a:pt x="5802934" y="623799"/>
                    <a:pt x="5777361" y="601292"/>
                    <a:pt x="5762256" y="591945"/>
                  </a:cubicBezTo>
                  <a:close/>
                  <a:moveTo>
                    <a:pt x="1030504" y="591945"/>
                  </a:moveTo>
                  <a:cubicBezTo>
                    <a:pt x="1016223" y="600993"/>
                    <a:pt x="989901" y="623575"/>
                    <a:pt x="989901" y="668441"/>
                  </a:cubicBezTo>
                  <a:cubicBezTo>
                    <a:pt x="989901" y="682350"/>
                    <a:pt x="978609" y="693566"/>
                    <a:pt x="964776" y="693566"/>
                  </a:cubicBezTo>
                  <a:cubicBezTo>
                    <a:pt x="938828" y="693566"/>
                    <a:pt x="917218" y="702091"/>
                    <a:pt x="900542" y="718991"/>
                  </a:cubicBezTo>
                  <a:cubicBezTo>
                    <a:pt x="895084" y="724450"/>
                    <a:pt x="891120" y="729983"/>
                    <a:pt x="888353" y="734321"/>
                  </a:cubicBezTo>
                  <a:cubicBezTo>
                    <a:pt x="897401" y="748678"/>
                    <a:pt x="919984" y="774924"/>
                    <a:pt x="964850" y="774924"/>
                  </a:cubicBezTo>
                  <a:cubicBezTo>
                    <a:pt x="978759" y="774924"/>
                    <a:pt x="989976" y="786216"/>
                    <a:pt x="989976" y="800049"/>
                  </a:cubicBezTo>
                  <a:cubicBezTo>
                    <a:pt x="989976" y="825922"/>
                    <a:pt x="998500" y="847607"/>
                    <a:pt x="1015400" y="864433"/>
                  </a:cubicBezTo>
                  <a:cubicBezTo>
                    <a:pt x="1020858" y="869817"/>
                    <a:pt x="1026242" y="873780"/>
                    <a:pt x="1030580" y="876472"/>
                  </a:cubicBezTo>
                  <a:cubicBezTo>
                    <a:pt x="1034917" y="873705"/>
                    <a:pt x="1040375" y="869742"/>
                    <a:pt x="1045909" y="864283"/>
                  </a:cubicBezTo>
                  <a:cubicBezTo>
                    <a:pt x="1062734" y="847607"/>
                    <a:pt x="1071259" y="825997"/>
                    <a:pt x="1071259" y="799975"/>
                  </a:cubicBezTo>
                  <a:cubicBezTo>
                    <a:pt x="1071259" y="786066"/>
                    <a:pt x="1082549" y="774849"/>
                    <a:pt x="1096384" y="774849"/>
                  </a:cubicBezTo>
                  <a:cubicBezTo>
                    <a:pt x="1122406" y="774849"/>
                    <a:pt x="1144017" y="766325"/>
                    <a:pt x="1160691" y="749425"/>
                  </a:cubicBezTo>
                  <a:cubicBezTo>
                    <a:pt x="1166075" y="744041"/>
                    <a:pt x="1170114" y="738583"/>
                    <a:pt x="1172806" y="734096"/>
                  </a:cubicBezTo>
                  <a:cubicBezTo>
                    <a:pt x="1170114" y="729833"/>
                    <a:pt x="1166151" y="724375"/>
                    <a:pt x="1160767" y="718991"/>
                  </a:cubicBezTo>
                  <a:cubicBezTo>
                    <a:pt x="1144091" y="702017"/>
                    <a:pt x="1122406" y="693492"/>
                    <a:pt x="1096384" y="693492"/>
                  </a:cubicBezTo>
                  <a:cubicBezTo>
                    <a:pt x="1082475" y="693492"/>
                    <a:pt x="1071259" y="682275"/>
                    <a:pt x="1071259" y="668441"/>
                  </a:cubicBezTo>
                  <a:cubicBezTo>
                    <a:pt x="1071183" y="623799"/>
                    <a:pt x="1045610" y="601292"/>
                    <a:pt x="1030504" y="591945"/>
                  </a:cubicBezTo>
                  <a:close/>
                  <a:moveTo>
                    <a:pt x="2213405" y="591869"/>
                  </a:moveTo>
                  <a:cubicBezTo>
                    <a:pt x="2199122" y="600843"/>
                    <a:pt x="2172801" y="623500"/>
                    <a:pt x="2172801" y="668367"/>
                  </a:cubicBezTo>
                  <a:cubicBezTo>
                    <a:pt x="2172801" y="682275"/>
                    <a:pt x="2161510" y="693492"/>
                    <a:pt x="2147676" y="693492"/>
                  </a:cubicBezTo>
                  <a:cubicBezTo>
                    <a:pt x="2121728" y="693492"/>
                    <a:pt x="2100117" y="702017"/>
                    <a:pt x="2083442" y="718916"/>
                  </a:cubicBezTo>
                  <a:cubicBezTo>
                    <a:pt x="2077983" y="724450"/>
                    <a:pt x="2074020" y="729908"/>
                    <a:pt x="2071254" y="734245"/>
                  </a:cubicBezTo>
                  <a:cubicBezTo>
                    <a:pt x="2080376" y="748678"/>
                    <a:pt x="2102959" y="774849"/>
                    <a:pt x="2147751" y="774849"/>
                  </a:cubicBezTo>
                  <a:cubicBezTo>
                    <a:pt x="2161659" y="774849"/>
                    <a:pt x="2172876" y="786141"/>
                    <a:pt x="2172876" y="799975"/>
                  </a:cubicBezTo>
                  <a:cubicBezTo>
                    <a:pt x="2172876" y="825922"/>
                    <a:pt x="2181475" y="847607"/>
                    <a:pt x="2198375" y="864357"/>
                  </a:cubicBezTo>
                  <a:cubicBezTo>
                    <a:pt x="2203833" y="869817"/>
                    <a:pt x="2209217" y="873780"/>
                    <a:pt x="2213555" y="876472"/>
                  </a:cubicBezTo>
                  <a:cubicBezTo>
                    <a:pt x="2228734" y="867050"/>
                    <a:pt x="2254234" y="844542"/>
                    <a:pt x="2254234" y="799975"/>
                  </a:cubicBezTo>
                  <a:cubicBezTo>
                    <a:pt x="2254234" y="786066"/>
                    <a:pt x="2265524" y="774849"/>
                    <a:pt x="2279359" y="774849"/>
                  </a:cubicBezTo>
                  <a:cubicBezTo>
                    <a:pt x="2305306" y="774849"/>
                    <a:pt x="2326917" y="766325"/>
                    <a:pt x="2343592" y="749425"/>
                  </a:cubicBezTo>
                  <a:cubicBezTo>
                    <a:pt x="2348976" y="743967"/>
                    <a:pt x="2352940" y="738583"/>
                    <a:pt x="2355706" y="734171"/>
                  </a:cubicBezTo>
                  <a:cubicBezTo>
                    <a:pt x="2352940" y="729833"/>
                    <a:pt x="2348976" y="724375"/>
                    <a:pt x="2343592" y="718991"/>
                  </a:cubicBezTo>
                  <a:cubicBezTo>
                    <a:pt x="2326917" y="702017"/>
                    <a:pt x="2305231" y="693492"/>
                    <a:pt x="2279209" y="693492"/>
                  </a:cubicBezTo>
                  <a:cubicBezTo>
                    <a:pt x="2265301" y="693492"/>
                    <a:pt x="2254084" y="682200"/>
                    <a:pt x="2254084" y="668367"/>
                  </a:cubicBezTo>
                  <a:cubicBezTo>
                    <a:pt x="2254084" y="623725"/>
                    <a:pt x="2228510" y="601217"/>
                    <a:pt x="2213405" y="591869"/>
                  </a:cubicBezTo>
                  <a:close/>
                  <a:moveTo>
                    <a:pt x="5174582" y="556201"/>
                  </a:moveTo>
                  <a:cubicBezTo>
                    <a:pt x="5161272" y="572278"/>
                    <a:pt x="5149831" y="589926"/>
                    <a:pt x="5140334" y="608770"/>
                  </a:cubicBezTo>
                  <a:cubicBezTo>
                    <a:pt x="5134726" y="619911"/>
                    <a:pt x="5121864" y="625221"/>
                    <a:pt x="5110050" y="621332"/>
                  </a:cubicBezTo>
                  <a:cubicBezTo>
                    <a:pt x="5090083" y="614677"/>
                    <a:pt x="5069520" y="610340"/>
                    <a:pt x="5048656" y="608320"/>
                  </a:cubicBezTo>
                  <a:cubicBezTo>
                    <a:pt x="5050602" y="629183"/>
                    <a:pt x="5054938" y="649747"/>
                    <a:pt x="5061593" y="669638"/>
                  </a:cubicBezTo>
                  <a:cubicBezTo>
                    <a:pt x="5065556" y="681453"/>
                    <a:pt x="5060248" y="694389"/>
                    <a:pt x="5048956" y="699998"/>
                  </a:cubicBezTo>
                  <a:cubicBezTo>
                    <a:pt x="5030112" y="709494"/>
                    <a:pt x="5012539" y="720935"/>
                    <a:pt x="4996388" y="734321"/>
                  </a:cubicBezTo>
                  <a:cubicBezTo>
                    <a:pt x="5012539" y="747705"/>
                    <a:pt x="5030112" y="759221"/>
                    <a:pt x="5048956" y="768643"/>
                  </a:cubicBezTo>
                  <a:cubicBezTo>
                    <a:pt x="5060098" y="774251"/>
                    <a:pt x="5065407" y="787113"/>
                    <a:pt x="5061518" y="798928"/>
                  </a:cubicBezTo>
                  <a:cubicBezTo>
                    <a:pt x="5054864" y="818968"/>
                    <a:pt x="5050602" y="839532"/>
                    <a:pt x="5048582" y="860320"/>
                  </a:cubicBezTo>
                  <a:cubicBezTo>
                    <a:pt x="5069445" y="858301"/>
                    <a:pt x="5090009" y="853964"/>
                    <a:pt x="5109974" y="847384"/>
                  </a:cubicBezTo>
                  <a:cubicBezTo>
                    <a:pt x="5112592" y="846486"/>
                    <a:pt x="5115209" y="846112"/>
                    <a:pt x="5117826" y="846112"/>
                  </a:cubicBezTo>
                  <a:cubicBezTo>
                    <a:pt x="5127098" y="846112"/>
                    <a:pt x="5135922" y="851272"/>
                    <a:pt x="5140258" y="859946"/>
                  </a:cubicBezTo>
                  <a:cubicBezTo>
                    <a:pt x="5149681" y="878790"/>
                    <a:pt x="5161196" y="896362"/>
                    <a:pt x="5174507" y="912514"/>
                  </a:cubicBezTo>
                  <a:cubicBezTo>
                    <a:pt x="5187892" y="896288"/>
                    <a:pt x="5199333" y="878640"/>
                    <a:pt x="5208755" y="859946"/>
                  </a:cubicBezTo>
                  <a:cubicBezTo>
                    <a:pt x="5214364" y="848804"/>
                    <a:pt x="5227224" y="843420"/>
                    <a:pt x="5239040" y="847384"/>
                  </a:cubicBezTo>
                  <a:cubicBezTo>
                    <a:pt x="5259154" y="854039"/>
                    <a:pt x="5279718" y="858375"/>
                    <a:pt x="5300506" y="860395"/>
                  </a:cubicBezTo>
                  <a:cubicBezTo>
                    <a:pt x="5298562" y="839457"/>
                    <a:pt x="5294225" y="818893"/>
                    <a:pt x="5287570" y="799003"/>
                  </a:cubicBezTo>
                  <a:cubicBezTo>
                    <a:pt x="5283682" y="787187"/>
                    <a:pt x="5288991" y="774251"/>
                    <a:pt x="5300132" y="768643"/>
                  </a:cubicBezTo>
                  <a:cubicBezTo>
                    <a:pt x="5318826" y="759221"/>
                    <a:pt x="5336474" y="747705"/>
                    <a:pt x="5352701" y="734321"/>
                  </a:cubicBezTo>
                  <a:cubicBezTo>
                    <a:pt x="5336474" y="720861"/>
                    <a:pt x="5318902" y="709419"/>
                    <a:pt x="5300207" y="700072"/>
                  </a:cubicBezTo>
                  <a:cubicBezTo>
                    <a:pt x="5289066" y="694539"/>
                    <a:pt x="5283682" y="681602"/>
                    <a:pt x="5287570" y="669788"/>
                  </a:cubicBezTo>
                  <a:cubicBezTo>
                    <a:pt x="5294150" y="649673"/>
                    <a:pt x="5298488" y="629109"/>
                    <a:pt x="5300506" y="608320"/>
                  </a:cubicBezTo>
                  <a:cubicBezTo>
                    <a:pt x="5279718" y="610340"/>
                    <a:pt x="5259154" y="614677"/>
                    <a:pt x="5239114" y="621332"/>
                  </a:cubicBezTo>
                  <a:cubicBezTo>
                    <a:pt x="5227300" y="625221"/>
                    <a:pt x="5214438" y="619911"/>
                    <a:pt x="5208830" y="608770"/>
                  </a:cubicBezTo>
                  <a:cubicBezTo>
                    <a:pt x="5199408" y="590000"/>
                    <a:pt x="5187967" y="572353"/>
                    <a:pt x="5174582" y="556201"/>
                  </a:cubicBezTo>
                  <a:close/>
                  <a:moveTo>
                    <a:pt x="3991756" y="556201"/>
                  </a:moveTo>
                  <a:cubicBezTo>
                    <a:pt x="3978446" y="572278"/>
                    <a:pt x="3967005" y="589851"/>
                    <a:pt x="3957508" y="608770"/>
                  </a:cubicBezTo>
                  <a:cubicBezTo>
                    <a:pt x="3951900" y="619911"/>
                    <a:pt x="3939038" y="625221"/>
                    <a:pt x="3927223" y="621332"/>
                  </a:cubicBezTo>
                  <a:cubicBezTo>
                    <a:pt x="3907183" y="614677"/>
                    <a:pt x="3886619" y="610340"/>
                    <a:pt x="3865756" y="608320"/>
                  </a:cubicBezTo>
                  <a:cubicBezTo>
                    <a:pt x="3867701" y="629258"/>
                    <a:pt x="3872038" y="649747"/>
                    <a:pt x="3878692" y="669638"/>
                  </a:cubicBezTo>
                  <a:cubicBezTo>
                    <a:pt x="3882656" y="681453"/>
                    <a:pt x="3877272" y="694389"/>
                    <a:pt x="3866130" y="699998"/>
                  </a:cubicBezTo>
                  <a:cubicBezTo>
                    <a:pt x="3847361" y="709494"/>
                    <a:pt x="3829714" y="720935"/>
                    <a:pt x="3813562" y="734321"/>
                  </a:cubicBezTo>
                  <a:cubicBezTo>
                    <a:pt x="3829714" y="747705"/>
                    <a:pt x="3847361" y="759221"/>
                    <a:pt x="3866130" y="768643"/>
                  </a:cubicBezTo>
                  <a:cubicBezTo>
                    <a:pt x="3877272" y="774251"/>
                    <a:pt x="3882582" y="787113"/>
                    <a:pt x="3878692" y="798928"/>
                  </a:cubicBezTo>
                  <a:cubicBezTo>
                    <a:pt x="3872038" y="818968"/>
                    <a:pt x="3867701" y="839532"/>
                    <a:pt x="3865682" y="860320"/>
                  </a:cubicBezTo>
                  <a:cubicBezTo>
                    <a:pt x="3886619" y="858301"/>
                    <a:pt x="3907183" y="853964"/>
                    <a:pt x="3927149" y="847384"/>
                  </a:cubicBezTo>
                  <a:cubicBezTo>
                    <a:pt x="3929766" y="846486"/>
                    <a:pt x="3932383" y="846112"/>
                    <a:pt x="3935000" y="846112"/>
                  </a:cubicBezTo>
                  <a:cubicBezTo>
                    <a:pt x="3944272" y="846112"/>
                    <a:pt x="3953096" y="851272"/>
                    <a:pt x="3957433" y="859946"/>
                  </a:cubicBezTo>
                  <a:cubicBezTo>
                    <a:pt x="3966856" y="878790"/>
                    <a:pt x="3978371" y="896362"/>
                    <a:pt x="3991682" y="912514"/>
                  </a:cubicBezTo>
                  <a:cubicBezTo>
                    <a:pt x="4005066" y="896288"/>
                    <a:pt x="4016508" y="878640"/>
                    <a:pt x="4025929" y="859946"/>
                  </a:cubicBezTo>
                  <a:cubicBezTo>
                    <a:pt x="4031538" y="848804"/>
                    <a:pt x="4044400" y="843495"/>
                    <a:pt x="4056214" y="847384"/>
                  </a:cubicBezTo>
                  <a:cubicBezTo>
                    <a:pt x="4076254" y="854039"/>
                    <a:pt x="4096818" y="858375"/>
                    <a:pt x="4117606" y="860395"/>
                  </a:cubicBezTo>
                  <a:cubicBezTo>
                    <a:pt x="4115587" y="839382"/>
                    <a:pt x="4111250" y="818818"/>
                    <a:pt x="4104670" y="799003"/>
                  </a:cubicBezTo>
                  <a:cubicBezTo>
                    <a:pt x="4100781" y="787187"/>
                    <a:pt x="4106090" y="774251"/>
                    <a:pt x="4117232" y="768643"/>
                  </a:cubicBezTo>
                  <a:cubicBezTo>
                    <a:pt x="4136001" y="759221"/>
                    <a:pt x="4153574" y="747705"/>
                    <a:pt x="4169800" y="734321"/>
                  </a:cubicBezTo>
                  <a:cubicBezTo>
                    <a:pt x="4153574" y="720861"/>
                    <a:pt x="4136001" y="709419"/>
                    <a:pt x="4117307" y="700072"/>
                  </a:cubicBezTo>
                  <a:cubicBezTo>
                    <a:pt x="4106240" y="694539"/>
                    <a:pt x="4100856" y="681602"/>
                    <a:pt x="4104745" y="669788"/>
                  </a:cubicBezTo>
                  <a:cubicBezTo>
                    <a:pt x="4111325" y="649822"/>
                    <a:pt x="4115662" y="629258"/>
                    <a:pt x="4117681" y="608320"/>
                  </a:cubicBezTo>
                  <a:cubicBezTo>
                    <a:pt x="4096818" y="610340"/>
                    <a:pt x="4076330" y="614677"/>
                    <a:pt x="4056288" y="621332"/>
                  </a:cubicBezTo>
                  <a:cubicBezTo>
                    <a:pt x="4044474" y="625221"/>
                    <a:pt x="4031612" y="619911"/>
                    <a:pt x="4026004" y="608770"/>
                  </a:cubicBezTo>
                  <a:cubicBezTo>
                    <a:pt x="4016582" y="590000"/>
                    <a:pt x="4005142" y="572353"/>
                    <a:pt x="3991756" y="556201"/>
                  </a:cubicBezTo>
                  <a:close/>
                  <a:moveTo>
                    <a:pt x="2808856" y="556201"/>
                  </a:moveTo>
                  <a:cubicBezTo>
                    <a:pt x="2795470" y="572353"/>
                    <a:pt x="2784030" y="589926"/>
                    <a:pt x="2774533" y="608770"/>
                  </a:cubicBezTo>
                  <a:cubicBezTo>
                    <a:pt x="2768924" y="619911"/>
                    <a:pt x="2756063" y="625221"/>
                    <a:pt x="2744248" y="621332"/>
                  </a:cubicBezTo>
                  <a:cubicBezTo>
                    <a:pt x="2724208" y="614677"/>
                    <a:pt x="2703644" y="610340"/>
                    <a:pt x="2682856" y="608320"/>
                  </a:cubicBezTo>
                  <a:cubicBezTo>
                    <a:pt x="2684875" y="629258"/>
                    <a:pt x="2689212" y="649747"/>
                    <a:pt x="2695793" y="669713"/>
                  </a:cubicBezTo>
                  <a:cubicBezTo>
                    <a:pt x="2699681" y="681527"/>
                    <a:pt x="2694297" y="694389"/>
                    <a:pt x="2683305" y="699998"/>
                  </a:cubicBezTo>
                  <a:cubicBezTo>
                    <a:pt x="2664535" y="709419"/>
                    <a:pt x="2646963" y="720935"/>
                    <a:pt x="2630736" y="734321"/>
                  </a:cubicBezTo>
                  <a:cubicBezTo>
                    <a:pt x="2646963" y="747780"/>
                    <a:pt x="2664610" y="759221"/>
                    <a:pt x="2683305" y="768643"/>
                  </a:cubicBezTo>
                  <a:cubicBezTo>
                    <a:pt x="2694446" y="774251"/>
                    <a:pt x="2699756" y="787113"/>
                    <a:pt x="2695867" y="798928"/>
                  </a:cubicBezTo>
                  <a:cubicBezTo>
                    <a:pt x="2689287" y="818893"/>
                    <a:pt x="2684950" y="839457"/>
                    <a:pt x="2682931" y="860320"/>
                  </a:cubicBezTo>
                  <a:cubicBezTo>
                    <a:pt x="2703794" y="858301"/>
                    <a:pt x="2724357" y="853964"/>
                    <a:pt x="2744323" y="847384"/>
                  </a:cubicBezTo>
                  <a:cubicBezTo>
                    <a:pt x="2746865" y="846486"/>
                    <a:pt x="2749558" y="846112"/>
                    <a:pt x="2752174" y="846112"/>
                  </a:cubicBezTo>
                  <a:cubicBezTo>
                    <a:pt x="2761446" y="846112"/>
                    <a:pt x="2770271" y="851272"/>
                    <a:pt x="2774608" y="859946"/>
                  </a:cubicBezTo>
                  <a:cubicBezTo>
                    <a:pt x="2784030" y="878715"/>
                    <a:pt x="2795545" y="896288"/>
                    <a:pt x="2808930" y="912514"/>
                  </a:cubicBezTo>
                  <a:cubicBezTo>
                    <a:pt x="2822316" y="896288"/>
                    <a:pt x="2833756" y="878715"/>
                    <a:pt x="2843103" y="860021"/>
                  </a:cubicBezTo>
                  <a:cubicBezTo>
                    <a:pt x="2848637" y="848804"/>
                    <a:pt x="2861574" y="843495"/>
                    <a:pt x="2873389" y="847384"/>
                  </a:cubicBezTo>
                  <a:cubicBezTo>
                    <a:pt x="2893429" y="854039"/>
                    <a:pt x="2913992" y="858375"/>
                    <a:pt x="2934855" y="860395"/>
                  </a:cubicBezTo>
                  <a:cubicBezTo>
                    <a:pt x="2932836" y="839457"/>
                    <a:pt x="2928499" y="818893"/>
                    <a:pt x="2921844" y="799003"/>
                  </a:cubicBezTo>
                  <a:cubicBezTo>
                    <a:pt x="2917880" y="787187"/>
                    <a:pt x="2923265" y="774251"/>
                    <a:pt x="2934407" y="768643"/>
                  </a:cubicBezTo>
                  <a:cubicBezTo>
                    <a:pt x="2953176" y="759296"/>
                    <a:pt x="2970748" y="747780"/>
                    <a:pt x="2986974" y="734395"/>
                  </a:cubicBezTo>
                  <a:cubicBezTo>
                    <a:pt x="2970748" y="720935"/>
                    <a:pt x="2953176" y="709494"/>
                    <a:pt x="2934407" y="700147"/>
                  </a:cubicBezTo>
                  <a:cubicBezTo>
                    <a:pt x="2923265" y="694614"/>
                    <a:pt x="2917880" y="681677"/>
                    <a:pt x="2921769" y="669862"/>
                  </a:cubicBezTo>
                  <a:cubicBezTo>
                    <a:pt x="2928424" y="649822"/>
                    <a:pt x="2932761" y="629183"/>
                    <a:pt x="2934780" y="608396"/>
                  </a:cubicBezTo>
                  <a:cubicBezTo>
                    <a:pt x="2913918" y="610414"/>
                    <a:pt x="2893354" y="614826"/>
                    <a:pt x="2873313" y="621407"/>
                  </a:cubicBezTo>
                  <a:cubicBezTo>
                    <a:pt x="2861499" y="625295"/>
                    <a:pt x="2848637" y="619911"/>
                    <a:pt x="2843029" y="608770"/>
                  </a:cubicBezTo>
                  <a:cubicBezTo>
                    <a:pt x="2833682" y="590000"/>
                    <a:pt x="2822241" y="572353"/>
                    <a:pt x="2808856" y="556201"/>
                  </a:cubicBezTo>
                  <a:close/>
                  <a:moveTo>
                    <a:pt x="1625806" y="556201"/>
                  </a:moveTo>
                  <a:cubicBezTo>
                    <a:pt x="1612495" y="572353"/>
                    <a:pt x="1600980" y="590000"/>
                    <a:pt x="1591558" y="608770"/>
                  </a:cubicBezTo>
                  <a:cubicBezTo>
                    <a:pt x="1585949" y="619911"/>
                    <a:pt x="1573088" y="625221"/>
                    <a:pt x="1561273" y="621332"/>
                  </a:cubicBezTo>
                  <a:cubicBezTo>
                    <a:pt x="1541308" y="614677"/>
                    <a:pt x="1520744" y="610340"/>
                    <a:pt x="1499881" y="608320"/>
                  </a:cubicBezTo>
                  <a:cubicBezTo>
                    <a:pt x="1501825" y="629183"/>
                    <a:pt x="1506163" y="649747"/>
                    <a:pt x="1512818" y="669638"/>
                  </a:cubicBezTo>
                  <a:cubicBezTo>
                    <a:pt x="1516781" y="681453"/>
                    <a:pt x="1511471" y="694389"/>
                    <a:pt x="1500330" y="699998"/>
                  </a:cubicBezTo>
                  <a:cubicBezTo>
                    <a:pt x="1481486" y="709494"/>
                    <a:pt x="1463913" y="720935"/>
                    <a:pt x="1447761" y="734321"/>
                  </a:cubicBezTo>
                  <a:cubicBezTo>
                    <a:pt x="1463913" y="747705"/>
                    <a:pt x="1481486" y="759221"/>
                    <a:pt x="1500330" y="768643"/>
                  </a:cubicBezTo>
                  <a:cubicBezTo>
                    <a:pt x="1511471" y="774251"/>
                    <a:pt x="1516781" y="787113"/>
                    <a:pt x="1512892" y="798928"/>
                  </a:cubicBezTo>
                  <a:cubicBezTo>
                    <a:pt x="1506237" y="818968"/>
                    <a:pt x="1501975" y="839532"/>
                    <a:pt x="1499956" y="860320"/>
                  </a:cubicBezTo>
                  <a:cubicBezTo>
                    <a:pt x="1520819" y="858301"/>
                    <a:pt x="1541382" y="853964"/>
                    <a:pt x="1561348" y="847384"/>
                  </a:cubicBezTo>
                  <a:cubicBezTo>
                    <a:pt x="1563891" y="846486"/>
                    <a:pt x="1566583" y="846112"/>
                    <a:pt x="1569199" y="846112"/>
                  </a:cubicBezTo>
                  <a:cubicBezTo>
                    <a:pt x="1578472" y="846112"/>
                    <a:pt x="1587296" y="851272"/>
                    <a:pt x="1591632" y="859946"/>
                  </a:cubicBezTo>
                  <a:cubicBezTo>
                    <a:pt x="1600980" y="878715"/>
                    <a:pt x="1612495" y="896288"/>
                    <a:pt x="1625881" y="912514"/>
                  </a:cubicBezTo>
                  <a:cubicBezTo>
                    <a:pt x="1639191" y="896362"/>
                    <a:pt x="1650707" y="878715"/>
                    <a:pt x="1660128" y="859946"/>
                  </a:cubicBezTo>
                  <a:cubicBezTo>
                    <a:pt x="1665737" y="848804"/>
                    <a:pt x="1678599" y="843420"/>
                    <a:pt x="1690414" y="847384"/>
                  </a:cubicBezTo>
                  <a:cubicBezTo>
                    <a:pt x="1710454" y="854039"/>
                    <a:pt x="1731017" y="858375"/>
                    <a:pt x="1751880" y="860395"/>
                  </a:cubicBezTo>
                  <a:cubicBezTo>
                    <a:pt x="1749861" y="839457"/>
                    <a:pt x="1745524" y="818893"/>
                    <a:pt x="1738869" y="799003"/>
                  </a:cubicBezTo>
                  <a:cubicBezTo>
                    <a:pt x="1734981" y="787187"/>
                    <a:pt x="1740290" y="774251"/>
                    <a:pt x="1751432" y="768643"/>
                  </a:cubicBezTo>
                  <a:cubicBezTo>
                    <a:pt x="1770200" y="759147"/>
                    <a:pt x="1787848" y="747705"/>
                    <a:pt x="1804000" y="734321"/>
                  </a:cubicBezTo>
                  <a:cubicBezTo>
                    <a:pt x="1787848" y="720935"/>
                    <a:pt x="1770200" y="709494"/>
                    <a:pt x="1751432" y="700072"/>
                  </a:cubicBezTo>
                  <a:cubicBezTo>
                    <a:pt x="1740290" y="694539"/>
                    <a:pt x="1734906" y="681602"/>
                    <a:pt x="1738794" y="669788"/>
                  </a:cubicBezTo>
                  <a:cubicBezTo>
                    <a:pt x="1745450" y="649747"/>
                    <a:pt x="1749786" y="629109"/>
                    <a:pt x="1751806" y="608320"/>
                  </a:cubicBezTo>
                  <a:cubicBezTo>
                    <a:pt x="1730943" y="610340"/>
                    <a:pt x="1710379" y="614752"/>
                    <a:pt x="1690338" y="621332"/>
                  </a:cubicBezTo>
                  <a:cubicBezTo>
                    <a:pt x="1678524" y="625221"/>
                    <a:pt x="1665662" y="619911"/>
                    <a:pt x="1660054" y="608770"/>
                  </a:cubicBezTo>
                  <a:cubicBezTo>
                    <a:pt x="1650557" y="589926"/>
                    <a:pt x="1639116" y="572278"/>
                    <a:pt x="1625806" y="556201"/>
                  </a:cubicBezTo>
                  <a:close/>
                  <a:moveTo>
                    <a:pt x="442906" y="556201"/>
                  </a:moveTo>
                  <a:cubicBezTo>
                    <a:pt x="429595" y="572278"/>
                    <a:pt x="418155" y="589851"/>
                    <a:pt x="408657" y="608770"/>
                  </a:cubicBezTo>
                  <a:cubicBezTo>
                    <a:pt x="403050" y="619911"/>
                    <a:pt x="390188" y="625221"/>
                    <a:pt x="378373" y="621332"/>
                  </a:cubicBezTo>
                  <a:cubicBezTo>
                    <a:pt x="358407" y="614677"/>
                    <a:pt x="337844" y="610340"/>
                    <a:pt x="316981" y="608320"/>
                  </a:cubicBezTo>
                  <a:cubicBezTo>
                    <a:pt x="318925" y="629183"/>
                    <a:pt x="323262" y="649747"/>
                    <a:pt x="329917" y="669638"/>
                  </a:cubicBezTo>
                  <a:cubicBezTo>
                    <a:pt x="333806" y="681453"/>
                    <a:pt x="328496" y="694389"/>
                    <a:pt x="317355" y="699998"/>
                  </a:cubicBezTo>
                  <a:cubicBezTo>
                    <a:pt x="298585" y="709494"/>
                    <a:pt x="280938" y="720935"/>
                    <a:pt x="264786" y="734321"/>
                  </a:cubicBezTo>
                  <a:cubicBezTo>
                    <a:pt x="281014" y="747630"/>
                    <a:pt x="298585" y="759147"/>
                    <a:pt x="317355" y="768643"/>
                  </a:cubicBezTo>
                  <a:cubicBezTo>
                    <a:pt x="328496" y="774251"/>
                    <a:pt x="333806" y="787113"/>
                    <a:pt x="329917" y="798928"/>
                  </a:cubicBezTo>
                  <a:cubicBezTo>
                    <a:pt x="323262" y="818968"/>
                    <a:pt x="319001" y="839532"/>
                    <a:pt x="316981" y="860320"/>
                  </a:cubicBezTo>
                  <a:cubicBezTo>
                    <a:pt x="337844" y="858301"/>
                    <a:pt x="358407" y="853964"/>
                    <a:pt x="378373" y="847384"/>
                  </a:cubicBezTo>
                  <a:cubicBezTo>
                    <a:pt x="380990" y="846486"/>
                    <a:pt x="383608" y="846112"/>
                    <a:pt x="386224" y="846112"/>
                  </a:cubicBezTo>
                  <a:cubicBezTo>
                    <a:pt x="395497" y="846112"/>
                    <a:pt x="404321" y="851272"/>
                    <a:pt x="408657" y="859946"/>
                  </a:cubicBezTo>
                  <a:cubicBezTo>
                    <a:pt x="418080" y="878790"/>
                    <a:pt x="429595" y="896362"/>
                    <a:pt x="442906" y="912514"/>
                  </a:cubicBezTo>
                  <a:cubicBezTo>
                    <a:pt x="456291" y="896288"/>
                    <a:pt x="467732" y="878640"/>
                    <a:pt x="477153" y="859946"/>
                  </a:cubicBezTo>
                  <a:cubicBezTo>
                    <a:pt x="482762" y="848804"/>
                    <a:pt x="495698" y="843495"/>
                    <a:pt x="507439" y="847384"/>
                  </a:cubicBezTo>
                  <a:cubicBezTo>
                    <a:pt x="527404" y="854039"/>
                    <a:pt x="547967" y="858375"/>
                    <a:pt x="568830" y="860395"/>
                  </a:cubicBezTo>
                  <a:cubicBezTo>
                    <a:pt x="566886" y="839457"/>
                    <a:pt x="562549" y="818968"/>
                    <a:pt x="555894" y="799003"/>
                  </a:cubicBezTo>
                  <a:cubicBezTo>
                    <a:pt x="552006" y="787187"/>
                    <a:pt x="557314" y="774251"/>
                    <a:pt x="568457" y="768643"/>
                  </a:cubicBezTo>
                  <a:cubicBezTo>
                    <a:pt x="587225" y="759221"/>
                    <a:pt x="604798" y="747705"/>
                    <a:pt x="621025" y="734321"/>
                  </a:cubicBezTo>
                  <a:cubicBezTo>
                    <a:pt x="604798" y="720861"/>
                    <a:pt x="587225" y="709419"/>
                    <a:pt x="568531" y="700072"/>
                  </a:cubicBezTo>
                  <a:cubicBezTo>
                    <a:pt x="557390" y="694539"/>
                    <a:pt x="552006" y="681602"/>
                    <a:pt x="555894" y="669788"/>
                  </a:cubicBezTo>
                  <a:cubicBezTo>
                    <a:pt x="562475" y="649673"/>
                    <a:pt x="566811" y="629109"/>
                    <a:pt x="568830" y="608320"/>
                  </a:cubicBezTo>
                  <a:cubicBezTo>
                    <a:pt x="548042" y="610340"/>
                    <a:pt x="527479" y="614677"/>
                    <a:pt x="507439" y="621332"/>
                  </a:cubicBezTo>
                  <a:cubicBezTo>
                    <a:pt x="495623" y="625221"/>
                    <a:pt x="482762" y="619911"/>
                    <a:pt x="477153" y="608770"/>
                  </a:cubicBezTo>
                  <a:cubicBezTo>
                    <a:pt x="467732" y="590000"/>
                    <a:pt x="456291" y="572353"/>
                    <a:pt x="442906" y="556201"/>
                  </a:cubicBezTo>
                  <a:close/>
                  <a:moveTo>
                    <a:pt x="549837" y="476413"/>
                  </a:moveTo>
                  <a:cubicBezTo>
                    <a:pt x="524039" y="487331"/>
                    <a:pt x="499886" y="502287"/>
                    <a:pt x="478350" y="520532"/>
                  </a:cubicBezTo>
                  <a:cubicBezTo>
                    <a:pt x="490912" y="535263"/>
                    <a:pt x="502204" y="550967"/>
                    <a:pt x="512000" y="567717"/>
                  </a:cubicBezTo>
                  <a:cubicBezTo>
                    <a:pt x="530769" y="562781"/>
                    <a:pt x="549912" y="559641"/>
                    <a:pt x="569204" y="558070"/>
                  </a:cubicBezTo>
                  <a:cubicBezTo>
                    <a:pt x="566886" y="530029"/>
                    <a:pt x="560381" y="502361"/>
                    <a:pt x="549837" y="476413"/>
                  </a:cubicBezTo>
                  <a:close/>
                  <a:moveTo>
                    <a:pt x="5281513" y="476339"/>
                  </a:moveTo>
                  <a:cubicBezTo>
                    <a:pt x="5255714" y="487257"/>
                    <a:pt x="5231562" y="502212"/>
                    <a:pt x="5210026" y="520457"/>
                  </a:cubicBezTo>
                  <a:cubicBezTo>
                    <a:pt x="5222589" y="535263"/>
                    <a:pt x="5233880" y="550967"/>
                    <a:pt x="5243676" y="567717"/>
                  </a:cubicBezTo>
                  <a:cubicBezTo>
                    <a:pt x="5262520" y="562781"/>
                    <a:pt x="5281588" y="559641"/>
                    <a:pt x="5300880" y="558070"/>
                  </a:cubicBezTo>
                  <a:cubicBezTo>
                    <a:pt x="5298562" y="530104"/>
                    <a:pt x="5292056" y="502436"/>
                    <a:pt x="5281513" y="476339"/>
                  </a:cubicBezTo>
                  <a:close/>
                  <a:moveTo>
                    <a:pt x="3884899" y="476339"/>
                  </a:moveTo>
                  <a:cubicBezTo>
                    <a:pt x="3874431" y="502287"/>
                    <a:pt x="3867924" y="529954"/>
                    <a:pt x="3865532" y="558070"/>
                  </a:cubicBezTo>
                  <a:cubicBezTo>
                    <a:pt x="3884824" y="559641"/>
                    <a:pt x="3903968" y="562781"/>
                    <a:pt x="3922737" y="567717"/>
                  </a:cubicBezTo>
                  <a:cubicBezTo>
                    <a:pt x="3932533" y="550891"/>
                    <a:pt x="3943824" y="535189"/>
                    <a:pt x="3956386" y="520457"/>
                  </a:cubicBezTo>
                  <a:cubicBezTo>
                    <a:pt x="3934850" y="502212"/>
                    <a:pt x="3910622" y="487257"/>
                    <a:pt x="3884899" y="476339"/>
                  </a:cubicBezTo>
                  <a:close/>
                  <a:moveTo>
                    <a:pt x="2701999" y="476339"/>
                  </a:moveTo>
                  <a:cubicBezTo>
                    <a:pt x="2691531" y="502287"/>
                    <a:pt x="2685025" y="529954"/>
                    <a:pt x="2682632" y="558070"/>
                  </a:cubicBezTo>
                  <a:cubicBezTo>
                    <a:pt x="2701850" y="559641"/>
                    <a:pt x="2720992" y="562781"/>
                    <a:pt x="2739762" y="567717"/>
                  </a:cubicBezTo>
                  <a:cubicBezTo>
                    <a:pt x="2749558" y="550967"/>
                    <a:pt x="2760924" y="535189"/>
                    <a:pt x="2773486" y="520457"/>
                  </a:cubicBezTo>
                  <a:cubicBezTo>
                    <a:pt x="2751950" y="502212"/>
                    <a:pt x="2727797" y="487257"/>
                    <a:pt x="2701999" y="476339"/>
                  </a:cubicBezTo>
                  <a:close/>
                  <a:moveTo>
                    <a:pt x="1519024" y="476339"/>
                  </a:moveTo>
                  <a:cubicBezTo>
                    <a:pt x="1508480" y="502361"/>
                    <a:pt x="1501975" y="530029"/>
                    <a:pt x="1499657" y="558070"/>
                  </a:cubicBezTo>
                  <a:cubicBezTo>
                    <a:pt x="1518949" y="559641"/>
                    <a:pt x="1538092" y="562781"/>
                    <a:pt x="1556861" y="567717"/>
                  </a:cubicBezTo>
                  <a:cubicBezTo>
                    <a:pt x="1566657" y="550967"/>
                    <a:pt x="1577949" y="535189"/>
                    <a:pt x="1590511" y="520457"/>
                  </a:cubicBezTo>
                  <a:cubicBezTo>
                    <a:pt x="1569050" y="502212"/>
                    <a:pt x="1544822" y="487257"/>
                    <a:pt x="1519024" y="476339"/>
                  </a:cubicBezTo>
                  <a:close/>
                  <a:moveTo>
                    <a:pt x="6250774" y="476264"/>
                  </a:moveTo>
                  <a:cubicBezTo>
                    <a:pt x="6240232" y="502287"/>
                    <a:pt x="6233726" y="529954"/>
                    <a:pt x="6231408" y="557995"/>
                  </a:cubicBezTo>
                  <a:cubicBezTo>
                    <a:pt x="6250626" y="559566"/>
                    <a:pt x="6269768" y="562707"/>
                    <a:pt x="6288537" y="567642"/>
                  </a:cubicBezTo>
                  <a:cubicBezTo>
                    <a:pt x="6298333" y="550891"/>
                    <a:pt x="6309699" y="535114"/>
                    <a:pt x="6322262" y="520382"/>
                  </a:cubicBezTo>
                  <a:cubicBezTo>
                    <a:pt x="6300726" y="502212"/>
                    <a:pt x="6276574" y="487181"/>
                    <a:pt x="6250774" y="476264"/>
                  </a:cubicBezTo>
                  <a:close/>
                  <a:moveTo>
                    <a:pt x="5067800" y="476264"/>
                  </a:moveTo>
                  <a:cubicBezTo>
                    <a:pt x="5057256" y="502212"/>
                    <a:pt x="5050750" y="529954"/>
                    <a:pt x="5048433" y="557995"/>
                  </a:cubicBezTo>
                  <a:cubicBezTo>
                    <a:pt x="5067725" y="559566"/>
                    <a:pt x="5086868" y="562707"/>
                    <a:pt x="5105638" y="567642"/>
                  </a:cubicBezTo>
                  <a:cubicBezTo>
                    <a:pt x="5115432" y="550891"/>
                    <a:pt x="5126724" y="535189"/>
                    <a:pt x="5139286" y="520457"/>
                  </a:cubicBezTo>
                  <a:cubicBezTo>
                    <a:pt x="5117751" y="502212"/>
                    <a:pt x="5093523" y="487257"/>
                    <a:pt x="5067800" y="476264"/>
                  </a:cubicBezTo>
                  <a:close/>
                  <a:moveTo>
                    <a:pt x="4098613" y="476264"/>
                  </a:moveTo>
                  <a:cubicBezTo>
                    <a:pt x="4072740" y="487257"/>
                    <a:pt x="4048587" y="502212"/>
                    <a:pt x="4027200" y="520382"/>
                  </a:cubicBezTo>
                  <a:cubicBezTo>
                    <a:pt x="4039763" y="535189"/>
                    <a:pt x="4051054" y="550891"/>
                    <a:pt x="4060850" y="567642"/>
                  </a:cubicBezTo>
                  <a:cubicBezTo>
                    <a:pt x="4079544" y="562707"/>
                    <a:pt x="4098687" y="559566"/>
                    <a:pt x="4117980" y="557995"/>
                  </a:cubicBezTo>
                  <a:cubicBezTo>
                    <a:pt x="4115587" y="529954"/>
                    <a:pt x="4109082" y="502287"/>
                    <a:pt x="4098613" y="476264"/>
                  </a:cubicBezTo>
                  <a:close/>
                  <a:moveTo>
                    <a:pt x="2915712" y="476264"/>
                  </a:moveTo>
                  <a:cubicBezTo>
                    <a:pt x="2889914" y="487257"/>
                    <a:pt x="2865686" y="502212"/>
                    <a:pt x="2844225" y="520382"/>
                  </a:cubicBezTo>
                  <a:cubicBezTo>
                    <a:pt x="2856788" y="535189"/>
                    <a:pt x="2868154" y="550891"/>
                    <a:pt x="2877875" y="567642"/>
                  </a:cubicBezTo>
                  <a:cubicBezTo>
                    <a:pt x="2896644" y="562707"/>
                    <a:pt x="2915788" y="559566"/>
                    <a:pt x="2935080" y="557995"/>
                  </a:cubicBezTo>
                  <a:cubicBezTo>
                    <a:pt x="2932687" y="529954"/>
                    <a:pt x="2926181" y="502287"/>
                    <a:pt x="2915712" y="476264"/>
                  </a:cubicBezTo>
                  <a:close/>
                  <a:moveTo>
                    <a:pt x="1732737" y="476264"/>
                  </a:moveTo>
                  <a:cubicBezTo>
                    <a:pt x="1706939" y="487257"/>
                    <a:pt x="1682786" y="502212"/>
                    <a:pt x="1661250" y="520382"/>
                  </a:cubicBezTo>
                  <a:cubicBezTo>
                    <a:pt x="1673813" y="535114"/>
                    <a:pt x="1685104" y="550891"/>
                    <a:pt x="1694900" y="567642"/>
                  </a:cubicBezTo>
                  <a:cubicBezTo>
                    <a:pt x="1713669" y="562707"/>
                    <a:pt x="1732812" y="559566"/>
                    <a:pt x="1752105" y="557995"/>
                  </a:cubicBezTo>
                  <a:cubicBezTo>
                    <a:pt x="1749786" y="529954"/>
                    <a:pt x="1743281" y="502287"/>
                    <a:pt x="1732737" y="476264"/>
                  </a:cubicBezTo>
                  <a:close/>
                  <a:moveTo>
                    <a:pt x="336124" y="476264"/>
                  </a:moveTo>
                  <a:cubicBezTo>
                    <a:pt x="325581" y="502287"/>
                    <a:pt x="319075" y="529954"/>
                    <a:pt x="316756" y="557995"/>
                  </a:cubicBezTo>
                  <a:cubicBezTo>
                    <a:pt x="336049" y="559566"/>
                    <a:pt x="355191" y="562707"/>
                    <a:pt x="373961" y="567642"/>
                  </a:cubicBezTo>
                  <a:cubicBezTo>
                    <a:pt x="383757" y="550817"/>
                    <a:pt x="395048" y="535114"/>
                    <a:pt x="407611" y="520382"/>
                  </a:cubicBezTo>
                  <a:cubicBezTo>
                    <a:pt x="386075" y="502212"/>
                    <a:pt x="361922" y="487181"/>
                    <a:pt x="336124" y="476264"/>
                  </a:cubicBezTo>
                  <a:close/>
                  <a:moveTo>
                    <a:pt x="3267763" y="466319"/>
                  </a:moveTo>
                  <a:cubicBezTo>
                    <a:pt x="3261931" y="467815"/>
                    <a:pt x="3256172" y="469160"/>
                    <a:pt x="3250415" y="470357"/>
                  </a:cubicBezTo>
                  <a:cubicBezTo>
                    <a:pt x="3250340" y="470357"/>
                    <a:pt x="3250340" y="470357"/>
                    <a:pt x="3250266" y="470357"/>
                  </a:cubicBezTo>
                  <a:cubicBezTo>
                    <a:pt x="3250266" y="470357"/>
                    <a:pt x="3250190" y="470357"/>
                    <a:pt x="3250190" y="470357"/>
                  </a:cubicBezTo>
                  <a:cubicBezTo>
                    <a:pt x="3240170" y="472376"/>
                    <a:pt x="3230076" y="473871"/>
                    <a:pt x="3219607" y="474918"/>
                  </a:cubicBezTo>
                  <a:cubicBezTo>
                    <a:pt x="3217288" y="475217"/>
                    <a:pt x="3214971" y="475516"/>
                    <a:pt x="3212652" y="475741"/>
                  </a:cubicBezTo>
                  <a:lnTo>
                    <a:pt x="3211232" y="475891"/>
                  </a:lnTo>
                  <a:cubicBezTo>
                    <a:pt x="3210932" y="475891"/>
                    <a:pt x="3210633" y="475965"/>
                    <a:pt x="3210334" y="475965"/>
                  </a:cubicBezTo>
                  <a:cubicBezTo>
                    <a:pt x="3210260" y="475965"/>
                    <a:pt x="3210185" y="475965"/>
                    <a:pt x="3210110" y="475965"/>
                  </a:cubicBezTo>
                  <a:cubicBezTo>
                    <a:pt x="3209960" y="475965"/>
                    <a:pt x="3209810" y="475965"/>
                    <a:pt x="3209662" y="475965"/>
                  </a:cubicBezTo>
                  <a:cubicBezTo>
                    <a:pt x="3201436" y="476638"/>
                    <a:pt x="3192837" y="477012"/>
                    <a:pt x="3184013" y="477012"/>
                  </a:cubicBezTo>
                  <a:cubicBezTo>
                    <a:pt x="3172946" y="477012"/>
                    <a:pt x="3161730" y="476339"/>
                    <a:pt x="3150662" y="475217"/>
                  </a:cubicBezTo>
                  <a:cubicBezTo>
                    <a:pt x="3149989" y="475142"/>
                    <a:pt x="3149242" y="475068"/>
                    <a:pt x="3148569" y="474993"/>
                  </a:cubicBezTo>
                  <a:cubicBezTo>
                    <a:pt x="3144381" y="474544"/>
                    <a:pt x="3140268" y="474021"/>
                    <a:pt x="3136081" y="473422"/>
                  </a:cubicBezTo>
                  <a:cubicBezTo>
                    <a:pt x="3138100" y="488229"/>
                    <a:pt x="3139221" y="503109"/>
                    <a:pt x="3139221" y="517989"/>
                  </a:cubicBezTo>
                  <a:cubicBezTo>
                    <a:pt x="3139221" y="546405"/>
                    <a:pt x="3135632" y="574521"/>
                    <a:pt x="3128453" y="601890"/>
                  </a:cubicBezTo>
                  <a:cubicBezTo>
                    <a:pt x="3152681" y="616097"/>
                    <a:pt x="3175114" y="633371"/>
                    <a:pt x="3195304" y="653561"/>
                  </a:cubicBezTo>
                  <a:cubicBezTo>
                    <a:pt x="3206371" y="664628"/>
                    <a:pt x="3216541" y="676517"/>
                    <a:pt x="3225888" y="688931"/>
                  </a:cubicBezTo>
                  <a:cubicBezTo>
                    <a:pt x="3226187" y="688557"/>
                    <a:pt x="3226561" y="688108"/>
                    <a:pt x="3226935" y="687734"/>
                  </a:cubicBezTo>
                  <a:cubicBezTo>
                    <a:pt x="3227010" y="687660"/>
                    <a:pt x="3227084" y="687584"/>
                    <a:pt x="3227159" y="687510"/>
                  </a:cubicBezTo>
                  <a:cubicBezTo>
                    <a:pt x="3227159" y="687510"/>
                    <a:pt x="3227234" y="687435"/>
                    <a:pt x="3227234" y="687435"/>
                  </a:cubicBezTo>
                  <a:cubicBezTo>
                    <a:pt x="3228281" y="686239"/>
                    <a:pt x="3229403" y="685042"/>
                    <a:pt x="3230599" y="683846"/>
                  </a:cubicBezTo>
                  <a:cubicBezTo>
                    <a:pt x="3245779" y="668441"/>
                    <a:pt x="3270605" y="650645"/>
                    <a:pt x="3307320" y="645111"/>
                  </a:cubicBezTo>
                  <a:cubicBezTo>
                    <a:pt x="3312854" y="608470"/>
                    <a:pt x="3330576" y="583644"/>
                    <a:pt x="3345906" y="568464"/>
                  </a:cubicBezTo>
                  <a:cubicBezTo>
                    <a:pt x="3348224" y="566221"/>
                    <a:pt x="3350542" y="564128"/>
                    <a:pt x="3352784" y="562183"/>
                  </a:cubicBezTo>
                  <a:cubicBezTo>
                    <a:pt x="3341568" y="553583"/>
                    <a:pt x="3330875" y="544311"/>
                    <a:pt x="3320780" y="534291"/>
                  </a:cubicBezTo>
                  <a:cubicBezTo>
                    <a:pt x="3320406" y="533918"/>
                    <a:pt x="3319958" y="533543"/>
                    <a:pt x="3319584" y="533169"/>
                  </a:cubicBezTo>
                  <a:cubicBezTo>
                    <a:pt x="3313302" y="526888"/>
                    <a:pt x="3307470" y="520532"/>
                    <a:pt x="3302161" y="514251"/>
                  </a:cubicBezTo>
                  <a:cubicBezTo>
                    <a:pt x="3301936" y="513877"/>
                    <a:pt x="3301637" y="513578"/>
                    <a:pt x="3301339" y="513279"/>
                  </a:cubicBezTo>
                  <a:cubicBezTo>
                    <a:pt x="3301263" y="513204"/>
                    <a:pt x="3301189" y="513204"/>
                    <a:pt x="3301189" y="513129"/>
                  </a:cubicBezTo>
                  <a:cubicBezTo>
                    <a:pt x="3288701" y="498547"/>
                    <a:pt x="3277559" y="482845"/>
                    <a:pt x="3267763" y="466319"/>
                  </a:cubicBezTo>
                  <a:close/>
                  <a:moveTo>
                    <a:pt x="5633788" y="466244"/>
                  </a:moveTo>
                  <a:cubicBezTo>
                    <a:pt x="5627956" y="467739"/>
                    <a:pt x="5622122" y="469086"/>
                    <a:pt x="5616365" y="470282"/>
                  </a:cubicBezTo>
                  <a:cubicBezTo>
                    <a:pt x="5616290" y="470282"/>
                    <a:pt x="5616290" y="470282"/>
                    <a:pt x="5616290" y="470282"/>
                  </a:cubicBezTo>
                  <a:cubicBezTo>
                    <a:pt x="5616290" y="470282"/>
                    <a:pt x="5616216" y="470282"/>
                    <a:pt x="5616216" y="470282"/>
                  </a:cubicBezTo>
                  <a:cubicBezTo>
                    <a:pt x="5615618" y="470431"/>
                    <a:pt x="5615094" y="470507"/>
                    <a:pt x="5614570" y="470581"/>
                  </a:cubicBezTo>
                  <a:cubicBezTo>
                    <a:pt x="5602532" y="473049"/>
                    <a:pt x="5590044" y="474769"/>
                    <a:pt x="5577556" y="475815"/>
                  </a:cubicBezTo>
                  <a:cubicBezTo>
                    <a:pt x="5577406" y="475815"/>
                    <a:pt x="5577182" y="475891"/>
                    <a:pt x="5577032" y="475891"/>
                  </a:cubicBezTo>
                  <a:cubicBezTo>
                    <a:pt x="5576958" y="475891"/>
                    <a:pt x="5576882" y="475891"/>
                    <a:pt x="5576882" y="475891"/>
                  </a:cubicBezTo>
                  <a:cubicBezTo>
                    <a:pt x="5576360" y="475891"/>
                    <a:pt x="5575836" y="475965"/>
                    <a:pt x="5575312" y="475965"/>
                  </a:cubicBezTo>
                  <a:cubicBezTo>
                    <a:pt x="5572920" y="476114"/>
                    <a:pt x="5570676" y="476264"/>
                    <a:pt x="5568433" y="476413"/>
                  </a:cubicBezTo>
                  <a:cubicBezTo>
                    <a:pt x="5562152" y="476788"/>
                    <a:pt x="5555945" y="477012"/>
                    <a:pt x="5549888" y="477012"/>
                  </a:cubicBezTo>
                  <a:cubicBezTo>
                    <a:pt x="5533961" y="477012"/>
                    <a:pt x="5517809" y="475741"/>
                    <a:pt x="5501956" y="473422"/>
                  </a:cubicBezTo>
                  <a:cubicBezTo>
                    <a:pt x="5503976" y="488079"/>
                    <a:pt x="5505022" y="503034"/>
                    <a:pt x="5505022" y="517989"/>
                  </a:cubicBezTo>
                  <a:cubicBezTo>
                    <a:pt x="5505022" y="546555"/>
                    <a:pt x="5501432" y="574671"/>
                    <a:pt x="5494328" y="601890"/>
                  </a:cubicBezTo>
                  <a:cubicBezTo>
                    <a:pt x="5518556" y="616173"/>
                    <a:pt x="5540990" y="633445"/>
                    <a:pt x="5561179" y="653561"/>
                  </a:cubicBezTo>
                  <a:cubicBezTo>
                    <a:pt x="5572247" y="664628"/>
                    <a:pt x="5582416" y="676517"/>
                    <a:pt x="5591764" y="688931"/>
                  </a:cubicBezTo>
                  <a:cubicBezTo>
                    <a:pt x="5593334" y="687210"/>
                    <a:pt x="5594829" y="685491"/>
                    <a:pt x="5596550" y="683771"/>
                  </a:cubicBezTo>
                  <a:cubicBezTo>
                    <a:pt x="5611730" y="668441"/>
                    <a:pt x="5636556" y="650645"/>
                    <a:pt x="5673121" y="645111"/>
                  </a:cubicBezTo>
                  <a:cubicBezTo>
                    <a:pt x="5679029" y="604731"/>
                    <a:pt x="5699742" y="578410"/>
                    <a:pt x="5718660" y="562183"/>
                  </a:cubicBezTo>
                  <a:cubicBezTo>
                    <a:pt x="5706995" y="553284"/>
                    <a:pt x="5695854" y="543564"/>
                    <a:pt x="5685460" y="533169"/>
                  </a:cubicBezTo>
                  <a:cubicBezTo>
                    <a:pt x="5665270" y="513055"/>
                    <a:pt x="5647996" y="490621"/>
                    <a:pt x="5633788" y="466244"/>
                  </a:cubicBezTo>
                  <a:close/>
                  <a:moveTo>
                    <a:pt x="4715674" y="466244"/>
                  </a:moveTo>
                  <a:cubicBezTo>
                    <a:pt x="4701467" y="490621"/>
                    <a:pt x="4684118" y="513055"/>
                    <a:pt x="4664003" y="533169"/>
                  </a:cubicBezTo>
                  <a:cubicBezTo>
                    <a:pt x="4652263" y="544835"/>
                    <a:pt x="4639700" y="555528"/>
                    <a:pt x="4626540" y="565249"/>
                  </a:cubicBezTo>
                  <a:cubicBezTo>
                    <a:pt x="4646580" y="583869"/>
                    <a:pt x="4663256" y="610490"/>
                    <a:pt x="4668564" y="645111"/>
                  </a:cubicBezTo>
                  <a:cubicBezTo>
                    <a:pt x="4698251" y="649523"/>
                    <a:pt x="4724423" y="662684"/>
                    <a:pt x="4745286" y="683696"/>
                  </a:cubicBezTo>
                  <a:cubicBezTo>
                    <a:pt x="4748576" y="687061"/>
                    <a:pt x="4751492" y="690426"/>
                    <a:pt x="4754184" y="693716"/>
                  </a:cubicBezTo>
                  <a:cubicBezTo>
                    <a:pt x="4764429" y="679508"/>
                    <a:pt x="4775720" y="666048"/>
                    <a:pt x="4788208" y="653561"/>
                  </a:cubicBezTo>
                  <a:cubicBezTo>
                    <a:pt x="4808472" y="633371"/>
                    <a:pt x="4830906" y="616023"/>
                    <a:pt x="4855134" y="601890"/>
                  </a:cubicBezTo>
                  <a:cubicBezTo>
                    <a:pt x="4847956" y="574671"/>
                    <a:pt x="4844366" y="546555"/>
                    <a:pt x="4844366" y="517989"/>
                  </a:cubicBezTo>
                  <a:cubicBezTo>
                    <a:pt x="4844366" y="503034"/>
                    <a:pt x="4845412" y="488154"/>
                    <a:pt x="4847432" y="473422"/>
                  </a:cubicBezTo>
                  <a:cubicBezTo>
                    <a:pt x="4831504" y="475741"/>
                    <a:pt x="4815426" y="477012"/>
                    <a:pt x="4799424" y="477012"/>
                  </a:cubicBezTo>
                  <a:cubicBezTo>
                    <a:pt x="4790600" y="477012"/>
                    <a:pt x="4781478" y="476638"/>
                    <a:pt x="4772355" y="475891"/>
                  </a:cubicBezTo>
                  <a:cubicBezTo>
                    <a:pt x="4759718" y="474918"/>
                    <a:pt x="4747006" y="473123"/>
                    <a:pt x="4734817" y="470581"/>
                  </a:cubicBezTo>
                  <a:cubicBezTo>
                    <a:pt x="4734294" y="470431"/>
                    <a:pt x="4733770" y="470357"/>
                    <a:pt x="4733247" y="470282"/>
                  </a:cubicBezTo>
                  <a:cubicBezTo>
                    <a:pt x="4733247" y="470282"/>
                    <a:pt x="4733172" y="470282"/>
                    <a:pt x="4733172" y="470282"/>
                  </a:cubicBezTo>
                  <a:cubicBezTo>
                    <a:pt x="4733097" y="470282"/>
                    <a:pt x="4733097" y="470282"/>
                    <a:pt x="4733097" y="470282"/>
                  </a:cubicBezTo>
                  <a:cubicBezTo>
                    <a:pt x="4727340" y="469086"/>
                    <a:pt x="4721506" y="467739"/>
                    <a:pt x="4715674" y="466244"/>
                  </a:cubicBezTo>
                  <a:close/>
                  <a:moveTo>
                    <a:pt x="4450813" y="466244"/>
                  </a:moveTo>
                  <a:cubicBezTo>
                    <a:pt x="4444980" y="467739"/>
                    <a:pt x="4439148" y="469086"/>
                    <a:pt x="4433390" y="470282"/>
                  </a:cubicBezTo>
                  <a:cubicBezTo>
                    <a:pt x="4433316" y="470282"/>
                    <a:pt x="4433316" y="470282"/>
                    <a:pt x="4433316" y="470282"/>
                  </a:cubicBezTo>
                  <a:cubicBezTo>
                    <a:pt x="4433316" y="470282"/>
                    <a:pt x="4433241" y="470282"/>
                    <a:pt x="4433241" y="470282"/>
                  </a:cubicBezTo>
                  <a:cubicBezTo>
                    <a:pt x="4432642" y="470431"/>
                    <a:pt x="4432044" y="470507"/>
                    <a:pt x="4431520" y="470581"/>
                  </a:cubicBezTo>
                  <a:cubicBezTo>
                    <a:pt x="4419482" y="473049"/>
                    <a:pt x="4407068" y="474769"/>
                    <a:pt x="4394581" y="475815"/>
                  </a:cubicBezTo>
                  <a:cubicBezTo>
                    <a:pt x="4394431" y="475815"/>
                    <a:pt x="4394206" y="475891"/>
                    <a:pt x="4394058" y="475891"/>
                  </a:cubicBezTo>
                  <a:cubicBezTo>
                    <a:pt x="4394058" y="475891"/>
                    <a:pt x="4393983" y="475891"/>
                    <a:pt x="4393983" y="475891"/>
                  </a:cubicBezTo>
                  <a:cubicBezTo>
                    <a:pt x="4393460" y="475891"/>
                    <a:pt x="4392936" y="475965"/>
                    <a:pt x="4392412" y="475965"/>
                  </a:cubicBezTo>
                  <a:cubicBezTo>
                    <a:pt x="4390019" y="476114"/>
                    <a:pt x="4387776" y="476264"/>
                    <a:pt x="4385532" y="476413"/>
                  </a:cubicBezTo>
                  <a:cubicBezTo>
                    <a:pt x="4379252" y="476788"/>
                    <a:pt x="4373046" y="477012"/>
                    <a:pt x="4366988" y="477012"/>
                  </a:cubicBezTo>
                  <a:cubicBezTo>
                    <a:pt x="4350986" y="477012"/>
                    <a:pt x="4334908" y="475741"/>
                    <a:pt x="4319056" y="473422"/>
                  </a:cubicBezTo>
                  <a:cubicBezTo>
                    <a:pt x="4321075" y="488079"/>
                    <a:pt x="4322122" y="502959"/>
                    <a:pt x="4322122" y="517989"/>
                  </a:cubicBezTo>
                  <a:cubicBezTo>
                    <a:pt x="4322122" y="535936"/>
                    <a:pt x="4320702" y="553883"/>
                    <a:pt x="4317860" y="571231"/>
                  </a:cubicBezTo>
                  <a:cubicBezTo>
                    <a:pt x="4317860" y="571306"/>
                    <a:pt x="4317860" y="571381"/>
                    <a:pt x="4317860" y="571381"/>
                  </a:cubicBezTo>
                  <a:cubicBezTo>
                    <a:pt x="4317785" y="571755"/>
                    <a:pt x="4317710" y="572128"/>
                    <a:pt x="4317635" y="572503"/>
                  </a:cubicBezTo>
                  <a:cubicBezTo>
                    <a:pt x="4316290" y="580579"/>
                    <a:pt x="4314644" y="588878"/>
                    <a:pt x="4312550" y="597179"/>
                  </a:cubicBezTo>
                  <a:cubicBezTo>
                    <a:pt x="4312176" y="598749"/>
                    <a:pt x="4311728" y="600320"/>
                    <a:pt x="4311354" y="601890"/>
                  </a:cubicBezTo>
                  <a:cubicBezTo>
                    <a:pt x="4335582" y="616097"/>
                    <a:pt x="4358014" y="633445"/>
                    <a:pt x="4378205" y="653561"/>
                  </a:cubicBezTo>
                  <a:cubicBezTo>
                    <a:pt x="4389346" y="664628"/>
                    <a:pt x="4399516" y="676517"/>
                    <a:pt x="4408863" y="688931"/>
                  </a:cubicBezTo>
                  <a:cubicBezTo>
                    <a:pt x="4410358" y="687210"/>
                    <a:pt x="4411854" y="685491"/>
                    <a:pt x="4413574" y="683771"/>
                  </a:cubicBezTo>
                  <a:cubicBezTo>
                    <a:pt x="4428754" y="668441"/>
                    <a:pt x="4453580" y="650645"/>
                    <a:pt x="4490220" y="645111"/>
                  </a:cubicBezTo>
                  <a:cubicBezTo>
                    <a:pt x="4496128" y="604731"/>
                    <a:pt x="4516842" y="578410"/>
                    <a:pt x="4535760" y="562183"/>
                  </a:cubicBezTo>
                  <a:cubicBezTo>
                    <a:pt x="4524094" y="553284"/>
                    <a:pt x="4512953" y="543564"/>
                    <a:pt x="4502560" y="533169"/>
                  </a:cubicBezTo>
                  <a:cubicBezTo>
                    <a:pt x="4482294" y="512979"/>
                    <a:pt x="4464946" y="490471"/>
                    <a:pt x="4450813" y="466244"/>
                  </a:cubicBezTo>
                  <a:close/>
                  <a:moveTo>
                    <a:pt x="3532549" y="466244"/>
                  </a:moveTo>
                  <a:cubicBezTo>
                    <a:pt x="3518342" y="490621"/>
                    <a:pt x="3500994" y="513055"/>
                    <a:pt x="3480878" y="533169"/>
                  </a:cubicBezTo>
                  <a:cubicBezTo>
                    <a:pt x="3469139" y="544909"/>
                    <a:pt x="3456575" y="555528"/>
                    <a:pt x="3443415" y="565249"/>
                  </a:cubicBezTo>
                  <a:cubicBezTo>
                    <a:pt x="3463456" y="583869"/>
                    <a:pt x="3480130" y="610564"/>
                    <a:pt x="3485440" y="645111"/>
                  </a:cubicBezTo>
                  <a:cubicBezTo>
                    <a:pt x="3522156" y="650570"/>
                    <a:pt x="3546982" y="668441"/>
                    <a:pt x="3562162" y="683771"/>
                  </a:cubicBezTo>
                  <a:cubicBezTo>
                    <a:pt x="3565526" y="687136"/>
                    <a:pt x="3568442" y="690501"/>
                    <a:pt x="3571135" y="693791"/>
                  </a:cubicBezTo>
                  <a:cubicBezTo>
                    <a:pt x="3581379" y="679584"/>
                    <a:pt x="3592670" y="666048"/>
                    <a:pt x="3605158" y="653561"/>
                  </a:cubicBezTo>
                  <a:cubicBezTo>
                    <a:pt x="3625274" y="633445"/>
                    <a:pt x="3647706" y="616097"/>
                    <a:pt x="3672084" y="601890"/>
                  </a:cubicBezTo>
                  <a:cubicBezTo>
                    <a:pt x="3664980" y="574596"/>
                    <a:pt x="3661316" y="546480"/>
                    <a:pt x="3661316" y="517989"/>
                  </a:cubicBezTo>
                  <a:cubicBezTo>
                    <a:pt x="3661316" y="503034"/>
                    <a:pt x="3662362" y="488154"/>
                    <a:pt x="3664381" y="473422"/>
                  </a:cubicBezTo>
                  <a:cubicBezTo>
                    <a:pt x="3648604" y="475741"/>
                    <a:pt x="3632527" y="477012"/>
                    <a:pt x="3616524" y="477012"/>
                  </a:cubicBezTo>
                  <a:cubicBezTo>
                    <a:pt x="3607551" y="477012"/>
                    <a:pt x="3598726" y="476638"/>
                    <a:pt x="3589455" y="475891"/>
                  </a:cubicBezTo>
                  <a:cubicBezTo>
                    <a:pt x="3576817" y="474918"/>
                    <a:pt x="3564105" y="473123"/>
                    <a:pt x="3551617" y="470507"/>
                  </a:cubicBezTo>
                  <a:cubicBezTo>
                    <a:pt x="3551094" y="470431"/>
                    <a:pt x="3550646" y="470357"/>
                    <a:pt x="3550122" y="470282"/>
                  </a:cubicBezTo>
                  <a:cubicBezTo>
                    <a:pt x="3550122" y="470282"/>
                    <a:pt x="3550047" y="470282"/>
                    <a:pt x="3550047" y="470282"/>
                  </a:cubicBezTo>
                  <a:cubicBezTo>
                    <a:pt x="3549973" y="470282"/>
                    <a:pt x="3549973" y="470282"/>
                    <a:pt x="3549973" y="470282"/>
                  </a:cubicBezTo>
                  <a:cubicBezTo>
                    <a:pt x="3544214" y="469086"/>
                    <a:pt x="3538382" y="467739"/>
                    <a:pt x="3532549" y="466244"/>
                  </a:cubicBezTo>
                  <a:close/>
                  <a:moveTo>
                    <a:pt x="2349649" y="466244"/>
                  </a:moveTo>
                  <a:cubicBezTo>
                    <a:pt x="2335441" y="490621"/>
                    <a:pt x="2318093" y="513055"/>
                    <a:pt x="2297904" y="533169"/>
                  </a:cubicBezTo>
                  <a:cubicBezTo>
                    <a:pt x="2286238" y="544909"/>
                    <a:pt x="2273676" y="555528"/>
                    <a:pt x="2260515" y="565249"/>
                  </a:cubicBezTo>
                  <a:cubicBezTo>
                    <a:pt x="2280555" y="583869"/>
                    <a:pt x="2297230" y="610564"/>
                    <a:pt x="2302539" y="645111"/>
                  </a:cubicBezTo>
                  <a:cubicBezTo>
                    <a:pt x="2339255" y="650570"/>
                    <a:pt x="2364081" y="668441"/>
                    <a:pt x="2379261" y="683771"/>
                  </a:cubicBezTo>
                  <a:cubicBezTo>
                    <a:pt x="2382626" y="687061"/>
                    <a:pt x="2385467" y="690426"/>
                    <a:pt x="2388159" y="693716"/>
                  </a:cubicBezTo>
                  <a:cubicBezTo>
                    <a:pt x="2398553" y="679359"/>
                    <a:pt x="2409919" y="665899"/>
                    <a:pt x="2422258" y="653561"/>
                  </a:cubicBezTo>
                  <a:cubicBezTo>
                    <a:pt x="2442448" y="633445"/>
                    <a:pt x="2464881" y="616097"/>
                    <a:pt x="2489183" y="601890"/>
                  </a:cubicBezTo>
                  <a:cubicBezTo>
                    <a:pt x="2482005" y="574521"/>
                    <a:pt x="2478415" y="546405"/>
                    <a:pt x="2478415" y="517989"/>
                  </a:cubicBezTo>
                  <a:cubicBezTo>
                    <a:pt x="2478415" y="503034"/>
                    <a:pt x="2479463" y="488154"/>
                    <a:pt x="2481481" y="473422"/>
                  </a:cubicBezTo>
                  <a:cubicBezTo>
                    <a:pt x="2465704" y="475741"/>
                    <a:pt x="2449626" y="477012"/>
                    <a:pt x="2433624" y="477012"/>
                  </a:cubicBezTo>
                  <a:cubicBezTo>
                    <a:pt x="2424800" y="477012"/>
                    <a:pt x="2415677" y="476638"/>
                    <a:pt x="2406555" y="475891"/>
                  </a:cubicBezTo>
                  <a:cubicBezTo>
                    <a:pt x="2393842" y="474918"/>
                    <a:pt x="2381130" y="473123"/>
                    <a:pt x="2368792" y="470581"/>
                  </a:cubicBezTo>
                  <a:cubicBezTo>
                    <a:pt x="2368269" y="470431"/>
                    <a:pt x="2367745" y="470357"/>
                    <a:pt x="2367221" y="470282"/>
                  </a:cubicBezTo>
                  <a:cubicBezTo>
                    <a:pt x="2367221" y="470282"/>
                    <a:pt x="2367147" y="470282"/>
                    <a:pt x="2367147" y="470282"/>
                  </a:cubicBezTo>
                  <a:cubicBezTo>
                    <a:pt x="2367072" y="470282"/>
                    <a:pt x="2367072" y="470282"/>
                    <a:pt x="2367072" y="470282"/>
                  </a:cubicBezTo>
                  <a:cubicBezTo>
                    <a:pt x="2361239" y="469086"/>
                    <a:pt x="2355482" y="467739"/>
                    <a:pt x="2349649" y="466244"/>
                  </a:cubicBezTo>
                  <a:close/>
                  <a:moveTo>
                    <a:pt x="2085013" y="466244"/>
                  </a:moveTo>
                  <a:cubicBezTo>
                    <a:pt x="2079180" y="467739"/>
                    <a:pt x="2073347" y="469086"/>
                    <a:pt x="2067590" y="470282"/>
                  </a:cubicBezTo>
                  <a:cubicBezTo>
                    <a:pt x="2067590" y="470282"/>
                    <a:pt x="2067514" y="470282"/>
                    <a:pt x="2067514" y="470282"/>
                  </a:cubicBezTo>
                  <a:cubicBezTo>
                    <a:pt x="2067514" y="470282"/>
                    <a:pt x="2067440" y="470282"/>
                    <a:pt x="2067440" y="470282"/>
                  </a:cubicBezTo>
                  <a:cubicBezTo>
                    <a:pt x="2067066" y="470357"/>
                    <a:pt x="2066617" y="470431"/>
                    <a:pt x="2066243" y="470507"/>
                  </a:cubicBezTo>
                  <a:cubicBezTo>
                    <a:pt x="2053980" y="472974"/>
                    <a:pt x="2041417" y="474769"/>
                    <a:pt x="2028780" y="475815"/>
                  </a:cubicBezTo>
                  <a:cubicBezTo>
                    <a:pt x="2028630" y="475815"/>
                    <a:pt x="2028407" y="475891"/>
                    <a:pt x="2028257" y="475891"/>
                  </a:cubicBezTo>
                  <a:cubicBezTo>
                    <a:pt x="2028182" y="475891"/>
                    <a:pt x="2028107" y="475891"/>
                    <a:pt x="2028107" y="475891"/>
                  </a:cubicBezTo>
                  <a:cubicBezTo>
                    <a:pt x="2027584" y="475891"/>
                    <a:pt x="2027060" y="475965"/>
                    <a:pt x="2026537" y="475965"/>
                  </a:cubicBezTo>
                  <a:cubicBezTo>
                    <a:pt x="2024144" y="476114"/>
                    <a:pt x="2021901" y="476264"/>
                    <a:pt x="2019657" y="476413"/>
                  </a:cubicBezTo>
                  <a:cubicBezTo>
                    <a:pt x="2013376" y="476788"/>
                    <a:pt x="2007170" y="477012"/>
                    <a:pt x="2001112" y="477012"/>
                  </a:cubicBezTo>
                  <a:cubicBezTo>
                    <a:pt x="1985110" y="477012"/>
                    <a:pt x="1969033" y="475741"/>
                    <a:pt x="1953180" y="473422"/>
                  </a:cubicBezTo>
                  <a:cubicBezTo>
                    <a:pt x="1955200" y="488154"/>
                    <a:pt x="1956246" y="503034"/>
                    <a:pt x="1956246" y="517989"/>
                  </a:cubicBezTo>
                  <a:cubicBezTo>
                    <a:pt x="1956246" y="546555"/>
                    <a:pt x="1952657" y="574671"/>
                    <a:pt x="1945553" y="601890"/>
                  </a:cubicBezTo>
                  <a:cubicBezTo>
                    <a:pt x="1969781" y="616097"/>
                    <a:pt x="1992214" y="633371"/>
                    <a:pt x="2012404" y="653561"/>
                  </a:cubicBezTo>
                  <a:cubicBezTo>
                    <a:pt x="2023471" y="664628"/>
                    <a:pt x="2033641" y="676517"/>
                    <a:pt x="2042988" y="688931"/>
                  </a:cubicBezTo>
                  <a:cubicBezTo>
                    <a:pt x="2044558" y="687210"/>
                    <a:pt x="2046053" y="685491"/>
                    <a:pt x="2047773" y="683771"/>
                  </a:cubicBezTo>
                  <a:cubicBezTo>
                    <a:pt x="2062953" y="668441"/>
                    <a:pt x="2087779" y="650645"/>
                    <a:pt x="2124345" y="645111"/>
                  </a:cubicBezTo>
                  <a:cubicBezTo>
                    <a:pt x="2130253" y="604731"/>
                    <a:pt x="2150966" y="578410"/>
                    <a:pt x="2169885" y="562183"/>
                  </a:cubicBezTo>
                  <a:cubicBezTo>
                    <a:pt x="2158219" y="553284"/>
                    <a:pt x="2147077" y="543564"/>
                    <a:pt x="2136684" y="533169"/>
                  </a:cubicBezTo>
                  <a:cubicBezTo>
                    <a:pt x="2133468" y="529954"/>
                    <a:pt x="2130402" y="526739"/>
                    <a:pt x="2127336" y="523449"/>
                  </a:cubicBezTo>
                  <a:cubicBezTo>
                    <a:pt x="2118662" y="514027"/>
                    <a:pt x="2110362" y="503932"/>
                    <a:pt x="2102735" y="493388"/>
                  </a:cubicBezTo>
                  <a:cubicBezTo>
                    <a:pt x="2102510" y="493089"/>
                    <a:pt x="2102286" y="492790"/>
                    <a:pt x="2102062" y="492491"/>
                  </a:cubicBezTo>
                  <a:cubicBezTo>
                    <a:pt x="2102062" y="492491"/>
                    <a:pt x="2102062" y="492491"/>
                    <a:pt x="2101987" y="492416"/>
                  </a:cubicBezTo>
                  <a:cubicBezTo>
                    <a:pt x="2095781" y="483817"/>
                    <a:pt x="2090098" y="475068"/>
                    <a:pt x="2085013" y="466244"/>
                  </a:cubicBezTo>
                  <a:close/>
                  <a:moveTo>
                    <a:pt x="1166898" y="466244"/>
                  </a:moveTo>
                  <a:cubicBezTo>
                    <a:pt x="1152691" y="490621"/>
                    <a:pt x="1135342" y="513055"/>
                    <a:pt x="1115228" y="533169"/>
                  </a:cubicBezTo>
                  <a:cubicBezTo>
                    <a:pt x="1103487" y="544835"/>
                    <a:pt x="1090924" y="555528"/>
                    <a:pt x="1077764" y="565249"/>
                  </a:cubicBezTo>
                  <a:cubicBezTo>
                    <a:pt x="1097804" y="583869"/>
                    <a:pt x="1114479" y="610490"/>
                    <a:pt x="1119789" y="645111"/>
                  </a:cubicBezTo>
                  <a:cubicBezTo>
                    <a:pt x="1156505" y="650570"/>
                    <a:pt x="1181331" y="668441"/>
                    <a:pt x="1196510" y="683771"/>
                  </a:cubicBezTo>
                  <a:cubicBezTo>
                    <a:pt x="1199875" y="687136"/>
                    <a:pt x="1202716" y="690426"/>
                    <a:pt x="1205408" y="693716"/>
                  </a:cubicBezTo>
                  <a:cubicBezTo>
                    <a:pt x="1215727" y="679508"/>
                    <a:pt x="1226944" y="666048"/>
                    <a:pt x="1239432" y="653561"/>
                  </a:cubicBezTo>
                  <a:cubicBezTo>
                    <a:pt x="1259622" y="633445"/>
                    <a:pt x="1282055" y="616097"/>
                    <a:pt x="1306358" y="601890"/>
                  </a:cubicBezTo>
                  <a:cubicBezTo>
                    <a:pt x="1299179" y="574671"/>
                    <a:pt x="1295590" y="546555"/>
                    <a:pt x="1295590" y="517989"/>
                  </a:cubicBezTo>
                  <a:cubicBezTo>
                    <a:pt x="1295590" y="503034"/>
                    <a:pt x="1296637" y="488154"/>
                    <a:pt x="1298656" y="473422"/>
                  </a:cubicBezTo>
                  <a:cubicBezTo>
                    <a:pt x="1282803" y="475741"/>
                    <a:pt x="1266726" y="477012"/>
                    <a:pt x="1250724" y="477012"/>
                  </a:cubicBezTo>
                  <a:cubicBezTo>
                    <a:pt x="1241900" y="477012"/>
                    <a:pt x="1232777" y="476638"/>
                    <a:pt x="1223654" y="475891"/>
                  </a:cubicBezTo>
                  <a:cubicBezTo>
                    <a:pt x="1210942" y="474918"/>
                    <a:pt x="1198230" y="473123"/>
                    <a:pt x="1186041" y="470581"/>
                  </a:cubicBezTo>
                  <a:cubicBezTo>
                    <a:pt x="1185518" y="470431"/>
                    <a:pt x="1184994" y="470357"/>
                    <a:pt x="1184471" y="470282"/>
                  </a:cubicBezTo>
                  <a:cubicBezTo>
                    <a:pt x="1184471" y="470282"/>
                    <a:pt x="1184396" y="470282"/>
                    <a:pt x="1184396" y="470282"/>
                  </a:cubicBezTo>
                  <a:cubicBezTo>
                    <a:pt x="1184322" y="470282"/>
                    <a:pt x="1184322" y="470282"/>
                    <a:pt x="1184322" y="470282"/>
                  </a:cubicBezTo>
                  <a:cubicBezTo>
                    <a:pt x="1178563" y="469086"/>
                    <a:pt x="1172731" y="467739"/>
                    <a:pt x="1166898" y="466244"/>
                  </a:cubicBezTo>
                  <a:close/>
                  <a:moveTo>
                    <a:pt x="902112" y="466244"/>
                  </a:moveTo>
                  <a:cubicBezTo>
                    <a:pt x="896205" y="467739"/>
                    <a:pt x="890372" y="469086"/>
                    <a:pt x="884615" y="470282"/>
                  </a:cubicBezTo>
                  <a:cubicBezTo>
                    <a:pt x="884539" y="470282"/>
                    <a:pt x="884539" y="470282"/>
                    <a:pt x="884539" y="470282"/>
                  </a:cubicBezTo>
                  <a:cubicBezTo>
                    <a:pt x="884539" y="470282"/>
                    <a:pt x="884465" y="470282"/>
                    <a:pt x="884465" y="470282"/>
                  </a:cubicBezTo>
                  <a:cubicBezTo>
                    <a:pt x="883867" y="470431"/>
                    <a:pt x="883268" y="470507"/>
                    <a:pt x="882745" y="470581"/>
                  </a:cubicBezTo>
                  <a:cubicBezTo>
                    <a:pt x="870706" y="473049"/>
                    <a:pt x="858293" y="474769"/>
                    <a:pt x="845805" y="475815"/>
                  </a:cubicBezTo>
                  <a:cubicBezTo>
                    <a:pt x="845655" y="475815"/>
                    <a:pt x="845432" y="475891"/>
                    <a:pt x="845282" y="475891"/>
                  </a:cubicBezTo>
                  <a:cubicBezTo>
                    <a:pt x="845282" y="475891"/>
                    <a:pt x="845207" y="475891"/>
                    <a:pt x="845207" y="475891"/>
                  </a:cubicBezTo>
                  <a:cubicBezTo>
                    <a:pt x="844683" y="475891"/>
                    <a:pt x="844160" y="475965"/>
                    <a:pt x="843637" y="475965"/>
                  </a:cubicBezTo>
                  <a:cubicBezTo>
                    <a:pt x="841244" y="476114"/>
                    <a:pt x="839000" y="476264"/>
                    <a:pt x="836757" y="476413"/>
                  </a:cubicBezTo>
                  <a:cubicBezTo>
                    <a:pt x="830476" y="476788"/>
                    <a:pt x="824269" y="477012"/>
                    <a:pt x="818213" y="477012"/>
                  </a:cubicBezTo>
                  <a:cubicBezTo>
                    <a:pt x="802284" y="477012"/>
                    <a:pt x="786208" y="475741"/>
                    <a:pt x="770280" y="473422"/>
                  </a:cubicBezTo>
                  <a:cubicBezTo>
                    <a:pt x="772299" y="488079"/>
                    <a:pt x="773346" y="502959"/>
                    <a:pt x="773346" y="517989"/>
                  </a:cubicBezTo>
                  <a:cubicBezTo>
                    <a:pt x="773346" y="546405"/>
                    <a:pt x="769756" y="574521"/>
                    <a:pt x="762653" y="601890"/>
                  </a:cubicBezTo>
                  <a:cubicBezTo>
                    <a:pt x="786805" y="616023"/>
                    <a:pt x="809239" y="633371"/>
                    <a:pt x="829503" y="653486"/>
                  </a:cubicBezTo>
                  <a:cubicBezTo>
                    <a:pt x="840646" y="664628"/>
                    <a:pt x="850815" y="676517"/>
                    <a:pt x="860162" y="688931"/>
                  </a:cubicBezTo>
                  <a:cubicBezTo>
                    <a:pt x="861658" y="687210"/>
                    <a:pt x="863228" y="685416"/>
                    <a:pt x="864948" y="683696"/>
                  </a:cubicBezTo>
                  <a:cubicBezTo>
                    <a:pt x="880053" y="668441"/>
                    <a:pt x="904879" y="650645"/>
                    <a:pt x="941445" y="645111"/>
                  </a:cubicBezTo>
                  <a:cubicBezTo>
                    <a:pt x="947352" y="604731"/>
                    <a:pt x="968066" y="578410"/>
                    <a:pt x="986985" y="562183"/>
                  </a:cubicBezTo>
                  <a:cubicBezTo>
                    <a:pt x="975319" y="553284"/>
                    <a:pt x="964177" y="543564"/>
                    <a:pt x="953783" y="533169"/>
                  </a:cubicBezTo>
                  <a:cubicBezTo>
                    <a:pt x="950568" y="529954"/>
                    <a:pt x="947502" y="526739"/>
                    <a:pt x="944437" y="523449"/>
                  </a:cubicBezTo>
                  <a:cubicBezTo>
                    <a:pt x="944212" y="523150"/>
                    <a:pt x="943987" y="522851"/>
                    <a:pt x="943688" y="522551"/>
                  </a:cubicBezTo>
                  <a:cubicBezTo>
                    <a:pt x="935014" y="513129"/>
                    <a:pt x="926714" y="503034"/>
                    <a:pt x="919087" y="492416"/>
                  </a:cubicBezTo>
                  <a:cubicBezTo>
                    <a:pt x="912955" y="483966"/>
                    <a:pt x="907347" y="475217"/>
                    <a:pt x="902112" y="466244"/>
                  </a:cubicBezTo>
                  <a:close/>
                  <a:moveTo>
                    <a:pt x="5898500" y="466169"/>
                  </a:moveTo>
                  <a:cubicBezTo>
                    <a:pt x="5884292" y="490397"/>
                    <a:pt x="5867018" y="512830"/>
                    <a:pt x="5846754" y="533095"/>
                  </a:cubicBezTo>
                  <a:cubicBezTo>
                    <a:pt x="5835088" y="544760"/>
                    <a:pt x="5822526" y="555453"/>
                    <a:pt x="5809365" y="565174"/>
                  </a:cubicBezTo>
                  <a:cubicBezTo>
                    <a:pt x="5829406" y="583793"/>
                    <a:pt x="5846080" y="610414"/>
                    <a:pt x="5851390" y="645036"/>
                  </a:cubicBezTo>
                  <a:cubicBezTo>
                    <a:pt x="5888106" y="650495"/>
                    <a:pt x="5912932" y="668367"/>
                    <a:pt x="5928111" y="683696"/>
                  </a:cubicBezTo>
                  <a:cubicBezTo>
                    <a:pt x="5931401" y="687061"/>
                    <a:pt x="5934243" y="690352"/>
                    <a:pt x="5936935" y="693642"/>
                  </a:cubicBezTo>
                  <a:cubicBezTo>
                    <a:pt x="5947254" y="679359"/>
                    <a:pt x="5958620" y="665899"/>
                    <a:pt x="5971108" y="653486"/>
                  </a:cubicBezTo>
                  <a:cubicBezTo>
                    <a:pt x="5991223" y="633371"/>
                    <a:pt x="6013656" y="616097"/>
                    <a:pt x="6037960" y="601890"/>
                  </a:cubicBezTo>
                  <a:cubicBezTo>
                    <a:pt x="6030780" y="574671"/>
                    <a:pt x="6027192" y="546555"/>
                    <a:pt x="6027192" y="517989"/>
                  </a:cubicBezTo>
                  <a:cubicBezTo>
                    <a:pt x="6027192" y="503034"/>
                    <a:pt x="6028238" y="488154"/>
                    <a:pt x="6030257" y="473422"/>
                  </a:cubicBezTo>
                  <a:cubicBezTo>
                    <a:pt x="6014480" y="475741"/>
                    <a:pt x="5998402" y="477012"/>
                    <a:pt x="5982400" y="477012"/>
                  </a:cubicBezTo>
                  <a:cubicBezTo>
                    <a:pt x="5973576" y="477012"/>
                    <a:pt x="5964453" y="476638"/>
                    <a:pt x="5955330" y="475891"/>
                  </a:cubicBezTo>
                  <a:cubicBezTo>
                    <a:pt x="5942618" y="474918"/>
                    <a:pt x="5929906" y="473123"/>
                    <a:pt x="5917643" y="470507"/>
                  </a:cubicBezTo>
                  <a:cubicBezTo>
                    <a:pt x="5917120" y="470357"/>
                    <a:pt x="5916596" y="470282"/>
                    <a:pt x="5916072" y="470207"/>
                  </a:cubicBezTo>
                  <a:cubicBezTo>
                    <a:pt x="5916072" y="470207"/>
                    <a:pt x="5915998" y="470207"/>
                    <a:pt x="5915998" y="470207"/>
                  </a:cubicBezTo>
                  <a:cubicBezTo>
                    <a:pt x="5915923" y="470207"/>
                    <a:pt x="5915923" y="470207"/>
                    <a:pt x="5915923" y="470207"/>
                  </a:cubicBezTo>
                  <a:cubicBezTo>
                    <a:pt x="5910165" y="469011"/>
                    <a:pt x="5904332" y="467665"/>
                    <a:pt x="5898500" y="466169"/>
                  </a:cubicBezTo>
                  <a:close/>
                  <a:moveTo>
                    <a:pt x="5389127" y="454279"/>
                  </a:moveTo>
                  <a:cubicBezTo>
                    <a:pt x="5369059" y="454466"/>
                    <a:pt x="5349000" y="456784"/>
                    <a:pt x="5329445" y="461159"/>
                  </a:cubicBezTo>
                  <a:cubicBezTo>
                    <a:pt x="5341485" y="492043"/>
                    <a:pt x="5348888" y="524720"/>
                    <a:pt x="5351280" y="557771"/>
                  </a:cubicBezTo>
                  <a:cubicBezTo>
                    <a:pt x="5384556" y="560164"/>
                    <a:pt x="5417233" y="567567"/>
                    <a:pt x="5448042" y="579606"/>
                  </a:cubicBezTo>
                  <a:cubicBezTo>
                    <a:pt x="5452454" y="559491"/>
                    <a:pt x="5454772" y="538927"/>
                    <a:pt x="5454846" y="518139"/>
                  </a:cubicBezTo>
                  <a:cubicBezTo>
                    <a:pt x="5454846" y="498547"/>
                    <a:pt x="5452827" y="479105"/>
                    <a:pt x="5448864" y="460187"/>
                  </a:cubicBezTo>
                  <a:cubicBezTo>
                    <a:pt x="5429273" y="456037"/>
                    <a:pt x="5409195" y="454093"/>
                    <a:pt x="5389127" y="454279"/>
                  </a:cubicBezTo>
                  <a:close/>
                  <a:moveTo>
                    <a:pt x="4206208" y="454279"/>
                  </a:moveTo>
                  <a:cubicBezTo>
                    <a:pt x="4186139" y="454466"/>
                    <a:pt x="4166061" y="456784"/>
                    <a:pt x="4146470" y="461159"/>
                  </a:cubicBezTo>
                  <a:cubicBezTo>
                    <a:pt x="4158509" y="491967"/>
                    <a:pt x="4165912" y="524645"/>
                    <a:pt x="4168305" y="557771"/>
                  </a:cubicBezTo>
                  <a:cubicBezTo>
                    <a:pt x="4201580" y="560164"/>
                    <a:pt x="4234332" y="567567"/>
                    <a:pt x="4265067" y="579606"/>
                  </a:cubicBezTo>
                  <a:cubicBezTo>
                    <a:pt x="4266188" y="574521"/>
                    <a:pt x="4267310" y="569212"/>
                    <a:pt x="4268282" y="563305"/>
                  </a:cubicBezTo>
                  <a:cubicBezTo>
                    <a:pt x="4270675" y="548649"/>
                    <a:pt x="4271871" y="533394"/>
                    <a:pt x="4271871" y="518139"/>
                  </a:cubicBezTo>
                  <a:cubicBezTo>
                    <a:pt x="4271871" y="498398"/>
                    <a:pt x="4269852" y="479031"/>
                    <a:pt x="4265889" y="460187"/>
                  </a:cubicBezTo>
                  <a:cubicBezTo>
                    <a:pt x="4246335" y="456037"/>
                    <a:pt x="4226276" y="454093"/>
                    <a:pt x="4206208" y="454279"/>
                  </a:cubicBezTo>
                  <a:close/>
                  <a:moveTo>
                    <a:pt x="3023186" y="454279"/>
                  </a:moveTo>
                  <a:cubicBezTo>
                    <a:pt x="3003145" y="454466"/>
                    <a:pt x="2983124" y="456784"/>
                    <a:pt x="2963570" y="461159"/>
                  </a:cubicBezTo>
                  <a:cubicBezTo>
                    <a:pt x="2975609" y="491967"/>
                    <a:pt x="2983012" y="524645"/>
                    <a:pt x="2985404" y="557771"/>
                  </a:cubicBezTo>
                  <a:cubicBezTo>
                    <a:pt x="3018680" y="560164"/>
                    <a:pt x="3051358" y="567567"/>
                    <a:pt x="3082166" y="579606"/>
                  </a:cubicBezTo>
                  <a:cubicBezTo>
                    <a:pt x="3086653" y="559491"/>
                    <a:pt x="3088971" y="538853"/>
                    <a:pt x="3088971" y="518139"/>
                  </a:cubicBezTo>
                  <a:cubicBezTo>
                    <a:pt x="3088971" y="498623"/>
                    <a:pt x="3086952" y="479181"/>
                    <a:pt x="3082914" y="460187"/>
                  </a:cubicBezTo>
                  <a:cubicBezTo>
                    <a:pt x="3063285" y="456037"/>
                    <a:pt x="3043226" y="454093"/>
                    <a:pt x="3023186" y="454279"/>
                  </a:cubicBezTo>
                  <a:close/>
                  <a:moveTo>
                    <a:pt x="1840323" y="454279"/>
                  </a:moveTo>
                  <a:cubicBezTo>
                    <a:pt x="1820264" y="454466"/>
                    <a:pt x="1800223" y="456784"/>
                    <a:pt x="1780669" y="461159"/>
                  </a:cubicBezTo>
                  <a:cubicBezTo>
                    <a:pt x="1792709" y="491893"/>
                    <a:pt x="1800111" y="524645"/>
                    <a:pt x="1802504" y="557771"/>
                  </a:cubicBezTo>
                  <a:cubicBezTo>
                    <a:pt x="1835781" y="560164"/>
                    <a:pt x="1868458" y="567567"/>
                    <a:pt x="1899266" y="579606"/>
                  </a:cubicBezTo>
                  <a:cubicBezTo>
                    <a:pt x="1903678" y="559491"/>
                    <a:pt x="1905996" y="538927"/>
                    <a:pt x="1906070" y="518139"/>
                  </a:cubicBezTo>
                  <a:cubicBezTo>
                    <a:pt x="1906070" y="498547"/>
                    <a:pt x="1904052" y="479105"/>
                    <a:pt x="1900089" y="460187"/>
                  </a:cubicBezTo>
                  <a:cubicBezTo>
                    <a:pt x="1880460" y="456037"/>
                    <a:pt x="1860382" y="454093"/>
                    <a:pt x="1840323" y="454279"/>
                  </a:cubicBezTo>
                  <a:close/>
                  <a:moveTo>
                    <a:pt x="657432" y="454214"/>
                  </a:moveTo>
                  <a:cubicBezTo>
                    <a:pt x="637363" y="454410"/>
                    <a:pt x="617286" y="456747"/>
                    <a:pt x="597694" y="461159"/>
                  </a:cubicBezTo>
                  <a:cubicBezTo>
                    <a:pt x="609734" y="492043"/>
                    <a:pt x="617136" y="524720"/>
                    <a:pt x="619529" y="557771"/>
                  </a:cubicBezTo>
                  <a:cubicBezTo>
                    <a:pt x="652805" y="560164"/>
                    <a:pt x="685483" y="567567"/>
                    <a:pt x="716291" y="579606"/>
                  </a:cubicBezTo>
                  <a:cubicBezTo>
                    <a:pt x="720778" y="559417"/>
                    <a:pt x="723096" y="538853"/>
                    <a:pt x="723096" y="518065"/>
                  </a:cubicBezTo>
                  <a:cubicBezTo>
                    <a:pt x="723096" y="498324"/>
                    <a:pt x="721077" y="478956"/>
                    <a:pt x="717114" y="460112"/>
                  </a:cubicBezTo>
                  <a:cubicBezTo>
                    <a:pt x="697559" y="455962"/>
                    <a:pt x="677500" y="454018"/>
                    <a:pt x="657432" y="454214"/>
                  </a:cubicBezTo>
                  <a:close/>
                  <a:moveTo>
                    <a:pt x="4960270" y="454205"/>
                  </a:moveTo>
                  <a:cubicBezTo>
                    <a:pt x="4940211" y="454018"/>
                    <a:pt x="4920114" y="455962"/>
                    <a:pt x="4900448" y="460112"/>
                  </a:cubicBezTo>
                  <a:cubicBezTo>
                    <a:pt x="4896486" y="478956"/>
                    <a:pt x="4894466" y="498473"/>
                    <a:pt x="4894466" y="518065"/>
                  </a:cubicBezTo>
                  <a:cubicBezTo>
                    <a:pt x="4894466" y="539002"/>
                    <a:pt x="4896784" y="559566"/>
                    <a:pt x="4901270" y="579606"/>
                  </a:cubicBezTo>
                  <a:cubicBezTo>
                    <a:pt x="4932154" y="567567"/>
                    <a:pt x="4964906" y="560089"/>
                    <a:pt x="4998032" y="557697"/>
                  </a:cubicBezTo>
                  <a:cubicBezTo>
                    <a:pt x="5000426" y="524570"/>
                    <a:pt x="5007828" y="491893"/>
                    <a:pt x="5019868" y="461084"/>
                  </a:cubicBezTo>
                  <a:cubicBezTo>
                    <a:pt x="5000351" y="456710"/>
                    <a:pt x="4980329" y="454392"/>
                    <a:pt x="4960270" y="454205"/>
                  </a:cubicBezTo>
                  <a:close/>
                  <a:moveTo>
                    <a:pt x="3777285" y="454205"/>
                  </a:moveTo>
                  <a:cubicBezTo>
                    <a:pt x="3757217" y="454018"/>
                    <a:pt x="3737140" y="455962"/>
                    <a:pt x="3717548" y="460112"/>
                  </a:cubicBezTo>
                  <a:cubicBezTo>
                    <a:pt x="3713510" y="479105"/>
                    <a:pt x="3711491" y="498547"/>
                    <a:pt x="3711491" y="518065"/>
                  </a:cubicBezTo>
                  <a:cubicBezTo>
                    <a:pt x="3711491" y="538927"/>
                    <a:pt x="3713884" y="559491"/>
                    <a:pt x="3718370" y="579606"/>
                  </a:cubicBezTo>
                  <a:cubicBezTo>
                    <a:pt x="3749254" y="567567"/>
                    <a:pt x="3781931" y="560089"/>
                    <a:pt x="3815132" y="557697"/>
                  </a:cubicBezTo>
                  <a:cubicBezTo>
                    <a:pt x="3817525" y="524570"/>
                    <a:pt x="3824928" y="491893"/>
                    <a:pt x="3836967" y="461084"/>
                  </a:cubicBezTo>
                  <a:cubicBezTo>
                    <a:pt x="3817412" y="456710"/>
                    <a:pt x="3797353" y="454392"/>
                    <a:pt x="3777285" y="454205"/>
                  </a:cubicBezTo>
                  <a:close/>
                  <a:moveTo>
                    <a:pt x="2594414" y="454205"/>
                  </a:moveTo>
                  <a:cubicBezTo>
                    <a:pt x="2574355" y="454018"/>
                    <a:pt x="2554277" y="455962"/>
                    <a:pt x="2534648" y="460112"/>
                  </a:cubicBezTo>
                  <a:cubicBezTo>
                    <a:pt x="2530610" y="479105"/>
                    <a:pt x="2528591" y="498547"/>
                    <a:pt x="2528591" y="518065"/>
                  </a:cubicBezTo>
                  <a:cubicBezTo>
                    <a:pt x="2528591" y="538853"/>
                    <a:pt x="2530984" y="559491"/>
                    <a:pt x="2535470" y="579606"/>
                  </a:cubicBezTo>
                  <a:cubicBezTo>
                    <a:pt x="2566353" y="567567"/>
                    <a:pt x="2599106" y="560089"/>
                    <a:pt x="2632232" y="557697"/>
                  </a:cubicBezTo>
                  <a:cubicBezTo>
                    <a:pt x="2634625" y="524570"/>
                    <a:pt x="2642028" y="491893"/>
                    <a:pt x="2654067" y="461084"/>
                  </a:cubicBezTo>
                  <a:cubicBezTo>
                    <a:pt x="2634513" y="456710"/>
                    <a:pt x="2614473" y="454392"/>
                    <a:pt x="2594414" y="454205"/>
                  </a:cubicBezTo>
                  <a:close/>
                  <a:moveTo>
                    <a:pt x="1411467" y="454205"/>
                  </a:moveTo>
                  <a:cubicBezTo>
                    <a:pt x="1391417" y="454018"/>
                    <a:pt x="1371376" y="455962"/>
                    <a:pt x="1351823" y="460112"/>
                  </a:cubicBezTo>
                  <a:cubicBezTo>
                    <a:pt x="1347784" y="479031"/>
                    <a:pt x="1345765" y="498547"/>
                    <a:pt x="1345765" y="518065"/>
                  </a:cubicBezTo>
                  <a:cubicBezTo>
                    <a:pt x="1345765" y="539002"/>
                    <a:pt x="1348083" y="559566"/>
                    <a:pt x="1352570" y="579606"/>
                  </a:cubicBezTo>
                  <a:cubicBezTo>
                    <a:pt x="1383453" y="567567"/>
                    <a:pt x="1416206" y="560089"/>
                    <a:pt x="1449332" y="557697"/>
                  </a:cubicBezTo>
                  <a:cubicBezTo>
                    <a:pt x="1451725" y="524645"/>
                    <a:pt x="1459127" y="491967"/>
                    <a:pt x="1471167" y="461084"/>
                  </a:cubicBezTo>
                  <a:cubicBezTo>
                    <a:pt x="1451576" y="456710"/>
                    <a:pt x="1431516" y="454392"/>
                    <a:pt x="1411467" y="454205"/>
                  </a:cubicBezTo>
                  <a:close/>
                  <a:moveTo>
                    <a:pt x="228557" y="454205"/>
                  </a:moveTo>
                  <a:cubicBezTo>
                    <a:pt x="208498" y="454018"/>
                    <a:pt x="188439" y="455962"/>
                    <a:pt x="168848" y="460112"/>
                  </a:cubicBezTo>
                  <a:cubicBezTo>
                    <a:pt x="164809" y="479181"/>
                    <a:pt x="162791" y="498623"/>
                    <a:pt x="162866" y="518065"/>
                  </a:cubicBezTo>
                  <a:cubicBezTo>
                    <a:pt x="162866" y="539002"/>
                    <a:pt x="165183" y="559566"/>
                    <a:pt x="169669" y="579606"/>
                  </a:cubicBezTo>
                  <a:cubicBezTo>
                    <a:pt x="200478" y="567567"/>
                    <a:pt x="233230" y="560089"/>
                    <a:pt x="266432" y="557697"/>
                  </a:cubicBezTo>
                  <a:cubicBezTo>
                    <a:pt x="268824" y="524570"/>
                    <a:pt x="276228" y="491893"/>
                    <a:pt x="288266" y="461084"/>
                  </a:cubicBezTo>
                  <a:cubicBezTo>
                    <a:pt x="268675" y="456710"/>
                    <a:pt x="248616" y="454392"/>
                    <a:pt x="228557" y="454205"/>
                  </a:cubicBezTo>
                  <a:close/>
                  <a:moveTo>
                    <a:pt x="6143263" y="454177"/>
                  </a:moveTo>
                  <a:cubicBezTo>
                    <a:pt x="6123205" y="453999"/>
                    <a:pt x="6103127" y="455962"/>
                    <a:pt x="6083498" y="460112"/>
                  </a:cubicBezTo>
                  <a:cubicBezTo>
                    <a:pt x="6079460" y="479105"/>
                    <a:pt x="6077442" y="498547"/>
                    <a:pt x="6077442" y="518065"/>
                  </a:cubicBezTo>
                  <a:cubicBezTo>
                    <a:pt x="6077442" y="539002"/>
                    <a:pt x="6079760" y="559566"/>
                    <a:pt x="6084246" y="579606"/>
                  </a:cubicBezTo>
                  <a:cubicBezTo>
                    <a:pt x="6115054" y="567567"/>
                    <a:pt x="6147807" y="560089"/>
                    <a:pt x="6181008" y="557697"/>
                  </a:cubicBezTo>
                  <a:cubicBezTo>
                    <a:pt x="6183400" y="524570"/>
                    <a:pt x="6190804" y="491893"/>
                    <a:pt x="6202918" y="461084"/>
                  </a:cubicBezTo>
                  <a:cubicBezTo>
                    <a:pt x="6183363" y="456673"/>
                    <a:pt x="6163323" y="454355"/>
                    <a:pt x="6143263" y="454177"/>
                  </a:cubicBezTo>
                  <a:close/>
                  <a:moveTo>
                    <a:pt x="5766070" y="396402"/>
                  </a:moveTo>
                  <a:cubicBezTo>
                    <a:pt x="5740944" y="418163"/>
                    <a:pt x="5712604" y="436034"/>
                    <a:pt x="5682319" y="449344"/>
                  </a:cubicBezTo>
                  <a:cubicBezTo>
                    <a:pt x="5693386" y="466767"/>
                    <a:pt x="5706172" y="482994"/>
                    <a:pt x="5720904" y="497725"/>
                  </a:cubicBezTo>
                  <a:cubicBezTo>
                    <a:pt x="5734738" y="511559"/>
                    <a:pt x="5749918" y="523897"/>
                    <a:pt x="5766144" y="534440"/>
                  </a:cubicBezTo>
                  <a:cubicBezTo>
                    <a:pt x="5782296" y="523897"/>
                    <a:pt x="5797476" y="511559"/>
                    <a:pt x="5811310" y="497725"/>
                  </a:cubicBezTo>
                  <a:cubicBezTo>
                    <a:pt x="5826116" y="482919"/>
                    <a:pt x="5838902" y="466693"/>
                    <a:pt x="5849894" y="449344"/>
                  </a:cubicBezTo>
                  <a:cubicBezTo>
                    <a:pt x="5819536" y="435959"/>
                    <a:pt x="5791194" y="418087"/>
                    <a:pt x="5766070" y="396402"/>
                  </a:cubicBezTo>
                  <a:close/>
                  <a:moveTo>
                    <a:pt x="4583169" y="396402"/>
                  </a:moveTo>
                  <a:cubicBezTo>
                    <a:pt x="4558044" y="418087"/>
                    <a:pt x="4529628" y="436034"/>
                    <a:pt x="4499343" y="449344"/>
                  </a:cubicBezTo>
                  <a:cubicBezTo>
                    <a:pt x="4510336" y="466693"/>
                    <a:pt x="4523122" y="482919"/>
                    <a:pt x="4537929" y="497725"/>
                  </a:cubicBezTo>
                  <a:cubicBezTo>
                    <a:pt x="4551762" y="511559"/>
                    <a:pt x="4566942" y="523897"/>
                    <a:pt x="4583169" y="534440"/>
                  </a:cubicBezTo>
                  <a:cubicBezTo>
                    <a:pt x="4599320" y="523897"/>
                    <a:pt x="4614500" y="511559"/>
                    <a:pt x="4628334" y="497725"/>
                  </a:cubicBezTo>
                  <a:cubicBezTo>
                    <a:pt x="4643065" y="482994"/>
                    <a:pt x="4655927" y="466767"/>
                    <a:pt x="4666920" y="449344"/>
                  </a:cubicBezTo>
                  <a:cubicBezTo>
                    <a:pt x="4636634" y="435959"/>
                    <a:pt x="4608294" y="418087"/>
                    <a:pt x="4583169" y="396402"/>
                  </a:cubicBezTo>
                  <a:close/>
                  <a:moveTo>
                    <a:pt x="1034393" y="396402"/>
                  </a:moveTo>
                  <a:cubicBezTo>
                    <a:pt x="1009268" y="418163"/>
                    <a:pt x="980928" y="436034"/>
                    <a:pt x="950642" y="449344"/>
                  </a:cubicBezTo>
                  <a:cubicBezTo>
                    <a:pt x="953559" y="453980"/>
                    <a:pt x="956475" y="458617"/>
                    <a:pt x="959691" y="463103"/>
                  </a:cubicBezTo>
                  <a:cubicBezTo>
                    <a:pt x="959990" y="463477"/>
                    <a:pt x="960214" y="463776"/>
                    <a:pt x="960513" y="464150"/>
                  </a:cubicBezTo>
                  <a:cubicBezTo>
                    <a:pt x="966944" y="472974"/>
                    <a:pt x="973973" y="481498"/>
                    <a:pt x="981226" y="489425"/>
                  </a:cubicBezTo>
                  <a:cubicBezTo>
                    <a:pt x="983769" y="492192"/>
                    <a:pt x="986386" y="494958"/>
                    <a:pt x="989153" y="497725"/>
                  </a:cubicBezTo>
                  <a:cubicBezTo>
                    <a:pt x="1002986" y="511559"/>
                    <a:pt x="1018166" y="523897"/>
                    <a:pt x="1034393" y="534440"/>
                  </a:cubicBezTo>
                  <a:cubicBezTo>
                    <a:pt x="1050545" y="523897"/>
                    <a:pt x="1065725" y="511559"/>
                    <a:pt x="1079558" y="497725"/>
                  </a:cubicBezTo>
                  <a:cubicBezTo>
                    <a:pt x="1094290" y="482994"/>
                    <a:pt x="1107152" y="466767"/>
                    <a:pt x="1118143" y="449344"/>
                  </a:cubicBezTo>
                  <a:cubicBezTo>
                    <a:pt x="1087859" y="435959"/>
                    <a:pt x="1059518" y="418087"/>
                    <a:pt x="1034393" y="396402"/>
                  </a:cubicBezTo>
                  <a:close/>
                  <a:moveTo>
                    <a:pt x="3400344" y="396328"/>
                  </a:moveTo>
                  <a:cubicBezTo>
                    <a:pt x="3375218" y="418087"/>
                    <a:pt x="3346802" y="436034"/>
                    <a:pt x="3316518" y="449344"/>
                  </a:cubicBezTo>
                  <a:cubicBezTo>
                    <a:pt x="3323473" y="460261"/>
                    <a:pt x="3331100" y="470806"/>
                    <a:pt x="3339549" y="480751"/>
                  </a:cubicBezTo>
                  <a:cubicBezTo>
                    <a:pt x="3339774" y="481050"/>
                    <a:pt x="3339998" y="481274"/>
                    <a:pt x="3340222" y="481574"/>
                  </a:cubicBezTo>
                  <a:cubicBezTo>
                    <a:pt x="3345158" y="487481"/>
                    <a:pt x="3350094" y="492715"/>
                    <a:pt x="3355028" y="497650"/>
                  </a:cubicBezTo>
                  <a:cubicBezTo>
                    <a:pt x="3355028" y="497650"/>
                    <a:pt x="3355103" y="497725"/>
                    <a:pt x="3355103" y="497725"/>
                  </a:cubicBezTo>
                  <a:cubicBezTo>
                    <a:pt x="3368936" y="511559"/>
                    <a:pt x="3384116" y="523897"/>
                    <a:pt x="3400268" y="534440"/>
                  </a:cubicBezTo>
                  <a:cubicBezTo>
                    <a:pt x="3416420" y="523897"/>
                    <a:pt x="3431600" y="511634"/>
                    <a:pt x="3445509" y="497725"/>
                  </a:cubicBezTo>
                  <a:cubicBezTo>
                    <a:pt x="3460240" y="482994"/>
                    <a:pt x="3473027" y="466767"/>
                    <a:pt x="3484019" y="449344"/>
                  </a:cubicBezTo>
                  <a:cubicBezTo>
                    <a:pt x="3453734" y="435959"/>
                    <a:pt x="3425394" y="418087"/>
                    <a:pt x="3400344" y="396328"/>
                  </a:cubicBezTo>
                  <a:close/>
                  <a:moveTo>
                    <a:pt x="2217293" y="396328"/>
                  </a:moveTo>
                  <a:cubicBezTo>
                    <a:pt x="2192094" y="418087"/>
                    <a:pt x="2163678" y="436034"/>
                    <a:pt x="2133394" y="449344"/>
                  </a:cubicBezTo>
                  <a:cubicBezTo>
                    <a:pt x="2136309" y="453980"/>
                    <a:pt x="2139376" y="458617"/>
                    <a:pt x="2142591" y="463103"/>
                  </a:cubicBezTo>
                  <a:cubicBezTo>
                    <a:pt x="2142741" y="463328"/>
                    <a:pt x="2142815" y="463477"/>
                    <a:pt x="2142965" y="463627"/>
                  </a:cubicBezTo>
                  <a:cubicBezTo>
                    <a:pt x="2149396" y="472376"/>
                    <a:pt x="2156350" y="480825"/>
                    <a:pt x="2163528" y="488752"/>
                  </a:cubicBezTo>
                  <a:cubicBezTo>
                    <a:pt x="2163678" y="488976"/>
                    <a:pt x="2163903" y="489126"/>
                    <a:pt x="2164052" y="489351"/>
                  </a:cubicBezTo>
                  <a:cubicBezTo>
                    <a:pt x="2164052" y="489351"/>
                    <a:pt x="2164127" y="489425"/>
                    <a:pt x="2164127" y="489425"/>
                  </a:cubicBezTo>
                  <a:cubicBezTo>
                    <a:pt x="2166669" y="492192"/>
                    <a:pt x="2169287" y="494958"/>
                    <a:pt x="2172053" y="497725"/>
                  </a:cubicBezTo>
                  <a:cubicBezTo>
                    <a:pt x="2185887" y="511559"/>
                    <a:pt x="2201067" y="523897"/>
                    <a:pt x="2217293" y="534440"/>
                  </a:cubicBezTo>
                  <a:cubicBezTo>
                    <a:pt x="2233445" y="523897"/>
                    <a:pt x="2248625" y="511559"/>
                    <a:pt x="2262459" y="497725"/>
                  </a:cubicBezTo>
                  <a:cubicBezTo>
                    <a:pt x="2277265" y="482994"/>
                    <a:pt x="2290051" y="466767"/>
                    <a:pt x="2301118" y="449344"/>
                  </a:cubicBezTo>
                  <a:cubicBezTo>
                    <a:pt x="2270759" y="435959"/>
                    <a:pt x="2242418" y="418087"/>
                    <a:pt x="2217293" y="396328"/>
                  </a:cubicBezTo>
                  <a:close/>
                  <a:moveTo>
                    <a:pt x="5174656" y="346600"/>
                  </a:moveTo>
                  <a:cubicBezTo>
                    <a:pt x="5158430" y="357219"/>
                    <a:pt x="5143325" y="369482"/>
                    <a:pt x="5129416" y="383391"/>
                  </a:cubicBezTo>
                  <a:cubicBezTo>
                    <a:pt x="5114760" y="398047"/>
                    <a:pt x="5101898" y="414349"/>
                    <a:pt x="5090906" y="431697"/>
                  </a:cubicBezTo>
                  <a:cubicBezTo>
                    <a:pt x="5121191" y="445007"/>
                    <a:pt x="5149531" y="462879"/>
                    <a:pt x="5174656" y="484639"/>
                  </a:cubicBezTo>
                  <a:cubicBezTo>
                    <a:pt x="5199782" y="462804"/>
                    <a:pt x="5228122" y="444932"/>
                    <a:pt x="5258482" y="431697"/>
                  </a:cubicBezTo>
                  <a:cubicBezTo>
                    <a:pt x="5247415" y="414349"/>
                    <a:pt x="5234628" y="398047"/>
                    <a:pt x="5219897" y="383316"/>
                  </a:cubicBezTo>
                  <a:cubicBezTo>
                    <a:pt x="5206062" y="369482"/>
                    <a:pt x="5190884" y="357219"/>
                    <a:pt x="5174656" y="346600"/>
                  </a:cubicBezTo>
                  <a:close/>
                  <a:moveTo>
                    <a:pt x="1625881" y="346600"/>
                  </a:moveTo>
                  <a:cubicBezTo>
                    <a:pt x="1609654" y="357144"/>
                    <a:pt x="1594474" y="369482"/>
                    <a:pt x="1580641" y="383316"/>
                  </a:cubicBezTo>
                  <a:cubicBezTo>
                    <a:pt x="1565984" y="397972"/>
                    <a:pt x="1553123" y="414199"/>
                    <a:pt x="1542130" y="431622"/>
                  </a:cubicBezTo>
                  <a:cubicBezTo>
                    <a:pt x="1572415" y="444932"/>
                    <a:pt x="1600830" y="462804"/>
                    <a:pt x="1625881" y="484565"/>
                  </a:cubicBezTo>
                  <a:cubicBezTo>
                    <a:pt x="1651006" y="462804"/>
                    <a:pt x="1679421" y="444932"/>
                    <a:pt x="1709706" y="431697"/>
                  </a:cubicBezTo>
                  <a:cubicBezTo>
                    <a:pt x="1698713" y="414274"/>
                    <a:pt x="1685927" y="398047"/>
                    <a:pt x="1671121" y="383316"/>
                  </a:cubicBezTo>
                  <a:cubicBezTo>
                    <a:pt x="1657287" y="369482"/>
                    <a:pt x="1642107" y="357144"/>
                    <a:pt x="1625881" y="346600"/>
                  </a:cubicBezTo>
                  <a:close/>
                  <a:moveTo>
                    <a:pt x="3991756" y="346526"/>
                  </a:moveTo>
                  <a:cubicBezTo>
                    <a:pt x="3975529" y="357144"/>
                    <a:pt x="3960350" y="369408"/>
                    <a:pt x="3946591" y="383241"/>
                  </a:cubicBezTo>
                  <a:cubicBezTo>
                    <a:pt x="3931860" y="397972"/>
                    <a:pt x="3918998" y="414199"/>
                    <a:pt x="3908006" y="431622"/>
                  </a:cubicBezTo>
                  <a:cubicBezTo>
                    <a:pt x="3938290" y="444932"/>
                    <a:pt x="3966631" y="462804"/>
                    <a:pt x="3991756" y="484565"/>
                  </a:cubicBezTo>
                  <a:cubicBezTo>
                    <a:pt x="4016807" y="462804"/>
                    <a:pt x="4045221" y="444932"/>
                    <a:pt x="4075581" y="431622"/>
                  </a:cubicBezTo>
                  <a:cubicBezTo>
                    <a:pt x="4064514" y="414274"/>
                    <a:pt x="4051727" y="397972"/>
                    <a:pt x="4036996" y="383241"/>
                  </a:cubicBezTo>
                  <a:cubicBezTo>
                    <a:pt x="4023163" y="369408"/>
                    <a:pt x="4007983" y="357144"/>
                    <a:pt x="3991756" y="346526"/>
                  </a:cubicBezTo>
                  <a:close/>
                  <a:moveTo>
                    <a:pt x="2808856" y="346526"/>
                  </a:moveTo>
                  <a:cubicBezTo>
                    <a:pt x="2792629" y="357144"/>
                    <a:pt x="2777449" y="369408"/>
                    <a:pt x="2763690" y="383241"/>
                  </a:cubicBezTo>
                  <a:cubicBezTo>
                    <a:pt x="2748958" y="397972"/>
                    <a:pt x="2736097" y="414199"/>
                    <a:pt x="2725105" y="431622"/>
                  </a:cubicBezTo>
                  <a:cubicBezTo>
                    <a:pt x="2755390" y="444932"/>
                    <a:pt x="2783730" y="462804"/>
                    <a:pt x="2808856" y="484565"/>
                  </a:cubicBezTo>
                  <a:cubicBezTo>
                    <a:pt x="2833906" y="462804"/>
                    <a:pt x="2862322" y="444932"/>
                    <a:pt x="2892681" y="431622"/>
                  </a:cubicBezTo>
                  <a:cubicBezTo>
                    <a:pt x="2881614" y="414274"/>
                    <a:pt x="2868827" y="397972"/>
                    <a:pt x="2854096" y="383241"/>
                  </a:cubicBezTo>
                  <a:cubicBezTo>
                    <a:pt x="2840188" y="369332"/>
                    <a:pt x="2825008" y="357069"/>
                    <a:pt x="2808856" y="346526"/>
                  </a:cubicBezTo>
                  <a:close/>
                  <a:moveTo>
                    <a:pt x="442980" y="346526"/>
                  </a:moveTo>
                  <a:cubicBezTo>
                    <a:pt x="426828" y="357144"/>
                    <a:pt x="411648" y="369408"/>
                    <a:pt x="397740" y="383316"/>
                  </a:cubicBezTo>
                  <a:cubicBezTo>
                    <a:pt x="383009" y="398047"/>
                    <a:pt x="370223" y="414274"/>
                    <a:pt x="359304" y="431622"/>
                  </a:cubicBezTo>
                  <a:cubicBezTo>
                    <a:pt x="389589" y="444932"/>
                    <a:pt x="417930" y="462804"/>
                    <a:pt x="443055" y="484565"/>
                  </a:cubicBezTo>
                  <a:cubicBezTo>
                    <a:pt x="468180" y="462804"/>
                    <a:pt x="496521" y="444858"/>
                    <a:pt x="526805" y="431622"/>
                  </a:cubicBezTo>
                  <a:cubicBezTo>
                    <a:pt x="515738" y="414274"/>
                    <a:pt x="502952" y="397972"/>
                    <a:pt x="488220" y="383241"/>
                  </a:cubicBezTo>
                  <a:cubicBezTo>
                    <a:pt x="474387" y="369408"/>
                    <a:pt x="459207" y="357069"/>
                    <a:pt x="442980" y="346526"/>
                  </a:cubicBezTo>
                  <a:close/>
                  <a:moveTo>
                    <a:pt x="5835088" y="313324"/>
                  </a:moveTo>
                  <a:cubicBezTo>
                    <a:pt x="5825293" y="330000"/>
                    <a:pt x="5814002" y="345777"/>
                    <a:pt x="5801439" y="360509"/>
                  </a:cubicBezTo>
                  <a:cubicBezTo>
                    <a:pt x="5822900" y="378680"/>
                    <a:pt x="5847054" y="393710"/>
                    <a:pt x="5872926" y="404703"/>
                  </a:cubicBezTo>
                  <a:cubicBezTo>
                    <a:pt x="5883469" y="378680"/>
                    <a:pt x="5889975" y="351012"/>
                    <a:pt x="5892218" y="322971"/>
                  </a:cubicBezTo>
                  <a:cubicBezTo>
                    <a:pt x="5879132" y="321924"/>
                    <a:pt x="5866046" y="320129"/>
                    <a:pt x="5853036" y="317512"/>
                  </a:cubicBezTo>
                  <a:cubicBezTo>
                    <a:pt x="5847054" y="316241"/>
                    <a:pt x="5841071" y="314895"/>
                    <a:pt x="5835088" y="313324"/>
                  </a:cubicBezTo>
                  <a:close/>
                  <a:moveTo>
                    <a:pt x="4652188" y="313324"/>
                  </a:moveTo>
                  <a:cubicBezTo>
                    <a:pt x="4649048" y="318708"/>
                    <a:pt x="4645757" y="323943"/>
                    <a:pt x="4642392" y="329028"/>
                  </a:cubicBezTo>
                  <a:cubicBezTo>
                    <a:pt x="4637458" y="336506"/>
                    <a:pt x="4632298" y="343759"/>
                    <a:pt x="4626988" y="350414"/>
                  </a:cubicBezTo>
                  <a:cubicBezTo>
                    <a:pt x="4624296" y="353779"/>
                    <a:pt x="4621530" y="357219"/>
                    <a:pt x="4618613" y="360584"/>
                  </a:cubicBezTo>
                  <a:cubicBezTo>
                    <a:pt x="4640074" y="378755"/>
                    <a:pt x="4664228" y="393710"/>
                    <a:pt x="4690026" y="404703"/>
                  </a:cubicBezTo>
                  <a:cubicBezTo>
                    <a:pt x="4700570" y="378680"/>
                    <a:pt x="4707074" y="351012"/>
                    <a:pt x="4709468" y="322971"/>
                  </a:cubicBezTo>
                  <a:cubicBezTo>
                    <a:pt x="4696306" y="321924"/>
                    <a:pt x="4683220" y="320129"/>
                    <a:pt x="4670210" y="317512"/>
                  </a:cubicBezTo>
                  <a:cubicBezTo>
                    <a:pt x="4664153" y="316316"/>
                    <a:pt x="4658170" y="314895"/>
                    <a:pt x="4652188" y="313324"/>
                  </a:cubicBezTo>
                  <a:close/>
                  <a:moveTo>
                    <a:pt x="3469288" y="313324"/>
                  </a:moveTo>
                  <a:cubicBezTo>
                    <a:pt x="3459492" y="330075"/>
                    <a:pt x="3448126" y="345777"/>
                    <a:pt x="3435638" y="360509"/>
                  </a:cubicBezTo>
                  <a:cubicBezTo>
                    <a:pt x="3457099" y="378680"/>
                    <a:pt x="3481327" y="393710"/>
                    <a:pt x="3507126" y="404703"/>
                  </a:cubicBezTo>
                  <a:cubicBezTo>
                    <a:pt x="3517669" y="378680"/>
                    <a:pt x="3524174" y="351012"/>
                    <a:pt x="3526492" y="322971"/>
                  </a:cubicBezTo>
                  <a:cubicBezTo>
                    <a:pt x="3513257" y="321924"/>
                    <a:pt x="3500096" y="320129"/>
                    <a:pt x="3487234" y="317437"/>
                  </a:cubicBezTo>
                  <a:cubicBezTo>
                    <a:pt x="3481252" y="316241"/>
                    <a:pt x="3475270" y="314895"/>
                    <a:pt x="3469288" y="313324"/>
                  </a:cubicBezTo>
                  <a:close/>
                  <a:moveTo>
                    <a:pt x="2286387" y="313324"/>
                  </a:moveTo>
                  <a:cubicBezTo>
                    <a:pt x="2276591" y="330000"/>
                    <a:pt x="2265301" y="345777"/>
                    <a:pt x="2252738" y="360509"/>
                  </a:cubicBezTo>
                  <a:cubicBezTo>
                    <a:pt x="2274199" y="378680"/>
                    <a:pt x="2298352" y="393710"/>
                    <a:pt x="2324225" y="404703"/>
                  </a:cubicBezTo>
                  <a:cubicBezTo>
                    <a:pt x="2334694" y="378680"/>
                    <a:pt x="2341199" y="351012"/>
                    <a:pt x="2343592" y="322971"/>
                  </a:cubicBezTo>
                  <a:cubicBezTo>
                    <a:pt x="2330506" y="321924"/>
                    <a:pt x="2317420" y="320129"/>
                    <a:pt x="2304409" y="317512"/>
                  </a:cubicBezTo>
                  <a:cubicBezTo>
                    <a:pt x="2298426" y="316316"/>
                    <a:pt x="2292370" y="314895"/>
                    <a:pt x="2286387" y="313324"/>
                  </a:cubicBezTo>
                  <a:close/>
                  <a:moveTo>
                    <a:pt x="1103412" y="313324"/>
                  </a:moveTo>
                  <a:cubicBezTo>
                    <a:pt x="1093616" y="330000"/>
                    <a:pt x="1082326" y="345777"/>
                    <a:pt x="1069763" y="360509"/>
                  </a:cubicBezTo>
                  <a:cubicBezTo>
                    <a:pt x="1091224" y="378680"/>
                    <a:pt x="1115377" y="393710"/>
                    <a:pt x="1141250" y="404703"/>
                  </a:cubicBezTo>
                  <a:cubicBezTo>
                    <a:pt x="1151793" y="378680"/>
                    <a:pt x="1158299" y="351012"/>
                    <a:pt x="1160691" y="322971"/>
                  </a:cubicBezTo>
                  <a:cubicBezTo>
                    <a:pt x="1147531" y="321924"/>
                    <a:pt x="1134445" y="320129"/>
                    <a:pt x="1121433" y="317512"/>
                  </a:cubicBezTo>
                  <a:cubicBezTo>
                    <a:pt x="1115377" y="316316"/>
                    <a:pt x="1109395" y="314895"/>
                    <a:pt x="1103412" y="313324"/>
                  </a:cubicBezTo>
                  <a:close/>
                  <a:moveTo>
                    <a:pt x="5697124" y="313250"/>
                  </a:moveTo>
                  <a:cubicBezTo>
                    <a:pt x="5678430" y="318185"/>
                    <a:pt x="5659288" y="321326"/>
                    <a:pt x="5639920" y="322896"/>
                  </a:cubicBezTo>
                  <a:cubicBezTo>
                    <a:pt x="5642238" y="351012"/>
                    <a:pt x="5648819" y="378680"/>
                    <a:pt x="5659288" y="404703"/>
                  </a:cubicBezTo>
                  <a:cubicBezTo>
                    <a:pt x="5685086" y="393710"/>
                    <a:pt x="5709238" y="378755"/>
                    <a:pt x="5730774" y="360509"/>
                  </a:cubicBezTo>
                  <a:cubicBezTo>
                    <a:pt x="5718211" y="345777"/>
                    <a:pt x="5706920" y="330000"/>
                    <a:pt x="5697124" y="313250"/>
                  </a:cubicBezTo>
                  <a:close/>
                  <a:moveTo>
                    <a:pt x="4514224" y="313250"/>
                  </a:moveTo>
                  <a:cubicBezTo>
                    <a:pt x="4495530" y="318185"/>
                    <a:pt x="4476312" y="321326"/>
                    <a:pt x="4457020" y="322896"/>
                  </a:cubicBezTo>
                  <a:cubicBezTo>
                    <a:pt x="4459338" y="351012"/>
                    <a:pt x="4465918" y="378680"/>
                    <a:pt x="4476387" y="404703"/>
                  </a:cubicBezTo>
                  <a:cubicBezTo>
                    <a:pt x="4502185" y="393710"/>
                    <a:pt x="4526338" y="378755"/>
                    <a:pt x="4547874" y="360509"/>
                  </a:cubicBezTo>
                  <a:cubicBezTo>
                    <a:pt x="4539350" y="350564"/>
                    <a:pt x="4531348" y="340020"/>
                    <a:pt x="4524020" y="329028"/>
                  </a:cubicBezTo>
                  <a:cubicBezTo>
                    <a:pt x="4523422" y="328055"/>
                    <a:pt x="4522824" y="326934"/>
                    <a:pt x="4522150" y="325962"/>
                  </a:cubicBezTo>
                  <a:cubicBezTo>
                    <a:pt x="4519458" y="321774"/>
                    <a:pt x="4516766" y="317587"/>
                    <a:pt x="4514224" y="313250"/>
                  </a:cubicBezTo>
                  <a:close/>
                  <a:moveTo>
                    <a:pt x="3331174" y="313250"/>
                  </a:moveTo>
                  <a:cubicBezTo>
                    <a:pt x="3312480" y="318185"/>
                    <a:pt x="3293337" y="321326"/>
                    <a:pt x="3274044" y="322896"/>
                  </a:cubicBezTo>
                  <a:cubicBezTo>
                    <a:pt x="3275614" y="342189"/>
                    <a:pt x="3279129" y="361182"/>
                    <a:pt x="3284588" y="379652"/>
                  </a:cubicBezTo>
                  <a:cubicBezTo>
                    <a:pt x="3286159" y="384811"/>
                    <a:pt x="3287804" y="389971"/>
                    <a:pt x="3289674" y="395056"/>
                  </a:cubicBezTo>
                  <a:cubicBezTo>
                    <a:pt x="3290720" y="397823"/>
                    <a:pt x="3291692" y="400365"/>
                    <a:pt x="3292664" y="402833"/>
                  </a:cubicBezTo>
                  <a:cubicBezTo>
                    <a:pt x="3292888" y="403431"/>
                    <a:pt x="3293188" y="404104"/>
                    <a:pt x="3293412" y="404703"/>
                  </a:cubicBezTo>
                  <a:cubicBezTo>
                    <a:pt x="3319135" y="393710"/>
                    <a:pt x="3343288" y="378755"/>
                    <a:pt x="3364749" y="360658"/>
                  </a:cubicBezTo>
                  <a:cubicBezTo>
                    <a:pt x="3364674" y="360584"/>
                    <a:pt x="3364674" y="360584"/>
                    <a:pt x="3364674" y="360584"/>
                  </a:cubicBezTo>
                  <a:cubicBezTo>
                    <a:pt x="3364674" y="360509"/>
                    <a:pt x="3364600" y="360509"/>
                    <a:pt x="3364600" y="360435"/>
                  </a:cubicBezTo>
                  <a:cubicBezTo>
                    <a:pt x="3363403" y="359014"/>
                    <a:pt x="3362282" y="357443"/>
                    <a:pt x="3361085" y="356022"/>
                  </a:cubicBezTo>
                  <a:cubicBezTo>
                    <a:pt x="3356524" y="350489"/>
                    <a:pt x="3352262" y="345105"/>
                    <a:pt x="3348448" y="339721"/>
                  </a:cubicBezTo>
                  <a:cubicBezTo>
                    <a:pt x="3343288" y="332692"/>
                    <a:pt x="3338353" y="325214"/>
                    <a:pt x="3333866" y="317811"/>
                  </a:cubicBezTo>
                  <a:cubicBezTo>
                    <a:pt x="3332969" y="316316"/>
                    <a:pt x="3332072" y="314746"/>
                    <a:pt x="3331174" y="313250"/>
                  </a:cubicBezTo>
                  <a:close/>
                  <a:moveTo>
                    <a:pt x="2148349" y="313250"/>
                  </a:moveTo>
                  <a:cubicBezTo>
                    <a:pt x="2129580" y="318185"/>
                    <a:pt x="2110437" y="321326"/>
                    <a:pt x="2091144" y="322896"/>
                  </a:cubicBezTo>
                  <a:cubicBezTo>
                    <a:pt x="2093462" y="351012"/>
                    <a:pt x="2100043" y="378680"/>
                    <a:pt x="2110511" y="404703"/>
                  </a:cubicBezTo>
                  <a:cubicBezTo>
                    <a:pt x="2136309" y="393710"/>
                    <a:pt x="2160463" y="378755"/>
                    <a:pt x="2181998" y="360509"/>
                  </a:cubicBezTo>
                  <a:cubicBezTo>
                    <a:pt x="2169436" y="345777"/>
                    <a:pt x="2158144" y="330000"/>
                    <a:pt x="2148349" y="313250"/>
                  </a:cubicBezTo>
                  <a:close/>
                  <a:moveTo>
                    <a:pt x="965449" y="313250"/>
                  </a:moveTo>
                  <a:cubicBezTo>
                    <a:pt x="946754" y="318185"/>
                    <a:pt x="927611" y="321326"/>
                    <a:pt x="908244" y="322896"/>
                  </a:cubicBezTo>
                  <a:cubicBezTo>
                    <a:pt x="910562" y="351012"/>
                    <a:pt x="917142" y="378680"/>
                    <a:pt x="927611" y="404703"/>
                  </a:cubicBezTo>
                  <a:cubicBezTo>
                    <a:pt x="953410" y="393710"/>
                    <a:pt x="977562" y="378755"/>
                    <a:pt x="999098" y="360509"/>
                  </a:cubicBezTo>
                  <a:cubicBezTo>
                    <a:pt x="986535" y="345703"/>
                    <a:pt x="975245" y="330000"/>
                    <a:pt x="965449" y="313250"/>
                  </a:cubicBezTo>
                  <a:close/>
                  <a:moveTo>
                    <a:pt x="6039455" y="301360"/>
                  </a:moveTo>
                  <a:cubicBezTo>
                    <a:pt x="6008646" y="313399"/>
                    <a:pt x="5975894" y="320877"/>
                    <a:pt x="5942692" y="323270"/>
                  </a:cubicBezTo>
                  <a:cubicBezTo>
                    <a:pt x="5940300" y="356396"/>
                    <a:pt x="5932822" y="389149"/>
                    <a:pt x="5920708" y="419957"/>
                  </a:cubicBezTo>
                  <a:cubicBezTo>
                    <a:pt x="5922428" y="420331"/>
                    <a:pt x="5924148" y="420779"/>
                    <a:pt x="5925868" y="421154"/>
                  </a:cubicBezTo>
                  <a:cubicBezTo>
                    <a:pt x="5936710" y="423322"/>
                    <a:pt x="5948002" y="424892"/>
                    <a:pt x="5959368" y="425864"/>
                  </a:cubicBezTo>
                  <a:cubicBezTo>
                    <a:pt x="5964005" y="426313"/>
                    <a:pt x="5968566" y="426462"/>
                    <a:pt x="5973052" y="426612"/>
                  </a:cubicBezTo>
                  <a:cubicBezTo>
                    <a:pt x="5975894" y="426687"/>
                    <a:pt x="5978660" y="426761"/>
                    <a:pt x="5981352" y="426761"/>
                  </a:cubicBezTo>
                  <a:cubicBezTo>
                    <a:pt x="5982774" y="426761"/>
                    <a:pt x="5984194" y="426687"/>
                    <a:pt x="5985615" y="426687"/>
                  </a:cubicBezTo>
                  <a:cubicBezTo>
                    <a:pt x="5990924" y="426612"/>
                    <a:pt x="5996158" y="426462"/>
                    <a:pt x="6001394" y="426089"/>
                  </a:cubicBezTo>
                  <a:cubicBezTo>
                    <a:pt x="6003486" y="425939"/>
                    <a:pt x="6005581" y="425864"/>
                    <a:pt x="6007674" y="425640"/>
                  </a:cubicBezTo>
                  <a:cubicBezTo>
                    <a:pt x="6009918" y="425416"/>
                    <a:pt x="6012086" y="425191"/>
                    <a:pt x="6014330" y="424967"/>
                  </a:cubicBezTo>
                  <a:cubicBezTo>
                    <a:pt x="6018966" y="424444"/>
                    <a:pt x="6023602" y="423846"/>
                    <a:pt x="6028238" y="423097"/>
                  </a:cubicBezTo>
                  <a:cubicBezTo>
                    <a:pt x="6032351" y="422425"/>
                    <a:pt x="6036314" y="421527"/>
                    <a:pt x="6040352" y="420705"/>
                  </a:cubicBezTo>
                  <a:cubicBezTo>
                    <a:pt x="6044240" y="402011"/>
                    <a:pt x="6046260" y="382569"/>
                    <a:pt x="6046260" y="362902"/>
                  </a:cubicBezTo>
                  <a:cubicBezTo>
                    <a:pt x="6046260" y="342114"/>
                    <a:pt x="6043940" y="321475"/>
                    <a:pt x="6039455" y="301360"/>
                  </a:cubicBezTo>
                  <a:close/>
                  <a:moveTo>
                    <a:pt x="4856554" y="301360"/>
                  </a:moveTo>
                  <a:cubicBezTo>
                    <a:pt x="4825672" y="313399"/>
                    <a:pt x="4792918" y="320877"/>
                    <a:pt x="4759792" y="323270"/>
                  </a:cubicBezTo>
                  <a:cubicBezTo>
                    <a:pt x="4757400" y="356396"/>
                    <a:pt x="4749922" y="389149"/>
                    <a:pt x="4737958" y="420032"/>
                  </a:cubicBezTo>
                  <a:cubicBezTo>
                    <a:pt x="4739678" y="420405"/>
                    <a:pt x="4741398" y="420855"/>
                    <a:pt x="4743118" y="421228"/>
                  </a:cubicBezTo>
                  <a:cubicBezTo>
                    <a:pt x="4753886" y="423397"/>
                    <a:pt x="4765177" y="424967"/>
                    <a:pt x="4776468" y="425939"/>
                  </a:cubicBezTo>
                  <a:cubicBezTo>
                    <a:pt x="4781104" y="426388"/>
                    <a:pt x="4785591" y="426538"/>
                    <a:pt x="4790152" y="426687"/>
                  </a:cubicBezTo>
                  <a:cubicBezTo>
                    <a:pt x="4792918" y="426761"/>
                    <a:pt x="4795685" y="426837"/>
                    <a:pt x="4798302" y="426837"/>
                  </a:cubicBezTo>
                  <a:cubicBezTo>
                    <a:pt x="4799948" y="426837"/>
                    <a:pt x="4801518" y="426761"/>
                    <a:pt x="4803089" y="426761"/>
                  </a:cubicBezTo>
                  <a:cubicBezTo>
                    <a:pt x="4808173" y="426687"/>
                    <a:pt x="4813184" y="426462"/>
                    <a:pt x="4818194" y="426163"/>
                  </a:cubicBezTo>
                  <a:cubicBezTo>
                    <a:pt x="4820436" y="425939"/>
                    <a:pt x="4822606" y="425864"/>
                    <a:pt x="4824848" y="425640"/>
                  </a:cubicBezTo>
                  <a:cubicBezTo>
                    <a:pt x="4827017" y="425416"/>
                    <a:pt x="4829186" y="425191"/>
                    <a:pt x="4831354" y="424967"/>
                  </a:cubicBezTo>
                  <a:cubicBezTo>
                    <a:pt x="4836066" y="424444"/>
                    <a:pt x="4840702" y="423846"/>
                    <a:pt x="4845412" y="423097"/>
                  </a:cubicBezTo>
                  <a:cubicBezTo>
                    <a:pt x="4849525" y="422425"/>
                    <a:pt x="4853488" y="421527"/>
                    <a:pt x="4857452" y="420705"/>
                  </a:cubicBezTo>
                  <a:cubicBezTo>
                    <a:pt x="4861414" y="401712"/>
                    <a:pt x="4863434" y="382344"/>
                    <a:pt x="4863434" y="362902"/>
                  </a:cubicBezTo>
                  <a:cubicBezTo>
                    <a:pt x="4863434" y="342114"/>
                    <a:pt x="4861041" y="321475"/>
                    <a:pt x="4856554" y="301360"/>
                  </a:cubicBezTo>
                  <a:close/>
                  <a:moveTo>
                    <a:pt x="3673579" y="301360"/>
                  </a:moveTo>
                  <a:cubicBezTo>
                    <a:pt x="3642771" y="313399"/>
                    <a:pt x="3610018" y="320877"/>
                    <a:pt x="3576817" y="323270"/>
                  </a:cubicBezTo>
                  <a:cubicBezTo>
                    <a:pt x="3574500" y="356396"/>
                    <a:pt x="3567022" y="389074"/>
                    <a:pt x="3554908" y="419957"/>
                  </a:cubicBezTo>
                  <a:cubicBezTo>
                    <a:pt x="3556628" y="420331"/>
                    <a:pt x="3558348" y="420779"/>
                    <a:pt x="3560067" y="421154"/>
                  </a:cubicBezTo>
                  <a:cubicBezTo>
                    <a:pt x="3570910" y="423322"/>
                    <a:pt x="3582202" y="424892"/>
                    <a:pt x="3593492" y="425864"/>
                  </a:cubicBezTo>
                  <a:cubicBezTo>
                    <a:pt x="3593867" y="425939"/>
                    <a:pt x="3594165" y="425939"/>
                    <a:pt x="3594465" y="425939"/>
                  </a:cubicBezTo>
                  <a:cubicBezTo>
                    <a:pt x="3602317" y="426462"/>
                    <a:pt x="3609644" y="426761"/>
                    <a:pt x="3616524" y="426761"/>
                  </a:cubicBezTo>
                  <a:cubicBezTo>
                    <a:pt x="3632078" y="426761"/>
                    <a:pt x="3647557" y="425565"/>
                    <a:pt x="3662362" y="423097"/>
                  </a:cubicBezTo>
                  <a:cubicBezTo>
                    <a:pt x="3666476" y="422425"/>
                    <a:pt x="3670438" y="421527"/>
                    <a:pt x="3674476" y="420705"/>
                  </a:cubicBezTo>
                  <a:cubicBezTo>
                    <a:pt x="3678365" y="402011"/>
                    <a:pt x="3680384" y="382569"/>
                    <a:pt x="3680384" y="362902"/>
                  </a:cubicBezTo>
                  <a:cubicBezTo>
                    <a:pt x="3680384" y="342039"/>
                    <a:pt x="3678066" y="321400"/>
                    <a:pt x="3673579" y="301360"/>
                  </a:cubicBezTo>
                  <a:close/>
                  <a:moveTo>
                    <a:pt x="2490679" y="301360"/>
                  </a:moveTo>
                  <a:cubicBezTo>
                    <a:pt x="2459871" y="313399"/>
                    <a:pt x="2427119" y="320877"/>
                    <a:pt x="2393917" y="323270"/>
                  </a:cubicBezTo>
                  <a:cubicBezTo>
                    <a:pt x="2391525" y="356396"/>
                    <a:pt x="2384121" y="389074"/>
                    <a:pt x="2372082" y="419957"/>
                  </a:cubicBezTo>
                  <a:cubicBezTo>
                    <a:pt x="2373727" y="420331"/>
                    <a:pt x="2375447" y="420779"/>
                    <a:pt x="2377167" y="421154"/>
                  </a:cubicBezTo>
                  <a:cubicBezTo>
                    <a:pt x="2387934" y="423322"/>
                    <a:pt x="2399226" y="424892"/>
                    <a:pt x="2410592" y="425864"/>
                  </a:cubicBezTo>
                  <a:cubicBezTo>
                    <a:pt x="2415229" y="426313"/>
                    <a:pt x="2419790" y="426462"/>
                    <a:pt x="2424277" y="426612"/>
                  </a:cubicBezTo>
                  <a:cubicBezTo>
                    <a:pt x="2427119" y="426687"/>
                    <a:pt x="2429885" y="426761"/>
                    <a:pt x="2432577" y="426761"/>
                  </a:cubicBezTo>
                  <a:cubicBezTo>
                    <a:pt x="2433998" y="426761"/>
                    <a:pt x="2435418" y="426687"/>
                    <a:pt x="2436839" y="426687"/>
                  </a:cubicBezTo>
                  <a:cubicBezTo>
                    <a:pt x="2442149" y="426612"/>
                    <a:pt x="2447383" y="426462"/>
                    <a:pt x="2452617" y="426089"/>
                  </a:cubicBezTo>
                  <a:cubicBezTo>
                    <a:pt x="2454711" y="425939"/>
                    <a:pt x="2456730" y="425864"/>
                    <a:pt x="2458824" y="425640"/>
                  </a:cubicBezTo>
                  <a:cubicBezTo>
                    <a:pt x="2461067" y="425416"/>
                    <a:pt x="2463311" y="425191"/>
                    <a:pt x="2465554" y="424967"/>
                  </a:cubicBezTo>
                  <a:cubicBezTo>
                    <a:pt x="2470189" y="424444"/>
                    <a:pt x="2474826" y="423846"/>
                    <a:pt x="2479463" y="423097"/>
                  </a:cubicBezTo>
                  <a:cubicBezTo>
                    <a:pt x="2483575" y="422425"/>
                    <a:pt x="2487538" y="421527"/>
                    <a:pt x="2491576" y="420705"/>
                  </a:cubicBezTo>
                  <a:cubicBezTo>
                    <a:pt x="2495464" y="402011"/>
                    <a:pt x="2497484" y="382569"/>
                    <a:pt x="2497484" y="362902"/>
                  </a:cubicBezTo>
                  <a:cubicBezTo>
                    <a:pt x="2497484" y="342114"/>
                    <a:pt x="2495165" y="321475"/>
                    <a:pt x="2490679" y="301360"/>
                  </a:cubicBezTo>
                  <a:close/>
                  <a:moveTo>
                    <a:pt x="1307778" y="301360"/>
                  </a:moveTo>
                  <a:cubicBezTo>
                    <a:pt x="1276895" y="313399"/>
                    <a:pt x="1244143" y="320877"/>
                    <a:pt x="1211017" y="323270"/>
                  </a:cubicBezTo>
                  <a:cubicBezTo>
                    <a:pt x="1208624" y="356396"/>
                    <a:pt x="1201146" y="389149"/>
                    <a:pt x="1189107" y="419957"/>
                  </a:cubicBezTo>
                  <a:cubicBezTo>
                    <a:pt x="1190827" y="420331"/>
                    <a:pt x="1192547" y="420779"/>
                    <a:pt x="1194267" y="421154"/>
                  </a:cubicBezTo>
                  <a:cubicBezTo>
                    <a:pt x="1205109" y="423322"/>
                    <a:pt x="1216326" y="424892"/>
                    <a:pt x="1227767" y="425864"/>
                  </a:cubicBezTo>
                  <a:cubicBezTo>
                    <a:pt x="1228141" y="425939"/>
                    <a:pt x="1228440" y="425939"/>
                    <a:pt x="1228739" y="425939"/>
                  </a:cubicBezTo>
                  <a:cubicBezTo>
                    <a:pt x="1236590" y="426462"/>
                    <a:pt x="1243919" y="426761"/>
                    <a:pt x="1250798" y="426761"/>
                  </a:cubicBezTo>
                  <a:cubicBezTo>
                    <a:pt x="1266352" y="426761"/>
                    <a:pt x="1281831" y="425565"/>
                    <a:pt x="1296637" y="423097"/>
                  </a:cubicBezTo>
                  <a:cubicBezTo>
                    <a:pt x="1300750" y="422425"/>
                    <a:pt x="1304713" y="421527"/>
                    <a:pt x="1308676" y="420705"/>
                  </a:cubicBezTo>
                  <a:cubicBezTo>
                    <a:pt x="1312639" y="401712"/>
                    <a:pt x="1314658" y="382344"/>
                    <a:pt x="1314658" y="362902"/>
                  </a:cubicBezTo>
                  <a:cubicBezTo>
                    <a:pt x="1314658" y="342114"/>
                    <a:pt x="1312265" y="321475"/>
                    <a:pt x="1307778" y="301360"/>
                  </a:cubicBezTo>
                  <a:close/>
                  <a:moveTo>
                    <a:pt x="4310008" y="301211"/>
                  </a:moveTo>
                  <a:cubicBezTo>
                    <a:pt x="4305446" y="321400"/>
                    <a:pt x="4303128" y="341964"/>
                    <a:pt x="4303128" y="362827"/>
                  </a:cubicBezTo>
                  <a:cubicBezTo>
                    <a:pt x="4303128" y="375091"/>
                    <a:pt x="4303951" y="387503"/>
                    <a:pt x="4305522" y="399692"/>
                  </a:cubicBezTo>
                  <a:cubicBezTo>
                    <a:pt x="4306344" y="406048"/>
                    <a:pt x="4307316" y="411956"/>
                    <a:pt x="4308438" y="417639"/>
                  </a:cubicBezTo>
                  <a:cubicBezTo>
                    <a:pt x="4308662" y="418685"/>
                    <a:pt x="4308812" y="419658"/>
                    <a:pt x="4309036" y="420630"/>
                  </a:cubicBezTo>
                  <a:cubicBezTo>
                    <a:pt x="4312999" y="421453"/>
                    <a:pt x="4316962" y="422350"/>
                    <a:pt x="4321000" y="423023"/>
                  </a:cubicBezTo>
                  <a:cubicBezTo>
                    <a:pt x="4335880" y="425490"/>
                    <a:pt x="4351360" y="426761"/>
                    <a:pt x="4366988" y="426761"/>
                  </a:cubicBezTo>
                  <a:cubicBezTo>
                    <a:pt x="4374092" y="426761"/>
                    <a:pt x="4381570" y="426462"/>
                    <a:pt x="4389944" y="425864"/>
                  </a:cubicBezTo>
                  <a:cubicBezTo>
                    <a:pt x="4391066" y="425789"/>
                    <a:pt x="4392188" y="425565"/>
                    <a:pt x="4393310" y="425490"/>
                  </a:cubicBezTo>
                  <a:cubicBezTo>
                    <a:pt x="4403330" y="424593"/>
                    <a:pt x="4413500" y="423172"/>
                    <a:pt x="4423370" y="421154"/>
                  </a:cubicBezTo>
                  <a:cubicBezTo>
                    <a:pt x="4425090" y="420855"/>
                    <a:pt x="4426810" y="420331"/>
                    <a:pt x="4428530" y="419957"/>
                  </a:cubicBezTo>
                  <a:cubicBezTo>
                    <a:pt x="4416416" y="389149"/>
                    <a:pt x="4409013" y="356396"/>
                    <a:pt x="4406620" y="323270"/>
                  </a:cubicBezTo>
                  <a:cubicBezTo>
                    <a:pt x="4404900" y="323195"/>
                    <a:pt x="4403180" y="323046"/>
                    <a:pt x="4401460" y="322896"/>
                  </a:cubicBezTo>
                  <a:cubicBezTo>
                    <a:pt x="4401386" y="322896"/>
                    <a:pt x="4401386" y="322896"/>
                    <a:pt x="4401310" y="322896"/>
                  </a:cubicBezTo>
                  <a:cubicBezTo>
                    <a:pt x="4376111" y="320653"/>
                    <a:pt x="4351360" y="315568"/>
                    <a:pt x="4327431" y="307716"/>
                  </a:cubicBezTo>
                  <a:cubicBezTo>
                    <a:pt x="4327282" y="307641"/>
                    <a:pt x="4327206" y="307567"/>
                    <a:pt x="4327057" y="307567"/>
                  </a:cubicBezTo>
                  <a:cubicBezTo>
                    <a:pt x="4326982" y="307567"/>
                    <a:pt x="4326907" y="307567"/>
                    <a:pt x="4326907" y="307567"/>
                  </a:cubicBezTo>
                  <a:cubicBezTo>
                    <a:pt x="4325187" y="307043"/>
                    <a:pt x="4323094" y="306296"/>
                    <a:pt x="4321075" y="305473"/>
                  </a:cubicBezTo>
                  <a:cubicBezTo>
                    <a:pt x="4321000" y="305473"/>
                    <a:pt x="4320925" y="305399"/>
                    <a:pt x="4320850" y="305399"/>
                  </a:cubicBezTo>
                  <a:cubicBezTo>
                    <a:pt x="4317186" y="304127"/>
                    <a:pt x="4313598" y="302631"/>
                    <a:pt x="4310008" y="301211"/>
                  </a:cubicBezTo>
                  <a:close/>
                  <a:moveTo>
                    <a:pt x="761157" y="301211"/>
                  </a:moveTo>
                  <a:cubicBezTo>
                    <a:pt x="756596" y="321326"/>
                    <a:pt x="754278" y="341964"/>
                    <a:pt x="754278" y="362827"/>
                  </a:cubicBezTo>
                  <a:cubicBezTo>
                    <a:pt x="754278" y="382270"/>
                    <a:pt x="756297" y="401636"/>
                    <a:pt x="760260" y="420630"/>
                  </a:cubicBezTo>
                  <a:cubicBezTo>
                    <a:pt x="764223" y="421453"/>
                    <a:pt x="768186" y="422350"/>
                    <a:pt x="772224" y="423023"/>
                  </a:cubicBezTo>
                  <a:cubicBezTo>
                    <a:pt x="787180" y="425490"/>
                    <a:pt x="802659" y="426761"/>
                    <a:pt x="818213" y="426761"/>
                  </a:cubicBezTo>
                  <a:cubicBezTo>
                    <a:pt x="825316" y="426761"/>
                    <a:pt x="832794" y="426462"/>
                    <a:pt x="841169" y="425864"/>
                  </a:cubicBezTo>
                  <a:cubicBezTo>
                    <a:pt x="842290" y="425789"/>
                    <a:pt x="843412" y="425565"/>
                    <a:pt x="844533" y="425490"/>
                  </a:cubicBezTo>
                  <a:cubicBezTo>
                    <a:pt x="854554" y="424593"/>
                    <a:pt x="864724" y="423172"/>
                    <a:pt x="874594" y="421154"/>
                  </a:cubicBezTo>
                  <a:cubicBezTo>
                    <a:pt x="876314" y="420855"/>
                    <a:pt x="878034" y="420331"/>
                    <a:pt x="879754" y="419957"/>
                  </a:cubicBezTo>
                  <a:cubicBezTo>
                    <a:pt x="867640" y="389149"/>
                    <a:pt x="860237" y="356396"/>
                    <a:pt x="857844" y="323270"/>
                  </a:cubicBezTo>
                  <a:cubicBezTo>
                    <a:pt x="856124" y="323195"/>
                    <a:pt x="854405" y="323046"/>
                    <a:pt x="852685" y="322896"/>
                  </a:cubicBezTo>
                  <a:cubicBezTo>
                    <a:pt x="852610" y="322896"/>
                    <a:pt x="852610" y="322896"/>
                    <a:pt x="852535" y="322896"/>
                  </a:cubicBezTo>
                  <a:cubicBezTo>
                    <a:pt x="827335" y="320653"/>
                    <a:pt x="802584" y="315568"/>
                    <a:pt x="778655" y="307716"/>
                  </a:cubicBezTo>
                  <a:cubicBezTo>
                    <a:pt x="778506" y="307641"/>
                    <a:pt x="778430" y="307567"/>
                    <a:pt x="778281" y="307567"/>
                  </a:cubicBezTo>
                  <a:cubicBezTo>
                    <a:pt x="778207" y="307567"/>
                    <a:pt x="778132" y="307567"/>
                    <a:pt x="778132" y="307567"/>
                  </a:cubicBezTo>
                  <a:cubicBezTo>
                    <a:pt x="776412" y="307043"/>
                    <a:pt x="774168" y="306220"/>
                    <a:pt x="772000" y="305399"/>
                  </a:cubicBezTo>
                  <a:cubicBezTo>
                    <a:pt x="768336" y="304127"/>
                    <a:pt x="764747" y="302631"/>
                    <a:pt x="761157" y="301211"/>
                  </a:cubicBezTo>
                  <a:close/>
                  <a:moveTo>
                    <a:pt x="5492758" y="301136"/>
                  </a:moveTo>
                  <a:cubicBezTo>
                    <a:pt x="5488198" y="321251"/>
                    <a:pt x="5485879" y="341890"/>
                    <a:pt x="5485879" y="362752"/>
                  </a:cubicBezTo>
                  <a:cubicBezTo>
                    <a:pt x="5485879" y="382270"/>
                    <a:pt x="5487898" y="401712"/>
                    <a:pt x="5491862" y="420705"/>
                  </a:cubicBezTo>
                  <a:cubicBezTo>
                    <a:pt x="5492310" y="420855"/>
                    <a:pt x="5492684" y="420929"/>
                    <a:pt x="5493132" y="421004"/>
                  </a:cubicBezTo>
                  <a:cubicBezTo>
                    <a:pt x="5496647" y="421752"/>
                    <a:pt x="5500236" y="422425"/>
                    <a:pt x="5503900" y="423023"/>
                  </a:cubicBezTo>
                  <a:cubicBezTo>
                    <a:pt x="5508537" y="423770"/>
                    <a:pt x="5513172" y="424369"/>
                    <a:pt x="5517809" y="424892"/>
                  </a:cubicBezTo>
                  <a:cubicBezTo>
                    <a:pt x="5520052" y="425117"/>
                    <a:pt x="5522370" y="425341"/>
                    <a:pt x="5524614" y="425565"/>
                  </a:cubicBezTo>
                  <a:cubicBezTo>
                    <a:pt x="5526632" y="425715"/>
                    <a:pt x="5528726" y="425864"/>
                    <a:pt x="5530746" y="426014"/>
                  </a:cubicBezTo>
                  <a:cubicBezTo>
                    <a:pt x="5536130" y="426313"/>
                    <a:pt x="5541514" y="426538"/>
                    <a:pt x="5546898" y="426612"/>
                  </a:cubicBezTo>
                  <a:cubicBezTo>
                    <a:pt x="5548243" y="426687"/>
                    <a:pt x="5549514" y="426687"/>
                    <a:pt x="5550786" y="426687"/>
                  </a:cubicBezTo>
                  <a:cubicBezTo>
                    <a:pt x="5553552" y="426687"/>
                    <a:pt x="5556468" y="426612"/>
                    <a:pt x="5559386" y="426538"/>
                  </a:cubicBezTo>
                  <a:cubicBezTo>
                    <a:pt x="5563798" y="426388"/>
                    <a:pt x="5568208" y="426239"/>
                    <a:pt x="5572695" y="425864"/>
                  </a:cubicBezTo>
                  <a:cubicBezTo>
                    <a:pt x="5572770" y="425864"/>
                    <a:pt x="5572770" y="425864"/>
                    <a:pt x="5572844" y="425864"/>
                  </a:cubicBezTo>
                  <a:cubicBezTo>
                    <a:pt x="5573966" y="425789"/>
                    <a:pt x="5575088" y="425565"/>
                    <a:pt x="5576210" y="425490"/>
                  </a:cubicBezTo>
                  <a:cubicBezTo>
                    <a:pt x="5586230" y="424593"/>
                    <a:pt x="5596400" y="423172"/>
                    <a:pt x="5606270" y="421154"/>
                  </a:cubicBezTo>
                  <a:cubicBezTo>
                    <a:pt x="5607990" y="420855"/>
                    <a:pt x="5609710" y="420331"/>
                    <a:pt x="5611430" y="419957"/>
                  </a:cubicBezTo>
                  <a:cubicBezTo>
                    <a:pt x="5599391" y="389149"/>
                    <a:pt x="5591914" y="356396"/>
                    <a:pt x="5589520" y="323270"/>
                  </a:cubicBezTo>
                  <a:cubicBezTo>
                    <a:pt x="5587875" y="323195"/>
                    <a:pt x="5586155" y="323046"/>
                    <a:pt x="5584436" y="322896"/>
                  </a:cubicBezTo>
                  <a:cubicBezTo>
                    <a:pt x="5584436" y="322896"/>
                    <a:pt x="5584360" y="322896"/>
                    <a:pt x="5584286" y="322896"/>
                  </a:cubicBezTo>
                  <a:cubicBezTo>
                    <a:pt x="5559086" y="320653"/>
                    <a:pt x="5534260" y="315568"/>
                    <a:pt x="5510332" y="307716"/>
                  </a:cubicBezTo>
                  <a:cubicBezTo>
                    <a:pt x="5510182" y="307641"/>
                    <a:pt x="5510107" y="307567"/>
                    <a:pt x="5509957" y="307567"/>
                  </a:cubicBezTo>
                  <a:cubicBezTo>
                    <a:pt x="5509882" y="307567"/>
                    <a:pt x="5509808" y="307567"/>
                    <a:pt x="5509808" y="307567"/>
                  </a:cubicBezTo>
                  <a:cubicBezTo>
                    <a:pt x="5508163" y="307043"/>
                    <a:pt x="5506144" y="306370"/>
                    <a:pt x="5504050" y="305473"/>
                  </a:cubicBezTo>
                  <a:cubicBezTo>
                    <a:pt x="5503976" y="305473"/>
                    <a:pt x="5503900" y="305399"/>
                    <a:pt x="5503826" y="305399"/>
                  </a:cubicBezTo>
                  <a:cubicBezTo>
                    <a:pt x="5500012" y="304127"/>
                    <a:pt x="5496422" y="302557"/>
                    <a:pt x="5492758" y="301136"/>
                  </a:cubicBezTo>
                  <a:close/>
                  <a:moveTo>
                    <a:pt x="3126883" y="301136"/>
                  </a:moveTo>
                  <a:cubicBezTo>
                    <a:pt x="3122396" y="321251"/>
                    <a:pt x="3120078" y="341890"/>
                    <a:pt x="3120078" y="362827"/>
                  </a:cubicBezTo>
                  <a:cubicBezTo>
                    <a:pt x="3120078" y="382419"/>
                    <a:pt x="3122022" y="401786"/>
                    <a:pt x="3125986" y="420630"/>
                  </a:cubicBezTo>
                  <a:cubicBezTo>
                    <a:pt x="3130024" y="421453"/>
                    <a:pt x="3133987" y="422350"/>
                    <a:pt x="3138024" y="423023"/>
                  </a:cubicBezTo>
                  <a:cubicBezTo>
                    <a:pt x="3143558" y="423995"/>
                    <a:pt x="3149167" y="424668"/>
                    <a:pt x="3154774" y="425266"/>
                  </a:cubicBezTo>
                  <a:cubicBezTo>
                    <a:pt x="3171675" y="426986"/>
                    <a:pt x="3189023" y="427210"/>
                    <a:pt x="3205848" y="426014"/>
                  </a:cubicBezTo>
                  <a:cubicBezTo>
                    <a:pt x="3205848" y="426014"/>
                    <a:pt x="3205922" y="426014"/>
                    <a:pt x="3205922" y="426014"/>
                  </a:cubicBezTo>
                  <a:lnTo>
                    <a:pt x="3207193" y="425864"/>
                  </a:lnTo>
                  <a:cubicBezTo>
                    <a:pt x="3207568" y="425864"/>
                    <a:pt x="3207942" y="425789"/>
                    <a:pt x="3208240" y="425789"/>
                  </a:cubicBezTo>
                  <a:cubicBezTo>
                    <a:pt x="3218784" y="424892"/>
                    <a:pt x="3229328" y="423397"/>
                    <a:pt x="3240470" y="421154"/>
                  </a:cubicBezTo>
                  <a:cubicBezTo>
                    <a:pt x="3242114" y="420779"/>
                    <a:pt x="3243834" y="420331"/>
                    <a:pt x="3245480" y="419957"/>
                  </a:cubicBezTo>
                  <a:cubicBezTo>
                    <a:pt x="3244433" y="417414"/>
                    <a:pt x="3243461" y="414872"/>
                    <a:pt x="3242488" y="412105"/>
                  </a:cubicBezTo>
                  <a:cubicBezTo>
                    <a:pt x="3240245" y="405974"/>
                    <a:pt x="3238226" y="399542"/>
                    <a:pt x="3236581" y="394159"/>
                  </a:cubicBezTo>
                  <a:cubicBezTo>
                    <a:pt x="3236581" y="394084"/>
                    <a:pt x="3236507" y="393935"/>
                    <a:pt x="3236507" y="393859"/>
                  </a:cubicBezTo>
                  <a:cubicBezTo>
                    <a:pt x="3229626" y="370903"/>
                    <a:pt x="3225364" y="347198"/>
                    <a:pt x="3223645" y="323195"/>
                  </a:cubicBezTo>
                  <a:cubicBezTo>
                    <a:pt x="3221925" y="323121"/>
                    <a:pt x="3220280" y="322971"/>
                    <a:pt x="3218560" y="322821"/>
                  </a:cubicBezTo>
                  <a:cubicBezTo>
                    <a:pt x="3218485" y="322821"/>
                    <a:pt x="3218410" y="322821"/>
                    <a:pt x="3218336" y="322821"/>
                  </a:cubicBezTo>
                  <a:cubicBezTo>
                    <a:pt x="3193136" y="320653"/>
                    <a:pt x="3168234" y="315493"/>
                    <a:pt x="3144231" y="307641"/>
                  </a:cubicBezTo>
                  <a:cubicBezTo>
                    <a:pt x="3144231" y="307641"/>
                    <a:pt x="3144157" y="307567"/>
                    <a:pt x="3144082" y="307567"/>
                  </a:cubicBezTo>
                  <a:cubicBezTo>
                    <a:pt x="3144082" y="307567"/>
                    <a:pt x="3144007" y="307567"/>
                    <a:pt x="3144007" y="307567"/>
                  </a:cubicBezTo>
                  <a:cubicBezTo>
                    <a:pt x="3142138" y="306969"/>
                    <a:pt x="3140418" y="306370"/>
                    <a:pt x="3138698" y="305622"/>
                  </a:cubicBezTo>
                  <a:cubicBezTo>
                    <a:pt x="3134734" y="304277"/>
                    <a:pt x="3130846" y="302631"/>
                    <a:pt x="3126883" y="301136"/>
                  </a:cubicBezTo>
                  <a:close/>
                  <a:moveTo>
                    <a:pt x="1943983" y="301061"/>
                  </a:moveTo>
                  <a:cubicBezTo>
                    <a:pt x="1939421" y="321176"/>
                    <a:pt x="1937103" y="341814"/>
                    <a:pt x="1937103" y="362677"/>
                  </a:cubicBezTo>
                  <a:cubicBezTo>
                    <a:pt x="1937103" y="382194"/>
                    <a:pt x="1939122" y="401562"/>
                    <a:pt x="1943085" y="420480"/>
                  </a:cubicBezTo>
                  <a:cubicBezTo>
                    <a:pt x="1947124" y="421303"/>
                    <a:pt x="1951087" y="422200"/>
                    <a:pt x="1955125" y="422873"/>
                  </a:cubicBezTo>
                  <a:cubicBezTo>
                    <a:pt x="1959761" y="423621"/>
                    <a:pt x="1964397" y="424219"/>
                    <a:pt x="1969033" y="424743"/>
                  </a:cubicBezTo>
                  <a:cubicBezTo>
                    <a:pt x="1971276" y="424967"/>
                    <a:pt x="1973595" y="425191"/>
                    <a:pt x="1975838" y="425416"/>
                  </a:cubicBezTo>
                  <a:cubicBezTo>
                    <a:pt x="1977857" y="425565"/>
                    <a:pt x="1979951" y="425715"/>
                    <a:pt x="1981969" y="425864"/>
                  </a:cubicBezTo>
                  <a:cubicBezTo>
                    <a:pt x="1987353" y="426163"/>
                    <a:pt x="1992737" y="426388"/>
                    <a:pt x="1998121" y="426462"/>
                  </a:cubicBezTo>
                  <a:cubicBezTo>
                    <a:pt x="1999468" y="426538"/>
                    <a:pt x="2000739" y="426538"/>
                    <a:pt x="2002010" y="426538"/>
                  </a:cubicBezTo>
                  <a:cubicBezTo>
                    <a:pt x="2004777" y="426538"/>
                    <a:pt x="2007693" y="426462"/>
                    <a:pt x="2010609" y="426388"/>
                  </a:cubicBezTo>
                  <a:cubicBezTo>
                    <a:pt x="2015021" y="426239"/>
                    <a:pt x="2019433" y="426089"/>
                    <a:pt x="2023920" y="425715"/>
                  </a:cubicBezTo>
                  <a:cubicBezTo>
                    <a:pt x="2023995" y="425715"/>
                    <a:pt x="2023995" y="425715"/>
                    <a:pt x="2024069" y="425715"/>
                  </a:cubicBezTo>
                  <a:cubicBezTo>
                    <a:pt x="2025191" y="425640"/>
                    <a:pt x="2026313" y="425416"/>
                    <a:pt x="2027434" y="425341"/>
                  </a:cubicBezTo>
                  <a:cubicBezTo>
                    <a:pt x="2037454" y="424444"/>
                    <a:pt x="2047624" y="423023"/>
                    <a:pt x="2057495" y="421004"/>
                  </a:cubicBezTo>
                  <a:cubicBezTo>
                    <a:pt x="2059215" y="420705"/>
                    <a:pt x="2060934" y="420181"/>
                    <a:pt x="2062654" y="419807"/>
                  </a:cubicBezTo>
                  <a:cubicBezTo>
                    <a:pt x="2050615" y="388999"/>
                    <a:pt x="2043212" y="356247"/>
                    <a:pt x="2040819" y="323121"/>
                  </a:cubicBezTo>
                  <a:cubicBezTo>
                    <a:pt x="2039175" y="323046"/>
                    <a:pt x="2037454" y="322896"/>
                    <a:pt x="2035734" y="322747"/>
                  </a:cubicBezTo>
                  <a:cubicBezTo>
                    <a:pt x="2035660" y="322747"/>
                    <a:pt x="2035585" y="322747"/>
                    <a:pt x="2035510" y="322747"/>
                  </a:cubicBezTo>
                  <a:cubicBezTo>
                    <a:pt x="2013227" y="320802"/>
                    <a:pt x="1991093" y="316540"/>
                    <a:pt x="1969781" y="310184"/>
                  </a:cubicBezTo>
                  <a:cubicBezTo>
                    <a:pt x="1969706" y="310184"/>
                    <a:pt x="1969706" y="310184"/>
                    <a:pt x="1969706" y="310184"/>
                  </a:cubicBezTo>
                  <a:cubicBezTo>
                    <a:pt x="1969706" y="310184"/>
                    <a:pt x="1969631" y="310184"/>
                    <a:pt x="1969631" y="310184"/>
                  </a:cubicBezTo>
                  <a:cubicBezTo>
                    <a:pt x="1964546" y="308689"/>
                    <a:pt x="1959312" y="307043"/>
                    <a:pt x="1954227" y="305024"/>
                  </a:cubicBezTo>
                  <a:cubicBezTo>
                    <a:pt x="1950787" y="303828"/>
                    <a:pt x="1947423" y="302407"/>
                    <a:pt x="1943983" y="301061"/>
                  </a:cubicBezTo>
                  <a:close/>
                  <a:moveTo>
                    <a:pt x="3817450" y="192036"/>
                  </a:moveTo>
                  <a:cubicBezTo>
                    <a:pt x="3808103" y="204523"/>
                    <a:pt x="3797934" y="216413"/>
                    <a:pt x="3786867" y="227480"/>
                  </a:cubicBezTo>
                  <a:cubicBezTo>
                    <a:pt x="3766453" y="247745"/>
                    <a:pt x="3744020" y="265093"/>
                    <a:pt x="3719941" y="279152"/>
                  </a:cubicBezTo>
                  <a:cubicBezTo>
                    <a:pt x="3727045" y="306370"/>
                    <a:pt x="3730634" y="334487"/>
                    <a:pt x="3730634" y="362977"/>
                  </a:cubicBezTo>
                  <a:cubicBezTo>
                    <a:pt x="3730634" y="378007"/>
                    <a:pt x="3729587" y="392887"/>
                    <a:pt x="3727569" y="407618"/>
                  </a:cubicBezTo>
                  <a:cubicBezTo>
                    <a:pt x="3771388" y="401262"/>
                    <a:pt x="3816702" y="403581"/>
                    <a:pt x="3859400" y="414797"/>
                  </a:cubicBezTo>
                  <a:cubicBezTo>
                    <a:pt x="3873608" y="390495"/>
                    <a:pt x="3890956" y="368061"/>
                    <a:pt x="3911072" y="347947"/>
                  </a:cubicBezTo>
                  <a:cubicBezTo>
                    <a:pt x="3921466" y="337478"/>
                    <a:pt x="3932607" y="327756"/>
                    <a:pt x="3944347" y="318783"/>
                  </a:cubicBezTo>
                  <a:cubicBezTo>
                    <a:pt x="3942104" y="316765"/>
                    <a:pt x="3939786" y="314671"/>
                    <a:pt x="3937468" y="312427"/>
                  </a:cubicBezTo>
                  <a:cubicBezTo>
                    <a:pt x="3922213" y="297323"/>
                    <a:pt x="3904416" y="272497"/>
                    <a:pt x="3898882" y="235781"/>
                  </a:cubicBezTo>
                  <a:cubicBezTo>
                    <a:pt x="3862168" y="230247"/>
                    <a:pt x="3837342" y="212450"/>
                    <a:pt x="3822236" y="197196"/>
                  </a:cubicBezTo>
                  <a:cubicBezTo>
                    <a:pt x="3820516" y="195476"/>
                    <a:pt x="3819020" y="193756"/>
                    <a:pt x="3817450" y="192036"/>
                  </a:cubicBezTo>
                  <a:close/>
                  <a:moveTo>
                    <a:pt x="2634550" y="192036"/>
                  </a:moveTo>
                  <a:cubicBezTo>
                    <a:pt x="2625128" y="204523"/>
                    <a:pt x="2614959" y="216413"/>
                    <a:pt x="2603816" y="227480"/>
                  </a:cubicBezTo>
                  <a:cubicBezTo>
                    <a:pt x="2583627" y="247671"/>
                    <a:pt x="2561194" y="265019"/>
                    <a:pt x="2536966" y="279152"/>
                  </a:cubicBezTo>
                  <a:cubicBezTo>
                    <a:pt x="2544145" y="306445"/>
                    <a:pt x="2547734" y="334561"/>
                    <a:pt x="2547734" y="362977"/>
                  </a:cubicBezTo>
                  <a:cubicBezTo>
                    <a:pt x="2547734" y="378007"/>
                    <a:pt x="2546612" y="392887"/>
                    <a:pt x="2544668" y="407618"/>
                  </a:cubicBezTo>
                  <a:cubicBezTo>
                    <a:pt x="2588562" y="401262"/>
                    <a:pt x="2633803" y="403581"/>
                    <a:pt x="2676501" y="414797"/>
                  </a:cubicBezTo>
                  <a:cubicBezTo>
                    <a:pt x="2690708" y="390495"/>
                    <a:pt x="2708056" y="368061"/>
                    <a:pt x="2728171" y="347947"/>
                  </a:cubicBezTo>
                  <a:cubicBezTo>
                    <a:pt x="2738565" y="337478"/>
                    <a:pt x="2749707" y="327756"/>
                    <a:pt x="2761446" y="318783"/>
                  </a:cubicBezTo>
                  <a:cubicBezTo>
                    <a:pt x="2759204" y="316839"/>
                    <a:pt x="2756886" y="314671"/>
                    <a:pt x="2754567" y="312427"/>
                  </a:cubicBezTo>
                  <a:cubicBezTo>
                    <a:pt x="2739238" y="297247"/>
                    <a:pt x="2721442" y="272497"/>
                    <a:pt x="2715908" y="235781"/>
                  </a:cubicBezTo>
                  <a:cubicBezTo>
                    <a:pt x="2679267" y="230247"/>
                    <a:pt x="2654441" y="212450"/>
                    <a:pt x="2639336" y="197196"/>
                  </a:cubicBezTo>
                  <a:cubicBezTo>
                    <a:pt x="2637616" y="195476"/>
                    <a:pt x="2636046" y="193756"/>
                    <a:pt x="2634550" y="192036"/>
                  </a:cubicBezTo>
                  <a:close/>
                  <a:moveTo>
                    <a:pt x="6183250" y="191961"/>
                  </a:moveTo>
                  <a:cubicBezTo>
                    <a:pt x="6173829" y="204523"/>
                    <a:pt x="6163660" y="216413"/>
                    <a:pt x="6152592" y="227406"/>
                  </a:cubicBezTo>
                  <a:cubicBezTo>
                    <a:pt x="6132402" y="247595"/>
                    <a:pt x="6109969" y="264943"/>
                    <a:pt x="6085742" y="279077"/>
                  </a:cubicBezTo>
                  <a:cubicBezTo>
                    <a:pt x="6092920" y="306370"/>
                    <a:pt x="6096509" y="334487"/>
                    <a:pt x="6096509" y="362902"/>
                  </a:cubicBezTo>
                  <a:cubicBezTo>
                    <a:pt x="6096509" y="377932"/>
                    <a:pt x="6095388" y="392813"/>
                    <a:pt x="6093444" y="407544"/>
                  </a:cubicBezTo>
                  <a:cubicBezTo>
                    <a:pt x="6137264" y="401188"/>
                    <a:pt x="6182504" y="403506"/>
                    <a:pt x="6225276" y="414648"/>
                  </a:cubicBezTo>
                  <a:cubicBezTo>
                    <a:pt x="6239483" y="390345"/>
                    <a:pt x="6256832" y="367912"/>
                    <a:pt x="6277022" y="347797"/>
                  </a:cubicBezTo>
                  <a:cubicBezTo>
                    <a:pt x="6287416" y="337328"/>
                    <a:pt x="6298558" y="327682"/>
                    <a:pt x="6310223" y="318708"/>
                  </a:cubicBezTo>
                  <a:cubicBezTo>
                    <a:pt x="6307980" y="316765"/>
                    <a:pt x="6305661" y="314671"/>
                    <a:pt x="6303344" y="312353"/>
                  </a:cubicBezTo>
                  <a:cubicBezTo>
                    <a:pt x="6288014" y="297173"/>
                    <a:pt x="6270217" y="272347"/>
                    <a:pt x="6264758" y="235706"/>
                  </a:cubicBezTo>
                  <a:cubicBezTo>
                    <a:pt x="6235072" y="231294"/>
                    <a:pt x="6208900" y="218133"/>
                    <a:pt x="6188036" y="197121"/>
                  </a:cubicBezTo>
                  <a:cubicBezTo>
                    <a:pt x="6186317" y="195401"/>
                    <a:pt x="6184822" y="193681"/>
                    <a:pt x="6183250" y="191961"/>
                  </a:cubicBezTo>
                  <a:close/>
                  <a:moveTo>
                    <a:pt x="5000276" y="191961"/>
                  </a:moveTo>
                  <a:cubicBezTo>
                    <a:pt x="4990928" y="204449"/>
                    <a:pt x="4980759" y="216339"/>
                    <a:pt x="4969692" y="227406"/>
                  </a:cubicBezTo>
                  <a:cubicBezTo>
                    <a:pt x="4949502" y="247595"/>
                    <a:pt x="4927070" y="264943"/>
                    <a:pt x="4902842" y="279077"/>
                  </a:cubicBezTo>
                  <a:cubicBezTo>
                    <a:pt x="4910020" y="306370"/>
                    <a:pt x="4913610" y="334487"/>
                    <a:pt x="4913610" y="362902"/>
                  </a:cubicBezTo>
                  <a:cubicBezTo>
                    <a:pt x="4913610" y="377858"/>
                    <a:pt x="4912488" y="392738"/>
                    <a:pt x="4910468" y="407544"/>
                  </a:cubicBezTo>
                  <a:cubicBezTo>
                    <a:pt x="4954363" y="401188"/>
                    <a:pt x="4999603" y="403506"/>
                    <a:pt x="5042301" y="414722"/>
                  </a:cubicBezTo>
                  <a:cubicBezTo>
                    <a:pt x="5056508" y="390420"/>
                    <a:pt x="5073856" y="367987"/>
                    <a:pt x="5093972" y="347872"/>
                  </a:cubicBezTo>
                  <a:cubicBezTo>
                    <a:pt x="5104441" y="337328"/>
                    <a:pt x="5115582" y="327607"/>
                    <a:pt x="5127248" y="318708"/>
                  </a:cubicBezTo>
                  <a:cubicBezTo>
                    <a:pt x="5124930" y="316765"/>
                    <a:pt x="5122686" y="314671"/>
                    <a:pt x="5120368" y="312427"/>
                  </a:cubicBezTo>
                  <a:cubicBezTo>
                    <a:pt x="5105038" y="297323"/>
                    <a:pt x="5087242" y="272497"/>
                    <a:pt x="5081708" y="235781"/>
                  </a:cubicBezTo>
                  <a:cubicBezTo>
                    <a:pt x="5045068" y="230247"/>
                    <a:pt x="5020242" y="212450"/>
                    <a:pt x="5005062" y="197121"/>
                  </a:cubicBezTo>
                  <a:cubicBezTo>
                    <a:pt x="5003342" y="195401"/>
                    <a:pt x="5001846" y="193681"/>
                    <a:pt x="5000276" y="191961"/>
                  </a:cubicBezTo>
                  <a:close/>
                  <a:moveTo>
                    <a:pt x="1451575" y="191886"/>
                  </a:moveTo>
                  <a:cubicBezTo>
                    <a:pt x="1442228" y="204300"/>
                    <a:pt x="1432058" y="216189"/>
                    <a:pt x="1420917" y="227331"/>
                  </a:cubicBezTo>
                  <a:cubicBezTo>
                    <a:pt x="1400652" y="247521"/>
                    <a:pt x="1378219" y="264869"/>
                    <a:pt x="1353991" y="279002"/>
                  </a:cubicBezTo>
                  <a:cubicBezTo>
                    <a:pt x="1361170" y="306296"/>
                    <a:pt x="1364759" y="334412"/>
                    <a:pt x="1364759" y="362827"/>
                  </a:cubicBezTo>
                  <a:cubicBezTo>
                    <a:pt x="1364759" y="377783"/>
                    <a:pt x="1363712" y="392663"/>
                    <a:pt x="1361693" y="407469"/>
                  </a:cubicBezTo>
                  <a:cubicBezTo>
                    <a:pt x="1405512" y="401113"/>
                    <a:pt x="1450752" y="403431"/>
                    <a:pt x="1493450" y="414648"/>
                  </a:cubicBezTo>
                  <a:cubicBezTo>
                    <a:pt x="1507658" y="390345"/>
                    <a:pt x="1525006" y="367912"/>
                    <a:pt x="1545121" y="347797"/>
                  </a:cubicBezTo>
                  <a:cubicBezTo>
                    <a:pt x="1555590" y="337403"/>
                    <a:pt x="1566732" y="327682"/>
                    <a:pt x="1578472" y="318708"/>
                  </a:cubicBezTo>
                  <a:cubicBezTo>
                    <a:pt x="1576229" y="316765"/>
                    <a:pt x="1573910" y="314671"/>
                    <a:pt x="1571592" y="312427"/>
                  </a:cubicBezTo>
                  <a:cubicBezTo>
                    <a:pt x="1556263" y="297323"/>
                    <a:pt x="1538466" y="272497"/>
                    <a:pt x="1532933" y="235781"/>
                  </a:cubicBezTo>
                  <a:cubicBezTo>
                    <a:pt x="1496292" y="230247"/>
                    <a:pt x="1471466" y="212450"/>
                    <a:pt x="1456286" y="197046"/>
                  </a:cubicBezTo>
                  <a:cubicBezTo>
                    <a:pt x="1454641" y="195401"/>
                    <a:pt x="1453145" y="193606"/>
                    <a:pt x="1451575" y="191886"/>
                  </a:cubicBezTo>
                  <a:close/>
                  <a:moveTo>
                    <a:pt x="4162547" y="187175"/>
                  </a:moveTo>
                  <a:cubicBezTo>
                    <a:pt x="4159856" y="190465"/>
                    <a:pt x="4156939" y="193756"/>
                    <a:pt x="4153649" y="197121"/>
                  </a:cubicBezTo>
                  <a:cubicBezTo>
                    <a:pt x="4138543" y="212450"/>
                    <a:pt x="4113718" y="230322"/>
                    <a:pt x="4077002" y="235781"/>
                  </a:cubicBezTo>
                  <a:cubicBezTo>
                    <a:pt x="4071768" y="270403"/>
                    <a:pt x="4055018" y="297098"/>
                    <a:pt x="4034977" y="315717"/>
                  </a:cubicBezTo>
                  <a:cubicBezTo>
                    <a:pt x="4048213" y="325513"/>
                    <a:pt x="4060776" y="336131"/>
                    <a:pt x="4072441" y="347797"/>
                  </a:cubicBezTo>
                  <a:cubicBezTo>
                    <a:pt x="4092556" y="367912"/>
                    <a:pt x="4109904" y="390420"/>
                    <a:pt x="4124112" y="414722"/>
                  </a:cubicBezTo>
                  <a:cubicBezTo>
                    <a:pt x="4166735" y="403506"/>
                    <a:pt x="4212050" y="401188"/>
                    <a:pt x="4255794" y="407544"/>
                  </a:cubicBezTo>
                  <a:cubicBezTo>
                    <a:pt x="4255794" y="407395"/>
                    <a:pt x="4255720" y="407170"/>
                    <a:pt x="4255720" y="407020"/>
                  </a:cubicBezTo>
                  <a:cubicBezTo>
                    <a:pt x="4255720" y="406796"/>
                    <a:pt x="4255645" y="406646"/>
                    <a:pt x="4255645" y="406422"/>
                  </a:cubicBezTo>
                  <a:cubicBezTo>
                    <a:pt x="4255645" y="406347"/>
                    <a:pt x="4255645" y="406347"/>
                    <a:pt x="4255645" y="406347"/>
                  </a:cubicBezTo>
                  <a:cubicBezTo>
                    <a:pt x="4255645" y="406273"/>
                    <a:pt x="4255645" y="406198"/>
                    <a:pt x="4255645" y="406123"/>
                  </a:cubicBezTo>
                  <a:cubicBezTo>
                    <a:pt x="4253776" y="391766"/>
                    <a:pt x="4252804" y="377259"/>
                    <a:pt x="4252878" y="362827"/>
                  </a:cubicBezTo>
                  <a:cubicBezTo>
                    <a:pt x="4252878" y="334412"/>
                    <a:pt x="4256468" y="306296"/>
                    <a:pt x="4263646" y="279002"/>
                  </a:cubicBezTo>
                  <a:cubicBezTo>
                    <a:pt x="4239418" y="264869"/>
                    <a:pt x="4216985" y="247595"/>
                    <a:pt x="4196720" y="227331"/>
                  </a:cubicBezTo>
                  <a:cubicBezTo>
                    <a:pt x="4186476" y="217086"/>
                    <a:pt x="4176755" y="206019"/>
                    <a:pt x="4168006" y="194578"/>
                  </a:cubicBezTo>
                  <a:cubicBezTo>
                    <a:pt x="4166137" y="192260"/>
                    <a:pt x="4164342" y="189643"/>
                    <a:pt x="4162547" y="187175"/>
                  </a:cubicBezTo>
                  <a:close/>
                  <a:moveTo>
                    <a:pt x="1796672" y="187175"/>
                  </a:moveTo>
                  <a:cubicBezTo>
                    <a:pt x="1794054" y="190391"/>
                    <a:pt x="1791138" y="193756"/>
                    <a:pt x="1787848" y="197121"/>
                  </a:cubicBezTo>
                  <a:cubicBezTo>
                    <a:pt x="1766986" y="218208"/>
                    <a:pt x="1740739" y="231294"/>
                    <a:pt x="1711127" y="235781"/>
                  </a:cubicBezTo>
                  <a:cubicBezTo>
                    <a:pt x="1705817" y="270403"/>
                    <a:pt x="1689142" y="297023"/>
                    <a:pt x="1669027" y="315717"/>
                  </a:cubicBezTo>
                  <a:cubicBezTo>
                    <a:pt x="1682262" y="325513"/>
                    <a:pt x="1694825" y="336131"/>
                    <a:pt x="1706490" y="347797"/>
                  </a:cubicBezTo>
                  <a:cubicBezTo>
                    <a:pt x="1726755" y="367912"/>
                    <a:pt x="1744103" y="390420"/>
                    <a:pt x="1758236" y="414722"/>
                  </a:cubicBezTo>
                  <a:cubicBezTo>
                    <a:pt x="1800934" y="403506"/>
                    <a:pt x="1846174" y="401188"/>
                    <a:pt x="1889994" y="407544"/>
                  </a:cubicBezTo>
                  <a:cubicBezTo>
                    <a:pt x="1888049" y="392813"/>
                    <a:pt x="1886927" y="377858"/>
                    <a:pt x="1886927" y="362902"/>
                  </a:cubicBezTo>
                  <a:cubicBezTo>
                    <a:pt x="1886927" y="334412"/>
                    <a:pt x="1890517" y="306296"/>
                    <a:pt x="1897696" y="279077"/>
                  </a:cubicBezTo>
                  <a:cubicBezTo>
                    <a:pt x="1873468" y="265019"/>
                    <a:pt x="1851035" y="247671"/>
                    <a:pt x="1830770" y="227406"/>
                  </a:cubicBezTo>
                  <a:cubicBezTo>
                    <a:pt x="1818282" y="214918"/>
                    <a:pt x="1806991" y="201383"/>
                    <a:pt x="1796672" y="187175"/>
                  </a:cubicBezTo>
                  <a:close/>
                  <a:moveTo>
                    <a:pt x="5345522" y="187101"/>
                  </a:moveTo>
                  <a:cubicBezTo>
                    <a:pt x="5342830" y="190391"/>
                    <a:pt x="5339988" y="193756"/>
                    <a:pt x="5336624" y="197121"/>
                  </a:cubicBezTo>
                  <a:cubicBezTo>
                    <a:pt x="5321444" y="212450"/>
                    <a:pt x="5296618" y="230247"/>
                    <a:pt x="5259978" y="235781"/>
                  </a:cubicBezTo>
                  <a:cubicBezTo>
                    <a:pt x="5254668" y="270403"/>
                    <a:pt x="5237918" y="297023"/>
                    <a:pt x="5217878" y="315717"/>
                  </a:cubicBezTo>
                  <a:cubicBezTo>
                    <a:pt x="5231113" y="325513"/>
                    <a:pt x="5243676" y="336131"/>
                    <a:pt x="5255341" y="347797"/>
                  </a:cubicBezTo>
                  <a:cubicBezTo>
                    <a:pt x="5275456" y="367912"/>
                    <a:pt x="5292805" y="390420"/>
                    <a:pt x="5307012" y="414722"/>
                  </a:cubicBezTo>
                  <a:cubicBezTo>
                    <a:pt x="5349710" y="403506"/>
                    <a:pt x="5394950" y="401188"/>
                    <a:pt x="5438769" y="407544"/>
                  </a:cubicBezTo>
                  <a:cubicBezTo>
                    <a:pt x="5436825" y="392738"/>
                    <a:pt x="5435704" y="377858"/>
                    <a:pt x="5435779" y="362902"/>
                  </a:cubicBezTo>
                  <a:cubicBezTo>
                    <a:pt x="5435779" y="334412"/>
                    <a:pt x="5439368" y="306296"/>
                    <a:pt x="5446546" y="279077"/>
                  </a:cubicBezTo>
                  <a:cubicBezTo>
                    <a:pt x="5422319" y="265019"/>
                    <a:pt x="5399886" y="247671"/>
                    <a:pt x="5379621" y="227406"/>
                  </a:cubicBezTo>
                  <a:cubicBezTo>
                    <a:pt x="5367133" y="214918"/>
                    <a:pt x="5355842" y="201383"/>
                    <a:pt x="5345522" y="187101"/>
                  </a:cubicBezTo>
                  <a:close/>
                  <a:moveTo>
                    <a:pt x="613846" y="187101"/>
                  </a:moveTo>
                  <a:cubicBezTo>
                    <a:pt x="611154" y="190391"/>
                    <a:pt x="608238" y="193756"/>
                    <a:pt x="604873" y="197121"/>
                  </a:cubicBezTo>
                  <a:cubicBezTo>
                    <a:pt x="589768" y="212450"/>
                    <a:pt x="564942" y="230247"/>
                    <a:pt x="528301" y="235781"/>
                  </a:cubicBezTo>
                  <a:cubicBezTo>
                    <a:pt x="522992" y="270403"/>
                    <a:pt x="506317" y="297023"/>
                    <a:pt x="486202" y="315717"/>
                  </a:cubicBezTo>
                  <a:cubicBezTo>
                    <a:pt x="499437" y="325513"/>
                    <a:pt x="512000" y="336131"/>
                    <a:pt x="523665" y="347797"/>
                  </a:cubicBezTo>
                  <a:cubicBezTo>
                    <a:pt x="543855" y="367912"/>
                    <a:pt x="561128" y="390345"/>
                    <a:pt x="575411" y="414648"/>
                  </a:cubicBezTo>
                  <a:cubicBezTo>
                    <a:pt x="618109" y="403431"/>
                    <a:pt x="663349" y="401113"/>
                    <a:pt x="707168" y="407469"/>
                  </a:cubicBezTo>
                  <a:cubicBezTo>
                    <a:pt x="705149" y="392663"/>
                    <a:pt x="704102" y="377783"/>
                    <a:pt x="704102" y="362827"/>
                  </a:cubicBezTo>
                  <a:cubicBezTo>
                    <a:pt x="704102" y="334412"/>
                    <a:pt x="707692" y="306296"/>
                    <a:pt x="714870" y="279002"/>
                  </a:cubicBezTo>
                  <a:cubicBezTo>
                    <a:pt x="690642" y="264943"/>
                    <a:pt x="668209" y="247595"/>
                    <a:pt x="647944" y="227331"/>
                  </a:cubicBezTo>
                  <a:cubicBezTo>
                    <a:pt x="635457" y="214918"/>
                    <a:pt x="624166" y="201383"/>
                    <a:pt x="613846" y="187101"/>
                  </a:cubicBezTo>
                  <a:close/>
                  <a:moveTo>
                    <a:pt x="2979572" y="187026"/>
                  </a:moveTo>
                  <a:cubicBezTo>
                    <a:pt x="2976880" y="190316"/>
                    <a:pt x="2974038" y="193606"/>
                    <a:pt x="2970748" y="196971"/>
                  </a:cubicBezTo>
                  <a:cubicBezTo>
                    <a:pt x="2955644" y="212300"/>
                    <a:pt x="2930743" y="230098"/>
                    <a:pt x="2894102" y="235631"/>
                  </a:cubicBezTo>
                  <a:cubicBezTo>
                    <a:pt x="2888643" y="272272"/>
                    <a:pt x="2870771" y="297098"/>
                    <a:pt x="2855442" y="312278"/>
                  </a:cubicBezTo>
                  <a:cubicBezTo>
                    <a:pt x="2854320" y="313474"/>
                    <a:pt x="2853124" y="314521"/>
                    <a:pt x="2852002" y="315568"/>
                  </a:cubicBezTo>
                  <a:cubicBezTo>
                    <a:pt x="2865163" y="325289"/>
                    <a:pt x="2877725" y="335982"/>
                    <a:pt x="2889465" y="347647"/>
                  </a:cubicBezTo>
                  <a:cubicBezTo>
                    <a:pt x="2909656" y="367837"/>
                    <a:pt x="2927004" y="390345"/>
                    <a:pt x="2941211" y="414648"/>
                  </a:cubicBezTo>
                  <a:cubicBezTo>
                    <a:pt x="2983909" y="403431"/>
                    <a:pt x="3029074" y="401113"/>
                    <a:pt x="3072969" y="407469"/>
                  </a:cubicBezTo>
                  <a:cubicBezTo>
                    <a:pt x="3071024" y="392738"/>
                    <a:pt x="3069978" y="377858"/>
                    <a:pt x="3069978" y="362827"/>
                  </a:cubicBezTo>
                  <a:cubicBezTo>
                    <a:pt x="3069978" y="334262"/>
                    <a:pt x="3073567" y="306146"/>
                    <a:pt x="3080671" y="279002"/>
                  </a:cubicBezTo>
                  <a:cubicBezTo>
                    <a:pt x="3056966" y="265168"/>
                    <a:pt x="3034907" y="248269"/>
                    <a:pt x="3014942" y="228452"/>
                  </a:cubicBezTo>
                  <a:cubicBezTo>
                    <a:pt x="3014568" y="228078"/>
                    <a:pt x="3014119" y="227705"/>
                    <a:pt x="3013745" y="227331"/>
                  </a:cubicBezTo>
                  <a:cubicBezTo>
                    <a:pt x="3011502" y="225087"/>
                    <a:pt x="3009258" y="222695"/>
                    <a:pt x="3007090" y="220376"/>
                  </a:cubicBezTo>
                  <a:cubicBezTo>
                    <a:pt x="3006716" y="220077"/>
                    <a:pt x="3006417" y="219778"/>
                    <a:pt x="3006118" y="219330"/>
                  </a:cubicBezTo>
                  <a:cubicBezTo>
                    <a:pt x="3005968" y="219255"/>
                    <a:pt x="3005894" y="219105"/>
                    <a:pt x="3005818" y="219031"/>
                  </a:cubicBezTo>
                  <a:cubicBezTo>
                    <a:pt x="2996472" y="209010"/>
                    <a:pt x="2987723" y="198242"/>
                    <a:pt x="2979572" y="187026"/>
                  </a:cubicBezTo>
                  <a:close/>
                  <a:moveTo>
                    <a:pt x="2003431" y="182090"/>
                  </a:moveTo>
                  <a:cubicBezTo>
                    <a:pt x="1985260" y="203626"/>
                    <a:pt x="1970230" y="227779"/>
                    <a:pt x="1959312" y="253577"/>
                  </a:cubicBezTo>
                  <a:cubicBezTo>
                    <a:pt x="1963126" y="255148"/>
                    <a:pt x="1966865" y="256568"/>
                    <a:pt x="1970603" y="257915"/>
                  </a:cubicBezTo>
                  <a:cubicBezTo>
                    <a:pt x="1974941" y="259410"/>
                    <a:pt x="1979277" y="260831"/>
                    <a:pt x="1983615" y="262102"/>
                  </a:cubicBezTo>
                  <a:cubicBezTo>
                    <a:pt x="1983689" y="262102"/>
                    <a:pt x="1983839" y="262177"/>
                    <a:pt x="1983914" y="262177"/>
                  </a:cubicBezTo>
                  <a:cubicBezTo>
                    <a:pt x="2002160" y="267635"/>
                    <a:pt x="2021003" y="271225"/>
                    <a:pt x="2039922" y="272870"/>
                  </a:cubicBezTo>
                  <a:cubicBezTo>
                    <a:pt x="2040296" y="272870"/>
                    <a:pt x="2040745" y="272945"/>
                    <a:pt x="2041118" y="272945"/>
                  </a:cubicBezTo>
                  <a:cubicBezTo>
                    <a:pt x="2042614" y="253653"/>
                    <a:pt x="2045755" y="234510"/>
                    <a:pt x="2050690" y="215666"/>
                  </a:cubicBezTo>
                  <a:cubicBezTo>
                    <a:pt x="2033940" y="205870"/>
                    <a:pt x="2018162" y="194578"/>
                    <a:pt x="2003431" y="182090"/>
                  </a:cubicBezTo>
                  <a:close/>
                  <a:moveTo>
                    <a:pt x="5980006" y="182016"/>
                  </a:moveTo>
                  <a:cubicBezTo>
                    <a:pt x="5965202" y="194578"/>
                    <a:pt x="5949498" y="205870"/>
                    <a:pt x="5932748" y="215740"/>
                  </a:cubicBezTo>
                  <a:cubicBezTo>
                    <a:pt x="5936562" y="230172"/>
                    <a:pt x="5939328" y="244979"/>
                    <a:pt x="5941122" y="259709"/>
                  </a:cubicBezTo>
                  <a:cubicBezTo>
                    <a:pt x="5941646" y="264121"/>
                    <a:pt x="5942094" y="268533"/>
                    <a:pt x="5942469" y="272870"/>
                  </a:cubicBezTo>
                  <a:cubicBezTo>
                    <a:pt x="5970584" y="270477"/>
                    <a:pt x="5998252" y="263972"/>
                    <a:pt x="6024126" y="253503"/>
                  </a:cubicBezTo>
                  <a:cubicBezTo>
                    <a:pt x="6013208" y="227705"/>
                    <a:pt x="5998178" y="203552"/>
                    <a:pt x="5980006" y="182016"/>
                  </a:cubicBezTo>
                  <a:close/>
                  <a:moveTo>
                    <a:pt x="5552281" y="182016"/>
                  </a:moveTo>
                  <a:cubicBezTo>
                    <a:pt x="5548692" y="186278"/>
                    <a:pt x="5545177" y="190615"/>
                    <a:pt x="5541738" y="195102"/>
                  </a:cubicBezTo>
                  <a:cubicBezTo>
                    <a:pt x="5538522" y="199364"/>
                    <a:pt x="5535382" y="203851"/>
                    <a:pt x="5532390" y="208487"/>
                  </a:cubicBezTo>
                  <a:cubicBezTo>
                    <a:pt x="5522968" y="222695"/>
                    <a:pt x="5514818" y="237800"/>
                    <a:pt x="5508163" y="253577"/>
                  </a:cubicBezTo>
                  <a:cubicBezTo>
                    <a:pt x="5512126" y="255148"/>
                    <a:pt x="5516164" y="256718"/>
                    <a:pt x="5520202" y="258139"/>
                  </a:cubicBezTo>
                  <a:cubicBezTo>
                    <a:pt x="5521846" y="258737"/>
                    <a:pt x="5523417" y="259260"/>
                    <a:pt x="5525062" y="259784"/>
                  </a:cubicBezTo>
                  <a:cubicBezTo>
                    <a:pt x="5545926" y="266664"/>
                    <a:pt x="5567162" y="271000"/>
                    <a:pt x="5588624" y="272870"/>
                  </a:cubicBezTo>
                  <a:cubicBezTo>
                    <a:pt x="5588997" y="272945"/>
                    <a:pt x="5589446" y="272945"/>
                    <a:pt x="5589819" y="272945"/>
                  </a:cubicBezTo>
                  <a:cubicBezTo>
                    <a:pt x="5591390" y="253577"/>
                    <a:pt x="5594530" y="234434"/>
                    <a:pt x="5599466" y="215666"/>
                  </a:cubicBezTo>
                  <a:cubicBezTo>
                    <a:pt x="5582716" y="205870"/>
                    <a:pt x="5567012" y="194504"/>
                    <a:pt x="5552281" y="182016"/>
                  </a:cubicBezTo>
                  <a:close/>
                  <a:moveTo>
                    <a:pt x="4797032" y="182016"/>
                  </a:moveTo>
                  <a:cubicBezTo>
                    <a:pt x="4782300" y="194578"/>
                    <a:pt x="4766597" y="205870"/>
                    <a:pt x="4749772" y="215666"/>
                  </a:cubicBezTo>
                  <a:cubicBezTo>
                    <a:pt x="4754708" y="234360"/>
                    <a:pt x="4757848" y="253503"/>
                    <a:pt x="4759418" y="272870"/>
                  </a:cubicBezTo>
                  <a:cubicBezTo>
                    <a:pt x="4787610" y="270477"/>
                    <a:pt x="4815278" y="263972"/>
                    <a:pt x="4841225" y="253503"/>
                  </a:cubicBezTo>
                  <a:cubicBezTo>
                    <a:pt x="4830232" y="227705"/>
                    <a:pt x="4815278" y="203552"/>
                    <a:pt x="4797032" y="182016"/>
                  </a:cubicBezTo>
                  <a:close/>
                  <a:moveTo>
                    <a:pt x="4369306" y="182016"/>
                  </a:moveTo>
                  <a:cubicBezTo>
                    <a:pt x="4351135" y="203552"/>
                    <a:pt x="4336180" y="227705"/>
                    <a:pt x="4325187" y="253503"/>
                  </a:cubicBezTo>
                  <a:cubicBezTo>
                    <a:pt x="4329226" y="255148"/>
                    <a:pt x="4333264" y="256644"/>
                    <a:pt x="4337302" y="258064"/>
                  </a:cubicBezTo>
                  <a:cubicBezTo>
                    <a:pt x="4338797" y="258588"/>
                    <a:pt x="4340517" y="259186"/>
                    <a:pt x="4342162" y="259709"/>
                  </a:cubicBezTo>
                  <a:cubicBezTo>
                    <a:pt x="4363025" y="266589"/>
                    <a:pt x="4384262" y="270926"/>
                    <a:pt x="4405723" y="272796"/>
                  </a:cubicBezTo>
                  <a:cubicBezTo>
                    <a:pt x="4406171" y="272870"/>
                    <a:pt x="4406544" y="272870"/>
                    <a:pt x="4406994" y="272870"/>
                  </a:cubicBezTo>
                  <a:cubicBezTo>
                    <a:pt x="4408564" y="253577"/>
                    <a:pt x="4411630" y="234434"/>
                    <a:pt x="4416566" y="215666"/>
                  </a:cubicBezTo>
                  <a:cubicBezTo>
                    <a:pt x="4399815" y="205870"/>
                    <a:pt x="4384037" y="194578"/>
                    <a:pt x="4369306" y="182016"/>
                  </a:cubicBezTo>
                  <a:close/>
                  <a:moveTo>
                    <a:pt x="3614132" y="182016"/>
                  </a:moveTo>
                  <a:cubicBezTo>
                    <a:pt x="3599400" y="194578"/>
                    <a:pt x="3583697" y="205870"/>
                    <a:pt x="3566946" y="215666"/>
                  </a:cubicBezTo>
                  <a:cubicBezTo>
                    <a:pt x="3571882" y="234360"/>
                    <a:pt x="3575022" y="253503"/>
                    <a:pt x="3576518" y="272870"/>
                  </a:cubicBezTo>
                  <a:cubicBezTo>
                    <a:pt x="3604710" y="270477"/>
                    <a:pt x="3632377" y="263972"/>
                    <a:pt x="3658324" y="253503"/>
                  </a:cubicBezTo>
                  <a:cubicBezTo>
                    <a:pt x="3647332" y="227705"/>
                    <a:pt x="3632377" y="203552"/>
                    <a:pt x="3614132" y="182016"/>
                  </a:cubicBezTo>
                  <a:close/>
                  <a:moveTo>
                    <a:pt x="3186406" y="182016"/>
                  </a:moveTo>
                  <a:cubicBezTo>
                    <a:pt x="3182816" y="186203"/>
                    <a:pt x="3179302" y="190541"/>
                    <a:pt x="3175788" y="195102"/>
                  </a:cubicBezTo>
                  <a:cubicBezTo>
                    <a:pt x="3164570" y="210057"/>
                    <a:pt x="3154700" y="226508"/>
                    <a:pt x="3146475" y="244006"/>
                  </a:cubicBezTo>
                  <a:cubicBezTo>
                    <a:pt x="3146475" y="244006"/>
                    <a:pt x="3146400" y="244081"/>
                    <a:pt x="3146400" y="244156"/>
                  </a:cubicBezTo>
                  <a:cubicBezTo>
                    <a:pt x="3144904" y="247222"/>
                    <a:pt x="3143558" y="250362"/>
                    <a:pt x="3142212" y="253503"/>
                  </a:cubicBezTo>
                  <a:cubicBezTo>
                    <a:pt x="3146624" y="255297"/>
                    <a:pt x="3151111" y="256943"/>
                    <a:pt x="3155523" y="258438"/>
                  </a:cubicBezTo>
                  <a:cubicBezTo>
                    <a:pt x="3155971" y="258588"/>
                    <a:pt x="3156420" y="258737"/>
                    <a:pt x="3156794" y="258887"/>
                  </a:cubicBezTo>
                  <a:cubicBezTo>
                    <a:pt x="3157616" y="259186"/>
                    <a:pt x="3158439" y="259485"/>
                    <a:pt x="3159261" y="259709"/>
                  </a:cubicBezTo>
                  <a:cubicBezTo>
                    <a:pt x="3159486" y="259784"/>
                    <a:pt x="3159636" y="259859"/>
                    <a:pt x="3159710" y="259859"/>
                  </a:cubicBezTo>
                  <a:cubicBezTo>
                    <a:pt x="3180124" y="266589"/>
                    <a:pt x="3201361" y="270926"/>
                    <a:pt x="3222822" y="272796"/>
                  </a:cubicBezTo>
                  <a:cubicBezTo>
                    <a:pt x="3223196" y="272796"/>
                    <a:pt x="3223645" y="272870"/>
                    <a:pt x="3224019" y="272870"/>
                  </a:cubicBezTo>
                  <a:cubicBezTo>
                    <a:pt x="3225589" y="253653"/>
                    <a:pt x="3228730" y="234510"/>
                    <a:pt x="3233665" y="215666"/>
                  </a:cubicBezTo>
                  <a:cubicBezTo>
                    <a:pt x="3216840" y="205870"/>
                    <a:pt x="3201136" y="194578"/>
                    <a:pt x="3186406" y="182016"/>
                  </a:cubicBezTo>
                  <a:close/>
                  <a:moveTo>
                    <a:pt x="2431231" y="182016"/>
                  </a:moveTo>
                  <a:cubicBezTo>
                    <a:pt x="2416500" y="194578"/>
                    <a:pt x="2400722" y="205870"/>
                    <a:pt x="2383971" y="215666"/>
                  </a:cubicBezTo>
                  <a:cubicBezTo>
                    <a:pt x="2388833" y="234360"/>
                    <a:pt x="2391973" y="253503"/>
                    <a:pt x="2393543" y="272870"/>
                  </a:cubicBezTo>
                  <a:cubicBezTo>
                    <a:pt x="2421809" y="270477"/>
                    <a:pt x="2449402" y="263972"/>
                    <a:pt x="2475350" y="253503"/>
                  </a:cubicBezTo>
                  <a:cubicBezTo>
                    <a:pt x="2464357" y="227705"/>
                    <a:pt x="2449402" y="203552"/>
                    <a:pt x="2431231" y="182016"/>
                  </a:cubicBezTo>
                  <a:close/>
                  <a:moveTo>
                    <a:pt x="1248330" y="182016"/>
                  </a:moveTo>
                  <a:cubicBezTo>
                    <a:pt x="1233525" y="194578"/>
                    <a:pt x="1217822" y="205870"/>
                    <a:pt x="1200996" y="215666"/>
                  </a:cubicBezTo>
                  <a:cubicBezTo>
                    <a:pt x="1205932" y="234360"/>
                    <a:pt x="1209072" y="253503"/>
                    <a:pt x="1210643" y="272870"/>
                  </a:cubicBezTo>
                  <a:cubicBezTo>
                    <a:pt x="1238834" y="270477"/>
                    <a:pt x="1266501" y="263972"/>
                    <a:pt x="1292449" y="253503"/>
                  </a:cubicBezTo>
                  <a:cubicBezTo>
                    <a:pt x="1281532" y="227705"/>
                    <a:pt x="1266501" y="203552"/>
                    <a:pt x="1248330" y="182016"/>
                  </a:cubicBezTo>
                  <a:close/>
                  <a:moveTo>
                    <a:pt x="820456" y="182016"/>
                  </a:moveTo>
                  <a:cubicBezTo>
                    <a:pt x="802210" y="203552"/>
                    <a:pt x="787254" y="227705"/>
                    <a:pt x="776337" y="253503"/>
                  </a:cubicBezTo>
                  <a:cubicBezTo>
                    <a:pt x="780300" y="255148"/>
                    <a:pt x="784263" y="256644"/>
                    <a:pt x="788302" y="258064"/>
                  </a:cubicBezTo>
                  <a:cubicBezTo>
                    <a:pt x="790021" y="258588"/>
                    <a:pt x="791667" y="259186"/>
                    <a:pt x="793311" y="259709"/>
                  </a:cubicBezTo>
                  <a:cubicBezTo>
                    <a:pt x="814174" y="266589"/>
                    <a:pt x="835411" y="270926"/>
                    <a:pt x="856872" y="272796"/>
                  </a:cubicBezTo>
                  <a:cubicBezTo>
                    <a:pt x="857320" y="272870"/>
                    <a:pt x="857695" y="272870"/>
                    <a:pt x="858143" y="272870"/>
                  </a:cubicBezTo>
                  <a:cubicBezTo>
                    <a:pt x="859713" y="253577"/>
                    <a:pt x="862854" y="234434"/>
                    <a:pt x="867789" y="215666"/>
                  </a:cubicBezTo>
                  <a:cubicBezTo>
                    <a:pt x="851039" y="205870"/>
                    <a:pt x="835336" y="194578"/>
                    <a:pt x="820456" y="182016"/>
                  </a:cubicBezTo>
                  <a:close/>
                  <a:moveTo>
                    <a:pt x="3097346" y="62896"/>
                  </a:moveTo>
                  <a:cubicBezTo>
                    <a:pt x="3095926" y="63793"/>
                    <a:pt x="3094430" y="64690"/>
                    <a:pt x="3093009" y="65662"/>
                  </a:cubicBezTo>
                  <a:cubicBezTo>
                    <a:pt x="3086802" y="69701"/>
                    <a:pt x="3080746" y="74112"/>
                    <a:pt x="3074764" y="78749"/>
                  </a:cubicBezTo>
                  <a:cubicBezTo>
                    <a:pt x="3071847" y="81067"/>
                    <a:pt x="3068930" y="83460"/>
                    <a:pt x="3066089" y="85927"/>
                  </a:cubicBezTo>
                  <a:lnTo>
                    <a:pt x="3066089" y="85853"/>
                  </a:lnTo>
                  <a:cubicBezTo>
                    <a:pt x="3066089" y="85927"/>
                    <a:pt x="3066015" y="85927"/>
                    <a:pt x="3066015" y="85927"/>
                  </a:cubicBezTo>
                  <a:cubicBezTo>
                    <a:pt x="3063098" y="88469"/>
                    <a:pt x="3060182" y="91087"/>
                    <a:pt x="3057265" y="93704"/>
                  </a:cubicBezTo>
                  <a:cubicBezTo>
                    <a:pt x="3057190" y="93853"/>
                    <a:pt x="3057042" y="93929"/>
                    <a:pt x="3056966" y="94003"/>
                  </a:cubicBezTo>
                  <a:cubicBezTo>
                    <a:pt x="3054350" y="96545"/>
                    <a:pt x="3051806" y="98938"/>
                    <a:pt x="3049414" y="101406"/>
                  </a:cubicBezTo>
                  <a:cubicBezTo>
                    <a:pt x="3047021" y="103874"/>
                    <a:pt x="3044852" y="106042"/>
                    <a:pt x="3042684" y="108286"/>
                  </a:cubicBezTo>
                  <a:cubicBezTo>
                    <a:pt x="3031318" y="120399"/>
                    <a:pt x="3021223" y="133336"/>
                    <a:pt x="3012399" y="146795"/>
                  </a:cubicBezTo>
                  <a:cubicBezTo>
                    <a:pt x="3021298" y="160480"/>
                    <a:pt x="3031467" y="173342"/>
                    <a:pt x="3042609" y="185231"/>
                  </a:cubicBezTo>
                  <a:cubicBezTo>
                    <a:pt x="3044778" y="187474"/>
                    <a:pt x="3046946" y="189718"/>
                    <a:pt x="3049115" y="191886"/>
                  </a:cubicBezTo>
                  <a:cubicBezTo>
                    <a:pt x="3049115" y="191886"/>
                    <a:pt x="3049189" y="191961"/>
                    <a:pt x="3049189" y="191961"/>
                  </a:cubicBezTo>
                  <a:cubicBezTo>
                    <a:pt x="3064070" y="206767"/>
                    <a:pt x="3080297" y="219629"/>
                    <a:pt x="3097570" y="230546"/>
                  </a:cubicBezTo>
                  <a:cubicBezTo>
                    <a:pt x="3098767" y="227929"/>
                    <a:pt x="3099888" y="225237"/>
                    <a:pt x="3101085" y="222695"/>
                  </a:cubicBezTo>
                  <a:cubicBezTo>
                    <a:pt x="3110506" y="202505"/>
                    <a:pt x="3122172" y="183063"/>
                    <a:pt x="3135706" y="165041"/>
                  </a:cubicBezTo>
                  <a:cubicBezTo>
                    <a:pt x="3138399" y="161377"/>
                    <a:pt x="3141240" y="157863"/>
                    <a:pt x="3144007" y="154423"/>
                  </a:cubicBezTo>
                  <a:cubicBezTo>
                    <a:pt x="3144830" y="153376"/>
                    <a:pt x="3145727" y="152329"/>
                    <a:pt x="3146550" y="151357"/>
                  </a:cubicBezTo>
                  <a:cubicBezTo>
                    <a:pt x="3147820" y="149862"/>
                    <a:pt x="3149167" y="148216"/>
                    <a:pt x="3150438" y="146721"/>
                  </a:cubicBezTo>
                  <a:cubicBezTo>
                    <a:pt x="3149167" y="145151"/>
                    <a:pt x="3147820" y="143581"/>
                    <a:pt x="3146550" y="142010"/>
                  </a:cubicBezTo>
                  <a:cubicBezTo>
                    <a:pt x="3145727" y="140963"/>
                    <a:pt x="3144904" y="139991"/>
                    <a:pt x="3144082" y="139019"/>
                  </a:cubicBezTo>
                  <a:cubicBezTo>
                    <a:pt x="3141315" y="135579"/>
                    <a:pt x="3138548" y="132065"/>
                    <a:pt x="3135782" y="128401"/>
                  </a:cubicBezTo>
                  <a:cubicBezTo>
                    <a:pt x="3122247" y="110304"/>
                    <a:pt x="3110582" y="90938"/>
                    <a:pt x="3100860" y="70673"/>
                  </a:cubicBezTo>
                  <a:cubicBezTo>
                    <a:pt x="3099738" y="68130"/>
                    <a:pt x="3098542" y="65513"/>
                    <a:pt x="3097346" y="62896"/>
                  </a:cubicBezTo>
                  <a:close/>
                  <a:moveTo>
                    <a:pt x="6068916" y="62821"/>
                  </a:moveTo>
                  <a:cubicBezTo>
                    <a:pt x="6055606" y="93106"/>
                    <a:pt x="6037660" y="121446"/>
                    <a:pt x="6015900" y="146646"/>
                  </a:cubicBezTo>
                  <a:cubicBezTo>
                    <a:pt x="6037660" y="171846"/>
                    <a:pt x="6055532" y="200187"/>
                    <a:pt x="6068842" y="230471"/>
                  </a:cubicBezTo>
                  <a:cubicBezTo>
                    <a:pt x="6086190" y="219479"/>
                    <a:pt x="6102417" y="206693"/>
                    <a:pt x="6117223" y="191886"/>
                  </a:cubicBezTo>
                  <a:cubicBezTo>
                    <a:pt x="6130906" y="178202"/>
                    <a:pt x="6143246" y="163023"/>
                    <a:pt x="6153938" y="146646"/>
                  </a:cubicBezTo>
                  <a:cubicBezTo>
                    <a:pt x="6143246" y="130344"/>
                    <a:pt x="6130982" y="115240"/>
                    <a:pt x="6117223" y="101555"/>
                  </a:cubicBezTo>
                  <a:cubicBezTo>
                    <a:pt x="6117148" y="101481"/>
                    <a:pt x="6117148" y="101481"/>
                    <a:pt x="6117073" y="101406"/>
                  </a:cubicBezTo>
                  <a:cubicBezTo>
                    <a:pt x="6111914" y="96246"/>
                    <a:pt x="6106455" y="91237"/>
                    <a:pt x="6100323" y="86002"/>
                  </a:cubicBezTo>
                  <a:cubicBezTo>
                    <a:pt x="6091425" y="78450"/>
                    <a:pt x="6082376" y="71645"/>
                    <a:pt x="6073404" y="65662"/>
                  </a:cubicBezTo>
                  <a:cubicBezTo>
                    <a:pt x="6072880" y="65289"/>
                    <a:pt x="6072282" y="64990"/>
                    <a:pt x="6071758" y="64616"/>
                  </a:cubicBezTo>
                  <a:cubicBezTo>
                    <a:pt x="6070861" y="64018"/>
                    <a:pt x="6069890" y="63420"/>
                    <a:pt x="6068916" y="62821"/>
                  </a:cubicBezTo>
                  <a:close/>
                  <a:moveTo>
                    <a:pt x="4885792" y="62821"/>
                  </a:moveTo>
                  <a:cubicBezTo>
                    <a:pt x="4872482" y="93106"/>
                    <a:pt x="4854610" y="121521"/>
                    <a:pt x="4832774" y="146646"/>
                  </a:cubicBezTo>
                  <a:cubicBezTo>
                    <a:pt x="4854610" y="171771"/>
                    <a:pt x="4872482" y="200187"/>
                    <a:pt x="4885792" y="230471"/>
                  </a:cubicBezTo>
                  <a:cubicBezTo>
                    <a:pt x="4903140" y="219479"/>
                    <a:pt x="4919367" y="206693"/>
                    <a:pt x="4934172" y="191886"/>
                  </a:cubicBezTo>
                  <a:cubicBezTo>
                    <a:pt x="4948006" y="178053"/>
                    <a:pt x="4960270" y="162873"/>
                    <a:pt x="4970888" y="146646"/>
                  </a:cubicBezTo>
                  <a:cubicBezTo>
                    <a:pt x="4960345" y="130494"/>
                    <a:pt x="4948006" y="115314"/>
                    <a:pt x="4934172" y="101481"/>
                  </a:cubicBezTo>
                  <a:cubicBezTo>
                    <a:pt x="4928565" y="95798"/>
                    <a:pt x="4923031" y="90713"/>
                    <a:pt x="4917348" y="85927"/>
                  </a:cubicBezTo>
                  <a:cubicBezTo>
                    <a:pt x="4908449" y="78375"/>
                    <a:pt x="4899476" y="71570"/>
                    <a:pt x="4890279" y="65662"/>
                  </a:cubicBezTo>
                  <a:cubicBezTo>
                    <a:pt x="4888858" y="64690"/>
                    <a:pt x="4887288" y="63793"/>
                    <a:pt x="4885792" y="62821"/>
                  </a:cubicBezTo>
                  <a:close/>
                  <a:moveTo>
                    <a:pt x="4280396" y="62821"/>
                  </a:moveTo>
                  <a:cubicBezTo>
                    <a:pt x="4280246" y="62970"/>
                    <a:pt x="4280097" y="63045"/>
                    <a:pt x="4279947" y="63120"/>
                  </a:cubicBezTo>
                  <a:cubicBezTo>
                    <a:pt x="4278602" y="64018"/>
                    <a:pt x="4277180" y="64840"/>
                    <a:pt x="4275835" y="65737"/>
                  </a:cubicBezTo>
                  <a:cubicBezTo>
                    <a:pt x="4270152" y="69402"/>
                    <a:pt x="4264244" y="73664"/>
                    <a:pt x="4257664" y="78749"/>
                  </a:cubicBezTo>
                  <a:cubicBezTo>
                    <a:pt x="4251981" y="83235"/>
                    <a:pt x="4246148" y="88245"/>
                    <a:pt x="4240316" y="93554"/>
                  </a:cubicBezTo>
                  <a:cubicBezTo>
                    <a:pt x="4240241" y="93630"/>
                    <a:pt x="4240241" y="93630"/>
                    <a:pt x="4240166" y="93704"/>
                  </a:cubicBezTo>
                  <a:cubicBezTo>
                    <a:pt x="4237549" y="96172"/>
                    <a:pt x="4234856" y="98864"/>
                    <a:pt x="4232090" y="101555"/>
                  </a:cubicBezTo>
                  <a:cubicBezTo>
                    <a:pt x="4232015" y="101705"/>
                    <a:pt x="4231940" y="101780"/>
                    <a:pt x="4231866" y="101855"/>
                  </a:cubicBezTo>
                  <a:cubicBezTo>
                    <a:pt x="4230145" y="103500"/>
                    <a:pt x="4228500" y="105145"/>
                    <a:pt x="4226930" y="106865"/>
                  </a:cubicBezTo>
                  <a:cubicBezTo>
                    <a:pt x="4226556" y="107313"/>
                    <a:pt x="4226108" y="107688"/>
                    <a:pt x="4225734" y="108136"/>
                  </a:cubicBezTo>
                  <a:cubicBezTo>
                    <a:pt x="4225734" y="108210"/>
                    <a:pt x="4225660" y="108286"/>
                    <a:pt x="4225584" y="108360"/>
                  </a:cubicBezTo>
                  <a:cubicBezTo>
                    <a:pt x="4225510" y="108510"/>
                    <a:pt x="4225435" y="108585"/>
                    <a:pt x="4225360" y="108660"/>
                  </a:cubicBezTo>
                  <a:cubicBezTo>
                    <a:pt x="4223416" y="110679"/>
                    <a:pt x="4221546" y="112772"/>
                    <a:pt x="4219602" y="114941"/>
                  </a:cubicBezTo>
                  <a:cubicBezTo>
                    <a:pt x="4219452" y="115090"/>
                    <a:pt x="4219304" y="115314"/>
                    <a:pt x="4219154" y="115464"/>
                  </a:cubicBezTo>
                  <a:cubicBezTo>
                    <a:pt x="4217658" y="117109"/>
                    <a:pt x="4216312" y="118755"/>
                    <a:pt x="4214892" y="120399"/>
                  </a:cubicBezTo>
                  <a:lnTo>
                    <a:pt x="4213545" y="121969"/>
                  </a:lnTo>
                  <a:cubicBezTo>
                    <a:pt x="4213545" y="122045"/>
                    <a:pt x="4213470" y="122119"/>
                    <a:pt x="4213396" y="122194"/>
                  </a:cubicBezTo>
                  <a:cubicBezTo>
                    <a:pt x="4211526" y="124587"/>
                    <a:pt x="4209582" y="126980"/>
                    <a:pt x="4207712" y="129373"/>
                  </a:cubicBezTo>
                  <a:cubicBezTo>
                    <a:pt x="4207338" y="129746"/>
                    <a:pt x="4207040" y="130270"/>
                    <a:pt x="4206741" y="130644"/>
                  </a:cubicBezTo>
                  <a:cubicBezTo>
                    <a:pt x="4204872" y="133036"/>
                    <a:pt x="4203076" y="135505"/>
                    <a:pt x="4201282" y="138047"/>
                  </a:cubicBezTo>
                  <a:cubicBezTo>
                    <a:pt x="4199860" y="140066"/>
                    <a:pt x="4198440" y="142160"/>
                    <a:pt x="4197020" y="144253"/>
                  </a:cubicBezTo>
                  <a:cubicBezTo>
                    <a:pt x="4196496" y="145001"/>
                    <a:pt x="4195973" y="145824"/>
                    <a:pt x="4195450" y="146646"/>
                  </a:cubicBezTo>
                  <a:cubicBezTo>
                    <a:pt x="4196048" y="147469"/>
                    <a:pt x="4196570" y="148291"/>
                    <a:pt x="4197094" y="149114"/>
                  </a:cubicBezTo>
                  <a:cubicBezTo>
                    <a:pt x="4198440" y="151133"/>
                    <a:pt x="4199860" y="153227"/>
                    <a:pt x="4201282" y="155246"/>
                  </a:cubicBezTo>
                  <a:cubicBezTo>
                    <a:pt x="4202702" y="157190"/>
                    <a:pt x="4204048" y="159059"/>
                    <a:pt x="4205469" y="160929"/>
                  </a:cubicBezTo>
                  <a:cubicBezTo>
                    <a:pt x="4206217" y="161901"/>
                    <a:pt x="4206964" y="163023"/>
                    <a:pt x="4207712" y="163995"/>
                  </a:cubicBezTo>
                  <a:cubicBezTo>
                    <a:pt x="4211452" y="168930"/>
                    <a:pt x="4215415" y="173715"/>
                    <a:pt x="4219452" y="178352"/>
                  </a:cubicBezTo>
                  <a:cubicBezTo>
                    <a:pt x="4223566" y="182988"/>
                    <a:pt x="4227828" y="187550"/>
                    <a:pt x="4232164" y="191886"/>
                  </a:cubicBezTo>
                  <a:cubicBezTo>
                    <a:pt x="4246970" y="206693"/>
                    <a:pt x="4263272" y="219554"/>
                    <a:pt x="4280546" y="230471"/>
                  </a:cubicBezTo>
                  <a:cubicBezTo>
                    <a:pt x="4293856" y="200187"/>
                    <a:pt x="4311728" y="171771"/>
                    <a:pt x="4333488" y="146646"/>
                  </a:cubicBezTo>
                  <a:cubicBezTo>
                    <a:pt x="4311728" y="121446"/>
                    <a:pt x="4293780" y="93106"/>
                    <a:pt x="4280396" y="62821"/>
                  </a:cubicBezTo>
                  <a:close/>
                  <a:moveTo>
                    <a:pt x="2519991" y="62821"/>
                  </a:moveTo>
                  <a:cubicBezTo>
                    <a:pt x="2506681" y="93106"/>
                    <a:pt x="2488809" y="121521"/>
                    <a:pt x="2467049" y="146646"/>
                  </a:cubicBezTo>
                  <a:cubicBezTo>
                    <a:pt x="2488809" y="171771"/>
                    <a:pt x="2506681" y="200187"/>
                    <a:pt x="2519991" y="230471"/>
                  </a:cubicBezTo>
                  <a:cubicBezTo>
                    <a:pt x="2537340" y="219479"/>
                    <a:pt x="2553566" y="206693"/>
                    <a:pt x="2568372" y="191886"/>
                  </a:cubicBezTo>
                  <a:cubicBezTo>
                    <a:pt x="2582206" y="178053"/>
                    <a:pt x="2594544" y="162947"/>
                    <a:pt x="2605163" y="146646"/>
                  </a:cubicBezTo>
                  <a:cubicBezTo>
                    <a:pt x="2594619" y="130494"/>
                    <a:pt x="2582281" y="115314"/>
                    <a:pt x="2568447" y="101555"/>
                  </a:cubicBezTo>
                  <a:cubicBezTo>
                    <a:pt x="2568372" y="101481"/>
                    <a:pt x="2568372" y="101481"/>
                    <a:pt x="2568298" y="101406"/>
                  </a:cubicBezTo>
                  <a:cubicBezTo>
                    <a:pt x="2563138" y="96246"/>
                    <a:pt x="2557679" y="91237"/>
                    <a:pt x="2551548" y="86002"/>
                  </a:cubicBezTo>
                  <a:cubicBezTo>
                    <a:pt x="2542649" y="78450"/>
                    <a:pt x="2533601" y="71645"/>
                    <a:pt x="2524478" y="65662"/>
                  </a:cubicBezTo>
                  <a:cubicBezTo>
                    <a:pt x="2523954" y="65289"/>
                    <a:pt x="2523356" y="64990"/>
                    <a:pt x="2522833" y="64616"/>
                  </a:cubicBezTo>
                  <a:cubicBezTo>
                    <a:pt x="2521936" y="64018"/>
                    <a:pt x="2520963" y="63420"/>
                    <a:pt x="2519991" y="62821"/>
                  </a:cubicBezTo>
                  <a:close/>
                  <a:moveTo>
                    <a:pt x="1914595" y="62821"/>
                  </a:moveTo>
                  <a:cubicBezTo>
                    <a:pt x="1913100" y="63719"/>
                    <a:pt x="1911604" y="64616"/>
                    <a:pt x="1910183" y="65588"/>
                  </a:cubicBezTo>
                  <a:cubicBezTo>
                    <a:pt x="1904351" y="69402"/>
                    <a:pt x="1898443" y="73589"/>
                    <a:pt x="1891863" y="78674"/>
                  </a:cubicBezTo>
                  <a:cubicBezTo>
                    <a:pt x="1886180" y="83161"/>
                    <a:pt x="1880348" y="88170"/>
                    <a:pt x="1874515" y="93480"/>
                  </a:cubicBezTo>
                  <a:cubicBezTo>
                    <a:pt x="1874440" y="93554"/>
                    <a:pt x="1874440" y="93554"/>
                    <a:pt x="1874366" y="93630"/>
                  </a:cubicBezTo>
                  <a:cubicBezTo>
                    <a:pt x="1871748" y="96097"/>
                    <a:pt x="1868982" y="98789"/>
                    <a:pt x="1866290" y="101481"/>
                  </a:cubicBezTo>
                  <a:cubicBezTo>
                    <a:pt x="1852381" y="115314"/>
                    <a:pt x="1840117" y="130494"/>
                    <a:pt x="1829574" y="146646"/>
                  </a:cubicBezTo>
                  <a:cubicBezTo>
                    <a:pt x="1840192" y="162873"/>
                    <a:pt x="1852455" y="178053"/>
                    <a:pt x="1866290" y="191886"/>
                  </a:cubicBezTo>
                  <a:cubicBezTo>
                    <a:pt x="1881095" y="206693"/>
                    <a:pt x="1897322" y="219554"/>
                    <a:pt x="1914670" y="230471"/>
                  </a:cubicBezTo>
                  <a:cubicBezTo>
                    <a:pt x="1927906" y="200187"/>
                    <a:pt x="1945853" y="171771"/>
                    <a:pt x="1967612" y="146646"/>
                  </a:cubicBezTo>
                  <a:cubicBezTo>
                    <a:pt x="1945853" y="121446"/>
                    <a:pt x="1927906" y="93106"/>
                    <a:pt x="1914595" y="62821"/>
                  </a:cubicBezTo>
                  <a:close/>
                  <a:moveTo>
                    <a:pt x="1337091" y="62821"/>
                  </a:moveTo>
                  <a:cubicBezTo>
                    <a:pt x="1323856" y="93106"/>
                    <a:pt x="1305909" y="121446"/>
                    <a:pt x="1284149" y="146646"/>
                  </a:cubicBezTo>
                  <a:cubicBezTo>
                    <a:pt x="1305909" y="171846"/>
                    <a:pt x="1323781" y="200187"/>
                    <a:pt x="1337091" y="230471"/>
                  </a:cubicBezTo>
                  <a:cubicBezTo>
                    <a:pt x="1354439" y="219479"/>
                    <a:pt x="1370666" y="206693"/>
                    <a:pt x="1385472" y="191886"/>
                  </a:cubicBezTo>
                  <a:cubicBezTo>
                    <a:pt x="1399306" y="178053"/>
                    <a:pt x="1411644" y="162947"/>
                    <a:pt x="1422188" y="146721"/>
                  </a:cubicBezTo>
                  <a:cubicBezTo>
                    <a:pt x="1411644" y="130569"/>
                    <a:pt x="1399306" y="115389"/>
                    <a:pt x="1385472" y="101555"/>
                  </a:cubicBezTo>
                  <a:cubicBezTo>
                    <a:pt x="1379789" y="95872"/>
                    <a:pt x="1374330" y="90788"/>
                    <a:pt x="1368647" y="86002"/>
                  </a:cubicBezTo>
                  <a:cubicBezTo>
                    <a:pt x="1359674" y="78375"/>
                    <a:pt x="1350701" y="71570"/>
                    <a:pt x="1341578" y="65662"/>
                  </a:cubicBezTo>
                  <a:cubicBezTo>
                    <a:pt x="1340157" y="64690"/>
                    <a:pt x="1338586" y="63793"/>
                    <a:pt x="1337091" y="62821"/>
                  </a:cubicBezTo>
                  <a:close/>
                  <a:moveTo>
                    <a:pt x="731919" y="62821"/>
                  </a:moveTo>
                  <a:cubicBezTo>
                    <a:pt x="730424" y="63719"/>
                    <a:pt x="728928" y="64616"/>
                    <a:pt x="727507" y="65588"/>
                  </a:cubicBezTo>
                  <a:cubicBezTo>
                    <a:pt x="721675" y="69326"/>
                    <a:pt x="715767" y="73589"/>
                    <a:pt x="709112" y="78674"/>
                  </a:cubicBezTo>
                  <a:cubicBezTo>
                    <a:pt x="703429" y="83161"/>
                    <a:pt x="697596" y="88170"/>
                    <a:pt x="691764" y="93480"/>
                  </a:cubicBezTo>
                  <a:cubicBezTo>
                    <a:pt x="691690" y="93554"/>
                    <a:pt x="691690" y="93554"/>
                    <a:pt x="691614" y="93630"/>
                  </a:cubicBezTo>
                  <a:cubicBezTo>
                    <a:pt x="688922" y="96097"/>
                    <a:pt x="686230" y="98714"/>
                    <a:pt x="683538" y="101406"/>
                  </a:cubicBezTo>
                  <a:cubicBezTo>
                    <a:pt x="683538" y="101406"/>
                    <a:pt x="683464" y="101481"/>
                    <a:pt x="683464" y="101481"/>
                  </a:cubicBezTo>
                  <a:cubicBezTo>
                    <a:pt x="669705" y="115314"/>
                    <a:pt x="657367" y="130420"/>
                    <a:pt x="646748" y="146646"/>
                  </a:cubicBezTo>
                  <a:cubicBezTo>
                    <a:pt x="657367" y="162947"/>
                    <a:pt x="669705" y="178127"/>
                    <a:pt x="683464" y="191886"/>
                  </a:cubicBezTo>
                  <a:cubicBezTo>
                    <a:pt x="698269" y="206693"/>
                    <a:pt x="714496" y="219554"/>
                    <a:pt x="731845" y="230471"/>
                  </a:cubicBezTo>
                  <a:cubicBezTo>
                    <a:pt x="745080" y="200187"/>
                    <a:pt x="762952" y="171846"/>
                    <a:pt x="784712" y="146646"/>
                  </a:cubicBezTo>
                  <a:cubicBezTo>
                    <a:pt x="762877" y="121446"/>
                    <a:pt x="745006" y="93031"/>
                    <a:pt x="731919" y="62821"/>
                  </a:cubicBezTo>
                  <a:close/>
                  <a:moveTo>
                    <a:pt x="5463520" y="62746"/>
                  </a:moveTo>
                  <a:cubicBezTo>
                    <a:pt x="5462025" y="63719"/>
                    <a:pt x="5460455" y="64616"/>
                    <a:pt x="5459034" y="65588"/>
                  </a:cubicBezTo>
                  <a:cubicBezTo>
                    <a:pt x="5453201" y="69326"/>
                    <a:pt x="5447294" y="73589"/>
                    <a:pt x="5440639" y="78674"/>
                  </a:cubicBezTo>
                  <a:cubicBezTo>
                    <a:pt x="5434882" y="83235"/>
                    <a:pt x="5429123" y="88170"/>
                    <a:pt x="5423290" y="93480"/>
                  </a:cubicBezTo>
                  <a:cubicBezTo>
                    <a:pt x="5423216" y="93554"/>
                    <a:pt x="5423216" y="93554"/>
                    <a:pt x="5423141" y="93630"/>
                  </a:cubicBezTo>
                  <a:cubicBezTo>
                    <a:pt x="5420524" y="96097"/>
                    <a:pt x="5417757" y="98789"/>
                    <a:pt x="5415065" y="101481"/>
                  </a:cubicBezTo>
                  <a:cubicBezTo>
                    <a:pt x="5401156" y="115314"/>
                    <a:pt x="5388894" y="130494"/>
                    <a:pt x="5378350" y="146646"/>
                  </a:cubicBezTo>
                  <a:cubicBezTo>
                    <a:pt x="5388968" y="162873"/>
                    <a:pt x="5401232" y="178053"/>
                    <a:pt x="5415065" y="191886"/>
                  </a:cubicBezTo>
                  <a:cubicBezTo>
                    <a:pt x="5429946" y="206767"/>
                    <a:pt x="5446247" y="219554"/>
                    <a:pt x="5463595" y="230546"/>
                  </a:cubicBezTo>
                  <a:cubicBezTo>
                    <a:pt x="5471223" y="213198"/>
                    <a:pt x="5480122" y="196448"/>
                    <a:pt x="5490590" y="180670"/>
                  </a:cubicBezTo>
                  <a:cubicBezTo>
                    <a:pt x="5490590" y="180595"/>
                    <a:pt x="5490590" y="180595"/>
                    <a:pt x="5490590" y="180595"/>
                  </a:cubicBezTo>
                  <a:cubicBezTo>
                    <a:pt x="5494778" y="174389"/>
                    <a:pt x="5498292" y="169304"/>
                    <a:pt x="5501732" y="164817"/>
                  </a:cubicBezTo>
                  <a:cubicBezTo>
                    <a:pt x="5506293" y="158685"/>
                    <a:pt x="5511228" y="152629"/>
                    <a:pt x="5516388" y="146646"/>
                  </a:cubicBezTo>
                  <a:cubicBezTo>
                    <a:pt x="5511228" y="140739"/>
                    <a:pt x="5506368" y="134607"/>
                    <a:pt x="5501732" y="128475"/>
                  </a:cubicBezTo>
                  <a:cubicBezTo>
                    <a:pt x="5501658" y="128475"/>
                    <a:pt x="5501658" y="128401"/>
                    <a:pt x="5501658" y="128401"/>
                  </a:cubicBezTo>
                  <a:cubicBezTo>
                    <a:pt x="5501582" y="128326"/>
                    <a:pt x="5501582" y="128326"/>
                    <a:pt x="5501582" y="128326"/>
                  </a:cubicBezTo>
                  <a:cubicBezTo>
                    <a:pt x="5497918" y="123316"/>
                    <a:pt x="5494254" y="118231"/>
                    <a:pt x="5490590" y="112697"/>
                  </a:cubicBezTo>
                  <a:cubicBezTo>
                    <a:pt x="5480046" y="96844"/>
                    <a:pt x="5471148" y="80020"/>
                    <a:pt x="5463520" y="62746"/>
                  </a:cubicBezTo>
                  <a:close/>
                  <a:moveTo>
                    <a:pt x="3702966" y="62746"/>
                  </a:moveTo>
                  <a:cubicBezTo>
                    <a:pt x="3689656" y="93031"/>
                    <a:pt x="3671784" y="121446"/>
                    <a:pt x="3649950" y="146571"/>
                  </a:cubicBezTo>
                  <a:cubicBezTo>
                    <a:pt x="3671784" y="171771"/>
                    <a:pt x="3689656" y="200112"/>
                    <a:pt x="3702966" y="230397"/>
                  </a:cubicBezTo>
                  <a:cubicBezTo>
                    <a:pt x="3720166" y="219479"/>
                    <a:pt x="3736466" y="206617"/>
                    <a:pt x="3751348" y="191812"/>
                  </a:cubicBezTo>
                  <a:cubicBezTo>
                    <a:pt x="3765106" y="178053"/>
                    <a:pt x="3777370" y="162873"/>
                    <a:pt x="3787989" y="146646"/>
                  </a:cubicBezTo>
                  <a:cubicBezTo>
                    <a:pt x="3777370" y="130494"/>
                    <a:pt x="3765106" y="115314"/>
                    <a:pt x="3751273" y="101481"/>
                  </a:cubicBezTo>
                  <a:cubicBezTo>
                    <a:pt x="3746112" y="96246"/>
                    <a:pt x="3740580" y="91161"/>
                    <a:pt x="3734373" y="85853"/>
                  </a:cubicBezTo>
                  <a:cubicBezTo>
                    <a:pt x="3725550" y="78375"/>
                    <a:pt x="3716501" y="71570"/>
                    <a:pt x="3707528" y="65662"/>
                  </a:cubicBezTo>
                  <a:cubicBezTo>
                    <a:pt x="3707453" y="65588"/>
                    <a:pt x="3707378" y="65588"/>
                    <a:pt x="3707304" y="65513"/>
                  </a:cubicBezTo>
                  <a:cubicBezTo>
                    <a:pt x="3705883" y="64541"/>
                    <a:pt x="3704387" y="63643"/>
                    <a:pt x="3702966" y="62746"/>
                  </a:cubicBezTo>
                  <a:close/>
                  <a:moveTo>
                    <a:pt x="5942543" y="20572"/>
                  </a:moveTo>
                  <a:cubicBezTo>
                    <a:pt x="5942469" y="21245"/>
                    <a:pt x="5942394" y="21993"/>
                    <a:pt x="5942319" y="22665"/>
                  </a:cubicBezTo>
                  <a:cubicBezTo>
                    <a:pt x="5942169" y="25208"/>
                    <a:pt x="5941871" y="27826"/>
                    <a:pt x="5941572" y="30518"/>
                  </a:cubicBezTo>
                  <a:cubicBezTo>
                    <a:pt x="5941496" y="31190"/>
                    <a:pt x="5941422" y="31863"/>
                    <a:pt x="5941347" y="32536"/>
                  </a:cubicBezTo>
                  <a:cubicBezTo>
                    <a:pt x="5941347" y="32536"/>
                    <a:pt x="5941347" y="32611"/>
                    <a:pt x="5941347" y="32611"/>
                  </a:cubicBezTo>
                  <a:cubicBezTo>
                    <a:pt x="5941347" y="32910"/>
                    <a:pt x="5941272" y="33134"/>
                    <a:pt x="5941272" y="33359"/>
                  </a:cubicBezTo>
                  <a:cubicBezTo>
                    <a:pt x="5941197" y="33658"/>
                    <a:pt x="5941197" y="33957"/>
                    <a:pt x="5941122" y="34256"/>
                  </a:cubicBezTo>
                  <a:cubicBezTo>
                    <a:pt x="5939328" y="48763"/>
                    <a:pt x="5936562" y="63344"/>
                    <a:pt x="5932822" y="77627"/>
                  </a:cubicBezTo>
                  <a:cubicBezTo>
                    <a:pt x="5949498" y="87348"/>
                    <a:pt x="5965202" y="98714"/>
                    <a:pt x="5980006" y="111277"/>
                  </a:cubicBezTo>
                  <a:cubicBezTo>
                    <a:pt x="5998178" y="89741"/>
                    <a:pt x="6013208" y="65513"/>
                    <a:pt x="6024350" y="39939"/>
                  </a:cubicBezTo>
                  <a:cubicBezTo>
                    <a:pt x="6023676" y="39715"/>
                    <a:pt x="6023078" y="39415"/>
                    <a:pt x="6022406" y="39191"/>
                  </a:cubicBezTo>
                  <a:cubicBezTo>
                    <a:pt x="6022181" y="39116"/>
                    <a:pt x="6022031" y="39042"/>
                    <a:pt x="6021808" y="38967"/>
                  </a:cubicBezTo>
                  <a:cubicBezTo>
                    <a:pt x="6012160" y="35228"/>
                    <a:pt x="6002290" y="31938"/>
                    <a:pt x="5992420" y="29246"/>
                  </a:cubicBezTo>
                  <a:lnTo>
                    <a:pt x="5989204" y="28424"/>
                  </a:lnTo>
                  <a:cubicBezTo>
                    <a:pt x="5985017" y="27377"/>
                    <a:pt x="5980830" y="26405"/>
                    <a:pt x="5976641" y="25507"/>
                  </a:cubicBezTo>
                  <a:lnTo>
                    <a:pt x="5975296" y="25208"/>
                  </a:lnTo>
                  <a:cubicBezTo>
                    <a:pt x="5974698" y="25134"/>
                    <a:pt x="5974024" y="24984"/>
                    <a:pt x="5973426" y="24834"/>
                  </a:cubicBezTo>
                  <a:cubicBezTo>
                    <a:pt x="5965724" y="23264"/>
                    <a:pt x="5958546" y="22142"/>
                    <a:pt x="5951442" y="21394"/>
                  </a:cubicBezTo>
                  <a:cubicBezTo>
                    <a:pt x="5948451" y="21021"/>
                    <a:pt x="5945534" y="20796"/>
                    <a:pt x="5942543" y="20572"/>
                  </a:cubicBezTo>
                  <a:close/>
                  <a:moveTo>
                    <a:pt x="4759494" y="20497"/>
                  </a:moveTo>
                  <a:cubicBezTo>
                    <a:pt x="4757923" y="39790"/>
                    <a:pt x="4754782" y="58933"/>
                    <a:pt x="4749847" y="77627"/>
                  </a:cubicBezTo>
                  <a:cubicBezTo>
                    <a:pt x="4766522" y="87348"/>
                    <a:pt x="4782300" y="98714"/>
                    <a:pt x="4797032" y="111277"/>
                  </a:cubicBezTo>
                  <a:cubicBezTo>
                    <a:pt x="4815278" y="89741"/>
                    <a:pt x="4830308" y="65588"/>
                    <a:pt x="4841225" y="39790"/>
                  </a:cubicBezTo>
                  <a:cubicBezTo>
                    <a:pt x="4838010" y="38518"/>
                    <a:pt x="4834870" y="37247"/>
                    <a:pt x="4831654" y="36125"/>
                  </a:cubicBezTo>
                  <a:cubicBezTo>
                    <a:pt x="4831579" y="36125"/>
                    <a:pt x="4831504" y="36051"/>
                    <a:pt x="4831429" y="36051"/>
                  </a:cubicBezTo>
                  <a:cubicBezTo>
                    <a:pt x="4828962" y="35153"/>
                    <a:pt x="4826569" y="34256"/>
                    <a:pt x="4824102" y="33509"/>
                  </a:cubicBezTo>
                  <a:cubicBezTo>
                    <a:pt x="4819016" y="31863"/>
                    <a:pt x="4814231" y="30368"/>
                    <a:pt x="4809445" y="29097"/>
                  </a:cubicBezTo>
                  <a:lnTo>
                    <a:pt x="4806155" y="28274"/>
                  </a:lnTo>
                  <a:cubicBezTo>
                    <a:pt x="4801968" y="27227"/>
                    <a:pt x="4797780" y="26255"/>
                    <a:pt x="4793592" y="25357"/>
                  </a:cubicBezTo>
                  <a:lnTo>
                    <a:pt x="4792246" y="25058"/>
                  </a:lnTo>
                  <a:cubicBezTo>
                    <a:pt x="4791573" y="24984"/>
                    <a:pt x="4790825" y="24834"/>
                    <a:pt x="4790152" y="24685"/>
                  </a:cubicBezTo>
                  <a:cubicBezTo>
                    <a:pt x="4785516" y="23713"/>
                    <a:pt x="4780954" y="22964"/>
                    <a:pt x="4776318" y="22292"/>
                  </a:cubicBezTo>
                  <a:cubicBezTo>
                    <a:pt x="4773776" y="21918"/>
                    <a:pt x="4771234" y="21544"/>
                    <a:pt x="4768766" y="21320"/>
                  </a:cubicBezTo>
                  <a:cubicBezTo>
                    <a:pt x="4765625" y="20946"/>
                    <a:pt x="4762560" y="20796"/>
                    <a:pt x="4759494" y="20497"/>
                  </a:cubicBezTo>
                  <a:close/>
                  <a:moveTo>
                    <a:pt x="3576443" y="20497"/>
                  </a:moveTo>
                  <a:cubicBezTo>
                    <a:pt x="3574948" y="39715"/>
                    <a:pt x="3571808" y="58858"/>
                    <a:pt x="3566872" y="77627"/>
                  </a:cubicBezTo>
                  <a:cubicBezTo>
                    <a:pt x="3583622" y="87423"/>
                    <a:pt x="3599400" y="98714"/>
                    <a:pt x="3614132" y="111277"/>
                  </a:cubicBezTo>
                  <a:cubicBezTo>
                    <a:pt x="3632377" y="89741"/>
                    <a:pt x="3647407" y="65588"/>
                    <a:pt x="3658175" y="39715"/>
                  </a:cubicBezTo>
                  <a:cubicBezTo>
                    <a:pt x="3657577" y="39491"/>
                    <a:pt x="3656904" y="39191"/>
                    <a:pt x="3656306" y="38967"/>
                  </a:cubicBezTo>
                  <a:cubicBezTo>
                    <a:pt x="3656306" y="38967"/>
                    <a:pt x="3656231" y="38967"/>
                    <a:pt x="3656231" y="38967"/>
                  </a:cubicBezTo>
                  <a:cubicBezTo>
                    <a:pt x="3651146" y="37023"/>
                    <a:pt x="3646061" y="35153"/>
                    <a:pt x="3640902" y="33433"/>
                  </a:cubicBezTo>
                  <a:cubicBezTo>
                    <a:pt x="3635966" y="31863"/>
                    <a:pt x="3631180" y="30368"/>
                    <a:pt x="3626394" y="29097"/>
                  </a:cubicBezTo>
                  <a:lnTo>
                    <a:pt x="3623104" y="28274"/>
                  </a:lnTo>
                  <a:cubicBezTo>
                    <a:pt x="3618992" y="27152"/>
                    <a:pt x="3614804" y="26255"/>
                    <a:pt x="3610616" y="25357"/>
                  </a:cubicBezTo>
                  <a:lnTo>
                    <a:pt x="3609271" y="25058"/>
                  </a:lnTo>
                  <a:cubicBezTo>
                    <a:pt x="3608672" y="25058"/>
                    <a:pt x="3608000" y="24909"/>
                    <a:pt x="3607402" y="24759"/>
                  </a:cubicBezTo>
                  <a:cubicBezTo>
                    <a:pt x="3599699" y="23189"/>
                    <a:pt x="3592521" y="22067"/>
                    <a:pt x="3585417" y="21320"/>
                  </a:cubicBezTo>
                  <a:cubicBezTo>
                    <a:pt x="3582426" y="20946"/>
                    <a:pt x="3579434" y="20721"/>
                    <a:pt x="3576443" y="20497"/>
                  </a:cubicBezTo>
                  <a:close/>
                  <a:moveTo>
                    <a:pt x="3224019" y="20497"/>
                  </a:moveTo>
                  <a:cubicBezTo>
                    <a:pt x="3221102" y="20721"/>
                    <a:pt x="3218186" y="20871"/>
                    <a:pt x="3215270" y="21245"/>
                  </a:cubicBezTo>
                  <a:cubicBezTo>
                    <a:pt x="3214447" y="21320"/>
                    <a:pt x="3213774" y="21469"/>
                    <a:pt x="3212952" y="21544"/>
                  </a:cubicBezTo>
                  <a:cubicBezTo>
                    <a:pt x="3206520" y="22292"/>
                    <a:pt x="3200016" y="23339"/>
                    <a:pt x="3193060" y="24610"/>
                  </a:cubicBezTo>
                  <a:cubicBezTo>
                    <a:pt x="3192612" y="24685"/>
                    <a:pt x="3192089" y="24759"/>
                    <a:pt x="3191640" y="24834"/>
                  </a:cubicBezTo>
                  <a:lnTo>
                    <a:pt x="3190220" y="25134"/>
                  </a:lnTo>
                  <a:cubicBezTo>
                    <a:pt x="3185807" y="26105"/>
                    <a:pt x="3181395" y="27152"/>
                    <a:pt x="3177058" y="28274"/>
                  </a:cubicBezTo>
                  <a:cubicBezTo>
                    <a:pt x="3170553" y="29919"/>
                    <a:pt x="3165094" y="31489"/>
                    <a:pt x="3159860" y="33284"/>
                  </a:cubicBezTo>
                  <a:cubicBezTo>
                    <a:pt x="3159710" y="33359"/>
                    <a:pt x="3159560" y="33359"/>
                    <a:pt x="3159411" y="33433"/>
                  </a:cubicBezTo>
                  <a:cubicBezTo>
                    <a:pt x="3156944" y="34181"/>
                    <a:pt x="3154551" y="35079"/>
                    <a:pt x="3152083" y="35976"/>
                  </a:cubicBezTo>
                  <a:cubicBezTo>
                    <a:pt x="3151934" y="36051"/>
                    <a:pt x="3151784" y="36051"/>
                    <a:pt x="3151634" y="36125"/>
                  </a:cubicBezTo>
                  <a:cubicBezTo>
                    <a:pt x="3148569" y="37247"/>
                    <a:pt x="3145502" y="38518"/>
                    <a:pt x="3142436" y="39790"/>
                  </a:cubicBezTo>
                  <a:cubicBezTo>
                    <a:pt x="3143783" y="42930"/>
                    <a:pt x="3145128" y="46146"/>
                    <a:pt x="3146550" y="49211"/>
                  </a:cubicBezTo>
                  <a:cubicBezTo>
                    <a:pt x="3146848" y="49960"/>
                    <a:pt x="3147297" y="50782"/>
                    <a:pt x="3147671" y="51530"/>
                  </a:cubicBezTo>
                  <a:cubicBezTo>
                    <a:pt x="3155597" y="68130"/>
                    <a:pt x="3165094" y="83833"/>
                    <a:pt x="3175862" y="98191"/>
                  </a:cubicBezTo>
                  <a:cubicBezTo>
                    <a:pt x="3179377" y="102827"/>
                    <a:pt x="3182891" y="107089"/>
                    <a:pt x="3186406" y="111277"/>
                  </a:cubicBezTo>
                  <a:cubicBezTo>
                    <a:pt x="3201212" y="98714"/>
                    <a:pt x="3216915" y="87348"/>
                    <a:pt x="3233590" y="77627"/>
                  </a:cubicBezTo>
                  <a:cubicBezTo>
                    <a:pt x="3228654" y="58858"/>
                    <a:pt x="3225589" y="39790"/>
                    <a:pt x="3224019" y="20497"/>
                  </a:cubicBezTo>
                  <a:close/>
                  <a:moveTo>
                    <a:pt x="2393618" y="20497"/>
                  </a:moveTo>
                  <a:cubicBezTo>
                    <a:pt x="2392047" y="39790"/>
                    <a:pt x="2388907" y="58933"/>
                    <a:pt x="2384047" y="77627"/>
                  </a:cubicBezTo>
                  <a:cubicBezTo>
                    <a:pt x="2400722" y="87348"/>
                    <a:pt x="2416425" y="98714"/>
                    <a:pt x="2431231" y="111277"/>
                  </a:cubicBezTo>
                  <a:cubicBezTo>
                    <a:pt x="2449402" y="89741"/>
                    <a:pt x="2464432" y="65588"/>
                    <a:pt x="2475574" y="39864"/>
                  </a:cubicBezTo>
                  <a:cubicBezTo>
                    <a:pt x="2474901" y="39640"/>
                    <a:pt x="2474228" y="39341"/>
                    <a:pt x="2473630" y="39116"/>
                  </a:cubicBezTo>
                  <a:cubicBezTo>
                    <a:pt x="2473405" y="39042"/>
                    <a:pt x="2473256" y="38967"/>
                    <a:pt x="2473031" y="38893"/>
                  </a:cubicBezTo>
                  <a:cubicBezTo>
                    <a:pt x="2463385" y="35153"/>
                    <a:pt x="2453515" y="31863"/>
                    <a:pt x="2443644" y="29171"/>
                  </a:cubicBezTo>
                  <a:lnTo>
                    <a:pt x="2440428" y="28348"/>
                  </a:lnTo>
                  <a:cubicBezTo>
                    <a:pt x="2436241" y="27302"/>
                    <a:pt x="2432053" y="26330"/>
                    <a:pt x="2427866" y="25433"/>
                  </a:cubicBezTo>
                  <a:lnTo>
                    <a:pt x="2426520" y="25134"/>
                  </a:lnTo>
                  <a:cubicBezTo>
                    <a:pt x="2425922" y="25058"/>
                    <a:pt x="2425248" y="24909"/>
                    <a:pt x="2424650" y="24759"/>
                  </a:cubicBezTo>
                  <a:cubicBezTo>
                    <a:pt x="2416949" y="23189"/>
                    <a:pt x="2409770" y="22067"/>
                    <a:pt x="2402666" y="21320"/>
                  </a:cubicBezTo>
                  <a:cubicBezTo>
                    <a:pt x="2399600" y="20946"/>
                    <a:pt x="2396609" y="20796"/>
                    <a:pt x="2393618" y="20497"/>
                  </a:cubicBezTo>
                  <a:close/>
                  <a:moveTo>
                    <a:pt x="1210718" y="20497"/>
                  </a:moveTo>
                  <a:cubicBezTo>
                    <a:pt x="1209148" y="39790"/>
                    <a:pt x="1206007" y="58933"/>
                    <a:pt x="1201072" y="77627"/>
                  </a:cubicBezTo>
                  <a:cubicBezTo>
                    <a:pt x="1217747" y="87348"/>
                    <a:pt x="1233525" y="98714"/>
                    <a:pt x="1248330" y="111277"/>
                  </a:cubicBezTo>
                  <a:cubicBezTo>
                    <a:pt x="1266501" y="89741"/>
                    <a:pt x="1281457" y="65588"/>
                    <a:pt x="1292449" y="39939"/>
                  </a:cubicBezTo>
                  <a:cubicBezTo>
                    <a:pt x="1289383" y="38743"/>
                    <a:pt x="1286318" y="37397"/>
                    <a:pt x="1283177" y="36275"/>
                  </a:cubicBezTo>
                  <a:cubicBezTo>
                    <a:pt x="1283027" y="36201"/>
                    <a:pt x="1282878" y="36201"/>
                    <a:pt x="1282728" y="36125"/>
                  </a:cubicBezTo>
                  <a:cubicBezTo>
                    <a:pt x="1280260" y="35228"/>
                    <a:pt x="1277867" y="34405"/>
                    <a:pt x="1275400" y="33583"/>
                  </a:cubicBezTo>
                  <a:cubicBezTo>
                    <a:pt x="1269568" y="31564"/>
                    <a:pt x="1264034" y="29994"/>
                    <a:pt x="1258126" y="28498"/>
                  </a:cubicBezTo>
                  <a:cubicBezTo>
                    <a:pt x="1257977" y="28498"/>
                    <a:pt x="1257902" y="28424"/>
                    <a:pt x="1257752" y="28424"/>
                  </a:cubicBezTo>
                  <a:cubicBezTo>
                    <a:pt x="1253416" y="27227"/>
                    <a:pt x="1249078" y="26255"/>
                    <a:pt x="1244666" y="25283"/>
                  </a:cubicBezTo>
                  <a:lnTo>
                    <a:pt x="1243096" y="24984"/>
                  </a:lnTo>
                  <a:cubicBezTo>
                    <a:pt x="1242722" y="24909"/>
                    <a:pt x="1242199" y="24834"/>
                    <a:pt x="1241751" y="24759"/>
                  </a:cubicBezTo>
                  <a:cubicBezTo>
                    <a:pt x="1234048" y="23189"/>
                    <a:pt x="1226870" y="22067"/>
                    <a:pt x="1219766" y="21320"/>
                  </a:cubicBezTo>
                  <a:cubicBezTo>
                    <a:pt x="1216700" y="20946"/>
                    <a:pt x="1213709" y="20796"/>
                    <a:pt x="1210718" y="20497"/>
                  </a:cubicBezTo>
                  <a:close/>
                  <a:moveTo>
                    <a:pt x="858218" y="20497"/>
                  </a:moveTo>
                  <a:cubicBezTo>
                    <a:pt x="855227" y="20796"/>
                    <a:pt x="852311" y="20946"/>
                    <a:pt x="849394" y="21320"/>
                  </a:cubicBezTo>
                  <a:cubicBezTo>
                    <a:pt x="849095" y="21320"/>
                    <a:pt x="848871" y="21394"/>
                    <a:pt x="848572" y="21394"/>
                  </a:cubicBezTo>
                  <a:cubicBezTo>
                    <a:pt x="846179" y="21619"/>
                    <a:pt x="843861" y="21918"/>
                    <a:pt x="841468" y="22292"/>
                  </a:cubicBezTo>
                  <a:cubicBezTo>
                    <a:pt x="836757" y="22964"/>
                    <a:pt x="832121" y="23713"/>
                    <a:pt x="827485" y="24685"/>
                  </a:cubicBezTo>
                  <a:cubicBezTo>
                    <a:pt x="826811" y="24759"/>
                    <a:pt x="826139" y="24909"/>
                    <a:pt x="825466" y="24984"/>
                  </a:cubicBezTo>
                  <a:lnTo>
                    <a:pt x="824045" y="25283"/>
                  </a:lnTo>
                  <a:cubicBezTo>
                    <a:pt x="819783" y="26180"/>
                    <a:pt x="815670" y="27077"/>
                    <a:pt x="811482" y="28199"/>
                  </a:cubicBezTo>
                  <a:lnTo>
                    <a:pt x="808192" y="29097"/>
                  </a:lnTo>
                  <a:cubicBezTo>
                    <a:pt x="803406" y="30442"/>
                    <a:pt x="798621" y="31863"/>
                    <a:pt x="793835" y="33433"/>
                  </a:cubicBezTo>
                  <a:cubicBezTo>
                    <a:pt x="788675" y="35153"/>
                    <a:pt x="783516" y="37023"/>
                    <a:pt x="778356" y="39042"/>
                  </a:cubicBezTo>
                  <a:cubicBezTo>
                    <a:pt x="777683" y="39266"/>
                    <a:pt x="777085" y="39491"/>
                    <a:pt x="776412" y="39790"/>
                  </a:cubicBezTo>
                  <a:cubicBezTo>
                    <a:pt x="787329" y="65513"/>
                    <a:pt x="802284" y="89666"/>
                    <a:pt x="820530" y="111277"/>
                  </a:cubicBezTo>
                  <a:cubicBezTo>
                    <a:pt x="835411" y="98639"/>
                    <a:pt x="851189" y="87348"/>
                    <a:pt x="867789" y="77627"/>
                  </a:cubicBezTo>
                  <a:cubicBezTo>
                    <a:pt x="862929" y="58933"/>
                    <a:pt x="859789" y="39790"/>
                    <a:pt x="858218" y="20497"/>
                  </a:cubicBezTo>
                  <a:close/>
                  <a:moveTo>
                    <a:pt x="5589819" y="20422"/>
                  </a:moveTo>
                  <a:cubicBezTo>
                    <a:pt x="5586904" y="20721"/>
                    <a:pt x="5583987" y="20871"/>
                    <a:pt x="5581070" y="21245"/>
                  </a:cubicBezTo>
                  <a:cubicBezTo>
                    <a:pt x="5580322" y="21320"/>
                    <a:pt x="5579574" y="21469"/>
                    <a:pt x="5578828" y="21544"/>
                  </a:cubicBezTo>
                  <a:cubicBezTo>
                    <a:pt x="5572322" y="22292"/>
                    <a:pt x="5565816" y="23339"/>
                    <a:pt x="5558936" y="24610"/>
                  </a:cubicBezTo>
                  <a:cubicBezTo>
                    <a:pt x="5558488" y="24685"/>
                    <a:pt x="5557964" y="24759"/>
                    <a:pt x="5557515" y="24834"/>
                  </a:cubicBezTo>
                  <a:lnTo>
                    <a:pt x="5556095" y="25134"/>
                  </a:lnTo>
                  <a:cubicBezTo>
                    <a:pt x="5551608" y="26105"/>
                    <a:pt x="5547271" y="27077"/>
                    <a:pt x="5542860" y="28274"/>
                  </a:cubicBezTo>
                  <a:cubicBezTo>
                    <a:pt x="5542635" y="28348"/>
                    <a:pt x="5542336" y="28424"/>
                    <a:pt x="5542112" y="28498"/>
                  </a:cubicBezTo>
                  <a:lnTo>
                    <a:pt x="5540616" y="28872"/>
                  </a:lnTo>
                  <a:cubicBezTo>
                    <a:pt x="5540392" y="28872"/>
                    <a:pt x="5540167" y="28947"/>
                    <a:pt x="5539943" y="29022"/>
                  </a:cubicBezTo>
                  <a:cubicBezTo>
                    <a:pt x="5535158" y="30368"/>
                    <a:pt x="5530297" y="31788"/>
                    <a:pt x="5525512" y="33359"/>
                  </a:cubicBezTo>
                  <a:cubicBezTo>
                    <a:pt x="5520351" y="35079"/>
                    <a:pt x="5515192" y="36948"/>
                    <a:pt x="5510032" y="38967"/>
                  </a:cubicBezTo>
                  <a:cubicBezTo>
                    <a:pt x="5509358" y="39191"/>
                    <a:pt x="5508762" y="39415"/>
                    <a:pt x="5508088" y="39715"/>
                  </a:cubicBezTo>
                  <a:cubicBezTo>
                    <a:pt x="5514744" y="55418"/>
                    <a:pt x="5522820" y="70523"/>
                    <a:pt x="5532316" y="84805"/>
                  </a:cubicBezTo>
                  <a:cubicBezTo>
                    <a:pt x="5534858" y="88619"/>
                    <a:pt x="5537475" y="92283"/>
                    <a:pt x="5540167" y="95947"/>
                  </a:cubicBezTo>
                  <a:cubicBezTo>
                    <a:pt x="5540690" y="96695"/>
                    <a:pt x="5541214" y="97442"/>
                    <a:pt x="5541738" y="98191"/>
                  </a:cubicBezTo>
                  <a:cubicBezTo>
                    <a:pt x="5542784" y="99612"/>
                    <a:pt x="5543981" y="100957"/>
                    <a:pt x="5545102" y="102378"/>
                  </a:cubicBezTo>
                  <a:cubicBezTo>
                    <a:pt x="5547496" y="105369"/>
                    <a:pt x="5549814" y="108286"/>
                    <a:pt x="5552281" y="111202"/>
                  </a:cubicBezTo>
                  <a:cubicBezTo>
                    <a:pt x="5567088" y="98639"/>
                    <a:pt x="5582790" y="87273"/>
                    <a:pt x="5599466" y="77552"/>
                  </a:cubicBezTo>
                  <a:cubicBezTo>
                    <a:pt x="5594530" y="58858"/>
                    <a:pt x="5591390" y="39715"/>
                    <a:pt x="5589819" y="20422"/>
                  </a:cubicBezTo>
                  <a:close/>
                  <a:moveTo>
                    <a:pt x="4406919" y="20422"/>
                  </a:moveTo>
                  <a:cubicBezTo>
                    <a:pt x="4404002" y="20721"/>
                    <a:pt x="4401086" y="20871"/>
                    <a:pt x="4398170" y="21245"/>
                  </a:cubicBezTo>
                  <a:cubicBezTo>
                    <a:pt x="4397348" y="21320"/>
                    <a:pt x="4396674" y="21469"/>
                    <a:pt x="4395927" y="21544"/>
                  </a:cubicBezTo>
                  <a:cubicBezTo>
                    <a:pt x="4389496" y="22292"/>
                    <a:pt x="4382916" y="23339"/>
                    <a:pt x="4375961" y="24610"/>
                  </a:cubicBezTo>
                  <a:cubicBezTo>
                    <a:pt x="4375513" y="24685"/>
                    <a:pt x="4375064" y="24759"/>
                    <a:pt x="4374616" y="24834"/>
                  </a:cubicBezTo>
                  <a:lnTo>
                    <a:pt x="4373494" y="25058"/>
                  </a:lnTo>
                  <a:cubicBezTo>
                    <a:pt x="4373494" y="25058"/>
                    <a:pt x="4373344" y="25134"/>
                    <a:pt x="4373194" y="25134"/>
                  </a:cubicBezTo>
                  <a:cubicBezTo>
                    <a:pt x="4368708" y="26105"/>
                    <a:pt x="4364370" y="27152"/>
                    <a:pt x="4359959" y="28274"/>
                  </a:cubicBezTo>
                  <a:cubicBezTo>
                    <a:pt x="4353454" y="29919"/>
                    <a:pt x="4347995" y="31489"/>
                    <a:pt x="4342760" y="33284"/>
                  </a:cubicBezTo>
                  <a:cubicBezTo>
                    <a:pt x="4342386" y="33359"/>
                    <a:pt x="4342162" y="33509"/>
                    <a:pt x="4341862" y="33583"/>
                  </a:cubicBezTo>
                  <a:cubicBezTo>
                    <a:pt x="4339544" y="34331"/>
                    <a:pt x="4337227" y="35079"/>
                    <a:pt x="4334908" y="35976"/>
                  </a:cubicBezTo>
                  <a:cubicBezTo>
                    <a:pt x="4334760" y="36051"/>
                    <a:pt x="4334610" y="36051"/>
                    <a:pt x="4334460" y="36125"/>
                  </a:cubicBezTo>
                  <a:cubicBezTo>
                    <a:pt x="4331394" y="37322"/>
                    <a:pt x="4328254" y="38593"/>
                    <a:pt x="4325187" y="39864"/>
                  </a:cubicBezTo>
                  <a:cubicBezTo>
                    <a:pt x="4336180" y="65513"/>
                    <a:pt x="4351135" y="89666"/>
                    <a:pt x="4369306" y="111202"/>
                  </a:cubicBezTo>
                  <a:cubicBezTo>
                    <a:pt x="4384112" y="98564"/>
                    <a:pt x="4399890" y="87273"/>
                    <a:pt x="4416490" y="77552"/>
                  </a:cubicBezTo>
                  <a:cubicBezTo>
                    <a:pt x="4411630" y="58783"/>
                    <a:pt x="4408490" y="39715"/>
                    <a:pt x="4406919" y="20422"/>
                  </a:cubicBezTo>
                  <a:close/>
                  <a:moveTo>
                    <a:pt x="2041118" y="20422"/>
                  </a:moveTo>
                  <a:cubicBezTo>
                    <a:pt x="2038202" y="20721"/>
                    <a:pt x="2035286" y="20871"/>
                    <a:pt x="2032370" y="21245"/>
                  </a:cubicBezTo>
                  <a:cubicBezTo>
                    <a:pt x="2031621" y="21320"/>
                    <a:pt x="2030874" y="21469"/>
                    <a:pt x="2030126" y="21544"/>
                  </a:cubicBezTo>
                  <a:cubicBezTo>
                    <a:pt x="2023620" y="22292"/>
                    <a:pt x="2017115" y="23339"/>
                    <a:pt x="2010161" y="24685"/>
                  </a:cubicBezTo>
                  <a:cubicBezTo>
                    <a:pt x="2009563" y="24834"/>
                    <a:pt x="2008965" y="24909"/>
                    <a:pt x="2008366" y="24984"/>
                  </a:cubicBezTo>
                  <a:lnTo>
                    <a:pt x="2006945" y="25283"/>
                  </a:lnTo>
                  <a:cubicBezTo>
                    <a:pt x="2002758" y="26180"/>
                    <a:pt x="1998570" y="27077"/>
                    <a:pt x="1994457" y="28199"/>
                  </a:cubicBezTo>
                  <a:lnTo>
                    <a:pt x="1991242" y="29022"/>
                  </a:lnTo>
                  <a:cubicBezTo>
                    <a:pt x="1981222" y="31713"/>
                    <a:pt x="1971201" y="35079"/>
                    <a:pt x="1961406" y="38893"/>
                  </a:cubicBezTo>
                  <a:cubicBezTo>
                    <a:pt x="1960658" y="39191"/>
                    <a:pt x="1959985" y="39415"/>
                    <a:pt x="1959312" y="39715"/>
                  </a:cubicBezTo>
                  <a:cubicBezTo>
                    <a:pt x="1970304" y="65438"/>
                    <a:pt x="1985260" y="89666"/>
                    <a:pt x="2003506" y="111202"/>
                  </a:cubicBezTo>
                  <a:cubicBezTo>
                    <a:pt x="2018311" y="98639"/>
                    <a:pt x="2034014" y="87273"/>
                    <a:pt x="2050690" y="77552"/>
                  </a:cubicBezTo>
                  <a:cubicBezTo>
                    <a:pt x="2045755" y="58858"/>
                    <a:pt x="2042688" y="39715"/>
                    <a:pt x="2041118" y="20422"/>
                  </a:cubicBezTo>
                  <a:close/>
                  <a:moveTo>
                    <a:pt x="1622142" y="4494"/>
                  </a:moveTo>
                  <a:cubicBezTo>
                    <a:pt x="1617730" y="7262"/>
                    <a:pt x="1612346" y="11225"/>
                    <a:pt x="1606887" y="16609"/>
                  </a:cubicBezTo>
                  <a:cubicBezTo>
                    <a:pt x="1589913" y="33284"/>
                    <a:pt x="1581388" y="54969"/>
                    <a:pt x="1581388" y="80992"/>
                  </a:cubicBezTo>
                  <a:cubicBezTo>
                    <a:pt x="1581388" y="94901"/>
                    <a:pt x="1570097" y="106117"/>
                    <a:pt x="1556263" y="106117"/>
                  </a:cubicBezTo>
                  <a:cubicBezTo>
                    <a:pt x="1530241" y="106117"/>
                    <a:pt x="1508630" y="114642"/>
                    <a:pt x="1491955" y="131541"/>
                  </a:cubicBezTo>
                  <a:cubicBezTo>
                    <a:pt x="1486571" y="136925"/>
                    <a:pt x="1482608" y="142384"/>
                    <a:pt x="1479841" y="146721"/>
                  </a:cubicBezTo>
                  <a:cubicBezTo>
                    <a:pt x="1483206" y="152105"/>
                    <a:pt x="1487319" y="157264"/>
                    <a:pt x="1491880" y="161826"/>
                  </a:cubicBezTo>
                  <a:cubicBezTo>
                    <a:pt x="1508556" y="178800"/>
                    <a:pt x="1530241" y="187325"/>
                    <a:pt x="1556263" y="187325"/>
                  </a:cubicBezTo>
                  <a:cubicBezTo>
                    <a:pt x="1570172" y="187325"/>
                    <a:pt x="1581388" y="198617"/>
                    <a:pt x="1581388" y="212450"/>
                  </a:cubicBezTo>
                  <a:cubicBezTo>
                    <a:pt x="1581388" y="238473"/>
                    <a:pt x="1589913" y="260083"/>
                    <a:pt x="1606812" y="276759"/>
                  </a:cubicBezTo>
                  <a:cubicBezTo>
                    <a:pt x="1612271" y="282217"/>
                    <a:pt x="1617805" y="286180"/>
                    <a:pt x="1622142" y="288948"/>
                  </a:cubicBezTo>
                  <a:cubicBezTo>
                    <a:pt x="1637322" y="279451"/>
                    <a:pt x="1662746" y="256943"/>
                    <a:pt x="1662746" y="212450"/>
                  </a:cubicBezTo>
                  <a:cubicBezTo>
                    <a:pt x="1662746" y="198541"/>
                    <a:pt x="1674037" y="187325"/>
                    <a:pt x="1687871" y="187325"/>
                  </a:cubicBezTo>
                  <a:cubicBezTo>
                    <a:pt x="1713893" y="187325"/>
                    <a:pt x="1735504" y="178726"/>
                    <a:pt x="1752254" y="161826"/>
                  </a:cubicBezTo>
                  <a:cubicBezTo>
                    <a:pt x="1757638" y="156367"/>
                    <a:pt x="1761602" y="150908"/>
                    <a:pt x="1764368" y="146646"/>
                  </a:cubicBezTo>
                  <a:cubicBezTo>
                    <a:pt x="1755395" y="132289"/>
                    <a:pt x="1732737" y="106042"/>
                    <a:pt x="1687871" y="106042"/>
                  </a:cubicBezTo>
                  <a:cubicBezTo>
                    <a:pt x="1673963" y="106042"/>
                    <a:pt x="1662746" y="94751"/>
                    <a:pt x="1662746" y="80917"/>
                  </a:cubicBezTo>
                  <a:cubicBezTo>
                    <a:pt x="1662746" y="36424"/>
                    <a:pt x="1637247" y="13917"/>
                    <a:pt x="1622142" y="4494"/>
                  </a:cubicBezTo>
                  <a:close/>
                  <a:moveTo>
                    <a:pt x="3987942" y="4420"/>
                  </a:moveTo>
                  <a:cubicBezTo>
                    <a:pt x="3973585" y="13393"/>
                    <a:pt x="3947338" y="36051"/>
                    <a:pt x="3947338" y="80917"/>
                  </a:cubicBezTo>
                  <a:cubicBezTo>
                    <a:pt x="3947338" y="94826"/>
                    <a:pt x="3936048" y="106042"/>
                    <a:pt x="3922213" y="106042"/>
                  </a:cubicBezTo>
                  <a:cubicBezTo>
                    <a:pt x="3896191" y="106042"/>
                    <a:pt x="3874580" y="114567"/>
                    <a:pt x="3857905" y="131466"/>
                  </a:cubicBezTo>
                  <a:cubicBezTo>
                    <a:pt x="3852446" y="136925"/>
                    <a:pt x="3848483" y="142309"/>
                    <a:pt x="3845716" y="146646"/>
                  </a:cubicBezTo>
                  <a:cubicBezTo>
                    <a:pt x="3848408" y="150908"/>
                    <a:pt x="3852372" y="156367"/>
                    <a:pt x="3857756" y="161751"/>
                  </a:cubicBezTo>
                  <a:cubicBezTo>
                    <a:pt x="3874431" y="178726"/>
                    <a:pt x="3896116" y="187251"/>
                    <a:pt x="3922138" y="187251"/>
                  </a:cubicBezTo>
                  <a:cubicBezTo>
                    <a:pt x="3936048" y="187251"/>
                    <a:pt x="3947264" y="198467"/>
                    <a:pt x="3947264" y="212300"/>
                  </a:cubicBezTo>
                  <a:cubicBezTo>
                    <a:pt x="3947338" y="238398"/>
                    <a:pt x="3955863" y="260083"/>
                    <a:pt x="3972688" y="276684"/>
                  </a:cubicBezTo>
                  <a:cubicBezTo>
                    <a:pt x="3978146" y="282143"/>
                    <a:pt x="3983606" y="286106"/>
                    <a:pt x="3988018" y="288872"/>
                  </a:cubicBezTo>
                  <a:cubicBezTo>
                    <a:pt x="4003122" y="279376"/>
                    <a:pt x="4028547" y="256943"/>
                    <a:pt x="4028547" y="212376"/>
                  </a:cubicBezTo>
                  <a:cubicBezTo>
                    <a:pt x="4028547" y="198467"/>
                    <a:pt x="4039838" y="187251"/>
                    <a:pt x="4053672" y="187251"/>
                  </a:cubicBezTo>
                  <a:cubicBezTo>
                    <a:pt x="4079694" y="187251"/>
                    <a:pt x="4101305" y="178726"/>
                    <a:pt x="4117980" y="161826"/>
                  </a:cubicBezTo>
                  <a:cubicBezTo>
                    <a:pt x="4123439" y="156367"/>
                    <a:pt x="4127476" y="150908"/>
                    <a:pt x="4130244" y="146571"/>
                  </a:cubicBezTo>
                  <a:cubicBezTo>
                    <a:pt x="4121270" y="132214"/>
                    <a:pt x="4098613" y="105968"/>
                    <a:pt x="4053746" y="105968"/>
                  </a:cubicBezTo>
                  <a:cubicBezTo>
                    <a:pt x="4039838" y="105968"/>
                    <a:pt x="4028621" y="94676"/>
                    <a:pt x="4028621" y="80842"/>
                  </a:cubicBezTo>
                  <a:cubicBezTo>
                    <a:pt x="4028621" y="36275"/>
                    <a:pt x="4003047" y="13767"/>
                    <a:pt x="3987942" y="4420"/>
                  </a:cubicBezTo>
                  <a:close/>
                  <a:moveTo>
                    <a:pt x="439317" y="4420"/>
                  </a:moveTo>
                  <a:cubicBezTo>
                    <a:pt x="434979" y="7187"/>
                    <a:pt x="429446" y="11225"/>
                    <a:pt x="423987" y="16609"/>
                  </a:cubicBezTo>
                  <a:cubicBezTo>
                    <a:pt x="407162" y="33210"/>
                    <a:pt x="398638" y="54895"/>
                    <a:pt x="398638" y="80917"/>
                  </a:cubicBezTo>
                  <a:cubicBezTo>
                    <a:pt x="398638" y="94826"/>
                    <a:pt x="387346" y="106042"/>
                    <a:pt x="373513" y="106042"/>
                  </a:cubicBezTo>
                  <a:cubicBezTo>
                    <a:pt x="347490" y="106042"/>
                    <a:pt x="325880" y="114567"/>
                    <a:pt x="309204" y="131466"/>
                  </a:cubicBezTo>
                  <a:cubicBezTo>
                    <a:pt x="303746" y="136925"/>
                    <a:pt x="299782" y="142309"/>
                    <a:pt x="297015" y="146646"/>
                  </a:cubicBezTo>
                  <a:cubicBezTo>
                    <a:pt x="299707" y="150908"/>
                    <a:pt x="303670" y="156367"/>
                    <a:pt x="309054" y="161751"/>
                  </a:cubicBezTo>
                  <a:cubicBezTo>
                    <a:pt x="325730" y="178726"/>
                    <a:pt x="347415" y="187251"/>
                    <a:pt x="373438" y="187251"/>
                  </a:cubicBezTo>
                  <a:cubicBezTo>
                    <a:pt x="387271" y="187251"/>
                    <a:pt x="398488" y="198467"/>
                    <a:pt x="398638" y="212376"/>
                  </a:cubicBezTo>
                  <a:cubicBezTo>
                    <a:pt x="398712" y="238473"/>
                    <a:pt x="407236" y="260158"/>
                    <a:pt x="424062" y="276759"/>
                  </a:cubicBezTo>
                  <a:cubicBezTo>
                    <a:pt x="429520" y="282217"/>
                    <a:pt x="435055" y="286180"/>
                    <a:pt x="439392" y="288948"/>
                  </a:cubicBezTo>
                  <a:cubicBezTo>
                    <a:pt x="454571" y="279451"/>
                    <a:pt x="479995" y="256943"/>
                    <a:pt x="479995" y="212450"/>
                  </a:cubicBezTo>
                  <a:cubicBezTo>
                    <a:pt x="479995" y="198541"/>
                    <a:pt x="491287" y="187325"/>
                    <a:pt x="505120" y="187325"/>
                  </a:cubicBezTo>
                  <a:cubicBezTo>
                    <a:pt x="531068" y="187325"/>
                    <a:pt x="552679" y="178800"/>
                    <a:pt x="569354" y="161901"/>
                  </a:cubicBezTo>
                  <a:cubicBezTo>
                    <a:pt x="574813" y="156442"/>
                    <a:pt x="578776" y="150908"/>
                    <a:pt x="581542" y="146571"/>
                  </a:cubicBezTo>
                  <a:cubicBezTo>
                    <a:pt x="572569" y="132214"/>
                    <a:pt x="549912" y="105968"/>
                    <a:pt x="505046" y="105968"/>
                  </a:cubicBezTo>
                  <a:cubicBezTo>
                    <a:pt x="491137" y="105968"/>
                    <a:pt x="479921" y="94676"/>
                    <a:pt x="479921" y="80842"/>
                  </a:cubicBezTo>
                  <a:cubicBezTo>
                    <a:pt x="479921" y="36350"/>
                    <a:pt x="454421" y="13842"/>
                    <a:pt x="439317" y="4420"/>
                  </a:cubicBezTo>
                  <a:close/>
                  <a:moveTo>
                    <a:pt x="5170918" y="4270"/>
                  </a:moveTo>
                  <a:cubicBezTo>
                    <a:pt x="5166506" y="7037"/>
                    <a:pt x="5161122" y="11000"/>
                    <a:pt x="5155663" y="16384"/>
                  </a:cubicBezTo>
                  <a:cubicBezTo>
                    <a:pt x="5138688" y="33060"/>
                    <a:pt x="5130164" y="54745"/>
                    <a:pt x="5130164" y="80768"/>
                  </a:cubicBezTo>
                  <a:cubicBezTo>
                    <a:pt x="5130164" y="94676"/>
                    <a:pt x="5118872" y="105893"/>
                    <a:pt x="5105038" y="105893"/>
                  </a:cubicBezTo>
                  <a:cubicBezTo>
                    <a:pt x="5079016" y="105893"/>
                    <a:pt x="5057406" y="114417"/>
                    <a:pt x="5040730" y="131317"/>
                  </a:cubicBezTo>
                  <a:cubicBezTo>
                    <a:pt x="5035346" y="136776"/>
                    <a:pt x="5031383" y="142234"/>
                    <a:pt x="5028616" y="146571"/>
                  </a:cubicBezTo>
                  <a:cubicBezTo>
                    <a:pt x="5031308" y="150908"/>
                    <a:pt x="5035272" y="156367"/>
                    <a:pt x="5040656" y="161751"/>
                  </a:cubicBezTo>
                  <a:cubicBezTo>
                    <a:pt x="5057332" y="178726"/>
                    <a:pt x="5079016" y="187251"/>
                    <a:pt x="5105038" y="187251"/>
                  </a:cubicBezTo>
                  <a:cubicBezTo>
                    <a:pt x="5118947" y="187251"/>
                    <a:pt x="5130164" y="198541"/>
                    <a:pt x="5130164" y="212376"/>
                  </a:cubicBezTo>
                  <a:cubicBezTo>
                    <a:pt x="5130164" y="238398"/>
                    <a:pt x="5138688" y="260009"/>
                    <a:pt x="5155588" y="276684"/>
                  </a:cubicBezTo>
                  <a:cubicBezTo>
                    <a:pt x="5161047" y="282143"/>
                    <a:pt x="5166581" y="286106"/>
                    <a:pt x="5170918" y="288872"/>
                  </a:cubicBezTo>
                  <a:cubicBezTo>
                    <a:pt x="5186098" y="279376"/>
                    <a:pt x="5211522" y="256868"/>
                    <a:pt x="5211522" y="212376"/>
                  </a:cubicBezTo>
                  <a:cubicBezTo>
                    <a:pt x="5211522" y="198467"/>
                    <a:pt x="5222812" y="187251"/>
                    <a:pt x="5236647" y="187251"/>
                  </a:cubicBezTo>
                  <a:cubicBezTo>
                    <a:pt x="5262594" y="187251"/>
                    <a:pt x="5284205" y="178726"/>
                    <a:pt x="5300880" y="161826"/>
                  </a:cubicBezTo>
                  <a:cubicBezTo>
                    <a:pt x="5306264" y="156367"/>
                    <a:pt x="5310302" y="150908"/>
                    <a:pt x="5313144" y="146422"/>
                  </a:cubicBezTo>
                  <a:cubicBezTo>
                    <a:pt x="5304096" y="132065"/>
                    <a:pt x="5281438" y="105818"/>
                    <a:pt x="5236647" y="105818"/>
                  </a:cubicBezTo>
                  <a:cubicBezTo>
                    <a:pt x="5222738" y="105818"/>
                    <a:pt x="5211522" y="94527"/>
                    <a:pt x="5211522" y="80692"/>
                  </a:cubicBezTo>
                  <a:cubicBezTo>
                    <a:pt x="5211522" y="36201"/>
                    <a:pt x="5186022" y="13692"/>
                    <a:pt x="5170918" y="4270"/>
                  </a:cubicBezTo>
                  <a:close/>
                  <a:moveTo>
                    <a:pt x="2804967" y="4270"/>
                  </a:moveTo>
                  <a:cubicBezTo>
                    <a:pt x="2790610" y="13318"/>
                    <a:pt x="2764288" y="35976"/>
                    <a:pt x="2764288" y="80842"/>
                  </a:cubicBezTo>
                  <a:cubicBezTo>
                    <a:pt x="2764288" y="94751"/>
                    <a:pt x="2752997" y="105968"/>
                    <a:pt x="2739164" y="105968"/>
                  </a:cubicBezTo>
                  <a:cubicBezTo>
                    <a:pt x="2713141" y="105968"/>
                    <a:pt x="2691531" y="114567"/>
                    <a:pt x="2674781" y="131466"/>
                  </a:cubicBezTo>
                  <a:cubicBezTo>
                    <a:pt x="2669397" y="136850"/>
                    <a:pt x="2665508" y="142234"/>
                    <a:pt x="2662741" y="146571"/>
                  </a:cubicBezTo>
                  <a:cubicBezTo>
                    <a:pt x="2665508" y="150908"/>
                    <a:pt x="2669471" y="156367"/>
                    <a:pt x="2674855" y="161751"/>
                  </a:cubicBezTo>
                  <a:cubicBezTo>
                    <a:pt x="2691531" y="178726"/>
                    <a:pt x="2713216" y="187251"/>
                    <a:pt x="2739238" y="187251"/>
                  </a:cubicBezTo>
                  <a:cubicBezTo>
                    <a:pt x="2753147" y="187251"/>
                    <a:pt x="2764363" y="198541"/>
                    <a:pt x="2764363" y="212376"/>
                  </a:cubicBezTo>
                  <a:cubicBezTo>
                    <a:pt x="2764363" y="238398"/>
                    <a:pt x="2772888" y="260009"/>
                    <a:pt x="2789787" y="276684"/>
                  </a:cubicBezTo>
                  <a:cubicBezTo>
                    <a:pt x="2795246" y="282068"/>
                    <a:pt x="2800705" y="286031"/>
                    <a:pt x="2805042" y="288798"/>
                  </a:cubicBezTo>
                  <a:cubicBezTo>
                    <a:pt x="2809304" y="286106"/>
                    <a:pt x="2814688" y="282143"/>
                    <a:pt x="2820147" y="276759"/>
                  </a:cubicBezTo>
                  <a:cubicBezTo>
                    <a:pt x="2837121" y="260083"/>
                    <a:pt x="2845646" y="238398"/>
                    <a:pt x="2845646" y="212376"/>
                  </a:cubicBezTo>
                  <a:cubicBezTo>
                    <a:pt x="2845646" y="198467"/>
                    <a:pt x="2856938" y="187251"/>
                    <a:pt x="2870771" y="187251"/>
                  </a:cubicBezTo>
                  <a:cubicBezTo>
                    <a:pt x="2896794" y="187251"/>
                    <a:pt x="2918404" y="178726"/>
                    <a:pt x="2935080" y="161826"/>
                  </a:cubicBezTo>
                  <a:cubicBezTo>
                    <a:pt x="2940464" y="156367"/>
                    <a:pt x="2944501" y="150908"/>
                    <a:pt x="2947268" y="146422"/>
                  </a:cubicBezTo>
                  <a:cubicBezTo>
                    <a:pt x="2938221" y="132065"/>
                    <a:pt x="2915562" y="105818"/>
                    <a:pt x="2870771" y="105818"/>
                  </a:cubicBezTo>
                  <a:cubicBezTo>
                    <a:pt x="2856862" y="105818"/>
                    <a:pt x="2845646" y="94601"/>
                    <a:pt x="2845646" y="80768"/>
                  </a:cubicBezTo>
                  <a:cubicBezTo>
                    <a:pt x="2845646" y="36125"/>
                    <a:pt x="2820072" y="13617"/>
                    <a:pt x="2804967" y="4270"/>
                  </a:cubicBezTo>
                  <a:close/>
                  <a:moveTo>
                    <a:pt x="373331" y="0"/>
                  </a:moveTo>
                  <a:lnTo>
                    <a:pt x="503537" y="0"/>
                  </a:lnTo>
                  <a:lnTo>
                    <a:pt x="512589" y="11571"/>
                  </a:lnTo>
                  <a:cubicBezTo>
                    <a:pt x="519926" y="24872"/>
                    <a:pt x="525422" y="40164"/>
                    <a:pt x="528077" y="57437"/>
                  </a:cubicBezTo>
                  <a:cubicBezTo>
                    <a:pt x="570774" y="63643"/>
                    <a:pt x="597844" y="86451"/>
                    <a:pt x="613771" y="106117"/>
                  </a:cubicBezTo>
                  <a:cubicBezTo>
                    <a:pt x="623791" y="92358"/>
                    <a:pt x="634634" y="79271"/>
                    <a:pt x="646673" y="67158"/>
                  </a:cubicBezTo>
                  <a:cubicBezTo>
                    <a:pt x="647047" y="66784"/>
                    <a:pt x="647422" y="66335"/>
                    <a:pt x="647795" y="65962"/>
                  </a:cubicBezTo>
                  <a:cubicBezTo>
                    <a:pt x="650861" y="62896"/>
                    <a:pt x="653852" y="60054"/>
                    <a:pt x="656918" y="57213"/>
                  </a:cubicBezTo>
                  <a:cubicBezTo>
                    <a:pt x="657068" y="56988"/>
                    <a:pt x="657292" y="56838"/>
                    <a:pt x="657516" y="56615"/>
                  </a:cubicBezTo>
                  <a:cubicBezTo>
                    <a:pt x="657516" y="56540"/>
                    <a:pt x="657591" y="56540"/>
                    <a:pt x="657591" y="56540"/>
                  </a:cubicBezTo>
                  <a:cubicBezTo>
                    <a:pt x="657666" y="56465"/>
                    <a:pt x="657666" y="56465"/>
                    <a:pt x="657740" y="56390"/>
                  </a:cubicBezTo>
                  <a:cubicBezTo>
                    <a:pt x="663797" y="50782"/>
                    <a:pt x="670453" y="45099"/>
                    <a:pt x="677855" y="39266"/>
                  </a:cubicBezTo>
                  <a:cubicBezTo>
                    <a:pt x="685782" y="33134"/>
                    <a:pt x="692736" y="28199"/>
                    <a:pt x="699391" y="23862"/>
                  </a:cubicBezTo>
                  <a:cubicBezTo>
                    <a:pt x="699466" y="23862"/>
                    <a:pt x="699466" y="23787"/>
                    <a:pt x="699541" y="23787"/>
                  </a:cubicBezTo>
                  <a:cubicBezTo>
                    <a:pt x="699616" y="23787"/>
                    <a:pt x="699616" y="23713"/>
                    <a:pt x="699690" y="23713"/>
                  </a:cubicBezTo>
                  <a:cubicBezTo>
                    <a:pt x="699840" y="23638"/>
                    <a:pt x="699915" y="23563"/>
                    <a:pt x="700065" y="23488"/>
                  </a:cubicBezTo>
                  <a:cubicBezTo>
                    <a:pt x="704028" y="20871"/>
                    <a:pt x="708215" y="18254"/>
                    <a:pt x="712552" y="15711"/>
                  </a:cubicBezTo>
                  <a:cubicBezTo>
                    <a:pt x="713300" y="15338"/>
                    <a:pt x="714047" y="14814"/>
                    <a:pt x="714796" y="14366"/>
                  </a:cubicBezTo>
                  <a:lnTo>
                    <a:pt x="712950" y="0"/>
                  </a:lnTo>
                  <a:lnTo>
                    <a:pt x="1013791" y="0"/>
                  </a:lnTo>
                  <a:lnTo>
                    <a:pt x="1000145" y="20946"/>
                  </a:lnTo>
                  <a:cubicBezTo>
                    <a:pt x="994611" y="32088"/>
                    <a:pt x="981675" y="37472"/>
                    <a:pt x="969861" y="33583"/>
                  </a:cubicBezTo>
                  <a:cubicBezTo>
                    <a:pt x="949745" y="27003"/>
                    <a:pt x="929182" y="22665"/>
                    <a:pt x="908394" y="20647"/>
                  </a:cubicBezTo>
                  <a:cubicBezTo>
                    <a:pt x="910413" y="41509"/>
                    <a:pt x="914749" y="62073"/>
                    <a:pt x="921404" y="82039"/>
                  </a:cubicBezTo>
                  <a:cubicBezTo>
                    <a:pt x="925368" y="93929"/>
                    <a:pt x="919984" y="106865"/>
                    <a:pt x="908843" y="112323"/>
                  </a:cubicBezTo>
                  <a:cubicBezTo>
                    <a:pt x="890148" y="121596"/>
                    <a:pt x="872575" y="133112"/>
                    <a:pt x="856274" y="146571"/>
                  </a:cubicBezTo>
                  <a:cubicBezTo>
                    <a:pt x="872426" y="159956"/>
                    <a:pt x="890073" y="171398"/>
                    <a:pt x="908843" y="180819"/>
                  </a:cubicBezTo>
                  <a:cubicBezTo>
                    <a:pt x="919984" y="186428"/>
                    <a:pt x="925368" y="199364"/>
                    <a:pt x="921404" y="211178"/>
                  </a:cubicBezTo>
                  <a:cubicBezTo>
                    <a:pt x="914749" y="231144"/>
                    <a:pt x="910413" y="251708"/>
                    <a:pt x="908394" y="272571"/>
                  </a:cubicBezTo>
                  <a:cubicBezTo>
                    <a:pt x="929331" y="270552"/>
                    <a:pt x="949895" y="266214"/>
                    <a:pt x="969861" y="259635"/>
                  </a:cubicBezTo>
                  <a:cubicBezTo>
                    <a:pt x="972403" y="258737"/>
                    <a:pt x="975095" y="258363"/>
                    <a:pt x="977712" y="258363"/>
                  </a:cubicBezTo>
                  <a:cubicBezTo>
                    <a:pt x="986985" y="258363"/>
                    <a:pt x="995808" y="263598"/>
                    <a:pt x="1000145" y="272272"/>
                  </a:cubicBezTo>
                  <a:cubicBezTo>
                    <a:pt x="1009567" y="291116"/>
                    <a:pt x="1021008" y="308689"/>
                    <a:pt x="1034393" y="324841"/>
                  </a:cubicBezTo>
                  <a:cubicBezTo>
                    <a:pt x="1047704" y="308613"/>
                    <a:pt x="1059219" y="291041"/>
                    <a:pt x="1068567" y="272272"/>
                  </a:cubicBezTo>
                  <a:cubicBezTo>
                    <a:pt x="1074100" y="261130"/>
                    <a:pt x="1087036" y="255746"/>
                    <a:pt x="1098926" y="259709"/>
                  </a:cubicBezTo>
                  <a:cubicBezTo>
                    <a:pt x="1109545" y="263224"/>
                    <a:pt x="1120387" y="266140"/>
                    <a:pt x="1131304" y="268309"/>
                  </a:cubicBezTo>
                  <a:cubicBezTo>
                    <a:pt x="1136015" y="269281"/>
                    <a:pt x="1140801" y="270104"/>
                    <a:pt x="1145661" y="270851"/>
                  </a:cubicBezTo>
                  <a:cubicBezTo>
                    <a:pt x="1145811" y="270926"/>
                    <a:pt x="1145886" y="270926"/>
                    <a:pt x="1146036" y="270926"/>
                  </a:cubicBezTo>
                  <a:cubicBezTo>
                    <a:pt x="1150746" y="271599"/>
                    <a:pt x="1155532" y="272197"/>
                    <a:pt x="1160318" y="272646"/>
                  </a:cubicBezTo>
                  <a:cubicBezTo>
                    <a:pt x="1158299" y="251783"/>
                    <a:pt x="1153962" y="231220"/>
                    <a:pt x="1147307" y="211254"/>
                  </a:cubicBezTo>
                  <a:cubicBezTo>
                    <a:pt x="1143344" y="199439"/>
                    <a:pt x="1148728" y="186502"/>
                    <a:pt x="1159869" y="180894"/>
                  </a:cubicBezTo>
                  <a:cubicBezTo>
                    <a:pt x="1178639" y="171472"/>
                    <a:pt x="1196286" y="159956"/>
                    <a:pt x="1212438" y="146646"/>
                  </a:cubicBezTo>
                  <a:cubicBezTo>
                    <a:pt x="1196211" y="133261"/>
                    <a:pt x="1178563" y="121820"/>
                    <a:pt x="1159869" y="112398"/>
                  </a:cubicBezTo>
                  <a:cubicBezTo>
                    <a:pt x="1148728" y="106790"/>
                    <a:pt x="1143344" y="93853"/>
                    <a:pt x="1147307" y="82039"/>
                  </a:cubicBezTo>
                  <a:cubicBezTo>
                    <a:pt x="1153962" y="62073"/>
                    <a:pt x="1158299" y="41509"/>
                    <a:pt x="1160318" y="20647"/>
                  </a:cubicBezTo>
                  <a:cubicBezTo>
                    <a:pt x="1139530" y="22591"/>
                    <a:pt x="1118966" y="26927"/>
                    <a:pt x="1098851" y="33583"/>
                  </a:cubicBezTo>
                  <a:cubicBezTo>
                    <a:pt x="1087036" y="37472"/>
                    <a:pt x="1074174" y="32088"/>
                    <a:pt x="1068567" y="20946"/>
                  </a:cubicBezTo>
                  <a:lnTo>
                    <a:pt x="1054950" y="0"/>
                  </a:lnTo>
                  <a:lnTo>
                    <a:pt x="1355752" y="0"/>
                  </a:lnTo>
                  <a:lnTo>
                    <a:pt x="1353916" y="14290"/>
                  </a:lnTo>
                  <a:cubicBezTo>
                    <a:pt x="1354515" y="14589"/>
                    <a:pt x="1355037" y="15038"/>
                    <a:pt x="1355636" y="15338"/>
                  </a:cubicBezTo>
                  <a:cubicBezTo>
                    <a:pt x="1360496" y="18179"/>
                    <a:pt x="1364983" y="20946"/>
                    <a:pt x="1369245" y="23787"/>
                  </a:cubicBezTo>
                  <a:cubicBezTo>
                    <a:pt x="1379939" y="30817"/>
                    <a:pt x="1390631" y="38893"/>
                    <a:pt x="1400951" y="47641"/>
                  </a:cubicBezTo>
                  <a:cubicBezTo>
                    <a:pt x="1400951" y="47641"/>
                    <a:pt x="1401026" y="47716"/>
                    <a:pt x="1401026" y="47716"/>
                  </a:cubicBezTo>
                  <a:cubicBezTo>
                    <a:pt x="1407082" y="52726"/>
                    <a:pt x="1413364" y="58558"/>
                    <a:pt x="1420767" y="65812"/>
                  </a:cubicBezTo>
                  <a:cubicBezTo>
                    <a:pt x="1421216" y="66261"/>
                    <a:pt x="1421664" y="66710"/>
                    <a:pt x="1422038" y="67158"/>
                  </a:cubicBezTo>
                  <a:cubicBezTo>
                    <a:pt x="1432657" y="77851"/>
                    <a:pt x="1442453" y="89367"/>
                    <a:pt x="1451500" y="101331"/>
                  </a:cubicBezTo>
                  <a:cubicBezTo>
                    <a:pt x="1452996" y="99612"/>
                    <a:pt x="1454566" y="97892"/>
                    <a:pt x="1456286" y="96172"/>
                  </a:cubicBezTo>
                  <a:cubicBezTo>
                    <a:pt x="1471391" y="80842"/>
                    <a:pt x="1496217" y="63045"/>
                    <a:pt x="1532933" y="57512"/>
                  </a:cubicBezTo>
                  <a:cubicBezTo>
                    <a:pt x="1535662" y="39191"/>
                    <a:pt x="1541495" y="23824"/>
                    <a:pt x="1548561" y="11140"/>
                  </a:cubicBezTo>
                  <a:lnTo>
                    <a:pt x="1557036" y="0"/>
                  </a:lnTo>
                  <a:lnTo>
                    <a:pt x="1686662" y="0"/>
                  </a:lnTo>
                  <a:lnTo>
                    <a:pt x="1695713" y="11571"/>
                  </a:lnTo>
                  <a:cubicBezTo>
                    <a:pt x="1703050" y="24872"/>
                    <a:pt x="1708547" y="40164"/>
                    <a:pt x="1711201" y="57437"/>
                  </a:cubicBezTo>
                  <a:cubicBezTo>
                    <a:pt x="1753899" y="63643"/>
                    <a:pt x="1780968" y="86376"/>
                    <a:pt x="1796896" y="106117"/>
                  </a:cubicBezTo>
                  <a:cubicBezTo>
                    <a:pt x="1806842" y="92433"/>
                    <a:pt x="1817759" y="79347"/>
                    <a:pt x="1829798" y="67158"/>
                  </a:cubicBezTo>
                  <a:cubicBezTo>
                    <a:pt x="1830172" y="66784"/>
                    <a:pt x="1830546" y="66335"/>
                    <a:pt x="1830919" y="65962"/>
                  </a:cubicBezTo>
                  <a:cubicBezTo>
                    <a:pt x="1833911" y="62970"/>
                    <a:pt x="1836977" y="60054"/>
                    <a:pt x="1840043" y="57213"/>
                  </a:cubicBezTo>
                  <a:cubicBezTo>
                    <a:pt x="1840192" y="56988"/>
                    <a:pt x="1840416" y="56838"/>
                    <a:pt x="1840641" y="56615"/>
                  </a:cubicBezTo>
                  <a:cubicBezTo>
                    <a:pt x="1840641" y="56540"/>
                    <a:pt x="1840715" y="56540"/>
                    <a:pt x="1840715" y="56540"/>
                  </a:cubicBezTo>
                  <a:cubicBezTo>
                    <a:pt x="1840790" y="56465"/>
                    <a:pt x="1840790" y="56465"/>
                    <a:pt x="1840865" y="56390"/>
                  </a:cubicBezTo>
                  <a:cubicBezTo>
                    <a:pt x="1846922" y="50782"/>
                    <a:pt x="1853577" y="45099"/>
                    <a:pt x="1860980" y="39266"/>
                  </a:cubicBezTo>
                  <a:cubicBezTo>
                    <a:pt x="1868832" y="33210"/>
                    <a:pt x="1875861" y="28199"/>
                    <a:pt x="1882516" y="23862"/>
                  </a:cubicBezTo>
                  <a:cubicBezTo>
                    <a:pt x="1882516" y="23787"/>
                    <a:pt x="1882591" y="23787"/>
                    <a:pt x="1882591" y="23787"/>
                  </a:cubicBezTo>
                  <a:cubicBezTo>
                    <a:pt x="1882591" y="23713"/>
                    <a:pt x="1882665" y="23638"/>
                    <a:pt x="1882741" y="23638"/>
                  </a:cubicBezTo>
                  <a:cubicBezTo>
                    <a:pt x="1882964" y="23488"/>
                    <a:pt x="1883263" y="23339"/>
                    <a:pt x="1883488" y="23189"/>
                  </a:cubicBezTo>
                  <a:cubicBezTo>
                    <a:pt x="1887302" y="20647"/>
                    <a:pt x="1891340" y="18179"/>
                    <a:pt x="1895527" y="15711"/>
                  </a:cubicBezTo>
                  <a:cubicBezTo>
                    <a:pt x="1896275" y="15263"/>
                    <a:pt x="1897022" y="14739"/>
                    <a:pt x="1897771" y="14290"/>
                  </a:cubicBezTo>
                  <a:lnTo>
                    <a:pt x="1895935" y="0"/>
                  </a:lnTo>
                  <a:lnTo>
                    <a:pt x="2196741" y="0"/>
                  </a:lnTo>
                  <a:lnTo>
                    <a:pt x="2183046" y="21021"/>
                  </a:lnTo>
                  <a:cubicBezTo>
                    <a:pt x="2177437" y="32162"/>
                    <a:pt x="2164576" y="37472"/>
                    <a:pt x="2152760" y="33583"/>
                  </a:cubicBezTo>
                  <a:cubicBezTo>
                    <a:pt x="2132720" y="27003"/>
                    <a:pt x="2112157" y="22665"/>
                    <a:pt x="2091369" y="20647"/>
                  </a:cubicBezTo>
                  <a:cubicBezTo>
                    <a:pt x="2093313" y="41509"/>
                    <a:pt x="2097650" y="62073"/>
                    <a:pt x="2104305" y="82039"/>
                  </a:cubicBezTo>
                  <a:cubicBezTo>
                    <a:pt x="2108269" y="93853"/>
                    <a:pt x="2102885" y="106790"/>
                    <a:pt x="2091668" y="112323"/>
                  </a:cubicBezTo>
                  <a:cubicBezTo>
                    <a:pt x="2072898" y="121670"/>
                    <a:pt x="2055326" y="133186"/>
                    <a:pt x="2039099" y="146571"/>
                  </a:cubicBezTo>
                  <a:cubicBezTo>
                    <a:pt x="2055176" y="159882"/>
                    <a:pt x="2072824" y="171322"/>
                    <a:pt x="2091668" y="180819"/>
                  </a:cubicBezTo>
                  <a:cubicBezTo>
                    <a:pt x="2102809" y="186428"/>
                    <a:pt x="2108119" y="199289"/>
                    <a:pt x="2104230" y="211104"/>
                  </a:cubicBezTo>
                  <a:cubicBezTo>
                    <a:pt x="2097575" y="231144"/>
                    <a:pt x="2093313" y="251708"/>
                    <a:pt x="2091294" y="272497"/>
                  </a:cubicBezTo>
                  <a:cubicBezTo>
                    <a:pt x="2112157" y="270477"/>
                    <a:pt x="2132720" y="266140"/>
                    <a:pt x="2152686" y="259559"/>
                  </a:cubicBezTo>
                  <a:cubicBezTo>
                    <a:pt x="2155229" y="258662"/>
                    <a:pt x="2157921" y="258288"/>
                    <a:pt x="2160538" y="258288"/>
                  </a:cubicBezTo>
                  <a:cubicBezTo>
                    <a:pt x="2169810" y="258288"/>
                    <a:pt x="2178634" y="263448"/>
                    <a:pt x="2182971" y="272122"/>
                  </a:cubicBezTo>
                  <a:cubicBezTo>
                    <a:pt x="2192467" y="290966"/>
                    <a:pt x="2203908" y="308613"/>
                    <a:pt x="2217219" y="324691"/>
                  </a:cubicBezTo>
                  <a:cubicBezTo>
                    <a:pt x="2230529" y="308539"/>
                    <a:pt x="2242045" y="290966"/>
                    <a:pt x="2251466" y="272122"/>
                  </a:cubicBezTo>
                  <a:cubicBezTo>
                    <a:pt x="2257075" y="260980"/>
                    <a:pt x="2270086" y="255671"/>
                    <a:pt x="2281901" y="259635"/>
                  </a:cubicBezTo>
                  <a:cubicBezTo>
                    <a:pt x="2292370" y="263149"/>
                    <a:pt x="2303287" y="266065"/>
                    <a:pt x="2314205" y="268234"/>
                  </a:cubicBezTo>
                  <a:cubicBezTo>
                    <a:pt x="2318916" y="269206"/>
                    <a:pt x="2323776" y="270028"/>
                    <a:pt x="2328562" y="270776"/>
                  </a:cubicBezTo>
                  <a:cubicBezTo>
                    <a:pt x="2328712" y="270851"/>
                    <a:pt x="2328861" y="270851"/>
                    <a:pt x="2329011" y="270851"/>
                  </a:cubicBezTo>
                  <a:cubicBezTo>
                    <a:pt x="2333721" y="271524"/>
                    <a:pt x="2338432" y="272122"/>
                    <a:pt x="2343144" y="272571"/>
                  </a:cubicBezTo>
                  <a:cubicBezTo>
                    <a:pt x="2343144" y="272571"/>
                    <a:pt x="2343218" y="272571"/>
                    <a:pt x="2343218" y="272571"/>
                  </a:cubicBezTo>
                  <a:cubicBezTo>
                    <a:pt x="2341199" y="251559"/>
                    <a:pt x="2336862" y="230995"/>
                    <a:pt x="2330282" y="211178"/>
                  </a:cubicBezTo>
                  <a:cubicBezTo>
                    <a:pt x="2326393" y="199364"/>
                    <a:pt x="2331703" y="186428"/>
                    <a:pt x="2342844" y="180819"/>
                  </a:cubicBezTo>
                  <a:cubicBezTo>
                    <a:pt x="2361688" y="171398"/>
                    <a:pt x="2379261" y="159882"/>
                    <a:pt x="2395412" y="146571"/>
                  </a:cubicBezTo>
                  <a:cubicBezTo>
                    <a:pt x="2379186" y="133186"/>
                    <a:pt x="2361538" y="121746"/>
                    <a:pt x="2342844" y="112323"/>
                  </a:cubicBezTo>
                  <a:cubicBezTo>
                    <a:pt x="2331703" y="106715"/>
                    <a:pt x="2326393" y="93853"/>
                    <a:pt x="2330282" y="82039"/>
                  </a:cubicBezTo>
                  <a:cubicBezTo>
                    <a:pt x="2336862" y="62073"/>
                    <a:pt x="2341199" y="41509"/>
                    <a:pt x="2343218" y="20647"/>
                  </a:cubicBezTo>
                  <a:cubicBezTo>
                    <a:pt x="2322430" y="22591"/>
                    <a:pt x="2301867" y="26927"/>
                    <a:pt x="2281826" y="33583"/>
                  </a:cubicBezTo>
                  <a:cubicBezTo>
                    <a:pt x="2270086" y="37472"/>
                    <a:pt x="2257149" y="32162"/>
                    <a:pt x="2251542" y="21021"/>
                  </a:cubicBezTo>
                  <a:lnTo>
                    <a:pt x="2237847" y="0"/>
                  </a:lnTo>
                  <a:lnTo>
                    <a:pt x="2538717" y="0"/>
                  </a:lnTo>
                  <a:lnTo>
                    <a:pt x="2536891" y="14216"/>
                  </a:lnTo>
                  <a:cubicBezTo>
                    <a:pt x="2537639" y="14665"/>
                    <a:pt x="2538387" y="15188"/>
                    <a:pt x="2539134" y="15637"/>
                  </a:cubicBezTo>
                  <a:cubicBezTo>
                    <a:pt x="2543396" y="18179"/>
                    <a:pt x="2547509" y="20721"/>
                    <a:pt x="2551398" y="23264"/>
                  </a:cubicBezTo>
                  <a:cubicBezTo>
                    <a:pt x="2551622" y="23414"/>
                    <a:pt x="2551921" y="23563"/>
                    <a:pt x="2552146" y="23713"/>
                  </a:cubicBezTo>
                  <a:cubicBezTo>
                    <a:pt x="2562839" y="30741"/>
                    <a:pt x="2573532" y="38817"/>
                    <a:pt x="2583851" y="47567"/>
                  </a:cubicBezTo>
                  <a:cubicBezTo>
                    <a:pt x="2584075" y="47716"/>
                    <a:pt x="2584225" y="47866"/>
                    <a:pt x="2584374" y="48015"/>
                  </a:cubicBezTo>
                  <a:cubicBezTo>
                    <a:pt x="2590731" y="53324"/>
                    <a:pt x="2597311" y="59381"/>
                    <a:pt x="2603816" y="65887"/>
                  </a:cubicBezTo>
                  <a:cubicBezTo>
                    <a:pt x="2604191" y="66261"/>
                    <a:pt x="2604565" y="66710"/>
                    <a:pt x="2604938" y="67083"/>
                  </a:cubicBezTo>
                  <a:cubicBezTo>
                    <a:pt x="2615632" y="77777"/>
                    <a:pt x="2625428" y="89217"/>
                    <a:pt x="2634475" y="101256"/>
                  </a:cubicBezTo>
                  <a:cubicBezTo>
                    <a:pt x="2636046" y="99536"/>
                    <a:pt x="2637541" y="97817"/>
                    <a:pt x="2639261" y="96097"/>
                  </a:cubicBezTo>
                  <a:cubicBezTo>
                    <a:pt x="2660049" y="75085"/>
                    <a:pt x="2686221" y="61999"/>
                    <a:pt x="2715833" y="57512"/>
                  </a:cubicBezTo>
                  <a:cubicBezTo>
                    <a:pt x="2718787" y="37322"/>
                    <a:pt x="2725442" y="20628"/>
                    <a:pt x="2733724" y="6953"/>
                  </a:cubicBezTo>
                  <a:lnTo>
                    <a:pt x="2739649" y="0"/>
                  </a:lnTo>
                  <a:lnTo>
                    <a:pt x="2869444" y="0"/>
                  </a:lnTo>
                  <a:lnTo>
                    <a:pt x="2878613" y="11720"/>
                  </a:lnTo>
                  <a:cubicBezTo>
                    <a:pt x="2885951" y="25021"/>
                    <a:pt x="2891447" y="40313"/>
                    <a:pt x="2894102" y="57586"/>
                  </a:cubicBezTo>
                  <a:cubicBezTo>
                    <a:pt x="2936724" y="63793"/>
                    <a:pt x="2963794" y="86525"/>
                    <a:pt x="2979722" y="106192"/>
                  </a:cubicBezTo>
                  <a:cubicBezTo>
                    <a:pt x="2987797" y="94975"/>
                    <a:pt x="2996622" y="84207"/>
                    <a:pt x="3006118" y="74037"/>
                  </a:cubicBezTo>
                  <a:cubicBezTo>
                    <a:pt x="3006268" y="73813"/>
                    <a:pt x="3006492" y="73589"/>
                    <a:pt x="3006641" y="73439"/>
                  </a:cubicBezTo>
                  <a:cubicBezTo>
                    <a:pt x="3006716" y="73365"/>
                    <a:pt x="3006716" y="73365"/>
                    <a:pt x="3006791" y="73290"/>
                  </a:cubicBezTo>
                  <a:cubicBezTo>
                    <a:pt x="3008735" y="71121"/>
                    <a:pt x="3010829" y="68878"/>
                    <a:pt x="3013147" y="66634"/>
                  </a:cubicBezTo>
                  <a:cubicBezTo>
                    <a:pt x="3013595" y="66111"/>
                    <a:pt x="3014044" y="65662"/>
                    <a:pt x="3014568" y="65214"/>
                  </a:cubicBezTo>
                  <a:cubicBezTo>
                    <a:pt x="3015390" y="64391"/>
                    <a:pt x="3016287" y="63569"/>
                    <a:pt x="3017110" y="62746"/>
                  </a:cubicBezTo>
                  <a:cubicBezTo>
                    <a:pt x="3018979" y="60877"/>
                    <a:pt x="3020998" y="59007"/>
                    <a:pt x="3023018" y="57063"/>
                  </a:cubicBezTo>
                  <a:cubicBezTo>
                    <a:pt x="3023167" y="56914"/>
                    <a:pt x="3023242" y="56764"/>
                    <a:pt x="3023391" y="56689"/>
                  </a:cubicBezTo>
                  <a:cubicBezTo>
                    <a:pt x="3023690" y="56315"/>
                    <a:pt x="3024064" y="56016"/>
                    <a:pt x="3024438" y="55717"/>
                  </a:cubicBezTo>
                  <a:cubicBezTo>
                    <a:pt x="3026980" y="53324"/>
                    <a:pt x="3029524" y="51081"/>
                    <a:pt x="3032066" y="48912"/>
                  </a:cubicBezTo>
                  <a:cubicBezTo>
                    <a:pt x="3032738" y="48239"/>
                    <a:pt x="3033486" y="47641"/>
                    <a:pt x="3034234" y="47043"/>
                  </a:cubicBezTo>
                  <a:cubicBezTo>
                    <a:pt x="3034384" y="46893"/>
                    <a:pt x="3034533" y="46819"/>
                    <a:pt x="3034683" y="46669"/>
                  </a:cubicBezTo>
                  <a:cubicBezTo>
                    <a:pt x="3037674" y="44201"/>
                    <a:pt x="3040665" y="41734"/>
                    <a:pt x="3043731" y="39341"/>
                  </a:cubicBezTo>
                  <a:cubicBezTo>
                    <a:pt x="3051059" y="33658"/>
                    <a:pt x="3058238" y="28498"/>
                    <a:pt x="3065416" y="23787"/>
                  </a:cubicBezTo>
                  <a:cubicBezTo>
                    <a:pt x="3065716" y="23563"/>
                    <a:pt x="3066015" y="23414"/>
                    <a:pt x="3066314" y="23189"/>
                  </a:cubicBezTo>
                  <a:cubicBezTo>
                    <a:pt x="3070127" y="20647"/>
                    <a:pt x="3074165" y="18179"/>
                    <a:pt x="3078278" y="15711"/>
                  </a:cubicBezTo>
                  <a:cubicBezTo>
                    <a:pt x="3079100" y="15263"/>
                    <a:pt x="3079848" y="14739"/>
                    <a:pt x="3080596" y="14290"/>
                  </a:cubicBezTo>
                  <a:lnTo>
                    <a:pt x="3078773" y="0"/>
                  </a:lnTo>
                  <a:lnTo>
                    <a:pt x="3377760" y="0"/>
                  </a:lnTo>
                  <a:lnTo>
                    <a:pt x="3376863" y="1354"/>
                  </a:lnTo>
                  <a:cubicBezTo>
                    <a:pt x="3372975" y="7785"/>
                    <a:pt x="3369311" y="14366"/>
                    <a:pt x="3365946" y="21095"/>
                  </a:cubicBezTo>
                  <a:cubicBezTo>
                    <a:pt x="3360338" y="32162"/>
                    <a:pt x="3347401" y="37472"/>
                    <a:pt x="3335661" y="33583"/>
                  </a:cubicBezTo>
                  <a:cubicBezTo>
                    <a:pt x="3315620" y="26927"/>
                    <a:pt x="3295056" y="22665"/>
                    <a:pt x="3274269" y="20647"/>
                  </a:cubicBezTo>
                  <a:cubicBezTo>
                    <a:pt x="3276213" y="41509"/>
                    <a:pt x="3280550" y="62073"/>
                    <a:pt x="3287205" y="82039"/>
                  </a:cubicBezTo>
                  <a:cubicBezTo>
                    <a:pt x="3291168" y="93929"/>
                    <a:pt x="3285784" y="106790"/>
                    <a:pt x="3274493" y="112398"/>
                  </a:cubicBezTo>
                  <a:cubicBezTo>
                    <a:pt x="3255724" y="121746"/>
                    <a:pt x="3238151" y="133261"/>
                    <a:pt x="3221925" y="146646"/>
                  </a:cubicBezTo>
                  <a:cubicBezTo>
                    <a:pt x="3238002" y="159956"/>
                    <a:pt x="3255650" y="171398"/>
                    <a:pt x="3274493" y="180894"/>
                  </a:cubicBezTo>
                  <a:cubicBezTo>
                    <a:pt x="3285635" y="186502"/>
                    <a:pt x="3290944" y="199364"/>
                    <a:pt x="3287056" y="211178"/>
                  </a:cubicBezTo>
                  <a:cubicBezTo>
                    <a:pt x="3280476" y="231220"/>
                    <a:pt x="3276138" y="251783"/>
                    <a:pt x="3274119" y="272571"/>
                  </a:cubicBezTo>
                  <a:cubicBezTo>
                    <a:pt x="3294982" y="270552"/>
                    <a:pt x="3315546" y="266214"/>
                    <a:pt x="3335512" y="259635"/>
                  </a:cubicBezTo>
                  <a:cubicBezTo>
                    <a:pt x="3338128" y="258737"/>
                    <a:pt x="3340746" y="258363"/>
                    <a:pt x="3343363" y="258363"/>
                  </a:cubicBezTo>
                  <a:cubicBezTo>
                    <a:pt x="3352561" y="258363"/>
                    <a:pt x="3361384" y="263448"/>
                    <a:pt x="3365722" y="272122"/>
                  </a:cubicBezTo>
                  <a:cubicBezTo>
                    <a:pt x="3369161" y="278852"/>
                    <a:pt x="3372826" y="285433"/>
                    <a:pt x="3376639" y="291863"/>
                  </a:cubicBezTo>
                  <a:cubicBezTo>
                    <a:pt x="3380452" y="298070"/>
                    <a:pt x="3384640" y="304277"/>
                    <a:pt x="3388978" y="310408"/>
                  </a:cubicBezTo>
                  <a:cubicBezTo>
                    <a:pt x="3389127" y="310707"/>
                    <a:pt x="3389351" y="310932"/>
                    <a:pt x="3389500" y="311156"/>
                  </a:cubicBezTo>
                  <a:cubicBezTo>
                    <a:pt x="3391520" y="313923"/>
                    <a:pt x="3393539" y="316615"/>
                    <a:pt x="3395557" y="319232"/>
                  </a:cubicBezTo>
                  <a:cubicBezTo>
                    <a:pt x="3395932" y="319756"/>
                    <a:pt x="3396380" y="320204"/>
                    <a:pt x="3396754" y="320728"/>
                  </a:cubicBezTo>
                  <a:cubicBezTo>
                    <a:pt x="3397876" y="322149"/>
                    <a:pt x="3398997" y="323494"/>
                    <a:pt x="3400119" y="324841"/>
                  </a:cubicBezTo>
                  <a:cubicBezTo>
                    <a:pt x="3413429" y="308763"/>
                    <a:pt x="3424870" y="291116"/>
                    <a:pt x="3434367" y="272272"/>
                  </a:cubicBezTo>
                  <a:cubicBezTo>
                    <a:pt x="3439975" y="261130"/>
                    <a:pt x="3452912" y="255746"/>
                    <a:pt x="3464727" y="259709"/>
                  </a:cubicBezTo>
                  <a:cubicBezTo>
                    <a:pt x="3475344" y="263224"/>
                    <a:pt x="3486188" y="266140"/>
                    <a:pt x="3497105" y="268309"/>
                  </a:cubicBezTo>
                  <a:cubicBezTo>
                    <a:pt x="3506676" y="270253"/>
                    <a:pt x="3516322" y="271674"/>
                    <a:pt x="3526118" y="272646"/>
                  </a:cubicBezTo>
                  <a:cubicBezTo>
                    <a:pt x="3524174" y="251783"/>
                    <a:pt x="3519837" y="231220"/>
                    <a:pt x="3513182" y="211254"/>
                  </a:cubicBezTo>
                  <a:cubicBezTo>
                    <a:pt x="3509294" y="199439"/>
                    <a:pt x="3514603" y="186502"/>
                    <a:pt x="3525745" y="180894"/>
                  </a:cubicBezTo>
                  <a:cubicBezTo>
                    <a:pt x="3544589" y="171398"/>
                    <a:pt x="3562236" y="159956"/>
                    <a:pt x="3578312" y="146646"/>
                  </a:cubicBezTo>
                  <a:cubicBezTo>
                    <a:pt x="3562162" y="133336"/>
                    <a:pt x="3544514" y="121820"/>
                    <a:pt x="3525745" y="112398"/>
                  </a:cubicBezTo>
                  <a:cubicBezTo>
                    <a:pt x="3514603" y="106790"/>
                    <a:pt x="3509294" y="93929"/>
                    <a:pt x="3513182" y="82113"/>
                  </a:cubicBezTo>
                  <a:cubicBezTo>
                    <a:pt x="3519763" y="62073"/>
                    <a:pt x="3524099" y="41509"/>
                    <a:pt x="3526118" y="20721"/>
                  </a:cubicBezTo>
                  <a:cubicBezTo>
                    <a:pt x="3505406" y="22665"/>
                    <a:pt x="3484842" y="27003"/>
                    <a:pt x="3464727" y="33658"/>
                  </a:cubicBezTo>
                  <a:cubicBezTo>
                    <a:pt x="3452912" y="37546"/>
                    <a:pt x="3440050" y="32237"/>
                    <a:pt x="3434441" y="21095"/>
                  </a:cubicBezTo>
                  <a:lnTo>
                    <a:pt x="3420698" y="0"/>
                  </a:lnTo>
                  <a:lnTo>
                    <a:pt x="3721698" y="0"/>
                  </a:lnTo>
                  <a:lnTo>
                    <a:pt x="3719866" y="14366"/>
                  </a:lnTo>
                  <a:cubicBezTo>
                    <a:pt x="3720913" y="14964"/>
                    <a:pt x="3722035" y="15637"/>
                    <a:pt x="3723081" y="16309"/>
                  </a:cubicBezTo>
                  <a:cubicBezTo>
                    <a:pt x="3723381" y="16534"/>
                    <a:pt x="3723755" y="16683"/>
                    <a:pt x="3724128" y="16908"/>
                  </a:cubicBezTo>
                  <a:cubicBezTo>
                    <a:pt x="3726298" y="18104"/>
                    <a:pt x="3728466" y="19525"/>
                    <a:pt x="3730709" y="20946"/>
                  </a:cubicBezTo>
                  <a:cubicBezTo>
                    <a:pt x="3730784" y="20946"/>
                    <a:pt x="3730934" y="21021"/>
                    <a:pt x="3731008" y="21095"/>
                  </a:cubicBezTo>
                  <a:cubicBezTo>
                    <a:pt x="3732130" y="21768"/>
                    <a:pt x="3733700" y="22815"/>
                    <a:pt x="3735345" y="23937"/>
                  </a:cubicBezTo>
                  <a:cubicBezTo>
                    <a:pt x="3745964" y="30891"/>
                    <a:pt x="3756582" y="38893"/>
                    <a:pt x="3766901" y="47641"/>
                  </a:cubicBezTo>
                  <a:cubicBezTo>
                    <a:pt x="3766901" y="47641"/>
                    <a:pt x="3766976" y="47716"/>
                    <a:pt x="3766976" y="47716"/>
                  </a:cubicBezTo>
                  <a:cubicBezTo>
                    <a:pt x="3767648" y="48239"/>
                    <a:pt x="3768172" y="48838"/>
                    <a:pt x="3768845" y="49361"/>
                  </a:cubicBezTo>
                  <a:cubicBezTo>
                    <a:pt x="3774603" y="54371"/>
                    <a:pt x="3780586" y="59830"/>
                    <a:pt x="3786642" y="65812"/>
                  </a:cubicBezTo>
                  <a:cubicBezTo>
                    <a:pt x="3787090" y="66261"/>
                    <a:pt x="3787540" y="66710"/>
                    <a:pt x="3787913" y="67158"/>
                  </a:cubicBezTo>
                  <a:cubicBezTo>
                    <a:pt x="3798532" y="77851"/>
                    <a:pt x="3808327" y="89367"/>
                    <a:pt x="3817376" y="101331"/>
                  </a:cubicBezTo>
                  <a:cubicBezTo>
                    <a:pt x="3818946" y="99612"/>
                    <a:pt x="3820516" y="97817"/>
                    <a:pt x="3822236" y="96097"/>
                  </a:cubicBezTo>
                  <a:cubicBezTo>
                    <a:pt x="3837266" y="80842"/>
                    <a:pt x="3862092" y="63045"/>
                    <a:pt x="3898734" y="57512"/>
                  </a:cubicBezTo>
                  <a:cubicBezTo>
                    <a:pt x="3901725" y="37285"/>
                    <a:pt x="3908380" y="20591"/>
                    <a:pt x="3916652" y="6925"/>
                  </a:cubicBezTo>
                  <a:lnTo>
                    <a:pt x="3922552" y="0"/>
                  </a:lnTo>
                  <a:lnTo>
                    <a:pt x="4052446" y="0"/>
                  </a:lnTo>
                  <a:lnTo>
                    <a:pt x="4061439" y="11496"/>
                  </a:lnTo>
                  <a:cubicBezTo>
                    <a:pt x="4068776" y="24797"/>
                    <a:pt x="4074272" y="40089"/>
                    <a:pt x="4076927" y="57362"/>
                  </a:cubicBezTo>
                  <a:cubicBezTo>
                    <a:pt x="4119550" y="63569"/>
                    <a:pt x="4146619" y="86301"/>
                    <a:pt x="4162547" y="105968"/>
                  </a:cubicBezTo>
                  <a:cubicBezTo>
                    <a:pt x="4163893" y="104173"/>
                    <a:pt x="4165239" y="102304"/>
                    <a:pt x="4166585" y="100509"/>
                  </a:cubicBezTo>
                  <a:cubicBezTo>
                    <a:pt x="4167033" y="99911"/>
                    <a:pt x="4167483" y="99237"/>
                    <a:pt x="4167931" y="98639"/>
                  </a:cubicBezTo>
                  <a:cubicBezTo>
                    <a:pt x="4170100" y="95872"/>
                    <a:pt x="4172194" y="93255"/>
                    <a:pt x="4174362" y="90488"/>
                  </a:cubicBezTo>
                  <a:cubicBezTo>
                    <a:pt x="4174437" y="90488"/>
                    <a:pt x="4174437" y="90414"/>
                    <a:pt x="4174511" y="90339"/>
                  </a:cubicBezTo>
                  <a:cubicBezTo>
                    <a:pt x="4174661" y="90189"/>
                    <a:pt x="4174736" y="90040"/>
                    <a:pt x="4174886" y="89890"/>
                  </a:cubicBezTo>
                  <a:lnTo>
                    <a:pt x="4175633" y="88993"/>
                  </a:lnTo>
                  <a:cubicBezTo>
                    <a:pt x="4177353" y="87049"/>
                    <a:pt x="4178923" y="85179"/>
                    <a:pt x="4180643" y="83235"/>
                  </a:cubicBezTo>
                  <a:cubicBezTo>
                    <a:pt x="4181018" y="82712"/>
                    <a:pt x="4181466" y="82188"/>
                    <a:pt x="4181915" y="81665"/>
                  </a:cubicBezTo>
                  <a:cubicBezTo>
                    <a:pt x="4183859" y="79496"/>
                    <a:pt x="4185878" y="77328"/>
                    <a:pt x="4187897" y="75159"/>
                  </a:cubicBezTo>
                  <a:cubicBezTo>
                    <a:pt x="4188271" y="74710"/>
                    <a:pt x="4188644" y="74262"/>
                    <a:pt x="4189018" y="73888"/>
                  </a:cubicBezTo>
                  <a:cubicBezTo>
                    <a:pt x="4190140" y="72692"/>
                    <a:pt x="4191336" y="71570"/>
                    <a:pt x="4192458" y="70374"/>
                  </a:cubicBezTo>
                  <a:cubicBezTo>
                    <a:pt x="4193505" y="69252"/>
                    <a:pt x="4194626" y="68055"/>
                    <a:pt x="4195748" y="66933"/>
                  </a:cubicBezTo>
                  <a:cubicBezTo>
                    <a:pt x="4196048" y="66634"/>
                    <a:pt x="4196346" y="66261"/>
                    <a:pt x="4196646" y="65962"/>
                  </a:cubicBezTo>
                  <a:cubicBezTo>
                    <a:pt x="4199712" y="62896"/>
                    <a:pt x="4202702" y="60054"/>
                    <a:pt x="4205768" y="57213"/>
                  </a:cubicBezTo>
                  <a:cubicBezTo>
                    <a:pt x="4205918" y="56988"/>
                    <a:pt x="4206142" y="56838"/>
                    <a:pt x="4206366" y="56615"/>
                  </a:cubicBezTo>
                  <a:cubicBezTo>
                    <a:pt x="4206366" y="56540"/>
                    <a:pt x="4206441" y="56540"/>
                    <a:pt x="4206441" y="56540"/>
                  </a:cubicBezTo>
                  <a:cubicBezTo>
                    <a:pt x="4206516" y="56465"/>
                    <a:pt x="4206516" y="56465"/>
                    <a:pt x="4206591" y="56390"/>
                  </a:cubicBezTo>
                  <a:cubicBezTo>
                    <a:pt x="4212648" y="50782"/>
                    <a:pt x="4219304" y="45099"/>
                    <a:pt x="4226706" y="39266"/>
                  </a:cubicBezTo>
                  <a:cubicBezTo>
                    <a:pt x="4234632" y="33210"/>
                    <a:pt x="4241586" y="28199"/>
                    <a:pt x="4248317" y="23787"/>
                  </a:cubicBezTo>
                  <a:cubicBezTo>
                    <a:pt x="4248616" y="23638"/>
                    <a:pt x="4248840" y="23488"/>
                    <a:pt x="4249064" y="23339"/>
                  </a:cubicBezTo>
                  <a:cubicBezTo>
                    <a:pt x="4252953" y="20796"/>
                    <a:pt x="4256990" y="18254"/>
                    <a:pt x="4261178" y="15786"/>
                  </a:cubicBezTo>
                  <a:cubicBezTo>
                    <a:pt x="4262000" y="15263"/>
                    <a:pt x="4262824" y="14739"/>
                    <a:pt x="4263572" y="14290"/>
                  </a:cubicBezTo>
                  <a:lnTo>
                    <a:pt x="4261736" y="0"/>
                  </a:lnTo>
                  <a:lnTo>
                    <a:pt x="4560992" y="0"/>
                  </a:lnTo>
                  <a:lnTo>
                    <a:pt x="4548996" y="21095"/>
                  </a:lnTo>
                  <a:cubicBezTo>
                    <a:pt x="4544733" y="29545"/>
                    <a:pt x="4536060" y="34929"/>
                    <a:pt x="4526562" y="34929"/>
                  </a:cubicBezTo>
                  <a:cubicBezTo>
                    <a:pt x="4523870" y="34929"/>
                    <a:pt x="4521179" y="34480"/>
                    <a:pt x="4518636" y="33658"/>
                  </a:cubicBezTo>
                  <a:cubicBezTo>
                    <a:pt x="4498521" y="27077"/>
                    <a:pt x="4477957" y="22741"/>
                    <a:pt x="4457244" y="20721"/>
                  </a:cubicBezTo>
                  <a:cubicBezTo>
                    <a:pt x="4459264" y="41585"/>
                    <a:pt x="4463600" y="62148"/>
                    <a:pt x="4470180" y="82113"/>
                  </a:cubicBezTo>
                  <a:cubicBezTo>
                    <a:pt x="4474070" y="93929"/>
                    <a:pt x="4468685" y="106865"/>
                    <a:pt x="4457543" y="112398"/>
                  </a:cubicBezTo>
                  <a:cubicBezTo>
                    <a:pt x="4438924" y="121746"/>
                    <a:pt x="4421351" y="133186"/>
                    <a:pt x="4405049" y="146646"/>
                  </a:cubicBezTo>
                  <a:cubicBezTo>
                    <a:pt x="4421202" y="159956"/>
                    <a:pt x="4438850" y="171472"/>
                    <a:pt x="4457618" y="180894"/>
                  </a:cubicBezTo>
                  <a:cubicBezTo>
                    <a:pt x="4468760" y="186502"/>
                    <a:pt x="4474070" y="199364"/>
                    <a:pt x="4470180" y="211178"/>
                  </a:cubicBezTo>
                  <a:cubicBezTo>
                    <a:pt x="4463600" y="231144"/>
                    <a:pt x="4459264" y="251708"/>
                    <a:pt x="4457244" y="272571"/>
                  </a:cubicBezTo>
                  <a:cubicBezTo>
                    <a:pt x="4478107" y="270552"/>
                    <a:pt x="4498746" y="266214"/>
                    <a:pt x="4518636" y="259635"/>
                  </a:cubicBezTo>
                  <a:cubicBezTo>
                    <a:pt x="4521179" y="258812"/>
                    <a:pt x="4523796" y="258363"/>
                    <a:pt x="4526488" y="258363"/>
                  </a:cubicBezTo>
                  <a:cubicBezTo>
                    <a:pt x="4535984" y="258363"/>
                    <a:pt x="4544733" y="263672"/>
                    <a:pt x="4548996" y="272197"/>
                  </a:cubicBezTo>
                  <a:cubicBezTo>
                    <a:pt x="4554080" y="282292"/>
                    <a:pt x="4559688" y="292088"/>
                    <a:pt x="4565746" y="301136"/>
                  </a:cubicBezTo>
                  <a:cubicBezTo>
                    <a:pt x="4571204" y="309361"/>
                    <a:pt x="4576962" y="317213"/>
                    <a:pt x="4583169" y="324691"/>
                  </a:cubicBezTo>
                  <a:cubicBezTo>
                    <a:pt x="4584664" y="322896"/>
                    <a:pt x="4586160" y="321101"/>
                    <a:pt x="4587581" y="319307"/>
                  </a:cubicBezTo>
                  <a:cubicBezTo>
                    <a:pt x="4591918" y="313698"/>
                    <a:pt x="4596330" y="307641"/>
                    <a:pt x="4600517" y="301286"/>
                  </a:cubicBezTo>
                  <a:cubicBezTo>
                    <a:pt x="4606650" y="292162"/>
                    <a:pt x="4612257" y="282367"/>
                    <a:pt x="4617342" y="272272"/>
                  </a:cubicBezTo>
                  <a:cubicBezTo>
                    <a:pt x="4622876" y="261130"/>
                    <a:pt x="4635886" y="255746"/>
                    <a:pt x="4647702" y="259709"/>
                  </a:cubicBezTo>
                  <a:cubicBezTo>
                    <a:pt x="4658320" y="263224"/>
                    <a:pt x="4669162" y="266140"/>
                    <a:pt x="4680080" y="268309"/>
                  </a:cubicBezTo>
                  <a:cubicBezTo>
                    <a:pt x="4684792" y="269281"/>
                    <a:pt x="4689577" y="270104"/>
                    <a:pt x="4694438" y="270851"/>
                  </a:cubicBezTo>
                  <a:cubicBezTo>
                    <a:pt x="4694588" y="270926"/>
                    <a:pt x="4694662" y="270926"/>
                    <a:pt x="4694811" y="270926"/>
                  </a:cubicBezTo>
                  <a:cubicBezTo>
                    <a:pt x="4699522" y="271599"/>
                    <a:pt x="4704308" y="272197"/>
                    <a:pt x="4709094" y="272646"/>
                  </a:cubicBezTo>
                  <a:cubicBezTo>
                    <a:pt x="4707074" y="251783"/>
                    <a:pt x="4702738" y="231220"/>
                    <a:pt x="4696082" y="211254"/>
                  </a:cubicBezTo>
                  <a:cubicBezTo>
                    <a:pt x="4692119" y="199439"/>
                    <a:pt x="4697503" y="186502"/>
                    <a:pt x="4708646" y="180894"/>
                  </a:cubicBezTo>
                  <a:cubicBezTo>
                    <a:pt x="4727488" y="171472"/>
                    <a:pt x="4745062" y="159956"/>
                    <a:pt x="4761213" y="146646"/>
                  </a:cubicBezTo>
                  <a:cubicBezTo>
                    <a:pt x="4744986" y="133261"/>
                    <a:pt x="4727414" y="121820"/>
                    <a:pt x="4708646" y="112398"/>
                  </a:cubicBezTo>
                  <a:cubicBezTo>
                    <a:pt x="4697503" y="106790"/>
                    <a:pt x="4692119" y="93853"/>
                    <a:pt x="4696082" y="82039"/>
                  </a:cubicBezTo>
                  <a:cubicBezTo>
                    <a:pt x="4702738" y="62073"/>
                    <a:pt x="4707074" y="41509"/>
                    <a:pt x="4709094" y="20647"/>
                  </a:cubicBezTo>
                  <a:cubicBezTo>
                    <a:pt x="4688305" y="22591"/>
                    <a:pt x="4667742" y="26927"/>
                    <a:pt x="4647626" y="33583"/>
                  </a:cubicBezTo>
                  <a:cubicBezTo>
                    <a:pt x="4635812" y="37546"/>
                    <a:pt x="4622876" y="32162"/>
                    <a:pt x="4617342" y="21021"/>
                  </a:cubicBezTo>
                  <a:lnTo>
                    <a:pt x="4605175" y="0"/>
                  </a:lnTo>
                  <a:lnTo>
                    <a:pt x="4904687" y="0"/>
                  </a:lnTo>
                  <a:lnTo>
                    <a:pt x="4902842" y="14366"/>
                  </a:lnTo>
                  <a:cubicBezTo>
                    <a:pt x="4903440" y="14665"/>
                    <a:pt x="4903964" y="15038"/>
                    <a:pt x="4904561" y="15412"/>
                  </a:cubicBezTo>
                  <a:cubicBezTo>
                    <a:pt x="4909346" y="18254"/>
                    <a:pt x="4913834" y="21021"/>
                    <a:pt x="4918096" y="23862"/>
                  </a:cubicBezTo>
                  <a:cubicBezTo>
                    <a:pt x="4928790" y="30891"/>
                    <a:pt x="4939482" y="38967"/>
                    <a:pt x="4949802" y="47716"/>
                  </a:cubicBezTo>
                  <a:cubicBezTo>
                    <a:pt x="4949802" y="47790"/>
                    <a:pt x="4949876" y="47790"/>
                    <a:pt x="4949951" y="47866"/>
                  </a:cubicBezTo>
                  <a:cubicBezTo>
                    <a:pt x="4956008" y="52875"/>
                    <a:pt x="4962290" y="58634"/>
                    <a:pt x="4969618" y="65887"/>
                  </a:cubicBezTo>
                  <a:cubicBezTo>
                    <a:pt x="4970066" y="66335"/>
                    <a:pt x="4970514" y="66784"/>
                    <a:pt x="4970888" y="67232"/>
                  </a:cubicBezTo>
                  <a:cubicBezTo>
                    <a:pt x="4981507" y="77926"/>
                    <a:pt x="4991303" y="89442"/>
                    <a:pt x="5000350" y="101406"/>
                  </a:cubicBezTo>
                  <a:cubicBezTo>
                    <a:pt x="5001921" y="99612"/>
                    <a:pt x="5003416" y="97892"/>
                    <a:pt x="5005136" y="96172"/>
                  </a:cubicBezTo>
                  <a:cubicBezTo>
                    <a:pt x="5020242" y="80842"/>
                    <a:pt x="5045068" y="63045"/>
                    <a:pt x="5081783" y="57512"/>
                  </a:cubicBezTo>
                  <a:cubicBezTo>
                    <a:pt x="5084513" y="39191"/>
                    <a:pt x="5090345" y="23824"/>
                    <a:pt x="5097412" y="11140"/>
                  </a:cubicBezTo>
                  <a:lnTo>
                    <a:pt x="5105887" y="0"/>
                  </a:lnTo>
                  <a:lnTo>
                    <a:pt x="5235379" y="0"/>
                  </a:lnTo>
                  <a:lnTo>
                    <a:pt x="5244489" y="11645"/>
                  </a:lnTo>
                  <a:cubicBezTo>
                    <a:pt x="5251827" y="24946"/>
                    <a:pt x="5257323" y="40238"/>
                    <a:pt x="5259978" y="57512"/>
                  </a:cubicBezTo>
                  <a:cubicBezTo>
                    <a:pt x="5302676" y="63719"/>
                    <a:pt x="5329744" y="86525"/>
                    <a:pt x="5345672" y="106192"/>
                  </a:cubicBezTo>
                  <a:cubicBezTo>
                    <a:pt x="5355617" y="92508"/>
                    <a:pt x="5366534" y="79421"/>
                    <a:pt x="5378574" y="67232"/>
                  </a:cubicBezTo>
                  <a:cubicBezTo>
                    <a:pt x="5378948" y="66859"/>
                    <a:pt x="5379322" y="66411"/>
                    <a:pt x="5379696" y="66036"/>
                  </a:cubicBezTo>
                  <a:cubicBezTo>
                    <a:pt x="5382686" y="63045"/>
                    <a:pt x="5385752" y="60129"/>
                    <a:pt x="5388818" y="57287"/>
                  </a:cubicBezTo>
                  <a:cubicBezTo>
                    <a:pt x="5388968" y="57063"/>
                    <a:pt x="5389192" y="56914"/>
                    <a:pt x="5389417" y="56689"/>
                  </a:cubicBezTo>
                  <a:cubicBezTo>
                    <a:pt x="5389417" y="56615"/>
                    <a:pt x="5389492" y="56615"/>
                    <a:pt x="5389492" y="56615"/>
                  </a:cubicBezTo>
                  <a:cubicBezTo>
                    <a:pt x="5389566" y="56540"/>
                    <a:pt x="5389566" y="56540"/>
                    <a:pt x="5389640" y="56465"/>
                  </a:cubicBezTo>
                  <a:cubicBezTo>
                    <a:pt x="5395623" y="50857"/>
                    <a:pt x="5402278" y="45174"/>
                    <a:pt x="5409681" y="39341"/>
                  </a:cubicBezTo>
                  <a:cubicBezTo>
                    <a:pt x="5417608" y="33210"/>
                    <a:pt x="5424562" y="28274"/>
                    <a:pt x="5431218" y="23937"/>
                  </a:cubicBezTo>
                  <a:cubicBezTo>
                    <a:pt x="5431218" y="23862"/>
                    <a:pt x="5431292" y="23862"/>
                    <a:pt x="5431292" y="23862"/>
                  </a:cubicBezTo>
                  <a:cubicBezTo>
                    <a:pt x="5431366" y="23787"/>
                    <a:pt x="5431442" y="23787"/>
                    <a:pt x="5431516" y="23713"/>
                  </a:cubicBezTo>
                  <a:cubicBezTo>
                    <a:pt x="5431740" y="23563"/>
                    <a:pt x="5431890" y="23488"/>
                    <a:pt x="5432114" y="23339"/>
                  </a:cubicBezTo>
                  <a:cubicBezTo>
                    <a:pt x="5436002" y="20721"/>
                    <a:pt x="5440041" y="18254"/>
                    <a:pt x="5444303" y="15711"/>
                  </a:cubicBezTo>
                  <a:cubicBezTo>
                    <a:pt x="5445051" y="15263"/>
                    <a:pt x="5445798" y="14739"/>
                    <a:pt x="5446546" y="14290"/>
                  </a:cubicBezTo>
                  <a:lnTo>
                    <a:pt x="5444711" y="0"/>
                  </a:lnTo>
                  <a:lnTo>
                    <a:pt x="5745516" y="0"/>
                  </a:lnTo>
                  <a:lnTo>
                    <a:pt x="5731821" y="21021"/>
                  </a:lnTo>
                  <a:cubicBezTo>
                    <a:pt x="5726212" y="32162"/>
                    <a:pt x="5713352" y="37472"/>
                    <a:pt x="5701536" y="33583"/>
                  </a:cubicBezTo>
                  <a:cubicBezTo>
                    <a:pt x="5681422" y="27003"/>
                    <a:pt x="5660858" y="22665"/>
                    <a:pt x="5640070" y="20647"/>
                  </a:cubicBezTo>
                  <a:cubicBezTo>
                    <a:pt x="5642088" y="41585"/>
                    <a:pt x="5646426" y="62148"/>
                    <a:pt x="5653081" y="82039"/>
                  </a:cubicBezTo>
                  <a:cubicBezTo>
                    <a:pt x="5657044" y="93853"/>
                    <a:pt x="5651660" y="106790"/>
                    <a:pt x="5640668" y="112249"/>
                  </a:cubicBezTo>
                  <a:cubicBezTo>
                    <a:pt x="5621899" y="121596"/>
                    <a:pt x="5604326" y="133112"/>
                    <a:pt x="5588100" y="146496"/>
                  </a:cubicBezTo>
                  <a:cubicBezTo>
                    <a:pt x="5604176" y="159807"/>
                    <a:pt x="5621824" y="171248"/>
                    <a:pt x="5640668" y="180745"/>
                  </a:cubicBezTo>
                  <a:cubicBezTo>
                    <a:pt x="5651810" y="186353"/>
                    <a:pt x="5657194" y="199289"/>
                    <a:pt x="5653230" y="211104"/>
                  </a:cubicBezTo>
                  <a:cubicBezTo>
                    <a:pt x="5646575" y="231070"/>
                    <a:pt x="5642238" y="251634"/>
                    <a:pt x="5640219" y="272497"/>
                  </a:cubicBezTo>
                  <a:cubicBezTo>
                    <a:pt x="5661157" y="270477"/>
                    <a:pt x="5681720" y="266140"/>
                    <a:pt x="5701686" y="259559"/>
                  </a:cubicBezTo>
                  <a:cubicBezTo>
                    <a:pt x="5704228" y="258662"/>
                    <a:pt x="5706920" y="258288"/>
                    <a:pt x="5709538" y="258288"/>
                  </a:cubicBezTo>
                  <a:cubicBezTo>
                    <a:pt x="5718810" y="258288"/>
                    <a:pt x="5727634" y="263448"/>
                    <a:pt x="5731971" y="272122"/>
                  </a:cubicBezTo>
                  <a:cubicBezTo>
                    <a:pt x="5741468" y="290966"/>
                    <a:pt x="5752908" y="308613"/>
                    <a:pt x="5766218" y="324691"/>
                  </a:cubicBezTo>
                  <a:cubicBezTo>
                    <a:pt x="5779604" y="308539"/>
                    <a:pt x="5791044" y="290966"/>
                    <a:pt x="5800542" y="272122"/>
                  </a:cubicBezTo>
                  <a:cubicBezTo>
                    <a:pt x="5806150" y="260980"/>
                    <a:pt x="5819161" y="255671"/>
                    <a:pt x="5830976" y="259635"/>
                  </a:cubicBezTo>
                  <a:cubicBezTo>
                    <a:pt x="5841445" y="263149"/>
                    <a:pt x="5852288" y="266065"/>
                    <a:pt x="5863204" y="268234"/>
                  </a:cubicBezTo>
                  <a:cubicBezTo>
                    <a:pt x="5872702" y="270178"/>
                    <a:pt x="5882422" y="271599"/>
                    <a:pt x="5892144" y="272571"/>
                  </a:cubicBezTo>
                  <a:cubicBezTo>
                    <a:pt x="5891920" y="270253"/>
                    <a:pt x="5891770" y="268010"/>
                    <a:pt x="5891470" y="265617"/>
                  </a:cubicBezTo>
                  <a:cubicBezTo>
                    <a:pt x="5889676" y="250961"/>
                    <a:pt x="5886685" y="236229"/>
                    <a:pt x="5882647" y="221947"/>
                  </a:cubicBezTo>
                  <a:lnTo>
                    <a:pt x="5882348" y="221050"/>
                  </a:lnTo>
                  <a:cubicBezTo>
                    <a:pt x="5881301" y="217760"/>
                    <a:pt x="5880329" y="214394"/>
                    <a:pt x="5879207" y="211029"/>
                  </a:cubicBezTo>
                  <a:cubicBezTo>
                    <a:pt x="5878908" y="210207"/>
                    <a:pt x="5878834" y="209309"/>
                    <a:pt x="5878684" y="208487"/>
                  </a:cubicBezTo>
                  <a:cubicBezTo>
                    <a:pt x="5878534" y="207739"/>
                    <a:pt x="5878310" y="206916"/>
                    <a:pt x="5878235" y="206169"/>
                  </a:cubicBezTo>
                  <a:cubicBezTo>
                    <a:pt x="5878085" y="205197"/>
                    <a:pt x="5878085" y="204224"/>
                    <a:pt x="5878085" y="203252"/>
                  </a:cubicBezTo>
                  <a:cubicBezTo>
                    <a:pt x="5878085" y="202505"/>
                    <a:pt x="5878085" y="201757"/>
                    <a:pt x="5878160" y="201010"/>
                  </a:cubicBezTo>
                  <a:cubicBezTo>
                    <a:pt x="5878235" y="200037"/>
                    <a:pt x="5878310" y="199140"/>
                    <a:pt x="5878534" y="198168"/>
                  </a:cubicBezTo>
                  <a:cubicBezTo>
                    <a:pt x="5878759" y="197345"/>
                    <a:pt x="5878982" y="196597"/>
                    <a:pt x="5879207" y="195849"/>
                  </a:cubicBezTo>
                  <a:cubicBezTo>
                    <a:pt x="5879656" y="194429"/>
                    <a:pt x="5880179" y="193083"/>
                    <a:pt x="5880852" y="191812"/>
                  </a:cubicBezTo>
                  <a:cubicBezTo>
                    <a:pt x="5881301" y="190989"/>
                    <a:pt x="5881750" y="190092"/>
                    <a:pt x="5882273" y="189269"/>
                  </a:cubicBezTo>
                  <a:cubicBezTo>
                    <a:pt x="5882422" y="189045"/>
                    <a:pt x="5882498" y="188745"/>
                    <a:pt x="5882721" y="188447"/>
                  </a:cubicBezTo>
                  <a:cubicBezTo>
                    <a:pt x="5883021" y="187998"/>
                    <a:pt x="5883394" y="187624"/>
                    <a:pt x="5883768" y="187251"/>
                  </a:cubicBezTo>
                  <a:cubicBezTo>
                    <a:pt x="5884366" y="186502"/>
                    <a:pt x="5885040" y="185830"/>
                    <a:pt x="5885713" y="185157"/>
                  </a:cubicBezTo>
                  <a:cubicBezTo>
                    <a:pt x="5886311" y="184559"/>
                    <a:pt x="5886908" y="184035"/>
                    <a:pt x="5887508" y="183511"/>
                  </a:cubicBezTo>
                  <a:cubicBezTo>
                    <a:pt x="5888405" y="182838"/>
                    <a:pt x="5889377" y="182240"/>
                    <a:pt x="5890348" y="181642"/>
                  </a:cubicBezTo>
                  <a:cubicBezTo>
                    <a:pt x="5890872" y="181343"/>
                    <a:pt x="5891396" y="180969"/>
                    <a:pt x="5891920" y="180670"/>
                  </a:cubicBezTo>
                  <a:cubicBezTo>
                    <a:pt x="5910688" y="171173"/>
                    <a:pt x="5928261" y="159733"/>
                    <a:pt x="5944413" y="146422"/>
                  </a:cubicBezTo>
                  <a:cubicBezTo>
                    <a:pt x="5928186" y="133036"/>
                    <a:pt x="5910539" y="121596"/>
                    <a:pt x="5891844" y="112174"/>
                  </a:cubicBezTo>
                  <a:cubicBezTo>
                    <a:pt x="5891770" y="112174"/>
                    <a:pt x="5891770" y="112174"/>
                    <a:pt x="5891770" y="112174"/>
                  </a:cubicBezTo>
                  <a:cubicBezTo>
                    <a:pt x="5891545" y="112024"/>
                    <a:pt x="5891320" y="111875"/>
                    <a:pt x="5891097" y="111725"/>
                  </a:cubicBezTo>
                  <a:cubicBezTo>
                    <a:pt x="5889750" y="110978"/>
                    <a:pt x="5888480" y="110155"/>
                    <a:pt x="5887358" y="109258"/>
                  </a:cubicBezTo>
                  <a:cubicBezTo>
                    <a:pt x="5886835" y="108884"/>
                    <a:pt x="5886386" y="108435"/>
                    <a:pt x="5885938" y="107987"/>
                  </a:cubicBezTo>
                  <a:cubicBezTo>
                    <a:pt x="5885040" y="107164"/>
                    <a:pt x="5884292" y="106341"/>
                    <a:pt x="5883544" y="105444"/>
                  </a:cubicBezTo>
                  <a:cubicBezTo>
                    <a:pt x="5883320" y="105145"/>
                    <a:pt x="5882946" y="104920"/>
                    <a:pt x="5882721" y="104547"/>
                  </a:cubicBezTo>
                  <a:cubicBezTo>
                    <a:pt x="5882572" y="104322"/>
                    <a:pt x="5882498" y="104098"/>
                    <a:pt x="5882348" y="103874"/>
                  </a:cubicBezTo>
                  <a:cubicBezTo>
                    <a:pt x="5881600" y="102677"/>
                    <a:pt x="5880927" y="101481"/>
                    <a:pt x="5880329" y="100210"/>
                  </a:cubicBezTo>
                  <a:cubicBezTo>
                    <a:pt x="5880030" y="99387"/>
                    <a:pt x="5879730" y="98639"/>
                    <a:pt x="5879431" y="97817"/>
                  </a:cubicBezTo>
                  <a:cubicBezTo>
                    <a:pt x="5879057" y="96770"/>
                    <a:pt x="5878759" y="95723"/>
                    <a:pt x="5878534" y="94676"/>
                  </a:cubicBezTo>
                  <a:cubicBezTo>
                    <a:pt x="5878310" y="93853"/>
                    <a:pt x="5878235" y="93031"/>
                    <a:pt x="5878160" y="92134"/>
                  </a:cubicBezTo>
                  <a:cubicBezTo>
                    <a:pt x="5878085" y="91311"/>
                    <a:pt x="5878085" y="90414"/>
                    <a:pt x="5878085" y="89591"/>
                  </a:cubicBezTo>
                  <a:cubicBezTo>
                    <a:pt x="5878085" y="88619"/>
                    <a:pt x="5878085" y="87722"/>
                    <a:pt x="5878235" y="86825"/>
                  </a:cubicBezTo>
                  <a:cubicBezTo>
                    <a:pt x="5878310" y="86076"/>
                    <a:pt x="5878534" y="85254"/>
                    <a:pt x="5878684" y="84432"/>
                  </a:cubicBezTo>
                  <a:cubicBezTo>
                    <a:pt x="5878834" y="83683"/>
                    <a:pt x="5878834" y="82862"/>
                    <a:pt x="5879132" y="82039"/>
                  </a:cubicBezTo>
                  <a:cubicBezTo>
                    <a:pt x="5880179" y="78749"/>
                    <a:pt x="5881226" y="75384"/>
                    <a:pt x="5882273" y="72018"/>
                  </a:cubicBezTo>
                  <a:lnTo>
                    <a:pt x="5882498" y="71271"/>
                  </a:lnTo>
                  <a:cubicBezTo>
                    <a:pt x="5886535" y="56988"/>
                    <a:pt x="5889526" y="42257"/>
                    <a:pt x="5891320" y="27526"/>
                  </a:cubicBezTo>
                  <a:cubicBezTo>
                    <a:pt x="5891320" y="27451"/>
                    <a:pt x="5891320" y="27377"/>
                    <a:pt x="5891320" y="27302"/>
                  </a:cubicBezTo>
                  <a:cubicBezTo>
                    <a:pt x="5891620" y="25058"/>
                    <a:pt x="5891770" y="22890"/>
                    <a:pt x="5891994" y="20647"/>
                  </a:cubicBezTo>
                  <a:cubicBezTo>
                    <a:pt x="5871206" y="22665"/>
                    <a:pt x="5850717" y="26927"/>
                    <a:pt x="5830677" y="33583"/>
                  </a:cubicBezTo>
                  <a:cubicBezTo>
                    <a:pt x="5818862" y="37472"/>
                    <a:pt x="5806000" y="32162"/>
                    <a:pt x="5800392" y="21021"/>
                  </a:cubicBezTo>
                  <a:lnTo>
                    <a:pt x="5786668" y="0"/>
                  </a:lnTo>
                  <a:lnTo>
                    <a:pt x="6087409" y="0"/>
                  </a:lnTo>
                  <a:lnTo>
                    <a:pt x="6085592" y="14141"/>
                  </a:lnTo>
                  <a:cubicBezTo>
                    <a:pt x="6086340" y="14589"/>
                    <a:pt x="6087088" y="15113"/>
                    <a:pt x="6087836" y="15562"/>
                  </a:cubicBezTo>
                  <a:cubicBezTo>
                    <a:pt x="6092097" y="18104"/>
                    <a:pt x="6096211" y="20647"/>
                    <a:pt x="6100098" y="23189"/>
                  </a:cubicBezTo>
                  <a:cubicBezTo>
                    <a:pt x="6100323" y="23339"/>
                    <a:pt x="6100622" y="23488"/>
                    <a:pt x="6100846" y="23638"/>
                  </a:cubicBezTo>
                  <a:cubicBezTo>
                    <a:pt x="6111540" y="30667"/>
                    <a:pt x="6122234" y="38743"/>
                    <a:pt x="6132552" y="47491"/>
                  </a:cubicBezTo>
                  <a:cubicBezTo>
                    <a:pt x="6132776" y="47641"/>
                    <a:pt x="6132926" y="47790"/>
                    <a:pt x="6133076" y="47940"/>
                  </a:cubicBezTo>
                  <a:cubicBezTo>
                    <a:pt x="6139432" y="53250"/>
                    <a:pt x="6146012" y="59307"/>
                    <a:pt x="6152518" y="65812"/>
                  </a:cubicBezTo>
                  <a:cubicBezTo>
                    <a:pt x="6152892" y="66186"/>
                    <a:pt x="6153266" y="66634"/>
                    <a:pt x="6153640" y="67009"/>
                  </a:cubicBezTo>
                  <a:cubicBezTo>
                    <a:pt x="6164258" y="77701"/>
                    <a:pt x="6174128" y="89217"/>
                    <a:pt x="6183176" y="101256"/>
                  </a:cubicBezTo>
                  <a:cubicBezTo>
                    <a:pt x="6184746" y="99536"/>
                    <a:pt x="6186242" y="97817"/>
                    <a:pt x="6187962" y="96097"/>
                  </a:cubicBezTo>
                  <a:cubicBezTo>
                    <a:pt x="6208825" y="75085"/>
                    <a:pt x="6234998" y="61999"/>
                    <a:pt x="6264608" y="57512"/>
                  </a:cubicBezTo>
                  <a:cubicBezTo>
                    <a:pt x="6267375" y="39191"/>
                    <a:pt x="6273189" y="23824"/>
                    <a:pt x="6280228" y="11140"/>
                  </a:cubicBezTo>
                  <a:lnTo>
                    <a:pt x="6288679" y="0"/>
                  </a:lnTo>
                  <a:lnTo>
                    <a:pt x="6356369" y="0"/>
                  </a:lnTo>
                  <a:lnTo>
                    <a:pt x="6356369" y="6881"/>
                  </a:lnTo>
                  <a:lnTo>
                    <a:pt x="6353744" y="4345"/>
                  </a:lnTo>
                  <a:cubicBezTo>
                    <a:pt x="6349406" y="7112"/>
                    <a:pt x="6343873" y="11150"/>
                    <a:pt x="6338414" y="16534"/>
                  </a:cubicBezTo>
                  <a:cubicBezTo>
                    <a:pt x="6321589" y="33134"/>
                    <a:pt x="6313064" y="54820"/>
                    <a:pt x="6313064" y="80842"/>
                  </a:cubicBezTo>
                  <a:cubicBezTo>
                    <a:pt x="6313064" y="94751"/>
                    <a:pt x="6301773" y="105968"/>
                    <a:pt x="6287939" y="105968"/>
                  </a:cubicBezTo>
                  <a:cubicBezTo>
                    <a:pt x="6261916" y="105968"/>
                    <a:pt x="6240306" y="114567"/>
                    <a:pt x="6223556" y="131466"/>
                  </a:cubicBezTo>
                  <a:cubicBezTo>
                    <a:pt x="6218172" y="136925"/>
                    <a:pt x="6214209" y="142309"/>
                    <a:pt x="6211517" y="146646"/>
                  </a:cubicBezTo>
                  <a:cubicBezTo>
                    <a:pt x="6214209" y="150983"/>
                    <a:pt x="6218172" y="156442"/>
                    <a:pt x="6223556" y="161826"/>
                  </a:cubicBezTo>
                  <a:cubicBezTo>
                    <a:pt x="6240306" y="178726"/>
                    <a:pt x="6261992" y="187325"/>
                    <a:pt x="6288014" y="187325"/>
                  </a:cubicBezTo>
                  <a:cubicBezTo>
                    <a:pt x="6301922" y="187325"/>
                    <a:pt x="6313138" y="198617"/>
                    <a:pt x="6313138" y="212450"/>
                  </a:cubicBezTo>
                  <a:cubicBezTo>
                    <a:pt x="6313138" y="238473"/>
                    <a:pt x="6321738" y="260158"/>
                    <a:pt x="6338564" y="276833"/>
                  </a:cubicBezTo>
                  <a:cubicBezTo>
                    <a:pt x="6344022" y="282217"/>
                    <a:pt x="6349480" y="286180"/>
                    <a:pt x="6353818" y="288948"/>
                  </a:cubicBezTo>
                  <a:lnTo>
                    <a:pt x="6356369" y="286482"/>
                  </a:lnTo>
                  <a:lnTo>
                    <a:pt x="6356369" y="347552"/>
                  </a:lnTo>
                  <a:lnTo>
                    <a:pt x="6312466" y="383241"/>
                  </a:lnTo>
                  <a:cubicBezTo>
                    <a:pt x="6297660" y="397972"/>
                    <a:pt x="6284873" y="414274"/>
                    <a:pt x="6273880" y="431622"/>
                  </a:cubicBezTo>
                  <a:lnTo>
                    <a:pt x="6356369" y="483767"/>
                  </a:lnTo>
                  <a:lnTo>
                    <a:pt x="6356369" y="558059"/>
                  </a:lnTo>
                  <a:lnTo>
                    <a:pt x="6323309" y="608695"/>
                  </a:lnTo>
                  <a:cubicBezTo>
                    <a:pt x="6317700" y="619836"/>
                    <a:pt x="6304839" y="625145"/>
                    <a:pt x="6293024" y="621257"/>
                  </a:cubicBezTo>
                  <a:cubicBezTo>
                    <a:pt x="6273058" y="614602"/>
                    <a:pt x="6252495" y="610265"/>
                    <a:pt x="6231632" y="608246"/>
                  </a:cubicBezTo>
                  <a:cubicBezTo>
                    <a:pt x="6233576" y="629109"/>
                    <a:pt x="6237913" y="649673"/>
                    <a:pt x="6244568" y="669563"/>
                  </a:cubicBezTo>
                  <a:cubicBezTo>
                    <a:pt x="6248457" y="681378"/>
                    <a:pt x="6243148" y="694315"/>
                    <a:pt x="6232006" y="699922"/>
                  </a:cubicBezTo>
                  <a:cubicBezTo>
                    <a:pt x="6213237" y="709345"/>
                    <a:pt x="6195664" y="720861"/>
                    <a:pt x="6179438" y="734245"/>
                  </a:cubicBezTo>
                  <a:cubicBezTo>
                    <a:pt x="6195664" y="747705"/>
                    <a:pt x="6213312" y="759147"/>
                    <a:pt x="6232006" y="768568"/>
                  </a:cubicBezTo>
                  <a:cubicBezTo>
                    <a:pt x="6243148" y="774177"/>
                    <a:pt x="6248457" y="787038"/>
                    <a:pt x="6244568" y="798853"/>
                  </a:cubicBezTo>
                  <a:cubicBezTo>
                    <a:pt x="6237913" y="818893"/>
                    <a:pt x="6233651" y="839457"/>
                    <a:pt x="6231632" y="860245"/>
                  </a:cubicBezTo>
                  <a:cubicBezTo>
                    <a:pt x="6252495" y="858226"/>
                    <a:pt x="6273058" y="853889"/>
                    <a:pt x="6293024" y="847308"/>
                  </a:cubicBezTo>
                  <a:cubicBezTo>
                    <a:pt x="6295641" y="846411"/>
                    <a:pt x="6298258" y="846037"/>
                    <a:pt x="6300876" y="846037"/>
                  </a:cubicBezTo>
                  <a:cubicBezTo>
                    <a:pt x="6310148" y="846037"/>
                    <a:pt x="6318972" y="851197"/>
                    <a:pt x="6323309" y="859871"/>
                  </a:cubicBezTo>
                  <a:lnTo>
                    <a:pt x="6356369" y="910506"/>
                  </a:lnTo>
                  <a:lnTo>
                    <a:pt x="6356369" y="984873"/>
                  </a:lnTo>
                  <a:lnTo>
                    <a:pt x="6273806" y="1036943"/>
                  </a:lnTo>
                  <a:cubicBezTo>
                    <a:pt x="6284798" y="1054292"/>
                    <a:pt x="6297586" y="1070519"/>
                    <a:pt x="6312391" y="1085324"/>
                  </a:cubicBezTo>
                  <a:lnTo>
                    <a:pt x="6356369" y="1121016"/>
                  </a:lnTo>
                  <a:lnTo>
                    <a:pt x="6356369" y="1182382"/>
                  </a:lnTo>
                  <a:lnTo>
                    <a:pt x="6353668" y="1179768"/>
                  </a:lnTo>
                  <a:cubicBezTo>
                    <a:pt x="6349332" y="1182460"/>
                    <a:pt x="6343873" y="1186498"/>
                    <a:pt x="6338414" y="1191882"/>
                  </a:cubicBezTo>
                  <a:cubicBezTo>
                    <a:pt x="6321514" y="1208557"/>
                    <a:pt x="6312990" y="1230243"/>
                    <a:pt x="6312990" y="1256265"/>
                  </a:cubicBezTo>
                  <a:cubicBezTo>
                    <a:pt x="6312990" y="1270174"/>
                    <a:pt x="6301698" y="1281391"/>
                    <a:pt x="6287864" y="1281391"/>
                  </a:cubicBezTo>
                  <a:cubicBezTo>
                    <a:pt x="6278442" y="1281391"/>
                    <a:pt x="6269470" y="1282512"/>
                    <a:pt x="6261094" y="1284830"/>
                  </a:cubicBezTo>
                  <a:cubicBezTo>
                    <a:pt x="6258104" y="1285727"/>
                    <a:pt x="6255112" y="1286775"/>
                    <a:pt x="6252196" y="1287821"/>
                  </a:cubicBezTo>
                  <a:cubicBezTo>
                    <a:pt x="6251074" y="1288270"/>
                    <a:pt x="6250028" y="1288793"/>
                    <a:pt x="6248906" y="1289242"/>
                  </a:cubicBezTo>
                  <a:cubicBezTo>
                    <a:pt x="6246362" y="1290364"/>
                    <a:pt x="6243820" y="1291635"/>
                    <a:pt x="6241204" y="1293130"/>
                  </a:cubicBezTo>
                  <a:cubicBezTo>
                    <a:pt x="6238288" y="1294850"/>
                    <a:pt x="6235520" y="1296720"/>
                    <a:pt x="6232828" y="1298739"/>
                  </a:cubicBezTo>
                  <a:cubicBezTo>
                    <a:pt x="6232529" y="1298963"/>
                    <a:pt x="6232156" y="1299187"/>
                    <a:pt x="6231856" y="1299412"/>
                  </a:cubicBezTo>
                  <a:cubicBezTo>
                    <a:pt x="6231707" y="1299561"/>
                    <a:pt x="6231557" y="1299711"/>
                    <a:pt x="6231408" y="1299860"/>
                  </a:cubicBezTo>
                  <a:cubicBezTo>
                    <a:pt x="6228640" y="1302029"/>
                    <a:pt x="6226024" y="1304272"/>
                    <a:pt x="6223556" y="1306815"/>
                  </a:cubicBezTo>
                  <a:cubicBezTo>
                    <a:pt x="6218172" y="1312273"/>
                    <a:pt x="6214209" y="1317732"/>
                    <a:pt x="6211442" y="1322069"/>
                  </a:cubicBezTo>
                  <a:cubicBezTo>
                    <a:pt x="6220490" y="1336427"/>
                    <a:pt x="6243072" y="1362598"/>
                    <a:pt x="6287939" y="1362598"/>
                  </a:cubicBezTo>
                  <a:cubicBezTo>
                    <a:pt x="6301848" y="1362598"/>
                    <a:pt x="6313064" y="1373890"/>
                    <a:pt x="6313064" y="1387723"/>
                  </a:cubicBezTo>
                  <a:cubicBezTo>
                    <a:pt x="6313064" y="1413746"/>
                    <a:pt x="6321664" y="1435432"/>
                    <a:pt x="6338488" y="1452106"/>
                  </a:cubicBezTo>
                  <a:cubicBezTo>
                    <a:pt x="6343948" y="1457490"/>
                    <a:pt x="6349332" y="1461454"/>
                    <a:pt x="6353668" y="1464221"/>
                  </a:cubicBezTo>
                  <a:lnTo>
                    <a:pt x="6356369" y="1461620"/>
                  </a:lnTo>
                  <a:lnTo>
                    <a:pt x="6356369" y="1522825"/>
                  </a:lnTo>
                  <a:lnTo>
                    <a:pt x="6312466" y="1558515"/>
                  </a:lnTo>
                  <a:cubicBezTo>
                    <a:pt x="6297660" y="1573245"/>
                    <a:pt x="6284873" y="1589547"/>
                    <a:pt x="6273880" y="1606896"/>
                  </a:cubicBezTo>
                  <a:lnTo>
                    <a:pt x="6356369" y="1659040"/>
                  </a:lnTo>
                  <a:lnTo>
                    <a:pt x="6356369" y="1733258"/>
                  </a:lnTo>
                  <a:lnTo>
                    <a:pt x="6323309" y="1783893"/>
                  </a:lnTo>
                  <a:cubicBezTo>
                    <a:pt x="6317700" y="1795035"/>
                    <a:pt x="6304839" y="1800344"/>
                    <a:pt x="6293024" y="1796456"/>
                  </a:cubicBezTo>
                  <a:cubicBezTo>
                    <a:pt x="6272984" y="1789876"/>
                    <a:pt x="6252420" y="1785538"/>
                    <a:pt x="6231632" y="1783519"/>
                  </a:cubicBezTo>
                  <a:cubicBezTo>
                    <a:pt x="6233576" y="1804382"/>
                    <a:pt x="6237913" y="1824946"/>
                    <a:pt x="6244568" y="1844836"/>
                  </a:cubicBezTo>
                  <a:cubicBezTo>
                    <a:pt x="6248457" y="1856651"/>
                    <a:pt x="6243148" y="1869588"/>
                    <a:pt x="6232006" y="1875196"/>
                  </a:cubicBezTo>
                  <a:cubicBezTo>
                    <a:pt x="6213237" y="1884618"/>
                    <a:pt x="6195664" y="1896134"/>
                    <a:pt x="6179438" y="1909519"/>
                  </a:cubicBezTo>
                  <a:cubicBezTo>
                    <a:pt x="6195664" y="1922979"/>
                    <a:pt x="6213312" y="1934420"/>
                    <a:pt x="6232006" y="1943842"/>
                  </a:cubicBezTo>
                  <a:cubicBezTo>
                    <a:pt x="6243148" y="1949450"/>
                    <a:pt x="6248457" y="1962311"/>
                    <a:pt x="6244568" y="1974127"/>
                  </a:cubicBezTo>
                  <a:cubicBezTo>
                    <a:pt x="6237988" y="1994167"/>
                    <a:pt x="6233651" y="2014730"/>
                    <a:pt x="6231632" y="2035518"/>
                  </a:cubicBezTo>
                  <a:cubicBezTo>
                    <a:pt x="6252346" y="2033575"/>
                    <a:pt x="6272909" y="2029237"/>
                    <a:pt x="6293024" y="2022582"/>
                  </a:cubicBezTo>
                  <a:cubicBezTo>
                    <a:pt x="6295641" y="2021685"/>
                    <a:pt x="6298258" y="2021310"/>
                    <a:pt x="6300876" y="2021310"/>
                  </a:cubicBezTo>
                  <a:cubicBezTo>
                    <a:pt x="6310148" y="2021310"/>
                    <a:pt x="6318972" y="2026471"/>
                    <a:pt x="6323309" y="2035145"/>
                  </a:cubicBezTo>
                  <a:lnTo>
                    <a:pt x="6356369" y="2085780"/>
                  </a:lnTo>
                  <a:lnTo>
                    <a:pt x="6356369" y="2160193"/>
                  </a:lnTo>
                  <a:lnTo>
                    <a:pt x="6273880" y="2212217"/>
                  </a:lnTo>
                  <a:cubicBezTo>
                    <a:pt x="6284798" y="2229490"/>
                    <a:pt x="6297660" y="2245792"/>
                    <a:pt x="6312466" y="2260673"/>
                  </a:cubicBezTo>
                  <a:lnTo>
                    <a:pt x="6356369" y="2296289"/>
                  </a:lnTo>
                  <a:lnTo>
                    <a:pt x="6356369" y="2357496"/>
                  </a:lnTo>
                  <a:lnTo>
                    <a:pt x="6354266" y="2355415"/>
                  </a:lnTo>
                  <a:lnTo>
                    <a:pt x="6337217" y="2368202"/>
                  </a:lnTo>
                  <a:cubicBezTo>
                    <a:pt x="6321140" y="2384728"/>
                    <a:pt x="6312990" y="2405964"/>
                    <a:pt x="6312990" y="2431389"/>
                  </a:cubicBezTo>
                  <a:cubicBezTo>
                    <a:pt x="6312990" y="2445298"/>
                    <a:pt x="6301698" y="2456515"/>
                    <a:pt x="6287864" y="2456515"/>
                  </a:cubicBezTo>
                  <a:cubicBezTo>
                    <a:pt x="6261842" y="2456515"/>
                    <a:pt x="6240232" y="2465113"/>
                    <a:pt x="6223482" y="2482013"/>
                  </a:cubicBezTo>
                  <a:cubicBezTo>
                    <a:pt x="6218098" y="2487472"/>
                    <a:pt x="6214134" y="2492930"/>
                    <a:pt x="6211367" y="2497268"/>
                  </a:cubicBezTo>
                  <a:cubicBezTo>
                    <a:pt x="6220416" y="2511700"/>
                    <a:pt x="6242998" y="2537871"/>
                    <a:pt x="6287864" y="2537871"/>
                  </a:cubicBezTo>
                  <a:cubicBezTo>
                    <a:pt x="6301773" y="2537871"/>
                    <a:pt x="6312990" y="2549163"/>
                    <a:pt x="6312990" y="2562997"/>
                  </a:cubicBezTo>
                  <a:cubicBezTo>
                    <a:pt x="6312990" y="2588944"/>
                    <a:pt x="6321589" y="2610630"/>
                    <a:pt x="6338414" y="2627306"/>
                  </a:cubicBezTo>
                  <a:cubicBezTo>
                    <a:pt x="6343873" y="2632690"/>
                    <a:pt x="6349332" y="2636653"/>
                    <a:pt x="6353668" y="2639419"/>
                  </a:cubicBezTo>
                  <a:lnTo>
                    <a:pt x="6356369" y="2636815"/>
                  </a:lnTo>
                  <a:lnTo>
                    <a:pt x="6356369" y="2698112"/>
                  </a:lnTo>
                  <a:lnTo>
                    <a:pt x="6312391" y="2733863"/>
                  </a:lnTo>
                  <a:cubicBezTo>
                    <a:pt x="6297586" y="2748594"/>
                    <a:pt x="6284798" y="2764896"/>
                    <a:pt x="6273806" y="2782244"/>
                  </a:cubicBezTo>
                  <a:lnTo>
                    <a:pt x="6356369" y="2834389"/>
                  </a:lnTo>
                  <a:lnTo>
                    <a:pt x="6356369" y="2908491"/>
                  </a:lnTo>
                  <a:lnTo>
                    <a:pt x="6323234" y="2959241"/>
                  </a:lnTo>
                  <a:cubicBezTo>
                    <a:pt x="6317626" y="2970383"/>
                    <a:pt x="6304764" y="2975692"/>
                    <a:pt x="6292949" y="2971804"/>
                  </a:cubicBezTo>
                  <a:cubicBezTo>
                    <a:pt x="6272909" y="2965223"/>
                    <a:pt x="6252346" y="2960887"/>
                    <a:pt x="6231557" y="2958867"/>
                  </a:cubicBezTo>
                  <a:cubicBezTo>
                    <a:pt x="6233502" y="2979730"/>
                    <a:pt x="6237838" y="3000294"/>
                    <a:pt x="6244494" y="3020260"/>
                  </a:cubicBezTo>
                  <a:cubicBezTo>
                    <a:pt x="6248457" y="3032074"/>
                    <a:pt x="6243072" y="3045011"/>
                    <a:pt x="6231931" y="3050619"/>
                  </a:cubicBezTo>
                  <a:cubicBezTo>
                    <a:pt x="6213312" y="3059966"/>
                    <a:pt x="6195738" y="3071407"/>
                    <a:pt x="6179438" y="3084867"/>
                  </a:cubicBezTo>
                  <a:cubicBezTo>
                    <a:pt x="6195590" y="3098177"/>
                    <a:pt x="6213237" y="3109693"/>
                    <a:pt x="6232006" y="3119115"/>
                  </a:cubicBezTo>
                  <a:cubicBezTo>
                    <a:pt x="6243148" y="3124723"/>
                    <a:pt x="6248457" y="3137585"/>
                    <a:pt x="6244568" y="3149400"/>
                  </a:cubicBezTo>
                  <a:cubicBezTo>
                    <a:pt x="6237988" y="3169440"/>
                    <a:pt x="6233651" y="3190004"/>
                    <a:pt x="6231632" y="3210792"/>
                  </a:cubicBezTo>
                  <a:cubicBezTo>
                    <a:pt x="6252346" y="3208848"/>
                    <a:pt x="6272909" y="3204510"/>
                    <a:pt x="6293024" y="3197855"/>
                  </a:cubicBezTo>
                  <a:cubicBezTo>
                    <a:pt x="6295641" y="3196958"/>
                    <a:pt x="6298258" y="3196584"/>
                    <a:pt x="6300876" y="3196584"/>
                  </a:cubicBezTo>
                  <a:cubicBezTo>
                    <a:pt x="6310148" y="3196584"/>
                    <a:pt x="6318972" y="3201744"/>
                    <a:pt x="6323309" y="3210418"/>
                  </a:cubicBezTo>
                  <a:lnTo>
                    <a:pt x="6356369" y="3261053"/>
                  </a:lnTo>
                  <a:lnTo>
                    <a:pt x="6356369" y="3335420"/>
                  </a:lnTo>
                  <a:lnTo>
                    <a:pt x="6273806" y="3387565"/>
                  </a:lnTo>
                  <a:cubicBezTo>
                    <a:pt x="6284798" y="3404914"/>
                    <a:pt x="6297586" y="3421141"/>
                    <a:pt x="6312391" y="3435946"/>
                  </a:cubicBezTo>
                  <a:lnTo>
                    <a:pt x="6356369" y="3471565"/>
                  </a:lnTo>
                  <a:lnTo>
                    <a:pt x="6356369" y="3526623"/>
                  </a:lnTo>
                  <a:lnTo>
                    <a:pt x="6345368" y="3523659"/>
                  </a:lnTo>
                  <a:cubicBezTo>
                    <a:pt x="6320542" y="3509377"/>
                    <a:pt x="6297660" y="3491805"/>
                    <a:pt x="6277171" y="3471315"/>
                  </a:cubicBezTo>
                  <a:cubicBezTo>
                    <a:pt x="6256907" y="3451051"/>
                    <a:pt x="6239558" y="3428618"/>
                    <a:pt x="6225425" y="3404390"/>
                  </a:cubicBezTo>
                  <a:cubicBezTo>
                    <a:pt x="6170464" y="3418672"/>
                    <a:pt x="6110718" y="3418523"/>
                    <a:pt x="6056280" y="3403941"/>
                  </a:cubicBezTo>
                  <a:cubicBezTo>
                    <a:pt x="6047606" y="3401624"/>
                    <a:pt x="6040875" y="3394894"/>
                    <a:pt x="6038558" y="3386219"/>
                  </a:cubicBezTo>
                  <a:cubicBezTo>
                    <a:pt x="6031154" y="3358701"/>
                    <a:pt x="6027416" y="3330061"/>
                    <a:pt x="6027416" y="3300973"/>
                  </a:cubicBezTo>
                  <a:cubicBezTo>
                    <a:pt x="6027416" y="3272408"/>
                    <a:pt x="6031080" y="3244292"/>
                    <a:pt x="6038184" y="3217147"/>
                  </a:cubicBezTo>
                  <a:cubicBezTo>
                    <a:pt x="6013956" y="3203015"/>
                    <a:pt x="5991523" y="3185666"/>
                    <a:pt x="5971332" y="3165477"/>
                  </a:cubicBezTo>
                  <a:cubicBezTo>
                    <a:pt x="5958844" y="3152989"/>
                    <a:pt x="5947404" y="3139529"/>
                    <a:pt x="5937084" y="3125246"/>
                  </a:cubicBezTo>
                  <a:cubicBezTo>
                    <a:pt x="5934468" y="3128537"/>
                    <a:pt x="5931551" y="3131827"/>
                    <a:pt x="5928261" y="3135192"/>
                  </a:cubicBezTo>
                  <a:cubicBezTo>
                    <a:pt x="5913156" y="3150446"/>
                    <a:pt x="5888330" y="3168244"/>
                    <a:pt x="5851614" y="3173777"/>
                  </a:cubicBezTo>
                  <a:cubicBezTo>
                    <a:pt x="5846156" y="3210418"/>
                    <a:pt x="5828284" y="3235244"/>
                    <a:pt x="5812955" y="3250424"/>
                  </a:cubicBezTo>
                  <a:cubicBezTo>
                    <a:pt x="5793438" y="3269865"/>
                    <a:pt x="5773622" y="3277793"/>
                    <a:pt x="5771454" y="3278615"/>
                  </a:cubicBezTo>
                  <a:cubicBezTo>
                    <a:pt x="5768537" y="3279737"/>
                    <a:pt x="5765546" y="3280259"/>
                    <a:pt x="5762480" y="3280259"/>
                  </a:cubicBezTo>
                  <a:cubicBezTo>
                    <a:pt x="5759414" y="3280259"/>
                    <a:pt x="5756424" y="3279737"/>
                    <a:pt x="5753507" y="3278615"/>
                  </a:cubicBezTo>
                  <a:cubicBezTo>
                    <a:pt x="5751338" y="3277717"/>
                    <a:pt x="5731522" y="3269865"/>
                    <a:pt x="5711930" y="3250348"/>
                  </a:cubicBezTo>
                  <a:cubicBezTo>
                    <a:pt x="5696676" y="3235244"/>
                    <a:pt x="5678879" y="3210493"/>
                    <a:pt x="5673345" y="3173777"/>
                  </a:cubicBezTo>
                  <a:cubicBezTo>
                    <a:pt x="5636704" y="3168244"/>
                    <a:pt x="5611878" y="3150522"/>
                    <a:pt x="5596698" y="3135192"/>
                  </a:cubicBezTo>
                  <a:cubicBezTo>
                    <a:pt x="5594904" y="3133472"/>
                    <a:pt x="5593408" y="3131678"/>
                    <a:pt x="5591838" y="3129958"/>
                  </a:cubicBezTo>
                  <a:cubicBezTo>
                    <a:pt x="5582491" y="3142370"/>
                    <a:pt x="5572322" y="3154260"/>
                    <a:pt x="5561254" y="3165327"/>
                  </a:cubicBezTo>
                  <a:cubicBezTo>
                    <a:pt x="5541064" y="3185517"/>
                    <a:pt x="5518631" y="3202790"/>
                    <a:pt x="5494328" y="3216998"/>
                  </a:cubicBezTo>
                  <a:cubicBezTo>
                    <a:pt x="5501432" y="3244217"/>
                    <a:pt x="5505022" y="3272333"/>
                    <a:pt x="5505022" y="3300823"/>
                  </a:cubicBezTo>
                  <a:cubicBezTo>
                    <a:pt x="5505022" y="3329912"/>
                    <a:pt x="5501284" y="3358551"/>
                    <a:pt x="5493880" y="3386069"/>
                  </a:cubicBezTo>
                  <a:cubicBezTo>
                    <a:pt x="5491562" y="3394744"/>
                    <a:pt x="5484832" y="3401474"/>
                    <a:pt x="5476158" y="3403792"/>
                  </a:cubicBezTo>
                  <a:cubicBezTo>
                    <a:pt x="5421720" y="3418449"/>
                    <a:pt x="5362048" y="3418598"/>
                    <a:pt x="5307086" y="3404240"/>
                  </a:cubicBezTo>
                  <a:cubicBezTo>
                    <a:pt x="5299684" y="3417028"/>
                    <a:pt x="5291309" y="3429291"/>
                    <a:pt x="5282186" y="3440956"/>
                  </a:cubicBezTo>
                  <a:cubicBezTo>
                    <a:pt x="5282186" y="3440956"/>
                    <a:pt x="5282112" y="3441031"/>
                    <a:pt x="5282112" y="3441031"/>
                  </a:cubicBezTo>
                  <a:cubicBezTo>
                    <a:pt x="5281737" y="3441554"/>
                    <a:pt x="5281288" y="3442003"/>
                    <a:pt x="5280915" y="3442526"/>
                  </a:cubicBezTo>
                  <a:cubicBezTo>
                    <a:pt x="5275830" y="3448882"/>
                    <a:pt x="5270894" y="3454640"/>
                    <a:pt x="5265884" y="3460098"/>
                  </a:cubicBezTo>
                  <a:cubicBezTo>
                    <a:pt x="5265510" y="3460473"/>
                    <a:pt x="5265212" y="3460847"/>
                    <a:pt x="5264838" y="3461220"/>
                  </a:cubicBezTo>
                  <a:cubicBezTo>
                    <a:pt x="5264838" y="3461220"/>
                    <a:pt x="5264763" y="3461296"/>
                    <a:pt x="5264763" y="3461296"/>
                  </a:cubicBezTo>
                  <a:cubicBezTo>
                    <a:pt x="5264763" y="3461370"/>
                    <a:pt x="5264763" y="3461370"/>
                    <a:pt x="5264763" y="3461370"/>
                  </a:cubicBezTo>
                  <a:cubicBezTo>
                    <a:pt x="5261696" y="3464660"/>
                    <a:pt x="5258631" y="3467876"/>
                    <a:pt x="5255416" y="3471092"/>
                  </a:cubicBezTo>
                  <a:cubicBezTo>
                    <a:pt x="5255042" y="3471465"/>
                    <a:pt x="5254668" y="3471839"/>
                    <a:pt x="5254219" y="3472214"/>
                  </a:cubicBezTo>
                  <a:cubicBezTo>
                    <a:pt x="5233955" y="3492253"/>
                    <a:pt x="5211447" y="3509452"/>
                    <a:pt x="5187220" y="3523360"/>
                  </a:cubicBezTo>
                  <a:cubicBezTo>
                    <a:pt x="5183331" y="3525604"/>
                    <a:pt x="5179068" y="3526726"/>
                    <a:pt x="5174732" y="3526726"/>
                  </a:cubicBezTo>
                  <a:cubicBezTo>
                    <a:pt x="5170394" y="3526726"/>
                    <a:pt x="5166132" y="3525604"/>
                    <a:pt x="5162244" y="3523360"/>
                  </a:cubicBezTo>
                  <a:cubicBezTo>
                    <a:pt x="5137642" y="3509228"/>
                    <a:pt x="5114685" y="3491655"/>
                    <a:pt x="5094046" y="3471092"/>
                  </a:cubicBezTo>
                  <a:cubicBezTo>
                    <a:pt x="5073782" y="3450827"/>
                    <a:pt x="5056508" y="3428394"/>
                    <a:pt x="5042301" y="3404166"/>
                  </a:cubicBezTo>
                  <a:cubicBezTo>
                    <a:pt x="4987340" y="3418523"/>
                    <a:pt x="4927592" y="3418373"/>
                    <a:pt x="4873155" y="3403792"/>
                  </a:cubicBezTo>
                  <a:cubicBezTo>
                    <a:pt x="4864480" y="3401474"/>
                    <a:pt x="4857750" y="3394744"/>
                    <a:pt x="4855433" y="3386069"/>
                  </a:cubicBezTo>
                  <a:cubicBezTo>
                    <a:pt x="4848104" y="3358551"/>
                    <a:pt x="4844366" y="3329912"/>
                    <a:pt x="4844366" y="3300823"/>
                  </a:cubicBezTo>
                  <a:cubicBezTo>
                    <a:pt x="4844366" y="3272259"/>
                    <a:pt x="4847956" y="3244143"/>
                    <a:pt x="4855058" y="3216998"/>
                  </a:cubicBezTo>
                  <a:cubicBezTo>
                    <a:pt x="4830906" y="3202940"/>
                    <a:pt x="4808472" y="3185592"/>
                    <a:pt x="4788134" y="3165327"/>
                  </a:cubicBezTo>
                  <a:cubicBezTo>
                    <a:pt x="4775645" y="3152840"/>
                    <a:pt x="4764354" y="3139305"/>
                    <a:pt x="4754034" y="3125097"/>
                  </a:cubicBezTo>
                  <a:cubicBezTo>
                    <a:pt x="4751342" y="3128387"/>
                    <a:pt x="4748502" y="3131752"/>
                    <a:pt x="4745136" y="3135117"/>
                  </a:cubicBezTo>
                  <a:cubicBezTo>
                    <a:pt x="4729956" y="3150446"/>
                    <a:pt x="4705130" y="3168169"/>
                    <a:pt x="4668490" y="3173702"/>
                  </a:cubicBezTo>
                  <a:cubicBezTo>
                    <a:pt x="4662956" y="3210343"/>
                    <a:pt x="4645234" y="3235169"/>
                    <a:pt x="4629904" y="3250348"/>
                  </a:cubicBezTo>
                  <a:cubicBezTo>
                    <a:pt x="4610313" y="3269791"/>
                    <a:pt x="4590496" y="3277717"/>
                    <a:pt x="4588328" y="3278540"/>
                  </a:cubicBezTo>
                  <a:cubicBezTo>
                    <a:pt x="4585412" y="3279662"/>
                    <a:pt x="4582422" y="3280185"/>
                    <a:pt x="4579355" y="3280185"/>
                  </a:cubicBezTo>
                  <a:cubicBezTo>
                    <a:pt x="4576290" y="3280185"/>
                    <a:pt x="4573224" y="3279662"/>
                    <a:pt x="4570382" y="3278540"/>
                  </a:cubicBezTo>
                  <a:cubicBezTo>
                    <a:pt x="4568139" y="3277717"/>
                    <a:pt x="4548397" y="3269791"/>
                    <a:pt x="4528731" y="3250348"/>
                  </a:cubicBezTo>
                  <a:cubicBezTo>
                    <a:pt x="4513402" y="3235169"/>
                    <a:pt x="4495604" y="3210343"/>
                    <a:pt x="4490146" y="3173702"/>
                  </a:cubicBezTo>
                  <a:cubicBezTo>
                    <a:pt x="4453506" y="3168169"/>
                    <a:pt x="4428680" y="3150446"/>
                    <a:pt x="4413500" y="3135117"/>
                  </a:cubicBezTo>
                  <a:cubicBezTo>
                    <a:pt x="4411705" y="3133397"/>
                    <a:pt x="4410210" y="3131602"/>
                    <a:pt x="4408640" y="3129883"/>
                  </a:cubicBezTo>
                  <a:cubicBezTo>
                    <a:pt x="4399292" y="3142370"/>
                    <a:pt x="4389048" y="3154260"/>
                    <a:pt x="4377980" y="3165327"/>
                  </a:cubicBezTo>
                  <a:cubicBezTo>
                    <a:pt x="4357790" y="3185517"/>
                    <a:pt x="4335357" y="3202866"/>
                    <a:pt x="4311129" y="3216998"/>
                  </a:cubicBezTo>
                  <a:cubicBezTo>
                    <a:pt x="4311504" y="3218568"/>
                    <a:pt x="4311952" y="3220214"/>
                    <a:pt x="4312326" y="3221784"/>
                  </a:cubicBezTo>
                  <a:cubicBezTo>
                    <a:pt x="4314420" y="3230384"/>
                    <a:pt x="4316214" y="3239132"/>
                    <a:pt x="4317560" y="3247582"/>
                  </a:cubicBezTo>
                  <a:cubicBezTo>
                    <a:pt x="4320402" y="3265006"/>
                    <a:pt x="4321822" y="3282877"/>
                    <a:pt x="4321822" y="3300823"/>
                  </a:cubicBezTo>
                  <a:cubicBezTo>
                    <a:pt x="4321822" y="3329912"/>
                    <a:pt x="4318084" y="3358551"/>
                    <a:pt x="4310681" y="3386069"/>
                  </a:cubicBezTo>
                  <a:cubicBezTo>
                    <a:pt x="4308362" y="3394744"/>
                    <a:pt x="4301632" y="3401474"/>
                    <a:pt x="4292959" y="3403792"/>
                  </a:cubicBezTo>
                  <a:cubicBezTo>
                    <a:pt x="4238446" y="3418449"/>
                    <a:pt x="4178774" y="3418598"/>
                    <a:pt x="4123812" y="3404240"/>
                  </a:cubicBezTo>
                  <a:cubicBezTo>
                    <a:pt x="4109605" y="3428468"/>
                    <a:pt x="4092256" y="3450901"/>
                    <a:pt x="4072066" y="3471166"/>
                  </a:cubicBezTo>
                  <a:cubicBezTo>
                    <a:pt x="4051578" y="3491730"/>
                    <a:pt x="4028621" y="3509302"/>
                    <a:pt x="4003944" y="3523510"/>
                  </a:cubicBezTo>
                  <a:cubicBezTo>
                    <a:pt x="4000057" y="3525753"/>
                    <a:pt x="3995794" y="3526875"/>
                    <a:pt x="3991457" y="3526875"/>
                  </a:cubicBezTo>
                  <a:cubicBezTo>
                    <a:pt x="3987120" y="3526875"/>
                    <a:pt x="3982858" y="3525753"/>
                    <a:pt x="3978969" y="3523510"/>
                  </a:cubicBezTo>
                  <a:cubicBezTo>
                    <a:pt x="3954143" y="3509228"/>
                    <a:pt x="3931262" y="3491655"/>
                    <a:pt x="3910772" y="3471166"/>
                  </a:cubicBezTo>
                  <a:cubicBezTo>
                    <a:pt x="3890582" y="3450901"/>
                    <a:pt x="3873309" y="3428468"/>
                    <a:pt x="3859101" y="3404240"/>
                  </a:cubicBezTo>
                  <a:cubicBezTo>
                    <a:pt x="3804140" y="3418598"/>
                    <a:pt x="3744468" y="3418449"/>
                    <a:pt x="3690030" y="3403867"/>
                  </a:cubicBezTo>
                  <a:cubicBezTo>
                    <a:pt x="3681356" y="3401548"/>
                    <a:pt x="3674626" y="3394818"/>
                    <a:pt x="3672308" y="3386145"/>
                  </a:cubicBezTo>
                  <a:cubicBezTo>
                    <a:pt x="3664830" y="3358477"/>
                    <a:pt x="3661091" y="3329762"/>
                    <a:pt x="3661091" y="3300898"/>
                  </a:cubicBezTo>
                  <a:cubicBezTo>
                    <a:pt x="3661091" y="3272483"/>
                    <a:pt x="3664680" y="3244366"/>
                    <a:pt x="3671859" y="3217073"/>
                  </a:cubicBezTo>
                  <a:cubicBezTo>
                    <a:pt x="3647631" y="3202940"/>
                    <a:pt x="3625198" y="3185592"/>
                    <a:pt x="3604933" y="3165327"/>
                  </a:cubicBezTo>
                  <a:cubicBezTo>
                    <a:pt x="3592446" y="3152840"/>
                    <a:pt x="3581229" y="3139305"/>
                    <a:pt x="3570910" y="3125097"/>
                  </a:cubicBezTo>
                  <a:lnTo>
                    <a:pt x="3568891" y="3127565"/>
                  </a:lnTo>
                  <a:cubicBezTo>
                    <a:pt x="3568816" y="3127639"/>
                    <a:pt x="3568816" y="3127639"/>
                    <a:pt x="3568816" y="3127639"/>
                  </a:cubicBezTo>
                  <a:cubicBezTo>
                    <a:pt x="3568742" y="3127788"/>
                    <a:pt x="3568592" y="3127938"/>
                    <a:pt x="3568442" y="3128088"/>
                  </a:cubicBezTo>
                  <a:cubicBezTo>
                    <a:pt x="3566797" y="3129958"/>
                    <a:pt x="3565302" y="3131602"/>
                    <a:pt x="3563732" y="3133248"/>
                  </a:cubicBezTo>
                  <a:cubicBezTo>
                    <a:pt x="3563134" y="3133921"/>
                    <a:pt x="3562610" y="3134519"/>
                    <a:pt x="3561937" y="3135192"/>
                  </a:cubicBezTo>
                  <a:cubicBezTo>
                    <a:pt x="3561788" y="3135342"/>
                    <a:pt x="3561562" y="3135491"/>
                    <a:pt x="3561413" y="3135641"/>
                  </a:cubicBezTo>
                  <a:cubicBezTo>
                    <a:pt x="3546308" y="3150745"/>
                    <a:pt x="3521706" y="3168244"/>
                    <a:pt x="3485440" y="3173702"/>
                  </a:cubicBezTo>
                  <a:cubicBezTo>
                    <a:pt x="3474074" y="3251171"/>
                    <a:pt x="3408344" y="3277343"/>
                    <a:pt x="3405278" y="3278540"/>
                  </a:cubicBezTo>
                  <a:cubicBezTo>
                    <a:pt x="3402438" y="3279587"/>
                    <a:pt x="3399371" y="3280185"/>
                    <a:pt x="3396305" y="3280185"/>
                  </a:cubicBezTo>
                  <a:lnTo>
                    <a:pt x="3396231" y="3280185"/>
                  </a:lnTo>
                  <a:cubicBezTo>
                    <a:pt x="3393165" y="3280185"/>
                    <a:pt x="3390098" y="3279662"/>
                    <a:pt x="3387258" y="3278540"/>
                  </a:cubicBezTo>
                  <a:cubicBezTo>
                    <a:pt x="3385088" y="3277643"/>
                    <a:pt x="3365272" y="3269791"/>
                    <a:pt x="3345681" y="3250274"/>
                  </a:cubicBezTo>
                  <a:cubicBezTo>
                    <a:pt x="3330427" y="3235244"/>
                    <a:pt x="3312630" y="3210418"/>
                    <a:pt x="3307096" y="3173702"/>
                  </a:cubicBezTo>
                  <a:cubicBezTo>
                    <a:pt x="3270455" y="3168169"/>
                    <a:pt x="3245629" y="3150446"/>
                    <a:pt x="3230449" y="3135117"/>
                  </a:cubicBezTo>
                  <a:cubicBezTo>
                    <a:pt x="3229178" y="3133921"/>
                    <a:pt x="3228056" y="3132650"/>
                    <a:pt x="3226935" y="3131453"/>
                  </a:cubicBezTo>
                  <a:cubicBezTo>
                    <a:pt x="3226486" y="3131005"/>
                    <a:pt x="3226038" y="3130481"/>
                    <a:pt x="3225589" y="3129958"/>
                  </a:cubicBezTo>
                  <a:cubicBezTo>
                    <a:pt x="3216242" y="3142370"/>
                    <a:pt x="3206072" y="3154260"/>
                    <a:pt x="3195005" y="3165327"/>
                  </a:cubicBezTo>
                  <a:cubicBezTo>
                    <a:pt x="3174740" y="3185592"/>
                    <a:pt x="3152307" y="3202940"/>
                    <a:pt x="3128079" y="3217073"/>
                  </a:cubicBezTo>
                  <a:cubicBezTo>
                    <a:pt x="3135258" y="3244366"/>
                    <a:pt x="3138847" y="3272483"/>
                    <a:pt x="3138847" y="3300898"/>
                  </a:cubicBezTo>
                  <a:cubicBezTo>
                    <a:pt x="3138847" y="3326098"/>
                    <a:pt x="3135931" y="3351298"/>
                    <a:pt x="3130248" y="3375825"/>
                  </a:cubicBezTo>
                  <a:cubicBezTo>
                    <a:pt x="3130173" y="3375825"/>
                    <a:pt x="3130173" y="3375900"/>
                    <a:pt x="3130173" y="3375974"/>
                  </a:cubicBezTo>
                  <a:cubicBezTo>
                    <a:pt x="3129500" y="3379041"/>
                    <a:pt x="3128603" y="3382481"/>
                    <a:pt x="3127706" y="3385995"/>
                  </a:cubicBezTo>
                  <a:cubicBezTo>
                    <a:pt x="3125238" y="3395193"/>
                    <a:pt x="3117910" y="3402072"/>
                    <a:pt x="3108862" y="3404091"/>
                  </a:cubicBezTo>
                  <a:cubicBezTo>
                    <a:pt x="3054424" y="3418449"/>
                    <a:pt x="2995275" y="3418449"/>
                    <a:pt x="2940763" y="3404240"/>
                  </a:cubicBezTo>
                  <a:cubicBezTo>
                    <a:pt x="2926555" y="3428618"/>
                    <a:pt x="2909206" y="3451051"/>
                    <a:pt x="2889092" y="3471166"/>
                  </a:cubicBezTo>
                  <a:cubicBezTo>
                    <a:pt x="2868602" y="3491730"/>
                    <a:pt x="2845646" y="3509302"/>
                    <a:pt x="2820969" y="3523510"/>
                  </a:cubicBezTo>
                  <a:cubicBezTo>
                    <a:pt x="2817081" y="3525753"/>
                    <a:pt x="2812819" y="3526875"/>
                    <a:pt x="2808482" y="3526875"/>
                  </a:cubicBezTo>
                  <a:cubicBezTo>
                    <a:pt x="2804144" y="3526875"/>
                    <a:pt x="2799882" y="3525753"/>
                    <a:pt x="2795994" y="3523510"/>
                  </a:cubicBezTo>
                  <a:cubicBezTo>
                    <a:pt x="2771168" y="3509228"/>
                    <a:pt x="2748286" y="3491655"/>
                    <a:pt x="2727797" y="3471166"/>
                  </a:cubicBezTo>
                  <a:cubicBezTo>
                    <a:pt x="2707683" y="3451051"/>
                    <a:pt x="2690334" y="3428543"/>
                    <a:pt x="2676126" y="3404240"/>
                  </a:cubicBezTo>
                  <a:cubicBezTo>
                    <a:pt x="2621165" y="3418598"/>
                    <a:pt x="2561418" y="3418449"/>
                    <a:pt x="2506981" y="3403867"/>
                  </a:cubicBezTo>
                  <a:cubicBezTo>
                    <a:pt x="2498306" y="3401548"/>
                    <a:pt x="2491576" y="3394818"/>
                    <a:pt x="2489258" y="3386145"/>
                  </a:cubicBezTo>
                  <a:cubicBezTo>
                    <a:pt x="2481855" y="3358627"/>
                    <a:pt x="2478116" y="3329987"/>
                    <a:pt x="2478116" y="3300898"/>
                  </a:cubicBezTo>
                  <a:cubicBezTo>
                    <a:pt x="2478116" y="3272483"/>
                    <a:pt x="2481705" y="3244366"/>
                    <a:pt x="2488884" y="3217073"/>
                  </a:cubicBezTo>
                  <a:cubicBezTo>
                    <a:pt x="2464656" y="3202866"/>
                    <a:pt x="2442223" y="3185592"/>
                    <a:pt x="2421958" y="3165327"/>
                  </a:cubicBezTo>
                  <a:cubicBezTo>
                    <a:pt x="2409620" y="3152989"/>
                    <a:pt x="2398180" y="3139454"/>
                    <a:pt x="2387785" y="3125097"/>
                  </a:cubicBezTo>
                  <a:cubicBezTo>
                    <a:pt x="2385093" y="3128312"/>
                    <a:pt x="2382252" y="3131678"/>
                    <a:pt x="2378887" y="3135042"/>
                  </a:cubicBezTo>
                  <a:cubicBezTo>
                    <a:pt x="2363782" y="3150297"/>
                    <a:pt x="2339031" y="3168094"/>
                    <a:pt x="2302389" y="3173627"/>
                  </a:cubicBezTo>
                  <a:cubicBezTo>
                    <a:pt x="2291024" y="3251097"/>
                    <a:pt x="2225295" y="3277269"/>
                    <a:pt x="2222229" y="3278465"/>
                  </a:cubicBezTo>
                  <a:cubicBezTo>
                    <a:pt x="2219387" y="3279512"/>
                    <a:pt x="2216321" y="3280110"/>
                    <a:pt x="2213256" y="3280110"/>
                  </a:cubicBezTo>
                  <a:lnTo>
                    <a:pt x="2213180" y="3280110"/>
                  </a:lnTo>
                  <a:cubicBezTo>
                    <a:pt x="2210115" y="3280110"/>
                    <a:pt x="2207049" y="3279587"/>
                    <a:pt x="2204207" y="3278465"/>
                  </a:cubicBezTo>
                  <a:cubicBezTo>
                    <a:pt x="2202039" y="3277567"/>
                    <a:pt x="2182223" y="3269716"/>
                    <a:pt x="2162631" y="3250199"/>
                  </a:cubicBezTo>
                  <a:cubicBezTo>
                    <a:pt x="2147376" y="3235095"/>
                    <a:pt x="2129580" y="3210343"/>
                    <a:pt x="2124046" y="3173627"/>
                  </a:cubicBezTo>
                  <a:cubicBezTo>
                    <a:pt x="2087406" y="3168094"/>
                    <a:pt x="2062580" y="3150372"/>
                    <a:pt x="2047400" y="3135042"/>
                  </a:cubicBezTo>
                  <a:cubicBezTo>
                    <a:pt x="2045605" y="3133322"/>
                    <a:pt x="2044109" y="3131528"/>
                    <a:pt x="2042539" y="3129808"/>
                  </a:cubicBezTo>
                  <a:cubicBezTo>
                    <a:pt x="2033192" y="3142221"/>
                    <a:pt x="2023023" y="3154111"/>
                    <a:pt x="2011956" y="3165177"/>
                  </a:cubicBezTo>
                  <a:cubicBezTo>
                    <a:pt x="1991691" y="3185367"/>
                    <a:pt x="1969258" y="3202716"/>
                    <a:pt x="1945030" y="3216849"/>
                  </a:cubicBezTo>
                  <a:cubicBezTo>
                    <a:pt x="1952134" y="3244068"/>
                    <a:pt x="1955723" y="3272184"/>
                    <a:pt x="1955723" y="3300674"/>
                  </a:cubicBezTo>
                  <a:cubicBezTo>
                    <a:pt x="1955723" y="3329762"/>
                    <a:pt x="1951984" y="3358402"/>
                    <a:pt x="1944581" y="3385920"/>
                  </a:cubicBezTo>
                  <a:cubicBezTo>
                    <a:pt x="1942263" y="3394594"/>
                    <a:pt x="1935533" y="3401324"/>
                    <a:pt x="1926859" y="3403642"/>
                  </a:cubicBezTo>
                  <a:cubicBezTo>
                    <a:pt x="1872421" y="3418224"/>
                    <a:pt x="1812749" y="3418373"/>
                    <a:pt x="1757788" y="3404016"/>
                  </a:cubicBezTo>
                  <a:cubicBezTo>
                    <a:pt x="1743580" y="3428394"/>
                    <a:pt x="1726231" y="3450827"/>
                    <a:pt x="1706117" y="3470942"/>
                  </a:cubicBezTo>
                  <a:cubicBezTo>
                    <a:pt x="1685703" y="3491430"/>
                    <a:pt x="1662746" y="3509003"/>
                    <a:pt x="1637920" y="3523286"/>
                  </a:cubicBezTo>
                  <a:cubicBezTo>
                    <a:pt x="1634031" y="3525529"/>
                    <a:pt x="1629769" y="3526651"/>
                    <a:pt x="1625432" y="3526651"/>
                  </a:cubicBezTo>
                  <a:cubicBezTo>
                    <a:pt x="1621095" y="3526651"/>
                    <a:pt x="1616758" y="3525529"/>
                    <a:pt x="1612869" y="3523286"/>
                  </a:cubicBezTo>
                  <a:cubicBezTo>
                    <a:pt x="1588193" y="3509003"/>
                    <a:pt x="1565236" y="3491430"/>
                    <a:pt x="1544747" y="3471016"/>
                  </a:cubicBezTo>
                  <a:cubicBezTo>
                    <a:pt x="1524558" y="3450752"/>
                    <a:pt x="1507284" y="3428318"/>
                    <a:pt x="1493077" y="3404091"/>
                  </a:cubicBezTo>
                  <a:cubicBezTo>
                    <a:pt x="1438040" y="3418523"/>
                    <a:pt x="1378293" y="3418299"/>
                    <a:pt x="1323930" y="3403717"/>
                  </a:cubicBezTo>
                  <a:cubicBezTo>
                    <a:pt x="1315256" y="3401399"/>
                    <a:pt x="1308526" y="3394669"/>
                    <a:pt x="1306208" y="3385995"/>
                  </a:cubicBezTo>
                  <a:cubicBezTo>
                    <a:pt x="1298880" y="3358477"/>
                    <a:pt x="1295141" y="3329837"/>
                    <a:pt x="1295141" y="3300749"/>
                  </a:cubicBezTo>
                  <a:cubicBezTo>
                    <a:pt x="1295141" y="3272259"/>
                    <a:pt x="1298730" y="3244068"/>
                    <a:pt x="1305834" y="3216924"/>
                  </a:cubicBezTo>
                  <a:cubicBezTo>
                    <a:pt x="1281607" y="3202790"/>
                    <a:pt x="1259173" y="3185442"/>
                    <a:pt x="1238909" y="3165252"/>
                  </a:cubicBezTo>
                  <a:cubicBezTo>
                    <a:pt x="1226496" y="3152764"/>
                    <a:pt x="1215204" y="3139230"/>
                    <a:pt x="1204885" y="3125022"/>
                  </a:cubicBezTo>
                  <a:cubicBezTo>
                    <a:pt x="1202193" y="3128312"/>
                    <a:pt x="1199277" y="3131678"/>
                    <a:pt x="1195912" y="3135042"/>
                  </a:cubicBezTo>
                  <a:cubicBezTo>
                    <a:pt x="1180882" y="3150297"/>
                    <a:pt x="1156056" y="3168094"/>
                    <a:pt x="1119340" y="3173627"/>
                  </a:cubicBezTo>
                  <a:cubicBezTo>
                    <a:pt x="1113807" y="3210268"/>
                    <a:pt x="1096084" y="3235095"/>
                    <a:pt x="1080755" y="3250274"/>
                  </a:cubicBezTo>
                  <a:cubicBezTo>
                    <a:pt x="1061163" y="3269716"/>
                    <a:pt x="1041348" y="3277643"/>
                    <a:pt x="1039179" y="3278465"/>
                  </a:cubicBezTo>
                  <a:cubicBezTo>
                    <a:pt x="1036262" y="3279587"/>
                    <a:pt x="1033272" y="3280110"/>
                    <a:pt x="1030205" y="3280110"/>
                  </a:cubicBezTo>
                  <a:cubicBezTo>
                    <a:pt x="1027140" y="3280110"/>
                    <a:pt x="1024074" y="3279587"/>
                    <a:pt x="1021232" y="3278465"/>
                  </a:cubicBezTo>
                  <a:cubicBezTo>
                    <a:pt x="1018989" y="3277643"/>
                    <a:pt x="999248" y="3269716"/>
                    <a:pt x="979581" y="3250274"/>
                  </a:cubicBezTo>
                  <a:cubicBezTo>
                    <a:pt x="964252" y="3235095"/>
                    <a:pt x="946455" y="3210268"/>
                    <a:pt x="940996" y="3173627"/>
                  </a:cubicBezTo>
                  <a:cubicBezTo>
                    <a:pt x="904355" y="3168094"/>
                    <a:pt x="879530" y="3150372"/>
                    <a:pt x="864350" y="3135042"/>
                  </a:cubicBezTo>
                  <a:cubicBezTo>
                    <a:pt x="862555" y="3133322"/>
                    <a:pt x="861060" y="3131528"/>
                    <a:pt x="859489" y="3129808"/>
                  </a:cubicBezTo>
                  <a:cubicBezTo>
                    <a:pt x="850142" y="3142221"/>
                    <a:pt x="839972" y="3154111"/>
                    <a:pt x="828905" y="3165177"/>
                  </a:cubicBezTo>
                  <a:cubicBezTo>
                    <a:pt x="808641" y="3185367"/>
                    <a:pt x="786208" y="3202716"/>
                    <a:pt x="761980" y="3216849"/>
                  </a:cubicBezTo>
                  <a:cubicBezTo>
                    <a:pt x="769083" y="3244217"/>
                    <a:pt x="772673" y="3272333"/>
                    <a:pt x="772673" y="3300674"/>
                  </a:cubicBezTo>
                  <a:cubicBezTo>
                    <a:pt x="772673" y="3329762"/>
                    <a:pt x="768934" y="3358402"/>
                    <a:pt x="761606" y="3385920"/>
                  </a:cubicBezTo>
                  <a:cubicBezTo>
                    <a:pt x="759288" y="3394594"/>
                    <a:pt x="752558" y="3401324"/>
                    <a:pt x="743884" y="3403642"/>
                  </a:cubicBezTo>
                  <a:cubicBezTo>
                    <a:pt x="689371" y="3418299"/>
                    <a:pt x="629550" y="3418449"/>
                    <a:pt x="574738" y="3404091"/>
                  </a:cubicBezTo>
                  <a:cubicBezTo>
                    <a:pt x="560530" y="3428468"/>
                    <a:pt x="543182" y="3450901"/>
                    <a:pt x="522992" y="3471016"/>
                  </a:cubicBezTo>
                  <a:cubicBezTo>
                    <a:pt x="502503" y="3491506"/>
                    <a:pt x="479546" y="3509079"/>
                    <a:pt x="454870" y="3523286"/>
                  </a:cubicBezTo>
                  <a:cubicBezTo>
                    <a:pt x="450982" y="3525529"/>
                    <a:pt x="446719" y="3526651"/>
                    <a:pt x="442382" y="3526651"/>
                  </a:cubicBezTo>
                  <a:cubicBezTo>
                    <a:pt x="438045" y="3526651"/>
                    <a:pt x="433783" y="3525529"/>
                    <a:pt x="429894" y="3523286"/>
                  </a:cubicBezTo>
                  <a:cubicBezTo>
                    <a:pt x="405293" y="3509152"/>
                    <a:pt x="382336" y="3491580"/>
                    <a:pt x="361697" y="3471016"/>
                  </a:cubicBezTo>
                  <a:cubicBezTo>
                    <a:pt x="341433" y="3450752"/>
                    <a:pt x="324160" y="3428318"/>
                    <a:pt x="309951" y="3404091"/>
                  </a:cubicBezTo>
                  <a:cubicBezTo>
                    <a:pt x="254915" y="3418449"/>
                    <a:pt x="195244" y="3418299"/>
                    <a:pt x="140806" y="3403717"/>
                  </a:cubicBezTo>
                  <a:cubicBezTo>
                    <a:pt x="132132" y="3401399"/>
                    <a:pt x="125401" y="3394669"/>
                    <a:pt x="123083" y="3385995"/>
                  </a:cubicBezTo>
                  <a:cubicBezTo>
                    <a:pt x="115681" y="3358477"/>
                    <a:pt x="111942" y="3329837"/>
                    <a:pt x="111942" y="3300749"/>
                  </a:cubicBezTo>
                  <a:cubicBezTo>
                    <a:pt x="111942" y="3272184"/>
                    <a:pt x="115531" y="3244068"/>
                    <a:pt x="122635" y="3216924"/>
                  </a:cubicBezTo>
                  <a:cubicBezTo>
                    <a:pt x="98407" y="3202790"/>
                    <a:pt x="75974" y="3185442"/>
                    <a:pt x="55709" y="3165177"/>
                  </a:cubicBezTo>
                  <a:cubicBezTo>
                    <a:pt x="35370" y="3144838"/>
                    <a:pt x="17722" y="3121882"/>
                    <a:pt x="3365" y="3097056"/>
                  </a:cubicBezTo>
                  <a:cubicBezTo>
                    <a:pt x="-1122" y="3089279"/>
                    <a:pt x="-1122" y="3079707"/>
                    <a:pt x="3365" y="3071930"/>
                  </a:cubicBezTo>
                  <a:cubicBezTo>
                    <a:pt x="17648" y="3047254"/>
                    <a:pt x="35221" y="3024372"/>
                    <a:pt x="55709" y="3003808"/>
                  </a:cubicBezTo>
                  <a:cubicBezTo>
                    <a:pt x="75899" y="2983693"/>
                    <a:pt x="98332" y="2966345"/>
                    <a:pt x="122709" y="2952137"/>
                  </a:cubicBezTo>
                  <a:cubicBezTo>
                    <a:pt x="115606" y="2924993"/>
                    <a:pt x="112016" y="2896877"/>
                    <a:pt x="112016" y="2868312"/>
                  </a:cubicBezTo>
                  <a:cubicBezTo>
                    <a:pt x="112016" y="2839523"/>
                    <a:pt x="115756" y="2810884"/>
                    <a:pt x="123083" y="2783141"/>
                  </a:cubicBezTo>
                  <a:cubicBezTo>
                    <a:pt x="125401" y="2774466"/>
                    <a:pt x="132206" y="2767662"/>
                    <a:pt x="140880" y="2765344"/>
                  </a:cubicBezTo>
                  <a:cubicBezTo>
                    <a:pt x="195916" y="2750613"/>
                    <a:pt x="255365" y="2750538"/>
                    <a:pt x="310026" y="2764896"/>
                  </a:cubicBezTo>
                  <a:cubicBezTo>
                    <a:pt x="324234" y="2740592"/>
                    <a:pt x="341582" y="2718159"/>
                    <a:pt x="361697" y="2698044"/>
                  </a:cubicBezTo>
                  <a:cubicBezTo>
                    <a:pt x="372166" y="2687576"/>
                    <a:pt x="383308" y="2677854"/>
                    <a:pt x="394973" y="2668956"/>
                  </a:cubicBezTo>
                  <a:cubicBezTo>
                    <a:pt x="392730" y="2667012"/>
                    <a:pt x="390412" y="2664918"/>
                    <a:pt x="388095" y="2662600"/>
                  </a:cubicBezTo>
                  <a:cubicBezTo>
                    <a:pt x="372840" y="2647495"/>
                    <a:pt x="355042" y="2622744"/>
                    <a:pt x="349508" y="2586103"/>
                  </a:cubicBezTo>
                  <a:cubicBezTo>
                    <a:pt x="272039" y="2574737"/>
                    <a:pt x="245868" y="2509008"/>
                    <a:pt x="244671" y="2505942"/>
                  </a:cubicBezTo>
                  <a:cubicBezTo>
                    <a:pt x="243625" y="2503100"/>
                    <a:pt x="243026" y="2500034"/>
                    <a:pt x="243026" y="2496969"/>
                  </a:cubicBezTo>
                  <a:cubicBezTo>
                    <a:pt x="243026" y="2493903"/>
                    <a:pt x="243549" y="2490762"/>
                    <a:pt x="244671" y="2487920"/>
                  </a:cubicBezTo>
                  <a:cubicBezTo>
                    <a:pt x="245494" y="2485752"/>
                    <a:pt x="253420" y="2466086"/>
                    <a:pt x="272862" y="2446419"/>
                  </a:cubicBezTo>
                  <a:cubicBezTo>
                    <a:pt x="287967" y="2431089"/>
                    <a:pt x="312793" y="2413293"/>
                    <a:pt x="349508" y="2407759"/>
                  </a:cubicBezTo>
                  <a:cubicBezTo>
                    <a:pt x="355042" y="2371119"/>
                    <a:pt x="372764" y="2346293"/>
                    <a:pt x="388095" y="2331113"/>
                  </a:cubicBezTo>
                  <a:cubicBezTo>
                    <a:pt x="388916" y="2330290"/>
                    <a:pt x="389814" y="2329542"/>
                    <a:pt x="390711" y="2328870"/>
                  </a:cubicBezTo>
                  <a:lnTo>
                    <a:pt x="395572" y="2325206"/>
                  </a:lnTo>
                  <a:cubicBezTo>
                    <a:pt x="383757" y="2316232"/>
                    <a:pt x="372466" y="2306436"/>
                    <a:pt x="361772" y="2295818"/>
                  </a:cubicBezTo>
                  <a:cubicBezTo>
                    <a:pt x="341582" y="2275404"/>
                    <a:pt x="324234" y="2252971"/>
                    <a:pt x="310101" y="2228817"/>
                  </a:cubicBezTo>
                  <a:cubicBezTo>
                    <a:pt x="255140" y="2243249"/>
                    <a:pt x="195170" y="2243100"/>
                    <a:pt x="140880" y="2228369"/>
                  </a:cubicBezTo>
                  <a:cubicBezTo>
                    <a:pt x="132281" y="2225976"/>
                    <a:pt x="125551" y="2219246"/>
                    <a:pt x="123233" y="2210646"/>
                  </a:cubicBezTo>
                  <a:cubicBezTo>
                    <a:pt x="115830" y="2183204"/>
                    <a:pt x="112091" y="2154564"/>
                    <a:pt x="112091" y="2125476"/>
                  </a:cubicBezTo>
                  <a:cubicBezTo>
                    <a:pt x="112091" y="2096910"/>
                    <a:pt x="115756" y="2068720"/>
                    <a:pt x="122859" y="2041575"/>
                  </a:cubicBezTo>
                  <a:cubicBezTo>
                    <a:pt x="98556" y="2027368"/>
                    <a:pt x="76048" y="2010020"/>
                    <a:pt x="55934" y="1989904"/>
                  </a:cubicBezTo>
                  <a:cubicBezTo>
                    <a:pt x="35595" y="1969565"/>
                    <a:pt x="17947" y="1946609"/>
                    <a:pt x="3590" y="1921783"/>
                  </a:cubicBezTo>
                  <a:cubicBezTo>
                    <a:pt x="-897" y="1914006"/>
                    <a:pt x="-897" y="1904434"/>
                    <a:pt x="3590" y="1896657"/>
                  </a:cubicBezTo>
                  <a:cubicBezTo>
                    <a:pt x="17872" y="1871981"/>
                    <a:pt x="35445" y="1849099"/>
                    <a:pt x="55934" y="1828535"/>
                  </a:cubicBezTo>
                  <a:cubicBezTo>
                    <a:pt x="76123" y="1808345"/>
                    <a:pt x="98556" y="1790997"/>
                    <a:pt x="122934" y="1776789"/>
                  </a:cubicBezTo>
                  <a:cubicBezTo>
                    <a:pt x="115756" y="1749570"/>
                    <a:pt x="112166" y="1721454"/>
                    <a:pt x="112166" y="1692889"/>
                  </a:cubicBezTo>
                  <a:cubicBezTo>
                    <a:pt x="112166" y="1664174"/>
                    <a:pt x="115904" y="1635460"/>
                    <a:pt x="123233" y="1607718"/>
                  </a:cubicBezTo>
                  <a:cubicBezTo>
                    <a:pt x="125477" y="1599044"/>
                    <a:pt x="132281" y="1592239"/>
                    <a:pt x="141030" y="1589921"/>
                  </a:cubicBezTo>
                  <a:cubicBezTo>
                    <a:pt x="196440" y="1575190"/>
                    <a:pt x="255514" y="1575265"/>
                    <a:pt x="310101" y="1589547"/>
                  </a:cubicBezTo>
                  <a:cubicBezTo>
                    <a:pt x="324309" y="1565245"/>
                    <a:pt x="341657" y="1542812"/>
                    <a:pt x="361772" y="1522696"/>
                  </a:cubicBezTo>
                  <a:cubicBezTo>
                    <a:pt x="372241" y="1512228"/>
                    <a:pt x="383383" y="1502507"/>
                    <a:pt x="395048" y="1493608"/>
                  </a:cubicBezTo>
                  <a:cubicBezTo>
                    <a:pt x="392805" y="1491589"/>
                    <a:pt x="390488" y="1489495"/>
                    <a:pt x="388169" y="1487177"/>
                  </a:cubicBezTo>
                  <a:cubicBezTo>
                    <a:pt x="372914" y="1472147"/>
                    <a:pt x="355117" y="1447396"/>
                    <a:pt x="349584" y="1410680"/>
                  </a:cubicBezTo>
                  <a:cubicBezTo>
                    <a:pt x="272115" y="1399314"/>
                    <a:pt x="245942" y="1333659"/>
                    <a:pt x="244746" y="1330594"/>
                  </a:cubicBezTo>
                  <a:cubicBezTo>
                    <a:pt x="243699" y="1327677"/>
                    <a:pt x="243102" y="1324611"/>
                    <a:pt x="243102" y="1321546"/>
                  </a:cubicBezTo>
                  <a:cubicBezTo>
                    <a:pt x="243102" y="1318480"/>
                    <a:pt x="243625" y="1315339"/>
                    <a:pt x="244746" y="1312498"/>
                  </a:cubicBezTo>
                  <a:cubicBezTo>
                    <a:pt x="245569" y="1310330"/>
                    <a:pt x="253345" y="1291037"/>
                    <a:pt x="272338" y="1271669"/>
                  </a:cubicBezTo>
                  <a:cubicBezTo>
                    <a:pt x="272563" y="1271445"/>
                    <a:pt x="272713" y="1271146"/>
                    <a:pt x="272937" y="1270922"/>
                  </a:cubicBezTo>
                  <a:cubicBezTo>
                    <a:pt x="278620" y="1265163"/>
                    <a:pt x="284901" y="1260004"/>
                    <a:pt x="291557" y="1255293"/>
                  </a:cubicBezTo>
                  <a:cubicBezTo>
                    <a:pt x="292155" y="1254919"/>
                    <a:pt x="292678" y="1254471"/>
                    <a:pt x="293202" y="1254096"/>
                  </a:cubicBezTo>
                  <a:cubicBezTo>
                    <a:pt x="295670" y="1252452"/>
                    <a:pt x="298212" y="1250806"/>
                    <a:pt x="300754" y="1249311"/>
                  </a:cubicBezTo>
                  <a:cubicBezTo>
                    <a:pt x="306438" y="1245946"/>
                    <a:pt x="312643" y="1242955"/>
                    <a:pt x="319224" y="1240413"/>
                  </a:cubicBezTo>
                  <a:cubicBezTo>
                    <a:pt x="323188" y="1238767"/>
                    <a:pt x="327749" y="1237272"/>
                    <a:pt x="332385" y="1236001"/>
                  </a:cubicBezTo>
                  <a:cubicBezTo>
                    <a:pt x="332535" y="1235926"/>
                    <a:pt x="332609" y="1235851"/>
                    <a:pt x="332758" y="1235851"/>
                  </a:cubicBezTo>
                  <a:cubicBezTo>
                    <a:pt x="332834" y="1235776"/>
                    <a:pt x="332908" y="1235776"/>
                    <a:pt x="332983" y="1235776"/>
                  </a:cubicBezTo>
                  <a:cubicBezTo>
                    <a:pt x="333058" y="1235776"/>
                    <a:pt x="333133" y="1235702"/>
                    <a:pt x="333207" y="1235702"/>
                  </a:cubicBezTo>
                  <a:cubicBezTo>
                    <a:pt x="338591" y="1234281"/>
                    <a:pt x="344050" y="1233084"/>
                    <a:pt x="349584" y="1232261"/>
                  </a:cubicBezTo>
                  <a:cubicBezTo>
                    <a:pt x="355117" y="1195621"/>
                    <a:pt x="372840" y="1170795"/>
                    <a:pt x="388169" y="1155615"/>
                  </a:cubicBezTo>
                  <a:cubicBezTo>
                    <a:pt x="390412" y="1153297"/>
                    <a:pt x="392730" y="1151204"/>
                    <a:pt x="395048" y="1149259"/>
                  </a:cubicBezTo>
                  <a:cubicBezTo>
                    <a:pt x="383458" y="1140360"/>
                    <a:pt x="372316" y="1130714"/>
                    <a:pt x="361847" y="1120245"/>
                  </a:cubicBezTo>
                  <a:cubicBezTo>
                    <a:pt x="341582" y="1099981"/>
                    <a:pt x="324309" y="1077547"/>
                    <a:pt x="310101" y="1053320"/>
                  </a:cubicBezTo>
                  <a:cubicBezTo>
                    <a:pt x="254766" y="1067827"/>
                    <a:pt x="195170" y="1067528"/>
                    <a:pt x="140955" y="1052871"/>
                  </a:cubicBezTo>
                  <a:cubicBezTo>
                    <a:pt x="132356" y="1050553"/>
                    <a:pt x="125626" y="1043748"/>
                    <a:pt x="123308" y="1035149"/>
                  </a:cubicBezTo>
                  <a:cubicBezTo>
                    <a:pt x="115904" y="1007706"/>
                    <a:pt x="112166" y="979066"/>
                    <a:pt x="112166" y="949978"/>
                  </a:cubicBezTo>
                  <a:cubicBezTo>
                    <a:pt x="112166" y="921413"/>
                    <a:pt x="115830" y="893222"/>
                    <a:pt x="122934" y="866078"/>
                  </a:cubicBezTo>
                  <a:cubicBezTo>
                    <a:pt x="98632" y="851870"/>
                    <a:pt x="76123" y="834522"/>
                    <a:pt x="56008" y="814406"/>
                  </a:cubicBezTo>
                  <a:cubicBezTo>
                    <a:pt x="35669" y="794067"/>
                    <a:pt x="18021" y="771111"/>
                    <a:pt x="3664" y="746285"/>
                  </a:cubicBezTo>
                  <a:cubicBezTo>
                    <a:pt x="-822" y="738508"/>
                    <a:pt x="-822" y="728937"/>
                    <a:pt x="3664" y="721160"/>
                  </a:cubicBezTo>
                  <a:cubicBezTo>
                    <a:pt x="18021" y="696334"/>
                    <a:pt x="35595" y="673452"/>
                    <a:pt x="56008" y="653038"/>
                  </a:cubicBezTo>
                  <a:cubicBezTo>
                    <a:pt x="76123" y="632923"/>
                    <a:pt x="98556" y="615574"/>
                    <a:pt x="122934" y="601366"/>
                  </a:cubicBezTo>
                  <a:cubicBezTo>
                    <a:pt x="115756" y="574147"/>
                    <a:pt x="112166" y="546031"/>
                    <a:pt x="112166" y="517467"/>
                  </a:cubicBezTo>
                  <a:cubicBezTo>
                    <a:pt x="112166" y="488752"/>
                    <a:pt x="115904" y="460038"/>
                    <a:pt x="123233" y="432295"/>
                  </a:cubicBezTo>
                  <a:cubicBezTo>
                    <a:pt x="125551" y="423621"/>
                    <a:pt x="132356" y="416816"/>
                    <a:pt x="141030" y="414498"/>
                  </a:cubicBezTo>
                  <a:cubicBezTo>
                    <a:pt x="196066" y="399767"/>
                    <a:pt x="255215" y="399692"/>
                    <a:pt x="310176" y="414124"/>
                  </a:cubicBezTo>
                  <a:cubicBezTo>
                    <a:pt x="324384" y="389822"/>
                    <a:pt x="341732" y="367389"/>
                    <a:pt x="361847" y="347274"/>
                  </a:cubicBezTo>
                  <a:cubicBezTo>
                    <a:pt x="372316" y="336805"/>
                    <a:pt x="383458" y="327083"/>
                    <a:pt x="395123" y="318185"/>
                  </a:cubicBezTo>
                  <a:cubicBezTo>
                    <a:pt x="392880" y="316241"/>
                    <a:pt x="390562" y="314147"/>
                    <a:pt x="388243" y="311829"/>
                  </a:cubicBezTo>
                  <a:cubicBezTo>
                    <a:pt x="372989" y="296724"/>
                    <a:pt x="355191" y="271898"/>
                    <a:pt x="349658" y="235183"/>
                  </a:cubicBezTo>
                  <a:cubicBezTo>
                    <a:pt x="313018" y="229724"/>
                    <a:pt x="288192" y="211852"/>
                    <a:pt x="273012" y="196523"/>
                  </a:cubicBezTo>
                  <a:cubicBezTo>
                    <a:pt x="253570" y="177005"/>
                    <a:pt x="245643" y="157190"/>
                    <a:pt x="244820" y="155021"/>
                  </a:cubicBezTo>
                  <a:cubicBezTo>
                    <a:pt x="242652" y="149264"/>
                    <a:pt x="242652" y="142907"/>
                    <a:pt x="244820" y="137149"/>
                  </a:cubicBezTo>
                  <a:cubicBezTo>
                    <a:pt x="245643" y="134981"/>
                    <a:pt x="253570" y="115165"/>
                    <a:pt x="273087" y="95573"/>
                  </a:cubicBezTo>
                  <a:cubicBezTo>
                    <a:pt x="288192" y="80319"/>
                    <a:pt x="312943" y="62522"/>
                    <a:pt x="349658" y="56988"/>
                  </a:cubicBezTo>
                  <a:cubicBezTo>
                    <a:pt x="352425" y="38668"/>
                    <a:pt x="358239" y="23301"/>
                    <a:pt x="365277" y="106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554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7" r:id="rId2"/>
    <p:sldLayoutId id="2147483652" r:id="rId3"/>
    <p:sldLayoutId id="2147483649" r:id="rId4"/>
    <p:sldLayoutId id="2147483651" r:id="rId5"/>
    <p:sldLayoutId id="2147483653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DDD7978-D2D8-0182-8100-7CE2D29FF887}"/>
              </a:ext>
            </a:extLst>
          </p:cNvPr>
          <p:cNvSpPr txBox="1"/>
          <p:nvPr/>
        </p:nvSpPr>
        <p:spPr>
          <a:xfrm>
            <a:off x="2595966" y="1836113"/>
            <a:ext cx="7000068" cy="274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6000" dirty="0">
                <a:solidFill>
                  <a:schemeClr val="bg1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قالب پاورپوینت </a:t>
            </a:r>
          </a:p>
          <a:p>
            <a:pPr algn="ctr">
              <a:lnSpc>
                <a:spcPct val="150000"/>
              </a:lnSpc>
            </a:pPr>
            <a:r>
              <a:rPr lang="fa-IR" sz="6000" dirty="0">
                <a:solidFill>
                  <a:srgbClr val="EBCD77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منودار مذهبی</a:t>
            </a:r>
            <a:endParaRPr lang="en-US" sz="6000" dirty="0">
              <a:solidFill>
                <a:srgbClr val="EBCD77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16839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6B20E4-1A20-48DC-56C5-243D004EE643}"/>
              </a:ext>
            </a:extLst>
          </p:cNvPr>
          <p:cNvSpPr txBox="1"/>
          <p:nvPr/>
        </p:nvSpPr>
        <p:spPr>
          <a:xfrm>
            <a:off x="10377890" y="14217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اول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64729E-D728-0264-1EBD-BB6B18EEE582}"/>
              </a:ext>
            </a:extLst>
          </p:cNvPr>
          <p:cNvSpPr txBox="1"/>
          <p:nvPr/>
        </p:nvSpPr>
        <p:spPr>
          <a:xfrm>
            <a:off x="10377890" y="23361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دوم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37AD62-448C-2411-227C-F50D4B775D81}"/>
              </a:ext>
            </a:extLst>
          </p:cNvPr>
          <p:cNvSpPr txBox="1"/>
          <p:nvPr/>
        </p:nvSpPr>
        <p:spPr>
          <a:xfrm>
            <a:off x="10377890" y="32505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سوم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AB01BD-D3E7-B583-D900-B8193435A7F3}"/>
              </a:ext>
            </a:extLst>
          </p:cNvPr>
          <p:cNvSpPr txBox="1"/>
          <p:nvPr/>
        </p:nvSpPr>
        <p:spPr>
          <a:xfrm>
            <a:off x="10349315" y="4193504"/>
            <a:ext cx="1185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چهارم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AA3F6C-933B-8F8C-C83E-609658E1EE1E}"/>
              </a:ext>
            </a:extLst>
          </p:cNvPr>
          <p:cNvSpPr txBox="1"/>
          <p:nvPr/>
        </p:nvSpPr>
        <p:spPr>
          <a:xfrm>
            <a:off x="10377890" y="50793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پنجم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56BADD-C4D3-3DDD-FAEA-4C513D699740}"/>
              </a:ext>
            </a:extLst>
          </p:cNvPr>
          <p:cNvSpPr txBox="1"/>
          <p:nvPr/>
        </p:nvSpPr>
        <p:spPr>
          <a:xfrm>
            <a:off x="540746" y="607757"/>
            <a:ext cx="405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pc="-300" dirty="0">
                <a:solidFill>
                  <a:schemeClr val="bg1"/>
                </a:solidFill>
                <a:latin typeface="Onvan" panose="02000503000000000000" pitchFamily="2" charset="-78"/>
                <a:cs typeface="B Yekan" panose="00000400000000000000" pitchFamily="2" charset="-78"/>
              </a:rPr>
              <a:t>10</a:t>
            </a:r>
            <a:endParaRPr lang="en-US" sz="1600" spc="-300" dirty="0">
              <a:solidFill>
                <a:schemeClr val="bg1"/>
              </a:solidFill>
              <a:latin typeface="Onvan" panose="02000503000000000000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3DD12D-2205-E5C8-685F-F069CC8FF499}"/>
              </a:ext>
            </a:extLst>
          </p:cNvPr>
          <p:cNvSpPr txBox="1"/>
          <p:nvPr/>
        </p:nvSpPr>
        <p:spPr>
          <a:xfrm>
            <a:off x="1210286" y="249900"/>
            <a:ext cx="80666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هر کس اندوه مؤمنی را بزداید، خداوند در روز قیامت، غم از دلش می زداید</a:t>
            </a:r>
            <a:endParaRPr lang="en-US" sz="12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745540A-3507-0903-D7D6-238F66548F12}"/>
              </a:ext>
            </a:extLst>
          </p:cNvPr>
          <p:cNvGrpSpPr/>
          <p:nvPr/>
        </p:nvGrpSpPr>
        <p:grpSpPr>
          <a:xfrm>
            <a:off x="7415165" y="268074"/>
            <a:ext cx="240270" cy="240651"/>
            <a:chOff x="484416" y="517330"/>
            <a:chExt cx="567190" cy="568089"/>
          </a:xfrm>
        </p:grpSpPr>
        <p:sp>
          <p:nvSpPr>
            <p:cNvPr id="10" name="Google Shape;71;p6">
              <a:extLst>
                <a:ext uri="{FF2B5EF4-FFF2-40B4-BE49-F238E27FC236}">
                  <a16:creationId xmlns:a16="http://schemas.microsoft.com/office/drawing/2014/main" id="{E2C1192E-847D-2C26-32CF-CDBE97EE298E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711FF2DF-3FFD-4747-B3C1-3FA82AC1F7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68F9128-753A-80F9-DB24-A3484DB4E257}"/>
              </a:ext>
            </a:extLst>
          </p:cNvPr>
          <p:cNvGrpSpPr/>
          <p:nvPr/>
        </p:nvGrpSpPr>
        <p:grpSpPr>
          <a:xfrm>
            <a:off x="2915076" y="268074"/>
            <a:ext cx="240270" cy="240651"/>
            <a:chOff x="484416" y="517330"/>
            <a:chExt cx="567190" cy="568089"/>
          </a:xfrm>
        </p:grpSpPr>
        <p:sp>
          <p:nvSpPr>
            <p:cNvPr id="13" name="Google Shape;71;p6">
              <a:extLst>
                <a:ext uri="{FF2B5EF4-FFF2-40B4-BE49-F238E27FC236}">
                  <a16:creationId xmlns:a16="http://schemas.microsoft.com/office/drawing/2014/main" id="{7144E773-4424-61A7-6CB7-E53DCD9B821C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93A6E545-A040-4080-BB54-5E0DF1434B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sp>
        <p:nvSpPr>
          <p:cNvPr id="15" name="Freeform: Shap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1EEFD46-D1D1-633D-7E7F-865D8F35C711}"/>
              </a:ext>
            </a:extLst>
          </p:cNvPr>
          <p:cNvSpPr/>
          <p:nvPr/>
        </p:nvSpPr>
        <p:spPr>
          <a:xfrm>
            <a:off x="11157269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6654A983-2DD3-A79B-50DC-A97FF46A3F0E}"/>
              </a:ext>
            </a:extLst>
          </p:cNvPr>
          <p:cNvSpPr/>
          <p:nvPr/>
        </p:nvSpPr>
        <p:spPr>
          <a:xfrm flipH="1">
            <a:off x="9794768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33CE54E-B6BB-EBFA-8A86-9211E7421791}"/>
              </a:ext>
            </a:extLst>
          </p:cNvPr>
          <p:cNvSpPr/>
          <p:nvPr/>
        </p:nvSpPr>
        <p:spPr>
          <a:xfrm>
            <a:off x="10474526" y="705743"/>
            <a:ext cx="176768" cy="176768"/>
          </a:xfrm>
          <a:custGeom>
            <a:avLst/>
            <a:gdLst>
              <a:gd name="connsiteX0" fmla="*/ 88385 w 176768"/>
              <a:gd name="connsiteY0" fmla="*/ 48225 h 176768"/>
              <a:gd name="connsiteX1" fmla="*/ 149701 w 176768"/>
              <a:gd name="connsiteY1" fmla="*/ 109486 h 176768"/>
              <a:gd name="connsiteX2" fmla="*/ 149701 w 176768"/>
              <a:gd name="connsiteY2" fmla="*/ 176768 h 176768"/>
              <a:gd name="connsiteX3" fmla="*/ 108713 w 176768"/>
              <a:gd name="connsiteY3" fmla="*/ 176768 h 176768"/>
              <a:gd name="connsiteX4" fmla="*/ 108713 w 176768"/>
              <a:gd name="connsiteY4" fmla="*/ 122578 h 176768"/>
              <a:gd name="connsiteX5" fmla="*/ 68056 w 176768"/>
              <a:gd name="connsiteY5" fmla="*/ 122578 h 176768"/>
              <a:gd name="connsiteX6" fmla="*/ 68056 w 176768"/>
              <a:gd name="connsiteY6" fmla="*/ 176768 h 176768"/>
              <a:gd name="connsiteX7" fmla="*/ 27068 w 176768"/>
              <a:gd name="connsiteY7" fmla="*/ 176768 h 176768"/>
              <a:gd name="connsiteX8" fmla="*/ 27068 w 176768"/>
              <a:gd name="connsiteY8" fmla="*/ 109486 h 176768"/>
              <a:gd name="connsiteX9" fmla="*/ 88439 w 176768"/>
              <a:gd name="connsiteY9" fmla="*/ 0 h 176768"/>
              <a:gd name="connsiteX10" fmla="*/ 90980 w 176768"/>
              <a:gd name="connsiteY10" fmla="*/ 2486 h 176768"/>
              <a:gd name="connsiteX11" fmla="*/ 129648 w 176768"/>
              <a:gd name="connsiteY11" fmla="*/ 41154 h 176768"/>
              <a:gd name="connsiteX12" fmla="*/ 129648 w 176768"/>
              <a:gd name="connsiteY12" fmla="*/ 21599 h 176768"/>
              <a:gd name="connsiteX13" fmla="*/ 149700 w 176768"/>
              <a:gd name="connsiteY13" fmla="*/ 21599 h 176768"/>
              <a:gd name="connsiteX14" fmla="*/ 149700 w 176768"/>
              <a:gd name="connsiteY14" fmla="*/ 61206 h 176768"/>
              <a:gd name="connsiteX15" fmla="*/ 176768 w 176768"/>
              <a:gd name="connsiteY15" fmla="*/ 88273 h 176768"/>
              <a:gd name="connsiteX16" fmla="*/ 162185 w 176768"/>
              <a:gd name="connsiteY16" fmla="*/ 102857 h 176768"/>
              <a:gd name="connsiteX17" fmla="*/ 88439 w 176768"/>
              <a:gd name="connsiteY17" fmla="*/ 29167 h 176768"/>
              <a:gd name="connsiteX18" fmla="*/ 14583 w 176768"/>
              <a:gd name="connsiteY18" fmla="*/ 102967 h 176768"/>
              <a:gd name="connsiteX19" fmla="*/ 0 w 176768"/>
              <a:gd name="connsiteY19" fmla="*/ 88384 h 176768"/>
              <a:gd name="connsiteX20" fmla="*/ 85898 w 176768"/>
              <a:gd name="connsiteY20" fmla="*/ 2486 h 17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76768" h="176768">
                <a:moveTo>
                  <a:pt x="88385" y="48225"/>
                </a:moveTo>
                <a:lnTo>
                  <a:pt x="149701" y="109486"/>
                </a:lnTo>
                <a:lnTo>
                  <a:pt x="149701" y="176768"/>
                </a:lnTo>
                <a:lnTo>
                  <a:pt x="108713" y="176768"/>
                </a:lnTo>
                <a:lnTo>
                  <a:pt x="108713" y="122578"/>
                </a:lnTo>
                <a:lnTo>
                  <a:pt x="68056" y="122578"/>
                </a:lnTo>
                <a:lnTo>
                  <a:pt x="68056" y="176768"/>
                </a:lnTo>
                <a:lnTo>
                  <a:pt x="27068" y="176768"/>
                </a:lnTo>
                <a:lnTo>
                  <a:pt x="27068" y="109486"/>
                </a:lnTo>
                <a:close/>
                <a:moveTo>
                  <a:pt x="88439" y="0"/>
                </a:moveTo>
                <a:lnTo>
                  <a:pt x="90980" y="2486"/>
                </a:lnTo>
                <a:lnTo>
                  <a:pt x="129648" y="41154"/>
                </a:lnTo>
                <a:lnTo>
                  <a:pt x="129648" y="21599"/>
                </a:lnTo>
                <a:lnTo>
                  <a:pt x="149700" y="21599"/>
                </a:lnTo>
                <a:lnTo>
                  <a:pt x="149700" y="61206"/>
                </a:lnTo>
                <a:lnTo>
                  <a:pt x="176768" y="88273"/>
                </a:lnTo>
                <a:lnTo>
                  <a:pt x="162185" y="102857"/>
                </a:lnTo>
                <a:lnTo>
                  <a:pt x="88439" y="29167"/>
                </a:lnTo>
                <a:lnTo>
                  <a:pt x="14583" y="102967"/>
                </a:lnTo>
                <a:lnTo>
                  <a:pt x="0" y="88384"/>
                </a:lnTo>
                <a:lnTo>
                  <a:pt x="85898" y="2486"/>
                </a:ln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8" name="Google Shape;284;p20">
            <a:extLst>
              <a:ext uri="{FF2B5EF4-FFF2-40B4-BE49-F238E27FC236}">
                <a16:creationId xmlns:a16="http://schemas.microsoft.com/office/drawing/2014/main" id="{61B39976-4E84-A052-2D85-59B97A5B8817}"/>
              </a:ext>
            </a:extLst>
          </p:cNvPr>
          <p:cNvSpPr/>
          <p:nvPr/>
        </p:nvSpPr>
        <p:spPr>
          <a:xfrm>
            <a:off x="1210286" y="1743047"/>
            <a:ext cx="1094700" cy="1094700"/>
          </a:xfrm>
          <a:prstGeom prst="ellipse">
            <a:avLst/>
          </a:pr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" name="Google Shape;285;p20">
            <a:extLst>
              <a:ext uri="{FF2B5EF4-FFF2-40B4-BE49-F238E27FC236}">
                <a16:creationId xmlns:a16="http://schemas.microsoft.com/office/drawing/2014/main" id="{69BC7D64-E539-DE41-2D8D-B4F2FE46017D}"/>
              </a:ext>
            </a:extLst>
          </p:cNvPr>
          <p:cNvGrpSpPr/>
          <p:nvPr/>
        </p:nvGrpSpPr>
        <p:grpSpPr>
          <a:xfrm>
            <a:off x="1453575" y="1861876"/>
            <a:ext cx="608173" cy="856942"/>
            <a:chOff x="1690388" y="1857950"/>
            <a:chExt cx="608173" cy="856942"/>
          </a:xfrm>
          <a:solidFill>
            <a:srgbClr val="EBCD77"/>
          </a:solidFill>
        </p:grpSpPr>
        <p:sp>
          <p:nvSpPr>
            <p:cNvPr id="20" name="Google Shape;286;p20">
              <a:extLst>
                <a:ext uri="{FF2B5EF4-FFF2-40B4-BE49-F238E27FC236}">
                  <a16:creationId xmlns:a16="http://schemas.microsoft.com/office/drawing/2014/main" id="{2C1A00BD-7411-1EBE-ED41-D3CD282CB693}"/>
                </a:ext>
              </a:extLst>
            </p:cNvPr>
            <p:cNvSpPr/>
            <p:nvPr/>
          </p:nvSpPr>
          <p:spPr>
            <a:xfrm>
              <a:off x="1964986" y="2495821"/>
              <a:ext cx="119658" cy="219072"/>
            </a:xfrm>
            <a:custGeom>
              <a:avLst/>
              <a:gdLst/>
              <a:ahLst/>
              <a:cxnLst/>
              <a:rect l="l" t="t" r="r" b="b"/>
              <a:pathLst>
                <a:path w="9274" h="16979" extrusionOk="0">
                  <a:moveTo>
                    <a:pt x="2236" y="5104"/>
                  </a:moveTo>
                  <a:cubicBezTo>
                    <a:pt x="2469" y="5104"/>
                    <a:pt x="2669" y="5304"/>
                    <a:pt x="2669" y="5571"/>
                  </a:cubicBezTo>
                  <a:lnTo>
                    <a:pt x="2669" y="12009"/>
                  </a:lnTo>
                  <a:cubicBezTo>
                    <a:pt x="2669" y="12242"/>
                    <a:pt x="2469" y="12442"/>
                    <a:pt x="2236" y="12442"/>
                  </a:cubicBezTo>
                  <a:cubicBezTo>
                    <a:pt x="1969" y="12442"/>
                    <a:pt x="1769" y="12242"/>
                    <a:pt x="1769" y="12009"/>
                  </a:cubicBezTo>
                  <a:lnTo>
                    <a:pt x="1769" y="5571"/>
                  </a:lnTo>
                  <a:cubicBezTo>
                    <a:pt x="1769" y="5304"/>
                    <a:pt x="1969" y="5104"/>
                    <a:pt x="2236" y="5104"/>
                  </a:cubicBezTo>
                  <a:close/>
                  <a:moveTo>
                    <a:pt x="3837" y="5104"/>
                  </a:moveTo>
                  <a:cubicBezTo>
                    <a:pt x="4070" y="5104"/>
                    <a:pt x="4270" y="5304"/>
                    <a:pt x="4270" y="5571"/>
                  </a:cubicBezTo>
                  <a:lnTo>
                    <a:pt x="4270" y="12009"/>
                  </a:lnTo>
                  <a:cubicBezTo>
                    <a:pt x="4270" y="12242"/>
                    <a:pt x="4070" y="12442"/>
                    <a:pt x="3837" y="12442"/>
                  </a:cubicBezTo>
                  <a:cubicBezTo>
                    <a:pt x="3570" y="12442"/>
                    <a:pt x="3370" y="12242"/>
                    <a:pt x="3370" y="12009"/>
                  </a:cubicBezTo>
                  <a:lnTo>
                    <a:pt x="3370" y="5571"/>
                  </a:lnTo>
                  <a:cubicBezTo>
                    <a:pt x="3370" y="5304"/>
                    <a:pt x="3570" y="5104"/>
                    <a:pt x="3837" y="5104"/>
                  </a:cubicBezTo>
                  <a:close/>
                  <a:moveTo>
                    <a:pt x="5438" y="5104"/>
                  </a:moveTo>
                  <a:cubicBezTo>
                    <a:pt x="5671" y="5104"/>
                    <a:pt x="5872" y="5304"/>
                    <a:pt x="5872" y="5571"/>
                  </a:cubicBezTo>
                  <a:lnTo>
                    <a:pt x="5872" y="12009"/>
                  </a:lnTo>
                  <a:cubicBezTo>
                    <a:pt x="5872" y="12242"/>
                    <a:pt x="5671" y="12442"/>
                    <a:pt x="5438" y="12442"/>
                  </a:cubicBezTo>
                  <a:cubicBezTo>
                    <a:pt x="5171" y="12442"/>
                    <a:pt x="4971" y="12242"/>
                    <a:pt x="4971" y="12009"/>
                  </a:cubicBezTo>
                  <a:lnTo>
                    <a:pt x="4971" y="5571"/>
                  </a:lnTo>
                  <a:cubicBezTo>
                    <a:pt x="4971" y="5304"/>
                    <a:pt x="5171" y="5104"/>
                    <a:pt x="5438" y="5104"/>
                  </a:cubicBezTo>
                  <a:close/>
                  <a:moveTo>
                    <a:pt x="7006" y="5104"/>
                  </a:moveTo>
                  <a:cubicBezTo>
                    <a:pt x="7273" y="5104"/>
                    <a:pt x="7473" y="5304"/>
                    <a:pt x="7473" y="5571"/>
                  </a:cubicBezTo>
                  <a:lnTo>
                    <a:pt x="7473" y="12009"/>
                  </a:lnTo>
                  <a:cubicBezTo>
                    <a:pt x="7473" y="12242"/>
                    <a:pt x="7273" y="12442"/>
                    <a:pt x="7006" y="12442"/>
                  </a:cubicBezTo>
                  <a:cubicBezTo>
                    <a:pt x="6772" y="12442"/>
                    <a:pt x="6572" y="12242"/>
                    <a:pt x="6572" y="12009"/>
                  </a:cubicBezTo>
                  <a:lnTo>
                    <a:pt x="6572" y="5571"/>
                  </a:lnTo>
                  <a:cubicBezTo>
                    <a:pt x="6572" y="5304"/>
                    <a:pt x="6772" y="5104"/>
                    <a:pt x="7006" y="5104"/>
                  </a:cubicBezTo>
                  <a:close/>
                  <a:moveTo>
                    <a:pt x="4637" y="0"/>
                  </a:moveTo>
                  <a:lnTo>
                    <a:pt x="3170" y="2969"/>
                  </a:lnTo>
                  <a:cubicBezTo>
                    <a:pt x="1335" y="3236"/>
                    <a:pt x="1" y="4003"/>
                    <a:pt x="1" y="4870"/>
                  </a:cubicBezTo>
                  <a:cubicBezTo>
                    <a:pt x="1" y="5070"/>
                    <a:pt x="268" y="5237"/>
                    <a:pt x="735" y="5337"/>
                  </a:cubicBezTo>
                  <a:lnTo>
                    <a:pt x="735" y="11842"/>
                  </a:lnTo>
                  <a:cubicBezTo>
                    <a:pt x="268" y="11975"/>
                    <a:pt x="1" y="12142"/>
                    <a:pt x="1" y="12309"/>
                  </a:cubicBezTo>
                  <a:cubicBezTo>
                    <a:pt x="1" y="13210"/>
                    <a:pt x="1368" y="13977"/>
                    <a:pt x="3270" y="14244"/>
                  </a:cubicBezTo>
                  <a:lnTo>
                    <a:pt x="4637" y="16979"/>
                  </a:lnTo>
                  <a:lnTo>
                    <a:pt x="5972" y="14244"/>
                  </a:lnTo>
                  <a:cubicBezTo>
                    <a:pt x="7873" y="13977"/>
                    <a:pt x="9274" y="13210"/>
                    <a:pt x="9274" y="12309"/>
                  </a:cubicBezTo>
                  <a:cubicBezTo>
                    <a:pt x="9274" y="12142"/>
                    <a:pt x="8974" y="11975"/>
                    <a:pt x="8540" y="11842"/>
                  </a:cubicBezTo>
                  <a:lnTo>
                    <a:pt x="8540" y="5337"/>
                  </a:lnTo>
                  <a:cubicBezTo>
                    <a:pt x="8974" y="5237"/>
                    <a:pt x="9274" y="5070"/>
                    <a:pt x="9274" y="4870"/>
                  </a:cubicBezTo>
                  <a:cubicBezTo>
                    <a:pt x="9274" y="4003"/>
                    <a:pt x="7940" y="3236"/>
                    <a:pt x="6072" y="2969"/>
                  </a:cubicBezTo>
                  <a:lnTo>
                    <a:pt x="46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87;p20">
              <a:extLst>
                <a:ext uri="{FF2B5EF4-FFF2-40B4-BE49-F238E27FC236}">
                  <a16:creationId xmlns:a16="http://schemas.microsoft.com/office/drawing/2014/main" id="{4FCCF8D0-1133-C57A-6A9A-BDEAD667E705}"/>
                </a:ext>
              </a:extLst>
            </p:cNvPr>
            <p:cNvSpPr/>
            <p:nvPr/>
          </p:nvSpPr>
          <p:spPr>
            <a:xfrm>
              <a:off x="1750644" y="2428248"/>
              <a:ext cx="79208" cy="145050"/>
            </a:xfrm>
            <a:custGeom>
              <a:avLst/>
              <a:gdLst/>
              <a:ahLst/>
              <a:cxnLst/>
              <a:rect l="l" t="t" r="r" b="b"/>
              <a:pathLst>
                <a:path w="6139" h="11242" extrusionOk="0">
                  <a:moveTo>
                    <a:pt x="1502" y="3369"/>
                  </a:moveTo>
                  <a:cubicBezTo>
                    <a:pt x="1669" y="3369"/>
                    <a:pt x="1802" y="3503"/>
                    <a:pt x="1802" y="3669"/>
                  </a:cubicBezTo>
                  <a:lnTo>
                    <a:pt x="1802" y="7939"/>
                  </a:lnTo>
                  <a:cubicBezTo>
                    <a:pt x="1802" y="8106"/>
                    <a:pt x="1669" y="8239"/>
                    <a:pt x="1502" y="8239"/>
                  </a:cubicBezTo>
                  <a:cubicBezTo>
                    <a:pt x="1335" y="8239"/>
                    <a:pt x="1202" y="8106"/>
                    <a:pt x="1202" y="7939"/>
                  </a:cubicBezTo>
                  <a:lnTo>
                    <a:pt x="1202" y="3669"/>
                  </a:lnTo>
                  <a:cubicBezTo>
                    <a:pt x="1202" y="3503"/>
                    <a:pt x="1335" y="3369"/>
                    <a:pt x="1502" y="3369"/>
                  </a:cubicBezTo>
                  <a:close/>
                  <a:moveTo>
                    <a:pt x="2536" y="3369"/>
                  </a:moveTo>
                  <a:cubicBezTo>
                    <a:pt x="2703" y="3369"/>
                    <a:pt x="2836" y="3503"/>
                    <a:pt x="2836" y="3669"/>
                  </a:cubicBezTo>
                  <a:lnTo>
                    <a:pt x="2836" y="7939"/>
                  </a:lnTo>
                  <a:cubicBezTo>
                    <a:pt x="2836" y="8106"/>
                    <a:pt x="2703" y="8239"/>
                    <a:pt x="2536" y="8239"/>
                  </a:cubicBezTo>
                  <a:cubicBezTo>
                    <a:pt x="2403" y="8239"/>
                    <a:pt x="2269" y="8106"/>
                    <a:pt x="2269" y="7939"/>
                  </a:cubicBezTo>
                  <a:lnTo>
                    <a:pt x="2269" y="3669"/>
                  </a:lnTo>
                  <a:cubicBezTo>
                    <a:pt x="2269" y="3503"/>
                    <a:pt x="2403" y="3369"/>
                    <a:pt x="2536" y="3369"/>
                  </a:cubicBezTo>
                  <a:close/>
                  <a:moveTo>
                    <a:pt x="3603" y="3369"/>
                  </a:moveTo>
                  <a:cubicBezTo>
                    <a:pt x="3770" y="3369"/>
                    <a:pt x="3904" y="3503"/>
                    <a:pt x="3904" y="3669"/>
                  </a:cubicBezTo>
                  <a:lnTo>
                    <a:pt x="3904" y="7939"/>
                  </a:lnTo>
                  <a:cubicBezTo>
                    <a:pt x="3904" y="8106"/>
                    <a:pt x="3770" y="8239"/>
                    <a:pt x="3603" y="8239"/>
                  </a:cubicBezTo>
                  <a:cubicBezTo>
                    <a:pt x="3437" y="8239"/>
                    <a:pt x="3303" y="8106"/>
                    <a:pt x="3303" y="7939"/>
                  </a:cubicBezTo>
                  <a:lnTo>
                    <a:pt x="3303" y="3669"/>
                  </a:lnTo>
                  <a:cubicBezTo>
                    <a:pt x="3303" y="3503"/>
                    <a:pt x="3437" y="3369"/>
                    <a:pt x="3603" y="3369"/>
                  </a:cubicBezTo>
                  <a:close/>
                  <a:moveTo>
                    <a:pt x="4671" y="3369"/>
                  </a:moveTo>
                  <a:cubicBezTo>
                    <a:pt x="4838" y="3369"/>
                    <a:pt x="4971" y="3503"/>
                    <a:pt x="4971" y="3669"/>
                  </a:cubicBezTo>
                  <a:lnTo>
                    <a:pt x="4971" y="7939"/>
                  </a:lnTo>
                  <a:cubicBezTo>
                    <a:pt x="4971" y="8106"/>
                    <a:pt x="4838" y="8239"/>
                    <a:pt x="4671" y="8239"/>
                  </a:cubicBezTo>
                  <a:cubicBezTo>
                    <a:pt x="4504" y="8239"/>
                    <a:pt x="4371" y="8106"/>
                    <a:pt x="4371" y="7939"/>
                  </a:cubicBezTo>
                  <a:lnTo>
                    <a:pt x="4371" y="3669"/>
                  </a:lnTo>
                  <a:cubicBezTo>
                    <a:pt x="4371" y="3503"/>
                    <a:pt x="4504" y="3369"/>
                    <a:pt x="4671" y="3369"/>
                  </a:cubicBezTo>
                  <a:close/>
                  <a:moveTo>
                    <a:pt x="3070" y="0"/>
                  </a:moveTo>
                  <a:lnTo>
                    <a:pt x="2102" y="1968"/>
                  </a:lnTo>
                  <a:cubicBezTo>
                    <a:pt x="901" y="2168"/>
                    <a:pt x="1" y="2635"/>
                    <a:pt x="1" y="3236"/>
                  </a:cubicBezTo>
                  <a:cubicBezTo>
                    <a:pt x="1" y="3369"/>
                    <a:pt x="201" y="3469"/>
                    <a:pt x="501" y="3536"/>
                  </a:cubicBezTo>
                  <a:lnTo>
                    <a:pt x="501" y="7839"/>
                  </a:lnTo>
                  <a:cubicBezTo>
                    <a:pt x="201" y="7906"/>
                    <a:pt x="1" y="8039"/>
                    <a:pt x="1" y="8139"/>
                  </a:cubicBezTo>
                  <a:cubicBezTo>
                    <a:pt x="1" y="8740"/>
                    <a:pt x="935" y="9240"/>
                    <a:pt x="2169" y="9407"/>
                  </a:cubicBezTo>
                  <a:lnTo>
                    <a:pt x="3070" y="11241"/>
                  </a:lnTo>
                  <a:lnTo>
                    <a:pt x="3970" y="9407"/>
                  </a:lnTo>
                  <a:cubicBezTo>
                    <a:pt x="5205" y="9240"/>
                    <a:pt x="6139" y="8740"/>
                    <a:pt x="6139" y="8139"/>
                  </a:cubicBezTo>
                  <a:cubicBezTo>
                    <a:pt x="6139" y="8039"/>
                    <a:pt x="5972" y="7906"/>
                    <a:pt x="5672" y="7839"/>
                  </a:cubicBezTo>
                  <a:lnTo>
                    <a:pt x="5672" y="3536"/>
                  </a:lnTo>
                  <a:cubicBezTo>
                    <a:pt x="5972" y="3469"/>
                    <a:pt x="6139" y="3369"/>
                    <a:pt x="6139" y="3236"/>
                  </a:cubicBezTo>
                  <a:cubicBezTo>
                    <a:pt x="6139" y="2635"/>
                    <a:pt x="5238" y="2168"/>
                    <a:pt x="4037" y="1968"/>
                  </a:cubicBezTo>
                  <a:lnTo>
                    <a:pt x="307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88;p20">
              <a:extLst>
                <a:ext uri="{FF2B5EF4-FFF2-40B4-BE49-F238E27FC236}">
                  <a16:creationId xmlns:a16="http://schemas.microsoft.com/office/drawing/2014/main" id="{D01C0D1C-D753-57D5-BA6B-17BBBCB235AE}"/>
                </a:ext>
              </a:extLst>
            </p:cNvPr>
            <p:cNvSpPr/>
            <p:nvPr/>
          </p:nvSpPr>
          <p:spPr>
            <a:xfrm>
              <a:off x="2219352" y="2406726"/>
              <a:ext cx="79208" cy="145050"/>
            </a:xfrm>
            <a:custGeom>
              <a:avLst/>
              <a:gdLst/>
              <a:ahLst/>
              <a:cxnLst/>
              <a:rect l="l" t="t" r="r" b="b"/>
              <a:pathLst>
                <a:path w="6139" h="11242" extrusionOk="0">
                  <a:moveTo>
                    <a:pt x="1502" y="3369"/>
                  </a:moveTo>
                  <a:cubicBezTo>
                    <a:pt x="1635" y="3369"/>
                    <a:pt x="1769" y="3503"/>
                    <a:pt x="1769" y="3669"/>
                  </a:cubicBezTo>
                  <a:lnTo>
                    <a:pt x="1769" y="7939"/>
                  </a:lnTo>
                  <a:cubicBezTo>
                    <a:pt x="1769" y="8073"/>
                    <a:pt x="1635" y="8206"/>
                    <a:pt x="1502" y="8206"/>
                  </a:cubicBezTo>
                  <a:cubicBezTo>
                    <a:pt x="1335" y="8206"/>
                    <a:pt x="1202" y="8073"/>
                    <a:pt x="1202" y="7939"/>
                  </a:cubicBezTo>
                  <a:lnTo>
                    <a:pt x="1202" y="3669"/>
                  </a:lnTo>
                  <a:cubicBezTo>
                    <a:pt x="1202" y="3503"/>
                    <a:pt x="1335" y="3369"/>
                    <a:pt x="1502" y="3369"/>
                  </a:cubicBezTo>
                  <a:close/>
                  <a:moveTo>
                    <a:pt x="2536" y="3369"/>
                  </a:moveTo>
                  <a:cubicBezTo>
                    <a:pt x="2703" y="3369"/>
                    <a:pt x="2836" y="3503"/>
                    <a:pt x="2836" y="3669"/>
                  </a:cubicBezTo>
                  <a:lnTo>
                    <a:pt x="2836" y="7939"/>
                  </a:lnTo>
                  <a:cubicBezTo>
                    <a:pt x="2836" y="8073"/>
                    <a:pt x="2703" y="8206"/>
                    <a:pt x="2536" y="8206"/>
                  </a:cubicBezTo>
                  <a:cubicBezTo>
                    <a:pt x="2369" y="8206"/>
                    <a:pt x="2236" y="8073"/>
                    <a:pt x="2236" y="7939"/>
                  </a:cubicBezTo>
                  <a:lnTo>
                    <a:pt x="2236" y="3669"/>
                  </a:lnTo>
                  <a:cubicBezTo>
                    <a:pt x="2236" y="3503"/>
                    <a:pt x="2369" y="3369"/>
                    <a:pt x="2536" y="3369"/>
                  </a:cubicBezTo>
                  <a:close/>
                  <a:moveTo>
                    <a:pt x="3603" y="3369"/>
                  </a:moveTo>
                  <a:cubicBezTo>
                    <a:pt x="3770" y="3369"/>
                    <a:pt x="3904" y="3503"/>
                    <a:pt x="3904" y="3669"/>
                  </a:cubicBezTo>
                  <a:lnTo>
                    <a:pt x="3904" y="7939"/>
                  </a:lnTo>
                  <a:cubicBezTo>
                    <a:pt x="3904" y="8073"/>
                    <a:pt x="3770" y="8206"/>
                    <a:pt x="3603" y="8206"/>
                  </a:cubicBezTo>
                  <a:cubicBezTo>
                    <a:pt x="3437" y="8206"/>
                    <a:pt x="3303" y="8073"/>
                    <a:pt x="3303" y="7939"/>
                  </a:cubicBezTo>
                  <a:lnTo>
                    <a:pt x="3303" y="3669"/>
                  </a:lnTo>
                  <a:cubicBezTo>
                    <a:pt x="3303" y="3503"/>
                    <a:pt x="3437" y="3369"/>
                    <a:pt x="3603" y="3369"/>
                  </a:cubicBezTo>
                  <a:close/>
                  <a:moveTo>
                    <a:pt x="4637" y="3369"/>
                  </a:moveTo>
                  <a:cubicBezTo>
                    <a:pt x="4804" y="3369"/>
                    <a:pt x="4938" y="3503"/>
                    <a:pt x="4938" y="3669"/>
                  </a:cubicBezTo>
                  <a:lnTo>
                    <a:pt x="4938" y="7939"/>
                  </a:lnTo>
                  <a:cubicBezTo>
                    <a:pt x="4938" y="8073"/>
                    <a:pt x="4804" y="8206"/>
                    <a:pt x="4637" y="8206"/>
                  </a:cubicBezTo>
                  <a:cubicBezTo>
                    <a:pt x="4504" y="8206"/>
                    <a:pt x="4371" y="8073"/>
                    <a:pt x="4371" y="7939"/>
                  </a:cubicBezTo>
                  <a:lnTo>
                    <a:pt x="4371" y="3669"/>
                  </a:lnTo>
                  <a:cubicBezTo>
                    <a:pt x="4371" y="3503"/>
                    <a:pt x="4504" y="3369"/>
                    <a:pt x="4637" y="3369"/>
                  </a:cubicBezTo>
                  <a:close/>
                  <a:moveTo>
                    <a:pt x="3070" y="0"/>
                  </a:moveTo>
                  <a:lnTo>
                    <a:pt x="2102" y="1968"/>
                  </a:lnTo>
                  <a:cubicBezTo>
                    <a:pt x="868" y="2135"/>
                    <a:pt x="1" y="2635"/>
                    <a:pt x="1" y="3236"/>
                  </a:cubicBezTo>
                  <a:cubicBezTo>
                    <a:pt x="1" y="3336"/>
                    <a:pt x="168" y="3436"/>
                    <a:pt x="468" y="3536"/>
                  </a:cubicBezTo>
                  <a:lnTo>
                    <a:pt x="468" y="7839"/>
                  </a:lnTo>
                  <a:cubicBezTo>
                    <a:pt x="168" y="7906"/>
                    <a:pt x="1" y="8006"/>
                    <a:pt x="1" y="8139"/>
                  </a:cubicBezTo>
                  <a:cubicBezTo>
                    <a:pt x="1" y="8740"/>
                    <a:pt x="901" y="9240"/>
                    <a:pt x="2169" y="9407"/>
                  </a:cubicBezTo>
                  <a:lnTo>
                    <a:pt x="3070" y="11242"/>
                  </a:lnTo>
                  <a:lnTo>
                    <a:pt x="3970" y="9407"/>
                  </a:lnTo>
                  <a:cubicBezTo>
                    <a:pt x="5204" y="9240"/>
                    <a:pt x="6138" y="8740"/>
                    <a:pt x="6138" y="8139"/>
                  </a:cubicBezTo>
                  <a:cubicBezTo>
                    <a:pt x="6138" y="8006"/>
                    <a:pt x="5938" y="7906"/>
                    <a:pt x="5638" y="7839"/>
                  </a:cubicBezTo>
                  <a:lnTo>
                    <a:pt x="5638" y="3536"/>
                  </a:lnTo>
                  <a:cubicBezTo>
                    <a:pt x="5938" y="3436"/>
                    <a:pt x="6138" y="3336"/>
                    <a:pt x="6138" y="3236"/>
                  </a:cubicBezTo>
                  <a:cubicBezTo>
                    <a:pt x="6138" y="2635"/>
                    <a:pt x="5238" y="2135"/>
                    <a:pt x="4037" y="1968"/>
                  </a:cubicBezTo>
                  <a:lnTo>
                    <a:pt x="307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89;p20">
              <a:extLst>
                <a:ext uri="{FF2B5EF4-FFF2-40B4-BE49-F238E27FC236}">
                  <a16:creationId xmlns:a16="http://schemas.microsoft.com/office/drawing/2014/main" id="{5FAD03BF-1A2E-82CB-ED84-4E26434188C9}"/>
                </a:ext>
              </a:extLst>
            </p:cNvPr>
            <p:cNvSpPr/>
            <p:nvPr/>
          </p:nvSpPr>
          <p:spPr>
            <a:xfrm>
              <a:off x="1790243" y="2345179"/>
              <a:ext cx="13" cy="98136"/>
            </a:xfrm>
            <a:custGeom>
              <a:avLst/>
              <a:gdLst/>
              <a:ahLst/>
              <a:cxnLst/>
              <a:rect l="l" t="t" r="r" b="b"/>
              <a:pathLst>
                <a:path w="1" h="7606" fill="none" extrusionOk="0">
                  <a:moveTo>
                    <a:pt x="1" y="7606"/>
                  </a:moveTo>
                  <a:lnTo>
                    <a:pt x="1" y="0"/>
                  </a:lnTo>
                </a:path>
              </a:pathLst>
            </a:custGeom>
            <a:grpFill/>
            <a:ln w="10850" cap="flat" cmpd="sng">
              <a:noFill/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90;p20">
              <a:extLst>
                <a:ext uri="{FF2B5EF4-FFF2-40B4-BE49-F238E27FC236}">
                  <a16:creationId xmlns:a16="http://schemas.microsoft.com/office/drawing/2014/main" id="{26201150-A474-BEFE-9940-623BF3929733}"/>
                </a:ext>
              </a:extLst>
            </p:cNvPr>
            <p:cNvSpPr/>
            <p:nvPr/>
          </p:nvSpPr>
          <p:spPr>
            <a:xfrm>
              <a:off x="2024816" y="2429964"/>
              <a:ext cx="13" cy="98136"/>
            </a:xfrm>
            <a:custGeom>
              <a:avLst/>
              <a:gdLst/>
              <a:ahLst/>
              <a:cxnLst/>
              <a:rect l="l" t="t" r="r" b="b"/>
              <a:pathLst>
                <a:path w="1" h="7606" fill="none" extrusionOk="0">
                  <a:moveTo>
                    <a:pt x="0" y="7606"/>
                  </a:moveTo>
                  <a:lnTo>
                    <a:pt x="0" y="0"/>
                  </a:lnTo>
                </a:path>
              </a:pathLst>
            </a:custGeom>
            <a:grpFill/>
            <a:ln w="10850" cap="flat" cmpd="sng">
              <a:noFill/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91;p20">
              <a:extLst>
                <a:ext uri="{FF2B5EF4-FFF2-40B4-BE49-F238E27FC236}">
                  <a16:creationId xmlns:a16="http://schemas.microsoft.com/office/drawing/2014/main" id="{8CBCF986-A86B-0ACE-1815-6FD924D8FDB1}"/>
                </a:ext>
              </a:extLst>
            </p:cNvPr>
            <p:cNvSpPr/>
            <p:nvPr/>
          </p:nvSpPr>
          <p:spPr>
            <a:xfrm>
              <a:off x="2258951" y="2267696"/>
              <a:ext cx="13" cy="153230"/>
            </a:xfrm>
            <a:custGeom>
              <a:avLst/>
              <a:gdLst/>
              <a:ahLst/>
              <a:cxnLst/>
              <a:rect l="l" t="t" r="r" b="b"/>
              <a:pathLst>
                <a:path w="1" h="11876" fill="none" extrusionOk="0">
                  <a:moveTo>
                    <a:pt x="1" y="11876"/>
                  </a:moveTo>
                  <a:lnTo>
                    <a:pt x="1" y="1"/>
                  </a:lnTo>
                </a:path>
              </a:pathLst>
            </a:custGeom>
            <a:grpFill/>
            <a:ln w="10850" cap="flat" cmpd="sng">
              <a:noFill/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92;p20">
              <a:extLst>
                <a:ext uri="{FF2B5EF4-FFF2-40B4-BE49-F238E27FC236}">
                  <a16:creationId xmlns:a16="http://schemas.microsoft.com/office/drawing/2014/main" id="{68BEA96E-F05C-0519-2737-D224A524807B}"/>
                </a:ext>
              </a:extLst>
            </p:cNvPr>
            <p:cNvSpPr/>
            <p:nvPr/>
          </p:nvSpPr>
          <p:spPr>
            <a:xfrm>
              <a:off x="1690388" y="1857950"/>
              <a:ext cx="584922" cy="592663"/>
            </a:xfrm>
            <a:custGeom>
              <a:avLst/>
              <a:gdLst/>
              <a:ahLst/>
              <a:cxnLst/>
              <a:rect l="l" t="t" r="r" b="b"/>
              <a:pathLst>
                <a:path w="45334" h="45934" extrusionOk="0">
                  <a:moveTo>
                    <a:pt x="20882" y="1"/>
                  </a:moveTo>
                  <a:lnTo>
                    <a:pt x="20882" y="1"/>
                  </a:lnTo>
                  <a:cubicBezTo>
                    <a:pt x="9174" y="1068"/>
                    <a:pt x="1" y="10909"/>
                    <a:pt x="1" y="22917"/>
                  </a:cubicBezTo>
                  <a:cubicBezTo>
                    <a:pt x="1" y="35626"/>
                    <a:pt x="10308" y="45934"/>
                    <a:pt x="23051" y="45934"/>
                  </a:cubicBezTo>
                  <a:cubicBezTo>
                    <a:pt x="33758" y="45934"/>
                    <a:pt x="42765" y="38595"/>
                    <a:pt x="45333" y="28688"/>
                  </a:cubicBezTo>
                  <a:lnTo>
                    <a:pt x="45333" y="28688"/>
                  </a:lnTo>
                  <a:cubicBezTo>
                    <a:pt x="42098" y="36060"/>
                    <a:pt x="34726" y="41230"/>
                    <a:pt x="26119" y="41230"/>
                  </a:cubicBezTo>
                  <a:cubicBezTo>
                    <a:pt x="14545" y="41230"/>
                    <a:pt x="5171" y="31857"/>
                    <a:pt x="5171" y="20282"/>
                  </a:cubicBezTo>
                  <a:cubicBezTo>
                    <a:pt x="5171" y="10508"/>
                    <a:pt x="11843" y="2302"/>
                    <a:pt x="208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93;p20">
              <a:extLst>
                <a:ext uri="{FF2B5EF4-FFF2-40B4-BE49-F238E27FC236}">
                  <a16:creationId xmlns:a16="http://schemas.microsoft.com/office/drawing/2014/main" id="{D11FA754-2ABE-3CE8-FCBA-B85D4D6BFF57}"/>
                </a:ext>
              </a:extLst>
            </p:cNvPr>
            <p:cNvSpPr/>
            <p:nvPr/>
          </p:nvSpPr>
          <p:spPr>
            <a:xfrm>
              <a:off x="1906211" y="1986759"/>
              <a:ext cx="237198" cy="273131"/>
            </a:xfrm>
            <a:custGeom>
              <a:avLst/>
              <a:gdLst/>
              <a:ahLst/>
              <a:cxnLst/>
              <a:rect l="l" t="t" r="r" b="b"/>
              <a:pathLst>
                <a:path w="9908" h="11409" extrusionOk="0">
                  <a:moveTo>
                    <a:pt x="4938" y="1"/>
                  </a:moveTo>
                  <a:lnTo>
                    <a:pt x="3537" y="3236"/>
                  </a:lnTo>
                  <a:lnTo>
                    <a:pt x="1" y="2836"/>
                  </a:lnTo>
                  <a:lnTo>
                    <a:pt x="1" y="2836"/>
                  </a:lnTo>
                  <a:lnTo>
                    <a:pt x="2102" y="5705"/>
                  </a:lnTo>
                  <a:lnTo>
                    <a:pt x="1" y="8574"/>
                  </a:lnTo>
                  <a:lnTo>
                    <a:pt x="3537" y="8173"/>
                  </a:lnTo>
                  <a:lnTo>
                    <a:pt x="4938" y="11409"/>
                  </a:lnTo>
                  <a:lnTo>
                    <a:pt x="6372" y="8173"/>
                  </a:lnTo>
                  <a:lnTo>
                    <a:pt x="9908" y="8574"/>
                  </a:lnTo>
                  <a:lnTo>
                    <a:pt x="9908" y="8574"/>
                  </a:lnTo>
                  <a:lnTo>
                    <a:pt x="7806" y="5705"/>
                  </a:lnTo>
                  <a:lnTo>
                    <a:pt x="9908" y="2836"/>
                  </a:lnTo>
                  <a:lnTo>
                    <a:pt x="6372" y="3236"/>
                  </a:lnTo>
                  <a:lnTo>
                    <a:pt x="493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8" name="Google Shape;294;p20">
            <a:extLst>
              <a:ext uri="{FF2B5EF4-FFF2-40B4-BE49-F238E27FC236}">
                <a16:creationId xmlns:a16="http://schemas.microsoft.com/office/drawing/2014/main" id="{60F6FD60-AA31-034C-81B3-33BABD7C3E9D}"/>
              </a:ext>
            </a:extLst>
          </p:cNvPr>
          <p:cNvCxnSpPr>
            <a:cxnSpLocks/>
            <a:stCxn id="18" idx="6"/>
          </p:cNvCxnSpPr>
          <p:nvPr/>
        </p:nvCxnSpPr>
        <p:spPr>
          <a:xfrm>
            <a:off x="2304986" y="2290397"/>
            <a:ext cx="1374000" cy="600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rgbClr val="EBCD7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" name="Google Shape;298;p20">
            <a:extLst>
              <a:ext uri="{FF2B5EF4-FFF2-40B4-BE49-F238E27FC236}">
                <a16:creationId xmlns:a16="http://schemas.microsoft.com/office/drawing/2014/main" id="{21C9153E-E9DA-ECDC-5F06-5DE087B52493}"/>
              </a:ext>
            </a:extLst>
          </p:cNvPr>
          <p:cNvSpPr/>
          <p:nvPr/>
        </p:nvSpPr>
        <p:spPr>
          <a:xfrm>
            <a:off x="1210286" y="2959297"/>
            <a:ext cx="1094700" cy="1094700"/>
          </a:xfrm>
          <a:prstGeom prst="ellipse">
            <a:avLst/>
          </a:pr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0" name="Google Shape;299;p20">
            <a:extLst>
              <a:ext uri="{FF2B5EF4-FFF2-40B4-BE49-F238E27FC236}">
                <a16:creationId xmlns:a16="http://schemas.microsoft.com/office/drawing/2014/main" id="{126F1FDC-B698-F93C-89F4-7759369EB2CD}"/>
              </a:ext>
            </a:extLst>
          </p:cNvPr>
          <p:cNvCxnSpPr>
            <a:cxnSpLocks/>
            <a:stCxn id="29" idx="6"/>
          </p:cNvCxnSpPr>
          <p:nvPr/>
        </p:nvCxnSpPr>
        <p:spPr>
          <a:xfrm>
            <a:off x="2304986" y="3506647"/>
            <a:ext cx="1374000" cy="600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rgbClr val="EBCD7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Google Shape;303;p20">
            <a:extLst>
              <a:ext uri="{FF2B5EF4-FFF2-40B4-BE49-F238E27FC236}">
                <a16:creationId xmlns:a16="http://schemas.microsoft.com/office/drawing/2014/main" id="{F85110AD-1225-85CC-0355-2C74B96C43AC}"/>
              </a:ext>
            </a:extLst>
          </p:cNvPr>
          <p:cNvSpPr/>
          <p:nvPr/>
        </p:nvSpPr>
        <p:spPr>
          <a:xfrm>
            <a:off x="1210286" y="4175547"/>
            <a:ext cx="1094700" cy="1094700"/>
          </a:xfrm>
          <a:prstGeom prst="ellipse">
            <a:avLst/>
          </a:pr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2" name="Google Shape;304;p20">
            <a:extLst>
              <a:ext uri="{FF2B5EF4-FFF2-40B4-BE49-F238E27FC236}">
                <a16:creationId xmlns:a16="http://schemas.microsoft.com/office/drawing/2014/main" id="{3AF81175-0194-3C56-09B3-8E0840E12979}"/>
              </a:ext>
            </a:extLst>
          </p:cNvPr>
          <p:cNvCxnSpPr>
            <a:cxnSpLocks/>
            <a:stCxn id="31" idx="6"/>
          </p:cNvCxnSpPr>
          <p:nvPr/>
        </p:nvCxnSpPr>
        <p:spPr>
          <a:xfrm>
            <a:off x="2304986" y="4722897"/>
            <a:ext cx="1374000" cy="600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rgbClr val="EBCD77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3" name="Google Shape;305;p20">
            <a:extLst>
              <a:ext uri="{FF2B5EF4-FFF2-40B4-BE49-F238E27FC236}">
                <a16:creationId xmlns:a16="http://schemas.microsoft.com/office/drawing/2014/main" id="{B80ACC6C-C320-2519-E4F9-F9291EAB7F0E}"/>
              </a:ext>
            </a:extLst>
          </p:cNvPr>
          <p:cNvGrpSpPr/>
          <p:nvPr/>
        </p:nvGrpSpPr>
        <p:grpSpPr>
          <a:xfrm>
            <a:off x="1376861" y="4378946"/>
            <a:ext cx="761612" cy="687835"/>
            <a:chOff x="4191200" y="1862112"/>
            <a:chExt cx="761612" cy="687835"/>
          </a:xfrm>
          <a:solidFill>
            <a:srgbClr val="EBCD77"/>
          </a:solidFill>
        </p:grpSpPr>
        <p:sp>
          <p:nvSpPr>
            <p:cNvPr id="34" name="Google Shape;306;p20">
              <a:extLst>
                <a:ext uri="{FF2B5EF4-FFF2-40B4-BE49-F238E27FC236}">
                  <a16:creationId xmlns:a16="http://schemas.microsoft.com/office/drawing/2014/main" id="{6F4052DA-D8D3-A210-F2AA-F4D4D94ABFC3}"/>
                </a:ext>
              </a:extLst>
            </p:cNvPr>
            <p:cNvSpPr/>
            <p:nvPr/>
          </p:nvSpPr>
          <p:spPr>
            <a:xfrm>
              <a:off x="4191200" y="2025934"/>
              <a:ext cx="273647" cy="134862"/>
            </a:xfrm>
            <a:custGeom>
              <a:avLst/>
              <a:gdLst/>
              <a:ahLst/>
              <a:cxnLst/>
              <a:rect l="l" t="t" r="r" b="b"/>
              <a:pathLst>
                <a:path w="20782" h="10242" extrusionOk="0">
                  <a:moveTo>
                    <a:pt x="10374" y="1"/>
                  </a:moveTo>
                  <a:cubicBezTo>
                    <a:pt x="9907" y="902"/>
                    <a:pt x="9007" y="1936"/>
                    <a:pt x="7272" y="2569"/>
                  </a:cubicBezTo>
                  <a:cubicBezTo>
                    <a:pt x="7272" y="2569"/>
                    <a:pt x="0" y="4538"/>
                    <a:pt x="3736" y="10242"/>
                  </a:cubicBezTo>
                  <a:lnTo>
                    <a:pt x="17046" y="10242"/>
                  </a:lnTo>
                  <a:cubicBezTo>
                    <a:pt x="20782" y="4538"/>
                    <a:pt x="13510" y="2569"/>
                    <a:pt x="13510" y="2569"/>
                  </a:cubicBezTo>
                  <a:cubicBezTo>
                    <a:pt x="11775" y="1936"/>
                    <a:pt x="10875" y="902"/>
                    <a:pt x="103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07;p20">
              <a:extLst>
                <a:ext uri="{FF2B5EF4-FFF2-40B4-BE49-F238E27FC236}">
                  <a16:creationId xmlns:a16="http://schemas.microsoft.com/office/drawing/2014/main" id="{4E440C36-C879-F778-F650-89DA87D26917}"/>
                </a:ext>
              </a:extLst>
            </p:cNvPr>
            <p:cNvSpPr/>
            <p:nvPr/>
          </p:nvSpPr>
          <p:spPr>
            <a:xfrm>
              <a:off x="4223261" y="2160777"/>
              <a:ext cx="209521" cy="19778"/>
            </a:xfrm>
            <a:custGeom>
              <a:avLst/>
              <a:gdLst/>
              <a:ahLst/>
              <a:cxnLst/>
              <a:rect l="l" t="t" r="r" b="b"/>
              <a:pathLst>
                <a:path w="15912" h="1502" extrusionOk="0">
                  <a:moveTo>
                    <a:pt x="734" y="1"/>
                  </a:moveTo>
                  <a:cubicBezTo>
                    <a:pt x="334" y="1"/>
                    <a:pt x="0" y="334"/>
                    <a:pt x="0" y="768"/>
                  </a:cubicBezTo>
                  <a:cubicBezTo>
                    <a:pt x="0" y="1168"/>
                    <a:pt x="334" y="1502"/>
                    <a:pt x="734" y="1502"/>
                  </a:cubicBezTo>
                  <a:lnTo>
                    <a:pt x="15178" y="1502"/>
                  </a:lnTo>
                  <a:cubicBezTo>
                    <a:pt x="15578" y="1502"/>
                    <a:pt x="15912" y="1168"/>
                    <a:pt x="15912" y="768"/>
                  </a:cubicBezTo>
                  <a:cubicBezTo>
                    <a:pt x="15912" y="334"/>
                    <a:pt x="15578" y="1"/>
                    <a:pt x="15178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08;p20">
              <a:extLst>
                <a:ext uri="{FF2B5EF4-FFF2-40B4-BE49-F238E27FC236}">
                  <a16:creationId xmlns:a16="http://schemas.microsoft.com/office/drawing/2014/main" id="{C869A22E-8319-33B8-11D9-37C335C0BE4F}"/>
                </a:ext>
              </a:extLst>
            </p:cNvPr>
            <p:cNvSpPr/>
            <p:nvPr/>
          </p:nvSpPr>
          <p:spPr>
            <a:xfrm>
              <a:off x="4240392" y="2180540"/>
              <a:ext cx="175259" cy="280244"/>
            </a:xfrm>
            <a:custGeom>
              <a:avLst/>
              <a:gdLst/>
              <a:ahLst/>
              <a:cxnLst/>
              <a:rect l="l" t="t" r="r" b="b"/>
              <a:pathLst>
                <a:path w="13310" h="21283" extrusionOk="0">
                  <a:moveTo>
                    <a:pt x="0" y="1"/>
                  </a:moveTo>
                  <a:lnTo>
                    <a:pt x="0" y="21283"/>
                  </a:lnTo>
                  <a:lnTo>
                    <a:pt x="13310" y="13844"/>
                  </a:lnTo>
                  <a:lnTo>
                    <a:pt x="1331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09;p20">
              <a:extLst>
                <a:ext uri="{FF2B5EF4-FFF2-40B4-BE49-F238E27FC236}">
                  <a16:creationId xmlns:a16="http://schemas.microsoft.com/office/drawing/2014/main" id="{E4A58E9E-9F57-D837-24AC-28C24894BCD0}"/>
                </a:ext>
              </a:extLst>
            </p:cNvPr>
            <p:cNvSpPr/>
            <p:nvPr/>
          </p:nvSpPr>
          <p:spPr>
            <a:xfrm>
              <a:off x="4298365" y="2195037"/>
              <a:ext cx="59306" cy="113109"/>
            </a:xfrm>
            <a:custGeom>
              <a:avLst/>
              <a:gdLst/>
              <a:ahLst/>
              <a:cxnLst/>
              <a:rect l="l" t="t" r="r" b="b"/>
              <a:pathLst>
                <a:path w="4504" h="8590" extrusionOk="0">
                  <a:moveTo>
                    <a:pt x="2235" y="0"/>
                  </a:moveTo>
                  <a:cubicBezTo>
                    <a:pt x="1001" y="0"/>
                    <a:pt x="0" y="1035"/>
                    <a:pt x="0" y="2269"/>
                  </a:cubicBezTo>
                  <a:lnTo>
                    <a:pt x="0" y="7639"/>
                  </a:lnTo>
                  <a:cubicBezTo>
                    <a:pt x="0" y="8273"/>
                    <a:pt x="1126" y="8590"/>
                    <a:pt x="2252" y="8590"/>
                  </a:cubicBezTo>
                  <a:cubicBezTo>
                    <a:pt x="3378" y="8590"/>
                    <a:pt x="4504" y="8273"/>
                    <a:pt x="4504" y="7639"/>
                  </a:cubicBezTo>
                  <a:lnTo>
                    <a:pt x="4504" y="2269"/>
                  </a:lnTo>
                  <a:cubicBezTo>
                    <a:pt x="4504" y="1035"/>
                    <a:pt x="3503" y="0"/>
                    <a:pt x="22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10;p20">
              <a:extLst>
                <a:ext uri="{FF2B5EF4-FFF2-40B4-BE49-F238E27FC236}">
                  <a16:creationId xmlns:a16="http://schemas.microsoft.com/office/drawing/2014/main" id="{4F7A573B-4A14-65BE-EFA3-E733988E804E}"/>
                </a:ext>
              </a:extLst>
            </p:cNvPr>
            <p:cNvSpPr/>
            <p:nvPr/>
          </p:nvSpPr>
          <p:spPr>
            <a:xfrm>
              <a:off x="4679600" y="2025934"/>
              <a:ext cx="273212" cy="134862"/>
            </a:xfrm>
            <a:custGeom>
              <a:avLst/>
              <a:gdLst/>
              <a:ahLst/>
              <a:cxnLst/>
              <a:rect l="l" t="t" r="r" b="b"/>
              <a:pathLst>
                <a:path w="20749" h="10242" extrusionOk="0">
                  <a:moveTo>
                    <a:pt x="10374" y="1"/>
                  </a:moveTo>
                  <a:cubicBezTo>
                    <a:pt x="9907" y="902"/>
                    <a:pt x="9007" y="1936"/>
                    <a:pt x="7272" y="2569"/>
                  </a:cubicBezTo>
                  <a:cubicBezTo>
                    <a:pt x="7272" y="2569"/>
                    <a:pt x="0" y="4538"/>
                    <a:pt x="3736" y="10242"/>
                  </a:cubicBezTo>
                  <a:lnTo>
                    <a:pt x="17046" y="10242"/>
                  </a:lnTo>
                  <a:cubicBezTo>
                    <a:pt x="20749" y="4538"/>
                    <a:pt x="13510" y="2569"/>
                    <a:pt x="13510" y="2569"/>
                  </a:cubicBezTo>
                  <a:cubicBezTo>
                    <a:pt x="11742" y="1936"/>
                    <a:pt x="10841" y="902"/>
                    <a:pt x="103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11;p20">
              <a:extLst>
                <a:ext uri="{FF2B5EF4-FFF2-40B4-BE49-F238E27FC236}">
                  <a16:creationId xmlns:a16="http://schemas.microsoft.com/office/drawing/2014/main" id="{A5D595ED-01FC-AD75-0739-662F285F0CF9}"/>
                </a:ext>
              </a:extLst>
            </p:cNvPr>
            <p:cNvSpPr/>
            <p:nvPr/>
          </p:nvSpPr>
          <p:spPr>
            <a:xfrm>
              <a:off x="4711661" y="2160777"/>
              <a:ext cx="209521" cy="19778"/>
            </a:xfrm>
            <a:custGeom>
              <a:avLst/>
              <a:gdLst/>
              <a:ahLst/>
              <a:cxnLst/>
              <a:rect l="l" t="t" r="r" b="b"/>
              <a:pathLst>
                <a:path w="15912" h="1502" extrusionOk="0">
                  <a:moveTo>
                    <a:pt x="734" y="1"/>
                  </a:moveTo>
                  <a:cubicBezTo>
                    <a:pt x="334" y="1"/>
                    <a:pt x="0" y="334"/>
                    <a:pt x="0" y="768"/>
                  </a:cubicBezTo>
                  <a:cubicBezTo>
                    <a:pt x="0" y="1168"/>
                    <a:pt x="334" y="1502"/>
                    <a:pt x="734" y="1502"/>
                  </a:cubicBezTo>
                  <a:lnTo>
                    <a:pt x="15145" y="1502"/>
                  </a:lnTo>
                  <a:cubicBezTo>
                    <a:pt x="15578" y="1502"/>
                    <a:pt x="15912" y="1168"/>
                    <a:pt x="15912" y="768"/>
                  </a:cubicBezTo>
                  <a:cubicBezTo>
                    <a:pt x="15912" y="334"/>
                    <a:pt x="15578" y="1"/>
                    <a:pt x="15145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312;p20">
              <a:extLst>
                <a:ext uri="{FF2B5EF4-FFF2-40B4-BE49-F238E27FC236}">
                  <a16:creationId xmlns:a16="http://schemas.microsoft.com/office/drawing/2014/main" id="{A08773A4-E52E-BE32-9FC5-F11438ED0169}"/>
                </a:ext>
              </a:extLst>
            </p:cNvPr>
            <p:cNvSpPr/>
            <p:nvPr/>
          </p:nvSpPr>
          <p:spPr>
            <a:xfrm>
              <a:off x="4728791" y="2180540"/>
              <a:ext cx="175259" cy="280244"/>
            </a:xfrm>
            <a:custGeom>
              <a:avLst/>
              <a:gdLst/>
              <a:ahLst/>
              <a:cxnLst/>
              <a:rect l="l" t="t" r="r" b="b"/>
              <a:pathLst>
                <a:path w="13310" h="21283" extrusionOk="0">
                  <a:moveTo>
                    <a:pt x="0" y="1"/>
                  </a:moveTo>
                  <a:lnTo>
                    <a:pt x="0" y="13844"/>
                  </a:lnTo>
                  <a:lnTo>
                    <a:pt x="13310" y="21283"/>
                  </a:lnTo>
                  <a:lnTo>
                    <a:pt x="1331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313;p20">
              <a:extLst>
                <a:ext uri="{FF2B5EF4-FFF2-40B4-BE49-F238E27FC236}">
                  <a16:creationId xmlns:a16="http://schemas.microsoft.com/office/drawing/2014/main" id="{4D98234D-8E28-67E4-CF27-157A9014DE3E}"/>
                </a:ext>
              </a:extLst>
            </p:cNvPr>
            <p:cNvSpPr/>
            <p:nvPr/>
          </p:nvSpPr>
          <p:spPr>
            <a:xfrm>
              <a:off x="4786331" y="2195037"/>
              <a:ext cx="59741" cy="113109"/>
            </a:xfrm>
            <a:custGeom>
              <a:avLst/>
              <a:gdLst/>
              <a:ahLst/>
              <a:cxnLst/>
              <a:rect l="l" t="t" r="r" b="b"/>
              <a:pathLst>
                <a:path w="4537" h="8590" extrusionOk="0">
                  <a:moveTo>
                    <a:pt x="2268" y="0"/>
                  </a:moveTo>
                  <a:cubicBezTo>
                    <a:pt x="1034" y="0"/>
                    <a:pt x="0" y="1035"/>
                    <a:pt x="0" y="2269"/>
                  </a:cubicBezTo>
                  <a:lnTo>
                    <a:pt x="0" y="7639"/>
                  </a:lnTo>
                  <a:cubicBezTo>
                    <a:pt x="0" y="8273"/>
                    <a:pt x="1134" y="8590"/>
                    <a:pt x="2268" y="8590"/>
                  </a:cubicBezTo>
                  <a:cubicBezTo>
                    <a:pt x="3403" y="8590"/>
                    <a:pt x="4537" y="8273"/>
                    <a:pt x="4537" y="7639"/>
                  </a:cubicBezTo>
                  <a:lnTo>
                    <a:pt x="4537" y="2269"/>
                  </a:lnTo>
                  <a:cubicBezTo>
                    <a:pt x="4537" y="1035"/>
                    <a:pt x="3536" y="0"/>
                    <a:pt x="22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314;p20">
              <a:extLst>
                <a:ext uri="{FF2B5EF4-FFF2-40B4-BE49-F238E27FC236}">
                  <a16:creationId xmlns:a16="http://schemas.microsoft.com/office/drawing/2014/main" id="{AEFA8BA2-7653-1CBD-DCEE-F723273EA2EC}"/>
                </a:ext>
              </a:extLst>
            </p:cNvPr>
            <p:cNvSpPr/>
            <p:nvPr/>
          </p:nvSpPr>
          <p:spPr>
            <a:xfrm>
              <a:off x="4472735" y="2125647"/>
              <a:ext cx="198540" cy="224888"/>
            </a:xfrm>
            <a:custGeom>
              <a:avLst/>
              <a:gdLst/>
              <a:ahLst/>
              <a:cxnLst/>
              <a:rect l="l" t="t" r="r" b="b"/>
              <a:pathLst>
                <a:path w="15078" h="17079" extrusionOk="0">
                  <a:moveTo>
                    <a:pt x="0" y="0"/>
                  </a:moveTo>
                  <a:lnTo>
                    <a:pt x="0" y="17079"/>
                  </a:lnTo>
                  <a:lnTo>
                    <a:pt x="15078" y="17079"/>
                  </a:lnTo>
                  <a:lnTo>
                    <a:pt x="150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315;p20">
              <a:extLst>
                <a:ext uri="{FF2B5EF4-FFF2-40B4-BE49-F238E27FC236}">
                  <a16:creationId xmlns:a16="http://schemas.microsoft.com/office/drawing/2014/main" id="{B671ADB6-B4D5-B0CF-6CC0-B637EDCE4F47}"/>
                </a:ext>
              </a:extLst>
            </p:cNvPr>
            <p:cNvSpPr/>
            <p:nvPr/>
          </p:nvSpPr>
          <p:spPr>
            <a:xfrm>
              <a:off x="4488548" y="2248178"/>
              <a:ext cx="45691" cy="114110"/>
            </a:xfrm>
            <a:custGeom>
              <a:avLst/>
              <a:gdLst/>
              <a:ahLst/>
              <a:cxnLst/>
              <a:rect l="l" t="t" r="r" b="b"/>
              <a:pathLst>
                <a:path w="3470" h="8666" extrusionOk="0">
                  <a:moveTo>
                    <a:pt x="1735" y="1"/>
                  </a:moveTo>
                  <a:cubicBezTo>
                    <a:pt x="801" y="1"/>
                    <a:pt x="0" y="768"/>
                    <a:pt x="0" y="1702"/>
                  </a:cubicBezTo>
                  <a:lnTo>
                    <a:pt x="0" y="3870"/>
                  </a:lnTo>
                  <a:lnTo>
                    <a:pt x="0" y="5805"/>
                  </a:lnTo>
                  <a:lnTo>
                    <a:pt x="0" y="7940"/>
                  </a:lnTo>
                  <a:cubicBezTo>
                    <a:pt x="0" y="8423"/>
                    <a:pt x="867" y="8665"/>
                    <a:pt x="1735" y="8665"/>
                  </a:cubicBezTo>
                  <a:cubicBezTo>
                    <a:pt x="2602" y="8665"/>
                    <a:pt x="3469" y="8423"/>
                    <a:pt x="3469" y="7940"/>
                  </a:cubicBezTo>
                  <a:lnTo>
                    <a:pt x="3469" y="5805"/>
                  </a:lnTo>
                  <a:lnTo>
                    <a:pt x="3469" y="3870"/>
                  </a:lnTo>
                  <a:lnTo>
                    <a:pt x="3469" y="1702"/>
                  </a:lnTo>
                  <a:cubicBezTo>
                    <a:pt x="3469" y="768"/>
                    <a:pt x="2702" y="1"/>
                    <a:pt x="17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316;p20">
              <a:extLst>
                <a:ext uri="{FF2B5EF4-FFF2-40B4-BE49-F238E27FC236}">
                  <a16:creationId xmlns:a16="http://schemas.microsoft.com/office/drawing/2014/main" id="{FD02A598-31C3-7277-DB0E-18FEFD734DF2}"/>
                </a:ext>
              </a:extLst>
            </p:cNvPr>
            <p:cNvSpPr/>
            <p:nvPr/>
          </p:nvSpPr>
          <p:spPr>
            <a:xfrm>
              <a:off x="4549590" y="2223148"/>
              <a:ext cx="45257" cy="139141"/>
            </a:xfrm>
            <a:custGeom>
              <a:avLst/>
              <a:gdLst/>
              <a:ahLst/>
              <a:cxnLst/>
              <a:rect l="l" t="t" r="r" b="b"/>
              <a:pathLst>
                <a:path w="3437" h="10567" extrusionOk="0">
                  <a:moveTo>
                    <a:pt x="1702" y="0"/>
                  </a:moveTo>
                  <a:cubicBezTo>
                    <a:pt x="768" y="0"/>
                    <a:pt x="1" y="801"/>
                    <a:pt x="1" y="1735"/>
                  </a:cubicBezTo>
                  <a:lnTo>
                    <a:pt x="1" y="3603"/>
                  </a:lnTo>
                  <a:lnTo>
                    <a:pt x="1" y="3870"/>
                  </a:lnTo>
                  <a:lnTo>
                    <a:pt x="1" y="5771"/>
                  </a:lnTo>
                  <a:lnTo>
                    <a:pt x="1" y="5838"/>
                  </a:lnTo>
                  <a:lnTo>
                    <a:pt x="1" y="7706"/>
                  </a:lnTo>
                  <a:lnTo>
                    <a:pt x="1" y="7973"/>
                  </a:lnTo>
                  <a:lnTo>
                    <a:pt x="1" y="9841"/>
                  </a:lnTo>
                  <a:cubicBezTo>
                    <a:pt x="1" y="10324"/>
                    <a:pt x="860" y="10566"/>
                    <a:pt x="1719" y="10566"/>
                  </a:cubicBezTo>
                  <a:cubicBezTo>
                    <a:pt x="2578" y="10566"/>
                    <a:pt x="3436" y="10324"/>
                    <a:pt x="3436" y="9841"/>
                  </a:cubicBezTo>
                  <a:lnTo>
                    <a:pt x="3436" y="7973"/>
                  </a:lnTo>
                  <a:lnTo>
                    <a:pt x="3436" y="7706"/>
                  </a:lnTo>
                  <a:lnTo>
                    <a:pt x="3436" y="5838"/>
                  </a:lnTo>
                  <a:lnTo>
                    <a:pt x="3436" y="5771"/>
                  </a:lnTo>
                  <a:lnTo>
                    <a:pt x="3436" y="3870"/>
                  </a:lnTo>
                  <a:lnTo>
                    <a:pt x="3436" y="3603"/>
                  </a:lnTo>
                  <a:lnTo>
                    <a:pt x="3436" y="1735"/>
                  </a:lnTo>
                  <a:cubicBezTo>
                    <a:pt x="3436" y="801"/>
                    <a:pt x="2669" y="0"/>
                    <a:pt x="170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317;p20">
              <a:extLst>
                <a:ext uri="{FF2B5EF4-FFF2-40B4-BE49-F238E27FC236}">
                  <a16:creationId xmlns:a16="http://schemas.microsoft.com/office/drawing/2014/main" id="{F38A40C1-3853-6ECD-EBD2-F0F990F031EC}"/>
                </a:ext>
              </a:extLst>
            </p:cNvPr>
            <p:cNvSpPr/>
            <p:nvPr/>
          </p:nvSpPr>
          <p:spPr>
            <a:xfrm>
              <a:off x="4610197" y="2248178"/>
              <a:ext cx="45257" cy="114110"/>
            </a:xfrm>
            <a:custGeom>
              <a:avLst/>
              <a:gdLst/>
              <a:ahLst/>
              <a:cxnLst/>
              <a:rect l="l" t="t" r="r" b="b"/>
              <a:pathLst>
                <a:path w="3437" h="8666" extrusionOk="0">
                  <a:moveTo>
                    <a:pt x="1702" y="1"/>
                  </a:moveTo>
                  <a:cubicBezTo>
                    <a:pt x="768" y="1"/>
                    <a:pt x="1" y="768"/>
                    <a:pt x="1" y="1702"/>
                  </a:cubicBezTo>
                  <a:lnTo>
                    <a:pt x="1" y="3870"/>
                  </a:lnTo>
                  <a:lnTo>
                    <a:pt x="1" y="5805"/>
                  </a:lnTo>
                  <a:lnTo>
                    <a:pt x="1" y="7940"/>
                  </a:lnTo>
                  <a:cubicBezTo>
                    <a:pt x="1" y="8423"/>
                    <a:pt x="860" y="8665"/>
                    <a:pt x="1719" y="8665"/>
                  </a:cubicBezTo>
                  <a:cubicBezTo>
                    <a:pt x="2578" y="8665"/>
                    <a:pt x="3437" y="8423"/>
                    <a:pt x="3437" y="7940"/>
                  </a:cubicBezTo>
                  <a:lnTo>
                    <a:pt x="3437" y="5805"/>
                  </a:lnTo>
                  <a:lnTo>
                    <a:pt x="3437" y="3870"/>
                  </a:lnTo>
                  <a:lnTo>
                    <a:pt x="3437" y="1702"/>
                  </a:lnTo>
                  <a:cubicBezTo>
                    <a:pt x="3437" y="768"/>
                    <a:pt x="2670" y="1"/>
                    <a:pt x="170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318;p20">
              <a:extLst>
                <a:ext uri="{FF2B5EF4-FFF2-40B4-BE49-F238E27FC236}">
                  <a16:creationId xmlns:a16="http://schemas.microsoft.com/office/drawing/2014/main" id="{A6DBD994-F46C-F36E-06E5-656734F72AD7}"/>
                </a:ext>
              </a:extLst>
            </p:cNvPr>
            <p:cNvSpPr/>
            <p:nvPr/>
          </p:nvSpPr>
          <p:spPr>
            <a:xfrm>
              <a:off x="4417394" y="1950830"/>
              <a:ext cx="309660" cy="152427"/>
            </a:xfrm>
            <a:custGeom>
              <a:avLst/>
              <a:gdLst/>
              <a:ahLst/>
              <a:cxnLst/>
              <a:rect l="l" t="t" r="r" b="b"/>
              <a:pathLst>
                <a:path w="23517" h="11576" extrusionOk="0">
                  <a:moveTo>
                    <a:pt x="11742" y="1"/>
                  </a:moveTo>
                  <a:cubicBezTo>
                    <a:pt x="11208" y="1002"/>
                    <a:pt x="10207" y="2169"/>
                    <a:pt x="8206" y="2870"/>
                  </a:cubicBezTo>
                  <a:cubicBezTo>
                    <a:pt x="8206" y="2870"/>
                    <a:pt x="0" y="5138"/>
                    <a:pt x="4237" y="11576"/>
                  </a:cubicBezTo>
                  <a:lnTo>
                    <a:pt x="19281" y="11576"/>
                  </a:lnTo>
                  <a:cubicBezTo>
                    <a:pt x="23517" y="5138"/>
                    <a:pt x="15278" y="2870"/>
                    <a:pt x="15278" y="2870"/>
                  </a:cubicBezTo>
                  <a:cubicBezTo>
                    <a:pt x="13310" y="2169"/>
                    <a:pt x="12276" y="1002"/>
                    <a:pt x="117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319;p20">
              <a:extLst>
                <a:ext uri="{FF2B5EF4-FFF2-40B4-BE49-F238E27FC236}">
                  <a16:creationId xmlns:a16="http://schemas.microsoft.com/office/drawing/2014/main" id="{07012CD4-EF54-D1E2-CF38-3BC734224DD4}"/>
                </a:ext>
              </a:extLst>
            </p:cNvPr>
            <p:cNvSpPr/>
            <p:nvPr/>
          </p:nvSpPr>
          <p:spPr>
            <a:xfrm>
              <a:off x="4453406" y="2103237"/>
              <a:ext cx="237199" cy="22424"/>
            </a:xfrm>
            <a:custGeom>
              <a:avLst/>
              <a:gdLst/>
              <a:ahLst/>
              <a:cxnLst/>
              <a:rect l="l" t="t" r="r" b="b"/>
              <a:pathLst>
                <a:path w="18014" h="1703" extrusionOk="0">
                  <a:moveTo>
                    <a:pt x="868" y="1"/>
                  </a:moveTo>
                  <a:cubicBezTo>
                    <a:pt x="401" y="1"/>
                    <a:pt x="0" y="401"/>
                    <a:pt x="0" y="835"/>
                  </a:cubicBezTo>
                  <a:cubicBezTo>
                    <a:pt x="0" y="1302"/>
                    <a:pt x="401" y="1702"/>
                    <a:pt x="868" y="1702"/>
                  </a:cubicBezTo>
                  <a:lnTo>
                    <a:pt x="17179" y="1702"/>
                  </a:lnTo>
                  <a:cubicBezTo>
                    <a:pt x="17646" y="1702"/>
                    <a:pt x="18013" y="1302"/>
                    <a:pt x="18013" y="835"/>
                  </a:cubicBezTo>
                  <a:cubicBezTo>
                    <a:pt x="18013" y="368"/>
                    <a:pt x="17646" y="1"/>
                    <a:pt x="17179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320;p20">
              <a:extLst>
                <a:ext uri="{FF2B5EF4-FFF2-40B4-BE49-F238E27FC236}">
                  <a16:creationId xmlns:a16="http://schemas.microsoft.com/office/drawing/2014/main" id="{0C34172D-F690-79BD-0C45-1387802E70AD}"/>
                </a:ext>
              </a:extLst>
            </p:cNvPr>
            <p:cNvSpPr/>
            <p:nvPr/>
          </p:nvSpPr>
          <p:spPr>
            <a:xfrm>
              <a:off x="4521044" y="1862112"/>
              <a:ext cx="101916" cy="103681"/>
            </a:xfrm>
            <a:custGeom>
              <a:avLst/>
              <a:gdLst/>
              <a:ahLst/>
              <a:cxnLst/>
              <a:rect l="l" t="t" r="r" b="b"/>
              <a:pathLst>
                <a:path w="7740" h="7874" extrusionOk="0">
                  <a:moveTo>
                    <a:pt x="3970" y="1"/>
                  </a:moveTo>
                  <a:cubicBezTo>
                    <a:pt x="1768" y="1"/>
                    <a:pt x="0" y="1769"/>
                    <a:pt x="0" y="3937"/>
                  </a:cubicBezTo>
                  <a:cubicBezTo>
                    <a:pt x="0" y="6105"/>
                    <a:pt x="1768" y="7873"/>
                    <a:pt x="3970" y="7873"/>
                  </a:cubicBezTo>
                  <a:cubicBezTo>
                    <a:pt x="5738" y="7873"/>
                    <a:pt x="7272" y="6672"/>
                    <a:pt x="7739" y="5038"/>
                  </a:cubicBezTo>
                  <a:lnTo>
                    <a:pt x="7739" y="5038"/>
                  </a:lnTo>
                  <a:cubicBezTo>
                    <a:pt x="7206" y="5838"/>
                    <a:pt x="6272" y="6372"/>
                    <a:pt x="5238" y="6372"/>
                  </a:cubicBezTo>
                  <a:cubicBezTo>
                    <a:pt x="3536" y="6372"/>
                    <a:pt x="2169" y="5004"/>
                    <a:pt x="2169" y="3336"/>
                  </a:cubicBezTo>
                  <a:cubicBezTo>
                    <a:pt x="2169" y="1635"/>
                    <a:pt x="3536" y="268"/>
                    <a:pt x="5238" y="268"/>
                  </a:cubicBezTo>
                  <a:lnTo>
                    <a:pt x="5438" y="268"/>
                  </a:lnTo>
                  <a:cubicBezTo>
                    <a:pt x="5004" y="101"/>
                    <a:pt x="4504" y="1"/>
                    <a:pt x="39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321;p20">
              <a:extLst>
                <a:ext uri="{FF2B5EF4-FFF2-40B4-BE49-F238E27FC236}">
                  <a16:creationId xmlns:a16="http://schemas.microsoft.com/office/drawing/2014/main" id="{1147F080-BC3A-9DD6-D6EE-694AA7AEA531}"/>
                </a:ext>
              </a:extLst>
            </p:cNvPr>
            <p:cNvSpPr/>
            <p:nvPr/>
          </p:nvSpPr>
          <p:spPr>
            <a:xfrm>
              <a:off x="4296167" y="1915701"/>
              <a:ext cx="50524" cy="58424"/>
            </a:xfrm>
            <a:custGeom>
              <a:avLst/>
              <a:gdLst/>
              <a:ahLst/>
              <a:cxnLst/>
              <a:rect l="l" t="t" r="r" b="b"/>
              <a:pathLst>
                <a:path w="3837" h="4437" extrusionOk="0">
                  <a:moveTo>
                    <a:pt x="1935" y="0"/>
                  </a:moveTo>
                  <a:lnTo>
                    <a:pt x="1368" y="1268"/>
                  </a:lnTo>
                  <a:lnTo>
                    <a:pt x="1" y="1134"/>
                  </a:lnTo>
                  <a:lnTo>
                    <a:pt x="1" y="1134"/>
                  </a:lnTo>
                  <a:lnTo>
                    <a:pt x="835" y="2235"/>
                  </a:lnTo>
                  <a:lnTo>
                    <a:pt x="1" y="3336"/>
                  </a:lnTo>
                  <a:lnTo>
                    <a:pt x="1368" y="3203"/>
                  </a:lnTo>
                  <a:lnTo>
                    <a:pt x="1935" y="4437"/>
                  </a:lnTo>
                  <a:lnTo>
                    <a:pt x="2469" y="3203"/>
                  </a:lnTo>
                  <a:lnTo>
                    <a:pt x="3837" y="3336"/>
                  </a:lnTo>
                  <a:lnTo>
                    <a:pt x="3036" y="2235"/>
                  </a:lnTo>
                  <a:lnTo>
                    <a:pt x="3837" y="1134"/>
                  </a:lnTo>
                  <a:lnTo>
                    <a:pt x="3837" y="1134"/>
                  </a:lnTo>
                  <a:lnTo>
                    <a:pt x="2469" y="1268"/>
                  </a:lnTo>
                  <a:lnTo>
                    <a:pt x="193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322;p20">
              <a:extLst>
                <a:ext uri="{FF2B5EF4-FFF2-40B4-BE49-F238E27FC236}">
                  <a16:creationId xmlns:a16="http://schemas.microsoft.com/office/drawing/2014/main" id="{F208A5DD-4878-F551-EE46-E8968DB1049A}"/>
                </a:ext>
              </a:extLst>
            </p:cNvPr>
            <p:cNvSpPr/>
            <p:nvPr/>
          </p:nvSpPr>
          <p:spPr>
            <a:xfrm>
              <a:off x="4797312" y="1915701"/>
              <a:ext cx="50524" cy="58424"/>
            </a:xfrm>
            <a:custGeom>
              <a:avLst/>
              <a:gdLst/>
              <a:ahLst/>
              <a:cxnLst/>
              <a:rect l="l" t="t" r="r" b="b"/>
              <a:pathLst>
                <a:path w="3837" h="4437" extrusionOk="0">
                  <a:moveTo>
                    <a:pt x="1935" y="0"/>
                  </a:moveTo>
                  <a:lnTo>
                    <a:pt x="1368" y="1268"/>
                  </a:lnTo>
                  <a:lnTo>
                    <a:pt x="0" y="1134"/>
                  </a:lnTo>
                  <a:lnTo>
                    <a:pt x="801" y="2235"/>
                  </a:lnTo>
                  <a:lnTo>
                    <a:pt x="0" y="3336"/>
                  </a:lnTo>
                  <a:lnTo>
                    <a:pt x="0" y="3336"/>
                  </a:lnTo>
                  <a:lnTo>
                    <a:pt x="1368" y="3203"/>
                  </a:lnTo>
                  <a:lnTo>
                    <a:pt x="1935" y="4437"/>
                  </a:lnTo>
                  <a:lnTo>
                    <a:pt x="2469" y="3203"/>
                  </a:lnTo>
                  <a:lnTo>
                    <a:pt x="3836" y="3336"/>
                  </a:lnTo>
                  <a:lnTo>
                    <a:pt x="3036" y="2235"/>
                  </a:lnTo>
                  <a:lnTo>
                    <a:pt x="3836" y="1134"/>
                  </a:lnTo>
                  <a:lnTo>
                    <a:pt x="3836" y="1134"/>
                  </a:lnTo>
                  <a:lnTo>
                    <a:pt x="2469" y="1268"/>
                  </a:lnTo>
                  <a:lnTo>
                    <a:pt x="193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323;p20">
              <a:extLst>
                <a:ext uri="{FF2B5EF4-FFF2-40B4-BE49-F238E27FC236}">
                  <a16:creationId xmlns:a16="http://schemas.microsoft.com/office/drawing/2014/main" id="{EFFEA21F-F623-7DCD-13DE-C280AE18FE13}"/>
                </a:ext>
              </a:extLst>
            </p:cNvPr>
            <p:cNvSpPr/>
            <p:nvPr/>
          </p:nvSpPr>
          <p:spPr>
            <a:xfrm>
              <a:off x="4193399" y="2337779"/>
              <a:ext cx="757237" cy="212168"/>
            </a:xfrm>
            <a:custGeom>
              <a:avLst/>
              <a:gdLst/>
              <a:ahLst/>
              <a:cxnLst/>
              <a:rect l="l" t="t" r="r" b="b"/>
              <a:pathLst>
                <a:path w="57508" h="16113" extrusionOk="0">
                  <a:moveTo>
                    <a:pt x="28754" y="1"/>
                  </a:moveTo>
                  <a:cubicBezTo>
                    <a:pt x="12876" y="1"/>
                    <a:pt x="0" y="8340"/>
                    <a:pt x="0" y="15178"/>
                  </a:cubicBezTo>
                  <a:cubicBezTo>
                    <a:pt x="0" y="15512"/>
                    <a:pt x="33" y="15812"/>
                    <a:pt x="100" y="16112"/>
                  </a:cubicBezTo>
                  <a:cubicBezTo>
                    <a:pt x="1234" y="9708"/>
                    <a:pt x="13643" y="4671"/>
                    <a:pt x="28754" y="4671"/>
                  </a:cubicBezTo>
                  <a:cubicBezTo>
                    <a:pt x="43898" y="4671"/>
                    <a:pt x="56307" y="9708"/>
                    <a:pt x="57408" y="16112"/>
                  </a:cubicBezTo>
                  <a:cubicBezTo>
                    <a:pt x="57474" y="15812"/>
                    <a:pt x="57508" y="15512"/>
                    <a:pt x="57508" y="15178"/>
                  </a:cubicBezTo>
                  <a:cubicBezTo>
                    <a:pt x="57508" y="8340"/>
                    <a:pt x="44632" y="1"/>
                    <a:pt x="287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324;p20">
              <a:extLst>
                <a:ext uri="{FF2B5EF4-FFF2-40B4-BE49-F238E27FC236}">
                  <a16:creationId xmlns:a16="http://schemas.microsoft.com/office/drawing/2014/main" id="{BD85F372-FC04-F43A-5941-FD3A3A63475F}"/>
                </a:ext>
              </a:extLst>
            </p:cNvPr>
            <p:cNvSpPr/>
            <p:nvPr/>
          </p:nvSpPr>
          <p:spPr>
            <a:xfrm>
              <a:off x="4540373" y="2001786"/>
              <a:ext cx="63257" cy="72922"/>
            </a:xfrm>
            <a:custGeom>
              <a:avLst/>
              <a:gdLst/>
              <a:ahLst/>
              <a:cxnLst/>
              <a:rect l="l" t="t" r="r" b="b"/>
              <a:pathLst>
                <a:path w="4804" h="5538" extrusionOk="0">
                  <a:moveTo>
                    <a:pt x="2402" y="0"/>
                  </a:moveTo>
                  <a:lnTo>
                    <a:pt x="1701" y="1568"/>
                  </a:lnTo>
                  <a:lnTo>
                    <a:pt x="0" y="1368"/>
                  </a:lnTo>
                  <a:lnTo>
                    <a:pt x="0" y="1368"/>
                  </a:lnTo>
                  <a:lnTo>
                    <a:pt x="1034" y="2769"/>
                  </a:lnTo>
                  <a:lnTo>
                    <a:pt x="0" y="4137"/>
                  </a:lnTo>
                  <a:lnTo>
                    <a:pt x="1701" y="3970"/>
                  </a:lnTo>
                  <a:lnTo>
                    <a:pt x="2402" y="5538"/>
                  </a:lnTo>
                  <a:lnTo>
                    <a:pt x="3102" y="3970"/>
                  </a:lnTo>
                  <a:lnTo>
                    <a:pt x="4804" y="4137"/>
                  </a:lnTo>
                  <a:lnTo>
                    <a:pt x="3803" y="2769"/>
                  </a:lnTo>
                  <a:lnTo>
                    <a:pt x="4804" y="1368"/>
                  </a:lnTo>
                  <a:lnTo>
                    <a:pt x="3102" y="1568"/>
                  </a:lnTo>
                  <a:lnTo>
                    <a:pt x="240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325;p20">
              <a:extLst>
                <a:ext uri="{FF2B5EF4-FFF2-40B4-BE49-F238E27FC236}">
                  <a16:creationId xmlns:a16="http://schemas.microsoft.com/office/drawing/2014/main" id="{F7068EC3-47ED-0BD9-D7AC-6D4D332B7ADC}"/>
                </a:ext>
              </a:extLst>
            </p:cNvPr>
            <p:cNvSpPr/>
            <p:nvPr/>
          </p:nvSpPr>
          <p:spPr>
            <a:xfrm>
              <a:off x="4545640" y="2144529"/>
              <a:ext cx="52723" cy="52723"/>
            </a:xfrm>
            <a:custGeom>
              <a:avLst/>
              <a:gdLst/>
              <a:ahLst/>
              <a:cxnLst/>
              <a:rect l="l" t="t" r="r" b="b"/>
              <a:pathLst>
                <a:path w="4004" h="4004" extrusionOk="0">
                  <a:moveTo>
                    <a:pt x="2002" y="0"/>
                  </a:moveTo>
                  <a:cubicBezTo>
                    <a:pt x="901" y="0"/>
                    <a:pt x="0" y="868"/>
                    <a:pt x="0" y="2002"/>
                  </a:cubicBezTo>
                  <a:cubicBezTo>
                    <a:pt x="0" y="3103"/>
                    <a:pt x="901" y="4003"/>
                    <a:pt x="2002" y="4003"/>
                  </a:cubicBezTo>
                  <a:cubicBezTo>
                    <a:pt x="3103" y="4003"/>
                    <a:pt x="4003" y="3103"/>
                    <a:pt x="4003" y="2002"/>
                  </a:cubicBezTo>
                  <a:cubicBezTo>
                    <a:pt x="4003" y="868"/>
                    <a:pt x="3136" y="0"/>
                    <a:pt x="200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" name="Google Shape;326;p20">
            <a:extLst>
              <a:ext uri="{FF2B5EF4-FFF2-40B4-BE49-F238E27FC236}">
                <a16:creationId xmlns:a16="http://schemas.microsoft.com/office/drawing/2014/main" id="{B33BE5EB-2EB6-CC7C-BC99-BAEE0380D40E}"/>
              </a:ext>
            </a:extLst>
          </p:cNvPr>
          <p:cNvGrpSpPr/>
          <p:nvPr/>
        </p:nvGrpSpPr>
        <p:grpSpPr>
          <a:xfrm>
            <a:off x="1435604" y="3190121"/>
            <a:ext cx="644064" cy="633076"/>
            <a:chOff x="5131388" y="888238"/>
            <a:chExt cx="1125003" cy="1105810"/>
          </a:xfrm>
          <a:solidFill>
            <a:srgbClr val="EBCD77"/>
          </a:solidFill>
        </p:grpSpPr>
        <p:sp>
          <p:nvSpPr>
            <p:cNvPr id="55" name="Google Shape;327;p20">
              <a:extLst>
                <a:ext uri="{FF2B5EF4-FFF2-40B4-BE49-F238E27FC236}">
                  <a16:creationId xmlns:a16="http://schemas.microsoft.com/office/drawing/2014/main" id="{66CE8BDB-3860-2DDA-7974-2A5E44393A56}"/>
                </a:ext>
              </a:extLst>
            </p:cNvPr>
            <p:cNvSpPr/>
            <p:nvPr/>
          </p:nvSpPr>
          <p:spPr>
            <a:xfrm>
              <a:off x="5306513" y="1074213"/>
              <a:ext cx="774750" cy="381950"/>
            </a:xfrm>
            <a:custGeom>
              <a:avLst/>
              <a:gdLst/>
              <a:ahLst/>
              <a:cxnLst/>
              <a:rect l="l" t="t" r="r" b="b"/>
              <a:pathLst>
                <a:path w="30990" h="15278" extrusionOk="0">
                  <a:moveTo>
                    <a:pt x="15511" y="0"/>
                  </a:moveTo>
                  <a:cubicBezTo>
                    <a:pt x="14777" y="1334"/>
                    <a:pt x="13443" y="2869"/>
                    <a:pt x="10841" y="3803"/>
                  </a:cubicBezTo>
                  <a:cubicBezTo>
                    <a:pt x="10841" y="3803"/>
                    <a:pt x="0" y="6772"/>
                    <a:pt x="5571" y="15278"/>
                  </a:cubicBezTo>
                  <a:lnTo>
                    <a:pt x="25418" y="15278"/>
                  </a:lnTo>
                  <a:cubicBezTo>
                    <a:pt x="30989" y="6772"/>
                    <a:pt x="20148" y="3803"/>
                    <a:pt x="20148" y="3803"/>
                  </a:cubicBezTo>
                  <a:cubicBezTo>
                    <a:pt x="17546" y="2869"/>
                    <a:pt x="16212" y="1334"/>
                    <a:pt x="155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328;p20">
              <a:extLst>
                <a:ext uri="{FF2B5EF4-FFF2-40B4-BE49-F238E27FC236}">
                  <a16:creationId xmlns:a16="http://schemas.microsoft.com/office/drawing/2014/main" id="{44F71C8C-D80F-B07F-E01E-B11F75447EB9}"/>
                </a:ext>
              </a:extLst>
            </p:cNvPr>
            <p:cNvSpPr/>
            <p:nvPr/>
          </p:nvSpPr>
          <p:spPr>
            <a:xfrm>
              <a:off x="5405738" y="1456138"/>
              <a:ext cx="576275" cy="28375"/>
            </a:xfrm>
            <a:custGeom>
              <a:avLst/>
              <a:gdLst/>
              <a:ahLst/>
              <a:cxnLst/>
              <a:rect l="l" t="t" r="r" b="b"/>
              <a:pathLst>
                <a:path w="23051" h="1135" extrusionOk="0">
                  <a:moveTo>
                    <a:pt x="568" y="1"/>
                  </a:moveTo>
                  <a:cubicBezTo>
                    <a:pt x="234" y="1"/>
                    <a:pt x="1" y="268"/>
                    <a:pt x="1" y="568"/>
                  </a:cubicBezTo>
                  <a:cubicBezTo>
                    <a:pt x="1" y="868"/>
                    <a:pt x="268" y="1135"/>
                    <a:pt x="568" y="1135"/>
                  </a:cubicBezTo>
                  <a:lnTo>
                    <a:pt x="22483" y="1135"/>
                  </a:lnTo>
                  <a:cubicBezTo>
                    <a:pt x="22817" y="1135"/>
                    <a:pt x="23051" y="868"/>
                    <a:pt x="23051" y="568"/>
                  </a:cubicBezTo>
                  <a:cubicBezTo>
                    <a:pt x="23051" y="268"/>
                    <a:pt x="22817" y="1"/>
                    <a:pt x="2248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329;p20">
              <a:extLst>
                <a:ext uri="{FF2B5EF4-FFF2-40B4-BE49-F238E27FC236}">
                  <a16:creationId xmlns:a16="http://schemas.microsoft.com/office/drawing/2014/main" id="{A0F39A55-FAA7-97D1-D270-E28A168F6161}"/>
                </a:ext>
              </a:extLst>
            </p:cNvPr>
            <p:cNvSpPr/>
            <p:nvPr/>
          </p:nvSpPr>
          <p:spPr>
            <a:xfrm>
              <a:off x="5364888" y="1484488"/>
              <a:ext cx="658000" cy="27550"/>
            </a:xfrm>
            <a:custGeom>
              <a:avLst/>
              <a:gdLst/>
              <a:ahLst/>
              <a:cxnLst/>
              <a:rect l="l" t="t" r="r" b="b"/>
              <a:pathLst>
                <a:path w="26320" h="1102" extrusionOk="0">
                  <a:moveTo>
                    <a:pt x="567" y="1"/>
                  </a:moveTo>
                  <a:cubicBezTo>
                    <a:pt x="234" y="1"/>
                    <a:pt x="0" y="234"/>
                    <a:pt x="0" y="568"/>
                  </a:cubicBezTo>
                  <a:cubicBezTo>
                    <a:pt x="0" y="868"/>
                    <a:pt x="234" y="1102"/>
                    <a:pt x="567" y="1102"/>
                  </a:cubicBezTo>
                  <a:lnTo>
                    <a:pt x="25752" y="1102"/>
                  </a:lnTo>
                  <a:cubicBezTo>
                    <a:pt x="26086" y="1102"/>
                    <a:pt x="26319" y="868"/>
                    <a:pt x="26319" y="568"/>
                  </a:cubicBezTo>
                  <a:cubicBezTo>
                    <a:pt x="26319" y="234"/>
                    <a:pt x="26086" y="1"/>
                    <a:pt x="25752" y="1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330;p20">
              <a:extLst>
                <a:ext uri="{FF2B5EF4-FFF2-40B4-BE49-F238E27FC236}">
                  <a16:creationId xmlns:a16="http://schemas.microsoft.com/office/drawing/2014/main" id="{097A100D-8531-DF35-76E6-A66DB00D273A}"/>
                </a:ext>
              </a:extLst>
            </p:cNvPr>
            <p:cNvSpPr/>
            <p:nvPr/>
          </p:nvSpPr>
          <p:spPr>
            <a:xfrm>
              <a:off x="5399063" y="1512013"/>
              <a:ext cx="590450" cy="412000"/>
            </a:xfrm>
            <a:custGeom>
              <a:avLst/>
              <a:gdLst/>
              <a:ahLst/>
              <a:cxnLst/>
              <a:rect l="l" t="t" r="r" b="b"/>
              <a:pathLst>
                <a:path w="23618" h="16480" extrusionOk="0">
                  <a:moveTo>
                    <a:pt x="1" y="1"/>
                  </a:moveTo>
                  <a:lnTo>
                    <a:pt x="1" y="16479"/>
                  </a:lnTo>
                  <a:lnTo>
                    <a:pt x="23618" y="16479"/>
                  </a:lnTo>
                  <a:lnTo>
                    <a:pt x="236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331;p20">
              <a:extLst>
                <a:ext uri="{FF2B5EF4-FFF2-40B4-BE49-F238E27FC236}">
                  <a16:creationId xmlns:a16="http://schemas.microsoft.com/office/drawing/2014/main" id="{8F0AD7D7-F9A1-9012-B491-EB7ACD71147B}"/>
                </a:ext>
              </a:extLst>
            </p:cNvPr>
            <p:cNvSpPr/>
            <p:nvPr/>
          </p:nvSpPr>
          <p:spPr>
            <a:xfrm>
              <a:off x="5131388" y="1130913"/>
              <a:ext cx="221850" cy="109275"/>
            </a:xfrm>
            <a:custGeom>
              <a:avLst/>
              <a:gdLst/>
              <a:ahLst/>
              <a:cxnLst/>
              <a:rect l="l" t="t" r="r" b="b"/>
              <a:pathLst>
                <a:path w="8874" h="4371" extrusionOk="0">
                  <a:moveTo>
                    <a:pt x="4437" y="0"/>
                  </a:moveTo>
                  <a:cubicBezTo>
                    <a:pt x="4237" y="401"/>
                    <a:pt x="3870" y="834"/>
                    <a:pt x="3102" y="1101"/>
                  </a:cubicBezTo>
                  <a:cubicBezTo>
                    <a:pt x="3102" y="1101"/>
                    <a:pt x="0" y="1935"/>
                    <a:pt x="1601" y="4370"/>
                  </a:cubicBezTo>
                  <a:lnTo>
                    <a:pt x="7305" y="4370"/>
                  </a:lnTo>
                  <a:cubicBezTo>
                    <a:pt x="8873" y="1935"/>
                    <a:pt x="5771" y="1101"/>
                    <a:pt x="5771" y="1101"/>
                  </a:cubicBezTo>
                  <a:cubicBezTo>
                    <a:pt x="5037" y="834"/>
                    <a:pt x="4637" y="367"/>
                    <a:pt x="44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332;p20">
              <a:extLst>
                <a:ext uri="{FF2B5EF4-FFF2-40B4-BE49-F238E27FC236}">
                  <a16:creationId xmlns:a16="http://schemas.microsoft.com/office/drawing/2014/main" id="{7619C213-8FFF-FCD6-8E29-575060B2D2DC}"/>
                </a:ext>
              </a:extLst>
            </p:cNvPr>
            <p:cNvSpPr/>
            <p:nvPr/>
          </p:nvSpPr>
          <p:spPr>
            <a:xfrm>
              <a:off x="5157238" y="1240163"/>
              <a:ext cx="170150" cy="15850"/>
            </a:xfrm>
            <a:custGeom>
              <a:avLst/>
              <a:gdLst/>
              <a:ahLst/>
              <a:cxnLst/>
              <a:rect l="l" t="t" r="r" b="b"/>
              <a:pathLst>
                <a:path w="6806" h="634" extrusionOk="0">
                  <a:moveTo>
                    <a:pt x="334" y="0"/>
                  </a:moveTo>
                  <a:cubicBezTo>
                    <a:pt x="134" y="0"/>
                    <a:pt x="0" y="167"/>
                    <a:pt x="0" y="334"/>
                  </a:cubicBezTo>
                  <a:cubicBezTo>
                    <a:pt x="0" y="500"/>
                    <a:pt x="134" y="634"/>
                    <a:pt x="334" y="634"/>
                  </a:cubicBezTo>
                  <a:lnTo>
                    <a:pt x="6505" y="634"/>
                  </a:lnTo>
                  <a:cubicBezTo>
                    <a:pt x="6672" y="634"/>
                    <a:pt x="6805" y="500"/>
                    <a:pt x="6805" y="334"/>
                  </a:cubicBezTo>
                  <a:cubicBezTo>
                    <a:pt x="6805" y="167"/>
                    <a:pt x="6672" y="0"/>
                    <a:pt x="65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333;p20">
              <a:extLst>
                <a:ext uri="{FF2B5EF4-FFF2-40B4-BE49-F238E27FC236}">
                  <a16:creationId xmlns:a16="http://schemas.microsoft.com/office/drawing/2014/main" id="{CB294997-0E05-53FD-9438-D3DC1517F5B1}"/>
                </a:ext>
              </a:extLst>
            </p:cNvPr>
            <p:cNvSpPr/>
            <p:nvPr/>
          </p:nvSpPr>
          <p:spPr>
            <a:xfrm>
              <a:off x="5171413" y="1255988"/>
              <a:ext cx="142625" cy="668025"/>
            </a:xfrm>
            <a:custGeom>
              <a:avLst/>
              <a:gdLst/>
              <a:ahLst/>
              <a:cxnLst/>
              <a:rect l="l" t="t" r="r" b="b"/>
              <a:pathLst>
                <a:path w="5705" h="26721" extrusionOk="0">
                  <a:moveTo>
                    <a:pt x="0" y="1"/>
                  </a:moveTo>
                  <a:lnTo>
                    <a:pt x="0" y="26720"/>
                  </a:lnTo>
                  <a:lnTo>
                    <a:pt x="5704" y="26720"/>
                  </a:lnTo>
                  <a:lnTo>
                    <a:pt x="57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334;p20">
              <a:extLst>
                <a:ext uri="{FF2B5EF4-FFF2-40B4-BE49-F238E27FC236}">
                  <a16:creationId xmlns:a16="http://schemas.microsoft.com/office/drawing/2014/main" id="{39C8B0F8-36D7-6B19-E441-0316938540AE}"/>
                </a:ext>
              </a:extLst>
            </p:cNvPr>
            <p:cNvSpPr/>
            <p:nvPr/>
          </p:nvSpPr>
          <p:spPr>
            <a:xfrm>
              <a:off x="5157238" y="1399438"/>
              <a:ext cx="170150" cy="16700"/>
            </a:xfrm>
            <a:custGeom>
              <a:avLst/>
              <a:gdLst/>
              <a:ahLst/>
              <a:cxnLst/>
              <a:rect l="l" t="t" r="r" b="b"/>
              <a:pathLst>
                <a:path w="6806" h="668" extrusionOk="0">
                  <a:moveTo>
                    <a:pt x="334" y="0"/>
                  </a:moveTo>
                  <a:cubicBezTo>
                    <a:pt x="134" y="0"/>
                    <a:pt x="0" y="167"/>
                    <a:pt x="0" y="334"/>
                  </a:cubicBezTo>
                  <a:cubicBezTo>
                    <a:pt x="0" y="501"/>
                    <a:pt x="134" y="668"/>
                    <a:pt x="334" y="668"/>
                  </a:cubicBezTo>
                  <a:lnTo>
                    <a:pt x="6505" y="668"/>
                  </a:lnTo>
                  <a:cubicBezTo>
                    <a:pt x="6672" y="668"/>
                    <a:pt x="6805" y="501"/>
                    <a:pt x="6805" y="334"/>
                  </a:cubicBezTo>
                  <a:cubicBezTo>
                    <a:pt x="6805" y="167"/>
                    <a:pt x="6672" y="34"/>
                    <a:pt x="65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335;p20">
              <a:extLst>
                <a:ext uri="{FF2B5EF4-FFF2-40B4-BE49-F238E27FC236}">
                  <a16:creationId xmlns:a16="http://schemas.microsoft.com/office/drawing/2014/main" id="{CC85CFFF-1060-06B3-F6D6-73B814FAA36E}"/>
                </a:ext>
              </a:extLst>
            </p:cNvPr>
            <p:cNvSpPr/>
            <p:nvPr/>
          </p:nvSpPr>
          <p:spPr>
            <a:xfrm>
              <a:off x="5157238" y="1559538"/>
              <a:ext cx="170150" cy="15875"/>
            </a:xfrm>
            <a:custGeom>
              <a:avLst/>
              <a:gdLst/>
              <a:ahLst/>
              <a:cxnLst/>
              <a:rect l="l" t="t" r="r" b="b"/>
              <a:pathLst>
                <a:path w="6806" h="635" extrusionOk="0">
                  <a:moveTo>
                    <a:pt x="334" y="1"/>
                  </a:moveTo>
                  <a:cubicBezTo>
                    <a:pt x="134" y="1"/>
                    <a:pt x="0" y="134"/>
                    <a:pt x="0" y="301"/>
                  </a:cubicBezTo>
                  <a:cubicBezTo>
                    <a:pt x="0" y="468"/>
                    <a:pt x="134" y="635"/>
                    <a:pt x="334" y="635"/>
                  </a:cubicBezTo>
                  <a:lnTo>
                    <a:pt x="6505" y="635"/>
                  </a:lnTo>
                  <a:cubicBezTo>
                    <a:pt x="6672" y="635"/>
                    <a:pt x="6805" y="468"/>
                    <a:pt x="6805" y="301"/>
                  </a:cubicBezTo>
                  <a:cubicBezTo>
                    <a:pt x="6805" y="134"/>
                    <a:pt x="6672" y="1"/>
                    <a:pt x="65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336;p20">
              <a:extLst>
                <a:ext uri="{FF2B5EF4-FFF2-40B4-BE49-F238E27FC236}">
                  <a16:creationId xmlns:a16="http://schemas.microsoft.com/office/drawing/2014/main" id="{1438A2B9-D293-3265-F94E-B20CF35577D8}"/>
                </a:ext>
              </a:extLst>
            </p:cNvPr>
            <p:cNvSpPr/>
            <p:nvPr/>
          </p:nvSpPr>
          <p:spPr>
            <a:xfrm>
              <a:off x="5157238" y="1718838"/>
              <a:ext cx="170150" cy="15850"/>
            </a:xfrm>
            <a:custGeom>
              <a:avLst/>
              <a:gdLst/>
              <a:ahLst/>
              <a:cxnLst/>
              <a:rect l="l" t="t" r="r" b="b"/>
              <a:pathLst>
                <a:path w="6806" h="634" extrusionOk="0">
                  <a:moveTo>
                    <a:pt x="334" y="0"/>
                  </a:moveTo>
                  <a:cubicBezTo>
                    <a:pt x="134" y="0"/>
                    <a:pt x="0" y="134"/>
                    <a:pt x="0" y="300"/>
                  </a:cubicBezTo>
                  <a:cubicBezTo>
                    <a:pt x="0" y="501"/>
                    <a:pt x="134" y="634"/>
                    <a:pt x="334" y="634"/>
                  </a:cubicBezTo>
                  <a:lnTo>
                    <a:pt x="6505" y="634"/>
                  </a:lnTo>
                  <a:cubicBezTo>
                    <a:pt x="6672" y="634"/>
                    <a:pt x="6805" y="467"/>
                    <a:pt x="6805" y="300"/>
                  </a:cubicBezTo>
                  <a:cubicBezTo>
                    <a:pt x="6805" y="134"/>
                    <a:pt x="6672" y="0"/>
                    <a:pt x="65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337;p20">
              <a:extLst>
                <a:ext uri="{FF2B5EF4-FFF2-40B4-BE49-F238E27FC236}">
                  <a16:creationId xmlns:a16="http://schemas.microsoft.com/office/drawing/2014/main" id="{7367B4FB-6324-23E1-E2E9-590471A603D0}"/>
                </a:ext>
              </a:extLst>
            </p:cNvPr>
            <p:cNvSpPr/>
            <p:nvPr/>
          </p:nvSpPr>
          <p:spPr>
            <a:xfrm>
              <a:off x="6034538" y="1130913"/>
              <a:ext cx="221850" cy="109275"/>
            </a:xfrm>
            <a:custGeom>
              <a:avLst/>
              <a:gdLst/>
              <a:ahLst/>
              <a:cxnLst/>
              <a:rect l="l" t="t" r="r" b="b"/>
              <a:pathLst>
                <a:path w="8874" h="4371" extrusionOk="0">
                  <a:moveTo>
                    <a:pt x="4437" y="0"/>
                  </a:moveTo>
                  <a:cubicBezTo>
                    <a:pt x="4236" y="367"/>
                    <a:pt x="3836" y="834"/>
                    <a:pt x="3102" y="1101"/>
                  </a:cubicBezTo>
                  <a:cubicBezTo>
                    <a:pt x="3102" y="1101"/>
                    <a:pt x="0" y="1935"/>
                    <a:pt x="1568" y="4370"/>
                  </a:cubicBezTo>
                  <a:lnTo>
                    <a:pt x="7272" y="4370"/>
                  </a:lnTo>
                  <a:cubicBezTo>
                    <a:pt x="8873" y="1935"/>
                    <a:pt x="5771" y="1101"/>
                    <a:pt x="5771" y="1101"/>
                  </a:cubicBezTo>
                  <a:cubicBezTo>
                    <a:pt x="5037" y="834"/>
                    <a:pt x="4637" y="401"/>
                    <a:pt x="44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338;p20">
              <a:extLst>
                <a:ext uri="{FF2B5EF4-FFF2-40B4-BE49-F238E27FC236}">
                  <a16:creationId xmlns:a16="http://schemas.microsoft.com/office/drawing/2014/main" id="{E02FC42B-406E-9875-7858-E5B20E31723C}"/>
                </a:ext>
              </a:extLst>
            </p:cNvPr>
            <p:cNvSpPr/>
            <p:nvPr/>
          </p:nvSpPr>
          <p:spPr>
            <a:xfrm>
              <a:off x="6060388" y="1240163"/>
              <a:ext cx="170125" cy="15850"/>
            </a:xfrm>
            <a:custGeom>
              <a:avLst/>
              <a:gdLst/>
              <a:ahLst/>
              <a:cxnLst/>
              <a:rect l="l" t="t" r="r" b="b"/>
              <a:pathLst>
                <a:path w="6805" h="634" extrusionOk="0">
                  <a:moveTo>
                    <a:pt x="334" y="0"/>
                  </a:moveTo>
                  <a:cubicBezTo>
                    <a:pt x="134" y="0"/>
                    <a:pt x="0" y="167"/>
                    <a:pt x="0" y="334"/>
                  </a:cubicBezTo>
                  <a:cubicBezTo>
                    <a:pt x="0" y="500"/>
                    <a:pt x="134" y="634"/>
                    <a:pt x="334" y="634"/>
                  </a:cubicBezTo>
                  <a:lnTo>
                    <a:pt x="6505" y="634"/>
                  </a:lnTo>
                  <a:cubicBezTo>
                    <a:pt x="6672" y="634"/>
                    <a:pt x="6805" y="500"/>
                    <a:pt x="6805" y="334"/>
                  </a:cubicBezTo>
                  <a:cubicBezTo>
                    <a:pt x="6805" y="167"/>
                    <a:pt x="6672" y="0"/>
                    <a:pt x="65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339;p20">
              <a:extLst>
                <a:ext uri="{FF2B5EF4-FFF2-40B4-BE49-F238E27FC236}">
                  <a16:creationId xmlns:a16="http://schemas.microsoft.com/office/drawing/2014/main" id="{F08F1DF1-B717-99DF-05DF-B03B71611EE5}"/>
                </a:ext>
              </a:extLst>
            </p:cNvPr>
            <p:cNvSpPr/>
            <p:nvPr/>
          </p:nvSpPr>
          <p:spPr>
            <a:xfrm>
              <a:off x="6074563" y="1255988"/>
              <a:ext cx="141775" cy="668025"/>
            </a:xfrm>
            <a:custGeom>
              <a:avLst/>
              <a:gdLst/>
              <a:ahLst/>
              <a:cxnLst/>
              <a:rect l="l" t="t" r="r" b="b"/>
              <a:pathLst>
                <a:path w="5671" h="26721" extrusionOk="0">
                  <a:moveTo>
                    <a:pt x="0" y="1"/>
                  </a:moveTo>
                  <a:lnTo>
                    <a:pt x="0" y="26720"/>
                  </a:lnTo>
                  <a:lnTo>
                    <a:pt x="5671" y="26720"/>
                  </a:lnTo>
                  <a:lnTo>
                    <a:pt x="567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340;p20">
              <a:extLst>
                <a:ext uri="{FF2B5EF4-FFF2-40B4-BE49-F238E27FC236}">
                  <a16:creationId xmlns:a16="http://schemas.microsoft.com/office/drawing/2014/main" id="{B6472008-BEDD-114C-F3A5-6ECD9EA6C1CF}"/>
                </a:ext>
              </a:extLst>
            </p:cNvPr>
            <p:cNvSpPr/>
            <p:nvPr/>
          </p:nvSpPr>
          <p:spPr>
            <a:xfrm>
              <a:off x="6060388" y="1399438"/>
              <a:ext cx="170125" cy="16700"/>
            </a:xfrm>
            <a:custGeom>
              <a:avLst/>
              <a:gdLst/>
              <a:ahLst/>
              <a:cxnLst/>
              <a:rect l="l" t="t" r="r" b="b"/>
              <a:pathLst>
                <a:path w="6805" h="668" extrusionOk="0">
                  <a:moveTo>
                    <a:pt x="334" y="0"/>
                  </a:moveTo>
                  <a:cubicBezTo>
                    <a:pt x="134" y="34"/>
                    <a:pt x="0" y="167"/>
                    <a:pt x="0" y="334"/>
                  </a:cubicBezTo>
                  <a:cubicBezTo>
                    <a:pt x="0" y="501"/>
                    <a:pt x="134" y="668"/>
                    <a:pt x="334" y="668"/>
                  </a:cubicBezTo>
                  <a:lnTo>
                    <a:pt x="6505" y="668"/>
                  </a:lnTo>
                  <a:cubicBezTo>
                    <a:pt x="6672" y="668"/>
                    <a:pt x="6805" y="501"/>
                    <a:pt x="6805" y="334"/>
                  </a:cubicBezTo>
                  <a:cubicBezTo>
                    <a:pt x="6805" y="167"/>
                    <a:pt x="6672" y="0"/>
                    <a:pt x="65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341;p20">
              <a:extLst>
                <a:ext uri="{FF2B5EF4-FFF2-40B4-BE49-F238E27FC236}">
                  <a16:creationId xmlns:a16="http://schemas.microsoft.com/office/drawing/2014/main" id="{66A7EA37-5CB7-CE7D-F29D-0D023C0AD5B0}"/>
                </a:ext>
              </a:extLst>
            </p:cNvPr>
            <p:cNvSpPr/>
            <p:nvPr/>
          </p:nvSpPr>
          <p:spPr>
            <a:xfrm>
              <a:off x="6060388" y="1559538"/>
              <a:ext cx="170125" cy="15875"/>
            </a:xfrm>
            <a:custGeom>
              <a:avLst/>
              <a:gdLst/>
              <a:ahLst/>
              <a:cxnLst/>
              <a:rect l="l" t="t" r="r" b="b"/>
              <a:pathLst>
                <a:path w="6805" h="635" extrusionOk="0">
                  <a:moveTo>
                    <a:pt x="334" y="1"/>
                  </a:moveTo>
                  <a:cubicBezTo>
                    <a:pt x="134" y="1"/>
                    <a:pt x="0" y="134"/>
                    <a:pt x="0" y="301"/>
                  </a:cubicBezTo>
                  <a:cubicBezTo>
                    <a:pt x="0" y="468"/>
                    <a:pt x="134" y="635"/>
                    <a:pt x="334" y="635"/>
                  </a:cubicBezTo>
                  <a:lnTo>
                    <a:pt x="6505" y="635"/>
                  </a:lnTo>
                  <a:cubicBezTo>
                    <a:pt x="6672" y="635"/>
                    <a:pt x="6805" y="468"/>
                    <a:pt x="6805" y="301"/>
                  </a:cubicBezTo>
                  <a:cubicBezTo>
                    <a:pt x="6805" y="134"/>
                    <a:pt x="6672" y="1"/>
                    <a:pt x="65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342;p20">
              <a:extLst>
                <a:ext uri="{FF2B5EF4-FFF2-40B4-BE49-F238E27FC236}">
                  <a16:creationId xmlns:a16="http://schemas.microsoft.com/office/drawing/2014/main" id="{152DDA5F-4EBC-504C-EC48-0D83D5F117C5}"/>
                </a:ext>
              </a:extLst>
            </p:cNvPr>
            <p:cNvSpPr/>
            <p:nvPr/>
          </p:nvSpPr>
          <p:spPr>
            <a:xfrm>
              <a:off x="6060388" y="1718838"/>
              <a:ext cx="170125" cy="15850"/>
            </a:xfrm>
            <a:custGeom>
              <a:avLst/>
              <a:gdLst/>
              <a:ahLst/>
              <a:cxnLst/>
              <a:rect l="l" t="t" r="r" b="b"/>
              <a:pathLst>
                <a:path w="6805" h="634" extrusionOk="0">
                  <a:moveTo>
                    <a:pt x="334" y="0"/>
                  </a:moveTo>
                  <a:cubicBezTo>
                    <a:pt x="134" y="0"/>
                    <a:pt x="0" y="134"/>
                    <a:pt x="0" y="300"/>
                  </a:cubicBezTo>
                  <a:cubicBezTo>
                    <a:pt x="0" y="467"/>
                    <a:pt x="134" y="634"/>
                    <a:pt x="334" y="634"/>
                  </a:cubicBezTo>
                  <a:lnTo>
                    <a:pt x="6505" y="634"/>
                  </a:lnTo>
                  <a:cubicBezTo>
                    <a:pt x="6672" y="634"/>
                    <a:pt x="6805" y="501"/>
                    <a:pt x="6805" y="300"/>
                  </a:cubicBezTo>
                  <a:cubicBezTo>
                    <a:pt x="6805" y="134"/>
                    <a:pt x="6672" y="0"/>
                    <a:pt x="65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343;p20">
              <a:extLst>
                <a:ext uri="{FF2B5EF4-FFF2-40B4-BE49-F238E27FC236}">
                  <a16:creationId xmlns:a16="http://schemas.microsoft.com/office/drawing/2014/main" id="{7C67E499-6A26-A522-095B-27C0765650F9}"/>
                </a:ext>
              </a:extLst>
            </p:cNvPr>
            <p:cNvSpPr/>
            <p:nvPr/>
          </p:nvSpPr>
          <p:spPr>
            <a:xfrm>
              <a:off x="5131410" y="1923980"/>
              <a:ext cx="1124980" cy="70068"/>
            </a:xfrm>
            <a:custGeom>
              <a:avLst/>
              <a:gdLst/>
              <a:ahLst/>
              <a:cxnLst/>
              <a:rect l="l" t="t" r="r" b="b"/>
              <a:pathLst>
                <a:path w="62145" h="2803" extrusionOk="0">
                  <a:moveTo>
                    <a:pt x="1401" y="0"/>
                  </a:moveTo>
                  <a:cubicBezTo>
                    <a:pt x="634" y="0"/>
                    <a:pt x="0" y="634"/>
                    <a:pt x="0" y="1401"/>
                  </a:cubicBezTo>
                  <a:cubicBezTo>
                    <a:pt x="0" y="2168"/>
                    <a:pt x="634" y="2802"/>
                    <a:pt x="1401" y="2802"/>
                  </a:cubicBezTo>
                  <a:lnTo>
                    <a:pt x="60744" y="2802"/>
                  </a:lnTo>
                  <a:cubicBezTo>
                    <a:pt x="61511" y="2802"/>
                    <a:pt x="62145" y="2168"/>
                    <a:pt x="62145" y="1401"/>
                  </a:cubicBezTo>
                  <a:cubicBezTo>
                    <a:pt x="62145" y="634"/>
                    <a:pt x="61511" y="0"/>
                    <a:pt x="607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344;p20">
              <a:extLst>
                <a:ext uri="{FF2B5EF4-FFF2-40B4-BE49-F238E27FC236}">
                  <a16:creationId xmlns:a16="http://schemas.microsoft.com/office/drawing/2014/main" id="{221CA05B-1740-5CD4-7893-AE96549B1957}"/>
                </a:ext>
              </a:extLst>
            </p:cNvPr>
            <p:cNvSpPr/>
            <p:nvPr/>
          </p:nvSpPr>
          <p:spPr>
            <a:xfrm>
              <a:off x="5597538" y="888238"/>
              <a:ext cx="193500" cy="197675"/>
            </a:xfrm>
            <a:custGeom>
              <a:avLst/>
              <a:gdLst/>
              <a:ahLst/>
              <a:cxnLst/>
              <a:rect l="l" t="t" r="r" b="b"/>
              <a:pathLst>
                <a:path w="7740" h="7907" extrusionOk="0">
                  <a:moveTo>
                    <a:pt x="3937" y="0"/>
                  </a:moveTo>
                  <a:cubicBezTo>
                    <a:pt x="1769" y="0"/>
                    <a:pt x="1" y="1768"/>
                    <a:pt x="1" y="3937"/>
                  </a:cubicBezTo>
                  <a:cubicBezTo>
                    <a:pt x="1" y="6138"/>
                    <a:pt x="1769" y="7906"/>
                    <a:pt x="3937" y="7906"/>
                  </a:cubicBezTo>
                  <a:cubicBezTo>
                    <a:pt x="5738" y="7906"/>
                    <a:pt x="7239" y="6705"/>
                    <a:pt x="7740" y="5037"/>
                  </a:cubicBezTo>
                  <a:lnTo>
                    <a:pt x="7740" y="5037"/>
                  </a:lnTo>
                  <a:cubicBezTo>
                    <a:pt x="7173" y="5871"/>
                    <a:pt x="6239" y="6372"/>
                    <a:pt x="5205" y="6372"/>
                  </a:cubicBezTo>
                  <a:cubicBezTo>
                    <a:pt x="3503" y="6372"/>
                    <a:pt x="2169" y="5037"/>
                    <a:pt x="2169" y="3336"/>
                  </a:cubicBezTo>
                  <a:cubicBezTo>
                    <a:pt x="2169" y="1635"/>
                    <a:pt x="3503" y="301"/>
                    <a:pt x="5205" y="301"/>
                  </a:cubicBezTo>
                  <a:lnTo>
                    <a:pt x="5438" y="301"/>
                  </a:lnTo>
                  <a:cubicBezTo>
                    <a:pt x="4971" y="100"/>
                    <a:pt x="4471" y="0"/>
                    <a:pt x="39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345;p20">
              <a:extLst>
                <a:ext uri="{FF2B5EF4-FFF2-40B4-BE49-F238E27FC236}">
                  <a16:creationId xmlns:a16="http://schemas.microsoft.com/office/drawing/2014/main" id="{FC7E0CB6-3AC8-9C27-857B-92F62F48B1B9}"/>
                </a:ext>
              </a:extLst>
            </p:cNvPr>
            <p:cNvSpPr/>
            <p:nvPr/>
          </p:nvSpPr>
          <p:spPr>
            <a:xfrm>
              <a:off x="5588553" y="1592913"/>
              <a:ext cx="63400" cy="331100"/>
            </a:xfrm>
            <a:custGeom>
              <a:avLst/>
              <a:gdLst/>
              <a:ahLst/>
              <a:cxnLst/>
              <a:rect l="l" t="t" r="r" b="b"/>
              <a:pathLst>
                <a:path w="2536" h="13244" extrusionOk="0">
                  <a:moveTo>
                    <a:pt x="1268" y="0"/>
                  </a:moveTo>
                  <a:cubicBezTo>
                    <a:pt x="568" y="0"/>
                    <a:pt x="1" y="567"/>
                    <a:pt x="1" y="1301"/>
                  </a:cubicBezTo>
                  <a:lnTo>
                    <a:pt x="1" y="13243"/>
                  </a:lnTo>
                  <a:lnTo>
                    <a:pt x="2536" y="13243"/>
                  </a:lnTo>
                  <a:lnTo>
                    <a:pt x="2536" y="1301"/>
                  </a:lnTo>
                  <a:cubicBezTo>
                    <a:pt x="2536" y="567"/>
                    <a:pt x="1969" y="0"/>
                    <a:pt x="12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346;p20">
              <a:extLst>
                <a:ext uri="{FF2B5EF4-FFF2-40B4-BE49-F238E27FC236}">
                  <a16:creationId xmlns:a16="http://schemas.microsoft.com/office/drawing/2014/main" id="{BD70BFC3-7B5E-E28F-E3B3-5AF6F087EE5A}"/>
                </a:ext>
              </a:extLst>
            </p:cNvPr>
            <p:cNvSpPr/>
            <p:nvPr/>
          </p:nvSpPr>
          <p:spPr>
            <a:xfrm>
              <a:off x="5735797" y="1592913"/>
              <a:ext cx="64225" cy="331100"/>
            </a:xfrm>
            <a:custGeom>
              <a:avLst/>
              <a:gdLst/>
              <a:ahLst/>
              <a:cxnLst/>
              <a:rect l="l" t="t" r="r" b="b"/>
              <a:pathLst>
                <a:path w="2569" h="13244" extrusionOk="0">
                  <a:moveTo>
                    <a:pt x="1268" y="0"/>
                  </a:moveTo>
                  <a:cubicBezTo>
                    <a:pt x="567" y="0"/>
                    <a:pt x="0" y="567"/>
                    <a:pt x="0" y="1301"/>
                  </a:cubicBezTo>
                  <a:lnTo>
                    <a:pt x="0" y="13243"/>
                  </a:lnTo>
                  <a:lnTo>
                    <a:pt x="2536" y="13243"/>
                  </a:lnTo>
                  <a:lnTo>
                    <a:pt x="2536" y="1301"/>
                  </a:lnTo>
                  <a:cubicBezTo>
                    <a:pt x="2569" y="567"/>
                    <a:pt x="1968" y="0"/>
                    <a:pt x="12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347;p20">
              <a:extLst>
                <a:ext uri="{FF2B5EF4-FFF2-40B4-BE49-F238E27FC236}">
                  <a16:creationId xmlns:a16="http://schemas.microsoft.com/office/drawing/2014/main" id="{E0AD6091-DE5B-7651-53B4-C9182CBE3A3A}"/>
                </a:ext>
              </a:extLst>
            </p:cNvPr>
            <p:cNvSpPr/>
            <p:nvPr/>
          </p:nvSpPr>
          <p:spPr>
            <a:xfrm>
              <a:off x="6121263" y="1746338"/>
              <a:ext cx="48375" cy="91775"/>
            </a:xfrm>
            <a:custGeom>
              <a:avLst/>
              <a:gdLst/>
              <a:ahLst/>
              <a:cxnLst/>
              <a:rect l="l" t="t" r="r" b="b"/>
              <a:pathLst>
                <a:path w="1935" h="3671" extrusionOk="0">
                  <a:moveTo>
                    <a:pt x="968" y="1"/>
                  </a:moveTo>
                  <a:cubicBezTo>
                    <a:pt x="434" y="1"/>
                    <a:pt x="0" y="435"/>
                    <a:pt x="0" y="968"/>
                  </a:cubicBezTo>
                  <a:lnTo>
                    <a:pt x="0" y="3270"/>
                  </a:lnTo>
                  <a:cubicBezTo>
                    <a:pt x="0" y="3537"/>
                    <a:pt x="484" y="3670"/>
                    <a:pt x="968" y="3670"/>
                  </a:cubicBezTo>
                  <a:cubicBezTo>
                    <a:pt x="1451" y="3670"/>
                    <a:pt x="1935" y="3537"/>
                    <a:pt x="1935" y="3270"/>
                  </a:cubicBezTo>
                  <a:lnTo>
                    <a:pt x="1935" y="968"/>
                  </a:lnTo>
                  <a:cubicBezTo>
                    <a:pt x="1935" y="435"/>
                    <a:pt x="1501" y="1"/>
                    <a:pt x="9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348;p20">
              <a:extLst>
                <a:ext uri="{FF2B5EF4-FFF2-40B4-BE49-F238E27FC236}">
                  <a16:creationId xmlns:a16="http://schemas.microsoft.com/office/drawing/2014/main" id="{E1BA3DC9-3565-3F70-565C-6FDB9FD9D219}"/>
                </a:ext>
              </a:extLst>
            </p:cNvPr>
            <p:cNvSpPr/>
            <p:nvPr/>
          </p:nvSpPr>
          <p:spPr>
            <a:xfrm>
              <a:off x="6121263" y="1587063"/>
              <a:ext cx="48375" cy="91775"/>
            </a:xfrm>
            <a:custGeom>
              <a:avLst/>
              <a:gdLst/>
              <a:ahLst/>
              <a:cxnLst/>
              <a:rect l="l" t="t" r="r" b="b"/>
              <a:pathLst>
                <a:path w="1935" h="3671" extrusionOk="0">
                  <a:moveTo>
                    <a:pt x="968" y="1"/>
                  </a:moveTo>
                  <a:cubicBezTo>
                    <a:pt x="434" y="1"/>
                    <a:pt x="0" y="434"/>
                    <a:pt x="0" y="968"/>
                  </a:cubicBezTo>
                  <a:lnTo>
                    <a:pt x="0" y="3270"/>
                  </a:lnTo>
                  <a:cubicBezTo>
                    <a:pt x="0" y="3537"/>
                    <a:pt x="484" y="3670"/>
                    <a:pt x="968" y="3670"/>
                  </a:cubicBezTo>
                  <a:cubicBezTo>
                    <a:pt x="1451" y="3670"/>
                    <a:pt x="1935" y="3537"/>
                    <a:pt x="1935" y="3270"/>
                  </a:cubicBezTo>
                  <a:lnTo>
                    <a:pt x="1935" y="968"/>
                  </a:lnTo>
                  <a:cubicBezTo>
                    <a:pt x="1935" y="434"/>
                    <a:pt x="1501" y="1"/>
                    <a:pt x="9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349;p20">
              <a:extLst>
                <a:ext uri="{FF2B5EF4-FFF2-40B4-BE49-F238E27FC236}">
                  <a16:creationId xmlns:a16="http://schemas.microsoft.com/office/drawing/2014/main" id="{C6C1FB39-78B0-7B49-0F46-5A8D66483034}"/>
                </a:ext>
              </a:extLst>
            </p:cNvPr>
            <p:cNvSpPr/>
            <p:nvPr/>
          </p:nvSpPr>
          <p:spPr>
            <a:xfrm>
              <a:off x="6121263" y="1427788"/>
              <a:ext cx="48375" cy="91750"/>
            </a:xfrm>
            <a:custGeom>
              <a:avLst/>
              <a:gdLst/>
              <a:ahLst/>
              <a:cxnLst/>
              <a:rect l="l" t="t" r="r" b="b"/>
              <a:pathLst>
                <a:path w="1935" h="3670" extrusionOk="0">
                  <a:moveTo>
                    <a:pt x="968" y="1"/>
                  </a:moveTo>
                  <a:cubicBezTo>
                    <a:pt x="434" y="1"/>
                    <a:pt x="0" y="434"/>
                    <a:pt x="0" y="968"/>
                  </a:cubicBezTo>
                  <a:lnTo>
                    <a:pt x="0" y="3270"/>
                  </a:lnTo>
                  <a:cubicBezTo>
                    <a:pt x="0" y="3536"/>
                    <a:pt x="484" y="3670"/>
                    <a:pt x="968" y="3670"/>
                  </a:cubicBezTo>
                  <a:cubicBezTo>
                    <a:pt x="1451" y="3670"/>
                    <a:pt x="1935" y="3536"/>
                    <a:pt x="1935" y="3270"/>
                  </a:cubicBezTo>
                  <a:lnTo>
                    <a:pt x="1935" y="968"/>
                  </a:lnTo>
                  <a:cubicBezTo>
                    <a:pt x="1935" y="434"/>
                    <a:pt x="1501" y="1"/>
                    <a:pt x="9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350;p20">
              <a:extLst>
                <a:ext uri="{FF2B5EF4-FFF2-40B4-BE49-F238E27FC236}">
                  <a16:creationId xmlns:a16="http://schemas.microsoft.com/office/drawing/2014/main" id="{192A01E5-28BC-4486-914B-2DA7CC64E871}"/>
                </a:ext>
              </a:extLst>
            </p:cNvPr>
            <p:cNvSpPr/>
            <p:nvPr/>
          </p:nvSpPr>
          <p:spPr>
            <a:xfrm>
              <a:off x="6121263" y="1268513"/>
              <a:ext cx="48375" cy="91750"/>
            </a:xfrm>
            <a:custGeom>
              <a:avLst/>
              <a:gdLst/>
              <a:ahLst/>
              <a:cxnLst/>
              <a:rect l="l" t="t" r="r" b="b"/>
              <a:pathLst>
                <a:path w="1935" h="3670" extrusionOk="0">
                  <a:moveTo>
                    <a:pt x="968" y="0"/>
                  </a:moveTo>
                  <a:cubicBezTo>
                    <a:pt x="434" y="0"/>
                    <a:pt x="0" y="434"/>
                    <a:pt x="0" y="968"/>
                  </a:cubicBezTo>
                  <a:lnTo>
                    <a:pt x="0" y="3269"/>
                  </a:lnTo>
                  <a:cubicBezTo>
                    <a:pt x="0" y="3536"/>
                    <a:pt x="484" y="3670"/>
                    <a:pt x="968" y="3670"/>
                  </a:cubicBezTo>
                  <a:cubicBezTo>
                    <a:pt x="1451" y="3670"/>
                    <a:pt x="1935" y="3536"/>
                    <a:pt x="1935" y="3269"/>
                  </a:cubicBezTo>
                  <a:lnTo>
                    <a:pt x="1935" y="968"/>
                  </a:lnTo>
                  <a:cubicBezTo>
                    <a:pt x="1935" y="434"/>
                    <a:pt x="1501" y="0"/>
                    <a:pt x="9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351;p20">
              <a:extLst>
                <a:ext uri="{FF2B5EF4-FFF2-40B4-BE49-F238E27FC236}">
                  <a16:creationId xmlns:a16="http://schemas.microsoft.com/office/drawing/2014/main" id="{9718B100-40A4-0E13-BEB4-E8905469CC1F}"/>
                </a:ext>
              </a:extLst>
            </p:cNvPr>
            <p:cNvSpPr/>
            <p:nvPr/>
          </p:nvSpPr>
          <p:spPr>
            <a:xfrm>
              <a:off x="5218113" y="1746338"/>
              <a:ext cx="48400" cy="91775"/>
            </a:xfrm>
            <a:custGeom>
              <a:avLst/>
              <a:gdLst/>
              <a:ahLst/>
              <a:cxnLst/>
              <a:rect l="l" t="t" r="r" b="b"/>
              <a:pathLst>
                <a:path w="1936" h="3671" extrusionOk="0">
                  <a:moveTo>
                    <a:pt x="968" y="1"/>
                  </a:moveTo>
                  <a:cubicBezTo>
                    <a:pt x="434" y="1"/>
                    <a:pt x="0" y="435"/>
                    <a:pt x="0" y="968"/>
                  </a:cubicBezTo>
                  <a:lnTo>
                    <a:pt x="0" y="3270"/>
                  </a:lnTo>
                  <a:cubicBezTo>
                    <a:pt x="0" y="3537"/>
                    <a:pt x="484" y="3670"/>
                    <a:pt x="968" y="3670"/>
                  </a:cubicBezTo>
                  <a:cubicBezTo>
                    <a:pt x="1451" y="3670"/>
                    <a:pt x="1935" y="3537"/>
                    <a:pt x="1935" y="3270"/>
                  </a:cubicBezTo>
                  <a:lnTo>
                    <a:pt x="1935" y="968"/>
                  </a:lnTo>
                  <a:cubicBezTo>
                    <a:pt x="1935" y="435"/>
                    <a:pt x="1501" y="1"/>
                    <a:pt x="9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352;p20">
              <a:extLst>
                <a:ext uri="{FF2B5EF4-FFF2-40B4-BE49-F238E27FC236}">
                  <a16:creationId xmlns:a16="http://schemas.microsoft.com/office/drawing/2014/main" id="{E6A542FA-75D3-ED46-A92D-2A16DCD2C317}"/>
                </a:ext>
              </a:extLst>
            </p:cNvPr>
            <p:cNvSpPr/>
            <p:nvPr/>
          </p:nvSpPr>
          <p:spPr>
            <a:xfrm>
              <a:off x="5218113" y="1587063"/>
              <a:ext cx="48400" cy="91775"/>
            </a:xfrm>
            <a:custGeom>
              <a:avLst/>
              <a:gdLst/>
              <a:ahLst/>
              <a:cxnLst/>
              <a:rect l="l" t="t" r="r" b="b"/>
              <a:pathLst>
                <a:path w="1936" h="3671" extrusionOk="0">
                  <a:moveTo>
                    <a:pt x="968" y="1"/>
                  </a:moveTo>
                  <a:cubicBezTo>
                    <a:pt x="434" y="1"/>
                    <a:pt x="0" y="434"/>
                    <a:pt x="0" y="968"/>
                  </a:cubicBezTo>
                  <a:lnTo>
                    <a:pt x="0" y="3270"/>
                  </a:lnTo>
                  <a:cubicBezTo>
                    <a:pt x="0" y="3537"/>
                    <a:pt x="484" y="3670"/>
                    <a:pt x="968" y="3670"/>
                  </a:cubicBezTo>
                  <a:cubicBezTo>
                    <a:pt x="1451" y="3670"/>
                    <a:pt x="1935" y="3537"/>
                    <a:pt x="1935" y="3270"/>
                  </a:cubicBezTo>
                  <a:lnTo>
                    <a:pt x="1935" y="968"/>
                  </a:lnTo>
                  <a:cubicBezTo>
                    <a:pt x="1935" y="434"/>
                    <a:pt x="1501" y="1"/>
                    <a:pt x="9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353;p20">
              <a:extLst>
                <a:ext uri="{FF2B5EF4-FFF2-40B4-BE49-F238E27FC236}">
                  <a16:creationId xmlns:a16="http://schemas.microsoft.com/office/drawing/2014/main" id="{71F5CE8C-9524-D06D-A5BA-5542E4002B85}"/>
                </a:ext>
              </a:extLst>
            </p:cNvPr>
            <p:cNvSpPr/>
            <p:nvPr/>
          </p:nvSpPr>
          <p:spPr>
            <a:xfrm>
              <a:off x="5218113" y="1427788"/>
              <a:ext cx="48400" cy="91750"/>
            </a:xfrm>
            <a:custGeom>
              <a:avLst/>
              <a:gdLst/>
              <a:ahLst/>
              <a:cxnLst/>
              <a:rect l="l" t="t" r="r" b="b"/>
              <a:pathLst>
                <a:path w="1936" h="3670" extrusionOk="0">
                  <a:moveTo>
                    <a:pt x="968" y="1"/>
                  </a:moveTo>
                  <a:cubicBezTo>
                    <a:pt x="434" y="1"/>
                    <a:pt x="0" y="434"/>
                    <a:pt x="0" y="968"/>
                  </a:cubicBezTo>
                  <a:lnTo>
                    <a:pt x="0" y="3270"/>
                  </a:lnTo>
                  <a:cubicBezTo>
                    <a:pt x="0" y="3536"/>
                    <a:pt x="484" y="3670"/>
                    <a:pt x="968" y="3670"/>
                  </a:cubicBezTo>
                  <a:cubicBezTo>
                    <a:pt x="1451" y="3670"/>
                    <a:pt x="1935" y="3536"/>
                    <a:pt x="1935" y="3270"/>
                  </a:cubicBezTo>
                  <a:lnTo>
                    <a:pt x="1935" y="968"/>
                  </a:lnTo>
                  <a:cubicBezTo>
                    <a:pt x="1935" y="434"/>
                    <a:pt x="1501" y="1"/>
                    <a:pt x="9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354;p20">
              <a:extLst>
                <a:ext uri="{FF2B5EF4-FFF2-40B4-BE49-F238E27FC236}">
                  <a16:creationId xmlns:a16="http://schemas.microsoft.com/office/drawing/2014/main" id="{777B12AC-B331-492B-6E87-6C450682BC74}"/>
                </a:ext>
              </a:extLst>
            </p:cNvPr>
            <p:cNvSpPr/>
            <p:nvPr/>
          </p:nvSpPr>
          <p:spPr>
            <a:xfrm>
              <a:off x="5218113" y="1268513"/>
              <a:ext cx="48400" cy="91750"/>
            </a:xfrm>
            <a:custGeom>
              <a:avLst/>
              <a:gdLst/>
              <a:ahLst/>
              <a:cxnLst/>
              <a:rect l="l" t="t" r="r" b="b"/>
              <a:pathLst>
                <a:path w="1936" h="3670" extrusionOk="0">
                  <a:moveTo>
                    <a:pt x="968" y="0"/>
                  </a:moveTo>
                  <a:cubicBezTo>
                    <a:pt x="434" y="0"/>
                    <a:pt x="0" y="434"/>
                    <a:pt x="0" y="968"/>
                  </a:cubicBezTo>
                  <a:lnTo>
                    <a:pt x="0" y="3269"/>
                  </a:lnTo>
                  <a:cubicBezTo>
                    <a:pt x="0" y="3536"/>
                    <a:pt x="484" y="3670"/>
                    <a:pt x="968" y="3670"/>
                  </a:cubicBezTo>
                  <a:cubicBezTo>
                    <a:pt x="1451" y="3670"/>
                    <a:pt x="1935" y="3536"/>
                    <a:pt x="1935" y="3269"/>
                  </a:cubicBezTo>
                  <a:lnTo>
                    <a:pt x="1935" y="968"/>
                  </a:lnTo>
                  <a:cubicBezTo>
                    <a:pt x="1935" y="434"/>
                    <a:pt x="1501" y="0"/>
                    <a:pt x="9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6D83CB57-8E4F-A876-126C-FC30138212B7}"/>
              </a:ext>
            </a:extLst>
          </p:cNvPr>
          <p:cNvSpPr txBox="1"/>
          <p:nvPr/>
        </p:nvSpPr>
        <p:spPr>
          <a:xfrm>
            <a:off x="1077114" y="817996"/>
            <a:ext cx="8458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20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97286EA-4CCB-200E-B100-C6C6E2EF6855}"/>
              </a:ext>
            </a:extLst>
          </p:cNvPr>
          <p:cNvSpPr txBox="1"/>
          <p:nvPr/>
        </p:nvSpPr>
        <p:spPr>
          <a:xfrm>
            <a:off x="5306500" y="1130281"/>
            <a:ext cx="4105421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20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C76F82D-316F-D021-07BB-CDA047D09186}"/>
              </a:ext>
            </a:extLst>
          </p:cNvPr>
          <p:cNvSpPr txBox="1"/>
          <p:nvPr/>
        </p:nvSpPr>
        <p:spPr>
          <a:xfrm>
            <a:off x="2787409" y="1909963"/>
            <a:ext cx="2004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اصلی را وارد نمایید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405949D-C46A-2D3D-56D5-BBE2B4B8BF0B}"/>
              </a:ext>
            </a:extLst>
          </p:cNvPr>
          <p:cNvSpPr txBox="1"/>
          <p:nvPr/>
        </p:nvSpPr>
        <p:spPr>
          <a:xfrm>
            <a:off x="2787409" y="3127315"/>
            <a:ext cx="2004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اصلی را وارد نمایید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0DB4E05-8B59-9723-6295-597F9CB0450E}"/>
              </a:ext>
            </a:extLst>
          </p:cNvPr>
          <p:cNvSpPr txBox="1"/>
          <p:nvPr/>
        </p:nvSpPr>
        <p:spPr>
          <a:xfrm>
            <a:off x="2787409" y="4339057"/>
            <a:ext cx="2004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اصلی را وارد نمایید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67825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9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9" grpId="0" animBg="1"/>
      <p:bldP spid="31" grpId="0" animBg="1"/>
      <p:bldP spid="83" grpId="0"/>
      <p:bldP spid="85" grpId="0"/>
      <p:bldP spid="86" grpId="0"/>
      <p:bldP spid="87" grpId="0"/>
      <p:bldP spid="8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D579DE-0D15-1679-0F5C-2D1F1A612FED}"/>
              </a:ext>
            </a:extLst>
          </p:cNvPr>
          <p:cNvSpPr txBox="1"/>
          <p:nvPr/>
        </p:nvSpPr>
        <p:spPr>
          <a:xfrm>
            <a:off x="2912166" y="765744"/>
            <a:ext cx="7106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عـــنوان سوم</a:t>
            </a:r>
            <a:endParaRPr lang="en-US" sz="48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3C626A-60DE-4FF4-3D5F-3172B21D9525}"/>
              </a:ext>
            </a:extLst>
          </p:cNvPr>
          <p:cNvSpPr txBox="1"/>
          <p:nvPr/>
        </p:nvSpPr>
        <p:spPr>
          <a:xfrm>
            <a:off x="3492565" y="1420750"/>
            <a:ext cx="5945679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20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20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</a:p>
        </p:txBody>
      </p:sp>
    </p:spTree>
    <p:extLst>
      <p:ext uri="{BB962C8B-B14F-4D97-AF65-F5344CB8AC3E}">
        <p14:creationId xmlns:p14="http://schemas.microsoft.com/office/powerpoint/2010/main" val="1318843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Oval 48">
            <a:extLst>
              <a:ext uri="{FF2B5EF4-FFF2-40B4-BE49-F238E27FC236}">
                <a16:creationId xmlns:a16="http://schemas.microsoft.com/office/drawing/2014/main" id="{43B146F6-6584-FA03-AE92-0A1CFB17E8AA}"/>
              </a:ext>
            </a:extLst>
          </p:cNvPr>
          <p:cNvSpPr/>
          <p:nvPr/>
        </p:nvSpPr>
        <p:spPr>
          <a:xfrm>
            <a:off x="5071383" y="1807729"/>
            <a:ext cx="342900" cy="342900"/>
          </a:xfrm>
          <a:prstGeom prst="ellipse">
            <a:avLst/>
          </a:prstGeom>
          <a:solidFill>
            <a:srgbClr val="EBCD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4E7F65-B44E-9AE8-A0D8-FB4C234E51AD}"/>
              </a:ext>
            </a:extLst>
          </p:cNvPr>
          <p:cNvSpPr txBox="1"/>
          <p:nvPr/>
        </p:nvSpPr>
        <p:spPr>
          <a:xfrm>
            <a:off x="10377890" y="14217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اول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12F63E-11B4-9D5C-1D3C-620A1790EAA5}"/>
              </a:ext>
            </a:extLst>
          </p:cNvPr>
          <p:cNvSpPr txBox="1"/>
          <p:nvPr/>
        </p:nvSpPr>
        <p:spPr>
          <a:xfrm>
            <a:off x="10377890" y="23361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دوم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7E6B62-56E0-84C3-497C-4E95CB9DA354}"/>
              </a:ext>
            </a:extLst>
          </p:cNvPr>
          <p:cNvSpPr txBox="1"/>
          <p:nvPr/>
        </p:nvSpPr>
        <p:spPr>
          <a:xfrm>
            <a:off x="10377890" y="32505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سوم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6B05CA-D1E9-2F0E-BE2A-93446DF9C9E9}"/>
              </a:ext>
            </a:extLst>
          </p:cNvPr>
          <p:cNvSpPr txBox="1"/>
          <p:nvPr/>
        </p:nvSpPr>
        <p:spPr>
          <a:xfrm>
            <a:off x="10349315" y="4193504"/>
            <a:ext cx="1185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چهارم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A16B7D-5ADD-8B0B-BAF2-44B5D1087DE0}"/>
              </a:ext>
            </a:extLst>
          </p:cNvPr>
          <p:cNvSpPr txBox="1"/>
          <p:nvPr/>
        </p:nvSpPr>
        <p:spPr>
          <a:xfrm>
            <a:off x="10377890" y="50793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پنجم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D8D6B0-1FE2-E0D0-7497-AC580E05BDF3}"/>
              </a:ext>
            </a:extLst>
          </p:cNvPr>
          <p:cNvSpPr txBox="1"/>
          <p:nvPr/>
        </p:nvSpPr>
        <p:spPr>
          <a:xfrm>
            <a:off x="540746" y="607757"/>
            <a:ext cx="405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pc="-300" dirty="0">
                <a:solidFill>
                  <a:schemeClr val="bg1"/>
                </a:solidFill>
                <a:latin typeface="Onvan" panose="02000503000000000000" pitchFamily="2" charset="-78"/>
                <a:cs typeface="B Yekan" panose="00000400000000000000" pitchFamily="2" charset="-78"/>
              </a:rPr>
              <a:t>12</a:t>
            </a:r>
            <a:endParaRPr lang="en-US" sz="1600" spc="-300" dirty="0">
              <a:solidFill>
                <a:schemeClr val="bg1"/>
              </a:solidFill>
              <a:latin typeface="Onvan" panose="02000503000000000000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E66126-6AD7-46DF-518C-62E446056394}"/>
              </a:ext>
            </a:extLst>
          </p:cNvPr>
          <p:cNvSpPr txBox="1"/>
          <p:nvPr/>
        </p:nvSpPr>
        <p:spPr>
          <a:xfrm>
            <a:off x="1210286" y="249900"/>
            <a:ext cx="80666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هر کس اندوه مؤمنی را بزداید، خداوند در روز قیامت، غم از دلش می زداید</a:t>
            </a:r>
            <a:endParaRPr lang="en-US" sz="12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8C434BB-CE2F-A0BF-876E-92C2DB0594BE}"/>
              </a:ext>
            </a:extLst>
          </p:cNvPr>
          <p:cNvGrpSpPr/>
          <p:nvPr/>
        </p:nvGrpSpPr>
        <p:grpSpPr>
          <a:xfrm>
            <a:off x="7415165" y="268074"/>
            <a:ext cx="240270" cy="240651"/>
            <a:chOff x="484416" y="517330"/>
            <a:chExt cx="567190" cy="568089"/>
          </a:xfrm>
        </p:grpSpPr>
        <p:sp>
          <p:nvSpPr>
            <p:cNvPr id="10" name="Google Shape;71;p6">
              <a:extLst>
                <a:ext uri="{FF2B5EF4-FFF2-40B4-BE49-F238E27FC236}">
                  <a16:creationId xmlns:a16="http://schemas.microsoft.com/office/drawing/2014/main" id="{810D5945-16FE-A804-C87D-4D23B78468C8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8D7149D9-9657-E3DC-FC3A-7BE546CF9D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6082AF0-99FD-BC3C-E97E-03DC1BCCAD3B}"/>
              </a:ext>
            </a:extLst>
          </p:cNvPr>
          <p:cNvGrpSpPr/>
          <p:nvPr/>
        </p:nvGrpSpPr>
        <p:grpSpPr>
          <a:xfrm>
            <a:off x="2915076" y="268074"/>
            <a:ext cx="240270" cy="240651"/>
            <a:chOff x="484416" y="517330"/>
            <a:chExt cx="567190" cy="568089"/>
          </a:xfrm>
        </p:grpSpPr>
        <p:sp>
          <p:nvSpPr>
            <p:cNvPr id="13" name="Google Shape;71;p6">
              <a:extLst>
                <a:ext uri="{FF2B5EF4-FFF2-40B4-BE49-F238E27FC236}">
                  <a16:creationId xmlns:a16="http://schemas.microsoft.com/office/drawing/2014/main" id="{CE4901D4-2CEA-A3EE-5D80-B2C3D7757AF0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AB7E34A1-AC60-7789-C5EC-0E72FD17DB7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sp>
        <p:nvSpPr>
          <p:cNvPr id="15" name="Freeform: Shap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809BE43-B7AE-BC99-525C-4B06213EB589}"/>
              </a:ext>
            </a:extLst>
          </p:cNvPr>
          <p:cNvSpPr/>
          <p:nvPr/>
        </p:nvSpPr>
        <p:spPr>
          <a:xfrm>
            <a:off x="11157269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CD97BA9A-D93A-5DF2-FF20-BDB9CE7F37E0}"/>
              </a:ext>
            </a:extLst>
          </p:cNvPr>
          <p:cNvSpPr/>
          <p:nvPr/>
        </p:nvSpPr>
        <p:spPr>
          <a:xfrm flipH="1">
            <a:off x="9794768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758DE4E-EE3C-15F2-A0B9-C47057F3DD32}"/>
              </a:ext>
            </a:extLst>
          </p:cNvPr>
          <p:cNvSpPr/>
          <p:nvPr/>
        </p:nvSpPr>
        <p:spPr>
          <a:xfrm>
            <a:off x="10474526" y="705743"/>
            <a:ext cx="176768" cy="176768"/>
          </a:xfrm>
          <a:custGeom>
            <a:avLst/>
            <a:gdLst>
              <a:gd name="connsiteX0" fmla="*/ 88385 w 176768"/>
              <a:gd name="connsiteY0" fmla="*/ 48225 h 176768"/>
              <a:gd name="connsiteX1" fmla="*/ 149701 w 176768"/>
              <a:gd name="connsiteY1" fmla="*/ 109486 h 176768"/>
              <a:gd name="connsiteX2" fmla="*/ 149701 w 176768"/>
              <a:gd name="connsiteY2" fmla="*/ 176768 h 176768"/>
              <a:gd name="connsiteX3" fmla="*/ 108713 w 176768"/>
              <a:gd name="connsiteY3" fmla="*/ 176768 h 176768"/>
              <a:gd name="connsiteX4" fmla="*/ 108713 w 176768"/>
              <a:gd name="connsiteY4" fmla="*/ 122578 h 176768"/>
              <a:gd name="connsiteX5" fmla="*/ 68056 w 176768"/>
              <a:gd name="connsiteY5" fmla="*/ 122578 h 176768"/>
              <a:gd name="connsiteX6" fmla="*/ 68056 w 176768"/>
              <a:gd name="connsiteY6" fmla="*/ 176768 h 176768"/>
              <a:gd name="connsiteX7" fmla="*/ 27068 w 176768"/>
              <a:gd name="connsiteY7" fmla="*/ 176768 h 176768"/>
              <a:gd name="connsiteX8" fmla="*/ 27068 w 176768"/>
              <a:gd name="connsiteY8" fmla="*/ 109486 h 176768"/>
              <a:gd name="connsiteX9" fmla="*/ 88439 w 176768"/>
              <a:gd name="connsiteY9" fmla="*/ 0 h 176768"/>
              <a:gd name="connsiteX10" fmla="*/ 90980 w 176768"/>
              <a:gd name="connsiteY10" fmla="*/ 2486 h 176768"/>
              <a:gd name="connsiteX11" fmla="*/ 129648 w 176768"/>
              <a:gd name="connsiteY11" fmla="*/ 41154 h 176768"/>
              <a:gd name="connsiteX12" fmla="*/ 129648 w 176768"/>
              <a:gd name="connsiteY12" fmla="*/ 21599 h 176768"/>
              <a:gd name="connsiteX13" fmla="*/ 149700 w 176768"/>
              <a:gd name="connsiteY13" fmla="*/ 21599 h 176768"/>
              <a:gd name="connsiteX14" fmla="*/ 149700 w 176768"/>
              <a:gd name="connsiteY14" fmla="*/ 61206 h 176768"/>
              <a:gd name="connsiteX15" fmla="*/ 176768 w 176768"/>
              <a:gd name="connsiteY15" fmla="*/ 88273 h 176768"/>
              <a:gd name="connsiteX16" fmla="*/ 162185 w 176768"/>
              <a:gd name="connsiteY16" fmla="*/ 102857 h 176768"/>
              <a:gd name="connsiteX17" fmla="*/ 88439 w 176768"/>
              <a:gd name="connsiteY17" fmla="*/ 29167 h 176768"/>
              <a:gd name="connsiteX18" fmla="*/ 14583 w 176768"/>
              <a:gd name="connsiteY18" fmla="*/ 102967 h 176768"/>
              <a:gd name="connsiteX19" fmla="*/ 0 w 176768"/>
              <a:gd name="connsiteY19" fmla="*/ 88384 h 176768"/>
              <a:gd name="connsiteX20" fmla="*/ 85898 w 176768"/>
              <a:gd name="connsiteY20" fmla="*/ 2486 h 17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76768" h="176768">
                <a:moveTo>
                  <a:pt x="88385" y="48225"/>
                </a:moveTo>
                <a:lnTo>
                  <a:pt x="149701" y="109486"/>
                </a:lnTo>
                <a:lnTo>
                  <a:pt x="149701" y="176768"/>
                </a:lnTo>
                <a:lnTo>
                  <a:pt x="108713" y="176768"/>
                </a:lnTo>
                <a:lnTo>
                  <a:pt x="108713" y="122578"/>
                </a:lnTo>
                <a:lnTo>
                  <a:pt x="68056" y="122578"/>
                </a:lnTo>
                <a:lnTo>
                  <a:pt x="68056" y="176768"/>
                </a:lnTo>
                <a:lnTo>
                  <a:pt x="27068" y="176768"/>
                </a:lnTo>
                <a:lnTo>
                  <a:pt x="27068" y="109486"/>
                </a:lnTo>
                <a:close/>
                <a:moveTo>
                  <a:pt x="88439" y="0"/>
                </a:moveTo>
                <a:lnTo>
                  <a:pt x="90980" y="2486"/>
                </a:lnTo>
                <a:lnTo>
                  <a:pt x="129648" y="41154"/>
                </a:lnTo>
                <a:lnTo>
                  <a:pt x="129648" y="21599"/>
                </a:lnTo>
                <a:lnTo>
                  <a:pt x="149700" y="21599"/>
                </a:lnTo>
                <a:lnTo>
                  <a:pt x="149700" y="61206"/>
                </a:lnTo>
                <a:lnTo>
                  <a:pt x="176768" y="88273"/>
                </a:lnTo>
                <a:lnTo>
                  <a:pt x="162185" y="102857"/>
                </a:lnTo>
                <a:lnTo>
                  <a:pt x="88439" y="29167"/>
                </a:lnTo>
                <a:lnTo>
                  <a:pt x="14583" y="102967"/>
                </a:lnTo>
                <a:lnTo>
                  <a:pt x="0" y="88384"/>
                </a:lnTo>
                <a:lnTo>
                  <a:pt x="85898" y="2486"/>
                </a:ln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cxnSp>
        <p:nvCxnSpPr>
          <p:cNvPr id="18" name="Google Shape;388;p22">
            <a:extLst>
              <a:ext uri="{FF2B5EF4-FFF2-40B4-BE49-F238E27FC236}">
                <a16:creationId xmlns:a16="http://schemas.microsoft.com/office/drawing/2014/main" id="{EB2BDC37-BE5B-222F-0857-8E69B96A1730}"/>
              </a:ext>
            </a:extLst>
          </p:cNvPr>
          <p:cNvCxnSpPr>
            <a:cxnSpLocks/>
          </p:cNvCxnSpPr>
          <p:nvPr/>
        </p:nvCxnSpPr>
        <p:spPr>
          <a:xfrm flipH="1">
            <a:off x="2643615" y="2489441"/>
            <a:ext cx="1542600" cy="354600"/>
          </a:xfrm>
          <a:prstGeom prst="bentConnector2">
            <a:avLst/>
          </a:prstGeom>
          <a:noFill/>
          <a:ln w="28575" cap="flat" cmpd="sng">
            <a:solidFill>
              <a:srgbClr val="EBCD7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" name="Google Shape;389;p22">
            <a:extLst>
              <a:ext uri="{FF2B5EF4-FFF2-40B4-BE49-F238E27FC236}">
                <a16:creationId xmlns:a16="http://schemas.microsoft.com/office/drawing/2014/main" id="{EA0DF1E5-452A-DB7B-6E0F-9762274482EB}"/>
              </a:ext>
            </a:extLst>
          </p:cNvPr>
          <p:cNvCxnSpPr>
            <a:cxnSpLocks/>
          </p:cNvCxnSpPr>
          <p:nvPr/>
        </p:nvCxnSpPr>
        <p:spPr>
          <a:xfrm>
            <a:off x="6210615" y="2489441"/>
            <a:ext cx="1542000" cy="354600"/>
          </a:xfrm>
          <a:prstGeom prst="bentConnector2">
            <a:avLst/>
          </a:prstGeom>
          <a:noFill/>
          <a:ln w="28575" cap="flat" cmpd="sng">
            <a:solidFill>
              <a:srgbClr val="EBCD7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Google Shape;390;p22">
            <a:extLst>
              <a:ext uri="{FF2B5EF4-FFF2-40B4-BE49-F238E27FC236}">
                <a16:creationId xmlns:a16="http://schemas.microsoft.com/office/drawing/2014/main" id="{BAA1113B-85E1-8644-0D06-276B35E20DDB}"/>
              </a:ext>
            </a:extLst>
          </p:cNvPr>
          <p:cNvSpPr/>
          <p:nvPr/>
        </p:nvSpPr>
        <p:spPr>
          <a:xfrm>
            <a:off x="4588553" y="3805116"/>
            <a:ext cx="1219200" cy="1218900"/>
          </a:xfrm>
          <a:prstGeom prst="star8">
            <a:avLst>
              <a:gd name="adj" fmla="val 37500"/>
            </a:avLst>
          </a:pr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dirty="0"/>
          </a:p>
        </p:txBody>
      </p:sp>
      <p:cxnSp>
        <p:nvCxnSpPr>
          <p:cNvPr id="21" name="Google Shape;391;p22">
            <a:extLst>
              <a:ext uri="{FF2B5EF4-FFF2-40B4-BE49-F238E27FC236}">
                <a16:creationId xmlns:a16="http://schemas.microsoft.com/office/drawing/2014/main" id="{032CAB45-0B25-D971-25EF-7BEF2A4384A2}"/>
              </a:ext>
            </a:extLst>
          </p:cNvPr>
          <p:cNvCxnSpPr>
            <a:cxnSpLocks/>
            <a:endCxn id="20" idx="4"/>
          </p:cNvCxnSpPr>
          <p:nvPr/>
        </p:nvCxnSpPr>
        <p:spPr>
          <a:xfrm>
            <a:off x="3947890" y="3051666"/>
            <a:ext cx="640800" cy="1362900"/>
          </a:xfrm>
          <a:prstGeom prst="bentConnector3">
            <a:avLst>
              <a:gd name="adj1" fmla="val 49989"/>
            </a:avLst>
          </a:prstGeom>
          <a:noFill/>
          <a:ln w="28575" cap="flat" cmpd="sng">
            <a:solidFill>
              <a:srgbClr val="EBCD7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Google Shape;392;p22">
            <a:extLst>
              <a:ext uri="{FF2B5EF4-FFF2-40B4-BE49-F238E27FC236}">
                <a16:creationId xmlns:a16="http://schemas.microsoft.com/office/drawing/2014/main" id="{10882771-2030-950D-F7B8-05A0B2BB7165}"/>
              </a:ext>
            </a:extLst>
          </p:cNvPr>
          <p:cNvCxnSpPr>
            <a:cxnSpLocks/>
            <a:stCxn id="20" idx="0"/>
          </p:cNvCxnSpPr>
          <p:nvPr/>
        </p:nvCxnSpPr>
        <p:spPr>
          <a:xfrm rot="10800000" flipH="1">
            <a:off x="5807753" y="3051666"/>
            <a:ext cx="640800" cy="1362900"/>
          </a:xfrm>
          <a:prstGeom prst="bentConnector3">
            <a:avLst>
              <a:gd name="adj1" fmla="val 49991"/>
            </a:avLst>
          </a:prstGeom>
          <a:noFill/>
          <a:ln w="28575" cap="flat" cmpd="sng">
            <a:solidFill>
              <a:srgbClr val="EBCD7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CF53073-B6D1-075C-DD6F-C6F84B4E08BF}"/>
              </a:ext>
            </a:extLst>
          </p:cNvPr>
          <p:cNvSpPr txBox="1"/>
          <p:nvPr/>
        </p:nvSpPr>
        <p:spPr>
          <a:xfrm>
            <a:off x="1077114" y="817996"/>
            <a:ext cx="8458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20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A70F3E3-C191-0504-00F4-F08EBB5B0740}"/>
              </a:ext>
            </a:extLst>
          </p:cNvPr>
          <p:cNvSpPr txBox="1"/>
          <p:nvPr/>
        </p:nvSpPr>
        <p:spPr>
          <a:xfrm>
            <a:off x="4206312" y="2333227"/>
            <a:ext cx="2004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اصلی را وارد نمایید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5A522C6-26FE-36C5-A4AE-2F004A410B8C}"/>
              </a:ext>
            </a:extLst>
          </p:cNvPr>
          <p:cNvSpPr txBox="1"/>
          <p:nvPr/>
        </p:nvSpPr>
        <p:spPr>
          <a:xfrm>
            <a:off x="6750463" y="2913293"/>
            <a:ext cx="2004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زیر عنوان اول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C87B79D-5C15-0E48-987E-67EFB3A1766D}"/>
              </a:ext>
            </a:extLst>
          </p:cNvPr>
          <p:cNvSpPr txBox="1"/>
          <p:nvPr/>
        </p:nvSpPr>
        <p:spPr>
          <a:xfrm>
            <a:off x="1641463" y="2913293"/>
            <a:ext cx="2004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زیر عنوان دوم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grpSp>
        <p:nvGrpSpPr>
          <p:cNvPr id="27" name="Google Shape;1252;p76">
            <a:extLst>
              <a:ext uri="{FF2B5EF4-FFF2-40B4-BE49-F238E27FC236}">
                <a16:creationId xmlns:a16="http://schemas.microsoft.com/office/drawing/2014/main" id="{7398DA5B-4603-C2A0-B40E-D8AAF4EA89B2}"/>
              </a:ext>
            </a:extLst>
          </p:cNvPr>
          <p:cNvGrpSpPr/>
          <p:nvPr/>
        </p:nvGrpSpPr>
        <p:grpSpPr>
          <a:xfrm>
            <a:off x="4989971" y="4111876"/>
            <a:ext cx="418475" cy="601052"/>
            <a:chOff x="4710350" y="1951975"/>
            <a:chExt cx="305700" cy="439075"/>
          </a:xfrm>
          <a:solidFill>
            <a:srgbClr val="EBCD77"/>
          </a:solidFill>
        </p:grpSpPr>
        <p:sp>
          <p:nvSpPr>
            <p:cNvPr id="28" name="Google Shape;1253;p76">
              <a:extLst>
                <a:ext uri="{FF2B5EF4-FFF2-40B4-BE49-F238E27FC236}">
                  <a16:creationId xmlns:a16="http://schemas.microsoft.com/office/drawing/2014/main" id="{09D18017-154E-A847-E28E-14BD07ACD22D}"/>
                </a:ext>
              </a:extLst>
            </p:cNvPr>
            <p:cNvSpPr/>
            <p:nvPr/>
          </p:nvSpPr>
          <p:spPr>
            <a:xfrm>
              <a:off x="4849550" y="2073275"/>
              <a:ext cx="18950" cy="34150"/>
            </a:xfrm>
            <a:custGeom>
              <a:avLst/>
              <a:gdLst/>
              <a:ahLst/>
              <a:cxnLst/>
              <a:rect l="l" t="t" r="r" b="b"/>
              <a:pathLst>
                <a:path w="758" h="1366" extrusionOk="0">
                  <a:moveTo>
                    <a:pt x="470" y="0"/>
                  </a:moveTo>
                  <a:cubicBezTo>
                    <a:pt x="365" y="0"/>
                    <a:pt x="259" y="61"/>
                    <a:pt x="221" y="198"/>
                  </a:cubicBezTo>
                  <a:lnTo>
                    <a:pt x="26" y="1054"/>
                  </a:lnTo>
                  <a:cubicBezTo>
                    <a:pt x="0" y="1184"/>
                    <a:pt x="91" y="1327"/>
                    <a:pt x="221" y="1353"/>
                  </a:cubicBezTo>
                  <a:lnTo>
                    <a:pt x="221" y="1366"/>
                  </a:lnTo>
                  <a:lnTo>
                    <a:pt x="286" y="1366"/>
                  </a:lnTo>
                  <a:cubicBezTo>
                    <a:pt x="403" y="1366"/>
                    <a:pt x="507" y="1275"/>
                    <a:pt x="533" y="1158"/>
                  </a:cubicBezTo>
                  <a:lnTo>
                    <a:pt x="727" y="302"/>
                  </a:lnTo>
                  <a:cubicBezTo>
                    <a:pt x="757" y="114"/>
                    <a:pt x="614" y="0"/>
                    <a:pt x="4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254;p76">
              <a:extLst>
                <a:ext uri="{FF2B5EF4-FFF2-40B4-BE49-F238E27FC236}">
                  <a16:creationId xmlns:a16="http://schemas.microsoft.com/office/drawing/2014/main" id="{487A9666-9497-6624-E9A7-D4D452D6F94F}"/>
                </a:ext>
              </a:extLst>
            </p:cNvPr>
            <p:cNvSpPr/>
            <p:nvPr/>
          </p:nvSpPr>
          <p:spPr>
            <a:xfrm>
              <a:off x="4710350" y="1951975"/>
              <a:ext cx="305700" cy="439075"/>
            </a:xfrm>
            <a:custGeom>
              <a:avLst/>
              <a:gdLst/>
              <a:ahLst/>
              <a:cxnLst/>
              <a:rect l="l" t="t" r="r" b="b"/>
              <a:pathLst>
                <a:path w="12228" h="17563" extrusionOk="0">
                  <a:moveTo>
                    <a:pt x="6542" y="520"/>
                  </a:moveTo>
                  <a:cubicBezTo>
                    <a:pt x="7399" y="520"/>
                    <a:pt x="8190" y="1026"/>
                    <a:pt x="8554" y="1792"/>
                  </a:cubicBezTo>
                  <a:lnTo>
                    <a:pt x="7905" y="1792"/>
                  </a:lnTo>
                  <a:cubicBezTo>
                    <a:pt x="7593" y="1818"/>
                    <a:pt x="7593" y="2285"/>
                    <a:pt x="7905" y="2311"/>
                  </a:cubicBezTo>
                  <a:lnTo>
                    <a:pt x="8736" y="2311"/>
                  </a:lnTo>
                  <a:cubicBezTo>
                    <a:pt x="8774" y="2506"/>
                    <a:pt x="8787" y="2700"/>
                    <a:pt x="8774" y="2895"/>
                  </a:cubicBezTo>
                  <a:lnTo>
                    <a:pt x="3492" y="2895"/>
                  </a:lnTo>
                  <a:cubicBezTo>
                    <a:pt x="3479" y="2700"/>
                    <a:pt x="3492" y="2506"/>
                    <a:pt x="3531" y="2311"/>
                  </a:cubicBezTo>
                  <a:lnTo>
                    <a:pt x="6672" y="2311"/>
                  </a:lnTo>
                  <a:cubicBezTo>
                    <a:pt x="6983" y="2285"/>
                    <a:pt x="6983" y="1818"/>
                    <a:pt x="6672" y="1792"/>
                  </a:cubicBezTo>
                  <a:lnTo>
                    <a:pt x="3712" y="1792"/>
                  </a:lnTo>
                  <a:cubicBezTo>
                    <a:pt x="4076" y="1013"/>
                    <a:pt x="4868" y="520"/>
                    <a:pt x="5737" y="520"/>
                  </a:cubicBezTo>
                  <a:close/>
                  <a:moveTo>
                    <a:pt x="9281" y="4206"/>
                  </a:moveTo>
                  <a:cubicBezTo>
                    <a:pt x="9683" y="4323"/>
                    <a:pt x="9956" y="4686"/>
                    <a:pt x="9956" y="5102"/>
                  </a:cubicBezTo>
                  <a:cubicBezTo>
                    <a:pt x="9956" y="5517"/>
                    <a:pt x="9683" y="5880"/>
                    <a:pt x="9281" y="5997"/>
                  </a:cubicBezTo>
                  <a:lnTo>
                    <a:pt x="9281" y="4206"/>
                  </a:lnTo>
                  <a:close/>
                  <a:moveTo>
                    <a:pt x="2986" y="4206"/>
                  </a:moveTo>
                  <a:lnTo>
                    <a:pt x="2986" y="6010"/>
                  </a:lnTo>
                  <a:cubicBezTo>
                    <a:pt x="2583" y="5893"/>
                    <a:pt x="2298" y="5530"/>
                    <a:pt x="2298" y="5102"/>
                  </a:cubicBezTo>
                  <a:cubicBezTo>
                    <a:pt x="2298" y="4686"/>
                    <a:pt x="2583" y="4323"/>
                    <a:pt x="2986" y="4206"/>
                  </a:cubicBezTo>
                  <a:close/>
                  <a:moveTo>
                    <a:pt x="8774" y="3414"/>
                  </a:moveTo>
                  <a:lnTo>
                    <a:pt x="8774" y="6218"/>
                  </a:lnTo>
                  <a:cubicBezTo>
                    <a:pt x="8774" y="7010"/>
                    <a:pt x="8126" y="7659"/>
                    <a:pt x="7334" y="7659"/>
                  </a:cubicBezTo>
                  <a:lnTo>
                    <a:pt x="4932" y="7659"/>
                  </a:lnTo>
                  <a:cubicBezTo>
                    <a:pt x="4128" y="7633"/>
                    <a:pt x="3492" y="6984"/>
                    <a:pt x="3492" y="6179"/>
                  </a:cubicBezTo>
                  <a:lnTo>
                    <a:pt x="3492" y="3414"/>
                  </a:lnTo>
                  <a:close/>
                  <a:moveTo>
                    <a:pt x="3596" y="7633"/>
                  </a:moveTo>
                  <a:lnTo>
                    <a:pt x="3596" y="7633"/>
                  </a:lnTo>
                  <a:cubicBezTo>
                    <a:pt x="3959" y="7983"/>
                    <a:pt x="4439" y="8178"/>
                    <a:pt x="4932" y="8178"/>
                  </a:cubicBezTo>
                  <a:lnTo>
                    <a:pt x="7334" y="8178"/>
                  </a:lnTo>
                  <a:cubicBezTo>
                    <a:pt x="7827" y="8178"/>
                    <a:pt x="8294" y="7983"/>
                    <a:pt x="8658" y="7646"/>
                  </a:cubicBezTo>
                  <a:lnTo>
                    <a:pt x="8658" y="7646"/>
                  </a:lnTo>
                  <a:cubicBezTo>
                    <a:pt x="8346" y="8619"/>
                    <a:pt x="7438" y="9281"/>
                    <a:pt x="6412" y="9281"/>
                  </a:cubicBezTo>
                  <a:lnTo>
                    <a:pt x="5854" y="9281"/>
                  </a:lnTo>
                  <a:cubicBezTo>
                    <a:pt x="4816" y="9281"/>
                    <a:pt x="3907" y="8619"/>
                    <a:pt x="3596" y="7633"/>
                  </a:cubicBezTo>
                  <a:close/>
                  <a:moveTo>
                    <a:pt x="6841" y="9800"/>
                  </a:moveTo>
                  <a:lnTo>
                    <a:pt x="6841" y="10164"/>
                  </a:lnTo>
                  <a:cubicBezTo>
                    <a:pt x="6841" y="10475"/>
                    <a:pt x="6581" y="10748"/>
                    <a:pt x="6256" y="10748"/>
                  </a:cubicBezTo>
                  <a:lnTo>
                    <a:pt x="5997" y="10748"/>
                  </a:lnTo>
                  <a:cubicBezTo>
                    <a:pt x="5672" y="10748"/>
                    <a:pt x="5413" y="10475"/>
                    <a:pt x="5413" y="10164"/>
                  </a:cubicBezTo>
                  <a:lnTo>
                    <a:pt x="5413" y="9800"/>
                  </a:lnTo>
                  <a:close/>
                  <a:moveTo>
                    <a:pt x="2453" y="10281"/>
                  </a:moveTo>
                  <a:lnTo>
                    <a:pt x="2453" y="17056"/>
                  </a:lnTo>
                  <a:lnTo>
                    <a:pt x="610" y="17056"/>
                  </a:lnTo>
                  <a:cubicBezTo>
                    <a:pt x="571" y="17056"/>
                    <a:pt x="532" y="17030"/>
                    <a:pt x="532" y="16991"/>
                  </a:cubicBezTo>
                  <a:lnTo>
                    <a:pt x="545" y="16978"/>
                  </a:lnTo>
                  <a:lnTo>
                    <a:pt x="545" y="12565"/>
                  </a:lnTo>
                  <a:cubicBezTo>
                    <a:pt x="532" y="11643"/>
                    <a:pt x="1090" y="10826"/>
                    <a:pt x="1947" y="10475"/>
                  </a:cubicBezTo>
                  <a:lnTo>
                    <a:pt x="2453" y="10281"/>
                  </a:lnTo>
                  <a:close/>
                  <a:moveTo>
                    <a:pt x="8009" y="9800"/>
                  </a:moveTo>
                  <a:cubicBezTo>
                    <a:pt x="8450" y="9813"/>
                    <a:pt x="8878" y="9917"/>
                    <a:pt x="9294" y="10073"/>
                  </a:cubicBezTo>
                  <a:lnTo>
                    <a:pt x="9294" y="11020"/>
                  </a:lnTo>
                  <a:cubicBezTo>
                    <a:pt x="9307" y="11176"/>
                    <a:pt x="9430" y="11254"/>
                    <a:pt x="9552" y="11254"/>
                  </a:cubicBezTo>
                  <a:cubicBezTo>
                    <a:pt x="9673" y="11254"/>
                    <a:pt x="9793" y="11176"/>
                    <a:pt x="9800" y="11020"/>
                  </a:cubicBezTo>
                  <a:lnTo>
                    <a:pt x="9800" y="10268"/>
                  </a:lnTo>
                  <a:lnTo>
                    <a:pt x="10306" y="10475"/>
                  </a:lnTo>
                  <a:cubicBezTo>
                    <a:pt x="11163" y="10813"/>
                    <a:pt x="11721" y="11643"/>
                    <a:pt x="11721" y="12565"/>
                  </a:cubicBezTo>
                  <a:lnTo>
                    <a:pt x="11734" y="16978"/>
                  </a:lnTo>
                  <a:cubicBezTo>
                    <a:pt x="11734" y="17017"/>
                    <a:pt x="11695" y="17056"/>
                    <a:pt x="11656" y="17056"/>
                  </a:cubicBezTo>
                  <a:lnTo>
                    <a:pt x="9813" y="17056"/>
                  </a:lnTo>
                  <a:lnTo>
                    <a:pt x="9813" y="12240"/>
                  </a:lnTo>
                  <a:cubicBezTo>
                    <a:pt x="9800" y="12085"/>
                    <a:pt x="9677" y="12007"/>
                    <a:pt x="9553" y="12007"/>
                  </a:cubicBezTo>
                  <a:cubicBezTo>
                    <a:pt x="9430" y="12007"/>
                    <a:pt x="9307" y="12085"/>
                    <a:pt x="9294" y="12240"/>
                  </a:cubicBezTo>
                  <a:lnTo>
                    <a:pt x="9294" y="17056"/>
                  </a:lnTo>
                  <a:lnTo>
                    <a:pt x="2973" y="17056"/>
                  </a:lnTo>
                  <a:lnTo>
                    <a:pt x="2973" y="10073"/>
                  </a:lnTo>
                  <a:cubicBezTo>
                    <a:pt x="3388" y="9917"/>
                    <a:pt x="3816" y="9826"/>
                    <a:pt x="4258" y="9800"/>
                  </a:cubicBezTo>
                  <a:lnTo>
                    <a:pt x="4907" y="9800"/>
                  </a:lnTo>
                  <a:lnTo>
                    <a:pt x="4907" y="10164"/>
                  </a:lnTo>
                  <a:cubicBezTo>
                    <a:pt x="4907" y="10722"/>
                    <a:pt x="5322" y="11189"/>
                    <a:pt x="5880" y="11254"/>
                  </a:cubicBezTo>
                  <a:lnTo>
                    <a:pt x="5880" y="14525"/>
                  </a:lnTo>
                  <a:cubicBezTo>
                    <a:pt x="5861" y="14713"/>
                    <a:pt x="5997" y="14807"/>
                    <a:pt x="6133" y="14807"/>
                  </a:cubicBezTo>
                  <a:cubicBezTo>
                    <a:pt x="6269" y="14807"/>
                    <a:pt x="6406" y="14713"/>
                    <a:pt x="6386" y="14525"/>
                  </a:cubicBezTo>
                  <a:lnTo>
                    <a:pt x="6386" y="11254"/>
                  </a:lnTo>
                  <a:cubicBezTo>
                    <a:pt x="6944" y="11189"/>
                    <a:pt x="7360" y="10722"/>
                    <a:pt x="7360" y="10164"/>
                  </a:cubicBezTo>
                  <a:lnTo>
                    <a:pt x="7360" y="9800"/>
                  </a:lnTo>
                  <a:close/>
                  <a:moveTo>
                    <a:pt x="5711" y="1"/>
                  </a:moveTo>
                  <a:cubicBezTo>
                    <a:pt x="4193" y="14"/>
                    <a:pt x="2973" y="1247"/>
                    <a:pt x="2960" y="2765"/>
                  </a:cubicBezTo>
                  <a:lnTo>
                    <a:pt x="2960" y="3687"/>
                  </a:lnTo>
                  <a:cubicBezTo>
                    <a:pt x="1363" y="3959"/>
                    <a:pt x="1363" y="6244"/>
                    <a:pt x="2960" y="6529"/>
                  </a:cubicBezTo>
                  <a:lnTo>
                    <a:pt x="2960" y="6932"/>
                  </a:lnTo>
                  <a:cubicBezTo>
                    <a:pt x="2960" y="7866"/>
                    <a:pt x="3414" y="8749"/>
                    <a:pt x="4193" y="9281"/>
                  </a:cubicBezTo>
                  <a:cubicBezTo>
                    <a:pt x="3336" y="9294"/>
                    <a:pt x="2518" y="9683"/>
                    <a:pt x="1739" y="9995"/>
                  </a:cubicBezTo>
                  <a:cubicBezTo>
                    <a:pt x="688" y="10410"/>
                    <a:pt x="0" y="11436"/>
                    <a:pt x="0" y="12565"/>
                  </a:cubicBezTo>
                  <a:lnTo>
                    <a:pt x="0" y="16978"/>
                  </a:lnTo>
                  <a:cubicBezTo>
                    <a:pt x="0" y="17303"/>
                    <a:pt x="260" y="17562"/>
                    <a:pt x="584" y="17562"/>
                  </a:cubicBezTo>
                  <a:lnTo>
                    <a:pt x="11630" y="17562"/>
                  </a:lnTo>
                  <a:cubicBezTo>
                    <a:pt x="11955" y="17562"/>
                    <a:pt x="12214" y="17303"/>
                    <a:pt x="12214" y="16978"/>
                  </a:cubicBezTo>
                  <a:lnTo>
                    <a:pt x="12214" y="12565"/>
                  </a:lnTo>
                  <a:cubicBezTo>
                    <a:pt x="12227" y="11436"/>
                    <a:pt x="11552" y="10410"/>
                    <a:pt x="10501" y="9995"/>
                  </a:cubicBezTo>
                  <a:cubicBezTo>
                    <a:pt x="9722" y="9670"/>
                    <a:pt x="8904" y="9294"/>
                    <a:pt x="8048" y="9281"/>
                  </a:cubicBezTo>
                  <a:cubicBezTo>
                    <a:pt x="8826" y="8749"/>
                    <a:pt x="9281" y="7866"/>
                    <a:pt x="9281" y="6932"/>
                  </a:cubicBezTo>
                  <a:lnTo>
                    <a:pt x="9281" y="6529"/>
                  </a:lnTo>
                  <a:cubicBezTo>
                    <a:pt x="10877" y="6244"/>
                    <a:pt x="10877" y="3959"/>
                    <a:pt x="9281" y="3687"/>
                  </a:cubicBezTo>
                  <a:lnTo>
                    <a:pt x="9281" y="2765"/>
                  </a:lnTo>
                  <a:cubicBezTo>
                    <a:pt x="9268" y="1247"/>
                    <a:pt x="8048" y="14"/>
                    <a:pt x="65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255;p76">
              <a:extLst>
                <a:ext uri="{FF2B5EF4-FFF2-40B4-BE49-F238E27FC236}">
                  <a16:creationId xmlns:a16="http://schemas.microsoft.com/office/drawing/2014/main" id="{3F64EDFB-6798-4262-7081-649F65EDC162}"/>
                </a:ext>
              </a:extLst>
            </p:cNvPr>
            <p:cNvSpPr/>
            <p:nvPr/>
          </p:nvSpPr>
          <p:spPr>
            <a:xfrm>
              <a:off x="4883950" y="2249525"/>
              <a:ext cx="15275" cy="13075"/>
            </a:xfrm>
            <a:custGeom>
              <a:avLst/>
              <a:gdLst/>
              <a:ahLst/>
              <a:cxnLst/>
              <a:rect l="l" t="t" r="r" b="b"/>
              <a:pathLst>
                <a:path w="611" h="523" extrusionOk="0">
                  <a:moveTo>
                    <a:pt x="351" y="1"/>
                  </a:moveTo>
                  <a:cubicBezTo>
                    <a:pt x="117" y="1"/>
                    <a:pt x="0" y="274"/>
                    <a:pt x="169" y="442"/>
                  </a:cubicBezTo>
                  <a:cubicBezTo>
                    <a:pt x="220" y="497"/>
                    <a:pt x="285" y="522"/>
                    <a:pt x="349" y="522"/>
                  </a:cubicBezTo>
                  <a:cubicBezTo>
                    <a:pt x="481" y="522"/>
                    <a:pt x="610" y="418"/>
                    <a:pt x="610" y="261"/>
                  </a:cubicBezTo>
                  <a:cubicBezTo>
                    <a:pt x="610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256;p76">
              <a:extLst>
                <a:ext uri="{FF2B5EF4-FFF2-40B4-BE49-F238E27FC236}">
                  <a16:creationId xmlns:a16="http://schemas.microsoft.com/office/drawing/2014/main" id="{702AB8CB-D6AA-40A5-284C-C05D05A8B695}"/>
                </a:ext>
              </a:extLst>
            </p:cNvPr>
            <p:cNvSpPr/>
            <p:nvPr/>
          </p:nvSpPr>
          <p:spPr>
            <a:xfrm>
              <a:off x="4883950" y="2284900"/>
              <a:ext cx="15275" cy="13050"/>
            </a:xfrm>
            <a:custGeom>
              <a:avLst/>
              <a:gdLst/>
              <a:ahLst/>
              <a:cxnLst/>
              <a:rect l="l" t="t" r="r" b="b"/>
              <a:pathLst>
                <a:path w="611" h="522" extrusionOk="0">
                  <a:moveTo>
                    <a:pt x="351" y="1"/>
                  </a:moveTo>
                  <a:cubicBezTo>
                    <a:pt x="117" y="1"/>
                    <a:pt x="0" y="273"/>
                    <a:pt x="169" y="442"/>
                  </a:cubicBezTo>
                  <a:cubicBezTo>
                    <a:pt x="220" y="497"/>
                    <a:pt x="285" y="522"/>
                    <a:pt x="349" y="522"/>
                  </a:cubicBezTo>
                  <a:cubicBezTo>
                    <a:pt x="481" y="522"/>
                    <a:pt x="610" y="418"/>
                    <a:pt x="610" y="260"/>
                  </a:cubicBezTo>
                  <a:cubicBezTo>
                    <a:pt x="610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A6F7D113-A683-6837-A763-993DBFF514E9}"/>
              </a:ext>
            </a:extLst>
          </p:cNvPr>
          <p:cNvSpPr txBox="1"/>
          <p:nvPr/>
        </p:nvSpPr>
        <p:spPr>
          <a:xfrm>
            <a:off x="6384249" y="3208387"/>
            <a:ext cx="2708494" cy="1685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6A020EF-AF3E-0D13-0607-32A71BCBAEC8}"/>
              </a:ext>
            </a:extLst>
          </p:cNvPr>
          <p:cNvSpPr txBox="1"/>
          <p:nvPr/>
        </p:nvSpPr>
        <p:spPr>
          <a:xfrm>
            <a:off x="1289367" y="3208387"/>
            <a:ext cx="2708494" cy="1685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</a:t>
            </a:r>
            <a:endParaRPr lang="en-US" dirty="0"/>
          </a:p>
        </p:txBody>
      </p:sp>
      <p:grpSp>
        <p:nvGrpSpPr>
          <p:cNvPr id="35" name="Google Shape;1186;p76">
            <a:extLst>
              <a:ext uri="{FF2B5EF4-FFF2-40B4-BE49-F238E27FC236}">
                <a16:creationId xmlns:a16="http://schemas.microsoft.com/office/drawing/2014/main" id="{F0E01DB2-2F3A-7469-3A37-0E7CD284093A}"/>
              </a:ext>
            </a:extLst>
          </p:cNvPr>
          <p:cNvGrpSpPr/>
          <p:nvPr/>
        </p:nvGrpSpPr>
        <p:grpSpPr>
          <a:xfrm>
            <a:off x="4993831" y="1652839"/>
            <a:ext cx="565050" cy="601805"/>
            <a:chOff x="6188425" y="1239800"/>
            <a:chExt cx="412775" cy="439625"/>
          </a:xfrm>
          <a:solidFill>
            <a:srgbClr val="287990"/>
          </a:solidFill>
        </p:grpSpPr>
        <p:sp>
          <p:nvSpPr>
            <p:cNvPr id="36" name="Google Shape;1187;p76">
              <a:extLst>
                <a:ext uri="{FF2B5EF4-FFF2-40B4-BE49-F238E27FC236}">
                  <a16:creationId xmlns:a16="http://schemas.microsoft.com/office/drawing/2014/main" id="{921B1D1B-508E-4F9B-B147-1F10B28A0E23}"/>
                </a:ext>
              </a:extLst>
            </p:cNvPr>
            <p:cNvSpPr/>
            <p:nvPr/>
          </p:nvSpPr>
          <p:spPr>
            <a:xfrm>
              <a:off x="6188425" y="1312925"/>
              <a:ext cx="412775" cy="366500"/>
            </a:xfrm>
            <a:custGeom>
              <a:avLst/>
              <a:gdLst/>
              <a:ahLst/>
              <a:cxnLst/>
              <a:rect l="l" t="t" r="r" b="b"/>
              <a:pathLst>
                <a:path w="16511" h="14660" extrusionOk="0">
                  <a:moveTo>
                    <a:pt x="3972" y="525"/>
                  </a:moveTo>
                  <a:cubicBezTo>
                    <a:pt x="4296" y="525"/>
                    <a:pt x="4621" y="538"/>
                    <a:pt x="4945" y="577"/>
                  </a:cubicBezTo>
                  <a:cubicBezTo>
                    <a:pt x="6814" y="771"/>
                    <a:pt x="7775" y="1641"/>
                    <a:pt x="8009" y="1888"/>
                  </a:cubicBezTo>
                  <a:lnTo>
                    <a:pt x="8009" y="9299"/>
                  </a:lnTo>
                  <a:cubicBezTo>
                    <a:pt x="7217" y="8468"/>
                    <a:pt x="6140" y="7949"/>
                    <a:pt x="4997" y="7845"/>
                  </a:cubicBezTo>
                  <a:cubicBezTo>
                    <a:pt x="4807" y="7825"/>
                    <a:pt x="4627" y="7816"/>
                    <a:pt x="4455" y="7816"/>
                  </a:cubicBezTo>
                  <a:cubicBezTo>
                    <a:pt x="3060" y="7816"/>
                    <a:pt x="2281" y="8424"/>
                    <a:pt x="1934" y="8806"/>
                  </a:cubicBezTo>
                  <a:lnTo>
                    <a:pt x="1934" y="1213"/>
                  </a:lnTo>
                  <a:cubicBezTo>
                    <a:pt x="1934" y="1096"/>
                    <a:pt x="1986" y="992"/>
                    <a:pt x="2077" y="927"/>
                  </a:cubicBezTo>
                  <a:lnTo>
                    <a:pt x="2064" y="927"/>
                  </a:lnTo>
                  <a:cubicBezTo>
                    <a:pt x="2349" y="706"/>
                    <a:pt x="2985" y="525"/>
                    <a:pt x="3972" y="525"/>
                  </a:cubicBezTo>
                  <a:close/>
                  <a:moveTo>
                    <a:pt x="12569" y="520"/>
                  </a:moveTo>
                  <a:cubicBezTo>
                    <a:pt x="13546" y="520"/>
                    <a:pt x="14168" y="708"/>
                    <a:pt x="14447" y="927"/>
                  </a:cubicBezTo>
                  <a:cubicBezTo>
                    <a:pt x="14537" y="992"/>
                    <a:pt x="14589" y="1096"/>
                    <a:pt x="14589" y="1213"/>
                  </a:cubicBezTo>
                  <a:lnTo>
                    <a:pt x="14589" y="8806"/>
                  </a:lnTo>
                  <a:cubicBezTo>
                    <a:pt x="14243" y="8424"/>
                    <a:pt x="13463" y="7816"/>
                    <a:pt x="12068" y="7816"/>
                  </a:cubicBezTo>
                  <a:cubicBezTo>
                    <a:pt x="11897" y="7816"/>
                    <a:pt x="11716" y="7825"/>
                    <a:pt x="11526" y="7845"/>
                  </a:cubicBezTo>
                  <a:cubicBezTo>
                    <a:pt x="10371" y="7949"/>
                    <a:pt x="9307" y="8468"/>
                    <a:pt x="8515" y="9299"/>
                  </a:cubicBezTo>
                  <a:lnTo>
                    <a:pt x="8515" y="1888"/>
                  </a:lnTo>
                  <a:cubicBezTo>
                    <a:pt x="8748" y="1641"/>
                    <a:pt x="9696" y="771"/>
                    <a:pt x="11578" y="577"/>
                  </a:cubicBezTo>
                  <a:cubicBezTo>
                    <a:pt x="11942" y="537"/>
                    <a:pt x="12272" y="520"/>
                    <a:pt x="12569" y="520"/>
                  </a:cubicBezTo>
                  <a:close/>
                  <a:moveTo>
                    <a:pt x="4478" y="8329"/>
                  </a:moveTo>
                  <a:cubicBezTo>
                    <a:pt x="4621" y="8329"/>
                    <a:pt x="4773" y="8336"/>
                    <a:pt x="4932" y="8351"/>
                  </a:cubicBezTo>
                  <a:cubicBezTo>
                    <a:pt x="5802" y="8442"/>
                    <a:pt x="6633" y="8780"/>
                    <a:pt x="7295" y="9351"/>
                  </a:cubicBezTo>
                  <a:cubicBezTo>
                    <a:pt x="7438" y="9468"/>
                    <a:pt x="7554" y="9585"/>
                    <a:pt x="7684" y="9714"/>
                  </a:cubicBezTo>
                  <a:lnTo>
                    <a:pt x="2427" y="9026"/>
                  </a:lnTo>
                  <a:cubicBezTo>
                    <a:pt x="2748" y="8728"/>
                    <a:pt x="3393" y="8329"/>
                    <a:pt x="4478" y="8329"/>
                  </a:cubicBezTo>
                  <a:close/>
                  <a:moveTo>
                    <a:pt x="12058" y="8325"/>
                  </a:moveTo>
                  <a:cubicBezTo>
                    <a:pt x="13136" y="8325"/>
                    <a:pt x="13759" y="8728"/>
                    <a:pt x="14083" y="9026"/>
                  </a:cubicBezTo>
                  <a:lnTo>
                    <a:pt x="8839" y="9714"/>
                  </a:lnTo>
                  <a:cubicBezTo>
                    <a:pt x="8956" y="9585"/>
                    <a:pt x="9086" y="9468"/>
                    <a:pt x="9216" y="9351"/>
                  </a:cubicBezTo>
                  <a:cubicBezTo>
                    <a:pt x="9878" y="8780"/>
                    <a:pt x="10708" y="8442"/>
                    <a:pt x="11578" y="8351"/>
                  </a:cubicBezTo>
                  <a:cubicBezTo>
                    <a:pt x="11734" y="8338"/>
                    <a:pt x="11903" y="8325"/>
                    <a:pt x="12058" y="8325"/>
                  </a:cubicBezTo>
                  <a:close/>
                  <a:moveTo>
                    <a:pt x="992" y="2294"/>
                  </a:moveTo>
                  <a:cubicBezTo>
                    <a:pt x="1136" y="2294"/>
                    <a:pt x="1287" y="2328"/>
                    <a:pt x="1415" y="2342"/>
                  </a:cubicBezTo>
                  <a:lnTo>
                    <a:pt x="1415" y="8948"/>
                  </a:lnTo>
                  <a:cubicBezTo>
                    <a:pt x="1415" y="9221"/>
                    <a:pt x="1610" y="9455"/>
                    <a:pt x="1895" y="9481"/>
                  </a:cubicBezTo>
                  <a:lnTo>
                    <a:pt x="7996" y="10285"/>
                  </a:lnTo>
                  <a:lnTo>
                    <a:pt x="7996" y="11051"/>
                  </a:lnTo>
                  <a:cubicBezTo>
                    <a:pt x="7983" y="11239"/>
                    <a:pt x="8119" y="11334"/>
                    <a:pt x="8255" y="11334"/>
                  </a:cubicBezTo>
                  <a:cubicBezTo>
                    <a:pt x="8392" y="11334"/>
                    <a:pt x="8528" y="11239"/>
                    <a:pt x="8515" y="11051"/>
                  </a:cubicBezTo>
                  <a:lnTo>
                    <a:pt x="8515" y="10272"/>
                  </a:lnTo>
                  <a:lnTo>
                    <a:pt x="14628" y="9481"/>
                  </a:lnTo>
                  <a:cubicBezTo>
                    <a:pt x="14901" y="9442"/>
                    <a:pt x="15096" y="9208"/>
                    <a:pt x="15096" y="8936"/>
                  </a:cubicBezTo>
                  <a:lnTo>
                    <a:pt x="15096" y="2355"/>
                  </a:lnTo>
                  <a:cubicBezTo>
                    <a:pt x="15213" y="2337"/>
                    <a:pt x="15360" y="2314"/>
                    <a:pt x="15500" y="2314"/>
                  </a:cubicBezTo>
                  <a:cubicBezTo>
                    <a:pt x="15762" y="2314"/>
                    <a:pt x="16004" y="2393"/>
                    <a:pt x="16004" y="2731"/>
                  </a:cubicBezTo>
                  <a:lnTo>
                    <a:pt x="16004" y="10324"/>
                  </a:lnTo>
                  <a:cubicBezTo>
                    <a:pt x="16004" y="10545"/>
                    <a:pt x="15835" y="10727"/>
                    <a:pt x="15615" y="10753"/>
                  </a:cubicBezTo>
                  <a:lnTo>
                    <a:pt x="8645" y="11661"/>
                  </a:lnTo>
                  <a:cubicBezTo>
                    <a:pt x="8515" y="11681"/>
                    <a:pt x="8385" y="11690"/>
                    <a:pt x="8257" y="11690"/>
                  </a:cubicBezTo>
                  <a:cubicBezTo>
                    <a:pt x="8129" y="11690"/>
                    <a:pt x="8002" y="11681"/>
                    <a:pt x="7879" y="11661"/>
                  </a:cubicBezTo>
                  <a:lnTo>
                    <a:pt x="896" y="10753"/>
                  </a:lnTo>
                  <a:cubicBezTo>
                    <a:pt x="688" y="10727"/>
                    <a:pt x="519" y="10545"/>
                    <a:pt x="519" y="10324"/>
                  </a:cubicBezTo>
                  <a:lnTo>
                    <a:pt x="519" y="2731"/>
                  </a:lnTo>
                  <a:cubicBezTo>
                    <a:pt x="519" y="2601"/>
                    <a:pt x="571" y="2485"/>
                    <a:pt x="662" y="2407"/>
                  </a:cubicBezTo>
                  <a:lnTo>
                    <a:pt x="662" y="2394"/>
                  </a:lnTo>
                  <a:cubicBezTo>
                    <a:pt x="756" y="2317"/>
                    <a:pt x="872" y="2294"/>
                    <a:pt x="992" y="2294"/>
                  </a:cubicBezTo>
                  <a:close/>
                  <a:moveTo>
                    <a:pt x="519" y="11168"/>
                  </a:moveTo>
                  <a:cubicBezTo>
                    <a:pt x="623" y="11220"/>
                    <a:pt x="727" y="11246"/>
                    <a:pt x="831" y="11272"/>
                  </a:cubicBezTo>
                  <a:lnTo>
                    <a:pt x="7814" y="12167"/>
                  </a:lnTo>
                  <a:cubicBezTo>
                    <a:pt x="7963" y="12193"/>
                    <a:pt x="8112" y="12206"/>
                    <a:pt x="8262" y="12206"/>
                  </a:cubicBezTo>
                  <a:cubicBezTo>
                    <a:pt x="8411" y="12206"/>
                    <a:pt x="8560" y="12193"/>
                    <a:pt x="8710" y="12167"/>
                  </a:cubicBezTo>
                  <a:lnTo>
                    <a:pt x="15693" y="11272"/>
                  </a:lnTo>
                  <a:cubicBezTo>
                    <a:pt x="15796" y="11246"/>
                    <a:pt x="15900" y="11220"/>
                    <a:pt x="16004" y="11168"/>
                  </a:cubicBezTo>
                  <a:lnTo>
                    <a:pt x="16004" y="11168"/>
                  </a:lnTo>
                  <a:cubicBezTo>
                    <a:pt x="16030" y="11441"/>
                    <a:pt x="15939" y="11752"/>
                    <a:pt x="15615" y="11804"/>
                  </a:cubicBezTo>
                  <a:lnTo>
                    <a:pt x="8645" y="12700"/>
                  </a:lnTo>
                  <a:cubicBezTo>
                    <a:pt x="8515" y="12719"/>
                    <a:pt x="8385" y="12729"/>
                    <a:pt x="8257" y="12729"/>
                  </a:cubicBezTo>
                  <a:cubicBezTo>
                    <a:pt x="8129" y="12729"/>
                    <a:pt x="8002" y="12719"/>
                    <a:pt x="7879" y="12700"/>
                  </a:cubicBezTo>
                  <a:lnTo>
                    <a:pt x="896" y="11804"/>
                  </a:lnTo>
                  <a:cubicBezTo>
                    <a:pt x="597" y="11765"/>
                    <a:pt x="480" y="11441"/>
                    <a:pt x="519" y="11168"/>
                  </a:cubicBezTo>
                  <a:close/>
                  <a:moveTo>
                    <a:pt x="3673" y="12674"/>
                  </a:moveTo>
                  <a:lnTo>
                    <a:pt x="5036" y="12855"/>
                  </a:lnTo>
                  <a:lnTo>
                    <a:pt x="4465" y="14101"/>
                  </a:lnTo>
                  <a:cubicBezTo>
                    <a:pt x="4452" y="14127"/>
                    <a:pt x="4439" y="14140"/>
                    <a:pt x="4413" y="14140"/>
                  </a:cubicBezTo>
                  <a:lnTo>
                    <a:pt x="3089" y="14140"/>
                  </a:lnTo>
                  <a:cubicBezTo>
                    <a:pt x="3050" y="14140"/>
                    <a:pt x="3024" y="14101"/>
                    <a:pt x="3037" y="14063"/>
                  </a:cubicBezTo>
                  <a:lnTo>
                    <a:pt x="3673" y="12674"/>
                  </a:lnTo>
                  <a:close/>
                  <a:moveTo>
                    <a:pt x="3958" y="0"/>
                  </a:moveTo>
                  <a:cubicBezTo>
                    <a:pt x="2972" y="0"/>
                    <a:pt x="2193" y="176"/>
                    <a:pt x="1752" y="499"/>
                  </a:cubicBezTo>
                  <a:cubicBezTo>
                    <a:pt x="1545" y="667"/>
                    <a:pt x="1415" y="927"/>
                    <a:pt x="1415" y="1200"/>
                  </a:cubicBezTo>
                  <a:lnTo>
                    <a:pt x="1415" y="1823"/>
                  </a:lnTo>
                  <a:cubicBezTo>
                    <a:pt x="1311" y="1806"/>
                    <a:pt x="1204" y="1797"/>
                    <a:pt x="1097" y="1797"/>
                  </a:cubicBezTo>
                  <a:cubicBezTo>
                    <a:pt x="540" y="1797"/>
                    <a:pt x="0" y="2043"/>
                    <a:pt x="0" y="2718"/>
                  </a:cubicBezTo>
                  <a:lnTo>
                    <a:pt x="0" y="11363"/>
                  </a:lnTo>
                  <a:cubicBezTo>
                    <a:pt x="0" y="11843"/>
                    <a:pt x="351" y="12245"/>
                    <a:pt x="818" y="12310"/>
                  </a:cubicBezTo>
                  <a:lnTo>
                    <a:pt x="3141" y="12609"/>
                  </a:lnTo>
                  <a:lnTo>
                    <a:pt x="2570" y="13855"/>
                  </a:lnTo>
                  <a:cubicBezTo>
                    <a:pt x="2401" y="14231"/>
                    <a:pt x="2674" y="14647"/>
                    <a:pt x="3089" y="14660"/>
                  </a:cubicBezTo>
                  <a:lnTo>
                    <a:pt x="4413" y="14660"/>
                  </a:lnTo>
                  <a:cubicBezTo>
                    <a:pt x="4634" y="14660"/>
                    <a:pt x="4829" y="14530"/>
                    <a:pt x="4932" y="14335"/>
                  </a:cubicBezTo>
                  <a:lnTo>
                    <a:pt x="5581" y="12933"/>
                  </a:lnTo>
                  <a:lnTo>
                    <a:pt x="7814" y="13232"/>
                  </a:lnTo>
                  <a:cubicBezTo>
                    <a:pt x="7963" y="13251"/>
                    <a:pt x="8112" y="13261"/>
                    <a:pt x="8262" y="13261"/>
                  </a:cubicBezTo>
                  <a:cubicBezTo>
                    <a:pt x="8411" y="13261"/>
                    <a:pt x="8560" y="13251"/>
                    <a:pt x="8710" y="13232"/>
                  </a:cubicBezTo>
                  <a:lnTo>
                    <a:pt x="12837" y="12674"/>
                  </a:lnTo>
                  <a:lnTo>
                    <a:pt x="13473" y="14063"/>
                  </a:lnTo>
                  <a:cubicBezTo>
                    <a:pt x="13486" y="14088"/>
                    <a:pt x="13460" y="14140"/>
                    <a:pt x="13421" y="14140"/>
                  </a:cubicBezTo>
                  <a:lnTo>
                    <a:pt x="12097" y="14140"/>
                  </a:lnTo>
                  <a:cubicBezTo>
                    <a:pt x="12084" y="14140"/>
                    <a:pt x="12058" y="14127"/>
                    <a:pt x="12045" y="14101"/>
                  </a:cubicBezTo>
                  <a:lnTo>
                    <a:pt x="11851" y="13673"/>
                  </a:lnTo>
                  <a:cubicBezTo>
                    <a:pt x="11812" y="13577"/>
                    <a:pt x="11717" y="13523"/>
                    <a:pt x="11617" y="13523"/>
                  </a:cubicBezTo>
                  <a:cubicBezTo>
                    <a:pt x="11582" y="13523"/>
                    <a:pt x="11547" y="13530"/>
                    <a:pt x="11513" y="13543"/>
                  </a:cubicBezTo>
                  <a:cubicBezTo>
                    <a:pt x="11383" y="13608"/>
                    <a:pt x="11331" y="13764"/>
                    <a:pt x="11383" y="13894"/>
                  </a:cubicBezTo>
                  <a:lnTo>
                    <a:pt x="11578" y="14322"/>
                  </a:lnTo>
                  <a:cubicBezTo>
                    <a:pt x="11682" y="14517"/>
                    <a:pt x="11877" y="14647"/>
                    <a:pt x="12097" y="14647"/>
                  </a:cubicBezTo>
                  <a:lnTo>
                    <a:pt x="13421" y="14647"/>
                  </a:lnTo>
                  <a:cubicBezTo>
                    <a:pt x="13837" y="14634"/>
                    <a:pt x="14109" y="14205"/>
                    <a:pt x="13940" y="13829"/>
                  </a:cubicBezTo>
                  <a:lnTo>
                    <a:pt x="13369" y="12596"/>
                  </a:lnTo>
                  <a:lnTo>
                    <a:pt x="15693" y="12297"/>
                  </a:lnTo>
                  <a:cubicBezTo>
                    <a:pt x="16160" y="12232"/>
                    <a:pt x="16510" y="11830"/>
                    <a:pt x="16510" y="11350"/>
                  </a:cubicBezTo>
                  <a:lnTo>
                    <a:pt x="16510" y="2731"/>
                  </a:lnTo>
                  <a:cubicBezTo>
                    <a:pt x="16510" y="2459"/>
                    <a:pt x="16394" y="2199"/>
                    <a:pt x="16186" y="2017"/>
                  </a:cubicBezTo>
                  <a:lnTo>
                    <a:pt x="16199" y="2017"/>
                  </a:lnTo>
                  <a:cubicBezTo>
                    <a:pt x="15995" y="1846"/>
                    <a:pt x="15766" y="1793"/>
                    <a:pt x="15530" y="1793"/>
                  </a:cubicBezTo>
                  <a:cubicBezTo>
                    <a:pt x="15390" y="1793"/>
                    <a:pt x="15249" y="1811"/>
                    <a:pt x="15109" y="1836"/>
                  </a:cubicBezTo>
                  <a:lnTo>
                    <a:pt x="15109" y="1213"/>
                  </a:lnTo>
                  <a:cubicBezTo>
                    <a:pt x="15109" y="940"/>
                    <a:pt x="14979" y="667"/>
                    <a:pt x="14758" y="512"/>
                  </a:cubicBezTo>
                  <a:cubicBezTo>
                    <a:pt x="14317" y="178"/>
                    <a:pt x="13535" y="1"/>
                    <a:pt x="12547" y="1"/>
                  </a:cubicBezTo>
                  <a:cubicBezTo>
                    <a:pt x="12227" y="1"/>
                    <a:pt x="11885" y="19"/>
                    <a:pt x="11526" y="57"/>
                  </a:cubicBezTo>
                  <a:cubicBezTo>
                    <a:pt x="9696" y="252"/>
                    <a:pt x="8658" y="1031"/>
                    <a:pt x="8255" y="1407"/>
                  </a:cubicBezTo>
                  <a:cubicBezTo>
                    <a:pt x="7853" y="1031"/>
                    <a:pt x="6814" y="252"/>
                    <a:pt x="4984" y="57"/>
                  </a:cubicBezTo>
                  <a:cubicBezTo>
                    <a:pt x="4623" y="19"/>
                    <a:pt x="4280" y="0"/>
                    <a:pt x="39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188;p76">
              <a:extLst>
                <a:ext uri="{FF2B5EF4-FFF2-40B4-BE49-F238E27FC236}">
                  <a16:creationId xmlns:a16="http://schemas.microsoft.com/office/drawing/2014/main" id="{1CE9A9D9-8DFC-60D9-E3F4-22846D8136FE}"/>
                </a:ext>
              </a:extLst>
            </p:cNvPr>
            <p:cNvSpPr/>
            <p:nvPr/>
          </p:nvSpPr>
          <p:spPr>
            <a:xfrm>
              <a:off x="6251900" y="1391600"/>
              <a:ext cx="125075" cy="34400"/>
            </a:xfrm>
            <a:custGeom>
              <a:avLst/>
              <a:gdLst/>
              <a:ahLst/>
              <a:cxnLst/>
              <a:rect l="l" t="t" r="r" b="b"/>
              <a:pathLst>
                <a:path w="5003" h="1376" extrusionOk="0">
                  <a:moveTo>
                    <a:pt x="2152" y="0"/>
                  </a:moveTo>
                  <a:cubicBezTo>
                    <a:pt x="1521" y="0"/>
                    <a:pt x="890" y="108"/>
                    <a:pt x="291" y="311"/>
                  </a:cubicBezTo>
                  <a:cubicBezTo>
                    <a:pt x="1" y="415"/>
                    <a:pt x="115" y="809"/>
                    <a:pt x="364" y="809"/>
                  </a:cubicBezTo>
                  <a:cubicBezTo>
                    <a:pt x="394" y="809"/>
                    <a:pt x="426" y="804"/>
                    <a:pt x="459" y="791"/>
                  </a:cubicBezTo>
                  <a:lnTo>
                    <a:pt x="472" y="791"/>
                  </a:lnTo>
                  <a:cubicBezTo>
                    <a:pt x="1006" y="610"/>
                    <a:pt x="1562" y="523"/>
                    <a:pt x="2124" y="523"/>
                  </a:cubicBezTo>
                  <a:cubicBezTo>
                    <a:pt x="2287" y="523"/>
                    <a:pt x="2451" y="530"/>
                    <a:pt x="2614" y="545"/>
                  </a:cubicBezTo>
                  <a:cubicBezTo>
                    <a:pt x="3938" y="713"/>
                    <a:pt x="4535" y="1285"/>
                    <a:pt x="4535" y="1298"/>
                  </a:cubicBezTo>
                  <a:cubicBezTo>
                    <a:pt x="4587" y="1349"/>
                    <a:pt x="4652" y="1375"/>
                    <a:pt x="4717" y="1375"/>
                  </a:cubicBezTo>
                  <a:cubicBezTo>
                    <a:pt x="4795" y="1375"/>
                    <a:pt x="4860" y="1349"/>
                    <a:pt x="4899" y="1298"/>
                  </a:cubicBezTo>
                  <a:cubicBezTo>
                    <a:pt x="5002" y="1194"/>
                    <a:pt x="5002" y="1038"/>
                    <a:pt x="4899" y="934"/>
                  </a:cubicBezTo>
                  <a:cubicBezTo>
                    <a:pt x="4873" y="908"/>
                    <a:pt x="4185" y="220"/>
                    <a:pt x="2679" y="26"/>
                  </a:cubicBezTo>
                  <a:cubicBezTo>
                    <a:pt x="2504" y="9"/>
                    <a:pt x="2328" y="0"/>
                    <a:pt x="21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189;p76">
              <a:extLst>
                <a:ext uri="{FF2B5EF4-FFF2-40B4-BE49-F238E27FC236}">
                  <a16:creationId xmlns:a16="http://schemas.microsoft.com/office/drawing/2014/main" id="{EFDD9860-CE4C-7CEE-D071-64608A9C2FD3}"/>
                </a:ext>
              </a:extLst>
            </p:cNvPr>
            <p:cNvSpPr/>
            <p:nvPr/>
          </p:nvSpPr>
          <p:spPr>
            <a:xfrm>
              <a:off x="6291600" y="1357050"/>
              <a:ext cx="53375" cy="17050"/>
            </a:xfrm>
            <a:custGeom>
              <a:avLst/>
              <a:gdLst/>
              <a:ahLst/>
              <a:cxnLst/>
              <a:rect l="l" t="t" r="r" b="b"/>
              <a:pathLst>
                <a:path w="2135" h="682" extrusionOk="0">
                  <a:moveTo>
                    <a:pt x="560" y="1"/>
                  </a:moveTo>
                  <a:cubicBezTo>
                    <a:pt x="495" y="1"/>
                    <a:pt x="430" y="2"/>
                    <a:pt x="364" y="6"/>
                  </a:cubicBezTo>
                  <a:cubicBezTo>
                    <a:pt x="360" y="6"/>
                    <a:pt x="355" y="5"/>
                    <a:pt x="351" y="5"/>
                  </a:cubicBezTo>
                  <a:cubicBezTo>
                    <a:pt x="1" y="5"/>
                    <a:pt x="16" y="514"/>
                    <a:pt x="341" y="514"/>
                  </a:cubicBezTo>
                  <a:cubicBezTo>
                    <a:pt x="353" y="514"/>
                    <a:pt x="365" y="513"/>
                    <a:pt x="377" y="512"/>
                  </a:cubicBezTo>
                  <a:cubicBezTo>
                    <a:pt x="436" y="508"/>
                    <a:pt x="495" y="507"/>
                    <a:pt x="554" y="507"/>
                  </a:cubicBezTo>
                  <a:cubicBezTo>
                    <a:pt x="715" y="507"/>
                    <a:pt x="874" y="519"/>
                    <a:pt x="1026" y="538"/>
                  </a:cubicBezTo>
                  <a:cubicBezTo>
                    <a:pt x="1273" y="564"/>
                    <a:pt x="1519" y="616"/>
                    <a:pt x="1753" y="681"/>
                  </a:cubicBezTo>
                  <a:cubicBezTo>
                    <a:pt x="1762" y="682"/>
                    <a:pt x="1772" y="682"/>
                    <a:pt x="1781" y="682"/>
                  </a:cubicBezTo>
                  <a:cubicBezTo>
                    <a:pt x="2045" y="682"/>
                    <a:pt x="2134" y="326"/>
                    <a:pt x="1896" y="200"/>
                  </a:cubicBezTo>
                  <a:cubicBezTo>
                    <a:pt x="1636" y="123"/>
                    <a:pt x="1364" y="71"/>
                    <a:pt x="1091" y="32"/>
                  </a:cubicBezTo>
                  <a:cubicBezTo>
                    <a:pt x="910" y="13"/>
                    <a:pt x="737" y="1"/>
                    <a:pt x="5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190;p76">
              <a:extLst>
                <a:ext uri="{FF2B5EF4-FFF2-40B4-BE49-F238E27FC236}">
                  <a16:creationId xmlns:a16="http://schemas.microsoft.com/office/drawing/2014/main" id="{E54D1ADB-C4F7-079F-9169-9D8D2D829C69}"/>
                </a:ext>
              </a:extLst>
            </p:cNvPr>
            <p:cNvSpPr/>
            <p:nvPr/>
          </p:nvSpPr>
          <p:spPr>
            <a:xfrm>
              <a:off x="6298425" y="1425975"/>
              <a:ext cx="80175" cy="34425"/>
            </a:xfrm>
            <a:custGeom>
              <a:avLst/>
              <a:gdLst/>
              <a:ahLst/>
              <a:cxnLst/>
              <a:rect l="l" t="t" r="r" b="b"/>
              <a:pathLst>
                <a:path w="3207" h="1377" extrusionOk="0">
                  <a:moveTo>
                    <a:pt x="312" y="0"/>
                  </a:moveTo>
                  <a:cubicBezTo>
                    <a:pt x="0" y="26"/>
                    <a:pt x="0" y="494"/>
                    <a:pt x="312" y="520"/>
                  </a:cubicBezTo>
                  <a:cubicBezTo>
                    <a:pt x="468" y="520"/>
                    <a:pt x="610" y="533"/>
                    <a:pt x="753" y="546"/>
                  </a:cubicBezTo>
                  <a:cubicBezTo>
                    <a:pt x="2077" y="727"/>
                    <a:pt x="2674" y="1298"/>
                    <a:pt x="2687" y="1298"/>
                  </a:cubicBezTo>
                  <a:cubicBezTo>
                    <a:pt x="2726" y="1350"/>
                    <a:pt x="2791" y="1376"/>
                    <a:pt x="2869" y="1376"/>
                  </a:cubicBezTo>
                  <a:cubicBezTo>
                    <a:pt x="3089" y="1376"/>
                    <a:pt x="3206" y="1104"/>
                    <a:pt x="3050" y="948"/>
                  </a:cubicBezTo>
                  <a:cubicBezTo>
                    <a:pt x="3025" y="909"/>
                    <a:pt x="2337" y="234"/>
                    <a:pt x="818" y="39"/>
                  </a:cubicBezTo>
                  <a:cubicBezTo>
                    <a:pt x="649" y="13"/>
                    <a:pt x="480" y="0"/>
                    <a:pt x="3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191;p76">
              <a:extLst>
                <a:ext uri="{FF2B5EF4-FFF2-40B4-BE49-F238E27FC236}">
                  <a16:creationId xmlns:a16="http://schemas.microsoft.com/office/drawing/2014/main" id="{8A0E9049-A015-69F2-5AA0-FDF62EC3FC4D}"/>
                </a:ext>
              </a:extLst>
            </p:cNvPr>
            <p:cNvSpPr/>
            <p:nvPr/>
          </p:nvSpPr>
          <p:spPr>
            <a:xfrm>
              <a:off x="6252350" y="1429350"/>
              <a:ext cx="32525" cy="17100"/>
            </a:xfrm>
            <a:custGeom>
              <a:avLst/>
              <a:gdLst/>
              <a:ahLst/>
              <a:cxnLst/>
              <a:rect l="l" t="t" r="r" b="b"/>
              <a:pathLst>
                <a:path w="1301" h="684" extrusionOk="0">
                  <a:moveTo>
                    <a:pt x="951" y="0"/>
                  </a:moveTo>
                  <a:cubicBezTo>
                    <a:pt x="930" y="0"/>
                    <a:pt x="907" y="3"/>
                    <a:pt x="883" y="8"/>
                  </a:cubicBezTo>
                  <a:lnTo>
                    <a:pt x="883" y="21"/>
                  </a:lnTo>
                  <a:cubicBezTo>
                    <a:pt x="675" y="60"/>
                    <a:pt x="467" y="112"/>
                    <a:pt x="273" y="177"/>
                  </a:cubicBezTo>
                  <a:cubicBezTo>
                    <a:pt x="0" y="281"/>
                    <a:pt x="78" y="683"/>
                    <a:pt x="364" y="683"/>
                  </a:cubicBezTo>
                  <a:cubicBezTo>
                    <a:pt x="389" y="683"/>
                    <a:pt x="428" y="670"/>
                    <a:pt x="454" y="657"/>
                  </a:cubicBezTo>
                  <a:cubicBezTo>
                    <a:pt x="623" y="605"/>
                    <a:pt x="805" y="553"/>
                    <a:pt x="987" y="514"/>
                  </a:cubicBezTo>
                  <a:cubicBezTo>
                    <a:pt x="1300" y="442"/>
                    <a:pt x="1233" y="0"/>
                    <a:pt x="9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192;p76">
              <a:extLst>
                <a:ext uri="{FF2B5EF4-FFF2-40B4-BE49-F238E27FC236}">
                  <a16:creationId xmlns:a16="http://schemas.microsoft.com/office/drawing/2014/main" id="{CE8AC46A-9DC3-968A-607C-10762D22D902}"/>
                </a:ext>
              </a:extLst>
            </p:cNvPr>
            <p:cNvSpPr/>
            <p:nvPr/>
          </p:nvSpPr>
          <p:spPr>
            <a:xfrm>
              <a:off x="6251900" y="1461000"/>
              <a:ext cx="125075" cy="34450"/>
            </a:xfrm>
            <a:custGeom>
              <a:avLst/>
              <a:gdLst/>
              <a:ahLst/>
              <a:cxnLst/>
              <a:rect l="l" t="t" r="r" b="b"/>
              <a:pathLst>
                <a:path w="5003" h="1378" extrusionOk="0">
                  <a:moveTo>
                    <a:pt x="2121" y="0"/>
                  </a:moveTo>
                  <a:cubicBezTo>
                    <a:pt x="1500" y="0"/>
                    <a:pt x="880" y="100"/>
                    <a:pt x="291" y="300"/>
                  </a:cubicBezTo>
                  <a:cubicBezTo>
                    <a:pt x="1" y="416"/>
                    <a:pt x="115" y="811"/>
                    <a:pt x="364" y="811"/>
                  </a:cubicBezTo>
                  <a:cubicBezTo>
                    <a:pt x="394" y="811"/>
                    <a:pt x="426" y="805"/>
                    <a:pt x="459" y="793"/>
                  </a:cubicBezTo>
                  <a:lnTo>
                    <a:pt x="472" y="793"/>
                  </a:lnTo>
                  <a:cubicBezTo>
                    <a:pt x="999" y="614"/>
                    <a:pt x="1548" y="519"/>
                    <a:pt x="2102" y="519"/>
                  </a:cubicBezTo>
                  <a:cubicBezTo>
                    <a:pt x="2272" y="519"/>
                    <a:pt x="2443" y="528"/>
                    <a:pt x="2614" y="546"/>
                  </a:cubicBezTo>
                  <a:cubicBezTo>
                    <a:pt x="3938" y="715"/>
                    <a:pt x="4535" y="1286"/>
                    <a:pt x="4535" y="1299"/>
                  </a:cubicBezTo>
                  <a:cubicBezTo>
                    <a:pt x="4587" y="1338"/>
                    <a:pt x="4652" y="1377"/>
                    <a:pt x="4717" y="1377"/>
                  </a:cubicBezTo>
                  <a:cubicBezTo>
                    <a:pt x="4795" y="1364"/>
                    <a:pt x="4860" y="1338"/>
                    <a:pt x="4899" y="1299"/>
                  </a:cubicBezTo>
                  <a:cubicBezTo>
                    <a:pt x="5002" y="1195"/>
                    <a:pt x="5002" y="1027"/>
                    <a:pt x="4899" y="936"/>
                  </a:cubicBezTo>
                  <a:cubicBezTo>
                    <a:pt x="4873" y="897"/>
                    <a:pt x="4185" y="222"/>
                    <a:pt x="2679" y="27"/>
                  </a:cubicBezTo>
                  <a:cubicBezTo>
                    <a:pt x="2493" y="9"/>
                    <a:pt x="2307" y="0"/>
                    <a:pt x="2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193;p76">
              <a:extLst>
                <a:ext uri="{FF2B5EF4-FFF2-40B4-BE49-F238E27FC236}">
                  <a16:creationId xmlns:a16="http://schemas.microsoft.com/office/drawing/2014/main" id="{029E8E47-7BB3-5AB1-51E9-29EE2C61323F}"/>
                </a:ext>
              </a:extLst>
            </p:cNvPr>
            <p:cNvSpPr/>
            <p:nvPr/>
          </p:nvSpPr>
          <p:spPr>
            <a:xfrm>
              <a:off x="6412975" y="1461000"/>
              <a:ext cx="126700" cy="34125"/>
            </a:xfrm>
            <a:custGeom>
              <a:avLst/>
              <a:gdLst/>
              <a:ahLst/>
              <a:cxnLst/>
              <a:rect l="l" t="t" r="r" b="b"/>
              <a:pathLst>
                <a:path w="5068" h="1365" extrusionOk="0">
                  <a:moveTo>
                    <a:pt x="2947" y="0"/>
                  </a:moveTo>
                  <a:cubicBezTo>
                    <a:pt x="2760" y="0"/>
                    <a:pt x="2574" y="9"/>
                    <a:pt x="2388" y="27"/>
                  </a:cubicBezTo>
                  <a:cubicBezTo>
                    <a:pt x="870" y="222"/>
                    <a:pt x="195" y="897"/>
                    <a:pt x="156" y="936"/>
                  </a:cubicBezTo>
                  <a:cubicBezTo>
                    <a:pt x="0" y="1092"/>
                    <a:pt x="117" y="1364"/>
                    <a:pt x="351" y="1364"/>
                  </a:cubicBezTo>
                  <a:cubicBezTo>
                    <a:pt x="415" y="1364"/>
                    <a:pt x="480" y="1338"/>
                    <a:pt x="532" y="1299"/>
                  </a:cubicBezTo>
                  <a:cubicBezTo>
                    <a:pt x="532" y="1299"/>
                    <a:pt x="1129" y="715"/>
                    <a:pt x="2453" y="546"/>
                  </a:cubicBezTo>
                  <a:cubicBezTo>
                    <a:pt x="2624" y="528"/>
                    <a:pt x="2795" y="519"/>
                    <a:pt x="2965" y="519"/>
                  </a:cubicBezTo>
                  <a:cubicBezTo>
                    <a:pt x="3520" y="519"/>
                    <a:pt x="4069" y="614"/>
                    <a:pt x="4595" y="793"/>
                  </a:cubicBezTo>
                  <a:cubicBezTo>
                    <a:pt x="4629" y="805"/>
                    <a:pt x="4661" y="811"/>
                    <a:pt x="4692" y="811"/>
                  </a:cubicBezTo>
                  <a:cubicBezTo>
                    <a:pt x="4952" y="811"/>
                    <a:pt x="5067" y="404"/>
                    <a:pt x="4777" y="300"/>
                  </a:cubicBezTo>
                  <a:cubicBezTo>
                    <a:pt x="4188" y="100"/>
                    <a:pt x="3568" y="0"/>
                    <a:pt x="29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194;p76">
              <a:extLst>
                <a:ext uri="{FF2B5EF4-FFF2-40B4-BE49-F238E27FC236}">
                  <a16:creationId xmlns:a16="http://schemas.microsoft.com/office/drawing/2014/main" id="{A35BD83D-A846-64E2-C97B-66932159067C}"/>
                </a:ext>
              </a:extLst>
            </p:cNvPr>
            <p:cNvSpPr/>
            <p:nvPr/>
          </p:nvSpPr>
          <p:spPr>
            <a:xfrm>
              <a:off x="6396625" y="1239800"/>
              <a:ext cx="43625" cy="39450"/>
            </a:xfrm>
            <a:custGeom>
              <a:avLst/>
              <a:gdLst/>
              <a:ahLst/>
              <a:cxnLst/>
              <a:rect l="l" t="t" r="r" b="b"/>
              <a:pathLst>
                <a:path w="1745" h="1578" extrusionOk="0">
                  <a:moveTo>
                    <a:pt x="901" y="0"/>
                  </a:moveTo>
                  <a:cubicBezTo>
                    <a:pt x="764" y="0"/>
                    <a:pt x="628" y="94"/>
                    <a:pt x="641" y="283"/>
                  </a:cubicBezTo>
                  <a:lnTo>
                    <a:pt x="641" y="555"/>
                  </a:lnTo>
                  <a:lnTo>
                    <a:pt x="369" y="555"/>
                  </a:lnTo>
                  <a:cubicBezTo>
                    <a:pt x="360" y="555"/>
                    <a:pt x="352" y="554"/>
                    <a:pt x="344" y="554"/>
                  </a:cubicBezTo>
                  <a:cubicBezTo>
                    <a:pt x="0" y="554"/>
                    <a:pt x="0" y="1075"/>
                    <a:pt x="344" y="1075"/>
                  </a:cubicBezTo>
                  <a:cubicBezTo>
                    <a:pt x="352" y="1075"/>
                    <a:pt x="360" y="1075"/>
                    <a:pt x="369" y="1074"/>
                  </a:cubicBezTo>
                  <a:lnTo>
                    <a:pt x="641" y="1074"/>
                  </a:lnTo>
                  <a:lnTo>
                    <a:pt x="641" y="1334"/>
                  </a:lnTo>
                  <a:cubicBezTo>
                    <a:pt x="654" y="1496"/>
                    <a:pt x="777" y="1577"/>
                    <a:pt x="901" y="1577"/>
                  </a:cubicBezTo>
                  <a:cubicBezTo>
                    <a:pt x="1024" y="1577"/>
                    <a:pt x="1147" y="1496"/>
                    <a:pt x="1160" y="1334"/>
                  </a:cubicBezTo>
                  <a:lnTo>
                    <a:pt x="1160" y="1074"/>
                  </a:lnTo>
                  <a:lnTo>
                    <a:pt x="1433" y="1074"/>
                  </a:lnTo>
                  <a:cubicBezTo>
                    <a:pt x="1744" y="1048"/>
                    <a:pt x="1744" y="581"/>
                    <a:pt x="1433" y="555"/>
                  </a:cubicBezTo>
                  <a:lnTo>
                    <a:pt x="1160" y="555"/>
                  </a:lnTo>
                  <a:lnTo>
                    <a:pt x="1160" y="283"/>
                  </a:lnTo>
                  <a:cubicBezTo>
                    <a:pt x="1173" y="94"/>
                    <a:pt x="1037" y="0"/>
                    <a:pt x="9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195;p76">
              <a:extLst>
                <a:ext uri="{FF2B5EF4-FFF2-40B4-BE49-F238E27FC236}">
                  <a16:creationId xmlns:a16="http://schemas.microsoft.com/office/drawing/2014/main" id="{46B58F8A-6200-E219-83A8-13F976CE9559}"/>
                </a:ext>
              </a:extLst>
            </p:cNvPr>
            <p:cNvSpPr/>
            <p:nvPr/>
          </p:nvSpPr>
          <p:spPr>
            <a:xfrm>
              <a:off x="6384075" y="1291900"/>
              <a:ext cx="14950" cy="13050"/>
            </a:xfrm>
            <a:custGeom>
              <a:avLst/>
              <a:gdLst/>
              <a:ahLst/>
              <a:cxnLst/>
              <a:rect l="l" t="t" r="r" b="b"/>
              <a:pathLst>
                <a:path w="598" h="522" extrusionOk="0">
                  <a:moveTo>
                    <a:pt x="256" y="1"/>
                  </a:moveTo>
                  <a:cubicBezTo>
                    <a:pt x="124" y="1"/>
                    <a:pt x="1" y="105"/>
                    <a:pt x="1" y="262"/>
                  </a:cubicBezTo>
                  <a:cubicBezTo>
                    <a:pt x="1" y="405"/>
                    <a:pt x="105" y="509"/>
                    <a:pt x="248" y="522"/>
                  </a:cubicBezTo>
                  <a:cubicBezTo>
                    <a:pt x="481" y="522"/>
                    <a:pt x="598" y="236"/>
                    <a:pt x="442" y="81"/>
                  </a:cubicBezTo>
                  <a:cubicBezTo>
                    <a:pt x="387" y="25"/>
                    <a:pt x="321" y="1"/>
                    <a:pt x="2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196;p76">
              <a:extLst>
                <a:ext uri="{FF2B5EF4-FFF2-40B4-BE49-F238E27FC236}">
                  <a16:creationId xmlns:a16="http://schemas.microsoft.com/office/drawing/2014/main" id="{05D71514-53D2-0F38-E347-11CFE396FB9B}"/>
                </a:ext>
              </a:extLst>
            </p:cNvPr>
            <p:cNvSpPr/>
            <p:nvPr/>
          </p:nvSpPr>
          <p:spPr>
            <a:xfrm>
              <a:off x="6453200" y="1273125"/>
              <a:ext cx="14950" cy="13075"/>
            </a:xfrm>
            <a:custGeom>
              <a:avLst/>
              <a:gdLst/>
              <a:ahLst/>
              <a:cxnLst/>
              <a:rect l="l" t="t" r="r" b="b"/>
              <a:pathLst>
                <a:path w="598" h="523" extrusionOk="0">
                  <a:moveTo>
                    <a:pt x="338" y="1"/>
                  </a:moveTo>
                  <a:cubicBezTo>
                    <a:pt x="117" y="14"/>
                    <a:pt x="1" y="287"/>
                    <a:pt x="156" y="442"/>
                  </a:cubicBezTo>
                  <a:cubicBezTo>
                    <a:pt x="212" y="497"/>
                    <a:pt x="278" y="522"/>
                    <a:pt x="342" y="522"/>
                  </a:cubicBezTo>
                  <a:cubicBezTo>
                    <a:pt x="474" y="522"/>
                    <a:pt x="598" y="418"/>
                    <a:pt x="598" y="261"/>
                  </a:cubicBezTo>
                  <a:cubicBezTo>
                    <a:pt x="598" y="118"/>
                    <a:pt x="481" y="1"/>
                    <a:pt x="33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197;p76">
              <a:extLst>
                <a:ext uri="{FF2B5EF4-FFF2-40B4-BE49-F238E27FC236}">
                  <a16:creationId xmlns:a16="http://schemas.microsoft.com/office/drawing/2014/main" id="{68525814-97BE-4761-3F51-55E8D3D76D30}"/>
                </a:ext>
              </a:extLst>
            </p:cNvPr>
            <p:cNvSpPr/>
            <p:nvPr/>
          </p:nvSpPr>
          <p:spPr>
            <a:xfrm>
              <a:off x="6510950" y="1356850"/>
              <a:ext cx="13675" cy="66225"/>
            </a:xfrm>
            <a:custGeom>
              <a:avLst/>
              <a:gdLst/>
              <a:ahLst/>
              <a:cxnLst/>
              <a:rect l="l" t="t" r="r" b="b"/>
              <a:pathLst>
                <a:path w="547" h="2649" extrusionOk="0">
                  <a:moveTo>
                    <a:pt x="274" y="1"/>
                  </a:moveTo>
                  <a:cubicBezTo>
                    <a:pt x="137" y="1"/>
                    <a:pt x="1" y="92"/>
                    <a:pt x="14" y="273"/>
                  </a:cubicBezTo>
                  <a:lnTo>
                    <a:pt x="14" y="2389"/>
                  </a:lnTo>
                  <a:cubicBezTo>
                    <a:pt x="14" y="2532"/>
                    <a:pt x="131" y="2636"/>
                    <a:pt x="274" y="2649"/>
                  </a:cubicBezTo>
                  <a:cubicBezTo>
                    <a:pt x="416" y="2649"/>
                    <a:pt x="533" y="2532"/>
                    <a:pt x="533" y="2389"/>
                  </a:cubicBezTo>
                  <a:lnTo>
                    <a:pt x="533" y="273"/>
                  </a:lnTo>
                  <a:cubicBezTo>
                    <a:pt x="546" y="92"/>
                    <a:pt x="410" y="1"/>
                    <a:pt x="2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198;p76">
              <a:extLst>
                <a:ext uri="{FF2B5EF4-FFF2-40B4-BE49-F238E27FC236}">
                  <a16:creationId xmlns:a16="http://schemas.microsoft.com/office/drawing/2014/main" id="{BF432264-D712-5285-3F09-0343D2A6E7AB}"/>
                </a:ext>
              </a:extLst>
            </p:cNvPr>
            <p:cNvSpPr/>
            <p:nvPr/>
          </p:nvSpPr>
          <p:spPr>
            <a:xfrm>
              <a:off x="6425625" y="1370475"/>
              <a:ext cx="68500" cy="47400"/>
            </a:xfrm>
            <a:custGeom>
              <a:avLst/>
              <a:gdLst/>
              <a:ahLst/>
              <a:cxnLst/>
              <a:rect l="l" t="t" r="r" b="b"/>
              <a:pathLst>
                <a:path w="2740" h="1896" extrusionOk="0">
                  <a:moveTo>
                    <a:pt x="273" y="1"/>
                  </a:moveTo>
                  <a:cubicBezTo>
                    <a:pt x="137" y="1"/>
                    <a:pt x="0" y="92"/>
                    <a:pt x="13" y="273"/>
                  </a:cubicBezTo>
                  <a:lnTo>
                    <a:pt x="13" y="1039"/>
                  </a:lnTo>
                  <a:cubicBezTo>
                    <a:pt x="13" y="1507"/>
                    <a:pt x="390" y="1896"/>
                    <a:pt x="857" y="1896"/>
                  </a:cubicBezTo>
                  <a:lnTo>
                    <a:pt x="1882" y="1896"/>
                  </a:lnTo>
                  <a:cubicBezTo>
                    <a:pt x="2350" y="1896"/>
                    <a:pt x="2726" y="1507"/>
                    <a:pt x="2726" y="1039"/>
                  </a:cubicBezTo>
                  <a:lnTo>
                    <a:pt x="2726" y="273"/>
                  </a:lnTo>
                  <a:cubicBezTo>
                    <a:pt x="2739" y="92"/>
                    <a:pt x="2603" y="1"/>
                    <a:pt x="2466" y="1"/>
                  </a:cubicBezTo>
                  <a:cubicBezTo>
                    <a:pt x="2330" y="1"/>
                    <a:pt x="2194" y="92"/>
                    <a:pt x="2207" y="273"/>
                  </a:cubicBezTo>
                  <a:lnTo>
                    <a:pt x="2207" y="1039"/>
                  </a:lnTo>
                  <a:cubicBezTo>
                    <a:pt x="2207" y="1234"/>
                    <a:pt x="2064" y="1377"/>
                    <a:pt x="1882" y="1377"/>
                  </a:cubicBezTo>
                  <a:lnTo>
                    <a:pt x="857" y="1377"/>
                  </a:lnTo>
                  <a:cubicBezTo>
                    <a:pt x="675" y="1377"/>
                    <a:pt x="532" y="1221"/>
                    <a:pt x="532" y="1039"/>
                  </a:cubicBezTo>
                  <a:lnTo>
                    <a:pt x="532" y="273"/>
                  </a:lnTo>
                  <a:cubicBezTo>
                    <a:pt x="545" y="92"/>
                    <a:pt x="409" y="1"/>
                    <a:pt x="2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199;p76">
              <a:extLst>
                <a:ext uri="{FF2B5EF4-FFF2-40B4-BE49-F238E27FC236}">
                  <a16:creationId xmlns:a16="http://schemas.microsoft.com/office/drawing/2014/main" id="{55EE6152-315A-3DA0-4F2F-94C5F4A5F49D}"/>
                </a:ext>
              </a:extLst>
            </p:cNvPr>
            <p:cNvSpPr/>
            <p:nvPr/>
          </p:nvSpPr>
          <p:spPr>
            <a:xfrm>
              <a:off x="6453200" y="1431500"/>
              <a:ext cx="15275" cy="12825"/>
            </a:xfrm>
            <a:custGeom>
              <a:avLst/>
              <a:gdLst/>
              <a:ahLst/>
              <a:cxnLst/>
              <a:rect l="l" t="t" r="r" b="b"/>
              <a:pathLst>
                <a:path w="611" h="513" extrusionOk="0">
                  <a:moveTo>
                    <a:pt x="260" y="0"/>
                  </a:moveTo>
                  <a:cubicBezTo>
                    <a:pt x="117" y="0"/>
                    <a:pt x="1" y="117"/>
                    <a:pt x="1" y="260"/>
                  </a:cubicBezTo>
                  <a:cubicBezTo>
                    <a:pt x="1" y="410"/>
                    <a:pt x="134" y="513"/>
                    <a:pt x="268" y="513"/>
                  </a:cubicBezTo>
                  <a:cubicBezTo>
                    <a:pt x="330" y="513"/>
                    <a:pt x="393" y="491"/>
                    <a:pt x="442" y="441"/>
                  </a:cubicBezTo>
                  <a:cubicBezTo>
                    <a:pt x="611" y="273"/>
                    <a:pt x="494" y="0"/>
                    <a:pt x="2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195887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20" grpId="0" animBg="1"/>
      <p:bldP spid="23" grpId="0"/>
      <p:bldP spid="24" grpId="0"/>
      <p:bldP spid="25" grpId="0"/>
      <p:bldP spid="26" grpId="0"/>
      <p:bldP spid="3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B2C47FC-47B9-9F5F-6290-65A75ADC590B}"/>
              </a:ext>
            </a:extLst>
          </p:cNvPr>
          <p:cNvSpPr txBox="1"/>
          <p:nvPr/>
        </p:nvSpPr>
        <p:spPr>
          <a:xfrm>
            <a:off x="10377890" y="14217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اول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40E86D-5436-9069-F267-88CF0192FF85}"/>
              </a:ext>
            </a:extLst>
          </p:cNvPr>
          <p:cNvSpPr txBox="1"/>
          <p:nvPr/>
        </p:nvSpPr>
        <p:spPr>
          <a:xfrm>
            <a:off x="10377890" y="23361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دوم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FBA584-CB77-DAA0-A9C1-037FE024AB65}"/>
              </a:ext>
            </a:extLst>
          </p:cNvPr>
          <p:cNvSpPr txBox="1"/>
          <p:nvPr/>
        </p:nvSpPr>
        <p:spPr>
          <a:xfrm>
            <a:off x="10377890" y="32505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سوم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83AECE-9488-FCFC-241A-6C8FCB19844F}"/>
              </a:ext>
            </a:extLst>
          </p:cNvPr>
          <p:cNvSpPr txBox="1"/>
          <p:nvPr/>
        </p:nvSpPr>
        <p:spPr>
          <a:xfrm>
            <a:off x="10349315" y="4193504"/>
            <a:ext cx="1185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چهارم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C42654-0E99-02F2-AA4C-0F128A5D997A}"/>
              </a:ext>
            </a:extLst>
          </p:cNvPr>
          <p:cNvSpPr txBox="1"/>
          <p:nvPr/>
        </p:nvSpPr>
        <p:spPr>
          <a:xfrm>
            <a:off x="10377890" y="50793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پنجم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CFA442-A39A-B612-4C5E-9B92D12A97E9}"/>
              </a:ext>
            </a:extLst>
          </p:cNvPr>
          <p:cNvSpPr txBox="1"/>
          <p:nvPr/>
        </p:nvSpPr>
        <p:spPr>
          <a:xfrm>
            <a:off x="540746" y="607757"/>
            <a:ext cx="405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pc="-300" dirty="0">
                <a:solidFill>
                  <a:schemeClr val="bg1"/>
                </a:solidFill>
                <a:latin typeface="Onvan" panose="02000503000000000000" pitchFamily="2" charset="-78"/>
                <a:cs typeface="B Yekan" panose="00000400000000000000" pitchFamily="2" charset="-78"/>
              </a:rPr>
              <a:t>13</a:t>
            </a:r>
            <a:endParaRPr lang="en-US" sz="1600" spc="-300" dirty="0">
              <a:solidFill>
                <a:schemeClr val="bg1"/>
              </a:solidFill>
              <a:latin typeface="Onvan" panose="02000503000000000000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BBE36F-6D7A-D17B-FEDA-15148B2543BF}"/>
              </a:ext>
            </a:extLst>
          </p:cNvPr>
          <p:cNvSpPr txBox="1"/>
          <p:nvPr/>
        </p:nvSpPr>
        <p:spPr>
          <a:xfrm>
            <a:off x="1210286" y="249900"/>
            <a:ext cx="80666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هر کس اندوه مؤمنی را بزداید، خداوند در روز قیامت، غم از دلش می زداید</a:t>
            </a:r>
            <a:endParaRPr lang="en-US" sz="12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F0B6A2-83CE-D003-7181-5C85ED95B384}"/>
              </a:ext>
            </a:extLst>
          </p:cNvPr>
          <p:cNvGrpSpPr/>
          <p:nvPr/>
        </p:nvGrpSpPr>
        <p:grpSpPr>
          <a:xfrm>
            <a:off x="7415165" y="268074"/>
            <a:ext cx="240270" cy="240651"/>
            <a:chOff x="484416" y="517330"/>
            <a:chExt cx="567190" cy="568089"/>
          </a:xfrm>
        </p:grpSpPr>
        <p:sp>
          <p:nvSpPr>
            <p:cNvPr id="10" name="Google Shape;71;p6">
              <a:extLst>
                <a:ext uri="{FF2B5EF4-FFF2-40B4-BE49-F238E27FC236}">
                  <a16:creationId xmlns:a16="http://schemas.microsoft.com/office/drawing/2014/main" id="{00674558-DA50-37A8-C7A1-093B1A305DAE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8531B2FF-72D8-FE5B-6258-054DA023EC8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FD578E8-A17C-6EFB-6596-DE1728B215C8}"/>
              </a:ext>
            </a:extLst>
          </p:cNvPr>
          <p:cNvGrpSpPr/>
          <p:nvPr/>
        </p:nvGrpSpPr>
        <p:grpSpPr>
          <a:xfrm>
            <a:off x="2915076" y="268074"/>
            <a:ext cx="240270" cy="240651"/>
            <a:chOff x="484416" y="517330"/>
            <a:chExt cx="567190" cy="568089"/>
          </a:xfrm>
        </p:grpSpPr>
        <p:sp>
          <p:nvSpPr>
            <p:cNvPr id="13" name="Google Shape;71;p6">
              <a:extLst>
                <a:ext uri="{FF2B5EF4-FFF2-40B4-BE49-F238E27FC236}">
                  <a16:creationId xmlns:a16="http://schemas.microsoft.com/office/drawing/2014/main" id="{61EE6A2C-7046-2DC0-6185-679EF381D65B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092118D0-99BF-5756-B02A-E0D39752A5E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sp>
        <p:nvSpPr>
          <p:cNvPr id="15" name="Freeform: Shap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A01EF68-C479-4CC5-BC12-036104EE26F2}"/>
              </a:ext>
            </a:extLst>
          </p:cNvPr>
          <p:cNvSpPr/>
          <p:nvPr/>
        </p:nvSpPr>
        <p:spPr>
          <a:xfrm>
            <a:off x="11157269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4C86C2B8-10DC-33B8-BEBE-94EF9FA5B714}"/>
              </a:ext>
            </a:extLst>
          </p:cNvPr>
          <p:cNvSpPr/>
          <p:nvPr/>
        </p:nvSpPr>
        <p:spPr>
          <a:xfrm flipH="1">
            <a:off x="9794768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6CCA76D-6FC8-2294-7775-5A9F81852D8A}"/>
              </a:ext>
            </a:extLst>
          </p:cNvPr>
          <p:cNvSpPr/>
          <p:nvPr/>
        </p:nvSpPr>
        <p:spPr>
          <a:xfrm>
            <a:off x="10474526" y="705743"/>
            <a:ext cx="176768" cy="176768"/>
          </a:xfrm>
          <a:custGeom>
            <a:avLst/>
            <a:gdLst>
              <a:gd name="connsiteX0" fmla="*/ 88385 w 176768"/>
              <a:gd name="connsiteY0" fmla="*/ 48225 h 176768"/>
              <a:gd name="connsiteX1" fmla="*/ 149701 w 176768"/>
              <a:gd name="connsiteY1" fmla="*/ 109486 h 176768"/>
              <a:gd name="connsiteX2" fmla="*/ 149701 w 176768"/>
              <a:gd name="connsiteY2" fmla="*/ 176768 h 176768"/>
              <a:gd name="connsiteX3" fmla="*/ 108713 w 176768"/>
              <a:gd name="connsiteY3" fmla="*/ 176768 h 176768"/>
              <a:gd name="connsiteX4" fmla="*/ 108713 w 176768"/>
              <a:gd name="connsiteY4" fmla="*/ 122578 h 176768"/>
              <a:gd name="connsiteX5" fmla="*/ 68056 w 176768"/>
              <a:gd name="connsiteY5" fmla="*/ 122578 h 176768"/>
              <a:gd name="connsiteX6" fmla="*/ 68056 w 176768"/>
              <a:gd name="connsiteY6" fmla="*/ 176768 h 176768"/>
              <a:gd name="connsiteX7" fmla="*/ 27068 w 176768"/>
              <a:gd name="connsiteY7" fmla="*/ 176768 h 176768"/>
              <a:gd name="connsiteX8" fmla="*/ 27068 w 176768"/>
              <a:gd name="connsiteY8" fmla="*/ 109486 h 176768"/>
              <a:gd name="connsiteX9" fmla="*/ 88439 w 176768"/>
              <a:gd name="connsiteY9" fmla="*/ 0 h 176768"/>
              <a:gd name="connsiteX10" fmla="*/ 90980 w 176768"/>
              <a:gd name="connsiteY10" fmla="*/ 2486 h 176768"/>
              <a:gd name="connsiteX11" fmla="*/ 129648 w 176768"/>
              <a:gd name="connsiteY11" fmla="*/ 41154 h 176768"/>
              <a:gd name="connsiteX12" fmla="*/ 129648 w 176768"/>
              <a:gd name="connsiteY12" fmla="*/ 21599 h 176768"/>
              <a:gd name="connsiteX13" fmla="*/ 149700 w 176768"/>
              <a:gd name="connsiteY13" fmla="*/ 21599 h 176768"/>
              <a:gd name="connsiteX14" fmla="*/ 149700 w 176768"/>
              <a:gd name="connsiteY14" fmla="*/ 61206 h 176768"/>
              <a:gd name="connsiteX15" fmla="*/ 176768 w 176768"/>
              <a:gd name="connsiteY15" fmla="*/ 88273 h 176768"/>
              <a:gd name="connsiteX16" fmla="*/ 162185 w 176768"/>
              <a:gd name="connsiteY16" fmla="*/ 102857 h 176768"/>
              <a:gd name="connsiteX17" fmla="*/ 88439 w 176768"/>
              <a:gd name="connsiteY17" fmla="*/ 29167 h 176768"/>
              <a:gd name="connsiteX18" fmla="*/ 14583 w 176768"/>
              <a:gd name="connsiteY18" fmla="*/ 102967 h 176768"/>
              <a:gd name="connsiteX19" fmla="*/ 0 w 176768"/>
              <a:gd name="connsiteY19" fmla="*/ 88384 h 176768"/>
              <a:gd name="connsiteX20" fmla="*/ 85898 w 176768"/>
              <a:gd name="connsiteY20" fmla="*/ 2486 h 17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76768" h="176768">
                <a:moveTo>
                  <a:pt x="88385" y="48225"/>
                </a:moveTo>
                <a:lnTo>
                  <a:pt x="149701" y="109486"/>
                </a:lnTo>
                <a:lnTo>
                  <a:pt x="149701" y="176768"/>
                </a:lnTo>
                <a:lnTo>
                  <a:pt x="108713" y="176768"/>
                </a:lnTo>
                <a:lnTo>
                  <a:pt x="108713" y="122578"/>
                </a:lnTo>
                <a:lnTo>
                  <a:pt x="68056" y="122578"/>
                </a:lnTo>
                <a:lnTo>
                  <a:pt x="68056" y="176768"/>
                </a:lnTo>
                <a:lnTo>
                  <a:pt x="27068" y="176768"/>
                </a:lnTo>
                <a:lnTo>
                  <a:pt x="27068" y="109486"/>
                </a:lnTo>
                <a:close/>
                <a:moveTo>
                  <a:pt x="88439" y="0"/>
                </a:moveTo>
                <a:lnTo>
                  <a:pt x="90980" y="2486"/>
                </a:lnTo>
                <a:lnTo>
                  <a:pt x="129648" y="41154"/>
                </a:lnTo>
                <a:lnTo>
                  <a:pt x="129648" y="21599"/>
                </a:lnTo>
                <a:lnTo>
                  <a:pt x="149700" y="21599"/>
                </a:lnTo>
                <a:lnTo>
                  <a:pt x="149700" y="61206"/>
                </a:lnTo>
                <a:lnTo>
                  <a:pt x="176768" y="88273"/>
                </a:lnTo>
                <a:lnTo>
                  <a:pt x="162185" y="102857"/>
                </a:lnTo>
                <a:lnTo>
                  <a:pt x="88439" y="29167"/>
                </a:lnTo>
                <a:lnTo>
                  <a:pt x="14583" y="102967"/>
                </a:lnTo>
                <a:lnTo>
                  <a:pt x="0" y="88384"/>
                </a:lnTo>
                <a:lnTo>
                  <a:pt x="85898" y="2486"/>
                </a:ln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5319B8-5140-73CE-0ACB-A84F48526E5F}"/>
              </a:ext>
            </a:extLst>
          </p:cNvPr>
          <p:cNvSpPr txBox="1"/>
          <p:nvPr/>
        </p:nvSpPr>
        <p:spPr>
          <a:xfrm>
            <a:off x="1086003" y="1092319"/>
            <a:ext cx="8458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20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0AB34EC-5D6E-4E14-5935-E924C42AC873}"/>
              </a:ext>
            </a:extLst>
          </p:cNvPr>
          <p:cNvSpPr txBox="1"/>
          <p:nvPr/>
        </p:nvSpPr>
        <p:spPr>
          <a:xfrm>
            <a:off x="1027742" y="1295887"/>
            <a:ext cx="8575294" cy="1515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20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D3553B0-0936-F768-05D8-EDA8BB4F7767}"/>
              </a:ext>
            </a:extLst>
          </p:cNvPr>
          <p:cNvSpPr txBox="1"/>
          <p:nvPr/>
        </p:nvSpPr>
        <p:spPr>
          <a:xfrm>
            <a:off x="1086003" y="3467998"/>
            <a:ext cx="8458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20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C370F03-50BD-97E4-F042-60B07717E0F0}"/>
              </a:ext>
            </a:extLst>
          </p:cNvPr>
          <p:cNvSpPr txBox="1"/>
          <p:nvPr/>
        </p:nvSpPr>
        <p:spPr>
          <a:xfrm>
            <a:off x="1027742" y="3736881"/>
            <a:ext cx="8575294" cy="1515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20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DF6D114-BAC0-3741-0EE2-C7D76598EA75}"/>
              </a:ext>
            </a:extLst>
          </p:cNvPr>
          <p:cNvCxnSpPr/>
          <p:nvPr/>
        </p:nvCxnSpPr>
        <p:spPr>
          <a:xfrm flipH="1">
            <a:off x="2521131" y="3143903"/>
            <a:ext cx="5682343" cy="0"/>
          </a:xfrm>
          <a:prstGeom prst="line">
            <a:avLst/>
          </a:prstGeom>
          <a:ln w="19050">
            <a:solidFill>
              <a:srgbClr val="28799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472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Oval 70">
            <a:extLst>
              <a:ext uri="{FF2B5EF4-FFF2-40B4-BE49-F238E27FC236}">
                <a16:creationId xmlns:a16="http://schemas.microsoft.com/office/drawing/2014/main" id="{8A53C1A2-19AD-82BA-2A27-E82AE3547B6A}"/>
              </a:ext>
            </a:extLst>
          </p:cNvPr>
          <p:cNvSpPr/>
          <p:nvPr/>
        </p:nvSpPr>
        <p:spPr>
          <a:xfrm>
            <a:off x="2261251" y="1579116"/>
            <a:ext cx="522514" cy="522514"/>
          </a:xfrm>
          <a:prstGeom prst="ellipse">
            <a:avLst/>
          </a:prstGeom>
          <a:solidFill>
            <a:srgbClr val="EBCD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09392EA3-9917-BC1F-DCE7-4F1BE786960B}"/>
              </a:ext>
            </a:extLst>
          </p:cNvPr>
          <p:cNvSpPr/>
          <p:nvPr/>
        </p:nvSpPr>
        <p:spPr>
          <a:xfrm>
            <a:off x="4986405" y="1509933"/>
            <a:ext cx="522514" cy="522514"/>
          </a:xfrm>
          <a:prstGeom prst="ellipse">
            <a:avLst/>
          </a:prstGeom>
          <a:solidFill>
            <a:srgbClr val="EBCD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78D7689C-4BF0-70CF-F4C0-803858899C0B}"/>
              </a:ext>
            </a:extLst>
          </p:cNvPr>
          <p:cNvSpPr/>
          <p:nvPr/>
        </p:nvSpPr>
        <p:spPr>
          <a:xfrm>
            <a:off x="7827907" y="1570758"/>
            <a:ext cx="522514" cy="522514"/>
          </a:xfrm>
          <a:prstGeom prst="ellipse">
            <a:avLst/>
          </a:prstGeom>
          <a:solidFill>
            <a:srgbClr val="EBCD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7B8579-C82D-9735-19A2-2447AFCF52B2}"/>
              </a:ext>
            </a:extLst>
          </p:cNvPr>
          <p:cNvSpPr txBox="1"/>
          <p:nvPr/>
        </p:nvSpPr>
        <p:spPr>
          <a:xfrm>
            <a:off x="10377890" y="14217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اول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CE7E57-609D-10BD-968A-0A3B0135E83D}"/>
              </a:ext>
            </a:extLst>
          </p:cNvPr>
          <p:cNvSpPr txBox="1"/>
          <p:nvPr/>
        </p:nvSpPr>
        <p:spPr>
          <a:xfrm>
            <a:off x="10377890" y="23361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دوم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04580F-3117-6F2B-14C1-077BE9639237}"/>
              </a:ext>
            </a:extLst>
          </p:cNvPr>
          <p:cNvSpPr txBox="1"/>
          <p:nvPr/>
        </p:nvSpPr>
        <p:spPr>
          <a:xfrm>
            <a:off x="10377890" y="32505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سوم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845B8C-36C2-DD19-2B9F-154C2D03A46D}"/>
              </a:ext>
            </a:extLst>
          </p:cNvPr>
          <p:cNvSpPr txBox="1"/>
          <p:nvPr/>
        </p:nvSpPr>
        <p:spPr>
          <a:xfrm>
            <a:off x="10349315" y="4193504"/>
            <a:ext cx="1185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چهارم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D4E681-57C5-4C94-F163-BDFA8F382330}"/>
              </a:ext>
            </a:extLst>
          </p:cNvPr>
          <p:cNvSpPr txBox="1"/>
          <p:nvPr/>
        </p:nvSpPr>
        <p:spPr>
          <a:xfrm>
            <a:off x="10377890" y="50793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پنجم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FFD8FE-19AF-0F45-011E-75727F6F9508}"/>
              </a:ext>
            </a:extLst>
          </p:cNvPr>
          <p:cNvSpPr txBox="1"/>
          <p:nvPr/>
        </p:nvSpPr>
        <p:spPr>
          <a:xfrm>
            <a:off x="540746" y="607757"/>
            <a:ext cx="405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pc="-300" dirty="0">
                <a:solidFill>
                  <a:schemeClr val="bg1"/>
                </a:solidFill>
                <a:latin typeface="Onvan" panose="02000503000000000000" pitchFamily="2" charset="-78"/>
                <a:cs typeface="B Yekan" panose="00000400000000000000" pitchFamily="2" charset="-78"/>
              </a:rPr>
              <a:t>14</a:t>
            </a:r>
            <a:endParaRPr lang="en-US" sz="1600" spc="-300" dirty="0">
              <a:solidFill>
                <a:schemeClr val="bg1"/>
              </a:solidFill>
              <a:latin typeface="Onvan" panose="02000503000000000000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172B2B-1E49-479B-4D35-DBBA9FE70338}"/>
              </a:ext>
            </a:extLst>
          </p:cNvPr>
          <p:cNvSpPr txBox="1"/>
          <p:nvPr/>
        </p:nvSpPr>
        <p:spPr>
          <a:xfrm>
            <a:off x="1210286" y="249900"/>
            <a:ext cx="80666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هر کس اندوه مؤمنی را بزداید، خداوند در روز قیامت، غم از دلش می زداید</a:t>
            </a:r>
            <a:endParaRPr lang="en-US" sz="12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7888F99-7109-D6E1-886D-C8B469851A72}"/>
              </a:ext>
            </a:extLst>
          </p:cNvPr>
          <p:cNvGrpSpPr/>
          <p:nvPr/>
        </p:nvGrpSpPr>
        <p:grpSpPr>
          <a:xfrm>
            <a:off x="7415165" y="268074"/>
            <a:ext cx="240270" cy="240651"/>
            <a:chOff x="484416" y="517330"/>
            <a:chExt cx="567190" cy="568089"/>
          </a:xfrm>
        </p:grpSpPr>
        <p:sp>
          <p:nvSpPr>
            <p:cNvPr id="10" name="Google Shape;71;p6">
              <a:extLst>
                <a:ext uri="{FF2B5EF4-FFF2-40B4-BE49-F238E27FC236}">
                  <a16:creationId xmlns:a16="http://schemas.microsoft.com/office/drawing/2014/main" id="{14FD9545-E03D-F460-1A81-583DCE890A05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B3287644-9E12-F193-5909-649D75BC853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69A4054-D576-D36F-7A81-392D43198626}"/>
              </a:ext>
            </a:extLst>
          </p:cNvPr>
          <p:cNvGrpSpPr/>
          <p:nvPr/>
        </p:nvGrpSpPr>
        <p:grpSpPr>
          <a:xfrm>
            <a:off x="2915076" y="268074"/>
            <a:ext cx="240270" cy="240651"/>
            <a:chOff x="484416" y="517330"/>
            <a:chExt cx="567190" cy="568089"/>
          </a:xfrm>
        </p:grpSpPr>
        <p:sp>
          <p:nvSpPr>
            <p:cNvPr id="13" name="Google Shape;71;p6">
              <a:extLst>
                <a:ext uri="{FF2B5EF4-FFF2-40B4-BE49-F238E27FC236}">
                  <a16:creationId xmlns:a16="http://schemas.microsoft.com/office/drawing/2014/main" id="{5DD42FD1-9464-33E7-C2C2-F860BA476094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5307669B-C71D-A924-8F7E-1AEF8F9385B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sp>
        <p:nvSpPr>
          <p:cNvPr id="15" name="Freeform: Shap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D37417C-E7D6-047D-FE26-B95BE80ADFE0}"/>
              </a:ext>
            </a:extLst>
          </p:cNvPr>
          <p:cNvSpPr/>
          <p:nvPr/>
        </p:nvSpPr>
        <p:spPr>
          <a:xfrm>
            <a:off x="11157269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E49CB26-0FAF-74DC-7EA4-AA6B41CA34DF}"/>
              </a:ext>
            </a:extLst>
          </p:cNvPr>
          <p:cNvSpPr/>
          <p:nvPr/>
        </p:nvSpPr>
        <p:spPr>
          <a:xfrm flipH="1">
            <a:off x="9794768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D4AD608F-AA2D-5327-6F04-04256A177274}"/>
              </a:ext>
            </a:extLst>
          </p:cNvPr>
          <p:cNvSpPr/>
          <p:nvPr/>
        </p:nvSpPr>
        <p:spPr>
          <a:xfrm>
            <a:off x="10474526" y="705743"/>
            <a:ext cx="176768" cy="176768"/>
          </a:xfrm>
          <a:custGeom>
            <a:avLst/>
            <a:gdLst>
              <a:gd name="connsiteX0" fmla="*/ 88385 w 176768"/>
              <a:gd name="connsiteY0" fmla="*/ 48225 h 176768"/>
              <a:gd name="connsiteX1" fmla="*/ 149701 w 176768"/>
              <a:gd name="connsiteY1" fmla="*/ 109486 h 176768"/>
              <a:gd name="connsiteX2" fmla="*/ 149701 w 176768"/>
              <a:gd name="connsiteY2" fmla="*/ 176768 h 176768"/>
              <a:gd name="connsiteX3" fmla="*/ 108713 w 176768"/>
              <a:gd name="connsiteY3" fmla="*/ 176768 h 176768"/>
              <a:gd name="connsiteX4" fmla="*/ 108713 w 176768"/>
              <a:gd name="connsiteY4" fmla="*/ 122578 h 176768"/>
              <a:gd name="connsiteX5" fmla="*/ 68056 w 176768"/>
              <a:gd name="connsiteY5" fmla="*/ 122578 h 176768"/>
              <a:gd name="connsiteX6" fmla="*/ 68056 w 176768"/>
              <a:gd name="connsiteY6" fmla="*/ 176768 h 176768"/>
              <a:gd name="connsiteX7" fmla="*/ 27068 w 176768"/>
              <a:gd name="connsiteY7" fmla="*/ 176768 h 176768"/>
              <a:gd name="connsiteX8" fmla="*/ 27068 w 176768"/>
              <a:gd name="connsiteY8" fmla="*/ 109486 h 176768"/>
              <a:gd name="connsiteX9" fmla="*/ 88439 w 176768"/>
              <a:gd name="connsiteY9" fmla="*/ 0 h 176768"/>
              <a:gd name="connsiteX10" fmla="*/ 90980 w 176768"/>
              <a:gd name="connsiteY10" fmla="*/ 2486 h 176768"/>
              <a:gd name="connsiteX11" fmla="*/ 129648 w 176768"/>
              <a:gd name="connsiteY11" fmla="*/ 41154 h 176768"/>
              <a:gd name="connsiteX12" fmla="*/ 129648 w 176768"/>
              <a:gd name="connsiteY12" fmla="*/ 21599 h 176768"/>
              <a:gd name="connsiteX13" fmla="*/ 149700 w 176768"/>
              <a:gd name="connsiteY13" fmla="*/ 21599 h 176768"/>
              <a:gd name="connsiteX14" fmla="*/ 149700 w 176768"/>
              <a:gd name="connsiteY14" fmla="*/ 61206 h 176768"/>
              <a:gd name="connsiteX15" fmla="*/ 176768 w 176768"/>
              <a:gd name="connsiteY15" fmla="*/ 88273 h 176768"/>
              <a:gd name="connsiteX16" fmla="*/ 162185 w 176768"/>
              <a:gd name="connsiteY16" fmla="*/ 102857 h 176768"/>
              <a:gd name="connsiteX17" fmla="*/ 88439 w 176768"/>
              <a:gd name="connsiteY17" fmla="*/ 29167 h 176768"/>
              <a:gd name="connsiteX18" fmla="*/ 14583 w 176768"/>
              <a:gd name="connsiteY18" fmla="*/ 102967 h 176768"/>
              <a:gd name="connsiteX19" fmla="*/ 0 w 176768"/>
              <a:gd name="connsiteY19" fmla="*/ 88384 h 176768"/>
              <a:gd name="connsiteX20" fmla="*/ 85898 w 176768"/>
              <a:gd name="connsiteY20" fmla="*/ 2486 h 17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76768" h="176768">
                <a:moveTo>
                  <a:pt x="88385" y="48225"/>
                </a:moveTo>
                <a:lnTo>
                  <a:pt x="149701" y="109486"/>
                </a:lnTo>
                <a:lnTo>
                  <a:pt x="149701" y="176768"/>
                </a:lnTo>
                <a:lnTo>
                  <a:pt x="108713" y="176768"/>
                </a:lnTo>
                <a:lnTo>
                  <a:pt x="108713" y="122578"/>
                </a:lnTo>
                <a:lnTo>
                  <a:pt x="68056" y="122578"/>
                </a:lnTo>
                <a:lnTo>
                  <a:pt x="68056" y="176768"/>
                </a:lnTo>
                <a:lnTo>
                  <a:pt x="27068" y="176768"/>
                </a:lnTo>
                <a:lnTo>
                  <a:pt x="27068" y="109486"/>
                </a:lnTo>
                <a:close/>
                <a:moveTo>
                  <a:pt x="88439" y="0"/>
                </a:moveTo>
                <a:lnTo>
                  <a:pt x="90980" y="2486"/>
                </a:lnTo>
                <a:lnTo>
                  <a:pt x="129648" y="41154"/>
                </a:lnTo>
                <a:lnTo>
                  <a:pt x="129648" y="21599"/>
                </a:lnTo>
                <a:lnTo>
                  <a:pt x="149700" y="21599"/>
                </a:lnTo>
                <a:lnTo>
                  <a:pt x="149700" y="61206"/>
                </a:lnTo>
                <a:lnTo>
                  <a:pt x="176768" y="88273"/>
                </a:lnTo>
                <a:lnTo>
                  <a:pt x="162185" y="102857"/>
                </a:lnTo>
                <a:lnTo>
                  <a:pt x="88439" y="29167"/>
                </a:lnTo>
                <a:lnTo>
                  <a:pt x="14583" y="102967"/>
                </a:lnTo>
                <a:lnTo>
                  <a:pt x="0" y="88384"/>
                </a:lnTo>
                <a:lnTo>
                  <a:pt x="85898" y="2486"/>
                </a:ln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2" name="Google Shape;445;p25">
            <a:extLst>
              <a:ext uri="{FF2B5EF4-FFF2-40B4-BE49-F238E27FC236}">
                <a16:creationId xmlns:a16="http://schemas.microsoft.com/office/drawing/2014/main" id="{947F9167-670F-3834-D60F-442EB48A11E9}"/>
              </a:ext>
            </a:extLst>
          </p:cNvPr>
          <p:cNvSpPr/>
          <p:nvPr/>
        </p:nvSpPr>
        <p:spPr>
          <a:xfrm>
            <a:off x="3618643" y="3329465"/>
            <a:ext cx="676500" cy="676500"/>
          </a:xfrm>
          <a:prstGeom prst="ellipse">
            <a:avLst/>
          </a:pr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446;p25">
            <a:extLst>
              <a:ext uri="{FF2B5EF4-FFF2-40B4-BE49-F238E27FC236}">
                <a16:creationId xmlns:a16="http://schemas.microsoft.com/office/drawing/2014/main" id="{A9AA6AC4-3E68-1259-E5DA-336967F2E361}"/>
              </a:ext>
            </a:extLst>
          </p:cNvPr>
          <p:cNvSpPr/>
          <p:nvPr/>
        </p:nvSpPr>
        <p:spPr>
          <a:xfrm>
            <a:off x="6329418" y="3329465"/>
            <a:ext cx="676500" cy="676500"/>
          </a:xfrm>
          <a:prstGeom prst="ellipse">
            <a:avLst/>
          </a:pr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" name="Google Shape;447;p25">
            <a:extLst>
              <a:ext uri="{FF2B5EF4-FFF2-40B4-BE49-F238E27FC236}">
                <a16:creationId xmlns:a16="http://schemas.microsoft.com/office/drawing/2014/main" id="{6E3C0390-D3E3-D0CA-CABB-8BC4EEA296D9}"/>
              </a:ext>
            </a:extLst>
          </p:cNvPr>
          <p:cNvGrpSpPr/>
          <p:nvPr/>
        </p:nvGrpSpPr>
        <p:grpSpPr>
          <a:xfrm>
            <a:off x="3645449" y="3359873"/>
            <a:ext cx="623444" cy="615684"/>
            <a:chOff x="862388" y="1600795"/>
            <a:chExt cx="676480" cy="668060"/>
          </a:xfrm>
          <a:solidFill>
            <a:srgbClr val="EBCD77"/>
          </a:solidFill>
        </p:grpSpPr>
        <p:sp>
          <p:nvSpPr>
            <p:cNvPr id="25" name="Google Shape;448;p25">
              <a:extLst>
                <a:ext uri="{FF2B5EF4-FFF2-40B4-BE49-F238E27FC236}">
                  <a16:creationId xmlns:a16="http://schemas.microsoft.com/office/drawing/2014/main" id="{C95E5A8C-07CC-7801-7E03-9D022636D9BC}"/>
                </a:ext>
              </a:extLst>
            </p:cNvPr>
            <p:cNvSpPr/>
            <p:nvPr/>
          </p:nvSpPr>
          <p:spPr>
            <a:xfrm>
              <a:off x="1312979" y="1673821"/>
              <a:ext cx="152870" cy="331815"/>
            </a:xfrm>
            <a:custGeom>
              <a:avLst/>
              <a:gdLst/>
              <a:ahLst/>
              <a:cxnLst/>
              <a:rect l="l" t="t" r="r" b="b"/>
              <a:pathLst>
                <a:path w="12710" h="27588" extrusionOk="0">
                  <a:moveTo>
                    <a:pt x="2569" y="2536"/>
                  </a:moveTo>
                  <a:lnTo>
                    <a:pt x="5671" y="2536"/>
                  </a:lnTo>
                  <a:cubicBezTo>
                    <a:pt x="8140" y="2536"/>
                    <a:pt x="10141" y="4571"/>
                    <a:pt x="10141" y="7039"/>
                  </a:cubicBezTo>
                  <a:lnTo>
                    <a:pt x="10141" y="27587"/>
                  </a:lnTo>
                  <a:lnTo>
                    <a:pt x="12710" y="25019"/>
                  </a:lnTo>
                  <a:lnTo>
                    <a:pt x="12710" y="7039"/>
                  </a:lnTo>
                  <a:cubicBezTo>
                    <a:pt x="12710" y="3136"/>
                    <a:pt x="9541" y="1"/>
                    <a:pt x="5671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449;p25">
              <a:extLst>
                <a:ext uri="{FF2B5EF4-FFF2-40B4-BE49-F238E27FC236}">
                  <a16:creationId xmlns:a16="http://schemas.microsoft.com/office/drawing/2014/main" id="{DF2EC45C-ED9A-094D-E50E-ABB49800DD7D}"/>
                </a:ext>
              </a:extLst>
            </p:cNvPr>
            <p:cNvSpPr/>
            <p:nvPr/>
          </p:nvSpPr>
          <p:spPr>
            <a:xfrm>
              <a:off x="943833" y="1673821"/>
              <a:ext cx="331815" cy="152473"/>
            </a:xfrm>
            <a:custGeom>
              <a:avLst/>
              <a:gdLst/>
              <a:ahLst/>
              <a:cxnLst/>
              <a:rect l="l" t="t" r="r" b="b"/>
              <a:pathLst>
                <a:path w="27588" h="12677" extrusionOk="0">
                  <a:moveTo>
                    <a:pt x="2569" y="10108"/>
                  </a:moveTo>
                  <a:lnTo>
                    <a:pt x="2569" y="7039"/>
                  </a:lnTo>
                  <a:cubicBezTo>
                    <a:pt x="2569" y="4571"/>
                    <a:pt x="4571" y="2536"/>
                    <a:pt x="7039" y="2536"/>
                  </a:cubicBezTo>
                  <a:lnTo>
                    <a:pt x="27587" y="2536"/>
                  </a:lnTo>
                  <a:lnTo>
                    <a:pt x="25019" y="1"/>
                  </a:lnTo>
                  <a:lnTo>
                    <a:pt x="7039" y="1"/>
                  </a:lnTo>
                  <a:cubicBezTo>
                    <a:pt x="3170" y="1"/>
                    <a:pt x="1" y="3136"/>
                    <a:pt x="1" y="7039"/>
                  </a:cubicBezTo>
                  <a:lnTo>
                    <a:pt x="1" y="126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450;p25">
              <a:extLst>
                <a:ext uri="{FF2B5EF4-FFF2-40B4-BE49-F238E27FC236}">
                  <a16:creationId xmlns:a16="http://schemas.microsoft.com/office/drawing/2014/main" id="{89E73E46-2D97-BF25-EADE-F6BCF7F57399}"/>
                </a:ext>
              </a:extLst>
            </p:cNvPr>
            <p:cNvSpPr/>
            <p:nvPr/>
          </p:nvSpPr>
          <p:spPr>
            <a:xfrm>
              <a:off x="1134029" y="2042966"/>
              <a:ext cx="331803" cy="152870"/>
            </a:xfrm>
            <a:custGeom>
              <a:avLst/>
              <a:gdLst/>
              <a:ahLst/>
              <a:cxnLst/>
              <a:rect l="l" t="t" r="r" b="b"/>
              <a:pathLst>
                <a:path w="27587" h="12710" extrusionOk="0">
                  <a:moveTo>
                    <a:pt x="25018" y="2569"/>
                  </a:moveTo>
                  <a:lnTo>
                    <a:pt x="25018" y="5671"/>
                  </a:lnTo>
                  <a:cubicBezTo>
                    <a:pt x="25018" y="8140"/>
                    <a:pt x="23017" y="10141"/>
                    <a:pt x="20548" y="10141"/>
                  </a:cubicBezTo>
                  <a:lnTo>
                    <a:pt x="0" y="10141"/>
                  </a:lnTo>
                  <a:lnTo>
                    <a:pt x="2535" y="12710"/>
                  </a:lnTo>
                  <a:lnTo>
                    <a:pt x="20548" y="12710"/>
                  </a:lnTo>
                  <a:cubicBezTo>
                    <a:pt x="24418" y="12710"/>
                    <a:pt x="27587" y="9541"/>
                    <a:pt x="27587" y="5671"/>
                  </a:cubicBezTo>
                  <a:lnTo>
                    <a:pt x="275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451;p25">
              <a:extLst>
                <a:ext uri="{FF2B5EF4-FFF2-40B4-BE49-F238E27FC236}">
                  <a16:creationId xmlns:a16="http://schemas.microsoft.com/office/drawing/2014/main" id="{7D27A428-51EC-7612-88E5-75681A1F1EEE}"/>
                </a:ext>
              </a:extLst>
            </p:cNvPr>
            <p:cNvSpPr/>
            <p:nvPr/>
          </p:nvSpPr>
          <p:spPr>
            <a:xfrm>
              <a:off x="943833" y="1863608"/>
              <a:ext cx="152473" cy="332212"/>
            </a:xfrm>
            <a:custGeom>
              <a:avLst/>
              <a:gdLst/>
              <a:ahLst/>
              <a:cxnLst/>
              <a:rect l="l" t="t" r="r" b="b"/>
              <a:pathLst>
                <a:path w="12677" h="27621" extrusionOk="0">
                  <a:moveTo>
                    <a:pt x="10142" y="25052"/>
                  </a:moveTo>
                  <a:lnTo>
                    <a:pt x="7039" y="25052"/>
                  </a:lnTo>
                  <a:cubicBezTo>
                    <a:pt x="4571" y="25052"/>
                    <a:pt x="2569" y="23051"/>
                    <a:pt x="2569" y="20582"/>
                  </a:cubicBezTo>
                  <a:lnTo>
                    <a:pt x="2569" y="1"/>
                  </a:lnTo>
                  <a:lnTo>
                    <a:pt x="1" y="2569"/>
                  </a:lnTo>
                  <a:lnTo>
                    <a:pt x="1" y="20582"/>
                  </a:lnTo>
                  <a:cubicBezTo>
                    <a:pt x="1" y="24452"/>
                    <a:pt x="3137" y="27621"/>
                    <a:pt x="7039" y="27621"/>
                  </a:cubicBezTo>
                  <a:lnTo>
                    <a:pt x="12677" y="276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452;p25">
              <a:extLst>
                <a:ext uri="{FF2B5EF4-FFF2-40B4-BE49-F238E27FC236}">
                  <a16:creationId xmlns:a16="http://schemas.microsoft.com/office/drawing/2014/main" id="{3244CD74-99D5-82CF-2884-7AC571E3F9A8}"/>
                </a:ext>
              </a:extLst>
            </p:cNvPr>
            <p:cNvSpPr/>
            <p:nvPr/>
          </p:nvSpPr>
          <p:spPr>
            <a:xfrm>
              <a:off x="1096716" y="1600795"/>
              <a:ext cx="320966" cy="221077"/>
            </a:xfrm>
            <a:custGeom>
              <a:avLst/>
              <a:gdLst/>
              <a:ahLst/>
              <a:cxnLst/>
              <a:rect l="l" t="t" r="r" b="b"/>
              <a:pathLst>
                <a:path w="26686" h="18381" extrusionOk="0">
                  <a:moveTo>
                    <a:pt x="26686" y="14745"/>
                  </a:moveTo>
                  <a:lnTo>
                    <a:pt x="13977" y="2069"/>
                  </a:lnTo>
                  <a:cubicBezTo>
                    <a:pt x="12642" y="735"/>
                    <a:pt x="10874" y="1"/>
                    <a:pt x="9006" y="1"/>
                  </a:cubicBezTo>
                  <a:cubicBezTo>
                    <a:pt x="7105" y="1"/>
                    <a:pt x="5337" y="735"/>
                    <a:pt x="4003" y="2069"/>
                  </a:cubicBezTo>
                  <a:lnTo>
                    <a:pt x="0" y="6072"/>
                  </a:lnTo>
                  <a:lnTo>
                    <a:pt x="3636" y="6072"/>
                  </a:lnTo>
                  <a:lnTo>
                    <a:pt x="5804" y="3870"/>
                  </a:lnTo>
                  <a:cubicBezTo>
                    <a:pt x="6671" y="3036"/>
                    <a:pt x="7806" y="2569"/>
                    <a:pt x="9006" y="2569"/>
                  </a:cubicBezTo>
                  <a:cubicBezTo>
                    <a:pt x="10174" y="2569"/>
                    <a:pt x="11308" y="3036"/>
                    <a:pt x="12175" y="3870"/>
                  </a:cubicBezTo>
                  <a:lnTo>
                    <a:pt x="26686" y="183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453;p25">
              <a:extLst>
                <a:ext uri="{FF2B5EF4-FFF2-40B4-BE49-F238E27FC236}">
                  <a16:creationId xmlns:a16="http://schemas.microsoft.com/office/drawing/2014/main" id="{B94BA53E-0E4E-A848-E7BB-8052DCD16CCB}"/>
                </a:ext>
              </a:extLst>
            </p:cNvPr>
            <p:cNvSpPr/>
            <p:nvPr/>
          </p:nvSpPr>
          <p:spPr>
            <a:xfrm>
              <a:off x="1434960" y="1795803"/>
              <a:ext cx="12" cy="43744"/>
            </a:xfrm>
            <a:custGeom>
              <a:avLst/>
              <a:gdLst/>
              <a:ahLst/>
              <a:cxnLst/>
              <a:rect l="l" t="t" r="r" b="b"/>
              <a:pathLst>
                <a:path w="1" h="3637" extrusionOk="0">
                  <a:moveTo>
                    <a:pt x="0" y="0"/>
                  </a:moveTo>
                  <a:lnTo>
                    <a:pt x="0" y="3636"/>
                  </a:lnTo>
                  <a:lnTo>
                    <a:pt x="0" y="36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454;p25">
              <a:extLst>
                <a:ext uri="{FF2B5EF4-FFF2-40B4-BE49-F238E27FC236}">
                  <a16:creationId xmlns:a16="http://schemas.microsoft.com/office/drawing/2014/main" id="{B79FF7D5-3AA9-7A20-91D0-DBD408DBE4AE}"/>
                </a:ext>
              </a:extLst>
            </p:cNvPr>
            <p:cNvSpPr/>
            <p:nvPr/>
          </p:nvSpPr>
          <p:spPr>
            <a:xfrm>
              <a:off x="862388" y="1721971"/>
              <a:ext cx="229497" cy="320978"/>
            </a:xfrm>
            <a:custGeom>
              <a:avLst/>
              <a:gdLst/>
              <a:ahLst/>
              <a:cxnLst/>
              <a:rect l="l" t="t" r="r" b="b"/>
              <a:pathLst>
                <a:path w="19081" h="26687" extrusionOk="0">
                  <a:moveTo>
                    <a:pt x="4570" y="14511"/>
                  </a:moveTo>
                  <a:lnTo>
                    <a:pt x="19081" y="1"/>
                  </a:lnTo>
                  <a:lnTo>
                    <a:pt x="15478" y="1"/>
                  </a:lnTo>
                  <a:lnTo>
                    <a:pt x="2769" y="12710"/>
                  </a:lnTo>
                  <a:cubicBezTo>
                    <a:pt x="0" y="15445"/>
                    <a:pt x="0" y="19915"/>
                    <a:pt x="2769" y="22684"/>
                  </a:cubicBezTo>
                  <a:lnTo>
                    <a:pt x="6772" y="26686"/>
                  </a:lnTo>
                  <a:lnTo>
                    <a:pt x="6772" y="23051"/>
                  </a:lnTo>
                  <a:lnTo>
                    <a:pt x="4570" y="20882"/>
                  </a:lnTo>
                  <a:cubicBezTo>
                    <a:pt x="2836" y="19114"/>
                    <a:pt x="2836" y="16279"/>
                    <a:pt x="4570" y="145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455;p25">
              <a:extLst>
                <a:ext uri="{FF2B5EF4-FFF2-40B4-BE49-F238E27FC236}">
                  <a16:creationId xmlns:a16="http://schemas.microsoft.com/office/drawing/2014/main" id="{BE306AF1-8B56-651C-7D8D-647D8596BE0B}"/>
                </a:ext>
              </a:extLst>
            </p:cNvPr>
            <p:cNvSpPr/>
            <p:nvPr/>
          </p:nvSpPr>
          <p:spPr>
            <a:xfrm>
              <a:off x="974735" y="2030132"/>
              <a:ext cx="12" cy="43732"/>
            </a:xfrm>
            <a:custGeom>
              <a:avLst/>
              <a:gdLst/>
              <a:ahLst/>
              <a:cxnLst/>
              <a:rect l="l" t="t" r="r" b="b"/>
              <a:pathLst>
                <a:path w="1" h="3636" extrusionOk="0">
                  <a:moveTo>
                    <a:pt x="0" y="0"/>
                  </a:moveTo>
                  <a:lnTo>
                    <a:pt x="0" y="0"/>
                  </a:lnTo>
                  <a:lnTo>
                    <a:pt x="0" y="3636"/>
                  </a:lnTo>
                  <a:lnTo>
                    <a:pt x="0" y="36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456;p25">
              <a:extLst>
                <a:ext uri="{FF2B5EF4-FFF2-40B4-BE49-F238E27FC236}">
                  <a16:creationId xmlns:a16="http://schemas.microsoft.com/office/drawing/2014/main" id="{0F551805-CCA1-A850-028D-D6014362B243}"/>
                </a:ext>
              </a:extLst>
            </p:cNvPr>
            <p:cNvSpPr/>
            <p:nvPr/>
          </p:nvSpPr>
          <p:spPr>
            <a:xfrm>
              <a:off x="991984" y="2047777"/>
              <a:ext cx="320978" cy="221077"/>
            </a:xfrm>
            <a:custGeom>
              <a:avLst/>
              <a:gdLst/>
              <a:ahLst/>
              <a:cxnLst/>
              <a:rect l="l" t="t" r="r" b="b"/>
              <a:pathLst>
                <a:path w="26687" h="18381" extrusionOk="0">
                  <a:moveTo>
                    <a:pt x="23051" y="12310"/>
                  </a:moveTo>
                  <a:lnTo>
                    <a:pt x="20882" y="14511"/>
                  </a:lnTo>
                  <a:cubicBezTo>
                    <a:pt x="20015" y="15345"/>
                    <a:pt x="18914" y="15812"/>
                    <a:pt x="17713" y="15812"/>
                  </a:cubicBezTo>
                  <a:cubicBezTo>
                    <a:pt x="16513" y="15812"/>
                    <a:pt x="15378" y="15345"/>
                    <a:pt x="14511" y="14511"/>
                  </a:cubicBezTo>
                  <a:lnTo>
                    <a:pt x="1" y="1"/>
                  </a:lnTo>
                  <a:lnTo>
                    <a:pt x="1" y="3603"/>
                  </a:lnTo>
                  <a:lnTo>
                    <a:pt x="12710" y="16312"/>
                  </a:lnTo>
                  <a:cubicBezTo>
                    <a:pt x="14044" y="17647"/>
                    <a:pt x="15812" y="18381"/>
                    <a:pt x="17713" y="18381"/>
                  </a:cubicBezTo>
                  <a:cubicBezTo>
                    <a:pt x="19581" y="18381"/>
                    <a:pt x="21349" y="17647"/>
                    <a:pt x="22684" y="16312"/>
                  </a:cubicBezTo>
                  <a:lnTo>
                    <a:pt x="26687" y="12310"/>
                  </a:lnTo>
                  <a:lnTo>
                    <a:pt x="23051" y="123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57;p25">
              <a:extLst>
                <a:ext uri="{FF2B5EF4-FFF2-40B4-BE49-F238E27FC236}">
                  <a16:creationId xmlns:a16="http://schemas.microsoft.com/office/drawing/2014/main" id="{921652C3-E662-A705-7605-EA2C81CAE8D2}"/>
                </a:ext>
              </a:extLst>
            </p:cNvPr>
            <p:cNvSpPr/>
            <p:nvPr/>
          </p:nvSpPr>
          <p:spPr>
            <a:xfrm>
              <a:off x="1316996" y="1826692"/>
              <a:ext cx="221871" cy="321387"/>
            </a:xfrm>
            <a:custGeom>
              <a:avLst/>
              <a:gdLst/>
              <a:ahLst/>
              <a:cxnLst/>
              <a:rect l="l" t="t" r="r" b="b"/>
              <a:pathLst>
                <a:path w="18447" h="26721" extrusionOk="0">
                  <a:moveTo>
                    <a:pt x="16378" y="4004"/>
                  </a:moveTo>
                  <a:lnTo>
                    <a:pt x="12376" y="1"/>
                  </a:lnTo>
                  <a:lnTo>
                    <a:pt x="12376" y="3637"/>
                  </a:lnTo>
                  <a:lnTo>
                    <a:pt x="14577" y="5805"/>
                  </a:lnTo>
                  <a:cubicBezTo>
                    <a:pt x="15411" y="6672"/>
                    <a:pt x="15878" y="7773"/>
                    <a:pt x="15878" y="8974"/>
                  </a:cubicBezTo>
                  <a:cubicBezTo>
                    <a:pt x="15878" y="10175"/>
                    <a:pt x="15411" y="11309"/>
                    <a:pt x="14577" y="12176"/>
                  </a:cubicBezTo>
                  <a:lnTo>
                    <a:pt x="0" y="26720"/>
                  </a:lnTo>
                  <a:lnTo>
                    <a:pt x="3636" y="26720"/>
                  </a:lnTo>
                  <a:lnTo>
                    <a:pt x="16378" y="13978"/>
                  </a:lnTo>
                  <a:cubicBezTo>
                    <a:pt x="17713" y="12643"/>
                    <a:pt x="18447" y="10875"/>
                    <a:pt x="18447" y="9007"/>
                  </a:cubicBezTo>
                  <a:cubicBezTo>
                    <a:pt x="18447" y="7106"/>
                    <a:pt x="17713" y="5338"/>
                    <a:pt x="16378" y="400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58;p25">
              <a:extLst>
                <a:ext uri="{FF2B5EF4-FFF2-40B4-BE49-F238E27FC236}">
                  <a16:creationId xmlns:a16="http://schemas.microsoft.com/office/drawing/2014/main" id="{730C237B-4989-DDDE-97EF-3768D7145016}"/>
                </a:ext>
              </a:extLst>
            </p:cNvPr>
            <p:cNvSpPr/>
            <p:nvPr/>
          </p:nvSpPr>
          <p:spPr>
            <a:xfrm>
              <a:off x="1122386" y="1824695"/>
              <a:ext cx="164909" cy="323383"/>
            </a:xfrm>
            <a:custGeom>
              <a:avLst/>
              <a:gdLst/>
              <a:ahLst/>
              <a:cxnLst/>
              <a:rect l="l" t="t" r="r" b="b"/>
              <a:pathLst>
                <a:path w="13711" h="26887" extrusionOk="0">
                  <a:moveTo>
                    <a:pt x="7473" y="367"/>
                  </a:moveTo>
                  <a:lnTo>
                    <a:pt x="6872" y="0"/>
                  </a:lnTo>
                  <a:lnTo>
                    <a:pt x="6239" y="367"/>
                  </a:lnTo>
                  <a:cubicBezTo>
                    <a:pt x="5972" y="534"/>
                    <a:pt x="1" y="4170"/>
                    <a:pt x="1" y="13643"/>
                  </a:cubicBezTo>
                  <a:lnTo>
                    <a:pt x="1" y="26886"/>
                  </a:lnTo>
                  <a:lnTo>
                    <a:pt x="2469" y="26886"/>
                  </a:lnTo>
                  <a:lnTo>
                    <a:pt x="2469" y="13643"/>
                  </a:lnTo>
                  <a:cubicBezTo>
                    <a:pt x="2469" y="7272"/>
                    <a:pt x="5505" y="4070"/>
                    <a:pt x="6839" y="2936"/>
                  </a:cubicBezTo>
                  <a:cubicBezTo>
                    <a:pt x="8207" y="4070"/>
                    <a:pt x="11242" y="7272"/>
                    <a:pt x="11242" y="13643"/>
                  </a:cubicBezTo>
                  <a:lnTo>
                    <a:pt x="11242" y="26886"/>
                  </a:lnTo>
                  <a:lnTo>
                    <a:pt x="13711" y="26886"/>
                  </a:lnTo>
                  <a:lnTo>
                    <a:pt x="13711" y="13643"/>
                  </a:lnTo>
                  <a:cubicBezTo>
                    <a:pt x="13711" y="4170"/>
                    <a:pt x="7740" y="534"/>
                    <a:pt x="7473" y="3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59;p25">
              <a:extLst>
                <a:ext uri="{FF2B5EF4-FFF2-40B4-BE49-F238E27FC236}">
                  <a16:creationId xmlns:a16="http://schemas.microsoft.com/office/drawing/2014/main" id="{449BF7E8-01D8-32AB-DE28-5EC3684830E0}"/>
                </a:ext>
              </a:extLst>
            </p:cNvPr>
            <p:cNvSpPr/>
            <p:nvPr/>
          </p:nvSpPr>
          <p:spPr>
            <a:xfrm>
              <a:off x="983564" y="1929813"/>
              <a:ext cx="121971" cy="207438"/>
            </a:xfrm>
            <a:custGeom>
              <a:avLst/>
              <a:gdLst/>
              <a:ahLst/>
              <a:cxnLst/>
              <a:rect l="l" t="t" r="r" b="b"/>
              <a:pathLst>
                <a:path w="10141" h="17247" extrusionOk="0">
                  <a:moveTo>
                    <a:pt x="2302" y="9407"/>
                  </a:moveTo>
                  <a:lnTo>
                    <a:pt x="2302" y="8840"/>
                  </a:lnTo>
                  <a:cubicBezTo>
                    <a:pt x="2302" y="5438"/>
                    <a:pt x="4070" y="3603"/>
                    <a:pt x="5004" y="2869"/>
                  </a:cubicBezTo>
                  <a:cubicBezTo>
                    <a:pt x="5938" y="3603"/>
                    <a:pt x="7672" y="5438"/>
                    <a:pt x="7672" y="8840"/>
                  </a:cubicBezTo>
                  <a:lnTo>
                    <a:pt x="7672" y="14778"/>
                  </a:lnTo>
                  <a:lnTo>
                    <a:pt x="10141" y="17246"/>
                  </a:lnTo>
                  <a:lnTo>
                    <a:pt x="10141" y="8840"/>
                  </a:lnTo>
                  <a:cubicBezTo>
                    <a:pt x="10141" y="2769"/>
                    <a:pt x="5738" y="401"/>
                    <a:pt x="5571" y="301"/>
                  </a:cubicBezTo>
                  <a:lnTo>
                    <a:pt x="5004" y="1"/>
                  </a:lnTo>
                  <a:lnTo>
                    <a:pt x="4437" y="301"/>
                  </a:lnTo>
                  <a:cubicBezTo>
                    <a:pt x="4270" y="368"/>
                    <a:pt x="701" y="2302"/>
                    <a:pt x="0" y="70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60;p25">
              <a:extLst>
                <a:ext uri="{FF2B5EF4-FFF2-40B4-BE49-F238E27FC236}">
                  <a16:creationId xmlns:a16="http://schemas.microsoft.com/office/drawing/2014/main" id="{E926DED9-FA99-1083-F072-9C353BE29130}"/>
                </a:ext>
              </a:extLst>
            </p:cNvPr>
            <p:cNvSpPr/>
            <p:nvPr/>
          </p:nvSpPr>
          <p:spPr>
            <a:xfrm>
              <a:off x="1304150" y="1929813"/>
              <a:ext cx="121983" cy="207438"/>
            </a:xfrm>
            <a:custGeom>
              <a:avLst/>
              <a:gdLst/>
              <a:ahLst/>
              <a:cxnLst/>
              <a:rect l="l" t="t" r="r" b="b"/>
              <a:pathLst>
                <a:path w="10142" h="17247" extrusionOk="0">
                  <a:moveTo>
                    <a:pt x="2469" y="14778"/>
                  </a:moveTo>
                  <a:lnTo>
                    <a:pt x="2469" y="8840"/>
                  </a:lnTo>
                  <a:cubicBezTo>
                    <a:pt x="2469" y="5438"/>
                    <a:pt x="4204" y="3603"/>
                    <a:pt x="5138" y="2869"/>
                  </a:cubicBezTo>
                  <a:cubicBezTo>
                    <a:pt x="6072" y="3603"/>
                    <a:pt x="7840" y="5438"/>
                    <a:pt x="7840" y="8840"/>
                  </a:cubicBezTo>
                  <a:lnTo>
                    <a:pt x="7840" y="9407"/>
                  </a:lnTo>
                  <a:lnTo>
                    <a:pt x="10141" y="7106"/>
                  </a:lnTo>
                  <a:cubicBezTo>
                    <a:pt x="9441" y="2302"/>
                    <a:pt x="5872" y="401"/>
                    <a:pt x="5705" y="301"/>
                  </a:cubicBezTo>
                  <a:lnTo>
                    <a:pt x="5138" y="1"/>
                  </a:lnTo>
                  <a:lnTo>
                    <a:pt x="4571" y="301"/>
                  </a:lnTo>
                  <a:cubicBezTo>
                    <a:pt x="4404" y="401"/>
                    <a:pt x="1" y="2769"/>
                    <a:pt x="1" y="8874"/>
                  </a:cubicBezTo>
                  <a:lnTo>
                    <a:pt x="1" y="172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61;p25">
              <a:extLst>
                <a:ext uri="{FF2B5EF4-FFF2-40B4-BE49-F238E27FC236}">
                  <a16:creationId xmlns:a16="http://schemas.microsoft.com/office/drawing/2014/main" id="{53041A79-7483-98A8-8312-B14C600E0590}"/>
                </a:ext>
              </a:extLst>
            </p:cNvPr>
            <p:cNvSpPr/>
            <p:nvPr/>
          </p:nvSpPr>
          <p:spPr>
            <a:xfrm>
              <a:off x="1157701" y="1721971"/>
              <a:ext cx="94296" cy="94705"/>
            </a:xfrm>
            <a:custGeom>
              <a:avLst/>
              <a:gdLst/>
              <a:ahLst/>
              <a:cxnLst/>
              <a:rect l="l" t="t" r="r" b="b"/>
              <a:pathLst>
                <a:path w="7840" h="7874" extrusionOk="0">
                  <a:moveTo>
                    <a:pt x="6705" y="2769"/>
                  </a:moveTo>
                  <a:lnTo>
                    <a:pt x="6705" y="1168"/>
                  </a:lnTo>
                  <a:lnTo>
                    <a:pt x="5071" y="1168"/>
                  </a:lnTo>
                  <a:lnTo>
                    <a:pt x="3936" y="1"/>
                  </a:lnTo>
                  <a:lnTo>
                    <a:pt x="2769" y="1168"/>
                  </a:lnTo>
                  <a:lnTo>
                    <a:pt x="1134" y="1168"/>
                  </a:lnTo>
                  <a:lnTo>
                    <a:pt x="1134" y="2769"/>
                  </a:lnTo>
                  <a:lnTo>
                    <a:pt x="0" y="3937"/>
                  </a:lnTo>
                  <a:lnTo>
                    <a:pt x="1134" y="5071"/>
                  </a:lnTo>
                  <a:lnTo>
                    <a:pt x="1134" y="6706"/>
                  </a:lnTo>
                  <a:lnTo>
                    <a:pt x="2769" y="6706"/>
                  </a:lnTo>
                  <a:lnTo>
                    <a:pt x="3936" y="7873"/>
                  </a:lnTo>
                  <a:lnTo>
                    <a:pt x="5071" y="6706"/>
                  </a:lnTo>
                  <a:lnTo>
                    <a:pt x="6705" y="6706"/>
                  </a:lnTo>
                  <a:lnTo>
                    <a:pt x="6705" y="5071"/>
                  </a:lnTo>
                  <a:lnTo>
                    <a:pt x="7839" y="3937"/>
                  </a:lnTo>
                  <a:close/>
                  <a:moveTo>
                    <a:pt x="5371" y="4537"/>
                  </a:moveTo>
                  <a:lnTo>
                    <a:pt x="5371" y="5371"/>
                  </a:lnTo>
                  <a:lnTo>
                    <a:pt x="4537" y="5371"/>
                  </a:lnTo>
                  <a:lnTo>
                    <a:pt x="3936" y="5972"/>
                  </a:lnTo>
                  <a:lnTo>
                    <a:pt x="3336" y="5371"/>
                  </a:lnTo>
                  <a:lnTo>
                    <a:pt x="2469" y="5371"/>
                  </a:lnTo>
                  <a:lnTo>
                    <a:pt x="2469" y="4537"/>
                  </a:lnTo>
                  <a:lnTo>
                    <a:pt x="1868" y="3937"/>
                  </a:lnTo>
                  <a:lnTo>
                    <a:pt x="2469" y="3336"/>
                  </a:lnTo>
                  <a:lnTo>
                    <a:pt x="2469" y="2469"/>
                  </a:lnTo>
                  <a:lnTo>
                    <a:pt x="3336" y="2469"/>
                  </a:lnTo>
                  <a:lnTo>
                    <a:pt x="3936" y="1869"/>
                  </a:lnTo>
                  <a:lnTo>
                    <a:pt x="4537" y="2469"/>
                  </a:lnTo>
                  <a:lnTo>
                    <a:pt x="5371" y="2469"/>
                  </a:lnTo>
                  <a:lnTo>
                    <a:pt x="5371" y="3336"/>
                  </a:lnTo>
                  <a:lnTo>
                    <a:pt x="5971" y="39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462;p25">
              <a:extLst>
                <a:ext uri="{FF2B5EF4-FFF2-40B4-BE49-F238E27FC236}">
                  <a16:creationId xmlns:a16="http://schemas.microsoft.com/office/drawing/2014/main" id="{074DBB53-DB89-304B-C96D-0C79EF2189BE}"/>
                </a:ext>
              </a:extLst>
            </p:cNvPr>
            <p:cNvSpPr/>
            <p:nvPr/>
          </p:nvSpPr>
          <p:spPr>
            <a:xfrm>
              <a:off x="997204" y="1816672"/>
              <a:ext cx="94693" cy="94284"/>
            </a:xfrm>
            <a:custGeom>
              <a:avLst/>
              <a:gdLst/>
              <a:ahLst/>
              <a:cxnLst/>
              <a:rect l="l" t="t" r="r" b="b"/>
              <a:pathLst>
                <a:path w="7873" h="7839" extrusionOk="0">
                  <a:moveTo>
                    <a:pt x="6705" y="2769"/>
                  </a:moveTo>
                  <a:lnTo>
                    <a:pt x="6705" y="1134"/>
                  </a:lnTo>
                  <a:lnTo>
                    <a:pt x="5071" y="1134"/>
                  </a:lnTo>
                  <a:lnTo>
                    <a:pt x="3937" y="0"/>
                  </a:lnTo>
                  <a:lnTo>
                    <a:pt x="2769" y="1134"/>
                  </a:lnTo>
                  <a:lnTo>
                    <a:pt x="1135" y="1134"/>
                  </a:lnTo>
                  <a:lnTo>
                    <a:pt x="1135" y="2769"/>
                  </a:lnTo>
                  <a:lnTo>
                    <a:pt x="0" y="3936"/>
                  </a:lnTo>
                  <a:lnTo>
                    <a:pt x="1135" y="5070"/>
                  </a:lnTo>
                  <a:lnTo>
                    <a:pt x="1135" y="6705"/>
                  </a:lnTo>
                  <a:lnTo>
                    <a:pt x="2769" y="6705"/>
                  </a:lnTo>
                  <a:lnTo>
                    <a:pt x="3937" y="7839"/>
                  </a:lnTo>
                  <a:lnTo>
                    <a:pt x="5071" y="6705"/>
                  </a:lnTo>
                  <a:lnTo>
                    <a:pt x="6705" y="6705"/>
                  </a:lnTo>
                  <a:lnTo>
                    <a:pt x="6705" y="5070"/>
                  </a:lnTo>
                  <a:lnTo>
                    <a:pt x="7873" y="3936"/>
                  </a:lnTo>
                  <a:close/>
                  <a:moveTo>
                    <a:pt x="5371" y="4537"/>
                  </a:moveTo>
                  <a:lnTo>
                    <a:pt x="5371" y="5371"/>
                  </a:lnTo>
                  <a:lnTo>
                    <a:pt x="4537" y="5371"/>
                  </a:lnTo>
                  <a:lnTo>
                    <a:pt x="3937" y="5971"/>
                  </a:lnTo>
                  <a:lnTo>
                    <a:pt x="3336" y="5371"/>
                  </a:lnTo>
                  <a:lnTo>
                    <a:pt x="2469" y="5371"/>
                  </a:lnTo>
                  <a:lnTo>
                    <a:pt x="2469" y="4537"/>
                  </a:lnTo>
                  <a:lnTo>
                    <a:pt x="1868" y="3936"/>
                  </a:lnTo>
                  <a:lnTo>
                    <a:pt x="2469" y="3336"/>
                  </a:lnTo>
                  <a:lnTo>
                    <a:pt x="2469" y="2468"/>
                  </a:lnTo>
                  <a:lnTo>
                    <a:pt x="3336" y="2468"/>
                  </a:lnTo>
                  <a:lnTo>
                    <a:pt x="3937" y="1868"/>
                  </a:lnTo>
                  <a:lnTo>
                    <a:pt x="4537" y="2468"/>
                  </a:lnTo>
                  <a:lnTo>
                    <a:pt x="5371" y="2468"/>
                  </a:lnTo>
                  <a:lnTo>
                    <a:pt x="5371" y="3336"/>
                  </a:lnTo>
                  <a:lnTo>
                    <a:pt x="5971" y="39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63;p25">
              <a:extLst>
                <a:ext uri="{FF2B5EF4-FFF2-40B4-BE49-F238E27FC236}">
                  <a16:creationId xmlns:a16="http://schemas.microsoft.com/office/drawing/2014/main" id="{02117B3E-DC43-51EF-42C1-82EEC0A55541}"/>
                </a:ext>
              </a:extLst>
            </p:cNvPr>
            <p:cNvSpPr/>
            <p:nvPr/>
          </p:nvSpPr>
          <p:spPr>
            <a:xfrm>
              <a:off x="1317790" y="1816672"/>
              <a:ext cx="94705" cy="94284"/>
            </a:xfrm>
            <a:custGeom>
              <a:avLst/>
              <a:gdLst/>
              <a:ahLst/>
              <a:cxnLst/>
              <a:rect l="l" t="t" r="r" b="b"/>
              <a:pathLst>
                <a:path w="7874" h="7839" extrusionOk="0">
                  <a:moveTo>
                    <a:pt x="6739" y="2769"/>
                  </a:moveTo>
                  <a:lnTo>
                    <a:pt x="6739" y="1134"/>
                  </a:lnTo>
                  <a:lnTo>
                    <a:pt x="5104" y="1134"/>
                  </a:lnTo>
                  <a:lnTo>
                    <a:pt x="3937" y="0"/>
                  </a:lnTo>
                  <a:lnTo>
                    <a:pt x="2803" y="1134"/>
                  </a:lnTo>
                  <a:lnTo>
                    <a:pt x="1168" y="1134"/>
                  </a:lnTo>
                  <a:lnTo>
                    <a:pt x="1168" y="2769"/>
                  </a:lnTo>
                  <a:lnTo>
                    <a:pt x="1" y="3936"/>
                  </a:lnTo>
                  <a:lnTo>
                    <a:pt x="1168" y="5070"/>
                  </a:lnTo>
                  <a:lnTo>
                    <a:pt x="1168" y="6705"/>
                  </a:lnTo>
                  <a:lnTo>
                    <a:pt x="2803" y="6705"/>
                  </a:lnTo>
                  <a:lnTo>
                    <a:pt x="3937" y="7839"/>
                  </a:lnTo>
                  <a:lnTo>
                    <a:pt x="5104" y="6705"/>
                  </a:lnTo>
                  <a:lnTo>
                    <a:pt x="6739" y="6705"/>
                  </a:lnTo>
                  <a:lnTo>
                    <a:pt x="6739" y="5070"/>
                  </a:lnTo>
                  <a:lnTo>
                    <a:pt x="7873" y="3936"/>
                  </a:lnTo>
                  <a:close/>
                  <a:moveTo>
                    <a:pt x="5405" y="4537"/>
                  </a:moveTo>
                  <a:lnTo>
                    <a:pt x="5405" y="5371"/>
                  </a:lnTo>
                  <a:lnTo>
                    <a:pt x="4537" y="5371"/>
                  </a:lnTo>
                  <a:lnTo>
                    <a:pt x="3937" y="5971"/>
                  </a:lnTo>
                  <a:lnTo>
                    <a:pt x="3337" y="5371"/>
                  </a:lnTo>
                  <a:lnTo>
                    <a:pt x="2503" y="5371"/>
                  </a:lnTo>
                  <a:lnTo>
                    <a:pt x="2503" y="4537"/>
                  </a:lnTo>
                  <a:lnTo>
                    <a:pt x="1902" y="3936"/>
                  </a:lnTo>
                  <a:lnTo>
                    <a:pt x="2503" y="3336"/>
                  </a:lnTo>
                  <a:lnTo>
                    <a:pt x="2503" y="2468"/>
                  </a:lnTo>
                  <a:lnTo>
                    <a:pt x="3337" y="2468"/>
                  </a:lnTo>
                  <a:lnTo>
                    <a:pt x="3937" y="1868"/>
                  </a:lnTo>
                  <a:lnTo>
                    <a:pt x="4537" y="2468"/>
                  </a:lnTo>
                  <a:lnTo>
                    <a:pt x="5405" y="2468"/>
                  </a:lnTo>
                  <a:lnTo>
                    <a:pt x="5405" y="3336"/>
                  </a:lnTo>
                  <a:lnTo>
                    <a:pt x="6005" y="39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" name="Google Shape;464;p25">
            <a:extLst>
              <a:ext uri="{FF2B5EF4-FFF2-40B4-BE49-F238E27FC236}">
                <a16:creationId xmlns:a16="http://schemas.microsoft.com/office/drawing/2014/main" id="{2642CB3F-F89C-526F-9C53-88183663F07D}"/>
              </a:ext>
            </a:extLst>
          </p:cNvPr>
          <p:cNvGrpSpPr/>
          <p:nvPr/>
        </p:nvGrpSpPr>
        <p:grpSpPr>
          <a:xfrm>
            <a:off x="6395587" y="3427855"/>
            <a:ext cx="544163" cy="479720"/>
            <a:chOff x="4334100" y="814350"/>
            <a:chExt cx="1429375" cy="1260100"/>
          </a:xfrm>
          <a:solidFill>
            <a:srgbClr val="EBCD77"/>
          </a:solidFill>
        </p:grpSpPr>
        <p:sp>
          <p:nvSpPr>
            <p:cNvPr id="42" name="Google Shape;465;p25">
              <a:extLst>
                <a:ext uri="{FF2B5EF4-FFF2-40B4-BE49-F238E27FC236}">
                  <a16:creationId xmlns:a16="http://schemas.microsoft.com/office/drawing/2014/main" id="{DDAED47A-D15D-FE16-3A60-100B953596D1}"/>
                </a:ext>
              </a:extLst>
            </p:cNvPr>
            <p:cNvSpPr/>
            <p:nvPr/>
          </p:nvSpPr>
          <p:spPr>
            <a:xfrm>
              <a:off x="4334100" y="1040350"/>
              <a:ext cx="1429375" cy="1034100"/>
            </a:xfrm>
            <a:custGeom>
              <a:avLst/>
              <a:gdLst/>
              <a:ahLst/>
              <a:cxnLst/>
              <a:rect l="l" t="t" r="r" b="b"/>
              <a:pathLst>
                <a:path w="57175" h="41364" extrusionOk="0">
                  <a:moveTo>
                    <a:pt x="51437" y="41364"/>
                  </a:moveTo>
                  <a:lnTo>
                    <a:pt x="36994" y="41364"/>
                  </a:lnTo>
                  <a:cubicBezTo>
                    <a:pt x="36126" y="41364"/>
                    <a:pt x="35426" y="40663"/>
                    <a:pt x="35426" y="39829"/>
                  </a:cubicBezTo>
                  <a:lnTo>
                    <a:pt x="35426" y="13844"/>
                  </a:lnTo>
                  <a:cubicBezTo>
                    <a:pt x="35426" y="13010"/>
                    <a:pt x="35259" y="8607"/>
                    <a:pt x="31756" y="7139"/>
                  </a:cubicBezTo>
                  <a:cubicBezTo>
                    <a:pt x="30355" y="6539"/>
                    <a:pt x="29321" y="5771"/>
                    <a:pt x="28588" y="4971"/>
                  </a:cubicBezTo>
                  <a:cubicBezTo>
                    <a:pt x="27854" y="5771"/>
                    <a:pt x="26853" y="6539"/>
                    <a:pt x="25452" y="7139"/>
                  </a:cubicBezTo>
                  <a:cubicBezTo>
                    <a:pt x="21916" y="8607"/>
                    <a:pt x="21749" y="12977"/>
                    <a:pt x="21749" y="13844"/>
                  </a:cubicBezTo>
                  <a:lnTo>
                    <a:pt x="21749" y="39829"/>
                  </a:lnTo>
                  <a:cubicBezTo>
                    <a:pt x="21749" y="40663"/>
                    <a:pt x="21049" y="41364"/>
                    <a:pt x="20182" y="41364"/>
                  </a:cubicBezTo>
                  <a:lnTo>
                    <a:pt x="5738" y="41364"/>
                  </a:lnTo>
                  <a:cubicBezTo>
                    <a:pt x="4871" y="41364"/>
                    <a:pt x="4170" y="40663"/>
                    <a:pt x="4170" y="39829"/>
                  </a:cubicBezTo>
                  <a:lnTo>
                    <a:pt x="4170" y="23284"/>
                  </a:lnTo>
                  <a:lnTo>
                    <a:pt x="1568" y="23284"/>
                  </a:lnTo>
                  <a:cubicBezTo>
                    <a:pt x="701" y="23284"/>
                    <a:pt x="0" y="22550"/>
                    <a:pt x="0" y="21716"/>
                  </a:cubicBezTo>
                  <a:lnTo>
                    <a:pt x="0" y="14878"/>
                  </a:lnTo>
                  <a:cubicBezTo>
                    <a:pt x="0" y="14044"/>
                    <a:pt x="701" y="13310"/>
                    <a:pt x="1568" y="13310"/>
                  </a:cubicBezTo>
                  <a:lnTo>
                    <a:pt x="10041" y="13310"/>
                  </a:lnTo>
                  <a:cubicBezTo>
                    <a:pt x="10908" y="13310"/>
                    <a:pt x="11609" y="14044"/>
                    <a:pt x="11609" y="14878"/>
                  </a:cubicBezTo>
                  <a:lnTo>
                    <a:pt x="11609" y="35226"/>
                  </a:lnTo>
                  <a:cubicBezTo>
                    <a:pt x="11609" y="36093"/>
                    <a:pt x="10908" y="36794"/>
                    <a:pt x="10041" y="36794"/>
                  </a:cubicBezTo>
                  <a:cubicBezTo>
                    <a:pt x="9174" y="36794"/>
                    <a:pt x="8473" y="36093"/>
                    <a:pt x="8473" y="35226"/>
                  </a:cubicBezTo>
                  <a:lnTo>
                    <a:pt x="8473" y="16446"/>
                  </a:lnTo>
                  <a:lnTo>
                    <a:pt x="3136" y="16446"/>
                  </a:lnTo>
                  <a:lnTo>
                    <a:pt x="3136" y="20148"/>
                  </a:lnTo>
                  <a:lnTo>
                    <a:pt x="5738" y="20148"/>
                  </a:lnTo>
                  <a:cubicBezTo>
                    <a:pt x="6605" y="20148"/>
                    <a:pt x="7306" y="20849"/>
                    <a:pt x="7306" y="21716"/>
                  </a:cubicBezTo>
                  <a:lnTo>
                    <a:pt x="7306" y="38261"/>
                  </a:lnTo>
                  <a:lnTo>
                    <a:pt x="18614" y="38261"/>
                  </a:lnTo>
                  <a:lnTo>
                    <a:pt x="18614" y="13844"/>
                  </a:lnTo>
                  <a:cubicBezTo>
                    <a:pt x="18614" y="10341"/>
                    <a:pt x="20081" y="6005"/>
                    <a:pt x="24218" y="4270"/>
                  </a:cubicBezTo>
                  <a:cubicBezTo>
                    <a:pt x="26753" y="3203"/>
                    <a:pt x="28588" y="1"/>
                    <a:pt x="28588" y="1"/>
                  </a:cubicBezTo>
                  <a:cubicBezTo>
                    <a:pt x="28588" y="1"/>
                    <a:pt x="30422" y="3203"/>
                    <a:pt x="32957" y="4270"/>
                  </a:cubicBezTo>
                  <a:cubicBezTo>
                    <a:pt x="37094" y="6005"/>
                    <a:pt x="38561" y="10341"/>
                    <a:pt x="38561" y="13844"/>
                  </a:cubicBezTo>
                  <a:lnTo>
                    <a:pt x="38561" y="38261"/>
                  </a:lnTo>
                  <a:lnTo>
                    <a:pt x="49869" y="38261"/>
                  </a:lnTo>
                  <a:lnTo>
                    <a:pt x="49869" y="21716"/>
                  </a:lnTo>
                  <a:cubicBezTo>
                    <a:pt x="49869" y="20849"/>
                    <a:pt x="50570" y="20148"/>
                    <a:pt x="51437" y="20148"/>
                  </a:cubicBezTo>
                  <a:lnTo>
                    <a:pt x="54039" y="20148"/>
                  </a:lnTo>
                  <a:lnTo>
                    <a:pt x="54039" y="16446"/>
                  </a:lnTo>
                  <a:lnTo>
                    <a:pt x="48702" y="16446"/>
                  </a:lnTo>
                  <a:lnTo>
                    <a:pt x="48702" y="35226"/>
                  </a:lnTo>
                  <a:cubicBezTo>
                    <a:pt x="48702" y="36093"/>
                    <a:pt x="48001" y="36794"/>
                    <a:pt x="47134" y="36794"/>
                  </a:cubicBezTo>
                  <a:cubicBezTo>
                    <a:pt x="46267" y="36794"/>
                    <a:pt x="45566" y="36093"/>
                    <a:pt x="45566" y="35226"/>
                  </a:cubicBezTo>
                  <a:lnTo>
                    <a:pt x="45566" y="14878"/>
                  </a:lnTo>
                  <a:cubicBezTo>
                    <a:pt x="45566" y="14044"/>
                    <a:pt x="46267" y="13310"/>
                    <a:pt x="47134" y="13310"/>
                  </a:cubicBezTo>
                  <a:lnTo>
                    <a:pt x="55607" y="13310"/>
                  </a:lnTo>
                  <a:cubicBezTo>
                    <a:pt x="56474" y="13310"/>
                    <a:pt x="57175" y="14044"/>
                    <a:pt x="57175" y="14878"/>
                  </a:cubicBezTo>
                  <a:lnTo>
                    <a:pt x="57175" y="21716"/>
                  </a:lnTo>
                  <a:cubicBezTo>
                    <a:pt x="57175" y="22550"/>
                    <a:pt x="56474" y="23284"/>
                    <a:pt x="55607" y="23284"/>
                  </a:cubicBezTo>
                  <a:lnTo>
                    <a:pt x="53005" y="23284"/>
                  </a:lnTo>
                  <a:lnTo>
                    <a:pt x="53005" y="39829"/>
                  </a:lnTo>
                  <a:cubicBezTo>
                    <a:pt x="53005" y="40663"/>
                    <a:pt x="52304" y="41364"/>
                    <a:pt x="51437" y="413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66;p25">
              <a:extLst>
                <a:ext uri="{FF2B5EF4-FFF2-40B4-BE49-F238E27FC236}">
                  <a16:creationId xmlns:a16="http://schemas.microsoft.com/office/drawing/2014/main" id="{62A1D87C-D780-D709-2316-82C0E4F2DB63}"/>
                </a:ext>
              </a:extLst>
            </p:cNvPr>
            <p:cNvSpPr/>
            <p:nvPr/>
          </p:nvSpPr>
          <p:spPr>
            <a:xfrm>
              <a:off x="4658500" y="1408950"/>
              <a:ext cx="118450" cy="550425"/>
            </a:xfrm>
            <a:custGeom>
              <a:avLst/>
              <a:gdLst/>
              <a:ahLst/>
              <a:cxnLst/>
              <a:rect l="l" t="t" r="r" b="b"/>
              <a:pathLst>
                <a:path w="4738" h="22017" extrusionOk="0">
                  <a:moveTo>
                    <a:pt x="1535" y="22016"/>
                  </a:moveTo>
                  <a:cubicBezTo>
                    <a:pt x="2402" y="22016"/>
                    <a:pt x="3103" y="21316"/>
                    <a:pt x="3103" y="20482"/>
                  </a:cubicBezTo>
                  <a:lnTo>
                    <a:pt x="3103" y="6205"/>
                  </a:lnTo>
                  <a:cubicBezTo>
                    <a:pt x="3103" y="5705"/>
                    <a:pt x="3236" y="4170"/>
                    <a:pt x="4737" y="3403"/>
                  </a:cubicBezTo>
                  <a:lnTo>
                    <a:pt x="4737" y="1"/>
                  </a:lnTo>
                  <a:cubicBezTo>
                    <a:pt x="4604" y="101"/>
                    <a:pt x="4404" y="167"/>
                    <a:pt x="4170" y="234"/>
                  </a:cubicBezTo>
                  <a:cubicBezTo>
                    <a:pt x="1068" y="1301"/>
                    <a:pt x="0" y="4103"/>
                    <a:pt x="0" y="6205"/>
                  </a:cubicBezTo>
                  <a:lnTo>
                    <a:pt x="0" y="20482"/>
                  </a:lnTo>
                  <a:cubicBezTo>
                    <a:pt x="0" y="21316"/>
                    <a:pt x="701" y="22016"/>
                    <a:pt x="1535" y="220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67;p25">
              <a:extLst>
                <a:ext uri="{FF2B5EF4-FFF2-40B4-BE49-F238E27FC236}">
                  <a16:creationId xmlns:a16="http://schemas.microsoft.com/office/drawing/2014/main" id="{9743B673-6CC7-22C1-9851-C8F64839BF7B}"/>
                </a:ext>
              </a:extLst>
            </p:cNvPr>
            <p:cNvSpPr/>
            <p:nvPr/>
          </p:nvSpPr>
          <p:spPr>
            <a:xfrm>
              <a:off x="4900325" y="1408950"/>
              <a:ext cx="119300" cy="550425"/>
            </a:xfrm>
            <a:custGeom>
              <a:avLst/>
              <a:gdLst/>
              <a:ahLst/>
              <a:cxnLst/>
              <a:rect l="l" t="t" r="r" b="b"/>
              <a:pathLst>
                <a:path w="4772" h="22017" extrusionOk="0">
                  <a:moveTo>
                    <a:pt x="568" y="234"/>
                  </a:moveTo>
                  <a:cubicBezTo>
                    <a:pt x="368" y="167"/>
                    <a:pt x="168" y="101"/>
                    <a:pt x="1" y="1"/>
                  </a:cubicBezTo>
                  <a:lnTo>
                    <a:pt x="1" y="3403"/>
                  </a:lnTo>
                  <a:cubicBezTo>
                    <a:pt x="1502" y="4170"/>
                    <a:pt x="1635" y="5705"/>
                    <a:pt x="1635" y="6205"/>
                  </a:cubicBezTo>
                  <a:lnTo>
                    <a:pt x="1635" y="20448"/>
                  </a:lnTo>
                  <a:cubicBezTo>
                    <a:pt x="1635" y="21316"/>
                    <a:pt x="2336" y="22016"/>
                    <a:pt x="3203" y="22016"/>
                  </a:cubicBezTo>
                  <a:cubicBezTo>
                    <a:pt x="4071" y="22016"/>
                    <a:pt x="4771" y="21316"/>
                    <a:pt x="4771" y="20448"/>
                  </a:cubicBezTo>
                  <a:lnTo>
                    <a:pt x="4771" y="6205"/>
                  </a:lnTo>
                  <a:cubicBezTo>
                    <a:pt x="4771" y="4103"/>
                    <a:pt x="3670" y="1301"/>
                    <a:pt x="568" y="2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68;p25">
              <a:extLst>
                <a:ext uri="{FF2B5EF4-FFF2-40B4-BE49-F238E27FC236}">
                  <a16:creationId xmlns:a16="http://schemas.microsoft.com/office/drawing/2014/main" id="{5B9C8A7D-194C-5766-EFA9-613A0D5EFADB}"/>
                </a:ext>
              </a:extLst>
            </p:cNvPr>
            <p:cNvSpPr/>
            <p:nvPr/>
          </p:nvSpPr>
          <p:spPr>
            <a:xfrm>
              <a:off x="5320625" y="1408950"/>
              <a:ext cx="119300" cy="550425"/>
            </a:xfrm>
            <a:custGeom>
              <a:avLst/>
              <a:gdLst/>
              <a:ahLst/>
              <a:cxnLst/>
              <a:rect l="l" t="t" r="r" b="b"/>
              <a:pathLst>
                <a:path w="4772" h="22017" extrusionOk="0">
                  <a:moveTo>
                    <a:pt x="1" y="3403"/>
                  </a:moveTo>
                  <a:cubicBezTo>
                    <a:pt x="1502" y="4170"/>
                    <a:pt x="1635" y="5705"/>
                    <a:pt x="1635" y="6205"/>
                  </a:cubicBezTo>
                  <a:lnTo>
                    <a:pt x="1635" y="20448"/>
                  </a:lnTo>
                  <a:cubicBezTo>
                    <a:pt x="1635" y="21316"/>
                    <a:pt x="2336" y="22016"/>
                    <a:pt x="3203" y="22016"/>
                  </a:cubicBezTo>
                  <a:cubicBezTo>
                    <a:pt x="4071" y="22016"/>
                    <a:pt x="4771" y="21316"/>
                    <a:pt x="4771" y="20448"/>
                  </a:cubicBezTo>
                  <a:lnTo>
                    <a:pt x="4771" y="6205"/>
                  </a:lnTo>
                  <a:cubicBezTo>
                    <a:pt x="4771" y="4103"/>
                    <a:pt x="3670" y="1301"/>
                    <a:pt x="568" y="234"/>
                  </a:cubicBezTo>
                  <a:cubicBezTo>
                    <a:pt x="335" y="167"/>
                    <a:pt x="168" y="6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9;p25">
              <a:extLst>
                <a:ext uri="{FF2B5EF4-FFF2-40B4-BE49-F238E27FC236}">
                  <a16:creationId xmlns:a16="http://schemas.microsoft.com/office/drawing/2014/main" id="{B804DB5A-A173-C488-1830-2848D48DB1B2}"/>
                </a:ext>
              </a:extLst>
            </p:cNvPr>
            <p:cNvSpPr/>
            <p:nvPr/>
          </p:nvSpPr>
          <p:spPr>
            <a:xfrm>
              <a:off x="5078800" y="1408950"/>
              <a:ext cx="119275" cy="550425"/>
            </a:xfrm>
            <a:custGeom>
              <a:avLst/>
              <a:gdLst/>
              <a:ahLst/>
              <a:cxnLst/>
              <a:rect l="l" t="t" r="r" b="b"/>
              <a:pathLst>
                <a:path w="4771" h="22017" extrusionOk="0">
                  <a:moveTo>
                    <a:pt x="4770" y="1"/>
                  </a:moveTo>
                  <a:cubicBezTo>
                    <a:pt x="4604" y="101"/>
                    <a:pt x="4404" y="167"/>
                    <a:pt x="4170" y="234"/>
                  </a:cubicBezTo>
                  <a:cubicBezTo>
                    <a:pt x="1101" y="1301"/>
                    <a:pt x="0" y="4103"/>
                    <a:pt x="0" y="6205"/>
                  </a:cubicBezTo>
                  <a:lnTo>
                    <a:pt x="0" y="20448"/>
                  </a:lnTo>
                  <a:cubicBezTo>
                    <a:pt x="0" y="21316"/>
                    <a:pt x="701" y="22016"/>
                    <a:pt x="1568" y="22016"/>
                  </a:cubicBezTo>
                  <a:cubicBezTo>
                    <a:pt x="2402" y="22016"/>
                    <a:pt x="3103" y="21316"/>
                    <a:pt x="3103" y="20448"/>
                  </a:cubicBezTo>
                  <a:lnTo>
                    <a:pt x="3103" y="6205"/>
                  </a:lnTo>
                  <a:cubicBezTo>
                    <a:pt x="3103" y="5705"/>
                    <a:pt x="3236" y="4137"/>
                    <a:pt x="4770" y="34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0;p25">
              <a:extLst>
                <a:ext uri="{FF2B5EF4-FFF2-40B4-BE49-F238E27FC236}">
                  <a16:creationId xmlns:a16="http://schemas.microsoft.com/office/drawing/2014/main" id="{567FBAFD-24AE-2128-9BD0-5DD3634FE730}"/>
                </a:ext>
              </a:extLst>
            </p:cNvPr>
            <p:cNvSpPr/>
            <p:nvPr/>
          </p:nvSpPr>
          <p:spPr>
            <a:xfrm>
              <a:off x="4620125" y="814350"/>
              <a:ext cx="858150" cy="589625"/>
            </a:xfrm>
            <a:custGeom>
              <a:avLst/>
              <a:gdLst/>
              <a:ahLst/>
              <a:cxnLst/>
              <a:rect l="l" t="t" r="r" b="b"/>
              <a:pathLst>
                <a:path w="34326" h="23585" extrusionOk="0">
                  <a:moveTo>
                    <a:pt x="3070" y="23418"/>
                  </a:moveTo>
                  <a:cubicBezTo>
                    <a:pt x="2703" y="23418"/>
                    <a:pt x="2336" y="23284"/>
                    <a:pt x="2036" y="23017"/>
                  </a:cubicBezTo>
                  <a:cubicBezTo>
                    <a:pt x="1836" y="22817"/>
                    <a:pt x="101" y="21183"/>
                    <a:pt x="34" y="18481"/>
                  </a:cubicBezTo>
                  <a:cubicBezTo>
                    <a:pt x="1" y="16246"/>
                    <a:pt x="1035" y="14044"/>
                    <a:pt x="3170" y="11909"/>
                  </a:cubicBezTo>
                  <a:cubicBezTo>
                    <a:pt x="5371" y="9708"/>
                    <a:pt x="7940" y="8273"/>
                    <a:pt x="10175" y="7039"/>
                  </a:cubicBezTo>
                  <a:cubicBezTo>
                    <a:pt x="13644" y="5138"/>
                    <a:pt x="17147" y="1"/>
                    <a:pt x="17147" y="1"/>
                  </a:cubicBezTo>
                  <a:cubicBezTo>
                    <a:pt x="17147" y="1"/>
                    <a:pt x="20682" y="5138"/>
                    <a:pt x="24152" y="7039"/>
                  </a:cubicBezTo>
                  <a:cubicBezTo>
                    <a:pt x="26386" y="8273"/>
                    <a:pt x="28922" y="9708"/>
                    <a:pt x="31123" y="11909"/>
                  </a:cubicBezTo>
                  <a:cubicBezTo>
                    <a:pt x="33258" y="14044"/>
                    <a:pt x="34325" y="16246"/>
                    <a:pt x="34259" y="18481"/>
                  </a:cubicBezTo>
                  <a:cubicBezTo>
                    <a:pt x="34192" y="21183"/>
                    <a:pt x="32457" y="22817"/>
                    <a:pt x="32291" y="23017"/>
                  </a:cubicBezTo>
                  <a:cubicBezTo>
                    <a:pt x="31624" y="23584"/>
                    <a:pt x="30656" y="23518"/>
                    <a:pt x="30056" y="22884"/>
                  </a:cubicBezTo>
                  <a:cubicBezTo>
                    <a:pt x="29489" y="22250"/>
                    <a:pt x="29555" y="21283"/>
                    <a:pt x="30156" y="20682"/>
                  </a:cubicBezTo>
                  <a:cubicBezTo>
                    <a:pt x="30223" y="20616"/>
                    <a:pt x="31123" y="19748"/>
                    <a:pt x="31157" y="18347"/>
                  </a:cubicBezTo>
                  <a:cubicBezTo>
                    <a:pt x="31157" y="17013"/>
                    <a:pt x="30423" y="15612"/>
                    <a:pt x="28922" y="14111"/>
                  </a:cubicBezTo>
                  <a:cubicBezTo>
                    <a:pt x="27020" y="12210"/>
                    <a:pt x="24785" y="10975"/>
                    <a:pt x="22617" y="9774"/>
                  </a:cubicBezTo>
                  <a:cubicBezTo>
                    <a:pt x="20582" y="8674"/>
                    <a:pt x="18514" y="7506"/>
                    <a:pt x="17147" y="5905"/>
                  </a:cubicBezTo>
                  <a:cubicBezTo>
                    <a:pt x="15812" y="7540"/>
                    <a:pt x="13711" y="8674"/>
                    <a:pt x="11709" y="9774"/>
                  </a:cubicBezTo>
                  <a:cubicBezTo>
                    <a:pt x="9541" y="10975"/>
                    <a:pt x="7273" y="12210"/>
                    <a:pt x="5405" y="14111"/>
                  </a:cubicBezTo>
                  <a:cubicBezTo>
                    <a:pt x="3904" y="15612"/>
                    <a:pt x="3137" y="17046"/>
                    <a:pt x="3170" y="18381"/>
                  </a:cubicBezTo>
                  <a:cubicBezTo>
                    <a:pt x="3203" y="19782"/>
                    <a:pt x="4137" y="20682"/>
                    <a:pt x="4137" y="20682"/>
                  </a:cubicBezTo>
                  <a:cubicBezTo>
                    <a:pt x="4771" y="21249"/>
                    <a:pt x="4838" y="22250"/>
                    <a:pt x="4237" y="22884"/>
                  </a:cubicBezTo>
                  <a:cubicBezTo>
                    <a:pt x="3937" y="23217"/>
                    <a:pt x="3503" y="23418"/>
                    <a:pt x="3070" y="234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18AE239-F212-B532-D633-6357F6907E2E}"/>
              </a:ext>
            </a:extLst>
          </p:cNvPr>
          <p:cNvGrpSpPr/>
          <p:nvPr/>
        </p:nvGrpSpPr>
        <p:grpSpPr>
          <a:xfrm>
            <a:off x="2543011" y="2916183"/>
            <a:ext cx="1075631" cy="1503102"/>
            <a:chOff x="2543011" y="2916183"/>
            <a:chExt cx="1075631" cy="1503102"/>
          </a:xfrm>
        </p:grpSpPr>
        <p:cxnSp>
          <p:nvCxnSpPr>
            <p:cNvPr id="20" name="Google Shape;443;p25">
              <a:extLst>
                <a:ext uri="{FF2B5EF4-FFF2-40B4-BE49-F238E27FC236}">
                  <a16:creationId xmlns:a16="http://schemas.microsoft.com/office/drawing/2014/main" id="{9BE2539A-BDBF-218D-974F-BFD57B601C8C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1791467" y="3667727"/>
              <a:ext cx="1503102" cy="13"/>
            </a:xfrm>
            <a:prstGeom prst="bentConnector3">
              <a:avLst>
                <a:gd name="adj1" fmla="val 50000"/>
              </a:avLst>
            </a:prstGeom>
            <a:noFill/>
            <a:ln w="28575" cap="flat" cmpd="sng">
              <a:solidFill>
                <a:srgbClr val="EBCD77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Google Shape;471;p25">
              <a:extLst>
                <a:ext uri="{FF2B5EF4-FFF2-40B4-BE49-F238E27FC236}">
                  <a16:creationId xmlns:a16="http://schemas.microsoft.com/office/drawing/2014/main" id="{2B16F155-DE59-7339-37E8-05C8E625AFDD}"/>
                </a:ext>
              </a:extLst>
            </p:cNvPr>
            <p:cNvCxnSpPr>
              <a:cxnSpLocks/>
              <a:endCxn id="22" idx="2"/>
            </p:cNvCxnSpPr>
            <p:nvPr/>
          </p:nvCxnSpPr>
          <p:spPr>
            <a:xfrm rot="16200000" flipH="1">
              <a:off x="2705061" y="2754133"/>
              <a:ext cx="751532" cy="1075631"/>
            </a:xfrm>
            <a:prstGeom prst="bentConnector2">
              <a:avLst/>
            </a:prstGeom>
            <a:noFill/>
            <a:ln w="28575" cap="flat" cmpd="sng">
              <a:solidFill>
                <a:srgbClr val="EBCD77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4CBA589-6319-D1B2-529C-AF7D6E046ECA}"/>
              </a:ext>
            </a:extLst>
          </p:cNvPr>
          <p:cNvGrpSpPr/>
          <p:nvPr/>
        </p:nvGrpSpPr>
        <p:grpSpPr>
          <a:xfrm>
            <a:off x="7005914" y="2916183"/>
            <a:ext cx="1092300" cy="1503000"/>
            <a:chOff x="7005914" y="2916183"/>
            <a:chExt cx="1092300" cy="1503000"/>
          </a:xfrm>
        </p:grpSpPr>
        <p:cxnSp>
          <p:nvCxnSpPr>
            <p:cNvPr id="21" name="Google Shape;444;p25">
              <a:extLst>
                <a:ext uri="{FF2B5EF4-FFF2-40B4-BE49-F238E27FC236}">
                  <a16:creationId xmlns:a16="http://schemas.microsoft.com/office/drawing/2014/main" id="{5EB03EB9-0A0E-A8EF-9464-FBA0F0AFB866}"/>
                </a:ext>
              </a:extLst>
            </p:cNvPr>
            <p:cNvCxnSpPr>
              <a:cxnSpLocks/>
            </p:cNvCxnSpPr>
            <p:nvPr/>
          </p:nvCxnSpPr>
          <p:spPr>
            <a:xfrm rot="-5400000" flipH="1">
              <a:off x="7346414" y="3667383"/>
              <a:ext cx="1503000" cy="600"/>
            </a:xfrm>
            <a:prstGeom prst="bentConnector3">
              <a:avLst>
                <a:gd name="adj1" fmla="val 50003"/>
              </a:avLst>
            </a:prstGeom>
            <a:noFill/>
            <a:ln w="28575" cap="flat" cmpd="sng">
              <a:solidFill>
                <a:srgbClr val="EBCD77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Google Shape;472;p25">
              <a:extLst>
                <a:ext uri="{FF2B5EF4-FFF2-40B4-BE49-F238E27FC236}">
                  <a16:creationId xmlns:a16="http://schemas.microsoft.com/office/drawing/2014/main" id="{82169CB1-9340-73FF-E986-CC6B7FA9681A}"/>
                </a:ext>
              </a:extLst>
            </p:cNvPr>
            <p:cNvCxnSpPr>
              <a:cxnSpLocks/>
              <a:endCxn id="23" idx="6"/>
            </p:cNvCxnSpPr>
            <p:nvPr/>
          </p:nvCxnSpPr>
          <p:spPr>
            <a:xfrm rot="5400000">
              <a:off x="7176014" y="2746083"/>
              <a:ext cx="751500" cy="1091700"/>
            </a:xfrm>
            <a:prstGeom prst="bentConnector2">
              <a:avLst/>
            </a:prstGeom>
            <a:noFill/>
            <a:ln w="28575" cap="flat" cmpd="sng">
              <a:solidFill>
                <a:srgbClr val="EBCD77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50" name="Google Shape;473;p25">
            <a:extLst>
              <a:ext uri="{FF2B5EF4-FFF2-40B4-BE49-F238E27FC236}">
                <a16:creationId xmlns:a16="http://schemas.microsoft.com/office/drawing/2014/main" id="{451DD545-0E2F-8785-7253-C732E975FC4C}"/>
              </a:ext>
            </a:extLst>
          </p:cNvPr>
          <p:cNvCxnSpPr>
            <a:stCxn id="22" idx="6"/>
            <a:endCxn id="23" idx="2"/>
          </p:cNvCxnSpPr>
          <p:nvPr/>
        </p:nvCxnSpPr>
        <p:spPr>
          <a:xfrm>
            <a:off x="4295143" y="3667715"/>
            <a:ext cx="2034300" cy="600"/>
          </a:xfrm>
          <a:prstGeom prst="bentConnector3">
            <a:avLst>
              <a:gd name="adj1" fmla="val 49999"/>
            </a:avLst>
          </a:prstGeom>
          <a:noFill/>
          <a:ln w="28575" cap="flat" cmpd="sng">
            <a:solidFill>
              <a:srgbClr val="EBCD7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B61402CE-25CE-F8C5-E8F6-3790E31F0A60}"/>
              </a:ext>
            </a:extLst>
          </p:cNvPr>
          <p:cNvCxnSpPr>
            <a:cxnSpLocks/>
          </p:cNvCxnSpPr>
          <p:nvPr/>
        </p:nvCxnSpPr>
        <p:spPr>
          <a:xfrm>
            <a:off x="6643608" y="2421083"/>
            <a:ext cx="675410" cy="0"/>
          </a:xfrm>
          <a:prstGeom prst="straightConnector1">
            <a:avLst/>
          </a:prstGeom>
          <a:ln w="28575">
            <a:solidFill>
              <a:srgbClr val="EBCD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11C05718-DE89-662B-C452-3C3EB8C9F9AD}"/>
              </a:ext>
            </a:extLst>
          </p:cNvPr>
          <p:cNvCxnSpPr>
            <a:cxnSpLocks/>
          </p:cNvCxnSpPr>
          <p:nvPr/>
        </p:nvCxnSpPr>
        <p:spPr>
          <a:xfrm flipH="1">
            <a:off x="3176126" y="2447058"/>
            <a:ext cx="675410" cy="0"/>
          </a:xfrm>
          <a:prstGeom prst="straightConnector1">
            <a:avLst/>
          </a:prstGeom>
          <a:ln w="28575">
            <a:solidFill>
              <a:srgbClr val="EBCD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ED2196A-723D-28B6-AF0D-FB01C562AB1F}"/>
              </a:ext>
            </a:extLst>
          </p:cNvPr>
          <p:cNvSpPr txBox="1"/>
          <p:nvPr/>
        </p:nvSpPr>
        <p:spPr>
          <a:xfrm>
            <a:off x="1077114" y="817996"/>
            <a:ext cx="8458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20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BB0A0C5-FEA9-1DD1-41C0-B3A8C9CDBA89}"/>
              </a:ext>
            </a:extLst>
          </p:cNvPr>
          <p:cNvSpPr txBox="1"/>
          <p:nvPr/>
        </p:nvSpPr>
        <p:spPr>
          <a:xfrm>
            <a:off x="4241453" y="2251806"/>
            <a:ext cx="2004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اصلی را وارد نمایید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AE7793-D59F-245D-52F4-C5CA037865DF}"/>
              </a:ext>
            </a:extLst>
          </p:cNvPr>
          <p:cNvSpPr txBox="1"/>
          <p:nvPr/>
        </p:nvSpPr>
        <p:spPr>
          <a:xfrm>
            <a:off x="1535281" y="2264869"/>
            <a:ext cx="2004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زیر عنوان دوم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B82D9E0-3411-60BA-EDC6-E158C13417A7}"/>
              </a:ext>
            </a:extLst>
          </p:cNvPr>
          <p:cNvSpPr txBox="1"/>
          <p:nvPr/>
        </p:nvSpPr>
        <p:spPr>
          <a:xfrm>
            <a:off x="7095462" y="2239347"/>
            <a:ext cx="2004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زیر عنوان اول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grpSp>
        <p:nvGrpSpPr>
          <p:cNvPr id="57" name="Google Shape;1147;p76">
            <a:extLst>
              <a:ext uri="{FF2B5EF4-FFF2-40B4-BE49-F238E27FC236}">
                <a16:creationId xmlns:a16="http://schemas.microsoft.com/office/drawing/2014/main" id="{A994FB1D-7360-B41B-DE2B-7D65309EE4B8}"/>
              </a:ext>
            </a:extLst>
          </p:cNvPr>
          <p:cNvGrpSpPr/>
          <p:nvPr/>
        </p:nvGrpSpPr>
        <p:grpSpPr>
          <a:xfrm>
            <a:off x="7759939" y="1507591"/>
            <a:ext cx="606836" cy="593934"/>
            <a:chOff x="7715475" y="3338525"/>
            <a:chExt cx="443300" cy="433875"/>
          </a:xfrm>
          <a:solidFill>
            <a:srgbClr val="287990"/>
          </a:solidFill>
        </p:grpSpPr>
        <p:sp>
          <p:nvSpPr>
            <p:cNvPr id="58" name="Google Shape;1148;p76">
              <a:extLst>
                <a:ext uri="{FF2B5EF4-FFF2-40B4-BE49-F238E27FC236}">
                  <a16:creationId xmlns:a16="http://schemas.microsoft.com/office/drawing/2014/main" id="{81A965C4-586D-D83A-3573-09DB209C2E3F}"/>
                </a:ext>
              </a:extLst>
            </p:cNvPr>
            <p:cNvSpPr/>
            <p:nvPr/>
          </p:nvSpPr>
          <p:spPr>
            <a:xfrm>
              <a:off x="7715475" y="3375600"/>
              <a:ext cx="443300" cy="396800"/>
            </a:xfrm>
            <a:custGeom>
              <a:avLst/>
              <a:gdLst/>
              <a:ahLst/>
              <a:cxnLst/>
              <a:rect l="l" t="t" r="r" b="b"/>
              <a:pathLst>
                <a:path w="17732" h="15872" extrusionOk="0">
                  <a:moveTo>
                    <a:pt x="11506" y="512"/>
                  </a:moveTo>
                  <a:cubicBezTo>
                    <a:pt x="11588" y="512"/>
                    <a:pt x="11669" y="522"/>
                    <a:pt x="11748" y="543"/>
                  </a:cubicBezTo>
                  <a:lnTo>
                    <a:pt x="12760" y="828"/>
                  </a:lnTo>
                  <a:cubicBezTo>
                    <a:pt x="13279" y="971"/>
                    <a:pt x="13578" y="1503"/>
                    <a:pt x="13448" y="2022"/>
                  </a:cubicBezTo>
                  <a:cubicBezTo>
                    <a:pt x="13435" y="2074"/>
                    <a:pt x="13422" y="2126"/>
                    <a:pt x="13409" y="2178"/>
                  </a:cubicBezTo>
                  <a:lnTo>
                    <a:pt x="10528" y="1335"/>
                  </a:lnTo>
                  <a:cubicBezTo>
                    <a:pt x="10592" y="1036"/>
                    <a:pt x="10761" y="789"/>
                    <a:pt x="11021" y="634"/>
                  </a:cubicBezTo>
                  <a:lnTo>
                    <a:pt x="11021" y="634"/>
                  </a:lnTo>
                  <a:lnTo>
                    <a:pt x="11008" y="647"/>
                  </a:lnTo>
                  <a:cubicBezTo>
                    <a:pt x="11158" y="558"/>
                    <a:pt x="11333" y="512"/>
                    <a:pt x="11506" y="512"/>
                  </a:cubicBezTo>
                  <a:close/>
                  <a:moveTo>
                    <a:pt x="10398" y="1828"/>
                  </a:moveTo>
                  <a:lnTo>
                    <a:pt x="13279" y="2684"/>
                  </a:lnTo>
                  <a:lnTo>
                    <a:pt x="13227" y="2892"/>
                  </a:lnTo>
                  <a:cubicBezTo>
                    <a:pt x="12989" y="3750"/>
                    <a:pt x="12214" y="4308"/>
                    <a:pt x="11367" y="4308"/>
                  </a:cubicBezTo>
                  <a:cubicBezTo>
                    <a:pt x="11201" y="4308"/>
                    <a:pt x="11033" y="4287"/>
                    <a:pt x="10865" y="4242"/>
                  </a:cubicBezTo>
                  <a:cubicBezTo>
                    <a:pt x="10294" y="4086"/>
                    <a:pt x="9956" y="3502"/>
                    <a:pt x="10112" y="2931"/>
                  </a:cubicBezTo>
                  <a:lnTo>
                    <a:pt x="10398" y="1828"/>
                  </a:lnTo>
                  <a:close/>
                  <a:moveTo>
                    <a:pt x="7192" y="6617"/>
                  </a:moveTo>
                  <a:cubicBezTo>
                    <a:pt x="7477" y="6903"/>
                    <a:pt x="7841" y="7111"/>
                    <a:pt x="8243" y="7227"/>
                  </a:cubicBezTo>
                  <a:lnTo>
                    <a:pt x="8022" y="7798"/>
                  </a:lnTo>
                  <a:lnTo>
                    <a:pt x="7322" y="7124"/>
                  </a:lnTo>
                  <a:cubicBezTo>
                    <a:pt x="7218" y="7033"/>
                    <a:pt x="7166" y="6890"/>
                    <a:pt x="7179" y="6747"/>
                  </a:cubicBezTo>
                  <a:lnTo>
                    <a:pt x="7192" y="6617"/>
                  </a:lnTo>
                  <a:close/>
                  <a:moveTo>
                    <a:pt x="12669" y="4437"/>
                  </a:moveTo>
                  <a:cubicBezTo>
                    <a:pt x="13318" y="4437"/>
                    <a:pt x="13902" y="4787"/>
                    <a:pt x="14447" y="5449"/>
                  </a:cubicBezTo>
                  <a:cubicBezTo>
                    <a:pt x="15071" y="6228"/>
                    <a:pt x="15421" y="7214"/>
                    <a:pt x="15421" y="8227"/>
                  </a:cubicBezTo>
                  <a:lnTo>
                    <a:pt x="15421" y="12354"/>
                  </a:lnTo>
                  <a:cubicBezTo>
                    <a:pt x="15421" y="12938"/>
                    <a:pt x="15032" y="13471"/>
                    <a:pt x="14460" y="13652"/>
                  </a:cubicBezTo>
                  <a:lnTo>
                    <a:pt x="14188" y="12938"/>
                  </a:lnTo>
                  <a:cubicBezTo>
                    <a:pt x="14045" y="12575"/>
                    <a:pt x="13708" y="12341"/>
                    <a:pt x="13318" y="12341"/>
                  </a:cubicBezTo>
                  <a:lnTo>
                    <a:pt x="12786" y="12341"/>
                  </a:lnTo>
                  <a:cubicBezTo>
                    <a:pt x="12760" y="12056"/>
                    <a:pt x="12526" y="11835"/>
                    <a:pt x="12241" y="11835"/>
                  </a:cubicBezTo>
                  <a:lnTo>
                    <a:pt x="9931" y="11835"/>
                  </a:lnTo>
                  <a:lnTo>
                    <a:pt x="9931" y="10407"/>
                  </a:lnTo>
                  <a:lnTo>
                    <a:pt x="10891" y="10407"/>
                  </a:lnTo>
                  <a:cubicBezTo>
                    <a:pt x="11254" y="10394"/>
                    <a:pt x="11579" y="10135"/>
                    <a:pt x="11644" y="9771"/>
                  </a:cubicBezTo>
                  <a:lnTo>
                    <a:pt x="11657" y="9771"/>
                  </a:lnTo>
                  <a:cubicBezTo>
                    <a:pt x="12176" y="9771"/>
                    <a:pt x="12630" y="9447"/>
                    <a:pt x="12812" y="8980"/>
                  </a:cubicBezTo>
                  <a:lnTo>
                    <a:pt x="13149" y="8058"/>
                  </a:lnTo>
                  <a:cubicBezTo>
                    <a:pt x="13223" y="7853"/>
                    <a:pt x="13059" y="7706"/>
                    <a:pt x="12899" y="7706"/>
                  </a:cubicBezTo>
                  <a:cubicBezTo>
                    <a:pt x="12805" y="7706"/>
                    <a:pt x="12712" y="7756"/>
                    <a:pt x="12669" y="7876"/>
                  </a:cubicBezTo>
                  <a:lnTo>
                    <a:pt x="12319" y="8798"/>
                  </a:lnTo>
                  <a:cubicBezTo>
                    <a:pt x="12217" y="9082"/>
                    <a:pt x="11941" y="9255"/>
                    <a:pt x="11652" y="9255"/>
                  </a:cubicBezTo>
                  <a:cubicBezTo>
                    <a:pt x="11571" y="9255"/>
                    <a:pt x="11490" y="9242"/>
                    <a:pt x="11410" y="9213"/>
                  </a:cubicBezTo>
                  <a:lnTo>
                    <a:pt x="8464" y="8110"/>
                  </a:lnTo>
                  <a:lnTo>
                    <a:pt x="8853" y="7072"/>
                  </a:lnTo>
                  <a:cubicBezTo>
                    <a:pt x="8853" y="7062"/>
                    <a:pt x="8860" y="7053"/>
                    <a:pt x="8868" y="7053"/>
                  </a:cubicBezTo>
                  <a:cubicBezTo>
                    <a:pt x="8872" y="7053"/>
                    <a:pt x="8875" y="7055"/>
                    <a:pt x="8879" y="7059"/>
                  </a:cubicBezTo>
                  <a:lnTo>
                    <a:pt x="11164" y="7915"/>
                  </a:lnTo>
                  <a:cubicBezTo>
                    <a:pt x="11189" y="7923"/>
                    <a:pt x="11215" y="7927"/>
                    <a:pt x="11241" y="7927"/>
                  </a:cubicBezTo>
                  <a:cubicBezTo>
                    <a:pt x="11350" y="7927"/>
                    <a:pt x="11457" y="7864"/>
                    <a:pt x="11488" y="7760"/>
                  </a:cubicBezTo>
                  <a:lnTo>
                    <a:pt x="12163" y="5981"/>
                  </a:lnTo>
                  <a:cubicBezTo>
                    <a:pt x="12256" y="5741"/>
                    <a:pt x="12474" y="5621"/>
                    <a:pt x="12691" y="5621"/>
                  </a:cubicBezTo>
                  <a:cubicBezTo>
                    <a:pt x="12896" y="5621"/>
                    <a:pt x="13101" y="5728"/>
                    <a:pt x="13201" y="5942"/>
                  </a:cubicBezTo>
                  <a:cubicBezTo>
                    <a:pt x="13266" y="6085"/>
                    <a:pt x="13266" y="6228"/>
                    <a:pt x="13227" y="6371"/>
                  </a:cubicBezTo>
                  <a:lnTo>
                    <a:pt x="13085" y="6747"/>
                  </a:lnTo>
                  <a:cubicBezTo>
                    <a:pt x="13003" y="6952"/>
                    <a:pt x="13169" y="7100"/>
                    <a:pt x="13332" y="7100"/>
                  </a:cubicBezTo>
                  <a:cubicBezTo>
                    <a:pt x="13427" y="7100"/>
                    <a:pt x="13522" y="7049"/>
                    <a:pt x="13565" y="6929"/>
                  </a:cubicBezTo>
                  <a:lnTo>
                    <a:pt x="13708" y="6552"/>
                  </a:lnTo>
                  <a:cubicBezTo>
                    <a:pt x="13915" y="5994"/>
                    <a:pt x="13630" y="5384"/>
                    <a:pt x="13085" y="5177"/>
                  </a:cubicBezTo>
                  <a:cubicBezTo>
                    <a:pt x="12955" y="5129"/>
                    <a:pt x="12822" y="5106"/>
                    <a:pt x="12693" y="5106"/>
                  </a:cubicBezTo>
                  <a:cubicBezTo>
                    <a:pt x="12227" y="5106"/>
                    <a:pt x="11799" y="5400"/>
                    <a:pt x="11657" y="5877"/>
                  </a:cubicBezTo>
                  <a:lnTo>
                    <a:pt x="11657" y="4800"/>
                  </a:lnTo>
                  <a:cubicBezTo>
                    <a:pt x="12020" y="4761"/>
                    <a:pt x="12371" y="4631"/>
                    <a:pt x="12669" y="4437"/>
                  </a:cubicBezTo>
                  <a:close/>
                  <a:moveTo>
                    <a:pt x="9411" y="10394"/>
                  </a:moveTo>
                  <a:lnTo>
                    <a:pt x="9411" y="11835"/>
                  </a:lnTo>
                  <a:lnTo>
                    <a:pt x="8866" y="11835"/>
                  </a:lnTo>
                  <a:cubicBezTo>
                    <a:pt x="8516" y="11835"/>
                    <a:pt x="8516" y="12354"/>
                    <a:pt x="8866" y="12354"/>
                  </a:cubicBezTo>
                  <a:lnTo>
                    <a:pt x="12241" y="12354"/>
                  </a:lnTo>
                  <a:cubicBezTo>
                    <a:pt x="12254" y="12354"/>
                    <a:pt x="12267" y="12367"/>
                    <a:pt x="12267" y="12380"/>
                  </a:cubicBezTo>
                  <a:lnTo>
                    <a:pt x="12267" y="13704"/>
                  </a:lnTo>
                  <a:lnTo>
                    <a:pt x="7971" y="13704"/>
                  </a:lnTo>
                  <a:cubicBezTo>
                    <a:pt x="7451" y="13704"/>
                    <a:pt x="7023" y="13289"/>
                    <a:pt x="7023" y="12770"/>
                  </a:cubicBezTo>
                  <a:lnTo>
                    <a:pt x="7023" y="11342"/>
                  </a:lnTo>
                  <a:cubicBezTo>
                    <a:pt x="7023" y="10823"/>
                    <a:pt x="7451" y="10394"/>
                    <a:pt x="7971" y="10394"/>
                  </a:cubicBezTo>
                  <a:close/>
                  <a:moveTo>
                    <a:pt x="13331" y="12861"/>
                  </a:moveTo>
                  <a:cubicBezTo>
                    <a:pt x="13500" y="12861"/>
                    <a:pt x="13656" y="12964"/>
                    <a:pt x="13721" y="13120"/>
                  </a:cubicBezTo>
                  <a:lnTo>
                    <a:pt x="14175" y="14301"/>
                  </a:lnTo>
                  <a:lnTo>
                    <a:pt x="13708" y="14288"/>
                  </a:lnTo>
                  <a:lnTo>
                    <a:pt x="13279" y="13808"/>
                  </a:lnTo>
                  <a:cubicBezTo>
                    <a:pt x="13212" y="13725"/>
                    <a:pt x="13109" y="13708"/>
                    <a:pt x="13005" y="13708"/>
                  </a:cubicBezTo>
                  <a:cubicBezTo>
                    <a:pt x="12929" y="13708"/>
                    <a:pt x="12852" y="13717"/>
                    <a:pt x="12786" y="13717"/>
                  </a:cubicBezTo>
                  <a:lnTo>
                    <a:pt x="12786" y="12861"/>
                  </a:lnTo>
                  <a:close/>
                  <a:moveTo>
                    <a:pt x="11498" y="0"/>
                  </a:moveTo>
                  <a:cubicBezTo>
                    <a:pt x="10842" y="0"/>
                    <a:pt x="10246" y="436"/>
                    <a:pt x="10060" y="1101"/>
                  </a:cubicBezTo>
                  <a:lnTo>
                    <a:pt x="9619" y="2801"/>
                  </a:lnTo>
                  <a:cubicBezTo>
                    <a:pt x="9333" y="3840"/>
                    <a:pt x="10138" y="4722"/>
                    <a:pt x="11151" y="4813"/>
                  </a:cubicBezTo>
                  <a:lnTo>
                    <a:pt x="11151" y="7240"/>
                  </a:lnTo>
                  <a:lnTo>
                    <a:pt x="11112" y="7331"/>
                  </a:lnTo>
                  <a:lnTo>
                    <a:pt x="9061" y="6565"/>
                  </a:lnTo>
                  <a:cubicBezTo>
                    <a:pt x="8999" y="6540"/>
                    <a:pt x="8935" y="6528"/>
                    <a:pt x="8871" y="6528"/>
                  </a:cubicBezTo>
                  <a:cubicBezTo>
                    <a:pt x="8710" y="6528"/>
                    <a:pt x="8553" y="6607"/>
                    <a:pt x="8451" y="6747"/>
                  </a:cubicBezTo>
                  <a:cubicBezTo>
                    <a:pt x="8217" y="6695"/>
                    <a:pt x="8009" y="6604"/>
                    <a:pt x="7815" y="6500"/>
                  </a:cubicBezTo>
                  <a:cubicBezTo>
                    <a:pt x="7646" y="6358"/>
                    <a:pt x="7490" y="6215"/>
                    <a:pt x="7348" y="6059"/>
                  </a:cubicBezTo>
                  <a:cubicBezTo>
                    <a:pt x="7270" y="5986"/>
                    <a:pt x="7176" y="5952"/>
                    <a:pt x="7084" y="5952"/>
                  </a:cubicBezTo>
                  <a:cubicBezTo>
                    <a:pt x="6900" y="5952"/>
                    <a:pt x="6725" y="6085"/>
                    <a:pt x="6699" y="6293"/>
                  </a:cubicBezTo>
                  <a:cubicBezTo>
                    <a:pt x="6660" y="6734"/>
                    <a:pt x="6608" y="7162"/>
                    <a:pt x="6958" y="7500"/>
                  </a:cubicBezTo>
                  <a:lnTo>
                    <a:pt x="7958" y="8434"/>
                  </a:lnTo>
                  <a:cubicBezTo>
                    <a:pt x="7984" y="8460"/>
                    <a:pt x="8009" y="8473"/>
                    <a:pt x="8048" y="8486"/>
                  </a:cubicBezTo>
                  <a:lnTo>
                    <a:pt x="11151" y="9642"/>
                  </a:lnTo>
                  <a:cubicBezTo>
                    <a:pt x="11125" y="9771"/>
                    <a:pt x="11021" y="9875"/>
                    <a:pt x="10891" y="9875"/>
                  </a:cubicBezTo>
                  <a:lnTo>
                    <a:pt x="7971" y="9875"/>
                  </a:lnTo>
                  <a:cubicBezTo>
                    <a:pt x="7166" y="9875"/>
                    <a:pt x="6504" y="10524"/>
                    <a:pt x="6504" y="11329"/>
                  </a:cubicBezTo>
                  <a:lnTo>
                    <a:pt x="6504" y="12757"/>
                  </a:lnTo>
                  <a:cubicBezTo>
                    <a:pt x="6504" y="13561"/>
                    <a:pt x="7166" y="14210"/>
                    <a:pt x="7971" y="14210"/>
                  </a:cubicBezTo>
                  <a:lnTo>
                    <a:pt x="12968" y="14210"/>
                  </a:lnTo>
                  <a:lnTo>
                    <a:pt x="13331" y="14639"/>
                  </a:lnTo>
                  <a:cubicBezTo>
                    <a:pt x="13409" y="14730"/>
                    <a:pt x="13539" y="14795"/>
                    <a:pt x="13682" y="14795"/>
                  </a:cubicBezTo>
                  <a:lnTo>
                    <a:pt x="14240" y="14795"/>
                  </a:lnTo>
                  <a:cubicBezTo>
                    <a:pt x="14590" y="14782"/>
                    <a:pt x="14811" y="14418"/>
                    <a:pt x="14655" y="14120"/>
                  </a:cubicBezTo>
                  <a:cubicBezTo>
                    <a:pt x="15421" y="13860"/>
                    <a:pt x="15927" y="13146"/>
                    <a:pt x="15927" y="12341"/>
                  </a:cubicBezTo>
                  <a:lnTo>
                    <a:pt x="16356" y="12341"/>
                  </a:lnTo>
                  <a:cubicBezTo>
                    <a:pt x="16498" y="12341"/>
                    <a:pt x="16628" y="12445"/>
                    <a:pt x="16654" y="12588"/>
                  </a:cubicBezTo>
                  <a:lnTo>
                    <a:pt x="17121" y="15002"/>
                  </a:lnTo>
                  <a:cubicBezTo>
                    <a:pt x="17160" y="15184"/>
                    <a:pt x="17017" y="15366"/>
                    <a:pt x="16823" y="15366"/>
                  </a:cubicBezTo>
                  <a:lnTo>
                    <a:pt x="910" y="15366"/>
                  </a:lnTo>
                  <a:cubicBezTo>
                    <a:pt x="715" y="15366"/>
                    <a:pt x="572" y="15184"/>
                    <a:pt x="611" y="15002"/>
                  </a:cubicBezTo>
                  <a:lnTo>
                    <a:pt x="1065" y="12588"/>
                  </a:lnTo>
                  <a:cubicBezTo>
                    <a:pt x="1104" y="12445"/>
                    <a:pt x="1221" y="12341"/>
                    <a:pt x="1377" y="12341"/>
                  </a:cubicBezTo>
                  <a:lnTo>
                    <a:pt x="5543" y="12341"/>
                  </a:lnTo>
                  <a:cubicBezTo>
                    <a:pt x="5881" y="12341"/>
                    <a:pt x="5881" y="11822"/>
                    <a:pt x="5543" y="11822"/>
                  </a:cubicBezTo>
                  <a:lnTo>
                    <a:pt x="1377" y="11822"/>
                  </a:lnTo>
                  <a:cubicBezTo>
                    <a:pt x="974" y="11822"/>
                    <a:pt x="637" y="12095"/>
                    <a:pt x="559" y="12471"/>
                  </a:cubicBezTo>
                  <a:lnTo>
                    <a:pt x="105" y="14885"/>
                  </a:lnTo>
                  <a:cubicBezTo>
                    <a:pt x="1" y="15405"/>
                    <a:pt x="390" y="15872"/>
                    <a:pt x="910" y="15872"/>
                  </a:cubicBezTo>
                  <a:lnTo>
                    <a:pt x="16823" y="15872"/>
                  </a:lnTo>
                  <a:cubicBezTo>
                    <a:pt x="17342" y="15872"/>
                    <a:pt x="17731" y="15405"/>
                    <a:pt x="17628" y="14885"/>
                  </a:cubicBezTo>
                  <a:lnTo>
                    <a:pt x="17628" y="14885"/>
                  </a:lnTo>
                  <a:lnTo>
                    <a:pt x="17628" y="14898"/>
                  </a:lnTo>
                  <a:lnTo>
                    <a:pt x="17173" y="12484"/>
                  </a:lnTo>
                  <a:cubicBezTo>
                    <a:pt x="17082" y="12108"/>
                    <a:pt x="16745" y="11835"/>
                    <a:pt x="16356" y="11835"/>
                  </a:cubicBezTo>
                  <a:lnTo>
                    <a:pt x="15927" y="11835"/>
                  </a:lnTo>
                  <a:lnTo>
                    <a:pt x="15927" y="8240"/>
                  </a:lnTo>
                  <a:cubicBezTo>
                    <a:pt x="15940" y="7111"/>
                    <a:pt x="15551" y="6007"/>
                    <a:pt x="14850" y="5125"/>
                  </a:cubicBezTo>
                  <a:cubicBezTo>
                    <a:pt x="14370" y="4515"/>
                    <a:pt x="13811" y="4125"/>
                    <a:pt x="13201" y="3995"/>
                  </a:cubicBezTo>
                  <a:cubicBezTo>
                    <a:pt x="13448" y="3710"/>
                    <a:pt x="13630" y="3385"/>
                    <a:pt x="13721" y="3022"/>
                  </a:cubicBezTo>
                  <a:cubicBezTo>
                    <a:pt x="13837" y="2633"/>
                    <a:pt x="13993" y="2191"/>
                    <a:pt x="13993" y="1776"/>
                  </a:cubicBezTo>
                  <a:cubicBezTo>
                    <a:pt x="14006" y="1192"/>
                    <a:pt x="13656" y="647"/>
                    <a:pt x="13111" y="400"/>
                  </a:cubicBezTo>
                  <a:cubicBezTo>
                    <a:pt x="13046" y="374"/>
                    <a:pt x="11877" y="50"/>
                    <a:pt x="11877" y="50"/>
                  </a:cubicBezTo>
                  <a:cubicBezTo>
                    <a:pt x="11750" y="16"/>
                    <a:pt x="11623" y="0"/>
                    <a:pt x="114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149;p76">
              <a:extLst>
                <a:ext uri="{FF2B5EF4-FFF2-40B4-BE49-F238E27FC236}">
                  <a16:creationId xmlns:a16="http://schemas.microsoft.com/office/drawing/2014/main" id="{190FD982-6703-ED25-5534-20867C753AF5}"/>
                </a:ext>
              </a:extLst>
            </p:cNvPr>
            <p:cNvSpPr/>
            <p:nvPr/>
          </p:nvSpPr>
          <p:spPr>
            <a:xfrm>
              <a:off x="7747275" y="3374225"/>
              <a:ext cx="123675" cy="123650"/>
            </a:xfrm>
            <a:custGeom>
              <a:avLst/>
              <a:gdLst/>
              <a:ahLst/>
              <a:cxnLst/>
              <a:rect l="l" t="t" r="r" b="b"/>
              <a:pathLst>
                <a:path w="4947" h="4946" extrusionOk="0">
                  <a:moveTo>
                    <a:pt x="1857" y="624"/>
                  </a:moveTo>
                  <a:cubicBezTo>
                    <a:pt x="1260" y="1312"/>
                    <a:pt x="1299" y="2350"/>
                    <a:pt x="1948" y="2999"/>
                  </a:cubicBezTo>
                  <a:cubicBezTo>
                    <a:pt x="2289" y="3340"/>
                    <a:pt x="2738" y="3513"/>
                    <a:pt x="3190" y="3513"/>
                  </a:cubicBezTo>
                  <a:cubicBezTo>
                    <a:pt x="3596" y="3513"/>
                    <a:pt x="4004" y="3373"/>
                    <a:pt x="4336" y="3090"/>
                  </a:cubicBezTo>
                  <a:lnTo>
                    <a:pt x="4336" y="3090"/>
                  </a:lnTo>
                  <a:cubicBezTo>
                    <a:pt x="4038" y="3927"/>
                    <a:pt x="3261" y="4400"/>
                    <a:pt x="2470" y="4400"/>
                  </a:cubicBezTo>
                  <a:cubicBezTo>
                    <a:pt x="1984" y="4400"/>
                    <a:pt x="1494" y="4222"/>
                    <a:pt x="1104" y="3843"/>
                  </a:cubicBezTo>
                  <a:cubicBezTo>
                    <a:pt x="728" y="3479"/>
                    <a:pt x="520" y="2960"/>
                    <a:pt x="533" y="2441"/>
                  </a:cubicBezTo>
                  <a:cubicBezTo>
                    <a:pt x="546" y="1610"/>
                    <a:pt x="1078" y="883"/>
                    <a:pt x="1857" y="624"/>
                  </a:cubicBezTo>
                  <a:close/>
                  <a:moveTo>
                    <a:pt x="2454" y="1"/>
                  </a:moveTo>
                  <a:cubicBezTo>
                    <a:pt x="1117" y="27"/>
                    <a:pt x="53" y="1104"/>
                    <a:pt x="27" y="2441"/>
                  </a:cubicBezTo>
                  <a:cubicBezTo>
                    <a:pt x="1" y="3817"/>
                    <a:pt x="1104" y="4946"/>
                    <a:pt x="2493" y="4946"/>
                  </a:cubicBezTo>
                  <a:lnTo>
                    <a:pt x="2480" y="4933"/>
                  </a:lnTo>
                  <a:cubicBezTo>
                    <a:pt x="3830" y="4920"/>
                    <a:pt x="4920" y="3830"/>
                    <a:pt x="4946" y="2480"/>
                  </a:cubicBezTo>
                  <a:cubicBezTo>
                    <a:pt x="4938" y="2267"/>
                    <a:pt x="4768" y="2141"/>
                    <a:pt x="4595" y="2141"/>
                  </a:cubicBezTo>
                  <a:cubicBezTo>
                    <a:pt x="4482" y="2141"/>
                    <a:pt x="4369" y="2194"/>
                    <a:pt x="4297" y="2311"/>
                  </a:cubicBezTo>
                  <a:cubicBezTo>
                    <a:pt x="4076" y="2746"/>
                    <a:pt x="3640" y="2979"/>
                    <a:pt x="3197" y="2979"/>
                  </a:cubicBezTo>
                  <a:cubicBezTo>
                    <a:pt x="2886" y="2979"/>
                    <a:pt x="2571" y="2864"/>
                    <a:pt x="2324" y="2623"/>
                  </a:cubicBezTo>
                  <a:cubicBezTo>
                    <a:pt x="1740" y="2026"/>
                    <a:pt x="1896" y="1039"/>
                    <a:pt x="2636" y="650"/>
                  </a:cubicBezTo>
                  <a:cubicBezTo>
                    <a:pt x="2947" y="468"/>
                    <a:pt x="2818" y="1"/>
                    <a:pt x="24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150;p76">
              <a:extLst>
                <a:ext uri="{FF2B5EF4-FFF2-40B4-BE49-F238E27FC236}">
                  <a16:creationId xmlns:a16="http://schemas.microsoft.com/office/drawing/2014/main" id="{69BD3A92-C62F-B550-AE77-0AB19B2ECFC1}"/>
                </a:ext>
              </a:extLst>
            </p:cNvPr>
            <p:cNvSpPr/>
            <p:nvPr/>
          </p:nvSpPr>
          <p:spPr>
            <a:xfrm>
              <a:off x="7849175" y="3358300"/>
              <a:ext cx="15275" cy="13075"/>
            </a:xfrm>
            <a:custGeom>
              <a:avLst/>
              <a:gdLst/>
              <a:ahLst/>
              <a:cxnLst/>
              <a:rect l="l" t="t" r="r" b="b"/>
              <a:pathLst>
                <a:path w="611" h="523" extrusionOk="0">
                  <a:moveTo>
                    <a:pt x="373" y="1"/>
                  </a:moveTo>
                  <a:cubicBezTo>
                    <a:pt x="366" y="1"/>
                    <a:pt x="358" y="1"/>
                    <a:pt x="351" y="2"/>
                  </a:cubicBezTo>
                  <a:cubicBezTo>
                    <a:pt x="117" y="2"/>
                    <a:pt x="1" y="274"/>
                    <a:pt x="169" y="443"/>
                  </a:cubicBezTo>
                  <a:cubicBezTo>
                    <a:pt x="225" y="498"/>
                    <a:pt x="291" y="523"/>
                    <a:pt x="355" y="523"/>
                  </a:cubicBezTo>
                  <a:cubicBezTo>
                    <a:pt x="487" y="523"/>
                    <a:pt x="611" y="419"/>
                    <a:pt x="611" y="261"/>
                  </a:cubicBezTo>
                  <a:cubicBezTo>
                    <a:pt x="611" y="113"/>
                    <a:pt x="505" y="1"/>
                    <a:pt x="3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151;p76">
              <a:extLst>
                <a:ext uri="{FF2B5EF4-FFF2-40B4-BE49-F238E27FC236}">
                  <a16:creationId xmlns:a16="http://schemas.microsoft.com/office/drawing/2014/main" id="{36CCA82B-AD39-05FA-BF60-E03F2D07449F}"/>
                </a:ext>
              </a:extLst>
            </p:cNvPr>
            <p:cNvSpPr/>
            <p:nvPr/>
          </p:nvSpPr>
          <p:spPr>
            <a:xfrm>
              <a:off x="7879675" y="3390775"/>
              <a:ext cx="15275" cy="13050"/>
            </a:xfrm>
            <a:custGeom>
              <a:avLst/>
              <a:gdLst/>
              <a:ahLst/>
              <a:cxnLst/>
              <a:rect l="l" t="t" r="r" b="b"/>
              <a:pathLst>
                <a:path w="611" h="522" extrusionOk="0">
                  <a:moveTo>
                    <a:pt x="351" y="1"/>
                  </a:moveTo>
                  <a:cubicBezTo>
                    <a:pt x="118" y="1"/>
                    <a:pt x="1" y="286"/>
                    <a:pt x="157" y="442"/>
                  </a:cubicBezTo>
                  <a:cubicBezTo>
                    <a:pt x="212" y="497"/>
                    <a:pt x="279" y="522"/>
                    <a:pt x="345" y="522"/>
                  </a:cubicBezTo>
                  <a:cubicBezTo>
                    <a:pt x="481" y="522"/>
                    <a:pt x="611" y="418"/>
                    <a:pt x="611" y="260"/>
                  </a:cubicBezTo>
                  <a:cubicBezTo>
                    <a:pt x="611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152;p76">
              <a:extLst>
                <a:ext uri="{FF2B5EF4-FFF2-40B4-BE49-F238E27FC236}">
                  <a16:creationId xmlns:a16="http://schemas.microsoft.com/office/drawing/2014/main" id="{A349473B-649E-C59A-8C20-811DD2C98432}"/>
                </a:ext>
              </a:extLst>
            </p:cNvPr>
            <p:cNvSpPr/>
            <p:nvPr/>
          </p:nvSpPr>
          <p:spPr>
            <a:xfrm>
              <a:off x="7886175" y="3338525"/>
              <a:ext cx="15275" cy="13300"/>
            </a:xfrm>
            <a:custGeom>
              <a:avLst/>
              <a:gdLst/>
              <a:ahLst/>
              <a:cxnLst/>
              <a:rect l="l" t="t" r="r" b="b"/>
              <a:pathLst>
                <a:path w="611" h="532" extrusionOk="0">
                  <a:moveTo>
                    <a:pt x="351" y="1"/>
                  </a:moveTo>
                  <a:cubicBezTo>
                    <a:pt x="117" y="1"/>
                    <a:pt x="0" y="287"/>
                    <a:pt x="156" y="455"/>
                  </a:cubicBezTo>
                  <a:cubicBezTo>
                    <a:pt x="209" y="508"/>
                    <a:pt x="274" y="532"/>
                    <a:pt x="338" y="532"/>
                  </a:cubicBezTo>
                  <a:cubicBezTo>
                    <a:pt x="476" y="532"/>
                    <a:pt x="610" y="421"/>
                    <a:pt x="610" y="261"/>
                  </a:cubicBezTo>
                  <a:cubicBezTo>
                    <a:pt x="610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153;p76">
              <a:extLst>
                <a:ext uri="{FF2B5EF4-FFF2-40B4-BE49-F238E27FC236}">
                  <a16:creationId xmlns:a16="http://schemas.microsoft.com/office/drawing/2014/main" id="{6FD1ADDC-7237-B2EF-495B-571174137F06}"/>
                </a:ext>
              </a:extLst>
            </p:cNvPr>
            <p:cNvSpPr/>
            <p:nvPr/>
          </p:nvSpPr>
          <p:spPr>
            <a:xfrm>
              <a:off x="7765775" y="3696450"/>
              <a:ext cx="92200" cy="50975"/>
            </a:xfrm>
            <a:custGeom>
              <a:avLst/>
              <a:gdLst/>
              <a:ahLst/>
              <a:cxnLst/>
              <a:rect l="l" t="t" r="r" b="b"/>
              <a:pathLst>
                <a:path w="3688" h="2039" extrusionOk="0">
                  <a:moveTo>
                    <a:pt x="3168" y="520"/>
                  </a:moveTo>
                  <a:lnTo>
                    <a:pt x="3168" y="1519"/>
                  </a:lnTo>
                  <a:lnTo>
                    <a:pt x="572" y="1519"/>
                  </a:lnTo>
                  <a:lnTo>
                    <a:pt x="741" y="520"/>
                  </a:lnTo>
                  <a:close/>
                  <a:moveTo>
                    <a:pt x="715" y="1"/>
                  </a:moveTo>
                  <a:cubicBezTo>
                    <a:pt x="468" y="1"/>
                    <a:pt x="260" y="169"/>
                    <a:pt x="221" y="403"/>
                  </a:cubicBezTo>
                  <a:lnTo>
                    <a:pt x="53" y="1467"/>
                  </a:lnTo>
                  <a:cubicBezTo>
                    <a:pt x="1" y="1766"/>
                    <a:pt x="234" y="2038"/>
                    <a:pt x="533" y="2038"/>
                  </a:cubicBezTo>
                  <a:lnTo>
                    <a:pt x="3194" y="2038"/>
                  </a:lnTo>
                  <a:cubicBezTo>
                    <a:pt x="3466" y="2038"/>
                    <a:pt x="3687" y="1818"/>
                    <a:pt x="3687" y="1545"/>
                  </a:cubicBezTo>
                  <a:lnTo>
                    <a:pt x="3687" y="494"/>
                  </a:lnTo>
                  <a:cubicBezTo>
                    <a:pt x="3687" y="221"/>
                    <a:pt x="3466" y="1"/>
                    <a:pt x="31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154;p76">
              <a:extLst>
                <a:ext uri="{FF2B5EF4-FFF2-40B4-BE49-F238E27FC236}">
                  <a16:creationId xmlns:a16="http://schemas.microsoft.com/office/drawing/2014/main" id="{BB773AB5-6FFD-C87D-ABCB-5A164B328756}"/>
                </a:ext>
              </a:extLst>
            </p:cNvPr>
            <p:cNvSpPr/>
            <p:nvPr/>
          </p:nvSpPr>
          <p:spPr>
            <a:xfrm>
              <a:off x="8025525" y="3627550"/>
              <a:ext cx="43025" cy="38425"/>
            </a:xfrm>
            <a:custGeom>
              <a:avLst/>
              <a:gdLst/>
              <a:ahLst/>
              <a:cxnLst/>
              <a:rect l="l" t="t" r="r" b="b"/>
              <a:pathLst>
                <a:path w="1721" h="1537" extrusionOk="0">
                  <a:moveTo>
                    <a:pt x="369" y="1"/>
                  </a:moveTo>
                  <a:cubicBezTo>
                    <a:pt x="169" y="1"/>
                    <a:pt x="1" y="258"/>
                    <a:pt x="189" y="446"/>
                  </a:cubicBezTo>
                  <a:lnTo>
                    <a:pt x="1202" y="1459"/>
                  </a:lnTo>
                  <a:cubicBezTo>
                    <a:pt x="1254" y="1498"/>
                    <a:pt x="1319" y="1537"/>
                    <a:pt x="1384" y="1537"/>
                  </a:cubicBezTo>
                  <a:cubicBezTo>
                    <a:pt x="1604" y="1524"/>
                    <a:pt x="1721" y="1251"/>
                    <a:pt x="1565" y="1095"/>
                  </a:cubicBezTo>
                  <a:lnTo>
                    <a:pt x="553" y="83"/>
                  </a:lnTo>
                  <a:cubicBezTo>
                    <a:pt x="495" y="25"/>
                    <a:pt x="430" y="1"/>
                    <a:pt x="3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" name="Google Shape;1248;p76">
            <a:extLst>
              <a:ext uri="{FF2B5EF4-FFF2-40B4-BE49-F238E27FC236}">
                <a16:creationId xmlns:a16="http://schemas.microsoft.com/office/drawing/2014/main" id="{1741E8FF-92D8-831B-01FD-0A48037E0DB0}"/>
              </a:ext>
            </a:extLst>
          </p:cNvPr>
          <p:cNvGrpSpPr/>
          <p:nvPr/>
        </p:nvGrpSpPr>
        <p:grpSpPr>
          <a:xfrm>
            <a:off x="4969049" y="1506735"/>
            <a:ext cx="606836" cy="592257"/>
            <a:chOff x="4624950" y="4029625"/>
            <a:chExt cx="443300" cy="432650"/>
          </a:xfrm>
          <a:solidFill>
            <a:srgbClr val="287990"/>
          </a:solidFill>
        </p:grpSpPr>
        <p:sp>
          <p:nvSpPr>
            <p:cNvPr id="66" name="Google Shape;1249;p76">
              <a:extLst>
                <a:ext uri="{FF2B5EF4-FFF2-40B4-BE49-F238E27FC236}">
                  <a16:creationId xmlns:a16="http://schemas.microsoft.com/office/drawing/2014/main" id="{5A8B4668-1E62-139C-2773-A2DCE6A095AC}"/>
                </a:ext>
              </a:extLst>
            </p:cNvPr>
            <p:cNvSpPr/>
            <p:nvPr/>
          </p:nvSpPr>
          <p:spPr>
            <a:xfrm>
              <a:off x="4624950" y="4076900"/>
              <a:ext cx="443300" cy="385375"/>
            </a:xfrm>
            <a:custGeom>
              <a:avLst/>
              <a:gdLst/>
              <a:ahLst/>
              <a:cxnLst/>
              <a:rect l="l" t="t" r="r" b="b"/>
              <a:pathLst>
                <a:path w="17732" h="15415" extrusionOk="0">
                  <a:moveTo>
                    <a:pt x="10613" y="517"/>
                  </a:moveTo>
                  <a:cubicBezTo>
                    <a:pt x="11005" y="517"/>
                    <a:pt x="11370" y="776"/>
                    <a:pt x="11566" y="1150"/>
                  </a:cubicBezTo>
                  <a:lnTo>
                    <a:pt x="8931" y="2578"/>
                  </a:lnTo>
                  <a:cubicBezTo>
                    <a:pt x="8762" y="2331"/>
                    <a:pt x="8710" y="2033"/>
                    <a:pt x="8788" y="1747"/>
                  </a:cubicBezTo>
                  <a:cubicBezTo>
                    <a:pt x="8853" y="1501"/>
                    <a:pt x="9009" y="1293"/>
                    <a:pt x="9242" y="1163"/>
                  </a:cubicBezTo>
                  <a:lnTo>
                    <a:pt x="10151" y="644"/>
                  </a:lnTo>
                  <a:cubicBezTo>
                    <a:pt x="10304" y="556"/>
                    <a:pt x="10461" y="517"/>
                    <a:pt x="10613" y="517"/>
                  </a:cubicBezTo>
                  <a:close/>
                  <a:moveTo>
                    <a:pt x="11825" y="1591"/>
                  </a:moveTo>
                  <a:lnTo>
                    <a:pt x="11825" y="1591"/>
                  </a:lnTo>
                  <a:cubicBezTo>
                    <a:pt x="12435" y="2539"/>
                    <a:pt x="12228" y="3811"/>
                    <a:pt x="11215" y="4395"/>
                  </a:cubicBezTo>
                  <a:cubicBezTo>
                    <a:pt x="11052" y="4489"/>
                    <a:pt x="10873" y="4538"/>
                    <a:pt x="10691" y="4538"/>
                  </a:cubicBezTo>
                  <a:cubicBezTo>
                    <a:pt x="10597" y="4538"/>
                    <a:pt x="10503" y="4525"/>
                    <a:pt x="10411" y="4499"/>
                  </a:cubicBezTo>
                  <a:cubicBezTo>
                    <a:pt x="10125" y="4434"/>
                    <a:pt x="9891" y="4252"/>
                    <a:pt x="9762" y="4006"/>
                  </a:cubicBezTo>
                  <a:lnTo>
                    <a:pt x="9190" y="3032"/>
                  </a:lnTo>
                  <a:lnTo>
                    <a:pt x="11825" y="1591"/>
                  </a:lnTo>
                  <a:close/>
                  <a:moveTo>
                    <a:pt x="7179" y="6160"/>
                  </a:moveTo>
                  <a:cubicBezTo>
                    <a:pt x="7464" y="6459"/>
                    <a:pt x="7828" y="6666"/>
                    <a:pt x="8230" y="6757"/>
                  </a:cubicBezTo>
                  <a:lnTo>
                    <a:pt x="8035" y="7328"/>
                  </a:lnTo>
                  <a:lnTo>
                    <a:pt x="7321" y="6666"/>
                  </a:lnTo>
                  <a:cubicBezTo>
                    <a:pt x="7218" y="6563"/>
                    <a:pt x="7166" y="6420"/>
                    <a:pt x="7179" y="6277"/>
                  </a:cubicBezTo>
                  <a:lnTo>
                    <a:pt x="7179" y="6277"/>
                  </a:lnTo>
                  <a:lnTo>
                    <a:pt x="7166" y="6290"/>
                  </a:lnTo>
                  <a:lnTo>
                    <a:pt x="7166" y="6290"/>
                  </a:lnTo>
                  <a:lnTo>
                    <a:pt x="7179" y="6160"/>
                  </a:lnTo>
                  <a:close/>
                  <a:moveTo>
                    <a:pt x="3882" y="10690"/>
                  </a:moveTo>
                  <a:lnTo>
                    <a:pt x="4622" y="11378"/>
                  </a:lnTo>
                  <a:lnTo>
                    <a:pt x="3129" y="11378"/>
                  </a:lnTo>
                  <a:lnTo>
                    <a:pt x="3882" y="10690"/>
                  </a:lnTo>
                  <a:close/>
                  <a:moveTo>
                    <a:pt x="12453" y="3990"/>
                  </a:moveTo>
                  <a:cubicBezTo>
                    <a:pt x="13265" y="3990"/>
                    <a:pt x="13902" y="4362"/>
                    <a:pt x="14421" y="5005"/>
                  </a:cubicBezTo>
                  <a:cubicBezTo>
                    <a:pt x="15057" y="5797"/>
                    <a:pt x="15395" y="6783"/>
                    <a:pt x="15395" y="7783"/>
                  </a:cubicBezTo>
                  <a:lnTo>
                    <a:pt x="15395" y="9418"/>
                  </a:lnTo>
                  <a:lnTo>
                    <a:pt x="12591" y="9418"/>
                  </a:lnTo>
                  <a:cubicBezTo>
                    <a:pt x="12254" y="9418"/>
                    <a:pt x="12254" y="9937"/>
                    <a:pt x="12591" y="9937"/>
                  </a:cubicBezTo>
                  <a:lnTo>
                    <a:pt x="15395" y="9937"/>
                  </a:lnTo>
                  <a:lnTo>
                    <a:pt x="15395" y="11897"/>
                  </a:lnTo>
                  <a:cubicBezTo>
                    <a:pt x="15395" y="12494"/>
                    <a:pt x="15005" y="13014"/>
                    <a:pt x="14447" y="13195"/>
                  </a:cubicBezTo>
                  <a:lnTo>
                    <a:pt x="14175" y="12481"/>
                  </a:lnTo>
                  <a:cubicBezTo>
                    <a:pt x="14032" y="12118"/>
                    <a:pt x="13681" y="11884"/>
                    <a:pt x="13305" y="11884"/>
                  </a:cubicBezTo>
                  <a:lnTo>
                    <a:pt x="12760" y="11884"/>
                  </a:lnTo>
                  <a:cubicBezTo>
                    <a:pt x="12773" y="11612"/>
                    <a:pt x="12552" y="11391"/>
                    <a:pt x="12280" y="11391"/>
                  </a:cubicBezTo>
                  <a:lnTo>
                    <a:pt x="9489" y="11391"/>
                  </a:lnTo>
                  <a:cubicBezTo>
                    <a:pt x="9151" y="11391"/>
                    <a:pt x="9151" y="11897"/>
                    <a:pt x="9489" y="11897"/>
                  </a:cubicBezTo>
                  <a:lnTo>
                    <a:pt x="12280" y="11897"/>
                  </a:lnTo>
                  <a:lnTo>
                    <a:pt x="12280" y="13260"/>
                  </a:lnTo>
                  <a:lnTo>
                    <a:pt x="7983" y="13260"/>
                  </a:lnTo>
                  <a:cubicBezTo>
                    <a:pt x="7451" y="13260"/>
                    <a:pt x="7036" y="12832"/>
                    <a:pt x="7036" y="12313"/>
                  </a:cubicBezTo>
                  <a:lnTo>
                    <a:pt x="7023" y="10872"/>
                  </a:lnTo>
                  <a:cubicBezTo>
                    <a:pt x="7010" y="10353"/>
                    <a:pt x="7438" y="9937"/>
                    <a:pt x="7957" y="9937"/>
                  </a:cubicBezTo>
                  <a:lnTo>
                    <a:pt x="11397" y="9937"/>
                  </a:lnTo>
                  <a:cubicBezTo>
                    <a:pt x="11540" y="9937"/>
                    <a:pt x="11657" y="9821"/>
                    <a:pt x="11657" y="9678"/>
                  </a:cubicBezTo>
                  <a:lnTo>
                    <a:pt x="11657" y="9301"/>
                  </a:lnTo>
                  <a:cubicBezTo>
                    <a:pt x="12163" y="9301"/>
                    <a:pt x="12617" y="8990"/>
                    <a:pt x="12799" y="8510"/>
                  </a:cubicBezTo>
                  <a:lnTo>
                    <a:pt x="13707" y="6069"/>
                  </a:lnTo>
                  <a:cubicBezTo>
                    <a:pt x="13798" y="5823"/>
                    <a:pt x="13798" y="5537"/>
                    <a:pt x="13681" y="5291"/>
                  </a:cubicBezTo>
                  <a:cubicBezTo>
                    <a:pt x="13635" y="5175"/>
                    <a:pt x="13546" y="5127"/>
                    <a:pt x="13457" y="5127"/>
                  </a:cubicBezTo>
                  <a:cubicBezTo>
                    <a:pt x="13295" y="5127"/>
                    <a:pt x="13131" y="5285"/>
                    <a:pt x="13214" y="5485"/>
                  </a:cubicBezTo>
                  <a:cubicBezTo>
                    <a:pt x="13266" y="5615"/>
                    <a:pt x="13266" y="5758"/>
                    <a:pt x="13214" y="5901"/>
                  </a:cubicBezTo>
                  <a:lnTo>
                    <a:pt x="12306" y="8328"/>
                  </a:lnTo>
                  <a:cubicBezTo>
                    <a:pt x="12194" y="8612"/>
                    <a:pt x="11924" y="8785"/>
                    <a:pt x="11637" y="8785"/>
                  </a:cubicBezTo>
                  <a:cubicBezTo>
                    <a:pt x="11557" y="8785"/>
                    <a:pt x="11476" y="8772"/>
                    <a:pt x="11397" y="8743"/>
                  </a:cubicBezTo>
                  <a:lnTo>
                    <a:pt x="8451" y="7640"/>
                  </a:lnTo>
                  <a:lnTo>
                    <a:pt x="8801" y="6692"/>
                  </a:lnTo>
                  <a:cubicBezTo>
                    <a:pt x="8812" y="6650"/>
                    <a:pt x="8840" y="6608"/>
                    <a:pt x="8885" y="6608"/>
                  </a:cubicBezTo>
                  <a:cubicBezTo>
                    <a:pt x="8895" y="6608"/>
                    <a:pt x="8906" y="6610"/>
                    <a:pt x="8918" y="6615"/>
                  </a:cubicBezTo>
                  <a:lnTo>
                    <a:pt x="11150" y="7445"/>
                  </a:lnTo>
                  <a:cubicBezTo>
                    <a:pt x="11178" y="7456"/>
                    <a:pt x="11206" y="7461"/>
                    <a:pt x="11234" y="7461"/>
                  </a:cubicBezTo>
                  <a:cubicBezTo>
                    <a:pt x="11337" y="7461"/>
                    <a:pt x="11434" y="7392"/>
                    <a:pt x="11475" y="7289"/>
                  </a:cubicBezTo>
                  <a:lnTo>
                    <a:pt x="12150" y="5511"/>
                  </a:lnTo>
                  <a:cubicBezTo>
                    <a:pt x="12202" y="5368"/>
                    <a:pt x="12306" y="5265"/>
                    <a:pt x="12435" y="5200"/>
                  </a:cubicBezTo>
                  <a:cubicBezTo>
                    <a:pt x="12706" y="5076"/>
                    <a:pt x="12584" y="4706"/>
                    <a:pt x="12334" y="4706"/>
                  </a:cubicBezTo>
                  <a:cubicBezTo>
                    <a:pt x="12297" y="4706"/>
                    <a:pt x="12257" y="4714"/>
                    <a:pt x="12215" y="4732"/>
                  </a:cubicBezTo>
                  <a:cubicBezTo>
                    <a:pt x="11942" y="4862"/>
                    <a:pt x="11734" y="5109"/>
                    <a:pt x="11631" y="5407"/>
                  </a:cubicBezTo>
                  <a:lnTo>
                    <a:pt x="11631" y="4745"/>
                  </a:lnTo>
                  <a:cubicBezTo>
                    <a:pt x="11916" y="4551"/>
                    <a:pt x="12150" y="4291"/>
                    <a:pt x="12332" y="3993"/>
                  </a:cubicBezTo>
                  <a:cubicBezTo>
                    <a:pt x="12373" y="3991"/>
                    <a:pt x="12413" y="3990"/>
                    <a:pt x="12453" y="3990"/>
                  </a:cubicBezTo>
                  <a:close/>
                  <a:moveTo>
                    <a:pt x="13305" y="12391"/>
                  </a:moveTo>
                  <a:cubicBezTo>
                    <a:pt x="13474" y="12391"/>
                    <a:pt x="13630" y="12494"/>
                    <a:pt x="13694" y="12663"/>
                  </a:cubicBezTo>
                  <a:lnTo>
                    <a:pt x="14149" y="13831"/>
                  </a:lnTo>
                  <a:lnTo>
                    <a:pt x="13707" y="13831"/>
                  </a:lnTo>
                  <a:lnTo>
                    <a:pt x="13266" y="13338"/>
                  </a:lnTo>
                  <a:cubicBezTo>
                    <a:pt x="13214" y="13273"/>
                    <a:pt x="13149" y="13247"/>
                    <a:pt x="13071" y="13247"/>
                  </a:cubicBezTo>
                  <a:lnTo>
                    <a:pt x="12773" y="13247"/>
                  </a:lnTo>
                  <a:lnTo>
                    <a:pt x="12773" y="12391"/>
                  </a:lnTo>
                  <a:close/>
                  <a:moveTo>
                    <a:pt x="16355" y="11897"/>
                  </a:moveTo>
                  <a:cubicBezTo>
                    <a:pt x="16498" y="11897"/>
                    <a:pt x="16615" y="12001"/>
                    <a:pt x="16654" y="12144"/>
                  </a:cubicBezTo>
                  <a:lnTo>
                    <a:pt x="17108" y="14558"/>
                  </a:lnTo>
                  <a:cubicBezTo>
                    <a:pt x="17121" y="14649"/>
                    <a:pt x="17108" y="14740"/>
                    <a:pt x="17043" y="14818"/>
                  </a:cubicBezTo>
                  <a:lnTo>
                    <a:pt x="17043" y="14805"/>
                  </a:lnTo>
                  <a:cubicBezTo>
                    <a:pt x="16991" y="14883"/>
                    <a:pt x="16900" y="14922"/>
                    <a:pt x="16810" y="14922"/>
                  </a:cubicBezTo>
                  <a:lnTo>
                    <a:pt x="896" y="14922"/>
                  </a:lnTo>
                  <a:cubicBezTo>
                    <a:pt x="805" y="14922"/>
                    <a:pt x="715" y="14883"/>
                    <a:pt x="663" y="14805"/>
                  </a:cubicBezTo>
                  <a:cubicBezTo>
                    <a:pt x="598" y="14727"/>
                    <a:pt x="572" y="14636"/>
                    <a:pt x="598" y="14545"/>
                  </a:cubicBezTo>
                  <a:lnTo>
                    <a:pt x="1065" y="12131"/>
                  </a:lnTo>
                  <a:cubicBezTo>
                    <a:pt x="1091" y="12001"/>
                    <a:pt x="1221" y="11897"/>
                    <a:pt x="1364" y="11897"/>
                  </a:cubicBezTo>
                  <a:lnTo>
                    <a:pt x="6504" y="11897"/>
                  </a:lnTo>
                  <a:lnTo>
                    <a:pt x="6504" y="12313"/>
                  </a:lnTo>
                  <a:cubicBezTo>
                    <a:pt x="6504" y="13117"/>
                    <a:pt x="7153" y="13766"/>
                    <a:pt x="7957" y="13766"/>
                  </a:cubicBezTo>
                  <a:lnTo>
                    <a:pt x="12955" y="13766"/>
                  </a:lnTo>
                  <a:lnTo>
                    <a:pt x="13318" y="14195"/>
                  </a:lnTo>
                  <a:cubicBezTo>
                    <a:pt x="13409" y="14299"/>
                    <a:pt x="13526" y="14350"/>
                    <a:pt x="13668" y="14350"/>
                  </a:cubicBezTo>
                  <a:lnTo>
                    <a:pt x="14227" y="14350"/>
                  </a:lnTo>
                  <a:cubicBezTo>
                    <a:pt x="14603" y="14350"/>
                    <a:pt x="14759" y="13974"/>
                    <a:pt x="14642" y="13675"/>
                  </a:cubicBezTo>
                  <a:cubicBezTo>
                    <a:pt x="15408" y="13416"/>
                    <a:pt x="15914" y="12702"/>
                    <a:pt x="15927" y="11897"/>
                  </a:cubicBezTo>
                  <a:close/>
                  <a:moveTo>
                    <a:pt x="10620" y="0"/>
                  </a:moveTo>
                  <a:cubicBezTo>
                    <a:pt x="10373" y="0"/>
                    <a:pt x="10123" y="61"/>
                    <a:pt x="9891" y="190"/>
                  </a:cubicBezTo>
                  <a:lnTo>
                    <a:pt x="8970" y="722"/>
                  </a:lnTo>
                  <a:cubicBezTo>
                    <a:pt x="8269" y="1124"/>
                    <a:pt x="8022" y="2033"/>
                    <a:pt x="8425" y="2747"/>
                  </a:cubicBezTo>
                  <a:lnTo>
                    <a:pt x="9320" y="4265"/>
                  </a:lnTo>
                  <a:cubicBezTo>
                    <a:pt x="9608" y="4758"/>
                    <a:pt x="10139" y="5056"/>
                    <a:pt x="10696" y="5056"/>
                  </a:cubicBezTo>
                  <a:cubicBezTo>
                    <a:pt x="10843" y="5056"/>
                    <a:pt x="10991" y="5035"/>
                    <a:pt x="11137" y="4992"/>
                  </a:cubicBezTo>
                  <a:lnTo>
                    <a:pt x="11137" y="6770"/>
                  </a:lnTo>
                  <a:lnTo>
                    <a:pt x="11111" y="6861"/>
                  </a:lnTo>
                  <a:lnTo>
                    <a:pt x="9126" y="6121"/>
                  </a:lnTo>
                  <a:cubicBezTo>
                    <a:pt x="9055" y="6094"/>
                    <a:pt x="8981" y="6081"/>
                    <a:pt x="8909" y="6081"/>
                  </a:cubicBezTo>
                  <a:cubicBezTo>
                    <a:pt x="8743" y="6081"/>
                    <a:pt x="8581" y="6150"/>
                    <a:pt x="8464" y="6277"/>
                  </a:cubicBezTo>
                  <a:cubicBezTo>
                    <a:pt x="8035" y="6147"/>
                    <a:pt x="7659" y="5914"/>
                    <a:pt x="7347" y="5589"/>
                  </a:cubicBezTo>
                  <a:cubicBezTo>
                    <a:pt x="7274" y="5516"/>
                    <a:pt x="7176" y="5475"/>
                    <a:pt x="7075" y="5475"/>
                  </a:cubicBezTo>
                  <a:cubicBezTo>
                    <a:pt x="7031" y="5475"/>
                    <a:pt x="6988" y="5483"/>
                    <a:pt x="6945" y="5498"/>
                  </a:cubicBezTo>
                  <a:cubicBezTo>
                    <a:pt x="6685" y="5602"/>
                    <a:pt x="6659" y="5991"/>
                    <a:pt x="6659" y="6225"/>
                  </a:cubicBezTo>
                  <a:cubicBezTo>
                    <a:pt x="6633" y="6524"/>
                    <a:pt x="6737" y="6822"/>
                    <a:pt x="6958" y="7030"/>
                  </a:cubicBezTo>
                  <a:cubicBezTo>
                    <a:pt x="7269" y="7315"/>
                    <a:pt x="7646" y="7874"/>
                    <a:pt x="8048" y="8016"/>
                  </a:cubicBezTo>
                  <a:lnTo>
                    <a:pt x="11150" y="9185"/>
                  </a:lnTo>
                  <a:lnTo>
                    <a:pt x="11150" y="9405"/>
                  </a:lnTo>
                  <a:lnTo>
                    <a:pt x="7970" y="9405"/>
                  </a:lnTo>
                  <a:cubicBezTo>
                    <a:pt x="7166" y="9405"/>
                    <a:pt x="6517" y="10067"/>
                    <a:pt x="6517" y="10872"/>
                  </a:cubicBezTo>
                  <a:lnTo>
                    <a:pt x="6517" y="11365"/>
                  </a:lnTo>
                  <a:lnTo>
                    <a:pt x="5400" y="11365"/>
                  </a:lnTo>
                  <a:lnTo>
                    <a:pt x="4271" y="10340"/>
                  </a:lnTo>
                  <a:lnTo>
                    <a:pt x="5478" y="9249"/>
                  </a:lnTo>
                  <a:cubicBezTo>
                    <a:pt x="5671" y="9066"/>
                    <a:pt x="5498" y="8788"/>
                    <a:pt x="5296" y="8788"/>
                  </a:cubicBezTo>
                  <a:cubicBezTo>
                    <a:pt x="5240" y="8788"/>
                    <a:pt x="5181" y="8809"/>
                    <a:pt x="5128" y="8860"/>
                  </a:cubicBezTo>
                  <a:lnTo>
                    <a:pt x="3895" y="9989"/>
                  </a:lnTo>
                  <a:lnTo>
                    <a:pt x="2649" y="8860"/>
                  </a:lnTo>
                  <a:cubicBezTo>
                    <a:pt x="2594" y="8806"/>
                    <a:pt x="2534" y="8783"/>
                    <a:pt x="2476" y="8783"/>
                  </a:cubicBezTo>
                  <a:cubicBezTo>
                    <a:pt x="2273" y="8783"/>
                    <a:pt x="2099" y="9067"/>
                    <a:pt x="2311" y="9249"/>
                  </a:cubicBezTo>
                  <a:lnTo>
                    <a:pt x="3505" y="10340"/>
                  </a:lnTo>
                  <a:lnTo>
                    <a:pt x="2376" y="11365"/>
                  </a:lnTo>
                  <a:lnTo>
                    <a:pt x="1377" y="11365"/>
                  </a:lnTo>
                  <a:cubicBezTo>
                    <a:pt x="987" y="11365"/>
                    <a:pt x="650" y="11638"/>
                    <a:pt x="572" y="12014"/>
                  </a:cubicBezTo>
                  <a:lnTo>
                    <a:pt x="105" y="14428"/>
                  </a:lnTo>
                  <a:cubicBezTo>
                    <a:pt x="1" y="14935"/>
                    <a:pt x="390" y="15415"/>
                    <a:pt x="922" y="15415"/>
                  </a:cubicBezTo>
                  <a:lnTo>
                    <a:pt x="16823" y="15415"/>
                  </a:lnTo>
                  <a:cubicBezTo>
                    <a:pt x="17342" y="15415"/>
                    <a:pt x="17731" y="14935"/>
                    <a:pt x="17640" y="14428"/>
                  </a:cubicBezTo>
                  <a:lnTo>
                    <a:pt x="17640" y="14428"/>
                  </a:lnTo>
                  <a:lnTo>
                    <a:pt x="17627" y="14441"/>
                  </a:lnTo>
                  <a:lnTo>
                    <a:pt x="17173" y="12027"/>
                  </a:lnTo>
                  <a:cubicBezTo>
                    <a:pt x="17082" y="11651"/>
                    <a:pt x="16745" y="11378"/>
                    <a:pt x="16355" y="11378"/>
                  </a:cubicBezTo>
                  <a:lnTo>
                    <a:pt x="15927" y="11378"/>
                  </a:lnTo>
                  <a:lnTo>
                    <a:pt x="15927" y="7783"/>
                  </a:lnTo>
                  <a:cubicBezTo>
                    <a:pt x="15927" y="6653"/>
                    <a:pt x="15551" y="5550"/>
                    <a:pt x="14850" y="4668"/>
                  </a:cubicBezTo>
                  <a:cubicBezTo>
                    <a:pt x="14298" y="3975"/>
                    <a:pt x="13532" y="3460"/>
                    <a:pt x="12625" y="3460"/>
                  </a:cubicBezTo>
                  <a:cubicBezTo>
                    <a:pt x="12614" y="3460"/>
                    <a:pt x="12602" y="3460"/>
                    <a:pt x="12591" y="3460"/>
                  </a:cubicBezTo>
                  <a:cubicBezTo>
                    <a:pt x="12799" y="2811"/>
                    <a:pt x="12721" y="2098"/>
                    <a:pt x="12383" y="1513"/>
                  </a:cubicBezTo>
                  <a:lnTo>
                    <a:pt x="11929" y="774"/>
                  </a:lnTo>
                  <a:cubicBezTo>
                    <a:pt x="11655" y="279"/>
                    <a:pt x="11146" y="0"/>
                    <a:pt x="106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250;p76">
              <a:extLst>
                <a:ext uri="{FF2B5EF4-FFF2-40B4-BE49-F238E27FC236}">
                  <a16:creationId xmlns:a16="http://schemas.microsoft.com/office/drawing/2014/main" id="{DEDD05AB-D5F8-8BA6-35F2-FD0D92D7F50D}"/>
                </a:ext>
              </a:extLst>
            </p:cNvPr>
            <p:cNvSpPr/>
            <p:nvPr/>
          </p:nvSpPr>
          <p:spPr>
            <a:xfrm>
              <a:off x="4639225" y="4029625"/>
              <a:ext cx="165850" cy="161225"/>
            </a:xfrm>
            <a:custGeom>
              <a:avLst/>
              <a:gdLst/>
              <a:ahLst/>
              <a:cxnLst/>
              <a:rect l="l" t="t" r="r" b="b"/>
              <a:pathLst>
                <a:path w="6634" h="6449" extrusionOk="0">
                  <a:moveTo>
                    <a:pt x="3311" y="1535"/>
                  </a:moveTo>
                  <a:cubicBezTo>
                    <a:pt x="4245" y="1535"/>
                    <a:pt x="5011" y="2301"/>
                    <a:pt x="5011" y="3249"/>
                  </a:cubicBezTo>
                  <a:cubicBezTo>
                    <a:pt x="5011" y="4183"/>
                    <a:pt x="4245" y="4949"/>
                    <a:pt x="3311" y="4949"/>
                  </a:cubicBezTo>
                  <a:cubicBezTo>
                    <a:pt x="2363" y="4949"/>
                    <a:pt x="1610" y="4183"/>
                    <a:pt x="1610" y="3249"/>
                  </a:cubicBezTo>
                  <a:cubicBezTo>
                    <a:pt x="1610" y="2301"/>
                    <a:pt x="2363" y="1535"/>
                    <a:pt x="3311" y="1535"/>
                  </a:cubicBezTo>
                  <a:close/>
                  <a:moveTo>
                    <a:pt x="3311" y="1"/>
                  </a:moveTo>
                  <a:cubicBezTo>
                    <a:pt x="3181" y="1"/>
                    <a:pt x="3051" y="88"/>
                    <a:pt x="3051" y="263"/>
                  </a:cubicBezTo>
                  <a:lnTo>
                    <a:pt x="3051" y="1042"/>
                  </a:lnTo>
                  <a:cubicBezTo>
                    <a:pt x="2649" y="1094"/>
                    <a:pt x="2259" y="1250"/>
                    <a:pt x="1948" y="1496"/>
                  </a:cubicBezTo>
                  <a:lnTo>
                    <a:pt x="1390" y="951"/>
                  </a:lnTo>
                  <a:cubicBezTo>
                    <a:pt x="1335" y="893"/>
                    <a:pt x="1272" y="869"/>
                    <a:pt x="1211" y="869"/>
                  </a:cubicBezTo>
                  <a:cubicBezTo>
                    <a:pt x="1014" y="869"/>
                    <a:pt x="838" y="1126"/>
                    <a:pt x="1026" y="1315"/>
                  </a:cubicBezTo>
                  <a:lnTo>
                    <a:pt x="1584" y="1860"/>
                  </a:lnTo>
                  <a:cubicBezTo>
                    <a:pt x="1325" y="2184"/>
                    <a:pt x="1156" y="2561"/>
                    <a:pt x="1104" y="2976"/>
                  </a:cubicBezTo>
                  <a:lnTo>
                    <a:pt x="338" y="2976"/>
                  </a:lnTo>
                  <a:cubicBezTo>
                    <a:pt x="1" y="2976"/>
                    <a:pt x="1" y="3482"/>
                    <a:pt x="338" y="3482"/>
                  </a:cubicBezTo>
                  <a:lnTo>
                    <a:pt x="1104" y="3482"/>
                  </a:lnTo>
                  <a:cubicBezTo>
                    <a:pt x="1143" y="3898"/>
                    <a:pt x="1299" y="4287"/>
                    <a:pt x="1558" y="4612"/>
                  </a:cubicBezTo>
                  <a:lnTo>
                    <a:pt x="1026" y="5144"/>
                  </a:lnTo>
                  <a:cubicBezTo>
                    <a:pt x="870" y="5300"/>
                    <a:pt x="974" y="5585"/>
                    <a:pt x="1208" y="5585"/>
                  </a:cubicBezTo>
                  <a:cubicBezTo>
                    <a:pt x="1273" y="5585"/>
                    <a:pt x="1338" y="5559"/>
                    <a:pt x="1390" y="5507"/>
                  </a:cubicBezTo>
                  <a:lnTo>
                    <a:pt x="1922" y="4975"/>
                  </a:lnTo>
                  <a:cubicBezTo>
                    <a:pt x="2246" y="5235"/>
                    <a:pt x="2636" y="5403"/>
                    <a:pt x="3051" y="5455"/>
                  </a:cubicBezTo>
                  <a:lnTo>
                    <a:pt x="3051" y="6195"/>
                  </a:lnTo>
                  <a:cubicBezTo>
                    <a:pt x="3051" y="6364"/>
                    <a:pt x="3181" y="6448"/>
                    <a:pt x="3311" y="6448"/>
                  </a:cubicBezTo>
                  <a:cubicBezTo>
                    <a:pt x="3440" y="6448"/>
                    <a:pt x="3570" y="6364"/>
                    <a:pt x="3570" y="6195"/>
                  </a:cubicBezTo>
                  <a:lnTo>
                    <a:pt x="3570" y="5455"/>
                  </a:lnTo>
                  <a:cubicBezTo>
                    <a:pt x="3986" y="5403"/>
                    <a:pt x="4388" y="5235"/>
                    <a:pt x="4713" y="4975"/>
                  </a:cubicBezTo>
                  <a:lnTo>
                    <a:pt x="5232" y="5507"/>
                  </a:lnTo>
                  <a:cubicBezTo>
                    <a:pt x="5290" y="5565"/>
                    <a:pt x="5354" y="5589"/>
                    <a:pt x="5416" y="5589"/>
                  </a:cubicBezTo>
                  <a:cubicBezTo>
                    <a:pt x="5616" y="5589"/>
                    <a:pt x="5787" y="5332"/>
                    <a:pt x="5608" y="5144"/>
                  </a:cubicBezTo>
                  <a:lnTo>
                    <a:pt x="5076" y="4612"/>
                  </a:lnTo>
                  <a:cubicBezTo>
                    <a:pt x="5323" y="4287"/>
                    <a:pt x="5478" y="3898"/>
                    <a:pt x="5530" y="3482"/>
                  </a:cubicBezTo>
                  <a:lnTo>
                    <a:pt x="6283" y="3482"/>
                  </a:lnTo>
                  <a:cubicBezTo>
                    <a:pt x="6634" y="3482"/>
                    <a:pt x="6634" y="2976"/>
                    <a:pt x="6283" y="2976"/>
                  </a:cubicBezTo>
                  <a:lnTo>
                    <a:pt x="5517" y="2976"/>
                  </a:lnTo>
                  <a:cubicBezTo>
                    <a:pt x="5465" y="2561"/>
                    <a:pt x="5297" y="2184"/>
                    <a:pt x="5037" y="1860"/>
                  </a:cubicBezTo>
                  <a:lnTo>
                    <a:pt x="5595" y="1315"/>
                  </a:lnTo>
                  <a:cubicBezTo>
                    <a:pt x="5774" y="1126"/>
                    <a:pt x="5603" y="869"/>
                    <a:pt x="5403" y="869"/>
                  </a:cubicBezTo>
                  <a:cubicBezTo>
                    <a:pt x="5341" y="869"/>
                    <a:pt x="5277" y="893"/>
                    <a:pt x="5219" y="951"/>
                  </a:cubicBezTo>
                  <a:lnTo>
                    <a:pt x="4674" y="1496"/>
                  </a:lnTo>
                  <a:cubicBezTo>
                    <a:pt x="4349" y="1250"/>
                    <a:pt x="3973" y="1094"/>
                    <a:pt x="3570" y="1042"/>
                  </a:cubicBezTo>
                  <a:lnTo>
                    <a:pt x="3570" y="263"/>
                  </a:lnTo>
                  <a:cubicBezTo>
                    <a:pt x="3570" y="88"/>
                    <a:pt x="3440" y="1"/>
                    <a:pt x="33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" name="Google Shape;1288;p76">
            <a:extLst>
              <a:ext uri="{FF2B5EF4-FFF2-40B4-BE49-F238E27FC236}">
                <a16:creationId xmlns:a16="http://schemas.microsoft.com/office/drawing/2014/main" id="{1A6F993A-4448-8033-0CD2-0E6CE0BCC6DB}"/>
              </a:ext>
            </a:extLst>
          </p:cNvPr>
          <p:cNvGrpSpPr/>
          <p:nvPr/>
        </p:nvGrpSpPr>
        <p:grpSpPr>
          <a:xfrm>
            <a:off x="2287717" y="1504203"/>
            <a:ext cx="484216" cy="600710"/>
            <a:chOff x="3182250" y="4028975"/>
            <a:chExt cx="353725" cy="438825"/>
          </a:xfrm>
          <a:solidFill>
            <a:srgbClr val="287990"/>
          </a:solidFill>
        </p:grpSpPr>
        <p:sp>
          <p:nvSpPr>
            <p:cNvPr id="69" name="Google Shape;1289;p76">
              <a:extLst>
                <a:ext uri="{FF2B5EF4-FFF2-40B4-BE49-F238E27FC236}">
                  <a16:creationId xmlns:a16="http://schemas.microsoft.com/office/drawing/2014/main" id="{5907B587-A25A-9376-6813-7366351A8140}"/>
                </a:ext>
              </a:extLst>
            </p:cNvPr>
            <p:cNvSpPr/>
            <p:nvPr/>
          </p:nvSpPr>
          <p:spPr>
            <a:xfrm>
              <a:off x="3182250" y="4028975"/>
              <a:ext cx="353725" cy="438825"/>
            </a:xfrm>
            <a:custGeom>
              <a:avLst/>
              <a:gdLst/>
              <a:ahLst/>
              <a:cxnLst/>
              <a:rect l="l" t="t" r="r" b="b"/>
              <a:pathLst>
                <a:path w="14149" h="17553" extrusionOk="0">
                  <a:moveTo>
                    <a:pt x="7088" y="2756"/>
                  </a:moveTo>
                  <a:cubicBezTo>
                    <a:pt x="7529" y="2756"/>
                    <a:pt x="7892" y="3119"/>
                    <a:pt x="7892" y="3560"/>
                  </a:cubicBezTo>
                  <a:lnTo>
                    <a:pt x="7892" y="3807"/>
                  </a:lnTo>
                  <a:lnTo>
                    <a:pt x="5880" y="3807"/>
                  </a:lnTo>
                  <a:lnTo>
                    <a:pt x="5880" y="3560"/>
                  </a:lnTo>
                  <a:cubicBezTo>
                    <a:pt x="5880" y="3119"/>
                    <a:pt x="6231" y="2756"/>
                    <a:pt x="6672" y="2756"/>
                  </a:cubicBezTo>
                  <a:close/>
                  <a:moveTo>
                    <a:pt x="11020" y="4547"/>
                  </a:moveTo>
                  <a:lnTo>
                    <a:pt x="11020" y="5092"/>
                  </a:lnTo>
                  <a:lnTo>
                    <a:pt x="10475" y="5092"/>
                  </a:lnTo>
                  <a:lnTo>
                    <a:pt x="10475" y="4547"/>
                  </a:lnTo>
                  <a:close/>
                  <a:moveTo>
                    <a:pt x="7892" y="4313"/>
                  </a:moveTo>
                  <a:lnTo>
                    <a:pt x="7892" y="5403"/>
                  </a:lnTo>
                  <a:cubicBezTo>
                    <a:pt x="7892" y="5702"/>
                    <a:pt x="7646" y="5949"/>
                    <a:pt x="7347" y="5949"/>
                  </a:cubicBezTo>
                  <a:lnTo>
                    <a:pt x="6413" y="5949"/>
                  </a:lnTo>
                  <a:cubicBezTo>
                    <a:pt x="6114" y="5949"/>
                    <a:pt x="5880" y="5702"/>
                    <a:pt x="5880" y="5403"/>
                  </a:cubicBezTo>
                  <a:lnTo>
                    <a:pt x="5880" y="4313"/>
                  </a:lnTo>
                  <a:close/>
                  <a:moveTo>
                    <a:pt x="11215" y="5598"/>
                  </a:moveTo>
                  <a:lnTo>
                    <a:pt x="11215" y="8532"/>
                  </a:lnTo>
                  <a:cubicBezTo>
                    <a:pt x="11215" y="8700"/>
                    <a:pt x="11072" y="8830"/>
                    <a:pt x="10917" y="8830"/>
                  </a:cubicBezTo>
                  <a:lnTo>
                    <a:pt x="9073" y="8830"/>
                  </a:lnTo>
                  <a:lnTo>
                    <a:pt x="9073" y="7221"/>
                  </a:lnTo>
                  <a:lnTo>
                    <a:pt x="10358" y="8064"/>
                  </a:lnTo>
                  <a:cubicBezTo>
                    <a:pt x="10407" y="8099"/>
                    <a:pt x="10456" y="8114"/>
                    <a:pt x="10502" y="8114"/>
                  </a:cubicBezTo>
                  <a:cubicBezTo>
                    <a:pt x="10715" y="8114"/>
                    <a:pt x="10868" y="7796"/>
                    <a:pt x="10644" y="7636"/>
                  </a:cubicBezTo>
                  <a:lnTo>
                    <a:pt x="10294" y="7415"/>
                  </a:lnTo>
                  <a:lnTo>
                    <a:pt x="10294" y="5598"/>
                  </a:lnTo>
                  <a:close/>
                  <a:moveTo>
                    <a:pt x="7814" y="6455"/>
                  </a:moveTo>
                  <a:lnTo>
                    <a:pt x="8567" y="6883"/>
                  </a:lnTo>
                  <a:lnTo>
                    <a:pt x="8567" y="11725"/>
                  </a:lnTo>
                  <a:lnTo>
                    <a:pt x="8554" y="11725"/>
                  </a:lnTo>
                  <a:cubicBezTo>
                    <a:pt x="8197" y="11205"/>
                    <a:pt x="7636" y="10946"/>
                    <a:pt x="7075" y="10946"/>
                  </a:cubicBezTo>
                  <a:cubicBezTo>
                    <a:pt x="6513" y="10946"/>
                    <a:pt x="5952" y="11205"/>
                    <a:pt x="5595" y="11725"/>
                  </a:cubicBezTo>
                  <a:lnTo>
                    <a:pt x="5335" y="11725"/>
                  </a:lnTo>
                  <a:lnTo>
                    <a:pt x="5335" y="8220"/>
                  </a:lnTo>
                  <a:cubicBezTo>
                    <a:pt x="5348" y="8038"/>
                    <a:pt x="5212" y="7947"/>
                    <a:pt x="5076" y="7947"/>
                  </a:cubicBezTo>
                  <a:cubicBezTo>
                    <a:pt x="4939" y="7947"/>
                    <a:pt x="4803" y="8038"/>
                    <a:pt x="4816" y="8220"/>
                  </a:cubicBezTo>
                  <a:lnTo>
                    <a:pt x="4816" y="11725"/>
                  </a:lnTo>
                  <a:lnTo>
                    <a:pt x="3908" y="11725"/>
                  </a:lnTo>
                  <a:lnTo>
                    <a:pt x="3908" y="8947"/>
                  </a:lnTo>
                  <a:cubicBezTo>
                    <a:pt x="3908" y="8246"/>
                    <a:pt x="4258" y="7584"/>
                    <a:pt x="4842" y="7195"/>
                  </a:cubicBezTo>
                  <a:lnTo>
                    <a:pt x="6075" y="6455"/>
                  </a:lnTo>
                  <a:lnTo>
                    <a:pt x="6698" y="6455"/>
                  </a:lnTo>
                  <a:lnTo>
                    <a:pt x="6698" y="8272"/>
                  </a:lnTo>
                  <a:cubicBezTo>
                    <a:pt x="6705" y="8434"/>
                    <a:pt x="6825" y="8515"/>
                    <a:pt x="6946" y="8515"/>
                  </a:cubicBezTo>
                  <a:cubicBezTo>
                    <a:pt x="7068" y="8515"/>
                    <a:pt x="7191" y="8434"/>
                    <a:pt x="7204" y="8272"/>
                  </a:cubicBezTo>
                  <a:lnTo>
                    <a:pt x="7204" y="6455"/>
                  </a:lnTo>
                  <a:close/>
                  <a:moveTo>
                    <a:pt x="5348" y="12231"/>
                  </a:moveTo>
                  <a:cubicBezTo>
                    <a:pt x="5244" y="12581"/>
                    <a:pt x="5257" y="12958"/>
                    <a:pt x="5374" y="13308"/>
                  </a:cubicBezTo>
                  <a:lnTo>
                    <a:pt x="987" y="13308"/>
                  </a:lnTo>
                  <a:cubicBezTo>
                    <a:pt x="740" y="13308"/>
                    <a:pt x="533" y="13100"/>
                    <a:pt x="533" y="12854"/>
                  </a:cubicBezTo>
                  <a:cubicBezTo>
                    <a:pt x="507" y="12555"/>
                    <a:pt x="637" y="12231"/>
                    <a:pt x="987" y="12231"/>
                  </a:cubicBezTo>
                  <a:close/>
                  <a:moveTo>
                    <a:pt x="13175" y="12231"/>
                  </a:moveTo>
                  <a:cubicBezTo>
                    <a:pt x="13526" y="12231"/>
                    <a:pt x="13655" y="12555"/>
                    <a:pt x="13629" y="12854"/>
                  </a:cubicBezTo>
                  <a:lnTo>
                    <a:pt x="13616" y="12854"/>
                  </a:lnTo>
                  <a:cubicBezTo>
                    <a:pt x="13616" y="13100"/>
                    <a:pt x="13422" y="13308"/>
                    <a:pt x="13162" y="13308"/>
                  </a:cubicBezTo>
                  <a:lnTo>
                    <a:pt x="8775" y="13308"/>
                  </a:lnTo>
                  <a:cubicBezTo>
                    <a:pt x="8905" y="12932"/>
                    <a:pt x="8814" y="12568"/>
                    <a:pt x="8827" y="12231"/>
                  </a:cubicBezTo>
                  <a:close/>
                  <a:moveTo>
                    <a:pt x="7087" y="11452"/>
                  </a:moveTo>
                  <a:cubicBezTo>
                    <a:pt x="7402" y="11452"/>
                    <a:pt x="7723" y="11568"/>
                    <a:pt x="7983" y="11828"/>
                  </a:cubicBezTo>
                  <a:cubicBezTo>
                    <a:pt x="8788" y="12633"/>
                    <a:pt x="8217" y="14022"/>
                    <a:pt x="7075" y="14022"/>
                  </a:cubicBezTo>
                  <a:cubicBezTo>
                    <a:pt x="6374" y="14022"/>
                    <a:pt x="5790" y="13451"/>
                    <a:pt x="5790" y="12737"/>
                  </a:cubicBezTo>
                  <a:cubicBezTo>
                    <a:pt x="5790" y="11964"/>
                    <a:pt x="6426" y="11452"/>
                    <a:pt x="7087" y="11452"/>
                  </a:cubicBezTo>
                  <a:close/>
                  <a:moveTo>
                    <a:pt x="1701" y="13827"/>
                  </a:moveTo>
                  <a:lnTo>
                    <a:pt x="2571" y="15398"/>
                  </a:lnTo>
                  <a:lnTo>
                    <a:pt x="2571" y="17033"/>
                  </a:lnTo>
                  <a:lnTo>
                    <a:pt x="1558" y="17033"/>
                  </a:lnTo>
                  <a:cubicBezTo>
                    <a:pt x="1402" y="17033"/>
                    <a:pt x="1273" y="16903"/>
                    <a:pt x="1273" y="16748"/>
                  </a:cubicBezTo>
                  <a:lnTo>
                    <a:pt x="1286" y="16748"/>
                  </a:lnTo>
                  <a:lnTo>
                    <a:pt x="1286" y="13827"/>
                  </a:lnTo>
                  <a:close/>
                  <a:moveTo>
                    <a:pt x="3959" y="15580"/>
                  </a:moveTo>
                  <a:lnTo>
                    <a:pt x="3959" y="17033"/>
                  </a:lnTo>
                  <a:lnTo>
                    <a:pt x="3077" y="17033"/>
                  </a:lnTo>
                  <a:lnTo>
                    <a:pt x="3077" y="15580"/>
                  </a:lnTo>
                  <a:close/>
                  <a:moveTo>
                    <a:pt x="11864" y="13814"/>
                  </a:moveTo>
                  <a:lnTo>
                    <a:pt x="11176" y="15060"/>
                  </a:lnTo>
                  <a:lnTo>
                    <a:pt x="8957" y="15060"/>
                  </a:lnTo>
                  <a:cubicBezTo>
                    <a:pt x="8948" y="15060"/>
                    <a:pt x="8940" y="15059"/>
                    <a:pt x="8932" y="15059"/>
                  </a:cubicBezTo>
                  <a:cubicBezTo>
                    <a:pt x="8588" y="15059"/>
                    <a:pt x="8588" y="15580"/>
                    <a:pt x="8932" y="15580"/>
                  </a:cubicBezTo>
                  <a:cubicBezTo>
                    <a:pt x="8940" y="15580"/>
                    <a:pt x="8948" y="15580"/>
                    <a:pt x="8957" y="15580"/>
                  </a:cubicBezTo>
                  <a:lnTo>
                    <a:pt x="9671" y="15580"/>
                  </a:lnTo>
                  <a:lnTo>
                    <a:pt x="9671" y="17033"/>
                  </a:lnTo>
                  <a:lnTo>
                    <a:pt x="4479" y="17033"/>
                  </a:lnTo>
                  <a:lnTo>
                    <a:pt x="4479" y="15580"/>
                  </a:lnTo>
                  <a:lnTo>
                    <a:pt x="7698" y="15580"/>
                  </a:lnTo>
                  <a:cubicBezTo>
                    <a:pt x="8009" y="15554"/>
                    <a:pt x="8009" y="15086"/>
                    <a:pt x="7698" y="15060"/>
                  </a:cubicBezTo>
                  <a:lnTo>
                    <a:pt x="2973" y="15060"/>
                  </a:lnTo>
                  <a:lnTo>
                    <a:pt x="2298" y="13814"/>
                  </a:lnTo>
                  <a:lnTo>
                    <a:pt x="5647" y="13814"/>
                  </a:lnTo>
                  <a:cubicBezTo>
                    <a:pt x="6004" y="14288"/>
                    <a:pt x="6539" y="14525"/>
                    <a:pt x="7075" y="14525"/>
                  </a:cubicBezTo>
                  <a:cubicBezTo>
                    <a:pt x="7610" y="14525"/>
                    <a:pt x="8145" y="14288"/>
                    <a:pt x="8502" y="13814"/>
                  </a:cubicBezTo>
                  <a:close/>
                  <a:moveTo>
                    <a:pt x="11085" y="15580"/>
                  </a:moveTo>
                  <a:lnTo>
                    <a:pt x="11098" y="17033"/>
                  </a:lnTo>
                  <a:lnTo>
                    <a:pt x="10190" y="17033"/>
                  </a:lnTo>
                  <a:lnTo>
                    <a:pt x="10190" y="15580"/>
                  </a:lnTo>
                  <a:close/>
                  <a:moveTo>
                    <a:pt x="12877" y="13827"/>
                  </a:moveTo>
                  <a:lnTo>
                    <a:pt x="12877" y="16748"/>
                  </a:lnTo>
                  <a:cubicBezTo>
                    <a:pt x="12877" y="16903"/>
                    <a:pt x="12747" y="17033"/>
                    <a:pt x="12591" y="17033"/>
                  </a:cubicBezTo>
                  <a:lnTo>
                    <a:pt x="11605" y="17033"/>
                  </a:lnTo>
                  <a:lnTo>
                    <a:pt x="11592" y="15398"/>
                  </a:lnTo>
                  <a:lnTo>
                    <a:pt x="12448" y="13827"/>
                  </a:lnTo>
                  <a:close/>
                  <a:moveTo>
                    <a:pt x="7075" y="1"/>
                  </a:moveTo>
                  <a:cubicBezTo>
                    <a:pt x="6776" y="1"/>
                    <a:pt x="6478" y="75"/>
                    <a:pt x="6205" y="224"/>
                  </a:cubicBezTo>
                  <a:lnTo>
                    <a:pt x="3064" y="1964"/>
                  </a:lnTo>
                  <a:cubicBezTo>
                    <a:pt x="1636" y="2756"/>
                    <a:pt x="766" y="4092"/>
                    <a:pt x="766" y="5520"/>
                  </a:cubicBezTo>
                  <a:lnTo>
                    <a:pt x="766" y="6104"/>
                  </a:lnTo>
                  <a:cubicBezTo>
                    <a:pt x="766" y="6182"/>
                    <a:pt x="805" y="6247"/>
                    <a:pt x="857" y="6299"/>
                  </a:cubicBezTo>
                  <a:cubicBezTo>
                    <a:pt x="1571" y="6896"/>
                    <a:pt x="1571" y="8012"/>
                    <a:pt x="857" y="8609"/>
                  </a:cubicBezTo>
                  <a:cubicBezTo>
                    <a:pt x="805" y="8661"/>
                    <a:pt x="766" y="8726"/>
                    <a:pt x="766" y="8804"/>
                  </a:cubicBezTo>
                  <a:lnTo>
                    <a:pt x="766" y="10764"/>
                  </a:lnTo>
                  <a:cubicBezTo>
                    <a:pt x="779" y="10920"/>
                    <a:pt x="903" y="10998"/>
                    <a:pt x="1026" y="10998"/>
                  </a:cubicBezTo>
                  <a:cubicBezTo>
                    <a:pt x="1149" y="10998"/>
                    <a:pt x="1273" y="10920"/>
                    <a:pt x="1286" y="10764"/>
                  </a:cubicBezTo>
                  <a:lnTo>
                    <a:pt x="1286" y="8908"/>
                  </a:lnTo>
                  <a:cubicBezTo>
                    <a:pt x="2116" y="8116"/>
                    <a:pt x="2116" y="6792"/>
                    <a:pt x="1286" y="6000"/>
                  </a:cubicBezTo>
                  <a:lnTo>
                    <a:pt x="1286" y="5520"/>
                  </a:lnTo>
                  <a:cubicBezTo>
                    <a:pt x="1286" y="4274"/>
                    <a:pt x="2051" y="3106"/>
                    <a:pt x="3323" y="2405"/>
                  </a:cubicBezTo>
                  <a:lnTo>
                    <a:pt x="6452" y="666"/>
                  </a:lnTo>
                  <a:cubicBezTo>
                    <a:pt x="6646" y="562"/>
                    <a:pt x="6860" y="510"/>
                    <a:pt x="7075" y="510"/>
                  </a:cubicBezTo>
                  <a:cubicBezTo>
                    <a:pt x="7289" y="510"/>
                    <a:pt x="7503" y="562"/>
                    <a:pt x="7698" y="666"/>
                  </a:cubicBezTo>
                  <a:lnTo>
                    <a:pt x="10826" y="2405"/>
                  </a:lnTo>
                  <a:cubicBezTo>
                    <a:pt x="12111" y="3106"/>
                    <a:pt x="12864" y="4274"/>
                    <a:pt x="12864" y="5520"/>
                  </a:cubicBezTo>
                  <a:lnTo>
                    <a:pt x="12864" y="6000"/>
                  </a:lnTo>
                  <a:cubicBezTo>
                    <a:pt x="12046" y="6792"/>
                    <a:pt x="12046" y="8116"/>
                    <a:pt x="12864" y="8908"/>
                  </a:cubicBezTo>
                  <a:lnTo>
                    <a:pt x="12864" y="11725"/>
                  </a:lnTo>
                  <a:lnTo>
                    <a:pt x="11423" y="11725"/>
                  </a:lnTo>
                  <a:lnTo>
                    <a:pt x="11423" y="10777"/>
                  </a:lnTo>
                  <a:cubicBezTo>
                    <a:pt x="11423" y="10712"/>
                    <a:pt x="11397" y="10634"/>
                    <a:pt x="11345" y="10595"/>
                  </a:cubicBezTo>
                  <a:lnTo>
                    <a:pt x="10670" y="9920"/>
                  </a:lnTo>
                  <a:cubicBezTo>
                    <a:pt x="10615" y="9862"/>
                    <a:pt x="10553" y="9838"/>
                    <a:pt x="10493" y="9838"/>
                  </a:cubicBezTo>
                  <a:cubicBezTo>
                    <a:pt x="10299" y="9838"/>
                    <a:pt x="10128" y="10095"/>
                    <a:pt x="10307" y="10284"/>
                  </a:cubicBezTo>
                  <a:lnTo>
                    <a:pt x="10917" y="10881"/>
                  </a:lnTo>
                  <a:lnTo>
                    <a:pt x="10917" y="11725"/>
                  </a:lnTo>
                  <a:lnTo>
                    <a:pt x="9073" y="11725"/>
                  </a:lnTo>
                  <a:lnTo>
                    <a:pt x="9073" y="9349"/>
                  </a:lnTo>
                  <a:lnTo>
                    <a:pt x="10917" y="9349"/>
                  </a:lnTo>
                  <a:cubicBezTo>
                    <a:pt x="11358" y="9349"/>
                    <a:pt x="11721" y="8986"/>
                    <a:pt x="11721" y="8532"/>
                  </a:cubicBezTo>
                  <a:lnTo>
                    <a:pt x="11721" y="5546"/>
                  </a:lnTo>
                  <a:cubicBezTo>
                    <a:pt x="11721" y="5403"/>
                    <a:pt x="11656" y="5261"/>
                    <a:pt x="11527" y="5170"/>
                  </a:cubicBezTo>
                  <a:lnTo>
                    <a:pt x="11527" y="4521"/>
                  </a:lnTo>
                  <a:cubicBezTo>
                    <a:pt x="11527" y="4261"/>
                    <a:pt x="11306" y="4041"/>
                    <a:pt x="11046" y="4041"/>
                  </a:cubicBezTo>
                  <a:lnTo>
                    <a:pt x="10475" y="4041"/>
                  </a:lnTo>
                  <a:lnTo>
                    <a:pt x="10475" y="3599"/>
                  </a:lnTo>
                  <a:cubicBezTo>
                    <a:pt x="10488" y="3411"/>
                    <a:pt x="10352" y="3317"/>
                    <a:pt x="10216" y="3317"/>
                  </a:cubicBezTo>
                  <a:cubicBezTo>
                    <a:pt x="10079" y="3317"/>
                    <a:pt x="9943" y="3411"/>
                    <a:pt x="9956" y="3599"/>
                  </a:cubicBezTo>
                  <a:lnTo>
                    <a:pt x="9956" y="5196"/>
                  </a:lnTo>
                  <a:cubicBezTo>
                    <a:pt x="9852" y="5287"/>
                    <a:pt x="9787" y="5416"/>
                    <a:pt x="9787" y="5559"/>
                  </a:cubicBezTo>
                  <a:lnTo>
                    <a:pt x="9787" y="7078"/>
                  </a:lnTo>
                  <a:lnTo>
                    <a:pt x="8165" y="6078"/>
                  </a:lnTo>
                  <a:cubicBezTo>
                    <a:pt x="8321" y="5897"/>
                    <a:pt x="8399" y="5650"/>
                    <a:pt x="8399" y="5416"/>
                  </a:cubicBezTo>
                  <a:lnTo>
                    <a:pt x="8399" y="3560"/>
                  </a:lnTo>
                  <a:cubicBezTo>
                    <a:pt x="8399" y="2833"/>
                    <a:pt x="7814" y="2236"/>
                    <a:pt x="7088" y="2236"/>
                  </a:cubicBezTo>
                  <a:lnTo>
                    <a:pt x="6685" y="2236"/>
                  </a:lnTo>
                  <a:cubicBezTo>
                    <a:pt x="5945" y="2236"/>
                    <a:pt x="5361" y="2833"/>
                    <a:pt x="5361" y="3560"/>
                  </a:cubicBezTo>
                  <a:lnTo>
                    <a:pt x="5361" y="5403"/>
                  </a:lnTo>
                  <a:cubicBezTo>
                    <a:pt x="5361" y="5663"/>
                    <a:pt x="5465" y="5923"/>
                    <a:pt x="5647" y="6117"/>
                  </a:cubicBezTo>
                  <a:lnTo>
                    <a:pt x="4569" y="6766"/>
                  </a:lnTo>
                  <a:cubicBezTo>
                    <a:pt x="3830" y="7247"/>
                    <a:pt x="3388" y="8064"/>
                    <a:pt x="3401" y="8947"/>
                  </a:cubicBezTo>
                  <a:lnTo>
                    <a:pt x="3401" y="11712"/>
                  </a:lnTo>
                  <a:lnTo>
                    <a:pt x="987" y="11712"/>
                  </a:lnTo>
                  <a:cubicBezTo>
                    <a:pt x="351" y="11712"/>
                    <a:pt x="1" y="12270"/>
                    <a:pt x="14" y="12854"/>
                  </a:cubicBezTo>
                  <a:cubicBezTo>
                    <a:pt x="14" y="13308"/>
                    <a:pt x="325" y="13697"/>
                    <a:pt x="779" y="13801"/>
                  </a:cubicBezTo>
                  <a:lnTo>
                    <a:pt x="779" y="16761"/>
                  </a:lnTo>
                  <a:cubicBezTo>
                    <a:pt x="779" y="17202"/>
                    <a:pt x="1130" y="17552"/>
                    <a:pt x="1571" y="17552"/>
                  </a:cubicBezTo>
                  <a:lnTo>
                    <a:pt x="12578" y="17552"/>
                  </a:lnTo>
                  <a:cubicBezTo>
                    <a:pt x="13019" y="17552"/>
                    <a:pt x="13383" y="17202"/>
                    <a:pt x="13383" y="16761"/>
                  </a:cubicBezTo>
                  <a:lnTo>
                    <a:pt x="13383" y="13801"/>
                  </a:lnTo>
                  <a:cubicBezTo>
                    <a:pt x="13824" y="13697"/>
                    <a:pt x="14136" y="13308"/>
                    <a:pt x="14136" y="12854"/>
                  </a:cubicBezTo>
                  <a:cubicBezTo>
                    <a:pt x="14149" y="12348"/>
                    <a:pt x="13915" y="11867"/>
                    <a:pt x="13383" y="11750"/>
                  </a:cubicBezTo>
                  <a:lnTo>
                    <a:pt x="13383" y="8804"/>
                  </a:lnTo>
                  <a:cubicBezTo>
                    <a:pt x="13383" y="8726"/>
                    <a:pt x="13344" y="8661"/>
                    <a:pt x="13305" y="8609"/>
                  </a:cubicBezTo>
                  <a:cubicBezTo>
                    <a:pt x="12578" y="7999"/>
                    <a:pt x="12578" y="6896"/>
                    <a:pt x="13305" y="6299"/>
                  </a:cubicBezTo>
                  <a:cubicBezTo>
                    <a:pt x="13344" y="6247"/>
                    <a:pt x="13383" y="6182"/>
                    <a:pt x="13383" y="6104"/>
                  </a:cubicBezTo>
                  <a:lnTo>
                    <a:pt x="13383" y="5520"/>
                  </a:lnTo>
                  <a:cubicBezTo>
                    <a:pt x="13383" y="4092"/>
                    <a:pt x="12526" y="2769"/>
                    <a:pt x="11085" y="1964"/>
                  </a:cubicBezTo>
                  <a:lnTo>
                    <a:pt x="7944" y="224"/>
                  </a:lnTo>
                  <a:cubicBezTo>
                    <a:pt x="7672" y="75"/>
                    <a:pt x="7373" y="1"/>
                    <a:pt x="707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290;p76">
              <a:extLst>
                <a:ext uri="{FF2B5EF4-FFF2-40B4-BE49-F238E27FC236}">
                  <a16:creationId xmlns:a16="http://schemas.microsoft.com/office/drawing/2014/main" id="{7DAEA903-C467-7F7D-5A64-01711B8CB742}"/>
                </a:ext>
              </a:extLst>
            </p:cNvPr>
            <p:cNvSpPr/>
            <p:nvPr/>
          </p:nvSpPr>
          <p:spPr>
            <a:xfrm>
              <a:off x="3342100" y="4341175"/>
              <a:ext cx="32925" cy="12750"/>
            </a:xfrm>
            <a:custGeom>
              <a:avLst/>
              <a:gdLst/>
              <a:ahLst/>
              <a:cxnLst/>
              <a:rect l="l" t="t" r="r" b="b"/>
              <a:pathLst>
                <a:path w="1317" h="510" extrusionOk="0">
                  <a:moveTo>
                    <a:pt x="333" y="0"/>
                  </a:moveTo>
                  <a:cubicBezTo>
                    <a:pt x="1" y="0"/>
                    <a:pt x="5" y="509"/>
                    <a:pt x="345" y="509"/>
                  </a:cubicBezTo>
                  <a:cubicBezTo>
                    <a:pt x="353" y="509"/>
                    <a:pt x="361" y="509"/>
                    <a:pt x="369" y="509"/>
                  </a:cubicBezTo>
                  <a:lnTo>
                    <a:pt x="1005" y="509"/>
                  </a:lnTo>
                  <a:cubicBezTo>
                    <a:pt x="1317" y="483"/>
                    <a:pt x="1317" y="15"/>
                    <a:pt x="1005" y="2"/>
                  </a:cubicBezTo>
                  <a:lnTo>
                    <a:pt x="369" y="2"/>
                  </a:lnTo>
                  <a:cubicBezTo>
                    <a:pt x="357" y="1"/>
                    <a:pt x="345" y="0"/>
                    <a:pt x="3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11683AB6-619E-3F4A-4620-6E8CEE8FF609}"/>
              </a:ext>
            </a:extLst>
          </p:cNvPr>
          <p:cNvSpPr txBox="1"/>
          <p:nvPr/>
        </p:nvSpPr>
        <p:spPr>
          <a:xfrm>
            <a:off x="1059874" y="4423972"/>
            <a:ext cx="2996890" cy="888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E0DB6B4-CD34-8BCB-FA14-57E0E57C2136}"/>
              </a:ext>
            </a:extLst>
          </p:cNvPr>
          <p:cNvSpPr txBox="1"/>
          <p:nvPr/>
        </p:nvSpPr>
        <p:spPr>
          <a:xfrm>
            <a:off x="6590719" y="4423972"/>
            <a:ext cx="2996890" cy="888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436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3" grpId="0" animBg="1"/>
      <p:bldP spid="22" grpId="0" animBg="1"/>
      <p:bldP spid="23" grpId="0" animBg="1"/>
      <p:bldP spid="56" grpId="0"/>
      <p:bldP spid="18" grpId="0"/>
      <p:bldP spid="19" grpId="0"/>
      <p:bldP spid="51" grpId="0"/>
      <p:bldP spid="74" grpId="0"/>
      <p:bldP spid="7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77B06A-A4E8-AEB3-6A06-A738C63A49C8}"/>
              </a:ext>
            </a:extLst>
          </p:cNvPr>
          <p:cNvSpPr txBox="1"/>
          <p:nvPr/>
        </p:nvSpPr>
        <p:spPr>
          <a:xfrm>
            <a:off x="2912166" y="765744"/>
            <a:ext cx="7106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عـــنوان چهارم</a:t>
            </a:r>
            <a:endParaRPr lang="en-US" sz="48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ACDDC7-2E2F-C31A-3DB0-505AE6D44A0B}"/>
              </a:ext>
            </a:extLst>
          </p:cNvPr>
          <p:cNvSpPr txBox="1"/>
          <p:nvPr/>
        </p:nvSpPr>
        <p:spPr>
          <a:xfrm>
            <a:off x="3492565" y="1420750"/>
            <a:ext cx="5945679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20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20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</a:p>
        </p:txBody>
      </p:sp>
    </p:spTree>
    <p:extLst>
      <p:ext uri="{BB962C8B-B14F-4D97-AF65-F5344CB8AC3E}">
        <p14:creationId xmlns:p14="http://schemas.microsoft.com/office/powerpoint/2010/main" val="66920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21AE6A-AE05-74D3-017B-95793377001D}"/>
              </a:ext>
            </a:extLst>
          </p:cNvPr>
          <p:cNvSpPr txBox="1"/>
          <p:nvPr/>
        </p:nvSpPr>
        <p:spPr>
          <a:xfrm>
            <a:off x="10377890" y="14217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اول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E77C59-517D-8B1E-BB69-474EE5492513}"/>
              </a:ext>
            </a:extLst>
          </p:cNvPr>
          <p:cNvSpPr txBox="1"/>
          <p:nvPr/>
        </p:nvSpPr>
        <p:spPr>
          <a:xfrm>
            <a:off x="10377890" y="23361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دوم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21A5CA-86E2-683C-42CA-54A4BAEB830E}"/>
              </a:ext>
            </a:extLst>
          </p:cNvPr>
          <p:cNvSpPr txBox="1"/>
          <p:nvPr/>
        </p:nvSpPr>
        <p:spPr>
          <a:xfrm>
            <a:off x="10377890" y="32505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سوم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336EFF-12B3-22DE-4389-CD889B26DEC0}"/>
              </a:ext>
            </a:extLst>
          </p:cNvPr>
          <p:cNvSpPr txBox="1"/>
          <p:nvPr/>
        </p:nvSpPr>
        <p:spPr>
          <a:xfrm>
            <a:off x="10349315" y="4193504"/>
            <a:ext cx="1185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چهارم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D05A6C-E823-DDCC-2AF8-6A6E00FA292A}"/>
              </a:ext>
            </a:extLst>
          </p:cNvPr>
          <p:cNvSpPr txBox="1"/>
          <p:nvPr/>
        </p:nvSpPr>
        <p:spPr>
          <a:xfrm>
            <a:off x="10377890" y="50793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پنجم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D17E15-8C0B-AECE-4089-60194ED28550}"/>
              </a:ext>
            </a:extLst>
          </p:cNvPr>
          <p:cNvSpPr txBox="1"/>
          <p:nvPr/>
        </p:nvSpPr>
        <p:spPr>
          <a:xfrm>
            <a:off x="540746" y="607757"/>
            <a:ext cx="405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pc="-300" dirty="0">
                <a:solidFill>
                  <a:schemeClr val="bg1"/>
                </a:solidFill>
                <a:latin typeface="Onvan" panose="02000503000000000000" pitchFamily="2" charset="-78"/>
                <a:cs typeface="B Yekan" panose="00000400000000000000" pitchFamily="2" charset="-78"/>
              </a:rPr>
              <a:t>16</a:t>
            </a:r>
            <a:endParaRPr lang="en-US" sz="1600" spc="-300" dirty="0">
              <a:solidFill>
                <a:schemeClr val="bg1"/>
              </a:solidFill>
              <a:latin typeface="Onvan" panose="02000503000000000000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CFB8AF-B0A9-9636-DF4E-09D43A6018AE}"/>
              </a:ext>
            </a:extLst>
          </p:cNvPr>
          <p:cNvSpPr txBox="1"/>
          <p:nvPr/>
        </p:nvSpPr>
        <p:spPr>
          <a:xfrm>
            <a:off x="1210286" y="249900"/>
            <a:ext cx="80666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هر کس اندوه مؤمنی را بزداید، خداوند در روز قیامت، غم از دلش می زداید</a:t>
            </a:r>
            <a:endParaRPr lang="en-US" sz="12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ED9B0C8-006E-EF26-972B-992E926ECE3D}"/>
              </a:ext>
            </a:extLst>
          </p:cNvPr>
          <p:cNvGrpSpPr/>
          <p:nvPr/>
        </p:nvGrpSpPr>
        <p:grpSpPr>
          <a:xfrm>
            <a:off x="7415165" y="268074"/>
            <a:ext cx="240270" cy="240651"/>
            <a:chOff x="484416" y="517330"/>
            <a:chExt cx="567190" cy="568089"/>
          </a:xfrm>
        </p:grpSpPr>
        <p:sp>
          <p:nvSpPr>
            <p:cNvPr id="10" name="Google Shape;71;p6">
              <a:extLst>
                <a:ext uri="{FF2B5EF4-FFF2-40B4-BE49-F238E27FC236}">
                  <a16:creationId xmlns:a16="http://schemas.microsoft.com/office/drawing/2014/main" id="{62FC6CBB-437D-CEF6-1757-846C958CF737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C3FA6ABE-078B-8E62-5E00-D8D501F7E1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744F077-CC03-313C-EF61-6A0ACC6461DF}"/>
              </a:ext>
            </a:extLst>
          </p:cNvPr>
          <p:cNvGrpSpPr/>
          <p:nvPr/>
        </p:nvGrpSpPr>
        <p:grpSpPr>
          <a:xfrm>
            <a:off x="2915076" y="268074"/>
            <a:ext cx="240270" cy="240651"/>
            <a:chOff x="484416" y="517330"/>
            <a:chExt cx="567190" cy="568089"/>
          </a:xfrm>
        </p:grpSpPr>
        <p:sp>
          <p:nvSpPr>
            <p:cNvPr id="13" name="Google Shape;71;p6">
              <a:extLst>
                <a:ext uri="{FF2B5EF4-FFF2-40B4-BE49-F238E27FC236}">
                  <a16:creationId xmlns:a16="http://schemas.microsoft.com/office/drawing/2014/main" id="{912F226B-EC63-CB95-2519-6B6E50B0D045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78D53649-5842-7F72-7163-FA6919C4C4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sp>
        <p:nvSpPr>
          <p:cNvPr id="15" name="Freeform: Shap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F52A1BD-7D73-B72F-35E4-C94B3D29E28C}"/>
              </a:ext>
            </a:extLst>
          </p:cNvPr>
          <p:cNvSpPr/>
          <p:nvPr/>
        </p:nvSpPr>
        <p:spPr>
          <a:xfrm>
            <a:off x="11157269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C26D37BE-3294-D2EA-A7FD-CBD84F061947}"/>
              </a:ext>
            </a:extLst>
          </p:cNvPr>
          <p:cNvSpPr/>
          <p:nvPr/>
        </p:nvSpPr>
        <p:spPr>
          <a:xfrm flipH="1">
            <a:off x="9794768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7ACD005A-1366-3943-A6DF-06AACDD640C6}"/>
              </a:ext>
            </a:extLst>
          </p:cNvPr>
          <p:cNvSpPr/>
          <p:nvPr/>
        </p:nvSpPr>
        <p:spPr>
          <a:xfrm>
            <a:off x="10474526" y="705743"/>
            <a:ext cx="176768" cy="176768"/>
          </a:xfrm>
          <a:custGeom>
            <a:avLst/>
            <a:gdLst>
              <a:gd name="connsiteX0" fmla="*/ 88385 w 176768"/>
              <a:gd name="connsiteY0" fmla="*/ 48225 h 176768"/>
              <a:gd name="connsiteX1" fmla="*/ 149701 w 176768"/>
              <a:gd name="connsiteY1" fmla="*/ 109486 h 176768"/>
              <a:gd name="connsiteX2" fmla="*/ 149701 w 176768"/>
              <a:gd name="connsiteY2" fmla="*/ 176768 h 176768"/>
              <a:gd name="connsiteX3" fmla="*/ 108713 w 176768"/>
              <a:gd name="connsiteY3" fmla="*/ 176768 h 176768"/>
              <a:gd name="connsiteX4" fmla="*/ 108713 w 176768"/>
              <a:gd name="connsiteY4" fmla="*/ 122578 h 176768"/>
              <a:gd name="connsiteX5" fmla="*/ 68056 w 176768"/>
              <a:gd name="connsiteY5" fmla="*/ 122578 h 176768"/>
              <a:gd name="connsiteX6" fmla="*/ 68056 w 176768"/>
              <a:gd name="connsiteY6" fmla="*/ 176768 h 176768"/>
              <a:gd name="connsiteX7" fmla="*/ 27068 w 176768"/>
              <a:gd name="connsiteY7" fmla="*/ 176768 h 176768"/>
              <a:gd name="connsiteX8" fmla="*/ 27068 w 176768"/>
              <a:gd name="connsiteY8" fmla="*/ 109486 h 176768"/>
              <a:gd name="connsiteX9" fmla="*/ 88439 w 176768"/>
              <a:gd name="connsiteY9" fmla="*/ 0 h 176768"/>
              <a:gd name="connsiteX10" fmla="*/ 90980 w 176768"/>
              <a:gd name="connsiteY10" fmla="*/ 2486 h 176768"/>
              <a:gd name="connsiteX11" fmla="*/ 129648 w 176768"/>
              <a:gd name="connsiteY11" fmla="*/ 41154 h 176768"/>
              <a:gd name="connsiteX12" fmla="*/ 129648 w 176768"/>
              <a:gd name="connsiteY12" fmla="*/ 21599 h 176768"/>
              <a:gd name="connsiteX13" fmla="*/ 149700 w 176768"/>
              <a:gd name="connsiteY13" fmla="*/ 21599 h 176768"/>
              <a:gd name="connsiteX14" fmla="*/ 149700 w 176768"/>
              <a:gd name="connsiteY14" fmla="*/ 61206 h 176768"/>
              <a:gd name="connsiteX15" fmla="*/ 176768 w 176768"/>
              <a:gd name="connsiteY15" fmla="*/ 88273 h 176768"/>
              <a:gd name="connsiteX16" fmla="*/ 162185 w 176768"/>
              <a:gd name="connsiteY16" fmla="*/ 102857 h 176768"/>
              <a:gd name="connsiteX17" fmla="*/ 88439 w 176768"/>
              <a:gd name="connsiteY17" fmla="*/ 29167 h 176768"/>
              <a:gd name="connsiteX18" fmla="*/ 14583 w 176768"/>
              <a:gd name="connsiteY18" fmla="*/ 102967 h 176768"/>
              <a:gd name="connsiteX19" fmla="*/ 0 w 176768"/>
              <a:gd name="connsiteY19" fmla="*/ 88384 h 176768"/>
              <a:gd name="connsiteX20" fmla="*/ 85898 w 176768"/>
              <a:gd name="connsiteY20" fmla="*/ 2486 h 17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76768" h="176768">
                <a:moveTo>
                  <a:pt x="88385" y="48225"/>
                </a:moveTo>
                <a:lnTo>
                  <a:pt x="149701" y="109486"/>
                </a:lnTo>
                <a:lnTo>
                  <a:pt x="149701" y="176768"/>
                </a:lnTo>
                <a:lnTo>
                  <a:pt x="108713" y="176768"/>
                </a:lnTo>
                <a:lnTo>
                  <a:pt x="108713" y="122578"/>
                </a:lnTo>
                <a:lnTo>
                  <a:pt x="68056" y="122578"/>
                </a:lnTo>
                <a:lnTo>
                  <a:pt x="68056" y="176768"/>
                </a:lnTo>
                <a:lnTo>
                  <a:pt x="27068" y="176768"/>
                </a:lnTo>
                <a:lnTo>
                  <a:pt x="27068" y="109486"/>
                </a:lnTo>
                <a:close/>
                <a:moveTo>
                  <a:pt x="88439" y="0"/>
                </a:moveTo>
                <a:lnTo>
                  <a:pt x="90980" y="2486"/>
                </a:lnTo>
                <a:lnTo>
                  <a:pt x="129648" y="41154"/>
                </a:lnTo>
                <a:lnTo>
                  <a:pt x="129648" y="21599"/>
                </a:lnTo>
                <a:lnTo>
                  <a:pt x="149700" y="21599"/>
                </a:lnTo>
                <a:lnTo>
                  <a:pt x="149700" y="61206"/>
                </a:lnTo>
                <a:lnTo>
                  <a:pt x="176768" y="88273"/>
                </a:lnTo>
                <a:lnTo>
                  <a:pt x="162185" y="102857"/>
                </a:lnTo>
                <a:lnTo>
                  <a:pt x="88439" y="29167"/>
                </a:lnTo>
                <a:lnTo>
                  <a:pt x="14583" y="102967"/>
                </a:lnTo>
                <a:lnTo>
                  <a:pt x="0" y="88384"/>
                </a:lnTo>
                <a:lnTo>
                  <a:pt x="85898" y="2486"/>
                </a:ln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cxnSp>
        <p:nvCxnSpPr>
          <p:cNvPr id="18" name="Google Shape;528;p28">
            <a:extLst>
              <a:ext uri="{FF2B5EF4-FFF2-40B4-BE49-F238E27FC236}">
                <a16:creationId xmlns:a16="http://schemas.microsoft.com/office/drawing/2014/main" id="{2DCD968C-619B-7D50-C70C-86C84FBDF4EF}"/>
              </a:ext>
            </a:extLst>
          </p:cNvPr>
          <p:cNvCxnSpPr>
            <a:cxnSpLocks/>
          </p:cNvCxnSpPr>
          <p:nvPr/>
        </p:nvCxnSpPr>
        <p:spPr>
          <a:xfrm flipH="1">
            <a:off x="3315525" y="3908317"/>
            <a:ext cx="1465800" cy="444000"/>
          </a:xfrm>
          <a:prstGeom prst="bentConnector3">
            <a:avLst>
              <a:gd name="adj1" fmla="val 50002"/>
            </a:avLst>
          </a:prstGeom>
          <a:noFill/>
          <a:ln w="28575" cap="flat" cmpd="sng">
            <a:solidFill>
              <a:srgbClr val="EBCD7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" name="Google Shape;529;p28">
            <a:extLst>
              <a:ext uri="{FF2B5EF4-FFF2-40B4-BE49-F238E27FC236}">
                <a16:creationId xmlns:a16="http://schemas.microsoft.com/office/drawing/2014/main" id="{31514D8B-CE9C-C7A9-456A-B63752D51BD8}"/>
              </a:ext>
            </a:extLst>
          </p:cNvPr>
          <p:cNvCxnSpPr>
            <a:cxnSpLocks/>
          </p:cNvCxnSpPr>
          <p:nvPr/>
        </p:nvCxnSpPr>
        <p:spPr>
          <a:xfrm rot="10800000" flipH="1">
            <a:off x="5922525" y="3513817"/>
            <a:ext cx="1465800" cy="394500"/>
          </a:xfrm>
          <a:prstGeom prst="bentConnector3">
            <a:avLst>
              <a:gd name="adj1" fmla="val 50001"/>
            </a:avLst>
          </a:prstGeom>
          <a:noFill/>
          <a:ln w="28575" cap="flat" cmpd="sng">
            <a:solidFill>
              <a:srgbClr val="EBCD7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Google Shape;530;p28">
            <a:extLst>
              <a:ext uri="{FF2B5EF4-FFF2-40B4-BE49-F238E27FC236}">
                <a16:creationId xmlns:a16="http://schemas.microsoft.com/office/drawing/2014/main" id="{C26A72BB-ADA7-F4EE-EC80-BC0406A6BA67}"/>
              </a:ext>
            </a:extLst>
          </p:cNvPr>
          <p:cNvSpPr/>
          <p:nvPr/>
        </p:nvSpPr>
        <p:spPr>
          <a:xfrm>
            <a:off x="2406577" y="3329586"/>
            <a:ext cx="676500" cy="676500"/>
          </a:xfrm>
          <a:prstGeom prst="ellipse">
            <a:avLst/>
          </a:pr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" name="Google Shape;531;p28">
            <a:extLst>
              <a:ext uri="{FF2B5EF4-FFF2-40B4-BE49-F238E27FC236}">
                <a16:creationId xmlns:a16="http://schemas.microsoft.com/office/drawing/2014/main" id="{3D05250C-5910-FA7C-117F-9F2DAF92A244}"/>
              </a:ext>
            </a:extLst>
          </p:cNvPr>
          <p:cNvGrpSpPr/>
          <p:nvPr/>
        </p:nvGrpSpPr>
        <p:grpSpPr>
          <a:xfrm>
            <a:off x="2433158" y="3359994"/>
            <a:ext cx="623444" cy="615684"/>
            <a:chOff x="862388" y="1600795"/>
            <a:chExt cx="676480" cy="668060"/>
          </a:xfrm>
          <a:solidFill>
            <a:srgbClr val="EBCD77"/>
          </a:solidFill>
        </p:grpSpPr>
        <p:sp>
          <p:nvSpPr>
            <p:cNvPr id="22" name="Google Shape;532;p28">
              <a:extLst>
                <a:ext uri="{FF2B5EF4-FFF2-40B4-BE49-F238E27FC236}">
                  <a16:creationId xmlns:a16="http://schemas.microsoft.com/office/drawing/2014/main" id="{73AD1918-F303-1370-ADFB-5EE597037F02}"/>
                </a:ext>
              </a:extLst>
            </p:cNvPr>
            <p:cNvSpPr/>
            <p:nvPr/>
          </p:nvSpPr>
          <p:spPr>
            <a:xfrm>
              <a:off x="1312979" y="1673821"/>
              <a:ext cx="152870" cy="331815"/>
            </a:xfrm>
            <a:custGeom>
              <a:avLst/>
              <a:gdLst/>
              <a:ahLst/>
              <a:cxnLst/>
              <a:rect l="l" t="t" r="r" b="b"/>
              <a:pathLst>
                <a:path w="12710" h="27588" extrusionOk="0">
                  <a:moveTo>
                    <a:pt x="2569" y="2536"/>
                  </a:moveTo>
                  <a:lnTo>
                    <a:pt x="5671" y="2536"/>
                  </a:lnTo>
                  <a:cubicBezTo>
                    <a:pt x="8140" y="2536"/>
                    <a:pt x="10141" y="4571"/>
                    <a:pt x="10141" y="7039"/>
                  </a:cubicBezTo>
                  <a:lnTo>
                    <a:pt x="10141" y="27587"/>
                  </a:lnTo>
                  <a:lnTo>
                    <a:pt x="12710" y="25019"/>
                  </a:lnTo>
                  <a:lnTo>
                    <a:pt x="12710" y="7039"/>
                  </a:lnTo>
                  <a:cubicBezTo>
                    <a:pt x="12710" y="3136"/>
                    <a:pt x="9541" y="1"/>
                    <a:pt x="5671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533;p28">
              <a:extLst>
                <a:ext uri="{FF2B5EF4-FFF2-40B4-BE49-F238E27FC236}">
                  <a16:creationId xmlns:a16="http://schemas.microsoft.com/office/drawing/2014/main" id="{F130BABC-3274-D7D1-05F2-414C326F9952}"/>
                </a:ext>
              </a:extLst>
            </p:cNvPr>
            <p:cNvSpPr/>
            <p:nvPr/>
          </p:nvSpPr>
          <p:spPr>
            <a:xfrm>
              <a:off x="943833" y="1673821"/>
              <a:ext cx="331815" cy="152473"/>
            </a:xfrm>
            <a:custGeom>
              <a:avLst/>
              <a:gdLst/>
              <a:ahLst/>
              <a:cxnLst/>
              <a:rect l="l" t="t" r="r" b="b"/>
              <a:pathLst>
                <a:path w="27588" h="12677" extrusionOk="0">
                  <a:moveTo>
                    <a:pt x="2569" y="10108"/>
                  </a:moveTo>
                  <a:lnTo>
                    <a:pt x="2569" y="7039"/>
                  </a:lnTo>
                  <a:cubicBezTo>
                    <a:pt x="2569" y="4571"/>
                    <a:pt x="4571" y="2536"/>
                    <a:pt x="7039" y="2536"/>
                  </a:cubicBezTo>
                  <a:lnTo>
                    <a:pt x="27587" y="2536"/>
                  </a:lnTo>
                  <a:lnTo>
                    <a:pt x="25019" y="1"/>
                  </a:lnTo>
                  <a:lnTo>
                    <a:pt x="7039" y="1"/>
                  </a:lnTo>
                  <a:cubicBezTo>
                    <a:pt x="3170" y="1"/>
                    <a:pt x="1" y="3136"/>
                    <a:pt x="1" y="7039"/>
                  </a:cubicBezTo>
                  <a:lnTo>
                    <a:pt x="1" y="126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534;p28">
              <a:extLst>
                <a:ext uri="{FF2B5EF4-FFF2-40B4-BE49-F238E27FC236}">
                  <a16:creationId xmlns:a16="http://schemas.microsoft.com/office/drawing/2014/main" id="{3A86F4EE-9BDB-485E-C3BB-22D3735B5091}"/>
                </a:ext>
              </a:extLst>
            </p:cNvPr>
            <p:cNvSpPr/>
            <p:nvPr/>
          </p:nvSpPr>
          <p:spPr>
            <a:xfrm>
              <a:off x="1134029" y="2042966"/>
              <a:ext cx="331803" cy="152870"/>
            </a:xfrm>
            <a:custGeom>
              <a:avLst/>
              <a:gdLst/>
              <a:ahLst/>
              <a:cxnLst/>
              <a:rect l="l" t="t" r="r" b="b"/>
              <a:pathLst>
                <a:path w="27587" h="12710" extrusionOk="0">
                  <a:moveTo>
                    <a:pt x="25018" y="2569"/>
                  </a:moveTo>
                  <a:lnTo>
                    <a:pt x="25018" y="5671"/>
                  </a:lnTo>
                  <a:cubicBezTo>
                    <a:pt x="25018" y="8140"/>
                    <a:pt x="23017" y="10141"/>
                    <a:pt x="20548" y="10141"/>
                  </a:cubicBezTo>
                  <a:lnTo>
                    <a:pt x="0" y="10141"/>
                  </a:lnTo>
                  <a:lnTo>
                    <a:pt x="2535" y="12710"/>
                  </a:lnTo>
                  <a:lnTo>
                    <a:pt x="20548" y="12710"/>
                  </a:lnTo>
                  <a:cubicBezTo>
                    <a:pt x="24418" y="12710"/>
                    <a:pt x="27587" y="9541"/>
                    <a:pt x="27587" y="5671"/>
                  </a:cubicBezTo>
                  <a:lnTo>
                    <a:pt x="275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535;p28">
              <a:extLst>
                <a:ext uri="{FF2B5EF4-FFF2-40B4-BE49-F238E27FC236}">
                  <a16:creationId xmlns:a16="http://schemas.microsoft.com/office/drawing/2014/main" id="{5AB22AF2-7DAC-96C8-3D08-AF416F750068}"/>
                </a:ext>
              </a:extLst>
            </p:cNvPr>
            <p:cNvSpPr/>
            <p:nvPr/>
          </p:nvSpPr>
          <p:spPr>
            <a:xfrm>
              <a:off x="943833" y="1863608"/>
              <a:ext cx="152473" cy="332212"/>
            </a:xfrm>
            <a:custGeom>
              <a:avLst/>
              <a:gdLst/>
              <a:ahLst/>
              <a:cxnLst/>
              <a:rect l="l" t="t" r="r" b="b"/>
              <a:pathLst>
                <a:path w="12677" h="27621" extrusionOk="0">
                  <a:moveTo>
                    <a:pt x="10142" y="25052"/>
                  </a:moveTo>
                  <a:lnTo>
                    <a:pt x="7039" y="25052"/>
                  </a:lnTo>
                  <a:cubicBezTo>
                    <a:pt x="4571" y="25052"/>
                    <a:pt x="2569" y="23051"/>
                    <a:pt x="2569" y="20582"/>
                  </a:cubicBezTo>
                  <a:lnTo>
                    <a:pt x="2569" y="1"/>
                  </a:lnTo>
                  <a:lnTo>
                    <a:pt x="1" y="2569"/>
                  </a:lnTo>
                  <a:lnTo>
                    <a:pt x="1" y="20582"/>
                  </a:lnTo>
                  <a:cubicBezTo>
                    <a:pt x="1" y="24452"/>
                    <a:pt x="3137" y="27621"/>
                    <a:pt x="7039" y="27621"/>
                  </a:cubicBezTo>
                  <a:lnTo>
                    <a:pt x="12677" y="276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536;p28">
              <a:extLst>
                <a:ext uri="{FF2B5EF4-FFF2-40B4-BE49-F238E27FC236}">
                  <a16:creationId xmlns:a16="http://schemas.microsoft.com/office/drawing/2014/main" id="{11B4F4CB-93B0-3AE0-1693-5DA0541B2DEE}"/>
                </a:ext>
              </a:extLst>
            </p:cNvPr>
            <p:cNvSpPr/>
            <p:nvPr/>
          </p:nvSpPr>
          <p:spPr>
            <a:xfrm>
              <a:off x="1096716" y="1600795"/>
              <a:ext cx="320966" cy="221077"/>
            </a:xfrm>
            <a:custGeom>
              <a:avLst/>
              <a:gdLst/>
              <a:ahLst/>
              <a:cxnLst/>
              <a:rect l="l" t="t" r="r" b="b"/>
              <a:pathLst>
                <a:path w="26686" h="18381" extrusionOk="0">
                  <a:moveTo>
                    <a:pt x="26686" y="14745"/>
                  </a:moveTo>
                  <a:lnTo>
                    <a:pt x="13977" y="2069"/>
                  </a:lnTo>
                  <a:cubicBezTo>
                    <a:pt x="12642" y="735"/>
                    <a:pt x="10874" y="1"/>
                    <a:pt x="9006" y="1"/>
                  </a:cubicBezTo>
                  <a:cubicBezTo>
                    <a:pt x="7105" y="1"/>
                    <a:pt x="5337" y="735"/>
                    <a:pt x="4003" y="2069"/>
                  </a:cubicBezTo>
                  <a:lnTo>
                    <a:pt x="0" y="6072"/>
                  </a:lnTo>
                  <a:lnTo>
                    <a:pt x="3636" y="6072"/>
                  </a:lnTo>
                  <a:lnTo>
                    <a:pt x="5804" y="3870"/>
                  </a:lnTo>
                  <a:cubicBezTo>
                    <a:pt x="6671" y="3036"/>
                    <a:pt x="7806" y="2569"/>
                    <a:pt x="9006" y="2569"/>
                  </a:cubicBezTo>
                  <a:cubicBezTo>
                    <a:pt x="10174" y="2569"/>
                    <a:pt x="11308" y="3036"/>
                    <a:pt x="12175" y="3870"/>
                  </a:cubicBezTo>
                  <a:lnTo>
                    <a:pt x="26686" y="183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537;p28">
              <a:extLst>
                <a:ext uri="{FF2B5EF4-FFF2-40B4-BE49-F238E27FC236}">
                  <a16:creationId xmlns:a16="http://schemas.microsoft.com/office/drawing/2014/main" id="{DD1724C7-0DE4-1216-A6F5-A49D7FBB3D87}"/>
                </a:ext>
              </a:extLst>
            </p:cNvPr>
            <p:cNvSpPr/>
            <p:nvPr/>
          </p:nvSpPr>
          <p:spPr>
            <a:xfrm>
              <a:off x="1434960" y="1795803"/>
              <a:ext cx="12" cy="43744"/>
            </a:xfrm>
            <a:custGeom>
              <a:avLst/>
              <a:gdLst/>
              <a:ahLst/>
              <a:cxnLst/>
              <a:rect l="l" t="t" r="r" b="b"/>
              <a:pathLst>
                <a:path w="1" h="3637" extrusionOk="0">
                  <a:moveTo>
                    <a:pt x="0" y="0"/>
                  </a:moveTo>
                  <a:lnTo>
                    <a:pt x="0" y="3636"/>
                  </a:lnTo>
                  <a:lnTo>
                    <a:pt x="0" y="36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538;p28">
              <a:extLst>
                <a:ext uri="{FF2B5EF4-FFF2-40B4-BE49-F238E27FC236}">
                  <a16:creationId xmlns:a16="http://schemas.microsoft.com/office/drawing/2014/main" id="{ACF36AA5-B812-AEB9-B69A-0B892BB28471}"/>
                </a:ext>
              </a:extLst>
            </p:cNvPr>
            <p:cNvSpPr/>
            <p:nvPr/>
          </p:nvSpPr>
          <p:spPr>
            <a:xfrm>
              <a:off x="862388" y="1721971"/>
              <a:ext cx="229497" cy="320978"/>
            </a:xfrm>
            <a:custGeom>
              <a:avLst/>
              <a:gdLst/>
              <a:ahLst/>
              <a:cxnLst/>
              <a:rect l="l" t="t" r="r" b="b"/>
              <a:pathLst>
                <a:path w="19081" h="26687" extrusionOk="0">
                  <a:moveTo>
                    <a:pt x="4570" y="14511"/>
                  </a:moveTo>
                  <a:lnTo>
                    <a:pt x="19081" y="1"/>
                  </a:lnTo>
                  <a:lnTo>
                    <a:pt x="15478" y="1"/>
                  </a:lnTo>
                  <a:lnTo>
                    <a:pt x="2769" y="12710"/>
                  </a:lnTo>
                  <a:cubicBezTo>
                    <a:pt x="0" y="15445"/>
                    <a:pt x="0" y="19915"/>
                    <a:pt x="2769" y="22684"/>
                  </a:cubicBezTo>
                  <a:lnTo>
                    <a:pt x="6772" y="26686"/>
                  </a:lnTo>
                  <a:lnTo>
                    <a:pt x="6772" y="23051"/>
                  </a:lnTo>
                  <a:lnTo>
                    <a:pt x="4570" y="20882"/>
                  </a:lnTo>
                  <a:cubicBezTo>
                    <a:pt x="2836" y="19114"/>
                    <a:pt x="2836" y="16279"/>
                    <a:pt x="4570" y="145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539;p28">
              <a:extLst>
                <a:ext uri="{FF2B5EF4-FFF2-40B4-BE49-F238E27FC236}">
                  <a16:creationId xmlns:a16="http://schemas.microsoft.com/office/drawing/2014/main" id="{E7820A57-A9DF-E5CB-E4DB-8ED9755B114B}"/>
                </a:ext>
              </a:extLst>
            </p:cNvPr>
            <p:cNvSpPr/>
            <p:nvPr/>
          </p:nvSpPr>
          <p:spPr>
            <a:xfrm>
              <a:off x="974735" y="2030132"/>
              <a:ext cx="12" cy="43732"/>
            </a:xfrm>
            <a:custGeom>
              <a:avLst/>
              <a:gdLst/>
              <a:ahLst/>
              <a:cxnLst/>
              <a:rect l="l" t="t" r="r" b="b"/>
              <a:pathLst>
                <a:path w="1" h="3636" extrusionOk="0">
                  <a:moveTo>
                    <a:pt x="0" y="0"/>
                  </a:moveTo>
                  <a:lnTo>
                    <a:pt x="0" y="0"/>
                  </a:lnTo>
                  <a:lnTo>
                    <a:pt x="0" y="3636"/>
                  </a:lnTo>
                  <a:lnTo>
                    <a:pt x="0" y="36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540;p28">
              <a:extLst>
                <a:ext uri="{FF2B5EF4-FFF2-40B4-BE49-F238E27FC236}">
                  <a16:creationId xmlns:a16="http://schemas.microsoft.com/office/drawing/2014/main" id="{D5E27CAA-FC3F-BBC1-72FB-6F0A91CDBF21}"/>
                </a:ext>
              </a:extLst>
            </p:cNvPr>
            <p:cNvSpPr/>
            <p:nvPr/>
          </p:nvSpPr>
          <p:spPr>
            <a:xfrm>
              <a:off x="991984" y="2047777"/>
              <a:ext cx="320978" cy="221077"/>
            </a:xfrm>
            <a:custGeom>
              <a:avLst/>
              <a:gdLst/>
              <a:ahLst/>
              <a:cxnLst/>
              <a:rect l="l" t="t" r="r" b="b"/>
              <a:pathLst>
                <a:path w="26687" h="18381" extrusionOk="0">
                  <a:moveTo>
                    <a:pt x="23051" y="12310"/>
                  </a:moveTo>
                  <a:lnTo>
                    <a:pt x="20882" y="14511"/>
                  </a:lnTo>
                  <a:cubicBezTo>
                    <a:pt x="20015" y="15345"/>
                    <a:pt x="18914" y="15812"/>
                    <a:pt x="17713" y="15812"/>
                  </a:cubicBezTo>
                  <a:cubicBezTo>
                    <a:pt x="16513" y="15812"/>
                    <a:pt x="15378" y="15345"/>
                    <a:pt x="14511" y="14511"/>
                  </a:cubicBezTo>
                  <a:lnTo>
                    <a:pt x="1" y="1"/>
                  </a:lnTo>
                  <a:lnTo>
                    <a:pt x="1" y="3603"/>
                  </a:lnTo>
                  <a:lnTo>
                    <a:pt x="12710" y="16312"/>
                  </a:lnTo>
                  <a:cubicBezTo>
                    <a:pt x="14044" y="17647"/>
                    <a:pt x="15812" y="18381"/>
                    <a:pt x="17713" y="18381"/>
                  </a:cubicBezTo>
                  <a:cubicBezTo>
                    <a:pt x="19581" y="18381"/>
                    <a:pt x="21349" y="17647"/>
                    <a:pt x="22684" y="16312"/>
                  </a:cubicBezTo>
                  <a:lnTo>
                    <a:pt x="26687" y="12310"/>
                  </a:lnTo>
                  <a:lnTo>
                    <a:pt x="23051" y="123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541;p28">
              <a:extLst>
                <a:ext uri="{FF2B5EF4-FFF2-40B4-BE49-F238E27FC236}">
                  <a16:creationId xmlns:a16="http://schemas.microsoft.com/office/drawing/2014/main" id="{C878E263-DC2E-DA2A-F1E0-C41FBE6563F5}"/>
                </a:ext>
              </a:extLst>
            </p:cNvPr>
            <p:cNvSpPr/>
            <p:nvPr/>
          </p:nvSpPr>
          <p:spPr>
            <a:xfrm>
              <a:off x="1316996" y="1826692"/>
              <a:ext cx="221871" cy="321387"/>
            </a:xfrm>
            <a:custGeom>
              <a:avLst/>
              <a:gdLst/>
              <a:ahLst/>
              <a:cxnLst/>
              <a:rect l="l" t="t" r="r" b="b"/>
              <a:pathLst>
                <a:path w="18447" h="26721" extrusionOk="0">
                  <a:moveTo>
                    <a:pt x="16378" y="4004"/>
                  </a:moveTo>
                  <a:lnTo>
                    <a:pt x="12376" y="1"/>
                  </a:lnTo>
                  <a:lnTo>
                    <a:pt x="12376" y="3637"/>
                  </a:lnTo>
                  <a:lnTo>
                    <a:pt x="14577" y="5805"/>
                  </a:lnTo>
                  <a:cubicBezTo>
                    <a:pt x="15411" y="6672"/>
                    <a:pt x="15878" y="7773"/>
                    <a:pt x="15878" y="8974"/>
                  </a:cubicBezTo>
                  <a:cubicBezTo>
                    <a:pt x="15878" y="10175"/>
                    <a:pt x="15411" y="11309"/>
                    <a:pt x="14577" y="12176"/>
                  </a:cubicBezTo>
                  <a:lnTo>
                    <a:pt x="0" y="26720"/>
                  </a:lnTo>
                  <a:lnTo>
                    <a:pt x="3636" y="26720"/>
                  </a:lnTo>
                  <a:lnTo>
                    <a:pt x="16378" y="13978"/>
                  </a:lnTo>
                  <a:cubicBezTo>
                    <a:pt x="17713" y="12643"/>
                    <a:pt x="18447" y="10875"/>
                    <a:pt x="18447" y="9007"/>
                  </a:cubicBezTo>
                  <a:cubicBezTo>
                    <a:pt x="18447" y="7106"/>
                    <a:pt x="17713" y="5338"/>
                    <a:pt x="16378" y="400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542;p28">
              <a:extLst>
                <a:ext uri="{FF2B5EF4-FFF2-40B4-BE49-F238E27FC236}">
                  <a16:creationId xmlns:a16="http://schemas.microsoft.com/office/drawing/2014/main" id="{2392E53F-4AAB-B596-17AE-0611E2B4C2C0}"/>
                </a:ext>
              </a:extLst>
            </p:cNvPr>
            <p:cNvSpPr/>
            <p:nvPr/>
          </p:nvSpPr>
          <p:spPr>
            <a:xfrm>
              <a:off x="1122386" y="1824695"/>
              <a:ext cx="164909" cy="323383"/>
            </a:xfrm>
            <a:custGeom>
              <a:avLst/>
              <a:gdLst/>
              <a:ahLst/>
              <a:cxnLst/>
              <a:rect l="l" t="t" r="r" b="b"/>
              <a:pathLst>
                <a:path w="13711" h="26887" extrusionOk="0">
                  <a:moveTo>
                    <a:pt x="7473" y="367"/>
                  </a:moveTo>
                  <a:lnTo>
                    <a:pt x="6872" y="0"/>
                  </a:lnTo>
                  <a:lnTo>
                    <a:pt x="6239" y="367"/>
                  </a:lnTo>
                  <a:cubicBezTo>
                    <a:pt x="5972" y="534"/>
                    <a:pt x="1" y="4170"/>
                    <a:pt x="1" y="13643"/>
                  </a:cubicBezTo>
                  <a:lnTo>
                    <a:pt x="1" y="26886"/>
                  </a:lnTo>
                  <a:lnTo>
                    <a:pt x="2469" y="26886"/>
                  </a:lnTo>
                  <a:lnTo>
                    <a:pt x="2469" y="13643"/>
                  </a:lnTo>
                  <a:cubicBezTo>
                    <a:pt x="2469" y="7272"/>
                    <a:pt x="5505" y="4070"/>
                    <a:pt x="6839" y="2936"/>
                  </a:cubicBezTo>
                  <a:cubicBezTo>
                    <a:pt x="8207" y="4070"/>
                    <a:pt x="11242" y="7272"/>
                    <a:pt x="11242" y="13643"/>
                  </a:cubicBezTo>
                  <a:lnTo>
                    <a:pt x="11242" y="26886"/>
                  </a:lnTo>
                  <a:lnTo>
                    <a:pt x="13711" y="26886"/>
                  </a:lnTo>
                  <a:lnTo>
                    <a:pt x="13711" y="13643"/>
                  </a:lnTo>
                  <a:cubicBezTo>
                    <a:pt x="13711" y="4170"/>
                    <a:pt x="7740" y="534"/>
                    <a:pt x="7473" y="3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543;p28">
              <a:extLst>
                <a:ext uri="{FF2B5EF4-FFF2-40B4-BE49-F238E27FC236}">
                  <a16:creationId xmlns:a16="http://schemas.microsoft.com/office/drawing/2014/main" id="{7F54A0F5-FB39-CB66-DAC2-6EB9A45B8351}"/>
                </a:ext>
              </a:extLst>
            </p:cNvPr>
            <p:cNvSpPr/>
            <p:nvPr/>
          </p:nvSpPr>
          <p:spPr>
            <a:xfrm>
              <a:off x="983564" y="1929813"/>
              <a:ext cx="121971" cy="207438"/>
            </a:xfrm>
            <a:custGeom>
              <a:avLst/>
              <a:gdLst/>
              <a:ahLst/>
              <a:cxnLst/>
              <a:rect l="l" t="t" r="r" b="b"/>
              <a:pathLst>
                <a:path w="10141" h="17247" extrusionOk="0">
                  <a:moveTo>
                    <a:pt x="2302" y="9407"/>
                  </a:moveTo>
                  <a:lnTo>
                    <a:pt x="2302" y="8840"/>
                  </a:lnTo>
                  <a:cubicBezTo>
                    <a:pt x="2302" y="5438"/>
                    <a:pt x="4070" y="3603"/>
                    <a:pt x="5004" y="2869"/>
                  </a:cubicBezTo>
                  <a:cubicBezTo>
                    <a:pt x="5938" y="3603"/>
                    <a:pt x="7672" y="5438"/>
                    <a:pt x="7672" y="8840"/>
                  </a:cubicBezTo>
                  <a:lnTo>
                    <a:pt x="7672" y="14778"/>
                  </a:lnTo>
                  <a:lnTo>
                    <a:pt x="10141" y="17246"/>
                  </a:lnTo>
                  <a:lnTo>
                    <a:pt x="10141" y="8840"/>
                  </a:lnTo>
                  <a:cubicBezTo>
                    <a:pt x="10141" y="2769"/>
                    <a:pt x="5738" y="401"/>
                    <a:pt x="5571" y="301"/>
                  </a:cubicBezTo>
                  <a:lnTo>
                    <a:pt x="5004" y="1"/>
                  </a:lnTo>
                  <a:lnTo>
                    <a:pt x="4437" y="301"/>
                  </a:lnTo>
                  <a:cubicBezTo>
                    <a:pt x="4270" y="368"/>
                    <a:pt x="701" y="2302"/>
                    <a:pt x="0" y="70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544;p28">
              <a:extLst>
                <a:ext uri="{FF2B5EF4-FFF2-40B4-BE49-F238E27FC236}">
                  <a16:creationId xmlns:a16="http://schemas.microsoft.com/office/drawing/2014/main" id="{BDBED135-D638-CE05-1AE4-155D8BC2B8FD}"/>
                </a:ext>
              </a:extLst>
            </p:cNvPr>
            <p:cNvSpPr/>
            <p:nvPr/>
          </p:nvSpPr>
          <p:spPr>
            <a:xfrm>
              <a:off x="1304150" y="1929813"/>
              <a:ext cx="121983" cy="207438"/>
            </a:xfrm>
            <a:custGeom>
              <a:avLst/>
              <a:gdLst/>
              <a:ahLst/>
              <a:cxnLst/>
              <a:rect l="l" t="t" r="r" b="b"/>
              <a:pathLst>
                <a:path w="10142" h="17247" extrusionOk="0">
                  <a:moveTo>
                    <a:pt x="2469" y="14778"/>
                  </a:moveTo>
                  <a:lnTo>
                    <a:pt x="2469" y="8840"/>
                  </a:lnTo>
                  <a:cubicBezTo>
                    <a:pt x="2469" y="5438"/>
                    <a:pt x="4204" y="3603"/>
                    <a:pt x="5138" y="2869"/>
                  </a:cubicBezTo>
                  <a:cubicBezTo>
                    <a:pt x="6072" y="3603"/>
                    <a:pt x="7840" y="5438"/>
                    <a:pt x="7840" y="8840"/>
                  </a:cubicBezTo>
                  <a:lnTo>
                    <a:pt x="7840" y="9407"/>
                  </a:lnTo>
                  <a:lnTo>
                    <a:pt x="10141" y="7106"/>
                  </a:lnTo>
                  <a:cubicBezTo>
                    <a:pt x="9441" y="2302"/>
                    <a:pt x="5872" y="401"/>
                    <a:pt x="5705" y="301"/>
                  </a:cubicBezTo>
                  <a:lnTo>
                    <a:pt x="5138" y="1"/>
                  </a:lnTo>
                  <a:lnTo>
                    <a:pt x="4571" y="301"/>
                  </a:lnTo>
                  <a:cubicBezTo>
                    <a:pt x="4404" y="401"/>
                    <a:pt x="1" y="2769"/>
                    <a:pt x="1" y="8874"/>
                  </a:cubicBezTo>
                  <a:lnTo>
                    <a:pt x="1" y="172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545;p28">
              <a:extLst>
                <a:ext uri="{FF2B5EF4-FFF2-40B4-BE49-F238E27FC236}">
                  <a16:creationId xmlns:a16="http://schemas.microsoft.com/office/drawing/2014/main" id="{011BA11C-EF67-74DF-40B7-58A289E22327}"/>
                </a:ext>
              </a:extLst>
            </p:cNvPr>
            <p:cNvSpPr/>
            <p:nvPr/>
          </p:nvSpPr>
          <p:spPr>
            <a:xfrm>
              <a:off x="1157701" y="1721971"/>
              <a:ext cx="94296" cy="94705"/>
            </a:xfrm>
            <a:custGeom>
              <a:avLst/>
              <a:gdLst/>
              <a:ahLst/>
              <a:cxnLst/>
              <a:rect l="l" t="t" r="r" b="b"/>
              <a:pathLst>
                <a:path w="7840" h="7874" extrusionOk="0">
                  <a:moveTo>
                    <a:pt x="6705" y="2769"/>
                  </a:moveTo>
                  <a:lnTo>
                    <a:pt x="6705" y="1168"/>
                  </a:lnTo>
                  <a:lnTo>
                    <a:pt x="5071" y="1168"/>
                  </a:lnTo>
                  <a:lnTo>
                    <a:pt x="3936" y="1"/>
                  </a:lnTo>
                  <a:lnTo>
                    <a:pt x="2769" y="1168"/>
                  </a:lnTo>
                  <a:lnTo>
                    <a:pt x="1134" y="1168"/>
                  </a:lnTo>
                  <a:lnTo>
                    <a:pt x="1134" y="2769"/>
                  </a:lnTo>
                  <a:lnTo>
                    <a:pt x="0" y="3937"/>
                  </a:lnTo>
                  <a:lnTo>
                    <a:pt x="1134" y="5071"/>
                  </a:lnTo>
                  <a:lnTo>
                    <a:pt x="1134" y="6706"/>
                  </a:lnTo>
                  <a:lnTo>
                    <a:pt x="2769" y="6706"/>
                  </a:lnTo>
                  <a:lnTo>
                    <a:pt x="3936" y="7873"/>
                  </a:lnTo>
                  <a:lnTo>
                    <a:pt x="5071" y="6706"/>
                  </a:lnTo>
                  <a:lnTo>
                    <a:pt x="6705" y="6706"/>
                  </a:lnTo>
                  <a:lnTo>
                    <a:pt x="6705" y="5071"/>
                  </a:lnTo>
                  <a:lnTo>
                    <a:pt x="7839" y="3937"/>
                  </a:lnTo>
                  <a:close/>
                  <a:moveTo>
                    <a:pt x="5371" y="4537"/>
                  </a:moveTo>
                  <a:lnTo>
                    <a:pt x="5371" y="5371"/>
                  </a:lnTo>
                  <a:lnTo>
                    <a:pt x="4537" y="5371"/>
                  </a:lnTo>
                  <a:lnTo>
                    <a:pt x="3936" y="5972"/>
                  </a:lnTo>
                  <a:lnTo>
                    <a:pt x="3336" y="5371"/>
                  </a:lnTo>
                  <a:lnTo>
                    <a:pt x="2469" y="5371"/>
                  </a:lnTo>
                  <a:lnTo>
                    <a:pt x="2469" y="4537"/>
                  </a:lnTo>
                  <a:lnTo>
                    <a:pt x="1868" y="3937"/>
                  </a:lnTo>
                  <a:lnTo>
                    <a:pt x="2469" y="3336"/>
                  </a:lnTo>
                  <a:lnTo>
                    <a:pt x="2469" y="2469"/>
                  </a:lnTo>
                  <a:lnTo>
                    <a:pt x="3336" y="2469"/>
                  </a:lnTo>
                  <a:lnTo>
                    <a:pt x="3936" y="1869"/>
                  </a:lnTo>
                  <a:lnTo>
                    <a:pt x="4537" y="2469"/>
                  </a:lnTo>
                  <a:lnTo>
                    <a:pt x="5371" y="2469"/>
                  </a:lnTo>
                  <a:lnTo>
                    <a:pt x="5371" y="3336"/>
                  </a:lnTo>
                  <a:lnTo>
                    <a:pt x="5971" y="39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546;p28">
              <a:extLst>
                <a:ext uri="{FF2B5EF4-FFF2-40B4-BE49-F238E27FC236}">
                  <a16:creationId xmlns:a16="http://schemas.microsoft.com/office/drawing/2014/main" id="{71E9D42D-8C41-9278-60BD-37952DB269F4}"/>
                </a:ext>
              </a:extLst>
            </p:cNvPr>
            <p:cNvSpPr/>
            <p:nvPr/>
          </p:nvSpPr>
          <p:spPr>
            <a:xfrm>
              <a:off x="997204" y="1816672"/>
              <a:ext cx="94693" cy="94284"/>
            </a:xfrm>
            <a:custGeom>
              <a:avLst/>
              <a:gdLst/>
              <a:ahLst/>
              <a:cxnLst/>
              <a:rect l="l" t="t" r="r" b="b"/>
              <a:pathLst>
                <a:path w="7873" h="7839" extrusionOk="0">
                  <a:moveTo>
                    <a:pt x="6705" y="2769"/>
                  </a:moveTo>
                  <a:lnTo>
                    <a:pt x="6705" y="1134"/>
                  </a:lnTo>
                  <a:lnTo>
                    <a:pt x="5071" y="1134"/>
                  </a:lnTo>
                  <a:lnTo>
                    <a:pt x="3937" y="0"/>
                  </a:lnTo>
                  <a:lnTo>
                    <a:pt x="2769" y="1134"/>
                  </a:lnTo>
                  <a:lnTo>
                    <a:pt x="1135" y="1134"/>
                  </a:lnTo>
                  <a:lnTo>
                    <a:pt x="1135" y="2769"/>
                  </a:lnTo>
                  <a:lnTo>
                    <a:pt x="0" y="3936"/>
                  </a:lnTo>
                  <a:lnTo>
                    <a:pt x="1135" y="5070"/>
                  </a:lnTo>
                  <a:lnTo>
                    <a:pt x="1135" y="6705"/>
                  </a:lnTo>
                  <a:lnTo>
                    <a:pt x="2769" y="6705"/>
                  </a:lnTo>
                  <a:lnTo>
                    <a:pt x="3937" y="7839"/>
                  </a:lnTo>
                  <a:lnTo>
                    <a:pt x="5071" y="6705"/>
                  </a:lnTo>
                  <a:lnTo>
                    <a:pt x="6705" y="6705"/>
                  </a:lnTo>
                  <a:lnTo>
                    <a:pt x="6705" y="5070"/>
                  </a:lnTo>
                  <a:lnTo>
                    <a:pt x="7873" y="3936"/>
                  </a:lnTo>
                  <a:close/>
                  <a:moveTo>
                    <a:pt x="5371" y="4537"/>
                  </a:moveTo>
                  <a:lnTo>
                    <a:pt x="5371" y="5371"/>
                  </a:lnTo>
                  <a:lnTo>
                    <a:pt x="4537" y="5371"/>
                  </a:lnTo>
                  <a:lnTo>
                    <a:pt x="3937" y="5971"/>
                  </a:lnTo>
                  <a:lnTo>
                    <a:pt x="3336" y="5371"/>
                  </a:lnTo>
                  <a:lnTo>
                    <a:pt x="2469" y="5371"/>
                  </a:lnTo>
                  <a:lnTo>
                    <a:pt x="2469" y="4537"/>
                  </a:lnTo>
                  <a:lnTo>
                    <a:pt x="1868" y="3936"/>
                  </a:lnTo>
                  <a:lnTo>
                    <a:pt x="2469" y="3336"/>
                  </a:lnTo>
                  <a:lnTo>
                    <a:pt x="2469" y="2468"/>
                  </a:lnTo>
                  <a:lnTo>
                    <a:pt x="3336" y="2468"/>
                  </a:lnTo>
                  <a:lnTo>
                    <a:pt x="3937" y="1868"/>
                  </a:lnTo>
                  <a:lnTo>
                    <a:pt x="4537" y="2468"/>
                  </a:lnTo>
                  <a:lnTo>
                    <a:pt x="5371" y="2468"/>
                  </a:lnTo>
                  <a:lnTo>
                    <a:pt x="5371" y="3336"/>
                  </a:lnTo>
                  <a:lnTo>
                    <a:pt x="5971" y="39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547;p28">
              <a:extLst>
                <a:ext uri="{FF2B5EF4-FFF2-40B4-BE49-F238E27FC236}">
                  <a16:creationId xmlns:a16="http://schemas.microsoft.com/office/drawing/2014/main" id="{512B9D09-592A-30FC-02E2-B2A3F8DD7EB0}"/>
                </a:ext>
              </a:extLst>
            </p:cNvPr>
            <p:cNvSpPr/>
            <p:nvPr/>
          </p:nvSpPr>
          <p:spPr>
            <a:xfrm>
              <a:off x="1317790" y="1816672"/>
              <a:ext cx="94705" cy="94284"/>
            </a:xfrm>
            <a:custGeom>
              <a:avLst/>
              <a:gdLst/>
              <a:ahLst/>
              <a:cxnLst/>
              <a:rect l="l" t="t" r="r" b="b"/>
              <a:pathLst>
                <a:path w="7874" h="7839" extrusionOk="0">
                  <a:moveTo>
                    <a:pt x="6739" y="2769"/>
                  </a:moveTo>
                  <a:lnTo>
                    <a:pt x="6739" y="1134"/>
                  </a:lnTo>
                  <a:lnTo>
                    <a:pt x="5104" y="1134"/>
                  </a:lnTo>
                  <a:lnTo>
                    <a:pt x="3937" y="0"/>
                  </a:lnTo>
                  <a:lnTo>
                    <a:pt x="2803" y="1134"/>
                  </a:lnTo>
                  <a:lnTo>
                    <a:pt x="1168" y="1134"/>
                  </a:lnTo>
                  <a:lnTo>
                    <a:pt x="1168" y="2769"/>
                  </a:lnTo>
                  <a:lnTo>
                    <a:pt x="1" y="3936"/>
                  </a:lnTo>
                  <a:lnTo>
                    <a:pt x="1168" y="5070"/>
                  </a:lnTo>
                  <a:lnTo>
                    <a:pt x="1168" y="6705"/>
                  </a:lnTo>
                  <a:lnTo>
                    <a:pt x="2803" y="6705"/>
                  </a:lnTo>
                  <a:lnTo>
                    <a:pt x="3937" y="7839"/>
                  </a:lnTo>
                  <a:lnTo>
                    <a:pt x="5104" y="6705"/>
                  </a:lnTo>
                  <a:lnTo>
                    <a:pt x="6739" y="6705"/>
                  </a:lnTo>
                  <a:lnTo>
                    <a:pt x="6739" y="5070"/>
                  </a:lnTo>
                  <a:lnTo>
                    <a:pt x="7873" y="3936"/>
                  </a:lnTo>
                  <a:close/>
                  <a:moveTo>
                    <a:pt x="5405" y="4537"/>
                  </a:moveTo>
                  <a:lnTo>
                    <a:pt x="5405" y="5371"/>
                  </a:lnTo>
                  <a:lnTo>
                    <a:pt x="4537" y="5371"/>
                  </a:lnTo>
                  <a:lnTo>
                    <a:pt x="3937" y="5971"/>
                  </a:lnTo>
                  <a:lnTo>
                    <a:pt x="3337" y="5371"/>
                  </a:lnTo>
                  <a:lnTo>
                    <a:pt x="2503" y="5371"/>
                  </a:lnTo>
                  <a:lnTo>
                    <a:pt x="2503" y="4537"/>
                  </a:lnTo>
                  <a:lnTo>
                    <a:pt x="1902" y="3936"/>
                  </a:lnTo>
                  <a:lnTo>
                    <a:pt x="2503" y="3336"/>
                  </a:lnTo>
                  <a:lnTo>
                    <a:pt x="2503" y="2468"/>
                  </a:lnTo>
                  <a:lnTo>
                    <a:pt x="3337" y="2468"/>
                  </a:lnTo>
                  <a:lnTo>
                    <a:pt x="3937" y="1868"/>
                  </a:lnTo>
                  <a:lnTo>
                    <a:pt x="4537" y="2468"/>
                  </a:lnTo>
                  <a:lnTo>
                    <a:pt x="5405" y="2468"/>
                  </a:lnTo>
                  <a:lnTo>
                    <a:pt x="5405" y="3336"/>
                  </a:lnTo>
                  <a:lnTo>
                    <a:pt x="6005" y="39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" name="Google Shape;548;p28">
            <a:extLst>
              <a:ext uri="{FF2B5EF4-FFF2-40B4-BE49-F238E27FC236}">
                <a16:creationId xmlns:a16="http://schemas.microsoft.com/office/drawing/2014/main" id="{EF17E890-EBDA-368A-30AE-1F756F5500A4}"/>
              </a:ext>
            </a:extLst>
          </p:cNvPr>
          <p:cNvSpPr/>
          <p:nvPr/>
        </p:nvSpPr>
        <p:spPr>
          <a:xfrm>
            <a:off x="5013652" y="2874261"/>
            <a:ext cx="676500" cy="676500"/>
          </a:xfrm>
          <a:prstGeom prst="ellipse">
            <a:avLst/>
          </a:pr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549;p28">
            <a:extLst>
              <a:ext uri="{FF2B5EF4-FFF2-40B4-BE49-F238E27FC236}">
                <a16:creationId xmlns:a16="http://schemas.microsoft.com/office/drawing/2014/main" id="{FE387A19-6E44-2CEB-1F3F-986DC2FCF343}"/>
              </a:ext>
            </a:extLst>
          </p:cNvPr>
          <p:cNvSpPr/>
          <p:nvPr/>
        </p:nvSpPr>
        <p:spPr>
          <a:xfrm>
            <a:off x="7620702" y="2519011"/>
            <a:ext cx="676500" cy="676500"/>
          </a:xfrm>
          <a:prstGeom prst="ellipse">
            <a:avLst/>
          </a:pr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0" name="Google Shape;550;p28">
            <a:extLst>
              <a:ext uri="{FF2B5EF4-FFF2-40B4-BE49-F238E27FC236}">
                <a16:creationId xmlns:a16="http://schemas.microsoft.com/office/drawing/2014/main" id="{A24BDEEF-FB73-D7D3-91ED-B00AD65B0232}"/>
              </a:ext>
            </a:extLst>
          </p:cNvPr>
          <p:cNvGrpSpPr/>
          <p:nvPr/>
        </p:nvGrpSpPr>
        <p:grpSpPr>
          <a:xfrm>
            <a:off x="5079808" y="2935514"/>
            <a:ext cx="544163" cy="479720"/>
            <a:chOff x="4334100" y="814350"/>
            <a:chExt cx="1429375" cy="1260100"/>
          </a:xfrm>
          <a:solidFill>
            <a:srgbClr val="EBCD77"/>
          </a:solidFill>
        </p:grpSpPr>
        <p:sp>
          <p:nvSpPr>
            <p:cNvPr id="41" name="Google Shape;551;p28">
              <a:extLst>
                <a:ext uri="{FF2B5EF4-FFF2-40B4-BE49-F238E27FC236}">
                  <a16:creationId xmlns:a16="http://schemas.microsoft.com/office/drawing/2014/main" id="{E8945324-A80E-38BF-A38C-AE9A119FB487}"/>
                </a:ext>
              </a:extLst>
            </p:cNvPr>
            <p:cNvSpPr/>
            <p:nvPr/>
          </p:nvSpPr>
          <p:spPr>
            <a:xfrm>
              <a:off x="4334100" y="1040350"/>
              <a:ext cx="1429375" cy="1034100"/>
            </a:xfrm>
            <a:custGeom>
              <a:avLst/>
              <a:gdLst/>
              <a:ahLst/>
              <a:cxnLst/>
              <a:rect l="l" t="t" r="r" b="b"/>
              <a:pathLst>
                <a:path w="57175" h="41364" extrusionOk="0">
                  <a:moveTo>
                    <a:pt x="51437" y="41364"/>
                  </a:moveTo>
                  <a:lnTo>
                    <a:pt x="36994" y="41364"/>
                  </a:lnTo>
                  <a:cubicBezTo>
                    <a:pt x="36126" y="41364"/>
                    <a:pt x="35426" y="40663"/>
                    <a:pt x="35426" y="39829"/>
                  </a:cubicBezTo>
                  <a:lnTo>
                    <a:pt x="35426" y="13844"/>
                  </a:lnTo>
                  <a:cubicBezTo>
                    <a:pt x="35426" y="13010"/>
                    <a:pt x="35259" y="8607"/>
                    <a:pt x="31756" y="7139"/>
                  </a:cubicBezTo>
                  <a:cubicBezTo>
                    <a:pt x="30355" y="6539"/>
                    <a:pt x="29321" y="5771"/>
                    <a:pt x="28588" y="4971"/>
                  </a:cubicBezTo>
                  <a:cubicBezTo>
                    <a:pt x="27854" y="5771"/>
                    <a:pt x="26853" y="6539"/>
                    <a:pt x="25452" y="7139"/>
                  </a:cubicBezTo>
                  <a:cubicBezTo>
                    <a:pt x="21916" y="8607"/>
                    <a:pt x="21749" y="12977"/>
                    <a:pt x="21749" y="13844"/>
                  </a:cubicBezTo>
                  <a:lnTo>
                    <a:pt x="21749" y="39829"/>
                  </a:lnTo>
                  <a:cubicBezTo>
                    <a:pt x="21749" y="40663"/>
                    <a:pt x="21049" y="41364"/>
                    <a:pt x="20182" y="41364"/>
                  </a:cubicBezTo>
                  <a:lnTo>
                    <a:pt x="5738" y="41364"/>
                  </a:lnTo>
                  <a:cubicBezTo>
                    <a:pt x="4871" y="41364"/>
                    <a:pt x="4170" y="40663"/>
                    <a:pt x="4170" y="39829"/>
                  </a:cubicBezTo>
                  <a:lnTo>
                    <a:pt x="4170" y="23284"/>
                  </a:lnTo>
                  <a:lnTo>
                    <a:pt x="1568" y="23284"/>
                  </a:lnTo>
                  <a:cubicBezTo>
                    <a:pt x="701" y="23284"/>
                    <a:pt x="0" y="22550"/>
                    <a:pt x="0" y="21716"/>
                  </a:cubicBezTo>
                  <a:lnTo>
                    <a:pt x="0" y="14878"/>
                  </a:lnTo>
                  <a:cubicBezTo>
                    <a:pt x="0" y="14044"/>
                    <a:pt x="701" y="13310"/>
                    <a:pt x="1568" y="13310"/>
                  </a:cubicBezTo>
                  <a:lnTo>
                    <a:pt x="10041" y="13310"/>
                  </a:lnTo>
                  <a:cubicBezTo>
                    <a:pt x="10908" y="13310"/>
                    <a:pt x="11609" y="14044"/>
                    <a:pt x="11609" y="14878"/>
                  </a:cubicBezTo>
                  <a:lnTo>
                    <a:pt x="11609" y="35226"/>
                  </a:lnTo>
                  <a:cubicBezTo>
                    <a:pt x="11609" y="36093"/>
                    <a:pt x="10908" y="36794"/>
                    <a:pt x="10041" y="36794"/>
                  </a:cubicBezTo>
                  <a:cubicBezTo>
                    <a:pt x="9174" y="36794"/>
                    <a:pt x="8473" y="36093"/>
                    <a:pt x="8473" y="35226"/>
                  </a:cubicBezTo>
                  <a:lnTo>
                    <a:pt x="8473" y="16446"/>
                  </a:lnTo>
                  <a:lnTo>
                    <a:pt x="3136" y="16446"/>
                  </a:lnTo>
                  <a:lnTo>
                    <a:pt x="3136" y="20148"/>
                  </a:lnTo>
                  <a:lnTo>
                    <a:pt x="5738" y="20148"/>
                  </a:lnTo>
                  <a:cubicBezTo>
                    <a:pt x="6605" y="20148"/>
                    <a:pt x="7306" y="20849"/>
                    <a:pt x="7306" y="21716"/>
                  </a:cubicBezTo>
                  <a:lnTo>
                    <a:pt x="7306" y="38261"/>
                  </a:lnTo>
                  <a:lnTo>
                    <a:pt x="18614" y="38261"/>
                  </a:lnTo>
                  <a:lnTo>
                    <a:pt x="18614" y="13844"/>
                  </a:lnTo>
                  <a:cubicBezTo>
                    <a:pt x="18614" y="10341"/>
                    <a:pt x="20081" y="6005"/>
                    <a:pt x="24218" y="4270"/>
                  </a:cubicBezTo>
                  <a:cubicBezTo>
                    <a:pt x="26753" y="3203"/>
                    <a:pt x="28588" y="1"/>
                    <a:pt x="28588" y="1"/>
                  </a:cubicBezTo>
                  <a:cubicBezTo>
                    <a:pt x="28588" y="1"/>
                    <a:pt x="30422" y="3203"/>
                    <a:pt x="32957" y="4270"/>
                  </a:cubicBezTo>
                  <a:cubicBezTo>
                    <a:pt x="37094" y="6005"/>
                    <a:pt x="38561" y="10341"/>
                    <a:pt x="38561" y="13844"/>
                  </a:cubicBezTo>
                  <a:lnTo>
                    <a:pt x="38561" y="38261"/>
                  </a:lnTo>
                  <a:lnTo>
                    <a:pt x="49869" y="38261"/>
                  </a:lnTo>
                  <a:lnTo>
                    <a:pt x="49869" y="21716"/>
                  </a:lnTo>
                  <a:cubicBezTo>
                    <a:pt x="49869" y="20849"/>
                    <a:pt x="50570" y="20148"/>
                    <a:pt x="51437" y="20148"/>
                  </a:cubicBezTo>
                  <a:lnTo>
                    <a:pt x="54039" y="20148"/>
                  </a:lnTo>
                  <a:lnTo>
                    <a:pt x="54039" y="16446"/>
                  </a:lnTo>
                  <a:lnTo>
                    <a:pt x="48702" y="16446"/>
                  </a:lnTo>
                  <a:lnTo>
                    <a:pt x="48702" y="35226"/>
                  </a:lnTo>
                  <a:cubicBezTo>
                    <a:pt x="48702" y="36093"/>
                    <a:pt x="48001" y="36794"/>
                    <a:pt x="47134" y="36794"/>
                  </a:cubicBezTo>
                  <a:cubicBezTo>
                    <a:pt x="46267" y="36794"/>
                    <a:pt x="45566" y="36093"/>
                    <a:pt x="45566" y="35226"/>
                  </a:cubicBezTo>
                  <a:lnTo>
                    <a:pt x="45566" y="14878"/>
                  </a:lnTo>
                  <a:cubicBezTo>
                    <a:pt x="45566" y="14044"/>
                    <a:pt x="46267" y="13310"/>
                    <a:pt x="47134" y="13310"/>
                  </a:cubicBezTo>
                  <a:lnTo>
                    <a:pt x="55607" y="13310"/>
                  </a:lnTo>
                  <a:cubicBezTo>
                    <a:pt x="56474" y="13310"/>
                    <a:pt x="57175" y="14044"/>
                    <a:pt x="57175" y="14878"/>
                  </a:cubicBezTo>
                  <a:lnTo>
                    <a:pt x="57175" y="21716"/>
                  </a:lnTo>
                  <a:cubicBezTo>
                    <a:pt x="57175" y="22550"/>
                    <a:pt x="56474" y="23284"/>
                    <a:pt x="55607" y="23284"/>
                  </a:cubicBezTo>
                  <a:lnTo>
                    <a:pt x="53005" y="23284"/>
                  </a:lnTo>
                  <a:lnTo>
                    <a:pt x="53005" y="39829"/>
                  </a:lnTo>
                  <a:cubicBezTo>
                    <a:pt x="53005" y="40663"/>
                    <a:pt x="52304" y="41364"/>
                    <a:pt x="51437" y="413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552;p28">
              <a:extLst>
                <a:ext uri="{FF2B5EF4-FFF2-40B4-BE49-F238E27FC236}">
                  <a16:creationId xmlns:a16="http://schemas.microsoft.com/office/drawing/2014/main" id="{882F4F07-1172-0CCC-E179-A76B20F42219}"/>
                </a:ext>
              </a:extLst>
            </p:cNvPr>
            <p:cNvSpPr/>
            <p:nvPr/>
          </p:nvSpPr>
          <p:spPr>
            <a:xfrm>
              <a:off x="4658500" y="1408950"/>
              <a:ext cx="118450" cy="550425"/>
            </a:xfrm>
            <a:custGeom>
              <a:avLst/>
              <a:gdLst/>
              <a:ahLst/>
              <a:cxnLst/>
              <a:rect l="l" t="t" r="r" b="b"/>
              <a:pathLst>
                <a:path w="4738" h="22017" extrusionOk="0">
                  <a:moveTo>
                    <a:pt x="1535" y="22016"/>
                  </a:moveTo>
                  <a:cubicBezTo>
                    <a:pt x="2402" y="22016"/>
                    <a:pt x="3103" y="21316"/>
                    <a:pt x="3103" y="20482"/>
                  </a:cubicBezTo>
                  <a:lnTo>
                    <a:pt x="3103" y="6205"/>
                  </a:lnTo>
                  <a:cubicBezTo>
                    <a:pt x="3103" y="5705"/>
                    <a:pt x="3236" y="4170"/>
                    <a:pt x="4737" y="3403"/>
                  </a:cubicBezTo>
                  <a:lnTo>
                    <a:pt x="4737" y="1"/>
                  </a:lnTo>
                  <a:cubicBezTo>
                    <a:pt x="4604" y="101"/>
                    <a:pt x="4404" y="167"/>
                    <a:pt x="4170" y="234"/>
                  </a:cubicBezTo>
                  <a:cubicBezTo>
                    <a:pt x="1068" y="1301"/>
                    <a:pt x="0" y="4103"/>
                    <a:pt x="0" y="6205"/>
                  </a:cubicBezTo>
                  <a:lnTo>
                    <a:pt x="0" y="20482"/>
                  </a:lnTo>
                  <a:cubicBezTo>
                    <a:pt x="0" y="21316"/>
                    <a:pt x="701" y="22016"/>
                    <a:pt x="1535" y="220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553;p28">
              <a:extLst>
                <a:ext uri="{FF2B5EF4-FFF2-40B4-BE49-F238E27FC236}">
                  <a16:creationId xmlns:a16="http://schemas.microsoft.com/office/drawing/2014/main" id="{C58C69EC-3541-2413-2FF6-B4AA332849F4}"/>
                </a:ext>
              </a:extLst>
            </p:cNvPr>
            <p:cNvSpPr/>
            <p:nvPr/>
          </p:nvSpPr>
          <p:spPr>
            <a:xfrm>
              <a:off x="4900325" y="1408950"/>
              <a:ext cx="119300" cy="550425"/>
            </a:xfrm>
            <a:custGeom>
              <a:avLst/>
              <a:gdLst/>
              <a:ahLst/>
              <a:cxnLst/>
              <a:rect l="l" t="t" r="r" b="b"/>
              <a:pathLst>
                <a:path w="4772" h="22017" extrusionOk="0">
                  <a:moveTo>
                    <a:pt x="568" y="234"/>
                  </a:moveTo>
                  <a:cubicBezTo>
                    <a:pt x="368" y="167"/>
                    <a:pt x="168" y="101"/>
                    <a:pt x="1" y="1"/>
                  </a:cubicBezTo>
                  <a:lnTo>
                    <a:pt x="1" y="3403"/>
                  </a:lnTo>
                  <a:cubicBezTo>
                    <a:pt x="1502" y="4170"/>
                    <a:pt x="1635" y="5705"/>
                    <a:pt x="1635" y="6205"/>
                  </a:cubicBezTo>
                  <a:lnTo>
                    <a:pt x="1635" y="20448"/>
                  </a:lnTo>
                  <a:cubicBezTo>
                    <a:pt x="1635" y="21316"/>
                    <a:pt x="2336" y="22016"/>
                    <a:pt x="3203" y="22016"/>
                  </a:cubicBezTo>
                  <a:cubicBezTo>
                    <a:pt x="4071" y="22016"/>
                    <a:pt x="4771" y="21316"/>
                    <a:pt x="4771" y="20448"/>
                  </a:cubicBezTo>
                  <a:lnTo>
                    <a:pt x="4771" y="6205"/>
                  </a:lnTo>
                  <a:cubicBezTo>
                    <a:pt x="4771" y="4103"/>
                    <a:pt x="3670" y="1301"/>
                    <a:pt x="568" y="2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554;p28">
              <a:extLst>
                <a:ext uri="{FF2B5EF4-FFF2-40B4-BE49-F238E27FC236}">
                  <a16:creationId xmlns:a16="http://schemas.microsoft.com/office/drawing/2014/main" id="{7FC43B25-9864-EB8A-7974-EA52C9939067}"/>
                </a:ext>
              </a:extLst>
            </p:cNvPr>
            <p:cNvSpPr/>
            <p:nvPr/>
          </p:nvSpPr>
          <p:spPr>
            <a:xfrm>
              <a:off x="5320625" y="1408950"/>
              <a:ext cx="119300" cy="550425"/>
            </a:xfrm>
            <a:custGeom>
              <a:avLst/>
              <a:gdLst/>
              <a:ahLst/>
              <a:cxnLst/>
              <a:rect l="l" t="t" r="r" b="b"/>
              <a:pathLst>
                <a:path w="4772" h="22017" extrusionOk="0">
                  <a:moveTo>
                    <a:pt x="1" y="3403"/>
                  </a:moveTo>
                  <a:cubicBezTo>
                    <a:pt x="1502" y="4170"/>
                    <a:pt x="1635" y="5705"/>
                    <a:pt x="1635" y="6205"/>
                  </a:cubicBezTo>
                  <a:lnTo>
                    <a:pt x="1635" y="20448"/>
                  </a:lnTo>
                  <a:cubicBezTo>
                    <a:pt x="1635" y="21316"/>
                    <a:pt x="2336" y="22016"/>
                    <a:pt x="3203" y="22016"/>
                  </a:cubicBezTo>
                  <a:cubicBezTo>
                    <a:pt x="4071" y="22016"/>
                    <a:pt x="4771" y="21316"/>
                    <a:pt x="4771" y="20448"/>
                  </a:cubicBezTo>
                  <a:lnTo>
                    <a:pt x="4771" y="6205"/>
                  </a:lnTo>
                  <a:cubicBezTo>
                    <a:pt x="4771" y="4103"/>
                    <a:pt x="3670" y="1301"/>
                    <a:pt x="568" y="234"/>
                  </a:cubicBezTo>
                  <a:cubicBezTo>
                    <a:pt x="335" y="167"/>
                    <a:pt x="168" y="6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555;p28">
              <a:extLst>
                <a:ext uri="{FF2B5EF4-FFF2-40B4-BE49-F238E27FC236}">
                  <a16:creationId xmlns:a16="http://schemas.microsoft.com/office/drawing/2014/main" id="{BB9BFA75-C4DF-3B92-7A6F-A69E943D9EDD}"/>
                </a:ext>
              </a:extLst>
            </p:cNvPr>
            <p:cNvSpPr/>
            <p:nvPr/>
          </p:nvSpPr>
          <p:spPr>
            <a:xfrm>
              <a:off x="5078800" y="1408950"/>
              <a:ext cx="119275" cy="550425"/>
            </a:xfrm>
            <a:custGeom>
              <a:avLst/>
              <a:gdLst/>
              <a:ahLst/>
              <a:cxnLst/>
              <a:rect l="l" t="t" r="r" b="b"/>
              <a:pathLst>
                <a:path w="4771" h="22017" extrusionOk="0">
                  <a:moveTo>
                    <a:pt x="4770" y="1"/>
                  </a:moveTo>
                  <a:cubicBezTo>
                    <a:pt x="4604" y="101"/>
                    <a:pt x="4404" y="167"/>
                    <a:pt x="4170" y="234"/>
                  </a:cubicBezTo>
                  <a:cubicBezTo>
                    <a:pt x="1101" y="1301"/>
                    <a:pt x="0" y="4103"/>
                    <a:pt x="0" y="6205"/>
                  </a:cubicBezTo>
                  <a:lnTo>
                    <a:pt x="0" y="20448"/>
                  </a:lnTo>
                  <a:cubicBezTo>
                    <a:pt x="0" y="21316"/>
                    <a:pt x="701" y="22016"/>
                    <a:pt x="1568" y="22016"/>
                  </a:cubicBezTo>
                  <a:cubicBezTo>
                    <a:pt x="2402" y="22016"/>
                    <a:pt x="3103" y="21316"/>
                    <a:pt x="3103" y="20448"/>
                  </a:cubicBezTo>
                  <a:lnTo>
                    <a:pt x="3103" y="6205"/>
                  </a:lnTo>
                  <a:cubicBezTo>
                    <a:pt x="3103" y="5705"/>
                    <a:pt x="3236" y="4137"/>
                    <a:pt x="4770" y="34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556;p28">
              <a:extLst>
                <a:ext uri="{FF2B5EF4-FFF2-40B4-BE49-F238E27FC236}">
                  <a16:creationId xmlns:a16="http://schemas.microsoft.com/office/drawing/2014/main" id="{9ACBA1BF-C11F-294C-9C0A-4727DCA0DD8E}"/>
                </a:ext>
              </a:extLst>
            </p:cNvPr>
            <p:cNvSpPr/>
            <p:nvPr/>
          </p:nvSpPr>
          <p:spPr>
            <a:xfrm>
              <a:off x="4620125" y="814350"/>
              <a:ext cx="858150" cy="589625"/>
            </a:xfrm>
            <a:custGeom>
              <a:avLst/>
              <a:gdLst/>
              <a:ahLst/>
              <a:cxnLst/>
              <a:rect l="l" t="t" r="r" b="b"/>
              <a:pathLst>
                <a:path w="34326" h="23585" extrusionOk="0">
                  <a:moveTo>
                    <a:pt x="3070" y="23418"/>
                  </a:moveTo>
                  <a:cubicBezTo>
                    <a:pt x="2703" y="23418"/>
                    <a:pt x="2336" y="23284"/>
                    <a:pt x="2036" y="23017"/>
                  </a:cubicBezTo>
                  <a:cubicBezTo>
                    <a:pt x="1836" y="22817"/>
                    <a:pt x="101" y="21183"/>
                    <a:pt x="34" y="18481"/>
                  </a:cubicBezTo>
                  <a:cubicBezTo>
                    <a:pt x="1" y="16246"/>
                    <a:pt x="1035" y="14044"/>
                    <a:pt x="3170" y="11909"/>
                  </a:cubicBezTo>
                  <a:cubicBezTo>
                    <a:pt x="5371" y="9708"/>
                    <a:pt x="7940" y="8273"/>
                    <a:pt x="10175" y="7039"/>
                  </a:cubicBezTo>
                  <a:cubicBezTo>
                    <a:pt x="13644" y="5138"/>
                    <a:pt x="17147" y="1"/>
                    <a:pt x="17147" y="1"/>
                  </a:cubicBezTo>
                  <a:cubicBezTo>
                    <a:pt x="17147" y="1"/>
                    <a:pt x="20682" y="5138"/>
                    <a:pt x="24152" y="7039"/>
                  </a:cubicBezTo>
                  <a:cubicBezTo>
                    <a:pt x="26386" y="8273"/>
                    <a:pt x="28922" y="9708"/>
                    <a:pt x="31123" y="11909"/>
                  </a:cubicBezTo>
                  <a:cubicBezTo>
                    <a:pt x="33258" y="14044"/>
                    <a:pt x="34325" y="16246"/>
                    <a:pt x="34259" y="18481"/>
                  </a:cubicBezTo>
                  <a:cubicBezTo>
                    <a:pt x="34192" y="21183"/>
                    <a:pt x="32457" y="22817"/>
                    <a:pt x="32291" y="23017"/>
                  </a:cubicBezTo>
                  <a:cubicBezTo>
                    <a:pt x="31624" y="23584"/>
                    <a:pt x="30656" y="23518"/>
                    <a:pt x="30056" y="22884"/>
                  </a:cubicBezTo>
                  <a:cubicBezTo>
                    <a:pt x="29489" y="22250"/>
                    <a:pt x="29555" y="21283"/>
                    <a:pt x="30156" y="20682"/>
                  </a:cubicBezTo>
                  <a:cubicBezTo>
                    <a:pt x="30223" y="20616"/>
                    <a:pt x="31123" y="19748"/>
                    <a:pt x="31157" y="18347"/>
                  </a:cubicBezTo>
                  <a:cubicBezTo>
                    <a:pt x="31157" y="17013"/>
                    <a:pt x="30423" y="15612"/>
                    <a:pt x="28922" y="14111"/>
                  </a:cubicBezTo>
                  <a:cubicBezTo>
                    <a:pt x="27020" y="12210"/>
                    <a:pt x="24785" y="10975"/>
                    <a:pt x="22617" y="9774"/>
                  </a:cubicBezTo>
                  <a:cubicBezTo>
                    <a:pt x="20582" y="8674"/>
                    <a:pt x="18514" y="7506"/>
                    <a:pt x="17147" y="5905"/>
                  </a:cubicBezTo>
                  <a:cubicBezTo>
                    <a:pt x="15812" y="7540"/>
                    <a:pt x="13711" y="8674"/>
                    <a:pt x="11709" y="9774"/>
                  </a:cubicBezTo>
                  <a:cubicBezTo>
                    <a:pt x="9541" y="10975"/>
                    <a:pt x="7273" y="12210"/>
                    <a:pt x="5405" y="14111"/>
                  </a:cubicBezTo>
                  <a:cubicBezTo>
                    <a:pt x="3904" y="15612"/>
                    <a:pt x="3137" y="17046"/>
                    <a:pt x="3170" y="18381"/>
                  </a:cubicBezTo>
                  <a:cubicBezTo>
                    <a:pt x="3203" y="19782"/>
                    <a:pt x="4137" y="20682"/>
                    <a:pt x="4137" y="20682"/>
                  </a:cubicBezTo>
                  <a:cubicBezTo>
                    <a:pt x="4771" y="21249"/>
                    <a:pt x="4838" y="22250"/>
                    <a:pt x="4237" y="22884"/>
                  </a:cubicBezTo>
                  <a:cubicBezTo>
                    <a:pt x="3937" y="23217"/>
                    <a:pt x="3503" y="23418"/>
                    <a:pt x="3070" y="234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" name="Google Shape;557;p28">
            <a:extLst>
              <a:ext uri="{FF2B5EF4-FFF2-40B4-BE49-F238E27FC236}">
                <a16:creationId xmlns:a16="http://schemas.microsoft.com/office/drawing/2014/main" id="{E6385500-0BE3-FC52-6E1E-7E28052282F7}"/>
              </a:ext>
            </a:extLst>
          </p:cNvPr>
          <p:cNvGrpSpPr/>
          <p:nvPr/>
        </p:nvGrpSpPr>
        <p:grpSpPr>
          <a:xfrm>
            <a:off x="7701148" y="2580294"/>
            <a:ext cx="515586" cy="479664"/>
            <a:chOff x="1785625" y="3054300"/>
            <a:chExt cx="1476900" cy="1315950"/>
          </a:xfrm>
          <a:solidFill>
            <a:srgbClr val="EBCD77"/>
          </a:solidFill>
        </p:grpSpPr>
        <p:sp>
          <p:nvSpPr>
            <p:cNvPr id="48" name="Google Shape;558;p28">
              <a:extLst>
                <a:ext uri="{FF2B5EF4-FFF2-40B4-BE49-F238E27FC236}">
                  <a16:creationId xmlns:a16="http://schemas.microsoft.com/office/drawing/2014/main" id="{29859609-C61A-4AFA-06A9-F8E406EB7293}"/>
                </a:ext>
              </a:extLst>
            </p:cNvPr>
            <p:cNvSpPr/>
            <p:nvPr/>
          </p:nvSpPr>
          <p:spPr>
            <a:xfrm>
              <a:off x="2012450" y="3054300"/>
              <a:ext cx="1023250" cy="1315950"/>
            </a:xfrm>
            <a:custGeom>
              <a:avLst/>
              <a:gdLst/>
              <a:ahLst/>
              <a:cxnLst/>
              <a:rect l="l" t="t" r="r" b="b"/>
              <a:pathLst>
                <a:path w="40930" h="52638" extrusionOk="0">
                  <a:moveTo>
                    <a:pt x="39895" y="18647"/>
                  </a:moveTo>
                  <a:cubicBezTo>
                    <a:pt x="38895" y="16279"/>
                    <a:pt x="36927" y="14411"/>
                    <a:pt x="34491" y="13543"/>
                  </a:cubicBezTo>
                  <a:cubicBezTo>
                    <a:pt x="34091" y="13410"/>
                    <a:pt x="33691" y="13443"/>
                    <a:pt x="33357" y="13677"/>
                  </a:cubicBezTo>
                  <a:cubicBezTo>
                    <a:pt x="33024" y="13910"/>
                    <a:pt x="32824" y="14277"/>
                    <a:pt x="32824" y="14677"/>
                  </a:cubicBezTo>
                  <a:lnTo>
                    <a:pt x="32824" y="29054"/>
                  </a:lnTo>
                  <a:cubicBezTo>
                    <a:pt x="31689" y="29321"/>
                    <a:pt x="30522" y="29288"/>
                    <a:pt x="29421" y="28988"/>
                  </a:cubicBezTo>
                  <a:cubicBezTo>
                    <a:pt x="27553" y="28454"/>
                    <a:pt x="26019" y="27220"/>
                    <a:pt x="25151" y="25485"/>
                  </a:cubicBezTo>
                  <a:cubicBezTo>
                    <a:pt x="24284" y="23751"/>
                    <a:pt x="24151" y="21816"/>
                    <a:pt x="24818" y="19981"/>
                  </a:cubicBezTo>
                  <a:cubicBezTo>
                    <a:pt x="24818" y="19948"/>
                    <a:pt x="24818" y="19915"/>
                    <a:pt x="24851" y="19881"/>
                  </a:cubicBezTo>
                  <a:cubicBezTo>
                    <a:pt x="24851" y="19881"/>
                    <a:pt x="25618" y="17346"/>
                    <a:pt x="29388" y="15845"/>
                  </a:cubicBezTo>
                  <a:cubicBezTo>
                    <a:pt x="31089" y="15178"/>
                    <a:pt x="32123" y="13577"/>
                    <a:pt x="32056" y="11642"/>
                  </a:cubicBezTo>
                  <a:cubicBezTo>
                    <a:pt x="31990" y="9574"/>
                    <a:pt x="30622" y="6805"/>
                    <a:pt x="26919" y="5638"/>
                  </a:cubicBezTo>
                  <a:cubicBezTo>
                    <a:pt x="22116" y="4103"/>
                    <a:pt x="21149" y="0"/>
                    <a:pt x="20481" y="0"/>
                  </a:cubicBezTo>
                  <a:cubicBezTo>
                    <a:pt x="19781" y="0"/>
                    <a:pt x="18814" y="4103"/>
                    <a:pt x="14010" y="5638"/>
                  </a:cubicBezTo>
                  <a:cubicBezTo>
                    <a:pt x="10308" y="6805"/>
                    <a:pt x="8940" y="9574"/>
                    <a:pt x="8873" y="11642"/>
                  </a:cubicBezTo>
                  <a:cubicBezTo>
                    <a:pt x="8806" y="13577"/>
                    <a:pt x="9841" y="15178"/>
                    <a:pt x="11542" y="15845"/>
                  </a:cubicBezTo>
                  <a:cubicBezTo>
                    <a:pt x="15311" y="17313"/>
                    <a:pt x="16078" y="19814"/>
                    <a:pt x="16078" y="19881"/>
                  </a:cubicBezTo>
                  <a:cubicBezTo>
                    <a:pt x="16112" y="19915"/>
                    <a:pt x="16112" y="19948"/>
                    <a:pt x="16112" y="19981"/>
                  </a:cubicBezTo>
                  <a:cubicBezTo>
                    <a:pt x="16779" y="21816"/>
                    <a:pt x="16645" y="23751"/>
                    <a:pt x="15778" y="25485"/>
                  </a:cubicBezTo>
                  <a:cubicBezTo>
                    <a:pt x="14911" y="27220"/>
                    <a:pt x="13376" y="28454"/>
                    <a:pt x="11508" y="28988"/>
                  </a:cubicBezTo>
                  <a:cubicBezTo>
                    <a:pt x="10408" y="29288"/>
                    <a:pt x="9240" y="29321"/>
                    <a:pt x="8106" y="29054"/>
                  </a:cubicBezTo>
                  <a:lnTo>
                    <a:pt x="8106" y="14711"/>
                  </a:lnTo>
                  <a:cubicBezTo>
                    <a:pt x="8106" y="14311"/>
                    <a:pt x="7906" y="13910"/>
                    <a:pt x="7572" y="13677"/>
                  </a:cubicBezTo>
                  <a:cubicBezTo>
                    <a:pt x="7239" y="13443"/>
                    <a:pt x="6838" y="13410"/>
                    <a:pt x="6438" y="13543"/>
                  </a:cubicBezTo>
                  <a:cubicBezTo>
                    <a:pt x="4036" y="14411"/>
                    <a:pt x="2035" y="16279"/>
                    <a:pt x="1034" y="18680"/>
                  </a:cubicBezTo>
                  <a:cubicBezTo>
                    <a:pt x="0" y="21082"/>
                    <a:pt x="0" y="23751"/>
                    <a:pt x="1068" y="26152"/>
                  </a:cubicBezTo>
                  <a:cubicBezTo>
                    <a:pt x="1968" y="28187"/>
                    <a:pt x="3603" y="29855"/>
                    <a:pt x="5638" y="30789"/>
                  </a:cubicBezTo>
                  <a:lnTo>
                    <a:pt x="5638" y="51404"/>
                  </a:lnTo>
                  <a:cubicBezTo>
                    <a:pt x="5638" y="52071"/>
                    <a:pt x="6171" y="52638"/>
                    <a:pt x="6872" y="52638"/>
                  </a:cubicBezTo>
                  <a:lnTo>
                    <a:pt x="11709" y="52638"/>
                  </a:lnTo>
                  <a:cubicBezTo>
                    <a:pt x="12376" y="52638"/>
                    <a:pt x="12943" y="52104"/>
                    <a:pt x="12943" y="51404"/>
                  </a:cubicBezTo>
                  <a:lnTo>
                    <a:pt x="12943" y="41530"/>
                  </a:lnTo>
                  <a:cubicBezTo>
                    <a:pt x="12943" y="38861"/>
                    <a:pt x="13910" y="36360"/>
                    <a:pt x="15678" y="34525"/>
                  </a:cubicBezTo>
                  <a:cubicBezTo>
                    <a:pt x="17046" y="33091"/>
                    <a:pt x="18680" y="32290"/>
                    <a:pt x="20448" y="32123"/>
                  </a:cubicBezTo>
                  <a:cubicBezTo>
                    <a:pt x="22249" y="32290"/>
                    <a:pt x="23851" y="33091"/>
                    <a:pt x="25218" y="34525"/>
                  </a:cubicBezTo>
                  <a:cubicBezTo>
                    <a:pt x="27019" y="36360"/>
                    <a:pt x="27987" y="38861"/>
                    <a:pt x="27987" y="41530"/>
                  </a:cubicBezTo>
                  <a:lnTo>
                    <a:pt x="27987" y="51404"/>
                  </a:lnTo>
                  <a:cubicBezTo>
                    <a:pt x="27987" y="52071"/>
                    <a:pt x="28554" y="52638"/>
                    <a:pt x="29221" y="52638"/>
                  </a:cubicBezTo>
                  <a:lnTo>
                    <a:pt x="34058" y="52638"/>
                  </a:lnTo>
                  <a:cubicBezTo>
                    <a:pt x="34725" y="52638"/>
                    <a:pt x="35292" y="52104"/>
                    <a:pt x="35292" y="51404"/>
                  </a:cubicBezTo>
                  <a:lnTo>
                    <a:pt x="35292" y="30789"/>
                  </a:lnTo>
                  <a:cubicBezTo>
                    <a:pt x="37327" y="29855"/>
                    <a:pt x="38961" y="28187"/>
                    <a:pt x="39862" y="26152"/>
                  </a:cubicBezTo>
                  <a:cubicBezTo>
                    <a:pt x="40929" y="23717"/>
                    <a:pt x="40929" y="21082"/>
                    <a:pt x="39895" y="18647"/>
                  </a:cubicBezTo>
                  <a:close/>
                  <a:moveTo>
                    <a:pt x="3336" y="25152"/>
                  </a:moveTo>
                  <a:cubicBezTo>
                    <a:pt x="2569" y="23350"/>
                    <a:pt x="2535" y="21416"/>
                    <a:pt x="3303" y="19614"/>
                  </a:cubicBezTo>
                  <a:cubicBezTo>
                    <a:pt x="3803" y="18447"/>
                    <a:pt x="4603" y="17446"/>
                    <a:pt x="5638" y="16712"/>
                  </a:cubicBezTo>
                  <a:lnTo>
                    <a:pt x="5638" y="27954"/>
                  </a:lnTo>
                  <a:cubicBezTo>
                    <a:pt x="4637" y="27253"/>
                    <a:pt x="3836" y="26252"/>
                    <a:pt x="3336" y="25152"/>
                  </a:cubicBezTo>
                  <a:close/>
                  <a:moveTo>
                    <a:pt x="32824" y="50170"/>
                  </a:moveTo>
                  <a:lnTo>
                    <a:pt x="30455" y="50170"/>
                  </a:lnTo>
                  <a:lnTo>
                    <a:pt x="30455" y="41530"/>
                  </a:lnTo>
                  <a:cubicBezTo>
                    <a:pt x="30455" y="38194"/>
                    <a:pt x="29221" y="35092"/>
                    <a:pt x="27019" y="32790"/>
                  </a:cubicBezTo>
                  <a:cubicBezTo>
                    <a:pt x="25185" y="30922"/>
                    <a:pt x="23017" y="29855"/>
                    <a:pt x="20582" y="29655"/>
                  </a:cubicBezTo>
                  <a:cubicBezTo>
                    <a:pt x="20515" y="29655"/>
                    <a:pt x="20448" y="29655"/>
                    <a:pt x="20381" y="29655"/>
                  </a:cubicBezTo>
                  <a:cubicBezTo>
                    <a:pt x="17913" y="29855"/>
                    <a:pt x="15745" y="30922"/>
                    <a:pt x="13910" y="32790"/>
                  </a:cubicBezTo>
                  <a:cubicBezTo>
                    <a:pt x="11709" y="35092"/>
                    <a:pt x="10474" y="38194"/>
                    <a:pt x="10474" y="41530"/>
                  </a:cubicBezTo>
                  <a:lnTo>
                    <a:pt x="10474" y="50170"/>
                  </a:lnTo>
                  <a:lnTo>
                    <a:pt x="8106" y="50170"/>
                  </a:lnTo>
                  <a:lnTo>
                    <a:pt x="8106" y="31590"/>
                  </a:lnTo>
                  <a:cubicBezTo>
                    <a:pt x="9474" y="31790"/>
                    <a:pt x="10875" y="31723"/>
                    <a:pt x="12209" y="31356"/>
                  </a:cubicBezTo>
                  <a:cubicBezTo>
                    <a:pt x="14744" y="30622"/>
                    <a:pt x="16779" y="28954"/>
                    <a:pt x="17980" y="26619"/>
                  </a:cubicBezTo>
                  <a:cubicBezTo>
                    <a:pt x="19147" y="24318"/>
                    <a:pt x="19314" y="21616"/>
                    <a:pt x="18447" y="19181"/>
                  </a:cubicBezTo>
                  <a:cubicBezTo>
                    <a:pt x="18280" y="18647"/>
                    <a:pt x="17112" y="15378"/>
                    <a:pt x="12442" y="13543"/>
                  </a:cubicBezTo>
                  <a:cubicBezTo>
                    <a:pt x="11408" y="13143"/>
                    <a:pt x="11342" y="12109"/>
                    <a:pt x="11342" y="11709"/>
                  </a:cubicBezTo>
                  <a:cubicBezTo>
                    <a:pt x="11375" y="10474"/>
                    <a:pt x="12309" y="8740"/>
                    <a:pt x="14744" y="7973"/>
                  </a:cubicBezTo>
                  <a:cubicBezTo>
                    <a:pt x="17513" y="7105"/>
                    <a:pt x="19381" y="6071"/>
                    <a:pt x="20481" y="4770"/>
                  </a:cubicBezTo>
                  <a:cubicBezTo>
                    <a:pt x="21549" y="6071"/>
                    <a:pt x="23417" y="7105"/>
                    <a:pt x="26186" y="7973"/>
                  </a:cubicBezTo>
                  <a:cubicBezTo>
                    <a:pt x="28621" y="8740"/>
                    <a:pt x="29555" y="10474"/>
                    <a:pt x="29588" y="11709"/>
                  </a:cubicBezTo>
                  <a:cubicBezTo>
                    <a:pt x="29588" y="12109"/>
                    <a:pt x="29521" y="13143"/>
                    <a:pt x="28487" y="13543"/>
                  </a:cubicBezTo>
                  <a:cubicBezTo>
                    <a:pt x="23817" y="15378"/>
                    <a:pt x="22650" y="18647"/>
                    <a:pt x="22483" y="19181"/>
                  </a:cubicBezTo>
                  <a:cubicBezTo>
                    <a:pt x="21616" y="21616"/>
                    <a:pt x="21782" y="24318"/>
                    <a:pt x="22950" y="26619"/>
                  </a:cubicBezTo>
                  <a:cubicBezTo>
                    <a:pt x="24151" y="28954"/>
                    <a:pt x="26186" y="30622"/>
                    <a:pt x="28721" y="31356"/>
                  </a:cubicBezTo>
                  <a:cubicBezTo>
                    <a:pt x="30055" y="31723"/>
                    <a:pt x="31456" y="31790"/>
                    <a:pt x="32824" y="31590"/>
                  </a:cubicBezTo>
                  <a:lnTo>
                    <a:pt x="32824" y="50170"/>
                  </a:lnTo>
                  <a:close/>
                  <a:moveTo>
                    <a:pt x="37594" y="25152"/>
                  </a:moveTo>
                  <a:cubicBezTo>
                    <a:pt x="37093" y="26252"/>
                    <a:pt x="36293" y="27220"/>
                    <a:pt x="35292" y="27954"/>
                  </a:cubicBezTo>
                  <a:lnTo>
                    <a:pt x="35292" y="16712"/>
                  </a:lnTo>
                  <a:cubicBezTo>
                    <a:pt x="36326" y="17446"/>
                    <a:pt x="37127" y="18447"/>
                    <a:pt x="37627" y="19614"/>
                  </a:cubicBezTo>
                  <a:cubicBezTo>
                    <a:pt x="38394" y="21416"/>
                    <a:pt x="38394" y="23350"/>
                    <a:pt x="37594" y="251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" name="Google Shape;559;p28">
              <a:extLst>
                <a:ext uri="{FF2B5EF4-FFF2-40B4-BE49-F238E27FC236}">
                  <a16:creationId xmlns:a16="http://schemas.microsoft.com/office/drawing/2014/main" id="{8358148B-B7D3-853E-0FAF-2406236322EE}"/>
                </a:ext>
              </a:extLst>
            </p:cNvPr>
            <p:cNvSpPr/>
            <p:nvPr/>
          </p:nvSpPr>
          <p:spPr>
            <a:xfrm>
              <a:off x="1785625" y="3574675"/>
              <a:ext cx="342750" cy="795575"/>
            </a:xfrm>
            <a:custGeom>
              <a:avLst/>
              <a:gdLst/>
              <a:ahLst/>
              <a:cxnLst/>
              <a:rect l="l" t="t" r="r" b="b"/>
              <a:pathLst>
                <a:path w="13710" h="31823" extrusionOk="0">
                  <a:moveTo>
                    <a:pt x="12476" y="31823"/>
                  </a:moveTo>
                  <a:lnTo>
                    <a:pt x="1234" y="31823"/>
                  </a:lnTo>
                  <a:cubicBezTo>
                    <a:pt x="567" y="31823"/>
                    <a:pt x="0" y="31256"/>
                    <a:pt x="0" y="30589"/>
                  </a:cubicBezTo>
                  <a:lnTo>
                    <a:pt x="0" y="27520"/>
                  </a:lnTo>
                  <a:cubicBezTo>
                    <a:pt x="0" y="26853"/>
                    <a:pt x="567" y="26286"/>
                    <a:pt x="1234" y="26286"/>
                  </a:cubicBezTo>
                  <a:lnTo>
                    <a:pt x="3536" y="26286"/>
                  </a:lnTo>
                  <a:lnTo>
                    <a:pt x="3536" y="16345"/>
                  </a:lnTo>
                  <a:lnTo>
                    <a:pt x="1234" y="16345"/>
                  </a:lnTo>
                  <a:cubicBezTo>
                    <a:pt x="567" y="16345"/>
                    <a:pt x="0" y="15812"/>
                    <a:pt x="0" y="15111"/>
                  </a:cubicBezTo>
                  <a:lnTo>
                    <a:pt x="0" y="12142"/>
                  </a:lnTo>
                  <a:cubicBezTo>
                    <a:pt x="0" y="11475"/>
                    <a:pt x="567" y="10908"/>
                    <a:pt x="1234" y="10908"/>
                  </a:cubicBezTo>
                  <a:lnTo>
                    <a:pt x="1801" y="10908"/>
                  </a:lnTo>
                  <a:cubicBezTo>
                    <a:pt x="1101" y="9841"/>
                    <a:pt x="667" y="8473"/>
                    <a:pt x="1001" y="6838"/>
                  </a:cubicBezTo>
                  <a:cubicBezTo>
                    <a:pt x="1835" y="2902"/>
                    <a:pt x="6371" y="334"/>
                    <a:pt x="6571" y="200"/>
                  </a:cubicBezTo>
                  <a:cubicBezTo>
                    <a:pt x="6972" y="0"/>
                    <a:pt x="7472" y="34"/>
                    <a:pt x="7839" y="300"/>
                  </a:cubicBezTo>
                  <a:cubicBezTo>
                    <a:pt x="8239" y="601"/>
                    <a:pt x="8406" y="1034"/>
                    <a:pt x="8339" y="1501"/>
                  </a:cubicBezTo>
                  <a:cubicBezTo>
                    <a:pt x="8306" y="1701"/>
                    <a:pt x="8039" y="7339"/>
                    <a:pt x="13043" y="10041"/>
                  </a:cubicBezTo>
                  <a:cubicBezTo>
                    <a:pt x="13443" y="10241"/>
                    <a:pt x="13710" y="10675"/>
                    <a:pt x="13710" y="11108"/>
                  </a:cubicBezTo>
                  <a:lnTo>
                    <a:pt x="13710" y="30589"/>
                  </a:lnTo>
                  <a:cubicBezTo>
                    <a:pt x="13710" y="31256"/>
                    <a:pt x="13143" y="31823"/>
                    <a:pt x="12476" y="31823"/>
                  </a:cubicBezTo>
                  <a:close/>
                  <a:moveTo>
                    <a:pt x="5471" y="29355"/>
                  </a:moveTo>
                  <a:lnTo>
                    <a:pt x="11241" y="29355"/>
                  </a:lnTo>
                  <a:lnTo>
                    <a:pt x="11241" y="11842"/>
                  </a:lnTo>
                  <a:cubicBezTo>
                    <a:pt x="7839" y="9741"/>
                    <a:pt x="6171" y="6071"/>
                    <a:pt x="5904" y="3569"/>
                  </a:cubicBezTo>
                  <a:cubicBezTo>
                    <a:pt x="4637" y="4503"/>
                    <a:pt x="3736" y="5871"/>
                    <a:pt x="3436" y="7339"/>
                  </a:cubicBezTo>
                  <a:cubicBezTo>
                    <a:pt x="2935" y="9774"/>
                    <a:pt x="5504" y="11008"/>
                    <a:pt x="5537" y="11008"/>
                  </a:cubicBezTo>
                  <a:cubicBezTo>
                    <a:pt x="6071" y="11275"/>
                    <a:pt x="6338" y="11842"/>
                    <a:pt x="6204" y="12409"/>
                  </a:cubicBezTo>
                  <a:cubicBezTo>
                    <a:pt x="6104" y="12976"/>
                    <a:pt x="5604" y="13376"/>
                    <a:pt x="5004" y="13376"/>
                  </a:cubicBezTo>
                  <a:lnTo>
                    <a:pt x="2468" y="13376"/>
                  </a:lnTo>
                  <a:lnTo>
                    <a:pt x="2468" y="13877"/>
                  </a:lnTo>
                  <a:lnTo>
                    <a:pt x="4737" y="13877"/>
                  </a:lnTo>
                  <a:cubicBezTo>
                    <a:pt x="5437" y="13877"/>
                    <a:pt x="5971" y="14444"/>
                    <a:pt x="5971" y="15111"/>
                  </a:cubicBezTo>
                  <a:lnTo>
                    <a:pt x="5971" y="27520"/>
                  </a:lnTo>
                  <a:cubicBezTo>
                    <a:pt x="5971" y="28187"/>
                    <a:pt x="5437" y="28754"/>
                    <a:pt x="4737" y="28754"/>
                  </a:cubicBezTo>
                  <a:lnTo>
                    <a:pt x="2468" y="28754"/>
                  </a:lnTo>
                  <a:lnTo>
                    <a:pt x="2468" y="293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60;p28">
              <a:extLst>
                <a:ext uri="{FF2B5EF4-FFF2-40B4-BE49-F238E27FC236}">
                  <a16:creationId xmlns:a16="http://schemas.microsoft.com/office/drawing/2014/main" id="{460E12B5-7EF1-6235-396D-984DD69B8921}"/>
                </a:ext>
              </a:extLst>
            </p:cNvPr>
            <p:cNvSpPr/>
            <p:nvPr/>
          </p:nvSpPr>
          <p:spPr>
            <a:xfrm>
              <a:off x="2919750" y="3574675"/>
              <a:ext cx="342775" cy="795575"/>
            </a:xfrm>
            <a:custGeom>
              <a:avLst/>
              <a:gdLst/>
              <a:ahLst/>
              <a:cxnLst/>
              <a:rect l="l" t="t" r="r" b="b"/>
              <a:pathLst>
                <a:path w="13711" h="31823" extrusionOk="0">
                  <a:moveTo>
                    <a:pt x="12476" y="31823"/>
                  </a:moveTo>
                  <a:lnTo>
                    <a:pt x="1235" y="31823"/>
                  </a:lnTo>
                  <a:cubicBezTo>
                    <a:pt x="568" y="31823"/>
                    <a:pt x="1" y="31256"/>
                    <a:pt x="1" y="31022"/>
                  </a:cubicBezTo>
                  <a:lnTo>
                    <a:pt x="1" y="11142"/>
                  </a:lnTo>
                  <a:cubicBezTo>
                    <a:pt x="1" y="10241"/>
                    <a:pt x="268" y="10241"/>
                    <a:pt x="668" y="10041"/>
                  </a:cubicBezTo>
                  <a:cubicBezTo>
                    <a:pt x="5671" y="7339"/>
                    <a:pt x="5405" y="1735"/>
                    <a:pt x="5371" y="1501"/>
                  </a:cubicBezTo>
                  <a:cubicBezTo>
                    <a:pt x="5305" y="1034"/>
                    <a:pt x="5505" y="567"/>
                    <a:pt x="5872" y="300"/>
                  </a:cubicBezTo>
                  <a:cubicBezTo>
                    <a:pt x="6239" y="34"/>
                    <a:pt x="6739" y="0"/>
                    <a:pt x="7139" y="200"/>
                  </a:cubicBezTo>
                  <a:cubicBezTo>
                    <a:pt x="7373" y="334"/>
                    <a:pt x="11909" y="2902"/>
                    <a:pt x="12710" y="6838"/>
                  </a:cubicBezTo>
                  <a:cubicBezTo>
                    <a:pt x="13043" y="8473"/>
                    <a:pt x="12610" y="9841"/>
                    <a:pt x="11909" y="10908"/>
                  </a:cubicBezTo>
                  <a:lnTo>
                    <a:pt x="12476" y="10908"/>
                  </a:lnTo>
                  <a:cubicBezTo>
                    <a:pt x="13143" y="10908"/>
                    <a:pt x="13711" y="11475"/>
                    <a:pt x="13711" y="12142"/>
                  </a:cubicBezTo>
                  <a:lnTo>
                    <a:pt x="13711" y="15111"/>
                  </a:lnTo>
                  <a:cubicBezTo>
                    <a:pt x="13711" y="15812"/>
                    <a:pt x="13177" y="16345"/>
                    <a:pt x="12476" y="16345"/>
                  </a:cubicBezTo>
                  <a:lnTo>
                    <a:pt x="10208" y="16345"/>
                  </a:lnTo>
                  <a:lnTo>
                    <a:pt x="10208" y="26286"/>
                  </a:lnTo>
                  <a:lnTo>
                    <a:pt x="12476" y="26286"/>
                  </a:lnTo>
                  <a:cubicBezTo>
                    <a:pt x="13143" y="26286"/>
                    <a:pt x="13711" y="26853"/>
                    <a:pt x="13711" y="27520"/>
                  </a:cubicBezTo>
                  <a:lnTo>
                    <a:pt x="13711" y="30589"/>
                  </a:lnTo>
                  <a:cubicBezTo>
                    <a:pt x="13711" y="31256"/>
                    <a:pt x="13143" y="31823"/>
                    <a:pt x="12476" y="31823"/>
                  </a:cubicBezTo>
                  <a:close/>
                  <a:moveTo>
                    <a:pt x="8140" y="29355"/>
                  </a:moveTo>
                  <a:lnTo>
                    <a:pt x="11242" y="29355"/>
                  </a:lnTo>
                  <a:lnTo>
                    <a:pt x="11242" y="28754"/>
                  </a:lnTo>
                  <a:lnTo>
                    <a:pt x="8974" y="28754"/>
                  </a:lnTo>
                  <a:cubicBezTo>
                    <a:pt x="8273" y="28754"/>
                    <a:pt x="7740" y="28220"/>
                    <a:pt x="7740" y="27520"/>
                  </a:cubicBezTo>
                  <a:lnTo>
                    <a:pt x="7740" y="15111"/>
                  </a:lnTo>
                  <a:cubicBezTo>
                    <a:pt x="7740" y="14444"/>
                    <a:pt x="8273" y="13877"/>
                    <a:pt x="8974" y="13877"/>
                  </a:cubicBezTo>
                  <a:lnTo>
                    <a:pt x="11242" y="13877"/>
                  </a:lnTo>
                  <a:lnTo>
                    <a:pt x="11242" y="13376"/>
                  </a:lnTo>
                  <a:lnTo>
                    <a:pt x="8707" y="13376"/>
                  </a:lnTo>
                  <a:cubicBezTo>
                    <a:pt x="8107" y="13376"/>
                    <a:pt x="7606" y="12976"/>
                    <a:pt x="7506" y="12409"/>
                  </a:cubicBezTo>
                  <a:cubicBezTo>
                    <a:pt x="7373" y="11842"/>
                    <a:pt x="7640" y="11275"/>
                    <a:pt x="8173" y="11008"/>
                  </a:cubicBezTo>
                  <a:cubicBezTo>
                    <a:pt x="8273" y="10975"/>
                    <a:pt x="10775" y="9741"/>
                    <a:pt x="10308" y="7339"/>
                  </a:cubicBezTo>
                  <a:cubicBezTo>
                    <a:pt x="10008" y="5871"/>
                    <a:pt x="9074" y="4503"/>
                    <a:pt x="7840" y="3569"/>
                  </a:cubicBezTo>
                  <a:cubicBezTo>
                    <a:pt x="7539" y="6071"/>
                    <a:pt x="5872" y="9741"/>
                    <a:pt x="2469" y="11842"/>
                  </a:cubicBezTo>
                  <a:lnTo>
                    <a:pt x="2469" y="293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61;p28">
              <a:extLst>
                <a:ext uri="{FF2B5EF4-FFF2-40B4-BE49-F238E27FC236}">
                  <a16:creationId xmlns:a16="http://schemas.microsoft.com/office/drawing/2014/main" id="{B26A8F47-D8AB-A2F6-DDC9-7DEFDD31AB86}"/>
                </a:ext>
              </a:extLst>
            </p:cNvPr>
            <p:cNvSpPr/>
            <p:nvPr/>
          </p:nvSpPr>
          <p:spPr>
            <a:xfrm>
              <a:off x="2372700" y="3917425"/>
              <a:ext cx="303575" cy="303575"/>
            </a:xfrm>
            <a:custGeom>
              <a:avLst/>
              <a:gdLst/>
              <a:ahLst/>
              <a:cxnLst/>
              <a:rect l="l" t="t" r="r" b="b"/>
              <a:pathLst>
                <a:path w="12143" h="12143" extrusionOk="0">
                  <a:moveTo>
                    <a:pt x="10341" y="4270"/>
                  </a:moveTo>
                  <a:lnTo>
                    <a:pt x="10341" y="1768"/>
                  </a:lnTo>
                  <a:lnTo>
                    <a:pt x="7839" y="1768"/>
                  </a:lnTo>
                  <a:lnTo>
                    <a:pt x="6071" y="0"/>
                  </a:lnTo>
                  <a:lnTo>
                    <a:pt x="4270" y="1768"/>
                  </a:lnTo>
                  <a:lnTo>
                    <a:pt x="1768" y="1768"/>
                  </a:lnTo>
                  <a:lnTo>
                    <a:pt x="1768" y="4270"/>
                  </a:lnTo>
                  <a:lnTo>
                    <a:pt x="0" y="6071"/>
                  </a:lnTo>
                  <a:lnTo>
                    <a:pt x="1768" y="7839"/>
                  </a:lnTo>
                  <a:lnTo>
                    <a:pt x="1768" y="10341"/>
                  </a:lnTo>
                  <a:lnTo>
                    <a:pt x="4270" y="10341"/>
                  </a:lnTo>
                  <a:lnTo>
                    <a:pt x="6071" y="12142"/>
                  </a:lnTo>
                  <a:lnTo>
                    <a:pt x="7839" y="10341"/>
                  </a:lnTo>
                  <a:lnTo>
                    <a:pt x="10341" y="10341"/>
                  </a:lnTo>
                  <a:lnTo>
                    <a:pt x="10341" y="7839"/>
                  </a:lnTo>
                  <a:lnTo>
                    <a:pt x="12142" y="6071"/>
                  </a:lnTo>
                  <a:close/>
                  <a:moveTo>
                    <a:pt x="8507" y="7072"/>
                  </a:moveTo>
                  <a:lnTo>
                    <a:pt x="8507" y="8506"/>
                  </a:lnTo>
                  <a:lnTo>
                    <a:pt x="7072" y="8506"/>
                  </a:lnTo>
                  <a:lnTo>
                    <a:pt x="6071" y="9540"/>
                  </a:lnTo>
                  <a:lnTo>
                    <a:pt x="5037" y="8506"/>
                  </a:lnTo>
                  <a:lnTo>
                    <a:pt x="3603" y="8506"/>
                  </a:lnTo>
                  <a:lnTo>
                    <a:pt x="3603" y="7072"/>
                  </a:lnTo>
                  <a:lnTo>
                    <a:pt x="2602" y="6071"/>
                  </a:lnTo>
                  <a:lnTo>
                    <a:pt x="3603" y="5037"/>
                  </a:lnTo>
                  <a:lnTo>
                    <a:pt x="3603" y="3603"/>
                  </a:lnTo>
                  <a:lnTo>
                    <a:pt x="5037" y="3603"/>
                  </a:lnTo>
                  <a:lnTo>
                    <a:pt x="6071" y="2569"/>
                  </a:lnTo>
                  <a:lnTo>
                    <a:pt x="7072" y="3603"/>
                  </a:lnTo>
                  <a:lnTo>
                    <a:pt x="8507" y="3603"/>
                  </a:lnTo>
                  <a:lnTo>
                    <a:pt x="8507" y="5037"/>
                  </a:lnTo>
                  <a:lnTo>
                    <a:pt x="9541" y="60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9B09C5F-4BC8-862D-F0AF-A2149260C73C}"/>
              </a:ext>
            </a:extLst>
          </p:cNvPr>
          <p:cNvSpPr txBox="1"/>
          <p:nvPr/>
        </p:nvSpPr>
        <p:spPr>
          <a:xfrm>
            <a:off x="1077114" y="817996"/>
            <a:ext cx="8458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20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A8B4BE2-C149-41CB-511C-E088FB2B3FB2}"/>
              </a:ext>
            </a:extLst>
          </p:cNvPr>
          <p:cNvSpPr txBox="1"/>
          <p:nvPr/>
        </p:nvSpPr>
        <p:spPr>
          <a:xfrm>
            <a:off x="6513629" y="3589842"/>
            <a:ext cx="2996890" cy="1996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</a:t>
            </a:r>
            <a:endParaRPr lang="en-US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227B4C-FB53-1D9A-53CB-2B02518F55D8}"/>
              </a:ext>
            </a:extLst>
          </p:cNvPr>
          <p:cNvSpPr txBox="1"/>
          <p:nvPr/>
        </p:nvSpPr>
        <p:spPr>
          <a:xfrm>
            <a:off x="1174327" y="4373503"/>
            <a:ext cx="2996890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7B80CC3-B9E7-ABF7-B47C-9B8AC02CCD1B}"/>
              </a:ext>
            </a:extLst>
          </p:cNvPr>
          <p:cNvSpPr txBox="1"/>
          <p:nvPr/>
        </p:nvSpPr>
        <p:spPr>
          <a:xfrm>
            <a:off x="3841459" y="1630179"/>
            <a:ext cx="2996890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864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8" grpId="0" animBg="1"/>
      <p:bldP spid="39" grpId="0" animBg="1"/>
      <p:bldP spid="52" grpId="0"/>
      <p:bldP spid="53" grpId="0"/>
      <p:bldP spid="54" grpId="0"/>
      <p:bldP spid="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9982ED6-B967-3C14-A454-1794ECFBD1AC}"/>
              </a:ext>
            </a:extLst>
          </p:cNvPr>
          <p:cNvSpPr txBox="1"/>
          <p:nvPr/>
        </p:nvSpPr>
        <p:spPr>
          <a:xfrm>
            <a:off x="10377890" y="14217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اول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A255E2-96C0-27B7-FABF-BCE063C4739E}"/>
              </a:ext>
            </a:extLst>
          </p:cNvPr>
          <p:cNvSpPr txBox="1"/>
          <p:nvPr/>
        </p:nvSpPr>
        <p:spPr>
          <a:xfrm>
            <a:off x="10377890" y="23361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دوم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71C067-A0CE-481C-FBFC-A37846DDA361}"/>
              </a:ext>
            </a:extLst>
          </p:cNvPr>
          <p:cNvSpPr txBox="1"/>
          <p:nvPr/>
        </p:nvSpPr>
        <p:spPr>
          <a:xfrm>
            <a:off x="10377890" y="32505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سوم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1B4295-CA3C-0206-CDF4-57B252F009D0}"/>
              </a:ext>
            </a:extLst>
          </p:cNvPr>
          <p:cNvSpPr txBox="1"/>
          <p:nvPr/>
        </p:nvSpPr>
        <p:spPr>
          <a:xfrm>
            <a:off x="10349315" y="4193504"/>
            <a:ext cx="1185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چهارم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64921C-19CC-92B9-1080-A776DAC430A9}"/>
              </a:ext>
            </a:extLst>
          </p:cNvPr>
          <p:cNvSpPr txBox="1"/>
          <p:nvPr/>
        </p:nvSpPr>
        <p:spPr>
          <a:xfrm>
            <a:off x="10377890" y="50793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پنجم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257D81-1FE0-2EAE-9944-9796598F542F}"/>
              </a:ext>
            </a:extLst>
          </p:cNvPr>
          <p:cNvSpPr txBox="1"/>
          <p:nvPr/>
        </p:nvSpPr>
        <p:spPr>
          <a:xfrm>
            <a:off x="540746" y="607757"/>
            <a:ext cx="405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pc="-300" dirty="0">
                <a:solidFill>
                  <a:schemeClr val="bg1"/>
                </a:solidFill>
                <a:latin typeface="Onvan" panose="02000503000000000000" pitchFamily="2" charset="-78"/>
                <a:cs typeface="B Yekan" panose="00000400000000000000" pitchFamily="2" charset="-78"/>
              </a:rPr>
              <a:t>17</a:t>
            </a:r>
            <a:endParaRPr lang="en-US" sz="1600" spc="-300" dirty="0">
              <a:solidFill>
                <a:schemeClr val="bg1"/>
              </a:solidFill>
              <a:latin typeface="Onvan" panose="02000503000000000000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73A18C-F2F4-FFE8-8516-D8DB102CF06F}"/>
              </a:ext>
            </a:extLst>
          </p:cNvPr>
          <p:cNvSpPr txBox="1"/>
          <p:nvPr/>
        </p:nvSpPr>
        <p:spPr>
          <a:xfrm>
            <a:off x="1210286" y="249900"/>
            <a:ext cx="80666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هر کس اندوه مؤمنی را بزداید، خداوند در روز قیامت، غم از دلش می زداید</a:t>
            </a:r>
            <a:endParaRPr lang="en-US" sz="12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DD5BFA6-A551-E4AF-7600-853244D8C69F}"/>
              </a:ext>
            </a:extLst>
          </p:cNvPr>
          <p:cNvGrpSpPr/>
          <p:nvPr/>
        </p:nvGrpSpPr>
        <p:grpSpPr>
          <a:xfrm>
            <a:off x="7415165" y="268074"/>
            <a:ext cx="240270" cy="240651"/>
            <a:chOff x="484416" y="517330"/>
            <a:chExt cx="567190" cy="568089"/>
          </a:xfrm>
        </p:grpSpPr>
        <p:sp>
          <p:nvSpPr>
            <p:cNvPr id="10" name="Google Shape;71;p6">
              <a:extLst>
                <a:ext uri="{FF2B5EF4-FFF2-40B4-BE49-F238E27FC236}">
                  <a16:creationId xmlns:a16="http://schemas.microsoft.com/office/drawing/2014/main" id="{186BD071-3489-557E-0711-FCE38EF9475F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60A0DC15-3598-EBA7-DCE8-D7E86846A78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7215B86-910E-7DF1-602A-CAAF8EF64B75}"/>
              </a:ext>
            </a:extLst>
          </p:cNvPr>
          <p:cNvGrpSpPr/>
          <p:nvPr/>
        </p:nvGrpSpPr>
        <p:grpSpPr>
          <a:xfrm>
            <a:off x="2915076" y="268074"/>
            <a:ext cx="240270" cy="240651"/>
            <a:chOff x="484416" y="517330"/>
            <a:chExt cx="567190" cy="568089"/>
          </a:xfrm>
        </p:grpSpPr>
        <p:sp>
          <p:nvSpPr>
            <p:cNvPr id="13" name="Google Shape;71;p6">
              <a:extLst>
                <a:ext uri="{FF2B5EF4-FFF2-40B4-BE49-F238E27FC236}">
                  <a16:creationId xmlns:a16="http://schemas.microsoft.com/office/drawing/2014/main" id="{EC4F0DFE-1526-89DA-1124-9118CAE2FB86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6CD4DCD9-C06D-B140-2653-647F2EB6F6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sp>
        <p:nvSpPr>
          <p:cNvPr id="15" name="Freeform: Shap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109CBED-EAC0-01C9-5841-BDD7AFE27D57}"/>
              </a:ext>
            </a:extLst>
          </p:cNvPr>
          <p:cNvSpPr/>
          <p:nvPr/>
        </p:nvSpPr>
        <p:spPr>
          <a:xfrm>
            <a:off x="11157269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F380590A-2011-8AF2-736F-046F8ACE6410}"/>
              </a:ext>
            </a:extLst>
          </p:cNvPr>
          <p:cNvSpPr/>
          <p:nvPr/>
        </p:nvSpPr>
        <p:spPr>
          <a:xfrm flipH="1">
            <a:off x="9794768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420DF16-B72C-412D-6E8C-11E7BDCB17CA}"/>
              </a:ext>
            </a:extLst>
          </p:cNvPr>
          <p:cNvSpPr/>
          <p:nvPr/>
        </p:nvSpPr>
        <p:spPr>
          <a:xfrm>
            <a:off x="10474526" y="705743"/>
            <a:ext cx="176768" cy="176768"/>
          </a:xfrm>
          <a:custGeom>
            <a:avLst/>
            <a:gdLst>
              <a:gd name="connsiteX0" fmla="*/ 88385 w 176768"/>
              <a:gd name="connsiteY0" fmla="*/ 48225 h 176768"/>
              <a:gd name="connsiteX1" fmla="*/ 149701 w 176768"/>
              <a:gd name="connsiteY1" fmla="*/ 109486 h 176768"/>
              <a:gd name="connsiteX2" fmla="*/ 149701 w 176768"/>
              <a:gd name="connsiteY2" fmla="*/ 176768 h 176768"/>
              <a:gd name="connsiteX3" fmla="*/ 108713 w 176768"/>
              <a:gd name="connsiteY3" fmla="*/ 176768 h 176768"/>
              <a:gd name="connsiteX4" fmla="*/ 108713 w 176768"/>
              <a:gd name="connsiteY4" fmla="*/ 122578 h 176768"/>
              <a:gd name="connsiteX5" fmla="*/ 68056 w 176768"/>
              <a:gd name="connsiteY5" fmla="*/ 122578 h 176768"/>
              <a:gd name="connsiteX6" fmla="*/ 68056 w 176768"/>
              <a:gd name="connsiteY6" fmla="*/ 176768 h 176768"/>
              <a:gd name="connsiteX7" fmla="*/ 27068 w 176768"/>
              <a:gd name="connsiteY7" fmla="*/ 176768 h 176768"/>
              <a:gd name="connsiteX8" fmla="*/ 27068 w 176768"/>
              <a:gd name="connsiteY8" fmla="*/ 109486 h 176768"/>
              <a:gd name="connsiteX9" fmla="*/ 88439 w 176768"/>
              <a:gd name="connsiteY9" fmla="*/ 0 h 176768"/>
              <a:gd name="connsiteX10" fmla="*/ 90980 w 176768"/>
              <a:gd name="connsiteY10" fmla="*/ 2486 h 176768"/>
              <a:gd name="connsiteX11" fmla="*/ 129648 w 176768"/>
              <a:gd name="connsiteY11" fmla="*/ 41154 h 176768"/>
              <a:gd name="connsiteX12" fmla="*/ 129648 w 176768"/>
              <a:gd name="connsiteY12" fmla="*/ 21599 h 176768"/>
              <a:gd name="connsiteX13" fmla="*/ 149700 w 176768"/>
              <a:gd name="connsiteY13" fmla="*/ 21599 h 176768"/>
              <a:gd name="connsiteX14" fmla="*/ 149700 w 176768"/>
              <a:gd name="connsiteY14" fmla="*/ 61206 h 176768"/>
              <a:gd name="connsiteX15" fmla="*/ 176768 w 176768"/>
              <a:gd name="connsiteY15" fmla="*/ 88273 h 176768"/>
              <a:gd name="connsiteX16" fmla="*/ 162185 w 176768"/>
              <a:gd name="connsiteY16" fmla="*/ 102857 h 176768"/>
              <a:gd name="connsiteX17" fmla="*/ 88439 w 176768"/>
              <a:gd name="connsiteY17" fmla="*/ 29167 h 176768"/>
              <a:gd name="connsiteX18" fmla="*/ 14583 w 176768"/>
              <a:gd name="connsiteY18" fmla="*/ 102967 h 176768"/>
              <a:gd name="connsiteX19" fmla="*/ 0 w 176768"/>
              <a:gd name="connsiteY19" fmla="*/ 88384 h 176768"/>
              <a:gd name="connsiteX20" fmla="*/ 85898 w 176768"/>
              <a:gd name="connsiteY20" fmla="*/ 2486 h 17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76768" h="176768">
                <a:moveTo>
                  <a:pt x="88385" y="48225"/>
                </a:moveTo>
                <a:lnTo>
                  <a:pt x="149701" y="109486"/>
                </a:lnTo>
                <a:lnTo>
                  <a:pt x="149701" y="176768"/>
                </a:lnTo>
                <a:lnTo>
                  <a:pt x="108713" y="176768"/>
                </a:lnTo>
                <a:lnTo>
                  <a:pt x="108713" y="122578"/>
                </a:lnTo>
                <a:lnTo>
                  <a:pt x="68056" y="122578"/>
                </a:lnTo>
                <a:lnTo>
                  <a:pt x="68056" y="176768"/>
                </a:lnTo>
                <a:lnTo>
                  <a:pt x="27068" y="176768"/>
                </a:lnTo>
                <a:lnTo>
                  <a:pt x="27068" y="109486"/>
                </a:lnTo>
                <a:close/>
                <a:moveTo>
                  <a:pt x="88439" y="0"/>
                </a:moveTo>
                <a:lnTo>
                  <a:pt x="90980" y="2486"/>
                </a:lnTo>
                <a:lnTo>
                  <a:pt x="129648" y="41154"/>
                </a:lnTo>
                <a:lnTo>
                  <a:pt x="129648" y="21599"/>
                </a:lnTo>
                <a:lnTo>
                  <a:pt x="149700" y="21599"/>
                </a:lnTo>
                <a:lnTo>
                  <a:pt x="149700" y="61206"/>
                </a:lnTo>
                <a:lnTo>
                  <a:pt x="176768" y="88273"/>
                </a:lnTo>
                <a:lnTo>
                  <a:pt x="162185" y="102857"/>
                </a:lnTo>
                <a:lnTo>
                  <a:pt x="88439" y="29167"/>
                </a:lnTo>
                <a:lnTo>
                  <a:pt x="14583" y="102967"/>
                </a:lnTo>
                <a:lnTo>
                  <a:pt x="0" y="88384"/>
                </a:lnTo>
                <a:lnTo>
                  <a:pt x="85898" y="2486"/>
                </a:ln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F99405D1-77AF-AD79-F2B3-9288A4D0963F}"/>
              </a:ext>
            </a:extLst>
          </p:cNvPr>
          <p:cNvGrpSpPr/>
          <p:nvPr/>
        </p:nvGrpSpPr>
        <p:grpSpPr>
          <a:xfrm>
            <a:off x="4523355" y="3539374"/>
            <a:ext cx="1219200" cy="1218900"/>
            <a:chOff x="4523355" y="3539374"/>
            <a:chExt cx="1219200" cy="1218900"/>
          </a:xfrm>
        </p:grpSpPr>
        <p:sp>
          <p:nvSpPr>
            <p:cNvPr id="19" name="Google Shape;577;p29">
              <a:extLst>
                <a:ext uri="{FF2B5EF4-FFF2-40B4-BE49-F238E27FC236}">
                  <a16:creationId xmlns:a16="http://schemas.microsoft.com/office/drawing/2014/main" id="{6635EC0D-DF69-CF62-2CA3-C42ED2594EB3}"/>
                </a:ext>
              </a:extLst>
            </p:cNvPr>
            <p:cNvSpPr/>
            <p:nvPr/>
          </p:nvSpPr>
          <p:spPr>
            <a:xfrm>
              <a:off x="4523355" y="3539374"/>
              <a:ext cx="1219200" cy="1218900"/>
            </a:xfrm>
            <a:prstGeom prst="star8">
              <a:avLst>
                <a:gd name="adj" fmla="val 37500"/>
              </a:avLst>
            </a:pr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endParaRPr/>
            </a:p>
          </p:txBody>
        </p:sp>
        <p:grpSp>
          <p:nvGrpSpPr>
            <p:cNvPr id="21" name="Google Shape;579;p29">
              <a:extLst>
                <a:ext uri="{FF2B5EF4-FFF2-40B4-BE49-F238E27FC236}">
                  <a16:creationId xmlns:a16="http://schemas.microsoft.com/office/drawing/2014/main" id="{053EA8B4-0D8A-57BB-856A-DDCFC586EB3A}"/>
                </a:ext>
              </a:extLst>
            </p:cNvPr>
            <p:cNvGrpSpPr/>
            <p:nvPr/>
          </p:nvGrpSpPr>
          <p:grpSpPr>
            <a:xfrm>
              <a:off x="4746891" y="3762979"/>
              <a:ext cx="772153" cy="771714"/>
              <a:chOff x="1730575" y="583975"/>
              <a:chExt cx="1099150" cy="1098525"/>
            </a:xfrm>
            <a:solidFill>
              <a:srgbClr val="EBCD77"/>
            </a:solidFill>
          </p:grpSpPr>
          <p:sp>
            <p:nvSpPr>
              <p:cNvPr id="22" name="Google Shape;580;p29">
                <a:extLst>
                  <a:ext uri="{FF2B5EF4-FFF2-40B4-BE49-F238E27FC236}">
                    <a16:creationId xmlns:a16="http://schemas.microsoft.com/office/drawing/2014/main" id="{B86C93BF-FFBF-C269-B4EB-F7D9BDE10572}"/>
                  </a:ext>
                </a:extLst>
              </p:cNvPr>
              <p:cNvSpPr/>
              <p:nvPr/>
            </p:nvSpPr>
            <p:spPr>
              <a:xfrm>
                <a:off x="1730575" y="583975"/>
                <a:ext cx="1099150" cy="1098525"/>
              </a:xfrm>
              <a:custGeom>
                <a:avLst/>
                <a:gdLst/>
                <a:ahLst/>
                <a:cxnLst/>
                <a:rect l="l" t="t" r="r" b="b"/>
                <a:pathLst>
                  <a:path w="43966" h="43941" extrusionOk="0">
                    <a:moveTo>
                      <a:pt x="28554" y="710"/>
                    </a:moveTo>
                    <a:lnTo>
                      <a:pt x="28554" y="710"/>
                    </a:lnTo>
                    <a:cubicBezTo>
                      <a:pt x="28454" y="1243"/>
                      <a:pt x="28221" y="1677"/>
                      <a:pt x="27787" y="1944"/>
                    </a:cubicBezTo>
                    <a:cubicBezTo>
                      <a:pt x="27720" y="1977"/>
                      <a:pt x="27587" y="2044"/>
                      <a:pt x="27520" y="2044"/>
                    </a:cubicBezTo>
                    <a:cubicBezTo>
                      <a:pt x="26886" y="2011"/>
                      <a:pt x="26353" y="1510"/>
                      <a:pt x="26219" y="843"/>
                    </a:cubicBezTo>
                    <a:cubicBezTo>
                      <a:pt x="26986" y="710"/>
                      <a:pt x="27754" y="810"/>
                      <a:pt x="28554" y="710"/>
                    </a:cubicBezTo>
                    <a:close/>
                    <a:moveTo>
                      <a:pt x="15737" y="783"/>
                    </a:moveTo>
                    <a:cubicBezTo>
                      <a:pt x="16342" y="783"/>
                      <a:pt x="17282" y="838"/>
                      <a:pt x="17546" y="910"/>
                    </a:cubicBezTo>
                    <a:cubicBezTo>
                      <a:pt x="17513" y="1010"/>
                      <a:pt x="17513" y="1110"/>
                      <a:pt x="17480" y="1177"/>
                    </a:cubicBezTo>
                    <a:cubicBezTo>
                      <a:pt x="17213" y="1644"/>
                      <a:pt x="16913" y="2044"/>
                      <a:pt x="16312" y="2077"/>
                    </a:cubicBezTo>
                    <a:cubicBezTo>
                      <a:pt x="16212" y="2077"/>
                      <a:pt x="16079" y="2044"/>
                      <a:pt x="16012" y="1977"/>
                    </a:cubicBezTo>
                    <a:cubicBezTo>
                      <a:pt x="15545" y="1710"/>
                      <a:pt x="15345" y="1310"/>
                      <a:pt x="15245" y="810"/>
                    </a:cubicBezTo>
                    <a:cubicBezTo>
                      <a:pt x="15319" y="791"/>
                      <a:pt x="15503" y="783"/>
                      <a:pt x="15737" y="783"/>
                    </a:cubicBezTo>
                    <a:close/>
                    <a:moveTo>
                      <a:pt x="25419" y="1077"/>
                    </a:moveTo>
                    <a:lnTo>
                      <a:pt x="25419" y="1077"/>
                    </a:lnTo>
                    <a:cubicBezTo>
                      <a:pt x="25519" y="1444"/>
                      <a:pt x="25352" y="1777"/>
                      <a:pt x="25218" y="2111"/>
                    </a:cubicBezTo>
                    <a:cubicBezTo>
                      <a:pt x="25085" y="2344"/>
                      <a:pt x="24818" y="2378"/>
                      <a:pt x="24585" y="2444"/>
                    </a:cubicBezTo>
                    <a:cubicBezTo>
                      <a:pt x="24439" y="2490"/>
                      <a:pt x="24292" y="2512"/>
                      <a:pt x="24150" y="2512"/>
                    </a:cubicBezTo>
                    <a:cubicBezTo>
                      <a:pt x="23673" y="2512"/>
                      <a:pt x="23253" y="2271"/>
                      <a:pt x="23150" y="1911"/>
                    </a:cubicBezTo>
                    <a:cubicBezTo>
                      <a:pt x="23584" y="1610"/>
                      <a:pt x="24818" y="1143"/>
                      <a:pt x="25419" y="1077"/>
                    </a:cubicBezTo>
                    <a:close/>
                    <a:moveTo>
                      <a:pt x="18355" y="1108"/>
                    </a:moveTo>
                    <a:cubicBezTo>
                      <a:pt x="18804" y="1108"/>
                      <a:pt x="20164" y="1588"/>
                      <a:pt x="20649" y="1911"/>
                    </a:cubicBezTo>
                    <a:cubicBezTo>
                      <a:pt x="20615" y="2111"/>
                      <a:pt x="20515" y="2211"/>
                      <a:pt x="20382" y="2278"/>
                    </a:cubicBezTo>
                    <a:cubicBezTo>
                      <a:pt x="20124" y="2449"/>
                      <a:pt x="19867" y="2524"/>
                      <a:pt x="19604" y="2524"/>
                    </a:cubicBezTo>
                    <a:cubicBezTo>
                      <a:pt x="19357" y="2524"/>
                      <a:pt x="19106" y="2458"/>
                      <a:pt x="18847" y="2344"/>
                    </a:cubicBezTo>
                    <a:cubicBezTo>
                      <a:pt x="18714" y="2278"/>
                      <a:pt x="18614" y="2177"/>
                      <a:pt x="18514" y="2044"/>
                    </a:cubicBezTo>
                    <a:cubicBezTo>
                      <a:pt x="18380" y="1744"/>
                      <a:pt x="18314" y="1444"/>
                      <a:pt x="18314" y="1110"/>
                    </a:cubicBezTo>
                    <a:cubicBezTo>
                      <a:pt x="18326" y="1109"/>
                      <a:pt x="18340" y="1108"/>
                      <a:pt x="18355" y="1108"/>
                    </a:cubicBezTo>
                    <a:close/>
                    <a:moveTo>
                      <a:pt x="29255" y="877"/>
                    </a:moveTo>
                    <a:cubicBezTo>
                      <a:pt x="30155" y="877"/>
                      <a:pt x="30923" y="1210"/>
                      <a:pt x="31590" y="1844"/>
                    </a:cubicBezTo>
                    <a:cubicBezTo>
                      <a:pt x="31490" y="2011"/>
                      <a:pt x="31356" y="2177"/>
                      <a:pt x="31289" y="2378"/>
                    </a:cubicBezTo>
                    <a:cubicBezTo>
                      <a:pt x="31148" y="2858"/>
                      <a:pt x="30744" y="3027"/>
                      <a:pt x="30360" y="3027"/>
                    </a:cubicBezTo>
                    <a:cubicBezTo>
                      <a:pt x="30290" y="3027"/>
                      <a:pt x="30222" y="3022"/>
                      <a:pt x="30155" y="3011"/>
                    </a:cubicBezTo>
                    <a:cubicBezTo>
                      <a:pt x="29722" y="2911"/>
                      <a:pt x="29321" y="2745"/>
                      <a:pt x="29088" y="2344"/>
                    </a:cubicBezTo>
                    <a:cubicBezTo>
                      <a:pt x="28954" y="2077"/>
                      <a:pt x="28921" y="1844"/>
                      <a:pt x="29021" y="1544"/>
                    </a:cubicBezTo>
                    <a:cubicBezTo>
                      <a:pt x="29121" y="1344"/>
                      <a:pt x="29188" y="1110"/>
                      <a:pt x="29255" y="877"/>
                    </a:cubicBezTo>
                    <a:close/>
                    <a:moveTo>
                      <a:pt x="14511" y="910"/>
                    </a:moveTo>
                    <a:cubicBezTo>
                      <a:pt x="14578" y="1177"/>
                      <a:pt x="14678" y="1410"/>
                      <a:pt x="14744" y="1644"/>
                    </a:cubicBezTo>
                    <a:cubicBezTo>
                      <a:pt x="14911" y="2077"/>
                      <a:pt x="14744" y="2478"/>
                      <a:pt x="14311" y="2778"/>
                    </a:cubicBezTo>
                    <a:cubicBezTo>
                      <a:pt x="14059" y="2954"/>
                      <a:pt x="13769" y="3092"/>
                      <a:pt x="13456" y="3092"/>
                    </a:cubicBezTo>
                    <a:cubicBezTo>
                      <a:pt x="13354" y="3092"/>
                      <a:pt x="13250" y="3078"/>
                      <a:pt x="13143" y="3045"/>
                    </a:cubicBezTo>
                    <a:cubicBezTo>
                      <a:pt x="12843" y="2945"/>
                      <a:pt x="12643" y="2811"/>
                      <a:pt x="12509" y="2511"/>
                    </a:cubicBezTo>
                    <a:cubicBezTo>
                      <a:pt x="12443" y="2311"/>
                      <a:pt x="12309" y="2111"/>
                      <a:pt x="12209" y="1911"/>
                    </a:cubicBezTo>
                    <a:cubicBezTo>
                      <a:pt x="12810" y="1277"/>
                      <a:pt x="13610" y="943"/>
                      <a:pt x="14511" y="910"/>
                    </a:cubicBezTo>
                    <a:close/>
                    <a:moveTo>
                      <a:pt x="32123" y="2244"/>
                    </a:moveTo>
                    <a:cubicBezTo>
                      <a:pt x="32357" y="2378"/>
                      <a:pt x="33558" y="3645"/>
                      <a:pt x="33725" y="3945"/>
                    </a:cubicBezTo>
                    <a:cubicBezTo>
                      <a:pt x="33494" y="4130"/>
                      <a:pt x="33192" y="4223"/>
                      <a:pt x="32891" y="4223"/>
                    </a:cubicBezTo>
                    <a:cubicBezTo>
                      <a:pt x="32540" y="4223"/>
                      <a:pt x="32190" y="4097"/>
                      <a:pt x="31957" y="3845"/>
                    </a:cubicBezTo>
                    <a:cubicBezTo>
                      <a:pt x="31923" y="3779"/>
                      <a:pt x="31890" y="3712"/>
                      <a:pt x="31857" y="3645"/>
                    </a:cubicBezTo>
                    <a:cubicBezTo>
                      <a:pt x="31790" y="3245"/>
                      <a:pt x="31823" y="2878"/>
                      <a:pt x="32023" y="2511"/>
                    </a:cubicBezTo>
                    <a:cubicBezTo>
                      <a:pt x="32057" y="2411"/>
                      <a:pt x="32090" y="2344"/>
                      <a:pt x="32123" y="2244"/>
                    </a:cubicBezTo>
                    <a:close/>
                    <a:moveTo>
                      <a:pt x="11642" y="2311"/>
                    </a:moveTo>
                    <a:cubicBezTo>
                      <a:pt x="11742" y="2578"/>
                      <a:pt x="11876" y="2811"/>
                      <a:pt x="11909" y="3078"/>
                    </a:cubicBezTo>
                    <a:cubicBezTo>
                      <a:pt x="11976" y="3312"/>
                      <a:pt x="11976" y="3612"/>
                      <a:pt x="11876" y="3812"/>
                    </a:cubicBezTo>
                    <a:cubicBezTo>
                      <a:pt x="11776" y="3979"/>
                      <a:pt x="11542" y="4179"/>
                      <a:pt x="11342" y="4212"/>
                    </a:cubicBezTo>
                    <a:cubicBezTo>
                      <a:pt x="11155" y="4266"/>
                      <a:pt x="10974" y="4298"/>
                      <a:pt x="10797" y="4298"/>
                    </a:cubicBezTo>
                    <a:cubicBezTo>
                      <a:pt x="10533" y="4298"/>
                      <a:pt x="10281" y="4226"/>
                      <a:pt x="10041" y="4045"/>
                    </a:cubicBezTo>
                    <a:cubicBezTo>
                      <a:pt x="10208" y="3779"/>
                      <a:pt x="11375" y="2478"/>
                      <a:pt x="11642" y="2311"/>
                    </a:cubicBezTo>
                    <a:close/>
                    <a:moveTo>
                      <a:pt x="34158" y="4613"/>
                    </a:moveTo>
                    <a:cubicBezTo>
                      <a:pt x="34592" y="5346"/>
                      <a:pt x="34992" y="6047"/>
                      <a:pt x="35226" y="6847"/>
                    </a:cubicBezTo>
                    <a:cubicBezTo>
                      <a:pt x="35114" y="6936"/>
                      <a:pt x="35003" y="6966"/>
                      <a:pt x="34892" y="6966"/>
                    </a:cubicBezTo>
                    <a:cubicBezTo>
                      <a:pt x="34836" y="6966"/>
                      <a:pt x="34781" y="6959"/>
                      <a:pt x="34725" y="6948"/>
                    </a:cubicBezTo>
                    <a:cubicBezTo>
                      <a:pt x="34158" y="6781"/>
                      <a:pt x="33791" y="6414"/>
                      <a:pt x="33624" y="5847"/>
                    </a:cubicBezTo>
                    <a:cubicBezTo>
                      <a:pt x="33591" y="5747"/>
                      <a:pt x="33591" y="5613"/>
                      <a:pt x="33624" y="5513"/>
                    </a:cubicBezTo>
                    <a:cubicBezTo>
                      <a:pt x="33758" y="5046"/>
                      <a:pt x="33791" y="5013"/>
                      <a:pt x="34158" y="4613"/>
                    </a:cubicBezTo>
                    <a:close/>
                    <a:moveTo>
                      <a:pt x="9607" y="4713"/>
                    </a:moveTo>
                    <a:cubicBezTo>
                      <a:pt x="10108" y="5113"/>
                      <a:pt x="10408" y="5747"/>
                      <a:pt x="9974" y="6380"/>
                    </a:cubicBezTo>
                    <a:cubicBezTo>
                      <a:pt x="9716" y="6767"/>
                      <a:pt x="9299" y="7014"/>
                      <a:pt x="8923" y="7014"/>
                    </a:cubicBezTo>
                    <a:cubicBezTo>
                      <a:pt x="8812" y="7014"/>
                      <a:pt x="8705" y="6993"/>
                      <a:pt x="8607" y="6948"/>
                    </a:cubicBezTo>
                    <a:cubicBezTo>
                      <a:pt x="8807" y="6147"/>
                      <a:pt x="9174" y="5413"/>
                      <a:pt x="9607" y="4713"/>
                    </a:cubicBezTo>
                    <a:close/>
                    <a:moveTo>
                      <a:pt x="22491" y="2803"/>
                    </a:moveTo>
                    <a:cubicBezTo>
                      <a:pt x="22726" y="2803"/>
                      <a:pt x="22921" y="2877"/>
                      <a:pt x="23117" y="3045"/>
                    </a:cubicBezTo>
                    <a:cubicBezTo>
                      <a:pt x="23551" y="3412"/>
                      <a:pt x="23984" y="3845"/>
                      <a:pt x="24218" y="4412"/>
                    </a:cubicBezTo>
                    <a:cubicBezTo>
                      <a:pt x="24351" y="4746"/>
                      <a:pt x="24385" y="5080"/>
                      <a:pt x="24318" y="5413"/>
                    </a:cubicBezTo>
                    <a:cubicBezTo>
                      <a:pt x="24218" y="6147"/>
                      <a:pt x="23884" y="6814"/>
                      <a:pt x="23317" y="7381"/>
                    </a:cubicBezTo>
                    <a:cubicBezTo>
                      <a:pt x="22883" y="7848"/>
                      <a:pt x="22416" y="8315"/>
                      <a:pt x="21916" y="8849"/>
                    </a:cubicBezTo>
                    <a:cubicBezTo>
                      <a:pt x="21282" y="8148"/>
                      <a:pt x="20582" y="7581"/>
                      <a:pt x="20048" y="6847"/>
                    </a:cubicBezTo>
                    <a:cubicBezTo>
                      <a:pt x="19748" y="6414"/>
                      <a:pt x="19548" y="5913"/>
                      <a:pt x="19481" y="5380"/>
                    </a:cubicBezTo>
                    <a:cubicBezTo>
                      <a:pt x="19448" y="5113"/>
                      <a:pt x="19481" y="4813"/>
                      <a:pt x="19548" y="4546"/>
                    </a:cubicBezTo>
                    <a:cubicBezTo>
                      <a:pt x="19748" y="3912"/>
                      <a:pt x="20182" y="3445"/>
                      <a:pt x="20682" y="3045"/>
                    </a:cubicBezTo>
                    <a:cubicBezTo>
                      <a:pt x="20856" y="2900"/>
                      <a:pt x="21081" y="2805"/>
                      <a:pt x="21312" y="2805"/>
                    </a:cubicBezTo>
                    <a:cubicBezTo>
                      <a:pt x="21347" y="2805"/>
                      <a:pt x="21381" y="2807"/>
                      <a:pt x="21416" y="2811"/>
                    </a:cubicBezTo>
                    <a:cubicBezTo>
                      <a:pt x="21566" y="2828"/>
                      <a:pt x="21724" y="2836"/>
                      <a:pt x="21883" y="2836"/>
                    </a:cubicBezTo>
                    <a:cubicBezTo>
                      <a:pt x="22041" y="2836"/>
                      <a:pt x="22200" y="2828"/>
                      <a:pt x="22350" y="2811"/>
                    </a:cubicBezTo>
                    <a:cubicBezTo>
                      <a:pt x="22398" y="2806"/>
                      <a:pt x="22445" y="2803"/>
                      <a:pt x="22491" y="2803"/>
                    </a:cubicBezTo>
                    <a:close/>
                    <a:moveTo>
                      <a:pt x="28754" y="5513"/>
                    </a:moveTo>
                    <a:cubicBezTo>
                      <a:pt x="28954" y="6114"/>
                      <a:pt x="29188" y="6747"/>
                      <a:pt x="28954" y="7415"/>
                    </a:cubicBezTo>
                    <a:cubicBezTo>
                      <a:pt x="28888" y="7681"/>
                      <a:pt x="28788" y="7948"/>
                      <a:pt x="28754" y="8215"/>
                    </a:cubicBezTo>
                    <a:cubicBezTo>
                      <a:pt x="28688" y="8482"/>
                      <a:pt x="28554" y="8682"/>
                      <a:pt x="28387" y="8882"/>
                    </a:cubicBezTo>
                    <a:cubicBezTo>
                      <a:pt x="28020" y="9349"/>
                      <a:pt x="27587" y="9716"/>
                      <a:pt x="27086" y="10016"/>
                    </a:cubicBezTo>
                    <a:cubicBezTo>
                      <a:pt x="27020" y="10050"/>
                      <a:pt x="26920" y="10083"/>
                      <a:pt x="26820" y="10116"/>
                    </a:cubicBezTo>
                    <a:cubicBezTo>
                      <a:pt x="26786" y="10016"/>
                      <a:pt x="26753" y="9916"/>
                      <a:pt x="26720" y="9816"/>
                    </a:cubicBezTo>
                    <a:cubicBezTo>
                      <a:pt x="26519" y="9182"/>
                      <a:pt x="26486" y="8549"/>
                      <a:pt x="26586" y="7915"/>
                    </a:cubicBezTo>
                    <a:cubicBezTo>
                      <a:pt x="26586" y="7882"/>
                      <a:pt x="26586" y="7848"/>
                      <a:pt x="26586" y="7848"/>
                    </a:cubicBezTo>
                    <a:cubicBezTo>
                      <a:pt x="27020" y="6814"/>
                      <a:pt x="27520" y="5880"/>
                      <a:pt x="28654" y="5513"/>
                    </a:cubicBezTo>
                    <a:close/>
                    <a:moveTo>
                      <a:pt x="15045" y="5480"/>
                    </a:moveTo>
                    <a:cubicBezTo>
                      <a:pt x="15712" y="5813"/>
                      <a:pt x="16312" y="6114"/>
                      <a:pt x="16646" y="6781"/>
                    </a:cubicBezTo>
                    <a:cubicBezTo>
                      <a:pt x="16779" y="7048"/>
                      <a:pt x="16946" y="7281"/>
                      <a:pt x="17079" y="7548"/>
                    </a:cubicBezTo>
                    <a:cubicBezTo>
                      <a:pt x="17113" y="7648"/>
                      <a:pt x="17179" y="7781"/>
                      <a:pt x="17213" y="7915"/>
                    </a:cubicBezTo>
                    <a:cubicBezTo>
                      <a:pt x="17313" y="8615"/>
                      <a:pt x="17279" y="9316"/>
                      <a:pt x="17079" y="10016"/>
                    </a:cubicBezTo>
                    <a:cubicBezTo>
                      <a:pt x="17046" y="10050"/>
                      <a:pt x="17046" y="10083"/>
                      <a:pt x="17013" y="10150"/>
                    </a:cubicBezTo>
                    <a:cubicBezTo>
                      <a:pt x="16679" y="10050"/>
                      <a:pt x="16412" y="9850"/>
                      <a:pt x="16179" y="9649"/>
                    </a:cubicBezTo>
                    <a:cubicBezTo>
                      <a:pt x="15845" y="9383"/>
                      <a:pt x="15578" y="9049"/>
                      <a:pt x="15278" y="8749"/>
                    </a:cubicBezTo>
                    <a:cubicBezTo>
                      <a:pt x="15278" y="8715"/>
                      <a:pt x="15278" y="8715"/>
                      <a:pt x="15278" y="8715"/>
                    </a:cubicBezTo>
                    <a:cubicBezTo>
                      <a:pt x="15011" y="7948"/>
                      <a:pt x="14611" y="7248"/>
                      <a:pt x="14811" y="6380"/>
                    </a:cubicBezTo>
                    <a:cubicBezTo>
                      <a:pt x="14878" y="6114"/>
                      <a:pt x="14944" y="5847"/>
                      <a:pt x="15045" y="5480"/>
                    </a:cubicBezTo>
                    <a:close/>
                    <a:moveTo>
                      <a:pt x="36960" y="8649"/>
                    </a:moveTo>
                    <a:lnTo>
                      <a:pt x="36960" y="8649"/>
                    </a:lnTo>
                    <a:cubicBezTo>
                      <a:pt x="37427" y="8682"/>
                      <a:pt x="38628" y="9216"/>
                      <a:pt x="39228" y="9649"/>
                    </a:cubicBezTo>
                    <a:cubicBezTo>
                      <a:pt x="38845" y="10033"/>
                      <a:pt x="38510" y="10221"/>
                      <a:pt x="38173" y="10221"/>
                    </a:cubicBezTo>
                    <a:cubicBezTo>
                      <a:pt x="37952" y="10221"/>
                      <a:pt x="37731" y="10141"/>
                      <a:pt x="37494" y="9983"/>
                    </a:cubicBezTo>
                    <a:cubicBezTo>
                      <a:pt x="37027" y="9616"/>
                      <a:pt x="36793" y="9049"/>
                      <a:pt x="36960" y="8649"/>
                    </a:cubicBezTo>
                    <a:close/>
                    <a:moveTo>
                      <a:pt x="6839" y="8715"/>
                    </a:moveTo>
                    <a:cubicBezTo>
                      <a:pt x="6939" y="8849"/>
                      <a:pt x="6972" y="9016"/>
                      <a:pt x="6905" y="9182"/>
                    </a:cubicBezTo>
                    <a:cubicBezTo>
                      <a:pt x="6772" y="9750"/>
                      <a:pt x="6405" y="10116"/>
                      <a:pt x="5871" y="10283"/>
                    </a:cubicBezTo>
                    <a:cubicBezTo>
                      <a:pt x="5813" y="10322"/>
                      <a:pt x="5743" y="10339"/>
                      <a:pt x="5675" y="10339"/>
                    </a:cubicBezTo>
                    <a:cubicBezTo>
                      <a:pt x="5626" y="10339"/>
                      <a:pt x="5579" y="10330"/>
                      <a:pt x="5538" y="10317"/>
                    </a:cubicBezTo>
                    <a:cubicBezTo>
                      <a:pt x="5204" y="10217"/>
                      <a:pt x="4871" y="10083"/>
                      <a:pt x="4637" y="9783"/>
                    </a:cubicBezTo>
                    <a:cubicBezTo>
                      <a:pt x="5004" y="9449"/>
                      <a:pt x="6238" y="8849"/>
                      <a:pt x="6839" y="8715"/>
                    </a:cubicBezTo>
                    <a:close/>
                    <a:moveTo>
                      <a:pt x="26019" y="2011"/>
                    </a:moveTo>
                    <a:cubicBezTo>
                      <a:pt x="26119" y="2111"/>
                      <a:pt x="26219" y="2211"/>
                      <a:pt x="26319" y="2311"/>
                    </a:cubicBezTo>
                    <a:cubicBezTo>
                      <a:pt x="26662" y="2654"/>
                      <a:pt x="27103" y="2752"/>
                      <a:pt x="27538" y="2752"/>
                    </a:cubicBezTo>
                    <a:cubicBezTo>
                      <a:pt x="27610" y="2752"/>
                      <a:pt x="27682" y="2749"/>
                      <a:pt x="27754" y="2745"/>
                    </a:cubicBezTo>
                    <a:cubicBezTo>
                      <a:pt x="27954" y="2711"/>
                      <a:pt x="28154" y="2544"/>
                      <a:pt x="28354" y="2444"/>
                    </a:cubicBezTo>
                    <a:cubicBezTo>
                      <a:pt x="28853" y="3318"/>
                      <a:pt x="29502" y="3706"/>
                      <a:pt x="30301" y="3706"/>
                    </a:cubicBezTo>
                    <a:cubicBezTo>
                      <a:pt x="30569" y="3706"/>
                      <a:pt x="30854" y="3662"/>
                      <a:pt x="31156" y="3578"/>
                    </a:cubicBezTo>
                    <a:cubicBezTo>
                      <a:pt x="31156" y="3645"/>
                      <a:pt x="31156" y="3745"/>
                      <a:pt x="31189" y="3812"/>
                    </a:cubicBezTo>
                    <a:cubicBezTo>
                      <a:pt x="31223" y="3945"/>
                      <a:pt x="31256" y="4112"/>
                      <a:pt x="31356" y="4212"/>
                    </a:cubicBezTo>
                    <a:cubicBezTo>
                      <a:pt x="31690" y="4579"/>
                      <a:pt x="32090" y="4913"/>
                      <a:pt x="32657" y="4913"/>
                    </a:cubicBezTo>
                    <a:lnTo>
                      <a:pt x="33091" y="4913"/>
                    </a:lnTo>
                    <a:cubicBezTo>
                      <a:pt x="33057" y="5046"/>
                      <a:pt x="33024" y="5146"/>
                      <a:pt x="32991" y="5213"/>
                    </a:cubicBezTo>
                    <a:cubicBezTo>
                      <a:pt x="32857" y="5580"/>
                      <a:pt x="32924" y="5913"/>
                      <a:pt x="33057" y="6247"/>
                    </a:cubicBezTo>
                    <a:cubicBezTo>
                      <a:pt x="33157" y="6447"/>
                      <a:pt x="33291" y="6681"/>
                      <a:pt x="33391" y="6881"/>
                    </a:cubicBezTo>
                    <a:cubicBezTo>
                      <a:pt x="33024" y="6981"/>
                      <a:pt x="32657" y="7114"/>
                      <a:pt x="32290" y="7248"/>
                    </a:cubicBezTo>
                    <a:cubicBezTo>
                      <a:pt x="31790" y="7448"/>
                      <a:pt x="31456" y="7815"/>
                      <a:pt x="31189" y="8282"/>
                    </a:cubicBezTo>
                    <a:cubicBezTo>
                      <a:pt x="30856" y="8849"/>
                      <a:pt x="30622" y="9449"/>
                      <a:pt x="30556" y="10083"/>
                    </a:cubicBezTo>
                    <a:cubicBezTo>
                      <a:pt x="30522" y="10283"/>
                      <a:pt x="30522" y="10483"/>
                      <a:pt x="30489" y="10650"/>
                    </a:cubicBezTo>
                    <a:cubicBezTo>
                      <a:pt x="30489" y="10784"/>
                      <a:pt x="30489" y="10917"/>
                      <a:pt x="30489" y="11084"/>
                    </a:cubicBezTo>
                    <a:cubicBezTo>
                      <a:pt x="29888" y="10450"/>
                      <a:pt x="29221" y="10083"/>
                      <a:pt x="28321" y="10083"/>
                    </a:cubicBezTo>
                    <a:cubicBezTo>
                      <a:pt x="28387" y="10016"/>
                      <a:pt x="28421" y="9950"/>
                      <a:pt x="28454" y="9916"/>
                    </a:cubicBezTo>
                    <a:cubicBezTo>
                      <a:pt x="28487" y="9883"/>
                      <a:pt x="28521" y="9816"/>
                      <a:pt x="28554" y="9783"/>
                    </a:cubicBezTo>
                    <a:cubicBezTo>
                      <a:pt x="29088" y="9316"/>
                      <a:pt x="29421" y="8782"/>
                      <a:pt x="29555" y="8082"/>
                    </a:cubicBezTo>
                    <a:cubicBezTo>
                      <a:pt x="29588" y="7948"/>
                      <a:pt x="29622" y="7815"/>
                      <a:pt x="29655" y="7715"/>
                    </a:cubicBezTo>
                    <a:cubicBezTo>
                      <a:pt x="29822" y="7314"/>
                      <a:pt x="29822" y="6948"/>
                      <a:pt x="29788" y="6547"/>
                    </a:cubicBezTo>
                    <a:cubicBezTo>
                      <a:pt x="29722" y="6014"/>
                      <a:pt x="29588" y="5480"/>
                      <a:pt x="29355" y="4979"/>
                    </a:cubicBezTo>
                    <a:cubicBezTo>
                      <a:pt x="29260" y="4767"/>
                      <a:pt x="29082" y="4655"/>
                      <a:pt x="28880" y="4655"/>
                    </a:cubicBezTo>
                    <a:cubicBezTo>
                      <a:pt x="28796" y="4655"/>
                      <a:pt x="28708" y="4674"/>
                      <a:pt x="28621" y="4713"/>
                    </a:cubicBezTo>
                    <a:cubicBezTo>
                      <a:pt x="27987" y="4946"/>
                      <a:pt x="27420" y="5280"/>
                      <a:pt x="26953" y="5780"/>
                    </a:cubicBezTo>
                    <a:cubicBezTo>
                      <a:pt x="26786" y="5947"/>
                      <a:pt x="26653" y="6147"/>
                      <a:pt x="26519" y="6347"/>
                    </a:cubicBezTo>
                    <a:cubicBezTo>
                      <a:pt x="26419" y="6547"/>
                      <a:pt x="26319" y="6781"/>
                      <a:pt x="26186" y="6981"/>
                    </a:cubicBezTo>
                    <a:cubicBezTo>
                      <a:pt x="25886" y="7448"/>
                      <a:pt x="25819" y="7948"/>
                      <a:pt x="25819" y="8482"/>
                    </a:cubicBezTo>
                    <a:cubicBezTo>
                      <a:pt x="25786" y="8649"/>
                      <a:pt x="25819" y="8816"/>
                      <a:pt x="25819" y="9016"/>
                    </a:cubicBezTo>
                    <a:cubicBezTo>
                      <a:pt x="25018" y="8482"/>
                      <a:pt x="25252" y="8415"/>
                      <a:pt x="23551" y="8215"/>
                    </a:cubicBezTo>
                    <a:cubicBezTo>
                      <a:pt x="23617" y="8148"/>
                      <a:pt x="23651" y="8082"/>
                      <a:pt x="23717" y="8015"/>
                    </a:cubicBezTo>
                    <a:cubicBezTo>
                      <a:pt x="24451" y="7348"/>
                      <a:pt x="24885" y="6514"/>
                      <a:pt x="25052" y="5547"/>
                    </a:cubicBezTo>
                    <a:cubicBezTo>
                      <a:pt x="25185" y="4946"/>
                      <a:pt x="25052" y="4346"/>
                      <a:pt x="24751" y="3779"/>
                    </a:cubicBezTo>
                    <a:cubicBezTo>
                      <a:pt x="24651" y="3578"/>
                      <a:pt x="24518" y="3412"/>
                      <a:pt x="24385" y="3212"/>
                    </a:cubicBezTo>
                    <a:cubicBezTo>
                      <a:pt x="24718" y="3111"/>
                      <a:pt x="25052" y="2978"/>
                      <a:pt x="25385" y="2845"/>
                    </a:cubicBezTo>
                    <a:cubicBezTo>
                      <a:pt x="25719" y="2711"/>
                      <a:pt x="25819" y="2344"/>
                      <a:pt x="26019" y="2011"/>
                    </a:cubicBezTo>
                    <a:close/>
                    <a:moveTo>
                      <a:pt x="17780" y="2011"/>
                    </a:moveTo>
                    <a:cubicBezTo>
                      <a:pt x="17980" y="2845"/>
                      <a:pt x="18647" y="3045"/>
                      <a:pt x="19381" y="3178"/>
                    </a:cubicBezTo>
                    <a:cubicBezTo>
                      <a:pt x="19281" y="3378"/>
                      <a:pt x="19181" y="3545"/>
                      <a:pt x="19081" y="3712"/>
                    </a:cubicBezTo>
                    <a:cubicBezTo>
                      <a:pt x="18781" y="4212"/>
                      <a:pt x="18614" y="4746"/>
                      <a:pt x="18714" y="5313"/>
                    </a:cubicBezTo>
                    <a:cubicBezTo>
                      <a:pt x="18747" y="5713"/>
                      <a:pt x="18881" y="6114"/>
                      <a:pt x="19014" y="6514"/>
                    </a:cubicBezTo>
                    <a:cubicBezTo>
                      <a:pt x="19248" y="7081"/>
                      <a:pt x="19581" y="7548"/>
                      <a:pt x="20015" y="7982"/>
                    </a:cubicBezTo>
                    <a:cubicBezTo>
                      <a:pt x="20115" y="8048"/>
                      <a:pt x="20182" y="8115"/>
                      <a:pt x="20315" y="8282"/>
                    </a:cubicBezTo>
                    <a:cubicBezTo>
                      <a:pt x="20207" y="8274"/>
                      <a:pt x="20101" y="8270"/>
                      <a:pt x="19997" y="8270"/>
                    </a:cubicBezTo>
                    <a:cubicBezTo>
                      <a:pt x="19233" y="8270"/>
                      <a:pt x="18575" y="8495"/>
                      <a:pt x="18047" y="9082"/>
                    </a:cubicBezTo>
                    <a:cubicBezTo>
                      <a:pt x="18013" y="8982"/>
                      <a:pt x="18013" y="8916"/>
                      <a:pt x="18013" y="8849"/>
                    </a:cubicBezTo>
                    <a:cubicBezTo>
                      <a:pt x="18013" y="8715"/>
                      <a:pt x="18013" y="8582"/>
                      <a:pt x="18013" y="8449"/>
                    </a:cubicBezTo>
                    <a:cubicBezTo>
                      <a:pt x="17980" y="7948"/>
                      <a:pt x="17913" y="7481"/>
                      <a:pt x="17613" y="7014"/>
                    </a:cubicBezTo>
                    <a:cubicBezTo>
                      <a:pt x="17480" y="6781"/>
                      <a:pt x="17346" y="6481"/>
                      <a:pt x="17179" y="6247"/>
                    </a:cubicBezTo>
                    <a:cubicBezTo>
                      <a:pt x="17046" y="6014"/>
                      <a:pt x="16879" y="5813"/>
                      <a:pt x="16679" y="5647"/>
                    </a:cubicBezTo>
                    <a:cubicBezTo>
                      <a:pt x="16245" y="5246"/>
                      <a:pt x="15712" y="4946"/>
                      <a:pt x="15145" y="4746"/>
                    </a:cubicBezTo>
                    <a:cubicBezTo>
                      <a:pt x="15064" y="4710"/>
                      <a:pt x="14986" y="4694"/>
                      <a:pt x="14912" y="4694"/>
                    </a:cubicBezTo>
                    <a:cubicBezTo>
                      <a:pt x="14711" y="4694"/>
                      <a:pt x="14542" y="4817"/>
                      <a:pt x="14444" y="5013"/>
                    </a:cubicBezTo>
                    <a:cubicBezTo>
                      <a:pt x="14144" y="5680"/>
                      <a:pt x="13977" y="6380"/>
                      <a:pt x="14010" y="7081"/>
                    </a:cubicBezTo>
                    <a:cubicBezTo>
                      <a:pt x="14010" y="7248"/>
                      <a:pt x="14044" y="7415"/>
                      <a:pt x="14077" y="7548"/>
                    </a:cubicBezTo>
                    <a:cubicBezTo>
                      <a:pt x="14177" y="7815"/>
                      <a:pt x="14277" y="8115"/>
                      <a:pt x="14344" y="8382"/>
                    </a:cubicBezTo>
                    <a:cubicBezTo>
                      <a:pt x="14444" y="8916"/>
                      <a:pt x="14744" y="9316"/>
                      <a:pt x="15111" y="9683"/>
                    </a:cubicBezTo>
                    <a:cubicBezTo>
                      <a:pt x="15245" y="9816"/>
                      <a:pt x="15378" y="9950"/>
                      <a:pt x="15545" y="10116"/>
                    </a:cubicBezTo>
                    <a:cubicBezTo>
                      <a:pt x="14644" y="10116"/>
                      <a:pt x="13944" y="10483"/>
                      <a:pt x="13410" y="11151"/>
                    </a:cubicBezTo>
                    <a:cubicBezTo>
                      <a:pt x="13377" y="11117"/>
                      <a:pt x="13377" y="11117"/>
                      <a:pt x="13343" y="11117"/>
                    </a:cubicBezTo>
                    <a:cubicBezTo>
                      <a:pt x="13343" y="10984"/>
                      <a:pt x="13343" y="10884"/>
                      <a:pt x="13310" y="10784"/>
                    </a:cubicBezTo>
                    <a:cubicBezTo>
                      <a:pt x="13343" y="9816"/>
                      <a:pt x="13043" y="8949"/>
                      <a:pt x="12509" y="8148"/>
                    </a:cubicBezTo>
                    <a:cubicBezTo>
                      <a:pt x="12176" y="7648"/>
                      <a:pt x="11675" y="7314"/>
                      <a:pt x="11108" y="7148"/>
                    </a:cubicBezTo>
                    <a:cubicBezTo>
                      <a:pt x="10875" y="7081"/>
                      <a:pt x="10641" y="7014"/>
                      <a:pt x="10408" y="6981"/>
                    </a:cubicBezTo>
                    <a:cubicBezTo>
                      <a:pt x="10541" y="6681"/>
                      <a:pt x="10708" y="6347"/>
                      <a:pt x="10842" y="6047"/>
                    </a:cubicBezTo>
                    <a:cubicBezTo>
                      <a:pt x="10975" y="5680"/>
                      <a:pt x="10808" y="5346"/>
                      <a:pt x="10675" y="4979"/>
                    </a:cubicBezTo>
                    <a:cubicBezTo>
                      <a:pt x="11175" y="4979"/>
                      <a:pt x="11575" y="4979"/>
                      <a:pt x="11976" y="4679"/>
                    </a:cubicBezTo>
                    <a:cubicBezTo>
                      <a:pt x="12343" y="4412"/>
                      <a:pt x="12643" y="4146"/>
                      <a:pt x="12609" y="3612"/>
                    </a:cubicBezTo>
                    <a:lnTo>
                      <a:pt x="12609" y="3612"/>
                    </a:lnTo>
                    <a:cubicBezTo>
                      <a:pt x="12934" y="3706"/>
                      <a:pt x="13236" y="3754"/>
                      <a:pt x="13516" y="3754"/>
                    </a:cubicBezTo>
                    <a:cubicBezTo>
                      <a:pt x="14333" y="3754"/>
                      <a:pt x="14965" y="3347"/>
                      <a:pt x="15411" y="2478"/>
                    </a:cubicBezTo>
                    <a:cubicBezTo>
                      <a:pt x="15746" y="2693"/>
                      <a:pt x="16055" y="2788"/>
                      <a:pt x="16345" y="2788"/>
                    </a:cubicBezTo>
                    <a:cubicBezTo>
                      <a:pt x="16867" y="2788"/>
                      <a:pt x="17330" y="2482"/>
                      <a:pt x="17780" y="2011"/>
                    </a:cubicBezTo>
                    <a:close/>
                    <a:moveTo>
                      <a:pt x="39896" y="10050"/>
                    </a:moveTo>
                    <a:cubicBezTo>
                      <a:pt x="40563" y="10483"/>
                      <a:pt x="41030" y="11117"/>
                      <a:pt x="41664" y="11618"/>
                    </a:cubicBezTo>
                    <a:cubicBezTo>
                      <a:pt x="41309" y="11820"/>
                      <a:pt x="40955" y="11965"/>
                      <a:pt x="40587" y="11965"/>
                    </a:cubicBezTo>
                    <a:cubicBezTo>
                      <a:pt x="40469" y="11965"/>
                      <a:pt x="40350" y="11950"/>
                      <a:pt x="40229" y="11918"/>
                    </a:cubicBezTo>
                    <a:cubicBezTo>
                      <a:pt x="40162" y="11918"/>
                      <a:pt x="40062" y="11884"/>
                      <a:pt x="40029" y="11851"/>
                    </a:cubicBezTo>
                    <a:cubicBezTo>
                      <a:pt x="39829" y="11618"/>
                      <a:pt x="39629" y="11384"/>
                      <a:pt x="39629" y="11017"/>
                    </a:cubicBezTo>
                    <a:cubicBezTo>
                      <a:pt x="39662" y="10684"/>
                      <a:pt x="39629" y="10350"/>
                      <a:pt x="39896" y="10050"/>
                    </a:cubicBezTo>
                    <a:close/>
                    <a:moveTo>
                      <a:pt x="3937" y="10183"/>
                    </a:moveTo>
                    <a:cubicBezTo>
                      <a:pt x="4103" y="10350"/>
                      <a:pt x="4137" y="10550"/>
                      <a:pt x="4170" y="10750"/>
                    </a:cubicBezTo>
                    <a:cubicBezTo>
                      <a:pt x="4237" y="11184"/>
                      <a:pt x="4203" y="11584"/>
                      <a:pt x="3870" y="11918"/>
                    </a:cubicBezTo>
                    <a:cubicBezTo>
                      <a:pt x="3803" y="11984"/>
                      <a:pt x="3703" y="12018"/>
                      <a:pt x="3603" y="12051"/>
                    </a:cubicBezTo>
                    <a:cubicBezTo>
                      <a:pt x="3473" y="12081"/>
                      <a:pt x="3346" y="12096"/>
                      <a:pt x="3222" y="12096"/>
                    </a:cubicBezTo>
                    <a:cubicBezTo>
                      <a:pt x="2932" y="12096"/>
                      <a:pt x="2659" y="12015"/>
                      <a:pt x="2402" y="11851"/>
                    </a:cubicBezTo>
                    <a:cubicBezTo>
                      <a:pt x="2335" y="11818"/>
                      <a:pt x="2302" y="11818"/>
                      <a:pt x="2235" y="11784"/>
                    </a:cubicBezTo>
                    <a:cubicBezTo>
                      <a:pt x="2369" y="11551"/>
                      <a:pt x="3603" y="10383"/>
                      <a:pt x="3937" y="10183"/>
                    </a:cubicBezTo>
                    <a:close/>
                    <a:moveTo>
                      <a:pt x="33715" y="7667"/>
                    </a:moveTo>
                    <a:cubicBezTo>
                      <a:pt x="33925" y="7667"/>
                      <a:pt x="34125" y="7681"/>
                      <a:pt x="34325" y="7681"/>
                    </a:cubicBezTo>
                    <a:cubicBezTo>
                      <a:pt x="34659" y="7681"/>
                      <a:pt x="34925" y="7781"/>
                      <a:pt x="35126" y="8048"/>
                    </a:cubicBezTo>
                    <a:cubicBezTo>
                      <a:pt x="35192" y="8148"/>
                      <a:pt x="35326" y="8215"/>
                      <a:pt x="35392" y="8315"/>
                    </a:cubicBezTo>
                    <a:cubicBezTo>
                      <a:pt x="35793" y="8715"/>
                      <a:pt x="36260" y="9082"/>
                      <a:pt x="36193" y="9750"/>
                    </a:cubicBezTo>
                    <a:cubicBezTo>
                      <a:pt x="36126" y="10217"/>
                      <a:pt x="36126" y="10684"/>
                      <a:pt x="35959" y="11151"/>
                    </a:cubicBezTo>
                    <a:cubicBezTo>
                      <a:pt x="35826" y="11484"/>
                      <a:pt x="35626" y="11718"/>
                      <a:pt x="35359" y="11918"/>
                    </a:cubicBezTo>
                    <a:cubicBezTo>
                      <a:pt x="34725" y="12385"/>
                      <a:pt x="33991" y="12618"/>
                      <a:pt x="33224" y="12618"/>
                    </a:cubicBezTo>
                    <a:cubicBezTo>
                      <a:pt x="32690" y="12652"/>
                      <a:pt x="32123" y="12652"/>
                      <a:pt x="31590" y="12652"/>
                    </a:cubicBezTo>
                    <a:lnTo>
                      <a:pt x="31223" y="12652"/>
                    </a:lnTo>
                    <a:cubicBezTo>
                      <a:pt x="31223" y="11984"/>
                      <a:pt x="31223" y="11351"/>
                      <a:pt x="31223" y="10750"/>
                    </a:cubicBezTo>
                    <a:cubicBezTo>
                      <a:pt x="31223" y="10450"/>
                      <a:pt x="31256" y="10116"/>
                      <a:pt x="31323" y="9850"/>
                    </a:cubicBezTo>
                    <a:cubicBezTo>
                      <a:pt x="31423" y="9249"/>
                      <a:pt x="31690" y="8715"/>
                      <a:pt x="32090" y="8282"/>
                    </a:cubicBezTo>
                    <a:cubicBezTo>
                      <a:pt x="32457" y="7915"/>
                      <a:pt x="32924" y="7748"/>
                      <a:pt x="33391" y="7681"/>
                    </a:cubicBezTo>
                    <a:cubicBezTo>
                      <a:pt x="33502" y="7670"/>
                      <a:pt x="33610" y="7667"/>
                      <a:pt x="33715" y="7667"/>
                    </a:cubicBezTo>
                    <a:close/>
                    <a:moveTo>
                      <a:pt x="9966" y="7743"/>
                    </a:moveTo>
                    <a:cubicBezTo>
                      <a:pt x="10355" y="7743"/>
                      <a:pt x="10739" y="7796"/>
                      <a:pt x="11108" y="7948"/>
                    </a:cubicBezTo>
                    <a:cubicBezTo>
                      <a:pt x="11442" y="8082"/>
                      <a:pt x="11675" y="8282"/>
                      <a:pt x="11876" y="8549"/>
                    </a:cubicBezTo>
                    <a:cubicBezTo>
                      <a:pt x="12309" y="9082"/>
                      <a:pt x="12543" y="9716"/>
                      <a:pt x="12609" y="10383"/>
                    </a:cubicBezTo>
                    <a:cubicBezTo>
                      <a:pt x="12643" y="11151"/>
                      <a:pt x="12609" y="11884"/>
                      <a:pt x="12609" y="12685"/>
                    </a:cubicBezTo>
                    <a:lnTo>
                      <a:pt x="12276" y="12685"/>
                    </a:lnTo>
                    <a:cubicBezTo>
                      <a:pt x="11742" y="12718"/>
                      <a:pt x="11242" y="12718"/>
                      <a:pt x="10741" y="12718"/>
                    </a:cubicBezTo>
                    <a:cubicBezTo>
                      <a:pt x="9941" y="12718"/>
                      <a:pt x="9174" y="12518"/>
                      <a:pt x="8540" y="12051"/>
                    </a:cubicBezTo>
                    <a:cubicBezTo>
                      <a:pt x="8240" y="11851"/>
                      <a:pt x="8006" y="11584"/>
                      <a:pt x="7873" y="11251"/>
                    </a:cubicBezTo>
                    <a:cubicBezTo>
                      <a:pt x="7639" y="10583"/>
                      <a:pt x="7573" y="9950"/>
                      <a:pt x="7739" y="9249"/>
                    </a:cubicBezTo>
                    <a:cubicBezTo>
                      <a:pt x="7739" y="9149"/>
                      <a:pt x="7773" y="9049"/>
                      <a:pt x="7873" y="8982"/>
                    </a:cubicBezTo>
                    <a:cubicBezTo>
                      <a:pt x="8106" y="8782"/>
                      <a:pt x="8240" y="8515"/>
                      <a:pt x="8507" y="8349"/>
                    </a:cubicBezTo>
                    <a:cubicBezTo>
                      <a:pt x="8573" y="8282"/>
                      <a:pt x="8640" y="8215"/>
                      <a:pt x="8673" y="8148"/>
                    </a:cubicBezTo>
                    <a:cubicBezTo>
                      <a:pt x="8840" y="7915"/>
                      <a:pt x="9074" y="7781"/>
                      <a:pt x="9340" y="7781"/>
                    </a:cubicBezTo>
                    <a:cubicBezTo>
                      <a:pt x="9550" y="7758"/>
                      <a:pt x="9759" y="7743"/>
                      <a:pt x="9966" y="7743"/>
                    </a:cubicBezTo>
                    <a:close/>
                    <a:moveTo>
                      <a:pt x="42030" y="12218"/>
                    </a:moveTo>
                    <a:cubicBezTo>
                      <a:pt x="42664" y="12852"/>
                      <a:pt x="42998" y="13619"/>
                      <a:pt x="42998" y="14553"/>
                    </a:cubicBezTo>
                    <a:cubicBezTo>
                      <a:pt x="42798" y="14586"/>
                      <a:pt x="42598" y="14620"/>
                      <a:pt x="42397" y="14720"/>
                    </a:cubicBezTo>
                    <a:cubicBezTo>
                      <a:pt x="42256" y="14795"/>
                      <a:pt x="42115" y="14828"/>
                      <a:pt x="41979" y="14828"/>
                    </a:cubicBezTo>
                    <a:cubicBezTo>
                      <a:pt x="41636" y="14828"/>
                      <a:pt x="41331" y="14616"/>
                      <a:pt x="41163" y="14353"/>
                    </a:cubicBezTo>
                    <a:cubicBezTo>
                      <a:pt x="40896" y="13986"/>
                      <a:pt x="40763" y="13586"/>
                      <a:pt x="40896" y="13119"/>
                    </a:cubicBezTo>
                    <a:cubicBezTo>
                      <a:pt x="40996" y="12852"/>
                      <a:pt x="41130" y="12652"/>
                      <a:pt x="41397" y="12552"/>
                    </a:cubicBezTo>
                    <a:cubicBezTo>
                      <a:pt x="41597" y="12451"/>
                      <a:pt x="41797" y="12318"/>
                      <a:pt x="42030" y="12218"/>
                    </a:cubicBezTo>
                    <a:close/>
                    <a:moveTo>
                      <a:pt x="1802" y="12351"/>
                    </a:moveTo>
                    <a:cubicBezTo>
                      <a:pt x="2002" y="12451"/>
                      <a:pt x="2169" y="12585"/>
                      <a:pt x="2369" y="12618"/>
                    </a:cubicBezTo>
                    <a:cubicBezTo>
                      <a:pt x="2936" y="12818"/>
                      <a:pt x="3069" y="13319"/>
                      <a:pt x="3003" y="13786"/>
                    </a:cubicBezTo>
                    <a:cubicBezTo>
                      <a:pt x="2903" y="14219"/>
                      <a:pt x="2736" y="14586"/>
                      <a:pt x="2302" y="14820"/>
                    </a:cubicBezTo>
                    <a:cubicBezTo>
                      <a:pt x="2171" y="14914"/>
                      <a:pt x="2028" y="14955"/>
                      <a:pt x="1882" y="14955"/>
                    </a:cubicBezTo>
                    <a:cubicBezTo>
                      <a:pt x="1768" y="14955"/>
                      <a:pt x="1651" y="14930"/>
                      <a:pt x="1535" y="14887"/>
                    </a:cubicBezTo>
                    <a:cubicBezTo>
                      <a:pt x="1335" y="14820"/>
                      <a:pt x="1101" y="14753"/>
                      <a:pt x="834" y="14686"/>
                    </a:cubicBezTo>
                    <a:cubicBezTo>
                      <a:pt x="934" y="13385"/>
                      <a:pt x="1235" y="13019"/>
                      <a:pt x="1802" y="12351"/>
                    </a:cubicBezTo>
                    <a:close/>
                    <a:moveTo>
                      <a:pt x="36971" y="14780"/>
                    </a:moveTo>
                    <a:cubicBezTo>
                      <a:pt x="37461" y="14780"/>
                      <a:pt x="37932" y="14882"/>
                      <a:pt x="38428" y="15087"/>
                    </a:cubicBezTo>
                    <a:cubicBezTo>
                      <a:pt x="38094" y="15720"/>
                      <a:pt x="37827" y="16354"/>
                      <a:pt x="37127" y="16688"/>
                    </a:cubicBezTo>
                    <a:cubicBezTo>
                      <a:pt x="36893" y="16788"/>
                      <a:pt x="36693" y="16921"/>
                      <a:pt x="36460" y="17055"/>
                    </a:cubicBezTo>
                    <a:cubicBezTo>
                      <a:pt x="36226" y="17188"/>
                      <a:pt x="35993" y="17255"/>
                      <a:pt x="35693" y="17288"/>
                    </a:cubicBezTo>
                    <a:cubicBezTo>
                      <a:pt x="35567" y="17296"/>
                      <a:pt x="35439" y="17300"/>
                      <a:pt x="35310" y="17300"/>
                    </a:cubicBezTo>
                    <a:cubicBezTo>
                      <a:pt x="34893" y="17300"/>
                      <a:pt x="34466" y="17257"/>
                      <a:pt x="34058" y="17155"/>
                    </a:cubicBezTo>
                    <a:cubicBezTo>
                      <a:pt x="33991" y="17121"/>
                      <a:pt x="33925" y="17121"/>
                      <a:pt x="33891" y="17088"/>
                    </a:cubicBezTo>
                    <a:cubicBezTo>
                      <a:pt x="33858" y="17088"/>
                      <a:pt x="33825" y="17055"/>
                      <a:pt x="33791" y="17021"/>
                    </a:cubicBezTo>
                    <a:cubicBezTo>
                      <a:pt x="33891" y="16721"/>
                      <a:pt x="34058" y="16421"/>
                      <a:pt x="34292" y="16187"/>
                    </a:cubicBezTo>
                    <a:cubicBezTo>
                      <a:pt x="34558" y="15854"/>
                      <a:pt x="34892" y="15587"/>
                      <a:pt x="35192" y="15320"/>
                    </a:cubicBezTo>
                    <a:cubicBezTo>
                      <a:pt x="35259" y="15253"/>
                      <a:pt x="35359" y="15220"/>
                      <a:pt x="35426" y="15187"/>
                    </a:cubicBezTo>
                    <a:cubicBezTo>
                      <a:pt x="35859" y="15053"/>
                      <a:pt x="36260" y="14920"/>
                      <a:pt x="36693" y="14786"/>
                    </a:cubicBezTo>
                    <a:lnTo>
                      <a:pt x="36760" y="14786"/>
                    </a:lnTo>
                    <a:cubicBezTo>
                      <a:pt x="36831" y="14782"/>
                      <a:pt x="36901" y="14780"/>
                      <a:pt x="36971" y="14780"/>
                    </a:cubicBezTo>
                    <a:close/>
                    <a:moveTo>
                      <a:pt x="6822" y="14868"/>
                    </a:moveTo>
                    <a:cubicBezTo>
                      <a:pt x="7035" y="14868"/>
                      <a:pt x="7250" y="14902"/>
                      <a:pt x="7472" y="14987"/>
                    </a:cubicBezTo>
                    <a:cubicBezTo>
                      <a:pt x="7706" y="15053"/>
                      <a:pt x="7939" y="15120"/>
                      <a:pt x="8173" y="15187"/>
                    </a:cubicBezTo>
                    <a:cubicBezTo>
                      <a:pt x="8440" y="15253"/>
                      <a:pt x="8673" y="15387"/>
                      <a:pt x="8907" y="15587"/>
                    </a:cubicBezTo>
                    <a:cubicBezTo>
                      <a:pt x="9407" y="15987"/>
                      <a:pt x="9807" y="16488"/>
                      <a:pt x="10141" y="17155"/>
                    </a:cubicBezTo>
                    <a:cubicBezTo>
                      <a:pt x="9774" y="17222"/>
                      <a:pt x="9474" y="17322"/>
                      <a:pt x="9174" y="17322"/>
                    </a:cubicBezTo>
                    <a:cubicBezTo>
                      <a:pt x="8957" y="17338"/>
                      <a:pt x="8740" y="17347"/>
                      <a:pt x="8523" y="17347"/>
                    </a:cubicBezTo>
                    <a:cubicBezTo>
                      <a:pt x="8306" y="17347"/>
                      <a:pt x="8090" y="17338"/>
                      <a:pt x="7873" y="17322"/>
                    </a:cubicBezTo>
                    <a:cubicBezTo>
                      <a:pt x="7773" y="17322"/>
                      <a:pt x="7639" y="17255"/>
                      <a:pt x="7506" y="17188"/>
                    </a:cubicBezTo>
                    <a:cubicBezTo>
                      <a:pt x="7172" y="17021"/>
                      <a:pt x="6872" y="16855"/>
                      <a:pt x="6538" y="16688"/>
                    </a:cubicBezTo>
                    <a:cubicBezTo>
                      <a:pt x="6505" y="16654"/>
                      <a:pt x="6472" y="16654"/>
                      <a:pt x="6472" y="16621"/>
                    </a:cubicBezTo>
                    <a:cubicBezTo>
                      <a:pt x="6005" y="16254"/>
                      <a:pt x="5705" y="15754"/>
                      <a:pt x="5438" y="15187"/>
                    </a:cubicBezTo>
                    <a:cubicBezTo>
                      <a:pt x="5916" y="15027"/>
                      <a:pt x="6364" y="14868"/>
                      <a:pt x="6822" y="14868"/>
                    </a:cubicBezTo>
                    <a:close/>
                    <a:moveTo>
                      <a:pt x="43165" y="15220"/>
                    </a:moveTo>
                    <a:lnTo>
                      <a:pt x="43165" y="15220"/>
                    </a:lnTo>
                    <a:cubicBezTo>
                      <a:pt x="43098" y="16021"/>
                      <a:pt x="43198" y="16788"/>
                      <a:pt x="43031" y="17555"/>
                    </a:cubicBezTo>
                    <a:cubicBezTo>
                      <a:pt x="42931" y="17555"/>
                      <a:pt x="42831" y="17555"/>
                      <a:pt x="42764" y="17522"/>
                    </a:cubicBezTo>
                    <a:cubicBezTo>
                      <a:pt x="42297" y="17255"/>
                      <a:pt x="41897" y="16921"/>
                      <a:pt x="41864" y="16321"/>
                    </a:cubicBezTo>
                    <a:cubicBezTo>
                      <a:pt x="41864" y="16187"/>
                      <a:pt x="41897" y="16087"/>
                      <a:pt x="41964" y="15987"/>
                    </a:cubicBezTo>
                    <a:cubicBezTo>
                      <a:pt x="42231" y="15554"/>
                      <a:pt x="42631" y="15354"/>
                      <a:pt x="43165" y="15220"/>
                    </a:cubicBezTo>
                    <a:close/>
                    <a:moveTo>
                      <a:pt x="701" y="15387"/>
                    </a:moveTo>
                    <a:lnTo>
                      <a:pt x="701" y="15387"/>
                    </a:lnTo>
                    <a:cubicBezTo>
                      <a:pt x="1301" y="15487"/>
                      <a:pt x="1735" y="15754"/>
                      <a:pt x="2002" y="16254"/>
                    </a:cubicBezTo>
                    <a:cubicBezTo>
                      <a:pt x="2102" y="16454"/>
                      <a:pt x="2002" y="16721"/>
                      <a:pt x="1902" y="16955"/>
                    </a:cubicBezTo>
                    <a:cubicBezTo>
                      <a:pt x="1768" y="17288"/>
                      <a:pt x="1235" y="17655"/>
                      <a:pt x="834" y="17722"/>
                    </a:cubicBezTo>
                    <a:cubicBezTo>
                      <a:pt x="701" y="16921"/>
                      <a:pt x="801" y="16154"/>
                      <a:pt x="701" y="15387"/>
                    </a:cubicBezTo>
                    <a:close/>
                    <a:moveTo>
                      <a:pt x="36960" y="10450"/>
                    </a:moveTo>
                    <a:cubicBezTo>
                      <a:pt x="37260" y="10583"/>
                      <a:pt x="37594" y="10717"/>
                      <a:pt x="37894" y="10850"/>
                    </a:cubicBezTo>
                    <a:cubicBezTo>
                      <a:pt x="37995" y="10896"/>
                      <a:pt x="38094" y="10914"/>
                      <a:pt x="38191" y="10914"/>
                    </a:cubicBezTo>
                    <a:cubicBezTo>
                      <a:pt x="38448" y="10914"/>
                      <a:pt x="38696" y="10789"/>
                      <a:pt x="38962" y="10717"/>
                    </a:cubicBezTo>
                    <a:lnTo>
                      <a:pt x="38962" y="10717"/>
                    </a:lnTo>
                    <a:cubicBezTo>
                      <a:pt x="38928" y="11718"/>
                      <a:pt x="39228" y="12451"/>
                      <a:pt x="40296" y="12685"/>
                    </a:cubicBezTo>
                    <a:cubicBezTo>
                      <a:pt x="39929" y="13919"/>
                      <a:pt x="40296" y="14853"/>
                      <a:pt x="41497" y="15454"/>
                    </a:cubicBezTo>
                    <a:cubicBezTo>
                      <a:pt x="41096" y="15821"/>
                      <a:pt x="41130" y="16254"/>
                      <a:pt x="41197" y="16688"/>
                    </a:cubicBezTo>
                    <a:cubicBezTo>
                      <a:pt x="41263" y="17121"/>
                      <a:pt x="41563" y="17455"/>
                      <a:pt x="41897" y="17755"/>
                    </a:cubicBezTo>
                    <a:cubicBezTo>
                      <a:pt x="41797" y="17822"/>
                      <a:pt x="41730" y="17889"/>
                      <a:pt x="41630" y="17889"/>
                    </a:cubicBezTo>
                    <a:cubicBezTo>
                      <a:pt x="41263" y="18055"/>
                      <a:pt x="41063" y="18322"/>
                      <a:pt x="40930" y="18689"/>
                    </a:cubicBezTo>
                    <a:cubicBezTo>
                      <a:pt x="40863" y="18923"/>
                      <a:pt x="40796" y="19156"/>
                      <a:pt x="40730" y="19390"/>
                    </a:cubicBezTo>
                    <a:cubicBezTo>
                      <a:pt x="40396" y="19223"/>
                      <a:pt x="40062" y="19023"/>
                      <a:pt x="39729" y="18889"/>
                    </a:cubicBezTo>
                    <a:cubicBezTo>
                      <a:pt x="39458" y="18763"/>
                      <a:pt x="39177" y="18705"/>
                      <a:pt x="38886" y="18705"/>
                    </a:cubicBezTo>
                    <a:cubicBezTo>
                      <a:pt x="38640" y="18705"/>
                      <a:pt x="38387" y="18746"/>
                      <a:pt x="38128" y="18823"/>
                    </a:cubicBezTo>
                    <a:cubicBezTo>
                      <a:pt x="37561" y="18956"/>
                      <a:pt x="36994" y="19190"/>
                      <a:pt x="36527" y="19557"/>
                    </a:cubicBezTo>
                    <a:cubicBezTo>
                      <a:pt x="36326" y="19690"/>
                      <a:pt x="36160" y="19857"/>
                      <a:pt x="35993" y="20024"/>
                    </a:cubicBezTo>
                    <a:cubicBezTo>
                      <a:pt x="35893" y="20090"/>
                      <a:pt x="35793" y="20190"/>
                      <a:pt x="35659" y="20324"/>
                    </a:cubicBezTo>
                    <a:cubicBezTo>
                      <a:pt x="35693" y="19423"/>
                      <a:pt x="35492" y="18689"/>
                      <a:pt x="34825" y="18022"/>
                    </a:cubicBezTo>
                    <a:lnTo>
                      <a:pt x="35292" y="18022"/>
                    </a:lnTo>
                    <a:cubicBezTo>
                      <a:pt x="35352" y="18025"/>
                      <a:pt x="35411" y="18027"/>
                      <a:pt x="35471" y="18027"/>
                    </a:cubicBezTo>
                    <a:cubicBezTo>
                      <a:pt x="36011" y="18027"/>
                      <a:pt x="36546" y="17889"/>
                      <a:pt x="37027" y="17588"/>
                    </a:cubicBezTo>
                    <a:cubicBezTo>
                      <a:pt x="37227" y="17455"/>
                      <a:pt x="37461" y="17355"/>
                      <a:pt x="37661" y="17222"/>
                    </a:cubicBezTo>
                    <a:cubicBezTo>
                      <a:pt x="37994" y="17055"/>
                      <a:pt x="38228" y="16788"/>
                      <a:pt x="38461" y="16521"/>
                    </a:cubicBezTo>
                    <a:cubicBezTo>
                      <a:pt x="38761" y="16121"/>
                      <a:pt x="38995" y="15687"/>
                      <a:pt x="39162" y="15220"/>
                    </a:cubicBezTo>
                    <a:cubicBezTo>
                      <a:pt x="39295" y="14853"/>
                      <a:pt x="39195" y="14586"/>
                      <a:pt x="38828" y="14453"/>
                    </a:cubicBezTo>
                    <a:cubicBezTo>
                      <a:pt x="38194" y="14153"/>
                      <a:pt x="37561" y="14019"/>
                      <a:pt x="36860" y="14019"/>
                    </a:cubicBezTo>
                    <a:cubicBezTo>
                      <a:pt x="36693" y="14019"/>
                      <a:pt x="36560" y="14053"/>
                      <a:pt x="36393" y="14086"/>
                    </a:cubicBezTo>
                    <a:cubicBezTo>
                      <a:pt x="36026" y="14186"/>
                      <a:pt x="35693" y="14319"/>
                      <a:pt x="35359" y="14420"/>
                    </a:cubicBezTo>
                    <a:cubicBezTo>
                      <a:pt x="34892" y="14520"/>
                      <a:pt x="34525" y="14820"/>
                      <a:pt x="34192" y="15153"/>
                    </a:cubicBezTo>
                    <a:cubicBezTo>
                      <a:pt x="34091" y="15287"/>
                      <a:pt x="33958" y="15387"/>
                      <a:pt x="33791" y="15587"/>
                    </a:cubicBezTo>
                    <a:cubicBezTo>
                      <a:pt x="33791" y="14653"/>
                      <a:pt x="33424" y="13953"/>
                      <a:pt x="32757" y="13419"/>
                    </a:cubicBezTo>
                    <a:cubicBezTo>
                      <a:pt x="32791" y="13385"/>
                      <a:pt x="32791" y="13352"/>
                      <a:pt x="32791" y="13352"/>
                    </a:cubicBezTo>
                    <a:lnTo>
                      <a:pt x="33157" y="13352"/>
                    </a:lnTo>
                    <a:cubicBezTo>
                      <a:pt x="34125" y="13352"/>
                      <a:pt x="34992" y="13052"/>
                      <a:pt x="35793" y="12518"/>
                    </a:cubicBezTo>
                    <a:cubicBezTo>
                      <a:pt x="36293" y="12185"/>
                      <a:pt x="36627" y="11684"/>
                      <a:pt x="36793" y="11084"/>
                    </a:cubicBezTo>
                    <a:cubicBezTo>
                      <a:pt x="36860" y="10884"/>
                      <a:pt x="36893" y="10650"/>
                      <a:pt x="36960" y="10450"/>
                    </a:cubicBezTo>
                    <a:close/>
                    <a:moveTo>
                      <a:pt x="6839" y="10550"/>
                    </a:moveTo>
                    <a:cubicBezTo>
                      <a:pt x="6972" y="10917"/>
                      <a:pt x="7072" y="11284"/>
                      <a:pt x="7206" y="11651"/>
                    </a:cubicBezTo>
                    <a:cubicBezTo>
                      <a:pt x="7439" y="12118"/>
                      <a:pt x="7806" y="12485"/>
                      <a:pt x="8240" y="12752"/>
                    </a:cubicBezTo>
                    <a:cubicBezTo>
                      <a:pt x="8773" y="13085"/>
                      <a:pt x="9340" y="13285"/>
                      <a:pt x="9974" y="13385"/>
                    </a:cubicBezTo>
                    <a:cubicBezTo>
                      <a:pt x="10174" y="13419"/>
                      <a:pt x="10408" y="13419"/>
                      <a:pt x="10608" y="13419"/>
                    </a:cubicBezTo>
                    <a:cubicBezTo>
                      <a:pt x="10741" y="13419"/>
                      <a:pt x="10875" y="13419"/>
                      <a:pt x="11042" y="13452"/>
                    </a:cubicBezTo>
                    <a:cubicBezTo>
                      <a:pt x="10441" y="14053"/>
                      <a:pt x="10041" y="14720"/>
                      <a:pt x="10041" y="15620"/>
                    </a:cubicBezTo>
                    <a:cubicBezTo>
                      <a:pt x="9741" y="15354"/>
                      <a:pt x="9474" y="15120"/>
                      <a:pt x="9240" y="14887"/>
                    </a:cubicBezTo>
                    <a:cubicBezTo>
                      <a:pt x="9140" y="14820"/>
                      <a:pt x="9074" y="14753"/>
                      <a:pt x="8974" y="14686"/>
                    </a:cubicBezTo>
                    <a:cubicBezTo>
                      <a:pt x="8231" y="14389"/>
                      <a:pt x="7488" y="14146"/>
                      <a:pt x="6727" y="14146"/>
                    </a:cubicBezTo>
                    <a:cubicBezTo>
                      <a:pt x="6293" y="14146"/>
                      <a:pt x="5853" y="14225"/>
                      <a:pt x="5404" y="14420"/>
                    </a:cubicBezTo>
                    <a:cubicBezTo>
                      <a:pt x="5271" y="14486"/>
                      <a:pt x="5137" y="14520"/>
                      <a:pt x="5004" y="14586"/>
                    </a:cubicBezTo>
                    <a:cubicBezTo>
                      <a:pt x="4704" y="14720"/>
                      <a:pt x="4570" y="14987"/>
                      <a:pt x="4670" y="15287"/>
                    </a:cubicBezTo>
                    <a:cubicBezTo>
                      <a:pt x="4937" y="16021"/>
                      <a:pt x="5304" y="16688"/>
                      <a:pt x="5905" y="17121"/>
                    </a:cubicBezTo>
                    <a:cubicBezTo>
                      <a:pt x="6438" y="17522"/>
                      <a:pt x="7039" y="17789"/>
                      <a:pt x="7639" y="18055"/>
                    </a:cubicBezTo>
                    <a:cubicBezTo>
                      <a:pt x="7799" y="18116"/>
                      <a:pt x="7971" y="18128"/>
                      <a:pt x="8148" y="18128"/>
                    </a:cubicBezTo>
                    <a:cubicBezTo>
                      <a:pt x="8266" y="18128"/>
                      <a:pt x="8386" y="18122"/>
                      <a:pt x="8507" y="18122"/>
                    </a:cubicBezTo>
                    <a:lnTo>
                      <a:pt x="9074" y="18122"/>
                    </a:lnTo>
                    <a:cubicBezTo>
                      <a:pt x="8373" y="18789"/>
                      <a:pt x="8173" y="19523"/>
                      <a:pt x="8240" y="20357"/>
                    </a:cubicBezTo>
                    <a:cubicBezTo>
                      <a:pt x="8240" y="20391"/>
                      <a:pt x="8206" y="20391"/>
                      <a:pt x="8173" y="20391"/>
                    </a:cubicBezTo>
                    <a:cubicBezTo>
                      <a:pt x="8106" y="20324"/>
                      <a:pt x="8040" y="20257"/>
                      <a:pt x="7939" y="20157"/>
                    </a:cubicBezTo>
                    <a:cubicBezTo>
                      <a:pt x="7272" y="19456"/>
                      <a:pt x="6438" y="19056"/>
                      <a:pt x="5471" y="18856"/>
                    </a:cubicBezTo>
                    <a:cubicBezTo>
                      <a:pt x="5338" y="18834"/>
                      <a:pt x="5207" y="18823"/>
                      <a:pt x="5077" y="18823"/>
                    </a:cubicBezTo>
                    <a:cubicBezTo>
                      <a:pt x="4621" y="18823"/>
                      <a:pt x="4185" y="18956"/>
                      <a:pt x="3770" y="19190"/>
                    </a:cubicBezTo>
                    <a:cubicBezTo>
                      <a:pt x="3570" y="19290"/>
                      <a:pt x="3370" y="19423"/>
                      <a:pt x="3169" y="19557"/>
                    </a:cubicBezTo>
                    <a:cubicBezTo>
                      <a:pt x="3003" y="18856"/>
                      <a:pt x="2836" y="18156"/>
                      <a:pt x="1969" y="17955"/>
                    </a:cubicBezTo>
                    <a:cubicBezTo>
                      <a:pt x="2669" y="17255"/>
                      <a:pt x="3003" y="16521"/>
                      <a:pt x="2402" y="15587"/>
                    </a:cubicBezTo>
                    <a:cubicBezTo>
                      <a:pt x="3536" y="14987"/>
                      <a:pt x="3937" y="14053"/>
                      <a:pt x="3536" y="12818"/>
                    </a:cubicBezTo>
                    <a:cubicBezTo>
                      <a:pt x="4604" y="12585"/>
                      <a:pt x="4904" y="11818"/>
                      <a:pt x="4904" y="10850"/>
                    </a:cubicBezTo>
                    <a:cubicBezTo>
                      <a:pt x="5004" y="10884"/>
                      <a:pt x="5071" y="10884"/>
                      <a:pt x="5137" y="10917"/>
                    </a:cubicBezTo>
                    <a:cubicBezTo>
                      <a:pt x="5295" y="10996"/>
                      <a:pt x="5447" y="11028"/>
                      <a:pt x="5597" y="11028"/>
                    </a:cubicBezTo>
                    <a:cubicBezTo>
                      <a:pt x="5827" y="11028"/>
                      <a:pt x="6049" y="10951"/>
                      <a:pt x="6272" y="10850"/>
                    </a:cubicBezTo>
                    <a:cubicBezTo>
                      <a:pt x="6472" y="10750"/>
                      <a:pt x="6672" y="10650"/>
                      <a:pt x="6839" y="10550"/>
                    </a:cubicBezTo>
                    <a:close/>
                    <a:moveTo>
                      <a:pt x="42654" y="18338"/>
                    </a:moveTo>
                    <a:cubicBezTo>
                      <a:pt x="42721" y="18338"/>
                      <a:pt x="42791" y="18343"/>
                      <a:pt x="42864" y="18356"/>
                    </a:cubicBezTo>
                    <a:cubicBezTo>
                      <a:pt x="42664" y="19156"/>
                      <a:pt x="42431" y="19923"/>
                      <a:pt x="42030" y="20657"/>
                    </a:cubicBezTo>
                    <a:cubicBezTo>
                      <a:pt x="41830" y="20624"/>
                      <a:pt x="41730" y="20524"/>
                      <a:pt x="41630" y="20391"/>
                    </a:cubicBezTo>
                    <a:cubicBezTo>
                      <a:pt x="41297" y="19890"/>
                      <a:pt x="41363" y="19356"/>
                      <a:pt x="41563" y="18856"/>
                    </a:cubicBezTo>
                    <a:cubicBezTo>
                      <a:pt x="41630" y="18723"/>
                      <a:pt x="41730" y="18623"/>
                      <a:pt x="41864" y="18556"/>
                    </a:cubicBezTo>
                    <a:cubicBezTo>
                      <a:pt x="42109" y="18447"/>
                      <a:pt x="42354" y="18338"/>
                      <a:pt x="42654" y="18338"/>
                    </a:cubicBezTo>
                    <a:close/>
                    <a:moveTo>
                      <a:pt x="1245" y="18472"/>
                    </a:moveTo>
                    <a:cubicBezTo>
                      <a:pt x="1555" y="18472"/>
                      <a:pt x="1828" y="18586"/>
                      <a:pt x="2102" y="18723"/>
                    </a:cubicBezTo>
                    <a:cubicBezTo>
                      <a:pt x="2335" y="18856"/>
                      <a:pt x="2369" y="19156"/>
                      <a:pt x="2436" y="19390"/>
                    </a:cubicBezTo>
                    <a:cubicBezTo>
                      <a:pt x="2602" y="19957"/>
                      <a:pt x="2335" y="20624"/>
                      <a:pt x="1868" y="20791"/>
                    </a:cubicBezTo>
                    <a:cubicBezTo>
                      <a:pt x="1468" y="20057"/>
                      <a:pt x="1235" y="19290"/>
                      <a:pt x="1035" y="18489"/>
                    </a:cubicBezTo>
                    <a:cubicBezTo>
                      <a:pt x="1107" y="18477"/>
                      <a:pt x="1177" y="18472"/>
                      <a:pt x="1245" y="18472"/>
                    </a:cubicBezTo>
                    <a:close/>
                    <a:moveTo>
                      <a:pt x="38778" y="19444"/>
                    </a:moveTo>
                    <a:cubicBezTo>
                      <a:pt x="39257" y="19444"/>
                      <a:pt x="39689" y="19633"/>
                      <a:pt x="40096" y="19923"/>
                    </a:cubicBezTo>
                    <a:cubicBezTo>
                      <a:pt x="40363" y="20124"/>
                      <a:pt x="40596" y="20357"/>
                      <a:pt x="40796" y="20591"/>
                    </a:cubicBezTo>
                    <a:cubicBezTo>
                      <a:pt x="41030" y="20824"/>
                      <a:pt x="41163" y="21124"/>
                      <a:pt x="41096" y="21491"/>
                    </a:cubicBezTo>
                    <a:cubicBezTo>
                      <a:pt x="41096" y="21558"/>
                      <a:pt x="41096" y="21658"/>
                      <a:pt x="41096" y="21758"/>
                    </a:cubicBezTo>
                    <a:cubicBezTo>
                      <a:pt x="41096" y="21858"/>
                      <a:pt x="41096" y="21925"/>
                      <a:pt x="41096" y="22025"/>
                    </a:cubicBezTo>
                    <a:cubicBezTo>
                      <a:pt x="41096" y="22125"/>
                      <a:pt x="41096" y="22259"/>
                      <a:pt x="41096" y="22325"/>
                    </a:cubicBezTo>
                    <a:cubicBezTo>
                      <a:pt x="41163" y="22659"/>
                      <a:pt x="41063" y="22926"/>
                      <a:pt x="40896" y="23126"/>
                    </a:cubicBezTo>
                    <a:cubicBezTo>
                      <a:pt x="40496" y="23593"/>
                      <a:pt x="40062" y="23993"/>
                      <a:pt x="39495" y="24227"/>
                    </a:cubicBezTo>
                    <a:cubicBezTo>
                      <a:pt x="39266" y="24329"/>
                      <a:pt x="39017" y="24372"/>
                      <a:pt x="38779" y="24372"/>
                    </a:cubicBezTo>
                    <a:cubicBezTo>
                      <a:pt x="38705" y="24372"/>
                      <a:pt x="38632" y="24368"/>
                      <a:pt x="38561" y="24360"/>
                    </a:cubicBezTo>
                    <a:cubicBezTo>
                      <a:pt x="37794" y="24227"/>
                      <a:pt x="37094" y="23893"/>
                      <a:pt x="36527" y="23326"/>
                    </a:cubicBezTo>
                    <a:cubicBezTo>
                      <a:pt x="36093" y="22926"/>
                      <a:pt x="35693" y="22492"/>
                      <a:pt x="35259" y="22058"/>
                    </a:cubicBezTo>
                    <a:cubicBezTo>
                      <a:pt x="35226" y="22025"/>
                      <a:pt x="35192" y="21992"/>
                      <a:pt x="35126" y="21892"/>
                    </a:cubicBezTo>
                    <a:cubicBezTo>
                      <a:pt x="35659" y="21358"/>
                      <a:pt x="36160" y="20824"/>
                      <a:pt x="36693" y="20324"/>
                    </a:cubicBezTo>
                    <a:cubicBezTo>
                      <a:pt x="37227" y="19857"/>
                      <a:pt x="37861" y="19590"/>
                      <a:pt x="38561" y="19456"/>
                    </a:cubicBezTo>
                    <a:cubicBezTo>
                      <a:pt x="38635" y="19448"/>
                      <a:pt x="38707" y="19444"/>
                      <a:pt x="38778" y="19444"/>
                    </a:cubicBezTo>
                    <a:close/>
                    <a:moveTo>
                      <a:pt x="5141" y="19577"/>
                    </a:moveTo>
                    <a:cubicBezTo>
                      <a:pt x="5219" y="19577"/>
                      <a:pt x="5296" y="19582"/>
                      <a:pt x="5371" y="19590"/>
                    </a:cubicBezTo>
                    <a:cubicBezTo>
                      <a:pt x="6138" y="19723"/>
                      <a:pt x="6839" y="20057"/>
                      <a:pt x="7406" y="20624"/>
                    </a:cubicBezTo>
                    <a:cubicBezTo>
                      <a:pt x="7806" y="21058"/>
                      <a:pt x="8240" y="21491"/>
                      <a:pt x="8673" y="21925"/>
                    </a:cubicBezTo>
                    <a:cubicBezTo>
                      <a:pt x="8707" y="21925"/>
                      <a:pt x="8740" y="21958"/>
                      <a:pt x="8773" y="22058"/>
                    </a:cubicBezTo>
                    <a:cubicBezTo>
                      <a:pt x="8240" y="22592"/>
                      <a:pt x="7773" y="23126"/>
                      <a:pt x="7206" y="23593"/>
                    </a:cubicBezTo>
                    <a:cubicBezTo>
                      <a:pt x="6601" y="24134"/>
                      <a:pt x="5905" y="24462"/>
                      <a:pt x="5089" y="24462"/>
                    </a:cubicBezTo>
                    <a:cubicBezTo>
                      <a:pt x="5050" y="24462"/>
                      <a:pt x="5010" y="24462"/>
                      <a:pt x="4971" y="24460"/>
                    </a:cubicBezTo>
                    <a:cubicBezTo>
                      <a:pt x="4504" y="24460"/>
                      <a:pt x="4137" y="24260"/>
                      <a:pt x="3803" y="23993"/>
                    </a:cubicBezTo>
                    <a:cubicBezTo>
                      <a:pt x="3536" y="23826"/>
                      <a:pt x="3336" y="23593"/>
                      <a:pt x="3103" y="23359"/>
                    </a:cubicBezTo>
                    <a:cubicBezTo>
                      <a:pt x="2869" y="23126"/>
                      <a:pt x="2769" y="22826"/>
                      <a:pt x="2802" y="22492"/>
                    </a:cubicBezTo>
                    <a:cubicBezTo>
                      <a:pt x="2836" y="22192"/>
                      <a:pt x="2836" y="21892"/>
                      <a:pt x="2802" y="21591"/>
                    </a:cubicBezTo>
                    <a:cubicBezTo>
                      <a:pt x="2769" y="21291"/>
                      <a:pt x="2836" y="21024"/>
                      <a:pt x="3036" y="20824"/>
                    </a:cubicBezTo>
                    <a:cubicBezTo>
                      <a:pt x="3436" y="20357"/>
                      <a:pt x="3870" y="19923"/>
                      <a:pt x="4437" y="19690"/>
                    </a:cubicBezTo>
                    <a:cubicBezTo>
                      <a:pt x="4662" y="19615"/>
                      <a:pt x="4906" y="19577"/>
                      <a:pt x="5141" y="19577"/>
                    </a:cubicBezTo>
                    <a:close/>
                    <a:moveTo>
                      <a:pt x="41997" y="23159"/>
                    </a:moveTo>
                    <a:cubicBezTo>
                      <a:pt x="42297" y="23526"/>
                      <a:pt x="42831" y="24894"/>
                      <a:pt x="42864" y="25461"/>
                    </a:cubicBezTo>
                    <a:cubicBezTo>
                      <a:pt x="42823" y="25462"/>
                      <a:pt x="42782" y="25463"/>
                      <a:pt x="42743" y="25463"/>
                    </a:cubicBezTo>
                    <a:cubicBezTo>
                      <a:pt x="41982" y="25463"/>
                      <a:pt x="41525" y="25158"/>
                      <a:pt x="41430" y="24460"/>
                    </a:cubicBezTo>
                    <a:cubicBezTo>
                      <a:pt x="41363" y="23893"/>
                      <a:pt x="41597" y="23326"/>
                      <a:pt x="41997" y="23159"/>
                    </a:cubicBezTo>
                    <a:close/>
                    <a:moveTo>
                      <a:pt x="1902" y="23293"/>
                    </a:moveTo>
                    <a:cubicBezTo>
                      <a:pt x="2102" y="23326"/>
                      <a:pt x="2202" y="23426"/>
                      <a:pt x="2269" y="23559"/>
                    </a:cubicBezTo>
                    <a:cubicBezTo>
                      <a:pt x="2569" y="24060"/>
                      <a:pt x="2569" y="24594"/>
                      <a:pt x="2335" y="25094"/>
                    </a:cubicBezTo>
                    <a:cubicBezTo>
                      <a:pt x="2302" y="25194"/>
                      <a:pt x="2235" y="25294"/>
                      <a:pt x="2135" y="25327"/>
                    </a:cubicBezTo>
                    <a:cubicBezTo>
                      <a:pt x="1861" y="25492"/>
                      <a:pt x="1586" y="25612"/>
                      <a:pt x="1275" y="25612"/>
                    </a:cubicBezTo>
                    <a:cubicBezTo>
                      <a:pt x="1208" y="25612"/>
                      <a:pt x="1139" y="25606"/>
                      <a:pt x="1068" y="25594"/>
                    </a:cubicBezTo>
                    <a:cubicBezTo>
                      <a:pt x="1101" y="25094"/>
                      <a:pt x="1568" y="23760"/>
                      <a:pt x="1902" y="23293"/>
                    </a:cubicBezTo>
                    <a:close/>
                    <a:moveTo>
                      <a:pt x="43031" y="26261"/>
                    </a:moveTo>
                    <a:cubicBezTo>
                      <a:pt x="43165" y="26562"/>
                      <a:pt x="43231" y="28029"/>
                      <a:pt x="43165" y="28563"/>
                    </a:cubicBezTo>
                    <a:cubicBezTo>
                      <a:pt x="42664" y="28463"/>
                      <a:pt x="42264" y="28229"/>
                      <a:pt x="41964" y="27796"/>
                    </a:cubicBezTo>
                    <a:cubicBezTo>
                      <a:pt x="41930" y="27729"/>
                      <a:pt x="41897" y="27662"/>
                      <a:pt x="41897" y="27596"/>
                    </a:cubicBezTo>
                    <a:cubicBezTo>
                      <a:pt x="41864" y="26962"/>
                      <a:pt x="42431" y="26328"/>
                      <a:pt x="43031" y="26261"/>
                    </a:cubicBezTo>
                    <a:close/>
                    <a:moveTo>
                      <a:pt x="868" y="26361"/>
                    </a:moveTo>
                    <a:cubicBezTo>
                      <a:pt x="1035" y="26428"/>
                      <a:pt x="1201" y="26462"/>
                      <a:pt x="1301" y="26528"/>
                    </a:cubicBezTo>
                    <a:cubicBezTo>
                      <a:pt x="1702" y="26795"/>
                      <a:pt x="2035" y="27095"/>
                      <a:pt x="2069" y="27596"/>
                    </a:cubicBezTo>
                    <a:cubicBezTo>
                      <a:pt x="2069" y="27729"/>
                      <a:pt x="2035" y="27829"/>
                      <a:pt x="1969" y="27963"/>
                    </a:cubicBezTo>
                    <a:cubicBezTo>
                      <a:pt x="1702" y="28330"/>
                      <a:pt x="1401" y="28563"/>
                      <a:pt x="734" y="28696"/>
                    </a:cubicBezTo>
                    <a:cubicBezTo>
                      <a:pt x="834" y="27929"/>
                      <a:pt x="734" y="27162"/>
                      <a:pt x="868" y="26361"/>
                    </a:cubicBezTo>
                    <a:close/>
                    <a:moveTo>
                      <a:pt x="35593" y="26562"/>
                    </a:moveTo>
                    <a:cubicBezTo>
                      <a:pt x="35926" y="26562"/>
                      <a:pt x="36260" y="26628"/>
                      <a:pt x="36560" y="26828"/>
                    </a:cubicBezTo>
                    <a:cubicBezTo>
                      <a:pt x="36793" y="26962"/>
                      <a:pt x="37094" y="27095"/>
                      <a:pt x="37360" y="27229"/>
                    </a:cubicBezTo>
                    <a:cubicBezTo>
                      <a:pt x="37427" y="27295"/>
                      <a:pt x="37494" y="27329"/>
                      <a:pt x="37561" y="27396"/>
                    </a:cubicBezTo>
                    <a:cubicBezTo>
                      <a:pt x="37961" y="27762"/>
                      <a:pt x="38228" y="28196"/>
                      <a:pt x="38461" y="28696"/>
                    </a:cubicBezTo>
                    <a:cubicBezTo>
                      <a:pt x="38395" y="28763"/>
                      <a:pt x="38328" y="28797"/>
                      <a:pt x="38228" y="28830"/>
                    </a:cubicBezTo>
                    <a:cubicBezTo>
                      <a:pt x="37894" y="28930"/>
                      <a:pt x="37561" y="28997"/>
                      <a:pt x="37227" y="29063"/>
                    </a:cubicBezTo>
                    <a:cubicBezTo>
                      <a:pt x="37160" y="29072"/>
                      <a:pt x="37096" y="29076"/>
                      <a:pt x="37032" y="29076"/>
                    </a:cubicBezTo>
                    <a:cubicBezTo>
                      <a:pt x="36841" y="29076"/>
                      <a:pt x="36660" y="29038"/>
                      <a:pt x="36460" y="28963"/>
                    </a:cubicBezTo>
                    <a:cubicBezTo>
                      <a:pt x="36193" y="28863"/>
                      <a:pt x="35893" y="28797"/>
                      <a:pt x="35593" y="28696"/>
                    </a:cubicBezTo>
                    <a:cubicBezTo>
                      <a:pt x="35459" y="28663"/>
                      <a:pt x="35359" y="28630"/>
                      <a:pt x="35259" y="28563"/>
                    </a:cubicBezTo>
                    <a:cubicBezTo>
                      <a:pt x="34659" y="28129"/>
                      <a:pt x="34192" y="27629"/>
                      <a:pt x="33858" y="26962"/>
                    </a:cubicBezTo>
                    <a:cubicBezTo>
                      <a:pt x="33858" y="26929"/>
                      <a:pt x="33825" y="26895"/>
                      <a:pt x="33791" y="26828"/>
                    </a:cubicBezTo>
                    <a:cubicBezTo>
                      <a:pt x="34192" y="26695"/>
                      <a:pt x="34558" y="26595"/>
                      <a:pt x="34959" y="26562"/>
                    </a:cubicBezTo>
                    <a:close/>
                    <a:moveTo>
                      <a:pt x="8589" y="26650"/>
                    </a:moveTo>
                    <a:cubicBezTo>
                      <a:pt x="9028" y="26650"/>
                      <a:pt x="9468" y="26699"/>
                      <a:pt x="9908" y="26828"/>
                    </a:cubicBezTo>
                    <a:cubicBezTo>
                      <a:pt x="9974" y="26828"/>
                      <a:pt x="10008" y="26862"/>
                      <a:pt x="10041" y="26895"/>
                    </a:cubicBezTo>
                    <a:cubicBezTo>
                      <a:pt x="10074" y="26895"/>
                      <a:pt x="10074" y="26895"/>
                      <a:pt x="10141" y="26929"/>
                    </a:cubicBezTo>
                    <a:cubicBezTo>
                      <a:pt x="9974" y="27295"/>
                      <a:pt x="9741" y="27629"/>
                      <a:pt x="9507" y="27929"/>
                    </a:cubicBezTo>
                    <a:cubicBezTo>
                      <a:pt x="9374" y="28063"/>
                      <a:pt x="9207" y="28229"/>
                      <a:pt x="9074" y="28363"/>
                    </a:cubicBezTo>
                    <a:cubicBezTo>
                      <a:pt x="8807" y="28630"/>
                      <a:pt x="8507" y="28797"/>
                      <a:pt x="8140" y="28863"/>
                    </a:cubicBezTo>
                    <a:cubicBezTo>
                      <a:pt x="7873" y="28930"/>
                      <a:pt x="7606" y="29063"/>
                      <a:pt x="7306" y="29130"/>
                    </a:cubicBezTo>
                    <a:cubicBezTo>
                      <a:pt x="7211" y="29154"/>
                      <a:pt x="7117" y="29177"/>
                      <a:pt x="7023" y="29177"/>
                    </a:cubicBezTo>
                    <a:cubicBezTo>
                      <a:pt x="6984" y="29177"/>
                      <a:pt x="6944" y="29173"/>
                      <a:pt x="6905" y="29163"/>
                    </a:cubicBezTo>
                    <a:cubicBezTo>
                      <a:pt x="6405" y="29163"/>
                      <a:pt x="5971" y="29063"/>
                      <a:pt x="5504" y="28830"/>
                    </a:cubicBezTo>
                    <a:cubicBezTo>
                      <a:pt x="5805" y="28196"/>
                      <a:pt x="6105" y="27596"/>
                      <a:pt x="6772" y="27262"/>
                    </a:cubicBezTo>
                    <a:cubicBezTo>
                      <a:pt x="7005" y="27162"/>
                      <a:pt x="7206" y="27062"/>
                      <a:pt x="7406" y="26929"/>
                    </a:cubicBezTo>
                    <a:cubicBezTo>
                      <a:pt x="7639" y="26762"/>
                      <a:pt x="7906" y="26695"/>
                      <a:pt x="8206" y="26662"/>
                    </a:cubicBezTo>
                    <a:cubicBezTo>
                      <a:pt x="8334" y="26654"/>
                      <a:pt x="8461" y="26650"/>
                      <a:pt x="8589" y="26650"/>
                    </a:cubicBezTo>
                    <a:close/>
                    <a:moveTo>
                      <a:pt x="42030" y="28984"/>
                    </a:moveTo>
                    <a:cubicBezTo>
                      <a:pt x="42127" y="28984"/>
                      <a:pt x="42226" y="29000"/>
                      <a:pt x="42331" y="29030"/>
                    </a:cubicBezTo>
                    <a:cubicBezTo>
                      <a:pt x="42564" y="29130"/>
                      <a:pt x="42798" y="29197"/>
                      <a:pt x="43065" y="29264"/>
                    </a:cubicBezTo>
                    <a:cubicBezTo>
                      <a:pt x="43065" y="30164"/>
                      <a:pt x="42731" y="30965"/>
                      <a:pt x="42097" y="31599"/>
                    </a:cubicBezTo>
                    <a:cubicBezTo>
                      <a:pt x="41897" y="31498"/>
                      <a:pt x="41664" y="31365"/>
                      <a:pt x="41430" y="31265"/>
                    </a:cubicBezTo>
                    <a:cubicBezTo>
                      <a:pt x="41197" y="31165"/>
                      <a:pt x="41063" y="30965"/>
                      <a:pt x="40963" y="30731"/>
                    </a:cubicBezTo>
                    <a:cubicBezTo>
                      <a:pt x="40763" y="30164"/>
                      <a:pt x="41096" y="29330"/>
                      <a:pt x="41664" y="29063"/>
                    </a:cubicBezTo>
                    <a:cubicBezTo>
                      <a:pt x="41792" y="29008"/>
                      <a:pt x="41911" y="28984"/>
                      <a:pt x="42030" y="28984"/>
                    </a:cubicBezTo>
                    <a:close/>
                    <a:moveTo>
                      <a:pt x="1904" y="29145"/>
                    </a:moveTo>
                    <a:cubicBezTo>
                      <a:pt x="2310" y="29145"/>
                      <a:pt x="2693" y="29396"/>
                      <a:pt x="2869" y="29797"/>
                    </a:cubicBezTo>
                    <a:cubicBezTo>
                      <a:pt x="2903" y="29897"/>
                      <a:pt x="2936" y="29997"/>
                      <a:pt x="3003" y="30097"/>
                    </a:cubicBezTo>
                    <a:cubicBezTo>
                      <a:pt x="3203" y="30598"/>
                      <a:pt x="2969" y="31232"/>
                      <a:pt x="2469" y="31432"/>
                    </a:cubicBezTo>
                    <a:cubicBezTo>
                      <a:pt x="2369" y="31465"/>
                      <a:pt x="2269" y="31532"/>
                      <a:pt x="2169" y="31565"/>
                    </a:cubicBezTo>
                    <a:cubicBezTo>
                      <a:pt x="2069" y="31632"/>
                      <a:pt x="1969" y="31699"/>
                      <a:pt x="1902" y="31765"/>
                    </a:cubicBezTo>
                    <a:cubicBezTo>
                      <a:pt x="1135" y="30831"/>
                      <a:pt x="1001" y="30531"/>
                      <a:pt x="901" y="29430"/>
                    </a:cubicBezTo>
                    <a:cubicBezTo>
                      <a:pt x="1101" y="29364"/>
                      <a:pt x="1301" y="29297"/>
                      <a:pt x="1502" y="29230"/>
                    </a:cubicBezTo>
                    <a:cubicBezTo>
                      <a:pt x="1634" y="29172"/>
                      <a:pt x="1770" y="29145"/>
                      <a:pt x="1904" y="29145"/>
                    </a:cubicBezTo>
                    <a:close/>
                    <a:moveTo>
                      <a:pt x="35693" y="23526"/>
                    </a:moveTo>
                    <a:cubicBezTo>
                      <a:pt x="35793" y="23626"/>
                      <a:pt x="35859" y="23660"/>
                      <a:pt x="35926" y="23726"/>
                    </a:cubicBezTo>
                    <a:cubicBezTo>
                      <a:pt x="36593" y="24460"/>
                      <a:pt x="37461" y="24894"/>
                      <a:pt x="38428" y="25061"/>
                    </a:cubicBezTo>
                    <a:cubicBezTo>
                      <a:pt x="38586" y="25096"/>
                      <a:pt x="38741" y="25112"/>
                      <a:pt x="38895" y="25112"/>
                    </a:cubicBezTo>
                    <a:cubicBezTo>
                      <a:pt x="39324" y="25112"/>
                      <a:pt x="39736" y="24982"/>
                      <a:pt x="40129" y="24760"/>
                    </a:cubicBezTo>
                    <a:cubicBezTo>
                      <a:pt x="40363" y="24660"/>
                      <a:pt x="40529" y="24527"/>
                      <a:pt x="40763" y="24393"/>
                    </a:cubicBezTo>
                    <a:cubicBezTo>
                      <a:pt x="41063" y="25594"/>
                      <a:pt x="41163" y="25661"/>
                      <a:pt x="41930" y="26028"/>
                    </a:cubicBezTo>
                    <a:cubicBezTo>
                      <a:pt x="41830" y="26128"/>
                      <a:pt x="41764" y="26228"/>
                      <a:pt x="41664" y="26295"/>
                    </a:cubicBezTo>
                    <a:cubicBezTo>
                      <a:pt x="41263" y="26695"/>
                      <a:pt x="41163" y="27195"/>
                      <a:pt x="41197" y="27729"/>
                    </a:cubicBezTo>
                    <a:cubicBezTo>
                      <a:pt x="41197" y="27929"/>
                      <a:pt x="41363" y="28129"/>
                      <a:pt x="41463" y="28363"/>
                    </a:cubicBezTo>
                    <a:cubicBezTo>
                      <a:pt x="41030" y="28663"/>
                      <a:pt x="40596" y="28963"/>
                      <a:pt x="40363" y="29530"/>
                    </a:cubicBezTo>
                    <a:cubicBezTo>
                      <a:pt x="40162" y="30097"/>
                      <a:pt x="40229" y="30598"/>
                      <a:pt x="40363" y="31165"/>
                    </a:cubicBezTo>
                    <a:cubicBezTo>
                      <a:pt x="40263" y="31165"/>
                      <a:pt x="40196" y="31198"/>
                      <a:pt x="40129" y="31198"/>
                    </a:cubicBezTo>
                    <a:cubicBezTo>
                      <a:pt x="39929" y="31232"/>
                      <a:pt x="39729" y="31332"/>
                      <a:pt x="39595" y="31498"/>
                    </a:cubicBezTo>
                    <a:cubicBezTo>
                      <a:pt x="39262" y="31865"/>
                      <a:pt x="38962" y="32299"/>
                      <a:pt x="39028" y="32833"/>
                    </a:cubicBezTo>
                    <a:cubicBezTo>
                      <a:pt x="39028" y="32899"/>
                      <a:pt x="39028" y="32966"/>
                      <a:pt x="39028" y="33033"/>
                    </a:cubicBezTo>
                    <a:cubicBezTo>
                      <a:pt x="39028" y="33033"/>
                      <a:pt x="38995" y="33066"/>
                      <a:pt x="38995" y="33100"/>
                    </a:cubicBezTo>
                    <a:cubicBezTo>
                      <a:pt x="38895" y="33066"/>
                      <a:pt x="38828" y="33066"/>
                      <a:pt x="38728" y="33033"/>
                    </a:cubicBezTo>
                    <a:cubicBezTo>
                      <a:pt x="38583" y="32946"/>
                      <a:pt x="38432" y="32909"/>
                      <a:pt x="38281" y="32909"/>
                    </a:cubicBezTo>
                    <a:cubicBezTo>
                      <a:pt x="38082" y="32909"/>
                      <a:pt x="37883" y="32972"/>
                      <a:pt x="37694" y="33066"/>
                    </a:cubicBezTo>
                    <a:cubicBezTo>
                      <a:pt x="37494" y="33166"/>
                      <a:pt x="37260" y="33300"/>
                      <a:pt x="37027" y="33433"/>
                    </a:cubicBezTo>
                    <a:cubicBezTo>
                      <a:pt x="36994" y="33200"/>
                      <a:pt x="36927" y="33000"/>
                      <a:pt x="36860" y="32766"/>
                    </a:cubicBezTo>
                    <a:cubicBezTo>
                      <a:pt x="36727" y="32166"/>
                      <a:pt x="36393" y="31665"/>
                      <a:pt x="35859" y="31332"/>
                    </a:cubicBezTo>
                    <a:cubicBezTo>
                      <a:pt x="35326" y="30965"/>
                      <a:pt x="34759" y="30698"/>
                      <a:pt x="34091" y="30598"/>
                    </a:cubicBezTo>
                    <a:cubicBezTo>
                      <a:pt x="33791" y="30564"/>
                      <a:pt x="33458" y="30531"/>
                      <a:pt x="33157" y="30531"/>
                    </a:cubicBezTo>
                    <a:lnTo>
                      <a:pt x="32857" y="30531"/>
                    </a:lnTo>
                    <a:cubicBezTo>
                      <a:pt x="33124" y="30164"/>
                      <a:pt x="33391" y="29864"/>
                      <a:pt x="33591" y="29530"/>
                    </a:cubicBezTo>
                    <a:cubicBezTo>
                      <a:pt x="33791" y="29163"/>
                      <a:pt x="33858" y="28797"/>
                      <a:pt x="33825" y="28330"/>
                    </a:cubicBezTo>
                    <a:lnTo>
                      <a:pt x="33825" y="28330"/>
                    </a:lnTo>
                    <a:cubicBezTo>
                      <a:pt x="33925" y="28396"/>
                      <a:pt x="33958" y="28430"/>
                      <a:pt x="34025" y="28463"/>
                    </a:cubicBezTo>
                    <a:cubicBezTo>
                      <a:pt x="34091" y="28530"/>
                      <a:pt x="34192" y="28630"/>
                      <a:pt x="34258" y="28696"/>
                    </a:cubicBezTo>
                    <a:cubicBezTo>
                      <a:pt x="34659" y="29097"/>
                      <a:pt x="35059" y="29397"/>
                      <a:pt x="35626" y="29497"/>
                    </a:cubicBezTo>
                    <a:cubicBezTo>
                      <a:pt x="35893" y="29564"/>
                      <a:pt x="36160" y="29664"/>
                      <a:pt x="36426" y="29731"/>
                    </a:cubicBezTo>
                    <a:cubicBezTo>
                      <a:pt x="36617" y="29794"/>
                      <a:pt x="36807" y="29817"/>
                      <a:pt x="36997" y="29817"/>
                    </a:cubicBezTo>
                    <a:cubicBezTo>
                      <a:pt x="37107" y="29817"/>
                      <a:pt x="37217" y="29809"/>
                      <a:pt x="37327" y="29797"/>
                    </a:cubicBezTo>
                    <a:cubicBezTo>
                      <a:pt x="37861" y="29731"/>
                      <a:pt x="38395" y="29597"/>
                      <a:pt x="38895" y="29364"/>
                    </a:cubicBezTo>
                    <a:cubicBezTo>
                      <a:pt x="39228" y="29230"/>
                      <a:pt x="39362" y="28963"/>
                      <a:pt x="39228" y="28630"/>
                    </a:cubicBezTo>
                    <a:cubicBezTo>
                      <a:pt x="38962" y="27963"/>
                      <a:pt x="38595" y="27362"/>
                      <a:pt x="38094" y="26862"/>
                    </a:cubicBezTo>
                    <a:cubicBezTo>
                      <a:pt x="37994" y="26795"/>
                      <a:pt x="37894" y="26695"/>
                      <a:pt x="37794" y="26628"/>
                    </a:cubicBezTo>
                    <a:cubicBezTo>
                      <a:pt x="37427" y="26428"/>
                      <a:pt x="37027" y="26228"/>
                      <a:pt x="36660" y="26028"/>
                    </a:cubicBezTo>
                    <a:cubicBezTo>
                      <a:pt x="36293" y="25861"/>
                      <a:pt x="35893" y="25861"/>
                      <a:pt x="35492" y="25828"/>
                    </a:cubicBezTo>
                    <a:cubicBezTo>
                      <a:pt x="35426" y="25817"/>
                      <a:pt x="35363" y="25813"/>
                      <a:pt x="35298" y="25813"/>
                    </a:cubicBezTo>
                    <a:cubicBezTo>
                      <a:pt x="35170" y="25813"/>
                      <a:pt x="35037" y="25828"/>
                      <a:pt x="34859" y="25828"/>
                    </a:cubicBezTo>
                    <a:cubicBezTo>
                      <a:pt x="35526" y="25161"/>
                      <a:pt x="35726" y="24427"/>
                      <a:pt x="35693" y="23526"/>
                    </a:cubicBezTo>
                    <a:close/>
                    <a:moveTo>
                      <a:pt x="8140" y="23626"/>
                    </a:moveTo>
                    <a:cubicBezTo>
                      <a:pt x="8173" y="23626"/>
                      <a:pt x="8206" y="23660"/>
                      <a:pt x="8273" y="23660"/>
                    </a:cubicBezTo>
                    <a:cubicBezTo>
                      <a:pt x="8206" y="24527"/>
                      <a:pt x="8406" y="25261"/>
                      <a:pt x="9074" y="25928"/>
                    </a:cubicBezTo>
                    <a:lnTo>
                      <a:pt x="8607" y="25928"/>
                    </a:lnTo>
                    <a:cubicBezTo>
                      <a:pt x="8544" y="25924"/>
                      <a:pt x="8482" y="25923"/>
                      <a:pt x="8420" y="25923"/>
                    </a:cubicBezTo>
                    <a:cubicBezTo>
                      <a:pt x="7861" y="25923"/>
                      <a:pt x="7353" y="26061"/>
                      <a:pt x="6872" y="26361"/>
                    </a:cubicBezTo>
                    <a:cubicBezTo>
                      <a:pt x="6672" y="26495"/>
                      <a:pt x="6438" y="26595"/>
                      <a:pt x="6238" y="26728"/>
                    </a:cubicBezTo>
                    <a:cubicBezTo>
                      <a:pt x="5905" y="26862"/>
                      <a:pt x="5705" y="27129"/>
                      <a:pt x="5471" y="27396"/>
                    </a:cubicBezTo>
                    <a:cubicBezTo>
                      <a:pt x="5171" y="27796"/>
                      <a:pt x="4904" y="28229"/>
                      <a:pt x="4737" y="28696"/>
                    </a:cubicBezTo>
                    <a:cubicBezTo>
                      <a:pt x="4604" y="29063"/>
                      <a:pt x="4704" y="29330"/>
                      <a:pt x="5071" y="29497"/>
                    </a:cubicBezTo>
                    <a:cubicBezTo>
                      <a:pt x="5705" y="29764"/>
                      <a:pt x="6338" y="29931"/>
                      <a:pt x="7039" y="29931"/>
                    </a:cubicBezTo>
                    <a:cubicBezTo>
                      <a:pt x="7206" y="29931"/>
                      <a:pt x="7339" y="29897"/>
                      <a:pt x="7506" y="29864"/>
                    </a:cubicBezTo>
                    <a:cubicBezTo>
                      <a:pt x="7806" y="29764"/>
                      <a:pt x="8073" y="29664"/>
                      <a:pt x="8373" y="29597"/>
                    </a:cubicBezTo>
                    <a:cubicBezTo>
                      <a:pt x="8873" y="29464"/>
                      <a:pt x="9307" y="29163"/>
                      <a:pt x="9674" y="28797"/>
                    </a:cubicBezTo>
                    <a:cubicBezTo>
                      <a:pt x="9774" y="28696"/>
                      <a:pt x="9908" y="28563"/>
                      <a:pt x="10041" y="28396"/>
                    </a:cubicBezTo>
                    <a:cubicBezTo>
                      <a:pt x="10108" y="28696"/>
                      <a:pt x="10141" y="28963"/>
                      <a:pt x="10208" y="29230"/>
                    </a:cubicBezTo>
                    <a:cubicBezTo>
                      <a:pt x="10308" y="29464"/>
                      <a:pt x="10408" y="29731"/>
                      <a:pt x="10575" y="29931"/>
                    </a:cubicBezTo>
                    <a:cubicBezTo>
                      <a:pt x="10708" y="30164"/>
                      <a:pt x="10908" y="30331"/>
                      <a:pt x="11142" y="30598"/>
                    </a:cubicBezTo>
                    <a:lnTo>
                      <a:pt x="10808" y="30598"/>
                    </a:lnTo>
                    <a:cubicBezTo>
                      <a:pt x="10759" y="30596"/>
                      <a:pt x="10711" y="30595"/>
                      <a:pt x="10662" y="30595"/>
                    </a:cubicBezTo>
                    <a:cubicBezTo>
                      <a:pt x="9750" y="30595"/>
                      <a:pt x="8900" y="30892"/>
                      <a:pt x="8140" y="31398"/>
                    </a:cubicBezTo>
                    <a:cubicBezTo>
                      <a:pt x="7606" y="31732"/>
                      <a:pt x="7272" y="32232"/>
                      <a:pt x="7106" y="32833"/>
                    </a:cubicBezTo>
                    <a:cubicBezTo>
                      <a:pt x="7039" y="33066"/>
                      <a:pt x="7005" y="33300"/>
                      <a:pt x="6939" y="33500"/>
                    </a:cubicBezTo>
                    <a:cubicBezTo>
                      <a:pt x="6639" y="33366"/>
                      <a:pt x="6305" y="33200"/>
                      <a:pt x="6005" y="33066"/>
                    </a:cubicBezTo>
                    <a:cubicBezTo>
                      <a:pt x="5909" y="33032"/>
                      <a:pt x="5819" y="33017"/>
                      <a:pt x="5730" y="33017"/>
                    </a:cubicBezTo>
                    <a:cubicBezTo>
                      <a:pt x="5477" y="33017"/>
                      <a:pt x="5242" y="33134"/>
                      <a:pt x="4971" y="33233"/>
                    </a:cubicBezTo>
                    <a:cubicBezTo>
                      <a:pt x="4971" y="33066"/>
                      <a:pt x="4937" y="32966"/>
                      <a:pt x="4937" y="32833"/>
                    </a:cubicBezTo>
                    <a:cubicBezTo>
                      <a:pt x="4971" y="32266"/>
                      <a:pt x="4637" y="31865"/>
                      <a:pt x="4270" y="31498"/>
                    </a:cubicBezTo>
                    <a:cubicBezTo>
                      <a:pt x="4137" y="31398"/>
                      <a:pt x="3970" y="31365"/>
                      <a:pt x="3837" y="31332"/>
                    </a:cubicBezTo>
                    <a:cubicBezTo>
                      <a:pt x="3770" y="31298"/>
                      <a:pt x="3703" y="31298"/>
                      <a:pt x="3603" y="31298"/>
                    </a:cubicBezTo>
                    <a:cubicBezTo>
                      <a:pt x="3970" y="30031"/>
                      <a:pt x="3603" y="29097"/>
                      <a:pt x="2436" y="28496"/>
                    </a:cubicBezTo>
                    <a:cubicBezTo>
                      <a:pt x="2502" y="28396"/>
                      <a:pt x="2536" y="28363"/>
                      <a:pt x="2602" y="28263"/>
                    </a:cubicBezTo>
                    <a:cubicBezTo>
                      <a:pt x="2636" y="28163"/>
                      <a:pt x="2736" y="28029"/>
                      <a:pt x="2736" y="27896"/>
                    </a:cubicBezTo>
                    <a:cubicBezTo>
                      <a:pt x="2769" y="27362"/>
                      <a:pt x="2702" y="26828"/>
                      <a:pt x="2269" y="26428"/>
                    </a:cubicBezTo>
                    <a:cubicBezTo>
                      <a:pt x="2202" y="26361"/>
                      <a:pt x="2102" y="26261"/>
                      <a:pt x="2002" y="26161"/>
                    </a:cubicBezTo>
                    <a:cubicBezTo>
                      <a:pt x="2335" y="25995"/>
                      <a:pt x="2702" y="25894"/>
                      <a:pt x="2836" y="25528"/>
                    </a:cubicBezTo>
                    <a:cubicBezTo>
                      <a:pt x="2969" y="25194"/>
                      <a:pt x="3069" y="24894"/>
                      <a:pt x="3203" y="24560"/>
                    </a:cubicBezTo>
                    <a:cubicBezTo>
                      <a:pt x="3336" y="24627"/>
                      <a:pt x="3503" y="24727"/>
                      <a:pt x="3670" y="24827"/>
                    </a:cubicBezTo>
                    <a:cubicBezTo>
                      <a:pt x="4114" y="25105"/>
                      <a:pt x="4559" y="25244"/>
                      <a:pt x="5043" y="25244"/>
                    </a:cubicBezTo>
                    <a:cubicBezTo>
                      <a:pt x="5139" y="25244"/>
                      <a:pt x="5238" y="25238"/>
                      <a:pt x="5338" y="25227"/>
                    </a:cubicBezTo>
                    <a:cubicBezTo>
                      <a:pt x="5738" y="25161"/>
                      <a:pt x="6138" y="25027"/>
                      <a:pt x="6505" y="24894"/>
                    </a:cubicBezTo>
                    <a:cubicBezTo>
                      <a:pt x="7039" y="24660"/>
                      <a:pt x="7539" y="24327"/>
                      <a:pt x="7939" y="23893"/>
                    </a:cubicBezTo>
                    <a:cubicBezTo>
                      <a:pt x="8006" y="23826"/>
                      <a:pt x="8073" y="23726"/>
                      <a:pt x="8140" y="23626"/>
                    </a:cubicBezTo>
                    <a:close/>
                    <a:moveTo>
                      <a:pt x="40690" y="31837"/>
                    </a:moveTo>
                    <a:cubicBezTo>
                      <a:pt x="40983" y="31837"/>
                      <a:pt x="41197" y="31920"/>
                      <a:pt x="41664" y="32166"/>
                    </a:cubicBezTo>
                    <a:cubicBezTo>
                      <a:pt x="41530" y="32399"/>
                      <a:pt x="40263" y="33600"/>
                      <a:pt x="39962" y="33767"/>
                    </a:cubicBezTo>
                    <a:cubicBezTo>
                      <a:pt x="39929" y="33667"/>
                      <a:pt x="39829" y="33600"/>
                      <a:pt x="39829" y="33533"/>
                    </a:cubicBezTo>
                    <a:cubicBezTo>
                      <a:pt x="39662" y="33000"/>
                      <a:pt x="39629" y="32499"/>
                      <a:pt x="40029" y="32066"/>
                    </a:cubicBezTo>
                    <a:cubicBezTo>
                      <a:pt x="40129" y="31965"/>
                      <a:pt x="40196" y="31899"/>
                      <a:pt x="40329" y="31865"/>
                    </a:cubicBezTo>
                    <a:cubicBezTo>
                      <a:pt x="40470" y="31848"/>
                      <a:pt x="40585" y="31837"/>
                      <a:pt x="40690" y="31837"/>
                    </a:cubicBezTo>
                    <a:close/>
                    <a:moveTo>
                      <a:pt x="3242" y="31986"/>
                    </a:moveTo>
                    <a:cubicBezTo>
                      <a:pt x="3415" y="31986"/>
                      <a:pt x="3587" y="32014"/>
                      <a:pt x="3770" y="32032"/>
                    </a:cubicBezTo>
                    <a:cubicBezTo>
                      <a:pt x="3837" y="32032"/>
                      <a:pt x="3903" y="32099"/>
                      <a:pt x="3970" y="32166"/>
                    </a:cubicBezTo>
                    <a:cubicBezTo>
                      <a:pt x="4270" y="32499"/>
                      <a:pt x="4337" y="32899"/>
                      <a:pt x="4270" y="33300"/>
                    </a:cubicBezTo>
                    <a:cubicBezTo>
                      <a:pt x="4237" y="33500"/>
                      <a:pt x="4137" y="33667"/>
                      <a:pt x="4103" y="33867"/>
                    </a:cubicBezTo>
                    <a:cubicBezTo>
                      <a:pt x="3803" y="33767"/>
                      <a:pt x="2536" y="32666"/>
                      <a:pt x="2302" y="32299"/>
                    </a:cubicBezTo>
                    <a:cubicBezTo>
                      <a:pt x="2469" y="32232"/>
                      <a:pt x="2636" y="32132"/>
                      <a:pt x="2802" y="32066"/>
                    </a:cubicBezTo>
                    <a:cubicBezTo>
                      <a:pt x="2954" y="32005"/>
                      <a:pt x="3098" y="31986"/>
                      <a:pt x="3242" y="31986"/>
                    </a:cubicBezTo>
                    <a:close/>
                    <a:moveTo>
                      <a:pt x="23687" y="8981"/>
                    </a:moveTo>
                    <a:cubicBezTo>
                      <a:pt x="24086" y="8981"/>
                      <a:pt x="24463" y="9004"/>
                      <a:pt x="24818" y="9249"/>
                    </a:cubicBezTo>
                    <a:cubicBezTo>
                      <a:pt x="25452" y="9616"/>
                      <a:pt x="25852" y="10183"/>
                      <a:pt x="26019" y="10884"/>
                    </a:cubicBezTo>
                    <a:cubicBezTo>
                      <a:pt x="26052" y="10984"/>
                      <a:pt x="25986" y="11084"/>
                      <a:pt x="25952" y="11184"/>
                    </a:cubicBezTo>
                    <a:cubicBezTo>
                      <a:pt x="25786" y="11618"/>
                      <a:pt x="25619" y="12018"/>
                      <a:pt x="25419" y="12418"/>
                    </a:cubicBezTo>
                    <a:cubicBezTo>
                      <a:pt x="25185" y="12985"/>
                      <a:pt x="24852" y="13452"/>
                      <a:pt x="24218" y="13586"/>
                    </a:cubicBezTo>
                    <a:cubicBezTo>
                      <a:pt x="24152" y="13600"/>
                      <a:pt x="24085" y="13607"/>
                      <a:pt x="24019" y="13607"/>
                    </a:cubicBezTo>
                    <a:cubicBezTo>
                      <a:pt x="23616" y="13607"/>
                      <a:pt x="23227" y="13353"/>
                      <a:pt x="23084" y="12952"/>
                    </a:cubicBezTo>
                    <a:cubicBezTo>
                      <a:pt x="23017" y="12718"/>
                      <a:pt x="23184" y="12418"/>
                      <a:pt x="23517" y="12251"/>
                    </a:cubicBezTo>
                    <a:cubicBezTo>
                      <a:pt x="23551" y="12285"/>
                      <a:pt x="23584" y="12385"/>
                      <a:pt x="23651" y="12418"/>
                    </a:cubicBezTo>
                    <a:cubicBezTo>
                      <a:pt x="23734" y="12529"/>
                      <a:pt x="23839" y="12593"/>
                      <a:pt x="23949" y="12593"/>
                    </a:cubicBezTo>
                    <a:cubicBezTo>
                      <a:pt x="23972" y="12593"/>
                      <a:pt x="23995" y="12591"/>
                      <a:pt x="24018" y="12585"/>
                    </a:cubicBezTo>
                    <a:cubicBezTo>
                      <a:pt x="24184" y="12552"/>
                      <a:pt x="24318" y="12451"/>
                      <a:pt x="24351" y="12285"/>
                    </a:cubicBezTo>
                    <a:cubicBezTo>
                      <a:pt x="24451" y="12085"/>
                      <a:pt x="24351" y="11818"/>
                      <a:pt x="24151" y="11651"/>
                    </a:cubicBezTo>
                    <a:cubicBezTo>
                      <a:pt x="23984" y="11521"/>
                      <a:pt x="23796" y="11453"/>
                      <a:pt x="23604" y="11453"/>
                    </a:cubicBezTo>
                    <a:cubicBezTo>
                      <a:pt x="23452" y="11453"/>
                      <a:pt x="23298" y="11496"/>
                      <a:pt x="23150" y="11584"/>
                    </a:cubicBezTo>
                    <a:cubicBezTo>
                      <a:pt x="22450" y="11951"/>
                      <a:pt x="21983" y="12852"/>
                      <a:pt x="22683" y="13752"/>
                    </a:cubicBezTo>
                    <a:cubicBezTo>
                      <a:pt x="22997" y="14170"/>
                      <a:pt x="23433" y="14363"/>
                      <a:pt x="23912" y="14363"/>
                    </a:cubicBezTo>
                    <a:cubicBezTo>
                      <a:pt x="24044" y="14363"/>
                      <a:pt x="24180" y="14348"/>
                      <a:pt x="24318" y="14319"/>
                    </a:cubicBezTo>
                    <a:cubicBezTo>
                      <a:pt x="24651" y="14253"/>
                      <a:pt x="24918" y="14119"/>
                      <a:pt x="25218" y="13986"/>
                    </a:cubicBezTo>
                    <a:cubicBezTo>
                      <a:pt x="25352" y="14253"/>
                      <a:pt x="25452" y="14553"/>
                      <a:pt x="25619" y="14820"/>
                    </a:cubicBezTo>
                    <a:cubicBezTo>
                      <a:pt x="25912" y="15322"/>
                      <a:pt x="26427" y="15614"/>
                      <a:pt x="26985" y="15614"/>
                    </a:cubicBezTo>
                    <a:cubicBezTo>
                      <a:pt x="27317" y="15614"/>
                      <a:pt x="27664" y="15511"/>
                      <a:pt x="27987" y="15287"/>
                    </a:cubicBezTo>
                    <a:cubicBezTo>
                      <a:pt x="28421" y="14987"/>
                      <a:pt x="28721" y="13919"/>
                      <a:pt x="28154" y="13352"/>
                    </a:cubicBezTo>
                    <a:cubicBezTo>
                      <a:pt x="27985" y="13156"/>
                      <a:pt x="27793" y="13077"/>
                      <a:pt x="27558" y="13077"/>
                    </a:cubicBezTo>
                    <a:cubicBezTo>
                      <a:pt x="27513" y="13077"/>
                      <a:pt x="27468" y="13080"/>
                      <a:pt x="27420" y="13085"/>
                    </a:cubicBezTo>
                    <a:cubicBezTo>
                      <a:pt x="27253" y="13119"/>
                      <a:pt x="27120" y="13219"/>
                      <a:pt x="27020" y="13352"/>
                    </a:cubicBezTo>
                    <a:cubicBezTo>
                      <a:pt x="26953" y="13519"/>
                      <a:pt x="26920" y="13652"/>
                      <a:pt x="27020" y="13819"/>
                    </a:cubicBezTo>
                    <a:cubicBezTo>
                      <a:pt x="27103" y="13930"/>
                      <a:pt x="27208" y="13994"/>
                      <a:pt x="27318" y="13994"/>
                    </a:cubicBezTo>
                    <a:cubicBezTo>
                      <a:pt x="27341" y="13994"/>
                      <a:pt x="27364" y="13992"/>
                      <a:pt x="27387" y="13986"/>
                    </a:cubicBezTo>
                    <a:cubicBezTo>
                      <a:pt x="27487" y="13986"/>
                      <a:pt x="27553" y="13953"/>
                      <a:pt x="27620" y="13953"/>
                    </a:cubicBezTo>
                    <a:cubicBezTo>
                      <a:pt x="27787" y="14086"/>
                      <a:pt x="27720" y="14253"/>
                      <a:pt x="27687" y="14420"/>
                    </a:cubicBezTo>
                    <a:cubicBezTo>
                      <a:pt x="27654" y="14586"/>
                      <a:pt x="27587" y="14720"/>
                      <a:pt x="27420" y="14786"/>
                    </a:cubicBezTo>
                    <a:cubicBezTo>
                      <a:pt x="27281" y="14833"/>
                      <a:pt x="27145" y="14856"/>
                      <a:pt x="27014" y="14856"/>
                    </a:cubicBezTo>
                    <a:cubicBezTo>
                      <a:pt x="26676" y="14856"/>
                      <a:pt x="26379" y="14699"/>
                      <a:pt x="26186" y="14386"/>
                    </a:cubicBezTo>
                    <a:cubicBezTo>
                      <a:pt x="26052" y="14153"/>
                      <a:pt x="25952" y="13919"/>
                      <a:pt x="25986" y="13652"/>
                    </a:cubicBezTo>
                    <a:cubicBezTo>
                      <a:pt x="25986" y="13285"/>
                      <a:pt x="26052" y="12952"/>
                      <a:pt x="26219" y="12618"/>
                    </a:cubicBezTo>
                    <a:cubicBezTo>
                      <a:pt x="26386" y="12251"/>
                      <a:pt x="26519" y="11851"/>
                      <a:pt x="26653" y="11484"/>
                    </a:cubicBezTo>
                    <a:cubicBezTo>
                      <a:pt x="26686" y="11384"/>
                      <a:pt x="26753" y="11284"/>
                      <a:pt x="26820" y="11217"/>
                    </a:cubicBezTo>
                    <a:cubicBezTo>
                      <a:pt x="27225" y="10959"/>
                      <a:pt x="27754" y="10813"/>
                      <a:pt x="28258" y="10813"/>
                    </a:cubicBezTo>
                    <a:cubicBezTo>
                      <a:pt x="28665" y="10813"/>
                      <a:pt x="29057" y="10908"/>
                      <a:pt x="29355" y="11117"/>
                    </a:cubicBezTo>
                    <a:cubicBezTo>
                      <a:pt x="29688" y="11351"/>
                      <a:pt x="29955" y="11684"/>
                      <a:pt x="30222" y="11984"/>
                    </a:cubicBezTo>
                    <a:cubicBezTo>
                      <a:pt x="30355" y="12118"/>
                      <a:pt x="30355" y="12385"/>
                      <a:pt x="30389" y="12585"/>
                    </a:cubicBezTo>
                    <a:cubicBezTo>
                      <a:pt x="30389" y="12818"/>
                      <a:pt x="30456" y="13052"/>
                      <a:pt x="30656" y="13252"/>
                    </a:cubicBezTo>
                    <a:cubicBezTo>
                      <a:pt x="30822" y="13385"/>
                      <a:pt x="30989" y="13452"/>
                      <a:pt x="31189" y="13452"/>
                    </a:cubicBezTo>
                    <a:cubicBezTo>
                      <a:pt x="31623" y="13452"/>
                      <a:pt x="31957" y="13619"/>
                      <a:pt x="32257" y="13919"/>
                    </a:cubicBezTo>
                    <a:cubicBezTo>
                      <a:pt x="32557" y="14253"/>
                      <a:pt x="32891" y="14553"/>
                      <a:pt x="32991" y="14987"/>
                    </a:cubicBezTo>
                    <a:cubicBezTo>
                      <a:pt x="33124" y="15720"/>
                      <a:pt x="33057" y="16388"/>
                      <a:pt x="32657" y="17021"/>
                    </a:cubicBezTo>
                    <a:cubicBezTo>
                      <a:pt x="32590" y="17088"/>
                      <a:pt x="32490" y="17155"/>
                      <a:pt x="32390" y="17188"/>
                    </a:cubicBezTo>
                    <a:cubicBezTo>
                      <a:pt x="31957" y="17355"/>
                      <a:pt x="31556" y="17555"/>
                      <a:pt x="31123" y="17689"/>
                    </a:cubicBezTo>
                    <a:cubicBezTo>
                      <a:pt x="30839" y="17805"/>
                      <a:pt x="30547" y="17889"/>
                      <a:pt x="30260" y="17889"/>
                    </a:cubicBezTo>
                    <a:cubicBezTo>
                      <a:pt x="29972" y="17889"/>
                      <a:pt x="29688" y="17805"/>
                      <a:pt x="29421" y="17588"/>
                    </a:cubicBezTo>
                    <a:cubicBezTo>
                      <a:pt x="28988" y="17288"/>
                      <a:pt x="28921" y="16821"/>
                      <a:pt x="29155" y="16388"/>
                    </a:cubicBezTo>
                    <a:cubicBezTo>
                      <a:pt x="29220" y="16234"/>
                      <a:pt x="29416" y="16153"/>
                      <a:pt x="29627" y="16153"/>
                    </a:cubicBezTo>
                    <a:cubicBezTo>
                      <a:pt x="29737" y="16153"/>
                      <a:pt x="29852" y="16175"/>
                      <a:pt x="29955" y="16221"/>
                    </a:cubicBezTo>
                    <a:cubicBezTo>
                      <a:pt x="29922" y="16288"/>
                      <a:pt x="29888" y="16354"/>
                      <a:pt x="29888" y="16421"/>
                    </a:cubicBezTo>
                    <a:cubicBezTo>
                      <a:pt x="29855" y="16588"/>
                      <a:pt x="29922" y="16755"/>
                      <a:pt x="30089" y="16821"/>
                    </a:cubicBezTo>
                    <a:cubicBezTo>
                      <a:pt x="30155" y="16871"/>
                      <a:pt x="30230" y="16896"/>
                      <a:pt x="30305" y="16896"/>
                    </a:cubicBezTo>
                    <a:cubicBezTo>
                      <a:pt x="30380" y="16896"/>
                      <a:pt x="30456" y="16871"/>
                      <a:pt x="30522" y="16821"/>
                    </a:cubicBezTo>
                    <a:cubicBezTo>
                      <a:pt x="30722" y="16721"/>
                      <a:pt x="30856" y="16454"/>
                      <a:pt x="30789" y="16187"/>
                    </a:cubicBezTo>
                    <a:cubicBezTo>
                      <a:pt x="30722" y="15821"/>
                      <a:pt x="30522" y="15587"/>
                      <a:pt x="30189" y="15487"/>
                    </a:cubicBezTo>
                    <a:cubicBezTo>
                      <a:pt x="30010" y="15427"/>
                      <a:pt x="29836" y="15398"/>
                      <a:pt x="29667" y="15398"/>
                    </a:cubicBezTo>
                    <a:cubicBezTo>
                      <a:pt x="29363" y="15398"/>
                      <a:pt x="29078" y="15494"/>
                      <a:pt x="28821" y="15687"/>
                    </a:cubicBezTo>
                    <a:cubicBezTo>
                      <a:pt x="28421" y="15954"/>
                      <a:pt x="28287" y="16354"/>
                      <a:pt x="28287" y="16788"/>
                    </a:cubicBezTo>
                    <a:cubicBezTo>
                      <a:pt x="28254" y="17422"/>
                      <a:pt x="28521" y="17922"/>
                      <a:pt x="29055" y="18256"/>
                    </a:cubicBezTo>
                    <a:cubicBezTo>
                      <a:pt x="29321" y="18422"/>
                      <a:pt x="29622" y="18522"/>
                      <a:pt x="29888" y="18656"/>
                    </a:cubicBezTo>
                    <a:cubicBezTo>
                      <a:pt x="29788" y="18956"/>
                      <a:pt x="29622" y="19256"/>
                      <a:pt x="29588" y="19590"/>
                    </a:cubicBezTo>
                    <a:cubicBezTo>
                      <a:pt x="29421" y="20524"/>
                      <a:pt x="29955" y="21358"/>
                      <a:pt x="30956" y="21525"/>
                    </a:cubicBezTo>
                    <a:cubicBezTo>
                      <a:pt x="31003" y="21531"/>
                      <a:pt x="31051" y="21535"/>
                      <a:pt x="31098" y="21535"/>
                    </a:cubicBezTo>
                    <a:cubicBezTo>
                      <a:pt x="31752" y="21535"/>
                      <a:pt x="32395" y="20913"/>
                      <a:pt x="32457" y="20290"/>
                    </a:cubicBezTo>
                    <a:cubicBezTo>
                      <a:pt x="32490" y="19857"/>
                      <a:pt x="32190" y="19490"/>
                      <a:pt x="31823" y="19456"/>
                    </a:cubicBezTo>
                    <a:cubicBezTo>
                      <a:pt x="31556" y="19456"/>
                      <a:pt x="31390" y="19557"/>
                      <a:pt x="31323" y="19757"/>
                    </a:cubicBezTo>
                    <a:cubicBezTo>
                      <a:pt x="31256" y="19957"/>
                      <a:pt x="31323" y="20090"/>
                      <a:pt x="31556" y="20257"/>
                    </a:cubicBezTo>
                    <a:cubicBezTo>
                      <a:pt x="31590" y="20257"/>
                      <a:pt x="31623" y="20290"/>
                      <a:pt x="31656" y="20324"/>
                    </a:cubicBezTo>
                    <a:cubicBezTo>
                      <a:pt x="31561" y="20609"/>
                      <a:pt x="31348" y="20776"/>
                      <a:pt x="31100" y="20776"/>
                    </a:cubicBezTo>
                    <a:cubicBezTo>
                      <a:pt x="31000" y="20776"/>
                      <a:pt x="30895" y="20748"/>
                      <a:pt x="30789" y="20691"/>
                    </a:cubicBezTo>
                    <a:cubicBezTo>
                      <a:pt x="30389" y="20457"/>
                      <a:pt x="30222" y="20057"/>
                      <a:pt x="30322" y="19590"/>
                    </a:cubicBezTo>
                    <a:cubicBezTo>
                      <a:pt x="30389" y="19256"/>
                      <a:pt x="30589" y="18989"/>
                      <a:pt x="30856" y="18789"/>
                    </a:cubicBezTo>
                    <a:cubicBezTo>
                      <a:pt x="31056" y="18623"/>
                      <a:pt x="31289" y="18456"/>
                      <a:pt x="31590" y="18356"/>
                    </a:cubicBezTo>
                    <a:cubicBezTo>
                      <a:pt x="31957" y="18256"/>
                      <a:pt x="32324" y="18055"/>
                      <a:pt x="32690" y="17889"/>
                    </a:cubicBezTo>
                    <a:cubicBezTo>
                      <a:pt x="32771" y="17862"/>
                      <a:pt x="32852" y="17813"/>
                      <a:pt x="32933" y="17813"/>
                    </a:cubicBezTo>
                    <a:cubicBezTo>
                      <a:pt x="32952" y="17813"/>
                      <a:pt x="32972" y="17816"/>
                      <a:pt x="32991" y="17822"/>
                    </a:cubicBezTo>
                    <a:cubicBezTo>
                      <a:pt x="33791" y="18022"/>
                      <a:pt x="34425" y="18489"/>
                      <a:pt x="34759" y="19256"/>
                    </a:cubicBezTo>
                    <a:cubicBezTo>
                      <a:pt x="34992" y="19757"/>
                      <a:pt x="34959" y="20324"/>
                      <a:pt x="34825" y="20824"/>
                    </a:cubicBezTo>
                    <a:cubicBezTo>
                      <a:pt x="34792" y="20991"/>
                      <a:pt x="34659" y="21158"/>
                      <a:pt x="34525" y="21291"/>
                    </a:cubicBezTo>
                    <a:cubicBezTo>
                      <a:pt x="34158" y="21725"/>
                      <a:pt x="34158" y="22125"/>
                      <a:pt x="34558" y="22559"/>
                    </a:cubicBezTo>
                    <a:cubicBezTo>
                      <a:pt x="34792" y="22826"/>
                      <a:pt x="34925" y="23126"/>
                      <a:pt x="34925" y="23526"/>
                    </a:cubicBezTo>
                    <a:cubicBezTo>
                      <a:pt x="34925" y="23993"/>
                      <a:pt x="34925" y="24427"/>
                      <a:pt x="34659" y="24860"/>
                    </a:cubicBezTo>
                    <a:cubicBezTo>
                      <a:pt x="34258" y="25461"/>
                      <a:pt x="33725" y="25861"/>
                      <a:pt x="32991" y="26028"/>
                    </a:cubicBezTo>
                    <a:cubicBezTo>
                      <a:pt x="32978" y="26034"/>
                      <a:pt x="32963" y="26037"/>
                      <a:pt x="32946" y="26037"/>
                    </a:cubicBezTo>
                    <a:cubicBezTo>
                      <a:pt x="32875" y="26037"/>
                      <a:pt x="32778" y="25988"/>
                      <a:pt x="32724" y="25961"/>
                    </a:cubicBezTo>
                    <a:cubicBezTo>
                      <a:pt x="32290" y="25794"/>
                      <a:pt x="31857" y="25628"/>
                      <a:pt x="31456" y="25427"/>
                    </a:cubicBezTo>
                    <a:cubicBezTo>
                      <a:pt x="30856" y="25161"/>
                      <a:pt x="30389" y="24827"/>
                      <a:pt x="30289" y="24127"/>
                    </a:cubicBezTo>
                    <a:cubicBezTo>
                      <a:pt x="30222" y="23693"/>
                      <a:pt x="30622" y="23159"/>
                      <a:pt x="31056" y="23092"/>
                    </a:cubicBezTo>
                    <a:cubicBezTo>
                      <a:pt x="31071" y="23090"/>
                      <a:pt x="31086" y="23089"/>
                      <a:pt x="31101" y="23089"/>
                    </a:cubicBezTo>
                    <a:cubicBezTo>
                      <a:pt x="31299" y="23089"/>
                      <a:pt x="31564" y="23281"/>
                      <a:pt x="31656" y="23559"/>
                    </a:cubicBezTo>
                    <a:cubicBezTo>
                      <a:pt x="31590" y="23593"/>
                      <a:pt x="31523" y="23626"/>
                      <a:pt x="31456" y="23693"/>
                    </a:cubicBezTo>
                    <a:cubicBezTo>
                      <a:pt x="31323" y="23793"/>
                      <a:pt x="31289" y="23926"/>
                      <a:pt x="31323" y="24093"/>
                    </a:cubicBezTo>
                    <a:cubicBezTo>
                      <a:pt x="31356" y="24260"/>
                      <a:pt x="31490" y="24360"/>
                      <a:pt x="31656" y="24393"/>
                    </a:cubicBezTo>
                    <a:cubicBezTo>
                      <a:pt x="31694" y="24399"/>
                      <a:pt x="31732" y="24402"/>
                      <a:pt x="31770" y="24402"/>
                    </a:cubicBezTo>
                    <a:cubicBezTo>
                      <a:pt x="31963" y="24402"/>
                      <a:pt x="32145" y="24328"/>
                      <a:pt x="32257" y="24160"/>
                    </a:cubicBezTo>
                    <a:cubicBezTo>
                      <a:pt x="32524" y="23860"/>
                      <a:pt x="32524" y="23493"/>
                      <a:pt x="32324" y="23159"/>
                    </a:cubicBezTo>
                    <a:cubicBezTo>
                      <a:pt x="32088" y="22709"/>
                      <a:pt x="31617" y="22355"/>
                      <a:pt x="31072" y="22355"/>
                    </a:cubicBezTo>
                    <a:cubicBezTo>
                      <a:pt x="30769" y="22355"/>
                      <a:pt x="30443" y="22464"/>
                      <a:pt x="30122" y="22726"/>
                    </a:cubicBezTo>
                    <a:cubicBezTo>
                      <a:pt x="29622" y="23159"/>
                      <a:pt x="29455" y="23726"/>
                      <a:pt x="29588" y="24327"/>
                    </a:cubicBezTo>
                    <a:cubicBezTo>
                      <a:pt x="29655" y="24660"/>
                      <a:pt x="29822" y="24927"/>
                      <a:pt x="29922" y="25261"/>
                    </a:cubicBezTo>
                    <a:cubicBezTo>
                      <a:pt x="29688" y="25361"/>
                      <a:pt x="29421" y="25461"/>
                      <a:pt x="29155" y="25594"/>
                    </a:cubicBezTo>
                    <a:cubicBezTo>
                      <a:pt x="28387" y="25995"/>
                      <a:pt x="27987" y="27029"/>
                      <a:pt x="28588" y="27963"/>
                    </a:cubicBezTo>
                    <a:cubicBezTo>
                      <a:pt x="28772" y="28250"/>
                      <a:pt x="29285" y="28487"/>
                      <a:pt x="29784" y="28487"/>
                    </a:cubicBezTo>
                    <a:cubicBezTo>
                      <a:pt x="30097" y="28487"/>
                      <a:pt x="30404" y="28394"/>
                      <a:pt x="30622" y="28163"/>
                    </a:cubicBezTo>
                    <a:cubicBezTo>
                      <a:pt x="30756" y="27996"/>
                      <a:pt x="30856" y="27796"/>
                      <a:pt x="30856" y="27596"/>
                    </a:cubicBezTo>
                    <a:cubicBezTo>
                      <a:pt x="30856" y="27396"/>
                      <a:pt x="30789" y="27229"/>
                      <a:pt x="30622" y="27095"/>
                    </a:cubicBezTo>
                    <a:cubicBezTo>
                      <a:pt x="30544" y="27017"/>
                      <a:pt x="30443" y="26985"/>
                      <a:pt x="30339" y="26985"/>
                    </a:cubicBezTo>
                    <a:cubicBezTo>
                      <a:pt x="30266" y="26985"/>
                      <a:pt x="30191" y="27001"/>
                      <a:pt x="30122" y="27029"/>
                    </a:cubicBezTo>
                    <a:cubicBezTo>
                      <a:pt x="29989" y="27129"/>
                      <a:pt x="29922" y="27295"/>
                      <a:pt x="29955" y="27496"/>
                    </a:cubicBezTo>
                    <a:cubicBezTo>
                      <a:pt x="29955" y="27562"/>
                      <a:pt x="29989" y="27596"/>
                      <a:pt x="29989" y="27662"/>
                    </a:cubicBezTo>
                    <a:cubicBezTo>
                      <a:pt x="29873" y="27720"/>
                      <a:pt x="29761" y="27747"/>
                      <a:pt x="29657" y="27747"/>
                    </a:cubicBezTo>
                    <a:cubicBezTo>
                      <a:pt x="29399" y="27747"/>
                      <a:pt x="29193" y="27581"/>
                      <a:pt x="29121" y="27295"/>
                    </a:cubicBezTo>
                    <a:cubicBezTo>
                      <a:pt x="29021" y="26862"/>
                      <a:pt x="29188" y="26462"/>
                      <a:pt x="29555" y="26228"/>
                    </a:cubicBezTo>
                    <a:cubicBezTo>
                      <a:pt x="29777" y="26050"/>
                      <a:pt x="30014" y="25991"/>
                      <a:pt x="30266" y="25991"/>
                    </a:cubicBezTo>
                    <a:cubicBezTo>
                      <a:pt x="30393" y="25991"/>
                      <a:pt x="30522" y="26006"/>
                      <a:pt x="30656" y="26028"/>
                    </a:cubicBezTo>
                    <a:cubicBezTo>
                      <a:pt x="30889" y="26061"/>
                      <a:pt x="31123" y="26128"/>
                      <a:pt x="31323" y="26228"/>
                    </a:cubicBezTo>
                    <a:cubicBezTo>
                      <a:pt x="31690" y="26395"/>
                      <a:pt x="32090" y="26528"/>
                      <a:pt x="32457" y="26662"/>
                    </a:cubicBezTo>
                    <a:cubicBezTo>
                      <a:pt x="32557" y="26695"/>
                      <a:pt x="32657" y="26762"/>
                      <a:pt x="32724" y="26862"/>
                    </a:cubicBezTo>
                    <a:cubicBezTo>
                      <a:pt x="33124" y="27496"/>
                      <a:pt x="33224" y="28229"/>
                      <a:pt x="33024" y="28997"/>
                    </a:cubicBezTo>
                    <a:cubicBezTo>
                      <a:pt x="32924" y="29230"/>
                      <a:pt x="32791" y="29464"/>
                      <a:pt x="32590" y="29664"/>
                    </a:cubicBezTo>
                    <a:cubicBezTo>
                      <a:pt x="32524" y="29731"/>
                      <a:pt x="32457" y="29797"/>
                      <a:pt x="32390" y="29864"/>
                    </a:cubicBezTo>
                    <a:cubicBezTo>
                      <a:pt x="32112" y="30204"/>
                      <a:pt x="31776" y="30401"/>
                      <a:pt x="31356" y="30401"/>
                    </a:cubicBezTo>
                    <a:cubicBezTo>
                      <a:pt x="31323" y="30401"/>
                      <a:pt x="31290" y="30400"/>
                      <a:pt x="31256" y="30398"/>
                    </a:cubicBezTo>
                    <a:cubicBezTo>
                      <a:pt x="31244" y="30396"/>
                      <a:pt x="31232" y="30396"/>
                      <a:pt x="31219" y="30396"/>
                    </a:cubicBezTo>
                    <a:cubicBezTo>
                      <a:pt x="30891" y="30396"/>
                      <a:pt x="30489" y="30809"/>
                      <a:pt x="30489" y="31098"/>
                    </a:cubicBezTo>
                    <a:lnTo>
                      <a:pt x="30456" y="31365"/>
                    </a:lnTo>
                    <a:cubicBezTo>
                      <a:pt x="30456" y="31665"/>
                      <a:pt x="30355" y="31932"/>
                      <a:pt x="30122" y="32132"/>
                    </a:cubicBezTo>
                    <a:cubicBezTo>
                      <a:pt x="30089" y="32166"/>
                      <a:pt x="30055" y="32199"/>
                      <a:pt x="30022" y="32266"/>
                    </a:cubicBezTo>
                    <a:cubicBezTo>
                      <a:pt x="29573" y="32826"/>
                      <a:pt x="29007" y="33057"/>
                      <a:pt x="28362" y="33057"/>
                    </a:cubicBezTo>
                    <a:cubicBezTo>
                      <a:pt x="28240" y="33057"/>
                      <a:pt x="28115" y="33049"/>
                      <a:pt x="27987" y="33033"/>
                    </a:cubicBezTo>
                    <a:cubicBezTo>
                      <a:pt x="27587" y="33000"/>
                      <a:pt x="27220" y="32833"/>
                      <a:pt x="26886" y="32633"/>
                    </a:cubicBezTo>
                    <a:cubicBezTo>
                      <a:pt x="26820" y="32599"/>
                      <a:pt x="26786" y="32499"/>
                      <a:pt x="26753" y="32399"/>
                    </a:cubicBezTo>
                    <a:cubicBezTo>
                      <a:pt x="26586" y="31999"/>
                      <a:pt x="26386" y="31565"/>
                      <a:pt x="26253" y="31132"/>
                    </a:cubicBezTo>
                    <a:cubicBezTo>
                      <a:pt x="26052" y="30598"/>
                      <a:pt x="25919" y="30031"/>
                      <a:pt x="26286" y="29497"/>
                    </a:cubicBezTo>
                    <a:cubicBezTo>
                      <a:pt x="26453" y="29234"/>
                      <a:pt x="26758" y="29022"/>
                      <a:pt x="27115" y="29022"/>
                    </a:cubicBezTo>
                    <a:cubicBezTo>
                      <a:pt x="27255" y="29022"/>
                      <a:pt x="27403" y="29055"/>
                      <a:pt x="27553" y="29130"/>
                    </a:cubicBezTo>
                    <a:cubicBezTo>
                      <a:pt x="27787" y="29264"/>
                      <a:pt x="27854" y="29630"/>
                      <a:pt x="27720" y="29931"/>
                    </a:cubicBezTo>
                    <a:cubicBezTo>
                      <a:pt x="27654" y="29931"/>
                      <a:pt x="27587" y="29897"/>
                      <a:pt x="27520" y="29897"/>
                    </a:cubicBezTo>
                    <a:cubicBezTo>
                      <a:pt x="27353" y="29897"/>
                      <a:pt x="27187" y="29931"/>
                      <a:pt x="27120" y="30097"/>
                    </a:cubicBezTo>
                    <a:cubicBezTo>
                      <a:pt x="27020" y="30231"/>
                      <a:pt x="27020" y="30398"/>
                      <a:pt x="27120" y="30564"/>
                    </a:cubicBezTo>
                    <a:cubicBezTo>
                      <a:pt x="27236" y="30710"/>
                      <a:pt x="27403" y="30804"/>
                      <a:pt x="27598" y="30804"/>
                    </a:cubicBezTo>
                    <a:cubicBezTo>
                      <a:pt x="27627" y="30804"/>
                      <a:pt x="27657" y="30802"/>
                      <a:pt x="27687" y="30798"/>
                    </a:cubicBezTo>
                    <a:cubicBezTo>
                      <a:pt x="28054" y="30798"/>
                      <a:pt x="28354" y="30531"/>
                      <a:pt x="28454" y="30164"/>
                    </a:cubicBezTo>
                    <a:cubicBezTo>
                      <a:pt x="28721" y="29330"/>
                      <a:pt x="28321" y="28363"/>
                      <a:pt x="27187" y="28296"/>
                    </a:cubicBezTo>
                    <a:cubicBezTo>
                      <a:pt x="27125" y="28290"/>
                      <a:pt x="27065" y="28287"/>
                      <a:pt x="27006" y="28287"/>
                    </a:cubicBezTo>
                    <a:cubicBezTo>
                      <a:pt x="26423" y="28287"/>
                      <a:pt x="25955" y="28582"/>
                      <a:pt x="25652" y="29097"/>
                    </a:cubicBezTo>
                    <a:cubicBezTo>
                      <a:pt x="25519" y="29364"/>
                      <a:pt x="25419" y="29630"/>
                      <a:pt x="25285" y="29897"/>
                    </a:cubicBezTo>
                    <a:cubicBezTo>
                      <a:pt x="25018" y="29797"/>
                      <a:pt x="24718" y="29664"/>
                      <a:pt x="24418" y="29597"/>
                    </a:cubicBezTo>
                    <a:cubicBezTo>
                      <a:pt x="24298" y="29559"/>
                      <a:pt x="24167" y="29540"/>
                      <a:pt x="24031" y="29540"/>
                    </a:cubicBezTo>
                    <a:cubicBezTo>
                      <a:pt x="23452" y="29540"/>
                      <a:pt x="22793" y="29882"/>
                      <a:pt x="22550" y="30531"/>
                    </a:cubicBezTo>
                    <a:cubicBezTo>
                      <a:pt x="22283" y="31232"/>
                      <a:pt x="22550" y="31999"/>
                      <a:pt x="23250" y="32332"/>
                    </a:cubicBezTo>
                    <a:cubicBezTo>
                      <a:pt x="23394" y="32412"/>
                      <a:pt x="23545" y="32454"/>
                      <a:pt x="23696" y="32454"/>
                    </a:cubicBezTo>
                    <a:cubicBezTo>
                      <a:pt x="23861" y="32454"/>
                      <a:pt x="24027" y="32404"/>
                      <a:pt x="24184" y="32299"/>
                    </a:cubicBezTo>
                    <a:cubicBezTo>
                      <a:pt x="24385" y="32166"/>
                      <a:pt x="24485" y="31999"/>
                      <a:pt x="24485" y="31799"/>
                    </a:cubicBezTo>
                    <a:cubicBezTo>
                      <a:pt x="24485" y="31565"/>
                      <a:pt x="24351" y="31398"/>
                      <a:pt x="24184" y="31332"/>
                    </a:cubicBezTo>
                    <a:cubicBezTo>
                      <a:pt x="24134" y="31315"/>
                      <a:pt x="24086" y="31307"/>
                      <a:pt x="24041" y="31307"/>
                    </a:cubicBezTo>
                    <a:cubicBezTo>
                      <a:pt x="23903" y="31307"/>
                      <a:pt x="23784" y="31382"/>
                      <a:pt x="23684" y="31532"/>
                    </a:cubicBezTo>
                    <a:cubicBezTo>
                      <a:pt x="23684" y="31565"/>
                      <a:pt x="23651" y="31632"/>
                      <a:pt x="23617" y="31665"/>
                    </a:cubicBezTo>
                    <a:cubicBezTo>
                      <a:pt x="23184" y="31498"/>
                      <a:pt x="23050" y="31132"/>
                      <a:pt x="23250" y="30765"/>
                    </a:cubicBezTo>
                    <a:cubicBezTo>
                      <a:pt x="23450" y="30451"/>
                      <a:pt x="23772" y="30283"/>
                      <a:pt x="24112" y="30283"/>
                    </a:cubicBezTo>
                    <a:cubicBezTo>
                      <a:pt x="24169" y="30283"/>
                      <a:pt x="24227" y="30288"/>
                      <a:pt x="24284" y="30298"/>
                    </a:cubicBezTo>
                    <a:cubicBezTo>
                      <a:pt x="24685" y="30364"/>
                      <a:pt x="24918" y="30564"/>
                      <a:pt x="25152" y="30865"/>
                    </a:cubicBezTo>
                    <a:cubicBezTo>
                      <a:pt x="25319" y="31065"/>
                      <a:pt x="25485" y="31298"/>
                      <a:pt x="25552" y="31565"/>
                    </a:cubicBezTo>
                    <a:cubicBezTo>
                      <a:pt x="25685" y="31965"/>
                      <a:pt x="25886" y="32332"/>
                      <a:pt x="26052" y="32699"/>
                    </a:cubicBezTo>
                    <a:cubicBezTo>
                      <a:pt x="26086" y="32799"/>
                      <a:pt x="26119" y="32899"/>
                      <a:pt x="26119" y="33000"/>
                    </a:cubicBezTo>
                    <a:cubicBezTo>
                      <a:pt x="25919" y="33767"/>
                      <a:pt x="25485" y="34367"/>
                      <a:pt x="24785" y="34734"/>
                    </a:cubicBezTo>
                    <a:cubicBezTo>
                      <a:pt x="24495" y="34879"/>
                      <a:pt x="24186" y="34935"/>
                      <a:pt x="23873" y="34935"/>
                    </a:cubicBezTo>
                    <a:cubicBezTo>
                      <a:pt x="23609" y="34935"/>
                      <a:pt x="23343" y="34895"/>
                      <a:pt x="23084" y="34834"/>
                    </a:cubicBezTo>
                    <a:cubicBezTo>
                      <a:pt x="22917" y="34801"/>
                      <a:pt x="22783" y="34667"/>
                      <a:pt x="22617" y="34534"/>
                    </a:cubicBezTo>
                    <a:cubicBezTo>
                      <a:pt x="22421" y="34354"/>
                      <a:pt x="22217" y="34263"/>
                      <a:pt x="22013" y="34263"/>
                    </a:cubicBezTo>
                    <a:cubicBezTo>
                      <a:pt x="21800" y="34263"/>
                      <a:pt x="21587" y="34363"/>
                      <a:pt x="21382" y="34567"/>
                    </a:cubicBezTo>
                    <a:cubicBezTo>
                      <a:pt x="21116" y="34834"/>
                      <a:pt x="20782" y="34934"/>
                      <a:pt x="20415" y="34934"/>
                    </a:cubicBezTo>
                    <a:cubicBezTo>
                      <a:pt x="19948" y="34934"/>
                      <a:pt x="19481" y="34934"/>
                      <a:pt x="19081" y="34667"/>
                    </a:cubicBezTo>
                    <a:cubicBezTo>
                      <a:pt x="18480" y="34300"/>
                      <a:pt x="18047" y="33767"/>
                      <a:pt x="17913" y="33033"/>
                    </a:cubicBezTo>
                    <a:cubicBezTo>
                      <a:pt x="17880" y="32933"/>
                      <a:pt x="17913" y="32833"/>
                      <a:pt x="17947" y="32733"/>
                    </a:cubicBezTo>
                    <a:cubicBezTo>
                      <a:pt x="18113" y="32299"/>
                      <a:pt x="18280" y="31899"/>
                      <a:pt x="18480" y="31465"/>
                    </a:cubicBezTo>
                    <a:cubicBezTo>
                      <a:pt x="18714" y="30898"/>
                      <a:pt x="19081" y="30431"/>
                      <a:pt x="19748" y="30298"/>
                    </a:cubicBezTo>
                    <a:cubicBezTo>
                      <a:pt x="19788" y="30292"/>
                      <a:pt x="19828" y="30289"/>
                      <a:pt x="19869" y="30289"/>
                    </a:cubicBezTo>
                    <a:cubicBezTo>
                      <a:pt x="20303" y="30289"/>
                      <a:pt x="20754" y="30605"/>
                      <a:pt x="20815" y="31031"/>
                    </a:cubicBezTo>
                    <a:cubicBezTo>
                      <a:pt x="20882" y="31232"/>
                      <a:pt x="20682" y="31532"/>
                      <a:pt x="20382" y="31665"/>
                    </a:cubicBezTo>
                    <a:cubicBezTo>
                      <a:pt x="20348" y="31632"/>
                      <a:pt x="20315" y="31565"/>
                      <a:pt x="20248" y="31498"/>
                    </a:cubicBezTo>
                    <a:cubicBezTo>
                      <a:pt x="20165" y="31388"/>
                      <a:pt x="20037" y="31323"/>
                      <a:pt x="19900" y="31323"/>
                    </a:cubicBezTo>
                    <a:cubicBezTo>
                      <a:pt x="19872" y="31323"/>
                      <a:pt x="19843" y="31326"/>
                      <a:pt x="19815" y="31332"/>
                    </a:cubicBezTo>
                    <a:cubicBezTo>
                      <a:pt x="19648" y="31365"/>
                      <a:pt x="19548" y="31532"/>
                      <a:pt x="19514" y="31732"/>
                    </a:cubicBezTo>
                    <a:cubicBezTo>
                      <a:pt x="19481" y="32099"/>
                      <a:pt x="19781" y="32432"/>
                      <a:pt x="20215" y="32466"/>
                    </a:cubicBezTo>
                    <a:cubicBezTo>
                      <a:pt x="20682" y="32466"/>
                      <a:pt x="21015" y="32266"/>
                      <a:pt x="21282" y="31899"/>
                    </a:cubicBezTo>
                    <a:cubicBezTo>
                      <a:pt x="21849" y="31065"/>
                      <a:pt x="21449" y="29997"/>
                      <a:pt x="20515" y="29664"/>
                    </a:cubicBezTo>
                    <a:cubicBezTo>
                      <a:pt x="20315" y="29597"/>
                      <a:pt x="20126" y="29567"/>
                      <a:pt x="19943" y="29567"/>
                    </a:cubicBezTo>
                    <a:cubicBezTo>
                      <a:pt x="19577" y="29567"/>
                      <a:pt x="19236" y="29686"/>
                      <a:pt x="18881" y="29864"/>
                    </a:cubicBezTo>
                    <a:cubicBezTo>
                      <a:pt x="18814" y="29897"/>
                      <a:pt x="18747" y="29931"/>
                      <a:pt x="18680" y="29964"/>
                    </a:cubicBezTo>
                    <a:cubicBezTo>
                      <a:pt x="18580" y="29764"/>
                      <a:pt x="18514" y="29530"/>
                      <a:pt x="18447" y="29330"/>
                    </a:cubicBezTo>
                    <a:cubicBezTo>
                      <a:pt x="18247" y="28863"/>
                      <a:pt x="17880" y="28596"/>
                      <a:pt x="17413" y="28396"/>
                    </a:cubicBezTo>
                    <a:cubicBezTo>
                      <a:pt x="17275" y="28341"/>
                      <a:pt x="17115" y="28316"/>
                      <a:pt x="16948" y="28316"/>
                    </a:cubicBezTo>
                    <a:cubicBezTo>
                      <a:pt x="16510" y="28316"/>
                      <a:pt x="16029" y="28488"/>
                      <a:pt x="15812" y="28730"/>
                    </a:cubicBezTo>
                    <a:cubicBezTo>
                      <a:pt x="15445" y="29097"/>
                      <a:pt x="15311" y="29831"/>
                      <a:pt x="15545" y="30298"/>
                    </a:cubicBezTo>
                    <a:cubicBezTo>
                      <a:pt x="15678" y="30631"/>
                      <a:pt x="15945" y="30831"/>
                      <a:pt x="16312" y="30865"/>
                    </a:cubicBezTo>
                    <a:cubicBezTo>
                      <a:pt x="16546" y="30865"/>
                      <a:pt x="16712" y="30765"/>
                      <a:pt x="16846" y="30598"/>
                    </a:cubicBezTo>
                    <a:cubicBezTo>
                      <a:pt x="16946" y="30431"/>
                      <a:pt x="16979" y="30298"/>
                      <a:pt x="16879" y="30131"/>
                    </a:cubicBezTo>
                    <a:cubicBezTo>
                      <a:pt x="16779" y="29964"/>
                      <a:pt x="16646" y="29931"/>
                      <a:pt x="16479" y="29931"/>
                    </a:cubicBezTo>
                    <a:cubicBezTo>
                      <a:pt x="16379" y="29964"/>
                      <a:pt x="16312" y="29964"/>
                      <a:pt x="16245" y="29997"/>
                    </a:cubicBezTo>
                    <a:cubicBezTo>
                      <a:pt x="16079" y="29597"/>
                      <a:pt x="16212" y="29230"/>
                      <a:pt x="16612" y="29130"/>
                    </a:cubicBezTo>
                    <a:cubicBezTo>
                      <a:pt x="16705" y="29099"/>
                      <a:pt x="16799" y="29084"/>
                      <a:pt x="16892" y="29084"/>
                    </a:cubicBezTo>
                    <a:cubicBezTo>
                      <a:pt x="17202" y="29084"/>
                      <a:pt x="17500" y="29248"/>
                      <a:pt x="17680" y="29530"/>
                    </a:cubicBezTo>
                    <a:cubicBezTo>
                      <a:pt x="17847" y="29764"/>
                      <a:pt x="17913" y="30031"/>
                      <a:pt x="17913" y="30298"/>
                    </a:cubicBezTo>
                    <a:cubicBezTo>
                      <a:pt x="17880" y="30665"/>
                      <a:pt x="17847" y="30998"/>
                      <a:pt x="17680" y="31332"/>
                    </a:cubicBezTo>
                    <a:cubicBezTo>
                      <a:pt x="17480" y="31665"/>
                      <a:pt x="17380" y="32066"/>
                      <a:pt x="17246" y="32432"/>
                    </a:cubicBezTo>
                    <a:cubicBezTo>
                      <a:pt x="17213" y="32533"/>
                      <a:pt x="17146" y="32666"/>
                      <a:pt x="17046" y="32699"/>
                    </a:cubicBezTo>
                    <a:cubicBezTo>
                      <a:pt x="16612" y="32981"/>
                      <a:pt x="16165" y="33122"/>
                      <a:pt x="15694" y="33122"/>
                    </a:cubicBezTo>
                    <a:cubicBezTo>
                      <a:pt x="15440" y="33122"/>
                      <a:pt x="15180" y="33081"/>
                      <a:pt x="14911" y="33000"/>
                    </a:cubicBezTo>
                    <a:cubicBezTo>
                      <a:pt x="14678" y="32933"/>
                      <a:pt x="14444" y="32799"/>
                      <a:pt x="14244" y="32566"/>
                    </a:cubicBezTo>
                    <a:cubicBezTo>
                      <a:pt x="14144" y="32466"/>
                      <a:pt x="14044" y="32366"/>
                      <a:pt x="13944" y="32266"/>
                    </a:cubicBezTo>
                    <a:cubicBezTo>
                      <a:pt x="13644" y="32032"/>
                      <a:pt x="13510" y="31699"/>
                      <a:pt x="13510" y="31332"/>
                    </a:cubicBezTo>
                    <a:cubicBezTo>
                      <a:pt x="13477" y="30765"/>
                      <a:pt x="13177" y="30498"/>
                      <a:pt x="12609" y="30464"/>
                    </a:cubicBezTo>
                    <a:cubicBezTo>
                      <a:pt x="12243" y="30464"/>
                      <a:pt x="11942" y="30331"/>
                      <a:pt x="11709" y="30064"/>
                    </a:cubicBezTo>
                    <a:cubicBezTo>
                      <a:pt x="11709" y="30031"/>
                      <a:pt x="11675" y="29997"/>
                      <a:pt x="11642" y="29997"/>
                    </a:cubicBezTo>
                    <a:cubicBezTo>
                      <a:pt x="11008" y="29464"/>
                      <a:pt x="10775" y="28797"/>
                      <a:pt x="10842" y="27996"/>
                    </a:cubicBezTo>
                    <a:cubicBezTo>
                      <a:pt x="10875" y="27596"/>
                      <a:pt x="11042" y="27229"/>
                      <a:pt x="11242" y="26895"/>
                    </a:cubicBezTo>
                    <a:cubicBezTo>
                      <a:pt x="11309" y="26828"/>
                      <a:pt x="11409" y="26795"/>
                      <a:pt x="11509" y="26762"/>
                    </a:cubicBezTo>
                    <a:cubicBezTo>
                      <a:pt x="11942" y="26562"/>
                      <a:pt x="12343" y="26395"/>
                      <a:pt x="12743" y="26228"/>
                    </a:cubicBezTo>
                    <a:cubicBezTo>
                      <a:pt x="13052" y="26125"/>
                      <a:pt x="13352" y="26049"/>
                      <a:pt x="13643" y="26049"/>
                    </a:cubicBezTo>
                    <a:cubicBezTo>
                      <a:pt x="13918" y="26049"/>
                      <a:pt x="14185" y="26117"/>
                      <a:pt x="14444" y="26295"/>
                    </a:cubicBezTo>
                    <a:cubicBezTo>
                      <a:pt x="14744" y="26528"/>
                      <a:pt x="14911" y="26929"/>
                      <a:pt x="14844" y="27262"/>
                    </a:cubicBezTo>
                    <a:cubicBezTo>
                      <a:pt x="14770" y="27611"/>
                      <a:pt x="14583" y="27792"/>
                      <a:pt x="14299" y="27792"/>
                    </a:cubicBezTo>
                    <a:cubicBezTo>
                      <a:pt x="14203" y="27792"/>
                      <a:pt x="14095" y="27771"/>
                      <a:pt x="13977" y="27729"/>
                    </a:cubicBezTo>
                    <a:cubicBezTo>
                      <a:pt x="13977" y="27662"/>
                      <a:pt x="13977" y="27596"/>
                      <a:pt x="14010" y="27496"/>
                    </a:cubicBezTo>
                    <a:cubicBezTo>
                      <a:pt x="14010" y="27329"/>
                      <a:pt x="13977" y="27195"/>
                      <a:pt x="13810" y="27095"/>
                    </a:cubicBezTo>
                    <a:cubicBezTo>
                      <a:pt x="13740" y="27053"/>
                      <a:pt x="13676" y="27035"/>
                      <a:pt x="13613" y="27035"/>
                    </a:cubicBezTo>
                    <a:cubicBezTo>
                      <a:pt x="13526" y="27035"/>
                      <a:pt x="13440" y="27071"/>
                      <a:pt x="13343" y="27129"/>
                    </a:cubicBezTo>
                    <a:cubicBezTo>
                      <a:pt x="13110" y="27295"/>
                      <a:pt x="13043" y="27596"/>
                      <a:pt x="13143" y="27896"/>
                    </a:cubicBezTo>
                    <a:cubicBezTo>
                      <a:pt x="13210" y="28163"/>
                      <a:pt x="13443" y="28363"/>
                      <a:pt x="13710" y="28463"/>
                    </a:cubicBezTo>
                    <a:cubicBezTo>
                      <a:pt x="13866" y="28519"/>
                      <a:pt x="14022" y="28544"/>
                      <a:pt x="14176" y="28544"/>
                    </a:cubicBezTo>
                    <a:cubicBezTo>
                      <a:pt x="14485" y="28544"/>
                      <a:pt x="14789" y="28441"/>
                      <a:pt x="15078" y="28263"/>
                    </a:cubicBezTo>
                    <a:cubicBezTo>
                      <a:pt x="15411" y="28063"/>
                      <a:pt x="15545" y="27662"/>
                      <a:pt x="15612" y="27295"/>
                    </a:cubicBezTo>
                    <a:cubicBezTo>
                      <a:pt x="15745" y="26628"/>
                      <a:pt x="15245" y="25861"/>
                      <a:pt x="14778" y="25628"/>
                    </a:cubicBezTo>
                    <a:cubicBezTo>
                      <a:pt x="14511" y="25528"/>
                      <a:pt x="14244" y="25394"/>
                      <a:pt x="14010" y="25294"/>
                    </a:cubicBezTo>
                    <a:cubicBezTo>
                      <a:pt x="14111" y="25027"/>
                      <a:pt x="14244" y="24727"/>
                      <a:pt x="14311" y="24427"/>
                    </a:cubicBezTo>
                    <a:cubicBezTo>
                      <a:pt x="14511" y="23526"/>
                      <a:pt x="14044" y="22625"/>
                      <a:pt x="12976" y="22425"/>
                    </a:cubicBezTo>
                    <a:cubicBezTo>
                      <a:pt x="12925" y="22413"/>
                      <a:pt x="12871" y="22407"/>
                      <a:pt x="12814" y="22407"/>
                    </a:cubicBezTo>
                    <a:cubicBezTo>
                      <a:pt x="12237" y="22407"/>
                      <a:pt x="11412" y="22998"/>
                      <a:pt x="11442" y="23726"/>
                    </a:cubicBezTo>
                    <a:cubicBezTo>
                      <a:pt x="11475" y="24093"/>
                      <a:pt x="11709" y="24427"/>
                      <a:pt x="12042" y="24460"/>
                    </a:cubicBezTo>
                    <a:cubicBezTo>
                      <a:pt x="12076" y="24464"/>
                      <a:pt x="12109" y="24466"/>
                      <a:pt x="12141" y="24466"/>
                    </a:cubicBezTo>
                    <a:cubicBezTo>
                      <a:pt x="12358" y="24466"/>
                      <a:pt x="12518" y="24368"/>
                      <a:pt x="12576" y="24193"/>
                    </a:cubicBezTo>
                    <a:cubicBezTo>
                      <a:pt x="12643" y="23993"/>
                      <a:pt x="12576" y="23826"/>
                      <a:pt x="12343" y="23693"/>
                    </a:cubicBezTo>
                    <a:cubicBezTo>
                      <a:pt x="12309" y="23660"/>
                      <a:pt x="12276" y="23626"/>
                      <a:pt x="12243" y="23626"/>
                    </a:cubicBezTo>
                    <a:cubicBezTo>
                      <a:pt x="12309" y="23326"/>
                      <a:pt x="12543" y="23159"/>
                      <a:pt x="12810" y="23159"/>
                    </a:cubicBezTo>
                    <a:cubicBezTo>
                      <a:pt x="13076" y="23159"/>
                      <a:pt x="13310" y="23326"/>
                      <a:pt x="13477" y="23593"/>
                    </a:cubicBezTo>
                    <a:cubicBezTo>
                      <a:pt x="13710" y="23993"/>
                      <a:pt x="13644" y="24560"/>
                      <a:pt x="13277" y="24927"/>
                    </a:cubicBezTo>
                    <a:cubicBezTo>
                      <a:pt x="13010" y="25194"/>
                      <a:pt x="12676" y="25427"/>
                      <a:pt x="12276" y="25561"/>
                    </a:cubicBezTo>
                    <a:cubicBezTo>
                      <a:pt x="11909" y="25694"/>
                      <a:pt x="11542" y="25894"/>
                      <a:pt x="11208" y="26061"/>
                    </a:cubicBezTo>
                    <a:cubicBezTo>
                      <a:pt x="11138" y="26085"/>
                      <a:pt x="11050" y="26108"/>
                      <a:pt x="10982" y="26108"/>
                    </a:cubicBezTo>
                    <a:cubicBezTo>
                      <a:pt x="10953" y="26108"/>
                      <a:pt x="10928" y="26104"/>
                      <a:pt x="10908" y="26095"/>
                    </a:cubicBezTo>
                    <a:cubicBezTo>
                      <a:pt x="10141" y="25928"/>
                      <a:pt x="9541" y="25494"/>
                      <a:pt x="9174" y="24794"/>
                    </a:cubicBezTo>
                    <a:cubicBezTo>
                      <a:pt x="9074" y="24560"/>
                      <a:pt x="9040" y="24293"/>
                      <a:pt x="9007" y="24060"/>
                    </a:cubicBezTo>
                    <a:cubicBezTo>
                      <a:pt x="8974" y="23893"/>
                      <a:pt x="9007" y="23726"/>
                      <a:pt x="9007" y="23559"/>
                    </a:cubicBezTo>
                    <a:cubicBezTo>
                      <a:pt x="8974" y="23193"/>
                      <a:pt x="9074" y="22892"/>
                      <a:pt x="9340" y="22659"/>
                    </a:cubicBezTo>
                    <a:cubicBezTo>
                      <a:pt x="9574" y="22425"/>
                      <a:pt x="9641" y="22158"/>
                      <a:pt x="9607" y="21858"/>
                    </a:cubicBezTo>
                    <a:cubicBezTo>
                      <a:pt x="9574" y="21725"/>
                      <a:pt x="9507" y="21558"/>
                      <a:pt x="9407" y="21458"/>
                    </a:cubicBezTo>
                    <a:cubicBezTo>
                      <a:pt x="9074" y="21124"/>
                      <a:pt x="8974" y="20757"/>
                      <a:pt x="8974" y="20324"/>
                    </a:cubicBezTo>
                    <a:cubicBezTo>
                      <a:pt x="8974" y="19890"/>
                      <a:pt x="8974" y="19456"/>
                      <a:pt x="9240" y="19090"/>
                    </a:cubicBezTo>
                    <a:cubicBezTo>
                      <a:pt x="9607" y="18456"/>
                      <a:pt x="10174" y="18055"/>
                      <a:pt x="10875" y="17889"/>
                    </a:cubicBezTo>
                    <a:cubicBezTo>
                      <a:pt x="10975" y="17889"/>
                      <a:pt x="11075" y="17922"/>
                      <a:pt x="11175" y="17955"/>
                    </a:cubicBezTo>
                    <a:cubicBezTo>
                      <a:pt x="11609" y="18122"/>
                      <a:pt x="12009" y="18289"/>
                      <a:pt x="12409" y="18489"/>
                    </a:cubicBezTo>
                    <a:cubicBezTo>
                      <a:pt x="12976" y="18723"/>
                      <a:pt x="13477" y="19056"/>
                      <a:pt x="13577" y="19723"/>
                    </a:cubicBezTo>
                    <a:cubicBezTo>
                      <a:pt x="13644" y="20124"/>
                      <a:pt x="13510" y="20457"/>
                      <a:pt x="13177" y="20691"/>
                    </a:cubicBezTo>
                    <a:cubicBezTo>
                      <a:pt x="13031" y="20788"/>
                      <a:pt x="12894" y="20836"/>
                      <a:pt x="12768" y="20836"/>
                    </a:cubicBezTo>
                    <a:cubicBezTo>
                      <a:pt x="12547" y="20836"/>
                      <a:pt x="12358" y="20688"/>
                      <a:pt x="12209" y="20391"/>
                    </a:cubicBezTo>
                    <a:cubicBezTo>
                      <a:pt x="12276" y="20357"/>
                      <a:pt x="12343" y="20290"/>
                      <a:pt x="12409" y="20257"/>
                    </a:cubicBezTo>
                    <a:cubicBezTo>
                      <a:pt x="12543" y="20157"/>
                      <a:pt x="12609" y="19990"/>
                      <a:pt x="12543" y="19823"/>
                    </a:cubicBezTo>
                    <a:cubicBezTo>
                      <a:pt x="12509" y="19657"/>
                      <a:pt x="12409" y="19557"/>
                      <a:pt x="12243" y="19523"/>
                    </a:cubicBezTo>
                    <a:cubicBezTo>
                      <a:pt x="12208" y="19517"/>
                      <a:pt x="12174" y="19515"/>
                      <a:pt x="12140" y="19515"/>
                    </a:cubicBezTo>
                    <a:cubicBezTo>
                      <a:pt x="11782" y="19515"/>
                      <a:pt x="11472" y="19827"/>
                      <a:pt x="11442" y="20224"/>
                    </a:cubicBezTo>
                    <a:cubicBezTo>
                      <a:pt x="11409" y="20691"/>
                      <a:pt x="11642" y="21024"/>
                      <a:pt x="12009" y="21291"/>
                    </a:cubicBezTo>
                    <a:cubicBezTo>
                      <a:pt x="12265" y="21470"/>
                      <a:pt x="12556" y="21556"/>
                      <a:pt x="12843" y="21556"/>
                    </a:cubicBezTo>
                    <a:cubicBezTo>
                      <a:pt x="13304" y="21556"/>
                      <a:pt x="13756" y="21335"/>
                      <a:pt x="14044" y="20924"/>
                    </a:cubicBezTo>
                    <a:cubicBezTo>
                      <a:pt x="14311" y="20524"/>
                      <a:pt x="14444" y="20057"/>
                      <a:pt x="14277" y="19557"/>
                    </a:cubicBezTo>
                    <a:cubicBezTo>
                      <a:pt x="14211" y="19256"/>
                      <a:pt x="14077" y="18989"/>
                      <a:pt x="13977" y="18689"/>
                    </a:cubicBezTo>
                    <a:cubicBezTo>
                      <a:pt x="14211" y="18589"/>
                      <a:pt x="14511" y="18489"/>
                      <a:pt x="14778" y="18322"/>
                    </a:cubicBezTo>
                    <a:cubicBezTo>
                      <a:pt x="15578" y="17855"/>
                      <a:pt x="15878" y="16821"/>
                      <a:pt x="15278" y="15954"/>
                    </a:cubicBezTo>
                    <a:cubicBezTo>
                      <a:pt x="15094" y="15668"/>
                      <a:pt x="14610" y="15445"/>
                      <a:pt x="14132" y="15445"/>
                    </a:cubicBezTo>
                    <a:cubicBezTo>
                      <a:pt x="13830" y="15445"/>
                      <a:pt x="13530" y="15534"/>
                      <a:pt x="13310" y="15754"/>
                    </a:cubicBezTo>
                    <a:cubicBezTo>
                      <a:pt x="13110" y="15954"/>
                      <a:pt x="13010" y="16187"/>
                      <a:pt x="13043" y="16454"/>
                    </a:cubicBezTo>
                    <a:cubicBezTo>
                      <a:pt x="13076" y="16654"/>
                      <a:pt x="13177" y="16788"/>
                      <a:pt x="13310" y="16888"/>
                    </a:cubicBezTo>
                    <a:cubicBezTo>
                      <a:pt x="13401" y="16925"/>
                      <a:pt x="13483" y="16951"/>
                      <a:pt x="13565" y="16951"/>
                    </a:cubicBezTo>
                    <a:cubicBezTo>
                      <a:pt x="13633" y="16951"/>
                      <a:pt x="13702" y="16933"/>
                      <a:pt x="13777" y="16888"/>
                    </a:cubicBezTo>
                    <a:cubicBezTo>
                      <a:pt x="13910" y="16788"/>
                      <a:pt x="13977" y="16654"/>
                      <a:pt x="13944" y="16488"/>
                    </a:cubicBezTo>
                    <a:cubicBezTo>
                      <a:pt x="13944" y="16421"/>
                      <a:pt x="13944" y="16354"/>
                      <a:pt x="13910" y="16288"/>
                    </a:cubicBezTo>
                    <a:cubicBezTo>
                      <a:pt x="14026" y="16225"/>
                      <a:pt x="14141" y="16195"/>
                      <a:pt x="14250" y="16195"/>
                    </a:cubicBezTo>
                    <a:cubicBezTo>
                      <a:pt x="14485" y="16195"/>
                      <a:pt x="14686" y="16336"/>
                      <a:pt x="14778" y="16588"/>
                    </a:cubicBezTo>
                    <a:cubicBezTo>
                      <a:pt x="14911" y="17021"/>
                      <a:pt x="14778" y="17455"/>
                      <a:pt x="14344" y="17722"/>
                    </a:cubicBezTo>
                    <a:cubicBezTo>
                      <a:pt x="14170" y="17838"/>
                      <a:pt x="13971" y="17929"/>
                      <a:pt x="13747" y="17929"/>
                    </a:cubicBezTo>
                    <a:cubicBezTo>
                      <a:pt x="13713" y="17929"/>
                      <a:pt x="13679" y="17926"/>
                      <a:pt x="13644" y="17922"/>
                    </a:cubicBezTo>
                    <a:cubicBezTo>
                      <a:pt x="13277" y="17922"/>
                      <a:pt x="12910" y="17855"/>
                      <a:pt x="12576" y="17689"/>
                    </a:cubicBezTo>
                    <a:cubicBezTo>
                      <a:pt x="12209" y="17488"/>
                      <a:pt x="11842" y="17388"/>
                      <a:pt x="11475" y="17255"/>
                    </a:cubicBezTo>
                    <a:cubicBezTo>
                      <a:pt x="11375" y="17222"/>
                      <a:pt x="11242" y="17155"/>
                      <a:pt x="11175" y="17055"/>
                    </a:cubicBezTo>
                    <a:cubicBezTo>
                      <a:pt x="10775" y="16388"/>
                      <a:pt x="10675" y="15687"/>
                      <a:pt x="10908" y="14953"/>
                    </a:cubicBezTo>
                    <a:cubicBezTo>
                      <a:pt x="10975" y="14686"/>
                      <a:pt x="11142" y="14453"/>
                      <a:pt x="11342" y="14253"/>
                    </a:cubicBezTo>
                    <a:cubicBezTo>
                      <a:pt x="11409" y="14186"/>
                      <a:pt x="11475" y="14119"/>
                      <a:pt x="11509" y="14053"/>
                    </a:cubicBezTo>
                    <a:cubicBezTo>
                      <a:pt x="11809" y="13686"/>
                      <a:pt x="12209" y="13519"/>
                      <a:pt x="12676" y="13519"/>
                    </a:cubicBezTo>
                    <a:cubicBezTo>
                      <a:pt x="13076" y="13519"/>
                      <a:pt x="13410" y="13152"/>
                      <a:pt x="13410" y="12752"/>
                    </a:cubicBezTo>
                    <a:cubicBezTo>
                      <a:pt x="13443" y="12318"/>
                      <a:pt x="13577" y="11918"/>
                      <a:pt x="13944" y="11651"/>
                    </a:cubicBezTo>
                    <a:cubicBezTo>
                      <a:pt x="14144" y="11484"/>
                      <a:pt x="14311" y="11284"/>
                      <a:pt x="14511" y="11117"/>
                    </a:cubicBezTo>
                    <a:cubicBezTo>
                      <a:pt x="14811" y="10950"/>
                      <a:pt x="15111" y="10884"/>
                      <a:pt x="15445" y="10884"/>
                    </a:cubicBezTo>
                    <a:cubicBezTo>
                      <a:pt x="15512" y="10880"/>
                      <a:pt x="15577" y="10877"/>
                      <a:pt x="15642" y="10877"/>
                    </a:cubicBezTo>
                    <a:cubicBezTo>
                      <a:pt x="16095" y="10877"/>
                      <a:pt x="16500" y="10980"/>
                      <a:pt x="16879" y="11184"/>
                    </a:cubicBezTo>
                    <a:cubicBezTo>
                      <a:pt x="17046" y="11284"/>
                      <a:pt x="17113" y="11384"/>
                      <a:pt x="17179" y="11551"/>
                    </a:cubicBezTo>
                    <a:cubicBezTo>
                      <a:pt x="17313" y="11951"/>
                      <a:pt x="17513" y="12351"/>
                      <a:pt x="17680" y="12785"/>
                    </a:cubicBezTo>
                    <a:cubicBezTo>
                      <a:pt x="17880" y="13352"/>
                      <a:pt x="17980" y="13919"/>
                      <a:pt x="17613" y="14486"/>
                    </a:cubicBezTo>
                    <a:cubicBezTo>
                      <a:pt x="17427" y="14719"/>
                      <a:pt x="17128" y="14902"/>
                      <a:pt x="16795" y="14902"/>
                    </a:cubicBezTo>
                    <a:cubicBezTo>
                      <a:pt x="16649" y="14902"/>
                      <a:pt x="16497" y="14867"/>
                      <a:pt x="16345" y="14786"/>
                    </a:cubicBezTo>
                    <a:cubicBezTo>
                      <a:pt x="16112" y="14653"/>
                      <a:pt x="16045" y="14286"/>
                      <a:pt x="16179" y="13986"/>
                    </a:cubicBezTo>
                    <a:cubicBezTo>
                      <a:pt x="16245" y="13986"/>
                      <a:pt x="16312" y="14019"/>
                      <a:pt x="16379" y="14019"/>
                    </a:cubicBezTo>
                    <a:cubicBezTo>
                      <a:pt x="16412" y="14025"/>
                      <a:pt x="16444" y="14028"/>
                      <a:pt x="16473" y="14028"/>
                    </a:cubicBezTo>
                    <a:cubicBezTo>
                      <a:pt x="16622" y="14028"/>
                      <a:pt x="16729" y="13958"/>
                      <a:pt x="16812" y="13819"/>
                    </a:cubicBezTo>
                    <a:cubicBezTo>
                      <a:pt x="16913" y="13652"/>
                      <a:pt x="16879" y="13486"/>
                      <a:pt x="16746" y="13319"/>
                    </a:cubicBezTo>
                    <a:cubicBezTo>
                      <a:pt x="16638" y="13190"/>
                      <a:pt x="16475" y="13116"/>
                      <a:pt x="16292" y="13116"/>
                    </a:cubicBezTo>
                    <a:cubicBezTo>
                      <a:pt x="16191" y="13116"/>
                      <a:pt x="16085" y="13138"/>
                      <a:pt x="15979" y="13185"/>
                    </a:cubicBezTo>
                    <a:cubicBezTo>
                      <a:pt x="15712" y="13285"/>
                      <a:pt x="15545" y="13486"/>
                      <a:pt x="15445" y="13719"/>
                    </a:cubicBezTo>
                    <a:cubicBezTo>
                      <a:pt x="15278" y="14219"/>
                      <a:pt x="15378" y="14686"/>
                      <a:pt x="15645" y="15120"/>
                    </a:cubicBezTo>
                    <a:cubicBezTo>
                      <a:pt x="15878" y="15454"/>
                      <a:pt x="16279" y="15587"/>
                      <a:pt x="16679" y="15654"/>
                    </a:cubicBezTo>
                    <a:cubicBezTo>
                      <a:pt x="16718" y="15656"/>
                      <a:pt x="16756" y="15657"/>
                      <a:pt x="16794" y="15657"/>
                    </a:cubicBezTo>
                    <a:cubicBezTo>
                      <a:pt x="17438" y="15657"/>
                      <a:pt x="17932" y="15385"/>
                      <a:pt x="18247" y="14786"/>
                    </a:cubicBezTo>
                    <a:cubicBezTo>
                      <a:pt x="18414" y="14553"/>
                      <a:pt x="18514" y="14286"/>
                      <a:pt x="18614" y="14019"/>
                    </a:cubicBezTo>
                    <a:cubicBezTo>
                      <a:pt x="18881" y="14119"/>
                      <a:pt x="19147" y="14253"/>
                      <a:pt x="19448" y="14319"/>
                    </a:cubicBezTo>
                    <a:cubicBezTo>
                      <a:pt x="19593" y="14356"/>
                      <a:pt x="19739" y="14374"/>
                      <a:pt x="19882" y="14374"/>
                    </a:cubicBezTo>
                    <a:cubicBezTo>
                      <a:pt x="20654" y="14374"/>
                      <a:pt x="21342" y="13853"/>
                      <a:pt x="21482" y="12952"/>
                    </a:cubicBezTo>
                    <a:cubicBezTo>
                      <a:pt x="21613" y="12233"/>
                      <a:pt x="20881" y="11483"/>
                      <a:pt x="20193" y="11483"/>
                    </a:cubicBezTo>
                    <a:cubicBezTo>
                      <a:pt x="20178" y="11483"/>
                      <a:pt x="20163" y="11483"/>
                      <a:pt x="20148" y="11484"/>
                    </a:cubicBezTo>
                    <a:cubicBezTo>
                      <a:pt x="19715" y="11517"/>
                      <a:pt x="19414" y="11818"/>
                      <a:pt x="19448" y="12185"/>
                    </a:cubicBezTo>
                    <a:cubicBezTo>
                      <a:pt x="19448" y="12385"/>
                      <a:pt x="19548" y="12552"/>
                      <a:pt x="19748" y="12618"/>
                    </a:cubicBezTo>
                    <a:cubicBezTo>
                      <a:pt x="19776" y="12624"/>
                      <a:pt x="19803" y="12627"/>
                      <a:pt x="19831" y="12627"/>
                    </a:cubicBezTo>
                    <a:cubicBezTo>
                      <a:pt x="19969" y="12627"/>
                      <a:pt x="20104" y="12557"/>
                      <a:pt x="20215" y="12418"/>
                    </a:cubicBezTo>
                    <a:cubicBezTo>
                      <a:pt x="20248" y="12351"/>
                      <a:pt x="20248" y="12318"/>
                      <a:pt x="20282" y="12251"/>
                    </a:cubicBezTo>
                    <a:cubicBezTo>
                      <a:pt x="20582" y="12318"/>
                      <a:pt x="20715" y="12552"/>
                      <a:pt x="20749" y="12818"/>
                    </a:cubicBezTo>
                    <a:cubicBezTo>
                      <a:pt x="20782" y="13085"/>
                      <a:pt x="20582" y="13319"/>
                      <a:pt x="20348" y="13486"/>
                    </a:cubicBezTo>
                    <a:cubicBezTo>
                      <a:pt x="20189" y="13578"/>
                      <a:pt x="19998" y="13624"/>
                      <a:pt x="19805" y="13624"/>
                    </a:cubicBezTo>
                    <a:cubicBezTo>
                      <a:pt x="19513" y="13624"/>
                      <a:pt x="19215" y="13520"/>
                      <a:pt x="19014" y="13319"/>
                    </a:cubicBezTo>
                    <a:cubicBezTo>
                      <a:pt x="18714" y="13052"/>
                      <a:pt x="18480" y="12718"/>
                      <a:pt x="18347" y="12285"/>
                    </a:cubicBezTo>
                    <a:cubicBezTo>
                      <a:pt x="18213" y="11918"/>
                      <a:pt x="18013" y="11584"/>
                      <a:pt x="17847" y="11217"/>
                    </a:cubicBezTo>
                    <a:cubicBezTo>
                      <a:pt x="17813" y="11117"/>
                      <a:pt x="17780" y="10984"/>
                      <a:pt x="17813" y="10917"/>
                    </a:cubicBezTo>
                    <a:cubicBezTo>
                      <a:pt x="18047" y="10016"/>
                      <a:pt x="18547" y="9349"/>
                      <a:pt x="19414" y="9082"/>
                    </a:cubicBezTo>
                    <a:cubicBezTo>
                      <a:pt x="19631" y="9016"/>
                      <a:pt x="19856" y="8991"/>
                      <a:pt x="20086" y="8991"/>
                    </a:cubicBezTo>
                    <a:cubicBezTo>
                      <a:pt x="20315" y="8991"/>
                      <a:pt x="20548" y="9016"/>
                      <a:pt x="20782" y="9049"/>
                    </a:cubicBezTo>
                    <a:cubicBezTo>
                      <a:pt x="20949" y="9082"/>
                      <a:pt x="21116" y="9249"/>
                      <a:pt x="21282" y="9349"/>
                    </a:cubicBezTo>
                    <a:cubicBezTo>
                      <a:pt x="21499" y="9549"/>
                      <a:pt x="21708" y="9649"/>
                      <a:pt x="21916" y="9649"/>
                    </a:cubicBezTo>
                    <a:cubicBezTo>
                      <a:pt x="22125" y="9649"/>
                      <a:pt x="22333" y="9549"/>
                      <a:pt x="22550" y="9349"/>
                    </a:cubicBezTo>
                    <a:cubicBezTo>
                      <a:pt x="22783" y="9116"/>
                      <a:pt x="23084" y="8982"/>
                      <a:pt x="23417" y="8982"/>
                    </a:cubicBezTo>
                    <a:cubicBezTo>
                      <a:pt x="23508" y="8982"/>
                      <a:pt x="23598" y="8981"/>
                      <a:pt x="23687" y="8981"/>
                    </a:cubicBezTo>
                    <a:close/>
                    <a:moveTo>
                      <a:pt x="38361" y="33600"/>
                    </a:moveTo>
                    <a:cubicBezTo>
                      <a:pt x="38728" y="33733"/>
                      <a:pt x="39062" y="33867"/>
                      <a:pt x="39295" y="34200"/>
                    </a:cubicBezTo>
                    <a:cubicBezTo>
                      <a:pt x="38595" y="34634"/>
                      <a:pt x="37861" y="35001"/>
                      <a:pt x="37027" y="35268"/>
                    </a:cubicBezTo>
                    <a:cubicBezTo>
                      <a:pt x="36994" y="35068"/>
                      <a:pt x="36960" y="34968"/>
                      <a:pt x="36994" y="34834"/>
                    </a:cubicBezTo>
                    <a:cubicBezTo>
                      <a:pt x="37060" y="34267"/>
                      <a:pt x="37561" y="33733"/>
                      <a:pt x="38128" y="33600"/>
                    </a:cubicBezTo>
                    <a:close/>
                    <a:moveTo>
                      <a:pt x="5732" y="33730"/>
                    </a:moveTo>
                    <a:cubicBezTo>
                      <a:pt x="5969" y="33730"/>
                      <a:pt x="6194" y="33828"/>
                      <a:pt x="6438" y="34000"/>
                    </a:cubicBezTo>
                    <a:cubicBezTo>
                      <a:pt x="6905" y="34334"/>
                      <a:pt x="7139" y="34934"/>
                      <a:pt x="6939" y="35335"/>
                    </a:cubicBezTo>
                    <a:cubicBezTo>
                      <a:pt x="6138" y="35101"/>
                      <a:pt x="5404" y="34734"/>
                      <a:pt x="4670" y="34300"/>
                    </a:cubicBezTo>
                    <a:cubicBezTo>
                      <a:pt x="5088" y="33902"/>
                      <a:pt x="5420" y="33730"/>
                      <a:pt x="5732" y="33730"/>
                    </a:cubicBezTo>
                    <a:close/>
                    <a:moveTo>
                      <a:pt x="32157" y="31232"/>
                    </a:moveTo>
                    <a:cubicBezTo>
                      <a:pt x="32690" y="31232"/>
                      <a:pt x="33258" y="31232"/>
                      <a:pt x="33791" y="31265"/>
                    </a:cubicBezTo>
                    <a:cubicBezTo>
                      <a:pt x="34358" y="31332"/>
                      <a:pt x="34892" y="31565"/>
                      <a:pt x="35359" y="31899"/>
                    </a:cubicBezTo>
                    <a:cubicBezTo>
                      <a:pt x="35659" y="32099"/>
                      <a:pt x="35893" y="32366"/>
                      <a:pt x="36026" y="32699"/>
                    </a:cubicBezTo>
                    <a:cubicBezTo>
                      <a:pt x="36293" y="33366"/>
                      <a:pt x="36326" y="34034"/>
                      <a:pt x="36160" y="34701"/>
                    </a:cubicBezTo>
                    <a:cubicBezTo>
                      <a:pt x="36160" y="34801"/>
                      <a:pt x="36126" y="34901"/>
                      <a:pt x="36060" y="34968"/>
                    </a:cubicBezTo>
                    <a:cubicBezTo>
                      <a:pt x="35793" y="35134"/>
                      <a:pt x="35659" y="35435"/>
                      <a:pt x="35392" y="35601"/>
                    </a:cubicBezTo>
                    <a:cubicBezTo>
                      <a:pt x="35326" y="35668"/>
                      <a:pt x="35259" y="35735"/>
                      <a:pt x="35226" y="35802"/>
                    </a:cubicBezTo>
                    <a:cubicBezTo>
                      <a:pt x="35059" y="36035"/>
                      <a:pt x="34825" y="36168"/>
                      <a:pt x="34558" y="36168"/>
                    </a:cubicBezTo>
                    <a:cubicBezTo>
                      <a:pt x="34349" y="36192"/>
                      <a:pt x="34140" y="36207"/>
                      <a:pt x="33932" y="36207"/>
                    </a:cubicBezTo>
                    <a:cubicBezTo>
                      <a:pt x="33544" y="36207"/>
                      <a:pt x="33160" y="36154"/>
                      <a:pt x="32791" y="36002"/>
                    </a:cubicBezTo>
                    <a:cubicBezTo>
                      <a:pt x="32457" y="35868"/>
                      <a:pt x="32190" y="35635"/>
                      <a:pt x="31990" y="35368"/>
                    </a:cubicBezTo>
                    <a:cubicBezTo>
                      <a:pt x="31590" y="34801"/>
                      <a:pt x="31323" y="34134"/>
                      <a:pt x="31289" y="33433"/>
                    </a:cubicBezTo>
                    <a:cubicBezTo>
                      <a:pt x="31289" y="32766"/>
                      <a:pt x="31289" y="32099"/>
                      <a:pt x="31289" y="31432"/>
                    </a:cubicBezTo>
                    <a:cubicBezTo>
                      <a:pt x="31289" y="31365"/>
                      <a:pt x="31323" y="31332"/>
                      <a:pt x="31323" y="31232"/>
                    </a:cubicBezTo>
                    <a:close/>
                    <a:moveTo>
                      <a:pt x="12309" y="31298"/>
                    </a:moveTo>
                    <a:cubicBezTo>
                      <a:pt x="12409" y="31298"/>
                      <a:pt x="12509" y="31332"/>
                      <a:pt x="12676" y="31332"/>
                    </a:cubicBezTo>
                    <a:cubicBezTo>
                      <a:pt x="12676" y="31999"/>
                      <a:pt x="12710" y="32633"/>
                      <a:pt x="12676" y="33266"/>
                    </a:cubicBezTo>
                    <a:cubicBezTo>
                      <a:pt x="12676" y="33500"/>
                      <a:pt x="12676" y="33767"/>
                      <a:pt x="12609" y="34000"/>
                    </a:cubicBezTo>
                    <a:cubicBezTo>
                      <a:pt x="12476" y="34634"/>
                      <a:pt x="12243" y="35201"/>
                      <a:pt x="11809" y="35668"/>
                    </a:cubicBezTo>
                    <a:cubicBezTo>
                      <a:pt x="11442" y="36035"/>
                      <a:pt x="10975" y="36168"/>
                      <a:pt x="10508" y="36235"/>
                    </a:cubicBezTo>
                    <a:cubicBezTo>
                      <a:pt x="10174" y="36269"/>
                      <a:pt x="9874" y="36269"/>
                      <a:pt x="9541" y="36269"/>
                    </a:cubicBezTo>
                    <a:cubicBezTo>
                      <a:pt x="9240" y="36235"/>
                      <a:pt x="8974" y="36135"/>
                      <a:pt x="8773" y="35902"/>
                    </a:cubicBezTo>
                    <a:cubicBezTo>
                      <a:pt x="8707" y="35802"/>
                      <a:pt x="8607" y="35735"/>
                      <a:pt x="8507" y="35635"/>
                    </a:cubicBezTo>
                    <a:cubicBezTo>
                      <a:pt x="8473" y="35601"/>
                      <a:pt x="8406" y="35568"/>
                      <a:pt x="8373" y="35501"/>
                    </a:cubicBezTo>
                    <a:cubicBezTo>
                      <a:pt x="8306" y="35435"/>
                      <a:pt x="8240" y="35335"/>
                      <a:pt x="8140" y="35268"/>
                    </a:cubicBezTo>
                    <a:cubicBezTo>
                      <a:pt x="7839" y="35034"/>
                      <a:pt x="7739" y="34734"/>
                      <a:pt x="7739" y="34401"/>
                    </a:cubicBezTo>
                    <a:cubicBezTo>
                      <a:pt x="7706" y="33833"/>
                      <a:pt x="7739" y="33300"/>
                      <a:pt x="7939" y="32799"/>
                    </a:cubicBezTo>
                    <a:cubicBezTo>
                      <a:pt x="8073" y="32466"/>
                      <a:pt x="8273" y="32199"/>
                      <a:pt x="8540" y="32032"/>
                    </a:cubicBezTo>
                    <a:cubicBezTo>
                      <a:pt x="9174" y="31565"/>
                      <a:pt x="9908" y="31298"/>
                      <a:pt x="10675" y="31298"/>
                    </a:cubicBezTo>
                    <a:close/>
                    <a:moveTo>
                      <a:pt x="17079" y="33833"/>
                    </a:moveTo>
                    <a:cubicBezTo>
                      <a:pt x="17246" y="34134"/>
                      <a:pt x="17313" y="34434"/>
                      <a:pt x="17313" y="34767"/>
                    </a:cubicBezTo>
                    <a:cubicBezTo>
                      <a:pt x="17346" y="35168"/>
                      <a:pt x="17346" y="35568"/>
                      <a:pt x="17313" y="35968"/>
                    </a:cubicBezTo>
                    <a:cubicBezTo>
                      <a:pt x="17313" y="36102"/>
                      <a:pt x="17246" y="36269"/>
                      <a:pt x="17179" y="36402"/>
                    </a:cubicBezTo>
                    <a:cubicBezTo>
                      <a:pt x="17013" y="36736"/>
                      <a:pt x="16846" y="37069"/>
                      <a:pt x="16646" y="37403"/>
                    </a:cubicBezTo>
                    <a:cubicBezTo>
                      <a:pt x="16579" y="37536"/>
                      <a:pt x="16479" y="37636"/>
                      <a:pt x="16379" y="37736"/>
                    </a:cubicBezTo>
                    <a:cubicBezTo>
                      <a:pt x="16045" y="38070"/>
                      <a:pt x="15545" y="38370"/>
                      <a:pt x="15145" y="38437"/>
                    </a:cubicBezTo>
                    <a:cubicBezTo>
                      <a:pt x="14944" y="37803"/>
                      <a:pt x="14711" y="37169"/>
                      <a:pt x="14944" y="36502"/>
                    </a:cubicBezTo>
                    <a:cubicBezTo>
                      <a:pt x="15045" y="36202"/>
                      <a:pt x="15111" y="35935"/>
                      <a:pt x="15211" y="35635"/>
                    </a:cubicBezTo>
                    <a:cubicBezTo>
                      <a:pt x="15245" y="35535"/>
                      <a:pt x="15278" y="35401"/>
                      <a:pt x="15345" y="35301"/>
                    </a:cubicBezTo>
                    <a:cubicBezTo>
                      <a:pt x="15778" y="34701"/>
                      <a:pt x="16312" y="34200"/>
                      <a:pt x="16979" y="33867"/>
                    </a:cubicBezTo>
                    <a:cubicBezTo>
                      <a:pt x="16979" y="33867"/>
                      <a:pt x="17013" y="33867"/>
                      <a:pt x="17079" y="33833"/>
                    </a:cubicBezTo>
                    <a:close/>
                    <a:moveTo>
                      <a:pt x="26920" y="33767"/>
                    </a:moveTo>
                    <a:cubicBezTo>
                      <a:pt x="27287" y="33967"/>
                      <a:pt x="27587" y="34167"/>
                      <a:pt x="27887" y="34401"/>
                    </a:cubicBezTo>
                    <a:cubicBezTo>
                      <a:pt x="28054" y="34567"/>
                      <a:pt x="28221" y="34734"/>
                      <a:pt x="28387" y="34901"/>
                    </a:cubicBezTo>
                    <a:cubicBezTo>
                      <a:pt x="28621" y="35134"/>
                      <a:pt x="28788" y="35401"/>
                      <a:pt x="28854" y="35768"/>
                    </a:cubicBezTo>
                    <a:cubicBezTo>
                      <a:pt x="28921" y="36035"/>
                      <a:pt x="29021" y="36302"/>
                      <a:pt x="29121" y="36602"/>
                    </a:cubicBezTo>
                    <a:cubicBezTo>
                      <a:pt x="29121" y="36669"/>
                      <a:pt x="29155" y="36736"/>
                      <a:pt x="29155" y="36802"/>
                    </a:cubicBezTo>
                    <a:cubicBezTo>
                      <a:pt x="29188" y="37369"/>
                      <a:pt x="29055" y="37870"/>
                      <a:pt x="28821" y="38437"/>
                    </a:cubicBezTo>
                    <a:cubicBezTo>
                      <a:pt x="28187" y="38103"/>
                      <a:pt x="27553" y="37836"/>
                      <a:pt x="27253" y="37136"/>
                    </a:cubicBezTo>
                    <a:cubicBezTo>
                      <a:pt x="27187" y="37002"/>
                      <a:pt x="27086" y="36836"/>
                      <a:pt x="26986" y="36669"/>
                    </a:cubicBezTo>
                    <a:cubicBezTo>
                      <a:pt x="26586" y="36102"/>
                      <a:pt x="26586" y="35435"/>
                      <a:pt x="26653" y="34767"/>
                    </a:cubicBezTo>
                    <a:cubicBezTo>
                      <a:pt x="26686" y="34467"/>
                      <a:pt x="26753" y="34134"/>
                      <a:pt x="26920" y="33767"/>
                    </a:cubicBezTo>
                    <a:close/>
                    <a:moveTo>
                      <a:pt x="34989" y="36930"/>
                    </a:moveTo>
                    <a:cubicBezTo>
                      <a:pt x="35106" y="36930"/>
                      <a:pt x="35220" y="36953"/>
                      <a:pt x="35326" y="37002"/>
                    </a:cubicBezTo>
                    <a:cubicBezTo>
                      <a:pt x="35092" y="37803"/>
                      <a:pt x="34725" y="38503"/>
                      <a:pt x="34292" y="39237"/>
                    </a:cubicBezTo>
                    <a:cubicBezTo>
                      <a:pt x="33558" y="38503"/>
                      <a:pt x="33558" y="38070"/>
                      <a:pt x="33991" y="37503"/>
                    </a:cubicBezTo>
                    <a:cubicBezTo>
                      <a:pt x="34243" y="37150"/>
                      <a:pt x="34629" y="36930"/>
                      <a:pt x="34989" y="36930"/>
                    </a:cubicBezTo>
                    <a:close/>
                    <a:moveTo>
                      <a:pt x="8979" y="36993"/>
                    </a:moveTo>
                    <a:cubicBezTo>
                      <a:pt x="9001" y="36993"/>
                      <a:pt x="9021" y="36996"/>
                      <a:pt x="9040" y="37002"/>
                    </a:cubicBezTo>
                    <a:cubicBezTo>
                      <a:pt x="9441" y="37069"/>
                      <a:pt x="9807" y="37236"/>
                      <a:pt x="10041" y="37603"/>
                    </a:cubicBezTo>
                    <a:cubicBezTo>
                      <a:pt x="10074" y="37636"/>
                      <a:pt x="10108" y="37670"/>
                      <a:pt x="10108" y="37736"/>
                    </a:cubicBezTo>
                    <a:cubicBezTo>
                      <a:pt x="10408" y="38237"/>
                      <a:pt x="10375" y="38637"/>
                      <a:pt x="9974" y="39104"/>
                    </a:cubicBezTo>
                    <a:cubicBezTo>
                      <a:pt x="9908" y="39171"/>
                      <a:pt x="9841" y="39237"/>
                      <a:pt x="9741" y="39337"/>
                    </a:cubicBezTo>
                    <a:cubicBezTo>
                      <a:pt x="9307" y="38604"/>
                      <a:pt x="8907" y="37903"/>
                      <a:pt x="8673" y="37069"/>
                    </a:cubicBezTo>
                    <a:cubicBezTo>
                      <a:pt x="8781" y="37042"/>
                      <a:pt x="8889" y="36993"/>
                      <a:pt x="8979" y="36993"/>
                    </a:cubicBezTo>
                    <a:close/>
                    <a:moveTo>
                      <a:pt x="22016" y="35134"/>
                    </a:moveTo>
                    <a:cubicBezTo>
                      <a:pt x="22617" y="35802"/>
                      <a:pt x="23317" y="36335"/>
                      <a:pt x="23817" y="37036"/>
                    </a:cubicBezTo>
                    <a:cubicBezTo>
                      <a:pt x="24151" y="37469"/>
                      <a:pt x="24351" y="37936"/>
                      <a:pt x="24418" y="38470"/>
                    </a:cubicBezTo>
                    <a:cubicBezTo>
                      <a:pt x="24485" y="38837"/>
                      <a:pt x="24485" y="39171"/>
                      <a:pt x="24318" y="39538"/>
                    </a:cubicBezTo>
                    <a:cubicBezTo>
                      <a:pt x="24018" y="40171"/>
                      <a:pt x="23584" y="40672"/>
                      <a:pt x="22984" y="41039"/>
                    </a:cubicBezTo>
                    <a:cubicBezTo>
                      <a:pt x="22930" y="41066"/>
                      <a:pt x="22854" y="41114"/>
                      <a:pt x="22791" y="41114"/>
                    </a:cubicBezTo>
                    <a:cubicBezTo>
                      <a:pt x="22777" y="41114"/>
                      <a:pt x="22763" y="41112"/>
                      <a:pt x="22750" y="41105"/>
                    </a:cubicBezTo>
                    <a:cubicBezTo>
                      <a:pt x="22700" y="41100"/>
                      <a:pt x="22650" y="41098"/>
                      <a:pt x="22602" y="41098"/>
                    </a:cubicBezTo>
                    <a:cubicBezTo>
                      <a:pt x="22411" y="41098"/>
                      <a:pt x="22230" y="41129"/>
                      <a:pt x="22052" y="41129"/>
                    </a:cubicBezTo>
                    <a:cubicBezTo>
                      <a:pt x="21973" y="41129"/>
                      <a:pt x="21895" y="41123"/>
                      <a:pt x="21816" y="41105"/>
                    </a:cubicBezTo>
                    <a:cubicBezTo>
                      <a:pt x="21749" y="41105"/>
                      <a:pt x="21649" y="41105"/>
                      <a:pt x="21549" y="41139"/>
                    </a:cubicBezTo>
                    <a:cubicBezTo>
                      <a:pt x="21510" y="41143"/>
                      <a:pt x="21472" y="41145"/>
                      <a:pt x="21435" y="41145"/>
                    </a:cubicBezTo>
                    <a:cubicBezTo>
                      <a:pt x="21181" y="41145"/>
                      <a:pt x="20956" y="41050"/>
                      <a:pt x="20782" y="40905"/>
                    </a:cubicBezTo>
                    <a:cubicBezTo>
                      <a:pt x="20315" y="40505"/>
                      <a:pt x="19915" y="40071"/>
                      <a:pt x="19681" y="39504"/>
                    </a:cubicBezTo>
                    <a:cubicBezTo>
                      <a:pt x="19581" y="39204"/>
                      <a:pt x="19514" y="38904"/>
                      <a:pt x="19581" y="38604"/>
                    </a:cubicBezTo>
                    <a:cubicBezTo>
                      <a:pt x="19681" y="37903"/>
                      <a:pt x="19948" y="37236"/>
                      <a:pt x="20448" y="36702"/>
                    </a:cubicBezTo>
                    <a:cubicBezTo>
                      <a:pt x="20915" y="36202"/>
                      <a:pt x="21416" y="35735"/>
                      <a:pt x="21916" y="35234"/>
                    </a:cubicBezTo>
                    <a:cubicBezTo>
                      <a:pt x="21949" y="35201"/>
                      <a:pt x="21983" y="35201"/>
                      <a:pt x="22016" y="35134"/>
                    </a:cubicBezTo>
                    <a:close/>
                    <a:moveTo>
                      <a:pt x="32898" y="39667"/>
                    </a:moveTo>
                    <a:cubicBezTo>
                      <a:pt x="32928" y="39667"/>
                      <a:pt x="32959" y="39668"/>
                      <a:pt x="32991" y="39671"/>
                    </a:cubicBezTo>
                    <a:cubicBezTo>
                      <a:pt x="33291" y="39671"/>
                      <a:pt x="33591" y="39671"/>
                      <a:pt x="33891" y="39904"/>
                    </a:cubicBezTo>
                    <a:cubicBezTo>
                      <a:pt x="33424" y="40572"/>
                      <a:pt x="32824" y="41039"/>
                      <a:pt x="32290" y="41672"/>
                    </a:cubicBezTo>
                    <a:cubicBezTo>
                      <a:pt x="32190" y="41472"/>
                      <a:pt x="32123" y="41305"/>
                      <a:pt x="32057" y="41139"/>
                    </a:cubicBezTo>
                    <a:cubicBezTo>
                      <a:pt x="31923" y="40838"/>
                      <a:pt x="31957" y="40505"/>
                      <a:pt x="31990" y="40205"/>
                    </a:cubicBezTo>
                    <a:cubicBezTo>
                      <a:pt x="32023" y="40138"/>
                      <a:pt x="32057" y="40071"/>
                      <a:pt x="32123" y="40005"/>
                    </a:cubicBezTo>
                    <a:cubicBezTo>
                      <a:pt x="32337" y="39822"/>
                      <a:pt x="32578" y="39667"/>
                      <a:pt x="32898" y="39667"/>
                    </a:cubicBezTo>
                    <a:close/>
                    <a:moveTo>
                      <a:pt x="11033" y="39724"/>
                    </a:moveTo>
                    <a:cubicBezTo>
                      <a:pt x="11342" y="39724"/>
                      <a:pt x="11647" y="39784"/>
                      <a:pt x="11876" y="40038"/>
                    </a:cubicBezTo>
                    <a:cubicBezTo>
                      <a:pt x="11942" y="40138"/>
                      <a:pt x="12009" y="40205"/>
                      <a:pt x="12042" y="40305"/>
                    </a:cubicBezTo>
                    <a:cubicBezTo>
                      <a:pt x="12176" y="40805"/>
                      <a:pt x="12009" y="41272"/>
                      <a:pt x="11709" y="41739"/>
                    </a:cubicBezTo>
                    <a:cubicBezTo>
                      <a:pt x="11208" y="41139"/>
                      <a:pt x="10608" y="40638"/>
                      <a:pt x="10174" y="40005"/>
                    </a:cubicBezTo>
                    <a:cubicBezTo>
                      <a:pt x="10308" y="39838"/>
                      <a:pt x="10508" y="39771"/>
                      <a:pt x="10741" y="39738"/>
                    </a:cubicBezTo>
                    <a:cubicBezTo>
                      <a:pt x="10838" y="39730"/>
                      <a:pt x="10936" y="39724"/>
                      <a:pt x="11033" y="39724"/>
                    </a:cubicBezTo>
                    <a:close/>
                    <a:moveTo>
                      <a:pt x="30556" y="32766"/>
                    </a:moveTo>
                    <a:cubicBezTo>
                      <a:pt x="30556" y="32899"/>
                      <a:pt x="30589" y="33000"/>
                      <a:pt x="30589" y="33100"/>
                    </a:cubicBezTo>
                    <a:cubicBezTo>
                      <a:pt x="30556" y="33467"/>
                      <a:pt x="30622" y="33867"/>
                      <a:pt x="30722" y="34267"/>
                    </a:cubicBezTo>
                    <a:cubicBezTo>
                      <a:pt x="30856" y="34934"/>
                      <a:pt x="31156" y="35568"/>
                      <a:pt x="31623" y="36102"/>
                    </a:cubicBezTo>
                    <a:cubicBezTo>
                      <a:pt x="32090" y="36602"/>
                      <a:pt x="32690" y="36802"/>
                      <a:pt x="33324" y="36936"/>
                    </a:cubicBezTo>
                    <a:cubicBezTo>
                      <a:pt x="33391" y="36936"/>
                      <a:pt x="33458" y="36936"/>
                      <a:pt x="33491" y="36969"/>
                    </a:cubicBezTo>
                    <a:cubicBezTo>
                      <a:pt x="33358" y="37303"/>
                      <a:pt x="33191" y="37603"/>
                      <a:pt x="33057" y="37936"/>
                    </a:cubicBezTo>
                    <a:cubicBezTo>
                      <a:pt x="32924" y="38303"/>
                      <a:pt x="33091" y="38604"/>
                      <a:pt x="33224" y="38970"/>
                    </a:cubicBezTo>
                    <a:cubicBezTo>
                      <a:pt x="33057" y="38970"/>
                      <a:pt x="32924" y="39004"/>
                      <a:pt x="32791" y="39004"/>
                    </a:cubicBezTo>
                    <a:cubicBezTo>
                      <a:pt x="32764" y="39002"/>
                      <a:pt x="32738" y="39002"/>
                      <a:pt x="32713" y="39002"/>
                    </a:cubicBezTo>
                    <a:cubicBezTo>
                      <a:pt x="32187" y="39002"/>
                      <a:pt x="31808" y="39323"/>
                      <a:pt x="31490" y="39704"/>
                    </a:cubicBezTo>
                    <a:cubicBezTo>
                      <a:pt x="31356" y="39838"/>
                      <a:pt x="31323" y="40105"/>
                      <a:pt x="31223" y="40338"/>
                    </a:cubicBezTo>
                    <a:cubicBezTo>
                      <a:pt x="30926" y="40245"/>
                      <a:pt x="30642" y="40197"/>
                      <a:pt x="30374" y="40197"/>
                    </a:cubicBezTo>
                    <a:cubicBezTo>
                      <a:pt x="29587" y="40197"/>
                      <a:pt x="28935" y="40610"/>
                      <a:pt x="28487" y="41506"/>
                    </a:cubicBezTo>
                    <a:cubicBezTo>
                      <a:pt x="28271" y="41351"/>
                      <a:pt x="28055" y="41168"/>
                      <a:pt x="27760" y="41168"/>
                    </a:cubicBezTo>
                    <a:cubicBezTo>
                      <a:pt x="27736" y="41168"/>
                      <a:pt x="27712" y="41170"/>
                      <a:pt x="27687" y="41172"/>
                    </a:cubicBezTo>
                    <a:cubicBezTo>
                      <a:pt x="27420" y="41205"/>
                      <a:pt x="27120" y="41239"/>
                      <a:pt x="26886" y="41372"/>
                    </a:cubicBezTo>
                    <a:cubicBezTo>
                      <a:pt x="26619" y="41472"/>
                      <a:pt x="26419" y="41706"/>
                      <a:pt x="26152" y="41906"/>
                    </a:cubicBezTo>
                    <a:cubicBezTo>
                      <a:pt x="26119" y="41839"/>
                      <a:pt x="26052" y="41739"/>
                      <a:pt x="26019" y="41639"/>
                    </a:cubicBezTo>
                    <a:cubicBezTo>
                      <a:pt x="25886" y="41305"/>
                      <a:pt x="25619" y="41105"/>
                      <a:pt x="25319" y="41005"/>
                    </a:cubicBezTo>
                    <a:cubicBezTo>
                      <a:pt x="25052" y="40905"/>
                      <a:pt x="24785" y="40838"/>
                      <a:pt x="24518" y="40738"/>
                    </a:cubicBezTo>
                    <a:cubicBezTo>
                      <a:pt x="24618" y="40605"/>
                      <a:pt x="24718" y="40438"/>
                      <a:pt x="24818" y="40271"/>
                    </a:cubicBezTo>
                    <a:cubicBezTo>
                      <a:pt x="25152" y="39738"/>
                      <a:pt x="25285" y="39137"/>
                      <a:pt x="25185" y="38537"/>
                    </a:cubicBezTo>
                    <a:cubicBezTo>
                      <a:pt x="25118" y="38036"/>
                      <a:pt x="24985" y="37536"/>
                      <a:pt x="24718" y="37102"/>
                    </a:cubicBezTo>
                    <a:cubicBezTo>
                      <a:pt x="24485" y="36669"/>
                      <a:pt x="24218" y="36302"/>
                      <a:pt x="23884" y="35968"/>
                    </a:cubicBezTo>
                    <a:cubicBezTo>
                      <a:pt x="23784" y="35902"/>
                      <a:pt x="23717" y="35835"/>
                      <a:pt x="23617" y="35735"/>
                    </a:cubicBezTo>
                    <a:cubicBezTo>
                      <a:pt x="23688" y="35711"/>
                      <a:pt x="23742" y="35688"/>
                      <a:pt x="23780" y="35688"/>
                    </a:cubicBezTo>
                    <a:cubicBezTo>
                      <a:pt x="23795" y="35688"/>
                      <a:pt x="23808" y="35692"/>
                      <a:pt x="23817" y="35701"/>
                    </a:cubicBezTo>
                    <a:cubicBezTo>
                      <a:pt x="24618" y="35701"/>
                      <a:pt x="25285" y="35501"/>
                      <a:pt x="25852" y="34901"/>
                    </a:cubicBezTo>
                    <a:cubicBezTo>
                      <a:pt x="25886" y="35001"/>
                      <a:pt x="25886" y="35068"/>
                      <a:pt x="25886" y="35134"/>
                    </a:cubicBezTo>
                    <a:cubicBezTo>
                      <a:pt x="25919" y="35301"/>
                      <a:pt x="25886" y="35468"/>
                      <a:pt x="25919" y="35668"/>
                    </a:cubicBezTo>
                    <a:cubicBezTo>
                      <a:pt x="25919" y="36135"/>
                      <a:pt x="26052" y="36569"/>
                      <a:pt x="26319" y="36969"/>
                    </a:cubicBezTo>
                    <a:cubicBezTo>
                      <a:pt x="26453" y="37236"/>
                      <a:pt x="26553" y="37503"/>
                      <a:pt x="26720" y="37736"/>
                    </a:cubicBezTo>
                    <a:cubicBezTo>
                      <a:pt x="26886" y="37970"/>
                      <a:pt x="27086" y="38203"/>
                      <a:pt x="27287" y="38370"/>
                    </a:cubicBezTo>
                    <a:cubicBezTo>
                      <a:pt x="27720" y="38737"/>
                      <a:pt x="28221" y="39037"/>
                      <a:pt x="28754" y="39204"/>
                    </a:cubicBezTo>
                    <a:cubicBezTo>
                      <a:pt x="28833" y="39239"/>
                      <a:pt x="28910" y="39256"/>
                      <a:pt x="28982" y="39256"/>
                    </a:cubicBezTo>
                    <a:cubicBezTo>
                      <a:pt x="29186" y="39256"/>
                      <a:pt x="29356" y="39125"/>
                      <a:pt x="29455" y="38904"/>
                    </a:cubicBezTo>
                    <a:cubicBezTo>
                      <a:pt x="29755" y="38237"/>
                      <a:pt x="29922" y="37569"/>
                      <a:pt x="29888" y="36836"/>
                    </a:cubicBezTo>
                    <a:cubicBezTo>
                      <a:pt x="29888" y="36736"/>
                      <a:pt x="29888" y="36602"/>
                      <a:pt x="29855" y="36502"/>
                    </a:cubicBezTo>
                    <a:cubicBezTo>
                      <a:pt x="29722" y="36068"/>
                      <a:pt x="29588" y="35668"/>
                      <a:pt x="29455" y="35234"/>
                    </a:cubicBezTo>
                    <a:cubicBezTo>
                      <a:pt x="29355" y="34834"/>
                      <a:pt x="29055" y="34567"/>
                      <a:pt x="28788" y="34267"/>
                    </a:cubicBezTo>
                    <a:cubicBezTo>
                      <a:pt x="28688" y="34134"/>
                      <a:pt x="28521" y="34000"/>
                      <a:pt x="28354" y="33833"/>
                    </a:cubicBezTo>
                    <a:cubicBezTo>
                      <a:pt x="29255" y="33833"/>
                      <a:pt x="29955" y="33467"/>
                      <a:pt x="30556" y="32766"/>
                    </a:cubicBezTo>
                    <a:close/>
                    <a:moveTo>
                      <a:pt x="13443" y="32866"/>
                    </a:moveTo>
                    <a:cubicBezTo>
                      <a:pt x="13988" y="33475"/>
                      <a:pt x="14657" y="33869"/>
                      <a:pt x="15508" y="33869"/>
                    </a:cubicBezTo>
                    <a:cubicBezTo>
                      <a:pt x="15542" y="33869"/>
                      <a:pt x="15577" y="33868"/>
                      <a:pt x="15612" y="33867"/>
                    </a:cubicBezTo>
                    <a:lnTo>
                      <a:pt x="15612" y="33867"/>
                    </a:lnTo>
                    <a:cubicBezTo>
                      <a:pt x="15545" y="33934"/>
                      <a:pt x="15478" y="34000"/>
                      <a:pt x="15445" y="34067"/>
                    </a:cubicBezTo>
                    <a:cubicBezTo>
                      <a:pt x="15345" y="34134"/>
                      <a:pt x="15278" y="34234"/>
                      <a:pt x="15178" y="34300"/>
                    </a:cubicBezTo>
                    <a:cubicBezTo>
                      <a:pt x="14844" y="34701"/>
                      <a:pt x="14544" y="35101"/>
                      <a:pt x="14444" y="35635"/>
                    </a:cubicBezTo>
                    <a:cubicBezTo>
                      <a:pt x="14377" y="35902"/>
                      <a:pt x="14277" y="36168"/>
                      <a:pt x="14177" y="36469"/>
                    </a:cubicBezTo>
                    <a:cubicBezTo>
                      <a:pt x="14044" y="36836"/>
                      <a:pt x="14077" y="37236"/>
                      <a:pt x="14177" y="37636"/>
                    </a:cubicBezTo>
                    <a:cubicBezTo>
                      <a:pt x="14244" y="38070"/>
                      <a:pt x="14377" y="38470"/>
                      <a:pt x="14544" y="38904"/>
                    </a:cubicBezTo>
                    <a:cubicBezTo>
                      <a:pt x="14639" y="39165"/>
                      <a:pt x="14819" y="39308"/>
                      <a:pt x="15048" y="39308"/>
                    </a:cubicBezTo>
                    <a:cubicBezTo>
                      <a:pt x="15140" y="39308"/>
                      <a:pt x="15239" y="39285"/>
                      <a:pt x="15345" y="39237"/>
                    </a:cubicBezTo>
                    <a:cubicBezTo>
                      <a:pt x="15979" y="38970"/>
                      <a:pt x="16579" y="38637"/>
                      <a:pt x="17046" y="38137"/>
                    </a:cubicBezTo>
                    <a:cubicBezTo>
                      <a:pt x="17113" y="38036"/>
                      <a:pt x="17213" y="37970"/>
                      <a:pt x="17246" y="37870"/>
                    </a:cubicBezTo>
                    <a:cubicBezTo>
                      <a:pt x="17480" y="37436"/>
                      <a:pt x="17713" y="37002"/>
                      <a:pt x="17913" y="36569"/>
                    </a:cubicBezTo>
                    <a:cubicBezTo>
                      <a:pt x="18080" y="36269"/>
                      <a:pt x="18080" y="35902"/>
                      <a:pt x="18113" y="35535"/>
                    </a:cubicBezTo>
                    <a:cubicBezTo>
                      <a:pt x="18113" y="35335"/>
                      <a:pt x="18113" y="35134"/>
                      <a:pt x="18113" y="34868"/>
                    </a:cubicBezTo>
                    <a:cubicBezTo>
                      <a:pt x="18654" y="35437"/>
                      <a:pt x="19268" y="35690"/>
                      <a:pt x="19975" y="35690"/>
                    </a:cubicBezTo>
                    <a:cubicBezTo>
                      <a:pt x="20097" y="35690"/>
                      <a:pt x="20221" y="35683"/>
                      <a:pt x="20348" y="35668"/>
                    </a:cubicBezTo>
                    <a:cubicBezTo>
                      <a:pt x="20348" y="35701"/>
                      <a:pt x="20348" y="35735"/>
                      <a:pt x="20348" y="35735"/>
                    </a:cubicBezTo>
                    <a:cubicBezTo>
                      <a:pt x="20282" y="35802"/>
                      <a:pt x="20248" y="35902"/>
                      <a:pt x="20182" y="35968"/>
                    </a:cubicBezTo>
                    <a:cubicBezTo>
                      <a:pt x="19815" y="36269"/>
                      <a:pt x="19548" y="36669"/>
                      <a:pt x="19314" y="37069"/>
                    </a:cubicBezTo>
                    <a:cubicBezTo>
                      <a:pt x="19047" y="37569"/>
                      <a:pt x="18881" y="38070"/>
                      <a:pt x="18814" y="38637"/>
                    </a:cubicBezTo>
                    <a:cubicBezTo>
                      <a:pt x="18714" y="39337"/>
                      <a:pt x="19014" y="40005"/>
                      <a:pt x="19414" y="40572"/>
                    </a:cubicBezTo>
                    <a:cubicBezTo>
                      <a:pt x="19448" y="40638"/>
                      <a:pt x="19481" y="40705"/>
                      <a:pt x="19548" y="40772"/>
                    </a:cubicBezTo>
                    <a:cubicBezTo>
                      <a:pt x="18814" y="40939"/>
                      <a:pt x="18147" y="41105"/>
                      <a:pt x="17913" y="41973"/>
                    </a:cubicBezTo>
                    <a:cubicBezTo>
                      <a:pt x="17780" y="41839"/>
                      <a:pt x="17680" y="41772"/>
                      <a:pt x="17613" y="41672"/>
                    </a:cubicBezTo>
                    <a:cubicBezTo>
                      <a:pt x="17259" y="41319"/>
                      <a:pt x="16828" y="41199"/>
                      <a:pt x="16364" y="41199"/>
                    </a:cubicBezTo>
                    <a:cubicBezTo>
                      <a:pt x="16303" y="41199"/>
                      <a:pt x="16241" y="41202"/>
                      <a:pt x="16179" y="41205"/>
                    </a:cubicBezTo>
                    <a:cubicBezTo>
                      <a:pt x="15979" y="41239"/>
                      <a:pt x="15778" y="41406"/>
                      <a:pt x="15545" y="41506"/>
                    </a:cubicBezTo>
                    <a:cubicBezTo>
                      <a:pt x="15119" y="40653"/>
                      <a:pt x="14486" y="40234"/>
                      <a:pt x="13659" y="40234"/>
                    </a:cubicBezTo>
                    <a:cubicBezTo>
                      <a:pt x="13386" y="40234"/>
                      <a:pt x="13091" y="40280"/>
                      <a:pt x="12776" y="40371"/>
                    </a:cubicBezTo>
                    <a:cubicBezTo>
                      <a:pt x="12576" y="39304"/>
                      <a:pt x="11809" y="39037"/>
                      <a:pt x="10808" y="39037"/>
                    </a:cubicBezTo>
                    <a:cubicBezTo>
                      <a:pt x="10908" y="38704"/>
                      <a:pt x="11108" y="38370"/>
                      <a:pt x="10942" y="38003"/>
                    </a:cubicBezTo>
                    <a:cubicBezTo>
                      <a:pt x="10808" y="37703"/>
                      <a:pt x="10675" y="37369"/>
                      <a:pt x="10541" y="37069"/>
                    </a:cubicBezTo>
                    <a:cubicBezTo>
                      <a:pt x="10875" y="36969"/>
                      <a:pt x="11242" y="36869"/>
                      <a:pt x="11575" y="36736"/>
                    </a:cubicBezTo>
                    <a:cubicBezTo>
                      <a:pt x="12109" y="36502"/>
                      <a:pt x="12443" y="36135"/>
                      <a:pt x="12743" y="35635"/>
                    </a:cubicBezTo>
                    <a:cubicBezTo>
                      <a:pt x="13143" y="34968"/>
                      <a:pt x="13377" y="34267"/>
                      <a:pt x="13410" y="33467"/>
                    </a:cubicBezTo>
                    <a:cubicBezTo>
                      <a:pt x="13410" y="33266"/>
                      <a:pt x="13410" y="33100"/>
                      <a:pt x="13443" y="32866"/>
                    </a:cubicBezTo>
                    <a:close/>
                    <a:moveTo>
                      <a:pt x="24318" y="41422"/>
                    </a:moveTo>
                    <a:cubicBezTo>
                      <a:pt x="24576" y="41422"/>
                      <a:pt x="24835" y="41489"/>
                      <a:pt x="25085" y="41606"/>
                    </a:cubicBezTo>
                    <a:cubicBezTo>
                      <a:pt x="25185" y="41672"/>
                      <a:pt x="25285" y="41772"/>
                      <a:pt x="25352" y="41873"/>
                    </a:cubicBezTo>
                    <a:cubicBezTo>
                      <a:pt x="25519" y="42173"/>
                      <a:pt x="25652" y="42473"/>
                      <a:pt x="25552" y="42873"/>
                    </a:cubicBezTo>
                    <a:cubicBezTo>
                      <a:pt x="24751" y="42673"/>
                      <a:pt x="23984" y="42440"/>
                      <a:pt x="23284" y="42039"/>
                    </a:cubicBezTo>
                    <a:cubicBezTo>
                      <a:pt x="23284" y="41839"/>
                      <a:pt x="23417" y="41739"/>
                      <a:pt x="23551" y="41639"/>
                    </a:cubicBezTo>
                    <a:cubicBezTo>
                      <a:pt x="23801" y="41489"/>
                      <a:pt x="24059" y="41422"/>
                      <a:pt x="24318" y="41422"/>
                    </a:cubicBezTo>
                    <a:close/>
                    <a:moveTo>
                      <a:pt x="19714" y="41429"/>
                    </a:moveTo>
                    <a:cubicBezTo>
                      <a:pt x="20194" y="41429"/>
                      <a:pt x="20662" y="41680"/>
                      <a:pt x="20782" y="42039"/>
                    </a:cubicBezTo>
                    <a:cubicBezTo>
                      <a:pt x="20048" y="42440"/>
                      <a:pt x="19281" y="42706"/>
                      <a:pt x="18447" y="42907"/>
                    </a:cubicBezTo>
                    <a:cubicBezTo>
                      <a:pt x="18514" y="41739"/>
                      <a:pt x="18847" y="41572"/>
                      <a:pt x="19548" y="41439"/>
                    </a:cubicBezTo>
                    <a:cubicBezTo>
                      <a:pt x="19603" y="41432"/>
                      <a:pt x="19658" y="41429"/>
                      <a:pt x="19714" y="41429"/>
                    </a:cubicBezTo>
                    <a:close/>
                    <a:moveTo>
                      <a:pt x="30517" y="40878"/>
                    </a:moveTo>
                    <a:cubicBezTo>
                      <a:pt x="30605" y="40878"/>
                      <a:pt x="30696" y="40887"/>
                      <a:pt x="30789" y="40905"/>
                    </a:cubicBezTo>
                    <a:cubicBezTo>
                      <a:pt x="31056" y="40972"/>
                      <a:pt x="31256" y="41139"/>
                      <a:pt x="31390" y="41439"/>
                    </a:cubicBezTo>
                    <a:cubicBezTo>
                      <a:pt x="31490" y="41639"/>
                      <a:pt x="31590" y="41839"/>
                      <a:pt x="31723" y="42039"/>
                    </a:cubicBezTo>
                    <a:cubicBezTo>
                      <a:pt x="31089" y="42673"/>
                      <a:pt x="30322" y="43007"/>
                      <a:pt x="29388" y="43007"/>
                    </a:cubicBezTo>
                    <a:cubicBezTo>
                      <a:pt x="29321" y="42773"/>
                      <a:pt x="29221" y="42506"/>
                      <a:pt x="29121" y="42239"/>
                    </a:cubicBezTo>
                    <a:cubicBezTo>
                      <a:pt x="29055" y="42073"/>
                      <a:pt x="29088" y="41873"/>
                      <a:pt x="29155" y="41706"/>
                    </a:cubicBezTo>
                    <a:cubicBezTo>
                      <a:pt x="29321" y="41406"/>
                      <a:pt x="29522" y="41139"/>
                      <a:pt x="29855" y="41005"/>
                    </a:cubicBezTo>
                    <a:cubicBezTo>
                      <a:pt x="30071" y="40933"/>
                      <a:pt x="30288" y="40878"/>
                      <a:pt x="30517" y="40878"/>
                    </a:cubicBezTo>
                    <a:close/>
                    <a:moveTo>
                      <a:pt x="13565" y="40917"/>
                    </a:moveTo>
                    <a:cubicBezTo>
                      <a:pt x="14073" y="40917"/>
                      <a:pt x="14638" y="41241"/>
                      <a:pt x="14844" y="41706"/>
                    </a:cubicBezTo>
                    <a:cubicBezTo>
                      <a:pt x="14978" y="41939"/>
                      <a:pt x="14978" y="42173"/>
                      <a:pt x="14878" y="42406"/>
                    </a:cubicBezTo>
                    <a:cubicBezTo>
                      <a:pt x="14778" y="42606"/>
                      <a:pt x="14744" y="42840"/>
                      <a:pt x="14678" y="43073"/>
                    </a:cubicBezTo>
                    <a:cubicBezTo>
                      <a:pt x="13744" y="43073"/>
                      <a:pt x="12976" y="42740"/>
                      <a:pt x="12309" y="42106"/>
                    </a:cubicBezTo>
                    <a:cubicBezTo>
                      <a:pt x="12443" y="41873"/>
                      <a:pt x="12543" y="41606"/>
                      <a:pt x="12710" y="41372"/>
                    </a:cubicBezTo>
                    <a:cubicBezTo>
                      <a:pt x="12810" y="41205"/>
                      <a:pt x="12976" y="41072"/>
                      <a:pt x="13143" y="41005"/>
                    </a:cubicBezTo>
                    <a:cubicBezTo>
                      <a:pt x="13272" y="40945"/>
                      <a:pt x="13416" y="40917"/>
                      <a:pt x="13565" y="40917"/>
                    </a:cubicBezTo>
                    <a:close/>
                    <a:moveTo>
                      <a:pt x="27620" y="41873"/>
                    </a:moveTo>
                    <a:cubicBezTo>
                      <a:pt x="27720" y="41873"/>
                      <a:pt x="27820" y="41906"/>
                      <a:pt x="27887" y="41939"/>
                    </a:cubicBezTo>
                    <a:cubicBezTo>
                      <a:pt x="28254" y="42173"/>
                      <a:pt x="28487" y="42473"/>
                      <a:pt x="28621" y="42873"/>
                    </a:cubicBezTo>
                    <a:cubicBezTo>
                      <a:pt x="28621" y="42940"/>
                      <a:pt x="28654" y="43040"/>
                      <a:pt x="28688" y="43107"/>
                    </a:cubicBezTo>
                    <a:cubicBezTo>
                      <a:pt x="28583" y="43142"/>
                      <a:pt x="28312" y="43156"/>
                      <a:pt x="27988" y="43156"/>
                    </a:cubicBezTo>
                    <a:cubicBezTo>
                      <a:pt x="27383" y="43156"/>
                      <a:pt x="26592" y="43105"/>
                      <a:pt x="26353" y="43040"/>
                    </a:cubicBezTo>
                    <a:cubicBezTo>
                      <a:pt x="26486" y="42406"/>
                      <a:pt x="27020" y="41939"/>
                      <a:pt x="27620" y="41873"/>
                    </a:cubicBezTo>
                    <a:close/>
                    <a:moveTo>
                      <a:pt x="16453" y="41876"/>
                    </a:moveTo>
                    <a:cubicBezTo>
                      <a:pt x="16616" y="41876"/>
                      <a:pt x="16779" y="41950"/>
                      <a:pt x="16913" y="42039"/>
                    </a:cubicBezTo>
                    <a:cubicBezTo>
                      <a:pt x="17246" y="42206"/>
                      <a:pt x="17513" y="42506"/>
                      <a:pt x="17646" y="42873"/>
                    </a:cubicBezTo>
                    <a:cubicBezTo>
                      <a:pt x="17680" y="42907"/>
                      <a:pt x="17680" y="42973"/>
                      <a:pt x="17680" y="43107"/>
                    </a:cubicBezTo>
                    <a:cubicBezTo>
                      <a:pt x="16913" y="43240"/>
                      <a:pt x="16145" y="43140"/>
                      <a:pt x="15378" y="43240"/>
                    </a:cubicBezTo>
                    <a:cubicBezTo>
                      <a:pt x="15445" y="42640"/>
                      <a:pt x="15712" y="42206"/>
                      <a:pt x="16212" y="41939"/>
                    </a:cubicBezTo>
                    <a:cubicBezTo>
                      <a:pt x="16290" y="41895"/>
                      <a:pt x="16371" y="41876"/>
                      <a:pt x="16453" y="41876"/>
                    </a:cubicBezTo>
                    <a:close/>
                    <a:moveTo>
                      <a:pt x="28155" y="1"/>
                    </a:moveTo>
                    <a:cubicBezTo>
                      <a:pt x="28055" y="1"/>
                      <a:pt x="27954" y="3"/>
                      <a:pt x="27854" y="9"/>
                    </a:cubicBezTo>
                    <a:cubicBezTo>
                      <a:pt x="27320" y="76"/>
                      <a:pt x="26753" y="76"/>
                      <a:pt x="26219" y="109"/>
                    </a:cubicBezTo>
                    <a:cubicBezTo>
                      <a:pt x="25852" y="176"/>
                      <a:pt x="25452" y="276"/>
                      <a:pt x="25085" y="376"/>
                    </a:cubicBezTo>
                    <a:cubicBezTo>
                      <a:pt x="24251" y="610"/>
                      <a:pt x="23417" y="877"/>
                      <a:pt x="22650" y="1344"/>
                    </a:cubicBezTo>
                    <a:cubicBezTo>
                      <a:pt x="22416" y="1510"/>
                      <a:pt x="22150" y="1644"/>
                      <a:pt x="21883" y="1811"/>
                    </a:cubicBezTo>
                    <a:cubicBezTo>
                      <a:pt x="21649" y="1677"/>
                      <a:pt x="21382" y="1544"/>
                      <a:pt x="21149" y="1377"/>
                    </a:cubicBezTo>
                    <a:cubicBezTo>
                      <a:pt x="20382" y="877"/>
                      <a:pt x="19514" y="610"/>
                      <a:pt x="18647" y="376"/>
                    </a:cubicBezTo>
                    <a:cubicBezTo>
                      <a:pt x="17886" y="151"/>
                      <a:pt x="17124" y="68"/>
                      <a:pt x="16363" y="68"/>
                    </a:cubicBezTo>
                    <a:cubicBezTo>
                      <a:pt x="16224" y="68"/>
                      <a:pt x="16084" y="71"/>
                      <a:pt x="15945" y="76"/>
                    </a:cubicBezTo>
                    <a:cubicBezTo>
                      <a:pt x="15701" y="76"/>
                      <a:pt x="15456" y="61"/>
                      <a:pt x="15211" y="61"/>
                    </a:cubicBezTo>
                    <a:cubicBezTo>
                      <a:pt x="15089" y="61"/>
                      <a:pt x="14967" y="65"/>
                      <a:pt x="14844" y="76"/>
                    </a:cubicBezTo>
                    <a:cubicBezTo>
                      <a:pt x="14411" y="143"/>
                      <a:pt x="13944" y="209"/>
                      <a:pt x="13510" y="276"/>
                    </a:cubicBezTo>
                    <a:cubicBezTo>
                      <a:pt x="13210" y="343"/>
                      <a:pt x="12943" y="410"/>
                      <a:pt x="12676" y="576"/>
                    </a:cubicBezTo>
                    <a:cubicBezTo>
                      <a:pt x="12209" y="910"/>
                      <a:pt x="11742" y="1243"/>
                      <a:pt x="11309" y="1610"/>
                    </a:cubicBezTo>
                    <a:cubicBezTo>
                      <a:pt x="11108" y="1744"/>
                      <a:pt x="10908" y="1944"/>
                      <a:pt x="10741" y="2144"/>
                    </a:cubicBezTo>
                    <a:cubicBezTo>
                      <a:pt x="10508" y="2378"/>
                      <a:pt x="10274" y="2611"/>
                      <a:pt x="10041" y="2878"/>
                    </a:cubicBezTo>
                    <a:cubicBezTo>
                      <a:pt x="9807" y="3145"/>
                      <a:pt x="9574" y="3445"/>
                      <a:pt x="9374" y="3712"/>
                    </a:cubicBezTo>
                    <a:cubicBezTo>
                      <a:pt x="9207" y="3912"/>
                      <a:pt x="9074" y="4146"/>
                      <a:pt x="8974" y="4346"/>
                    </a:cubicBezTo>
                    <a:cubicBezTo>
                      <a:pt x="8507" y="5180"/>
                      <a:pt x="8073" y="5980"/>
                      <a:pt x="7873" y="6914"/>
                    </a:cubicBezTo>
                    <a:cubicBezTo>
                      <a:pt x="7806" y="7181"/>
                      <a:pt x="7739" y="7448"/>
                      <a:pt x="7639" y="7748"/>
                    </a:cubicBezTo>
                    <a:cubicBezTo>
                      <a:pt x="7539" y="7781"/>
                      <a:pt x="7439" y="7815"/>
                      <a:pt x="7372" y="7848"/>
                    </a:cubicBezTo>
                    <a:cubicBezTo>
                      <a:pt x="6939" y="7948"/>
                      <a:pt x="6472" y="8048"/>
                      <a:pt x="6071" y="8215"/>
                    </a:cubicBezTo>
                    <a:cubicBezTo>
                      <a:pt x="5137" y="8582"/>
                      <a:pt x="4237" y="9049"/>
                      <a:pt x="3470" y="9649"/>
                    </a:cubicBezTo>
                    <a:cubicBezTo>
                      <a:pt x="3003" y="9983"/>
                      <a:pt x="2569" y="10383"/>
                      <a:pt x="2169" y="10784"/>
                    </a:cubicBezTo>
                    <a:cubicBezTo>
                      <a:pt x="1902" y="11050"/>
                      <a:pt x="1635" y="11351"/>
                      <a:pt x="1368" y="11651"/>
                    </a:cubicBezTo>
                    <a:cubicBezTo>
                      <a:pt x="1168" y="11918"/>
                      <a:pt x="1001" y="12151"/>
                      <a:pt x="801" y="12418"/>
                    </a:cubicBezTo>
                    <a:cubicBezTo>
                      <a:pt x="601" y="12718"/>
                      <a:pt x="367" y="13019"/>
                      <a:pt x="301" y="13385"/>
                    </a:cubicBezTo>
                    <a:cubicBezTo>
                      <a:pt x="201" y="13986"/>
                      <a:pt x="101" y="14586"/>
                      <a:pt x="34" y="15187"/>
                    </a:cubicBezTo>
                    <a:cubicBezTo>
                      <a:pt x="0" y="15620"/>
                      <a:pt x="34" y="16087"/>
                      <a:pt x="34" y="16521"/>
                    </a:cubicBezTo>
                    <a:cubicBezTo>
                      <a:pt x="34" y="17121"/>
                      <a:pt x="101" y="17722"/>
                      <a:pt x="234" y="18289"/>
                    </a:cubicBezTo>
                    <a:cubicBezTo>
                      <a:pt x="267" y="18456"/>
                      <a:pt x="301" y="18656"/>
                      <a:pt x="367" y="18823"/>
                    </a:cubicBezTo>
                    <a:cubicBezTo>
                      <a:pt x="601" y="19690"/>
                      <a:pt x="868" y="20524"/>
                      <a:pt x="1368" y="21291"/>
                    </a:cubicBezTo>
                    <a:cubicBezTo>
                      <a:pt x="1535" y="21525"/>
                      <a:pt x="1668" y="21792"/>
                      <a:pt x="1802" y="22025"/>
                    </a:cubicBezTo>
                    <a:cubicBezTo>
                      <a:pt x="1668" y="22292"/>
                      <a:pt x="1535" y="22559"/>
                      <a:pt x="1368" y="22792"/>
                    </a:cubicBezTo>
                    <a:cubicBezTo>
                      <a:pt x="868" y="23559"/>
                      <a:pt x="601" y="24427"/>
                      <a:pt x="367" y="25327"/>
                    </a:cubicBezTo>
                    <a:cubicBezTo>
                      <a:pt x="134" y="26195"/>
                      <a:pt x="34" y="27095"/>
                      <a:pt x="67" y="28029"/>
                    </a:cubicBezTo>
                    <a:cubicBezTo>
                      <a:pt x="67" y="28229"/>
                      <a:pt x="34" y="28463"/>
                      <a:pt x="34" y="28663"/>
                    </a:cubicBezTo>
                    <a:cubicBezTo>
                      <a:pt x="101" y="29230"/>
                      <a:pt x="201" y="29764"/>
                      <a:pt x="267" y="30298"/>
                    </a:cubicBezTo>
                    <a:cubicBezTo>
                      <a:pt x="334" y="30631"/>
                      <a:pt x="401" y="30965"/>
                      <a:pt x="601" y="31265"/>
                    </a:cubicBezTo>
                    <a:cubicBezTo>
                      <a:pt x="901" y="31665"/>
                      <a:pt x="1168" y="32099"/>
                      <a:pt x="1502" y="32499"/>
                    </a:cubicBezTo>
                    <a:cubicBezTo>
                      <a:pt x="1702" y="32733"/>
                      <a:pt x="1935" y="32966"/>
                      <a:pt x="2169" y="33200"/>
                    </a:cubicBezTo>
                    <a:cubicBezTo>
                      <a:pt x="2402" y="33433"/>
                      <a:pt x="2636" y="33667"/>
                      <a:pt x="2869" y="33867"/>
                    </a:cubicBezTo>
                    <a:cubicBezTo>
                      <a:pt x="3136" y="34100"/>
                      <a:pt x="3436" y="34334"/>
                      <a:pt x="3736" y="34567"/>
                    </a:cubicBezTo>
                    <a:cubicBezTo>
                      <a:pt x="3970" y="34734"/>
                      <a:pt x="4203" y="34868"/>
                      <a:pt x="4470" y="35034"/>
                    </a:cubicBezTo>
                    <a:cubicBezTo>
                      <a:pt x="5271" y="35468"/>
                      <a:pt x="6071" y="35868"/>
                      <a:pt x="6972" y="36068"/>
                    </a:cubicBezTo>
                    <a:cubicBezTo>
                      <a:pt x="7239" y="36135"/>
                      <a:pt x="7472" y="36202"/>
                      <a:pt x="7739" y="36269"/>
                    </a:cubicBezTo>
                    <a:cubicBezTo>
                      <a:pt x="7773" y="36369"/>
                      <a:pt x="7806" y="36435"/>
                      <a:pt x="7839" y="36535"/>
                    </a:cubicBezTo>
                    <a:cubicBezTo>
                      <a:pt x="7939" y="36969"/>
                      <a:pt x="8040" y="37436"/>
                      <a:pt x="8206" y="37870"/>
                    </a:cubicBezTo>
                    <a:cubicBezTo>
                      <a:pt x="8573" y="38837"/>
                      <a:pt x="9074" y="39771"/>
                      <a:pt x="9707" y="40572"/>
                    </a:cubicBezTo>
                    <a:cubicBezTo>
                      <a:pt x="10041" y="41005"/>
                      <a:pt x="10441" y="41406"/>
                      <a:pt x="10808" y="41772"/>
                    </a:cubicBezTo>
                    <a:cubicBezTo>
                      <a:pt x="11075" y="42073"/>
                      <a:pt x="11375" y="42306"/>
                      <a:pt x="11675" y="42573"/>
                    </a:cubicBezTo>
                    <a:cubicBezTo>
                      <a:pt x="11909" y="42773"/>
                      <a:pt x="12176" y="42940"/>
                      <a:pt x="12409" y="43140"/>
                    </a:cubicBezTo>
                    <a:cubicBezTo>
                      <a:pt x="12810" y="43440"/>
                      <a:pt x="13243" y="43674"/>
                      <a:pt x="13777" y="43707"/>
                    </a:cubicBezTo>
                    <a:cubicBezTo>
                      <a:pt x="13977" y="43741"/>
                      <a:pt x="14177" y="43741"/>
                      <a:pt x="14411" y="43807"/>
                    </a:cubicBezTo>
                    <a:cubicBezTo>
                      <a:pt x="14944" y="43907"/>
                      <a:pt x="15512" y="43941"/>
                      <a:pt x="16079" y="43941"/>
                    </a:cubicBezTo>
                    <a:cubicBezTo>
                      <a:pt x="16946" y="43874"/>
                      <a:pt x="17813" y="43874"/>
                      <a:pt x="18647" y="43607"/>
                    </a:cubicBezTo>
                    <a:cubicBezTo>
                      <a:pt x="19614" y="43374"/>
                      <a:pt x="20548" y="43073"/>
                      <a:pt x="21382" y="42540"/>
                    </a:cubicBezTo>
                    <a:cubicBezTo>
                      <a:pt x="21516" y="42440"/>
                      <a:pt x="21683" y="42373"/>
                      <a:pt x="21816" y="42239"/>
                    </a:cubicBezTo>
                    <a:cubicBezTo>
                      <a:pt x="21891" y="42194"/>
                      <a:pt x="21953" y="42176"/>
                      <a:pt x="22013" y="42176"/>
                    </a:cubicBezTo>
                    <a:cubicBezTo>
                      <a:pt x="22087" y="42176"/>
                      <a:pt x="22158" y="42203"/>
                      <a:pt x="22250" y="42239"/>
                    </a:cubicBezTo>
                    <a:cubicBezTo>
                      <a:pt x="22650" y="42473"/>
                      <a:pt x="23050" y="42740"/>
                      <a:pt x="23451" y="42940"/>
                    </a:cubicBezTo>
                    <a:cubicBezTo>
                      <a:pt x="24385" y="43340"/>
                      <a:pt x="25385" y="43640"/>
                      <a:pt x="26386" y="43774"/>
                    </a:cubicBezTo>
                    <a:cubicBezTo>
                      <a:pt x="26920" y="43874"/>
                      <a:pt x="27487" y="43874"/>
                      <a:pt x="28020" y="43874"/>
                    </a:cubicBezTo>
                    <a:cubicBezTo>
                      <a:pt x="28128" y="43884"/>
                      <a:pt x="28238" y="43888"/>
                      <a:pt x="28351" y="43888"/>
                    </a:cubicBezTo>
                    <a:cubicBezTo>
                      <a:pt x="28622" y="43888"/>
                      <a:pt x="28905" y="43864"/>
                      <a:pt x="29188" y="43841"/>
                    </a:cubicBezTo>
                    <a:cubicBezTo>
                      <a:pt x="29555" y="43807"/>
                      <a:pt x="29955" y="43741"/>
                      <a:pt x="30355" y="43674"/>
                    </a:cubicBezTo>
                    <a:cubicBezTo>
                      <a:pt x="30656" y="43607"/>
                      <a:pt x="30989" y="43540"/>
                      <a:pt x="31256" y="43340"/>
                    </a:cubicBezTo>
                    <a:cubicBezTo>
                      <a:pt x="31690" y="43040"/>
                      <a:pt x="32090" y="42773"/>
                      <a:pt x="32490" y="42440"/>
                    </a:cubicBezTo>
                    <a:cubicBezTo>
                      <a:pt x="32757" y="42239"/>
                      <a:pt x="32957" y="42039"/>
                      <a:pt x="33191" y="41806"/>
                    </a:cubicBezTo>
                    <a:cubicBezTo>
                      <a:pt x="33424" y="41572"/>
                      <a:pt x="33658" y="41339"/>
                      <a:pt x="33858" y="41072"/>
                    </a:cubicBezTo>
                    <a:cubicBezTo>
                      <a:pt x="34091" y="40805"/>
                      <a:pt x="34325" y="40505"/>
                      <a:pt x="34558" y="40205"/>
                    </a:cubicBezTo>
                    <a:cubicBezTo>
                      <a:pt x="34725" y="39971"/>
                      <a:pt x="34859" y="39738"/>
                      <a:pt x="34992" y="39504"/>
                    </a:cubicBezTo>
                    <a:cubicBezTo>
                      <a:pt x="35459" y="38704"/>
                      <a:pt x="35859" y="37870"/>
                      <a:pt x="36060" y="36969"/>
                    </a:cubicBezTo>
                    <a:cubicBezTo>
                      <a:pt x="36126" y="36702"/>
                      <a:pt x="36193" y="36435"/>
                      <a:pt x="36260" y="36168"/>
                    </a:cubicBezTo>
                    <a:cubicBezTo>
                      <a:pt x="36393" y="36135"/>
                      <a:pt x="36493" y="36135"/>
                      <a:pt x="36593" y="36102"/>
                    </a:cubicBezTo>
                    <a:cubicBezTo>
                      <a:pt x="36994" y="35968"/>
                      <a:pt x="37427" y="35902"/>
                      <a:pt x="37861" y="35735"/>
                    </a:cubicBezTo>
                    <a:cubicBezTo>
                      <a:pt x="38795" y="35368"/>
                      <a:pt x="39695" y="34868"/>
                      <a:pt x="40496" y="34267"/>
                    </a:cubicBezTo>
                    <a:cubicBezTo>
                      <a:pt x="40963" y="33934"/>
                      <a:pt x="41363" y="33533"/>
                      <a:pt x="41764" y="33166"/>
                    </a:cubicBezTo>
                    <a:cubicBezTo>
                      <a:pt x="42064" y="32866"/>
                      <a:pt x="42297" y="32566"/>
                      <a:pt x="42564" y="32266"/>
                    </a:cubicBezTo>
                    <a:cubicBezTo>
                      <a:pt x="42764" y="32032"/>
                      <a:pt x="42931" y="31765"/>
                      <a:pt x="43131" y="31532"/>
                    </a:cubicBezTo>
                    <a:cubicBezTo>
                      <a:pt x="43398" y="31132"/>
                      <a:pt x="43632" y="30731"/>
                      <a:pt x="43698" y="30264"/>
                    </a:cubicBezTo>
                    <a:cubicBezTo>
                      <a:pt x="43732" y="30031"/>
                      <a:pt x="43732" y="29831"/>
                      <a:pt x="43765" y="29597"/>
                    </a:cubicBezTo>
                    <a:cubicBezTo>
                      <a:pt x="43898" y="29030"/>
                      <a:pt x="43965" y="28430"/>
                      <a:pt x="43932" y="27863"/>
                    </a:cubicBezTo>
                    <a:cubicBezTo>
                      <a:pt x="43865" y="27162"/>
                      <a:pt x="43898" y="26495"/>
                      <a:pt x="43732" y="25794"/>
                    </a:cubicBezTo>
                    <a:cubicBezTo>
                      <a:pt x="43565" y="25061"/>
                      <a:pt x="43365" y="24360"/>
                      <a:pt x="43065" y="23660"/>
                    </a:cubicBezTo>
                    <a:cubicBezTo>
                      <a:pt x="42864" y="23092"/>
                      <a:pt x="42531" y="22625"/>
                      <a:pt x="42264" y="22125"/>
                    </a:cubicBezTo>
                    <a:cubicBezTo>
                      <a:pt x="42131" y="21958"/>
                      <a:pt x="42164" y="21825"/>
                      <a:pt x="42264" y="21658"/>
                    </a:cubicBezTo>
                    <a:cubicBezTo>
                      <a:pt x="42631" y="21058"/>
                      <a:pt x="42964" y="20457"/>
                      <a:pt x="43198" y="19823"/>
                    </a:cubicBezTo>
                    <a:cubicBezTo>
                      <a:pt x="43632" y="18556"/>
                      <a:pt x="43898" y="17255"/>
                      <a:pt x="43865" y="15921"/>
                    </a:cubicBezTo>
                    <a:cubicBezTo>
                      <a:pt x="43865" y="15487"/>
                      <a:pt x="43832" y="15087"/>
                      <a:pt x="43798" y="14653"/>
                    </a:cubicBezTo>
                    <a:cubicBezTo>
                      <a:pt x="43798" y="14353"/>
                      <a:pt x="43732" y="14053"/>
                      <a:pt x="43665" y="13719"/>
                    </a:cubicBezTo>
                    <a:cubicBezTo>
                      <a:pt x="43598" y="13352"/>
                      <a:pt x="43565" y="12985"/>
                      <a:pt x="43331" y="12685"/>
                    </a:cubicBezTo>
                    <a:cubicBezTo>
                      <a:pt x="43031" y="12251"/>
                      <a:pt x="42731" y="11851"/>
                      <a:pt x="42431" y="11417"/>
                    </a:cubicBezTo>
                    <a:cubicBezTo>
                      <a:pt x="42231" y="11184"/>
                      <a:pt x="41997" y="10984"/>
                      <a:pt x="41797" y="10750"/>
                    </a:cubicBezTo>
                    <a:cubicBezTo>
                      <a:pt x="41563" y="10517"/>
                      <a:pt x="41330" y="10283"/>
                      <a:pt x="41096" y="10083"/>
                    </a:cubicBezTo>
                    <a:cubicBezTo>
                      <a:pt x="40796" y="9850"/>
                      <a:pt x="40496" y="9583"/>
                      <a:pt x="40162" y="9349"/>
                    </a:cubicBezTo>
                    <a:cubicBezTo>
                      <a:pt x="39962" y="9182"/>
                      <a:pt x="39729" y="9049"/>
                      <a:pt x="39495" y="8916"/>
                    </a:cubicBezTo>
                    <a:cubicBezTo>
                      <a:pt x="38695" y="8482"/>
                      <a:pt x="37861" y="8048"/>
                      <a:pt x="36960" y="7848"/>
                    </a:cubicBezTo>
                    <a:cubicBezTo>
                      <a:pt x="36693" y="7815"/>
                      <a:pt x="36426" y="7715"/>
                      <a:pt x="36193" y="7648"/>
                    </a:cubicBezTo>
                    <a:cubicBezTo>
                      <a:pt x="36126" y="7548"/>
                      <a:pt x="36126" y="7415"/>
                      <a:pt x="36093" y="7314"/>
                    </a:cubicBezTo>
                    <a:cubicBezTo>
                      <a:pt x="35959" y="6914"/>
                      <a:pt x="35893" y="6481"/>
                      <a:pt x="35726" y="6080"/>
                    </a:cubicBezTo>
                    <a:cubicBezTo>
                      <a:pt x="35359" y="5146"/>
                      <a:pt x="34892" y="4246"/>
                      <a:pt x="34258" y="3412"/>
                    </a:cubicBezTo>
                    <a:cubicBezTo>
                      <a:pt x="33925" y="2978"/>
                      <a:pt x="33524" y="2578"/>
                      <a:pt x="33157" y="2177"/>
                    </a:cubicBezTo>
                    <a:cubicBezTo>
                      <a:pt x="32857" y="1877"/>
                      <a:pt x="32557" y="1610"/>
                      <a:pt x="32257" y="1344"/>
                    </a:cubicBezTo>
                    <a:cubicBezTo>
                      <a:pt x="32023" y="1143"/>
                      <a:pt x="31756" y="1010"/>
                      <a:pt x="31523" y="810"/>
                    </a:cubicBezTo>
                    <a:cubicBezTo>
                      <a:pt x="31123" y="510"/>
                      <a:pt x="30689" y="276"/>
                      <a:pt x="30155" y="209"/>
                    </a:cubicBezTo>
                    <a:cubicBezTo>
                      <a:pt x="29955" y="209"/>
                      <a:pt x="29755" y="176"/>
                      <a:pt x="29555" y="143"/>
                    </a:cubicBezTo>
                    <a:cubicBezTo>
                      <a:pt x="29088" y="60"/>
                      <a:pt x="28622" y="1"/>
                      <a:pt x="281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581;p29">
                <a:extLst>
                  <a:ext uri="{FF2B5EF4-FFF2-40B4-BE49-F238E27FC236}">
                    <a16:creationId xmlns:a16="http://schemas.microsoft.com/office/drawing/2014/main" id="{FF515931-257D-97AE-0C7E-548BD1C0C2BB}"/>
                  </a:ext>
                </a:extLst>
              </p:cNvPr>
              <p:cNvSpPr/>
              <p:nvPr/>
            </p:nvSpPr>
            <p:spPr>
              <a:xfrm>
                <a:off x="2123350" y="977475"/>
                <a:ext cx="313575" cy="311425"/>
              </a:xfrm>
              <a:custGeom>
                <a:avLst/>
                <a:gdLst/>
                <a:ahLst/>
                <a:cxnLst/>
                <a:rect l="l" t="t" r="r" b="b"/>
                <a:pathLst>
                  <a:path w="12543" h="12457" extrusionOk="0">
                    <a:moveTo>
                      <a:pt x="5538" y="748"/>
                    </a:moveTo>
                    <a:cubicBezTo>
                      <a:pt x="5638" y="781"/>
                      <a:pt x="5738" y="781"/>
                      <a:pt x="5872" y="814"/>
                    </a:cubicBezTo>
                    <a:cubicBezTo>
                      <a:pt x="6005" y="814"/>
                      <a:pt x="6153" y="829"/>
                      <a:pt x="6297" y="829"/>
                    </a:cubicBezTo>
                    <a:cubicBezTo>
                      <a:pt x="6368" y="829"/>
                      <a:pt x="6439" y="826"/>
                      <a:pt x="6505" y="814"/>
                    </a:cubicBezTo>
                    <a:cubicBezTo>
                      <a:pt x="6658" y="776"/>
                      <a:pt x="6808" y="760"/>
                      <a:pt x="6955" y="760"/>
                    </a:cubicBezTo>
                    <a:cubicBezTo>
                      <a:pt x="7325" y="760"/>
                      <a:pt x="7682" y="862"/>
                      <a:pt x="8040" y="981"/>
                    </a:cubicBezTo>
                    <a:cubicBezTo>
                      <a:pt x="8440" y="1115"/>
                      <a:pt x="8874" y="1281"/>
                      <a:pt x="9241" y="1582"/>
                    </a:cubicBezTo>
                    <a:cubicBezTo>
                      <a:pt x="9441" y="1715"/>
                      <a:pt x="9608" y="1915"/>
                      <a:pt x="9808" y="2115"/>
                    </a:cubicBezTo>
                    <a:cubicBezTo>
                      <a:pt x="9974" y="2249"/>
                      <a:pt x="10108" y="2482"/>
                      <a:pt x="10275" y="2582"/>
                    </a:cubicBezTo>
                    <a:cubicBezTo>
                      <a:pt x="10742" y="2883"/>
                      <a:pt x="11009" y="3350"/>
                      <a:pt x="11242" y="3817"/>
                    </a:cubicBezTo>
                    <a:cubicBezTo>
                      <a:pt x="11409" y="4183"/>
                      <a:pt x="11509" y="4584"/>
                      <a:pt x="11642" y="4984"/>
                    </a:cubicBezTo>
                    <a:cubicBezTo>
                      <a:pt x="11742" y="5284"/>
                      <a:pt x="11709" y="5585"/>
                      <a:pt x="11676" y="5885"/>
                    </a:cubicBezTo>
                    <a:cubicBezTo>
                      <a:pt x="11676" y="6085"/>
                      <a:pt x="11642" y="6285"/>
                      <a:pt x="11676" y="6485"/>
                    </a:cubicBezTo>
                    <a:cubicBezTo>
                      <a:pt x="11809" y="7019"/>
                      <a:pt x="11676" y="7553"/>
                      <a:pt x="11509" y="8053"/>
                    </a:cubicBezTo>
                    <a:cubicBezTo>
                      <a:pt x="11342" y="8453"/>
                      <a:pt x="11175" y="8887"/>
                      <a:pt x="10875" y="9254"/>
                    </a:cubicBezTo>
                    <a:cubicBezTo>
                      <a:pt x="10742" y="9454"/>
                      <a:pt x="10575" y="9621"/>
                      <a:pt x="10408" y="9788"/>
                    </a:cubicBezTo>
                    <a:cubicBezTo>
                      <a:pt x="10241" y="9954"/>
                      <a:pt x="10008" y="10088"/>
                      <a:pt x="9874" y="10288"/>
                    </a:cubicBezTo>
                    <a:cubicBezTo>
                      <a:pt x="9574" y="10755"/>
                      <a:pt x="9141" y="11022"/>
                      <a:pt x="8674" y="11222"/>
                    </a:cubicBezTo>
                    <a:cubicBezTo>
                      <a:pt x="8273" y="11422"/>
                      <a:pt x="7873" y="11589"/>
                      <a:pt x="7439" y="11656"/>
                    </a:cubicBezTo>
                    <a:cubicBezTo>
                      <a:pt x="7306" y="11672"/>
                      <a:pt x="7172" y="11681"/>
                      <a:pt x="7035" y="11681"/>
                    </a:cubicBezTo>
                    <a:cubicBezTo>
                      <a:pt x="6897" y="11681"/>
                      <a:pt x="6755" y="11672"/>
                      <a:pt x="6605" y="11656"/>
                    </a:cubicBezTo>
                    <a:cubicBezTo>
                      <a:pt x="6472" y="11656"/>
                      <a:pt x="6339" y="11641"/>
                      <a:pt x="6205" y="11641"/>
                    </a:cubicBezTo>
                    <a:cubicBezTo>
                      <a:pt x="6138" y="11641"/>
                      <a:pt x="6072" y="11644"/>
                      <a:pt x="6005" y="11656"/>
                    </a:cubicBezTo>
                    <a:cubicBezTo>
                      <a:pt x="5843" y="11694"/>
                      <a:pt x="5686" y="11710"/>
                      <a:pt x="5534" y="11710"/>
                    </a:cubicBezTo>
                    <a:cubicBezTo>
                      <a:pt x="5152" y="11710"/>
                      <a:pt x="4795" y="11608"/>
                      <a:pt x="4437" y="11489"/>
                    </a:cubicBezTo>
                    <a:cubicBezTo>
                      <a:pt x="4004" y="11322"/>
                      <a:pt x="3570" y="11155"/>
                      <a:pt x="3203" y="10855"/>
                    </a:cubicBezTo>
                    <a:cubicBezTo>
                      <a:pt x="3036" y="10722"/>
                      <a:pt x="2869" y="10555"/>
                      <a:pt x="2703" y="10388"/>
                    </a:cubicBezTo>
                    <a:cubicBezTo>
                      <a:pt x="2536" y="10221"/>
                      <a:pt x="2402" y="10021"/>
                      <a:pt x="2202" y="9888"/>
                    </a:cubicBezTo>
                    <a:cubicBezTo>
                      <a:pt x="1735" y="9587"/>
                      <a:pt x="1468" y="9120"/>
                      <a:pt x="1268" y="8653"/>
                    </a:cubicBezTo>
                    <a:cubicBezTo>
                      <a:pt x="1068" y="8253"/>
                      <a:pt x="868" y="7819"/>
                      <a:pt x="801" y="7319"/>
                    </a:cubicBezTo>
                    <a:cubicBezTo>
                      <a:pt x="801" y="7152"/>
                      <a:pt x="768" y="6952"/>
                      <a:pt x="801" y="6752"/>
                    </a:cubicBezTo>
                    <a:cubicBezTo>
                      <a:pt x="835" y="6418"/>
                      <a:pt x="835" y="6085"/>
                      <a:pt x="801" y="5751"/>
                    </a:cubicBezTo>
                    <a:cubicBezTo>
                      <a:pt x="768" y="5585"/>
                      <a:pt x="768" y="5384"/>
                      <a:pt x="801" y="5184"/>
                    </a:cubicBezTo>
                    <a:cubicBezTo>
                      <a:pt x="935" y="4484"/>
                      <a:pt x="1202" y="3817"/>
                      <a:pt x="1602" y="3216"/>
                    </a:cubicBezTo>
                    <a:cubicBezTo>
                      <a:pt x="1735" y="3016"/>
                      <a:pt x="1935" y="2849"/>
                      <a:pt x="2102" y="2682"/>
                    </a:cubicBezTo>
                    <a:cubicBezTo>
                      <a:pt x="2302" y="2482"/>
                      <a:pt x="2469" y="2282"/>
                      <a:pt x="2669" y="2082"/>
                    </a:cubicBezTo>
                    <a:cubicBezTo>
                      <a:pt x="2836" y="1915"/>
                      <a:pt x="3003" y="1748"/>
                      <a:pt x="3170" y="1615"/>
                    </a:cubicBezTo>
                    <a:cubicBezTo>
                      <a:pt x="3770" y="1215"/>
                      <a:pt x="4437" y="948"/>
                      <a:pt x="5171" y="781"/>
                    </a:cubicBezTo>
                    <a:cubicBezTo>
                      <a:pt x="5271" y="781"/>
                      <a:pt x="5371" y="781"/>
                      <a:pt x="5538" y="748"/>
                    </a:cubicBezTo>
                    <a:close/>
                    <a:moveTo>
                      <a:pt x="5558" y="1"/>
                    </a:moveTo>
                    <a:cubicBezTo>
                      <a:pt x="5365" y="1"/>
                      <a:pt x="5173" y="25"/>
                      <a:pt x="4971" y="81"/>
                    </a:cubicBezTo>
                    <a:cubicBezTo>
                      <a:pt x="4571" y="181"/>
                      <a:pt x="4170" y="281"/>
                      <a:pt x="3803" y="447"/>
                    </a:cubicBezTo>
                    <a:cubicBezTo>
                      <a:pt x="3270" y="681"/>
                      <a:pt x="2769" y="914"/>
                      <a:pt x="2369" y="1315"/>
                    </a:cubicBezTo>
                    <a:cubicBezTo>
                      <a:pt x="1969" y="1715"/>
                      <a:pt x="1568" y="2082"/>
                      <a:pt x="1168" y="2516"/>
                    </a:cubicBezTo>
                    <a:cubicBezTo>
                      <a:pt x="1101" y="2616"/>
                      <a:pt x="1035" y="2682"/>
                      <a:pt x="1001" y="2782"/>
                    </a:cubicBezTo>
                    <a:cubicBezTo>
                      <a:pt x="768" y="3149"/>
                      <a:pt x="568" y="3516"/>
                      <a:pt x="401" y="3917"/>
                    </a:cubicBezTo>
                    <a:cubicBezTo>
                      <a:pt x="201" y="4417"/>
                      <a:pt x="34" y="4917"/>
                      <a:pt x="34" y="5451"/>
                    </a:cubicBezTo>
                    <a:cubicBezTo>
                      <a:pt x="1" y="5985"/>
                      <a:pt x="1" y="6519"/>
                      <a:pt x="34" y="7052"/>
                    </a:cubicBezTo>
                    <a:cubicBezTo>
                      <a:pt x="67" y="7953"/>
                      <a:pt x="434" y="8753"/>
                      <a:pt x="868" y="9521"/>
                    </a:cubicBezTo>
                    <a:cubicBezTo>
                      <a:pt x="1135" y="9921"/>
                      <a:pt x="1402" y="10288"/>
                      <a:pt x="1802" y="10555"/>
                    </a:cubicBezTo>
                    <a:cubicBezTo>
                      <a:pt x="1902" y="10588"/>
                      <a:pt x="1969" y="10688"/>
                      <a:pt x="2035" y="10788"/>
                    </a:cubicBezTo>
                    <a:cubicBezTo>
                      <a:pt x="2236" y="11088"/>
                      <a:pt x="2502" y="11322"/>
                      <a:pt x="2836" y="11522"/>
                    </a:cubicBezTo>
                    <a:cubicBezTo>
                      <a:pt x="3170" y="11722"/>
                      <a:pt x="3537" y="11889"/>
                      <a:pt x="3903" y="12056"/>
                    </a:cubicBezTo>
                    <a:cubicBezTo>
                      <a:pt x="4471" y="12289"/>
                      <a:pt x="5004" y="12456"/>
                      <a:pt x="5571" y="12456"/>
                    </a:cubicBezTo>
                    <a:cubicBezTo>
                      <a:pt x="5883" y="12456"/>
                      <a:pt x="6194" y="12426"/>
                      <a:pt x="6476" y="12426"/>
                    </a:cubicBezTo>
                    <a:cubicBezTo>
                      <a:pt x="6616" y="12426"/>
                      <a:pt x="6750" y="12434"/>
                      <a:pt x="6872" y="12456"/>
                    </a:cubicBezTo>
                    <a:cubicBezTo>
                      <a:pt x="7740" y="12423"/>
                      <a:pt x="8440" y="12123"/>
                      <a:pt x="9141" y="11822"/>
                    </a:cubicBezTo>
                    <a:cubicBezTo>
                      <a:pt x="10041" y="11422"/>
                      <a:pt x="10542" y="10621"/>
                      <a:pt x="11242" y="10021"/>
                    </a:cubicBezTo>
                    <a:cubicBezTo>
                      <a:pt x="11375" y="9921"/>
                      <a:pt x="11409" y="9788"/>
                      <a:pt x="11509" y="9654"/>
                    </a:cubicBezTo>
                    <a:cubicBezTo>
                      <a:pt x="11809" y="9254"/>
                      <a:pt x="12009" y="8787"/>
                      <a:pt x="12176" y="8320"/>
                    </a:cubicBezTo>
                    <a:cubicBezTo>
                      <a:pt x="12376" y="7753"/>
                      <a:pt x="12543" y="7152"/>
                      <a:pt x="12443" y="6552"/>
                    </a:cubicBezTo>
                    <a:cubicBezTo>
                      <a:pt x="12410" y="6318"/>
                      <a:pt x="12410" y="6085"/>
                      <a:pt x="12443" y="5851"/>
                    </a:cubicBezTo>
                    <a:cubicBezTo>
                      <a:pt x="12510" y="5551"/>
                      <a:pt x="12476" y="5251"/>
                      <a:pt x="12410" y="4951"/>
                    </a:cubicBezTo>
                    <a:cubicBezTo>
                      <a:pt x="12309" y="4550"/>
                      <a:pt x="12176" y="4150"/>
                      <a:pt x="12009" y="3783"/>
                    </a:cubicBezTo>
                    <a:cubicBezTo>
                      <a:pt x="11809" y="3283"/>
                      <a:pt x="11576" y="2782"/>
                      <a:pt x="11209" y="2416"/>
                    </a:cubicBezTo>
                    <a:cubicBezTo>
                      <a:pt x="10808" y="2015"/>
                      <a:pt x="10441" y="1615"/>
                      <a:pt x="10041" y="1248"/>
                    </a:cubicBezTo>
                    <a:cubicBezTo>
                      <a:pt x="9374" y="681"/>
                      <a:pt x="8573" y="347"/>
                      <a:pt x="7740" y="147"/>
                    </a:cubicBezTo>
                    <a:cubicBezTo>
                      <a:pt x="7451" y="65"/>
                      <a:pt x="7162" y="8"/>
                      <a:pt x="6866" y="8"/>
                    </a:cubicBezTo>
                    <a:cubicBezTo>
                      <a:pt x="6683" y="8"/>
                      <a:pt x="6496" y="30"/>
                      <a:pt x="6305" y="81"/>
                    </a:cubicBezTo>
                    <a:cubicBezTo>
                      <a:pt x="6238" y="81"/>
                      <a:pt x="6138" y="47"/>
                      <a:pt x="6038" y="47"/>
                    </a:cubicBezTo>
                    <a:cubicBezTo>
                      <a:pt x="5873" y="17"/>
                      <a:pt x="5715" y="1"/>
                      <a:pt x="555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582;p29">
                <a:extLst>
                  <a:ext uri="{FF2B5EF4-FFF2-40B4-BE49-F238E27FC236}">
                    <a16:creationId xmlns:a16="http://schemas.microsoft.com/office/drawing/2014/main" id="{7D6AA4D6-00E4-7347-360C-CE14AC62C8AE}"/>
                  </a:ext>
                </a:extLst>
              </p:cNvPr>
              <p:cNvSpPr/>
              <p:nvPr/>
            </p:nvSpPr>
            <p:spPr>
              <a:xfrm>
                <a:off x="2671250" y="1114575"/>
                <a:ext cx="34200" cy="34225"/>
              </a:xfrm>
              <a:custGeom>
                <a:avLst/>
                <a:gdLst/>
                <a:ahLst/>
                <a:cxnLst/>
                <a:rect l="l" t="t" r="r" b="b"/>
                <a:pathLst>
                  <a:path w="1368" h="1369" extrusionOk="0">
                    <a:moveTo>
                      <a:pt x="701" y="0"/>
                    </a:moveTo>
                    <a:cubicBezTo>
                      <a:pt x="334" y="0"/>
                      <a:pt x="0" y="334"/>
                      <a:pt x="34" y="701"/>
                    </a:cubicBezTo>
                    <a:cubicBezTo>
                      <a:pt x="34" y="1068"/>
                      <a:pt x="334" y="1368"/>
                      <a:pt x="701" y="1368"/>
                    </a:cubicBezTo>
                    <a:cubicBezTo>
                      <a:pt x="1034" y="1368"/>
                      <a:pt x="1368" y="1135"/>
                      <a:pt x="1301" y="701"/>
                    </a:cubicBezTo>
                    <a:cubicBezTo>
                      <a:pt x="1301" y="234"/>
                      <a:pt x="1101" y="0"/>
                      <a:pt x="7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583;p29">
                <a:extLst>
                  <a:ext uri="{FF2B5EF4-FFF2-40B4-BE49-F238E27FC236}">
                    <a16:creationId xmlns:a16="http://schemas.microsoft.com/office/drawing/2014/main" id="{611D8A97-B883-3F79-4525-C1EAA3840B30}"/>
                  </a:ext>
                </a:extLst>
              </p:cNvPr>
              <p:cNvSpPr/>
              <p:nvPr/>
            </p:nvSpPr>
            <p:spPr>
              <a:xfrm>
                <a:off x="1974075" y="1407225"/>
                <a:ext cx="34225" cy="33450"/>
              </a:xfrm>
              <a:custGeom>
                <a:avLst/>
                <a:gdLst/>
                <a:ahLst/>
                <a:cxnLst/>
                <a:rect l="l" t="t" r="r" b="b"/>
                <a:pathLst>
                  <a:path w="1369" h="1338" extrusionOk="0">
                    <a:moveTo>
                      <a:pt x="752" y="0"/>
                    </a:moveTo>
                    <a:cubicBezTo>
                      <a:pt x="735" y="0"/>
                      <a:pt x="718" y="1"/>
                      <a:pt x="701" y="3"/>
                    </a:cubicBezTo>
                    <a:cubicBezTo>
                      <a:pt x="301" y="3"/>
                      <a:pt x="1" y="270"/>
                      <a:pt x="1" y="603"/>
                    </a:cubicBezTo>
                    <a:cubicBezTo>
                      <a:pt x="1" y="937"/>
                      <a:pt x="401" y="1337"/>
                      <a:pt x="735" y="1337"/>
                    </a:cubicBezTo>
                    <a:cubicBezTo>
                      <a:pt x="1102" y="1337"/>
                      <a:pt x="1368" y="1037"/>
                      <a:pt x="1368" y="637"/>
                    </a:cubicBezTo>
                    <a:cubicBezTo>
                      <a:pt x="1368" y="288"/>
                      <a:pt x="1068" y="0"/>
                      <a:pt x="75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584;p29">
                <a:extLst>
                  <a:ext uri="{FF2B5EF4-FFF2-40B4-BE49-F238E27FC236}">
                    <a16:creationId xmlns:a16="http://schemas.microsoft.com/office/drawing/2014/main" id="{FB0337D8-1764-E820-A2C7-056EE3815B17}"/>
                  </a:ext>
                </a:extLst>
              </p:cNvPr>
              <p:cNvSpPr/>
              <p:nvPr/>
            </p:nvSpPr>
            <p:spPr>
              <a:xfrm>
                <a:off x="2551150" y="1404775"/>
                <a:ext cx="36725" cy="33700"/>
              </a:xfrm>
              <a:custGeom>
                <a:avLst/>
                <a:gdLst/>
                <a:ahLst/>
                <a:cxnLst/>
                <a:rect l="l" t="t" r="r" b="b"/>
                <a:pathLst>
                  <a:path w="1469" h="1348" extrusionOk="0">
                    <a:moveTo>
                      <a:pt x="701" y="1"/>
                    </a:moveTo>
                    <a:cubicBezTo>
                      <a:pt x="668" y="1"/>
                      <a:pt x="568" y="34"/>
                      <a:pt x="501" y="67"/>
                    </a:cubicBezTo>
                    <a:cubicBezTo>
                      <a:pt x="168" y="201"/>
                      <a:pt x="1" y="568"/>
                      <a:pt x="101" y="901"/>
                    </a:cubicBezTo>
                    <a:cubicBezTo>
                      <a:pt x="188" y="1162"/>
                      <a:pt x="452" y="1348"/>
                      <a:pt x="716" y="1348"/>
                    </a:cubicBezTo>
                    <a:cubicBezTo>
                      <a:pt x="756" y="1348"/>
                      <a:pt x="796" y="1344"/>
                      <a:pt x="835" y="1335"/>
                    </a:cubicBezTo>
                    <a:cubicBezTo>
                      <a:pt x="1102" y="1268"/>
                      <a:pt x="1469" y="868"/>
                      <a:pt x="1435" y="601"/>
                    </a:cubicBezTo>
                    <a:cubicBezTo>
                      <a:pt x="1402" y="268"/>
                      <a:pt x="1135" y="34"/>
                      <a:pt x="70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585;p29">
                <a:extLst>
                  <a:ext uri="{FF2B5EF4-FFF2-40B4-BE49-F238E27FC236}">
                    <a16:creationId xmlns:a16="http://schemas.microsoft.com/office/drawing/2014/main" id="{5684D2F7-B0A3-D58C-384B-91D37DA8F83E}"/>
                  </a:ext>
                </a:extLst>
              </p:cNvPr>
              <p:cNvSpPr/>
              <p:nvPr/>
            </p:nvSpPr>
            <p:spPr>
              <a:xfrm>
                <a:off x="2260950" y="709275"/>
                <a:ext cx="34225" cy="31725"/>
              </a:xfrm>
              <a:custGeom>
                <a:avLst/>
                <a:gdLst/>
                <a:ahLst/>
                <a:cxnLst/>
                <a:rect l="l" t="t" r="r" b="b"/>
                <a:pathLst>
                  <a:path w="1369" h="1269" extrusionOk="0">
                    <a:moveTo>
                      <a:pt x="701" y="1"/>
                    </a:moveTo>
                    <a:cubicBezTo>
                      <a:pt x="234" y="1"/>
                      <a:pt x="1" y="201"/>
                      <a:pt x="1" y="601"/>
                    </a:cubicBezTo>
                    <a:cubicBezTo>
                      <a:pt x="1" y="968"/>
                      <a:pt x="334" y="1268"/>
                      <a:pt x="701" y="1268"/>
                    </a:cubicBezTo>
                    <a:cubicBezTo>
                      <a:pt x="1068" y="1268"/>
                      <a:pt x="1368" y="935"/>
                      <a:pt x="1368" y="568"/>
                    </a:cubicBezTo>
                    <a:cubicBezTo>
                      <a:pt x="1368" y="168"/>
                      <a:pt x="1135" y="1"/>
                      <a:pt x="70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586;p29">
                <a:extLst>
                  <a:ext uri="{FF2B5EF4-FFF2-40B4-BE49-F238E27FC236}">
                    <a16:creationId xmlns:a16="http://schemas.microsoft.com/office/drawing/2014/main" id="{44AA208F-3869-B05A-2B52-150326C902E1}"/>
                  </a:ext>
                </a:extLst>
              </p:cNvPr>
              <p:cNvSpPr/>
              <p:nvPr/>
            </p:nvSpPr>
            <p:spPr>
              <a:xfrm>
                <a:off x="2263450" y="1525700"/>
                <a:ext cx="34225" cy="32000"/>
              </a:xfrm>
              <a:custGeom>
                <a:avLst/>
                <a:gdLst/>
                <a:ahLst/>
                <a:cxnLst/>
                <a:rect l="l" t="t" r="r" b="b"/>
                <a:pathLst>
                  <a:path w="1369" h="1280" extrusionOk="0">
                    <a:moveTo>
                      <a:pt x="701" y="1"/>
                    </a:moveTo>
                    <a:cubicBezTo>
                      <a:pt x="334" y="1"/>
                      <a:pt x="1" y="334"/>
                      <a:pt x="1" y="668"/>
                    </a:cubicBezTo>
                    <a:cubicBezTo>
                      <a:pt x="30" y="1052"/>
                      <a:pt x="270" y="1279"/>
                      <a:pt x="556" y="1279"/>
                    </a:cubicBezTo>
                    <a:cubicBezTo>
                      <a:pt x="593" y="1279"/>
                      <a:pt x="630" y="1276"/>
                      <a:pt x="668" y="1268"/>
                    </a:cubicBezTo>
                    <a:cubicBezTo>
                      <a:pt x="1168" y="1268"/>
                      <a:pt x="1368" y="1068"/>
                      <a:pt x="1368" y="668"/>
                    </a:cubicBezTo>
                    <a:cubicBezTo>
                      <a:pt x="1368" y="301"/>
                      <a:pt x="1068" y="1"/>
                      <a:pt x="70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587;p29">
                <a:extLst>
                  <a:ext uri="{FF2B5EF4-FFF2-40B4-BE49-F238E27FC236}">
                    <a16:creationId xmlns:a16="http://schemas.microsoft.com/office/drawing/2014/main" id="{6CEBA50C-3B38-B645-D76E-DA84274D5B80}"/>
                  </a:ext>
                </a:extLst>
              </p:cNvPr>
              <p:cNvSpPr/>
              <p:nvPr/>
            </p:nvSpPr>
            <p:spPr>
              <a:xfrm>
                <a:off x="2549500" y="825950"/>
                <a:ext cx="36700" cy="33475"/>
              </a:xfrm>
              <a:custGeom>
                <a:avLst/>
                <a:gdLst/>
                <a:ahLst/>
                <a:cxnLst/>
                <a:rect l="l" t="t" r="r" b="b"/>
                <a:pathLst>
                  <a:path w="1468" h="1339" extrusionOk="0">
                    <a:moveTo>
                      <a:pt x="678" y="1"/>
                    </a:moveTo>
                    <a:cubicBezTo>
                      <a:pt x="610" y="1"/>
                      <a:pt x="539" y="13"/>
                      <a:pt x="467" y="37"/>
                    </a:cubicBezTo>
                    <a:cubicBezTo>
                      <a:pt x="167" y="171"/>
                      <a:pt x="0" y="504"/>
                      <a:pt x="67" y="838"/>
                    </a:cubicBezTo>
                    <a:cubicBezTo>
                      <a:pt x="134" y="1138"/>
                      <a:pt x="434" y="1338"/>
                      <a:pt x="801" y="1338"/>
                    </a:cubicBezTo>
                    <a:cubicBezTo>
                      <a:pt x="968" y="1338"/>
                      <a:pt x="1168" y="1271"/>
                      <a:pt x="1301" y="1071"/>
                    </a:cubicBezTo>
                    <a:cubicBezTo>
                      <a:pt x="1468" y="838"/>
                      <a:pt x="1468" y="604"/>
                      <a:pt x="1301" y="404"/>
                    </a:cubicBezTo>
                    <a:cubicBezTo>
                      <a:pt x="1098" y="125"/>
                      <a:pt x="896" y="1"/>
                      <a:pt x="6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588;p29">
                <a:extLst>
                  <a:ext uri="{FF2B5EF4-FFF2-40B4-BE49-F238E27FC236}">
                    <a16:creationId xmlns:a16="http://schemas.microsoft.com/office/drawing/2014/main" id="{30D6EC18-3C2F-5171-516D-921FF4A43E76}"/>
                  </a:ext>
                </a:extLst>
              </p:cNvPr>
              <p:cNvSpPr/>
              <p:nvPr/>
            </p:nvSpPr>
            <p:spPr>
              <a:xfrm>
                <a:off x="1970750" y="827825"/>
                <a:ext cx="35875" cy="34100"/>
              </a:xfrm>
              <a:custGeom>
                <a:avLst/>
                <a:gdLst/>
                <a:ahLst/>
                <a:cxnLst/>
                <a:rect l="l" t="t" r="r" b="b"/>
                <a:pathLst>
                  <a:path w="1435" h="1364" extrusionOk="0">
                    <a:moveTo>
                      <a:pt x="793" y="0"/>
                    </a:moveTo>
                    <a:cubicBezTo>
                      <a:pt x="553" y="0"/>
                      <a:pt x="322" y="161"/>
                      <a:pt x="134" y="429"/>
                    </a:cubicBezTo>
                    <a:cubicBezTo>
                      <a:pt x="0" y="629"/>
                      <a:pt x="34" y="896"/>
                      <a:pt x="200" y="1130"/>
                    </a:cubicBezTo>
                    <a:cubicBezTo>
                      <a:pt x="334" y="1296"/>
                      <a:pt x="534" y="1363"/>
                      <a:pt x="667" y="1363"/>
                    </a:cubicBezTo>
                    <a:cubicBezTo>
                      <a:pt x="1068" y="1330"/>
                      <a:pt x="1335" y="1096"/>
                      <a:pt x="1401" y="796"/>
                    </a:cubicBezTo>
                    <a:cubicBezTo>
                      <a:pt x="1435" y="463"/>
                      <a:pt x="1268" y="129"/>
                      <a:pt x="968" y="29"/>
                    </a:cubicBezTo>
                    <a:cubicBezTo>
                      <a:pt x="909" y="9"/>
                      <a:pt x="851" y="0"/>
                      <a:pt x="79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589;p29">
                <a:extLst>
                  <a:ext uri="{FF2B5EF4-FFF2-40B4-BE49-F238E27FC236}">
                    <a16:creationId xmlns:a16="http://schemas.microsoft.com/office/drawing/2014/main" id="{000B8D01-8D45-4B92-4A48-B6506C41C288}"/>
                  </a:ext>
                </a:extLst>
              </p:cNvPr>
              <p:cNvSpPr/>
              <p:nvPr/>
            </p:nvSpPr>
            <p:spPr>
              <a:xfrm>
                <a:off x="1854825" y="1117850"/>
                <a:ext cx="32550" cy="34275"/>
              </a:xfrm>
              <a:custGeom>
                <a:avLst/>
                <a:gdLst/>
                <a:ahLst/>
                <a:cxnLst/>
                <a:rect l="l" t="t" r="r" b="b"/>
                <a:pathLst>
                  <a:path w="1302" h="1371" extrusionOk="0">
                    <a:moveTo>
                      <a:pt x="568" y="0"/>
                    </a:moveTo>
                    <a:cubicBezTo>
                      <a:pt x="209" y="0"/>
                      <a:pt x="1" y="261"/>
                      <a:pt x="1" y="670"/>
                    </a:cubicBezTo>
                    <a:cubicBezTo>
                      <a:pt x="1" y="1137"/>
                      <a:pt x="201" y="1371"/>
                      <a:pt x="601" y="1371"/>
                    </a:cubicBezTo>
                    <a:cubicBezTo>
                      <a:pt x="968" y="1371"/>
                      <a:pt x="1268" y="1037"/>
                      <a:pt x="1268" y="670"/>
                    </a:cubicBezTo>
                    <a:cubicBezTo>
                      <a:pt x="1302" y="303"/>
                      <a:pt x="968" y="3"/>
                      <a:pt x="634" y="3"/>
                    </a:cubicBezTo>
                    <a:cubicBezTo>
                      <a:pt x="612" y="1"/>
                      <a:pt x="590" y="0"/>
                      <a:pt x="5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590;p29">
                <a:extLst>
                  <a:ext uri="{FF2B5EF4-FFF2-40B4-BE49-F238E27FC236}">
                    <a16:creationId xmlns:a16="http://schemas.microsoft.com/office/drawing/2014/main" id="{BBD144B4-8981-76F7-1042-682816A64C2F}"/>
                  </a:ext>
                </a:extLst>
              </p:cNvPr>
              <p:cNvSpPr/>
              <p:nvPr/>
            </p:nvSpPr>
            <p:spPr>
              <a:xfrm>
                <a:off x="2220100" y="1207075"/>
                <a:ext cx="41700" cy="39275"/>
              </a:xfrm>
              <a:custGeom>
                <a:avLst/>
                <a:gdLst/>
                <a:ahLst/>
                <a:cxnLst/>
                <a:rect l="l" t="t" r="r" b="b"/>
                <a:pathLst>
                  <a:path w="1668" h="1571" extrusionOk="0">
                    <a:moveTo>
                      <a:pt x="717" y="1"/>
                    </a:moveTo>
                    <a:cubicBezTo>
                      <a:pt x="342" y="1"/>
                      <a:pt x="65" y="358"/>
                      <a:pt x="33" y="837"/>
                    </a:cubicBezTo>
                    <a:cubicBezTo>
                      <a:pt x="0" y="1271"/>
                      <a:pt x="601" y="1538"/>
                      <a:pt x="967" y="1571"/>
                    </a:cubicBezTo>
                    <a:cubicBezTo>
                      <a:pt x="1401" y="1571"/>
                      <a:pt x="1635" y="1104"/>
                      <a:pt x="1635" y="704"/>
                    </a:cubicBezTo>
                    <a:cubicBezTo>
                      <a:pt x="1668" y="270"/>
                      <a:pt x="1201" y="36"/>
                      <a:pt x="767" y="3"/>
                    </a:cubicBezTo>
                    <a:cubicBezTo>
                      <a:pt x="750" y="2"/>
                      <a:pt x="734" y="1"/>
                      <a:pt x="71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591;p29">
                <a:extLst>
                  <a:ext uri="{FF2B5EF4-FFF2-40B4-BE49-F238E27FC236}">
                    <a16:creationId xmlns:a16="http://schemas.microsoft.com/office/drawing/2014/main" id="{DE5E78DD-64E9-CD83-F087-5C8100BDEE46}"/>
                  </a:ext>
                </a:extLst>
              </p:cNvPr>
              <p:cNvSpPr/>
              <p:nvPr/>
            </p:nvSpPr>
            <p:spPr>
              <a:xfrm>
                <a:off x="2219250" y="1020350"/>
                <a:ext cx="41725" cy="40050"/>
              </a:xfrm>
              <a:custGeom>
                <a:avLst/>
                <a:gdLst/>
                <a:ahLst/>
                <a:cxnLst/>
                <a:rect l="l" t="t" r="r" b="b"/>
                <a:pathLst>
                  <a:path w="1669" h="1602" extrusionOk="0">
                    <a:moveTo>
                      <a:pt x="968" y="0"/>
                    </a:moveTo>
                    <a:cubicBezTo>
                      <a:pt x="568" y="33"/>
                      <a:pt x="1" y="334"/>
                      <a:pt x="34" y="734"/>
                    </a:cubicBezTo>
                    <a:cubicBezTo>
                      <a:pt x="67" y="1234"/>
                      <a:pt x="401" y="1601"/>
                      <a:pt x="801" y="1601"/>
                    </a:cubicBezTo>
                    <a:cubicBezTo>
                      <a:pt x="1235" y="1534"/>
                      <a:pt x="1669" y="1301"/>
                      <a:pt x="1669" y="867"/>
                    </a:cubicBezTo>
                    <a:cubicBezTo>
                      <a:pt x="1635" y="467"/>
                      <a:pt x="1402" y="0"/>
                      <a:pt x="9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592;p29">
                <a:extLst>
                  <a:ext uri="{FF2B5EF4-FFF2-40B4-BE49-F238E27FC236}">
                    <a16:creationId xmlns:a16="http://schemas.microsoft.com/office/drawing/2014/main" id="{23512113-2D0D-F59D-9B07-93D65DAC932C}"/>
                  </a:ext>
                </a:extLst>
              </p:cNvPr>
              <p:cNvSpPr/>
              <p:nvPr/>
            </p:nvSpPr>
            <p:spPr>
              <a:xfrm>
                <a:off x="2352675" y="1151275"/>
                <a:ext cx="40025" cy="40075"/>
              </a:xfrm>
              <a:custGeom>
                <a:avLst/>
                <a:gdLst/>
                <a:ahLst/>
                <a:cxnLst/>
                <a:rect l="l" t="t" r="r" b="b"/>
                <a:pathLst>
                  <a:path w="1601" h="1603" extrusionOk="0">
                    <a:moveTo>
                      <a:pt x="735" y="0"/>
                    </a:moveTo>
                    <a:cubicBezTo>
                      <a:pt x="301" y="0"/>
                      <a:pt x="34" y="501"/>
                      <a:pt x="1" y="901"/>
                    </a:cubicBezTo>
                    <a:cubicBezTo>
                      <a:pt x="1" y="1368"/>
                      <a:pt x="468" y="1601"/>
                      <a:pt x="868" y="1601"/>
                    </a:cubicBezTo>
                    <a:cubicBezTo>
                      <a:pt x="880" y="1602"/>
                      <a:pt x="891" y="1603"/>
                      <a:pt x="903" y="1603"/>
                    </a:cubicBezTo>
                    <a:cubicBezTo>
                      <a:pt x="1258" y="1603"/>
                      <a:pt x="1601" y="1119"/>
                      <a:pt x="1569" y="667"/>
                    </a:cubicBezTo>
                    <a:cubicBezTo>
                      <a:pt x="1569" y="334"/>
                      <a:pt x="1168" y="0"/>
                      <a:pt x="7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593;p29">
                <a:extLst>
                  <a:ext uri="{FF2B5EF4-FFF2-40B4-BE49-F238E27FC236}">
                    <a16:creationId xmlns:a16="http://schemas.microsoft.com/office/drawing/2014/main" id="{D80498B6-0A99-A8D7-4762-F6583FD1E06D}"/>
                  </a:ext>
                </a:extLst>
              </p:cNvPr>
              <p:cNvSpPr/>
              <p:nvPr/>
            </p:nvSpPr>
            <p:spPr>
              <a:xfrm>
                <a:off x="2166725" y="1152050"/>
                <a:ext cx="40050" cy="40100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1604" extrusionOk="0">
                    <a:moveTo>
                      <a:pt x="881" y="1"/>
                    </a:moveTo>
                    <a:cubicBezTo>
                      <a:pt x="866" y="1"/>
                      <a:pt x="850" y="1"/>
                      <a:pt x="834" y="3"/>
                    </a:cubicBezTo>
                    <a:cubicBezTo>
                      <a:pt x="401" y="3"/>
                      <a:pt x="0" y="336"/>
                      <a:pt x="0" y="670"/>
                    </a:cubicBezTo>
                    <a:cubicBezTo>
                      <a:pt x="0" y="1137"/>
                      <a:pt x="367" y="1604"/>
                      <a:pt x="701" y="1604"/>
                    </a:cubicBezTo>
                    <a:cubicBezTo>
                      <a:pt x="1201" y="1604"/>
                      <a:pt x="1601" y="1237"/>
                      <a:pt x="1568" y="870"/>
                    </a:cubicBezTo>
                    <a:cubicBezTo>
                      <a:pt x="1536" y="451"/>
                      <a:pt x="1317" y="1"/>
                      <a:pt x="88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594;p29">
                <a:extLst>
                  <a:ext uri="{FF2B5EF4-FFF2-40B4-BE49-F238E27FC236}">
                    <a16:creationId xmlns:a16="http://schemas.microsoft.com/office/drawing/2014/main" id="{7DBA89DE-15F9-1F0E-7C69-7D4AE5CB9AA8}"/>
                  </a:ext>
                </a:extLst>
              </p:cNvPr>
              <p:cNvSpPr/>
              <p:nvPr/>
            </p:nvSpPr>
            <p:spPr>
              <a:xfrm>
                <a:off x="2297650" y="1206300"/>
                <a:ext cx="40875" cy="39275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1571" extrusionOk="0">
                    <a:moveTo>
                      <a:pt x="901" y="1"/>
                    </a:moveTo>
                    <a:cubicBezTo>
                      <a:pt x="501" y="34"/>
                      <a:pt x="0" y="301"/>
                      <a:pt x="34" y="735"/>
                    </a:cubicBezTo>
                    <a:cubicBezTo>
                      <a:pt x="34" y="1152"/>
                      <a:pt x="312" y="1570"/>
                      <a:pt x="661" y="1570"/>
                    </a:cubicBezTo>
                    <a:cubicBezTo>
                      <a:pt x="674" y="1570"/>
                      <a:pt x="687" y="1570"/>
                      <a:pt x="701" y="1569"/>
                    </a:cubicBezTo>
                    <a:cubicBezTo>
                      <a:pt x="1068" y="1569"/>
                      <a:pt x="1635" y="1302"/>
                      <a:pt x="1635" y="901"/>
                    </a:cubicBezTo>
                    <a:cubicBezTo>
                      <a:pt x="1635" y="401"/>
                      <a:pt x="1301" y="1"/>
                      <a:pt x="90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595;p29">
                <a:extLst>
                  <a:ext uri="{FF2B5EF4-FFF2-40B4-BE49-F238E27FC236}">
                    <a16:creationId xmlns:a16="http://schemas.microsoft.com/office/drawing/2014/main" id="{E6912AA7-DA26-33C9-90A0-06674462F8D3}"/>
                  </a:ext>
                </a:extLst>
              </p:cNvPr>
              <p:cNvSpPr/>
              <p:nvPr/>
            </p:nvSpPr>
            <p:spPr>
              <a:xfrm>
                <a:off x="2165875" y="1074550"/>
                <a:ext cx="41725" cy="40875"/>
              </a:xfrm>
              <a:custGeom>
                <a:avLst/>
                <a:gdLst/>
                <a:ahLst/>
                <a:cxnLst/>
                <a:rect l="l" t="t" r="r" b="b"/>
                <a:pathLst>
                  <a:path w="1669" h="1635" extrusionOk="0">
                    <a:moveTo>
                      <a:pt x="768" y="0"/>
                    </a:moveTo>
                    <a:cubicBezTo>
                      <a:pt x="334" y="0"/>
                      <a:pt x="68" y="501"/>
                      <a:pt x="34" y="934"/>
                    </a:cubicBezTo>
                    <a:cubicBezTo>
                      <a:pt x="1" y="1268"/>
                      <a:pt x="401" y="1601"/>
                      <a:pt x="835" y="1635"/>
                    </a:cubicBezTo>
                    <a:cubicBezTo>
                      <a:pt x="1302" y="1635"/>
                      <a:pt x="1535" y="1235"/>
                      <a:pt x="1602" y="768"/>
                    </a:cubicBezTo>
                    <a:cubicBezTo>
                      <a:pt x="1669" y="367"/>
                      <a:pt x="1235" y="34"/>
                      <a:pt x="7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596;p29">
                <a:extLst>
                  <a:ext uri="{FF2B5EF4-FFF2-40B4-BE49-F238E27FC236}">
                    <a16:creationId xmlns:a16="http://schemas.microsoft.com/office/drawing/2014/main" id="{320D076D-B4A1-FBEE-A189-68DDD7F1EA65}"/>
                  </a:ext>
                </a:extLst>
              </p:cNvPr>
              <p:cNvSpPr/>
              <p:nvPr/>
            </p:nvSpPr>
            <p:spPr>
              <a:xfrm>
                <a:off x="2297650" y="1020350"/>
                <a:ext cx="40050" cy="39200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1568" extrusionOk="0">
                    <a:moveTo>
                      <a:pt x="667" y="0"/>
                    </a:moveTo>
                    <a:cubicBezTo>
                      <a:pt x="334" y="0"/>
                      <a:pt x="0" y="400"/>
                      <a:pt x="0" y="867"/>
                    </a:cubicBezTo>
                    <a:cubicBezTo>
                      <a:pt x="0" y="1301"/>
                      <a:pt x="467" y="1534"/>
                      <a:pt x="868" y="1568"/>
                    </a:cubicBezTo>
                    <a:cubicBezTo>
                      <a:pt x="1268" y="1568"/>
                      <a:pt x="1601" y="1168"/>
                      <a:pt x="1601" y="701"/>
                    </a:cubicBezTo>
                    <a:cubicBezTo>
                      <a:pt x="1601" y="300"/>
                      <a:pt x="1068" y="33"/>
                      <a:pt x="66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597;p29">
                <a:extLst>
                  <a:ext uri="{FF2B5EF4-FFF2-40B4-BE49-F238E27FC236}">
                    <a16:creationId xmlns:a16="http://schemas.microsoft.com/office/drawing/2014/main" id="{53407308-9F0A-BF75-A113-0BCF0A9A7806}"/>
                  </a:ext>
                </a:extLst>
              </p:cNvPr>
              <p:cNvSpPr/>
              <p:nvPr/>
            </p:nvSpPr>
            <p:spPr>
              <a:xfrm>
                <a:off x="2352675" y="1074550"/>
                <a:ext cx="39225" cy="40050"/>
              </a:xfrm>
              <a:custGeom>
                <a:avLst/>
                <a:gdLst/>
                <a:ahLst/>
                <a:cxnLst/>
                <a:rect l="l" t="t" r="r" b="b"/>
                <a:pathLst>
                  <a:path w="1569" h="1602" extrusionOk="0">
                    <a:moveTo>
                      <a:pt x="868" y="0"/>
                    </a:moveTo>
                    <a:cubicBezTo>
                      <a:pt x="401" y="0"/>
                      <a:pt x="1" y="300"/>
                      <a:pt x="1" y="701"/>
                    </a:cubicBezTo>
                    <a:cubicBezTo>
                      <a:pt x="1" y="1068"/>
                      <a:pt x="268" y="1601"/>
                      <a:pt x="735" y="1601"/>
                    </a:cubicBezTo>
                    <a:cubicBezTo>
                      <a:pt x="1168" y="1568"/>
                      <a:pt x="1569" y="1268"/>
                      <a:pt x="1569" y="934"/>
                    </a:cubicBezTo>
                    <a:cubicBezTo>
                      <a:pt x="1569" y="467"/>
                      <a:pt x="1235" y="0"/>
                      <a:pt x="8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8BF051AA-1CBC-AE21-1E35-8CEC6A34546C}"/>
              </a:ext>
            </a:extLst>
          </p:cNvPr>
          <p:cNvGrpSpPr/>
          <p:nvPr/>
        </p:nvGrpSpPr>
        <p:grpSpPr>
          <a:xfrm>
            <a:off x="5747030" y="2692686"/>
            <a:ext cx="1219200" cy="1218900"/>
            <a:chOff x="5747030" y="2692686"/>
            <a:chExt cx="1219200" cy="1218900"/>
          </a:xfrm>
        </p:grpSpPr>
        <p:sp>
          <p:nvSpPr>
            <p:cNvPr id="20" name="Google Shape;578;p29">
              <a:extLst>
                <a:ext uri="{FF2B5EF4-FFF2-40B4-BE49-F238E27FC236}">
                  <a16:creationId xmlns:a16="http://schemas.microsoft.com/office/drawing/2014/main" id="{E51A8DEE-D387-63A2-34FD-5AE5042E3DB6}"/>
                </a:ext>
              </a:extLst>
            </p:cNvPr>
            <p:cNvSpPr/>
            <p:nvPr/>
          </p:nvSpPr>
          <p:spPr>
            <a:xfrm>
              <a:off x="5747030" y="2692686"/>
              <a:ext cx="1219200" cy="1218900"/>
            </a:xfrm>
            <a:prstGeom prst="star8">
              <a:avLst>
                <a:gd name="adj" fmla="val 37500"/>
              </a:avLst>
            </a:pr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endParaRPr/>
            </a:p>
          </p:txBody>
        </p:sp>
        <p:grpSp>
          <p:nvGrpSpPr>
            <p:cNvPr id="40" name="Google Shape;598;p29">
              <a:extLst>
                <a:ext uri="{FF2B5EF4-FFF2-40B4-BE49-F238E27FC236}">
                  <a16:creationId xmlns:a16="http://schemas.microsoft.com/office/drawing/2014/main" id="{753554E6-5026-1BEF-4D80-EE3DB8415698}"/>
                </a:ext>
              </a:extLst>
            </p:cNvPr>
            <p:cNvGrpSpPr/>
            <p:nvPr/>
          </p:nvGrpSpPr>
          <p:grpSpPr>
            <a:xfrm>
              <a:off x="5981117" y="2889154"/>
              <a:ext cx="751060" cy="825964"/>
              <a:chOff x="3284175" y="545125"/>
              <a:chExt cx="1069125" cy="1175750"/>
            </a:xfrm>
            <a:solidFill>
              <a:srgbClr val="EBCD77"/>
            </a:solidFill>
          </p:grpSpPr>
          <p:sp>
            <p:nvSpPr>
              <p:cNvPr id="41" name="Google Shape;599;p29">
                <a:extLst>
                  <a:ext uri="{FF2B5EF4-FFF2-40B4-BE49-F238E27FC236}">
                    <a16:creationId xmlns:a16="http://schemas.microsoft.com/office/drawing/2014/main" id="{03078CB4-2D03-DC0B-A9C6-4629AE12483F}"/>
                  </a:ext>
                </a:extLst>
              </p:cNvPr>
              <p:cNvSpPr/>
              <p:nvPr/>
            </p:nvSpPr>
            <p:spPr>
              <a:xfrm>
                <a:off x="3300850" y="545125"/>
                <a:ext cx="1034950" cy="1175750"/>
              </a:xfrm>
              <a:custGeom>
                <a:avLst/>
                <a:gdLst/>
                <a:ahLst/>
                <a:cxnLst/>
                <a:rect l="l" t="t" r="r" b="b"/>
                <a:pathLst>
                  <a:path w="41398" h="47030" extrusionOk="0">
                    <a:moveTo>
                      <a:pt x="20739" y="790"/>
                    </a:moveTo>
                    <a:cubicBezTo>
                      <a:pt x="20942" y="790"/>
                      <a:pt x="21142" y="884"/>
                      <a:pt x="21316" y="1030"/>
                    </a:cubicBezTo>
                    <a:cubicBezTo>
                      <a:pt x="21783" y="1430"/>
                      <a:pt x="22117" y="2197"/>
                      <a:pt x="22117" y="2931"/>
                    </a:cubicBezTo>
                    <a:cubicBezTo>
                      <a:pt x="22117" y="3264"/>
                      <a:pt x="22017" y="3631"/>
                      <a:pt x="21716" y="3965"/>
                    </a:cubicBezTo>
                    <a:cubicBezTo>
                      <a:pt x="21450" y="4265"/>
                      <a:pt x="21183" y="4532"/>
                      <a:pt x="20916" y="4799"/>
                    </a:cubicBezTo>
                    <a:cubicBezTo>
                      <a:pt x="20849" y="4866"/>
                      <a:pt x="20782" y="4899"/>
                      <a:pt x="20716" y="4899"/>
                    </a:cubicBezTo>
                    <a:cubicBezTo>
                      <a:pt x="20649" y="4899"/>
                      <a:pt x="20582" y="4866"/>
                      <a:pt x="20516" y="4799"/>
                    </a:cubicBezTo>
                    <a:cubicBezTo>
                      <a:pt x="20049" y="4432"/>
                      <a:pt x="19648" y="4065"/>
                      <a:pt x="19415" y="3531"/>
                    </a:cubicBezTo>
                    <a:cubicBezTo>
                      <a:pt x="19181" y="2998"/>
                      <a:pt x="19248" y="2431"/>
                      <a:pt x="19482" y="1930"/>
                    </a:cubicBezTo>
                    <a:cubicBezTo>
                      <a:pt x="19615" y="1630"/>
                      <a:pt x="19815" y="1396"/>
                      <a:pt x="20015" y="1130"/>
                    </a:cubicBezTo>
                    <a:cubicBezTo>
                      <a:pt x="20149" y="896"/>
                      <a:pt x="20416" y="829"/>
                      <a:pt x="20649" y="796"/>
                    </a:cubicBezTo>
                    <a:cubicBezTo>
                      <a:pt x="20679" y="792"/>
                      <a:pt x="20709" y="790"/>
                      <a:pt x="20739" y="790"/>
                    </a:cubicBezTo>
                    <a:close/>
                    <a:moveTo>
                      <a:pt x="12477" y="9302"/>
                    </a:moveTo>
                    <a:cubicBezTo>
                      <a:pt x="12877" y="9569"/>
                      <a:pt x="13244" y="9802"/>
                      <a:pt x="13611" y="10036"/>
                    </a:cubicBezTo>
                    <a:cubicBezTo>
                      <a:pt x="13504" y="10463"/>
                      <a:pt x="13205" y="10676"/>
                      <a:pt x="12851" y="10676"/>
                    </a:cubicBezTo>
                    <a:cubicBezTo>
                      <a:pt x="12762" y="10676"/>
                      <a:pt x="12670" y="10663"/>
                      <a:pt x="12577" y="10636"/>
                    </a:cubicBezTo>
                    <a:cubicBezTo>
                      <a:pt x="12543" y="10203"/>
                      <a:pt x="12510" y="9769"/>
                      <a:pt x="12477" y="9302"/>
                    </a:cubicBezTo>
                    <a:close/>
                    <a:moveTo>
                      <a:pt x="28922" y="9302"/>
                    </a:moveTo>
                    <a:lnTo>
                      <a:pt x="28922" y="9302"/>
                    </a:lnTo>
                    <a:cubicBezTo>
                      <a:pt x="28888" y="9769"/>
                      <a:pt x="28855" y="10203"/>
                      <a:pt x="28855" y="10636"/>
                    </a:cubicBezTo>
                    <a:cubicBezTo>
                      <a:pt x="28733" y="10665"/>
                      <a:pt x="28624" y="10680"/>
                      <a:pt x="28525" y="10680"/>
                    </a:cubicBezTo>
                    <a:cubicBezTo>
                      <a:pt x="28164" y="10680"/>
                      <a:pt x="27945" y="10481"/>
                      <a:pt x="27787" y="10036"/>
                    </a:cubicBezTo>
                    <a:cubicBezTo>
                      <a:pt x="28154" y="9802"/>
                      <a:pt x="28521" y="9569"/>
                      <a:pt x="28922" y="9302"/>
                    </a:cubicBezTo>
                    <a:close/>
                    <a:moveTo>
                      <a:pt x="27054" y="10303"/>
                    </a:moveTo>
                    <a:cubicBezTo>
                      <a:pt x="27254" y="10670"/>
                      <a:pt x="27421" y="11037"/>
                      <a:pt x="27787" y="11237"/>
                    </a:cubicBezTo>
                    <a:cubicBezTo>
                      <a:pt x="28154" y="11470"/>
                      <a:pt x="28555" y="11404"/>
                      <a:pt x="28955" y="11437"/>
                    </a:cubicBezTo>
                    <a:cubicBezTo>
                      <a:pt x="29055" y="11670"/>
                      <a:pt x="29155" y="11904"/>
                      <a:pt x="29255" y="12171"/>
                    </a:cubicBezTo>
                    <a:cubicBezTo>
                      <a:pt x="29055" y="12204"/>
                      <a:pt x="28922" y="12238"/>
                      <a:pt x="28755" y="12238"/>
                    </a:cubicBezTo>
                    <a:cubicBezTo>
                      <a:pt x="28355" y="12238"/>
                      <a:pt x="27954" y="12238"/>
                      <a:pt x="27554" y="12204"/>
                    </a:cubicBezTo>
                    <a:cubicBezTo>
                      <a:pt x="27421" y="12204"/>
                      <a:pt x="27254" y="12104"/>
                      <a:pt x="27120" y="12004"/>
                    </a:cubicBezTo>
                    <a:cubicBezTo>
                      <a:pt x="26787" y="11704"/>
                      <a:pt x="26386" y="10937"/>
                      <a:pt x="26286" y="10436"/>
                    </a:cubicBezTo>
                    <a:cubicBezTo>
                      <a:pt x="26420" y="10436"/>
                      <a:pt x="26520" y="10403"/>
                      <a:pt x="26653" y="10370"/>
                    </a:cubicBezTo>
                    <a:cubicBezTo>
                      <a:pt x="26787" y="10336"/>
                      <a:pt x="26920" y="10336"/>
                      <a:pt x="27054" y="10303"/>
                    </a:cubicBezTo>
                    <a:close/>
                    <a:moveTo>
                      <a:pt x="14378" y="10303"/>
                    </a:moveTo>
                    <a:cubicBezTo>
                      <a:pt x="14611" y="10370"/>
                      <a:pt x="14845" y="10403"/>
                      <a:pt x="15145" y="10436"/>
                    </a:cubicBezTo>
                    <a:cubicBezTo>
                      <a:pt x="15078" y="10603"/>
                      <a:pt x="15045" y="10770"/>
                      <a:pt x="14978" y="10870"/>
                    </a:cubicBezTo>
                    <a:cubicBezTo>
                      <a:pt x="14778" y="11237"/>
                      <a:pt x="14545" y="11604"/>
                      <a:pt x="14311" y="11971"/>
                    </a:cubicBezTo>
                    <a:cubicBezTo>
                      <a:pt x="14244" y="12071"/>
                      <a:pt x="14078" y="12171"/>
                      <a:pt x="13911" y="12204"/>
                    </a:cubicBezTo>
                    <a:cubicBezTo>
                      <a:pt x="13663" y="12266"/>
                      <a:pt x="13415" y="12292"/>
                      <a:pt x="13167" y="12292"/>
                    </a:cubicBezTo>
                    <a:cubicBezTo>
                      <a:pt x="12881" y="12292"/>
                      <a:pt x="12595" y="12258"/>
                      <a:pt x="12310" y="12204"/>
                    </a:cubicBezTo>
                    <a:cubicBezTo>
                      <a:pt x="12243" y="12204"/>
                      <a:pt x="12210" y="12171"/>
                      <a:pt x="12176" y="12137"/>
                    </a:cubicBezTo>
                    <a:cubicBezTo>
                      <a:pt x="12243" y="11904"/>
                      <a:pt x="12343" y="11670"/>
                      <a:pt x="12410" y="11437"/>
                    </a:cubicBezTo>
                    <a:cubicBezTo>
                      <a:pt x="12843" y="11404"/>
                      <a:pt x="13244" y="11470"/>
                      <a:pt x="13611" y="11237"/>
                    </a:cubicBezTo>
                    <a:cubicBezTo>
                      <a:pt x="13978" y="11037"/>
                      <a:pt x="14144" y="10670"/>
                      <a:pt x="14378" y="10303"/>
                    </a:cubicBezTo>
                    <a:close/>
                    <a:moveTo>
                      <a:pt x="2269" y="11637"/>
                    </a:moveTo>
                    <a:cubicBezTo>
                      <a:pt x="2670" y="11637"/>
                      <a:pt x="3003" y="11737"/>
                      <a:pt x="3370" y="11904"/>
                    </a:cubicBezTo>
                    <a:cubicBezTo>
                      <a:pt x="3970" y="12171"/>
                      <a:pt x="4271" y="12705"/>
                      <a:pt x="4437" y="13305"/>
                    </a:cubicBezTo>
                    <a:cubicBezTo>
                      <a:pt x="4504" y="13505"/>
                      <a:pt x="4538" y="13739"/>
                      <a:pt x="4604" y="13972"/>
                    </a:cubicBezTo>
                    <a:cubicBezTo>
                      <a:pt x="4638" y="14172"/>
                      <a:pt x="4571" y="14272"/>
                      <a:pt x="4404" y="14339"/>
                    </a:cubicBezTo>
                    <a:cubicBezTo>
                      <a:pt x="3924" y="14509"/>
                      <a:pt x="3467" y="14654"/>
                      <a:pt x="2974" y="14654"/>
                    </a:cubicBezTo>
                    <a:cubicBezTo>
                      <a:pt x="2885" y="14654"/>
                      <a:pt x="2795" y="14649"/>
                      <a:pt x="2703" y="14639"/>
                    </a:cubicBezTo>
                    <a:cubicBezTo>
                      <a:pt x="2136" y="14539"/>
                      <a:pt x="1702" y="14239"/>
                      <a:pt x="1369" y="13772"/>
                    </a:cubicBezTo>
                    <a:cubicBezTo>
                      <a:pt x="1202" y="13538"/>
                      <a:pt x="1035" y="13238"/>
                      <a:pt x="968" y="12938"/>
                    </a:cubicBezTo>
                    <a:cubicBezTo>
                      <a:pt x="902" y="12705"/>
                      <a:pt x="902" y="12404"/>
                      <a:pt x="1002" y="12204"/>
                    </a:cubicBezTo>
                    <a:cubicBezTo>
                      <a:pt x="1102" y="12004"/>
                      <a:pt x="1335" y="11871"/>
                      <a:pt x="1535" y="11771"/>
                    </a:cubicBezTo>
                    <a:cubicBezTo>
                      <a:pt x="1769" y="11670"/>
                      <a:pt x="2036" y="11670"/>
                      <a:pt x="2269" y="11637"/>
                    </a:cubicBezTo>
                    <a:close/>
                    <a:moveTo>
                      <a:pt x="38937" y="11656"/>
                    </a:moveTo>
                    <a:cubicBezTo>
                      <a:pt x="39014" y="11656"/>
                      <a:pt x="39096" y="11670"/>
                      <a:pt x="39162" y="11670"/>
                    </a:cubicBezTo>
                    <a:cubicBezTo>
                      <a:pt x="39219" y="11665"/>
                      <a:pt x="39276" y="11663"/>
                      <a:pt x="39332" y="11663"/>
                    </a:cubicBezTo>
                    <a:cubicBezTo>
                      <a:pt x="39641" y="11663"/>
                      <a:pt x="39943" y="11745"/>
                      <a:pt x="40196" y="11971"/>
                    </a:cubicBezTo>
                    <a:cubicBezTo>
                      <a:pt x="40497" y="12171"/>
                      <a:pt x="40530" y="12471"/>
                      <a:pt x="40497" y="12738"/>
                    </a:cubicBezTo>
                    <a:cubicBezTo>
                      <a:pt x="40330" y="13605"/>
                      <a:pt x="39729" y="14339"/>
                      <a:pt x="38795" y="14606"/>
                    </a:cubicBezTo>
                    <a:cubicBezTo>
                      <a:pt x="38698" y="14645"/>
                      <a:pt x="38588" y="14661"/>
                      <a:pt x="38481" y="14661"/>
                    </a:cubicBezTo>
                    <a:cubicBezTo>
                      <a:pt x="38406" y="14661"/>
                      <a:pt x="38331" y="14653"/>
                      <a:pt x="38262" y="14639"/>
                    </a:cubicBezTo>
                    <a:cubicBezTo>
                      <a:pt x="37861" y="14539"/>
                      <a:pt x="37461" y="14439"/>
                      <a:pt x="37027" y="14339"/>
                    </a:cubicBezTo>
                    <a:cubicBezTo>
                      <a:pt x="36861" y="14306"/>
                      <a:pt x="36794" y="14172"/>
                      <a:pt x="36827" y="14005"/>
                    </a:cubicBezTo>
                    <a:cubicBezTo>
                      <a:pt x="36894" y="13405"/>
                      <a:pt x="37027" y="12838"/>
                      <a:pt x="37394" y="12404"/>
                    </a:cubicBezTo>
                    <a:cubicBezTo>
                      <a:pt x="37761" y="11937"/>
                      <a:pt x="38262" y="11704"/>
                      <a:pt x="38829" y="11670"/>
                    </a:cubicBezTo>
                    <a:cubicBezTo>
                      <a:pt x="38862" y="11659"/>
                      <a:pt x="38899" y="11656"/>
                      <a:pt x="38937" y="11656"/>
                    </a:cubicBezTo>
                    <a:close/>
                    <a:moveTo>
                      <a:pt x="5472" y="22912"/>
                    </a:moveTo>
                    <a:cubicBezTo>
                      <a:pt x="5838" y="23379"/>
                      <a:pt x="5838" y="23646"/>
                      <a:pt x="5472" y="24146"/>
                    </a:cubicBezTo>
                    <a:cubicBezTo>
                      <a:pt x="5105" y="23946"/>
                      <a:pt x="4704" y="23746"/>
                      <a:pt x="4271" y="23512"/>
                    </a:cubicBezTo>
                    <a:cubicBezTo>
                      <a:pt x="4504" y="23412"/>
                      <a:pt x="4704" y="23346"/>
                      <a:pt x="4871" y="23245"/>
                    </a:cubicBezTo>
                    <a:cubicBezTo>
                      <a:pt x="5071" y="23112"/>
                      <a:pt x="5271" y="23012"/>
                      <a:pt x="5472" y="22912"/>
                    </a:cubicBezTo>
                    <a:close/>
                    <a:moveTo>
                      <a:pt x="35927" y="22912"/>
                    </a:moveTo>
                    <a:lnTo>
                      <a:pt x="35927" y="22912"/>
                    </a:lnTo>
                    <a:cubicBezTo>
                      <a:pt x="36327" y="23112"/>
                      <a:pt x="36694" y="23312"/>
                      <a:pt x="37127" y="23512"/>
                    </a:cubicBezTo>
                    <a:cubicBezTo>
                      <a:pt x="36894" y="23646"/>
                      <a:pt x="36694" y="23712"/>
                      <a:pt x="36527" y="23813"/>
                    </a:cubicBezTo>
                    <a:cubicBezTo>
                      <a:pt x="36327" y="23913"/>
                      <a:pt x="36127" y="24046"/>
                      <a:pt x="35960" y="24146"/>
                    </a:cubicBezTo>
                    <a:cubicBezTo>
                      <a:pt x="35560" y="23746"/>
                      <a:pt x="35560" y="23312"/>
                      <a:pt x="35927" y="22912"/>
                    </a:cubicBezTo>
                    <a:close/>
                    <a:moveTo>
                      <a:pt x="6606" y="21811"/>
                    </a:moveTo>
                    <a:cubicBezTo>
                      <a:pt x="6706" y="21945"/>
                      <a:pt x="6839" y="22078"/>
                      <a:pt x="6906" y="22211"/>
                    </a:cubicBezTo>
                    <a:cubicBezTo>
                      <a:pt x="7106" y="22578"/>
                      <a:pt x="7306" y="22945"/>
                      <a:pt x="7506" y="23346"/>
                    </a:cubicBezTo>
                    <a:cubicBezTo>
                      <a:pt x="7540" y="23446"/>
                      <a:pt x="7540" y="23579"/>
                      <a:pt x="7506" y="23679"/>
                    </a:cubicBezTo>
                    <a:cubicBezTo>
                      <a:pt x="7340" y="24280"/>
                      <a:pt x="7039" y="24780"/>
                      <a:pt x="6572" y="25247"/>
                    </a:cubicBezTo>
                    <a:cubicBezTo>
                      <a:pt x="6406" y="25047"/>
                      <a:pt x="6239" y="24847"/>
                      <a:pt x="6072" y="24613"/>
                    </a:cubicBezTo>
                    <a:cubicBezTo>
                      <a:pt x="6639" y="23913"/>
                      <a:pt x="6672" y="23179"/>
                      <a:pt x="6072" y="22445"/>
                    </a:cubicBezTo>
                    <a:cubicBezTo>
                      <a:pt x="6239" y="22211"/>
                      <a:pt x="6406" y="22045"/>
                      <a:pt x="6606" y="21811"/>
                    </a:cubicBezTo>
                    <a:close/>
                    <a:moveTo>
                      <a:pt x="34826" y="21844"/>
                    </a:moveTo>
                    <a:cubicBezTo>
                      <a:pt x="34993" y="22011"/>
                      <a:pt x="35159" y="22211"/>
                      <a:pt x="35326" y="22412"/>
                    </a:cubicBezTo>
                    <a:cubicBezTo>
                      <a:pt x="34759" y="23145"/>
                      <a:pt x="34726" y="23879"/>
                      <a:pt x="35326" y="24613"/>
                    </a:cubicBezTo>
                    <a:cubicBezTo>
                      <a:pt x="35159" y="24813"/>
                      <a:pt x="34993" y="25013"/>
                      <a:pt x="34826" y="25247"/>
                    </a:cubicBezTo>
                    <a:cubicBezTo>
                      <a:pt x="34692" y="25113"/>
                      <a:pt x="34592" y="25013"/>
                      <a:pt x="34492" y="24880"/>
                    </a:cubicBezTo>
                    <a:cubicBezTo>
                      <a:pt x="34292" y="24546"/>
                      <a:pt x="34092" y="24179"/>
                      <a:pt x="33925" y="23813"/>
                    </a:cubicBezTo>
                    <a:cubicBezTo>
                      <a:pt x="33825" y="23646"/>
                      <a:pt x="33825" y="23479"/>
                      <a:pt x="33892" y="23312"/>
                    </a:cubicBezTo>
                    <a:cubicBezTo>
                      <a:pt x="34092" y="22778"/>
                      <a:pt x="34359" y="22311"/>
                      <a:pt x="34726" y="21878"/>
                    </a:cubicBezTo>
                    <a:cubicBezTo>
                      <a:pt x="34759" y="21878"/>
                      <a:pt x="34792" y="21844"/>
                      <a:pt x="34826" y="21844"/>
                    </a:cubicBezTo>
                    <a:close/>
                    <a:moveTo>
                      <a:pt x="2942" y="32404"/>
                    </a:moveTo>
                    <a:cubicBezTo>
                      <a:pt x="3006" y="32404"/>
                      <a:pt x="3071" y="32409"/>
                      <a:pt x="3137" y="32419"/>
                    </a:cubicBezTo>
                    <a:cubicBezTo>
                      <a:pt x="3570" y="32485"/>
                      <a:pt x="3970" y="32619"/>
                      <a:pt x="4371" y="32719"/>
                    </a:cubicBezTo>
                    <a:cubicBezTo>
                      <a:pt x="4538" y="32752"/>
                      <a:pt x="4604" y="32886"/>
                      <a:pt x="4571" y="33052"/>
                    </a:cubicBezTo>
                    <a:cubicBezTo>
                      <a:pt x="4471" y="33620"/>
                      <a:pt x="4371" y="34187"/>
                      <a:pt x="4004" y="34654"/>
                    </a:cubicBezTo>
                    <a:cubicBezTo>
                      <a:pt x="3670" y="35087"/>
                      <a:pt x="3137" y="35354"/>
                      <a:pt x="2569" y="35387"/>
                    </a:cubicBezTo>
                    <a:lnTo>
                      <a:pt x="2269" y="35387"/>
                    </a:lnTo>
                    <a:cubicBezTo>
                      <a:pt x="2269" y="35387"/>
                      <a:pt x="2269" y="35421"/>
                      <a:pt x="2269" y="35421"/>
                    </a:cubicBezTo>
                    <a:cubicBezTo>
                      <a:pt x="2036" y="35387"/>
                      <a:pt x="1802" y="35387"/>
                      <a:pt x="1602" y="35321"/>
                    </a:cubicBezTo>
                    <a:cubicBezTo>
                      <a:pt x="1002" y="35087"/>
                      <a:pt x="835" y="34820"/>
                      <a:pt x="935" y="34220"/>
                    </a:cubicBezTo>
                    <a:cubicBezTo>
                      <a:pt x="1002" y="33786"/>
                      <a:pt x="1235" y="33453"/>
                      <a:pt x="1502" y="33119"/>
                    </a:cubicBezTo>
                    <a:cubicBezTo>
                      <a:pt x="1635" y="32986"/>
                      <a:pt x="1769" y="32852"/>
                      <a:pt x="1936" y="32752"/>
                    </a:cubicBezTo>
                    <a:cubicBezTo>
                      <a:pt x="2247" y="32554"/>
                      <a:pt x="2583" y="32404"/>
                      <a:pt x="2942" y="32404"/>
                    </a:cubicBezTo>
                    <a:close/>
                    <a:moveTo>
                      <a:pt x="38367" y="32389"/>
                    </a:moveTo>
                    <a:cubicBezTo>
                      <a:pt x="38486" y="32389"/>
                      <a:pt x="38607" y="32398"/>
                      <a:pt x="38729" y="32419"/>
                    </a:cubicBezTo>
                    <a:cubicBezTo>
                      <a:pt x="39262" y="32519"/>
                      <a:pt x="39729" y="32819"/>
                      <a:pt x="40030" y="33286"/>
                    </a:cubicBezTo>
                    <a:cubicBezTo>
                      <a:pt x="40196" y="33519"/>
                      <a:pt x="40296" y="33820"/>
                      <a:pt x="40463" y="34120"/>
                    </a:cubicBezTo>
                    <a:cubicBezTo>
                      <a:pt x="40563" y="34353"/>
                      <a:pt x="40530" y="34654"/>
                      <a:pt x="40396" y="34820"/>
                    </a:cubicBezTo>
                    <a:cubicBezTo>
                      <a:pt x="40296" y="35021"/>
                      <a:pt x="40063" y="35187"/>
                      <a:pt x="39863" y="35287"/>
                    </a:cubicBezTo>
                    <a:cubicBezTo>
                      <a:pt x="39629" y="35387"/>
                      <a:pt x="39362" y="35387"/>
                      <a:pt x="39096" y="35421"/>
                    </a:cubicBezTo>
                    <a:cubicBezTo>
                      <a:pt x="38495" y="35421"/>
                      <a:pt x="37995" y="35187"/>
                      <a:pt x="37528" y="34787"/>
                    </a:cubicBezTo>
                    <a:cubicBezTo>
                      <a:pt x="37461" y="34754"/>
                      <a:pt x="37394" y="34687"/>
                      <a:pt x="37361" y="34620"/>
                    </a:cubicBezTo>
                    <a:cubicBezTo>
                      <a:pt x="37061" y="34153"/>
                      <a:pt x="36894" y="33620"/>
                      <a:pt x="36827" y="33052"/>
                    </a:cubicBezTo>
                    <a:cubicBezTo>
                      <a:pt x="36794" y="32919"/>
                      <a:pt x="36827" y="32786"/>
                      <a:pt x="36994" y="32719"/>
                    </a:cubicBezTo>
                    <a:cubicBezTo>
                      <a:pt x="37446" y="32533"/>
                      <a:pt x="37898" y="32389"/>
                      <a:pt x="38367" y="32389"/>
                    </a:cubicBezTo>
                    <a:close/>
                    <a:moveTo>
                      <a:pt x="12677" y="34787"/>
                    </a:moveTo>
                    <a:cubicBezTo>
                      <a:pt x="13044" y="34787"/>
                      <a:pt x="13411" y="34787"/>
                      <a:pt x="13777" y="34820"/>
                    </a:cubicBezTo>
                    <a:cubicBezTo>
                      <a:pt x="14011" y="34820"/>
                      <a:pt x="14211" y="34954"/>
                      <a:pt x="14345" y="35121"/>
                    </a:cubicBezTo>
                    <a:cubicBezTo>
                      <a:pt x="14678" y="35554"/>
                      <a:pt x="14978" y="36021"/>
                      <a:pt x="15145" y="36622"/>
                    </a:cubicBezTo>
                    <a:cubicBezTo>
                      <a:pt x="14878" y="36655"/>
                      <a:pt x="14611" y="36688"/>
                      <a:pt x="14445" y="36722"/>
                    </a:cubicBezTo>
                    <a:cubicBezTo>
                      <a:pt x="14144" y="36388"/>
                      <a:pt x="13911" y="36055"/>
                      <a:pt x="13611" y="35821"/>
                    </a:cubicBezTo>
                    <a:cubicBezTo>
                      <a:pt x="13388" y="35643"/>
                      <a:pt x="13121" y="35628"/>
                      <a:pt x="12850" y="35628"/>
                    </a:cubicBezTo>
                    <a:cubicBezTo>
                      <a:pt x="12795" y="35628"/>
                      <a:pt x="12741" y="35629"/>
                      <a:pt x="12686" y="35629"/>
                    </a:cubicBezTo>
                    <a:cubicBezTo>
                      <a:pt x="12605" y="35629"/>
                      <a:pt x="12523" y="35628"/>
                      <a:pt x="12443" y="35621"/>
                    </a:cubicBezTo>
                    <a:cubicBezTo>
                      <a:pt x="12343" y="35387"/>
                      <a:pt x="12276" y="35154"/>
                      <a:pt x="12143" y="34887"/>
                    </a:cubicBezTo>
                    <a:cubicBezTo>
                      <a:pt x="12343" y="34854"/>
                      <a:pt x="12510" y="34820"/>
                      <a:pt x="12677" y="34787"/>
                    </a:cubicBezTo>
                    <a:close/>
                    <a:moveTo>
                      <a:pt x="28223" y="34774"/>
                    </a:moveTo>
                    <a:cubicBezTo>
                      <a:pt x="28504" y="34774"/>
                      <a:pt x="28780" y="34799"/>
                      <a:pt x="29055" y="34854"/>
                    </a:cubicBezTo>
                    <a:cubicBezTo>
                      <a:pt x="29122" y="34854"/>
                      <a:pt x="29155" y="34887"/>
                      <a:pt x="29222" y="34920"/>
                    </a:cubicBezTo>
                    <a:cubicBezTo>
                      <a:pt x="29155" y="35154"/>
                      <a:pt x="29055" y="35387"/>
                      <a:pt x="28988" y="35621"/>
                    </a:cubicBezTo>
                    <a:cubicBezTo>
                      <a:pt x="27521" y="35654"/>
                      <a:pt x="27521" y="35988"/>
                      <a:pt x="27054" y="36722"/>
                    </a:cubicBezTo>
                    <a:cubicBezTo>
                      <a:pt x="26954" y="36722"/>
                      <a:pt x="26820" y="36722"/>
                      <a:pt x="26687" y="36688"/>
                    </a:cubicBezTo>
                    <a:cubicBezTo>
                      <a:pt x="26553" y="36655"/>
                      <a:pt x="26453" y="36622"/>
                      <a:pt x="26286" y="36588"/>
                    </a:cubicBezTo>
                    <a:cubicBezTo>
                      <a:pt x="26320" y="36488"/>
                      <a:pt x="26320" y="36422"/>
                      <a:pt x="26353" y="36321"/>
                    </a:cubicBezTo>
                    <a:cubicBezTo>
                      <a:pt x="26553" y="35955"/>
                      <a:pt x="26787" y="35554"/>
                      <a:pt x="27020" y="35187"/>
                    </a:cubicBezTo>
                    <a:cubicBezTo>
                      <a:pt x="27120" y="34987"/>
                      <a:pt x="27287" y="34854"/>
                      <a:pt x="27521" y="34820"/>
                    </a:cubicBezTo>
                    <a:cubicBezTo>
                      <a:pt x="27761" y="34790"/>
                      <a:pt x="27994" y="34774"/>
                      <a:pt x="28223" y="34774"/>
                    </a:cubicBezTo>
                    <a:close/>
                    <a:moveTo>
                      <a:pt x="12840" y="36385"/>
                    </a:moveTo>
                    <a:cubicBezTo>
                      <a:pt x="13239" y="36385"/>
                      <a:pt x="13502" y="36615"/>
                      <a:pt x="13611" y="37022"/>
                    </a:cubicBezTo>
                    <a:cubicBezTo>
                      <a:pt x="13244" y="37255"/>
                      <a:pt x="12910" y="37489"/>
                      <a:pt x="12477" y="37756"/>
                    </a:cubicBezTo>
                    <a:cubicBezTo>
                      <a:pt x="12510" y="37489"/>
                      <a:pt x="12543" y="37289"/>
                      <a:pt x="12543" y="37089"/>
                    </a:cubicBezTo>
                    <a:cubicBezTo>
                      <a:pt x="12543" y="36855"/>
                      <a:pt x="12543" y="36655"/>
                      <a:pt x="12543" y="36422"/>
                    </a:cubicBezTo>
                    <a:cubicBezTo>
                      <a:pt x="12649" y="36397"/>
                      <a:pt x="12748" y="36385"/>
                      <a:pt x="12840" y="36385"/>
                    </a:cubicBezTo>
                    <a:close/>
                    <a:moveTo>
                      <a:pt x="28615" y="36374"/>
                    </a:moveTo>
                    <a:cubicBezTo>
                      <a:pt x="28688" y="36374"/>
                      <a:pt x="28768" y="36379"/>
                      <a:pt x="28855" y="36388"/>
                    </a:cubicBezTo>
                    <a:cubicBezTo>
                      <a:pt x="28855" y="36822"/>
                      <a:pt x="28888" y="37289"/>
                      <a:pt x="28922" y="37756"/>
                    </a:cubicBezTo>
                    <a:cubicBezTo>
                      <a:pt x="28521" y="37489"/>
                      <a:pt x="28154" y="37255"/>
                      <a:pt x="27787" y="37022"/>
                    </a:cubicBezTo>
                    <a:cubicBezTo>
                      <a:pt x="27960" y="36562"/>
                      <a:pt x="28158" y="36374"/>
                      <a:pt x="28615" y="36374"/>
                    </a:cubicBezTo>
                    <a:close/>
                    <a:moveTo>
                      <a:pt x="20682" y="6033"/>
                    </a:moveTo>
                    <a:cubicBezTo>
                      <a:pt x="20782" y="6200"/>
                      <a:pt x="20849" y="6333"/>
                      <a:pt x="20883" y="6433"/>
                    </a:cubicBezTo>
                    <a:cubicBezTo>
                      <a:pt x="21249" y="7167"/>
                      <a:pt x="21683" y="7834"/>
                      <a:pt x="22250" y="8435"/>
                    </a:cubicBezTo>
                    <a:cubicBezTo>
                      <a:pt x="22817" y="9035"/>
                      <a:pt x="23418" y="9569"/>
                      <a:pt x="24152" y="9969"/>
                    </a:cubicBezTo>
                    <a:cubicBezTo>
                      <a:pt x="24518" y="10169"/>
                      <a:pt x="24885" y="10303"/>
                      <a:pt x="25286" y="10403"/>
                    </a:cubicBezTo>
                    <a:cubicBezTo>
                      <a:pt x="25352" y="10403"/>
                      <a:pt x="25419" y="10436"/>
                      <a:pt x="25519" y="10436"/>
                    </a:cubicBezTo>
                    <a:cubicBezTo>
                      <a:pt x="25586" y="11003"/>
                      <a:pt x="25853" y="11504"/>
                      <a:pt x="26153" y="11971"/>
                    </a:cubicBezTo>
                    <a:cubicBezTo>
                      <a:pt x="26320" y="12238"/>
                      <a:pt x="26520" y="12504"/>
                      <a:pt x="26753" y="12738"/>
                    </a:cubicBezTo>
                    <a:cubicBezTo>
                      <a:pt x="26954" y="12971"/>
                      <a:pt x="27287" y="12971"/>
                      <a:pt x="27554" y="13005"/>
                    </a:cubicBezTo>
                    <a:cubicBezTo>
                      <a:pt x="27756" y="13025"/>
                      <a:pt x="27961" y="13036"/>
                      <a:pt x="28167" y="13036"/>
                    </a:cubicBezTo>
                    <a:cubicBezTo>
                      <a:pt x="28642" y="13036"/>
                      <a:pt x="29124" y="12978"/>
                      <a:pt x="29589" y="12838"/>
                    </a:cubicBezTo>
                    <a:cubicBezTo>
                      <a:pt x="29722" y="12971"/>
                      <a:pt x="29889" y="13105"/>
                      <a:pt x="30022" y="13238"/>
                    </a:cubicBezTo>
                    <a:cubicBezTo>
                      <a:pt x="30690" y="13839"/>
                      <a:pt x="31457" y="14206"/>
                      <a:pt x="32324" y="14472"/>
                    </a:cubicBezTo>
                    <a:cubicBezTo>
                      <a:pt x="33104" y="14712"/>
                      <a:pt x="33937" y="14844"/>
                      <a:pt x="34776" y="14844"/>
                    </a:cubicBezTo>
                    <a:cubicBezTo>
                      <a:pt x="34871" y="14844"/>
                      <a:pt x="34965" y="14843"/>
                      <a:pt x="35059" y="14839"/>
                    </a:cubicBezTo>
                    <a:cubicBezTo>
                      <a:pt x="35293" y="14806"/>
                      <a:pt x="35526" y="14806"/>
                      <a:pt x="35827" y="14773"/>
                    </a:cubicBezTo>
                    <a:lnTo>
                      <a:pt x="35827" y="14773"/>
                    </a:lnTo>
                    <a:cubicBezTo>
                      <a:pt x="35760" y="14906"/>
                      <a:pt x="35693" y="15006"/>
                      <a:pt x="35626" y="15106"/>
                    </a:cubicBezTo>
                    <a:cubicBezTo>
                      <a:pt x="34592" y="16541"/>
                      <a:pt x="34125" y="18175"/>
                      <a:pt x="34159" y="19910"/>
                    </a:cubicBezTo>
                    <a:cubicBezTo>
                      <a:pt x="34192" y="20310"/>
                      <a:pt x="34292" y="20710"/>
                      <a:pt x="34392" y="21177"/>
                    </a:cubicBezTo>
                    <a:cubicBezTo>
                      <a:pt x="33992" y="21511"/>
                      <a:pt x="33692" y="21945"/>
                      <a:pt x="33425" y="22445"/>
                    </a:cubicBezTo>
                    <a:cubicBezTo>
                      <a:pt x="33291" y="22745"/>
                      <a:pt x="33158" y="23079"/>
                      <a:pt x="33058" y="23379"/>
                    </a:cubicBezTo>
                    <a:cubicBezTo>
                      <a:pt x="33025" y="23479"/>
                      <a:pt x="33058" y="23612"/>
                      <a:pt x="33091" y="23746"/>
                    </a:cubicBezTo>
                    <a:cubicBezTo>
                      <a:pt x="33325" y="24580"/>
                      <a:pt x="33792" y="25280"/>
                      <a:pt x="34426" y="25914"/>
                    </a:cubicBezTo>
                    <a:cubicBezTo>
                      <a:pt x="33992" y="27115"/>
                      <a:pt x="34125" y="28316"/>
                      <a:pt x="34492" y="29550"/>
                    </a:cubicBezTo>
                    <a:cubicBezTo>
                      <a:pt x="34726" y="30417"/>
                      <a:pt x="35126" y="31218"/>
                      <a:pt x="35660" y="31952"/>
                    </a:cubicBezTo>
                    <a:cubicBezTo>
                      <a:pt x="35693" y="32052"/>
                      <a:pt x="35760" y="32152"/>
                      <a:pt x="35827" y="32285"/>
                    </a:cubicBezTo>
                    <a:cubicBezTo>
                      <a:pt x="35626" y="32252"/>
                      <a:pt x="35493" y="32252"/>
                      <a:pt x="35360" y="32219"/>
                    </a:cubicBezTo>
                    <a:cubicBezTo>
                      <a:pt x="35126" y="32196"/>
                      <a:pt x="34896" y="32185"/>
                      <a:pt x="34670" y="32185"/>
                    </a:cubicBezTo>
                    <a:cubicBezTo>
                      <a:pt x="34218" y="32185"/>
                      <a:pt x="33781" y="32230"/>
                      <a:pt x="33358" y="32319"/>
                    </a:cubicBezTo>
                    <a:cubicBezTo>
                      <a:pt x="32424" y="32485"/>
                      <a:pt x="31490" y="32786"/>
                      <a:pt x="30690" y="33286"/>
                    </a:cubicBezTo>
                    <a:cubicBezTo>
                      <a:pt x="30289" y="33553"/>
                      <a:pt x="29922" y="33853"/>
                      <a:pt x="29589" y="34220"/>
                    </a:cubicBezTo>
                    <a:cubicBezTo>
                      <a:pt x="29088" y="34020"/>
                      <a:pt x="28521" y="34020"/>
                      <a:pt x="27988" y="33986"/>
                    </a:cubicBezTo>
                    <a:cubicBezTo>
                      <a:pt x="27953" y="33985"/>
                      <a:pt x="27919" y="33985"/>
                      <a:pt x="27885" y="33985"/>
                    </a:cubicBezTo>
                    <a:cubicBezTo>
                      <a:pt x="27043" y="33985"/>
                      <a:pt x="26503" y="34382"/>
                      <a:pt x="26086" y="35087"/>
                    </a:cubicBezTo>
                    <a:cubicBezTo>
                      <a:pt x="25853" y="35554"/>
                      <a:pt x="25586" y="36021"/>
                      <a:pt x="25486" y="36588"/>
                    </a:cubicBezTo>
                    <a:cubicBezTo>
                      <a:pt x="25319" y="36622"/>
                      <a:pt x="25152" y="36655"/>
                      <a:pt x="24952" y="36722"/>
                    </a:cubicBezTo>
                    <a:cubicBezTo>
                      <a:pt x="24051" y="37022"/>
                      <a:pt x="23251" y="37556"/>
                      <a:pt x="22584" y="38223"/>
                    </a:cubicBezTo>
                    <a:cubicBezTo>
                      <a:pt x="22417" y="38390"/>
                      <a:pt x="22250" y="38590"/>
                      <a:pt x="22083" y="38757"/>
                    </a:cubicBezTo>
                    <a:cubicBezTo>
                      <a:pt x="21583" y="39257"/>
                      <a:pt x="21249" y="39857"/>
                      <a:pt x="20916" y="40491"/>
                    </a:cubicBezTo>
                    <a:cubicBezTo>
                      <a:pt x="20849" y="40658"/>
                      <a:pt x="20782" y="40791"/>
                      <a:pt x="20682" y="40991"/>
                    </a:cubicBezTo>
                    <a:cubicBezTo>
                      <a:pt x="20616" y="40825"/>
                      <a:pt x="20549" y="40725"/>
                      <a:pt x="20482" y="40625"/>
                    </a:cubicBezTo>
                    <a:cubicBezTo>
                      <a:pt x="20115" y="39857"/>
                      <a:pt x="19682" y="39157"/>
                      <a:pt x="19081" y="38556"/>
                    </a:cubicBezTo>
                    <a:cubicBezTo>
                      <a:pt x="18548" y="37989"/>
                      <a:pt x="17947" y="37456"/>
                      <a:pt x="17213" y="37055"/>
                    </a:cubicBezTo>
                    <a:cubicBezTo>
                      <a:pt x="16813" y="36822"/>
                      <a:pt x="16379" y="36688"/>
                      <a:pt x="15879" y="36588"/>
                    </a:cubicBezTo>
                    <a:cubicBezTo>
                      <a:pt x="15779" y="36055"/>
                      <a:pt x="15579" y="35554"/>
                      <a:pt x="15279" y="35121"/>
                    </a:cubicBezTo>
                    <a:cubicBezTo>
                      <a:pt x="15078" y="34820"/>
                      <a:pt x="14878" y="34554"/>
                      <a:pt x="14645" y="34320"/>
                    </a:cubicBezTo>
                    <a:cubicBezTo>
                      <a:pt x="14411" y="34053"/>
                      <a:pt x="14078" y="34053"/>
                      <a:pt x="13811" y="34020"/>
                    </a:cubicBezTo>
                    <a:cubicBezTo>
                      <a:pt x="13607" y="34000"/>
                      <a:pt x="13406" y="33989"/>
                      <a:pt x="13207" y="33989"/>
                    </a:cubicBezTo>
                    <a:cubicBezTo>
                      <a:pt x="12722" y="33989"/>
                      <a:pt x="12249" y="34054"/>
                      <a:pt x="11776" y="34220"/>
                    </a:cubicBezTo>
                    <a:cubicBezTo>
                      <a:pt x="10909" y="33253"/>
                      <a:pt x="9841" y="32752"/>
                      <a:pt x="8607" y="32452"/>
                    </a:cubicBezTo>
                    <a:cubicBezTo>
                      <a:pt x="7977" y="32289"/>
                      <a:pt x="7346" y="32207"/>
                      <a:pt x="6716" y="32207"/>
                    </a:cubicBezTo>
                    <a:cubicBezTo>
                      <a:pt x="6446" y="32207"/>
                      <a:pt x="6175" y="32222"/>
                      <a:pt x="5905" y="32252"/>
                    </a:cubicBezTo>
                    <a:lnTo>
                      <a:pt x="5572" y="32252"/>
                    </a:lnTo>
                    <a:cubicBezTo>
                      <a:pt x="5638" y="32118"/>
                      <a:pt x="5705" y="32018"/>
                      <a:pt x="5772" y="31918"/>
                    </a:cubicBezTo>
                    <a:cubicBezTo>
                      <a:pt x="6239" y="31218"/>
                      <a:pt x="6639" y="30484"/>
                      <a:pt x="6873" y="29683"/>
                    </a:cubicBezTo>
                    <a:cubicBezTo>
                      <a:pt x="7106" y="28849"/>
                      <a:pt x="7239" y="28016"/>
                      <a:pt x="7206" y="27182"/>
                    </a:cubicBezTo>
                    <a:cubicBezTo>
                      <a:pt x="7206" y="26748"/>
                      <a:pt x="7073" y="26314"/>
                      <a:pt x="7006" y="25847"/>
                    </a:cubicBezTo>
                    <a:cubicBezTo>
                      <a:pt x="7373" y="25514"/>
                      <a:pt x="7706" y="25080"/>
                      <a:pt x="7940" y="24580"/>
                    </a:cubicBezTo>
                    <a:cubicBezTo>
                      <a:pt x="8107" y="24313"/>
                      <a:pt x="8207" y="24013"/>
                      <a:pt x="8307" y="23712"/>
                    </a:cubicBezTo>
                    <a:cubicBezTo>
                      <a:pt x="8340" y="23579"/>
                      <a:pt x="8307" y="23379"/>
                      <a:pt x="8274" y="23245"/>
                    </a:cubicBezTo>
                    <a:cubicBezTo>
                      <a:pt x="8040" y="22445"/>
                      <a:pt x="7606" y="21744"/>
                      <a:pt x="6973" y="21144"/>
                    </a:cubicBezTo>
                    <a:cubicBezTo>
                      <a:pt x="7006" y="20977"/>
                      <a:pt x="7073" y="20777"/>
                      <a:pt x="7106" y="20610"/>
                    </a:cubicBezTo>
                    <a:cubicBezTo>
                      <a:pt x="7306" y="19710"/>
                      <a:pt x="7239" y="18776"/>
                      <a:pt x="7006" y="17875"/>
                    </a:cubicBezTo>
                    <a:cubicBezTo>
                      <a:pt x="6839" y="17208"/>
                      <a:pt x="6639" y="16507"/>
                      <a:pt x="6239" y="15873"/>
                    </a:cubicBezTo>
                    <a:lnTo>
                      <a:pt x="5838" y="15206"/>
                    </a:lnTo>
                    <a:cubicBezTo>
                      <a:pt x="5738" y="15073"/>
                      <a:pt x="5672" y="14939"/>
                      <a:pt x="5538" y="14773"/>
                    </a:cubicBezTo>
                    <a:lnTo>
                      <a:pt x="5838" y="14773"/>
                    </a:lnTo>
                    <a:cubicBezTo>
                      <a:pt x="6217" y="14773"/>
                      <a:pt x="6609" y="14802"/>
                      <a:pt x="6997" y="14802"/>
                    </a:cubicBezTo>
                    <a:cubicBezTo>
                      <a:pt x="7191" y="14802"/>
                      <a:pt x="7384" y="14795"/>
                      <a:pt x="7573" y="14773"/>
                    </a:cubicBezTo>
                    <a:cubicBezTo>
                      <a:pt x="8574" y="14639"/>
                      <a:pt x="9541" y="14406"/>
                      <a:pt x="10442" y="13905"/>
                    </a:cubicBezTo>
                    <a:cubicBezTo>
                      <a:pt x="10942" y="13605"/>
                      <a:pt x="11409" y="13272"/>
                      <a:pt x="11776" y="12805"/>
                    </a:cubicBezTo>
                    <a:cubicBezTo>
                      <a:pt x="12195" y="12962"/>
                      <a:pt x="12634" y="13016"/>
                      <a:pt x="13062" y="13016"/>
                    </a:cubicBezTo>
                    <a:cubicBezTo>
                      <a:pt x="13179" y="13016"/>
                      <a:pt x="13296" y="13012"/>
                      <a:pt x="13411" y="13005"/>
                    </a:cubicBezTo>
                    <a:cubicBezTo>
                      <a:pt x="13744" y="13005"/>
                      <a:pt x="14044" y="12938"/>
                      <a:pt x="14345" y="12871"/>
                    </a:cubicBezTo>
                    <a:cubicBezTo>
                      <a:pt x="14478" y="12871"/>
                      <a:pt x="14578" y="12771"/>
                      <a:pt x="14678" y="12671"/>
                    </a:cubicBezTo>
                    <a:cubicBezTo>
                      <a:pt x="15245" y="12104"/>
                      <a:pt x="15645" y="11404"/>
                      <a:pt x="15846" y="10603"/>
                    </a:cubicBezTo>
                    <a:cubicBezTo>
                      <a:pt x="15846" y="10536"/>
                      <a:pt x="15879" y="10503"/>
                      <a:pt x="15879" y="10436"/>
                    </a:cubicBezTo>
                    <a:cubicBezTo>
                      <a:pt x="16079" y="10403"/>
                      <a:pt x="16246" y="10370"/>
                      <a:pt x="16413" y="10303"/>
                    </a:cubicBezTo>
                    <a:cubicBezTo>
                      <a:pt x="17347" y="10003"/>
                      <a:pt x="18114" y="9469"/>
                      <a:pt x="18781" y="8802"/>
                    </a:cubicBezTo>
                    <a:cubicBezTo>
                      <a:pt x="18881" y="8702"/>
                      <a:pt x="18981" y="8568"/>
                      <a:pt x="19115" y="8468"/>
                    </a:cubicBezTo>
                    <a:cubicBezTo>
                      <a:pt x="19715" y="7868"/>
                      <a:pt x="20149" y="7167"/>
                      <a:pt x="20516" y="6400"/>
                    </a:cubicBezTo>
                    <a:cubicBezTo>
                      <a:pt x="20549" y="6300"/>
                      <a:pt x="20616" y="6200"/>
                      <a:pt x="20682" y="6033"/>
                    </a:cubicBezTo>
                    <a:close/>
                    <a:moveTo>
                      <a:pt x="20698" y="42151"/>
                    </a:moveTo>
                    <a:cubicBezTo>
                      <a:pt x="20754" y="42151"/>
                      <a:pt x="20816" y="42172"/>
                      <a:pt x="20883" y="42226"/>
                    </a:cubicBezTo>
                    <a:cubicBezTo>
                      <a:pt x="21316" y="42593"/>
                      <a:pt x="21750" y="42993"/>
                      <a:pt x="21983" y="43527"/>
                    </a:cubicBezTo>
                    <a:cubicBezTo>
                      <a:pt x="22083" y="43727"/>
                      <a:pt x="22083" y="43994"/>
                      <a:pt x="22117" y="44127"/>
                    </a:cubicBezTo>
                    <a:cubicBezTo>
                      <a:pt x="22117" y="44928"/>
                      <a:pt x="21850" y="45528"/>
                      <a:pt x="21316" y="45995"/>
                    </a:cubicBezTo>
                    <a:cubicBezTo>
                      <a:pt x="21078" y="46182"/>
                      <a:pt x="20874" y="46283"/>
                      <a:pt x="20674" y="46283"/>
                    </a:cubicBezTo>
                    <a:cubicBezTo>
                      <a:pt x="20482" y="46283"/>
                      <a:pt x="20294" y="46191"/>
                      <a:pt x="20082" y="45995"/>
                    </a:cubicBezTo>
                    <a:cubicBezTo>
                      <a:pt x="19381" y="45361"/>
                      <a:pt x="19148" y="44561"/>
                      <a:pt x="19348" y="43660"/>
                    </a:cubicBezTo>
                    <a:cubicBezTo>
                      <a:pt x="19381" y="43593"/>
                      <a:pt x="19415" y="43527"/>
                      <a:pt x="19448" y="43460"/>
                    </a:cubicBezTo>
                    <a:cubicBezTo>
                      <a:pt x="19682" y="42993"/>
                      <a:pt x="20049" y="42593"/>
                      <a:pt x="20482" y="42259"/>
                    </a:cubicBezTo>
                    <a:cubicBezTo>
                      <a:pt x="20542" y="42199"/>
                      <a:pt x="20614" y="42151"/>
                      <a:pt x="20698" y="42151"/>
                    </a:cubicBezTo>
                    <a:close/>
                    <a:moveTo>
                      <a:pt x="21065" y="1"/>
                    </a:moveTo>
                    <a:cubicBezTo>
                      <a:pt x="20966" y="1"/>
                      <a:pt x="20861" y="19"/>
                      <a:pt x="20749" y="62"/>
                    </a:cubicBezTo>
                    <a:cubicBezTo>
                      <a:pt x="20732" y="79"/>
                      <a:pt x="20716" y="87"/>
                      <a:pt x="20699" y="87"/>
                    </a:cubicBezTo>
                    <a:cubicBezTo>
                      <a:pt x="20682" y="87"/>
                      <a:pt x="20666" y="79"/>
                      <a:pt x="20649" y="62"/>
                    </a:cubicBezTo>
                    <a:cubicBezTo>
                      <a:pt x="20541" y="24"/>
                      <a:pt x="20439" y="7"/>
                      <a:pt x="20342" y="7"/>
                    </a:cubicBezTo>
                    <a:cubicBezTo>
                      <a:pt x="20016" y="7"/>
                      <a:pt x="19746" y="198"/>
                      <a:pt x="19515" y="429"/>
                    </a:cubicBezTo>
                    <a:cubicBezTo>
                      <a:pt x="18948" y="963"/>
                      <a:pt x="18614" y="1630"/>
                      <a:pt x="18514" y="2364"/>
                    </a:cubicBezTo>
                    <a:cubicBezTo>
                      <a:pt x="18447" y="2931"/>
                      <a:pt x="18447" y="3498"/>
                      <a:pt x="18748" y="3998"/>
                    </a:cubicBezTo>
                    <a:cubicBezTo>
                      <a:pt x="18981" y="4332"/>
                      <a:pt x="19248" y="4665"/>
                      <a:pt x="19515" y="4999"/>
                    </a:cubicBezTo>
                    <a:cubicBezTo>
                      <a:pt x="19648" y="5166"/>
                      <a:pt x="19815" y="5333"/>
                      <a:pt x="19982" y="5499"/>
                    </a:cubicBezTo>
                    <a:cubicBezTo>
                      <a:pt x="19515" y="6800"/>
                      <a:pt x="18681" y="7868"/>
                      <a:pt x="17614" y="8702"/>
                    </a:cubicBezTo>
                    <a:cubicBezTo>
                      <a:pt x="17614" y="8568"/>
                      <a:pt x="17680" y="8502"/>
                      <a:pt x="17680" y="8401"/>
                    </a:cubicBezTo>
                    <a:cubicBezTo>
                      <a:pt x="17914" y="7601"/>
                      <a:pt x="18047" y="6867"/>
                      <a:pt x="17780" y="6033"/>
                    </a:cubicBezTo>
                    <a:cubicBezTo>
                      <a:pt x="17447" y="5066"/>
                      <a:pt x="16780" y="4499"/>
                      <a:pt x="15779" y="4265"/>
                    </a:cubicBezTo>
                    <a:cubicBezTo>
                      <a:pt x="15654" y="4239"/>
                      <a:pt x="15529" y="4227"/>
                      <a:pt x="15406" y="4227"/>
                    </a:cubicBezTo>
                    <a:cubicBezTo>
                      <a:pt x="14582" y="4227"/>
                      <a:pt x="13852" y="4791"/>
                      <a:pt x="13677" y="5633"/>
                    </a:cubicBezTo>
                    <a:cubicBezTo>
                      <a:pt x="13611" y="5800"/>
                      <a:pt x="13611" y="5966"/>
                      <a:pt x="13611" y="6133"/>
                    </a:cubicBezTo>
                    <a:cubicBezTo>
                      <a:pt x="13487" y="7032"/>
                      <a:pt x="14226" y="7815"/>
                      <a:pt x="15107" y="7815"/>
                    </a:cubicBezTo>
                    <a:cubicBezTo>
                      <a:pt x="15175" y="7815"/>
                      <a:pt x="15243" y="7811"/>
                      <a:pt x="15312" y="7801"/>
                    </a:cubicBezTo>
                    <a:cubicBezTo>
                      <a:pt x="15612" y="7768"/>
                      <a:pt x="15779" y="7568"/>
                      <a:pt x="15879" y="7334"/>
                    </a:cubicBezTo>
                    <a:cubicBezTo>
                      <a:pt x="15946" y="7067"/>
                      <a:pt x="15912" y="6800"/>
                      <a:pt x="15712" y="6600"/>
                    </a:cubicBezTo>
                    <a:cubicBezTo>
                      <a:pt x="15606" y="6507"/>
                      <a:pt x="15489" y="6462"/>
                      <a:pt x="15377" y="6462"/>
                    </a:cubicBezTo>
                    <a:cubicBezTo>
                      <a:pt x="15206" y="6462"/>
                      <a:pt x="15045" y="6566"/>
                      <a:pt x="14945" y="6767"/>
                    </a:cubicBezTo>
                    <a:cubicBezTo>
                      <a:pt x="14912" y="6800"/>
                      <a:pt x="14912" y="6867"/>
                      <a:pt x="14878" y="6934"/>
                    </a:cubicBezTo>
                    <a:cubicBezTo>
                      <a:pt x="14311" y="6667"/>
                      <a:pt x="14311" y="6200"/>
                      <a:pt x="14478" y="5666"/>
                    </a:cubicBezTo>
                    <a:cubicBezTo>
                      <a:pt x="14578" y="5299"/>
                      <a:pt x="14945" y="5032"/>
                      <a:pt x="15345" y="4999"/>
                    </a:cubicBezTo>
                    <a:cubicBezTo>
                      <a:pt x="15367" y="4998"/>
                      <a:pt x="15390" y="4997"/>
                      <a:pt x="15412" y="4997"/>
                    </a:cubicBezTo>
                    <a:cubicBezTo>
                      <a:pt x="15969" y="4997"/>
                      <a:pt x="16657" y="5387"/>
                      <a:pt x="16913" y="5900"/>
                    </a:cubicBezTo>
                    <a:cubicBezTo>
                      <a:pt x="17347" y="6800"/>
                      <a:pt x="17180" y="7634"/>
                      <a:pt x="16746" y="8468"/>
                    </a:cubicBezTo>
                    <a:cubicBezTo>
                      <a:pt x="16713" y="8502"/>
                      <a:pt x="16713" y="8535"/>
                      <a:pt x="16680" y="8535"/>
                    </a:cubicBezTo>
                    <a:cubicBezTo>
                      <a:pt x="16479" y="8802"/>
                      <a:pt x="16279" y="9069"/>
                      <a:pt x="16012" y="9269"/>
                    </a:cubicBezTo>
                    <a:cubicBezTo>
                      <a:pt x="15846" y="9436"/>
                      <a:pt x="15612" y="9569"/>
                      <a:pt x="15379" y="9602"/>
                    </a:cubicBezTo>
                    <a:cubicBezTo>
                      <a:pt x="15327" y="9607"/>
                      <a:pt x="15275" y="9609"/>
                      <a:pt x="15222" y="9609"/>
                    </a:cubicBezTo>
                    <a:cubicBezTo>
                      <a:pt x="14867" y="9609"/>
                      <a:pt x="14497" y="9514"/>
                      <a:pt x="14178" y="9369"/>
                    </a:cubicBezTo>
                    <a:cubicBezTo>
                      <a:pt x="13377" y="9002"/>
                      <a:pt x="12710" y="8468"/>
                      <a:pt x="12243" y="7734"/>
                    </a:cubicBezTo>
                    <a:cubicBezTo>
                      <a:pt x="12143" y="7634"/>
                      <a:pt x="12076" y="7534"/>
                      <a:pt x="11976" y="7434"/>
                    </a:cubicBezTo>
                    <a:cubicBezTo>
                      <a:pt x="11871" y="7346"/>
                      <a:pt x="11783" y="7305"/>
                      <a:pt x="11690" y="7305"/>
                    </a:cubicBezTo>
                    <a:cubicBezTo>
                      <a:pt x="11607" y="7305"/>
                      <a:pt x="11519" y="7338"/>
                      <a:pt x="11409" y="7401"/>
                    </a:cubicBezTo>
                    <a:cubicBezTo>
                      <a:pt x="11142" y="7568"/>
                      <a:pt x="11076" y="7701"/>
                      <a:pt x="11142" y="7934"/>
                    </a:cubicBezTo>
                    <a:cubicBezTo>
                      <a:pt x="11176" y="8101"/>
                      <a:pt x="11276" y="8268"/>
                      <a:pt x="11342" y="8468"/>
                    </a:cubicBezTo>
                    <a:cubicBezTo>
                      <a:pt x="11776" y="9502"/>
                      <a:pt x="11876" y="10570"/>
                      <a:pt x="11476" y="11637"/>
                    </a:cubicBezTo>
                    <a:cubicBezTo>
                      <a:pt x="11309" y="12071"/>
                      <a:pt x="11009" y="12304"/>
                      <a:pt x="10575" y="12371"/>
                    </a:cubicBezTo>
                    <a:cubicBezTo>
                      <a:pt x="10308" y="12404"/>
                      <a:pt x="10075" y="12471"/>
                      <a:pt x="9841" y="12538"/>
                    </a:cubicBezTo>
                    <a:cubicBezTo>
                      <a:pt x="9730" y="12538"/>
                      <a:pt x="9619" y="12553"/>
                      <a:pt x="9508" y="12553"/>
                    </a:cubicBezTo>
                    <a:cubicBezTo>
                      <a:pt x="9452" y="12553"/>
                      <a:pt x="9397" y="12549"/>
                      <a:pt x="9341" y="12538"/>
                    </a:cubicBezTo>
                    <a:cubicBezTo>
                      <a:pt x="8874" y="12471"/>
                      <a:pt x="8374" y="12371"/>
                      <a:pt x="8007" y="12104"/>
                    </a:cubicBezTo>
                    <a:cubicBezTo>
                      <a:pt x="7239" y="11537"/>
                      <a:pt x="6939" y="10937"/>
                      <a:pt x="7173" y="10036"/>
                    </a:cubicBezTo>
                    <a:cubicBezTo>
                      <a:pt x="7239" y="9769"/>
                      <a:pt x="7340" y="9569"/>
                      <a:pt x="7540" y="9402"/>
                    </a:cubicBezTo>
                    <a:cubicBezTo>
                      <a:pt x="7727" y="9258"/>
                      <a:pt x="7971" y="9189"/>
                      <a:pt x="8216" y="9189"/>
                    </a:cubicBezTo>
                    <a:cubicBezTo>
                      <a:pt x="8539" y="9189"/>
                      <a:pt x="8866" y="9308"/>
                      <a:pt x="9074" y="9536"/>
                    </a:cubicBezTo>
                    <a:cubicBezTo>
                      <a:pt x="9208" y="9702"/>
                      <a:pt x="9308" y="9936"/>
                      <a:pt x="9241" y="10169"/>
                    </a:cubicBezTo>
                    <a:cubicBezTo>
                      <a:pt x="9174" y="10169"/>
                      <a:pt x="9107" y="10169"/>
                      <a:pt x="9074" y="10136"/>
                    </a:cubicBezTo>
                    <a:cubicBezTo>
                      <a:pt x="9054" y="10134"/>
                      <a:pt x="9034" y="10134"/>
                      <a:pt x="9014" y="10134"/>
                    </a:cubicBezTo>
                    <a:cubicBezTo>
                      <a:pt x="8651" y="10134"/>
                      <a:pt x="8447" y="10422"/>
                      <a:pt x="8574" y="10770"/>
                    </a:cubicBezTo>
                    <a:cubicBezTo>
                      <a:pt x="8640" y="11037"/>
                      <a:pt x="8841" y="11170"/>
                      <a:pt x="9107" y="11237"/>
                    </a:cubicBezTo>
                    <a:cubicBezTo>
                      <a:pt x="9163" y="11244"/>
                      <a:pt x="9217" y="11248"/>
                      <a:pt x="9269" y="11248"/>
                    </a:cubicBezTo>
                    <a:cubicBezTo>
                      <a:pt x="9468" y="11248"/>
                      <a:pt x="9642" y="11188"/>
                      <a:pt x="9775" y="11003"/>
                    </a:cubicBezTo>
                    <a:cubicBezTo>
                      <a:pt x="10075" y="10636"/>
                      <a:pt x="10175" y="10203"/>
                      <a:pt x="10075" y="9736"/>
                    </a:cubicBezTo>
                    <a:cubicBezTo>
                      <a:pt x="9908" y="9102"/>
                      <a:pt x="9474" y="8735"/>
                      <a:pt x="8874" y="8535"/>
                    </a:cubicBezTo>
                    <a:cubicBezTo>
                      <a:pt x="8643" y="8447"/>
                      <a:pt x="8408" y="8405"/>
                      <a:pt x="8180" y="8405"/>
                    </a:cubicBezTo>
                    <a:cubicBezTo>
                      <a:pt x="7451" y="8405"/>
                      <a:pt x="6785" y="8832"/>
                      <a:pt x="6506" y="9569"/>
                    </a:cubicBezTo>
                    <a:cubicBezTo>
                      <a:pt x="6072" y="10903"/>
                      <a:pt x="6472" y="11937"/>
                      <a:pt x="7606" y="12771"/>
                    </a:cubicBezTo>
                    <a:cubicBezTo>
                      <a:pt x="8073" y="13105"/>
                      <a:pt x="8640" y="13238"/>
                      <a:pt x="9208" y="13338"/>
                    </a:cubicBezTo>
                    <a:cubicBezTo>
                      <a:pt x="9274" y="13372"/>
                      <a:pt x="9341" y="13405"/>
                      <a:pt x="9441" y="13438"/>
                    </a:cubicBezTo>
                    <a:cubicBezTo>
                      <a:pt x="8510" y="13788"/>
                      <a:pt x="7660" y="13991"/>
                      <a:pt x="6721" y="13991"/>
                    </a:cubicBezTo>
                    <a:cubicBezTo>
                      <a:pt x="6314" y="13991"/>
                      <a:pt x="5892" y="13953"/>
                      <a:pt x="5438" y="13872"/>
                    </a:cubicBezTo>
                    <a:cubicBezTo>
                      <a:pt x="5371" y="13605"/>
                      <a:pt x="5305" y="13338"/>
                      <a:pt x="5238" y="13071"/>
                    </a:cubicBezTo>
                    <a:cubicBezTo>
                      <a:pt x="5071" y="12571"/>
                      <a:pt x="4904" y="12104"/>
                      <a:pt x="4538" y="11737"/>
                    </a:cubicBezTo>
                    <a:cubicBezTo>
                      <a:pt x="3861" y="11107"/>
                      <a:pt x="3103" y="10804"/>
                      <a:pt x="2286" y="10804"/>
                    </a:cubicBezTo>
                    <a:cubicBezTo>
                      <a:pt x="1935" y="10804"/>
                      <a:pt x="1573" y="10860"/>
                      <a:pt x="1202" y="10970"/>
                    </a:cubicBezTo>
                    <a:cubicBezTo>
                      <a:pt x="835" y="11103"/>
                      <a:pt x="501" y="11304"/>
                      <a:pt x="435" y="11771"/>
                    </a:cubicBezTo>
                    <a:cubicBezTo>
                      <a:pt x="401" y="11804"/>
                      <a:pt x="335" y="11837"/>
                      <a:pt x="335" y="11904"/>
                    </a:cubicBezTo>
                    <a:cubicBezTo>
                      <a:pt x="234" y="12037"/>
                      <a:pt x="134" y="12204"/>
                      <a:pt x="101" y="12338"/>
                    </a:cubicBezTo>
                    <a:cubicBezTo>
                      <a:pt x="68" y="12571"/>
                      <a:pt x="68" y="12771"/>
                      <a:pt x="101" y="12971"/>
                    </a:cubicBezTo>
                    <a:cubicBezTo>
                      <a:pt x="168" y="13438"/>
                      <a:pt x="401" y="13839"/>
                      <a:pt x="668" y="14172"/>
                    </a:cubicBezTo>
                    <a:cubicBezTo>
                      <a:pt x="1266" y="14969"/>
                      <a:pt x="2009" y="15450"/>
                      <a:pt x="2939" y="15450"/>
                    </a:cubicBezTo>
                    <a:cubicBezTo>
                      <a:pt x="3099" y="15450"/>
                      <a:pt x="3265" y="15436"/>
                      <a:pt x="3437" y="15406"/>
                    </a:cubicBezTo>
                    <a:cubicBezTo>
                      <a:pt x="3870" y="15340"/>
                      <a:pt x="4304" y="15240"/>
                      <a:pt x="4738" y="15140"/>
                    </a:cubicBezTo>
                    <a:cubicBezTo>
                      <a:pt x="5638" y="16207"/>
                      <a:pt x="6139" y="17441"/>
                      <a:pt x="6339" y="18742"/>
                    </a:cubicBezTo>
                    <a:cubicBezTo>
                      <a:pt x="6105" y="18509"/>
                      <a:pt x="5805" y="18309"/>
                      <a:pt x="5572" y="18042"/>
                    </a:cubicBezTo>
                    <a:cubicBezTo>
                      <a:pt x="5005" y="17508"/>
                      <a:pt x="4304" y="17274"/>
                      <a:pt x="3537" y="17241"/>
                    </a:cubicBezTo>
                    <a:cubicBezTo>
                      <a:pt x="3505" y="17240"/>
                      <a:pt x="3474" y="17239"/>
                      <a:pt x="3443" y="17239"/>
                    </a:cubicBezTo>
                    <a:cubicBezTo>
                      <a:pt x="2556" y="17239"/>
                      <a:pt x="1886" y="17699"/>
                      <a:pt x="1402" y="18409"/>
                    </a:cubicBezTo>
                    <a:cubicBezTo>
                      <a:pt x="968" y="19042"/>
                      <a:pt x="1002" y="20143"/>
                      <a:pt x="1802" y="20744"/>
                    </a:cubicBezTo>
                    <a:cubicBezTo>
                      <a:pt x="1902" y="20844"/>
                      <a:pt x="2002" y="20910"/>
                      <a:pt x="2102" y="20977"/>
                    </a:cubicBezTo>
                    <a:cubicBezTo>
                      <a:pt x="2324" y="21159"/>
                      <a:pt x="2651" y="21260"/>
                      <a:pt x="2994" y="21260"/>
                    </a:cubicBezTo>
                    <a:cubicBezTo>
                      <a:pt x="3531" y="21260"/>
                      <a:pt x="4106" y="21013"/>
                      <a:pt x="4371" y="20443"/>
                    </a:cubicBezTo>
                    <a:cubicBezTo>
                      <a:pt x="4604" y="19976"/>
                      <a:pt x="4271" y="19443"/>
                      <a:pt x="3804" y="19376"/>
                    </a:cubicBezTo>
                    <a:cubicBezTo>
                      <a:pt x="3766" y="19371"/>
                      <a:pt x="3729" y="19368"/>
                      <a:pt x="3693" y="19368"/>
                    </a:cubicBezTo>
                    <a:cubicBezTo>
                      <a:pt x="3508" y="19368"/>
                      <a:pt x="3354" y="19442"/>
                      <a:pt x="3270" y="19609"/>
                    </a:cubicBezTo>
                    <a:cubicBezTo>
                      <a:pt x="3137" y="19810"/>
                      <a:pt x="3170" y="19943"/>
                      <a:pt x="3337" y="20177"/>
                    </a:cubicBezTo>
                    <a:cubicBezTo>
                      <a:pt x="3370" y="20210"/>
                      <a:pt x="3403" y="20243"/>
                      <a:pt x="3437" y="20277"/>
                    </a:cubicBezTo>
                    <a:cubicBezTo>
                      <a:pt x="3268" y="20382"/>
                      <a:pt x="3099" y="20448"/>
                      <a:pt x="2930" y="20448"/>
                    </a:cubicBezTo>
                    <a:cubicBezTo>
                      <a:pt x="2832" y="20448"/>
                      <a:pt x="2734" y="20426"/>
                      <a:pt x="2636" y="20377"/>
                    </a:cubicBezTo>
                    <a:cubicBezTo>
                      <a:pt x="2436" y="20277"/>
                      <a:pt x="2236" y="20110"/>
                      <a:pt x="2069" y="19943"/>
                    </a:cubicBezTo>
                    <a:cubicBezTo>
                      <a:pt x="1836" y="19643"/>
                      <a:pt x="1802" y="19276"/>
                      <a:pt x="1969" y="18942"/>
                    </a:cubicBezTo>
                    <a:cubicBezTo>
                      <a:pt x="2236" y="18409"/>
                      <a:pt x="2670" y="18108"/>
                      <a:pt x="3237" y="18008"/>
                    </a:cubicBezTo>
                    <a:cubicBezTo>
                      <a:pt x="3318" y="17998"/>
                      <a:pt x="3399" y="17994"/>
                      <a:pt x="3478" y="17994"/>
                    </a:cubicBezTo>
                    <a:cubicBezTo>
                      <a:pt x="4469" y="17994"/>
                      <a:pt x="5273" y="18735"/>
                      <a:pt x="5705" y="19476"/>
                    </a:cubicBezTo>
                    <a:cubicBezTo>
                      <a:pt x="5738" y="19509"/>
                      <a:pt x="5738" y="19543"/>
                      <a:pt x="5738" y="19576"/>
                    </a:cubicBezTo>
                    <a:cubicBezTo>
                      <a:pt x="5838" y="19843"/>
                      <a:pt x="5905" y="20110"/>
                      <a:pt x="6005" y="20377"/>
                    </a:cubicBezTo>
                    <a:cubicBezTo>
                      <a:pt x="6139" y="20744"/>
                      <a:pt x="6072" y="21077"/>
                      <a:pt x="5838" y="21411"/>
                    </a:cubicBezTo>
                    <a:cubicBezTo>
                      <a:pt x="5305" y="22145"/>
                      <a:pt x="4538" y="22578"/>
                      <a:pt x="3704" y="22812"/>
                    </a:cubicBezTo>
                    <a:cubicBezTo>
                      <a:pt x="3303" y="22912"/>
                      <a:pt x="2903" y="22945"/>
                      <a:pt x="2536" y="23012"/>
                    </a:cubicBezTo>
                    <a:cubicBezTo>
                      <a:pt x="2203" y="23079"/>
                      <a:pt x="2102" y="23212"/>
                      <a:pt x="2102" y="23512"/>
                    </a:cubicBezTo>
                    <a:cubicBezTo>
                      <a:pt x="2102" y="23846"/>
                      <a:pt x="2203" y="23946"/>
                      <a:pt x="2503" y="24046"/>
                    </a:cubicBezTo>
                    <a:cubicBezTo>
                      <a:pt x="2603" y="24046"/>
                      <a:pt x="2670" y="24079"/>
                      <a:pt x="2736" y="24079"/>
                    </a:cubicBezTo>
                    <a:cubicBezTo>
                      <a:pt x="3070" y="24146"/>
                      <a:pt x="3403" y="24146"/>
                      <a:pt x="3737" y="24246"/>
                    </a:cubicBezTo>
                    <a:cubicBezTo>
                      <a:pt x="4571" y="24513"/>
                      <a:pt x="5305" y="24913"/>
                      <a:pt x="5838" y="25647"/>
                    </a:cubicBezTo>
                    <a:cubicBezTo>
                      <a:pt x="6039" y="25881"/>
                      <a:pt x="6139" y="26181"/>
                      <a:pt x="6039" y="26481"/>
                    </a:cubicBezTo>
                    <a:cubicBezTo>
                      <a:pt x="5972" y="26881"/>
                      <a:pt x="5872" y="27282"/>
                      <a:pt x="5672" y="27615"/>
                    </a:cubicBezTo>
                    <a:cubicBezTo>
                      <a:pt x="5205" y="28416"/>
                      <a:pt x="4538" y="28983"/>
                      <a:pt x="3570" y="29050"/>
                    </a:cubicBezTo>
                    <a:cubicBezTo>
                      <a:pt x="3538" y="29051"/>
                      <a:pt x="3507" y="29052"/>
                      <a:pt x="3475" y="29052"/>
                    </a:cubicBezTo>
                    <a:cubicBezTo>
                      <a:pt x="2824" y="29052"/>
                      <a:pt x="2353" y="28722"/>
                      <a:pt x="2002" y="28149"/>
                    </a:cubicBezTo>
                    <a:cubicBezTo>
                      <a:pt x="1936" y="28049"/>
                      <a:pt x="1902" y="27949"/>
                      <a:pt x="1902" y="27815"/>
                    </a:cubicBezTo>
                    <a:cubicBezTo>
                      <a:pt x="1802" y="27215"/>
                      <a:pt x="2236" y="26815"/>
                      <a:pt x="2736" y="26648"/>
                    </a:cubicBezTo>
                    <a:cubicBezTo>
                      <a:pt x="2820" y="26612"/>
                      <a:pt x="2904" y="26593"/>
                      <a:pt x="2986" y="26593"/>
                    </a:cubicBezTo>
                    <a:cubicBezTo>
                      <a:pt x="3133" y="26593"/>
                      <a:pt x="3275" y="26653"/>
                      <a:pt x="3403" y="26781"/>
                    </a:cubicBezTo>
                    <a:cubicBezTo>
                      <a:pt x="3403" y="26815"/>
                      <a:pt x="3370" y="26848"/>
                      <a:pt x="3337" y="26881"/>
                    </a:cubicBezTo>
                    <a:cubicBezTo>
                      <a:pt x="3203" y="27015"/>
                      <a:pt x="3137" y="27182"/>
                      <a:pt x="3237" y="27382"/>
                    </a:cubicBezTo>
                    <a:cubicBezTo>
                      <a:pt x="3337" y="27615"/>
                      <a:pt x="3537" y="27682"/>
                      <a:pt x="3770" y="27682"/>
                    </a:cubicBezTo>
                    <a:cubicBezTo>
                      <a:pt x="4237" y="27649"/>
                      <a:pt x="4571" y="27115"/>
                      <a:pt x="4371" y="26648"/>
                    </a:cubicBezTo>
                    <a:cubicBezTo>
                      <a:pt x="4137" y="26081"/>
                      <a:pt x="3670" y="25847"/>
                      <a:pt x="3070" y="25781"/>
                    </a:cubicBezTo>
                    <a:cubicBezTo>
                      <a:pt x="3038" y="25778"/>
                      <a:pt x="3006" y="25777"/>
                      <a:pt x="2975" y="25777"/>
                    </a:cubicBezTo>
                    <a:cubicBezTo>
                      <a:pt x="2518" y="25777"/>
                      <a:pt x="2146" y="26000"/>
                      <a:pt x="1802" y="26281"/>
                    </a:cubicBezTo>
                    <a:cubicBezTo>
                      <a:pt x="1002" y="26915"/>
                      <a:pt x="968" y="28016"/>
                      <a:pt x="1402" y="28649"/>
                    </a:cubicBezTo>
                    <a:cubicBezTo>
                      <a:pt x="1669" y="29050"/>
                      <a:pt x="2036" y="29383"/>
                      <a:pt x="2469" y="29583"/>
                    </a:cubicBezTo>
                    <a:cubicBezTo>
                      <a:pt x="2847" y="29732"/>
                      <a:pt x="3212" y="29802"/>
                      <a:pt x="3564" y="29802"/>
                    </a:cubicBezTo>
                    <a:cubicBezTo>
                      <a:pt x="4240" y="29802"/>
                      <a:pt x="4868" y="29543"/>
                      <a:pt x="5438" y="29083"/>
                    </a:cubicBezTo>
                    <a:cubicBezTo>
                      <a:pt x="5772" y="28849"/>
                      <a:pt x="6039" y="28549"/>
                      <a:pt x="6372" y="28216"/>
                    </a:cubicBezTo>
                    <a:lnTo>
                      <a:pt x="6372" y="28216"/>
                    </a:lnTo>
                    <a:cubicBezTo>
                      <a:pt x="6105" y="29617"/>
                      <a:pt x="5638" y="30851"/>
                      <a:pt x="4738" y="31918"/>
                    </a:cubicBezTo>
                    <a:cubicBezTo>
                      <a:pt x="4471" y="31852"/>
                      <a:pt x="4204" y="31785"/>
                      <a:pt x="3937" y="31718"/>
                    </a:cubicBezTo>
                    <a:cubicBezTo>
                      <a:pt x="3628" y="31636"/>
                      <a:pt x="3319" y="31579"/>
                      <a:pt x="3009" y="31579"/>
                    </a:cubicBezTo>
                    <a:cubicBezTo>
                      <a:pt x="2818" y="31579"/>
                      <a:pt x="2627" y="31600"/>
                      <a:pt x="2436" y="31651"/>
                    </a:cubicBezTo>
                    <a:cubicBezTo>
                      <a:pt x="1168" y="31952"/>
                      <a:pt x="335" y="32986"/>
                      <a:pt x="101" y="34153"/>
                    </a:cubicBezTo>
                    <a:cubicBezTo>
                      <a:pt x="1" y="34520"/>
                      <a:pt x="1" y="34920"/>
                      <a:pt x="368" y="35187"/>
                    </a:cubicBezTo>
                    <a:cubicBezTo>
                      <a:pt x="401" y="35221"/>
                      <a:pt x="401" y="35254"/>
                      <a:pt x="435" y="35321"/>
                    </a:cubicBezTo>
                    <a:cubicBezTo>
                      <a:pt x="501" y="35754"/>
                      <a:pt x="868" y="35921"/>
                      <a:pt x="1235" y="36088"/>
                    </a:cubicBezTo>
                    <a:cubicBezTo>
                      <a:pt x="1569" y="36221"/>
                      <a:pt x="1936" y="36221"/>
                      <a:pt x="2303" y="36221"/>
                    </a:cubicBezTo>
                    <a:cubicBezTo>
                      <a:pt x="3637" y="36221"/>
                      <a:pt x="4871" y="35421"/>
                      <a:pt x="5238" y="33953"/>
                    </a:cubicBezTo>
                    <a:cubicBezTo>
                      <a:pt x="5305" y="33686"/>
                      <a:pt x="5371" y="33419"/>
                      <a:pt x="5438" y="33153"/>
                    </a:cubicBezTo>
                    <a:cubicBezTo>
                      <a:pt x="5763" y="33080"/>
                      <a:pt x="6161" y="33047"/>
                      <a:pt x="6581" y="33047"/>
                    </a:cubicBezTo>
                    <a:cubicBezTo>
                      <a:pt x="7711" y="33047"/>
                      <a:pt x="8994" y="33288"/>
                      <a:pt x="9408" y="33653"/>
                    </a:cubicBezTo>
                    <a:cubicBezTo>
                      <a:pt x="9341" y="33653"/>
                      <a:pt x="9274" y="33653"/>
                      <a:pt x="9208" y="33686"/>
                    </a:cubicBezTo>
                    <a:cubicBezTo>
                      <a:pt x="8340" y="33853"/>
                      <a:pt x="7573" y="34153"/>
                      <a:pt x="6973" y="34854"/>
                    </a:cubicBezTo>
                    <a:cubicBezTo>
                      <a:pt x="6272" y="35688"/>
                      <a:pt x="6172" y="36555"/>
                      <a:pt x="6539" y="37556"/>
                    </a:cubicBezTo>
                    <a:cubicBezTo>
                      <a:pt x="6810" y="38219"/>
                      <a:pt x="7436" y="38637"/>
                      <a:pt x="8146" y="38637"/>
                    </a:cubicBezTo>
                    <a:cubicBezTo>
                      <a:pt x="8221" y="38637"/>
                      <a:pt x="8297" y="38633"/>
                      <a:pt x="8374" y="38623"/>
                    </a:cubicBezTo>
                    <a:cubicBezTo>
                      <a:pt x="8674" y="38590"/>
                      <a:pt x="8941" y="38456"/>
                      <a:pt x="9208" y="38356"/>
                    </a:cubicBezTo>
                    <a:cubicBezTo>
                      <a:pt x="9908" y="38089"/>
                      <a:pt x="10442" y="36955"/>
                      <a:pt x="9841" y="36121"/>
                    </a:cubicBezTo>
                    <a:cubicBezTo>
                      <a:pt x="9698" y="35907"/>
                      <a:pt x="9469" y="35807"/>
                      <a:pt x="9241" y="35807"/>
                    </a:cubicBezTo>
                    <a:cubicBezTo>
                      <a:pt x="9043" y="35807"/>
                      <a:pt x="8847" y="35882"/>
                      <a:pt x="8707" y="36021"/>
                    </a:cubicBezTo>
                    <a:cubicBezTo>
                      <a:pt x="8540" y="36188"/>
                      <a:pt x="8474" y="36455"/>
                      <a:pt x="8574" y="36655"/>
                    </a:cubicBezTo>
                    <a:cubicBezTo>
                      <a:pt x="8658" y="36823"/>
                      <a:pt x="8788" y="36897"/>
                      <a:pt x="9005" y="36897"/>
                    </a:cubicBezTo>
                    <a:cubicBezTo>
                      <a:pt x="9047" y="36897"/>
                      <a:pt x="9092" y="36894"/>
                      <a:pt x="9141" y="36889"/>
                    </a:cubicBezTo>
                    <a:cubicBezTo>
                      <a:pt x="9152" y="36877"/>
                      <a:pt x="9163" y="36874"/>
                      <a:pt x="9174" y="36874"/>
                    </a:cubicBezTo>
                    <a:cubicBezTo>
                      <a:pt x="9196" y="36874"/>
                      <a:pt x="9219" y="36889"/>
                      <a:pt x="9241" y="36889"/>
                    </a:cubicBezTo>
                    <a:cubicBezTo>
                      <a:pt x="9274" y="37155"/>
                      <a:pt x="9208" y="37422"/>
                      <a:pt x="8974" y="37589"/>
                    </a:cubicBezTo>
                    <a:cubicBezTo>
                      <a:pt x="8741" y="37722"/>
                      <a:pt x="8474" y="37823"/>
                      <a:pt x="8207" y="37856"/>
                    </a:cubicBezTo>
                    <a:cubicBezTo>
                      <a:pt x="8153" y="37866"/>
                      <a:pt x="8101" y="37870"/>
                      <a:pt x="8051" y="37870"/>
                    </a:cubicBezTo>
                    <a:cubicBezTo>
                      <a:pt x="7754" y="37870"/>
                      <a:pt x="7510" y="37707"/>
                      <a:pt x="7340" y="37422"/>
                    </a:cubicBezTo>
                    <a:cubicBezTo>
                      <a:pt x="7006" y="36855"/>
                      <a:pt x="6973" y="36255"/>
                      <a:pt x="7306" y="35688"/>
                    </a:cubicBezTo>
                    <a:cubicBezTo>
                      <a:pt x="7807" y="34820"/>
                      <a:pt x="8674" y="34520"/>
                      <a:pt x="9641" y="34487"/>
                    </a:cubicBezTo>
                    <a:lnTo>
                      <a:pt x="9741" y="34487"/>
                    </a:lnTo>
                    <a:cubicBezTo>
                      <a:pt x="10041" y="34554"/>
                      <a:pt x="10375" y="34620"/>
                      <a:pt x="10675" y="34687"/>
                    </a:cubicBezTo>
                    <a:cubicBezTo>
                      <a:pt x="10942" y="34754"/>
                      <a:pt x="11209" y="34887"/>
                      <a:pt x="11309" y="35154"/>
                    </a:cubicBezTo>
                    <a:cubicBezTo>
                      <a:pt x="11476" y="35488"/>
                      <a:pt x="11643" y="35854"/>
                      <a:pt x="11676" y="36188"/>
                    </a:cubicBezTo>
                    <a:cubicBezTo>
                      <a:pt x="11776" y="37022"/>
                      <a:pt x="11676" y="37856"/>
                      <a:pt x="11309" y="38656"/>
                    </a:cubicBezTo>
                    <a:cubicBezTo>
                      <a:pt x="11242" y="38757"/>
                      <a:pt x="11209" y="38857"/>
                      <a:pt x="11176" y="38957"/>
                    </a:cubicBezTo>
                    <a:cubicBezTo>
                      <a:pt x="11042" y="39324"/>
                      <a:pt x="11109" y="39490"/>
                      <a:pt x="11409" y="39657"/>
                    </a:cubicBezTo>
                    <a:cubicBezTo>
                      <a:pt x="11508" y="39707"/>
                      <a:pt x="11594" y="39733"/>
                      <a:pt x="11674" y="39733"/>
                    </a:cubicBezTo>
                    <a:cubicBezTo>
                      <a:pt x="11809" y="39733"/>
                      <a:pt x="11930" y="39658"/>
                      <a:pt x="12076" y="39490"/>
                    </a:cubicBezTo>
                    <a:cubicBezTo>
                      <a:pt x="12176" y="39390"/>
                      <a:pt x="12243" y="39257"/>
                      <a:pt x="12343" y="39123"/>
                    </a:cubicBezTo>
                    <a:cubicBezTo>
                      <a:pt x="13010" y="38256"/>
                      <a:pt x="13844" y="37689"/>
                      <a:pt x="14945" y="37489"/>
                    </a:cubicBezTo>
                    <a:cubicBezTo>
                      <a:pt x="15051" y="37468"/>
                      <a:pt x="15150" y="37457"/>
                      <a:pt x="15245" y="37457"/>
                    </a:cubicBezTo>
                    <a:cubicBezTo>
                      <a:pt x="15599" y="37457"/>
                      <a:pt x="15883" y="37607"/>
                      <a:pt x="16146" y="37923"/>
                    </a:cubicBezTo>
                    <a:cubicBezTo>
                      <a:pt x="16279" y="38056"/>
                      <a:pt x="16413" y="38223"/>
                      <a:pt x="16546" y="38356"/>
                    </a:cubicBezTo>
                    <a:cubicBezTo>
                      <a:pt x="16680" y="38556"/>
                      <a:pt x="16813" y="38723"/>
                      <a:pt x="16913" y="38923"/>
                    </a:cubicBezTo>
                    <a:cubicBezTo>
                      <a:pt x="17080" y="39357"/>
                      <a:pt x="17213" y="39824"/>
                      <a:pt x="17147" y="40291"/>
                    </a:cubicBezTo>
                    <a:cubicBezTo>
                      <a:pt x="17080" y="40858"/>
                      <a:pt x="16880" y="41392"/>
                      <a:pt x="16379" y="41725"/>
                    </a:cubicBezTo>
                    <a:cubicBezTo>
                      <a:pt x="16079" y="41925"/>
                      <a:pt x="15746" y="42026"/>
                      <a:pt x="15412" y="42059"/>
                    </a:cubicBezTo>
                    <a:cubicBezTo>
                      <a:pt x="15392" y="42060"/>
                      <a:pt x="15373" y="42061"/>
                      <a:pt x="15354" y="42061"/>
                    </a:cubicBezTo>
                    <a:cubicBezTo>
                      <a:pt x="14878" y="42061"/>
                      <a:pt x="14475" y="41672"/>
                      <a:pt x="14411" y="41192"/>
                    </a:cubicBezTo>
                    <a:cubicBezTo>
                      <a:pt x="14311" y="40625"/>
                      <a:pt x="14411" y="40358"/>
                      <a:pt x="14878" y="40124"/>
                    </a:cubicBezTo>
                    <a:cubicBezTo>
                      <a:pt x="14878" y="40191"/>
                      <a:pt x="14912" y="40258"/>
                      <a:pt x="14945" y="40324"/>
                    </a:cubicBezTo>
                    <a:cubicBezTo>
                      <a:pt x="15029" y="40493"/>
                      <a:pt x="15181" y="40582"/>
                      <a:pt x="15340" y="40582"/>
                    </a:cubicBezTo>
                    <a:cubicBezTo>
                      <a:pt x="15432" y="40582"/>
                      <a:pt x="15526" y="40552"/>
                      <a:pt x="15612" y="40491"/>
                    </a:cubicBezTo>
                    <a:cubicBezTo>
                      <a:pt x="15812" y="40358"/>
                      <a:pt x="15912" y="40091"/>
                      <a:pt x="15879" y="39791"/>
                    </a:cubicBezTo>
                    <a:cubicBezTo>
                      <a:pt x="15812" y="39524"/>
                      <a:pt x="15612" y="39290"/>
                      <a:pt x="15379" y="39257"/>
                    </a:cubicBezTo>
                    <a:cubicBezTo>
                      <a:pt x="15281" y="39245"/>
                      <a:pt x="15185" y="39238"/>
                      <a:pt x="15092" y="39238"/>
                    </a:cubicBezTo>
                    <a:cubicBezTo>
                      <a:pt x="14677" y="39238"/>
                      <a:pt x="14311" y="39370"/>
                      <a:pt x="14011" y="39724"/>
                    </a:cubicBezTo>
                    <a:cubicBezTo>
                      <a:pt x="13611" y="40158"/>
                      <a:pt x="13544" y="40625"/>
                      <a:pt x="13611" y="41192"/>
                    </a:cubicBezTo>
                    <a:cubicBezTo>
                      <a:pt x="13731" y="42153"/>
                      <a:pt x="14501" y="42817"/>
                      <a:pt x="15433" y="42817"/>
                    </a:cubicBezTo>
                    <a:cubicBezTo>
                      <a:pt x="15536" y="42817"/>
                      <a:pt x="15640" y="42809"/>
                      <a:pt x="15746" y="42793"/>
                    </a:cubicBezTo>
                    <a:cubicBezTo>
                      <a:pt x="17480" y="42459"/>
                      <a:pt x="18114" y="40858"/>
                      <a:pt x="17880" y="39490"/>
                    </a:cubicBezTo>
                    <a:cubicBezTo>
                      <a:pt x="17814" y="39123"/>
                      <a:pt x="17680" y="38723"/>
                      <a:pt x="17580" y="38290"/>
                    </a:cubicBezTo>
                    <a:lnTo>
                      <a:pt x="17580" y="38290"/>
                    </a:lnTo>
                    <a:cubicBezTo>
                      <a:pt x="18681" y="39190"/>
                      <a:pt x="19515" y="40258"/>
                      <a:pt x="19982" y="41559"/>
                    </a:cubicBezTo>
                    <a:cubicBezTo>
                      <a:pt x="19782" y="41759"/>
                      <a:pt x="19582" y="41959"/>
                      <a:pt x="19381" y="42159"/>
                    </a:cubicBezTo>
                    <a:cubicBezTo>
                      <a:pt x="19048" y="42526"/>
                      <a:pt x="18714" y="42893"/>
                      <a:pt x="18581" y="43393"/>
                    </a:cubicBezTo>
                    <a:cubicBezTo>
                      <a:pt x="18214" y="44661"/>
                      <a:pt x="18681" y="45895"/>
                      <a:pt x="19615" y="46696"/>
                    </a:cubicBezTo>
                    <a:cubicBezTo>
                      <a:pt x="19808" y="46889"/>
                      <a:pt x="20036" y="47029"/>
                      <a:pt x="20299" y="47029"/>
                    </a:cubicBezTo>
                    <a:cubicBezTo>
                      <a:pt x="20399" y="47029"/>
                      <a:pt x="20505" y="47009"/>
                      <a:pt x="20616" y="46962"/>
                    </a:cubicBezTo>
                    <a:lnTo>
                      <a:pt x="20749" y="46962"/>
                    </a:lnTo>
                    <a:cubicBezTo>
                      <a:pt x="20859" y="47005"/>
                      <a:pt x="20965" y="47023"/>
                      <a:pt x="21066" y="47023"/>
                    </a:cubicBezTo>
                    <a:cubicBezTo>
                      <a:pt x="21362" y="47023"/>
                      <a:pt x="21617" y="46861"/>
                      <a:pt x="21817" y="46662"/>
                    </a:cubicBezTo>
                    <a:cubicBezTo>
                      <a:pt x="22083" y="46395"/>
                      <a:pt x="22284" y="46128"/>
                      <a:pt x="22484" y="45828"/>
                    </a:cubicBezTo>
                    <a:cubicBezTo>
                      <a:pt x="23184" y="44594"/>
                      <a:pt x="23051" y="43193"/>
                      <a:pt x="21950" y="42126"/>
                    </a:cubicBezTo>
                    <a:cubicBezTo>
                      <a:pt x="21783" y="41925"/>
                      <a:pt x="21583" y="41759"/>
                      <a:pt x="21416" y="41559"/>
                    </a:cubicBezTo>
                    <a:cubicBezTo>
                      <a:pt x="21683" y="40524"/>
                      <a:pt x="23051" y="38656"/>
                      <a:pt x="23818" y="38356"/>
                    </a:cubicBezTo>
                    <a:lnTo>
                      <a:pt x="23818" y="38356"/>
                    </a:lnTo>
                    <a:cubicBezTo>
                      <a:pt x="23751" y="38490"/>
                      <a:pt x="23718" y="38590"/>
                      <a:pt x="23685" y="38690"/>
                    </a:cubicBezTo>
                    <a:cubicBezTo>
                      <a:pt x="23451" y="39490"/>
                      <a:pt x="23318" y="40258"/>
                      <a:pt x="23618" y="41092"/>
                    </a:cubicBezTo>
                    <a:cubicBezTo>
                      <a:pt x="23985" y="42092"/>
                      <a:pt x="24719" y="42626"/>
                      <a:pt x="25719" y="42793"/>
                    </a:cubicBezTo>
                    <a:cubicBezTo>
                      <a:pt x="25813" y="42807"/>
                      <a:pt x="25906" y="42814"/>
                      <a:pt x="25999" y="42814"/>
                    </a:cubicBezTo>
                    <a:cubicBezTo>
                      <a:pt x="26760" y="42814"/>
                      <a:pt x="27449" y="42336"/>
                      <a:pt x="27687" y="41592"/>
                    </a:cubicBezTo>
                    <a:cubicBezTo>
                      <a:pt x="27754" y="41358"/>
                      <a:pt x="27787" y="41125"/>
                      <a:pt x="27787" y="40891"/>
                    </a:cubicBezTo>
                    <a:cubicBezTo>
                      <a:pt x="27850" y="39952"/>
                      <a:pt x="27178" y="39248"/>
                      <a:pt x="26267" y="39248"/>
                    </a:cubicBezTo>
                    <a:cubicBezTo>
                      <a:pt x="26208" y="39248"/>
                      <a:pt x="26148" y="39251"/>
                      <a:pt x="26086" y="39257"/>
                    </a:cubicBezTo>
                    <a:cubicBezTo>
                      <a:pt x="25786" y="39257"/>
                      <a:pt x="25619" y="39457"/>
                      <a:pt x="25519" y="39691"/>
                    </a:cubicBezTo>
                    <a:cubicBezTo>
                      <a:pt x="25419" y="39991"/>
                      <a:pt x="25486" y="40258"/>
                      <a:pt x="25686" y="40458"/>
                    </a:cubicBezTo>
                    <a:cubicBezTo>
                      <a:pt x="25792" y="40551"/>
                      <a:pt x="25909" y="40596"/>
                      <a:pt x="26021" y="40596"/>
                    </a:cubicBezTo>
                    <a:cubicBezTo>
                      <a:pt x="26192" y="40596"/>
                      <a:pt x="26353" y="40492"/>
                      <a:pt x="26453" y="40291"/>
                    </a:cubicBezTo>
                    <a:cubicBezTo>
                      <a:pt x="26453" y="40258"/>
                      <a:pt x="26487" y="40191"/>
                      <a:pt x="26520" y="40124"/>
                    </a:cubicBezTo>
                    <a:cubicBezTo>
                      <a:pt x="27120" y="40491"/>
                      <a:pt x="27154" y="41492"/>
                      <a:pt x="26553" y="41859"/>
                    </a:cubicBezTo>
                    <a:cubicBezTo>
                      <a:pt x="26386" y="41959"/>
                      <a:pt x="26186" y="42059"/>
                      <a:pt x="25986" y="42059"/>
                    </a:cubicBezTo>
                    <a:cubicBezTo>
                      <a:pt x="25969" y="42059"/>
                      <a:pt x="25953" y="42060"/>
                      <a:pt x="25936" y="42060"/>
                    </a:cubicBezTo>
                    <a:cubicBezTo>
                      <a:pt x="25021" y="42060"/>
                      <a:pt x="24186" y="41175"/>
                      <a:pt x="24218" y="40258"/>
                    </a:cubicBezTo>
                    <a:cubicBezTo>
                      <a:pt x="24252" y="39857"/>
                      <a:pt x="24318" y="39457"/>
                      <a:pt x="24418" y="39090"/>
                    </a:cubicBezTo>
                    <a:cubicBezTo>
                      <a:pt x="24485" y="38857"/>
                      <a:pt x="24585" y="38656"/>
                      <a:pt x="24719" y="38490"/>
                    </a:cubicBezTo>
                    <a:cubicBezTo>
                      <a:pt x="24919" y="38256"/>
                      <a:pt x="25119" y="38023"/>
                      <a:pt x="25352" y="37823"/>
                    </a:cubicBezTo>
                    <a:cubicBezTo>
                      <a:pt x="25562" y="37583"/>
                      <a:pt x="25826" y="37451"/>
                      <a:pt x="26144" y="37451"/>
                    </a:cubicBezTo>
                    <a:cubicBezTo>
                      <a:pt x="26180" y="37451"/>
                      <a:pt x="26216" y="37452"/>
                      <a:pt x="26253" y="37456"/>
                    </a:cubicBezTo>
                    <a:cubicBezTo>
                      <a:pt x="27187" y="37556"/>
                      <a:pt x="27954" y="37989"/>
                      <a:pt x="28588" y="38656"/>
                    </a:cubicBezTo>
                    <a:cubicBezTo>
                      <a:pt x="28855" y="38923"/>
                      <a:pt x="29088" y="39257"/>
                      <a:pt x="29355" y="39557"/>
                    </a:cubicBezTo>
                    <a:cubicBezTo>
                      <a:pt x="29469" y="39690"/>
                      <a:pt x="29572" y="39747"/>
                      <a:pt x="29689" y="39747"/>
                    </a:cubicBezTo>
                    <a:cubicBezTo>
                      <a:pt x="29778" y="39747"/>
                      <a:pt x="29874" y="39715"/>
                      <a:pt x="29989" y="39657"/>
                    </a:cubicBezTo>
                    <a:cubicBezTo>
                      <a:pt x="30256" y="39490"/>
                      <a:pt x="30323" y="39324"/>
                      <a:pt x="30223" y="39057"/>
                    </a:cubicBezTo>
                    <a:cubicBezTo>
                      <a:pt x="30189" y="38890"/>
                      <a:pt x="30089" y="38723"/>
                      <a:pt x="30022" y="38590"/>
                    </a:cubicBezTo>
                    <a:cubicBezTo>
                      <a:pt x="29589" y="37522"/>
                      <a:pt x="29522" y="36488"/>
                      <a:pt x="29922" y="35421"/>
                    </a:cubicBezTo>
                    <a:cubicBezTo>
                      <a:pt x="30056" y="34987"/>
                      <a:pt x="30356" y="34754"/>
                      <a:pt x="30823" y="34687"/>
                    </a:cubicBezTo>
                    <a:cubicBezTo>
                      <a:pt x="31056" y="34654"/>
                      <a:pt x="31323" y="34587"/>
                      <a:pt x="31590" y="34520"/>
                    </a:cubicBezTo>
                    <a:cubicBezTo>
                      <a:pt x="31690" y="34487"/>
                      <a:pt x="31790" y="34487"/>
                      <a:pt x="31890" y="34487"/>
                    </a:cubicBezTo>
                    <a:cubicBezTo>
                      <a:pt x="32691" y="34587"/>
                      <a:pt x="33391" y="34820"/>
                      <a:pt x="33925" y="35454"/>
                    </a:cubicBezTo>
                    <a:cubicBezTo>
                      <a:pt x="34426" y="36055"/>
                      <a:pt x="34359" y="36955"/>
                      <a:pt x="34025" y="37456"/>
                    </a:cubicBezTo>
                    <a:cubicBezTo>
                      <a:pt x="33992" y="37522"/>
                      <a:pt x="33892" y="37589"/>
                      <a:pt x="33825" y="37656"/>
                    </a:cubicBezTo>
                    <a:cubicBezTo>
                      <a:pt x="33652" y="37800"/>
                      <a:pt x="33417" y="37869"/>
                      <a:pt x="33176" y="37869"/>
                    </a:cubicBezTo>
                    <a:cubicBezTo>
                      <a:pt x="32859" y="37869"/>
                      <a:pt x="32532" y="37750"/>
                      <a:pt x="32324" y="37522"/>
                    </a:cubicBezTo>
                    <a:cubicBezTo>
                      <a:pt x="32157" y="37356"/>
                      <a:pt x="32091" y="37122"/>
                      <a:pt x="32157" y="36855"/>
                    </a:cubicBezTo>
                    <a:lnTo>
                      <a:pt x="32157" y="36855"/>
                    </a:lnTo>
                    <a:cubicBezTo>
                      <a:pt x="32191" y="36889"/>
                      <a:pt x="32257" y="36889"/>
                      <a:pt x="32291" y="36889"/>
                    </a:cubicBezTo>
                    <a:cubicBezTo>
                      <a:pt x="32329" y="36895"/>
                      <a:pt x="32365" y="36898"/>
                      <a:pt x="32400" y="36898"/>
                    </a:cubicBezTo>
                    <a:cubicBezTo>
                      <a:pt x="32732" y="36898"/>
                      <a:pt x="32915" y="36620"/>
                      <a:pt x="32824" y="36288"/>
                    </a:cubicBezTo>
                    <a:cubicBezTo>
                      <a:pt x="32739" y="35988"/>
                      <a:pt x="32419" y="35798"/>
                      <a:pt x="32112" y="35798"/>
                    </a:cubicBezTo>
                    <a:cubicBezTo>
                      <a:pt x="31942" y="35798"/>
                      <a:pt x="31776" y="35857"/>
                      <a:pt x="31657" y="35988"/>
                    </a:cubicBezTo>
                    <a:cubicBezTo>
                      <a:pt x="31357" y="36321"/>
                      <a:pt x="31223" y="36722"/>
                      <a:pt x="31290" y="37155"/>
                    </a:cubicBezTo>
                    <a:cubicBezTo>
                      <a:pt x="31446" y="38188"/>
                      <a:pt x="32424" y="38663"/>
                      <a:pt x="33206" y="38663"/>
                    </a:cubicBezTo>
                    <a:cubicBezTo>
                      <a:pt x="33257" y="38663"/>
                      <a:pt x="33308" y="38661"/>
                      <a:pt x="33358" y="38656"/>
                    </a:cubicBezTo>
                    <a:cubicBezTo>
                      <a:pt x="33592" y="38623"/>
                      <a:pt x="33858" y="38523"/>
                      <a:pt x="34059" y="38390"/>
                    </a:cubicBezTo>
                    <a:cubicBezTo>
                      <a:pt x="34893" y="37923"/>
                      <a:pt x="35093" y="37155"/>
                      <a:pt x="35026" y="36288"/>
                    </a:cubicBezTo>
                    <a:cubicBezTo>
                      <a:pt x="34993" y="35387"/>
                      <a:pt x="34426" y="34754"/>
                      <a:pt x="33725" y="34253"/>
                    </a:cubicBezTo>
                    <a:cubicBezTo>
                      <a:pt x="33258" y="33920"/>
                      <a:pt x="32724" y="33820"/>
                      <a:pt x="32191" y="33686"/>
                    </a:cubicBezTo>
                    <a:cubicBezTo>
                      <a:pt x="32091" y="33686"/>
                      <a:pt x="32024" y="33653"/>
                      <a:pt x="31890" y="33620"/>
                    </a:cubicBezTo>
                    <a:cubicBezTo>
                      <a:pt x="32854" y="33243"/>
                      <a:pt x="33785" y="33050"/>
                      <a:pt x="34729" y="33050"/>
                    </a:cubicBezTo>
                    <a:cubicBezTo>
                      <a:pt x="35125" y="33050"/>
                      <a:pt x="35523" y="33084"/>
                      <a:pt x="35927" y="33153"/>
                    </a:cubicBezTo>
                    <a:cubicBezTo>
                      <a:pt x="35993" y="33419"/>
                      <a:pt x="36060" y="33686"/>
                      <a:pt x="36127" y="33920"/>
                    </a:cubicBezTo>
                    <a:cubicBezTo>
                      <a:pt x="36360" y="34654"/>
                      <a:pt x="36694" y="35321"/>
                      <a:pt x="37394" y="35721"/>
                    </a:cubicBezTo>
                    <a:cubicBezTo>
                      <a:pt x="37946" y="36082"/>
                      <a:pt x="38525" y="36253"/>
                      <a:pt x="39122" y="36253"/>
                    </a:cubicBezTo>
                    <a:cubicBezTo>
                      <a:pt x="39463" y="36253"/>
                      <a:pt x="39811" y="36197"/>
                      <a:pt x="40163" y="36088"/>
                    </a:cubicBezTo>
                    <a:cubicBezTo>
                      <a:pt x="40530" y="35955"/>
                      <a:pt x="40897" y="35754"/>
                      <a:pt x="40964" y="35287"/>
                    </a:cubicBezTo>
                    <a:cubicBezTo>
                      <a:pt x="40964" y="35254"/>
                      <a:pt x="40997" y="35221"/>
                      <a:pt x="41030" y="35187"/>
                    </a:cubicBezTo>
                    <a:cubicBezTo>
                      <a:pt x="41364" y="34920"/>
                      <a:pt x="41364" y="34554"/>
                      <a:pt x="41297" y="34187"/>
                    </a:cubicBezTo>
                    <a:cubicBezTo>
                      <a:pt x="41264" y="33720"/>
                      <a:pt x="41030" y="33319"/>
                      <a:pt x="40763" y="32952"/>
                    </a:cubicBezTo>
                    <a:cubicBezTo>
                      <a:pt x="40178" y="32103"/>
                      <a:pt x="39412" y="31588"/>
                      <a:pt x="38398" y="31588"/>
                    </a:cubicBezTo>
                    <a:cubicBezTo>
                      <a:pt x="38257" y="31588"/>
                      <a:pt x="38112" y="31598"/>
                      <a:pt x="37961" y="31618"/>
                    </a:cubicBezTo>
                    <a:cubicBezTo>
                      <a:pt x="37528" y="31685"/>
                      <a:pt x="37094" y="31818"/>
                      <a:pt x="36660" y="31885"/>
                    </a:cubicBezTo>
                    <a:cubicBezTo>
                      <a:pt x="35860" y="31051"/>
                      <a:pt x="34959" y="28950"/>
                      <a:pt x="35126" y="28282"/>
                    </a:cubicBezTo>
                    <a:lnTo>
                      <a:pt x="35126" y="28282"/>
                    </a:lnTo>
                    <a:cubicBezTo>
                      <a:pt x="35126" y="28282"/>
                      <a:pt x="35126" y="28283"/>
                      <a:pt x="35159" y="28316"/>
                    </a:cubicBezTo>
                    <a:cubicBezTo>
                      <a:pt x="35193" y="28382"/>
                      <a:pt x="35259" y="28449"/>
                      <a:pt x="35326" y="28516"/>
                    </a:cubicBezTo>
                    <a:cubicBezTo>
                      <a:pt x="35893" y="29116"/>
                      <a:pt x="36527" y="29617"/>
                      <a:pt x="37394" y="29750"/>
                    </a:cubicBezTo>
                    <a:cubicBezTo>
                      <a:pt x="37582" y="29784"/>
                      <a:pt x="37761" y="29801"/>
                      <a:pt x="37933" y="29801"/>
                    </a:cubicBezTo>
                    <a:cubicBezTo>
                      <a:pt x="38764" y="29801"/>
                      <a:pt x="39404" y="29408"/>
                      <a:pt x="39929" y="28716"/>
                    </a:cubicBezTo>
                    <a:cubicBezTo>
                      <a:pt x="40263" y="28316"/>
                      <a:pt x="40330" y="27849"/>
                      <a:pt x="40230" y="27315"/>
                    </a:cubicBezTo>
                    <a:cubicBezTo>
                      <a:pt x="40130" y="26748"/>
                      <a:pt x="39763" y="26348"/>
                      <a:pt x="39262" y="26047"/>
                    </a:cubicBezTo>
                    <a:cubicBezTo>
                      <a:pt x="39001" y="25865"/>
                      <a:pt x="38708" y="25780"/>
                      <a:pt x="38419" y="25780"/>
                    </a:cubicBezTo>
                    <a:cubicBezTo>
                      <a:pt x="37860" y="25780"/>
                      <a:pt x="37313" y="26098"/>
                      <a:pt x="37027" y="26648"/>
                    </a:cubicBezTo>
                    <a:cubicBezTo>
                      <a:pt x="36794" y="27082"/>
                      <a:pt x="37127" y="27615"/>
                      <a:pt x="37594" y="27682"/>
                    </a:cubicBezTo>
                    <a:cubicBezTo>
                      <a:pt x="37627" y="27687"/>
                      <a:pt x="37659" y="27690"/>
                      <a:pt x="37692" y="27690"/>
                    </a:cubicBezTo>
                    <a:cubicBezTo>
                      <a:pt x="37858" y="27690"/>
                      <a:pt x="38016" y="27616"/>
                      <a:pt x="38128" y="27448"/>
                    </a:cubicBezTo>
                    <a:cubicBezTo>
                      <a:pt x="38262" y="27248"/>
                      <a:pt x="38228" y="27082"/>
                      <a:pt x="38061" y="26881"/>
                    </a:cubicBezTo>
                    <a:cubicBezTo>
                      <a:pt x="38028" y="26848"/>
                      <a:pt x="38028" y="26815"/>
                      <a:pt x="37961" y="26748"/>
                    </a:cubicBezTo>
                    <a:cubicBezTo>
                      <a:pt x="38095" y="26715"/>
                      <a:pt x="38195" y="26648"/>
                      <a:pt x="38295" y="26615"/>
                    </a:cubicBezTo>
                    <a:cubicBezTo>
                      <a:pt x="38364" y="26590"/>
                      <a:pt x="38429" y="26579"/>
                      <a:pt x="38491" y="26579"/>
                    </a:cubicBezTo>
                    <a:cubicBezTo>
                      <a:pt x="38762" y="26579"/>
                      <a:pt x="38979" y="26785"/>
                      <a:pt x="39196" y="26948"/>
                    </a:cubicBezTo>
                    <a:cubicBezTo>
                      <a:pt x="39563" y="27282"/>
                      <a:pt x="39629" y="27815"/>
                      <a:pt x="39362" y="28216"/>
                    </a:cubicBezTo>
                    <a:cubicBezTo>
                      <a:pt x="39162" y="28516"/>
                      <a:pt x="38895" y="28716"/>
                      <a:pt x="38595" y="28883"/>
                    </a:cubicBezTo>
                    <a:cubicBezTo>
                      <a:pt x="38363" y="28992"/>
                      <a:pt x="38131" y="29040"/>
                      <a:pt x="37901" y="29040"/>
                    </a:cubicBezTo>
                    <a:cubicBezTo>
                      <a:pt x="37569" y="29040"/>
                      <a:pt x="37243" y="28940"/>
                      <a:pt x="36927" y="28783"/>
                    </a:cubicBezTo>
                    <a:cubicBezTo>
                      <a:pt x="36527" y="28583"/>
                      <a:pt x="36193" y="28282"/>
                      <a:pt x="35927" y="27915"/>
                    </a:cubicBezTo>
                    <a:cubicBezTo>
                      <a:pt x="35793" y="27782"/>
                      <a:pt x="35726" y="27649"/>
                      <a:pt x="35660" y="27482"/>
                    </a:cubicBezTo>
                    <a:cubicBezTo>
                      <a:pt x="35560" y="27215"/>
                      <a:pt x="35493" y="26948"/>
                      <a:pt x="35393" y="26681"/>
                    </a:cubicBezTo>
                    <a:cubicBezTo>
                      <a:pt x="35259" y="26281"/>
                      <a:pt x="35326" y="25947"/>
                      <a:pt x="35560" y="25614"/>
                    </a:cubicBezTo>
                    <a:cubicBezTo>
                      <a:pt x="36093" y="24880"/>
                      <a:pt x="36861" y="24446"/>
                      <a:pt x="37728" y="24213"/>
                    </a:cubicBezTo>
                    <a:cubicBezTo>
                      <a:pt x="38095" y="24113"/>
                      <a:pt x="38462" y="24113"/>
                      <a:pt x="38862" y="24013"/>
                    </a:cubicBezTo>
                    <a:cubicBezTo>
                      <a:pt x="39196" y="23946"/>
                      <a:pt x="39296" y="23813"/>
                      <a:pt x="39296" y="23479"/>
                    </a:cubicBezTo>
                    <a:cubicBezTo>
                      <a:pt x="39296" y="23179"/>
                      <a:pt x="39196" y="23079"/>
                      <a:pt x="38862" y="22979"/>
                    </a:cubicBezTo>
                    <a:cubicBezTo>
                      <a:pt x="38762" y="22979"/>
                      <a:pt x="38662" y="22945"/>
                      <a:pt x="38595" y="22945"/>
                    </a:cubicBezTo>
                    <a:cubicBezTo>
                      <a:pt x="37661" y="22912"/>
                      <a:pt x="36894" y="22578"/>
                      <a:pt x="36160" y="22045"/>
                    </a:cubicBezTo>
                    <a:cubicBezTo>
                      <a:pt x="35860" y="21811"/>
                      <a:pt x="35660" y="21477"/>
                      <a:pt x="35426" y="21177"/>
                    </a:cubicBezTo>
                    <a:cubicBezTo>
                      <a:pt x="35360" y="21111"/>
                      <a:pt x="35360" y="20977"/>
                      <a:pt x="35326" y="20877"/>
                    </a:cubicBezTo>
                    <a:cubicBezTo>
                      <a:pt x="35293" y="20310"/>
                      <a:pt x="35526" y="19776"/>
                      <a:pt x="35760" y="19343"/>
                    </a:cubicBezTo>
                    <a:cubicBezTo>
                      <a:pt x="36160" y="18642"/>
                      <a:pt x="36761" y="18142"/>
                      <a:pt x="37594" y="18008"/>
                    </a:cubicBezTo>
                    <a:cubicBezTo>
                      <a:pt x="37687" y="17993"/>
                      <a:pt x="37778" y="17986"/>
                      <a:pt x="37867" y="17986"/>
                    </a:cubicBezTo>
                    <a:cubicBezTo>
                      <a:pt x="38573" y="17986"/>
                      <a:pt x="39129" y="18431"/>
                      <a:pt x="39396" y="18876"/>
                    </a:cubicBezTo>
                    <a:cubicBezTo>
                      <a:pt x="39462" y="18976"/>
                      <a:pt x="39496" y="19109"/>
                      <a:pt x="39496" y="19276"/>
                    </a:cubicBezTo>
                    <a:cubicBezTo>
                      <a:pt x="39563" y="19743"/>
                      <a:pt x="39262" y="20043"/>
                      <a:pt x="38895" y="20277"/>
                    </a:cubicBezTo>
                    <a:cubicBezTo>
                      <a:pt x="38756" y="20385"/>
                      <a:pt x="38624" y="20436"/>
                      <a:pt x="38485" y="20436"/>
                    </a:cubicBezTo>
                    <a:cubicBezTo>
                      <a:pt x="38326" y="20436"/>
                      <a:pt x="38158" y="20368"/>
                      <a:pt x="37961" y="20243"/>
                    </a:cubicBezTo>
                    <a:cubicBezTo>
                      <a:pt x="37995" y="20210"/>
                      <a:pt x="38028" y="20177"/>
                      <a:pt x="38061" y="20143"/>
                    </a:cubicBezTo>
                    <a:cubicBezTo>
                      <a:pt x="38195" y="20010"/>
                      <a:pt x="38228" y="19810"/>
                      <a:pt x="38128" y="19643"/>
                    </a:cubicBezTo>
                    <a:cubicBezTo>
                      <a:pt x="38061" y="19443"/>
                      <a:pt x="37861" y="19343"/>
                      <a:pt x="37661" y="19343"/>
                    </a:cubicBezTo>
                    <a:cubicBezTo>
                      <a:pt x="37161" y="19376"/>
                      <a:pt x="36794" y="19910"/>
                      <a:pt x="36994" y="20377"/>
                    </a:cubicBezTo>
                    <a:cubicBezTo>
                      <a:pt x="37261" y="20877"/>
                      <a:pt x="37661" y="21177"/>
                      <a:pt x="38228" y="21244"/>
                    </a:cubicBezTo>
                    <a:cubicBezTo>
                      <a:pt x="38290" y="21252"/>
                      <a:pt x="38351" y="21255"/>
                      <a:pt x="38411" y="21255"/>
                    </a:cubicBezTo>
                    <a:cubicBezTo>
                      <a:pt x="38862" y="21255"/>
                      <a:pt x="39242" y="21042"/>
                      <a:pt x="39596" y="20777"/>
                    </a:cubicBezTo>
                    <a:cubicBezTo>
                      <a:pt x="40096" y="20343"/>
                      <a:pt x="40363" y="19776"/>
                      <a:pt x="40263" y="19109"/>
                    </a:cubicBezTo>
                    <a:cubicBezTo>
                      <a:pt x="40130" y="18309"/>
                      <a:pt x="39596" y="17808"/>
                      <a:pt x="38929" y="17475"/>
                    </a:cubicBezTo>
                    <a:cubicBezTo>
                      <a:pt x="38617" y="17297"/>
                      <a:pt x="38276" y="17223"/>
                      <a:pt x="37926" y="17223"/>
                    </a:cubicBezTo>
                    <a:cubicBezTo>
                      <a:pt x="37750" y="17223"/>
                      <a:pt x="37572" y="17241"/>
                      <a:pt x="37394" y="17274"/>
                    </a:cubicBezTo>
                    <a:cubicBezTo>
                      <a:pt x="36794" y="17408"/>
                      <a:pt x="36227" y="17641"/>
                      <a:pt x="35793" y="18075"/>
                    </a:cubicBezTo>
                    <a:cubicBezTo>
                      <a:pt x="35560" y="18309"/>
                      <a:pt x="35326" y="18509"/>
                      <a:pt x="35093" y="18776"/>
                    </a:cubicBezTo>
                    <a:cubicBezTo>
                      <a:pt x="35059" y="17808"/>
                      <a:pt x="35993" y="15740"/>
                      <a:pt x="36694" y="15106"/>
                    </a:cubicBezTo>
                    <a:cubicBezTo>
                      <a:pt x="36994" y="15206"/>
                      <a:pt x="37261" y="15273"/>
                      <a:pt x="37561" y="15340"/>
                    </a:cubicBezTo>
                    <a:cubicBezTo>
                      <a:pt x="37837" y="15409"/>
                      <a:pt x="38120" y="15449"/>
                      <a:pt x="38400" y="15449"/>
                    </a:cubicBezTo>
                    <a:cubicBezTo>
                      <a:pt x="38797" y="15449"/>
                      <a:pt x="39191" y="15368"/>
                      <a:pt x="39563" y="15173"/>
                    </a:cubicBezTo>
                    <a:cubicBezTo>
                      <a:pt x="40530" y="14673"/>
                      <a:pt x="41097" y="13872"/>
                      <a:pt x="41297" y="12838"/>
                    </a:cubicBezTo>
                    <a:cubicBezTo>
                      <a:pt x="41397" y="12504"/>
                      <a:pt x="41364" y="12137"/>
                      <a:pt x="41030" y="11837"/>
                    </a:cubicBezTo>
                    <a:cubicBezTo>
                      <a:pt x="40997" y="11804"/>
                      <a:pt x="40964" y="11771"/>
                      <a:pt x="40964" y="11737"/>
                    </a:cubicBezTo>
                    <a:cubicBezTo>
                      <a:pt x="40863" y="11237"/>
                      <a:pt x="40497" y="11070"/>
                      <a:pt x="40096" y="10937"/>
                    </a:cubicBezTo>
                    <a:cubicBezTo>
                      <a:pt x="39841" y="10835"/>
                      <a:pt x="39548" y="10791"/>
                      <a:pt x="39260" y="10791"/>
                    </a:cubicBezTo>
                    <a:cubicBezTo>
                      <a:pt x="39171" y="10791"/>
                      <a:pt x="39082" y="10795"/>
                      <a:pt x="38995" y="10803"/>
                    </a:cubicBezTo>
                    <a:cubicBezTo>
                      <a:pt x="37795" y="10903"/>
                      <a:pt x="36827" y="11404"/>
                      <a:pt x="36360" y="12571"/>
                    </a:cubicBezTo>
                    <a:cubicBezTo>
                      <a:pt x="36260" y="12771"/>
                      <a:pt x="36193" y="13005"/>
                      <a:pt x="36127" y="13205"/>
                    </a:cubicBezTo>
                    <a:cubicBezTo>
                      <a:pt x="36060" y="13438"/>
                      <a:pt x="35993" y="13639"/>
                      <a:pt x="35927" y="13872"/>
                    </a:cubicBezTo>
                    <a:cubicBezTo>
                      <a:pt x="35598" y="13931"/>
                      <a:pt x="35223" y="13958"/>
                      <a:pt x="34836" y="13958"/>
                    </a:cubicBezTo>
                    <a:cubicBezTo>
                      <a:pt x="33690" y="13958"/>
                      <a:pt x="32439" y="13721"/>
                      <a:pt x="31990" y="13372"/>
                    </a:cubicBezTo>
                    <a:cubicBezTo>
                      <a:pt x="32057" y="13372"/>
                      <a:pt x="32157" y="13338"/>
                      <a:pt x="32224" y="13338"/>
                    </a:cubicBezTo>
                    <a:cubicBezTo>
                      <a:pt x="33058" y="13172"/>
                      <a:pt x="33825" y="12871"/>
                      <a:pt x="34426" y="12171"/>
                    </a:cubicBezTo>
                    <a:cubicBezTo>
                      <a:pt x="34959" y="11504"/>
                      <a:pt x="35159" y="10803"/>
                      <a:pt x="34993" y="9969"/>
                    </a:cubicBezTo>
                    <a:cubicBezTo>
                      <a:pt x="34813" y="9012"/>
                      <a:pt x="34096" y="8376"/>
                      <a:pt x="33228" y="8376"/>
                    </a:cubicBezTo>
                    <a:cubicBezTo>
                      <a:pt x="33129" y="8376"/>
                      <a:pt x="33027" y="8384"/>
                      <a:pt x="32924" y="8401"/>
                    </a:cubicBezTo>
                    <a:cubicBezTo>
                      <a:pt x="32658" y="8468"/>
                      <a:pt x="32357" y="8568"/>
                      <a:pt x="32091" y="8702"/>
                    </a:cubicBezTo>
                    <a:cubicBezTo>
                      <a:pt x="31290" y="9135"/>
                      <a:pt x="31023" y="10236"/>
                      <a:pt x="31590" y="10970"/>
                    </a:cubicBezTo>
                    <a:cubicBezTo>
                      <a:pt x="31717" y="11147"/>
                      <a:pt x="31900" y="11228"/>
                      <a:pt x="32098" y="11228"/>
                    </a:cubicBezTo>
                    <a:cubicBezTo>
                      <a:pt x="32161" y="11228"/>
                      <a:pt x="32226" y="11220"/>
                      <a:pt x="32291" y="11203"/>
                    </a:cubicBezTo>
                    <a:cubicBezTo>
                      <a:pt x="32558" y="11170"/>
                      <a:pt x="32758" y="11003"/>
                      <a:pt x="32824" y="10736"/>
                    </a:cubicBezTo>
                    <a:cubicBezTo>
                      <a:pt x="32919" y="10390"/>
                      <a:pt x="32716" y="10133"/>
                      <a:pt x="32385" y="10133"/>
                    </a:cubicBezTo>
                    <a:cubicBezTo>
                      <a:pt x="32365" y="10133"/>
                      <a:pt x="32345" y="10134"/>
                      <a:pt x="32324" y="10136"/>
                    </a:cubicBezTo>
                    <a:cubicBezTo>
                      <a:pt x="32257" y="10136"/>
                      <a:pt x="32224" y="10136"/>
                      <a:pt x="32157" y="10169"/>
                    </a:cubicBezTo>
                    <a:cubicBezTo>
                      <a:pt x="32091" y="9502"/>
                      <a:pt x="32624" y="9235"/>
                      <a:pt x="33191" y="9169"/>
                    </a:cubicBezTo>
                    <a:cubicBezTo>
                      <a:pt x="33222" y="9166"/>
                      <a:pt x="33253" y="9164"/>
                      <a:pt x="33283" y="9164"/>
                    </a:cubicBezTo>
                    <a:cubicBezTo>
                      <a:pt x="33613" y="9164"/>
                      <a:pt x="33906" y="9330"/>
                      <a:pt x="34059" y="9636"/>
                    </a:cubicBezTo>
                    <a:cubicBezTo>
                      <a:pt x="34359" y="10169"/>
                      <a:pt x="34426" y="10770"/>
                      <a:pt x="34125" y="11337"/>
                    </a:cubicBezTo>
                    <a:cubicBezTo>
                      <a:pt x="33625" y="12238"/>
                      <a:pt x="32558" y="12538"/>
                      <a:pt x="31724" y="12538"/>
                    </a:cubicBezTo>
                    <a:lnTo>
                      <a:pt x="31624" y="12538"/>
                    </a:lnTo>
                    <a:cubicBezTo>
                      <a:pt x="31323" y="12471"/>
                      <a:pt x="31056" y="12404"/>
                      <a:pt x="30756" y="12338"/>
                    </a:cubicBezTo>
                    <a:cubicBezTo>
                      <a:pt x="30489" y="12271"/>
                      <a:pt x="30223" y="12171"/>
                      <a:pt x="30089" y="11904"/>
                    </a:cubicBezTo>
                    <a:cubicBezTo>
                      <a:pt x="29922" y="11570"/>
                      <a:pt x="29756" y="11237"/>
                      <a:pt x="29722" y="10903"/>
                    </a:cubicBezTo>
                    <a:cubicBezTo>
                      <a:pt x="29622" y="10036"/>
                      <a:pt x="29689" y="9169"/>
                      <a:pt x="30089" y="8368"/>
                    </a:cubicBezTo>
                    <a:cubicBezTo>
                      <a:pt x="30156" y="8235"/>
                      <a:pt x="30223" y="8101"/>
                      <a:pt x="30256" y="7968"/>
                    </a:cubicBezTo>
                    <a:cubicBezTo>
                      <a:pt x="30323" y="7701"/>
                      <a:pt x="30256" y="7534"/>
                      <a:pt x="29989" y="7401"/>
                    </a:cubicBezTo>
                    <a:cubicBezTo>
                      <a:pt x="29888" y="7329"/>
                      <a:pt x="29800" y="7294"/>
                      <a:pt x="29716" y="7294"/>
                    </a:cubicBezTo>
                    <a:cubicBezTo>
                      <a:pt x="29605" y="7294"/>
                      <a:pt x="29502" y="7354"/>
                      <a:pt x="29389" y="7467"/>
                    </a:cubicBezTo>
                    <a:cubicBezTo>
                      <a:pt x="29289" y="7568"/>
                      <a:pt x="29188" y="7734"/>
                      <a:pt x="29055" y="7868"/>
                    </a:cubicBezTo>
                    <a:cubicBezTo>
                      <a:pt x="28388" y="8768"/>
                      <a:pt x="27521" y="9369"/>
                      <a:pt x="26420" y="9569"/>
                    </a:cubicBezTo>
                    <a:cubicBezTo>
                      <a:pt x="26342" y="9580"/>
                      <a:pt x="26267" y="9586"/>
                      <a:pt x="26195" y="9586"/>
                    </a:cubicBezTo>
                    <a:cubicBezTo>
                      <a:pt x="25833" y="9586"/>
                      <a:pt x="25541" y="9447"/>
                      <a:pt x="25319" y="9169"/>
                    </a:cubicBezTo>
                    <a:cubicBezTo>
                      <a:pt x="25186" y="9002"/>
                      <a:pt x="25052" y="8835"/>
                      <a:pt x="24885" y="8702"/>
                    </a:cubicBezTo>
                    <a:cubicBezTo>
                      <a:pt x="24652" y="8502"/>
                      <a:pt x="24485" y="8235"/>
                      <a:pt x="24418" y="7934"/>
                    </a:cubicBezTo>
                    <a:cubicBezTo>
                      <a:pt x="24352" y="7568"/>
                      <a:pt x="24252" y="7234"/>
                      <a:pt x="24252" y="6900"/>
                    </a:cubicBezTo>
                    <a:cubicBezTo>
                      <a:pt x="24252" y="6233"/>
                      <a:pt x="24485" y="5633"/>
                      <a:pt x="25086" y="5266"/>
                    </a:cubicBezTo>
                    <a:cubicBezTo>
                      <a:pt x="25352" y="5132"/>
                      <a:pt x="25653" y="5032"/>
                      <a:pt x="25953" y="4999"/>
                    </a:cubicBezTo>
                    <a:cubicBezTo>
                      <a:pt x="25984" y="4996"/>
                      <a:pt x="26015" y="4995"/>
                      <a:pt x="26045" y="4995"/>
                    </a:cubicBezTo>
                    <a:cubicBezTo>
                      <a:pt x="26375" y="4995"/>
                      <a:pt x="26667" y="5158"/>
                      <a:pt x="26820" y="5433"/>
                    </a:cubicBezTo>
                    <a:cubicBezTo>
                      <a:pt x="27020" y="5766"/>
                      <a:pt x="27120" y="6167"/>
                      <a:pt x="26954" y="6533"/>
                    </a:cubicBezTo>
                    <a:cubicBezTo>
                      <a:pt x="26887" y="6734"/>
                      <a:pt x="26753" y="6867"/>
                      <a:pt x="26520" y="6934"/>
                    </a:cubicBezTo>
                    <a:cubicBezTo>
                      <a:pt x="26487" y="6834"/>
                      <a:pt x="26487" y="6800"/>
                      <a:pt x="26453" y="6734"/>
                    </a:cubicBezTo>
                    <a:cubicBezTo>
                      <a:pt x="26371" y="6549"/>
                      <a:pt x="26213" y="6452"/>
                      <a:pt x="26041" y="6452"/>
                    </a:cubicBezTo>
                    <a:cubicBezTo>
                      <a:pt x="25934" y="6452"/>
                      <a:pt x="25822" y="6490"/>
                      <a:pt x="25719" y="6567"/>
                    </a:cubicBezTo>
                    <a:cubicBezTo>
                      <a:pt x="25553" y="6734"/>
                      <a:pt x="25486" y="6967"/>
                      <a:pt x="25519" y="7234"/>
                    </a:cubicBezTo>
                    <a:cubicBezTo>
                      <a:pt x="25586" y="7467"/>
                      <a:pt x="25686" y="7701"/>
                      <a:pt x="25953" y="7768"/>
                    </a:cubicBezTo>
                    <a:cubicBezTo>
                      <a:pt x="26091" y="7809"/>
                      <a:pt x="26235" y="7833"/>
                      <a:pt x="26377" y="7833"/>
                    </a:cubicBezTo>
                    <a:cubicBezTo>
                      <a:pt x="26579" y="7833"/>
                      <a:pt x="26778" y="7785"/>
                      <a:pt x="26954" y="7668"/>
                    </a:cubicBezTo>
                    <a:cubicBezTo>
                      <a:pt x="27521" y="7334"/>
                      <a:pt x="27888" y="6834"/>
                      <a:pt x="27821" y="6133"/>
                    </a:cubicBezTo>
                    <a:cubicBezTo>
                      <a:pt x="27821" y="6000"/>
                      <a:pt x="27787" y="5866"/>
                      <a:pt x="27754" y="5733"/>
                    </a:cubicBezTo>
                    <a:cubicBezTo>
                      <a:pt x="27607" y="4852"/>
                      <a:pt x="26866" y="4230"/>
                      <a:pt x="26008" y="4230"/>
                    </a:cubicBezTo>
                    <a:cubicBezTo>
                      <a:pt x="25891" y="4230"/>
                      <a:pt x="25773" y="4241"/>
                      <a:pt x="25653" y="4265"/>
                    </a:cubicBezTo>
                    <a:cubicBezTo>
                      <a:pt x="24285" y="4532"/>
                      <a:pt x="23618" y="5433"/>
                      <a:pt x="23451" y="6867"/>
                    </a:cubicBezTo>
                    <a:cubicBezTo>
                      <a:pt x="23418" y="7434"/>
                      <a:pt x="23584" y="7934"/>
                      <a:pt x="23751" y="8468"/>
                    </a:cubicBezTo>
                    <a:cubicBezTo>
                      <a:pt x="23751" y="8535"/>
                      <a:pt x="23785" y="8602"/>
                      <a:pt x="23785" y="8702"/>
                    </a:cubicBezTo>
                    <a:cubicBezTo>
                      <a:pt x="22650" y="7834"/>
                      <a:pt x="21783" y="6634"/>
                      <a:pt x="21450" y="5466"/>
                    </a:cubicBezTo>
                    <a:cubicBezTo>
                      <a:pt x="21616" y="5266"/>
                      <a:pt x="21817" y="5099"/>
                      <a:pt x="22017" y="4899"/>
                    </a:cubicBezTo>
                    <a:cubicBezTo>
                      <a:pt x="22484" y="4399"/>
                      <a:pt x="22851" y="3832"/>
                      <a:pt x="22917" y="3098"/>
                    </a:cubicBezTo>
                    <a:cubicBezTo>
                      <a:pt x="22984" y="1997"/>
                      <a:pt x="22584" y="1096"/>
                      <a:pt x="21783" y="329"/>
                    </a:cubicBezTo>
                    <a:cubicBezTo>
                      <a:pt x="21585" y="156"/>
                      <a:pt x="21350" y="1"/>
                      <a:pt x="210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600;p29">
                <a:extLst>
                  <a:ext uri="{FF2B5EF4-FFF2-40B4-BE49-F238E27FC236}">
                    <a16:creationId xmlns:a16="http://schemas.microsoft.com/office/drawing/2014/main" id="{EC86909C-3A98-E58B-E483-8B269BA64099}"/>
                  </a:ext>
                </a:extLst>
              </p:cNvPr>
              <p:cNvSpPr/>
              <p:nvPr/>
            </p:nvSpPr>
            <p:spPr>
              <a:xfrm>
                <a:off x="4306900" y="1109525"/>
                <a:ext cx="46400" cy="47400"/>
              </a:xfrm>
              <a:custGeom>
                <a:avLst/>
                <a:gdLst/>
                <a:ahLst/>
                <a:cxnLst/>
                <a:rect l="l" t="t" r="r" b="b"/>
                <a:pathLst>
                  <a:path w="1856" h="1896" extrusionOk="0">
                    <a:moveTo>
                      <a:pt x="1052" y="0"/>
                    </a:moveTo>
                    <a:cubicBezTo>
                      <a:pt x="486" y="0"/>
                      <a:pt x="56" y="393"/>
                      <a:pt x="88" y="970"/>
                    </a:cubicBezTo>
                    <a:cubicBezTo>
                      <a:pt x="1" y="1521"/>
                      <a:pt x="570" y="1896"/>
                      <a:pt x="1028" y="1896"/>
                    </a:cubicBezTo>
                    <a:cubicBezTo>
                      <a:pt x="1096" y="1896"/>
                      <a:pt x="1161" y="1888"/>
                      <a:pt x="1222" y="1870"/>
                    </a:cubicBezTo>
                    <a:cubicBezTo>
                      <a:pt x="1355" y="1804"/>
                      <a:pt x="1489" y="1704"/>
                      <a:pt x="1589" y="1603"/>
                    </a:cubicBezTo>
                    <a:cubicBezTo>
                      <a:pt x="1856" y="1170"/>
                      <a:pt x="1822" y="736"/>
                      <a:pt x="1589" y="303"/>
                    </a:cubicBezTo>
                    <a:cubicBezTo>
                      <a:pt x="1489" y="136"/>
                      <a:pt x="1322" y="36"/>
                      <a:pt x="1122" y="2"/>
                    </a:cubicBezTo>
                    <a:cubicBezTo>
                      <a:pt x="1098" y="1"/>
                      <a:pt x="1075" y="0"/>
                      <a:pt x="105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601;p29">
                <a:extLst>
                  <a:ext uri="{FF2B5EF4-FFF2-40B4-BE49-F238E27FC236}">
                    <a16:creationId xmlns:a16="http://schemas.microsoft.com/office/drawing/2014/main" id="{D950D0CE-F55C-4A87-33CB-76F331AC97C4}"/>
                  </a:ext>
                </a:extLst>
              </p:cNvPr>
              <p:cNvSpPr/>
              <p:nvPr/>
            </p:nvSpPr>
            <p:spPr>
              <a:xfrm>
                <a:off x="4052225" y="1554000"/>
                <a:ext cx="45900" cy="45100"/>
              </a:xfrm>
              <a:custGeom>
                <a:avLst/>
                <a:gdLst/>
                <a:ahLst/>
                <a:cxnLst/>
                <a:rect l="l" t="t" r="r" b="b"/>
                <a:pathLst>
                  <a:path w="1836" h="1804" extrusionOk="0">
                    <a:moveTo>
                      <a:pt x="862" y="0"/>
                    </a:moveTo>
                    <a:cubicBezTo>
                      <a:pt x="842" y="0"/>
                      <a:pt x="821" y="1"/>
                      <a:pt x="801" y="3"/>
                    </a:cubicBezTo>
                    <a:cubicBezTo>
                      <a:pt x="301" y="69"/>
                      <a:pt x="1" y="470"/>
                      <a:pt x="1" y="970"/>
                    </a:cubicBezTo>
                    <a:cubicBezTo>
                      <a:pt x="1" y="1037"/>
                      <a:pt x="1" y="1103"/>
                      <a:pt x="34" y="1204"/>
                    </a:cubicBezTo>
                    <a:cubicBezTo>
                      <a:pt x="101" y="1570"/>
                      <a:pt x="368" y="1804"/>
                      <a:pt x="668" y="1804"/>
                    </a:cubicBezTo>
                    <a:cubicBezTo>
                      <a:pt x="1168" y="1771"/>
                      <a:pt x="1535" y="1570"/>
                      <a:pt x="1769" y="1137"/>
                    </a:cubicBezTo>
                    <a:cubicBezTo>
                      <a:pt x="1835" y="1037"/>
                      <a:pt x="1835" y="870"/>
                      <a:pt x="1835" y="737"/>
                    </a:cubicBezTo>
                    <a:cubicBezTo>
                      <a:pt x="1772" y="323"/>
                      <a:pt x="1283" y="0"/>
                      <a:pt x="86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602;p29">
                <a:extLst>
                  <a:ext uri="{FF2B5EF4-FFF2-40B4-BE49-F238E27FC236}">
                    <a16:creationId xmlns:a16="http://schemas.microsoft.com/office/drawing/2014/main" id="{C5D15D01-A4D2-0142-49F4-55E07987C5F7}"/>
                  </a:ext>
                </a:extLst>
              </p:cNvPr>
              <p:cNvSpPr/>
              <p:nvPr/>
            </p:nvSpPr>
            <p:spPr>
              <a:xfrm>
                <a:off x="3538525" y="1553975"/>
                <a:ext cx="46725" cy="45125"/>
              </a:xfrm>
              <a:custGeom>
                <a:avLst/>
                <a:gdLst/>
                <a:ahLst/>
                <a:cxnLst/>
                <a:rect l="l" t="t" r="r" b="b"/>
                <a:pathLst>
                  <a:path w="1869" h="1805" extrusionOk="0">
                    <a:moveTo>
                      <a:pt x="970" y="1"/>
                    </a:moveTo>
                    <a:cubicBezTo>
                      <a:pt x="517" y="1"/>
                      <a:pt x="29" y="378"/>
                      <a:pt x="1" y="804"/>
                    </a:cubicBezTo>
                    <a:cubicBezTo>
                      <a:pt x="1" y="938"/>
                      <a:pt x="34" y="1071"/>
                      <a:pt x="101" y="1205"/>
                    </a:cubicBezTo>
                    <a:cubicBezTo>
                      <a:pt x="334" y="1571"/>
                      <a:pt x="668" y="1738"/>
                      <a:pt x="1102" y="1805"/>
                    </a:cubicBezTo>
                    <a:cubicBezTo>
                      <a:pt x="1368" y="1805"/>
                      <a:pt x="1602" y="1705"/>
                      <a:pt x="1735" y="1438"/>
                    </a:cubicBezTo>
                    <a:cubicBezTo>
                      <a:pt x="1802" y="1271"/>
                      <a:pt x="1835" y="1104"/>
                      <a:pt x="1869" y="938"/>
                    </a:cubicBezTo>
                    <a:cubicBezTo>
                      <a:pt x="1869" y="504"/>
                      <a:pt x="1635" y="204"/>
                      <a:pt x="1202" y="37"/>
                    </a:cubicBezTo>
                    <a:cubicBezTo>
                      <a:pt x="1127" y="12"/>
                      <a:pt x="1049" y="1"/>
                      <a:pt x="9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603;p29">
                <a:extLst>
                  <a:ext uri="{FF2B5EF4-FFF2-40B4-BE49-F238E27FC236}">
                    <a16:creationId xmlns:a16="http://schemas.microsoft.com/office/drawing/2014/main" id="{504FA5A8-93CC-A98F-DA07-A6780ACB892E}"/>
                  </a:ext>
                </a:extLst>
              </p:cNvPr>
              <p:cNvSpPr/>
              <p:nvPr/>
            </p:nvSpPr>
            <p:spPr>
              <a:xfrm>
                <a:off x="4051400" y="668150"/>
                <a:ext cx="47550" cy="43800"/>
              </a:xfrm>
              <a:custGeom>
                <a:avLst/>
                <a:gdLst/>
                <a:ahLst/>
                <a:cxnLst/>
                <a:rect l="l" t="t" r="r" b="b"/>
                <a:pathLst>
                  <a:path w="1902" h="1752" extrusionOk="0">
                    <a:moveTo>
                      <a:pt x="724" y="0"/>
                    </a:moveTo>
                    <a:cubicBezTo>
                      <a:pt x="362" y="0"/>
                      <a:pt x="93" y="227"/>
                      <a:pt x="34" y="612"/>
                    </a:cubicBezTo>
                    <a:cubicBezTo>
                      <a:pt x="34" y="678"/>
                      <a:pt x="34" y="779"/>
                      <a:pt x="34" y="845"/>
                    </a:cubicBezTo>
                    <a:lnTo>
                      <a:pt x="0" y="845"/>
                    </a:lnTo>
                    <a:cubicBezTo>
                      <a:pt x="34" y="1012"/>
                      <a:pt x="67" y="1212"/>
                      <a:pt x="167" y="1379"/>
                    </a:cubicBezTo>
                    <a:cubicBezTo>
                      <a:pt x="360" y="1631"/>
                      <a:pt x="645" y="1751"/>
                      <a:pt x="929" y="1751"/>
                    </a:cubicBezTo>
                    <a:cubicBezTo>
                      <a:pt x="1283" y="1751"/>
                      <a:pt x="1635" y="1564"/>
                      <a:pt x="1802" y="1212"/>
                    </a:cubicBezTo>
                    <a:cubicBezTo>
                      <a:pt x="1902" y="1012"/>
                      <a:pt x="1902" y="812"/>
                      <a:pt x="1802" y="612"/>
                    </a:cubicBezTo>
                    <a:cubicBezTo>
                      <a:pt x="1568" y="278"/>
                      <a:pt x="1268" y="45"/>
                      <a:pt x="868" y="11"/>
                    </a:cubicBezTo>
                    <a:cubicBezTo>
                      <a:pt x="819" y="4"/>
                      <a:pt x="771" y="0"/>
                      <a:pt x="72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604;p29">
                <a:extLst>
                  <a:ext uri="{FF2B5EF4-FFF2-40B4-BE49-F238E27FC236}">
                    <a16:creationId xmlns:a16="http://schemas.microsoft.com/office/drawing/2014/main" id="{51D6105C-6A96-B7DE-81EB-BB6115D32306}"/>
                  </a:ext>
                </a:extLst>
              </p:cNvPr>
              <p:cNvSpPr/>
              <p:nvPr/>
            </p:nvSpPr>
            <p:spPr>
              <a:xfrm>
                <a:off x="3284175" y="1109575"/>
                <a:ext cx="45075" cy="47425"/>
              </a:xfrm>
              <a:custGeom>
                <a:avLst/>
                <a:gdLst/>
                <a:ahLst/>
                <a:cxnLst/>
                <a:rect l="l" t="t" r="r" b="b"/>
                <a:pathLst>
                  <a:path w="1803" h="1897" extrusionOk="0">
                    <a:moveTo>
                      <a:pt x="768" y="0"/>
                    </a:moveTo>
                    <a:cubicBezTo>
                      <a:pt x="535" y="34"/>
                      <a:pt x="334" y="134"/>
                      <a:pt x="234" y="334"/>
                    </a:cubicBezTo>
                    <a:cubicBezTo>
                      <a:pt x="34" y="701"/>
                      <a:pt x="1" y="1034"/>
                      <a:pt x="168" y="1401"/>
                    </a:cubicBezTo>
                    <a:cubicBezTo>
                      <a:pt x="303" y="1726"/>
                      <a:pt x="504" y="1897"/>
                      <a:pt x="788" y="1897"/>
                    </a:cubicBezTo>
                    <a:cubicBezTo>
                      <a:pt x="854" y="1897"/>
                      <a:pt x="926" y="1887"/>
                      <a:pt x="1002" y="1868"/>
                    </a:cubicBezTo>
                    <a:cubicBezTo>
                      <a:pt x="1402" y="1768"/>
                      <a:pt x="1802" y="1501"/>
                      <a:pt x="1735" y="968"/>
                    </a:cubicBezTo>
                    <a:cubicBezTo>
                      <a:pt x="1735" y="401"/>
                      <a:pt x="1335" y="0"/>
                      <a:pt x="7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605;p29">
                <a:extLst>
                  <a:ext uri="{FF2B5EF4-FFF2-40B4-BE49-F238E27FC236}">
                    <a16:creationId xmlns:a16="http://schemas.microsoft.com/office/drawing/2014/main" id="{114D7770-B2D9-CBCB-4175-7197C226E6E2}"/>
                  </a:ext>
                </a:extLst>
              </p:cNvPr>
              <p:cNvSpPr/>
              <p:nvPr/>
            </p:nvSpPr>
            <p:spPr>
              <a:xfrm>
                <a:off x="3538525" y="667575"/>
                <a:ext cx="47575" cy="44450"/>
              </a:xfrm>
              <a:custGeom>
                <a:avLst/>
                <a:gdLst/>
                <a:ahLst/>
                <a:cxnLst/>
                <a:rect l="l" t="t" r="r" b="b"/>
                <a:pathLst>
                  <a:path w="1903" h="1778" extrusionOk="0">
                    <a:moveTo>
                      <a:pt x="1168" y="1"/>
                    </a:moveTo>
                    <a:cubicBezTo>
                      <a:pt x="701" y="34"/>
                      <a:pt x="334" y="201"/>
                      <a:pt x="101" y="601"/>
                    </a:cubicBezTo>
                    <a:cubicBezTo>
                      <a:pt x="34" y="735"/>
                      <a:pt x="1" y="935"/>
                      <a:pt x="34" y="1068"/>
                    </a:cubicBezTo>
                    <a:cubicBezTo>
                      <a:pt x="95" y="1465"/>
                      <a:pt x="518" y="1777"/>
                      <a:pt x="922" y="1777"/>
                    </a:cubicBezTo>
                    <a:cubicBezTo>
                      <a:pt x="960" y="1777"/>
                      <a:pt x="997" y="1775"/>
                      <a:pt x="1035" y="1769"/>
                    </a:cubicBezTo>
                    <a:cubicBezTo>
                      <a:pt x="1502" y="1736"/>
                      <a:pt x="1835" y="1335"/>
                      <a:pt x="1902" y="868"/>
                    </a:cubicBezTo>
                    <a:cubicBezTo>
                      <a:pt x="1835" y="668"/>
                      <a:pt x="1769" y="468"/>
                      <a:pt x="1669" y="301"/>
                    </a:cubicBezTo>
                    <a:cubicBezTo>
                      <a:pt x="1569" y="101"/>
                      <a:pt x="1368" y="1"/>
                      <a:pt x="116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606;p29">
                <a:extLst>
                  <a:ext uri="{FF2B5EF4-FFF2-40B4-BE49-F238E27FC236}">
                    <a16:creationId xmlns:a16="http://schemas.microsoft.com/office/drawing/2014/main" id="{28259105-6C67-D55B-1705-9411DF6DD9FF}"/>
                  </a:ext>
                </a:extLst>
              </p:cNvPr>
              <p:cNvSpPr/>
              <p:nvPr/>
            </p:nvSpPr>
            <p:spPr>
              <a:xfrm>
                <a:off x="3527700" y="823525"/>
                <a:ext cx="587100" cy="619100"/>
              </a:xfrm>
              <a:custGeom>
                <a:avLst/>
                <a:gdLst/>
                <a:ahLst/>
                <a:cxnLst/>
                <a:rect l="l" t="t" r="r" b="b"/>
                <a:pathLst>
                  <a:path w="23484" h="24764" extrusionOk="0">
                    <a:moveTo>
                      <a:pt x="11660" y="797"/>
                    </a:moveTo>
                    <a:cubicBezTo>
                      <a:pt x="12429" y="797"/>
                      <a:pt x="12941" y="1415"/>
                      <a:pt x="12909" y="2336"/>
                    </a:cubicBezTo>
                    <a:lnTo>
                      <a:pt x="10341" y="2336"/>
                    </a:lnTo>
                    <a:cubicBezTo>
                      <a:pt x="10207" y="1335"/>
                      <a:pt x="10908" y="835"/>
                      <a:pt x="11542" y="801"/>
                    </a:cubicBezTo>
                    <a:cubicBezTo>
                      <a:pt x="11582" y="798"/>
                      <a:pt x="11622" y="797"/>
                      <a:pt x="11660" y="797"/>
                    </a:cubicBezTo>
                    <a:close/>
                    <a:moveTo>
                      <a:pt x="8524" y="1879"/>
                    </a:moveTo>
                    <a:cubicBezTo>
                      <a:pt x="8599" y="1879"/>
                      <a:pt x="8672" y="1887"/>
                      <a:pt x="8740" y="1902"/>
                    </a:cubicBezTo>
                    <a:cubicBezTo>
                      <a:pt x="9107" y="2002"/>
                      <a:pt x="9340" y="2302"/>
                      <a:pt x="9507" y="2636"/>
                    </a:cubicBezTo>
                    <a:cubicBezTo>
                      <a:pt x="8773" y="2970"/>
                      <a:pt x="8073" y="3303"/>
                      <a:pt x="7339" y="3637"/>
                    </a:cubicBezTo>
                    <a:cubicBezTo>
                      <a:pt x="7305" y="3236"/>
                      <a:pt x="7239" y="2803"/>
                      <a:pt x="7439" y="2436"/>
                    </a:cubicBezTo>
                    <a:cubicBezTo>
                      <a:pt x="7636" y="2098"/>
                      <a:pt x="8118" y="1879"/>
                      <a:pt x="8524" y="1879"/>
                    </a:cubicBezTo>
                    <a:close/>
                    <a:moveTo>
                      <a:pt x="14785" y="1866"/>
                    </a:moveTo>
                    <a:cubicBezTo>
                      <a:pt x="14901" y="1866"/>
                      <a:pt x="15021" y="1889"/>
                      <a:pt x="15144" y="1935"/>
                    </a:cubicBezTo>
                    <a:cubicBezTo>
                      <a:pt x="15845" y="2202"/>
                      <a:pt x="16012" y="2569"/>
                      <a:pt x="15911" y="3637"/>
                    </a:cubicBezTo>
                    <a:cubicBezTo>
                      <a:pt x="15545" y="3470"/>
                      <a:pt x="15211" y="3270"/>
                      <a:pt x="14844" y="3103"/>
                    </a:cubicBezTo>
                    <a:cubicBezTo>
                      <a:pt x="14477" y="2970"/>
                      <a:pt x="14110" y="2803"/>
                      <a:pt x="13743" y="2636"/>
                    </a:cubicBezTo>
                    <a:cubicBezTo>
                      <a:pt x="14051" y="2123"/>
                      <a:pt x="14399" y="1866"/>
                      <a:pt x="14785" y="1866"/>
                    </a:cubicBezTo>
                    <a:close/>
                    <a:moveTo>
                      <a:pt x="5100" y="3778"/>
                    </a:moveTo>
                    <a:cubicBezTo>
                      <a:pt x="5292" y="3778"/>
                      <a:pt x="5497" y="3835"/>
                      <a:pt x="5704" y="3970"/>
                    </a:cubicBezTo>
                    <a:cubicBezTo>
                      <a:pt x="5871" y="4070"/>
                      <a:pt x="6038" y="4170"/>
                      <a:pt x="6205" y="4270"/>
                    </a:cubicBezTo>
                    <a:cubicBezTo>
                      <a:pt x="5537" y="4737"/>
                      <a:pt x="4904" y="5204"/>
                      <a:pt x="4236" y="5671"/>
                    </a:cubicBezTo>
                    <a:cubicBezTo>
                      <a:pt x="3936" y="5271"/>
                      <a:pt x="3836" y="4838"/>
                      <a:pt x="4103" y="4404"/>
                    </a:cubicBezTo>
                    <a:cubicBezTo>
                      <a:pt x="4310" y="4059"/>
                      <a:pt x="4675" y="3778"/>
                      <a:pt x="5100" y="3778"/>
                    </a:cubicBezTo>
                    <a:close/>
                    <a:moveTo>
                      <a:pt x="18159" y="3791"/>
                    </a:moveTo>
                    <a:cubicBezTo>
                      <a:pt x="18587" y="3791"/>
                      <a:pt x="19155" y="4270"/>
                      <a:pt x="19247" y="4637"/>
                    </a:cubicBezTo>
                    <a:cubicBezTo>
                      <a:pt x="19347" y="5038"/>
                      <a:pt x="19214" y="5338"/>
                      <a:pt x="19014" y="5705"/>
                    </a:cubicBezTo>
                    <a:cubicBezTo>
                      <a:pt x="18680" y="5438"/>
                      <a:pt x="18380" y="5204"/>
                      <a:pt x="18046" y="4971"/>
                    </a:cubicBezTo>
                    <a:cubicBezTo>
                      <a:pt x="17746" y="4737"/>
                      <a:pt x="17379" y="4537"/>
                      <a:pt x="17046" y="4304"/>
                    </a:cubicBezTo>
                    <a:cubicBezTo>
                      <a:pt x="17379" y="4104"/>
                      <a:pt x="17646" y="3870"/>
                      <a:pt x="18046" y="3803"/>
                    </a:cubicBezTo>
                    <a:cubicBezTo>
                      <a:pt x="18082" y="3795"/>
                      <a:pt x="18120" y="3791"/>
                      <a:pt x="18159" y="3791"/>
                    </a:cubicBezTo>
                    <a:close/>
                    <a:moveTo>
                      <a:pt x="2624" y="5953"/>
                    </a:moveTo>
                    <a:cubicBezTo>
                      <a:pt x="2916" y="5953"/>
                      <a:pt x="3238" y="6047"/>
                      <a:pt x="3569" y="6239"/>
                    </a:cubicBezTo>
                    <a:cubicBezTo>
                      <a:pt x="3136" y="7006"/>
                      <a:pt x="2702" y="7740"/>
                      <a:pt x="2302" y="8473"/>
                    </a:cubicBezTo>
                    <a:cubicBezTo>
                      <a:pt x="1401" y="8073"/>
                      <a:pt x="1234" y="7306"/>
                      <a:pt x="1535" y="6672"/>
                    </a:cubicBezTo>
                    <a:cubicBezTo>
                      <a:pt x="1761" y="6198"/>
                      <a:pt x="2153" y="5953"/>
                      <a:pt x="2624" y="5953"/>
                    </a:cubicBezTo>
                    <a:close/>
                    <a:moveTo>
                      <a:pt x="20616" y="5947"/>
                    </a:moveTo>
                    <a:cubicBezTo>
                      <a:pt x="21073" y="5947"/>
                      <a:pt x="21465" y="6171"/>
                      <a:pt x="21682" y="6605"/>
                    </a:cubicBezTo>
                    <a:cubicBezTo>
                      <a:pt x="22016" y="7206"/>
                      <a:pt x="21916" y="8040"/>
                      <a:pt x="20915" y="8507"/>
                    </a:cubicBezTo>
                    <a:cubicBezTo>
                      <a:pt x="20581" y="7706"/>
                      <a:pt x="20181" y="6939"/>
                      <a:pt x="19614" y="6272"/>
                    </a:cubicBezTo>
                    <a:cubicBezTo>
                      <a:pt x="19955" y="6054"/>
                      <a:pt x="20301" y="5947"/>
                      <a:pt x="20616" y="5947"/>
                    </a:cubicBezTo>
                    <a:close/>
                    <a:moveTo>
                      <a:pt x="1926" y="9333"/>
                    </a:moveTo>
                    <a:cubicBezTo>
                      <a:pt x="1983" y="9333"/>
                      <a:pt x="2041" y="9336"/>
                      <a:pt x="2102" y="9341"/>
                    </a:cubicBezTo>
                    <a:cubicBezTo>
                      <a:pt x="2035" y="10141"/>
                      <a:pt x="1968" y="10942"/>
                      <a:pt x="1901" y="11743"/>
                    </a:cubicBezTo>
                    <a:cubicBezTo>
                      <a:pt x="1568" y="11542"/>
                      <a:pt x="1201" y="11442"/>
                      <a:pt x="967" y="11109"/>
                    </a:cubicBezTo>
                    <a:cubicBezTo>
                      <a:pt x="667" y="10675"/>
                      <a:pt x="767" y="10008"/>
                      <a:pt x="1101" y="9674"/>
                    </a:cubicBezTo>
                    <a:cubicBezTo>
                      <a:pt x="1356" y="9420"/>
                      <a:pt x="1610" y="9333"/>
                      <a:pt x="1926" y="9333"/>
                    </a:cubicBezTo>
                    <a:close/>
                    <a:moveTo>
                      <a:pt x="21424" y="9335"/>
                    </a:moveTo>
                    <a:cubicBezTo>
                      <a:pt x="21890" y="9335"/>
                      <a:pt x="22242" y="9677"/>
                      <a:pt x="22383" y="10041"/>
                    </a:cubicBezTo>
                    <a:cubicBezTo>
                      <a:pt x="22583" y="10608"/>
                      <a:pt x="22483" y="11142"/>
                      <a:pt x="21916" y="11442"/>
                    </a:cubicBezTo>
                    <a:cubicBezTo>
                      <a:pt x="21716" y="11542"/>
                      <a:pt x="21549" y="11642"/>
                      <a:pt x="21382" y="11743"/>
                    </a:cubicBezTo>
                    <a:cubicBezTo>
                      <a:pt x="21282" y="10942"/>
                      <a:pt x="21215" y="10175"/>
                      <a:pt x="21149" y="9374"/>
                    </a:cubicBezTo>
                    <a:cubicBezTo>
                      <a:pt x="21244" y="9348"/>
                      <a:pt x="21336" y="9335"/>
                      <a:pt x="21424" y="9335"/>
                    </a:cubicBezTo>
                    <a:close/>
                    <a:moveTo>
                      <a:pt x="21349" y="13043"/>
                    </a:moveTo>
                    <a:cubicBezTo>
                      <a:pt x="21682" y="13244"/>
                      <a:pt x="22049" y="13377"/>
                      <a:pt x="22316" y="13677"/>
                    </a:cubicBezTo>
                    <a:cubicBezTo>
                      <a:pt x="22583" y="14044"/>
                      <a:pt x="22449" y="14845"/>
                      <a:pt x="22149" y="15112"/>
                    </a:cubicBezTo>
                    <a:cubicBezTo>
                      <a:pt x="21907" y="15354"/>
                      <a:pt x="21665" y="15422"/>
                      <a:pt x="21353" y="15422"/>
                    </a:cubicBezTo>
                    <a:cubicBezTo>
                      <a:pt x="21278" y="15422"/>
                      <a:pt x="21199" y="15418"/>
                      <a:pt x="21115" y="15412"/>
                    </a:cubicBezTo>
                    <a:cubicBezTo>
                      <a:pt x="21182" y="15012"/>
                      <a:pt x="21249" y="14645"/>
                      <a:pt x="21282" y="14244"/>
                    </a:cubicBezTo>
                    <a:cubicBezTo>
                      <a:pt x="21315" y="13844"/>
                      <a:pt x="21315" y="13444"/>
                      <a:pt x="21349" y="13043"/>
                    </a:cubicBezTo>
                    <a:close/>
                    <a:moveTo>
                      <a:pt x="1901" y="13077"/>
                    </a:moveTo>
                    <a:cubicBezTo>
                      <a:pt x="1968" y="13844"/>
                      <a:pt x="2035" y="14645"/>
                      <a:pt x="2102" y="15412"/>
                    </a:cubicBezTo>
                    <a:cubicBezTo>
                      <a:pt x="2008" y="15432"/>
                      <a:pt x="1919" y="15442"/>
                      <a:pt x="1835" y="15442"/>
                    </a:cubicBezTo>
                    <a:cubicBezTo>
                      <a:pt x="1234" y="15442"/>
                      <a:pt x="893" y="14958"/>
                      <a:pt x="834" y="14578"/>
                    </a:cubicBezTo>
                    <a:cubicBezTo>
                      <a:pt x="701" y="13844"/>
                      <a:pt x="834" y="13510"/>
                      <a:pt x="1901" y="13077"/>
                    </a:cubicBezTo>
                    <a:close/>
                    <a:moveTo>
                      <a:pt x="2335" y="16246"/>
                    </a:moveTo>
                    <a:cubicBezTo>
                      <a:pt x="2669" y="17080"/>
                      <a:pt x="3069" y="17814"/>
                      <a:pt x="3636" y="18481"/>
                    </a:cubicBezTo>
                    <a:cubicBezTo>
                      <a:pt x="3294" y="18727"/>
                      <a:pt x="2968" y="18833"/>
                      <a:pt x="2673" y="18833"/>
                    </a:cubicBezTo>
                    <a:cubicBezTo>
                      <a:pt x="2250" y="18833"/>
                      <a:pt x="1890" y="18615"/>
                      <a:pt x="1635" y="18281"/>
                    </a:cubicBezTo>
                    <a:cubicBezTo>
                      <a:pt x="1134" y="17613"/>
                      <a:pt x="1401" y="16813"/>
                      <a:pt x="2335" y="16246"/>
                    </a:cubicBezTo>
                    <a:close/>
                    <a:moveTo>
                      <a:pt x="20915" y="16246"/>
                    </a:moveTo>
                    <a:cubicBezTo>
                      <a:pt x="21415" y="16546"/>
                      <a:pt x="21816" y="16880"/>
                      <a:pt x="21849" y="17480"/>
                    </a:cubicBezTo>
                    <a:cubicBezTo>
                      <a:pt x="21849" y="18014"/>
                      <a:pt x="21649" y="18414"/>
                      <a:pt x="21182" y="18681"/>
                    </a:cubicBezTo>
                    <a:cubicBezTo>
                      <a:pt x="20972" y="18792"/>
                      <a:pt x="20771" y="18839"/>
                      <a:pt x="20576" y="18839"/>
                    </a:cubicBezTo>
                    <a:cubicBezTo>
                      <a:pt x="20244" y="18839"/>
                      <a:pt x="19929" y="18703"/>
                      <a:pt x="19614" y="18514"/>
                    </a:cubicBezTo>
                    <a:cubicBezTo>
                      <a:pt x="20181" y="17814"/>
                      <a:pt x="20581" y="17080"/>
                      <a:pt x="20915" y="16246"/>
                    </a:cubicBezTo>
                    <a:close/>
                    <a:moveTo>
                      <a:pt x="19014" y="19114"/>
                    </a:moveTo>
                    <a:lnTo>
                      <a:pt x="19014" y="19114"/>
                    </a:lnTo>
                    <a:cubicBezTo>
                      <a:pt x="19614" y="19815"/>
                      <a:pt x="19180" y="20716"/>
                      <a:pt x="18413" y="20949"/>
                    </a:cubicBezTo>
                    <a:cubicBezTo>
                      <a:pt x="18342" y="20973"/>
                      <a:pt x="18263" y="20984"/>
                      <a:pt x="18181" y="20984"/>
                    </a:cubicBezTo>
                    <a:cubicBezTo>
                      <a:pt x="18032" y="20984"/>
                      <a:pt x="17875" y="20947"/>
                      <a:pt x="17746" y="20882"/>
                    </a:cubicBezTo>
                    <a:cubicBezTo>
                      <a:pt x="17513" y="20816"/>
                      <a:pt x="17279" y="20649"/>
                      <a:pt x="17046" y="20515"/>
                    </a:cubicBezTo>
                    <a:cubicBezTo>
                      <a:pt x="17713" y="20015"/>
                      <a:pt x="18347" y="19581"/>
                      <a:pt x="19014" y="19114"/>
                    </a:cubicBezTo>
                    <a:close/>
                    <a:moveTo>
                      <a:pt x="4236" y="19114"/>
                    </a:moveTo>
                    <a:cubicBezTo>
                      <a:pt x="4904" y="19581"/>
                      <a:pt x="5537" y="20015"/>
                      <a:pt x="6205" y="20515"/>
                    </a:cubicBezTo>
                    <a:cubicBezTo>
                      <a:pt x="5938" y="20649"/>
                      <a:pt x="5671" y="20849"/>
                      <a:pt x="5404" y="20949"/>
                    </a:cubicBezTo>
                    <a:cubicBezTo>
                      <a:pt x="5314" y="20983"/>
                      <a:pt x="5219" y="20999"/>
                      <a:pt x="5122" y="20999"/>
                    </a:cubicBezTo>
                    <a:cubicBezTo>
                      <a:pt x="4648" y="20999"/>
                      <a:pt x="4142" y="20620"/>
                      <a:pt x="4003" y="20149"/>
                    </a:cubicBezTo>
                    <a:cubicBezTo>
                      <a:pt x="3903" y="19748"/>
                      <a:pt x="4036" y="19415"/>
                      <a:pt x="4236" y="19114"/>
                    </a:cubicBezTo>
                    <a:close/>
                    <a:moveTo>
                      <a:pt x="11620" y="3135"/>
                    </a:moveTo>
                    <a:cubicBezTo>
                      <a:pt x="12927" y="3135"/>
                      <a:pt x="14263" y="3563"/>
                      <a:pt x="15545" y="4471"/>
                    </a:cubicBezTo>
                    <a:cubicBezTo>
                      <a:pt x="15369" y="4999"/>
                      <a:pt x="14832" y="5470"/>
                      <a:pt x="14265" y="5470"/>
                    </a:cubicBezTo>
                    <a:cubicBezTo>
                      <a:pt x="14079" y="5470"/>
                      <a:pt x="13891" y="5420"/>
                      <a:pt x="13710" y="5305"/>
                    </a:cubicBezTo>
                    <a:cubicBezTo>
                      <a:pt x="13777" y="5238"/>
                      <a:pt x="13877" y="5238"/>
                      <a:pt x="13910" y="5204"/>
                    </a:cubicBezTo>
                    <a:cubicBezTo>
                      <a:pt x="14077" y="5038"/>
                      <a:pt x="14077" y="4871"/>
                      <a:pt x="14010" y="4704"/>
                    </a:cubicBezTo>
                    <a:cubicBezTo>
                      <a:pt x="13931" y="4573"/>
                      <a:pt x="13791" y="4483"/>
                      <a:pt x="13637" y="4483"/>
                    </a:cubicBezTo>
                    <a:cubicBezTo>
                      <a:pt x="13595" y="4483"/>
                      <a:pt x="13553" y="4490"/>
                      <a:pt x="13510" y="4504"/>
                    </a:cubicBezTo>
                    <a:cubicBezTo>
                      <a:pt x="13243" y="4537"/>
                      <a:pt x="13009" y="4671"/>
                      <a:pt x="12909" y="4971"/>
                    </a:cubicBezTo>
                    <a:cubicBezTo>
                      <a:pt x="12843" y="5271"/>
                      <a:pt x="12843" y="5571"/>
                      <a:pt x="13076" y="5805"/>
                    </a:cubicBezTo>
                    <a:cubicBezTo>
                      <a:pt x="13343" y="6105"/>
                      <a:pt x="13677" y="6205"/>
                      <a:pt x="14077" y="6239"/>
                    </a:cubicBezTo>
                    <a:cubicBezTo>
                      <a:pt x="14167" y="6245"/>
                      <a:pt x="14255" y="6250"/>
                      <a:pt x="14342" y="6250"/>
                    </a:cubicBezTo>
                    <a:cubicBezTo>
                      <a:pt x="14675" y="6250"/>
                      <a:pt x="14987" y="6190"/>
                      <a:pt x="15278" y="6005"/>
                    </a:cubicBezTo>
                    <a:cubicBezTo>
                      <a:pt x="15344" y="6272"/>
                      <a:pt x="15411" y="6572"/>
                      <a:pt x="15511" y="6806"/>
                    </a:cubicBezTo>
                    <a:cubicBezTo>
                      <a:pt x="15711" y="7306"/>
                      <a:pt x="16045" y="7673"/>
                      <a:pt x="16545" y="7840"/>
                    </a:cubicBezTo>
                    <a:cubicBezTo>
                      <a:pt x="16625" y="7862"/>
                      <a:pt x="16704" y="7872"/>
                      <a:pt x="16780" y="7872"/>
                    </a:cubicBezTo>
                    <a:cubicBezTo>
                      <a:pt x="17276" y="7872"/>
                      <a:pt x="17662" y="7431"/>
                      <a:pt x="17546" y="6939"/>
                    </a:cubicBezTo>
                    <a:cubicBezTo>
                      <a:pt x="17479" y="6672"/>
                      <a:pt x="17312" y="6505"/>
                      <a:pt x="17112" y="6505"/>
                    </a:cubicBezTo>
                    <a:cubicBezTo>
                      <a:pt x="16912" y="6505"/>
                      <a:pt x="16679" y="6639"/>
                      <a:pt x="16679" y="6939"/>
                    </a:cubicBezTo>
                    <a:cubicBezTo>
                      <a:pt x="16679" y="6972"/>
                      <a:pt x="16679" y="6972"/>
                      <a:pt x="16645" y="7006"/>
                    </a:cubicBezTo>
                    <a:cubicBezTo>
                      <a:pt x="16012" y="6739"/>
                      <a:pt x="15978" y="5772"/>
                      <a:pt x="16512" y="5004"/>
                    </a:cubicBezTo>
                    <a:lnTo>
                      <a:pt x="16512" y="5004"/>
                    </a:lnTo>
                    <a:cubicBezTo>
                      <a:pt x="17846" y="5671"/>
                      <a:pt x="18980" y="6539"/>
                      <a:pt x="19681" y="7840"/>
                    </a:cubicBezTo>
                    <a:cubicBezTo>
                      <a:pt x="20348" y="9007"/>
                      <a:pt x="20682" y="11109"/>
                      <a:pt x="20415" y="11843"/>
                    </a:cubicBezTo>
                    <a:cubicBezTo>
                      <a:pt x="20343" y="11851"/>
                      <a:pt x="20272" y="11855"/>
                      <a:pt x="20201" y="11855"/>
                    </a:cubicBezTo>
                    <a:cubicBezTo>
                      <a:pt x="19444" y="11855"/>
                      <a:pt x="18753" y="11382"/>
                      <a:pt x="18814" y="10742"/>
                    </a:cubicBezTo>
                    <a:cubicBezTo>
                      <a:pt x="18880" y="10742"/>
                      <a:pt x="18914" y="10775"/>
                      <a:pt x="18980" y="10775"/>
                    </a:cubicBezTo>
                    <a:cubicBezTo>
                      <a:pt x="19034" y="10793"/>
                      <a:pt x="19085" y="10801"/>
                      <a:pt x="19133" y="10801"/>
                    </a:cubicBezTo>
                    <a:cubicBezTo>
                      <a:pt x="19265" y="10801"/>
                      <a:pt x="19374" y="10739"/>
                      <a:pt x="19447" y="10642"/>
                    </a:cubicBezTo>
                    <a:cubicBezTo>
                      <a:pt x="19547" y="10475"/>
                      <a:pt x="19547" y="10275"/>
                      <a:pt x="19414" y="10108"/>
                    </a:cubicBezTo>
                    <a:cubicBezTo>
                      <a:pt x="19276" y="9915"/>
                      <a:pt x="19093" y="9791"/>
                      <a:pt x="18864" y="9791"/>
                    </a:cubicBezTo>
                    <a:cubicBezTo>
                      <a:pt x="18816" y="9791"/>
                      <a:pt x="18766" y="9796"/>
                      <a:pt x="18713" y="9808"/>
                    </a:cubicBezTo>
                    <a:cubicBezTo>
                      <a:pt x="18380" y="9874"/>
                      <a:pt x="18146" y="10041"/>
                      <a:pt x="18046" y="10408"/>
                    </a:cubicBezTo>
                    <a:cubicBezTo>
                      <a:pt x="17946" y="10775"/>
                      <a:pt x="18013" y="11142"/>
                      <a:pt x="18180" y="11476"/>
                    </a:cubicBezTo>
                    <a:cubicBezTo>
                      <a:pt x="18380" y="11843"/>
                      <a:pt x="18613" y="12176"/>
                      <a:pt x="18980" y="12376"/>
                    </a:cubicBezTo>
                    <a:cubicBezTo>
                      <a:pt x="18780" y="12576"/>
                      <a:pt x="18547" y="12810"/>
                      <a:pt x="18347" y="13043"/>
                    </a:cubicBezTo>
                    <a:cubicBezTo>
                      <a:pt x="18046" y="13444"/>
                      <a:pt x="17913" y="13911"/>
                      <a:pt x="18046" y="14411"/>
                    </a:cubicBezTo>
                    <a:cubicBezTo>
                      <a:pt x="18132" y="14775"/>
                      <a:pt x="18465" y="14988"/>
                      <a:pt x="18798" y="14988"/>
                    </a:cubicBezTo>
                    <a:cubicBezTo>
                      <a:pt x="18984" y="14988"/>
                      <a:pt x="19170" y="14921"/>
                      <a:pt x="19314" y="14778"/>
                    </a:cubicBezTo>
                    <a:cubicBezTo>
                      <a:pt x="19514" y="14611"/>
                      <a:pt x="19581" y="14378"/>
                      <a:pt x="19447" y="14178"/>
                    </a:cubicBezTo>
                    <a:cubicBezTo>
                      <a:pt x="19379" y="14064"/>
                      <a:pt x="19281" y="13997"/>
                      <a:pt x="19140" y="13997"/>
                    </a:cubicBezTo>
                    <a:cubicBezTo>
                      <a:pt x="19074" y="13997"/>
                      <a:pt x="18999" y="14012"/>
                      <a:pt x="18914" y="14044"/>
                    </a:cubicBezTo>
                    <a:lnTo>
                      <a:pt x="18847" y="14044"/>
                    </a:lnTo>
                    <a:cubicBezTo>
                      <a:pt x="18694" y="13431"/>
                      <a:pt x="19413" y="12931"/>
                      <a:pt x="20203" y="12931"/>
                    </a:cubicBezTo>
                    <a:cubicBezTo>
                      <a:pt x="20273" y="12931"/>
                      <a:pt x="20344" y="12935"/>
                      <a:pt x="20415" y="12943"/>
                    </a:cubicBezTo>
                    <a:cubicBezTo>
                      <a:pt x="20648" y="13611"/>
                      <a:pt x="20348" y="15512"/>
                      <a:pt x="19881" y="16613"/>
                    </a:cubicBezTo>
                    <a:cubicBezTo>
                      <a:pt x="19247" y="18014"/>
                      <a:pt x="17646" y="19315"/>
                      <a:pt x="16512" y="19748"/>
                    </a:cubicBezTo>
                    <a:cubicBezTo>
                      <a:pt x="16012" y="19148"/>
                      <a:pt x="15945" y="18147"/>
                      <a:pt x="16679" y="17780"/>
                    </a:cubicBezTo>
                    <a:cubicBezTo>
                      <a:pt x="16679" y="17847"/>
                      <a:pt x="16679" y="17914"/>
                      <a:pt x="16712" y="17947"/>
                    </a:cubicBezTo>
                    <a:cubicBezTo>
                      <a:pt x="16779" y="18180"/>
                      <a:pt x="16879" y="18281"/>
                      <a:pt x="17079" y="18281"/>
                    </a:cubicBezTo>
                    <a:cubicBezTo>
                      <a:pt x="17096" y="18284"/>
                      <a:pt x="17114" y="18286"/>
                      <a:pt x="17132" y="18286"/>
                    </a:cubicBezTo>
                    <a:cubicBezTo>
                      <a:pt x="17286" y="18286"/>
                      <a:pt x="17453" y="18163"/>
                      <a:pt x="17513" y="18014"/>
                    </a:cubicBezTo>
                    <a:cubicBezTo>
                      <a:pt x="17613" y="17747"/>
                      <a:pt x="17613" y="17480"/>
                      <a:pt x="17413" y="17246"/>
                    </a:cubicBezTo>
                    <a:cubicBezTo>
                      <a:pt x="17226" y="17060"/>
                      <a:pt x="17040" y="16917"/>
                      <a:pt x="16804" y="16917"/>
                    </a:cubicBezTo>
                    <a:cubicBezTo>
                      <a:pt x="16743" y="16917"/>
                      <a:pt x="16680" y="16926"/>
                      <a:pt x="16612" y="16946"/>
                    </a:cubicBezTo>
                    <a:cubicBezTo>
                      <a:pt x="16178" y="17046"/>
                      <a:pt x="15911" y="17313"/>
                      <a:pt x="15711" y="17647"/>
                    </a:cubicBezTo>
                    <a:cubicBezTo>
                      <a:pt x="15478" y="17980"/>
                      <a:pt x="15311" y="18347"/>
                      <a:pt x="15344" y="18814"/>
                    </a:cubicBezTo>
                    <a:cubicBezTo>
                      <a:pt x="15007" y="18618"/>
                      <a:pt x="14671" y="18539"/>
                      <a:pt x="14314" y="18539"/>
                    </a:cubicBezTo>
                    <a:cubicBezTo>
                      <a:pt x="14247" y="18539"/>
                      <a:pt x="14179" y="18542"/>
                      <a:pt x="14110" y="18547"/>
                    </a:cubicBezTo>
                    <a:cubicBezTo>
                      <a:pt x="13710" y="18581"/>
                      <a:pt x="13343" y="18681"/>
                      <a:pt x="13076" y="18981"/>
                    </a:cubicBezTo>
                    <a:cubicBezTo>
                      <a:pt x="12676" y="19415"/>
                      <a:pt x="12843" y="20082"/>
                      <a:pt x="13376" y="20249"/>
                    </a:cubicBezTo>
                    <a:cubicBezTo>
                      <a:pt x="13462" y="20281"/>
                      <a:pt x="13544" y="20296"/>
                      <a:pt x="13619" y="20296"/>
                    </a:cubicBezTo>
                    <a:cubicBezTo>
                      <a:pt x="13779" y="20296"/>
                      <a:pt x="13909" y="20228"/>
                      <a:pt x="13977" y="20115"/>
                    </a:cubicBezTo>
                    <a:cubicBezTo>
                      <a:pt x="14110" y="19915"/>
                      <a:pt x="14077" y="19748"/>
                      <a:pt x="13843" y="19515"/>
                    </a:cubicBezTo>
                    <a:cubicBezTo>
                      <a:pt x="13810" y="19515"/>
                      <a:pt x="13810" y="19481"/>
                      <a:pt x="13810" y="19481"/>
                    </a:cubicBezTo>
                    <a:cubicBezTo>
                      <a:pt x="13946" y="19355"/>
                      <a:pt x="14108" y="19297"/>
                      <a:pt x="14281" y="19297"/>
                    </a:cubicBezTo>
                    <a:cubicBezTo>
                      <a:pt x="14746" y="19297"/>
                      <a:pt x="15286" y="19716"/>
                      <a:pt x="15578" y="20349"/>
                    </a:cubicBezTo>
                    <a:cubicBezTo>
                      <a:pt x="15278" y="20515"/>
                      <a:pt x="15011" y="20716"/>
                      <a:pt x="14677" y="20849"/>
                    </a:cubicBezTo>
                    <a:cubicBezTo>
                      <a:pt x="14177" y="21083"/>
                      <a:pt x="13677" y="21316"/>
                      <a:pt x="13143" y="21449"/>
                    </a:cubicBezTo>
                    <a:cubicBezTo>
                      <a:pt x="12642" y="21583"/>
                      <a:pt x="12075" y="21650"/>
                      <a:pt x="11575" y="21650"/>
                    </a:cubicBezTo>
                    <a:cubicBezTo>
                      <a:pt x="11496" y="21654"/>
                      <a:pt x="11417" y="21656"/>
                      <a:pt x="11338" y="21656"/>
                    </a:cubicBezTo>
                    <a:cubicBezTo>
                      <a:pt x="10784" y="21656"/>
                      <a:pt x="10237" y="21554"/>
                      <a:pt x="9740" y="21349"/>
                    </a:cubicBezTo>
                    <a:cubicBezTo>
                      <a:pt x="9173" y="21083"/>
                      <a:pt x="8573" y="20816"/>
                      <a:pt x="8006" y="20549"/>
                    </a:cubicBezTo>
                    <a:cubicBezTo>
                      <a:pt x="7906" y="20482"/>
                      <a:pt x="7772" y="20382"/>
                      <a:pt x="7672" y="20315"/>
                    </a:cubicBezTo>
                    <a:cubicBezTo>
                      <a:pt x="7996" y="19692"/>
                      <a:pt x="8488" y="19311"/>
                      <a:pt x="8980" y="19311"/>
                    </a:cubicBezTo>
                    <a:cubicBezTo>
                      <a:pt x="9146" y="19311"/>
                      <a:pt x="9313" y="19355"/>
                      <a:pt x="9474" y="19448"/>
                    </a:cubicBezTo>
                    <a:cubicBezTo>
                      <a:pt x="9440" y="19481"/>
                      <a:pt x="9373" y="19548"/>
                      <a:pt x="9340" y="19581"/>
                    </a:cubicBezTo>
                    <a:cubicBezTo>
                      <a:pt x="9207" y="19715"/>
                      <a:pt x="9173" y="19882"/>
                      <a:pt x="9240" y="20048"/>
                    </a:cubicBezTo>
                    <a:cubicBezTo>
                      <a:pt x="9298" y="20194"/>
                      <a:pt x="9457" y="20288"/>
                      <a:pt x="9630" y="20288"/>
                    </a:cubicBezTo>
                    <a:cubicBezTo>
                      <a:pt x="9655" y="20288"/>
                      <a:pt x="9681" y="20286"/>
                      <a:pt x="9707" y="20282"/>
                    </a:cubicBezTo>
                    <a:cubicBezTo>
                      <a:pt x="10007" y="20249"/>
                      <a:pt x="10241" y="20115"/>
                      <a:pt x="10341" y="19815"/>
                    </a:cubicBezTo>
                    <a:cubicBezTo>
                      <a:pt x="10408" y="19515"/>
                      <a:pt x="10408" y="19215"/>
                      <a:pt x="10174" y="18981"/>
                    </a:cubicBezTo>
                    <a:cubicBezTo>
                      <a:pt x="9874" y="18681"/>
                      <a:pt x="9507" y="18547"/>
                      <a:pt x="9140" y="18547"/>
                    </a:cubicBezTo>
                    <a:cubicBezTo>
                      <a:pt x="9071" y="18542"/>
                      <a:pt x="9004" y="18539"/>
                      <a:pt x="8937" y="18539"/>
                    </a:cubicBezTo>
                    <a:cubicBezTo>
                      <a:pt x="8580" y="18539"/>
                      <a:pt x="8248" y="18618"/>
                      <a:pt x="7939" y="18814"/>
                    </a:cubicBezTo>
                    <a:cubicBezTo>
                      <a:pt x="7906" y="18147"/>
                      <a:pt x="7672" y="17613"/>
                      <a:pt x="7172" y="17213"/>
                    </a:cubicBezTo>
                    <a:cubicBezTo>
                      <a:pt x="6946" y="17025"/>
                      <a:pt x="6719" y="16921"/>
                      <a:pt x="6499" y="16921"/>
                    </a:cubicBezTo>
                    <a:cubicBezTo>
                      <a:pt x="6330" y="16921"/>
                      <a:pt x="6164" y="16982"/>
                      <a:pt x="6004" y="17113"/>
                    </a:cubicBezTo>
                    <a:cubicBezTo>
                      <a:pt x="5704" y="17347"/>
                      <a:pt x="5604" y="17647"/>
                      <a:pt x="5738" y="18014"/>
                    </a:cubicBezTo>
                    <a:cubicBezTo>
                      <a:pt x="5825" y="18188"/>
                      <a:pt x="5963" y="18287"/>
                      <a:pt x="6130" y="18287"/>
                    </a:cubicBezTo>
                    <a:cubicBezTo>
                      <a:pt x="6154" y="18287"/>
                      <a:pt x="6179" y="18285"/>
                      <a:pt x="6205" y="18281"/>
                    </a:cubicBezTo>
                    <a:cubicBezTo>
                      <a:pt x="6371" y="18281"/>
                      <a:pt x="6505" y="18180"/>
                      <a:pt x="6538" y="17947"/>
                    </a:cubicBezTo>
                    <a:cubicBezTo>
                      <a:pt x="6571" y="17914"/>
                      <a:pt x="6571" y="17847"/>
                      <a:pt x="6571" y="17780"/>
                    </a:cubicBezTo>
                    <a:cubicBezTo>
                      <a:pt x="7239" y="18080"/>
                      <a:pt x="7272" y="19048"/>
                      <a:pt x="6738" y="19748"/>
                    </a:cubicBezTo>
                    <a:cubicBezTo>
                      <a:pt x="4003" y="18547"/>
                      <a:pt x="2469" y="16046"/>
                      <a:pt x="2835" y="12943"/>
                    </a:cubicBezTo>
                    <a:cubicBezTo>
                      <a:pt x="2908" y="12934"/>
                      <a:pt x="2980" y="12930"/>
                      <a:pt x="3053" y="12930"/>
                    </a:cubicBezTo>
                    <a:cubicBezTo>
                      <a:pt x="3785" y="12930"/>
                      <a:pt x="4497" y="13379"/>
                      <a:pt x="4437" y="14078"/>
                    </a:cubicBezTo>
                    <a:cubicBezTo>
                      <a:pt x="4370" y="14044"/>
                      <a:pt x="4303" y="14011"/>
                      <a:pt x="4236" y="14011"/>
                    </a:cubicBezTo>
                    <a:cubicBezTo>
                      <a:pt x="4191" y="14003"/>
                      <a:pt x="4150" y="13999"/>
                      <a:pt x="4111" y="13999"/>
                    </a:cubicBezTo>
                    <a:cubicBezTo>
                      <a:pt x="3978" y="13999"/>
                      <a:pt x="3880" y="14048"/>
                      <a:pt x="3803" y="14178"/>
                    </a:cubicBezTo>
                    <a:cubicBezTo>
                      <a:pt x="3703" y="14344"/>
                      <a:pt x="3703" y="14511"/>
                      <a:pt x="3836" y="14678"/>
                    </a:cubicBezTo>
                    <a:cubicBezTo>
                      <a:pt x="3974" y="14871"/>
                      <a:pt x="4157" y="14995"/>
                      <a:pt x="4386" y="14995"/>
                    </a:cubicBezTo>
                    <a:cubicBezTo>
                      <a:pt x="4434" y="14995"/>
                      <a:pt x="4484" y="14990"/>
                      <a:pt x="4537" y="14978"/>
                    </a:cubicBezTo>
                    <a:cubicBezTo>
                      <a:pt x="4837" y="14911"/>
                      <a:pt x="5104" y="14778"/>
                      <a:pt x="5204" y="14444"/>
                    </a:cubicBezTo>
                    <a:cubicBezTo>
                      <a:pt x="5337" y="14044"/>
                      <a:pt x="5237" y="13677"/>
                      <a:pt x="5070" y="13310"/>
                    </a:cubicBezTo>
                    <a:cubicBezTo>
                      <a:pt x="4870" y="12943"/>
                      <a:pt x="4637" y="12610"/>
                      <a:pt x="4203" y="12410"/>
                    </a:cubicBezTo>
                    <a:cubicBezTo>
                      <a:pt x="4337" y="12310"/>
                      <a:pt x="4437" y="12276"/>
                      <a:pt x="4537" y="12176"/>
                    </a:cubicBezTo>
                    <a:cubicBezTo>
                      <a:pt x="4904" y="11843"/>
                      <a:pt x="5170" y="11409"/>
                      <a:pt x="5237" y="10875"/>
                    </a:cubicBezTo>
                    <a:cubicBezTo>
                      <a:pt x="5337" y="10375"/>
                      <a:pt x="5070" y="9941"/>
                      <a:pt x="4603" y="9808"/>
                    </a:cubicBezTo>
                    <a:cubicBezTo>
                      <a:pt x="4544" y="9790"/>
                      <a:pt x="4484" y="9782"/>
                      <a:pt x="4424" y="9782"/>
                    </a:cubicBezTo>
                    <a:cubicBezTo>
                      <a:pt x="4147" y="9782"/>
                      <a:pt x="3879" y="9961"/>
                      <a:pt x="3769" y="10208"/>
                    </a:cubicBezTo>
                    <a:cubicBezTo>
                      <a:pt x="3703" y="10375"/>
                      <a:pt x="3703" y="10508"/>
                      <a:pt x="3803" y="10642"/>
                    </a:cubicBezTo>
                    <a:cubicBezTo>
                      <a:pt x="3901" y="10739"/>
                      <a:pt x="3998" y="10801"/>
                      <a:pt x="4109" y="10801"/>
                    </a:cubicBezTo>
                    <a:cubicBezTo>
                      <a:pt x="4149" y="10801"/>
                      <a:pt x="4192" y="10793"/>
                      <a:pt x="4236" y="10775"/>
                    </a:cubicBezTo>
                    <a:cubicBezTo>
                      <a:pt x="4303" y="10775"/>
                      <a:pt x="4370" y="10742"/>
                      <a:pt x="4437" y="10708"/>
                    </a:cubicBezTo>
                    <a:lnTo>
                      <a:pt x="4437" y="10708"/>
                    </a:lnTo>
                    <a:cubicBezTo>
                      <a:pt x="4531" y="11367"/>
                      <a:pt x="3829" y="11849"/>
                      <a:pt x="2969" y="11849"/>
                    </a:cubicBezTo>
                    <a:cubicBezTo>
                      <a:pt x="2914" y="11849"/>
                      <a:pt x="2858" y="11847"/>
                      <a:pt x="2802" y="11843"/>
                    </a:cubicBezTo>
                    <a:cubicBezTo>
                      <a:pt x="2702" y="10408"/>
                      <a:pt x="2902" y="9041"/>
                      <a:pt x="3603" y="7773"/>
                    </a:cubicBezTo>
                    <a:cubicBezTo>
                      <a:pt x="4203" y="6672"/>
                      <a:pt x="5838" y="5271"/>
                      <a:pt x="6772" y="5038"/>
                    </a:cubicBezTo>
                    <a:lnTo>
                      <a:pt x="6772" y="5038"/>
                    </a:lnTo>
                    <a:cubicBezTo>
                      <a:pt x="7272" y="5772"/>
                      <a:pt x="7239" y="6639"/>
                      <a:pt x="6605" y="7006"/>
                    </a:cubicBezTo>
                    <a:cubicBezTo>
                      <a:pt x="6571" y="6939"/>
                      <a:pt x="6571" y="6872"/>
                      <a:pt x="6538" y="6839"/>
                    </a:cubicBezTo>
                    <a:cubicBezTo>
                      <a:pt x="6505" y="6639"/>
                      <a:pt x="6371" y="6505"/>
                      <a:pt x="6205" y="6505"/>
                    </a:cubicBezTo>
                    <a:cubicBezTo>
                      <a:pt x="6179" y="6501"/>
                      <a:pt x="6154" y="6499"/>
                      <a:pt x="6130" y="6499"/>
                    </a:cubicBezTo>
                    <a:cubicBezTo>
                      <a:pt x="5963" y="6499"/>
                      <a:pt x="5825" y="6598"/>
                      <a:pt x="5738" y="6772"/>
                    </a:cubicBezTo>
                    <a:cubicBezTo>
                      <a:pt x="5637" y="7072"/>
                      <a:pt x="5637" y="7339"/>
                      <a:pt x="5838" y="7539"/>
                    </a:cubicBezTo>
                    <a:cubicBezTo>
                      <a:pt x="5997" y="7726"/>
                      <a:pt x="6220" y="7869"/>
                      <a:pt x="6456" y="7869"/>
                    </a:cubicBezTo>
                    <a:cubicBezTo>
                      <a:pt x="6516" y="7869"/>
                      <a:pt x="6577" y="7860"/>
                      <a:pt x="6638" y="7840"/>
                    </a:cubicBezTo>
                    <a:cubicBezTo>
                      <a:pt x="6872" y="7773"/>
                      <a:pt x="7072" y="7673"/>
                      <a:pt x="7239" y="7539"/>
                    </a:cubicBezTo>
                    <a:cubicBezTo>
                      <a:pt x="7672" y="7139"/>
                      <a:pt x="7906" y="6605"/>
                      <a:pt x="7906" y="5972"/>
                    </a:cubicBezTo>
                    <a:cubicBezTo>
                      <a:pt x="8243" y="6168"/>
                      <a:pt x="8603" y="6247"/>
                      <a:pt x="8968" y="6247"/>
                    </a:cubicBezTo>
                    <a:cubicBezTo>
                      <a:pt x="9036" y="6247"/>
                      <a:pt x="9105" y="6244"/>
                      <a:pt x="9173" y="6239"/>
                    </a:cubicBezTo>
                    <a:cubicBezTo>
                      <a:pt x="9540" y="6205"/>
                      <a:pt x="9907" y="6105"/>
                      <a:pt x="10174" y="5805"/>
                    </a:cubicBezTo>
                    <a:cubicBezTo>
                      <a:pt x="10574" y="5371"/>
                      <a:pt x="10374" y="4671"/>
                      <a:pt x="9807" y="4504"/>
                    </a:cubicBezTo>
                    <a:cubicBezTo>
                      <a:pt x="9749" y="4487"/>
                      <a:pt x="9692" y="4479"/>
                      <a:pt x="9639" y="4479"/>
                    </a:cubicBezTo>
                    <a:cubicBezTo>
                      <a:pt x="9480" y="4479"/>
                      <a:pt x="9348" y="4554"/>
                      <a:pt x="9273" y="4704"/>
                    </a:cubicBezTo>
                    <a:cubicBezTo>
                      <a:pt x="9140" y="4871"/>
                      <a:pt x="9207" y="5038"/>
                      <a:pt x="9407" y="5271"/>
                    </a:cubicBezTo>
                    <a:cubicBezTo>
                      <a:pt x="9407" y="5271"/>
                      <a:pt x="9440" y="5305"/>
                      <a:pt x="9507" y="5371"/>
                    </a:cubicBezTo>
                    <a:cubicBezTo>
                      <a:pt x="9305" y="5438"/>
                      <a:pt x="9120" y="5479"/>
                      <a:pt x="8945" y="5479"/>
                    </a:cubicBezTo>
                    <a:cubicBezTo>
                      <a:pt x="8684" y="5479"/>
                      <a:pt x="8445" y="5390"/>
                      <a:pt x="8206" y="5171"/>
                    </a:cubicBezTo>
                    <a:cubicBezTo>
                      <a:pt x="8006" y="4971"/>
                      <a:pt x="7806" y="4771"/>
                      <a:pt x="7672" y="4504"/>
                    </a:cubicBezTo>
                    <a:cubicBezTo>
                      <a:pt x="8889" y="3613"/>
                      <a:pt x="10238" y="3135"/>
                      <a:pt x="11620" y="3135"/>
                    </a:cubicBezTo>
                    <a:close/>
                    <a:moveTo>
                      <a:pt x="15945" y="21149"/>
                    </a:moveTo>
                    <a:lnTo>
                      <a:pt x="15945" y="21149"/>
                    </a:lnTo>
                    <a:cubicBezTo>
                      <a:pt x="15911" y="21550"/>
                      <a:pt x="16012" y="21950"/>
                      <a:pt x="15811" y="22317"/>
                    </a:cubicBezTo>
                    <a:cubicBezTo>
                      <a:pt x="15652" y="22661"/>
                      <a:pt x="15219" y="22901"/>
                      <a:pt x="14814" y="22901"/>
                    </a:cubicBezTo>
                    <a:cubicBezTo>
                      <a:pt x="14709" y="22901"/>
                      <a:pt x="14606" y="22885"/>
                      <a:pt x="14510" y="22850"/>
                    </a:cubicBezTo>
                    <a:cubicBezTo>
                      <a:pt x="14077" y="22717"/>
                      <a:pt x="14077" y="22717"/>
                      <a:pt x="13743" y="22150"/>
                    </a:cubicBezTo>
                    <a:cubicBezTo>
                      <a:pt x="14477" y="21816"/>
                      <a:pt x="15178" y="21483"/>
                      <a:pt x="15945" y="21149"/>
                    </a:cubicBezTo>
                    <a:close/>
                    <a:moveTo>
                      <a:pt x="7339" y="21149"/>
                    </a:moveTo>
                    <a:cubicBezTo>
                      <a:pt x="8073" y="21483"/>
                      <a:pt x="8773" y="21816"/>
                      <a:pt x="9507" y="22150"/>
                    </a:cubicBezTo>
                    <a:cubicBezTo>
                      <a:pt x="9247" y="22645"/>
                      <a:pt x="8885" y="22916"/>
                      <a:pt x="8500" y="22916"/>
                    </a:cubicBezTo>
                    <a:cubicBezTo>
                      <a:pt x="8392" y="22916"/>
                      <a:pt x="8282" y="22894"/>
                      <a:pt x="8173" y="22850"/>
                    </a:cubicBezTo>
                    <a:cubicBezTo>
                      <a:pt x="7405" y="22584"/>
                      <a:pt x="7205" y="22250"/>
                      <a:pt x="7339" y="21149"/>
                    </a:cubicBezTo>
                    <a:close/>
                    <a:moveTo>
                      <a:pt x="10341" y="22383"/>
                    </a:moveTo>
                    <a:cubicBezTo>
                      <a:pt x="10808" y="22417"/>
                      <a:pt x="11208" y="22484"/>
                      <a:pt x="11642" y="22484"/>
                    </a:cubicBezTo>
                    <a:cubicBezTo>
                      <a:pt x="12042" y="22484"/>
                      <a:pt x="12476" y="22417"/>
                      <a:pt x="12943" y="22383"/>
                    </a:cubicBezTo>
                    <a:lnTo>
                      <a:pt x="12943" y="22383"/>
                    </a:lnTo>
                    <a:cubicBezTo>
                      <a:pt x="12909" y="22951"/>
                      <a:pt x="12843" y="23418"/>
                      <a:pt x="12342" y="23751"/>
                    </a:cubicBezTo>
                    <a:cubicBezTo>
                      <a:pt x="12106" y="23914"/>
                      <a:pt x="11861" y="23999"/>
                      <a:pt x="11610" y="23999"/>
                    </a:cubicBezTo>
                    <a:cubicBezTo>
                      <a:pt x="11401" y="23999"/>
                      <a:pt x="11188" y="23939"/>
                      <a:pt x="10975" y="23818"/>
                    </a:cubicBezTo>
                    <a:cubicBezTo>
                      <a:pt x="10474" y="23518"/>
                      <a:pt x="10274" y="23084"/>
                      <a:pt x="10341" y="22383"/>
                    </a:cubicBezTo>
                    <a:close/>
                    <a:moveTo>
                      <a:pt x="11642" y="1"/>
                    </a:moveTo>
                    <a:cubicBezTo>
                      <a:pt x="10608" y="1"/>
                      <a:pt x="10007" y="568"/>
                      <a:pt x="9607" y="1435"/>
                    </a:cubicBezTo>
                    <a:cubicBezTo>
                      <a:pt x="9233" y="1214"/>
                      <a:pt x="8851" y="1097"/>
                      <a:pt x="8469" y="1097"/>
                    </a:cubicBezTo>
                    <a:cubicBezTo>
                      <a:pt x="8100" y="1097"/>
                      <a:pt x="7732" y="1206"/>
                      <a:pt x="7372" y="1435"/>
                    </a:cubicBezTo>
                    <a:cubicBezTo>
                      <a:pt x="6571" y="1902"/>
                      <a:pt x="6471" y="2669"/>
                      <a:pt x="6538" y="3570"/>
                    </a:cubicBezTo>
                    <a:cubicBezTo>
                      <a:pt x="6029" y="3238"/>
                      <a:pt x="5550" y="2994"/>
                      <a:pt x="5051" y="2994"/>
                    </a:cubicBezTo>
                    <a:cubicBezTo>
                      <a:pt x="4798" y="2994"/>
                      <a:pt x="4539" y="3057"/>
                      <a:pt x="4270" y="3203"/>
                    </a:cubicBezTo>
                    <a:cubicBezTo>
                      <a:pt x="3503" y="3637"/>
                      <a:pt x="3169" y="4304"/>
                      <a:pt x="3136" y="5171"/>
                    </a:cubicBezTo>
                    <a:cubicBezTo>
                      <a:pt x="3019" y="5160"/>
                      <a:pt x="2905" y="5154"/>
                      <a:pt x="2793" y="5154"/>
                    </a:cubicBezTo>
                    <a:cubicBezTo>
                      <a:pt x="1918" y="5154"/>
                      <a:pt x="1215" y="5510"/>
                      <a:pt x="801" y="6339"/>
                    </a:cubicBezTo>
                    <a:cubicBezTo>
                      <a:pt x="434" y="7139"/>
                      <a:pt x="601" y="7906"/>
                      <a:pt x="1168" y="8640"/>
                    </a:cubicBezTo>
                    <a:cubicBezTo>
                      <a:pt x="434" y="9074"/>
                      <a:pt x="0" y="9674"/>
                      <a:pt x="0" y="10542"/>
                    </a:cubicBezTo>
                    <a:cubicBezTo>
                      <a:pt x="33" y="11509"/>
                      <a:pt x="634" y="11976"/>
                      <a:pt x="1434" y="12376"/>
                    </a:cubicBezTo>
                    <a:cubicBezTo>
                      <a:pt x="634" y="12777"/>
                      <a:pt x="33" y="13244"/>
                      <a:pt x="0" y="14211"/>
                    </a:cubicBezTo>
                    <a:cubicBezTo>
                      <a:pt x="0" y="15112"/>
                      <a:pt x="434" y="15679"/>
                      <a:pt x="1168" y="16146"/>
                    </a:cubicBezTo>
                    <a:cubicBezTo>
                      <a:pt x="601" y="16813"/>
                      <a:pt x="434" y="17547"/>
                      <a:pt x="767" y="18314"/>
                    </a:cubicBezTo>
                    <a:cubicBezTo>
                      <a:pt x="1147" y="19190"/>
                      <a:pt x="1834" y="19606"/>
                      <a:pt x="2739" y="19606"/>
                    </a:cubicBezTo>
                    <a:cubicBezTo>
                      <a:pt x="2867" y="19606"/>
                      <a:pt x="2999" y="19598"/>
                      <a:pt x="3136" y="19581"/>
                    </a:cubicBezTo>
                    <a:cubicBezTo>
                      <a:pt x="3136" y="19682"/>
                      <a:pt x="3136" y="19715"/>
                      <a:pt x="3169" y="19782"/>
                    </a:cubicBezTo>
                    <a:cubicBezTo>
                      <a:pt x="3202" y="20549"/>
                      <a:pt x="3536" y="21149"/>
                      <a:pt x="4236" y="21516"/>
                    </a:cubicBezTo>
                    <a:cubicBezTo>
                      <a:pt x="4527" y="21687"/>
                      <a:pt x="4810" y="21771"/>
                      <a:pt x="5092" y="21771"/>
                    </a:cubicBezTo>
                    <a:cubicBezTo>
                      <a:pt x="5360" y="21771"/>
                      <a:pt x="5628" y="21696"/>
                      <a:pt x="5904" y="21550"/>
                    </a:cubicBezTo>
                    <a:cubicBezTo>
                      <a:pt x="6104" y="21483"/>
                      <a:pt x="6305" y="21349"/>
                      <a:pt x="6538" y="21249"/>
                    </a:cubicBezTo>
                    <a:lnTo>
                      <a:pt x="6538" y="21249"/>
                    </a:lnTo>
                    <a:cubicBezTo>
                      <a:pt x="6471" y="22117"/>
                      <a:pt x="6605" y="22884"/>
                      <a:pt x="7405" y="23351"/>
                    </a:cubicBezTo>
                    <a:cubicBezTo>
                      <a:pt x="7744" y="23567"/>
                      <a:pt x="8091" y="23661"/>
                      <a:pt x="8437" y="23661"/>
                    </a:cubicBezTo>
                    <a:cubicBezTo>
                      <a:pt x="8841" y="23661"/>
                      <a:pt x="9246" y="23533"/>
                      <a:pt x="9640" y="23317"/>
                    </a:cubicBezTo>
                    <a:cubicBezTo>
                      <a:pt x="9974" y="24151"/>
                      <a:pt x="10574" y="24685"/>
                      <a:pt x="11408" y="24752"/>
                    </a:cubicBezTo>
                    <a:cubicBezTo>
                      <a:pt x="11494" y="24760"/>
                      <a:pt x="11577" y="24764"/>
                      <a:pt x="11658" y="24764"/>
                    </a:cubicBezTo>
                    <a:cubicBezTo>
                      <a:pt x="12591" y="24764"/>
                      <a:pt x="13242" y="24241"/>
                      <a:pt x="13610" y="23351"/>
                    </a:cubicBezTo>
                    <a:cubicBezTo>
                      <a:pt x="13910" y="23451"/>
                      <a:pt x="14210" y="23618"/>
                      <a:pt x="14510" y="23651"/>
                    </a:cubicBezTo>
                    <a:cubicBezTo>
                      <a:pt x="14596" y="23661"/>
                      <a:pt x="14682" y="23667"/>
                      <a:pt x="14768" y="23667"/>
                    </a:cubicBezTo>
                    <a:cubicBezTo>
                      <a:pt x="15786" y="23667"/>
                      <a:pt x="16776" y="22947"/>
                      <a:pt x="16745" y="21716"/>
                    </a:cubicBezTo>
                    <a:cubicBezTo>
                      <a:pt x="16745" y="21583"/>
                      <a:pt x="16745" y="21449"/>
                      <a:pt x="16745" y="21216"/>
                    </a:cubicBezTo>
                    <a:cubicBezTo>
                      <a:pt x="17222" y="21541"/>
                      <a:pt x="17699" y="21767"/>
                      <a:pt x="18194" y="21767"/>
                    </a:cubicBezTo>
                    <a:cubicBezTo>
                      <a:pt x="18461" y="21767"/>
                      <a:pt x="18733" y="21701"/>
                      <a:pt x="19014" y="21550"/>
                    </a:cubicBezTo>
                    <a:cubicBezTo>
                      <a:pt x="19781" y="21116"/>
                      <a:pt x="20081" y="20449"/>
                      <a:pt x="20081" y="19581"/>
                    </a:cubicBezTo>
                    <a:cubicBezTo>
                      <a:pt x="20218" y="19596"/>
                      <a:pt x="20351" y="19603"/>
                      <a:pt x="20480" y="19603"/>
                    </a:cubicBezTo>
                    <a:cubicBezTo>
                      <a:pt x="21268" y="19603"/>
                      <a:pt x="21920" y="19326"/>
                      <a:pt x="22349" y="18581"/>
                    </a:cubicBezTo>
                    <a:cubicBezTo>
                      <a:pt x="22850" y="17713"/>
                      <a:pt x="22683" y="16913"/>
                      <a:pt x="22116" y="16146"/>
                    </a:cubicBezTo>
                    <a:cubicBezTo>
                      <a:pt x="22383" y="15946"/>
                      <a:pt x="22650" y="15779"/>
                      <a:pt x="22816" y="15545"/>
                    </a:cubicBezTo>
                    <a:cubicBezTo>
                      <a:pt x="23484" y="14711"/>
                      <a:pt x="23450" y="13277"/>
                      <a:pt x="22316" y="12677"/>
                    </a:cubicBezTo>
                    <a:cubicBezTo>
                      <a:pt x="22183" y="12576"/>
                      <a:pt x="22016" y="12510"/>
                      <a:pt x="21882" y="12343"/>
                    </a:cubicBezTo>
                    <a:cubicBezTo>
                      <a:pt x="22650" y="11976"/>
                      <a:pt x="23217" y="11509"/>
                      <a:pt x="23250" y="10575"/>
                    </a:cubicBezTo>
                    <a:cubicBezTo>
                      <a:pt x="23283" y="9674"/>
                      <a:pt x="22816" y="9074"/>
                      <a:pt x="22083" y="8640"/>
                    </a:cubicBezTo>
                    <a:cubicBezTo>
                      <a:pt x="22650" y="7973"/>
                      <a:pt x="22783" y="7206"/>
                      <a:pt x="22483" y="6472"/>
                    </a:cubicBezTo>
                    <a:cubicBezTo>
                      <a:pt x="22095" y="5546"/>
                      <a:pt x="21386" y="5155"/>
                      <a:pt x="20428" y="5155"/>
                    </a:cubicBezTo>
                    <a:cubicBezTo>
                      <a:pt x="20316" y="5155"/>
                      <a:pt x="20200" y="5161"/>
                      <a:pt x="20081" y="5171"/>
                    </a:cubicBezTo>
                    <a:cubicBezTo>
                      <a:pt x="20114" y="4304"/>
                      <a:pt x="19781" y="3637"/>
                      <a:pt x="19014" y="3203"/>
                    </a:cubicBezTo>
                    <a:cubicBezTo>
                      <a:pt x="18730" y="3056"/>
                      <a:pt x="18462" y="2993"/>
                      <a:pt x="18202" y="2993"/>
                    </a:cubicBezTo>
                    <a:cubicBezTo>
                      <a:pt x="17699" y="2993"/>
                      <a:pt x="17230" y="3228"/>
                      <a:pt x="16745" y="3537"/>
                    </a:cubicBezTo>
                    <a:cubicBezTo>
                      <a:pt x="16779" y="2669"/>
                      <a:pt x="16679" y="1902"/>
                      <a:pt x="15878" y="1435"/>
                    </a:cubicBezTo>
                    <a:cubicBezTo>
                      <a:pt x="15502" y="1206"/>
                      <a:pt x="15133" y="1097"/>
                      <a:pt x="14765" y="1097"/>
                    </a:cubicBezTo>
                    <a:cubicBezTo>
                      <a:pt x="14383" y="1097"/>
                      <a:pt x="14001" y="1214"/>
                      <a:pt x="13610" y="1435"/>
                    </a:cubicBezTo>
                    <a:cubicBezTo>
                      <a:pt x="13243" y="568"/>
                      <a:pt x="12609" y="34"/>
                      <a:pt x="116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607;p29">
                <a:extLst>
                  <a:ext uri="{FF2B5EF4-FFF2-40B4-BE49-F238E27FC236}">
                    <a16:creationId xmlns:a16="http://schemas.microsoft.com/office/drawing/2014/main" id="{8893AC62-F283-1C1A-4AE5-D7FC1B60F2E2}"/>
                  </a:ext>
                </a:extLst>
              </p:cNvPr>
              <p:cNvSpPr/>
              <p:nvPr/>
            </p:nvSpPr>
            <p:spPr>
              <a:xfrm>
                <a:off x="3797875" y="756825"/>
                <a:ext cx="41725" cy="44225"/>
              </a:xfrm>
              <a:custGeom>
                <a:avLst/>
                <a:gdLst/>
                <a:ahLst/>
                <a:cxnLst/>
                <a:rect l="l" t="t" r="r" b="b"/>
                <a:pathLst>
                  <a:path w="1669" h="1769" extrusionOk="0">
                    <a:moveTo>
                      <a:pt x="835" y="0"/>
                    </a:moveTo>
                    <a:cubicBezTo>
                      <a:pt x="401" y="0"/>
                      <a:pt x="34" y="367"/>
                      <a:pt x="1" y="801"/>
                    </a:cubicBezTo>
                    <a:cubicBezTo>
                      <a:pt x="34" y="1334"/>
                      <a:pt x="301" y="1768"/>
                      <a:pt x="801" y="1768"/>
                    </a:cubicBezTo>
                    <a:cubicBezTo>
                      <a:pt x="1335" y="1768"/>
                      <a:pt x="1569" y="1401"/>
                      <a:pt x="1635" y="834"/>
                    </a:cubicBezTo>
                    <a:cubicBezTo>
                      <a:pt x="1669" y="400"/>
                      <a:pt x="1268" y="34"/>
                      <a:pt x="8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608;p29">
                <a:extLst>
                  <a:ext uri="{FF2B5EF4-FFF2-40B4-BE49-F238E27FC236}">
                    <a16:creationId xmlns:a16="http://schemas.microsoft.com/office/drawing/2014/main" id="{1C20702B-93AF-FD04-8BE2-930F534D4B46}"/>
                  </a:ext>
                </a:extLst>
              </p:cNvPr>
              <p:cNvSpPr/>
              <p:nvPr/>
            </p:nvSpPr>
            <p:spPr>
              <a:xfrm>
                <a:off x="3797875" y="1464900"/>
                <a:ext cx="42575" cy="44200"/>
              </a:xfrm>
              <a:custGeom>
                <a:avLst/>
                <a:gdLst/>
                <a:ahLst/>
                <a:cxnLst/>
                <a:rect l="l" t="t" r="r" b="b"/>
                <a:pathLst>
                  <a:path w="1703" h="1768" extrusionOk="0">
                    <a:moveTo>
                      <a:pt x="808" y="1"/>
                    </a:moveTo>
                    <a:cubicBezTo>
                      <a:pt x="567" y="1"/>
                      <a:pt x="328" y="110"/>
                      <a:pt x="201" y="331"/>
                    </a:cubicBezTo>
                    <a:cubicBezTo>
                      <a:pt x="101" y="531"/>
                      <a:pt x="68" y="765"/>
                      <a:pt x="1" y="865"/>
                    </a:cubicBezTo>
                    <a:cubicBezTo>
                      <a:pt x="33" y="1408"/>
                      <a:pt x="401" y="1767"/>
                      <a:pt x="814" y="1767"/>
                    </a:cubicBezTo>
                    <a:cubicBezTo>
                      <a:pt x="832" y="1767"/>
                      <a:pt x="850" y="1767"/>
                      <a:pt x="868" y="1765"/>
                    </a:cubicBezTo>
                    <a:cubicBezTo>
                      <a:pt x="1335" y="1732"/>
                      <a:pt x="1702" y="1298"/>
                      <a:pt x="1602" y="865"/>
                    </a:cubicBezTo>
                    <a:cubicBezTo>
                      <a:pt x="1602" y="698"/>
                      <a:pt x="1535" y="531"/>
                      <a:pt x="1469" y="398"/>
                    </a:cubicBezTo>
                    <a:cubicBezTo>
                      <a:pt x="1346" y="135"/>
                      <a:pt x="1075" y="1"/>
                      <a:pt x="80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609;p29">
                <a:extLst>
                  <a:ext uri="{FF2B5EF4-FFF2-40B4-BE49-F238E27FC236}">
                    <a16:creationId xmlns:a16="http://schemas.microsoft.com/office/drawing/2014/main" id="{0E92BC68-6A83-766E-B938-AA17F4991E23}"/>
                  </a:ext>
                </a:extLst>
              </p:cNvPr>
              <p:cNvSpPr/>
              <p:nvPr/>
            </p:nvSpPr>
            <p:spPr>
              <a:xfrm>
                <a:off x="4103100" y="1289700"/>
                <a:ext cx="44225" cy="41725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1669" extrusionOk="0">
                    <a:moveTo>
                      <a:pt x="701" y="0"/>
                    </a:moveTo>
                    <a:cubicBezTo>
                      <a:pt x="334" y="0"/>
                      <a:pt x="1" y="367"/>
                      <a:pt x="1" y="768"/>
                    </a:cubicBezTo>
                    <a:cubicBezTo>
                      <a:pt x="1" y="1201"/>
                      <a:pt x="501" y="1668"/>
                      <a:pt x="935" y="1668"/>
                    </a:cubicBezTo>
                    <a:cubicBezTo>
                      <a:pt x="1368" y="1668"/>
                      <a:pt x="1735" y="1335"/>
                      <a:pt x="1735" y="868"/>
                    </a:cubicBezTo>
                    <a:cubicBezTo>
                      <a:pt x="1768" y="334"/>
                      <a:pt x="1368" y="34"/>
                      <a:pt x="7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610;p29">
                <a:extLst>
                  <a:ext uri="{FF2B5EF4-FFF2-40B4-BE49-F238E27FC236}">
                    <a16:creationId xmlns:a16="http://schemas.microsoft.com/office/drawing/2014/main" id="{2EA187BB-6D43-92B3-E2E7-3E9308BCE309}"/>
                  </a:ext>
                </a:extLst>
              </p:cNvPr>
              <p:cNvSpPr/>
              <p:nvPr/>
            </p:nvSpPr>
            <p:spPr>
              <a:xfrm>
                <a:off x="3489325" y="1289700"/>
                <a:ext cx="45050" cy="41750"/>
              </a:xfrm>
              <a:custGeom>
                <a:avLst/>
                <a:gdLst/>
                <a:ahLst/>
                <a:cxnLst/>
                <a:rect l="l" t="t" r="r" b="b"/>
                <a:pathLst>
                  <a:path w="1802" h="1670" extrusionOk="0">
                    <a:moveTo>
                      <a:pt x="1068" y="0"/>
                    </a:moveTo>
                    <a:cubicBezTo>
                      <a:pt x="401" y="34"/>
                      <a:pt x="34" y="334"/>
                      <a:pt x="34" y="834"/>
                    </a:cubicBezTo>
                    <a:cubicBezTo>
                      <a:pt x="1" y="1301"/>
                      <a:pt x="368" y="1635"/>
                      <a:pt x="801" y="1668"/>
                    </a:cubicBezTo>
                    <a:cubicBezTo>
                      <a:pt x="816" y="1669"/>
                      <a:pt x="831" y="1670"/>
                      <a:pt x="846" y="1670"/>
                    </a:cubicBezTo>
                    <a:cubicBezTo>
                      <a:pt x="1300" y="1670"/>
                      <a:pt x="1769" y="1188"/>
                      <a:pt x="1769" y="768"/>
                    </a:cubicBezTo>
                    <a:cubicBezTo>
                      <a:pt x="1802" y="367"/>
                      <a:pt x="1435" y="0"/>
                      <a:pt x="10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611;p29">
                <a:extLst>
                  <a:ext uri="{FF2B5EF4-FFF2-40B4-BE49-F238E27FC236}">
                    <a16:creationId xmlns:a16="http://schemas.microsoft.com/office/drawing/2014/main" id="{78B6FA49-54C4-69A6-8B04-2B149B6633DD}"/>
                  </a:ext>
                </a:extLst>
              </p:cNvPr>
              <p:cNvSpPr/>
              <p:nvPr/>
            </p:nvSpPr>
            <p:spPr>
              <a:xfrm>
                <a:off x="3490175" y="935275"/>
                <a:ext cx="43375" cy="41725"/>
              </a:xfrm>
              <a:custGeom>
                <a:avLst/>
                <a:gdLst/>
                <a:ahLst/>
                <a:cxnLst/>
                <a:rect l="l" t="t" r="r" b="b"/>
                <a:pathLst>
                  <a:path w="1735" h="1669" extrusionOk="0">
                    <a:moveTo>
                      <a:pt x="801" y="1"/>
                    </a:moveTo>
                    <a:cubicBezTo>
                      <a:pt x="367" y="1"/>
                      <a:pt x="0" y="334"/>
                      <a:pt x="0" y="768"/>
                    </a:cubicBezTo>
                    <a:cubicBezTo>
                      <a:pt x="0" y="1302"/>
                      <a:pt x="400" y="1668"/>
                      <a:pt x="1001" y="1668"/>
                    </a:cubicBezTo>
                    <a:cubicBezTo>
                      <a:pt x="1401" y="1635"/>
                      <a:pt x="1735" y="1302"/>
                      <a:pt x="1735" y="901"/>
                    </a:cubicBezTo>
                    <a:cubicBezTo>
                      <a:pt x="1735" y="468"/>
                      <a:pt x="1234" y="1"/>
                      <a:pt x="80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612;p29">
                <a:extLst>
                  <a:ext uri="{FF2B5EF4-FFF2-40B4-BE49-F238E27FC236}">
                    <a16:creationId xmlns:a16="http://schemas.microsoft.com/office/drawing/2014/main" id="{3292ED4E-C7E1-06D6-0623-FFACC26674EA}"/>
                  </a:ext>
                </a:extLst>
              </p:cNvPr>
              <p:cNvSpPr/>
              <p:nvPr/>
            </p:nvSpPr>
            <p:spPr>
              <a:xfrm>
                <a:off x="4103100" y="935275"/>
                <a:ext cx="44225" cy="40950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1638" extrusionOk="0">
                    <a:moveTo>
                      <a:pt x="935" y="1"/>
                    </a:moveTo>
                    <a:cubicBezTo>
                      <a:pt x="501" y="1"/>
                      <a:pt x="1" y="468"/>
                      <a:pt x="1" y="901"/>
                    </a:cubicBezTo>
                    <a:cubicBezTo>
                      <a:pt x="1" y="1285"/>
                      <a:pt x="306" y="1637"/>
                      <a:pt x="654" y="1637"/>
                    </a:cubicBezTo>
                    <a:cubicBezTo>
                      <a:pt x="670" y="1637"/>
                      <a:pt x="685" y="1637"/>
                      <a:pt x="701" y="1635"/>
                    </a:cubicBezTo>
                    <a:cubicBezTo>
                      <a:pt x="1368" y="1635"/>
                      <a:pt x="1768" y="1302"/>
                      <a:pt x="1735" y="801"/>
                    </a:cubicBezTo>
                    <a:cubicBezTo>
                      <a:pt x="1735" y="334"/>
                      <a:pt x="1368" y="1"/>
                      <a:pt x="93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613;p29">
                <a:extLst>
                  <a:ext uri="{FF2B5EF4-FFF2-40B4-BE49-F238E27FC236}">
                    <a16:creationId xmlns:a16="http://schemas.microsoft.com/office/drawing/2014/main" id="{5E030038-3EE8-27AE-4A1E-AB6C757D4C17}"/>
                  </a:ext>
                </a:extLst>
              </p:cNvPr>
              <p:cNvSpPr/>
              <p:nvPr/>
            </p:nvSpPr>
            <p:spPr>
              <a:xfrm>
                <a:off x="3800375" y="1634000"/>
                <a:ext cx="35900" cy="39950"/>
              </a:xfrm>
              <a:custGeom>
                <a:avLst/>
                <a:gdLst/>
                <a:ahLst/>
                <a:cxnLst/>
                <a:rect l="l" t="t" r="r" b="b"/>
                <a:pathLst>
                  <a:path w="1436" h="1598" extrusionOk="0">
                    <a:moveTo>
                      <a:pt x="717" y="1"/>
                    </a:moveTo>
                    <a:cubicBezTo>
                      <a:pt x="297" y="1"/>
                      <a:pt x="95" y="174"/>
                      <a:pt x="34" y="572"/>
                    </a:cubicBezTo>
                    <a:cubicBezTo>
                      <a:pt x="1" y="772"/>
                      <a:pt x="1" y="939"/>
                      <a:pt x="34" y="1139"/>
                    </a:cubicBezTo>
                    <a:cubicBezTo>
                      <a:pt x="68" y="1406"/>
                      <a:pt x="234" y="1539"/>
                      <a:pt x="501" y="1573"/>
                    </a:cubicBezTo>
                    <a:cubicBezTo>
                      <a:pt x="585" y="1589"/>
                      <a:pt x="660" y="1598"/>
                      <a:pt x="735" y="1598"/>
                    </a:cubicBezTo>
                    <a:cubicBezTo>
                      <a:pt x="810" y="1598"/>
                      <a:pt x="885" y="1589"/>
                      <a:pt x="968" y="1573"/>
                    </a:cubicBezTo>
                    <a:cubicBezTo>
                      <a:pt x="1202" y="1539"/>
                      <a:pt x="1369" y="1373"/>
                      <a:pt x="1402" y="1139"/>
                    </a:cubicBezTo>
                    <a:cubicBezTo>
                      <a:pt x="1435" y="1039"/>
                      <a:pt x="1402" y="939"/>
                      <a:pt x="1402" y="906"/>
                    </a:cubicBezTo>
                    <a:cubicBezTo>
                      <a:pt x="1402" y="806"/>
                      <a:pt x="1435" y="739"/>
                      <a:pt x="1402" y="672"/>
                    </a:cubicBezTo>
                    <a:cubicBezTo>
                      <a:pt x="1402" y="272"/>
                      <a:pt x="1202" y="38"/>
                      <a:pt x="835" y="5"/>
                    </a:cubicBezTo>
                    <a:cubicBezTo>
                      <a:pt x="794" y="2"/>
                      <a:pt x="754" y="1"/>
                      <a:pt x="71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614;p29">
                <a:extLst>
                  <a:ext uri="{FF2B5EF4-FFF2-40B4-BE49-F238E27FC236}">
                    <a16:creationId xmlns:a16="http://schemas.microsoft.com/office/drawing/2014/main" id="{A9555B76-221E-3EAB-ED44-3370BF0095ED}"/>
                  </a:ext>
                </a:extLst>
              </p:cNvPr>
              <p:cNvSpPr/>
              <p:nvPr/>
            </p:nvSpPr>
            <p:spPr>
              <a:xfrm>
                <a:off x="3800375" y="592525"/>
                <a:ext cx="35900" cy="40175"/>
              </a:xfrm>
              <a:custGeom>
                <a:avLst/>
                <a:gdLst/>
                <a:ahLst/>
                <a:cxnLst/>
                <a:rect l="l" t="t" r="r" b="b"/>
                <a:pathLst>
                  <a:path w="1436" h="1607" extrusionOk="0">
                    <a:moveTo>
                      <a:pt x="801" y="1"/>
                    </a:moveTo>
                    <a:cubicBezTo>
                      <a:pt x="701" y="1"/>
                      <a:pt x="601" y="1"/>
                      <a:pt x="535" y="34"/>
                    </a:cubicBezTo>
                    <a:cubicBezTo>
                      <a:pt x="268" y="34"/>
                      <a:pt x="68" y="201"/>
                      <a:pt x="34" y="468"/>
                    </a:cubicBezTo>
                    <a:cubicBezTo>
                      <a:pt x="1" y="635"/>
                      <a:pt x="1" y="868"/>
                      <a:pt x="34" y="1035"/>
                    </a:cubicBezTo>
                    <a:cubicBezTo>
                      <a:pt x="95" y="1433"/>
                      <a:pt x="325" y="1606"/>
                      <a:pt x="724" y="1606"/>
                    </a:cubicBezTo>
                    <a:cubicBezTo>
                      <a:pt x="759" y="1606"/>
                      <a:pt x="796" y="1605"/>
                      <a:pt x="835" y="1602"/>
                    </a:cubicBezTo>
                    <a:cubicBezTo>
                      <a:pt x="1202" y="1569"/>
                      <a:pt x="1402" y="1335"/>
                      <a:pt x="1402" y="935"/>
                    </a:cubicBezTo>
                    <a:cubicBezTo>
                      <a:pt x="1435" y="901"/>
                      <a:pt x="1402" y="835"/>
                      <a:pt x="1402" y="801"/>
                    </a:cubicBezTo>
                    <a:cubicBezTo>
                      <a:pt x="1402" y="735"/>
                      <a:pt x="1435" y="668"/>
                      <a:pt x="1402" y="635"/>
                    </a:cubicBezTo>
                    <a:cubicBezTo>
                      <a:pt x="1402" y="201"/>
                      <a:pt x="1202" y="34"/>
                      <a:pt x="80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615;p29">
                <a:extLst>
                  <a:ext uri="{FF2B5EF4-FFF2-40B4-BE49-F238E27FC236}">
                    <a16:creationId xmlns:a16="http://schemas.microsoft.com/office/drawing/2014/main" id="{98F2BB62-7D2F-B8F9-2940-662476099BC4}"/>
                  </a:ext>
                </a:extLst>
              </p:cNvPr>
              <p:cNvSpPr/>
              <p:nvPr/>
            </p:nvSpPr>
            <p:spPr>
              <a:xfrm>
                <a:off x="3345900" y="852675"/>
                <a:ext cx="42550" cy="39325"/>
              </a:xfrm>
              <a:custGeom>
                <a:avLst/>
                <a:gdLst/>
                <a:ahLst/>
                <a:cxnLst/>
                <a:rect l="l" t="t" r="r" b="b"/>
                <a:pathLst>
                  <a:path w="1702" h="1573" extrusionOk="0">
                    <a:moveTo>
                      <a:pt x="728" y="0"/>
                    </a:moveTo>
                    <a:cubicBezTo>
                      <a:pt x="406" y="0"/>
                      <a:pt x="66" y="385"/>
                      <a:pt x="34" y="769"/>
                    </a:cubicBezTo>
                    <a:cubicBezTo>
                      <a:pt x="0" y="1136"/>
                      <a:pt x="467" y="1537"/>
                      <a:pt x="968" y="1570"/>
                    </a:cubicBezTo>
                    <a:cubicBezTo>
                      <a:pt x="985" y="1572"/>
                      <a:pt x="1001" y="1572"/>
                      <a:pt x="1018" y="1572"/>
                    </a:cubicBezTo>
                    <a:cubicBezTo>
                      <a:pt x="1365" y="1572"/>
                      <a:pt x="1668" y="1250"/>
                      <a:pt x="1668" y="836"/>
                    </a:cubicBezTo>
                    <a:cubicBezTo>
                      <a:pt x="1701" y="503"/>
                      <a:pt x="1234" y="36"/>
                      <a:pt x="767" y="2"/>
                    </a:cubicBezTo>
                    <a:cubicBezTo>
                      <a:pt x="754" y="1"/>
                      <a:pt x="741" y="0"/>
                      <a:pt x="72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616;p29">
                <a:extLst>
                  <a:ext uri="{FF2B5EF4-FFF2-40B4-BE49-F238E27FC236}">
                    <a16:creationId xmlns:a16="http://schemas.microsoft.com/office/drawing/2014/main" id="{A900E53E-E87E-B654-A656-9B071E06ECB0}"/>
                  </a:ext>
                </a:extLst>
              </p:cNvPr>
              <p:cNvSpPr/>
              <p:nvPr/>
            </p:nvSpPr>
            <p:spPr>
              <a:xfrm>
                <a:off x="4247375" y="852725"/>
                <a:ext cx="44225" cy="39300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1572" extrusionOk="0">
                    <a:moveTo>
                      <a:pt x="934" y="0"/>
                    </a:moveTo>
                    <a:cubicBezTo>
                      <a:pt x="634" y="100"/>
                      <a:pt x="367" y="234"/>
                      <a:pt x="167" y="501"/>
                    </a:cubicBezTo>
                    <a:cubicBezTo>
                      <a:pt x="0" y="701"/>
                      <a:pt x="34" y="934"/>
                      <a:pt x="167" y="1168"/>
                    </a:cubicBezTo>
                    <a:cubicBezTo>
                      <a:pt x="291" y="1384"/>
                      <a:pt x="414" y="1572"/>
                      <a:pt x="697" y="1572"/>
                    </a:cubicBezTo>
                    <a:cubicBezTo>
                      <a:pt x="719" y="1572"/>
                      <a:pt x="743" y="1571"/>
                      <a:pt x="768" y="1568"/>
                    </a:cubicBezTo>
                    <a:cubicBezTo>
                      <a:pt x="1034" y="1568"/>
                      <a:pt x="1268" y="1435"/>
                      <a:pt x="1468" y="1268"/>
                    </a:cubicBezTo>
                    <a:cubicBezTo>
                      <a:pt x="1702" y="1101"/>
                      <a:pt x="1768" y="868"/>
                      <a:pt x="1668" y="601"/>
                    </a:cubicBezTo>
                    <a:cubicBezTo>
                      <a:pt x="1535" y="234"/>
                      <a:pt x="1268" y="0"/>
                      <a:pt x="10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617;p29">
                <a:extLst>
                  <a:ext uri="{FF2B5EF4-FFF2-40B4-BE49-F238E27FC236}">
                    <a16:creationId xmlns:a16="http://schemas.microsoft.com/office/drawing/2014/main" id="{6F1FDEB3-D089-70AA-4987-28183C07818B}"/>
                  </a:ext>
                </a:extLst>
              </p:cNvPr>
              <p:cNvSpPr/>
              <p:nvPr/>
            </p:nvSpPr>
            <p:spPr>
              <a:xfrm>
                <a:off x="4247375" y="1374675"/>
                <a:ext cx="44225" cy="39325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1573" extrusionOk="0">
                    <a:moveTo>
                      <a:pt x="697" y="0"/>
                    </a:moveTo>
                    <a:cubicBezTo>
                      <a:pt x="410" y="0"/>
                      <a:pt x="257" y="190"/>
                      <a:pt x="134" y="438"/>
                    </a:cubicBezTo>
                    <a:cubicBezTo>
                      <a:pt x="0" y="704"/>
                      <a:pt x="0" y="938"/>
                      <a:pt x="234" y="1138"/>
                    </a:cubicBezTo>
                    <a:cubicBezTo>
                      <a:pt x="367" y="1271"/>
                      <a:pt x="567" y="1405"/>
                      <a:pt x="768" y="1505"/>
                    </a:cubicBezTo>
                    <a:cubicBezTo>
                      <a:pt x="859" y="1551"/>
                      <a:pt x="947" y="1573"/>
                      <a:pt x="1030" y="1573"/>
                    </a:cubicBezTo>
                    <a:cubicBezTo>
                      <a:pt x="1191" y="1573"/>
                      <a:pt x="1337" y="1492"/>
                      <a:pt x="1468" y="1338"/>
                    </a:cubicBezTo>
                    <a:cubicBezTo>
                      <a:pt x="1735" y="1005"/>
                      <a:pt x="1768" y="671"/>
                      <a:pt x="1601" y="438"/>
                    </a:cubicBezTo>
                    <a:cubicBezTo>
                      <a:pt x="1601" y="404"/>
                      <a:pt x="1601" y="404"/>
                      <a:pt x="1568" y="404"/>
                    </a:cubicBezTo>
                    <a:cubicBezTo>
                      <a:pt x="1335" y="204"/>
                      <a:pt x="1101" y="4"/>
                      <a:pt x="768" y="4"/>
                    </a:cubicBezTo>
                    <a:cubicBezTo>
                      <a:pt x="743" y="1"/>
                      <a:pt x="720" y="0"/>
                      <a:pt x="69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18;p29">
                <a:extLst>
                  <a:ext uri="{FF2B5EF4-FFF2-40B4-BE49-F238E27FC236}">
                    <a16:creationId xmlns:a16="http://schemas.microsoft.com/office/drawing/2014/main" id="{8EA2A8F6-72F3-6F96-02B0-EC78DE98E834}"/>
                  </a:ext>
                </a:extLst>
              </p:cNvPr>
              <p:cNvSpPr/>
              <p:nvPr/>
            </p:nvSpPr>
            <p:spPr>
              <a:xfrm>
                <a:off x="3345050" y="1374650"/>
                <a:ext cx="44225" cy="39325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1573" extrusionOk="0">
                    <a:moveTo>
                      <a:pt x="933" y="1"/>
                    </a:moveTo>
                    <a:cubicBezTo>
                      <a:pt x="694" y="1"/>
                      <a:pt x="484" y="153"/>
                      <a:pt x="301" y="305"/>
                    </a:cubicBezTo>
                    <a:cubicBezTo>
                      <a:pt x="68" y="472"/>
                      <a:pt x="1" y="705"/>
                      <a:pt x="101" y="972"/>
                    </a:cubicBezTo>
                    <a:cubicBezTo>
                      <a:pt x="234" y="1339"/>
                      <a:pt x="501" y="1573"/>
                      <a:pt x="768" y="1573"/>
                    </a:cubicBezTo>
                    <a:cubicBezTo>
                      <a:pt x="801" y="1573"/>
                      <a:pt x="835" y="1573"/>
                      <a:pt x="868" y="1539"/>
                    </a:cubicBezTo>
                    <a:cubicBezTo>
                      <a:pt x="1135" y="1439"/>
                      <a:pt x="1402" y="1339"/>
                      <a:pt x="1569" y="1106"/>
                    </a:cubicBezTo>
                    <a:cubicBezTo>
                      <a:pt x="1769" y="872"/>
                      <a:pt x="1735" y="639"/>
                      <a:pt x="1602" y="405"/>
                    </a:cubicBezTo>
                    <a:cubicBezTo>
                      <a:pt x="1509" y="189"/>
                      <a:pt x="1359" y="1"/>
                      <a:pt x="1073" y="1"/>
                    </a:cubicBezTo>
                    <a:cubicBezTo>
                      <a:pt x="1050" y="1"/>
                      <a:pt x="1026" y="2"/>
                      <a:pt x="1002" y="5"/>
                    </a:cubicBezTo>
                    <a:cubicBezTo>
                      <a:pt x="978" y="2"/>
                      <a:pt x="955" y="1"/>
                      <a:pt x="9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9;p29">
                <a:extLst>
                  <a:ext uri="{FF2B5EF4-FFF2-40B4-BE49-F238E27FC236}">
                    <a16:creationId xmlns:a16="http://schemas.microsoft.com/office/drawing/2014/main" id="{4FE01EB9-0D91-7B42-B6DB-8085C676BBF3}"/>
                  </a:ext>
                </a:extLst>
              </p:cNvPr>
              <p:cNvSpPr/>
              <p:nvPr/>
            </p:nvSpPr>
            <p:spPr>
              <a:xfrm>
                <a:off x="3728675" y="1044300"/>
                <a:ext cx="180150" cy="178750"/>
              </a:xfrm>
              <a:custGeom>
                <a:avLst/>
                <a:gdLst/>
                <a:ahLst/>
                <a:cxnLst/>
                <a:rect l="l" t="t" r="r" b="b"/>
                <a:pathLst>
                  <a:path w="7206" h="7150" extrusionOk="0">
                    <a:moveTo>
                      <a:pt x="3617" y="776"/>
                    </a:moveTo>
                    <a:cubicBezTo>
                      <a:pt x="5005" y="776"/>
                      <a:pt x="6503" y="2194"/>
                      <a:pt x="6338" y="3579"/>
                    </a:cubicBezTo>
                    <a:cubicBezTo>
                      <a:pt x="6501" y="4916"/>
                      <a:pt x="5070" y="6316"/>
                      <a:pt x="3666" y="6316"/>
                    </a:cubicBezTo>
                    <a:cubicBezTo>
                      <a:pt x="3634" y="6316"/>
                      <a:pt x="3602" y="6315"/>
                      <a:pt x="3569" y="6314"/>
                    </a:cubicBezTo>
                    <a:cubicBezTo>
                      <a:pt x="2068" y="6281"/>
                      <a:pt x="934" y="5046"/>
                      <a:pt x="834" y="3912"/>
                    </a:cubicBezTo>
                    <a:cubicBezTo>
                      <a:pt x="667" y="1944"/>
                      <a:pt x="2235" y="810"/>
                      <a:pt x="3569" y="777"/>
                    </a:cubicBezTo>
                    <a:cubicBezTo>
                      <a:pt x="3585" y="776"/>
                      <a:pt x="3601" y="776"/>
                      <a:pt x="3617" y="776"/>
                    </a:cubicBezTo>
                    <a:close/>
                    <a:moveTo>
                      <a:pt x="3464" y="1"/>
                    </a:moveTo>
                    <a:cubicBezTo>
                      <a:pt x="2918" y="1"/>
                      <a:pt x="2392" y="123"/>
                      <a:pt x="1902" y="476"/>
                    </a:cubicBezTo>
                    <a:cubicBezTo>
                      <a:pt x="1801" y="543"/>
                      <a:pt x="1735" y="576"/>
                      <a:pt x="1635" y="610"/>
                    </a:cubicBezTo>
                    <a:cubicBezTo>
                      <a:pt x="1468" y="743"/>
                      <a:pt x="1268" y="843"/>
                      <a:pt x="1134" y="977"/>
                    </a:cubicBezTo>
                    <a:cubicBezTo>
                      <a:pt x="634" y="1444"/>
                      <a:pt x="300" y="2044"/>
                      <a:pt x="134" y="2678"/>
                    </a:cubicBezTo>
                    <a:cubicBezTo>
                      <a:pt x="0" y="3212"/>
                      <a:pt x="0" y="3779"/>
                      <a:pt x="100" y="4279"/>
                    </a:cubicBezTo>
                    <a:cubicBezTo>
                      <a:pt x="400" y="5680"/>
                      <a:pt x="1301" y="6581"/>
                      <a:pt x="2635" y="6981"/>
                    </a:cubicBezTo>
                    <a:cubicBezTo>
                      <a:pt x="2990" y="7086"/>
                      <a:pt x="3355" y="7150"/>
                      <a:pt x="3715" y="7150"/>
                    </a:cubicBezTo>
                    <a:cubicBezTo>
                      <a:pt x="4272" y="7150"/>
                      <a:pt x="4818" y="6999"/>
                      <a:pt x="5304" y="6614"/>
                    </a:cubicBezTo>
                    <a:cubicBezTo>
                      <a:pt x="5371" y="6581"/>
                      <a:pt x="5437" y="6547"/>
                      <a:pt x="5537" y="6514"/>
                    </a:cubicBezTo>
                    <a:cubicBezTo>
                      <a:pt x="5704" y="6381"/>
                      <a:pt x="5871" y="6314"/>
                      <a:pt x="6004" y="6181"/>
                    </a:cubicBezTo>
                    <a:cubicBezTo>
                      <a:pt x="6672" y="5447"/>
                      <a:pt x="7205" y="4679"/>
                      <a:pt x="7105" y="3645"/>
                    </a:cubicBezTo>
                    <a:cubicBezTo>
                      <a:pt x="7072" y="3545"/>
                      <a:pt x="7105" y="3479"/>
                      <a:pt x="7105" y="3379"/>
                    </a:cubicBezTo>
                    <a:cubicBezTo>
                      <a:pt x="7105" y="3312"/>
                      <a:pt x="7105" y="3245"/>
                      <a:pt x="7105" y="3145"/>
                    </a:cubicBezTo>
                    <a:cubicBezTo>
                      <a:pt x="7105" y="3045"/>
                      <a:pt x="7105" y="2945"/>
                      <a:pt x="7105" y="2878"/>
                    </a:cubicBezTo>
                    <a:cubicBezTo>
                      <a:pt x="6805" y="1911"/>
                      <a:pt x="6405" y="1043"/>
                      <a:pt x="5437" y="576"/>
                    </a:cubicBezTo>
                    <a:cubicBezTo>
                      <a:pt x="5337" y="543"/>
                      <a:pt x="5271" y="476"/>
                      <a:pt x="5171" y="410"/>
                    </a:cubicBezTo>
                    <a:cubicBezTo>
                      <a:pt x="5004" y="310"/>
                      <a:pt x="4804" y="210"/>
                      <a:pt x="4637" y="143"/>
                    </a:cubicBezTo>
                    <a:cubicBezTo>
                      <a:pt x="4239" y="61"/>
                      <a:pt x="3846" y="1"/>
                      <a:pt x="346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20;p29">
                <a:extLst>
                  <a:ext uri="{FF2B5EF4-FFF2-40B4-BE49-F238E27FC236}">
                    <a16:creationId xmlns:a16="http://schemas.microsoft.com/office/drawing/2014/main" id="{67F14D49-7B87-132A-F364-152F05650460}"/>
                  </a:ext>
                </a:extLst>
              </p:cNvPr>
              <p:cNvSpPr/>
              <p:nvPr/>
            </p:nvSpPr>
            <p:spPr>
              <a:xfrm>
                <a:off x="3916300" y="1182125"/>
                <a:ext cx="36725" cy="37550"/>
              </a:xfrm>
              <a:custGeom>
                <a:avLst/>
                <a:gdLst/>
                <a:ahLst/>
                <a:cxnLst/>
                <a:rect l="l" t="t" r="r" b="b"/>
                <a:pathLst>
                  <a:path w="1469" h="1502" extrusionOk="0">
                    <a:moveTo>
                      <a:pt x="734" y="0"/>
                    </a:moveTo>
                    <a:cubicBezTo>
                      <a:pt x="367" y="0"/>
                      <a:pt x="34" y="367"/>
                      <a:pt x="1" y="768"/>
                    </a:cubicBezTo>
                    <a:cubicBezTo>
                      <a:pt x="1" y="1101"/>
                      <a:pt x="401" y="1501"/>
                      <a:pt x="768" y="1501"/>
                    </a:cubicBezTo>
                    <a:cubicBezTo>
                      <a:pt x="1135" y="1501"/>
                      <a:pt x="1468" y="1135"/>
                      <a:pt x="1468" y="734"/>
                    </a:cubicBezTo>
                    <a:cubicBezTo>
                      <a:pt x="1468" y="334"/>
                      <a:pt x="1168" y="0"/>
                      <a:pt x="7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621;p29">
                <a:extLst>
                  <a:ext uri="{FF2B5EF4-FFF2-40B4-BE49-F238E27FC236}">
                    <a16:creationId xmlns:a16="http://schemas.microsoft.com/office/drawing/2014/main" id="{5AF7954F-DE69-E5CE-F34D-3CB11BED8E0A}"/>
                  </a:ext>
                </a:extLst>
              </p:cNvPr>
              <p:cNvSpPr/>
              <p:nvPr/>
            </p:nvSpPr>
            <p:spPr>
              <a:xfrm>
                <a:off x="3916300" y="1047025"/>
                <a:ext cx="37550" cy="37550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502" extrusionOk="0">
                    <a:moveTo>
                      <a:pt x="734" y="0"/>
                    </a:moveTo>
                    <a:cubicBezTo>
                      <a:pt x="401" y="0"/>
                      <a:pt x="1" y="367"/>
                      <a:pt x="1" y="701"/>
                    </a:cubicBezTo>
                    <a:cubicBezTo>
                      <a:pt x="1" y="1101"/>
                      <a:pt x="401" y="1502"/>
                      <a:pt x="768" y="1502"/>
                    </a:cubicBezTo>
                    <a:cubicBezTo>
                      <a:pt x="1168" y="1468"/>
                      <a:pt x="1502" y="1168"/>
                      <a:pt x="1468" y="734"/>
                    </a:cubicBezTo>
                    <a:cubicBezTo>
                      <a:pt x="1468" y="334"/>
                      <a:pt x="1135" y="0"/>
                      <a:pt x="7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622;p29">
                <a:extLst>
                  <a:ext uri="{FF2B5EF4-FFF2-40B4-BE49-F238E27FC236}">
                    <a16:creationId xmlns:a16="http://schemas.microsoft.com/office/drawing/2014/main" id="{37655231-4744-7EC8-FD16-66B7ACFC59C1}"/>
                  </a:ext>
                </a:extLst>
              </p:cNvPr>
              <p:cNvSpPr/>
              <p:nvPr/>
            </p:nvSpPr>
            <p:spPr>
              <a:xfrm>
                <a:off x="3800375" y="980250"/>
                <a:ext cx="35900" cy="35950"/>
              </a:xfrm>
              <a:custGeom>
                <a:avLst/>
                <a:gdLst/>
                <a:ahLst/>
                <a:cxnLst/>
                <a:rect l="l" t="t" r="r" b="b"/>
                <a:pathLst>
                  <a:path w="1436" h="1438" extrusionOk="0">
                    <a:moveTo>
                      <a:pt x="680" y="1"/>
                    </a:moveTo>
                    <a:cubicBezTo>
                      <a:pt x="304" y="1"/>
                      <a:pt x="1" y="322"/>
                      <a:pt x="1" y="703"/>
                    </a:cubicBezTo>
                    <a:cubicBezTo>
                      <a:pt x="1" y="1170"/>
                      <a:pt x="234" y="1404"/>
                      <a:pt x="701" y="1437"/>
                    </a:cubicBezTo>
                    <a:cubicBezTo>
                      <a:pt x="1202" y="1437"/>
                      <a:pt x="1435" y="1204"/>
                      <a:pt x="1435" y="703"/>
                    </a:cubicBezTo>
                    <a:cubicBezTo>
                      <a:pt x="1435" y="336"/>
                      <a:pt x="1102" y="3"/>
                      <a:pt x="735" y="3"/>
                    </a:cubicBezTo>
                    <a:cubicBezTo>
                      <a:pt x="716" y="1"/>
                      <a:pt x="698" y="1"/>
                      <a:pt x="68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623;p29">
                <a:extLst>
                  <a:ext uri="{FF2B5EF4-FFF2-40B4-BE49-F238E27FC236}">
                    <a16:creationId xmlns:a16="http://schemas.microsoft.com/office/drawing/2014/main" id="{CC42E1EE-BF34-D29D-8568-F884F99A0599}"/>
                  </a:ext>
                </a:extLst>
              </p:cNvPr>
              <p:cNvSpPr/>
              <p:nvPr/>
            </p:nvSpPr>
            <p:spPr>
              <a:xfrm>
                <a:off x="3800375" y="1250500"/>
                <a:ext cx="35900" cy="35900"/>
              </a:xfrm>
              <a:custGeom>
                <a:avLst/>
                <a:gdLst/>
                <a:ahLst/>
                <a:cxnLst/>
                <a:rect l="l" t="t" r="r" b="b"/>
                <a:pathLst>
                  <a:path w="1436" h="1436" extrusionOk="0">
                    <a:moveTo>
                      <a:pt x="701" y="1"/>
                    </a:moveTo>
                    <a:cubicBezTo>
                      <a:pt x="234" y="1"/>
                      <a:pt x="1" y="268"/>
                      <a:pt x="1" y="735"/>
                    </a:cubicBezTo>
                    <a:cubicBezTo>
                      <a:pt x="1" y="1101"/>
                      <a:pt x="334" y="1435"/>
                      <a:pt x="701" y="1435"/>
                    </a:cubicBezTo>
                    <a:cubicBezTo>
                      <a:pt x="1102" y="1435"/>
                      <a:pt x="1435" y="1135"/>
                      <a:pt x="1435" y="735"/>
                    </a:cubicBezTo>
                    <a:cubicBezTo>
                      <a:pt x="1435" y="234"/>
                      <a:pt x="1202" y="1"/>
                      <a:pt x="70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24;p29">
                <a:extLst>
                  <a:ext uri="{FF2B5EF4-FFF2-40B4-BE49-F238E27FC236}">
                    <a16:creationId xmlns:a16="http://schemas.microsoft.com/office/drawing/2014/main" id="{4507D984-DD36-F78C-ED33-AAA503ABF56B}"/>
                  </a:ext>
                </a:extLst>
              </p:cNvPr>
              <p:cNvSpPr/>
              <p:nvPr/>
            </p:nvSpPr>
            <p:spPr>
              <a:xfrm>
                <a:off x="3683625" y="1182125"/>
                <a:ext cx="36725" cy="37550"/>
              </a:xfrm>
              <a:custGeom>
                <a:avLst/>
                <a:gdLst/>
                <a:ahLst/>
                <a:cxnLst/>
                <a:rect l="l" t="t" r="r" b="b"/>
                <a:pathLst>
                  <a:path w="1469" h="1502" extrusionOk="0">
                    <a:moveTo>
                      <a:pt x="735" y="0"/>
                    </a:moveTo>
                    <a:cubicBezTo>
                      <a:pt x="301" y="0"/>
                      <a:pt x="1" y="334"/>
                      <a:pt x="1" y="768"/>
                    </a:cubicBezTo>
                    <a:cubicBezTo>
                      <a:pt x="1" y="1168"/>
                      <a:pt x="334" y="1501"/>
                      <a:pt x="735" y="1501"/>
                    </a:cubicBezTo>
                    <a:cubicBezTo>
                      <a:pt x="1068" y="1501"/>
                      <a:pt x="1469" y="1101"/>
                      <a:pt x="1469" y="768"/>
                    </a:cubicBezTo>
                    <a:cubicBezTo>
                      <a:pt x="1435" y="367"/>
                      <a:pt x="1102" y="0"/>
                      <a:pt x="7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625;p29">
                <a:extLst>
                  <a:ext uri="{FF2B5EF4-FFF2-40B4-BE49-F238E27FC236}">
                    <a16:creationId xmlns:a16="http://schemas.microsoft.com/office/drawing/2014/main" id="{08EB48D7-4615-13A0-AD70-075708D1A598}"/>
                  </a:ext>
                </a:extLst>
              </p:cNvPr>
              <p:cNvSpPr/>
              <p:nvPr/>
            </p:nvSpPr>
            <p:spPr>
              <a:xfrm>
                <a:off x="3683625" y="1047025"/>
                <a:ext cx="36725" cy="37550"/>
              </a:xfrm>
              <a:custGeom>
                <a:avLst/>
                <a:gdLst/>
                <a:ahLst/>
                <a:cxnLst/>
                <a:rect l="l" t="t" r="r" b="b"/>
                <a:pathLst>
                  <a:path w="1469" h="1502" extrusionOk="0">
                    <a:moveTo>
                      <a:pt x="735" y="0"/>
                    </a:moveTo>
                    <a:cubicBezTo>
                      <a:pt x="334" y="0"/>
                      <a:pt x="1" y="334"/>
                      <a:pt x="1" y="768"/>
                    </a:cubicBezTo>
                    <a:cubicBezTo>
                      <a:pt x="1" y="1168"/>
                      <a:pt x="301" y="1468"/>
                      <a:pt x="735" y="1502"/>
                    </a:cubicBezTo>
                    <a:cubicBezTo>
                      <a:pt x="1102" y="1502"/>
                      <a:pt x="1469" y="1101"/>
                      <a:pt x="1469" y="701"/>
                    </a:cubicBezTo>
                    <a:cubicBezTo>
                      <a:pt x="1469" y="367"/>
                      <a:pt x="1068" y="0"/>
                      <a:pt x="7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1D1754F6-45A8-90CA-E4CD-4D80C91584CF}"/>
              </a:ext>
            </a:extLst>
          </p:cNvPr>
          <p:cNvGrpSpPr/>
          <p:nvPr/>
        </p:nvGrpSpPr>
        <p:grpSpPr>
          <a:xfrm>
            <a:off x="4523355" y="1855849"/>
            <a:ext cx="1219200" cy="1218900"/>
            <a:chOff x="4523355" y="1855849"/>
            <a:chExt cx="1219200" cy="1218900"/>
          </a:xfrm>
        </p:grpSpPr>
        <p:sp>
          <p:nvSpPr>
            <p:cNvPr id="18" name="Google Shape;576;p29">
              <a:extLst>
                <a:ext uri="{FF2B5EF4-FFF2-40B4-BE49-F238E27FC236}">
                  <a16:creationId xmlns:a16="http://schemas.microsoft.com/office/drawing/2014/main" id="{005D1159-7C8F-675F-9191-70B3260FA97A}"/>
                </a:ext>
              </a:extLst>
            </p:cNvPr>
            <p:cNvSpPr/>
            <p:nvPr/>
          </p:nvSpPr>
          <p:spPr>
            <a:xfrm>
              <a:off x="4523355" y="1855849"/>
              <a:ext cx="1219200" cy="1218900"/>
            </a:xfrm>
            <a:prstGeom prst="star8">
              <a:avLst>
                <a:gd name="adj" fmla="val 37500"/>
              </a:avLst>
            </a:pr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Arial"/>
                <a:buNone/>
              </a:pPr>
              <a:endParaRPr/>
            </a:p>
          </p:txBody>
        </p:sp>
        <p:grpSp>
          <p:nvGrpSpPr>
            <p:cNvPr id="68" name="Google Shape;626;p29">
              <a:extLst>
                <a:ext uri="{FF2B5EF4-FFF2-40B4-BE49-F238E27FC236}">
                  <a16:creationId xmlns:a16="http://schemas.microsoft.com/office/drawing/2014/main" id="{9734356B-57C0-CF1F-A102-F5DCFD6CE902}"/>
                </a:ext>
              </a:extLst>
            </p:cNvPr>
            <p:cNvGrpSpPr/>
            <p:nvPr/>
          </p:nvGrpSpPr>
          <p:grpSpPr>
            <a:xfrm>
              <a:off x="4736639" y="2070155"/>
              <a:ext cx="792648" cy="790313"/>
              <a:chOff x="3253325" y="2940050"/>
              <a:chExt cx="1128325" cy="1125000"/>
            </a:xfrm>
            <a:solidFill>
              <a:srgbClr val="EBCD77"/>
            </a:solidFill>
          </p:grpSpPr>
          <p:sp>
            <p:nvSpPr>
              <p:cNvPr id="69" name="Google Shape;627;p29">
                <a:extLst>
                  <a:ext uri="{FF2B5EF4-FFF2-40B4-BE49-F238E27FC236}">
                    <a16:creationId xmlns:a16="http://schemas.microsoft.com/office/drawing/2014/main" id="{5749D0BD-FDD7-A4F0-EC8A-98DE3640EA16}"/>
                  </a:ext>
                </a:extLst>
              </p:cNvPr>
              <p:cNvSpPr/>
              <p:nvPr/>
            </p:nvSpPr>
            <p:spPr>
              <a:xfrm>
                <a:off x="3253325" y="2941925"/>
                <a:ext cx="1128325" cy="1120600"/>
              </a:xfrm>
              <a:custGeom>
                <a:avLst/>
                <a:gdLst/>
                <a:ahLst/>
                <a:cxnLst/>
                <a:rect l="l" t="t" r="r" b="b"/>
                <a:pathLst>
                  <a:path w="45133" h="44824" extrusionOk="0">
                    <a:moveTo>
                      <a:pt x="18653" y="4916"/>
                    </a:moveTo>
                    <a:cubicBezTo>
                      <a:pt x="18683" y="4916"/>
                      <a:pt x="18714" y="4921"/>
                      <a:pt x="18747" y="4929"/>
                    </a:cubicBezTo>
                    <a:cubicBezTo>
                      <a:pt x="19114" y="5062"/>
                      <a:pt x="19481" y="5263"/>
                      <a:pt x="19715" y="5596"/>
                    </a:cubicBezTo>
                    <a:cubicBezTo>
                      <a:pt x="19982" y="5896"/>
                      <a:pt x="20082" y="6197"/>
                      <a:pt x="20015" y="6597"/>
                    </a:cubicBezTo>
                    <a:cubicBezTo>
                      <a:pt x="19381" y="6430"/>
                      <a:pt x="18747" y="6297"/>
                      <a:pt x="18114" y="6130"/>
                    </a:cubicBezTo>
                    <a:cubicBezTo>
                      <a:pt x="18013" y="5730"/>
                      <a:pt x="18147" y="5363"/>
                      <a:pt x="18414" y="5029"/>
                    </a:cubicBezTo>
                    <a:cubicBezTo>
                      <a:pt x="18489" y="4954"/>
                      <a:pt x="18564" y="4916"/>
                      <a:pt x="18653" y="4916"/>
                    </a:cubicBezTo>
                    <a:close/>
                    <a:moveTo>
                      <a:pt x="26575" y="4916"/>
                    </a:moveTo>
                    <a:cubicBezTo>
                      <a:pt x="26655" y="4916"/>
                      <a:pt x="26711" y="4954"/>
                      <a:pt x="26786" y="5029"/>
                    </a:cubicBezTo>
                    <a:cubicBezTo>
                      <a:pt x="27053" y="5363"/>
                      <a:pt x="27153" y="5696"/>
                      <a:pt x="27087" y="6130"/>
                    </a:cubicBezTo>
                    <a:cubicBezTo>
                      <a:pt x="26453" y="6297"/>
                      <a:pt x="25819" y="6430"/>
                      <a:pt x="25185" y="6597"/>
                    </a:cubicBezTo>
                    <a:cubicBezTo>
                      <a:pt x="25152" y="6263"/>
                      <a:pt x="25219" y="5963"/>
                      <a:pt x="25419" y="5663"/>
                    </a:cubicBezTo>
                    <a:cubicBezTo>
                      <a:pt x="25686" y="5296"/>
                      <a:pt x="26053" y="5062"/>
                      <a:pt x="26486" y="4929"/>
                    </a:cubicBezTo>
                    <a:cubicBezTo>
                      <a:pt x="26520" y="4921"/>
                      <a:pt x="26549" y="4916"/>
                      <a:pt x="26575" y="4916"/>
                    </a:cubicBezTo>
                    <a:close/>
                    <a:moveTo>
                      <a:pt x="15475" y="4325"/>
                    </a:moveTo>
                    <a:cubicBezTo>
                      <a:pt x="15677" y="4325"/>
                      <a:pt x="15892" y="4385"/>
                      <a:pt x="16112" y="4495"/>
                    </a:cubicBezTo>
                    <a:cubicBezTo>
                      <a:pt x="16679" y="4762"/>
                      <a:pt x="17079" y="5229"/>
                      <a:pt x="17246" y="5830"/>
                    </a:cubicBezTo>
                    <a:cubicBezTo>
                      <a:pt x="17280" y="5930"/>
                      <a:pt x="17280" y="6030"/>
                      <a:pt x="17313" y="6130"/>
                    </a:cubicBezTo>
                    <a:cubicBezTo>
                      <a:pt x="16846" y="6230"/>
                      <a:pt x="16412" y="6297"/>
                      <a:pt x="15979" y="6430"/>
                    </a:cubicBezTo>
                    <a:cubicBezTo>
                      <a:pt x="15578" y="6597"/>
                      <a:pt x="15211" y="6897"/>
                      <a:pt x="14845" y="7131"/>
                    </a:cubicBezTo>
                    <a:cubicBezTo>
                      <a:pt x="14678" y="7064"/>
                      <a:pt x="14644" y="6897"/>
                      <a:pt x="14578" y="6764"/>
                    </a:cubicBezTo>
                    <a:cubicBezTo>
                      <a:pt x="14311" y="6163"/>
                      <a:pt x="14311" y="5529"/>
                      <a:pt x="14611" y="4929"/>
                    </a:cubicBezTo>
                    <a:cubicBezTo>
                      <a:pt x="14822" y="4506"/>
                      <a:pt x="15128" y="4325"/>
                      <a:pt x="15475" y="4325"/>
                    </a:cubicBezTo>
                    <a:close/>
                    <a:moveTo>
                      <a:pt x="29686" y="4347"/>
                    </a:moveTo>
                    <a:cubicBezTo>
                      <a:pt x="30009" y="4347"/>
                      <a:pt x="30347" y="4511"/>
                      <a:pt x="30489" y="4796"/>
                    </a:cubicBezTo>
                    <a:cubicBezTo>
                      <a:pt x="30956" y="5529"/>
                      <a:pt x="30923" y="6263"/>
                      <a:pt x="30522" y="6997"/>
                    </a:cubicBezTo>
                    <a:cubicBezTo>
                      <a:pt x="30489" y="7064"/>
                      <a:pt x="30422" y="7097"/>
                      <a:pt x="30356" y="7164"/>
                    </a:cubicBezTo>
                    <a:cubicBezTo>
                      <a:pt x="29655" y="6563"/>
                      <a:pt x="28888" y="6197"/>
                      <a:pt x="27954" y="6163"/>
                    </a:cubicBezTo>
                    <a:cubicBezTo>
                      <a:pt x="27887" y="5863"/>
                      <a:pt x="27987" y="5629"/>
                      <a:pt x="28121" y="5429"/>
                    </a:cubicBezTo>
                    <a:cubicBezTo>
                      <a:pt x="28454" y="4896"/>
                      <a:pt x="28855" y="4495"/>
                      <a:pt x="29522" y="4362"/>
                    </a:cubicBezTo>
                    <a:cubicBezTo>
                      <a:pt x="29575" y="4352"/>
                      <a:pt x="29630" y="4347"/>
                      <a:pt x="29686" y="4347"/>
                    </a:cubicBezTo>
                    <a:close/>
                    <a:moveTo>
                      <a:pt x="13217" y="7139"/>
                    </a:moveTo>
                    <a:cubicBezTo>
                      <a:pt x="13271" y="7139"/>
                      <a:pt x="13326" y="7151"/>
                      <a:pt x="13377" y="7164"/>
                    </a:cubicBezTo>
                    <a:cubicBezTo>
                      <a:pt x="13744" y="7231"/>
                      <a:pt x="14044" y="7397"/>
                      <a:pt x="14244" y="7731"/>
                    </a:cubicBezTo>
                    <a:cubicBezTo>
                      <a:pt x="13911" y="8298"/>
                      <a:pt x="13577" y="8832"/>
                      <a:pt x="13243" y="9399"/>
                    </a:cubicBezTo>
                    <a:cubicBezTo>
                      <a:pt x="12876" y="9165"/>
                      <a:pt x="12776" y="8798"/>
                      <a:pt x="12710" y="8398"/>
                    </a:cubicBezTo>
                    <a:cubicBezTo>
                      <a:pt x="12676" y="7998"/>
                      <a:pt x="12843" y="7664"/>
                      <a:pt x="12977" y="7297"/>
                    </a:cubicBezTo>
                    <a:cubicBezTo>
                      <a:pt x="13039" y="7173"/>
                      <a:pt x="13127" y="7139"/>
                      <a:pt x="13217" y="7139"/>
                    </a:cubicBezTo>
                    <a:close/>
                    <a:moveTo>
                      <a:pt x="31923" y="7164"/>
                    </a:moveTo>
                    <a:cubicBezTo>
                      <a:pt x="32057" y="7164"/>
                      <a:pt x="32157" y="7164"/>
                      <a:pt x="32224" y="7331"/>
                    </a:cubicBezTo>
                    <a:cubicBezTo>
                      <a:pt x="32424" y="7698"/>
                      <a:pt x="32524" y="8065"/>
                      <a:pt x="32490" y="8465"/>
                    </a:cubicBezTo>
                    <a:cubicBezTo>
                      <a:pt x="32424" y="8865"/>
                      <a:pt x="32290" y="9165"/>
                      <a:pt x="31957" y="9399"/>
                    </a:cubicBezTo>
                    <a:cubicBezTo>
                      <a:pt x="31623" y="8832"/>
                      <a:pt x="31290" y="8298"/>
                      <a:pt x="30956" y="7731"/>
                    </a:cubicBezTo>
                    <a:cubicBezTo>
                      <a:pt x="31190" y="7364"/>
                      <a:pt x="31523" y="7197"/>
                      <a:pt x="31923" y="7164"/>
                    </a:cubicBezTo>
                    <a:close/>
                    <a:moveTo>
                      <a:pt x="16923" y="7586"/>
                    </a:moveTo>
                    <a:cubicBezTo>
                      <a:pt x="17267" y="7586"/>
                      <a:pt x="17470" y="7799"/>
                      <a:pt x="17647" y="8065"/>
                    </a:cubicBezTo>
                    <a:cubicBezTo>
                      <a:pt x="17913" y="8465"/>
                      <a:pt x="18114" y="8832"/>
                      <a:pt x="18080" y="9299"/>
                    </a:cubicBezTo>
                    <a:cubicBezTo>
                      <a:pt x="18013" y="9799"/>
                      <a:pt x="17780" y="10133"/>
                      <a:pt x="17380" y="10199"/>
                    </a:cubicBezTo>
                    <a:cubicBezTo>
                      <a:pt x="17313" y="10216"/>
                      <a:pt x="17255" y="10224"/>
                      <a:pt x="17200" y="10224"/>
                    </a:cubicBezTo>
                    <a:cubicBezTo>
                      <a:pt x="17146" y="10224"/>
                      <a:pt x="17096" y="10216"/>
                      <a:pt x="17046" y="10199"/>
                    </a:cubicBezTo>
                    <a:cubicBezTo>
                      <a:pt x="16579" y="10066"/>
                      <a:pt x="16246" y="9766"/>
                      <a:pt x="16112" y="9299"/>
                    </a:cubicBezTo>
                    <a:cubicBezTo>
                      <a:pt x="16012" y="9032"/>
                      <a:pt x="15979" y="8765"/>
                      <a:pt x="15912" y="8498"/>
                    </a:cubicBezTo>
                    <a:cubicBezTo>
                      <a:pt x="15879" y="8265"/>
                      <a:pt x="15979" y="8098"/>
                      <a:pt x="16145" y="7931"/>
                    </a:cubicBezTo>
                    <a:cubicBezTo>
                      <a:pt x="16246" y="7864"/>
                      <a:pt x="16379" y="7764"/>
                      <a:pt x="16546" y="7598"/>
                    </a:cubicBezTo>
                    <a:cubicBezTo>
                      <a:pt x="16568" y="7598"/>
                      <a:pt x="16620" y="7612"/>
                      <a:pt x="16682" y="7612"/>
                    </a:cubicBezTo>
                    <a:cubicBezTo>
                      <a:pt x="16713" y="7612"/>
                      <a:pt x="16746" y="7609"/>
                      <a:pt x="16779" y="7598"/>
                    </a:cubicBezTo>
                    <a:cubicBezTo>
                      <a:pt x="16830" y="7590"/>
                      <a:pt x="16877" y="7586"/>
                      <a:pt x="16923" y="7586"/>
                    </a:cubicBezTo>
                    <a:close/>
                    <a:moveTo>
                      <a:pt x="28421" y="7564"/>
                    </a:moveTo>
                    <a:cubicBezTo>
                      <a:pt x="28588" y="7631"/>
                      <a:pt x="28754" y="7564"/>
                      <a:pt x="28888" y="7731"/>
                    </a:cubicBezTo>
                    <a:cubicBezTo>
                      <a:pt x="29055" y="7964"/>
                      <a:pt x="29322" y="8131"/>
                      <a:pt x="29288" y="8498"/>
                    </a:cubicBezTo>
                    <a:cubicBezTo>
                      <a:pt x="29221" y="8999"/>
                      <a:pt x="29121" y="9466"/>
                      <a:pt x="28754" y="9832"/>
                    </a:cubicBezTo>
                    <a:cubicBezTo>
                      <a:pt x="28529" y="10058"/>
                      <a:pt x="28285" y="10226"/>
                      <a:pt x="27995" y="10226"/>
                    </a:cubicBezTo>
                    <a:cubicBezTo>
                      <a:pt x="27898" y="10226"/>
                      <a:pt x="27795" y="10208"/>
                      <a:pt x="27687" y="10166"/>
                    </a:cubicBezTo>
                    <a:cubicBezTo>
                      <a:pt x="27287" y="10033"/>
                      <a:pt x="27120" y="9532"/>
                      <a:pt x="27153" y="9165"/>
                    </a:cubicBezTo>
                    <a:cubicBezTo>
                      <a:pt x="27187" y="8565"/>
                      <a:pt x="27454" y="8098"/>
                      <a:pt x="27887" y="7731"/>
                    </a:cubicBezTo>
                    <a:cubicBezTo>
                      <a:pt x="27987" y="7631"/>
                      <a:pt x="28221" y="7631"/>
                      <a:pt x="28421" y="7564"/>
                    </a:cubicBezTo>
                    <a:close/>
                    <a:moveTo>
                      <a:pt x="22583" y="5496"/>
                    </a:moveTo>
                    <a:cubicBezTo>
                      <a:pt x="23351" y="6197"/>
                      <a:pt x="24018" y="6930"/>
                      <a:pt x="24451" y="7798"/>
                    </a:cubicBezTo>
                    <a:cubicBezTo>
                      <a:pt x="24718" y="8331"/>
                      <a:pt x="24952" y="8898"/>
                      <a:pt x="24918" y="9499"/>
                    </a:cubicBezTo>
                    <a:cubicBezTo>
                      <a:pt x="24918" y="9999"/>
                      <a:pt x="24785" y="10466"/>
                      <a:pt x="24551" y="10900"/>
                    </a:cubicBezTo>
                    <a:cubicBezTo>
                      <a:pt x="24051" y="11667"/>
                      <a:pt x="23417" y="12234"/>
                      <a:pt x="22750" y="12835"/>
                    </a:cubicBezTo>
                    <a:cubicBezTo>
                      <a:pt x="22705" y="12865"/>
                      <a:pt x="22660" y="12881"/>
                      <a:pt x="22615" y="12881"/>
                    </a:cubicBezTo>
                    <a:cubicBezTo>
                      <a:pt x="22560" y="12881"/>
                      <a:pt x="22505" y="12856"/>
                      <a:pt x="22450" y="12801"/>
                    </a:cubicBezTo>
                    <a:cubicBezTo>
                      <a:pt x="21816" y="12234"/>
                      <a:pt x="21149" y="11667"/>
                      <a:pt x="20682" y="10933"/>
                    </a:cubicBezTo>
                    <a:cubicBezTo>
                      <a:pt x="20248" y="10233"/>
                      <a:pt x="20148" y="9432"/>
                      <a:pt x="20415" y="8632"/>
                    </a:cubicBezTo>
                    <a:cubicBezTo>
                      <a:pt x="20715" y="7764"/>
                      <a:pt x="21149" y="7030"/>
                      <a:pt x="21749" y="6363"/>
                    </a:cubicBezTo>
                    <a:cubicBezTo>
                      <a:pt x="22016" y="6096"/>
                      <a:pt x="22283" y="5796"/>
                      <a:pt x="22583" y="5496"/>
                    </a:cubicBezTo>
                    <a:close/>
                    <a:moveTo>
                      <a:pt x="8460" y="12540"/>
                    </a:moveTo>
                    <a:cubicBezTo>
                      <a:pt x="8938" y="12540"/>
                      <a:pt x="9367" y="12730"/>
                      <a:pt x="9574" y="13068"/>
                    </a:cubicBezTo>
                    <a:cubicBezTo>
                      <a:pt x="9040" y="13402"/>
                      <a:pt x="8473" y="13735"/>
                      <a:pt x="7906" y="14069"/>
                    </a:cubicBezTo>
                    <a:cubicBezTo>
                      <a:pt x="7506" y="13802"/>
                      <a:pt x="7306" y="13402"/>
                      <a:pt x="7339" y="12901"/>
                    </a:cubicBezTo>
                    <a:cubicBezTo>
                      <a:pt x="7689" y="12654"/>
                      <a:pt x="8089" y="12540"/>
                      <a:pt x="8460" y="12540"/>
                    </a:cubicBezTo>
                    <a:close/>
                    <a:moveTo>
                      <a:pt x="36765" y="12534"/>
                    </a:moveTo>
                    <a:cubicBezTo>
                      <a:pt x="36979" y="12534"/>
                      <a:pt x="37194" y="12579"/>
                      <a:pt x="37394" y="12668"/>
                    </a:cubicBezTo>
                    <a:cubicBezTo>
                      <a:pt x="37461" y="12701"/>
                      <a:pt x="37527" y="12735"/>
                      <a:pt x="37627" y="12768"/>
                    </a:cubicBezTo>
                    <a:cubicBezTo>
                      <a:pt x="37894" y="12868"/>
                      <a:pt x="37928" y="12968"/>
                      <a:pt x="37861" y="13268"/>
                    </a:cubicBezTo>
                    <a:cubicBezTo>
                      <a:pt x="37761" y="13568"/>
                      <a:pt x="37627" y="13902"/>
                      <a:pt x="37294" y="14069"/>
                    </a:cubicBezTo>
                    <a:cubicBezTo>
                      <a:pt x="36760" y="13735"/>
                      <a:pt x="36193" y="13402"/>
                      <a:pt x="35626" y="13068"/>
                    </a:cubicBezTo>
                    <a:cubicBezTo>
                      <a:pt x="35915" y="12712"/>
                      <a:pt x="36338" y="12534"/>
                      <a:pt x="36765" y="12534"/>
                    </a:cubicBezTo>
                    <a:close/>
                    <a:moveTo>
                      <a:pt x="17747" y="6964"/>
                    </a:moveTo>
                    <a:lnTo>
                      <a:pt x="17747" y="6964"/>
                    </a:lnTo>
                    <a:cubicBezTo>
                      <a:pt x="18514" y="7030"/>
                      <a:pt x="19248" y="7197"/>
                      <a:pt x="19948" y="7497"/>
                    </a:cubicBezTo>
                    <a:cubicBezTo>
                      <a:pt x="19815" y="7831"/>
                      <a:pt x="19715" y="8098"/>
                      <a:pt x="19648" y="8365"/>
                    </a:cubicBezTo>
                    <a:cubicBezTo>
                      <a:pt x="19414" y="9065"/>
                      <a:pt x="19414" y="9766"/>
                      <a:pt x="19615" y="10466"/>
                    </a:cubicBezTo>
                    <a:cubicBezTo>
                      <a:pt x="19815" y="11200"/>
                      <a:pt x="20248" y="11767"/>
                      <a:pt x="20749" y="12301"/>
                    </a:cubicBezTo>
                    <a:cubicBezTo>
                      <a:pt x="20916" y="12501"/>
                      <a:pt x="21116" y="12668"/>
                      <a:pt x="21316" y="12868"/>
                    </a:cubicBezTo>
                    <a:cubicBezTo>
                      <a:pt x="20815" y="13035"/>
                      <a:pt x="20348" y="13168"/>
                      <a:pt x="19915" y="13268"/>
                    </a:cubicBezTo>
                    <a:cubicBezTo>
                      <a:pt x="19648" y="13302"/>
                      <a:pt x="19414" y="13468"/>
                      <a:pt x="19214" y="13635"/>
                    </a:cubicBezTo>
                    <a:cubicBezTo>
                      <a:pt x="19114" y="13735"/>
                      <a:pt x="18981" y="13802"/>
                      <a:pt x="18847" y="13802"/>
                    </a:cubicBezTo>
                    <a:cubicBezTo>
                      <a:pt x="18347" y="13802"/>
                      <a:pt x="17947" y="14069"/>
                      <a:pt x="17546" y="14302"/>
                    </a:cubicBezTo>
                    <a:cubicBezTo>
                      <a:pt x="17313" y="14436"/>
                      <a:pt x="17079" y="14603"/>
                      <a:pt x="16779" y="14769"/>
                    </a:cubicBezTo>
                    <a:cubicBezTo>
                      <a:pt x="16779" y="14603"/>
                      <a:pt x="16746" y="14469"/>
                      <a:pt x="16779" y="14336"/>
                    </a:cubicBezTo>
                    <a:cubicBezTo>
                      <a:pt x="16779" y="13769"/>
                      <a:pt x="16746" y="13168"/>
                      <a:pt x="16579" y="12601"/>
                    </a:cubicBezTo>
                    <a:cubicBezTo>
                      <a:pt x="16312" y="11634"/>
                      <a:pt x="15745" y="10900"/>
                      <a:pt x="14878" y="10433"/>
                    </a:cubicBezTo>
                    <a:cubicBezTo>
                      <a:pt x="14578" y="10266"/>
                      <a:pt x="14277" y="10133"/>
                      <a:pt x="13944" y="9999"/>
                    </a:cubicBezTo>
                    <a:cubicBezTo>
                      <a:pt x="14211" y="9265"/>
                      <a:pt x="14611" y="8665"/>
                      <a:pt x="15145" y="8065"/>
                    </a:cubicBezTo>
                    <a:cubicBezTo>
                      <a:pt x="15178" y="8465"/>
                      <a:pt x="15178" y="8798"/>
                      <a:pt x="15278" y="9165"/>
                    </a:cubicBezTo>
                    <a:cubicBezTo>
                      <a:pt x="15412" y="9866"/>
                      <a:pt x="15745" y="10433"/>
                      <a:pt x="16412" y="10766"/>
                    </a:cubicBezTo>
                    <a:cubicBezTo>
                      <a:pt x="16687" y="10935"/>
                      <a:pt x="16962" y="11024"/>
                      <a:pt x="17245" y="11024"/>
                    </a:cubicBezTo>
                    <a:cubicBezTo>
                      <a:pt x="17409" y="11024"/>
                      <a:pt x="17575" y="10994"/>
                      <a:pt x="17747" y="10933"/>
                    </a:cubicBezTo>
                    <a:cubicBezTo>
                      <a:pt x="18080" y="10833"/>
                      <a:pt x="18380" y="10600"/>
                      <a:pt x="18547" y="10299"/>
                    </a:cubicBezTo>
                    <a:cubicBezTo>
                      <a:pt x="19014" y="9466"/>
                      <a:pt x="18947" y="8665"/>
                      <a:pt x="18447" y="7898"/>
                    </a:cubicBezTo>
                    <a:cubicBezTo>
                      <a:pt x="18247" y="7564"/>
                      <a:pt x="17980" y="7297"/>
                      <a:pt x="17747" y="6964"/>
                    </a:cubicBezTo>
                    <a:close/>
                    <a:moveTo>
                      <a:pt x="27487" y="6964"/>
                    </a:moveTo>
                    <a:lnTo>
                      <a:pt x="27487" y="6964"/>
                    </a:lnTo>
                    <a:cubicBezTo>
                      <a:pt x="27220" y="7297"/>
                      <a:pt x="26987" y="7564"/>
                      <a:pt x="26786" y="7864"/>
                    </a:cubicBezTo>
                    <a:cubicBezTo>
                      <a:pt x="26486" y="8298"/>
                      <a:pt x="26319" y="8798"/>
                      <a:pt x="26353" y="9332"/>
                    </a:cubicBezTo>
                    <a:cubicBezTo>
                      <a:pt x="26419" y="9999"/>
                      <a:pt x="26686" y="10566"/>
                      <a:pt x="27320" y="10867"/>
                    </a:cubicBezTo>
                    <a:cubicBezTo>
                      <a:pt x="27491" y="10964"/>
                      <a:pt x="27716" y="11026"/>
                      <a:pt x="27928" y="11026"/>
                    </a:cubicBezTo>
                    <a:cubicBezTo>
                      <a:pt x="28006" y="11026"/>
                      <a:pt x="28083" y="11018"/>
                      <a:pt x="28154" y="11000"/>
                    </a:cubicBezTo>
                    <a:cubicBezTo>
                      <a:pt x="28955" y="10833"/>
                      <a:pt x="29555" y="10366"/>
                      <a:pt x="29822" y="9566"/>
                    </a:cubicBezTo>
                    <a:cubicBezTo>
                      <a:pt x="29989" y="9099"/>
                      <a:pt x="30122" y="8632"/>
                      <a:pt x="30055" y="8098"/>
                    </a:cubicBezTo>
                    <a:lnTo>
                      <a:pt x="30055" y="8098"/>
                    </a:lnTo>
                    <a:cubicBezTo>
                      <a:pt x="30589" y="8632"/>
                      <a:pt x="30989" y="9265"/>
                      <a:pt x="31256" y="9999"/>
                    </a:cubicBezTo>
                    <a:cubicBezTo>
                      <a:pt x="30956" y="10133"/>
                      <a:pt x="30689" y="10266"/>
                      <a:pt x="30422" y="10400"/>
                    </a:cubicBezTo>
                    <a:cubicBezTo>
                      <a:pt x="29789" y="10700"/>
                      <a:pt x="29322" y="11200"/>
                      <a:pt x="28955" y="11801"/>
                    </a:cubicBezTo>
                    <a:cubicBezTo>
                      <a:pt x="28554" y="12501"/>
                      <a:pt x="28454" y="13268"/>
                      <a:pt x="28421" y="14035"/>
                    </a:cubicBezTo>
                    <a:cubicBezTo>
                      <a:pt x="28421" y="14269"/>
                      <a:pt x="28421" y="14502"/>
                      <a:pt x="28421" y="14769"/>
                    </a:cubicBezTo>
                    <a:cubicBezTo>
                      <a:pt x="28154" y="14603"/>
                      <a:pt x="27921" y="14469"/>
                      <a:pt x="27687" y="14302"/>
                    </a:cubicBezTo>
                    <a:cubicBezTo>
                      <a:pt x="27253" y="14069"/>
                      <a:pt x="26853" y="13802"/>
                      <a:pt x="26319" y="13802"/>
                    </a:cubicBezTo>
                    <a:cubicBezTo>
                      <a:pt x="26219" y="13802"/>
                      <a:pt x="26119" y="13735"/>
                      <a:pt x="26053" y="13669"/>
                    </a:cubicBezTo>
                    <a:cubicBezTo>
                      <a:pt x="25686" y="13302"/>
                      <a:pt x="25219" y="13202"/>
                      <a:pt x="24718" y="13101"/>
                    </a:cubicBezTo>
                    <a:cubicBezTo>
                      <a:pt x="24485" y="13035"/>
                      <a:pt x="24218" y="12968"/>
                      <a:pt x="23884" y="12901"/>
                    </a:cubicBezTo>
                    <a:cubicBezTo>
                      <a:pt x="23984" y="12768"/>
                      <a:pt x="24084" y="12668"/>
                      <a:pt x="24185" y="12601"/>
                    </a:cubicBezTo>
                    <a:cubicBezTo>
                      <a:pt x="24618" y="12201"/>
                      <a:pt x="24985" y="11767"/>
                      <a:pt x="25285" y="11267"/>
                    </a:cubicBezTo>
                    <a:cubicBezTo>
                      <a:pt x="25786" y="10366"/>
                      <a:pt x="25886" y="9432"/>
                      <a:pt x="25586" y="8431"/>
                    </a:cubicBezTo>
                    <a:cubicBezTo>
                      <a:pt x="25519" y="8131"/>
                      <a:pt x="25385" y="7831"/>
                      <a:pt x="25285" y="7497"/>
                    </a:cubicBezTo>
                    <a:cubicBezTo>
                      <a:pt x="25986" y="7164"/>
                      <a:pt x="26686" y="7030"/>
                      <a:pt x="27487" y="6964"/>
                    </a:cubicBezTo>
                    <a:close/>
                    <a:moveTo>
                      <a:pt x="34258" y="10433"/>
                    </a:moveTo>
                    <a:cubicBezTo>
                      <a:pt x="34358" y="10433"/>
                      <a:pt x="34459" y="10466"/>
                      <a:pt x="34559" y="10466"/>
                    </a:cubicBezTo>
                    <a:cubicBezTo>
                      <a:pt x="34592" y="11834"/>
                      <a:pt x="34525" y="13168"/>
                      <a:pt x="33825" y="14369"/>
                    </a:cubicBezTo>
                    <a:cubicBezTo>
                      <a:pt x="33591" y="14769"/>
                      <a:pt x="33258" y="15103"/>
                      <a:pt x="32824" y="15336"/>
                    </a:cubicBezTo>
                    <a:cubicBezTo>
                      <a:pt x="32290" y="15670"/>
                      <a:pt x="31690" y="15770"/>
                      <a:pt x="31056" y="15770"/>
                    </a:cubicBezTo>
                    <a:cubicBezTo>
                      <a:pt x="30589" y="15770"/>
                      <a:pt x="30122" y="15770"/>
                      <a:pt x="29622" y="15737"/>
                    </a:cubicBezTo>
                    <a:cubicBezTo>
                      <a:pt x="29522" y="15737"/>
                      <a:pt x="29422" y="15737"/>
                      <a:pt x="29322" y="15703"/>
                    </a:cubicBezTo>
                    <a:cubicBezTo>
                      <a:pt x="29288" y="15537"/>
                      <a:pt x="29255" y="15403"/>
                      <a:pt x="29255" y="15236"/>
                    </a:cubicBezTo>
                    <a:cubicBezTo>
                      <a:pt x="29221" y="14469"/>
                      <a:pt x="29188" y="13669"/>
                      <a:pt x="29388" y="12901"/>
                    </a:cubicBezTo>
                    <a:cubicBezTo>
                      <a:pt x="29588" y="12134"/>
                      <a:pt x="30055" y="11500"/>
                      <a:pt x="30789" y="11133"/>
                    </a:cubicBezTo>
                    <a:cubicBezTo>
                      <a:pt x="31590" y="10700"/>
                      <a:pt x="32457" y="10500"/>
                      <a:pt x="33358" y="10466"/>
                    </a:cubicBezTo>
                    <a:cubicBezTo>
                      <a:pt x="33658" y="10466"/>
                      <a:pt x="33958" y="10466"/>
                      <a:pt x="34258" y="10433"/>
                    </a:cubicBezTo>
                    <a:close/>
                    <a:moveTo>
                      <a:pt x="10808" y="10433"/>
                    </a:moveTo>
                    <a:cubicBezTo>
                      <a:pt x="11742" y="10433"/>
                      <a:pt x="12676" y="10466"/>
                      <a:pt x="13544" y="10766"/>
                    </a:cubicBezTo>
                    <a:cubicBezTo>
                      <a:pt x="14144" y="10967"/>
                      <a:pt x="14711" y="11200"/>
                      <a:pt x="15145" y="11667"/>
                    </a:cubicBezTo>
                    <a:cubicBezTo>
                      <a:pt x="15512" y="12067"/>
                      <a:pt x="15745" y="12501"/>
                      <a:pt x="15845" y="13035"/>
                    </a:cubicBezTo>
                    <a:cubicBezTo>
                      <a:pt x="16012" y="13869"/>
                      <a:pt x="15979" y="14669"/>
                      <a:pt x="15912" y="15503"/>
                    </a:cubicBezTo>
                    <a:cubicBezTo>
                      <a:pt x="15912" y="15670"/>
                      <a:pt x="15845" y="15737"/>
                      <a:pt x="15712" y="15737"/>
                    </a:cubicBezTo>
                    <a:cubicBezTo>
                      <a:pt x="15272" y="15752"/>
                      <a:pt x="14839" y="15783"/>
                      <a:pt x="14411" y="15783"/>
                    </a:cubicBezTo>
                    <a:cubicBezTo>
                      <a:pt x="13929" y="15783"/>
                      <a:pt x="13453" y="15744"/>
                      <a:pt x="12977" y="15603"/>
                    </a:cubicBezTo>
                    <a:cubicBezTo>
                      <a:pt x="12276" y="15403"/>
                      <a:pt x="11709" y="14969"/>
                      <a:pt x="11342" y="14302"/>
                    </a:cubicBezTo>
                    <a:cubicBezTo>
                      <a:pt x="10808" y="13335"/>
                      <a:pt x="10642" y="12301"/>
                      <a:pt x="10642" y="11233"/>
                    </a:cubicBezTo>
                    <a:cubicBezTo>
                      <a:pt x="10642" y="10967"/>
                      <a:pt x="10642" y="10733"/>
                      <a:pt x="10642" y="10466"/>
                    </a:cubicBezTo>
                    <a:cubicBezTo>
                      <a:pt x="10708" y="10466"/>
                      <a:pt x="10775" y="10466"/>
                      <a:pt x="10808" y="10433"/>
                    </a:cubicBezTo>
                    <a:close/>
                    <a:moveTo>
                      <a:pt x="23284" y="13702"/>
                    </a:moveTo>
                    <a:cubicBezTo>
                      <a:pt x="23951" y="13702"/>
                      <a:pt x="24618" y="13869"/>
                      <a:pt x="25252" y="14069"/>
                    </a:cubicBezTo>
                    <a:cubicBezTo>
                      <a:pt x="25319" y="14102"/>
                      <a:pt x="25385" y="14169"/>
                      <a:pt x="25452" y="14202"/>
                    </a:cubicBezTo>
                    <a:cubicBezTo>
                      <a:pt x="25085" y="15436"/>
                      <a:pt x="24251" y="16037"/>
                      <a:pt x="23084" y="16170"/>
                    </a:cubicBezTo>
                    <a:cubicBezTo>
                      <a:pt x="22913" y="16196"/>
                      <a:pt x="22745" y="16208"/>
                      <a:pt x="22579" y="16208"/>
                    </a:cubicBezTo>
                    <a:cubicBezTo>
                      <a:pt x="22095" y="16208"/>
                      <a:pt x="21629" y="16102"/>
                      <a:pt x="21182" y="15903"/>
                    </a:cubicBezTo>
                    <a:cubicBezTo>
                      <a:pt x="20415" y="15570"/>
                      <a:pt x="20015" y="14969"/>
                      <a:pt x="19748" y="14202"/>
                    </a:cubicBezTo>
                    <a:cubicBezTo>
                      <a:pt x="19848" y="14169"/>
                      <a:pt x="19915" y="14069"/>
                      <a:pt x="20015" y="14069"/>
                    </a:cubicBezTo>
                    <a:cubicBezTo>
                      <a:pt x="20655" y="13855"/>
                      <a:pt x="21317" y="13706"/>
                      <a:pt x="22000" y="13706"/>
                    </a:cubicBezTo>
                    <a:cubicBezTo>
                      <a:pt x="22171" y="13706"/>
                      <a:pt x="22343" y="13715"/>
                      <a:pt x="22517" y="13735"/>
                    </a:cubicBezTo>
                    <a:cubicBezTo>
                      <a:pt x="22563" y="13742"/>
                      <a:pt x="22611" y="13745"/>
                      <a:pt x="22661" y="13745"/>
                    </a:cubicBezTo>
                    <a:cubicBezTo>
                      <a:pt x="22857" y="13745"/>
                      <a:pt x="23070" y="13702"/>
                      <a:pt x="23284" y="13702"/>
                    </a:cubicBezTo>
                    <a:close/>
                    <a:moveTo>
                      <a:pt x="6060" y="14207"/>
                    </a:moveTo>
                    <a:cubicBezTo>
                      <a:pt x="6444" y="14207"/>
                      <a:pt x="6831" y="14319"/>
                      <a:pt x="7206" y="14536"/>
                    </a:cubicBezTo>
                    <a:cubicBezTo>
                      <a:pt x="7239" y="14569"/>
                      <a:pt x="7306" y="14603"/>
                      <a:pt x="7406" y="14636"/>
                    </a:cubicBezTo>
                    <a:cubicBezTo>
                      <a:pt x="6705" y="15370"/>
                      <a:pt x="6372" y="16170"/>
                      <a:pt x="6338" y="17071"/>
                    </a:cubicBezTo>
                    <a:cubicBezTo>
                      <a:pt x="6305" y="17104"/>
                      <a:pt x="6272" y="17104"/>
                      <a:pt x="6238" y="17104"/>
                    </a:cubicBezTo>
                    <a:cubicBezTo>
                      <a:pt x="5571" y="17038"/>
                      <a:pt x="4804" y="16370"/>
                      <a:pt x="4604" y="15737"/>
                    </a:cubicBezTo>
                    <a:cubicBezTo>
                      <a:pt x="4370" y="15036"/>
                      <a:pt x="4671" y="14603"/>
                      <a:pt x="5271" y="14369"/>
                    </a:cubicBezTo>
                    <a:cubicBezTo>
                      <a:pt x="5530" y="14260"/>
                      <a:pt x="5794" y="14207"/>
                      <a:pt x="6060" y="14207"/>
                    </a:cubicBezTo>
                    <a:close/>
                    <a:moveTo>
                      <a:pt x="39177" y="14216"/>
                    </a:moveTo>
                    <a:cubicBezTo>
                      <a:pt x="39480" y="14216"/>
                      <a:pt x="39779" y="14283"/>
                      <a:pt x="40063" y="14436"/>
                    </a:cubicBezTo>
                    <a:cubicBezTo>
                      <a:pt x="40730" y="14769"/>
                      <a:pt x="40830" y="15303"/>
                      <a:pt x="40563" y="15903"/>
                    </a:cubicBezTo>
                    <a:cubicBezTo>
                      <a:pt x="40263" y="16504"/>
                      <a:pt x="39796" y="16904"/>
                      <a:pt x="39129" y="17104"/>
                    </a:cubicBezTo>
                    <a:lnTo>
                      <a:pt x="38895" y="17104"/>
                    </a:lnTo>
                    <a:cubicBezTo>
                      <a:pt x="38795" y="16671"/>
                      <a:pt x="38728" y="16237"/>
                      <a:pt x="38595" y="15837"/>
                    </a:cubicBezTo>
                    <a:cubicBezTo>
                      <a:pt x="38428" y="15436"/>
                      <a:pt x="38128" y="15070"/>
                      <a:pt x="37894" y="14636"/>
                    </a:cubicBezTo>
                    <a:cubicBezTo>
                      <a:pt x="38094" y="14402"/>
                      <a:pt x="38395" y="14302"/>
                      <a:pt x="38695" y="14269"/>
                    </a:cubicBezTo>
                    <a:cubicBezTo>
                      <a:pt x="38856" y="14234"/>
                      <a:pt x="39017" y="14216"/>
                      <a:pt x="39177" y="14216"/>
                    </a:cubicBezTo>
                    <a:close/>
                    <a:moveTo>
                      <a:pt x="36542" y="15748"/>
                    </a:moveTo>
                    <a:cubicBezTo>
                      <a:pt x="36634" y="15748"/>
                      <a:pt x="36718" y="15755"/>
                      <a:pt x="36794" y="15770"/>
                    </a:cubicBezTo>
                    <a:cubicBezTo>
                      <a:pt x="36960" y="15803"/>
                      <a:pt x="37094" y="16004"/>
                      <a:pt x="37261" y="16104"/>
                    </a:cubicBezTo>
                    <a:cubicBezTo>
                      <a:pt x="37461" y="16237"/>
                      <a:pt x="37427" y="16437"/>
                      <a:pt x="37394" y="16671"/>
                    </a:cubicBezTo>
                    <a:cubicBezTo>
                      <a:pt x="37494" y="16971"/>
                      <a:pt x="37327" y="17204"/>
                      <a:pt x="37060" y="17405"/>
                    </a:cubicBezTo>
                    <a:cubicBezTo>
                      <a:pt x="36702" y="17643"/>
                      <a:pt x="36344" y="17882"/>
                      <a:pt x="35891" y="17882"/>
                    </a:cubicBezTo>
                    <a:cubicBezTo>
                      <a:pt x="35837" y="17882"/>
                      <a:pt x="35782" y="17879"/>
                      <a:pt x="35726" y="17872"/>
                    </a:cubicBezTo>
                    <a:cubicBezTo>
                      <a:pt x="35259" y="17838"/>
                      <a:pt x="34959" y="17638"/>
                      <a:pt x="34825" y="17271"/>
                    </a:cubicBezTo>
                    <a:cubicBezTo>
                      <a:pt x="34725" y="16971"/>
                      <a:pt x="34859" y="16704"/>
                      <a:pt x="34992" y="16471"/>
                    </a:cubicBezTo>
                    <a:cubicBezTo>
                      <a:pt x="35304" y="15989"/>
                      <a:pt x="36026" y="15748"/>
                      <a:pt x="36542" y="15748"/>
                    </a:cubicBezTo>
                    <a:close/>
                    <a:moveTo>
                      <a:pt x="8600" y="15746"/>
                    </a:moveTo>
                    <a:cubicBezTo>
                      <a:pt x="8667" y="15746"/>
                      <a:pt x="8736" y="15754"/>
                      <a:pt x="8807" y="15770"/>
                    </a:cubicBezTo>
                    <a:cubicBezTo>
                      <a:pt x="9307" y="15837"/>
                      <a:pt x="9774" y="15937"/>
                      <a:pt x="10108" y="16370"/>
                    </a:cubicBezTo>
                    <a:cubicBezTo>
                      <a:pt x="10308" y="16604"/>
                      <a:pt x="10475" y="16837"/>
                      <a:pt x="10408" y="17171"/>
                    </a:cubicBezTo>
                    <a:cubicBezTo>
                      <a:pt x="10308" y="17605"/>
                      <a:pt x="10074" y="17805"/>
                      <a:pt x="9574" y="17872"/>
                    </a:cubicBezTo>
                    <a:cubicBezTo>
                      <a:pt x="9496" y="17883"/>
                      <a:pt x="9420" y="17888"/>
                      <a:pt x="9346" y="17888"/>
                    </a:cubicBezTo>
                    <a:cubicBezTo>
                      <a:pt x="8755" y="17888"/>
                      <a:pt x="8288" y="17549"/>
                      <a:pt x="7873" y="17104"/>
                    </a:cubicBezTo>
                    <a:cubicBezTo>
                      <a:pt x="7806" y="17038"/>
                      <a:pt x="7806" y="16871"/>
                      <a:pt x="7773" y="16771"/>
                    </a:cubicBezTo>
                    <a:cubicBezTo>
                      <a:pt x="7773" y="16604"/>
                      <a:pt x="7773" y="16437"/>
                      <a:pt x="7773" y="16270"/>
                    </a:cubicBezTo>
                    <a:cubicBezTo>
                      <a:pt x="7873" y="16204"/>
                      <a:pt x="7973" y="16137"/>
                      <a:pt x="8040" y="16037"/>
                    </a:cubicBezTo>
                    <a:cubicBezTo>
                      <a:pt x="8193" y="15833"/>
                      <a:pt x="8384" y="15746"/>
                      <a:pt x="8600" y="15746"/>
                    </a:cubicBezTo>
                    <a:close/>
                    <a:moveTo>
                      <a:pt x="26386" y="14603"/>
                    </a:moveTo>
                    <a:cubicBezTo>
                      <a:pt x="26686" y="14603"/>
                      <a:pt x="26920" y="14769"/>
                      <a:pt x="27153" y="14903"/>
                    </a:cubicBezTo>
                    <a:cubicBezTo>
                      <a:pt x="27720" y="15270"/>
                      <a:pt x="28287" y="15637"/>
                      <a:pt x="28654" y="16204"/>
                    </a:cubicBezTo>
                    <a:cubicBezTo>
                      <a:pt x="28721" y="16270"/>
                      <a:pt x="28821" y="16337"/>
                      <a:pt x="28888" y="16404"/>
                    </a:cubicBezTo>
                    <a:cubicBezTo>
                      <a:pt x="29555" y="16938"/>
                      <a:pt x="29989" y="17605"/>
                      <a:pt x="30356" y="18339"/>
                    </a:cubicBezTo>
                    <a:cubicBezTo>
                      <a:pt x="30422" y="18439"/>
                      <a:pt x="30422" y="18539"/>
                      <a:pt x="30422" y="18639"/>
                    </a:cubicBezTo>
                    <a:cubicBezTo>
                      <a:pt x="29973" y="18872"/>
                      <a:pt x="29525" y="18999"/>
                      <a:pt x="29076" y="18999"/>
                    </a:cubicBezTo>
                    <a:cubicBezTo>
                      <a:pt x="28691" y="18999"/>
                      <a:pt x="28306" y="18906"/>
                      <a:pt x="27921" y="18705"/>
                    </a:cubicBezTo>
                    <a:cubicBezTo>
                      <a:pt x="27020" y="18238"/>
                      <a:pt x="26386" y="17505"/>
                      <a:pt x="26086" y="16537"/>
                    </a:cubicBezTo>
                    <a:cubicBezTo>
                      <a:pt x="25886" y="15870"/>
                      <a:pt x="26086" y="15236"/>
                      <a:pt x="26386" y="14603"/>
                    </a:cubicBezTo>
                    <a:close/>
                    <a:moveTo>
                      <a:pt x="18847" y="14603"/>
                    </a:moveTo>
                    <a:cubicBezTo>
                      <a:pt x="19314" y="15570"/>
                      <a:pt x="19314" y="16471"/>
                      <a:pt x="18747" y="17338"/>
                    </a:cubicBezTo>
                    <a:cubicBezTo>
                      <a:pt x="18247" y="18172"/>
                      <a:pt x="17546" y="18739"/>
                      <a:pt x="16579" y="18972"/>
                    </a:cubicBezTo>
                    <a:cubicBezTo>
                      <a:pt x="16426" y="19005"/>
                      <a:pt x="16275" y="19019"/>
                      <a:pt x="16125" y="19019"/>
                    </a:cubicBezTo>
                    <a:cubicBezTo>
                      <a:pt x="15657" y="19019"/>
                      <a:pt x="15208" y="18874"/>
                      <a:pt x="14778" y="18672"/>
                    </a:cubicBezTo>
                    <a:cubicBezTo>
                      <a:pt x="14778" y="18339"/>
                      <a:pt x="14945" y="18105"/>
                      <a:pt x="15111" y="17872"/>
                    </a:cubicBezTo>
                    <a:cubicBezTo>
                      <a:pt x="15445" y="17304"/>
                      <a:pt x="15845" y="16771"/>
                      <a:pt x="16379" y="16370"/>
                    </a:cubicBezTo>
                    <a:cubicBezTo>
                      <a:pt x="16479" y="16304"/>
                      <a:pt x="16546" y="16204"/>
                      <a:pt x="16612" y="16137"/>
                    </a:cubicBezTo>
                    <a:cubicBezTo>
                      <a:pt x="17113" y="15470"/>
                      <a:pt x="17813" y="15003"/>
                      <a:pt x="18581" y="14636"/>
                    </a:cubicBezTo>
                    <a:cubicBezTo>
                      <a:pt x="18647" y="14603"/>
                      <a:pt x="18714" y="14603"/>
                      <a:pt x="18847" y="14603"/>
                    </a:cubicBezTo>
                    <a:close/>
                    <a:moveTo>
                      <a:pt x="39214" y="17922"/>
                    </a:moveTo>
                    <a:cubicBezTo>
                      <a:pt x="39538" y="17922"/>
                      <a:pt x="39853" y="18078"/>
                      <a:pt x="40129" y="18405"/>
                    </a:cubicBezTo>
                    <a:cubicBezTo>
                      <a:pt x="39803" y="19354"/>
                      <a:pt x="39319" y="19829"/>
                      <a:pt x="38676" y="19829"/>
                    </a:cubicBezTo>
                    <a:cubicBezTo>
                      <a:pt x="38596" y="19829"/>
                      <a:pt x="38513" y="19821"/>
                      <a:pt x="38428" y="19806"/>
                    </a:cubicBezTo>
                    <a:cubicBezTo>
                      <a:pt x="38595" y="19206"/>
                      <a:pt x="38728" y="18605"/>
                      <a:pt x="38895" y="17972"/>
                    </a:cubicBezTo>
                    <a:cubicBezTo>
                      <a:pt x="39002" y="17939"/>
                      <a:pt x="39109" y="17922"/>
                      <a:pt x="39214" y="17922"/>
                    </a:cubicBezTo>
                    <a:close/>
                    <a:moveTo>
                      <a:pt x="6040" y="17905"/>
                    </a:moveTo>
                    <a:cubicBezTo>
                      <a:pt x="6127" y="17905"/>
                      <a:pt x="6215" y="17916"/>
                      <a:pt x="6305" y="17938"/>
                    </a:cubicBezTo>
                    <a:cubicBezTo>
                      <a:pt x="6472" y="18572"/>
                      <a:pt x="6605" y="19172"/>
                      <a:pt x="6772" y="19840"/>
                    </a:cubicBezTo>
                    <a:cubicBezTo>
                      <a:pt x="6700" y="19847"/>
                      <a:pt x="6632" y="19851"/>
                      <a:pt x="6565" y="19851"/>
                    </a:cubicBezTo>
                    <a:cubicBezTo>
                      <a:pt x="6322" y="19851"/>
                      <a:pt x="6107" y="19797"/>
                      <a:pt x="5871" y="19639"/>
                    </a:cubicBezTo>
                    <a:cubicBezTo>
                      <a:pt x="5505" y="19339"/>
                      <a:pt x="5238" y="18972"/>
                      <a:pt x="5104" y="18539"/>
                    </a:cubicBezTo>
                    <a:cubicBezTo>
                      <a:pt x="5071" y="18405"/>
                      <a:pt x="5104" y="18339"/>
                      <a:pt x="5204" y="18238"/>
                    </a:cubicBezTo>
                    <a:cubicBezTo>
                      <a:pt x="5463" y="18032"/>
                      <a:pt x="5741" y="17905"/>
                      <a:pt x="6040" y="17905"/>
                    </a:cubicBezTo>
                    <a:close/>
                    <a:moveTo>
                      <a:pt x="10175" y="13802"/>
                    </a:moveTo>
                    <a:cubicBezTo>
                      <a:pt x="10308" y="14069"/>
                      <a:pt x="10441" y="14369"/>
                      <a:pt x="10608" y="14669"/>
                    </a:cubicBezTo>
                    <a:cubicBezTo>
                      <a:pt x="10908" y="15270"/>
                      <a:pt x="11375" y="15703"/>
                      <a:pt x="11942" y="16070"/>
                    </a:cubicBezTo>
                    <a:cubicBezTo>
                      <a:pt x="12643" y="16471"/>
                      <a:pt x="13410" y="16571"/>
                      <a:pt x="14177" y="16604"/>
                    </a:cubicBezTo>
                    <a:lnTo>
                      <a:pt x="14945" y="16604"/>
                    </a:lnTo>
                    <a:cubicBezTo>
                      <a:pt x="14678" y="17038"/>
                      <a:pt x="14478" y="17438"/>
                      <a:pt x="14211" y="17838"/>
                    </a:cubicBezTo>
                    <a:cubicBezTo>
                      <a:pt x="14044" y="18072"/>
                      <a:pt x="14011" y="18372"/>
                      <a:pt x="13977" y="18672"/>
                    </a:cubicBezTo>
                    <a:cubicBezTo>
                      <a:pt x="13944" y="18772"/>
                      <a:pt x="13911" y="18906"/>
                      <a:pt x="13844" y="18972"/>
                    </a:cubicBezTo>
                    <a:cubicBezTo>
                      <a:pt x="13477" y="19306"/>
                      <a:pt x="13410" y="19773"/>
                      <a:pt x="13277" y="20207"/>
                    </a:cubicBezTo>
                    <a:cubicBezTo>
                      <a:pt x="13177" y="20507"/>
                      <a:pt x="13143" y="20807"/>
                      <a:pt x="13077" y="21141"/>
                    </a:cubicBezTo>
                    <a:cubicBezTo>
                      <a:pt x="12977" y="21040"/>
                      <a:pt x="12876" y="20974"/>
                      <a:pt x="12776" y="20874"/>
                    </a:cubicBezTo>
                    <a:cubicBezTo>
                      <a:pt x="12376" y="20440"/>
                      <a:pt x="11942" y="20040"/>
                      <a:pt x="11375" y="19740"/>
                    </a:cubicBezTo>
                    <a:cubicBezTo>
                      <a:pt x="10828" y="19433"/>
                      <a:pt x="10237" y="19270"/>
                      <a:pt x="9621" y="19270"/>
                    </a:cubicBezTo>
                    <a:cubicBezTo>
                      <a:pt x="9300" y="19270"/>
                      <a:pt x="8972" y="19314"/>
                      <a:pt x="8640" y="19406"/>
                    </a:cubicBezTo>
                    <a:cubicBezTo>
                      <a:pt x="8340" y="19506"/>
                      <a:pt x="8040" y="19639"/>
                      <a:pt x="7739" y="19740"/>
                    </a:cubicBezTo>
                    <a:cubicBezTo>
                      <a:pt x="7439" y="19339"/>
                      <a:pt x="7106" y="18105"/>
                      <a:pt x="7172" y="17571"/>
                    </a:cubicBezTo>
                    <a:lnTo>
                      <a:pt x="7172" y="17571"/>
                    </a:lnTo>
                    <a:cubicBezTo>
                      <a:pt x="7473" y="17805"/>
                      <a:pt x="7739" y="18038"/>
                      <a:pt x="8040" y="18238"/>
                    </a:cubicBezTo>
                    <a:cubicBezTo>
                      <a:pt x="8406" y="18513"/>
                      <a:pt x="8828" y="18676"/>
                      <a:pt x="9307" y="18676"/>
                    </a:cubicBezTo>
                    <a:cubicBezTo>
                      <a:pt x="9351" y="18676"/>
                      <a:pt x="9396" y="18675"/>
                      <a:pt x="9441" y="18672"/>
                    </a:cubicBezTo>
                    <a:cubicBezTo>
                      <a:pt x="9874" y="18639"/>
                      <a:pt x="10241" y="18539"/>
                      <a:pt x="10575" y="18305"/>
                    </a:cubicBezTo>
                    <a:cubicBezTo>
                      <a:pt x="11075" y="17938"/>
                      <a:pt x="11309" y="17304"/>
                      <a:pt x="11142" y="16671"/>
                    </a:cubicBezTo>
                    <a:cubicBezTo>
                      <a:pt x="10875" y="15770"/>
                      <a:pt x="10241" y="15270"/>
                      <a:pt x="9374" y="15103"/>
                    </a:cubicBezTo>
                    <a:cubicBezTo>
                      <a:pt x="9007" y="15036"/>
                      <a:pt x="8640" y="15003"/>
                      <a:pt x="8307" y="14969"/>
                    </a:cubicBezTo>
                    <a:cubicBezTo>
                      <a:pt x="8540" y="14603"/>
                      <a:pt x="9607" y="13935"/>
                      <a:pt x="10175" y="13802"/>
                    </a:cubicBezTo>
                    <a:close/>
                    <a:moveTo>
                      <a:pt x="35026" y="13769"/>
                    </a:moveTo>
                    <a:cubicBezTo>
                      <a:pt x="35759" y="14035"/>
                      <a:pt x="36360" y="14436"/>
                      <a:pt x="36994" y="14936"/>
                    </a:cubicBezTo>
                    <a:cubicBezTo>
                      <a:pt x="36560" y="15003"/>
                      <a:pt x="36193" y="15003"/>
                      <a:pt x="35860" y="15070"/>
                    </a:cubicBezTo>
                    <a:cubicBezTo>
                      <a:pt x="35359" y="15170"/>
                      <a:pt x="34892" y="15403"/>
                      <a:pt x="34525" y="15803"/>
                    </a:cubicBezTo>
                    <a:cubicBezTo>
                      <a:pt x="34092" y="16304"/>
                      <a:pt x="33891" y="16871"/>
                      <a:pt x="34092" y="17538"/>
                    </a:cubicBezTo>
                    <a:cubicBezTo>
                      <a:pt x="34192" y="17872"/>
                      <a:pt x="34392" y="18172"/>
                      <a:pt x="34692" y="18339"/>
                    </a:cubicBezTo>
                    <a:cubicBezTo>
                      <a:pt x="35065" y="18552"/>
                      <a:pt x="35448" y="18661"/>
                      <a:pt x="35840" y="18661"/>
                    </a:cubicBezTo>
                    <a:cubicBezTo>
                      <a:pt x="36184" y="18661"/>
                      <a:pt x="36535" y="18577"/>
                      <a:pt x="36894" y="18405"/>
                    </a:cubicBezTo>
                    <a:cubicBezTo>
                      <a:pt x="37294" y="18172"/>
                      <a:pt x="37661" y="17938"/>
                      <a:pt x="37961" y="17571"/>
                    </a:cubicBezTo>
                    <a:lnTo>
                      <a:pt x="37961" y="17571"/>
                    </a:lnTo>
                    <a:cubicBezTo>
                      <a:pt x="38128" y="17938"/>
                      <a:pt x="37828" y="19206"/>
                      <a:pt x="37494" y="19740"/>
                    </a:cubicBezTo>
                    <a:cubicBezTo>
                      <a:pt x="37194" y="19639"/>
                      <a:pt x="36894" y="19506"/>
                      <a:pt x="36593" y="19439"/>
                    </a:cubicBezTo>
                    <a:cubicBezTo>
                      <a:pt x="36250" y="19331"/>
                      <a:pt x="35897" y="19272"/>
                      <a:pt x="35540" y="19272"/>
                    </a:cubicBezTo>
                    <a:cubicBezTo>
                      <a:pt x="35237" y="19272"/>
                      <a:pt x="34931" y="19314"/>
                      <a:pt x="34625" y="19406"/>
                    </a:cubicBezTo>
                    <a:cubicBezTo>
                      <a:pt x="33858" y="19606"/>
                      <a:pt x="33224" y="20073"/>
                      <a:pt x="32657" y="20640"/>
                    </a:cubicBezTo>
                    <a:cubicBezTo>
                      <a:pt x="32490" y="20774"/>
                      <a:pt x="32357" y="20940"/>
                      <a:pt x="32157" y="21141"/>
                    </a:cubicBezTo>
                    <a:cubicBezTo>
                      <a:pt x="32057" y="20840"/>
                      <a:pt x="31990" y="20573"/>
                      <a:pt x="31923" y="20307"/>
                    </a:cubicBezTo>
                    <a:cubicBezTo>
                      <a:pt x="31823" y="19806"/>
                      <a:pt x="31723" y="19306"/>
                      <a:pt x="31323" y="18939"/>
                    </a:cubicBezTo>
                    <a:cubicBezTo>
                      <a:pt x="31256" y="18906"/>
                      <a:pt x="31223" y="18772"/>
                      <a:pt x="31223" y="18705"/>
                    </a:cubicBezTo>
                    <a:cubicBezTo>
                      <a:pt x="31223" y="18205"/>
                      <a:pt x="30989" y="17805"/>
                      <a:pt x="30756" y="17371"/>
                    </a:cubicBezTo>
                    <a:cubicBezTo>
                      <a:pt x="30589" y="17138"/>
                      <a:pt x="30422" y="16871"/>
                      <a:pt x="30256" y="16571"/>
                    </a:cubicBezTo>
                    <a:lnTo>
                      <a:pt x="30889" y="16571"/>
                    </a:lnTo>
                    <a:cubicBezTo>
                      <a:pt x="30981" y="16576"/>
                      <a:pt x="31071" y="16579"/>
                      <a:pt x="31161" y="16579"/>
                    </a:cubicBezTo>
                    <a:cubicBezTo>
                      <a:pt x="31595" y="16579"/>
                      <a:pt x="32009" y="16514"/>
                      <a:pt x="32424" y="16404"/>
                    </a:cubicBezTo>
                    <a:cubicBezTo>
                      <a:pt x="33391" y="16137"/>
                      <a:pt x="34125" y="15570"/>
                      <a:pt x="34592" y="14669"/>
                    </a:cubicBezTo>
                    <a:cubicBezTo>
                      <a:pt x="34759" y="14369"/>
                      <a:pt x="34892" y="14102"/>
                      <a:pt x="35026" y="13769"/>
                    </a:cubicBezTo>
                    <a:close/>
                    <a:moveTo>
                      <a:pt x="35505" y="20091"/>
                    </a:moveTo>
                    <a:cubicBezTo>
                      <a:pt x="35795" y="20091"/>
                      <a:pt x="36092" y="20139"/>
                      <a:pt x="36393" y="20240"/>
                    </a:cubicBezTo>
                    <a:cubicBezTo>
                      <a:pt x="37261" y="20507"/>
                      <a:pt x="37994" y="20974"/>
                      <a:pt x="38662" y="21608"/>
                    </a:cubicBezTo>
                    <a:cubicBezTo>
                      <a:pt x="38962" y="21874"/>
                      <a:pt x="39229" y="22141"/>
                      <a:pt x="39562" y="22408"/>
                    </a:cubicBezTo>
                    <a:cubicBezTo>
                      <a:pt x="38828" y="23142"/>
                      <a:pt x="38161" y="23776"/>
                      <a:pt x="37294" y="24243"/>
                    </a:cubicBezTo>
                    <a:cubicBezTo>
                      <a:pt x="36732" y="24524"/>
                      <a:pt x="36170" y="24746"/>
                      <a:pt x="35526" y="24746"/>
                    </a:cubicBezTo>
                    <a:cubicBezTo>
                      <a:pt x="35482" y="24746"/>
                      <a:pt x="35437" y="24745"/>
                      <a:pt x="35393" y="24743"/>
                    </a:cubicBezTo>
                    <a:cubicBezTo>
                      <a:pt x="34992" y="24743"/>
                      <a:pt x="34592" y="24610"/>
                      <a:pt x="34225" y="24410"/>
                    </a:cubicBezTo>
                    <a:cubicBezTo>
                      <a:pt x="33525" y="24043"/>
                      <a:pt x="32991" y="23442"/>
                      <a:pt x="32424" y="22842"/>
                    </a:cubicBezTo>
                    <a:cubicBezTo>
                      <a:pt x="32324" y="22742"/>
                      <a:pt x="32224" y="22608"/>
                      <a:pt x="32090" y="22441"/>
                    </a:cubicBezTo>
                    <a:cubicBezTo>
                      <a:pt x="32190" y="22308"/>
                      <a:pt x="32290" y="22141"/>
                      <a:pt x="32424" y="22041"/>
                    </a:cubicBezTo>
                    <a:cubicBezTo>
                      <a:pt x="32957" y="21474"/>
                      <a:pt x="33458" y="20874"/>
                      <a:pt x="34125" y="20473"/>
                    </a:cubicBezTo>
                    <a:cubicBezTo>
                      <a:pt x="34562" y="20224"/>
                      <a:pt x="35024" y="20091"/>
                      <a:pt x="35505" y="20091"/>
                    </a:cubicBezTo>
                    <a:close/>
                    <a:moveTo>
                      <a:pt x="9696" y="20102"/>
                    </a:moveTo>
                    <a:cubicBezTo>
                      <a:pt x="9917" y="20102"/>
                      <a:pt x="10142" y="20127"/>
                      <a:pt x="10375" y="20173"/>
                    </a:cubicBezTo>
                    <a:cubicBezTo>
                      <a:pt x="10975" y="20340"/>
                      <a:pt x="11475" y="20707"/>
                      <a:pt x="11909" y="21141"/>
                    </a:cubicBezTo>
                    <a:cubicBezTo>
                      <a:pt x="12276" y="21474"/>
                      <a:pt x="12610" y="21874"/>
                      <a:pt x="12977" y="22208"/>
                    </a:cubicBezTo>
                    <a:cubicBezTo>
                      <a:pt x="13077" y="22341"/>
                      <a:pt x="13143" y="22441"/>
                      <a:pt x="13010" y="22575"/>
                    </a:cubicBezTo>
                    <a:cubicBezTo>
                      <a:pt x="12409" y="23275"/>
                      <a:pt x="11809" y="23976"/>
                      <a:pt x="11008" y="24410"/>
                    </a:cubicBezTo>
                    <a:cubicBezTo>
                      <a:pt x="10584" y="24643"/>
                      <a:pt x="10145" y="24769"/>
                      <a:pt x="9685" y="24769"/>
                    </a:cubicBezTo>
                    <a:cubicBezTo>
                      <a:pt x="9422" y="24769"/>
                      <a:pt x="9152" y="24728"/>
                      <a:pt x="8874" y="24643"/>
                    </a:cubicBezTo>
                    <a:cubicBezTo>
                      <a:pt x="7573" y="24243"/>
                      <a:pt x="6605" y="23409"/>
                      <a:pt x="5671" y="22441"/>
                    </a:cubicBezTo>
                    <a:cubicBezTo>
                      <a:pt x="6639" y="21441"/>
                      <a:pt x="7606" y="20573"/>
                      <a:pt x="8940" y="20207"/>
                    </a:cubicBezTo>
                    <a:cubicBezTo>
                      <a:pt x="9191" y="20135"/>
                      <a:pt x="9441" y="20102"/>
                      <a:pt x="9696" y="20102"/>
                    </a:cubicBezTo>
                    <a:close/>
                    <a:moveTo>
                      <a:pt x="14411" y="19573"/>
                    </a:moveTo>
                    <a:cubicBezTo>
                      <a:pt x="15412" y="19873"/>
                      <a:pt x="16045" y="20540"/>
                      <a:pt x="16279" y="21541"/>
                    </a:cubicBezTo>
                    <a:cubicBezTo>
                      <a:pt x="16479" y="22308"/>
                      <a:pt x="16412" y="23075"/>
                      <a:pt x="16112" y="23809"/>
                    </a:cubicBezTo>
                    <a:cubicBezTo>
                      <a:pt x="15812" y="24543"/>
                      <a:pt x="15312" y="24977"/>
                      <a:pt x="14411" y="25277"/>
                    </a:cubicBezTo>
                    <a:cubicBezTo>
                      <a:pt x="14344" y="25210"/>
                      <a:pt x="14277" y="25143"/>
                      <a:pt x="14244" y="25043"/>
                    </a:cubicBezTo>
                    <a:cubicBezTo>
                      <a:pt x="14011" y="24376"/>
                      <a:pt x="13844" y="23676"/>
                      <a:pt x="13877" y="22975"/>
                    </a:cubicBezTo>
                    <a:cubicBezTo>
                      <a:pt x="13877" y="22608"/>
                      <a:pt x="13877" y="22241"/>
                      <a:pt x="13877" y="21874"/>
                    </a:cubicBezTo>
                    <a:cubicBezTo>
                      <a:pt x="13844" y="21174"/>
                      <a:pt x="14011" y="20473"/>
                      <a:pt x="14244" y="19806"/>
                    </a:cubicBezTo>
                    <a:cubicBezTo>
                      <a:pt x="14244" y="19773"/>
                      <a:pt x="14277" y="19706"/>
                      <a:pt x="14311" y="19673"/>
                    </a:cubicBezTo>
                    <a:cubicBezTo>
                      <a:pt x="14344" y="19639"/>
                      <a:pt x="14378" y="19606"/>
                      <a:pt x="14411" y="19573"/>
                    </a:cubicBezTo>
                    <a:close/>
                    <a:moveTo>
                      <a:pt x="30789" y="19539"/>
                    </a:moveTo>
                    <a:cubicBezTo>
                      <a:pt x="31023" y="19806"/>
                      <a:pt x="31089" y="20106"/>
                      <a:pt x="31156" y="20407"/>
                    </a:cubicBezTo>
                    <a:cubicBezTo>
                      <a:pt x="31323" y="21074"/>
                      <a:pt x="31356" y="21708"/>
                      <a:pt x="31290" y="22341"/>
                    </a:cubicBezTo>
                    <a:cubicBezTo>
                      <a:pt x="31290" y="22441"/>
                      <a:pt x="31290" y="22575"/>
                      <a:pt x="31290" y="22675"/>
                    </a:cubicBezTo>
                    <a:cubicBezTo>
                      <a:pt x="31390" y="23476"/>
                      <a:pt x="31223" y="24276"/>
                      <a:pt x="30956" y="25043"/>
                    </a:cubicBezTo>
                    <a:cubicBezTo>
                      <a:pt x="30923" y="25143"/>
                      <a:pt x="30856" y="25210"/>
                      <a:pt x="30823" y="25277"/>
                    </a:cubicBezTo>
                    <a:cubicBezTo>
                      <a:pt x="29555" y="24877"/>
                      <a:pt x="28955" y="24076"/>
                      <a:pt x="28821" y="22808"/>
                    </a:cubicBezTo>
                    <a:cubicBezTo>
                      <a:pt x="28788" y="22208"/>
                      <a:pt x="28855" y="21641"/>
                      <a:pt x="29088" y="21074"/>
                    </a:cubicBezTo>
                    <a:cubicBezTo>
                      <a:pt x="29388" y="20273"/>
                      <a:pt x="29989" y="19806"/>
                      <a:pt x="30789" y="19539"/>
                    </a:cubicBezTo>
                    <a:close/>
                    <a:moveTo>
                      <a:pt x="38760" y="25011"/>
                    </a:moveTo>
                    <a:cubicBezTo>
                      <a:pt x="39317" y="25011"/>
                      <a:pt x="39851" y="25554"/>
                      <a:pt x="40129" y="26444"/>
                    </a:cubicBezTo>
                    <a:cubicBezTo>
                      <a:pt x="39878" y="26780"/>
                      <a:pt x="39533" y="26928"/>
                      <a:pt x="39133" y="26928"/>
                    </a:cubicBezTo>
                    <a:cubicBezTo>
                      <a:pt x="39056" y="26928"/>
                      <a:pt x="38976" y="26922"/>
                      <a:pt x="38895" y="26911"/>
                    </a:cubicBezTo>
                    <a:cubicBezTo>
                      <a:pt x="38728" y="26278"/>
                      <a:pt x="38595" y="25677"/>
                      <a:pt x="38428" y="25077"/>
                    </a:cubicBezTo>
                    <a:cubicBezTo>
                      <a:pt x="38538" y="25033"/>
                      <a:pt x="38650" y="25011"/>
                      <a:pt x="38760" y="25011"/>
                    </a:cubicBezTo>
                    <a:close/>
                    <a:moveTo>
                      <a:pt x="6561" y="24999"/>
                    </a:moveTo>
                    <a:cubicBezTo>
                      <a:pt x="6630" y="24999"/>
                      <a:pt x="6700" y="25003"/>
                      <a:pt x="6772" y="25010"/>
                    </a:cubicBezTo>
                    <a:cubicBezTo>
                      <a:pt x="6605" y="25644"/>
                      <a:pt x="6472" y="26278"/>
                      <a:pt x="6305" y="26911"/>
                    </a:cubicBezTo>
                    <a:cubicBezTo>
                      <a:pt x="6218" y="26925"/>
                      <a:pt x="6136" y="26931"/>
                      <a:pt x="6056" y="26931"/>
                    </a:cubicBezTo>
                    <a:cubicBezTo>
                      <a:pt x="5738" y="26931"/>
                      <a:pt x="5471" y="26825"/>
                      <a:pt x="5204" y="26611"/>
                    </a:cubicBezTo>
                    <a:cubicBezTo>
                      <a:pt x="5104" y="26511"/>
                      <a:pt x="5071" y="26444"/>
                      <a:pt x="5104" y="26278"/>
                    </a:cubicBezTo>
                    <a:cubicBezTo>
                      <a:pt x="5271" y="25844"/>
                      <a:pt x="5505" y="25510"/>
                      <a:pt x="5871" y="25210"/>
                    </a:cubicBezTo>
                    <a:cubicBezTo>
                      <a:pt x="6081" y="25053"/>
                      <a:pt x="6311" y="24999"/>
                      <a:pt x="6561" y="24999"/>
                    </a:cubicBezTo>
                    <a:close/>
                    <a:moveTo>
                      <a:pt x="25185" y="16170"/>
                    </a:moveTo>
                    <a:cubicBezTo>
                      <a:pt x="25619" y="18205"/>
                      <a:pt x="26820" y="19406"/>
                      <a:pt x="28855" y="19840"/>
                    </a:cubicBezTo>
                    <a:cubicBezTo>
                      <a:pt x="27720" y="21574"/>
                      <a:pt x="27720" y="23275"/>
                      <a:pt x="28855" y="25010"/>
                    </a:cubicBezTo>
                    <a:cubicBezTo>
                      <a:pt x="26853" y="25410"/>
                      <a:pt x="25619" y="26644"/>
                      <a:pt x="25185" y="28679"/>
                    </a:cubicBezTo>
                    <a:cubicBezTo>
                      <a:pt x="24457" y="28141"/>
                      <a:pt x="23638" y="27843"/>
                      <a:pt x="22757" y="27843"/>
                    </a:cubicBezTo>
                    <a:cubicBezTo>
                      <a:pt x="22710" y="27843"/>
                      <a:pt x="22664" y="27844"/>
                      <a:pt x="22617" y="27845"/>
                    </a:cubicBezTo>
                    <a:cubicBezTo>
                      <a:pt x="21649" y="27845"/>
                      <a:pt x="20782" y="28112"/>
                      <a:pt x="20015" y="28713"/>
                    </a:cubicBezTo>
                    <a:cubicBezTo>
                      <a:pt x="19581" y="26644"/>
                      <a:pt x="18380" y="25444"/>
                      <a:pt x="16346" y="25010"/>
                    </a:cubicBezTo>
                    <a:cubicBezTo>
                      <a:pt x="17480" y="23309"/>
                      <a:pt x="17480" y="21574"/>
                      <a:pt x="16346" y="19840"/>
                    </a:cubicBezTo>
                    <a:cubicBezTo>
                      <a:pt x="18380" y="19406"/>
                      <a:pt x="19581" y="18205"/>
                      <a:pt x="20015" y="16170"/>
                    </a:cubicBezTo>
                    <a:cubicBezTo>
                      <a:pt x="20866" y="16737"/>
                      <a:pt x="21724" y="17021"/>
                      <a:pt x="22588" y="17021"/>
                    </a:cubicBezTo>
                    <a:cubicBezTo>
                      <a:pt x="23451" y="17021"/>
                      <a:pt x="24318" y="16737"/>
                      <a:pt x="25185" y="16170"/>
                    </a:cubicBezTo>
                    <a:close/>
                    <a:moveTo>
                      <a:pt x="35855" y="26976"/>
                    </a:moveTo>
                    <a:cubicBezTo>
                      <a:pt x="36444" y="26976"/>
                      <a:pt x="36916" y="27269"/>
                      <a:pt x="37327" y="27712"/>
                    </a:cubicBezTo>
                    <a:cubicBezTo>
                      <a:pt x="37394" y="27779"/>
                      <a:pt x="37394" y="27912"/>
                      <a:pt x="37427" y="28012"/>
                    </a:cubicBezTo>
                    <a:cubicBezTo>
                      <a:pt x="37427" y="28212"/>
                      <a:pt x="37427" y="28379"/>
                      <a:pt x="37427" y="28579"/>
                    </a:cubicBezTo>
                    <a:cubicBezTo>
                      <a:pt x="37327" y="28646"/>
                      <a:pt x="37261" y="28713"/>
                      <a:pt x="37194" y="28779"/>
                    </a:cubicBezTo>
                    <a:cubicBezTo>
                      <a:pt x="37014" y="29010"/>
                      <a:pt x="36795" y="29103"/>
                      <a:pt x="36536" y="29103"/>
                    </a:cubicBezTo>
                    <a:cubicBezTo>
                      <a:pt x="36459" y="29103"/>
                      <a:pt x="36378" y="29095"/>
                      <a:pt x="36293" y="29080"/>
                    </a:cubicBezTo>
                    <a:cubicBezTo>
                      <a:pt x="35826" y="28980"/>
                      <a:pt x="35393" y="28846"/>
                      <a:pt x="35059" y="28479"/>
                    </a:cubicBezTo>
                    <a:cubicBezTo>
                      <a:pt x="34759" y="28079"/>
                      <a:pt x="34725" y="27712"/>
                      <a:pt x="34959" y="27345"/>
                    </a:cubicBezTo>
                    <a:cubicBezTo>
                      <a:pt x="35126" y="27045"/>
                      <a:pt x="35459" y="26978"/>
                      <a:pt x="35759" y="26978"/>
                    </a:cubicBezTo>
                    <a:cubicBezTo>
                      <a:pt x="35792" y="26976"/>
                      <a:pt x="35823" y="26976"/>
                      <a:pt x="35855" y="26976"/>
                    </a:cubicBezTo>
                    <a:close/>
                    <a:moveTo>
                      <a:pt x="9321" y="26966"/>
                    </a:moveTo>
                    <a:cubicBezTo>
                      <a:pt x="9507" y="26966"/>
                      <a:pt x="9708" y="27003"/>
                      <a:pt x="9908" y="27078"/>
                    </a:cubicBezTo>
                    <a:cubicBezTo>
                      <a:pt x="10341" y="27278"/>
                      <a:pt x="10508" y="27679"/>
                      <a:pt x="10341" y="28146"/>
                    </a:cubicBezTo>
                    <a:cubicBezTo>
                      <a:pt x="10208" y="28479"/>
                      <a:pt x="9941" y="28746"/>
                      <a:pt x="9607" y="28879"/>
                    </a:cubicBezTo>
                    <a:cubicBezTo>
                      <a:pt x="9307" y="28980"/>
                      <a:pt x="8974" y="29046"/>
                      <a:pt x="8673" y="29113"/>
                    </a:cubicBezTo>
                    <a:cubicBezTo>
                      <a:pt x="8639" y="29119"/>
                      <a:pt x="8606" y="29121"/>
                      <a:pt x="8573" y="29121"/>
                    </a:cubicBezTo>
                    <a:cubicBezTo>
                      <a:pt x="8417" y="29121"/>
                      <a:pt x="8284" y="29057"/>
                      <a:pt x="8173" y="28946"/>
                    </a:cubicBezTo>
                    <a:cubicBezTo>
                      <a:pt x="8106" y="28879"/>
                      <a:pt x="8073" y="28813"/>
                      <a:pt x="8006" y="28779"/>
                    </a:cubicBezTo>
                    <a:cubicBezTo>
                      <a:pt x="7840" y="28646"/>
                      <a:pt x="7706" y="28479"/>
                      <a:pt x="7806" y="28246"/>
                    </a:cubicBezTo>
                    <a:cubicBezTo>
                      <a:pt x="7706" y="27879"/>
                      <a:pt x="7873" y="27645"/>
                      <a:pt x="8106" y="27478"/>
                    </a:cubicBezTo>
                    <a:cubicBezTo>
                      <a:pt x="8407" y="27245"/>
                      <a:pt x="8740" y="27045"/>
                      <a:pt x="9140" y="26978"/>
                    </a:cubicBezTo>
                    <a:cubicBezTo>
                      <a:pt x="9199" y="26970"/>
                      <a:pt x="9259" y="26966"/>
                      <a:pt x="9321" y="26966"/>
                    </a:cubicBezTo>
                    <a:close/>
                    <a:moveTo>
                      <a:pt x="16123" y="25838"/>
                    </a:moveTo>
                    <a:cubicBezTo>
                      <a:pt x="17041" y="25838"/>
                      <a:pt x="17785" y="26320"/>
                      <a:pt x="18380" y="26978"/>
                    </a:cubicBezTo>
                    <a:cubicBezTo>
                      <a:pt x="18881" y="27545"/>
                      <a:pt x="19214" y="28212"/>
                      <a:pt x="19181" y="28980"/>
                    </a:cubicBezTo>
                    <a:cubicBezTo>
                      <a:pt x="19181" y="29447"/>
                      <a:pt x="19048" y="29847"/>
                      <a:pt x="18847" y="30247"/>
                    </a:cubicBezTo>
                    <a:cubicBezTo>
                      <a:pt x="18514" y="30247"/>
                      <a:pt x="18280" y="30047"/>
                      <a:pt x="18013" y="29914"/>
                    </a:cubicBezTo>
                    <a:cubicBezTo>
                      <a:pt x="17446" y="29547"/>
                      <a:pt x="16913" y="29180"/>
                      <a:pt x="16512" y="28613"/>
                    </a:cubicBezTo>
                    <a:cubicBezTo>
                      <a:pt x="16479" y="28546"/>
                      <a:pt x="16379" y="28479"/>
                      <a:pt x="16312" y="28412"/>
                    </a:cubicBezTo>
                    <a:cubicBezTo>
                      <a:pt x="15645" y="27879"/>
                      <a:pt x="15178" y="27178"/>
                      <a:pt x="14811" y="26444"/>
                    </a:cubicBezTo>
                    <a:cubicBezTo>
                      <a:pt x="14778" y="26378"/>
                      <a:pt x="14778" y="26311"/>
                      <a:pt x="14778" y="26211"/>
                    </a:cubicBezTo>
                    <a:cubicBezTo>
                      <a:pt x="15145" y="25977"/>
                      <a:pt x="15545" y="25877"/>
                      <a:pt x="15945" y="25844"/>
                    </a:cubicBezTo>
                    <a:cubicBezTo>
                      <a:pt x="16005" y="25840"/>
                      <a:pt x="16065" y="25838"/>
                      <a:pt x="16123" y="25838"/>
                    </a:cubicBezTo>
                    <a:close/>
                    <a:moveTo>
                      <a:pt x="29070" y="25830"/>
                    </a:moveTo>
                    <a:cubicBezTo>
                      <a:pt x="29529" y="25830"/>
                      <a:pt x="29959" y="25975"/>
                      <a:pt x="30389" y="26177"/>
                    </a:cubicBezTo>
                    <a:cubicBezTo>
                      <a:pt x="30422" y="26544"/>
                      <a:pt x="30222" y="26778"/>
                      <a:pt x="30089" y="27011"/>
                    </a:cubicBezTo>
                    <a:cubicBezTo>
                      <a:pt x="29722" y="27578"/>
                      <a:pt x="29355" y="28112"/>
                      <a:pt x="28788" y="28513"/>
                    </a:cubicBezTo>
                    <a:cubicBezTo>
                      <a:pt x="28721" y="28546"/>
                      <a:pt x="28654" y="28646"/>
                      <a:pt x="28621" y="28713"/>
                    </a:cubicBezTo>
                    <a:cubicBezTo>
                      <a:pt x="28087" y="29380"/>
                      <a:pt x="27387" y="29813"/>
                      <a:pt x="26620" y="30214"/>
                    </a:cubicBezTo>
                    <a:cubicBezTo>
                      <a:pt x="26553" y="30247"/>
                      <a:pt x="26486" y="30247"/>
                      <a:pt x="26386" y="30247"/>
                    </a:cubicBezTo>
                    <a:cubicBezTo>
                      <a:pt x="26053" y="29613"/>
                      <a:pt x="25886" y="28946"/>
                      <a:pt x="26119" y="28279"/>
                    </a:cubicBezTo>
                    <a:cubicBezTo>
                      <a:pt x="26520" y="27045"/>
                      <a:pt x="27353" y="26211"/>
                      <a:pt x="28621" y="25877"/>
                    </a:cubicBezTo>
                    <a:cubicBezTo>
                      <a:pt x="28774" y="25845"/>
                      <a:pt x="28924" y="25830"/>
                      <a:pt x="29070" y="25830"/>
                    </a:cubicBezTo>
                    <a:close/>
                    <a:moveTo>
                      <a:pt x="38862" y="27745"/>
                    </a:moveTo>
                    <a:cubicBezTo>
                      <a:pt x="38962" y="27745"/>
                      <a:pt x="39062" y="27745"/>
                      <a:pt x="39162" y="27779"/>
                    </a:cubicBezTo>
                    <a:cubicBezTo>
                      <a:pt x="39962" y="28012"/>
                      <a:pt x="40496" y="28546"/>
                      <a:pt x="40663" y="29380"/>
                    </a:cubicBezTo>
                    <a:cubicBezTo>
                      <a:pt x="40730" y="29713"/>
                      <a:pt x="40630" y="30014"/>
                      <a:pt x="40363" y="30247"/>
                    </a:cubicBezTo>
                    <a:cubicBezTo>
                      <a:pt x="40060" y="30502"/>
                      <a:pt x="39613" y="30627"/>
                      <a:pt x="39164" y="30627"/>
                    </a:cubicBezTo>
                    <a:cubicBezTo>
                      <a:pt x="38671" y="30627"/>
                      <a:pt x="38175" y="30477"/>
                      <a:pt x="37861" y="30180"/>
                    </a:cubicBezTo>
                    <a:cubicBezTo>
                      <a:pt x="38495" y="29480"/>
                      <a:pt x="38828" y="28679"/>
                      <a:pt x="38862" y="27745"/>
                    </a:cubicBezTo>
                    <a:close/>
                    <a:moveTo>
                      <a:pt x="6338" y="27745"/>
                    </a:moveTo>
                    <a:cubicBezTo>
                      <a:pt x="6405" y="28679"/>
                      <a:pt x="6705" y="29480"/>
                      <a:pt x="7406" y="30214"/>
                    </a:cubicBezTo>
                    <a:cubicBezTo>
                      <a:pt x="7306" y="30247"/>
                      <a:pt x="7239" y="30280"/>
                      <a:pt x="7206" y="30314"/>
                    </a:cubicBezTo>
                    <a:cubicBezTo>
                      <a:pt x="6872" y="30531"/>
                      <a:pt x="6455" y="30639"/>
                      <a:pt x="6047" y="30639"/>
                    </a:cubicBezTo>
                    <a:cubicBezTo>
                      <a:pt x="5638" y="30639"/>
                      <a:pt x="5238" y="30531"/>
                      <a:pt x="4937" y="30314"/>
                    </a:cubicBezTo>
                    <a:cubicBezTo>
                      <a:pt x="4604" y="30080"/>
                      <a:pt x="4470" y="29780"/>
                      <a:pt x="4537" y="29380"/>
                    </a:cubicBezTo>
                    <a:cubicBezTo>
                      <a:pt x="4637" y="28646"/>
                      <a:pt x="5404" y="27912"/>
                      <a:pt x="6105" y="27745"/>
                    </a:cubicBezTo>
                    <a:close/>
                    <a:moveTo>
                      <a:pt x="13077" y="23676"/>
                    </a:moveTo>
                    <a:cubicBezTo>
                      <a:pt x="13143" y="24009"/>
                      <a:pt x="13210" y="24276"/>
                      <a:pt x="13277" y="24543"/>
                    </a:cubicBezTo>
                    <a:cubicBezTo>
                      <a:pt x="13410" y="25043"/>
                      <a:pt x="13510" y="25544"/>
                      <a:pt x="13877" y="25911"/>
                    </a:cubicBezTo>
                    <a:cubicBezTo>
                      <a:pt x="13944" y="25944"/>
                      <a:pt x="13977" y="26044"/>
                      <a:pt x="13977" y="26144"/>
                    </a:cubicBezTo>
                    <a:cubicBezTo>
                      <a:pt x="13977" y="26644"/>
                      <a:pt x="14244" y="27078"/>
                      <a:pt x="14478" y="27478"/>
                    </a:cubicBezTo>
                    <a:cubicBezTo>
                      <a:pt x="14644" y="27745"/>
                      <a:pt x="14778" y="27979"/>
                      <a:pt x="14945" y="28246"/>
                    </a:cubicBezTo>
                    <a:cubicBezTo>
                      <a:pt x="14789" y="28246"/>
                      <a:pt x="14648" y="28260"/>
                      <a:pt x="14522" y="28260"/>
                    </a:cubicBezTo>
                    <a:cubicBezTo>
                      <a:pt x="14459" y="28260"/>
                      <a:pt x="14400" y="28257"/>
                      <a:pt x="14344" y="28246"/>
                    </a:cubicBezTo>
                    <a:cubicBezTo>
                      <a:pt x="13810" y="28246"/>
                      <a:pt x="13277" y="28312"/>
                      <a:pt x="12776" y="28446"/>
                    </a:cubicBezTo>
                    <a:cubicBezTo>
                      <a:pt x="11842" y="28713"/>
                      <a:pt x="11109" y="29280"/>
                      <a:pt x="10608" y="30147"/>
                    </a:cubicBezTo>
                    <a:cubicBezTo>
                      <a:pt x="10475" y="30447"/>
                      <a:pt x="10341" y="30747"/>
                      <a:pt x="10175" y="31048"/>
                    </a:cubicBezTo>
                    <a:cubicBezTo>
                      <a:pt x="9674" y="30948"/>
                      <a:pt x="8540" y="30280"/>
                      <a:pt x="8273" y="29847"/>
                    </a:cubicBezTo>
                    <a:lnTo>
                      <a:pt x="8273" y="29847"/>
                    </a:lnTo>
                    <a:cubicBezTo>
                      <a:pt x="8392" y="29861"/>
                      <a:pt x="8507" y="29867"/>
                      <a:pt x="8620" y="29867"/>
                    </a:cubicBezTo>
                    <a:cubicBezTo>
                      <a:pt x="9049" y="29867"/>
                      <a:pt x="9445" y="29772"/>
                      <a:pt x="9841" y="29613"/>
                    </a:cubicBezTo>
                    <a:cubicBezTo>
                      <a:pt x="10575" y="29313"/>
                      <a:pt x="11042" y="28779"/>
                      <a:pt x="11175" y="27979"/>
                    </a:cubicBezTo>
                    <a:cubicBezTo>
                      <a:pt x="11309" y="27378"/>
                      <a:pt x="10975" y="26711"/>
                      <a:pt x="10375" y="26444"/>
                    </a:cubicBezTo>
                    <a:cubicBezTo>
                      <a:pt x="10024" y="26261"/>
                      <a:pt x="9683" y="26169"/>
                      <a:pt x="9341" y="26169"/>
                    </a:cubicBezTo>
                    <a:cubicBezTo>
                      <a:pt x="8999" y="26169"/>
                      <a:pt x="8657" y="26261"/>
                      <a:pt x="8307" y="26444"/>
                    </a:cubicBezTo>
                    <a:cubicBezTo>
                      <a:pt x="7940" y="26644"/>
                      <a:pt x="7606" y="26878"/>
                      <a:pt x="7339" y="27178"/>
                    </a:cubicBezTo>
                    <a:cubicBezTo>
                      <a:pt x="7306" y="27212"/>
                      <a:pt x="7239" y="27245"/>
                      <a:pt x="7206" y="27278"/>
                    </a:cubicBezTo>
                    <a:cubicBezTo>
                      <a:pt x="7206" y="26511"/>
                      <a:pt x="7373" y="25811"/>
                      <a:pt x="7673" y="25077"/>
                    </a:cubicBezTo>
                    <a:cubicBezTo>
                      <a:pt x="8006" y="25210"/>
                      <a:pt x="8307" y="25310"/>
                      <a:pt x="8607" y="25410"/>
                    </a:cubicBezTo>
                    <a:cubicBezTo>
                      <a:pt x="8956" y="25515"/>
                      <a:pt x="9295" y="25565"/>
                      <a:pt x="9635" y="25565"/>
                    </a:cubicBezTo>
                    <a:cubicBezTo>
                      <a:pt x="9946" y="25565"/>
                      <a:pt x="10256" y="25523"/>
                      <a:pt x="10575" y="25444"/>
                    </a:cubicBezTo>
                    <a:cubicBezTo>
                      <a:pt x="11375" y="25243"/>
                      <a:pt x="11976" y="24776"/>
                      <a:pt x="12543" y="24209"/>
                    </a:cubicBezTo>
                    <a:cubicBezTo>
                      <a:pt x="12710" y="24043"/>
                      <a:pt x="12876" y="23876"/>
                      <a:pt x="13077" y="23676"/>
                    </a:cubicBezTo>
                    <a:close/>
                    <a:moveTo>
                      <a:pt x="32124" y="23709"/>
                    </a:moveTo>
                    <a:cubicBezTo>
                      <a:pt x="32257" y="23809"/>
                      <a:pt x="32357" y="23909"/>
                      <a:pt x="32457" y="24009"/>
                    </a:cubicBezTo>
                    <a:cubicBezTo>
                      <a:pt x="32757" y="24276"/>
                      <a:pt x="33058" y="24576"/>
                      <a:pt x="33391" y="24843"/>
                    </a:cubicBezTo>
                    <a:cubicBezTo>
                      <a:pt x="34046" y="25347"/>
                      <a:pt x="34777" y="25584"/>
                      <a:pt x="35541" y="25584"/>
                    </a:cubicBezTo>
                    <a:cubicBezTo>
                      <a:pt x="35789" y="25584"/>
                      <a:pt x="36040" y="25559"/>
                      <a:pt x="36293" y="25510"/>
                    </a:cubicBezTo>
                    <a:cubicBezTo>
                      <a:pt x="36693" y="25410"/>
                      <a:pt x="37094" y="25243"/>
                      <a:pt x="37527" y="25110"/>
                    </a:cubicBezTo>
                    <a:cubicBezTo>
                      <a:pt x="37828" y="25811"/>
                      <a:pt x="37994" y="26511"/>
                      <a:pt x="38028" y="27278"/>
                    </a:cubicBezTo>
                    <a:cubicBezTo>
                      <a:pt x="37661" y="26911"/>
                      <a:pt x="37261" y="26644"/>
                      <a:pt x="36827" y="26411"/>
                    </a:cubicBezTo>
                    <a:cubicBezTo>
                      <a:pt x="36497" y="26246"/>
                      <a:pt x="36160" y="26162"/>
                      <a:pt x="35828" y="26162"/>
                    </a:cubicBezTo>
                    <a:cubicBezTo>
                      <a:pt x="35423" y="26162"/>
                      <a:pt x="35026" y="26288"/>
                      <a:pt x="34659" y="26544"/>
                    </a:cubicBezTo>
                    <a:cubicBezTo>
                      <a:pt x="34325" y="26745"/>
                      <a:pt x="34158" y="27045"/>
                      <a:pt x="34058" y="27445"/>
                    </a:cubicBezTo>
                    <a:cubicBezTo>
                      <a:pt x="33825" y="28346"/>
                      <a:pt x="34659" y="29413"/>
                      <a:pt x="35393" y="29613"/>
                    </a:cubicBezTo>
                    <a:cubicBezTo>
                      <a:pt x="35803" y="29750"/>
                      <a:pt x="36213" y="29864"/>
                      <a:pt x="36642" y="29864"/>
                    </a:cubicBezTo>
                    <a:cubicBezTo>
                      <a:pt x="36736" y="29864"/>
                      <a:pt x="36831" y="29859"/>
                      <a:pt x="36927" y="29847"/>
                    </a:cubicBezTo>
                    <a:lnTo>
                      <a:pt x="36927" y="29847"/>
                    </a:lnTo>
                    <a:cubicBezTo>
                      <a:pt x="36760" y="30214"/>
                      <a:pt x="35693" y="30881"/>
                      <a:pt x="35026" y="31048"/>
                    </a:cubicBezTo>
                    <a:cubicBezTo>
                      <a:pt x="34892" y="30781"/>
                      <a:pt x="34759" y="30481"/>
                      <a:pt x="34592" y="30180"/>
                    </a:cubicBezTo>
                    <a:cubicBezTo>
                      <a:pt x="34292" y="29580"/>
                      <a:pt x="33858" y="29146"/>
                      <a:pt x="33258" y="28779"/>
                    </a:cubicBezTo>
                    <a:cubicBezTo>
                      <a:pt x="32557" y="28379"/>
                      <a:pt x="31757" y="28279"/>
                      <a:pt x="30956" y="28246"/>
                    </a:cubicBezTo>
                    <a:lnTo>
                      <a:pt x="30256" y="28246"/>
                    </a:lnTo>
                    <a:cubicBezTo>
                      <a:pt x="30422" y="27979"/>
                      <a:pt x="30556" y="27745"/>
                      <a:pt x="30723" y="27512"/>
                    </a:cubicBezTo>
                    <a:cubicBezTo>
                      <a:pt x="30956" y="27078"/>
                      <a:pt x="31223" y="26644"/>
                      <a:pt x="31223" y="26111"/>
                    </a:cubicBezTo>
                    <a:cubicBezTo>
                      <a:pt x="31223" y="26044"/>
                      <a:pt x="31290" y="25911"/>
                      <a:pt x="31356" y="25877"/>
                    </a:cubicBezTo>
                    <a:cubicBezTo>
                      <a:pt x="31723" y="25510"/>
                      <a:pt x="31790" y="25077"/>
                      <a:pt x="31923" y="24643"/>
                    </a:cubicBezTo>
                    <a:cubicBezTo>
                      <a:pt x="31990" y="24343"/>
                      <a:pt x="32057" y="24043"/>
                      <a:pt x="32124" y="23709"/>
                    </a:cubicBezTo>
                    <a:close/>
                    <a:moveTo>
                      <a:pt x="22642" y="28622"/>
                    </a:moveTo>
                    <a:cubicBezTo>
                      <a:pt x="23018" y="28622"/>
                      <a:pt x="23390" y="28680"/>
                      <a:pt x="23751" y="28813"/>
                    </a:cubicBezTo>
                    <a:cubicBezTo>
                      <a:pt x="24618" y="29113"/>
                      <a:pt x="25185" y="29713"/>
                      <a:pt x="25452" y="30614"/>
                    </a:cubicBezTo>
                    <a:cubicBezTo>
                      <a:pt x="25252" y="30848"/>
                      <a:pt x="24918" y="30881"/>
                      <a:pt x="24652" y="30948"/>
                    </a:cubicBezTo>
                    <a:cubicBezTo>
                      <a:pt x="24181" y="31071"/>
                      <a:pt x="23693" y="31140"/>
                      <a:pt x="23200" y="31140"/>
                    </a:cubicBezTo>
                    <a:cubicBezTo>
                      <a:pt x="23028" y="31140"/>
                      <a:pt x="22856" y="31132"/>
                      <a:pt x="22683" y="31114"/>
                    </a:cubicBezTo>
                    <a:cubicBezTo>
                      <a:pt x="22625" y="31105"/>
                      <a:pt x="22566" y="31101"/>
                      <a:pt x="22508" y="31101"/>
                    </a:cubicBezTo>
                    <a:cubicBezTo>
                      <a:pt x="22366" y="31101"/>
                      <a:pt x="22225" y="31124"/>
                      <a:pt x="22083" y="31148"/>
                    </a:cubicBezTo>
                    <a:cubicBezTo>
                      <a:pt x="22020" y="31151"/>
                      <a:pt x="21958" y="31152"/>
                      <a:pt x="21896" y="31152"/>
                    </a:cubicBezTo>
                    <a:cubicBezTo>
                      <a:pt x="21234" y="31152"/>
                      <a:pt x="20622" y="30994"/>
                      <a:pt x="19982" y="30781"/>
                    </a:cubicBezTo>
                    <a:cubicBezTo>
                      <a:pt x="19948" y="30781"/>
                      <a:pt x="19915" y="30747"/>
                      <a:pt x="19881" y="30714"/>
                    </a:cubicBezTo>
                    <a:cubicBezTo>
                      <a:pt x="19815" y="30681"/>
                      <a:pt x="19781" y="30647"/>
                      <a:pt x="19748" y="30614"/>
                    </a:cubicBezTo>
                    <a:cubicBezTo>
                      <a:pt x="20048" y="29580"/>
                      <a:pt x="20715" y="28946"/>
                      <a:pt x="21783" y="28713"/>
                    </a:cubicBezTo>
                    <a:cubicBezTo>
                      <a:pt x="22070" y="28655"/>
                      <a:pt x="22357" y="28622"/>
                      <a:pt x="22642" y="28622"/>
                    </a:cubicBezTo>
                    <a:close/>
                    <a:moveTo>
                      <a:pt x="7906" y="30781"/>
                    </a:moveTo>
                    <a:cubicBezTo>
                      <a:pt x="8473" y="31114"/>
                      <a:pt x="9007" y="31448"/>
                      <a:pt x="9574" y="31782"/>
                    </a:cubicBezTo>
                    <a:cubicBezTo>
                      <a:pt x="9276" y="32136"/>
                      <a:pt x="8926" y="32313"/>
                      <a:pt x="8506" y="32313"/>
                    </a:cubicBezTo>
                    <a:cubicBezTo>
                      <a:pt x="8174" y="32313"/>
                      <a:pt x="7799" y="32202"/>
                      <a:pt x="7373" y="31982"/>
                    </a:cubicBezTo>
                    <a:cubicBezTo>
                      <a:pt x="7306" y="31481"/>
                      <a:pt x="7506" y="31081"/>
                      <a:pt x="7906" y="30781"/>
                    </a:cubicBezTo>
                    <a:close/>
                    <a:moveTo>
                      <a:pt x="37294" y="30781"/>
                    </a:moveTo>
                    <a:cubicBezTo>
                      <a:pt x="37594" y="30948"/>
                      <a:pt x="37761" y="31248"/>
                      <a:pt x="37828" y="31548"/>
                    </a:cubicBezTo>
                    <a:cubicBezTo>
                      <a:pt x="37928" y="31882"/>
                      <a:pt x="37894" y="31948"/>
                      <a:pt x="37594" y="32115"/>
                    </a:cubicBezTo>
                    <a:cubicBezTo>
                      <a:pt x="37315" y="32255"/>
                      <a:pt x="37036" y="32313"/>
                      <a:pt x="36757" y="32313"/>
                    </a:cubicBezTo>
                    <a:cubicBezTo>
                      <a:pt x="36636" y="32313"/>
                      <a:pt x="36514" y="32302"/>
                      <a:pt x="36393" y="32282"/>
                    </a:cubicBezTo>
                    <a:cubicBezTo>
                      <a:pt x="36060" y="32215"/>
                      <a:pt x="35826" y="32048"/>
                      <a:pt x="35626" y="31782"/>
                    </a:cubicBezTo>
                    <a:cubicBezTo>
                      <a:pt x="36193" y="31448"/>
                      <a:pt x="36727" y="31114"/>
                      <a:pt x="37294" y="30781"/>
                    </a:cubicBezTo>
                    <a:close/>
                    <a:moveTo>
                      <a:pt x="14571" y="29050"/>
                    </a:moveTo>
                    <a:cubicBezTo>
                      <a:pt x="14929" y="29050"/>
                      <a:pt x="15287" y="29065"/>
                      <a:pt x="15645" y="29080"/>
                    </a:cubicBezTo>
                    <a:cubicBezTo>
                      <a:pt x="15812" y="29113"/>
                      <a:pt x="15912" y="29180"/>
                      <a:pt x="15945" y="29346"/>
                    </a:cubicBezTo>
                    <a:cubicBezTo>
                      <a:pt x="15945" y="30147"/>
                      <a:pt x="16012" y="30948"/>
                      <a:pt x="15879" y="31715"/>
                    </a:cubicBezTo>
                    <a:cubicBezTo>
                      <a:pt x="15712" y="32615"/>
                      <a:pt x="15245" y="33283"/>
                      <a:pt x="14411" y="33716"/>
                    </a:cubicBezTo>
                    <a:cubicBezTo>
                      <a:pt x="13610" y="34117"/>
                      <a:pt x="12743" y="34350"/>
                      <a:pt x="11842" y="34350"/>
                    </a:cubicBezTo>
                    <a:cubicBezTo>
                      <a:pt x="11475" y="34383"/>
                      <a:pt x="11075" y="34383"/>
                      <a:pt x="10642" y="34417"/>
                    </a:cubicBezTo>
                    <a:cubicBezTo>
                      <a:pt x="10608" y="33249"/>
                      <a:pt x="10675" y="32182"/>
                      <a:pt x="11075" y="31148"/>
                    </a:cubicBezTo>
                    <a:cubicBezTo>
                      <a:pt x="11242" y="30681"/>
                      <a:pt x="11442" y="30247"/>
                      <a:pt x="11809" y="29914"/>
                    </a:cubicBezTo>
                    <a:cubicBezTo>
                      <a:pt x="12243" y="29513"/>
                      <a:pt x="12710" y="29246"/>
                      <a:pt x="13243" y="29146"/>
                    </a:cubicBezTo>
                    <a:cubicBezTo>
                      <a:pt x="13686" y="29073"/>
                      <a:pt x="14128" y="29050"/>
                      <a:pt x="14571" y="29050"/>
                    </a:cubicBezTo>
                    <a:close/>
                    <a:moveTo>
                      <a:pt x="30744" y="29050"/>
                    </a:moveTo>
                    <a:cubicBezTo>
                      <a:pt x="31229" y="29050"/>
                      <a:pt x="31714" y="29090"/>
                      <a:pt x="32190" y="29213"/>
                    </a:cubicBezTo>
                    <a:cubicBezTo>
                      <a:pt x="32924" y="29413"/>
                      <a:pt x="33491" y="29880"/>
                      <a:pt x="33858" y="30547"/>
                    </a:cubicBezTo>
                    <a:cubicBezTo>
                      <a:pt x="34292" y="31348"/>
                      <a:pt x="34525" y="32215"/>
                      <a:pt x="34525" y="33149"/>
                    </a:cubicBezTo>
                    <a:cubicBezTo>
                      <a:pt x="34559" y="33549"/>
                      <a:pt x="34559" y="33950"/>
                      <a:pt x="34592" y="34417"/>
                    </a:cubicBezTo>
                    <a:cubicBezTo>
                      <a:pt x="34292" y="34417"/>
                      <a:pt x="34025" y="34417"/>
                      <a:pt x="33758" y="34383"/>
                    </a:cubicBezTo>
                    <a:cubicBezTo>
                      <a:pt x="33091" y="34350"/>
                      <a:pt x="32424" y="34317"/>
                      <a:pt x="31790" y="34117"/>
                    </a:cubicBezTo>
                    <a:cubicBezTo>
                      <a:pt x="31123" y="33916"/>
                      <a:pt x="30489" y="33650"/>
                      <a:pt x="30022" y="33116"/>
                    </a:cubicBezTo>
                    <a:cubicBezTo>
                      <a:pt x="29722" y="32816"/>
                      <a:pt x="29522" y="32449"/>
                      <a:pt x="29422" y="32048"/>
                    </a:cubicBezTo>
                    <a:cubicBezTo>
                      <a:pt x="29155" y="31114"/>
                      <a:pt x="29221" y="30147"/>
                      <a:pt x="29288" y="29180"/>
                    </a:cubicBezTo>
                    <a:cubicBezTo>
                      <a:pt x="29355" y="29146"/>
                      <a:pt x="29388" y="29113"/>
                      <a:pt x="29455" y="29113"/>
                    </a:cubicBezTo>
                    <a:cubicBezTo>
                      <a:pt x="29880" y="29081"/>
                      <a:pt x="30312" y="29050"/>
                      <a:pt x="30744" y="29050"/>
                    </a:cubicBezTo>
                    <a:close/>
                    <a:moveTo>
                      <a:pt x="17252" y="34621"/>
                    </a:moveTo>
                    <a:cubicBezTo>
                      <a:pt x="17496" y="34621"/>
                      <a:pt x="17773" y="34770"/>
                      <a:pt x="17880" y="34984"/>
                    </a:cubicBezTo>
                    <a:cubicBezTo>
                      <a:pt x="18114" y="35417"/>
                      <a:pt x="18147" y="35851"/>
                      <a:pt x="17913" y="36285"/>
                    </a:cubicBezTo>
                    <a:cubicBezTo>
                      <a:pt x="17847" y="36452"/>
                      <a:pt x="17747" y="36618"/>
                      <a:pt x="17647" y="36785"/>
                    </a:cubicBezTo>
                    <a:cubicBezTo>
                      <a:pt x="17478" y="37037"/>
                      <a:pt x="17287" y="37242"/>
                      <a:pt x="16973" y="37242"/>
                    </a:cubicBezTo>
                    <a:cubicBezTo>
                      <a:pt x="16913" y="37242"/>
                      <a:pt x="16849" y="37235"/>
                      <a:pt x="16779" y="37219"/>
                    </a:cubicBezTo>
                    <a:cubicBezTo>
                      <a:pt x="16721" y="37242"/>
                      <a:pt x="16670" y="37252"/>
                      <a:pt x="16622" y="37252"/>
                    </a:cubicBezTo>
                    <a:cubicBezTo>
                      <a:pt x="16397" y="37252"/>
                      <a:pt x="16278" y="37023"/>
                      <a:pt x="16112" y="36885"/>
                    </a:cubicBezTo>
                    <a:cubicBezTo>
                      <a:pt x="15945" y="36718"/>
                      <a:pt x="15912" y="36518"/>
                      <a:pt x="15912" y="36318"/>
                    </a:cubicBezTo>
                    <a:cubicBezTo>
                      <a:pt x="15979" y="35818"/>
                      <a:pt x="16079" y="35351"/>
                      <a:pt x="16446" y="35017"/>
                    </a:cubicBezTo>
                    <a:cubicBezTo>
                      <a:pt x="16646" y="34850"/>
                      <a:pt x="16846" y="34717"/>
                      <a:pt x="17079" y="34650"/>
                    </a:cubicBezTo>
                    <a:cubicBezTo>
                      <a:pt x="17133" y="34630"/>
                      <a:pt x="17192" y="34621"/>
                      <a:pt x="17252" y="34621"/>
                    </a:cubicBezTo>
                    <a:close/>
                    <a:moveTo>
                      <a:pt x="27941" y="34619"/>
                    </a:moveTo>
                    <a:cubicBezTo>
                      <a:pt x="28044" y="34619"/>
                      <a:pt x="28150" y="34640"/>
                      <a:pt x="28254" y="34684"/>
                    </a:cubicBezTo>
                    <a:cubicBezTo>
                      <a:pt x="28688" y="34817"/>
                      <a:pt x="28955" y="35117"/>
                      <a:pt x="29088" y="35551"/>
                    </a:cubicBezTo>
                    <a:cubicBezTo>
                      <a:pt x="29188" y="35784"/>
                      <a:pt x="29221" y="36085"/>
                      <a:pt x="29288" y="36351"/>
                    </a:cubicBezTo>
                    <a:cubicBezTo>
                      <a:pt x="29322" y="36585"/>
                      <a:pt x="29255" y="36785"/>
                      <a:pt x="29055" y="36919"/>
                    </a:cubicBezTo>
                    <a:cubicBezTo>
                      <a:pt x="29021" y="36919"/>
                      <a:pt x="29021" y="36952"/>
                      <a:pt x="28988" y="36985"/>
                    </a:cubicBezTo>
                    <a:cubicBezTo>
                      <a:pt x="28860" y="37139"/>
                      <a:pt x="28732" y="37253"/>
                      <a:pt x="28560" y="37253"/>
                    </a:cubicBezTo>
                    <a:cubicBezTo>
                      <a:pt x="28507" y="37253"/>
                      <a:pt x="28450" y="37242"/>
                      <a:pt x="28388" y="37219"/>
                    </a:cubicBezTo>
                    <a:cubicBezTo>
                      <a:pt x="28320" y="37239"/>
                      <a:pt x="28258" y="37248"/>
                      <a:pt x="28200" y="37248"/>
                    </a:cubicBezTo>
                    <a:cubicBezTo>
                      <a:pt x="27973" y="37248"/>
                      <a:pt x="27813" y="37105"/>
                      <a:pt x="27654" y="36919"/>
                    </a:cubicBezTo>
                    <a:cubicBezTo>
                      <a:pt x="27420" y="36585"/>
                      <a:pt x="27153" y="36218"/>
                      <a:pt x="27153" y="35751"/>
                    </a:cubicBezTo>
                    <a:cubicBezTo>
                      <a:pt x="27153" y="35551"/>
                      <a:pt x="27187" y="35284"/>
                      <a:pt x="27287" y="35084"/>
                    </a:cubicBezTo>
                    <a:cubicBezTo>
                      <a:pt x="27385" y="34788"/>
                      <a:pt x="27649" y="34619"/>
                      <a:pt x="27941" y="34619"/>
                    </a:cubicBezTo>
                    <a:close/>
                    <a:moveTo>
                      <a:pt x="13243" y="35451"/>
                    </a:moveTo>
                    <a:cubicBezTo>
                      <a:pt x="13577" y="36018"/>
                      <a:pt x="13911" y="36552"/>
                      <a:pt x="14244" y="37119"/>
                    </a:cubicBezTo>
                    <a:cubicBezTo>
                      <a:pt x="14077" y="37419"/>
                      <a:pt x="13777" y="37586"/>
                      <a:pt x="13444" y="37652"/>
                    </a:cubicBezTo>
                    <a:cubicBezTo>
                      <a:pt x="13356" y="37682"/>
                      <a:pt x="13288" y="37697"/>
                      <a:pt x="13232" y="37697"/>
                    </a:cubicBezTo>
                    <a:cubicBezTo>
                      <a:pt x="13096" y="37697"/>
                      <a:pt x="13028" y="37608"/>
                      <a:pt x="12910" y="37419"/>
                    </a:cubicBezTo>
                    <a:cubicBezTo>
                      <a:pt x="12710" y="37019"/>
                      <a:pt x="12676" y="36618"/>
                      <a:pt x="12743" y="36185"/>
                    </a:cubicBezTo>
                    <a:cubicBezTo>
                      <a:pt x="12810" y="35851"/>
                      <a:pt x="13010" y="35651"/>
                      <a:pt x="13243" y="35451"/>
                    </a:cubicBezTo>
                    <a:close/>
                    <a:moveTo>
                      <a:pt x="31957" y="35451"/>
                    </a:moveTo>
                    <a:cubicBezTo>
                      <a:pt x="32224" y="35618"/>
                      <a:pt x="32390" y="35884"/>
                      <a:pt x="32457" y="36218"/>
                    </a:cubicBezTo>
                    <a:cubicBezTo>
                      <a:pt x="32524" y="36685"/>
                      <a:pt x="32457" y="37119"/>
                      <a:pt x="32224" y="37519"/>
                    </a:cubicBezTo>
                    <a:cubicBezTo>
                      <a:pt x="32153" y="37661"/>
                      <a:pt x="32065" y="37702"/>
                      <a:pt x="31960" y="37702"/>
                    </a:cubicBezTo>
                    <a:cubicBezTo>
                      <a:pt x="31917" y="37702"/>
                      <a:pt x="31872" y="37695"/>
                      <a:pt x="31823" y="37686"/>
                    </a:cubicBezTo>
                    <a:cubicBezTo>
                      <a:pt x="31490" y="37586"/>
                      <a:pt x="31156" y="37452"/>
                      <a:pt x="30956" y="37119"/>
                    </a:cubicBezTo>
                    <a:cubicBezTo>
                      <a:pt x="31290" y="36552"/>
                      <a:pt x="31623" y="36018"/>
                      <a:pt x="31957" y="35451"/>
                    </a:cubicBezTo>
                    <a:close/>
                    <a:moveTo>
                      <a:pt x="16779" y="30047"/>
                    </a:moveTo>
                    <a:cubicBezTo>
                      <a:pt x="17046" y="30247"/>
                      <a:pt x="17280" y="30381"/>
                      <a:pt x="17513" y="30514"/>
                    </a:cubicBezTo>
                    <a:cubicBezTo>
                      <a:pt x="17947" y="30781"/>
                      <a:pt x="18380" y="31048"/>
                      <a:pt x="18914" y="31048"/>
                    </a:cubicBezTo>
                    <a:cubicBezTo>
                      <a:pt x="19014" y="31048"/>
                      <a:pt x="19081" y="31114"/>
                      <a:pt x="19148" y="31148"/>
                    </a:cubicBezTo>
                    <a:cubicBezTo>
                      <a:pt x="19515" y="31515"/>
                      <a:pt x="19982" y="31615"/>
                      <a:pt x="20449" y="31748"/>
                    </a:cubicBezTo>
                    <a:cubicBezTo>
                      <a:pt x="20715" y="31815"/>
                      <a:pt x="20982" y="31882"/>
                      <a:pt x="21316" y="31948"/>
                    </a:cubicBezTo>
                    <a:cubicBezTo>
                      <a:pt x="21182" y="32082"/>
                      <a:pt x="21082" y="32215"/>
                      <a:pt x="20982" y="32315"/>
                    </a:cubicBezTo>
                    <a:cubicBezTo>
                      <a:pt x="20549" y="32682"/>
                      <a:pt x="20182" y="33116"/>
                      <a:pt x="19915" y="33616"/>
                    </a:cubicBezTo>
                    <a:cubicBezTo>
                      <a:pt x="19448" y="34483"/>
                      <a:pt x="19281" y="35417"/>
                      <a:pt x="19615" y="36385"/>
                    </a:cubicBezTo>
                    <a:cubicBezTo>
                      <a:pt x="19681" y="36685"/>
                      <a:pt x="19815" y="36985"/>
                      <a:pt x="19915" y="37319"/>
                    </a:cubicBezTo>
                    <a:cubicBezTo>
                      <a:pt x="19214" y="37652"/>
                      <a:pt x="18514" y="37819"/>
                      <a:pt x="17713" y="37819"/>
                    </a:cubicBezTo>
                    <a:cubicBezTo>
                      <a:pt x="17813" y="37719"/>
                      <a:pt x="17913" y="37652"/>
                      <a:pt x="17980" y="37552"/>
                    </a:cubicBezTo>
                    <a:cubicBezTo>
                      <a:pt x="18414" y="37085"/>
                      <a:pt x="18747" y="36552"/>
                      <a:pt x="18814" y="35918"/>
                    </a:cubicBezTo>
                    <a:cubicBezTo>
                      <a:pt x="18881" y="35417"/>
                      <a:pt x="18781" y="34917"/>
                      <a:pt x="18514" y="34483"/>
                    </a:cubicBezTo>
                    <a:cubicBezTo>
                      <a:pt x="18280" y="34183"/>
                      <a:pt x="17980" y="33950"/>
                      <a:pt x="17580" y="33883"/>
                    </a:cubicBezTo>
                    <a:cubicBezTo>
                      <a:pt x="17449" y="33850"/>
                      <a:pt x="17326" y="33836"/>
                      <a:pt x="17209" y="33836"/>
                    </a:cubicBezTo>
                    <a:cubicBezTo>
                      <a:pt x="16849" y="33836"/>
                      <a:pt x="16547" y="33974"/>
                      <a:pt x="16246" y="34150"/>
                    </a:cubicBezTo>
                    <a:cubicBezTo>
                      <a:pt x="15812" y="34417"/>
                      <a:pt x="15545" y="34817"/>
                      <a:pt x="15378" y="35284"/>
                    </a:cubicBezTo>
                    <a:cubicBezTo>
                      <a:pt x="15211" y="35751"/>
                      <a:pt x="15145" y="36218"/>
                      <a:pt x="15178" y="36718"/>
                    </a:cubicBezTo>
                    <a:cubicBezTo>
                      <a:pt x="14811" y="36518"/>
                      <a:pt x="14177" y="35584"/>
                      <a:pt x="13977" y="34850"/>
                    </a:cubicBezTo>
                    <a:cubicBezTo>
                      <a:pt x="14244" y="34717"/>
                      <a:pt x="14511" y="34584"/>
                      <a:pt x="14778" y="34450"/>
                    </a:cubicBezTo>
                    <a:cubicBezTo>
                      <a:pt x="15412" y="34117"/>
                      <a:pt x="15912" y="33650"/>
                      <a:pt x="16279" y="33016"/>
                    </a:cubicBezTo>
                    <a:cubicBezTo>
                      <a:pt x="16646" y="32349"/>
                      <a:pt x="16746" y="31648"/>
                      <a:pt x="16779" y="30914"/>
                    </a:cubicBezTo>
                    <a:cubicBezTo>
                      <a:pt x="16779" y="30647"/>
                      <a:pt x="16779" y="30381"/>
                      <a:pt x="16779" y="30047"/>
                    </a:cubicBezTo>
                    <a:close/>
                    <a:moveTo>
                      <a:pt x="28454" y="30080"/>
                    </a:moveTo>
                    <a:cubicBezTo>
                      <a:pt x="28454" y="30314"/>
                      <a:pt x="28454" y="30481"/>
                      <a:pt x="28454" y="30647"/>
                    </a:cubicBezTo>
                    <a:cubicBezTo>
                      <a:pt x="28421" y="31181"/>
                      <a:pt x="28488" y="31715"/>
                      <a:pt x="28621" y="32215"/>
                    </a:cubicBezTo>
                    <a:cubicBezTo>
                      <a:pt x="28888" y="33183"/>
                      <a:pt x="29455" y="33916"/>
                      <a:pt x="30356" y="34417"/>
                    </a:cubicBezTo>
                    <a:cubicBezTo>
                      <a:pt x="30622" y="34550"/>
                      <a:pt x="30923" y="34684"/>
                      <a:pt x="31256" y="34850"/>
                    </a:cubicBezTo>
                    <a:cubicBezTo>
                      <a:pt x="30989" y="35584"/>
                      <a:pt x="30589" y="36185"/>
                      <a:pt x="30055" y="36752"/>
                    </a:cubicBezTo>
                    <a:lnTo>
                      <a:pt x="30055" y="36552"/>
                    </a:lnTo>
                    <a:cubicBezTo>
                      <a:pt x="30022" y="35718"/>
                      <a:pt x="29855" y="34950"/>
                      <a:pt x="29188" y="34350"/>
                    </a:cubicBezTo>
                    <a:cubicBezTo>
                      <a:pt x="28888" y="34050"/>
                      <a:pt x="28521" y="33883"/>
                      <a:pt x="28121" y="33850"/>
                    </a:cubicBezTo>
                    <a:cubicBezTo>
                      <a:pt x="28064" y="33843"/>
                      <a:pt x="28006" y="33840"/>
                      <a:pt x="27949" y="33840"/>
                    </a:cubicBezTo>
                    <a:cubicBezTo>
                      <a:pt x="27436" y="33840"/>
                      <a:pt x="26920" y="34107"/>
                      <a:pt x="26620" y="34617"/>
                    </a:cubicBezTo>
                    <a:cubicBezTo>
                      <a:pt x="26186" y="35417"/>
                      <a:pt x="26286" y="36218"/>
                      <a:pt x="26786" y="36952"/>
                    </a:cubicBezTo>
                    <a:cubicBezTo>
                      <a:pt x="26953" y="37252"/>
                      <a:pt x="27220" y="37519"/>
                      <a:pt x="27420" y="37819"/>
                    </a:cubicBezTo>
                    <a:cubicBezTo>
                      <a:pt x="27368" y="37835"/>
                      <a:pt x="27294" y="37842"/>
                      <a:pt x="27206" y="37842"/>
                    </a:cubicBezTo>
                    <a:cubicBezTo>
                      <a:pt x="26732" y="37842"/>
                      <a:pt x="25819" y="37628"/>
                      <a:pt x="25285" y="37319"/>
                    </a:cubicBezTo>
                    <a:cubicBezTo>
                      <a:pt x="25385" y="37019"/>
                      <a:pt x="25519" y="36718"/>
                      <a:pt x="25586" y="36385"/>
                    </a:cubicBezTo>
                    <a:cubicBezTo>
                      <a:pt x="25786" y="35751"/>
                      <a:pt x="25786" y="35117"/>
                      <a:pt x="25619" y="34483"/>
                    </a:cubicBezTo>
                    <a:cubicBezTo>
                      <a:pt x="25419" y="33650"/>
                      <a:pt x="24952" y="33049"/>
                      <a:pt x="24385" y="32482"/>
                    </a:cubicBezTo>
                    <a:cubicBezTo>
                      <a:pt x="24218" y="32315"/>
                      <a:pt x="24051" y="32148"/>
                      <a:pt x="23884" y="31948"/>
                    </a:cubicBezTo>
                    <a:cubicBezTo>
                      <a:pt x="24185" y="31882"/>
                      <a:pt x="24451" y="31815"/>
                      <a:pt x="24718" y="31748"/>
                    </a:cubicBezTo>
                    <a:cubicBezTo>
                      <a:pt x="24985" y="31681"/>
                      <a:pt x="25285" y="31615"/>
                      <a:pt x="25552" y="31515"/>
                    </a:cubicBezTo>
                    <a:cubicBezTo>
                      <a:pt x="25719" y="31448"/>
                      <a:pt x="25886" y="31315"/>
                      <a:pt x="26019" y="31181"/>
                    </a:cubicBezTo>
                    <a:cubicBezTo>
                      <a:pt x="26119" y="31114"/>
                      <a:pt x="26219" y="31048"/>
                      <a:pt x="26353" y="31048"/>
                    </a:cubicBezTo>
                    <a:cubicBezTo>
                      <a:pt x="26820" y="31048"/>
                      <a:pt x="27220" y="30781"/>
                      <a:pt x="27654" y="30547"/>
                    </a:cubicBezTo>
                    <a:cubicBezTo>
                      <a:pt x="27887" y="30414"/>
                      <a:pt x="28121" y="30247"/>
                      <a:pt x="28454" y="30080"/>
                    </a:cubicBezTo>
                    <a:close/>
                    <a:moveTo>
                      <a:pt x="22610" y="31952"/>
                    </a:moveTo>
                    <a:cubicBezTo>
                      <a:pt x="22665" y="31952"/>
                      <a:pt x="22722" y="31985"/>
                      <a:pt x="22817" y="32048"/>
                    </a:cubicBezTo>
                    <a:cubicBezTo>
                      <a:pt x="23384" y="32582"/>
                      <a:pt x="23951" y="33082"/>
                      <a:pt x="24385" y="33716"/>
                    </a:cubicBezTo>
                    <a:cubicBezTo>
                      <a:pt x="24952" y="34483"/>
                      <a:pt x="25085" y="35317"/>
                      <a:pt x="24785" y="36251"/>
                    </a:cubicBezTo>
                    <a:cubicBezTo>
                      <a:pt x="24518" y="37085"/>
                      <a:pt x="24051" y="37819"/>
                      <a:pt x="23451" y="38486"/>
                    </a:cubicBezTo>
                    <a:cubicBezTo>
                      <a:pt x="23184" y="38753"/>
                      <a:pt x="22917" y="39053"/>
                      <a:pt x="22617" y="39354"/>
                    </a:cubicBezTo>
                    <a:cubicBezTo>
                      <a:pt x="22050" y="38820"/>
                      <a:pt x="21549" y="38286"/>
                      <a:pt x="21116" y="37686"/>
                    </a:cubicBezTo>
                    <a:cubicBezTo>
                      <a:pt x="20815" y="37219"/>
                      <a:pt x="20582" y="36718"/>
                      <a:pt x="20415" y="36185"/>
                    </a:cubicBezTo>
                    <a:cubicBezTo>
                      <a:pt x="20248" y="35684"/>
                      <a:pt x="20215" y="35151"/>
                      <a:pt x="20382" y="34617"/>
                    </a:cubicBezTo>
                    <a:cubicBezTo>
                      <a:pt x="20515" y="34117"/>
                      <a:pt x="20815" y="33683"/>
                      <a:pt x="21149" y="33316"/>
                    </a:cubicBezTo>
                    <a:cubicBezTo>
                      <a:pt x="21549" y="32882"/>
                      <a:pt x="21983" y="32482"/>
                      <a:pt x="22383" y="32082"/>
                    </a:cubicBezTo>
                    <a:cubicBezTo>
                      <a:pt x="22489" y="31994"/>
                      <a:pt x="22548" y="31952"/>
                      <a:pt x="22610" y="31952"/>
                    </a:cubicBezTo>
                    <a:close/>
                    <a:moveTo>
                      <a:pt x="20015" y="38253"/>
                    </a:moveTo>
                    <a:lnTo>
                      <a:pt x="20015" y="38253"/>
                    </a:lnTo>
                    <a:cubicBezTo>
                      <a:pt x="20082" y="38853"/>
                      <a:pt x="19681" y="39520"/>
                      <a:pt x="19148" y="39754"/>
                    </a:cubicBezTo>
                    <a:cubicBezTo>
                      <a:pt x="19048" y="39787"/>
                      <a:pt x="18947" y="39821"/>
                      <a:pt x="18847" y="39854"/>
                    </a:cubicBezTo>
                    <a:cubicBezTo>
                      <a:pt x="18745" y="39905"/>
                      <a:pt x="18667" y="39932"/>
                      <a:pt x="18602" y="39932"/>
                    </a:cubicBezTo>
                    <a:cubicBezTo>
                      <a:pt x="18499" y="39932"/>
                      <a:pt x="18429" y="39864"/>
                      <a:pt x="18347" y="39721"/>
                    </a:cubicBezTo>
                    <a:cubicBezTo>
                      <a:pt x="18147" y="39420"/>
                      <a:pt x="18047" y="39087"/>
                      <a:pt x="18147" y="38720"/>
                    </a:cubicBezTo>
                    <a:cubicBezTo>
                      <a:pt x="18747" y="38553"/>
                      <a:pt x="19381" y="38420"/>
                      <a:pt x="20015" y="38253"/>
                    </a:cubicBezTo>
                    <a:close/>
                    <a:moveTo>
                      <a:pt x="25219" y="38253"/>
                    </a:moveTo>
                    <a:lnTo>
                      <a:pt x="25219" y="38253"/>
                    </a:lnTo>
                    <a:cubicBezTo>
                      <a:pt x="25819" y="38420"/>
                      <a:pt x="26453" y="38553"/>
                      <a:pt x="27087" y="38720"/>
                    </a:cubicBezTo>
                    <a:cubicBezTo>
                      <a:pt x="27187" y="39153"/>
                      <a:pt x="27053" y="39520"/>
                      <a:pt x="26786" y="39821"/>
                    </a:cubicBezTo>
                    <a:cubicBezTo>
                      <a:pt x="26711" y="39896"/>
                      <a:pt x="26655" y="39933"/>
                      <a:pt x="26575" y="39933"/>
                    </a:cubicBezTo>
                    <a:cubicBezTo>
                      <a:pt x="26549" y="39933"/>
                      <a:pt x="26520" y="39929"/>
                      <a:pt x="26486" y="39921"/>
                    </a:cubicBezTo>
                    <a:cubicBezTo>
                      <a:pt x="26019" y="39787"/>
                      <a:pt x="25652" y="39520"/>
                      <a:pt x="25385" y="39120"/>
                    </a:cubicBezTo>
                    <a:cubicBezTo>
                      <a:pt x="25185" y="38853"/>
                      <a:pt x="25152" y="38553"/>
                      <a:pt x="25219" y="38253"/>
                    </a:cubicBezTo>
                    <a:close/>
                    <a:moveTo>
                      <a:pt x="30322" y="37686"/>
                    </a:moveTo>
                    <a:cubicBezTo>
                      <a:pt x="30422" y="37752"/>
                      <a:pt x="30489" y="37786"/>
                      <a:pt x="30522" y="37853"/>
                    </a:cubicBezTo>
                    <a:cubicBezTo>
                      <a:pt x="30923" y="38586"/>
                      <a:pt x="30956" y="39320"/>
                      <a:pt x="30489" y="40054"/>
                    </a:cubicBezTo>
                    <a:cubicBezTo>
                      <a:pt x="30349" y="40306"/>
                      <a:pt x="29997" y="40511"/>
                      <a:pt x="29651" y="40511"/>
                    </a:cubicBezTo>
                    <a:cubicBezTo>
                      <a:pt x="29585" y="40511"/>
                      <a:pt x="29519" y="40504"/>
                      <a:pt x="29455" y="40488"/>
                    </a:cubicBezTo>
                    <a:cubicBezTo>
                      <a:pt x="28688" y="40254"/>
                      <a:pt x="28221" y="39754"/>
                      <a:pt x="27954" y="39020"/>
                    </a:cubicBezTo>
                    <a:cubicBezTo>
                      <a:pt x="27921" y="38953"/>
                      <a:pt x="27921" y="38820"/>
                      <a:pt x="27887" y="38686"/>
                    </a:cubicBezTo>
                    <a:cubicBezTo>
                      <a:pt x="28855" y="38653"/>
                      <a:pt x="29655" y="38320"/>
                      <a:pt x="30322" y="37686"/>
                    </a:cubicBezTo>
                    <a:close/>
                    <a:moveTo>
                      <a:pt x="14845" y="37652"/>
                    </a:moveTo>
                    <a:cubicBezTo>
                      <a:pt x="15545" y="38286"/>
                      <a:pt x="16346" y="38653"/>
                      <a:pt x="17280" y="38653"/>
                    </a:cubicBezTo>
                    <a:cubicBezTo>
                      <a:pt x="17280" y="38787"/>
                      <a:pt x="17313" y="38887"/>
                      <a:pt x="17280" y="38953"/>
                    </a:cubicBezTo>
                    <a:cubicBezTo>
                      <a:pt x="17013" y="39721"/>
                      <a:pt x="16546" y="40288"/>
                      <a:pt x="15712" y="40488"/>
                    </a:cubicBezTo>
                    <a:cubicBezTo>
                      <a:pt x="15641" y="40505"/>
                      <a:pt x="15570" y="40514"/>
                      <a:pt x="15500" y="40514"/>
                    </a:cubicBezTo>
                    <a:cubicBezTo>
                      <a:pt x="15176" y="40514"/>
                      <a:pt x="14876" y="40334"/>
                      <a:pt x="14711" y="40087"/>
                    </a:cubicBezTo>
                    <a:cubicBezTo>
                      <a:pt x="14578" y="39854"/>
                      <a:pt x="14478" y="39620"/>
                      <a:pt x="14444" y="39354"/>
                    </a:cubicBezTo>
                    <a:cubicBezTo>
                      <a:pt x="14378" y="38887"/>
                      <a:pt x="14411" y="38420"/>
                      <a:pt x="14644" y="37986"/>
                    </a:cubicBezTo>
                    <a:cubicBezTo>
                      <a:pt x="14678" y="37886"/>
                      <a:pt x="14744" y="37786"/>
                      <a:pt x="14845" y="37652"/>
                    </a:cubicBezTo>
                    <a:close/>
                    <a:moveTo>
                      <a:pt x="29725" y="0"/>
                    </a:moveTo>
                    <a:cubicBezTo>
                      <a:pt x="29595" y="0"/>
                      <a:pt x="29468" y="30"/>
                      <a:pt x="29355" y="92"/>
                    </a:cubicBezTo>
                    <a:cubicBezTo>
                      <a:pt x="28921" y="359"/>
                      <a:pt x="28554" y="759"/>
                      <a:pt x="28454" y="1293"/>
                    </a:cubicBezTo>
                    <a:cubicBezTo>
                      <a:pt x="28388" y="1560"/>
                      <a:pt x="28421" y="1827"/>
                      <a:pt x="28454" y="2094"/>
                    </a:cubicBezTo>
                    <a:cubicBezTo>
                      <a:pt x="28488" y="2627"/>
                      <a:pt x="28688" y="3061"/>
                      <a:pt x="29021" y="3428"/>
                    </a:cubicBezTo>
                    <a:cubicBezTo>
                      <a:pt x="29088" y="3495"/>
                      <a:pt x="29121" y="3561"/>
                      <a:pt x="29188" y="3628"/>
                    </a:cubicBezTo>
                    <a:cubicBezTo>
                      <a:pt x="28521" y="3828"/>
                      <a:pt x="28054" y="4262"/>
                      <a:pt x="27620" y="4762"/>
                    </a:cubicBezTo>
                    <a:cubicBezTo>
                      <a:pt x="27454" y="4595"/>
                      <a:pt x="27320" y="4462"/>
                      <a:pt x="27187" y="4329"/>
                    </a:cubicBezTo>
                    <a:cubicBezTo>
                      <a:pt x="27056" y="4197"/>
                      <a:pt x="26883" y="4107"/>
                      <a:pt x="26702" y="4107"/>
                    </a:cubicBezTo>
                    <a:cubicBezTo>
                      <a:pt x="26653" y="4107"/>
                      <a:pt x="26603" y="4114"/>
                      <a:pt x="26553" y="4128"/>
                    </a:cubicBezTo>
                    <a:cubicBezTo>
                      <a:pt x="26086" y="4262"/>
                      <a:pt x="25619" y="4395"/>
                      <a:pt x="25252" y="4762"/>
                    </a:cubicBezTo>
                    <a:cubicBezTo>
                      <a:pt x="24885" y="5129"/>
                      <a:pt x="24518" y="5496"/>
                      <a:pt x="24451" y="6063"/>
                    </a:cubicBezTo>
                    <a:cubicBezTo>
                      <a:pt x="23984" y="5629"/>
                      <a:pt x="23617" y="5129"/>
                      <a:pt x="23384" y="4562"/>
                    </a:cubicBezTo>
                    <a:cubicBezTo>
                      <a:pt x="23251" y="4262"/>
                      <a:pt x="23184" y="3895"/>
                      <a:pt x="23351" y="3561"/>
                    </a:cubicBezTo>
                    <a:cubicBezTo>
                      <a:pt x="23689" y="2884"/>
                      <a:pt x="24226" y="2520"/>
                      <a:pt x="24962" y="2520"/>
                    </a:cubicBezTo>
                    <a:cubicBezTo>
                      <a:pt x="25024" y="2520"/>
                      <a:pt x="25087" y="2522"/>
                      <a:pt x="25152" y="2527"/>
                    </a:cubicBezTo>
                    <a:cubicBezTo>
                      <a:pt x="25319" y="2561"/>
                      <a:pt x="25452" y="2661"/>
                      <a:pt x="25586" y="2761"/>
                    </a:cubicBezTo>
                    <a:cubicBezTo>
                      <a:pt x="25652" y="2794"/>
                      <a:pt x="25652" y="2961"/>
                      <a:pt x="25619" y="3028"/>
                    </a:cubicBezTo>
                    <a:cubicBezTo>
                      <a:pt x="25586" y="3061"/>
                      <a:pt x="25485" y="3094"/>
                      <a:pt x="25419" y="3094"/>
                    </a:cubicBezTo>
                    <a:cubicBezTo>
                      <a:pt x="25352" y="3094"/>
                      <a:pt x="25285" y="3061"/>
                      <a:pt x="25252" y="3061"/>
                    </a:cubicBezTo>
                    <a:cubicBezTo>
                      <a:pt x="25229" y="3058"/>
                      <a:pt x="25207" y="3057"/>
                      <a:pt x="25185" y="3057"/>
                    </a:cubicBezTo>
                    <a:cubicBezTo>
                      <a:pt x="24952" y="3057"/>
                      <a:pt x="24779" y="3217"/>
                      <a:pt x="24718" y="3461"/>
                    </a:cubicBezTo>
                    <a:cubicBezTo>
                      <a:pt x="24687" y="3778"/>
                      <a:pt x="24925" y="4064"/>
                      <a:pt x="25235" y="4064"/>
                    </a:cubicBezTo>
                    <a:cubicBezTo>
                      <a:pt x="25251" y="4064"/>
                      <a:pt x="25268" y="4063"/>
                      <a:pt x="25285" y="4062"/>
                    </a:cubicBezTo>
                    <a:cubicBezTo>
                      <a:pt x="25552" y="4062"/>
                      <a:pt x="25786" y="3928"/>
                      <a:pt x="25986" y="3795"/>
                    </a:cubicBezTo>
                    <a:cubicBezTo>
                      <a:pt x="26720" y="3328"/>
                      <a:pt x="26553" y="2394"/>
                      <a:pt x="25986" y="2027"/>
                    </a:cubicBezTo>
                    <a:cubicBezTo>
                      <a:pt x="25697" y="1818"/>
                      <a:pt x="25301" y="1718"/>
                      <a:pt x="24896" y="1718"/>
                    </a:cubicBezTo>
                    <a:cubicBezTo>
                      <a:pt x="24459" y="1718"/>
                      <a:pt x="24013" y="1835"/>
                      <a:pt x="23684" y="2060"/>
                    </a:cubicBezTo>
                    <a:cubicBezTo>
                      <a:pt x="23251" y="2394"/>
                      <a:pt x="22884" y="2727"/>
                      <a:pt x="22650" y="3228"/>
                    </a:cubicBezTo>
                    <a:cubicBezTo>
                      <a:pt x="22550" y="3128"/>
                      <a:pt x="22483" y="2994"/>
                      <a:pt x="22417" y="2894"/>
                    </a:cubicBezTo>
                    <a:cubicBezTo>
                      <a:pt x="21850" y="2127"/>
                      <a:pt x="21149" y="1693"/>
                      <a:pt x="20148" y="1693"/>
                    </a:cubicBezTo>
                    <a:cubicBezTo>
                      <a:pt x="19815" y="1727"/>
                      <a:pt x="19481" y="1827"/>
                      <a:pt x="19214" y="2060"/>
                    </a:cubicBezTo>
                    <a:cubicBezTo>
                      <a:pt x="18814" y="2360"/>
                      <a:pt x="18647" y="2861"/>
                      <a:pt x="18814" y="3294"/>
                    </a:cubicBezTo>
                    <a:cubicBezTo>
                      <a:pt x="18942" y="3679"/>
                      <a:pt x="19532" y="4064"/>
                      <a:pt x="19933" y="4064"/>
                    </a:cubicBezTo>
                    <a:cubicBezTo>
                      <a:pt x="19950" y="4064"/>
                      <a:pt x="19966" y="4063"/>
                      <a:pt x="19982" y="4062"/>
                    </a:cubicBezTo>
                    <a:lnTo>
                      <a:pt x="20048" y="4062"/>
                    </a:lnTo>
                    <a:cubicBezTo>
                      <a:pt x="20348" y="3995"/>
                      <a:pt x="20549" y="3728"/>
                      <a:pt x="20482" y="3428"/>
                    </a:cubicBezTo>
                    <a:cubicBezTo>
                      <a:pt x="20452" y="3188"/>
                      <a:pt x="20260" y="3056"/>
                      <a:pt x="20004" y="3056"/>
                    </a:cubicBezTo>
                    <a:cubicBezTo>
                      <a:pt x="19975" y="3056"/>
                      <a:pt x="19945" y="3058"/>
                      <a:pt x="19915" y="3061"/>
                    </a:cubicBezTo>
                    <a:cubicBezTo>
                      <a:pt x="19881" y="3061"/>
                      <a:pt x="19848" y="3094"/>
                      <a:pt x="19848" y="3094"/>
                    </a:cubicBezTo>
                    <a:cubicBezTo>
                      <a:pt x="19748" y="3061"/>
                      <a:pt x="19648" y="3061"/>
                      <a:pt x="19615" y="2994"/>
                    </a:cubicBezTo>
                    <a:cubicBezTo>
                      <a:pt x="19581" y="2928"/>
                      <a:pt x="19615" y="2827"/>
                      <a:pt x="19648" y="2761"/>
                    </a:cubicBezTo>
                    <a:cubicBezTo>
                      <a:pt x="19781" y="2594"/>
                      <a:pt x="19948" y="2527"/>
                      <a:pt x="20148" y="2527"/>
                    </a:cubicBezTo>
                    <a:cubicBezTo>
                      <a:pt x="20185" y="2525"/>
                      <a:pt x="20222" y="2524"/>
                      <a:pt x="20258" y="2524"/>
                    </a:cubicBezTo>
                    <a:cubicBezTo>
                      <a:pt x="20874" y="2524"/>
                      <a:pt x="21371" y="2792"/>
                      <a:pt x="21749" y="3328"/>
                    </a:cubicBezTo>
                    <a:cubicBezTo>
                      <a:pt x="21916" y="3528"/>
                      <a:pt x="21950" y="3761"/>
                      <a:pt x="21950" y="4028"/>
                    </a:cubicBezTo>
                    <a:cubicBezTo>
                      <a:pt x="21950" y="4595"/>
                      <a:pt x="21616" y="5029"/>
                      <a:pt x="21316" y="5463"/>
                    </a:cubicBezTo>
                    <a:cubicBezTo>
                      <a:pt x="21182" y="5696"/>
                      <a:pt x="20982" y="5863"/>
                      <a:pt x="20815" y="6063"/>
                    </a:cubicBezTo>
                    <a:cubicBezTo>
                      <a:pt x="20715" y="5830"/>
                      <a:pt x="20649" y="5596"/>
                      <a:pt x="20549" y="5429"/>
                    </a:cubicBezTo>
                    <a:cubicBezTo>
                      <a:pt x="20148" y="4796"/>
                      <a:pt x="19615" y="4395"/>
                      <a:pt x="18914" y="4195"/>
                    </a:cubicBezTo>
                    <a:cubicBezTo>
                      <a:pt x="18800" y="4149"/>
                      <a:pt x="18689" y="4127"/>
                      <a:pt x="18583" y="4127"/>
                    </a:cubicBezTo>
                    <a:cubicBezTo>
                      <a:pt x="18378" y="4127"/>
                      <a:pt x="18189" y="4209"/>
                      <a:pt x="18013" y="4362"/>
                    </a:cubicBezTo>
                    <a:cubicBezTo>
                      <a:pt x="17880" y="4495"/>
                      <a:pt x="17747" y="4629"/>
                      <a:pt x="17613" y="4762"/>
                    </a:cubicBezTo>
                    <a:cubicBezTo>
                      <a:pt x="17180" y="4262"/>
                      <a:pt x="16713" y="3828"/>
                      <a:pt x="16045" y="3628"/>
                    </a:cubicBezTo>
                    <a:cubicBezTo>
                      <a:pt x="16079" y="3595"/>
                      <a:pt x="16079" y="3561"/>
                      <a:pt x="16112" y="3528"/>
                    </a:cubicBezTo>
                    <a:cubicBezTo>
                      <a:pt x="16579" y="3128"/>
                      <a:pt x="16746" y="2594"/>
                      <a:pt x="16813" y="1994"/>
                    </a:cubicBezTo>
                    <a:cubicBezTo>
                      <a:pt x="16879" y="1360"/>
                      <a:pt x="16713" y="826"/>
                      <a:pt x="16246" y="392"/>
                    </a:cubicBezTo>
                    <a:cubicBezTo>
                      <a:pt x="15994" y="141"/>
                      <a:pt x="15762" y="15"/>
                      <a:pt x="15513" y="15"/>
                    </a:cubicBezTo>
                    <a:cubicBezTo>
                      <a:pt x="15299" y="15"/>
                      <a:pt x="15073" y="108"/>
                      <a:pt x="14811" y="292"/>
                    </a:cubicBezTo>
                    <a:cubicBezTo>
                      <a:pt x="14411" y="593"/>
                      <a:pt x="14311" y="1026"/>
                      <a:pt x="14511" y="1460"/>
                    </a:cubicBezTo>
                    <a:cubicBezTo>
                      <a:pt x="14618" y="1673"/>
                      <a:pt x="14767" y="1780"/>
                      <a:pt x="14942" y="1780"/>
                    </a:cubicBezTo>
                    <a:cubicBezTo>
                      <a:pt x="14986" y="1780"/>
                      <a:pt x="15031" y="1773"/>
                      <a:pt x="15078" y="1760"/>
                    </a:cubicBezTo>
                    <a:cubicBezTo>
                      <a:pt x="15278" y="1660"/>
                      <a:pt x="15345" y="1460"/>
                      <a:pt x="15312" y="1193"/>
                    </a:cubicBezTo>
                    <a:cubicBezTo>
                      <a:pt x="15245" y="926"/>
                      <a:pt x="15245" y="926"/>
                      <a:pt x="15545" y="759"/>
                    </a:cubicBezTo>
                    <a:cubicBezTo>
                      <a:pt x="15779" y="959"/>
                      <a:pt x="16012" y="1160"/>
                      <a:pt x="16045" y="1493"/>
                    </a:cubicBezTo>
                    <a:cubicBezTo>
                      <a:pt x="16112" y="2294"/>
                      <a:pt x="15578" y="3161"/>
                      <a:pt x="14845" y="3461"/>
                    </a:cubicBezTo>
                    <a:cubicBezTo>
                      <a:pt x="14528" y="3580"/>
                      <a:pt x="14222" y="3646"/>
                      <a:pt x="13926" y="3646"/>
                    </a:cubicBezTo>
                    <a:cubicBezTo>
                      <a:pt x="13474" y="3646"/>
                      <a:pt x="13046" y="3491"/>
                      <a:pt x="12643" y="3128"/>
                    </a:cubicBezTo>
                    <a:cubicBezTo>
                      <a:pt x="12276" y="2827"/>
                      <a:pt x="12209" y="2527"/>
                      <a:pt x="12376" y="2060"/>
                    </a:cubicBezTo>
                    <a:cubicBezTo>
                      <a:pt x="12424" y="2051"/>
                      <a:pt x="12470" y="2044"/>
                      <a:pt x="12513" y="2044"/>
                    </a:cubicBezTo>
                    <a:cubicBezTo>
                      <a:pt x="12617" y="2044"/>
                      <a:pt x="12705" y="2085"/>
                      <a:pt x="12776" y="2227"/>
                    </a:cubicBezTo>
                    <a:cubicBezTo>
                      <a:pt x="12871" y="2416"/>
                      <a:pt x="13016" y="2505"/>
                      <a:pt x="13163" y="2505"/>
                    </a:cubicBezTo>
                    <a:cubicBezTo>
                      <a:pt x="13224" y="2505"/>
                      <a:pt x="13285" y="2490"/>
                      <a:pt x="13343" y="2461"/>
                    </a:cubicBezTo>
                    <a:cubicBezTo>
                      <a:pt x="13577" y="2360"/>
                      <a:pt x="13610" y="2127"/>
                      <a:pt x="13510" y="1827"/>
                    </a:cubicBezTo>
                    <a:cubicBezTo>
                      <a:pt x="13355" y="1438"/>
                      <a:pt x="12984" y="1231"/>
                      <a:pt x="12596" y="1231"/>
                    </a:cubicBezTo>
                    <a:cubicBezTo>
                      <a:pt x="12319" y="1231"/>
                      <a:pt x="12032" y="1337"/>
                      <a:pt x="11809" y="1560"/>
                    </a:cubicBezTo>
                    <a:cubicBezTo>
                      <a:pt x="11709" y="1660"/>
                      <a:pt x="11609" y="1793"/>
                      <a:pt x="11576" y="1960"/>
                    </a:cubicBezTo>
                    <a:cubicBezTo>
                      <a:pt x="11509" y="2327"/>
                      <a:pt x="11509" y="2694"/>
                      <a:pt x="11642" y="3061"/>
                    </a:cubicBezTo>
                    <a:cubicBezTo>
                      <a:pt x="11776" y="3461"/>
                      <a:pt x="12109" y="3695"/>
                      <a:pt x="12376" y="3962"/>
                    </a:cubicBezTo>
                    <a:cubicBezTo>
                      <a:pt x="12776" y="4295"/>
                      <a:pt x="13210" y="4462"/>
                      <a:pt x="13744" y="4462"/>
                    </a:cubicBezTo>
                    <a:lnTo>
                      <a:pt x="13944" y="4462"/>
                    </a:lnTo>
                    <a:cubicBezTo>
                      <a:pt x="13844" y="4796"/>
                      <a:pt x="13744" y="5096"/>
                      <a:pt x="13677" y="5396"/>
                    </a:cubicBezTo>
                    <a:cubicBezTo>
                      <a:pt x="13644" y="5730"/>
                      <a:pt x="13644" y="6063"/>
                      <a:pt x="13644" y="6397"/>
                    </a:cubicBezTo>
                    <a:cubicBezTo>
                      <a:pt x="13410" y="6397"/>
                      <a:pt x="13177" y="6397"/>
                      <a:pt x="12977" y="6430"/>
                    </a:cubicBezTo>
                    <a:cubicBezTo>
                      <a:pt x="12776" y="6430"/>
                      <a:pt x="12576" y="6497"/>
                      <a:pt x="12476" y="6697"/>
                    </a:cubicBezTo>
                    <a:cubicBezTo>
                      <a:pt x="12243" y="7097"/>
                      <a:pt x="11976" y="7531"/>
                      <a:pt x="11976" y="8065"/>
                    </a:cubicBezTo>
                    <a:cubicBezTo>
                      <a:pt x="11976" y="8598"/>
                      <a:pt x="11976" y="9099"/>
                      <a:pt x="12343" y="9599"/>
                    </a:cubicBezTo>
                    <a:cubicBezTo>
                      <a:pt x="11676" y="9566"/>
                      <a:pt x="11042" y="9499"/>
                      <a:pt x="10475" y="9232"/>
                    </a:cubicBezTo>
                    <a:cubicBezTo>
                      <a:pt x="10208" y="9099"/>
                      <a:pt x="9908" y="8932"/>
                      <a:pt x="9808" y="8632"/>
                    </a:cubicBezTo>
                    <a:cubicBezTo>
                      <a:pt x="9507" y="7831"/>
                      <a:pt x="9708" y="7064"/>
                      <a:pt x="10375" y="6530"/>
                    </a:cubicBezTo>
                    <a:cubicBezTo>
                      <a:pt x="10508" y="6463"/>
                      <a:pt x="10675" y="6463"/>
                      <a:pt x="10842" y="6430"/>
                    </a:cubicBezTo>
                    <a:cubicBezTo>
                      <a:pt x="10875" y="6430"/>
                      <a:pt x="10975" y="6497"/>
                      <a:pt x="11008" y="6563"/>
                    </a:cubicBezTo>
                    <a:cubicBezTo>
                      <a:pt x="11008" y="6630"/>
                      <a:pt x="10975" y="6730"/>
                      <a:pt x="10908" y="6764"/>
                    </a:cubicBezTo>
                    <a:cubicBezTo>
                      <a:pt x="10875" y="6830"/>
                      <a:pt x="10808" y="6830"/>
                      <a:pt x="10775" y="6864"/>
                    </a:cubicBezTo>
                    <a:cubicBezTo>
                      <a:pt x="10541" y="7064"/>
                      <a:pt x="10541" y="7364"/>
                      <a:pt x="10742" y="7564"/>
                    </a:cubicBezTo>
                    <a:cubicBezTo>
                      <a:pt x="10871" y="7677"/>
                      <a:pt x="11007" y="7735"/>
                      <a:pt x="11141" y="7735"/>
                    </a:cubicBezTo>
                    <a:cubicBezTo>
                      <a:pt x="11283" y="7735"/>
                      <a:pt x="11422" y="7669"/>
                      <a:pt x="11542" y="7531"/>
                    </a:cubicBezTo>
                    <a:cubicBezTo>
                      <a:pt x="11709" y="7331"/>
                      <a:pt x="11776" y="7097"/>
                      <a:pt x="11842" y="6830"/>
                    </a:cubicBezTo>
                    <a:cubicBezTo>
                      <a:pt x="12000" y="6106"/>
                      <a:pt x="11385" y="5590"/>
                      <a:pt x="10755" y="5590"/>
                    </a:cubicBezTo>
                    <a:cubicBezTo>
                      <a:pt x="10717" y="5590"/>
                      <a:pt x="10679" y="5592"/>
                      <a:pt x="10642" y="5596"/>
                    </a:cubicBezTo>
                    <a:cubicBezTo>
                      <a:pt x="9874" y="5696"/>
                      <a:pt x="9040" y="6530"/>
                      <a:pt x="8940" y="7397"/>
                    </a:cubicBezTo>
                    <a:cubicBezTo>
                      <a:pt x="8907" y="7831"/>
                      <a:pt x="8874" y="8265"/>
                      <a:pt x="9007" y="8665"/>
                    </a:cubicBezTo>
                    <a:cubicBezTo>
                      <a:pt x="9007" y="8732"/>
                      <a:pt x="9007" y="8798"/>
                      <a:pt x="9007" y="8832"/>
                    </a:cubicBezTo>
                    <a:cubicBezTo>
                      <a:pt x="8907" y="8832"/>
                      <a:pt x="8840" y="8798"/>
                      <a:pt x="8774" y="8798"/>
                    </a:cubicBezTo>
                    <a:cubicBezTo>
                      <a:pt x="8523" y="8748"/>
                      <a:pt x="8282" y="8721"/>
                      <a:pt x="8048" y="8721"/>
                    </a:cubicBezTo>
                    <a:cubicBezTo>
                      <a:pt x="7348" y="8721"/>
                      <a:pt x="6722" y="8965"/>
                      <a:pt x="6172" y="9566"/>
                    </a:cubicBezTo>
                    <a:cubicBezTo>
                      <a:pt x="5905" y="9866"/>
                      <a:pt x="5771" y="10233"/>
                      <a:pt x="5771" y="10633"/>
                    </a:cubicBezTo>
                    <a:cubicBezTo>
                      <a:pt x="5805" y="10933"/>
                      <a:pt x="5905" y="11200"/>
                      <a:pt x="6138" y="11400"/>
                    </a:cubicBezTo>
                    <a:cubicBezTo>
                      <a:pt x="6322" y="11567"/>
                      <a:pt x="6597" y="11650"/>
                      <a:pt x="6881" y="11650"/>
                    </a:cubicBezTo>
                    <a:cubicBezTo>
                      <a:pt x="7164" y="11650"/>
                      <a:pt x="7456" y="11567"/>
                      <a:pt x="7673" y="11400"/>
                    </a:cubicBezTo>
                    <a:cubicBezTo>
                      <a:pt x="7873" y="11267"/>
                      <a:pt x="7973" y="11067"/>
                      <a:pt x="7906" y="10800"/>
                    </a:cubicBezTo>
                    <a:cubicBezTo>
                      <a:pt x="7840" y="10600"/>
                      <a:pt x="7739" y="10466"/>
                      <a:pt x="7506" y="10433"/>
                    </a:cubicBezTo>
                    <a:cubicBezTo>
                      <a:pt x="7465" y="10421"/>
                      <a:pt x="7425" y="10416"/>
                      <a:pt x="7388" y="10416"/>
                    </a:cubicBezTo>
                    <a:cubicBezTo>
                      <a:pt x="7214" y="10416"/>
                      <a:pt x="7082" y="10535"/>
                      <a:pt x="6972" y="10700"/>
                    </a:cubicBezTo>
                    <a:cubicBezTo>
                      <a:pt x="6945" y="10754"/>
                      <a:pt x="6851" y="10809"/>
                      <a:pt x="6799" y="10809"/>
                    </a:cubicBezTo>
                    <a:cubicBezTo>
                      <a:pt x="6788" y="10809"/>
                      <a:pt x="6778" y="10806"/>
                      <a:pt x="6772" y="10800"/>
                    </a:cubicBezTo>
                    <a:cubicBezTo>
                      <a:pt x="6705" y="10766"/>
                      <a:pt x="6639" y="10666"/>
                      <a:pt x="6605" y="10600"/>
                    </a:cubicBezTo>
                    <a:cubicBezTo>
                      <a:pt x="6572" y="10400"/>
                      <a:pt x="6672" y="10233"/>
                      <a:pt x="6805" y="10099"/>
                    </a:cubicBezTo>
                    <a:cubicBezTo>
                      <a:pt x="7174" y="9681"/>
                      <a:pt x="7616" y="9499"/>
                      <a:pt x="8104" y="9499"/>
                    </a:cubicBezTo>
                    <a:cubicBezTo>
                      <a:pt x="8277" y="9499"/>
                      <a:pt x="8456" y="9522"/>
                      <a:pt x="8640" y="9566"/>
                    </a:cubicBezTo>
                    <a:cubicBezTo>
                      <a:pt x="8807" y="9599"/>
                      <a:pt x="8940" y="9699"/>
                      <a:pt x="9074" y="9832"/>
                    </a:cubicBezTo>
                    <a:cubicBezTo>
                      <a:pt x="9507" y="10233"/>
                      <a:pt x="9607" y="10766"/>
                      <a:pt x="9708" y="11300"/>
                    </a:cubicBezTo>
                    <a:cubicBezTo>
                      <a:pt x="9774" y="11567"/>
                      <a:pt x="9741" y="11834"/>
                      <a:pt x="9774" y="12101"/>
                    </a:cubicBezTo>
                    <a:cubicBezTo>
                      <a:pt x="9541" y="12001"/>
                      <a:pt x="9307" y="11901"/>
                      <a:pt x="9074" y="11867"/>
                    </a:cubicBezTo>
                    <a:cubicBezTo>
                      <a:pt x="8856" y="11813"/>
                      <a:pt x="8643" y="11787"/>
                      <a:pt x="8432" y="11787"/>
                    </a:cubicBezTo>
                    <a:cubicBezTo>
                      <a:pt x="7997" y="11787"/>
                      <a:pt x="7577" y="11898"/>
                      <a:pt x="7172" y="12101"/>
                    </a:cubicBezTo>
                    <a:cubicBezTo>
                      <a:pt x="6772" y="12301"/>
                      <a:pt x="6572" y="12534"/>
                      <a:pt x="6572" y="12968"/>
                    </a:cubicBezTo>
                    <a:lnTo>
                      <a:pt x="6572" y="13468"/>
                    </a:lnTo>
                    <a:cubicBezTo>
                      <a:pt x="6439" y="13455"/>
                      <a:pt x="6306" y="13448"/>
                      <a:pt x="6176" y="13448"/>
                    </a:cubicBezTo>
                    <a:cubicBezTo>
                      <a:pt x="5653" y="13448"/>
                      <a:pt x="5151" y="13555"/>
                      <a:pt x="4671" y="13769"/>
                    </a:cubicBezTo>
                    <a:cubicBezTo>
                      <a:pt x="4671" y="13735"/>
                      <a:pt x="4637" y="13735"/>
                      <a:pt x="4637" y="13735"/>
                    </a:cubicBezTo>
                    <a:cubicBezTo>
                      <a:pt x="4637" y="13635"/>
                      <a:pt x="4637" y="13535"/>
                      <a:pt x="4637" y="13402"/>
                    </a:cubicBezTo>
                    <a:cubicBezTo>
                      <a:pt x="4571" y="12501"/>
                      <a:pt x="4070" y="11901"/>
                      <a:pt x="3303" y="11467"/>
                    </a:cubicBezTo>
                    <a:cubicBezTo>
                      <a:pt x="3109" y="11361"/>
                      <a:pt x="2897" y="11321"/>
                      <a:pt x="2685" y="11321"/>
                    </a:cubicBezTo>
                    <a:cubicBezTo>
                      <a:pt x="2497" y="11321"/>
                      <a:pt x="2309" y="11353"/>
                      <a:pt x="2135" y="11400"/>
                    </a:cubicBezTo>
                    <a:cubicBezTo>
                      <a:pt x="1635" y="11500"/>
                      <a:pt x="1502" y="11934"/>
                      <a:pt x="1435" y="12368"/>
                    </a:cubicBezTo>
                    <a:cubicBezTo>
                      <a:pt x="1402" y="12735"/>
                      <a:pt x="1568" y="13068"/>
                      <a:pt x="1902" y="13235"/>
                    </a:cubicBezTo>
                    <a:cubicBezTo>
                      <a:pt x="2002" y="13302"/>
                      <a:pt x="2102" y="13335"/>
                      <a:pt x="2202" y="13368"/>
                    </a:cubicBezTo>
                    <a:cubicBezTo>
                      <a:pt x="2228" y="13373"/>
                      <a:pt x="2253" y="13375"/>
                      <a:pt x="2278" y="13375"/>
                    </a:cubicBezTo>
                    <a:cubicBezTo>
                      <a:pt x="2444" y="13375"/>
                      <a:pt x="2582" y="13280"/>
                      <a:pt x="2669" y="13135"/>
                    </a:cubicBezTo>
                    <a:cubicBezTo>
                      <a:pt x="2736" y="12968"/>
                      <a:pt x="2669" y="12768"/>
                      <a:pt x="2502" y="12634"/>
                    </a:cubicBezTo>
                    <a:cubicBezTo>
                      <a:pt x="2469" y="12601"/>
                      <a:pt x="2369" y="12568"/>
                      <a:pt x="2302" y="12501"/>
                    </a:cubicBezTo>
                    <a:cubicBezTo>
                      <a:pt x="2269" y="12434"/>
                      <a:pt x="2236" y="12334"/>
                      <a:pt x="2236" y="12234"/>
                    </a:cubicBezTo>
                    <a:cubicBezTo>
                      <a:pt x="2236" y="12201"/>
                      <a:pt x="2302" y="12101"/>
                      <a:pt x="2369" y="12101"/>
                    </a:cubicBezTo>
                    <a:cubicBezTo>
                      <a:pt x="2446" y="12091"/>
                      <a:pt x="2526" y="12084"/>
                      <a:pt x="2607" y="12084"/>
                    </a:cubicBezTo>
                    <a:cubicBezTo>
                      <a:pt x="2804" y="12084"/>
                      <a:pt x="3004" y="12125"/>
                      <a:pt x="3170" y="12268"/>
                    </a:cubicBezTo>
                    <a:cubicBezTo>
                      <a:pt x="3803" y="12835"/>
                      <a:pt x="3937" y="13568"/>
                      <a:pt x="3770" y="14369"/>
                    </a:cubicBezTo>
                    <a:cubicBezTo>
                      <a:pt x="3574" y="15055"/>
                      <a:pt x="2801" y="15838"/>
                      <a:pt x="1923" y="15838"/>
                    </a:cubicBezTo>
                    <a:cubicBezTo>
                      <a:pt x="1905" y="15838"/>
                      <a:pt x="1887" y="15837"/>
                      <a:pt x="1869" y="15837"/>
                    </a:cubicBezTo>
                    <a:cubicBezTo>
                      <a:pt x="1502" y="15837"/>
                      <a:pt x="1235" y="15703"/>
                      <a:pt x="1035" y="15470"/>
                    </a:cubicBezTo>
                    <a:cubicBezTo>
                      <a:pt x="1001" y="15403"/>
                      <a:pt x="968" y="15303"/>
                      <a:pt x="1001" y="15236"/>
                    </a:cubicBezTo>
                    <a:cubicBezTo>
                      <a:pt x="1035" y="15170"/>
                      <a:pt x="1135" y="15103"/>
                      <a:pt x="1235" y="15070"/>
                    </a:cubicBezTo>
                    <a:cubicBezTo>
                      <a:pt x="1241" y="15063"/>
                      <a:pt x="1249" y="15060"/>
                      <a:pt x="1259" y="15060"/>
                    </a:cubicBezTo>
                    <a:cubicBezTo>
                      <a:pt x="1295" y="15060"/>
                      <a:pt x="1348" y="15103"/>
                      <a:pt x="1402" y="15103"/>
                    </a:cubicBezTo>
                    <a:cubicBezTo>
                      <a:pt x="1457" y="15117"/>
                      <a:pt x="1509" y="15123"/>
                      <a:pt x="1556" y="15123"/>
                    </a:cubicBezTo>
                    <a:cubicBezTo>
                      <a:pt x="1735" y="15123"/>
                      <a:pt x="1856" y="15028"/>
                      <a:pt x="1935" y="14869"/>
                    </a:cubicBezTo>
                    <a:cubicBezTo>
                      <a:pt x="2002" y="14669"/>
                      <a:pt x="1902" y="14436"/>
                      <a:pt x="1668" y="14336"/>
                    </a:cubicBezTo>
                    <a:cubicBezTo>
                      <a:pt x="1524" y="14263"/>
                      <a:pt x="1374" y="14230"/>
                      <a:pt x="1229" y="14230"/>
                    </a:cubicBezTo>
                    <a:cubicBezTo>
                      <a:pt x="705" y="14230"/>
                      <a:pt x="234" y="14662"/>
                      <a:pt x="234" y="15236"/>
                    </a:cubicBezTo>
                    <a:cubicBezTo>
                      <a:pt x="201" y="15403"/>
                      <a:pt x="234" y="15603"/>
                      <a:pt x="334" y="15737"/>
                    </a:cubicBezTo>
                    <a:cubicBezTo>
                      <a:pt x="534" y="16037"/>
                      <a:pt x="835" y="16337"/>
                      <a:pt x="1168" y="16504"/>
                    </a:cubicBezTo>
                    <a:cubicBezTo>
                      <a:pt x="1372" y="16597"/>
                      <a:pt x="1576" y="16617"/>
                      <a:pt x="1780" y="16617"/>
                    </a:cubicBezTo>
                    <a:cubicBezTo>
                      <a:pt x="1943" y="16617"/>
                      <a:pt x="2106" y="16604"/>
                      <a:pt x="2269" y="16604"/>
                    </a:cubicBezTo>
                    <a:cubicBezTo>
                      <a:pt x="2803" y="16571"/>
                      <a:pt x="3236" y="16370"/>
                      <a:pt x="3603" y="16004"/>
                    </a:cubicBezTo>
                    <a:cubicBezTo>
                      <a:pt x="3670" y="15937"/>
                      <a:pt x="3737" y="15903"/>
                      <a:pt x="3837" y="15837"/>
                    </a:cubicBezTo>
                    <a:cubicBezTo>
                      <a:pt x="4003" y="16504"/>
                      <a:pt x="4470" y="16971"/>
                      <a:pt x="4971" y="17405"/>
                    </a:cubicBezTo>
                    <a:cubicBezTo>
                      <a:pt x="4804" y="17571"/>
                      <a:pt x="4637" y="17705"/>
                      <a:pt x="4504" y="17872"/>
                    </a:cubicBezTo>
                    <a:cubicBezTo>
                      <a:pt x="4337" y="18038"/>
                      <a:pt x="4237" y="18238"/>
                      <a:pt x="4304" y="18472"/>
                    </a:cubicBezTo>
                    <a:cubicBezTo>
                      <a:pt x="4437" y="18939"/>
                      <a:pt x="4571" y="19439"/>
                      <a:pt x="4971" y="19806"/>
                    </a:cubicBezTo>
                    <a:cubicBezTo>
                      <a:pt x="5338" y="20173"/>
                      <a:pt x="5705" y="20507"/>
                      <a:pt x="6238" y="20573"/>
                    </a:cubicBezTo>
                    <a:cubicBezTo>
                      <a:pt x="5905" y="20974"/>
                      <a:pt x="5138" y="21541"/>
                      <a:pt x="4704" y="21674"/>
                    </a:cubicBezTo>
                    <a:cubicBezTo>
                      <a:pt x="4536" y="21730"/>
                      <a:pt x="4347" y="21776"/>
                      <a:pt x="4160" y="21776"/>
                    </a:cubicBezTo>
                    <a:cubicBezTo>
                      <a:pt x="4014" y="21776"/>
                      <a:pt x="3869" y="21748"/>
                      <a:pt x="3737" y="21674"/>
                    </a:cubicBezTo>
                    <a:cubicBezTo>
                      <a:pt x="3036" y="21307"/>
                      <a:pt x="2669" y="20707"/>
                      <a:pt x="2703" y="19906"/>
                    </a:cubicBezTo>
                    <a:cubicBezTo>
                      <a:pt x="2736" y="19706"/>
                      <a:pt x="2803" y="19539"/>
                      <a:pt x="2969" y="19439"/>
                    </a:cubicBezTo>
                    <a:cubicBezTo>
                      <a:pt x="3017" y="19416"/>
                      <a:pt x="3080" y="19392"/>
                      <a:pt x="3137" y="19392"/>
                    </a:cubicBezTo>
                    <a:cubicBezTo>
                      <a:pt x="3161" y="19392"/>
                      <a:pt x="3183" y="19396"/>
                      <a:pt x="3203" y="19406"/>
                    </a:cubicBezTo>
                    <a:cubicBezTo>
                      <a:pt x="3236" y="19439"/>
                      <a:pt x="3270" y="19539"/>
                      <a:pt x="3270" y="19606"/>
                    </a:cubicBezTo>
                    <a:cubicBezTo>
                      <a:pt x="3303" y="19639"/>
                      <a:pt x="3270" y="19706"/>
                      <a:pt x="3236" y="19740"/>
                    </a:cubicBezTo>
                    <a:cubicBezTo>
                      <a:pt x="3203" y="19940"/>
                      <a:pt x="3270" y="20073"/>
                      <a:pt x="3403" y="20207"/>
                    </a:cubicBezTo>
                    <a:cubicBezTo>
                      <a:pt x="3495" y="20262"/>
                      <a:pt x="3597" y="20286"/>
                      <a:pt x="3698" y="20286"/>
                    </a:cubicBezTo>
                    <a:cubicBezTo>
                      <a:pt x="3780" y="20286"/>
                      <a:pt x="3862" y="20270"/>
                      <a:pt x="3937" y="20240"/>
                    </a:cubicBezTo>
                    <a:cubicBezTo>
                      <a:pt x="4170" y="20140"/>
                      <a:pt x="4337" y="19906"/>
                      <a:pt x="4237" y="19639"/>
                    </a:cubicBezTo>
                    <a:cubicBezTo>
                      <a:pt x="4170" y="19373"/>
                      <a:pt x="4070" y="19139"/>
                      <a:pt x="3903" y="18939"/>
                    </a:cubicBezTo>
                    <a:cubicBezTo>
                      <a:pt x="3703" y="18672"/>
                      <a:pt x="3429" y="18539"/>
                      <a:pt x="3130" y="18539"/>
                    </a:cubicBezTo>
                    <a:cubicBezTo>
                      <a:pt x="2981" y="18539"/>
                      <a:pt x="2825" y="18572"/>
                      <a:pt x="2669" y="18639"/>
                    </a:cubicBezTo>
                    <a:cubicBezTo>
                      <a:pt x="2169" y="18906"/>
                      <a:pt x="1935" y="19339"/>
                      <a:pt x="1902" y="19873"/>
                    </a:cubicBezTo>
                    <a:cubicBezTo>
                      <a:pt x="1869" y="20507"/>
                      <a:pt x="2002" y="21141"/>
                      <a:pt x="2469" y="21641"/>
                    </a:cubicBezTo>
                    <a:cubicBezTo>
                      <a:pt x="2703" y="21874"/>
                      <a:pt x="2969" y="22075"/>
                      <a:pt x="3236" y="22275"/>
                    </a:cubicBezTo>
                    <a:cubicBezTo>
                      <a:pt x="3270" y="22341"/>
                      <a:pt x="3336" y="22375"/>
                      <a:pt x="3403" y="22441"/>
                    </a:cubicBezTo>
                    <a:cubicBezTo>
                      <a:pt x="3303" y="22508"/>
                      <a:pt x="3203" y="22575"/>
                      <a:pt x="3103" y="22642"/>
                    </a:cubicBezTo>
                    <a:cubicBezTo>
                      <a:pt x="2436" y="23109"/>
                      <a:pt x="2002" y="23676"/>
                      <a:pt x="1902" y="24510"/>
                    </a:cubicBezTo>
                    <a:cubicBezTo>
                      <a:pt x="1869" y="25010"/>
                      <a:pt x="1935" y="25477"/>
                      <a:pt x="2269" y="25877"/>
                    </a:cubicBezTo>
                    <a:cubicBezTo>
                      <a:pt x="2483" y="26139"/>
                      <a:pt x="2816" y="26282"/>
                      <a:pt x="3146" y="26282"/>
                    </a:cubicBezTo>
                    <a:cubicBezTo>
                      <a:pt x="3279" y="26282"/>
                      <a:pt x="3412" y="26259"/>
                      <a:pt x="3536" y="26211"/>
                    </a:cubicBezTo>
                    <a:cubicBezTo>
                      <a:pt x="3903" y="26044"/>
                      <a:pt x="4304" y="25410"/>
                      <a:pt x="4270" y="25043"/>
                    </a:cubicBezTo>
                    <a:cubicBezTo>
                      <a:pt x="4270" y="25010"/>
                      <a:pt x="4270" y="25010"/>
                      <a:pt x="4270" y="24977"/>
                    </a:cubicBezTo>
                    <a:cubicBezTo>
                      <a:pt x="4212" y="24716"/>
                      <a:pt x="3978" y="24530"/>
                      <a:pt x="3720" y="24530"/>
                    </a:cubicBezTo>
                    <a:cubicBezTo>
                      <a:pt x="3681" y="24530"/>
                      <a:pt x="3642" y="24534"/>
                      <a:pt x="3603" y="24543"/>
                    </a:cubicBezTo>
                    <a:cubicBezTo>
                      <a:pt x="3336" y="24610"/>
                      <a:pt x="3203" y="24810"/>
                      <a:pt x="3270" y="25143"/>
                    </a:cubicBezTo>
                    <a:cubicBezTo>
                      <a:pt x="3270" y="25177"/>
                      <a:pt x="3270" y="25177"/>
                      <a:pt x="3270" y="25210"/>
                    </a:cubicBezTo>
                    <a:cubicBezTo>
                      <a:pt x="3270" y="25277"/>
                      <a:pt x="3270" y="25377"/>
                      <a:pt x="3203" y="25410"/>
                    </a:cubicBezTo>
                    <a:cubicBezTo>
                      <a:pt x="3170" y="25427"/>
                      <a:pt x="3128" y="25435"/>
                      <a:pt x="3086" y="25435"/>
                    </a:cubicBezTo>
                    <a:cubicBezTo>
                      <a:pt x="3044" y="25435"/>
                      <a:pt x="3003" y="25427"/>
                      <a:pt x="2969" y="25410"/>
                    </a:cubicBezTo>
                    <a:cubicBezTo>
                      <a:pt x="2803" y="25277"/>
                      <a:pt x="2736" y="25110"/>
                      <a:pt x="2703" y="24910"/>
                    </a:cubicBezTo>
                    <a:cubicBezTo>
                      <a:pt x="2669" y="24109"/>
                      <a:pt x="3003" y="23542"/>
                      <a:pt x="3703" y="23175"/>
                    </a:cubicBezTo>
                    <a:cubicBezTo>
                      <a:pt x="3803" y="23109"/>
                      <a:pt x="3937" y="23109"/>
                      <a:pt x="4037" y="23109"/>
                    </a:cubicBezTo>
                    <a:cubicBezTo>
                      <a:pt x="4092" y="23103"/>
                      <a:pt x="4146" y="23100"/>
                      <a:pt x="4200" y="23100"/>
                    </a:cubicBezTo>
                    <a:cubicBezTo>
                      <a:pt x="4758" y="23100"/>
                      <a:pt x="5212" y="23405"/>
                      <a:pt x="5638" y="23709"/>
                    </a:cubicBezTo>
                    <a:cubicBezTo>
                      <a:pt x="5871" y="23842"/>
                      <a:pt x="6038" y="24043"/>
                      <a:pt x="6238" y="24209"/>
                    </a:cubicBezTo>
                    <a:cubicBezTo>
                      <a:pt x="6005" y="24309"/>
                      <a:pt x="5771" y="24410"/>
                      <a:pt x="5538" y="24543"/>
                    </a:cubicBezTo>
                    <a:cubicBezTo>
                      <a:pt x="4937" y="24910"/>
                      <a:pt x="4571" y="25477"/>
                      <a:pt x="4337" y="26144"/>
                    </a:cubicBezTo>
                    <a:cubicBezTo>
                      <a:pt x="4237" y="26478"/>
                      <a:pt x="4304" y="26745"/>
                      <a:pt x="4537" y="27011"/>
                    </a:cubicBezTo>
                    <a:cubicBezTo>
                      <a:pt x="4637" y="27145"/>
                      <a:pt x="4804" y="27278"/>
                      <a:pt x="4937" y="27445"/>
                    </a:cubicBezTo>
                    <a:cubicBezTo>
                      <a:pt x="4437" y="27879"/>
                      <a:pt x="4003" y="28346"/>
                      <a:pt x="3803" y="29013"/>
                    </a:cubicBezTo>
                    <a:cubicBezTo>
                      <a:pt x="3737" y="28946"/>
                      <a:pt x="3637" y="28879"/>
                      <a:pt x="3603" y="28813"/>
                    </a:cubicBezTo>
                    <a:cubicBezTo>
                      <a:pt x="3303" y="28546"/>
                      <a:pt x="2936" y="28346"/>
                      <a:pt x="2536" y="28279"/>
                    </a:cubicBezTo>
                    <a:cubicBezTo>
                      <a:pt x="2300" y="28255"/>
                      <a:pt x="2064" y="28232"/>
                      <a:pt x="1828" y="28232"/>
                    </a:cubicBezTo>
                    <a:cubicBezTo>
                      <a:pt x="1730" y="28232"/>
                      <a:pt x="1633" y="28236"/>
                      <a:pt x="1535" y="28246"/>
                    </a:cubicBezTo>
                    <a:cubicBezTo>
                      <a:pt x="1101" y="28279"/>
                      <a:pt x="801" y="28579"/>
                      <a:pt x="501" y="28879"/>
                    </a:cubicBezTo>
                    <a:cubicBezTo>
                      <a:pt x="1" y="29413"/>
                      <a:pt x="201" y="30280"/>
                      <a:pt x="901" y="30547"/>
                    </a:cubicBezTo>
                    <a:cubicBezTo>
                      <a:pt x="1011" y="30596"/>
                      <a:pt x="1122" y="30618"/>
                      <a:pt x="1230" y="30618"/>
                    </a:cubicBezTo>
                    <a:cubicBezTo>
                      <a:pt x="1417" y="30618"/>
                      <a:pt x="1600" y="30553"/>
                      <a:pt x="1769" y="30447"/>
                    </a:cubicBezTo>
                    <a:cubicBezTo>
                      <a:pt x="1935" y="30347"/>
                      <a:pt x="2002" y="30114"/>
                      <a:pt x="1935" y="29947"/>
                    </a:cubicBezTo>
                    <a:cubicBezTo>
                      <a:pt x="1848" y="29802"/>
                      <a:pt x="1710" y="29707"/>
                      <a:pt x="1544" y="29707"/>
                    </a:cubicBezTo>
                    <a:cubicBezTo>
                      <a:pt x="1519" y="29707"/>
                      <a:pt x="1494" y="29709"/>
                      <a:pt x="1468" y="29713"/>
                    </a:cubicBezTo>
                    <a:cubicBezTo>
                      <a:pt x="1402" y="29747"/>
                      <a:pt x="1302" y="29780"/>
                      <a:pt x="1235" y="29780"/>
                    </a:cubicBezTo>
                    <a:cubicBezTo>
                      <a:pt x="1035" y="29780"/>
                      <a:pt x="901" y="29547"/>
                      <a:pt x="1001" y="29413"/>
                    </a:cubicBezTo>
                    <a:cubicBezTo>
                      <a:pt x="1168" y="29213"/>
                      <a:pt x="1368" y="29046"/>
                      <a:pt x="1635" y="29013"/>
                    </a:cubicBezTo>
                    <a:cubicBezTo>
                      <a:pt x="1704" y="29004"/>
                      <a:pt x="1773" y="29000"/>
                      <a:pt x="1842" y="29000"/>
                    </a:cubicBezTo>
                    <a:cubicBezTo>
                      <a:pt x="2585" y="29000"/>
                      <a:pt x="3362" y="29476"/>
                      <a:pt x="3637" y="30147"/>
                    </a:cubicBezTo>
                    <a:cubicBezTo>
                      <a:pt x="3970" y="30948"/>
                      <a:pt x="3937" y="31715"/>
                      <a:pt x="3336" y="32415"/>
                    </a:cubicBezTo>
                    <a:cubicBezTo>
                      <a:pt x="3122" y="32657"/>
                      <a:pt x="2907" y="32769"/>
                      <a:pt x="2641" y="32769"/>
                    </a:cubicBezTo>
                    <a:cubicBezTo>
                      <a:pt x="2576" y="32769"/>
                      <a:pt x="2508" y="32762"/>
                      <a:pt x="2436" y="32749"/>
                    </a:cubicBezTo>
                    <a:cubicBezTo>
                      <a:pt x="2369" y="32749"/>
                      <a:pt x="2269" y="32682"/>
                      <a:pt x="2236" y="32615"/>
                    </a:cubicBezTo>
                    <a:cubicBezTo>
                      <a:pt x="2202" y="32515"/>
                      <a:pt x="2202" y="32382"/>
                      <a:pt x="2336" y="32315"/>
                    </a:cubicBezTo>
                    <a:cubicBezTo>
                      <a:pt x="2369" y="32282"/>
                      <a:pt x="2436" y="32249"/>
                      <a:pt x="2502" y="32215"/>
                    </a:cubicBezTo>
                    <a:cubicBezTo>
                      <a:pt x="2669" y="32082"/>
                      <a:pt x="2736" y="31915"/>
                      <a:pt x="2669" y="31748"/>
                    </a:cubicBezTo>
                    <a:cubicBezTo>
                      <a:pt x="2611" y="31573"/>
                      <a:pt x="2451" y="31475"/>
                      <a:pt x="2278" y="31475"/>
                    </a:cubicBezTo>
                    <a:cubicBezTo>
                      <a:pt x="2253" y="31475"/>
                      <a:pt x="2228" y="31477"/>
                      <a:pt x="2202" y="31481"/>
                    </a:cubicBezTo>
                    <a:cubicBezTo>
                      <a:pt x="1735" y="31548"/>
                      <a:pt x="1368" y="32015"/>
                      <a:pt x="1435" y="32482"/>
                    </a:cubicBezTo>
                    <a:cubicBezTo>
                      <a:pt x="1435" y="32615"/>
                      <a:pt x="1468" y="32749"/>
                      <a:pt x="1535" y="32882"/>
                    </a:cubicBezTo>
                    <a:cubicBezTo>
                      <a:pt x="1635" y="33216"/>
                      <a:pt x="1902" y="33449"/>
                      <a:pt x="2269" y="33483"/>
                    </a:cubicBezTo>
                    <a:cubicBezTo>
                      <a:pt x="2386" y="33483"/>
                      <a:pt x="2511" y="33491"/>
                      <a:pt x="2636" y="33491"/>
                    </a:cubicBezTo>
                    <a:cubicBezTo>
                      <a:pt x="2761" y="33491"/>
                      <a:pt x="2886" y="33483"/>
                      <a:pt x="3003" y="33449"/>
                    </a:cubicBezTo>
                    <a:cubicBezTo>
                      <a:pt x="3270" y="33383"/>
                      <a:pt x="3470" y="33283"/>
                      <a:pt x="3670" y="33116"/>
                    </a:cubicBezTo>
                    <a:cubicBezTo>
                      <a:pt x="3870" y="32982"/>
                      <a:pt x="4003" y="32816"/>
                      <a:pt x="4170" y="32615"/>
                    </a:cubicBezTo>
                    <a:cubicBezTo>
                      <a:pt x="4470" y="32249"/>
                      <a:pt x="4671" y="31815"/>
                      <a:pt x="4637" y="31315"/>
                    </a:cubicBezTo>
                    <a:cubicBezTo>
                      <a:pt x="4637" y="31248"/>
                      <a:pt x="4637" y="31148"/>
                      <a:pt x="4637" y="31048"/>
                    </a:cubicBezTo>
                    <a:cubicBezTo>
                      <a:pt x="5129" y="31306"/>
                      <a:pt x="5620" y="31404"/>
                      <a:pt x="6127" y="31404"/>
                    </a:cubicBezTo>
                    <a:cubicBezTo>
                      <a:pt x="6274" y="31404"/>
                      <a:pt x="6422" y="31396"/>
                      <a:pt x="6572" y="31381"/>
                    </a:cubicBezTo>
                    <a:cubicBezTo>
                      <a:pt x="6572" y="31648"/>
                      <a:pt x="6605" y="31848"/>
                      <a:pt x="6605" y="32082"/>
                    </a:cubicBezTo>
                    <a:cubicBezTo>
                      <a:pt x="6639" y="32315"/>
                      <a:pt x="6739" y="32515"/>
                      <a:pt x="6939" y="32615"/>
                    </a:cubicBezTo>
                    <a:cubicBezTo>
                      <a:pt x="7418" y="32893"/>
                      <a:pt x="7917" y="33075"/>
                      <a:pt x="8449" y="33075"/>
                    </a:cubicBezTo>
                    <a:cubicBezTo>
                      <a:pt x="8620" y="33075"/>
                      <a:pt x="8795" y="33056"/>
                      <a:pt x="8974" y="33016"/>
                    </a:cubicBezTo>
                    <a:cubicBezTo>
                      <a:pt x="9241" y="32949"/>
                      <a:pt x="9507" y="32849"/>
                      <a:pt x="9774" y="32749"/>
                    </a:cubicBezTo>
                    <a:lnTo>
                      <a:pt x="9774" y="32749"/>
                    </a:lnTo>
                    <a:cubicBezTo>
                      <a:pt x="9741" y="33283"/>
                      <a:pt x="9708" y="33850"/>
                      <a:pt x="9507" y="34350"/>
                    </a:cubicBezTo>
                    <a:cubicBezTo>
                      <a:pt x="9274" y="34917"/>
                      <a:pt x="8940" y="35317"/>
                      <a:pt x="8307" y="35351"/>
                    </a:cubicBezTo>
                    <a:cubicBezTo>
                      <a:pt x="8259" y="35353"/>
                      <a:pt x="8213" y="35354"/>
                      <a:pt x="8167" y="35354"/>
                    </a:cubicBezTo>
                    <a:cubicBezTo>
                      <a:pt x="7569" y="35354"/>
                      <a:pt x="7111" y="35149"/>
                      <a:pt x="6739" y="34684"/>
                    </a:cubicBezTo>
                    <a:cubicBezTo>
                      <a:pt x="6672" y="34584"/>
                      <a:pt x="6639" y="34483"/>
                      <a:pt x="6605" y="34350"/>
                    </a:cubicBezTo>
                    <a:cubicBezTo>
                      <a:pt x="6572" y="34217"/>
                      <a:pt x="6605" y="34083"/>
                      <a:pt x="6739" y="34016"/>
                    </a:cubicBezTo>
                    <a:cubicBezTo>
                      <a:pt x="6757" y="34012"/>
                      <a:pt x="6773" y="34010"/>
                      <a:pt x="6789" y="34010"/>
                    </a:cubicBezTo>
                    <a:cubicBezTo>
                      <a:pt x="6890" y="34010"/>
                      <a:pt x="6948" y="34097"/>
                      <a:pt x="7006" y="34183"/>
                    </a:cubicBezTo>
                    <a:cubicBezTo>
                      <a:pt x="7069" y="34352"/>
                      <a:pt x="7239" y="34441"/>
                      <a:pt x="7415" y="34441"/>
                    </a:cubicBezTo>
                    <a:cubicBezTo>
                      <a:pt x="7517" y="34441"/>
                      <a:pt x="7620" y="34411"/>
                      <a:pt x="7706" y="34350"/>
                    </a:cubicBezTo>
                    <a:cubicBezTo>
                      <a:pt x="7940" y="34150"/>
                      <a:pt x="7973" y="33816"/>
                      <a:pt x="7806" y="33583"/>
                    </a:cubicBezTo>
                    <a:cubicBezTo>
                      <a:pt x="7630" y="33340"/>
                      <a:pt x="7162" y="33200"/>
                      <a:pt x="6769" y="33200"/>
                    </a:cubicBezTo>
                    <a:cubicBezTo>
                      <a:pt x="6567" y="33200"/>
                      <a:pt x="6385" y="33237"/>
                      <a:pt x="6272" y="33316"/>
                    </a:cubicBezTo>
                    <a:cubicBezTo>
                      <a:pt x="5838" y="33650"/>
                      <a:pt x="5638" y="34217"/>
                      <a:pt x="5871" y="34784"/>
                    </a:cubicBezTo>
                    <a:cubicBezTo>
                      <a:pt x="6172" y="35451"/>
                      <a:pt x="6705" y="35851"/>
                      <a:pt x="7406" y="36051"/>
                    </a:cubicBezTo>
                    <a:cubicBezTo>
                      <a:pt x="7623" y="36118"/>
                      <a:pt x="7856" y="36151"/>
                      <a:pt x="8094" y="36151"/>
                    </a:cubicBezTo>
                    <a:cubicBezTo>
                      <a:pt x="8332" y="36151"/>
                      <a:pt x="8573" y="36118"/>
                      <a:pt x="8807" y="36051"/>
                    </a:cubicBezTo>
                    <a:cubicBezTo>
                      <a:pt x="8874" y="36051"/>
                      <a:pt x="8940" y="36051"/>
                      <a:pt x="9040" y="36018"/>
                    </a:cubicBezTo>
                    <a:lnTo>
                      <a:pt x="9040" y="36018"/>
                    </a:lnTo>
                    <a:cubicBezTo>
                      <a:pt x="9007" y="36151"/>
                      <a:pt x="8974" y="36218"/>
                      <a:pt x="8974" y="36318"/>
                    </a:cubicBezTo>
                    <a:cubicBezTo>
                      <a:pt x="8807" y="37252"/>
                      <a:pt x="8974" y="38119"/>
                      <a:pt x="9708" y="38787"/>
                    </a:cubicBezTo>
                    <a:cubicBezTo>
                      <a:pt x="9974" y="39087"/>
                      <a:pt x="10308" y="39220"/>
                      <a:pt x="10708" y="39254"/>
                    </a:cubicBezTo>
                    <a:cubicBezTo>
                      <a:pt x="10730" y="39255"/>
                      <a:pt x="10753" y="39256"/>
                      <a:pt x="10775" y="39256"/>
                    </a:cubicBezTo>
                    <a:cubicBezTo>
                      <a:pt x="11192" y="39256"/>
                      <a:pt x="11651" y="38966"/>
                      <a:pt x="11809" y="38586"/>
                    </a:cubicBezTo>
                    <a:cubicBezTo>
                      <a:pt x="11942" y="38219"/>
                      <a:pt x="11776" y="37486"/>
                      <a:pt x="11475" y="37252"/>
                    </a:cubicBezTo>
                    <a:cubicBezTo>
                      <a:pt x="11442" y="37219"/>
                      <a:pt x="11442" y="37219"/>
                      <a:pt x="11442" y="37219"/>
                    </a:cubicBezTo>
                    <a:cubicBezTo>
                      <a:pt x="11341" y="37156"/>
                      <a:pt x="11231" y="37126"/>
                      <a:pt x="11124" y="37126"/>
                    </a:cubicBezTo>
                    <a:cubicBezTo>
                      <a:pt x="10947" y="37126"/>
                      <a:pt x="10779" y="37207"/>
                      <a:pt x="10675" y="37352"/>
                    </a:cubicBezTo>
                    <a:cubicBezTo>
                      <a:pt x="10508" y="37586"/>
                      <a:pt x="10575" y="37853"/>
                      <a:pt x="10842" y="38019"/>
                    </a:cubicBezTo>
                    <a:cubicBezTo>
                      <a:pt x="10875" y="38053"/>
                      <a:pt x="10908" y="38053"/>
                      <a:pt x="10908" y="38053"/>
                    </a:cubicBezTo>
                    <a:cubicBezTo>
                      <a:pt x="10942" y="38153"/>
                      <a:pt x="11008" y="38219"/>
                      <a:pt x="10975" y="38286"/>
                    </a:cubicBezTo>
                    <a:cubicBezTo>
                      <a:pt x="10975" y="38353"/>
                      <a:pt x="10875" y="38420"/>
                      <a:pt x="10808" y="38420"/>
                    </a:cubicBezTo>
                    <a:cubicBezTo>
                      <a:pt x="10774" y="38425"/>
                      <a:pt x="10741" y="38428"/>
                      <a:pt x="10708" y="38428"/>
                    </a:cubicBezTo>
                    <a:cubicBezTo>
                      <a:pt x="10551" y="38428"/>
                      <a:pt x="10413" y="38363"/>
                      <a:pt x="10275" y="38253"/>
                    </a:cubicBezTo>
                    <a:cubicBezTo>
                      <a:pt x="9741" y="37752"/>
                      <a:pt x="9574" y="37119"/>
                      <a:pt x="9741" y="36418"/>
                    </a:cubicBezTo>
                    <a:cubicBezTo>
                      <a:pt x="9774" y="36218"/>
                      <a:pt x="9874" y="36085"/>
                      <a:pt x="10008" y="35951"/>
                    </a:cubicBezTo>
                    <a:cubicBezTo>
                      <a:pt x="10441" y="35551"/>
                      <a:pt x="10975" y="35417"/>
                      <a:pt x="11509" y="35317"/>
                    </a:cubicBezTo>
                    <a:cubicBezTo>
                      <a:pt x="11742" y="35284"/>
                      <a:pt x="12043" y="35284"/>
                      <a:pt x="12276" y="35251"/>
                    </a:cubicBezTo>
                    <a:lnTo>
                      <a:pt x="12276" y="35251"/>
                    </a:lnTo>
                    <a:cubicBezTo>
                      <a:pt x="12209" y="35518"/>
                      <a:pt x="12076" y="35718"/>
                      <a:pt x="12043" y="35951"/>
                    </a:cubicBezTo>
                    <a:cubicBezTo>
                      <a:pt x="11876" y="36652"/>
                      <a:pt x="11976" y="37285"/>
                      <a:pt x="12276" y="37919"/>
                    </a:cubicBezTo>
                    <a:cubicBezTo>
                      <a:pt x="12476" y="38253"/>
                      <a:pt x="12710" y="38453"/>
                      <a:pt x="13077" y="38453"/>
                    </a:cubicBezTo>
                    <a:cubicBezTo>
                      <a:pt x="13143" y="38464"/>
                      <a:pt x="13206" y="38468"/>
                      <a:pt x="13268" y="38468"/>
                    </a:cubicBezTo>
                    <a:cubicBezTo>
                      <a:pt x="13392" y="38468"/>
                      <a:pt x="13510" y="38453"/>
                      <a:pt x="13644" y="38453"/>
                    </a:cubicBezTo>
                    <a:cubicBezTo>
                      <a:pt x="13577" y="39153"/>
                      <a:pt x="13644" y="39787"/>
                      <a:pt x="13977" y="40388"/>
                    </a:cubicBezTo>
                    <a:cubicBezTo>
                      <a:pt x="13744" y="40388"/>
                      <a:pt x="13544" y="40388"/>
                      <a:pt x="13343" y="40421"/>
                    </a:cubicBezTo>
                    <a:cubicBezTo>
                      <a:pt x="12776" y="40521"/>
                      <a:pt x="12376" y="40888"/>
                      <a:pt x="11976" y="41255"/>
                    </a:cubicBezTo>
                    <a:cubicBezTo>
                      <a:pt x="11776" y="41455"/>
                      <a:pt x="11642" y="41689"/>
                      <a:pt x="11576" y="41955"/>
                    </a:cubicBezTo>
                    <a:cubicBezTo>
                      <a:pt x="11542" y="42256"/>
                      <a:pt x="11509" y="42556"/>
                      <a:pt x="11576" y="42856"/>
                    </a:cubicBezTo>
                    <a:cubicBezTo>
                      <a:pt x="11609" y="43223"/>
                      <a:pt x="11876" y="43457"/>
                      <a:pt x="12276" y="43557"/>
                    </a:cubicBezTo>
                    <a:cubicBezTo>
                      <a:pt x="12398" y="43587"/>
                      <a:pt x="12520" y="43605"/>
                      <a:pt x="12639" y="43605"/>
                    </a:cubicBezTo>
                    <a:cubicBezTo>
                      <a:pt x="12908" y="43605"/>
                      <a:pt x="13158" y="43511"/>
                      <a:pt x="13343" y="43256"/>
                    </a:cubicBezTo>
                    <a:cubicBezTo>
                      <a:pt x="13444" y="43156"/>
                      <a:pt x="13510" y="43023"/>
                      <a:pt x="13544" y="42856"/>
                    </a:cubicBezTo>
                    <a:cubicBezTo>
                      <a:pt x="13610" y="42656"/>
                      <a:pt x="13510" y="42456"/>
                      <a:pt x="13310" y="42389"/>
                    </a:cubicBezTo>
                    <a:cubicBezTo>
                      <a:pt x="13257" y="42357"/>
                      <a:pt x="13200" y="42342"/>
                      <a:pt x="13143" y="42342"/>
                    </a:cubicBezTo>
                    <a:cubicBezTo>
                      <a:pt x="13022" y="42342"/>
                      <a:pt x="12900" y="42409"/>
                      <a:pt x="12810" y="42523"/>
                    </a:cubicBezTo>
                    <a:cubicBezTo>
                      <a:pt x="12743" y="42623"/>
                      <a:pt x="12710" y="42723"/>
                      <a:pt x="12643" y="42789"/>
                    </a:cubicBezTo>
                    <a:lnTo>
                      <a:pt x="12309" y="42789"/>
                    </a:lnTo>
                    <a:cubicBezTo>
                      <a:pt x="12243" y="42289"/>
                      <a:pt x="12276" y="42056"/>
                      <a:pt x="12476" y="41855"/>
                    </a:cubicBezTo>
                    <a:cubicBezTo>
                      <a:pt x="12844" y="41439"/>
                      <a:pt x="13427" y="41184"/>
                      <a:pt x="13989" y="41184"/>
                    </a:cubicBezTo>
                    <a:cubicBezTo>
                      <a:pt x="14192" y="41184"/>
                      <a:pt x="14392" y="41217"/>
                      <a:pt x="14578" y="41288"/>
                    </a:cubicBezTo>
                    <a:cubicBezTo>
                      <a:pt x="15412" y="41589"/>
                      <a:pt x="15945" y="42156"/>
                      <a:pt x="16045" y="43090"/>
                    </a:cubicBezTo>
                    <a:cubicBezTo>
                      <a:pt x="16079" y="43557"/>
                      <a:pt x="15879" y="43857"/>
                      <a:pt x="15512" y="44090"/>
                    </a:cubicBezTo>
                    <a:cubicBezTo>
                      <a:pt x="15245" y="43924"/>
                      <a:pt x="15245" y="43924"/>
                      <a:pt x="15312" y="43623"/>
                    </a:cubicBezTo>
                    <a:cubicBezTo>
                      <a:pt x="15345" y="43356"/>
                      <a:pt x="15278" y="43156"/>
                      <a:pt x="15045" y="43090"/>
                    </a:cubicBezTo>
                    <a:cubicBezTo>
                      <a:pt x="15004" y="43076"/>
                      <a:pt x="14963" y="43069"/>
                      <a:pt x="14923" y="43069"/>
                    </a:cubicBezTo>
                    <a:cubicBezTo>
                      <a:pt x="14766" y="43069"/>
                      <a:pt x="14617" y="43171"/>
                      <a:pt x="14511" y="43356"/>
                    </a:cubicBezTo>
                    <a:cubicBezTo>
                      <a:pt x="14311" y="43790"/>
                      <a:pt x="14411" y="44257"/>
                      <a:pt x="14845" y="44557"/>
                    </a:cubicBezTo>
                    <a:cubicBezTo>
                      <a:pt x="14911" y="44624"/>
                      <a:pt x="14978" y="44657"/>
                      <a:pt x="15078" y="44691"/>
                    </a:cubicBezTo>
                    <a:cubicBezTo>
                      <a:pt x="15226" y="44779"/>
                      <a:pt x="15380" y="44822"/>
                      <a:pt x="15529" y="44822"/>
                    </a:cubicBezTo>
                    <a:cubicBezTo>
                      <a:pt x="15717" y="44822"/>
                      <a:pt x="15897" y="44754"/>
                      <a:pt x="16045" y="44624"/>
                    </a:cubicBezTo>
                    <a:cubicBezTo>
                      <a:pt x="16246" y="44457"/>
                      <a:pt x="16412" y="44290"/>
                      <a:pt x="16546" y="44090"/>
                    </a:cubicBezTo>
                    <a:cubicBezTo>
                      <a:pt x="16713" y="43857"/>
                      <a:pt x="16813" y="43590"/>
                      <a:pt x="16813" y="43290"/>
                    </a:cubicBezTo>
                    <a:cubicBezTo>
                      <a:pt x="16813" y="42523"/>
                      <a:pt x="16679" y="41822"/>
                      <a:pt x="16079" y="41288"/>
                    </a:cubicBezTo>
                    <a:cubicBezTo>
                      <a:pt x="16045" y="41288"/>
                      <a:pt x="16079" y="41255"/>
                      <a:pt x="16045" y="41188"/>
                    </a:cubicBezTo>
                    <a:cubicBezTo>
                      <a:pt x="16713" y="41021"/>
                      <a:pt x="17180" y="40588"/>
                      <a:pt x="17613" y="40087"/>
                    </a:cubicBezTo>
                    <a:cubicBezTo>
                      <a:pt x="17780" y="40254"/>
                      <a:pt x="17913" y="40388"/>
                      <a:pt x="18080" y="40521"/>
                    </a:cubicBezTo>
                    <a:cubicBezTo>
                      <a:pt x="18211" y="40652"/>
                      <a:pt x="18384" y="40742"/>
                      <a:pt x="18549" y="40742"/>
                    </a:cubicBezTo>
                    <a:cubicBezTo>
                      <a:pt x="18594" y="40742"/>
                      <a:pt x="18638" y="40735"/>
                      <a:pt x="18681" y="40721"/>
                    </a:cubicBezTo>
                    <a:cubicBezTo>
                      <a:pt x="19181" y="40554"/>
                      <a:pt x="19648" y="40454"/>
                      <a:pt x="20015" y="40054"/>
                    </a:cubicBezTo>
                    <a:cubicBezTo>
                      <a:pt x="20382" y="39687"/>
                      <a:pt x="20715" y="39320"/>
                      <a:pt x="20782" y="38787"/>
                    </a:cubicBezTo>
                    <a:cubicBezTo>
                      <a:pt x="20815" y="38820"/>
                      <a:pt x="20849" y="38820"/>
                      <a:pt x="20882" y="38853"/>
                    </a:cubicBezTo>
                    <a:cubicBezTo>
                      <a:pt x="21216" y="39220"/>
                      <a:pt x="21549" y="39620"/>
                      <a:pt x="21749" y="40087"/>
                    </a:cubicBezTo>
                    <a:cubicBezTo>
                      <a:pt x="22083" y="40821"/>
                      <a:pt x="22016" y="41355"/>
                      <a:pt x="21449" y="41855"/>
                    </a:cubicBezTo>
                    <a:cubicBezTo>
                      <a:pt x="21115" y="42162"/>
                      <a:pt x="20734" y="42306"/>
                      <a:pt x="20326" y="42306"/>
                    </a:cubicBezTo>
                    <a:cubicBezTo>
                      <a:pt x="20245" y="42306"/>
                      <a:pt x="20164" y="42300"/>
                      <a:pt x="20082" y="42289"/>
                    </a:cubicBezTo>
                    <a:cubicBezTo>
                      <a:pt x="19948" y="42289"/>
                      <a:pt x="19815" y="42222"/>
                      <a:pt x="19681" y="42122"/>
                    </a:cubicBezTo>
                    <a:cubicBezTo>
                      <a:pt x="19581" y="42056"/>
                      <a:pt x="19515" y="41955"/>
                      <a:pt x="19615" y="41822"/>
                    </a:cubicBezTo>
                    <a:cubicBezTo>
                      <a:pt x="19657" y="41759"/>
                      <a:pt x="19713" y="41735"/>
                      <a:pt x="19773" y="41735"/>
                    </a:cubicBezTo>
                    <a:cubicBezTo>
                      <a:pt x="19808" y="41735"/>
                      <a:pt x="19845" y="41743"/>
                      <a:pt x="19881" y="41755"/>
                    </a:cubicBezTo>
                    <a:cubicBezTo>
                      <a:pt x="19948" y="41778"/>
                      <a:pt x="20011" y="41789"/>
                      <a:pt x="20070" y="41789"/>
                    </a:cubicBezTo>
                    <a:cubicBezTo>
                      <a:pt x="20189" y="41789"/>
                      <a:pt x="20293" y="41744"/>
                      <a:pt x="20382" y="41655"/>
                    </a:cubicBezTo>
                    <a:cubicBezTo>
                      <a:pt x="20515" y="41488"/>
                      <a:pt x="20515" y="41322"/>
                      <a:pt x="20449" y="41122"/>
                    </a:cubicBezTo>
                    <a:cubicBezTo>
                      <a:pt x="20382" y="40921"/>
                      <a:pt x="20248" y="40788"/>
                      <a:pt x="20015" y="40788"/>
                    </a:cubicBezTo>
                    <a:cubicBezTo>
                      <a:pt x="19983" y="40784"/>
                      <a:pt x="19952" y="40783"/>
                      <a:pt x="19922" y="40783"/>
                    </a:cubicBezTo>
                    <a:cubicBezTo>
                      <a:pt x="19665" y="40783"/>
                      <a:pt x="19457" y="40902"/>
                      <a:pt x="19248" y="41021"/>
                    </a:cubicBezTo>
                    <a:cubicBezTo>
                      <a:pt x="18480" y="41522"/>
                      <a:pt x="18681" y="42456"/>
                      <a:pt x="19214" y="42823"/>
                    </a:cubicBezTo>
                    <a:cubicBezTo>
                      <a:pt x="19498" y="43023"/>
                      <a:pt x="19906" y="43123"/>
                      <a:pt x="20323" y="43123"/>
                    </a:cubicBezTo>
                    <a:cubicBezTo>
                      <a:pt x="20740" y="43123"/>
                      <a:pt x="21166" y="43023"/>
                      <a:pt x="21483" y="42823"/>
                    </a:cubicBezTo>
                    <a:cubicBezTo>
                      <a:pt x="21883" y="42556"/>
                      <a:pt x="22216" y="42222"/>
                      <a:pt x="22483" y="41822"/>
                    </a:cubicBezTo>
                    <a:cubicBezTo>
                      <a:pt x="22517" y="41755"/>
                      <a:pt x="22583" y="41689"/>
                      <a:pt x="22617" y="41622"/>
                    </a:cubicBezTo>
                    <a:cubicBezTo>
                      <a:pt x="22683" y="41689"/>
                      <a:pt x="22717" y="41755"/>
                      <a:pt x="22717" y="41789"/>
                    </a:cubicBezTo>
                    <a:cubicBezTo>
                      <a:pt x="22750" y="41855"/>
                      <a:pt x="22784" y="41889"/>
                      <a:pt x="22817" y="41922"/>
                    </a:cubicBezTo>
                    <a:cubicBezTo>
                      <a:pt x="23364" y="42694"/>
                      <a:pt x="24034" y="43125"/>
                      <a:pt x="24979" y="43125"/>
                    </a:cubicBezTo>
                    <a:cubicBezTo>
                      <a:pt x="25014" y="43125"/>
                      <a:pt x="25049" y="43124"/>
                      <a:pt x="25085" y="43123"/>
                    </a:cubicBezTo>
                    <a:cubicBezTo>
                      <a:pt x="25419" y="43123"/>
                      <a:pt x="25719" y="43023"/>
                      <a:pt x="25986" y="42823"/>
                    </a:cubicBezTo>
                    <a:cubicBezTo>
                      <a:pt x="26419" y="42523"/>
                      <a:pt x="26586" y="42022"/>
                      <a:pt x="26419" y="41522"/>
                    </a:cubicBezTo>
                    <a:cubicBezTo>
                      <a:pt x="26291" y="41169"/>
                      <a:pt x="25732" y="40786"/>
                      <a:pt x="25333" y="40786"/>
                    </a:cubicBezTo>
                    <a:cubicBezTo>
                      <a:pt x="25317" y="40786"/>
                      <a:pt x="25301" y="40787"/>
                      <a:pt x="25285" y="40788"/>
                    </a:cubicBezTo>
                    <a:lnTo>
                      <a:pt x="25119" y="40788"/>
                    </a:lnTo>
                    <a:cubicBezTo>
                      <a:pt x="24852" y="40855"/>
                      <a:pt x="24685" y="41155"/>
                      <a:pt x="24718" y="41422"/>
                    </a:cubicBezTo>
                    <a:cubicBezTo>
                      <a:pt x="24778" y="41662"/>
                      <a:pt x="24973" y="41794"/>
                      <a:pt x="25206" y="41794"/>
                    </a:cubicBezTo>
                    <a:cubicBezTo>
                      <a:pt x="25232" y="41794"/>
                      <a:pt x="25258" y="41792"/>
                      <a:pt x="25285" y="41789"/>
                    </a:cubicBezTo>
                    <a:cubicBezTo>
                      <a:pt x="25319" y="41789"/>
                      <a:pt x="25352" y="41755"/>
                      <a:pt x="25385" y="41755"/>
                    </a:cubicBezTo>
                    <a:cubicBezTo>
                      <a:pt x="25485" y="41789"/>
                      <a:pt x="25586" y="41789"/>
                      <a:pt x="25619" y="41855"/>
                    </a:cubicBezTo>
                    <a:cubicBezTo>
                      <a:pt x="25652" y="41889"/>
                      <a:pt x="25619" y="42056"/>
                      <a:pt x="25586" y="42089"/>
                    </a:cubicBezTo>
                    <a:cubicBezTo>
                      <a:pt x="25452" y="42189"/>
                      <a:pt x="25319" y="42256"/>
                      <a:pt x="25152" y="42289"/>
                    </a:cubicBezTo>
                    <a:cubicBezTo>
                      <a:pt x="25052" y="42322"/>
                      <a:pt x="24918" y="42322"/>
                      <a:pt x="24785" y="42322"/>
                    </a:cubicBezTo>
                    <a:cubicBezTo>
                      <a:pt x="23984" y="42256"/>
                      <a:pt x="22950" y="41455"/>
                      <a:pt x="23351" y="40321"/>
                    </a:cubicBezTo>
                    <a:cubicBezTo>
                      <a:pt x="23584" y="39721"/>
                      <a:pt x="23984" y="39220"/>
                      <a:pt x="24418" y="38787"/>
                    </a:cubicBezTo>
                    <a:cubicBezTo>
                      <a:pt x="24518" y="39020"/>
                      <a:pt x="24585" y="39254"/>
                      <a:pt x="24718" y="39454"/>
                    </a:cubicBezTo>
                    <a:cubicBezTo>
                      <a:pt x="25085" y="40087"/>
                      <a:pt x="25652" y="40454"/>
                      <a:pt x="26353" y="40688"/>
                    </a:cubicBezTo>
                    <a:cubicBezTo>
                      <a:pt x="26453" y="40718"/>
                      <a:pt x="26547" y="40733"/>
                      <a:pt x="26636" y="40733"/>
                    </a:cubicBezTo>
                    <a:cubicBezTo>
                      <a:pt x="26843" y="40733"/>
                      <a:pt x="27023" y="40651"/>
                      <a:pt x="27187" y="40488"/>
                    </a:cubicBezTo>
                    <a:cubicBezTo>
                      <a:pt x="27353" y="40354"/>
                      <a:pt x="27487" y="40221"/>
                      <a:pt x="27620" y="40087"/>
                    </a:cubicBezTo>
                    <a:cubicBezTo>
                      <a:pt x="28054" y="40621"/>
                      <a:pt x="28554" y="41021"/>
                      <a:pt x="29221" y="41222"/>
                    </a:cubicBezTo>
                    <a:cubicBezTo>
                      <a:pt x="29121" y="41288"/>
                      <a:pt x="29088" y="41355"/>
                      <a:pt x="29055" y="41388"/>
                    </a:cubicBezTo>
                    <a:cubicBezTo>
                      <a:pt x="28721" y="41722"/>
                      <a:pt x="28521" y="42122"/>
                      <a:pt x="28454" y="42623"/>
                    </a:cubicBezTo>
                    <a:cubicBezTo>
                      <a:pt x="28354" y="43290"/>
                      <a:pt x="28421" y="43957"/>
                      <a:pt x="28988" y="44457"/>
                    </a:cubicBezTo>
                    <a:cubicBezTo>
                      <a:pt x="29263" y="44696"/>
                      <a:pt x="29498" y="44823"/>
                      <a:pt x="29742" y="44823"/>
                    </a:cubicBezTo>
                    <a:cubicBezTo>
                      <a:pt x="29942" y="44823"/>
                      <a:pt x="30149" y="44738"/>
                      <a:pt x="30389" y="44557"/>
                    </a:cubicBezTo>
                    <a:cubicBezTo>
                      <a:pt x="30789" y="44290"/>
                      <a:pt x="30923" y="43857"/>
                      <a:pt x="30723" y="43390"/>
                    </a:cubicBezTo>
                    <a:cubicBezTo>
                      <a:pt x="30612" y="43197"/>
                      <a:pt x="30457" y="43072"/>
                      <a:pt x="30293" y="43072"/>
                    </a:cubicBezTo>
                    <a:cubicBezTo>
                      <a:pt x="30259" y="43072"/>
                      <a:pt x="30224" y="43078"/>
                      <a:pt x="30189" y="43090"/>
                    </a:cubicBezTo>
                    <a:cubicBezTo>
                      <a:pt x="29955" y="43156"/>
                      <a:pt x="29855" y="43356"/>
                      <a:pt x="29922" y="43657"/>
                    </a:cubicBezTo>
                    <a:cubicBezTo>
                      <a:pt x="29989" y="43924"/>
                      <a:pt x="29989" y="43924"/>
                      <a:pt x="29688" y="44090"/>
                    </a:cubicBezTo>
                    <a:cubicBezTo>
                      <a:pt x="29455" y="43890"/>
                      <a:pt x="29221" y="43690"/>
                      <a:pt x="29188" y="43356"/>
                    </a:cubicBezTo>
                    <a:cubicBezTo>
                      <a:pt x="29121" y="42556"/>
                      <a:pt x="29622" y="41689"/>
                      <a:pt x="30356" y="41388"/>
                    </a:cubicBezTo>
                    <a:cubicBezTo>
                      <a:pt x="30673" y="41256"/>
                      <a:pt x="30981" y="41187"/>
                      <a:pt x="31280" y="41187"/>
                    </a:cubicBezTo>
                    <a:cubicBezTo>
                      <a:pt x="31734" y="41187"/>
                      <a:pt x="32168" y="41347"/>
                      <a:pt x="32591" y="41689"/>
                    </a:cubicBezTo>
                    <a:cubicBezTo>
                      <a:pt x="32924" y="41989"/>
                      <a:pt x="32991" y="42322"/>
                      <a:pt x="32924" y="42756"/>
                    </a:cubicBezTo>
                    <a:cubicBezTo>
                      <a:pt x="32824" y="42778"/>
                      <a:pt x="32757" y="42793"/>
                      <a:pt x="32705" y="42793"/>
                    </a:cubicBezTo>
                    <a:cubicBezTo>
                      <a:pt x="32602" y="42793"/>
                      <a:pt x="32557" y="42734"/>
                      <a:pt x="32424" y="42556"/>
                    </a:cubicBezTo>
                    <a:cubicBezTo>
                      <a:pt x="32324" y="42406"/>
                      <a:pt x="32186" y="42331"/>
                      <a:pt x="32053" y="42331"/>
                    </a:cubicBezTo>
                    <a:cubicBezTo>
                      <a:pt x="32009" y="42331"/>
                      <a:pt x="31965" y="42339"/>
                      <a:pt x="31923" y="42356"/>
                    </a:cubicBezTo>
                    <a:cubicBezTo>
                      <a:pt x="31723" y="42456"/>
                      <a:pt x="31623" y="42623"/>
                      <a:pt x="31657" y="42856"/>
                    </a:cubicBezTo>
                    <a:cubicBezTo>
                      <a:pt x="31723" y="43256"/>
                      <a:pt x="32124" y="43590"/>
                      <a:pt x="32524" y="43590"/>
                    </a:cubicBezTo>
                    <a:cubicBezTo>
                      <a:pt x="33058" y="43590"/>
                      <a:pt x="33491" y="43423"/>
                      <a:pt x="33625" y="42923"/>
                    </a:cubicBezTo>
                    <a:cubicBezTo>
                      <a:pt x="33725" y="42556"/>
                      <a:pt x="33725" y="42156"/>
                      <a:pt x="33558" y="41789"/>
                    </a:cubicBezTo>
                    <a:cubicBezTo>
                      <a:pt x="33258" y="41088"/>
                      <a:pt x="32724" y="40655"/>
                      <a:pt x="31990" y="40454"/>
                    </a:cubicBezTo>
                    <a:cubicBezTo>
                      <a:pt x="31757" y="40388"/>
                      <a:pt x="31523" y="40388"/>
                      <a:pt x="31256" y="40354"/>
                    </a:cubicBezTo>
                    <a:cubicBezTo>
                      <a:pt x="31556" y="39754"/>
                      <a:pt x="31623" y="39120"/>
                      <a:pt x="31556" y="38453"/>
                    </a:cubicBezTo>
                    <a:lnTo>
                      <a:pt x="32090" y="38453"/>
                    </a:lnTo>
                    <a:cubicBezTo>
                      <a:pt x="32357" y="38420"/>
                      <a:pt x="32624" y="38386"/>
                      <a:pt x="32757" y="38153"/>
                    </a:cubicBezTo>
                    <a:cubicBezTo>
                      <a:pt x="32991" y="37752"/>
                      <a:pt x="33224" y="37352"/>
                      <a:pt x="33224" y="36885"/>
                    </a:cubicBezTo>
                    <a:cubicBezTo>
                      <a:pt x="33258" y="36318"/>
                      <a:pt x="33258" y="35751"/>
                      <a:pt x="32857" y="35251"/>
                    </a:cubicBezTo>
                    <a:lnTo>
                      <a:pt x="32857" y="35251"/>
                    </a:lnTo>
                    <a:cubicBezTo>
                      <a:pt x="33525" y="35284"/>
                      <a:pt x="34125" y="35317"/>
                      <a:pt x="34692" y="35584"/>
                    </a:cubicBezTo>
                    <a:cubicBezTo>
                      <a:pt x="35026" y="35718"/>
                      <a:pt x="35326" y="35951"/>
                      <a:pt x="35459" y="36318"/>
                    </a:cubicBezTo>
                    <a:cubicBezTo>
                      <a:pt x="35659" y="37052"/>
                      <a:pt x="35526" y="37686"/>
                      <a:pt x="34926" y="38219"/>
                    </a:cubicBezTo>
                    <a:cubicBezTo>
                      <a:pt x="34859" y="38286"/>
                      <a:pt x="34725" y="38353"/>
                      <a:pt x="34625" y="38386"/>
                    </a:cubicBezTo>
                    <a:cubicBezTo>
                      <a:pt x="34561" y="38412"/>
                      <a:pt x="34496" y="38428"/>
                      <a:pt x="34437" y="38428"/>
                    </a:cubicBezTo>
                    <a:cubicBezTo>
                      <a:pt x="34344" y="38428"/>
                      <a:pt x="34266" y="38388"/>
                      <a:pt x="34225" y="38286"/>
                    </a:cubicBezTo>
                    <a:cubicBezTo>
                      <a:pt x="34125" y="38119"/>
                      <a:pt x="34292" y="38086"/>
                      <a:pt x="34425" y="37986"/>
                    </a:cubicBezTo>
                    <a:cubicBezTo>
                      <a:pt x="34725" y="37786"/>
                      <a:pt x="34692" y="37352"/>
                      <a:pt x="34358" y="37185"/>
                    </a:cubicBezTo>
                    <a:cubicBezTo>
                      <a:pt x="34269" y="37134"/>
                      <a:pt x="34169" y="37107"/>
                      <a:pt x="34070" y="37107"/>
                    </a:cubicBezTo>
                    <a:cubicBezTo>
                      <a:pt x="33914" y="37107"/>
                      <a:pt x="33761" y="37175"/>
                      <a:pt x="33658" y="37319"/>
                    </a:cubicBezTo>
                    <a:cubicBezTo>
                      <a:pt x="33525" y="37519"/>
                      <a:pt x="33458" y="37752"/>
                      <a:pt x="33391" y="37986"/>
                    </a:cubicBezTo>
                    <a:cubicBezTo>
                      <a:pt x="33202" y="38741"/>
                      <a:pt x="33845" y="39259"/>
                      <a:pt x="34451" y="39259"/>
                    </a:cubicBezTo>
                    <a:cubicBezTo>
                      <a:pt x="34487" y="39259"/>
                      <a:pt x="34523" y="39257"/>
                      <a:pt x="34559" y="39254"/>
                    </a:cubicBezTo>
                    <a:cubicBezTo>
                      <a:pt x="35292" y="39153"/>
                      <a:pt x="36093" y="38420"/>
                      <a:pt x="36226" y="37652"/>
                    </a:cubicBezTo>
                    <a:cubicBezTo>
                      <a:pt x="36327" y="37185"/>
                      <a:pt x="36360" y="36685"/>
                      <a:pt x="36226" y="36218"/>
                    </a:cubicBezTo>
                    <a:cubicBezTo>
                      <a:pt x="36226" y="36151"/>
                      <a:pt x="36193" y="36085"/>
                      <a:pt x="36193" y="35985"/>
                    </a:cubicBezTo>
                    <a:lnTo>
                      <a:pt x="36193" y="35985"/>
                    </a:lnTo>
                    <a:cubicBezTo>
                      <a:pt x="36293" y="36018"/>
                      <a:pt x="36393" y="36018"/>
                      <a:pt x="36460" y="36051"/>
                    </a:cubicBezTo>
                    <a:cubicBezTo>
                      <a:pt x="36704" y="36102"/>
                      <a:pt x="36942" y="36129"/>
                      <a:pt x="37172" y="36129"/>
                    </a:cubicBezTo>
                    <a:cubicBezTo>
                      <a:pt x="37855" y="36129"/>
                      <a:pt x="38471" y="35891"/>
                      <a:pt x="38995" y="35317"/>
                    </a:cubicBezTo>
                    <a:cubicBezTo>
                      <a:pt x="39162" y="35151"/>
                      <a:pt x="39295" y="34917"/>
                      <a:pt x="39362" y="34717"/>
                    </a:cubicBezTo>
                    <a:cubicBezTo>
                      <a:pt x="39562" y="34150"/>
                      <a:pt x="39395" y="33616"/>
                      <a:pt x="38962" y="33316"/>
                    </a:cubicBezTo>
                    <a:cubicBezTo>
                      <a:pt x="38812" y="33221"/>
                      <a:pt x="38608" y="33176"/>
                      <a:pt x="38392" y="33176"/>
                    </a:cubicBezTo>
                    <a:cubicBezTo>
                      <a:pt x="38080" y="33176"/>
                      <a:pt x="37745" y="33271"/>
                      <a:pt x="37527" y="33449"/>
                    </a:cubicBezTo>
                    <a:cubicBezTo>
                      <a:pt x="37361" y="33616"/>
                      <a:pt x="37261" y="33783"/>
                      <a:pt x="37327" y="34016"/>
                    </a:cubicBezTo>
                    <a:cubicBezTo>
                      <a:pt x="37394" y="34217"/>
                      <a:pt x="37494" y="34383"/>
                      <a:pt x="37728" y="34417"/>
                    </a:cubicBezTo>
                    <a:cubicBezTo>
                      <a:pt x="37765" y="34422"/>
                      <a:pt x="37800" y="34425"/>
                      <a:pt x="37833" y="34425"/>
                    </a:cubicBezTo>
                    <a:cubicBezTo>
                      <a:pt x="38012" y="34425"/>
                      <a:pt x="38144" y="34346"/>
                      <a:pt x="38228" y="34150"/>
                    </a:cubicBezTo>
                    <a:cubicBezTo>
                      <a:pt x="38280" y="34072"/>
                      <a:pt x="38331" y="33995"/>
                      <a:pt x="38398" y="33995"/>
                    </a:cubicBezTo>
                    <a:cubicBezTo>
                      <a:pt x="38418" y="33995"/>
                      <a:pt x="38439" y="34001"/>
                      <a:pt x="38461" y="34016"/>
                    </a:cubicBezTo>
                    <a:cubicBezTo>
                      <a:pt x="38528" y="34050"/>
                      <a:pt x="38628" y="34217"/>
                      <a:pt x="38628" y="34283"/>
                    </a:cubicBezTo>
                    <a:cubicBezTo>
                      <a:pt x="38595" y="34450"/>
                      <a:pt x="38528" y="34617"/>
                      <a:pt x="38428" y="34750"/>
                    </a:cubicBezTo>
                    <a:cubicBezTo>
                      <a:pt x="38094" y="35084"/>
                      <a:pt x="37728" y="35317"/>
                      <a:pt x="37227" y="35351"/>
                    </a:cubicBezTo>
                    <a:cubicBezTo>
                      <a:pt x="37194" y="35352"/>
                      <a:pt x="37161" y="35353"/>
                      <a:pt x="37128" y="35353"/>
                    </a:cubicBezTo>
                    <a:cubicBezTo>
                      <a:pt x="36507" y="35353"/>
                      <a:pt x="36013" y="35054"/>
                      <a:pt x="35759" y="34483"/>
                    </a:cubicBezTo>
                    <a:cubicBezTo>
                      <a:pt x="35559" y="33916"/>
                      <a:pt x="35459" y="33316"/>
                      <a:pt x="35459" y="32716"/>
                    </a:cubicBezTo>
                    <a:lnTo>
                      <a:pt x="35459" y="32716"/>
                    </a:lnTo>
                    <a:cubicBezTo>
                      <a:pt x="35659" y="32816"/>
                      <a:pt x="35860" y="32916"/>
                      <a:pt x="36060" y="32982"/>
                    </a:cubicBezTo>
                    <a:cubicBezTo>
                      <a:pt x="36281" y="33025"/>
                      <a:pt x="36500" y="33047"/>
                      <a:pt x="36716" y="33047"/>
                    </a:cubicBezTo>
                    <a:cubicBezTo>
                      <a:pt x="37183" y="33047"/>
                      <a:pt x="37639" y="32943"/>
                      <a:pt x="38094" y="32716"/>
                    </a:cubicBezTo>
                    <a:cubicBezTo>
                      <a:pt x="38428" y="32549"/>
                      <a:pt x="38628" y="32315"/>
                      <a:pt x="38628" y="31915"/>
                    </a:cubicBezTo>
                    <a:cubicBezTo>
                      <a:pt x="38628" y="31715"/>
                      <a:pt x="38662" y="31548"/>
                      <a:pt x="38662" y="31348"/>
                    </a:cubicBezTo>
                    <a:cubicBezTo>
                      <a:pt x="38828" y="31373"/>
                      <a:pt x="38993" y="31385"/>
                      <a:pt x="39156" y="31385"/>
                    </a:cubicBezTo>
                    <a:cubicBezTo>
                      <a:pt x="39644" y="31385"/>
                      <a:pt x="40113" y="31273"/>
                      <a:pt x="40563" y="31048"/>
                    </a:cubicBezTo>
                    <a:cubicBezTo>
                      <a:pt x="40563" y="31248"/>
                      <a:pt x="40596" y="31415"/>
                      <a:pt x="40596" y="31581"/>
                    </a:cubicBezTo>
                    <a:cubicBezTo>
                      <a:pt x="40663" y="32148"/>
                      <a:pt x="40997" y="32549"/>
                      <a:pt x="41363" y="32949"/>
                    </a:cubicBezTo>
                    <a:cubicBezTo>
                      <a:pt x="41706" y="33364"/>
                      <a:pt x="42137" y="33493"/>
                      <a:pt x="42592" y="33493"/>
                    </a:cubicBezTo>
                    <a:cubicBezTo>
                      <a:pt x="42759" y="33493"/>
                      <a:pt x="42928" y="33476"/>
                      <a:pt x="43098" y="33449"/>
                    </a:cubicBezTo>
                    <a:cubicBezTo>
                      <a:pt x="43231" y="33416"/>
                      <a:pt x="43332" y="33349"/>
                      <a:pt x="43432" y="33283"/>
                    </a:cubicBezTo>
                    <a:cubicBezTo>
                      <a:pt x="43665" y="33116"/>
                      <a:pt x="43732" y="32849"/>
                      <a:pt x="43765" y="32582"/>
                    </a:cubicBezTo>
                    <a:cubicBezTo>
                      <a:pt x="43865" y="32082"/>
                      <a:pt x="43598" y="31648"/>
                      <a:pt x="43131" y="31481"/>
                    </a:cubicBezTo>
                    <a:cubicBezTo>
                      <a:pt x="43073" y="31465"/>
                      <a:pt x="43017" y="31456"/>
                      <a:pt x="42964" y="31456"/>
                    </a:cubicBezTo>
                    <a:cubicBezTo>
                      <a:pt x="42804" y="31456"/>
                      <a:pt x="42673" y="31531"/>
                      <a:pt x="42598" y="31681"/>
                    </a:cubicBezTo>
                    <a:cubicBezTo>
                      <a:pt x="42498" y="31882"/>
                      <a:pt x="42564" y="32082"/>
                      <a:pt x="42764" y="32249"/>
                    </a:cubicBezTo>
                    <a:cubicBezTo>
                      <a:pt x="42998" y="32415"/>
                      <a:pt x="42998" y="32415"/>
                      <a:pt x="42931" y="32716"/>
                    </a:cubicBezTo>
                    <a:cubicBezTo>
                      <a:pt x="42805" y="32750"/>
                      <a:pt x="42686" y="32769"/>
                      <a:pt x="42576" y="32769"/>
                    </a:cubicBezTo>
                    <a:cubicBezTo>
                      <a:pt x="42369" y="32769"/>
                      <a:pt x="42195" y="32702"/>
                      <a:pt x="42064" y="32549"/>
                    </a:cubicBezTo>
                    <a:cubicBezTo>
                      <a:pt x="41430" y="31982"/>
                      <a:pt x="41230" y="31248"/>
                      <a:pt x="41497" y="30447"/>
                    </a:cubicBezTo>
                    <a:cubicBezTo>
                      <a:pt x="41697" y="29713"/>
                      <a:pt x="42464" y="28980"/>
                      <a:pt x="43398" y="28980"/>
                    </a:cubicBezTo>
                    <a:cubicBezTo>
                      <a:pt x="43765" y="28980"/>
                      <a:pt x="43999" y="29180"/>
                      <a:pt x="44232" y="29413"/>
                    </a:cubicBezTo>
                    <a:cubicBezTo>
                      <a:pt x="44299" y="29513"/>
                      <a:pt x="44266" y="29580"/>
                      <a:pt x="44199" y="29647"/>
                    </a:cubicBezTo>
                    <a:cubicBezTo>
                      <a:pt x="44137" y="29740"/>
                      <a:pt x="44074" y="29768"/>
                      <a:pt x="44009" y="29768"/>
                    </a:cubicBezTo>
                    <a:cubicBezTo>
                      <a:pt x="43934" y="29768"/>
                      <a:pt x="43854" y="29731"/>
                      <a:pt x="43765" y="29713"/>
                    </a:cubicBezTo>
                    <a:cubicBezTo>
                      <a:pt x="43739" y="29709"/>
                      <a:pt x="43713" y="29707"/>
                      <a:pt x="43688" y="29707"/>
                    </a:cubicBezTo>
                    <a:cubicBezTo>
                      <a:pt x="43516" y="29707"/>
                      <a:pt x="43356" y="29802"/>
                      <a:pt x="43298" y="29947"/>
                    </a:cubicBezTo>
                    <a:cubicBezTo>
                      <a:pt x="43198" y="30147"/>
                      <a:pt x="43298" y="30347"/>
                      <a:pt x="43465" y="30481"/>
                    </a:cubicBezTo>
                    <a:cubicBezTo>
                      <a:pt x="43624" y="30573"/>
                      <a:pt x="43799" y="30619"/>
                      <a:pt x="43971" y="30619"/>
                    </a:cubicBezTo>
                    <a:cubicBezTo>
                      <a:pt x="44232" y="30619"/>
                      <a:pt x="44485" y="30515"/>
                      <a:pt x="44666" y="30314"/>
                    </a:cubicBezTo>
                    <a:cubicBezTo>
                      <a:pt x="44766" y="30214"/>
                      <a:pt x="44833" y="30080"/>
                      <a:pt x="44899" y="29947"/>
                    </a:cubicBezTo>
                    <a:cubicBezTo>
                      <a:pt x="45099" y="29613"/>
                      <a:pt x="45066" y="29246"/>
                      <a:pt x="44799" y="28980"/>
                    </a:cubicBezTo>
                    <a:cubicBezTo>
                      <a:pt x="44666" y="28813"/>
                      <a:pt x="44499" y="28646"/>
                      <a:pt x="44299" y="28513"/>
                    </a:cubicBezTo>
                    <a:cubicBezTo>
                      <a:pt x="44065" y="28312"/>
                      <a:pt x="43799" y="28212"/>
                      <a:pt x="43532" y="28212"/>
                    </a:cubicBezTo>
                    <a:cubicBezTo>
                      <a:pt x="43332" y="28246"/>
                      <a:pt x="43131" y="28246"/>
                      <a:pt x="42931" y="28246"/>
                    </a:cubicBezTo>
                    <a:cubicBezTo>
                      <a:pt x="42431" y="28279"/>
                      <a:pt x="41997" y="28479"/>
                      <a:pt x="41630" y="28813"/>
                    </a:cubicBezTo>
                    <a:cubicBezTo>
                      <a:pt x="41564" y="28879"/>
                      <a:pt x="41497" y="28946"/>
                      <a:pt x="41430" y="28980"/>
                    </a:cubicBezTo>
                    <a:cubicBezTo>
                      <a:pt x="41263" y="28679"/>
                      <a:pt x="41130" y="28379"/>
                      <a:pt x="40963" y="28146"/>
                    </a:cubicBezTo>
                    <a:cubicBezTo>
                      <a:pt x="40763" y="27879"/>
                      <a:pt x="40530" y="27645"/>
                      <a:pt x="40296" y="27378"/>
                    </a:cubicBezTo>
                    <a:cubicBezTo>
                      <a:pt x="40429" y="27245"/>
                      <a:pt x="40596" y="27111"/>
                      <a:pt x="40730" y="26945"/>
                    </a:cubicBezTo>
                    <a:cubicBezTo>
                      <a:pt x="40896" y="26778"/>
                      <a:pt x="40963" y="26578"/>
                      <a:pt x="40896" y="26344"/>
                    </a:cubicBezTo>
                    <a:cubicBezTo>
                      <a:pt x="40796" y="25911"/>
                      <a:pt x="40663" y="25444"/>
                      <a:pt x="40329" y="25110"/>
                    </a:cubicBezTo>
                    <a:cubicBezTo>
                      <a:pt x="39962" y="24710"/>
                      <a:pt x="39562" y="24309"/>
                      <a:pt x="38962" y="24243"/>
                    </a:cubicBezTo>
                    <a:cubicBezTo>
                      <a:pt x="39395" y="23776"/>
                      <a:pt x="39896" y="23442"/>
                      <a:pt x="40429" y="23209"/>
                    </a:cubicBezTo>
                    <a:cubicBezTo>
                      <a:pt x="40636" y="23126"/>
                      <a:pt x="40855" y="23069"/>
                      <a:pt x="41070" y="23069"/>
                    </a:cubicBezTo>
                    <a:cubicBezTo>
                      <a:pt x="41204" y="23069"/>
                      <a:pt x="41336" y="23091"/>
                      <a:pt x="41464" y="23142"/>
                    </a:cubicBezTo>
                    <a:cubicBezTo>
                      <a:pt x="42231" y="23542"/>
                      <a:pt x="42564" y="24143"/>
                      <a:pt x="42498" y="25010"/>
                    </a:cubicBezTo>
                    <a:cubicBezTo>
                      <a:pt x="42498" y="25077"/>
                      <a:pt x="42431" y="25210"/>
                      <a:pt x="42398" y="25277"/>
                    </a:cubicBezTo>
                    <a:cubicBezTo>
                      <a:pt x="42319" y="25381"/>
                      <a:pt x="42241" y="25465"/>
                      <a:pt x="42147" y="25465"/>
                    </a:cubicBezTo>
                    <a:cubicBezTo>
                      <a:pt x="42121" y="25465"/>
                      <a:pt x="42093" y="25458"/>
                      <a:pt x="42064" y="25444"/>
                    </a:cubicBezTo>
                    <a:cubicBezTo>
                      <a:pt x="41897" y="25377"/>
                      <a:pt x="41931" y="25243"/>
                      <a:pt x="41964" y="25110"/>
                    </a:cubicBezTo>
                    <a:cubicBezTo>
                      <a:pt x="41997" y="25110"/>
                      <a:pt x="41997" y="25110"/>
                      <a:pt x="41997" y="25077"/>
                    </a:cubicBezTo>
                    <a:cubicBezTo>
                      <a:pt x="42031" y="24776"/>
                      <a:pt x="41830" y="24543"/>
                      <a:pt x="41530" y="24543"/>
                    </a:cubicBezTo>
                    <a:cubicBezTo>
                      <a:pt x="41130" y="24543"/>
                      <a:pt x="40863" y="24877"/>
                      <a:pt x="40997" y="25310"/>
                    </a:cubicBezTo>
                    <a:cubicBezTo>
                      <a:pt x="41097" y="25644"/>
                      <a:pt x="41263" y="25911"/>
                      <a:pt x="41530" y="26111"/>
                    </a:cubicBezTo>
                    <a:cubicBezTo>
                      <a:pt x="41630" y="26177"/>
                      <a:pt x="41730" y="26244"/>
                      <a:pt x="41864" y="26244"/>
                    </a:cubicBezTo>
                    <a:cubicBezTo>
                      <a:pt x="41960" y="26267"/>
                      <a:pt x="42055" y="26278"/>
                      <a:pt x="42147" y="26278"/>
                    </a:cubicBezTo>
                    <a:cubicBezTo>
                      <a:pt x="42594" y="26278"/>
                      <a:pt x="42971" y="26014"/>
                      <a:pt x="43165" y="25544"/>
                    </a:cubicBezTo>
                    <a:cubicBezTo>
                      <a:pt x="43465" y="24810"/>
                      <a:pt x="43365" y="24109"/>
                      <a:pt x="42931" y="23476"/>
                    </a:cubicBezTo>
                    <a:cubicBezTo>
                      <a:pt x="42664" y="23042"/>
                      <a:pt x="42297" y="22675"/>
                      <a:pt x="41830" y="22475"/>
                    </a:cubicBezTo>
                    <a:cubicBezTo>
                      <a:pt x="41830" y="22408"/>
                      <a:pt x="41830" y="22408"/>
                      <a:pt x="41864" y="22408"/>
                    </a:cubicBezTo>
                    <a:cubicBezTo>
                      <a:pt x="41931" y="22341"/>
                      <a:pt x="42031" y="22275"/>
                      <a:pt x="42097" y="22208"/>
                    </a:cubicBezTo>
                    <a:cubicBezTo>
                      <a:pt x="42698" y="21774"/>
                      <a:pt x="43165" y="21274"/>
                      <a:pt x="43298" y="20473"/>
                    </a:cubicBezTo>
                    <a:cubicBezTo>
                      <a:pt x="43365" y="19940"/>
                      <a:pt x="43332" y="19406"/>
                      <a:pt x="42965" y="18972"/>
                    </a:cubicBezTo>
                    <a:cubicBezTo>
                      <a:pt x="42759" y="18715"/>
                      <a:pt x="42429" y="18563"/>
                      <a:pt x="42098" y="18563"/>
                    </a:cubicBezTo>
                    <a:cubicBezTo>
                      <a:pt x="41787" y="18563"/>
                      <a:pt x="41474" y="18698"/>
                      <a:pt x="41263" y="19006"/>
                    </a:cubicBezTo>
                    <a:cubicBezTo>
                      <a:pt x="41197" y="19139"/>
                      <a:pt x="41097" y="19273"/>
                      <a:pt x="41030" y="19406"/>
                    </a:cubicBezTo>
                    <a:cubicBezTo>
                      <a:pt x="40997" y="19539"/>
                      <a:pt x="40963" y="19706"/>
                      <a:pt x="40963" y="19873"/>
                    </a:cubicBezTo>
                    <a:cubicBezTo>
                      <a:pt x="40994" y="20148"/>
                      <a:pt x="41276" y="20311"/>
                      <a:pt x="41554" y="20311"/>
                    </a:cubicBezTo>
                    <a:cubicBezTo>
                      <a:pt x="41579" y="20311"/>
                      <a:pt x="41605" y="20309"/>
                      <a:pt x="41630" y="20307"/>
                    </a:cubicBezTo>
                    <a:cubicBezTo>
                      <a:pt x="41864" y="20240"/>
                      <a:pt x="42031" y="20006"/>
                      <a:pt x="41964" y="19706"/>
                    </a:cubicBezTo>
                    <a:cubicBezTo>
                      <a:pt x="41964" y="19673"/>
                      <a:pt x="41931" y="19639"/>
                      <a:pt x="41931" y="19639"/>
                    </a:cubicBezTo>
                    <a:cubicBezTo>
                      <a:pt x="41964" y="19539"/>
                      <a:pt x="41964" y="19439"/>
                      <a:pt x="42031" y="19406"/>
                    </a:cubicBezTo>
                    <a:cubicBezTo>
                      <a:pt x="42040" y="19396"/>
                      <a:pt x="42056" y="19392"/>
                      <a:pt x="42075" y="19392"/>
                    </a:cubicBezTo>
                    <a:cubicBezTo>
                      <a:pt x="42120" y="19392"/>
                      <a:pt x="42184" y="19416"/>
                      <a:pt x="42231" y="19439"/>
                    </a:cubicBezTo>
                    <a:cubicBezTo>
                      <a:pt x="42398" y="19539"/>
                      <a:pt x="42498" y="19706"/>
                      <a:pt x="42498" y="19873"/>
                    </a:cubicBezTo>
                    <a:cubicBezTo>
                      <a:pt x="42498" y="20140"/>
                      <a:pt x="42498" y="20373"/>
                      <a:pt x="42431" y="20607"/>
                    </a:cubicBezTo>
                    <a:cubicBezTo>
                      <a:pt x="42162" y="21316"/>
                      <a:pt x="41659" y="21757"/>
                      <a:pt x="41029" y="21757"/>
                    </a:cubicBezTo>
                    <a:cubicBezTo>
                      <a:pt x="40800" y="21757"/>
                      <a:pt x="40554" y="21699"/>
                      <a:pt x="40296" y="21574"/>
                    </a:cubicBezTo>
                    <a:cubicBezTo>
                      <a:pt x="39829" y="21341"/>
                      <a:pt x="39462" y="21040"/>
                      <a:pt x="39095" y="20740"/>
                    </a:cubicBezTo>
                    <a:cubicBezTo>
                      <a:pt x="39028" y="20707"/>
                      <a:pt x="39028" y="20640"/>
                      <a:pt x="38995" y="20607"/>
                    </a:cubicBezTo>
                    <a:cubicBezTo>
                      <a:pt x="39229" y="20507"/>
                      <a:pt x="39429" y="20440"/>
                      <a:pt x="39629" y="20340"/>
                    </a:cubicBezTo>
                    <a:cubicBezTo>
                      <a:pt x="40229" y="19973"/>
                      <a:pt x="40630" y="19439"/>
                      <a:pt x="40830" y="18739"/>
                    </a:cubicBezTo>
                    <a:cubicBezTo>
                      <a:pt x="40963" y="18372"/>
                      <a:pt x="40930" y="18072"/>
                      <a:pt x="40663" y="17805"/>
                    </a:cubicBezTo>
                    <a:cubicBezTo>
                      <a:pt x="40530" y="17671"/>
                      <a:pt x="40396" y="17538"/>
                      <a:pt x="40263" y="17405"/>
                    </a:cubicBezTo>
                    <a:cubicBezTo>
                      <a:pt x="40796" y="16971"/>
                      <a:pt x="41197" y="16471"/>
                      <a:pt x="41397" y="15803"/>
                    </a:cubicBezTo>
                    <a:cubicBezTo>
                      <a:pt x="41764" y="16204"/>
                      <a:pt x="42164" y="16471"/>
                      <a:pt x="42664" y="16537"/>
                    </a:cubicBezTo>
                    <a:cubicBezTo>
                      <a:pt x="42895" y="16579"/>
                      <a:pt x="43123" y="16608"/>
                      <a:pt x="43343" y="16608"/>
                    </a:cubicBezTo>
                    <a:cubicBezTo>
                      <a:pt x="43822" y="16608"/>
                      <a:pt x="44267" y="16471"/>
                      <a:pt x="44632" y="16037"/>
                    </a:cubicBezTo>
                    <a:cubicBezTo>
                      <a:pt x="45066" y="15537"/>
                      <a:pt x="45133" y="15170"/>
                      <a:pt x="44733" y="14636"/>
                    </a:cubicBezTo>
                    <a:cubicBezTo>
                      <a:pt x="44548" y="14360"/>
                      <a:pt x="44285" y="14210"/>
                      <a:pt x="43985" y="14210"/>
                    </a:cubicBezTo>
                    <a:cubicBezTo>
                      <a:pt x="43851" y="14210"/>
                      <a:pt x="43710" y="14240"/>
                      <a:pt x="43565" y="14302"/>
                    </a:cubicBezTo>
                    <a:cubicBezTo>
                      <a:pt x="43298" y="14436"/>
                      <a:pt x="43198" y="14636"/>
                      <a:pt x="43265" y="14836"/>
                    </a:cubicBezTo>
                    <a:cubicBezTo>
                      <a:pt x="43318" y="15022"/>
                      <a:pt x="43456" y="15123"/>
                      <a:pt x="43661" y="15123"/>
                    </a:cubicBezTo>
                    <a:cubicBezTo>
                      <a:pt x="43713" y="15123"/>
                      <a:pt x="43771" y="15117"/>
                      <a:pt x="43832" y="15103"/>
                    </a:cubicBezTo>
                    <a:cubicBezTo>
                      <a:pt x="43914" y="15082"/>
                      <a:pt x="43975" y="15068"/>
                      <a:pt x="44022" y="15068"/>
                    </a:cubicBezTo>
                    <a:cubicBezTo>
                      <a:pt x="44129" y="15068"/>
                      <a:pt x="44173" y="15139"/>
                      <a:pt x="44266" y="15370"/>
                    </a:cubicBezTo>
                    <a:cubicBezTo>
                      <a:pt x="44065" y="15570"/>
                      <a:pt x="43899" y="15803"/>
                      <a:pt x="43598" y="15837"/>
                    </a:cubicBezTo>
                    <a:cubicBezTo>
                      <a:pt x="43533" y="15845"/>
                      <a:pt x="43466" y="15849"/>
                      <a:pt x="43398" y="15849"/>
                    </a:cubicBezTo>
                    <a:cubicBezTo>
                      <a:pt x="42676" y="15849"/>
                      <a:pt x="41872" y="15374"/>
                      <a:pt x="41597" y="14703"/>
                    </a:cubicBezTo>
                    <a:cubicBezTo>
                      <a:pt x="41230" y="13902"/>
                      <a:pt x="41297" y="13135"/>
                      <a:pt x="41897" y="12434"/>
                    </a:cubicBezTo>
                    <a:cubicBezTo>
                      <a:pt x="42112" y="12196"/>
                      <a:pt x="42326" y="12077"/>
                      <a:pt x="42589" y="12077"/>
                    </a:cubicBezTo>
                    <a:cubicBezTo>
                      <a:pt x="42694" y="12077"/>
                      <a:pt x="42807" y="12096"/>
                      <a:pt x="42931" y="12134"/>
                    </a:cubicBezTo>
                    <a:cubicBezTo>
                      <a:pt x="43031" y="12368"/>
                      <a:pt x="42965" y="12501"/>
                      <a:pt x="42764" y="12601"/>
                    </a:cubicBezTo>
                    <a:cubicBezTo>
                      <a:pt x="42531" y="12735"/>
                      <a:pt x="42498" y="12935"/>
                      <a:pt x="42564" y="13135"/>
                    </a:cubicBezTo>
                    <a:cubicBezTo>
                      <a:pt x="42622" y="13280"/>
                      <a:pt x="42782" y="13375"/>
                      <a:pt x="42976" y="13375"/>
                    </a:cubicBezTo>
                    <a:cubicBezTo>
                      <a:pt x="43005" y="13375"/>
                      <a:pt x="43035" y="13373"/>
                      <a:pt x="43065" y="13368"/>
                    </a:cubicBezTo>
                    <a:cubicBezTo>
                      <a:pt x="43465" y="13268"/>
                      <a:pt x="43799" y="12901"/>
                      <a:pt x="43799" y="12468"/>
                    </a:cubicBezTo>
                    <a:cubicBezTo>
                      <a:pt x="43765" y="11867"/>
                      <a:pt x="43565" y="11500"/>
                      <a:pt x="43098" y="11400"/>
                    </a:cubicBezTo>
                    <a:cubicBezTo>
                      <a:pt x="42932" y="11359"/>
                      <a:pt x="42761" y="11335"/>
                      <a:pt x="42591" y="11335"/>
                    </a:cubicBezTo>
                    <a:cubicBezTo>
                      <a:pt x="42350" y="11335"/>
                      <a:pt x="42112" y="11383"/>
                      <a:pt x="41897" y="11500"/>
                    </a:cubicBezTo>
                    <a:cubicBezTo>
                      <a:pt x="41263" y="11834"/>
                      <a:pt x="40830" y="12368"/>
                      <a:pt x="40630" y="13068"/>
                    </a:cubicBezTo>
                    <a:cubicBezTo>
                      <a:pt x="40563" y="13302"/>
                      <a:pt x="40563" y="13535"/>
                      <a:pt x="40563" y="13735"/>
                    </a:cubicBezTo>
                    <a:cubicBezTo>
                      <a:pt x="40229" y="13669"/>
                      <a:pt x="39929" y="13535"/>
                      <a:pt x="39629" y="13502"/>
                    </a:cubicBezTo>
                    <a:cubicBezTo>
                      <a:pt x="39329" y="13435"/>
                      <a:pt x="38995" y="13435"/>
                      <a:pt x="38628" y="13435"/>
                    </a:cubicBezTo>
                    <a:cubicBezTo>
                      <a:pt x="38628" y="13235"/>
                      <a:pt x="38628" y="13035"/>
                      <a:pt x="38628" y="12801"/>
                    </a:cubicBezTo>
                    <a:cubicBezTo>
                      <a:pt x="38595" y="12534"/>
                      <a:pt x="38461" y="12301"/>
                      <a:pt x="38195" y="12167"/>
                    </a:cubicBezTo>
                    <a:cubicBezTo>
                      <a:pt x="38028" y="12101"/>
                      <a:pt x="37894" y="12034"/>
                      <a:pt x="37728" y="11967"/>
                    </a:cubicBezTo>
                    <a:cubicBezTo>
                      <a:pt x="37397" y="11832"/>
                      <a:pt x="37074" y="11765"/>
                      <a:pt x="36754" y="11765"/>
                    </a:cubicBezTo>
                    <a:cubicBezTo>
                      <a:pt x="36363" y="11765"/>
                      <a:pt x="35978" y="11866"/>
                      <a:pt x="35593" y="12067"/>
                    </a:cubicBezTo>
                    <a:cubicBezTo>
                      <a:pt x="35559" y="12101"/>
                      <a:pt x="35493" y="12101"/>
                      <a:pt x="35459" y="12134"/>
                    </a:cubicBezTo>
                    <a:cubicBezTo>
                      <a:pt x="35459" y="11801"/>
                      <a:pt x="35459" y="11500"/>
                      <a:pt x="35526" y="11233"/>
                    </a:cubicBezTo>
                    <a:cubicBezTo>
                      <a:pt x="35559" y="10933"/>
                      <a:pt x="35659" y="10666"/>
                      <a:pt x="35759" y="10400"/>
                    </a:cubicBezTo>
                    <a:cubicBezTo>
                      <a:pt x="35893" y="10066"/>
                      <a:pt x="36093" y="9732"/>
                      <a:pt x="36427" y="9599"/>
                    </a:cubicBezTo>
                    <a:cubicBezTo>
                      <a:pt x="36660" y="9518"/>
                      <a:pt x="36890" y="9477"/>
                      <a:pt x="37113" y="9477"/>
                    </a:cubicBezTo>
                    <a:cubicBezTo>
                      <a:pt x="37622" y="9477"/>
                      <a:pt x="38090" y="9692"/>
                      <a:pt x="38461" y="10133"/>
                    </a:cubicBezTo>
                    <a:cubicBezTo>
                      <a:pt x="38528" y="10233"/>
                      <a:pt x="38595" y="10333"/>
                      <a:pt x="38628" y="10466"/>
                    </a:cubicBezTo>
                    <a:cubicBezTo>
                      <a:pt x="38662" y="10600"/>
                      <a:pt x="38628" y="10733"/>
                      <a:pt x="38495" y="10800"/>
                    </a:cubicBezTo>
                    <a:cubicBezTo>
                      <a:pt x="38458" y="10814"/>
                      <a:pt x="38426" y="10821"/>
                      <a:pt x="38399" y="10821"/>
                    </a:cubicBezTo>
                    <a:cubicBezTo>
                      <a:pt x="38300" y="10821"/>
                      <a:pt x="38254" y="10737"/>
                      <a:pt x="38228" y="10633"/>
                    </a:cubicBezTo>
                    <a:cubicBezTo>
                      <a:pt x="38195" y="10633"/>
                      <a:pt x="38195" y="10600"/>
                      <a:pt x="38195" y="10600"/>
                    </a:cubicBezTo>
                    <a:cubicBezTo>
                      <a:pt x="38097" y="10470"/>
                      <a:pt x="37961" y="10404"/>
                      <a:pt x="37823" y="10404"/>
                    </a:cubicBezTo>
                    <a:cubicBezTo>
                      <a:pt x="37678" y="10404"/>
                      <a:pt x="37530" y="10479"/>
                      <a:pt x="37427" y="10633"/>
                    </a:cubicBezTo>
                    <a:cubicBezTo>
                      <a:pt x="37261" y="10867"/>
                      <a:pt x="37294" y="11167"/>
                      <a:pt x="37527" y="11367"/>
                    </a:cubicBezTo>
                    <a:cubicBezTo>
                      <a:pt x="37761" y="11567"/>
                      <a:pt x="38028" y="11634"/>
                      <a:pt x="38328" y="11667"/>
                    </a:cubicBezTo>
                    <a:cubicBezTo>
                      <a:pt x="38356" y="11669"/>
                      <a:pt x="38384" y="11670"/>
                      <a:pt x="38411" y="11670"/>
                    </a:cubicBezTo>
                    <a:cubicBezTo>
                      <a:pt x="38872" y="11670"/>
                      <a:pt x="39238" y="11407"/>
                      <a:pt x="39395" y="10967"/>
                    </a:cubicBezTo>
                    <a:cubicBezTo>
                      <a:pt x="39562" y="10466"/>
                      <a:pt x="39429" y="10033"/>
                      <a:pt x="39129" y="9666"/>
                    </a:cubicBezTo>
                    <a:cubicBezTo>
                      <a:pt x="38695" y="9165"/>
                      <a:pt x="38195" y="8798"/>
                      <a:pt x="37461" y="8732"/>
                    </a:cubicBezTo>
                    <a:cubicBezTo>
                      <a:pt x="37362" y="8723"/>
                      <a:pt x="37266" y="8719"/>
                      <a:pt x="37172" y="8719"/>
                    </a:cubicBezTo>
                    <a:cubicBezTo>
                      <a:pt x="36913" y="8719"/>
                      <a:pt x="36662" y="8750"/>
                      <a:pt x="36393" y="8798"/>
                    </a:cubicBezTo>
                    <a:cubicBezTo>
                      <a:pt x="36371" y="8810"/>
                      <a:pt x="36349" y="8813"/>
                      <a:pt x="36327" y="8813"/>
                    </a:cubicBezTo>
                    <a:cubicBezTo>
                      <a:pt x="36282" y="8813"/>
                      <a:pt x="36238" y="8798"/>
                      <a:pt x="36193" y="8798"/>
                    </a:cubicBezTo>
                    <a:cubicBezTo>
                      <a:pt x="36226" y="8665"/>
                      <a:pt x="36260" y="8565"/>
                      <a:pt x="36260" y="8465"/>
                    </a:cubicBezTo>
                    <a:cubicBezTo>
                      <a:pt x="36427" y="7497"/>
                      <a:pt x="36226" y="6697"/>
                      <a:pt x="35493" y="6030"/>
                    </a:cubicBezTo>
                    <a:cubicBezTo>
                      <a:pt x="35226" y="5763"/>
                      <a:pt x="34892" y="5596"/>
                      <a:pt x="34492" y="5596"/>
                    </a:cubicBezTo>
                    <a:cubicBezTo>
                      <a:pt x="34158" y="5596"/>
                      <a:pt x="33891" y="5663"/>
                      <a:pt x="33658" y="5930"/>
                    </a:cubicBezTo>
                    <a:cubicBezTo>
                      <a:pt x="33258" y="6330"/>
                      <a:pt x="33291" y="7197"/>
                      <a:pt x="33725" y="7564"/>
                    </a:cubicBezTo>
                    <a:cubicBezTo>
                      <a:pt x="33791" y="7631"/>
                      <a:pt x="33891" y="7698"/>
                      <a:pt x="33992" y="7698"/>
                    </a:cubicBezTo>
                    <a:cubicBezTo>
                      <a:pt x="34027" y="7709"/>
                      <a:pt x="34066" y="7715"/>
                      <a:pt x="34106" y="7715"/>
                    </a:cubicBezTo>
                    <a:cubicBezTo>
                      <a:pt x="34292" y="7715"/>
                      <a:pt x="34510" y="7595"/>
                      <a:pt x="34592" y="7431"/>
                    </a:cubicBezTo>
                    <a:cubicBezTo>
                      <a:pt x="34692" y="7197"/>
                      <a:pt x="34625" y="6997"/>
                      <a:pt x="34392" y="6830"/>
                    </a:cubicBezTo>
                    <a:cubicBezTo>
                      <a:pt x="34392" y="6797"/>
                      <a:pt x="34325" y="6797"/>
                      <a:pt x="34325" y="6764"/>
                    </a:cubicBezTo>
                    <a:cubicBezTo>
                      <a:pt x="34258" y="6730"/>
                      <a:pt x="34192" y="6630"/>
                      <a:pt x="34225" y="6597"/>
                    </a:cubicBezTo>
                    <a:cubicBezTo>
                      <a:pt x="34258" y="6497"/>
                      <a:pt x="34325" y="6430"/>
                      <a:pt x="34392" y="6430"/>
                    </a:cubicBezTo>
                    <a:cubicBezTo>
                      <a:pt x="34436" y="6415"/>
                      <a:pt x="34480" y="6409"/>
                      <a:pt x="34523" y="6409"/>
                    </a:cubicBezTo>
                    <a:cubicBezTo>
                      <a:pt x="34677" y="6409"/>
                      <a:pt x="34821" y="6493"/>
                      <a:pt x="34926" y="6597"/>
                    </a:cubicBezTo>
                    <a:cubicBezTo>
                      <a:pt x="35326" y="6964"/>
                      <a:pt x="35559" y="7397"/>
                      <a:pt x="35559" y="7931"/>
                    </a:cubicBezTo>
                    <a:cubicBezTo>
                      <a:pt x="35559" y="8365"/>
                      <a:pt x="35426" y="8765"/>
                      <a:pt x="35026" y="9065"/>
                    </a:cubicBezTo>
                    <a:cubicBezTo>
                      <a:pt x="34625" y="9332"/>
                      <a:pt x="34158" y="9432"/>
                      <a:pt x="33725" y="9499"/>
                    </a:cubicBezTo>
                    <a:cubicBezTo>
                      <a:pt x="33458" y="9566"/>
                      <a:pt x="33191" y="9566"/>
                      <a:pt x="32891" y="9566"/>
                    </a:cubicBezTo>
                    <a:cubicBezTo>
                      <a:pt x="32991" y="9365"/>
                      <a:pt x="33124" y="9199"/>
                      <a:pt x="33158" y="9032"/>
                    </a:cubicBezTo>
                    <a:cubicBezTo>
                      <a:pt x="33324" y="8265"/>
                      <a:pt x="33258" y="7564"/>
                      <a:pt x="32891" y="6864"/>
                    </a:cubicBezTo>
                    <a:cubicBezTo>
                      <a:pt x="32724" y="6597"/>
                      <a:pt x="32524" y="6397"/>
                      <a:pt x="32190" y="6397"/>
                    </a:cubicBezTo>
                    <a:cubicBezTo>
                      <a:pt x="31990" y="6397"/>
                      <a:pt x="31790" y="6397"/>
                      <a:pt x="31556" y="6363"/>
                    </a:cubicBezTo>
                    <a:cubicBezTo>
                      <a:pt x="31623" y="5696"/>
                      <a:pt x="31556" y="5062"/>
                      <a:pt x="31256" y="4462"/>
                    </a:cubicBezTo>
                    <a:cubicBezTo>
                      <a:pt x="31490" y="4429"/>
                      <a:pt x="31690" y="4429"/>
                      <a:pt x="31890" y="4395"/>
                    </a:cubicBezTo>
                    <a:cubicBezTo>
                      <a:pt x="32390" y="4329"/>
                      <a:pt x="32757" y="4028"/>
                      <a:pt x="33124" y="3695"/>
                    </a:cubicBezTo>
                    <a:cubicBezTo>
                      <a:pt x="33658" y="3228"/>
                      <a:pt x="33758" y="2627"/>
                      <a:pt x="33658" y="1994"/>
                    </a:cubicBezTo>
                    <a:cubicBezTo>
                      <a:pt x="33591" y="1627"/>
                      <a:pt x="33391" y="1426"/>
                      <a:pt x="33058" y="1326"/>
                    </a:cubicBezTo>
                    <a:cubicBezTo>
                      <a:pt x="32957" y="1293"/>
                      <a:pt x="32857" y="1260"/>
                      <a:pt x="32791" y="1260"/>
                    </a:cubicBezTo>
                    <a:cubicBezTo>
                      <a:pt x="32716" y="1246"/>
                      <a:pt x="32643" y="1239"/>
                      <a:pt x="32573" y="1239"/>
                    </a:cubicBezTo>
                    <a:cubicBezTo>
                      <a:pt x="32141" y="1239"/>
                      <a:pt x="31805" y="1496"/>
                      <a:pt x="31690" y="1927"/>
                    </a:cubicBezTo>
                    <a:cubicBezTo>
                      <a:pt x="31623" y="2160"/>
                      <a:pt x="31690" y="2360"/>
                      <a:pt x="31890" y="2461"/>
                    </a:cubicBezTo>
                    <a:cubicBezTo>
                      <a:pt x="31951" y="2481"/>
                      <a:pt x="32011" y="2492"/>
                      <a:pt x="32070" y="2492"/>
                    </a:cubicBezTo>
                    <a:cubicBezTo>
                      <a:pt x="32205" y="2492"/>
                      <a:pt x="32331" y="2433"/>
                      <a:pt x="32424" y="2294"/>
                    </a:cubicBezTo>
                    <a:cubicBezTo>
                      <a:pt x="32457" y="2260"/>
                      <a:pt x="32457" y="2160"/>
                      <a:pt x="32524" y="2127"/>
                    </a:cubicBezTo>
                    <a:cubicBezTo>
                      <a:pt x="32591" y="2094"/>
                      <a:pt x="32691" y="2060"/>
                      <a:pt x="32791" y="2060"/>
                    </a:cubicBezTo>
                    <a:cubicBezTo>
                      <a:pt x="32797" y="2054"/>
                      <a:pt x="32805" y="2051"/>
                      <a:pt x="32815" y="2051"/>
                    </a:cubicBezTo>
                    <a:cubicBezTo>
                      <a:pt x="32857" y="2051"/>
                      <a:pt x="32924" y="2106"/>
                      <a:pt x="32924" y="2160"/>
                    </a:cubicBezTo>
                    <a:cubicBezTo>
                      <a:pt x="32957" y="2427"/>
                      <a:pt x="32991" y="2727"/>
                      <a:pt x="32791" y="2961"/>
                    </a:cubicBezTo>
                    <a:cubicBezTo>
                      <a:pt x="32416" y="3385"/>
                      <a:pt x="31800" y="3660"/>
                      <a:pt x="31219" y="3660"/>
                    </a:cubicBezTo>
                    <a:cubicBezTo>
                      <a:pt x="31024" y="3660"/>
                      <a:pt x="30832" y="3629"/>
                      <a:pt x="30656" y="3561"/>
                    </a:cubicBezTo>
                    <a:cubicBezTo>
                      <a:pt x="29855" y="3261"/>
                      <a:pt x="29322" y="2727"/>
                      <a:pt x="29188" y="1827"/>
                    </a:cubicBezTo>
                    <a:cubicBezTo>
                      <a:pt x="29121" y="1326"/>
                      <a:pt x="29322" y="993"/>
                      <a:pt x="29688" y="759"/>
                    </a:cubicBezTo>
                    <a:cubicBezTo>
                      <a:pt x="29989" y="926"/>
                      <a:pt x="29989" y="926"/>
                      <a:pt x="29922" y="1226"/>
                    </a:cubicBezTo>
                    <a:cubicBezTo>
                      <a:pt x="29889" y="1493"/>
                      <a:pt x="29955" y="1660"/>
                      <a:pt x="30155" y="1727"/>
                    </a:cubicBezTo>
                    <a:cubicBezTo>
                      <a:pt x="30209" y="1753"/>
                      <a:pt x="30263" y="1766"/>
                      <a:pt x="30315" y="1766"/>
                    </a:cubicBezTo>
                    <a:cubicBezTo>
                      <a:pt x="30458" y="1766"/>
                      <a:pt x="30592" y="1673"/>
                      <a:pt x="30689" y="1527"/>
                    </a:cubicBezTo>
                    <a:cubicBezTo>
                      <a:pt x="30889" y="1160"/>
                      <a:pt x="30856" y="726"/>
                      <a:pt x="30556" y="426"/>
                    </a:cubicBezTo>
                    <a:cubicBezTo>
                      <a:pt x="30325" y="149"/>
                      <a:pt x="30016" y="0"/>
                      <a:pt x="297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628;p29">
                <a:extLst>
                  <a:ext uri="{FF2B5EF4-FFF2-40B4-BE49-F238E27FC236}">
                    <a16:creationId xmlns:a16="http://schemas.microsoft.com/office/drawing/2014/main" id="{B3932D5C-E09F-DEBB-F67C-02F86C07D58C}"/>
                  </a:ext>
                </a:extLst>
              </p:cNvPr>
              <p:cNvSpPr/>
              <p:nvPr/>
            </p:nvSpPr>
            <p:spPr>
              <a:xfrm>
                <a:off x="3413450" y="3097650"/>
                <a:ext cx="44225" cy="44225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1769" extrusionOk="0">
                    <a:moveTo>
                      <a:pt x="968" y="1"/>
                    </a:moveTo>
                    <a:cubicBezTo>
                      <a:pt x="467" y="1"/>
                      <a:pt x="0" y="435"/>
                      <a:pt x="0" y="935"/>
                    </a:cubicBezTo>
                    <a:cubicBezTo>
                      <a:pt x="0" y="1402"/>
                      <a:pt x="467" y="1769"/>
                      <a:pt x="968" y="1769"/>
                    </a:cubicBezTo>
                    <a:cubicBezTo>
                      <a:pt x="1368" y="1769"/>
                      <a:pt x="1768" y="1335"/>
                      <a:pt x="1768" y="935"/>
                    </a:cubicBezTo>
                    <a:cubicBezTo>
                      <a:pt x="1768" y="435"/>
                      <a:pt x="1401" y="1"/>
                      <a:pt x="96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629;p29">
                <a:extLst>
                  <a:ext uri="{FF2B5EF4-FFF2-40B4-BE49-F238E27FC236}">
                    <a16:creationId xmlns:a16="http://schemas.microsoft.com/office/drawing/2014/main" id="{97DED401-9CD4-46CE-A928-3D8507ECB2EA}"/>
                  </a:ext>
                </a:extLst>
              </p:cNvPr>
              <p:cNvSpPr/>
              <p:nvPr/>
            </p:nvSpPr>
            <p:spPr>
              <a:xfrm>
                <a:off x="3413450" y="3863150"/>
                <a:ext cx="46725" cy="44275"/>
              </a:xfrm>
              <a:custGeom>
                <a:avLst/>
                <a:gdLst/>
                <a:ahLst/>
                <a:cxnLst/>
                <a:rect l="l" t="t" r="r" b="b"/>
                <a:pathLst>
                  <a:path w="1869" h="1771" extrusionOk="0">
                    <a:moveTo>
                      <a:pt x="937" y="1"/>
                    </a:moveTo>
                    <a:cubicBezTo>
                      <a:pt x="462" y="1"/>
                      <a:pt x="32" y="355"/>
                      <a:pt x="0" y="770"/>
                    </a:cubicBezTo>
                    <a:cubicBezTo>
                      <a:pt x="0" y="1270"/>
                      <a:pt x="434" y="1737"/>
                      <a:pt x="934" y="1771"/>
                    </a:cubicBezTo>
                    <a:cubicBezTo>
                      <a:pt x="1368" y="1771"/>
                      <a:pt x="1735" y="1370"/>
                      <a:pt x="1768" y="870"/>
                    </a:cubicBezTo>
                    <a:cubicBezTo>
                      <a:pt x="1868" y="503"/>
                      <a:pt x="1334" y="3"/>
                      <a:pt x="1001" y="3"/>
                    </a:cubicBezTo>
                    <a:cubicBezTo>
                      <a:pt x="980" y="1"/>
                      <a:pt x="959" y="1"/>
                      <a:pt x="93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630;p29">
                <a:extLst>
                  <a:ext uri="{FF2B5EF4-FFF2-40B4-BE49-F238E27FC236}">
                    <a16:creationId xmlns:a16="http://schemas.microsoft.com/office/drawing/2014/main" id="{D2C7BFCF-7925-83C3-08AA-0FBEFA65359B}"/>
                  </a:ext>
                </a:extLst>
              </p:cNvPr>
              <p:cNvSpPr/>
              <p:nvPr/>
            </p:nvSpPr>
            <p:spPr>
              <a:xfrm>
                <a:off x="4177325" y="3097625"/>
                <a:ext cx="45875" cy="44250"/>
              </a:xfrm>
              <a:custGeom>
                <a:avLst/>
                <a:gdLst/>
                <a:ahLst/>
                <a:cxnLst/>
                <a:rect l="l" t="t" r="r" b="b"/>
                <a:pathLst>
                  <a:path w="1835" h="1770" extrusionOk="0">
                    <a:moveTo>
                      <a:pt x="863" y="0"/>
                    </a:moveTo>
                    <a:cubicBezTo>
                      <a:pt x="503" y="0"/>
                      <a:pt x="67" y="451"/>
                      <a:pt x="67" y="903"/>
                    </a:cubicBezTo>
                    <a:cubicBezTo>
                      <a:pt x="0" y="1303"/>
                      <a:pt x="534" y="1770"/>
                      <a:pt x="834" y="1770"/>
                    </a:cubicBezTo>
                    <a:cubicBezTo>
                      <a:pt x="1335" y="1770"/>
                      <a:pt x="1802" y="1403"/>
                      <a:pt x="1835" y="969"/>
                    </a:cubicBezTo>
                    <a:cubicBezTo>
                      <a:pt x="1835" y="469"/>
                      <a:pt x="1401" y="35"/>
                      <a:pt x="901" y="2"/>
                    </a:cubicBezTo>
                    <a:cubicBezTo>
                      <a:pt x="889" y="1"/>
                      <a:pt x="876" y="0"/>
                      <a:pt x="86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631;p29">
                <a:extLst>
                  <a:ext uri="{FF2B5EF4-FFF2-40B4-BE49-F238E27FC236}">
                    <a16:creationId xmlns:a16="http://schemas.microsoft.com/office/drawing/2014/main" id="{C1664DBC-25DC-6E9E-1467-6C8AAD813D18}"/>
                  </a:ext>
                </a:extLst>
              </p:cNvPr>
              <p:cNvSpPr/>
              <p:nvPr/>
            </p:nvSpPr>
            <p:spPr>
              <a:xfrm>
                <a:off x="3796300" y="4022125"/>
                <a:ext cx="44150" cy="42925"/>
              </a:xfrm>
              <a:custGeom>
                <a:avLst/>
                <a:gdLst/>
                <a:ahLst/>
                <a:cxnLst/>
                <a:rect l="l" t="t" r="r" b="b"/>
                <a:pathLst>
                  <a:path w="1766" h="1717" extrusionOk="0">
                    <a:moveTo>
                      <a:pt x="771" y="1"/>
                    </a:moveTo>
                    <a:cubicBezTo>
                      <a:pt x="378" y="1"/>
                      <a:pt x="0" y="407"/>
                      <a:pt x="30" y="949"/>
                    </a:cubicBezTo>
                    <a:cubicBezTo>
                      <a:pt x="30" y="1383"/>
                      <a:pt x="397" y="1716"/>
                      <a:pt x="898" y="1716"/>
                    </a:cubicBezTo>
                    <a:cubicBezTo>
                      <a:pt x="1398" y="1716"/>
                      <a:pt x="1732" y="1349"/>
                      <a:pt x="1765" y="916"/>
                    </a:cubicBezTo>
                    <a:cubicBezTo>
                      <a:pt x="1765" y="431"/>
                      <a:pt x="1435" y="1"/>
                      <a:pt x="1025" y="1"/>
                    </a:cubicBezTo>
                    <a:cubicBezTo>
                      <a:pt x="983" y="1"/>
                      <a:pt x="941" y="6"/>
                      <a:pt x="898" y="15"/>
                    </a:cubicBezTo>
                    <a:cubicBezTo>
                      <a:pt x="856" y="5"/>
                      <a:pt x="813" y="1"/>
                      <a:pt x="77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632;p29">
                <a:extLst>
                  <a:ext uri="{FF2B5EF4-FFF2-40B4-BE49-F238E27FC236}">
                    <a16:creationId xmlns:a16="http://schemas.microsoft.com/office/drawing/2014/main" id="{F4834223-9A83-DDA7-D73E-E885B616F53D}"/>
                  </a:ext>
                </a:extLst>
              </p:cNvPr>
              <p:cNvSpPr/>
              <p:nvPr/>
            </p:nvSpPr>
            <p:spPr>
              <a:xfrm>
                <a:off x="3795375" y="2940050"/>
                <a:ext cx="45075" cy="43375"/>
              </a:xfrm>
              <a:custGeom>
                <a:avLst/>
                <a:gdLst/>
                <a:ahLst/>
                <a:cxnLst/>
                <a:rect l="l" t="t" r="r" b="b"/>
                <a:pathLst>
                  <a:path w="1803" h="1735" extrusionOk="0">
                    <a:moveTo>
                      <a:pt x="901" y="0"/>
                    </a:moveTo>
                    <a:cubicBezTo>
                      <a:pt x="534" y="0"/>
                      <a:pt x="1" y="301"/>
                      <a:pt x="67" y="801"/>
                    </a:cubicBezTo>
                    <a:cubicBezTo>
                      <a:pt x="34" y="1301"/>
                      <a:pt x="401" y="1735"/>
                      <a:pt x="968" y="1735"/>
                    </a:cubicBezTo>
                    <a:cubicBezTo>
                      <a:pt x="1402" y="1735"/>
                      <a:pt x="1802" y="1301"/>
                      <a:pt x="1802" y="768"/>
                    </a:cubicBezTo>
                    <a:cubicBezTo>
                      <a:pt x="1769" y="334"/>
                      <a:pt x="1368" y="0"/>
                      <a:pt x="9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633;p29">
                <a:extLst>
                  <a:ext uri="{FF2B5EF4-FFF2-40B4-BE49-F238E27FC236}">
                    <a16:creationId xmlns:a16="http://schemas.microsoft.com/office/drawing/2014/main" id="{F2BFF8E9-258C-CB82-1D1A-69C35CD20AE4}"/>
                  </a:ext>
                </a:extLst>
              </p:cNvPr>
              <p:cNvSpPr/>
              <p:nvPr/>
            </p:nvSpPr>
            <p:spPr>
              <a:xfrm>
                <a:off x="4337425" y="3481200"/>
                <a:ext cx="43400" cy="43450"/>
              </a:xfrm>
              <a:custGeom>
                <a:avLst/>
                <a:gdLst/>
                <a:ahLst/>
                <a:cxnLst/>
                <a:rect l="l" t="t" r="r" b="b"/>
                <a:pathLst>
                  <a:path w="1736" h="1738" extrusionOk="0">
                    <a:moveTo>
                      <a:pt x="920" y="1"/>
                    </a:moveTo>
                    <a:cubicBezTo>
                      <a:pt x="365" y="1"/>
                      <a:pt x="1" y="328"/>
                      <a:pt x="1" y="837"/>
                    </a:cubicBezTo>
                    <a:cubicBezTo>
                      <a:pt x="1" y="1371"/>
                      <a:pt x="368" y="1704"/>
                      <a:pt x="935" y="1738"/>
                    </a:cubicBezTo>
                    <a:cubicBezTo>
                      <a:pt x="1369" y="1738"/>
                      <a:pt x="1735" y="1371"/>
                      <a:pt x="1735" y="870"/>
                    </a:cubicBezTo>
                    <a:cubicBezTo>
                      <a:pt x="1735" y="370"/>
                      <a:pt x="1402" y="3"/>
                      <a:pt x="1002" y="3"/>
                    </a:cubicBezTo>
                    <a:cubicBezTo>
                      <a:pt x="974" y="2"/>
                      <a:pt x="947" y="1"/>
                      <a:pt x="9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634;p29">
                <a:extLst>
                  <a:ext uri="{FF2B5EF4-FFF2-40B4-BE49-F238E27FC236}">
                    <a16:creationId xmlns:a16="http://schemas.microsoft.com/office/drawing/2014/main" id="{2EAF3502-904B-9F9D-BDA6-3DE8C05E4AC7}"/>
                  </a:ext>
                </a:extLst>
              </p:cNvPr>
              <p:cNvSpPr/>
              <p:nvPr/>
            </p:nvSpPr>
            <p:spPr>
              <a:xfrm>
                <a:off x="3255825" y="3481225"/>
                <a:ext cx="45050" cy="43425"/>
              </a:xfrm>
              <a:custGeom>
                <a:avLst/>
                <a:gdLst/>
                <a:ahLst/>
                <a:cxnLst/>
                <a:rect l="l" t="t" r="r" b="b"/>
                <a:pathLst>
                  <a:path w="1802" h="1737" extrusionOk="0">
                    <a:moveTo>
                      <a:pt x="834" y="0"/>
                    </a:moveTo>
                    <a:cubicBezTo>
                      <a:pt x="812" y="0"/>
                      <a:pt x="790" y="1"/>
                      <a:pt x="768" y="2"/>
                    </a:cubicBezTo>
                    <a:cubicBezTo>
                      <a:pt x="334" y="2"/>
                      <a:pt x="1" y="369"/>
                      <a:pt x="1" y="836"/>
                    </a:cubicBezTo>
                    <a:cubicBezTo>
                      <a:pt x="1" y="1336"/>
                      <a:pt x="368" y="1737"/>
                      <a:pt x="801" y="1737"/>
                    </a:cubicBezTo>
                    <a:cubicBezTo>
                      <a:pt x="1368" y="1703"/>
                      <a:pt x="1802" y="1303"/>
                      <a:pt x="1702" y="869"/>
                    </a:cubicBezTo>
                    <a:cubicBezTo>
                      <a:pt x="1798" y="389"/>
                      <a:pt x="1371" y="0"/>
                      <a:pt x="8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635;p29">
                <a:extLst>
                  <a:ext uri="{FF2B5EF4-FFF2-40B4-BE49-F238E27FC236}">
                    <a16:creationId xmlns:a16="http://schemas.microsoft.com/office/drawing/2014/main" id="{CD81DA72-2FC9-1B72-52E2-A3BF3D5CF456}"/>
                  </a:ext>
                </a:extLst>
              </p:cNvPr>
              <p:cNvSpPr/>
              <p:nvPr/>
            </p:nvSpPr>
            <p:spPr>
              <a:xfrm>
                <a:off x="4179000" y="3863200"/>
                <a:ext cx="44200" cy="44225"/>
              </a:xfrm>
              <a:custGeom>
                <a:avLst/>
                <a:gdLst/>
                <a:ahLst/>
                <a:cxnLst/>
                <a:rect l="l" t="t" r="r" b="b"/>
                <a:pathLst>
                  <a:path w="1768" h="1769" extrusionOk="0">
                    <a:moveTo>
                      <a:pt x="801" y="1"/>
                    </a:moveTo>
                    <a:cubicBezTo>
                      <a:pt x="467" y="1"/>
                      <a:pt x="0" y="468"/>
                      <a:pt x="0" y="801"/>
                    </a:cubicBezTo>
                    <a:cubicBezTo>
                      <a:pt x="33" y="1335"/>
                      <a:pt x="367" y="1769"/>
                      <a:pt x="834" y="1769"/>
                    </a:cubicBezTo>
                    <a:cubicBezTo>
                      <a:pt x="1334" y="1735"/>
                      <a:pt x="1768" y="1302"/>
                      <a:pt x="1768" y="801"/>
                    </a:cubicBezTo>
                    <a:cubicBezTo>
                      <a:pt x="1735" y="368"/>
                      <a:pt x="1301" y="1"/>
                      <a:pt x="80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636;p29">
                <a:extLst>
                  <a:ext uri="{FF2B5EF4-FFF2-40B4-BE49-F238E27FC236}">
                    <a16:creationId xmlns:a16="http://schemas.microsoft.com/office/drawing/2014/main" id="{5D01D796-ADB0-7CD5-E977-43A3A289E41D}"/>
                  </a:ext>
                </a:extLst>
              </p:cNvPr>
              <p:cNvSpPr/>
              <p:nvPr/>
            </p:nvSpPr>
            <p:spPr>
              <a:xfrm>
                <a:off x="3723675" y="3408100"/>
                <a:ext cx="189325" cy="188275"/>
              </a:xfrm>
              <a:custGeom>
                <a:avLst/>
                <a:gdLst/>
                <a:ahLst/>
                <a:cxnLst/>
                <a:rect l="l" t="t" r="r" b="b"/>
                <a:pathLst>
                  <a:path w="7573" h="7531" extrusionOk="0">
                    <a:moveTo>
                      <a:pt x="4310" y="780"/>
                    </a:moveTo>
                    <a:cubicBezTo>
                      <a:pt x="4866" y="780"/>
                      <a:pt x="5320" y="991"/>
                      <a:pt x="5671" y="1459"/>
                    </a:cubicBezTo>
                    <a:cubicBezTo>
                      <a:pt x="5804" y="1593"/>
                      <a:pt x="5971" y="1760"/>
                      <a:pt x="6104" y="1893"/>
                    </a:cubicBezTo>
                    <a:cubicBezTo>
                      <a:pt x="6538" y="2227"/>
                      <a:pt x="6772" y="2694"/>
                      <a:pt x="6772" y="3261"/>
                    </a:cubicBezTo>
                    <a:cubicBezTo>
                      <a:pt x="6772" y="3594"/>
                      <a:pt x="6772" y="3961"/>
                      <a:pt x="6772" y="4295"/>
                    </a:cubicBezTo>
                    <a:cubicBezTo>
                      <a:pt x="6772" y="4862"/>
                      <a:pt x="6538" y="5296"/>
                      <a:pt x="6104" y="5662"/>
                    </a:cubicBezTo>
                    <a:cubicBezTo>
                      <a:pt x="5971" y="5796"/>
                      <a:pt x="5804" y="5929"/>
                      <a:pt x="5671" y="6096"/>
                    </a:cubicBezTo>
                    <a:cubicBezTo>
                      <a:pt x="5309" y="6542"/>
                      <a:pt x="4877" y="6755"/>
                      <a:pt x="4356" y="6755"/>
                    </a:cubicBezTo>
                    <a:cubicBezTo>
                      <a:pt x="4253" y="6755"/>
                      <a:pt x="4146" y="6746"/>
                      <a:pt x="4036" y="6730"/>
                    </a:cubicBezTo>
                    <a:lnTo>
                      <a:pt x="3536" y="6730"/>
                    </a:lnTo>
                    <a:cubicBezTo>
                      <a:pt x="3435" y="6745"/>
                      <a:pt x="3337" y="6753"/>
                      <a:pt x="3240" y="6753"/>
                    </a:cubicBezTo>
                    <a:cubicBezTo>
                      <a:pt x="2700" y="6753"/>
                      <a:pt x="2236" y="6516"/>
                      <a:pt x="1868" y="6063"/>
                    </a:cubicBezTo>
                    <a:cubicBezTo>
                      <a:pt x="1768" y="5929"/>
                      <a:pt x="1635" y="5796"/>
                      <a:pt x="1501" y="5696"/>
                    </a:cubicBezTo>
                    <a:cubicBezTo>
                      <a:pt x="1001" y="5296"/>
                      <a:pt x="767" y="4795"/>
                      <a:pt x="801" y="4161"/>
                    </a:cubicBezTo>
                    <a:cubicBezTo>
                      <a:pt x="834" y="3895"/>
                      <a:pt x="834" y="3661"/>
                      <a:pt x="801" y="3394"/>
                    </a:cubicBezTo>
                    <a:cubicBezTo>
                      <a:pt x="767" y="2727"/>
                      <a:pt x="1001" y="2227"/>
                      <a:pt x="1534" y="1860"/>
                    </a:cubicBezTo>
                    <a:cubicBezTo>
                      <a:pt x="1668" y="1726"/>
                      <a:pt x="1768" y="1626"/>
                      <a:pt x="1868" y="1493"/>
                    </a:cubicBezTo>
                    <a:cubicBezTo>
                      <a:pt x="2254" y="1018"/>
                      <a:pt x="2718" y="781"/>
                      <a:pt x="3285" y="781"/>
                    </a:cubicBezTo>
                    <a:cubicBezTo>
                      <a:pt x="3356" y="781"/>
                      <a:pt x="3428" y="785"/>
                      <a:pt x="3503" y="792"/>
                    </a:cubicBezTo>
                    <a:cubicBezTo>
                      <a:pt x="3603" y="809"/>
                      <a:pt x="3694" y="817"/>
                      <a:pt x="3786" y="817"/>
                    </a:cubicBezTo>
                    <a:cubicBezTo>
                      <a:pt x="3878" y="817"/>
                      <a:pt x="3970" y="809"/>
                      <a:pt x="4070" y="792"/>
                    </a:cubicBezTo>
                    <a:cubicBezTo>
                      <a:pt x="4152" y="784"/>
                      <a:pt x="4232" y="780"/>
                      <a:pt x="4310" y="780"/>
                    </a:cubicBezTo>
                    <a:close/>
                    <a:moveTo>
                      <a:pt x="3803" y="0"/>
                    </a:moveTo>
                    <a:cubicBezTo>
                      <a:pt x="3461" y="0"/>
                      <a:pt x="3119" y="25"/>
                      <a:pt x="2769" y="58"/>
                    </a:cubicBezTo>
                    <a:cubicBezTo>
                      <a:pt x="2435" y="92"/>
                      <a:pt x="2135" y="225"/>
                      <a:pt x="1868" y="425"/>
                    </a:cubicBezTo>
                    <a:cubicBezTo>
                      <a:pt x="1501" y="759"/>
                      <a:pt x="1134" y="1093"/>
                      <a:pt x="801" y="1426"/>
                    </a:cubicBezTo>
                    <a:cubicBezTo>
                      <a:pt x="400" y="1860"/>
                      <a:pt x="33" y="2360"/>
                      <a:pt x="33" y="2994"/>
                    </a:cubicBezTo>
                    <a:cubicBezTo>
                      <a:pt x="33" y="3428"/>
                      <a:pt x="0" y="3895"/>
                      <a:pt x="0" y="4328"/>
                    </a:cubicBezTo>
                    <a:cubicBezTo>
                      <a:pt x="0" y="5029"/>
                      <a:pt x="267" y="5596"/>
                      <a:pt x="767" y="6096"/>
                    </a:cubicBezTo>
                    <a:cubicBezTo>
                      <a:pt x="934" y="6263"/>
                      <a:pt x="1067" y="6396"/>
                      <a:pt x="1234" y="6563"/>
                    </a:cubicBezTo>
                    <a:cubicBezTo>
                      <a:pt x="1501" y="6797"/>
                      <a:pt x="1735" y="7030"/>
                      <a:pt x="2035" y="7230"/>
                    </a:cubicBezTo>
                    <a:cubicBezTo>
                      <a:pt x="2202" y="7364"/>
                      <a:pt x="2435" y="7430"/>
                      <a:pt x="2635" y="7464"/>
                    </a:cubicBezTo>
                    <a:cubicBezTo>
                      <a:pt x="3202" y="7530"/>
                      <a:pt x="3736" y="7530"/>
                      <a:pt x="4303" y="7530"/>
                    </a:cubicBezTo>
                    <a:cubicBezTo>
                      <a:pt x="4904" y="7530"/>
                      <a:pt x="5437" y="7397"/>
                      <a:pt x="5904" y="6963"/>
                    </a:cubicBezTo>
                    <a:cubicBezTo>
                      <a:pt x="6338" y="6563"/>
                      <a:pt x="6805" y="6129"/>
                      <a:pt x="7172" y="5662"/>
                    </a:cubicBezTo>
                    <a:cubicBezTo>
                      <a:pt x="7339" y="5429"/>
                      <a:pt x="7472" y="5162"/>
                      <a:pt x="7505" y="4862"/>
                    </a:cubicBezTo>
                    <a:cubicBezTo>
                      <a:pt x="7539" y="4528"/>
                      <a:pt x="7539" y="4161"/>
                      <a:pt x="7572" y="3828"/>
                    </a:cubicBezTo>
                    <a:lnTo>
                      <a:pt x="7539" y="3828"/>
                    </a:lnTo>
                    <a:cubicBezTo>
                      <a:pt x="7539" y="3728"/>
                      <a:pt x="7539" y="3628"/>
                      <a:pt x="7539" y="3528"/>
                    </a:cubicBezTo>
                    <a:cubicBezTo>
                      <a:pt x="7572" y="2827"/>
                      <a:pt x="7472" y="2160"/>
                      <a:pt x="6938" y="1626"/>
                    </a:cubicBezTo>
                    <a:cubicBezTo>
                      <a:pt x="6738" y="1426"/>
                      <a:pt x="6538" y="1193"/>
                      <a:pt x="6338" y="992"/>
                    </a:cubicBezTo>
                    <a:cubicBezTo>
                      <a:pt x="6071" y="759"/>
                      <a:pt x="5804" y="492"/>
                      <a:pt x="5537" y="325"/>
                    </a:cubicBezTo>
                    <a:cubicBezTo>
                      <a:pt x="5337" y="192"/>
                      <a:pt x="5070" y="125"/>
                      <a:pt x="4837" y="92"/>
                    </a:cubicBezTo>
                    <a:cubicBezTo>
                      <a:pt x="4487" y="25"/>
                      <a:pt x="4145" y="0"/>
                      <a:pt x="380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637;p29">
                <a:extLst>
                  <a:ext uri="{FF2B5EF4-FFF2-40B4-BE49-F238E27FC236}">
                    <a16:creationId xmlns:a16="http://schemas.microsoft.com/office/drawing/2014/main" id="{CF9033CE-DAA6-3CF9-9BAA-B740F8299C42}"/>
                  </a:ext>
                </a:extLst>
              </p:cNvPr>
              <p:cNvSpPr/>
              <p:nvPr/>
            </p:nvSpPr>
            <p:spPr>
              <a:xfrm>
                <a:off x="3470425" y="3482100"/>
                <a:ext cx="48125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925" h="1636" extrusionOk="0">
                    <a:moveTo>
                      <a:pt x="934" y="0"/>
                    </a:moveTo>
                    <a:cubicBezTo>
                      <a:pt x="453" y="0"/>
                      <a:pt x="1" y="274"/>
                      <a:pt x="56" y="801"/>
                    </a:cubicBezTo>
                    <a:cubicBezTo>
                      <a:pt x="56" y="1268"/>
                      <a:pt x="256" y="1535"/>
                      <a:pt x="723" y="1602"/>
                    </a:cubicBezTo>
                    <a:cubicBezTo>
                      <a:pt x="801" y="1624"/>
                      <a:pt x="883" y="1635"/>
                      <a:pt x="965" y="1635"/>
                    </a:cubicBezTo>
                    <a:cubicBezTo>
                      <a:pt x="1131" y="1635"/>
                      <a:pt x="1302" y="1591"/>
                      <a:pt x="1457" y="1502"/>
                    </a:cubicBezTo>
                    <a:cubicBezTo>
                      <a:pt x="1824" y="1335"/>
                      <a:pt x="1924" y="1201"/>
                      <a:pt x="1924" y="834"/>
                    </a:cubicBezTo>
                    <a:cubicBezTo>
                      <a:pt x="1924" y="434"/>
                      <a:pt x="1824" y="267"/>
                      <a:pt x="1457" y="134"/>
                    </a:cubicBezTo>
                    <a:cubicBezTo>
                      <a:pt x="1390" y="101"/>
                      <a:pt x="1290" y="67"/>
                      <a:pt x="1224" y="34"/>
                    </a:cubicBezTo>
                    <a:cubicBezTo>
                      <a:pt x="1129" y="12"/>
                      <a:pt x="1031" y="0"/>
                      <a:pt x="9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638;p29">
                <a:extLst>
                  <a:ext uri="{FF2B5EF4-FFF2-40B4-BE49-F238E27FC236}">
                    <a16:creationId xmlns:a16="http://schemas.microsoft.com/office/drawing/2014/main" id="{BA4EDB65-ED88-9990-31D7-6488DB118778}"/>
                  </a:ext>
                </a:extLst>
              </p:cNvPr>
              <p:cNvSpPr/>
              <p:nvPr/>
            </p:nvSpPr>
            <p:spPr>
              <a:xfrm>
                <a:off x="3795525" y="3802325"/>
                <a:ext cx="43250" cy="46850"/>
              </a:xfrm>
              <a:custGeom>
                <a:avLst/>
                <a:gdLst/>
                <a:ahLst/>
                <a:cxnLst/>
                <a:rect l="l" t="t" r="r" b="b"/>
                <a:pathLst>
                  <a:path w="1730" h="1874" extrusionOk="0">
                    <a:moveTo>
                      <a:pt x="929" y="1"/>
                    </a:moveTo>
                    <a:cubicBezTo>
                      <a:pt x="562" y="1"/>
                      <a:pt x="362" y="101"/>
                      <a:pt x="228" y="468"/>
                    </a:cubicBezTo>
                    <a:cubicBezTo>
                      <a:pt x="195" y="534"/>
                      <a:pt x="162" y="635"/>
                      <a:pt x="128" y="735"/>
                    </a:cubicBezTo>
                    <a:cubicBezTo>
                      <a:pt x="1" y="1243"/>
                      <a:pt x="238" y="1873"/>
                      <a:pt x="809" y="1873"/>
                    </a:cubicBezTo>
                    <a:cubicBezTo>
                      <a:pt x="837" y="1873"/>
                      <a:pt x="866" y="1872"/>
                      <a:pt x="895" y="1869"/>
                    </a:cubicBezTo>
                    <a:cubicBezTo>
                      <a:pt x="1396" y="1869"/>
                      <a:pt x="1663" y="1635"/>
                      <a:pt x="1729" y="1135"/>
                    </a:cubicBezTo>
                    <a:cubicBezTo>
                      <a:pt x="1729" y="901"/>
                      <a:pt x="1696" y="668"/>
                      <a:pt x="1596" y="468"/>
                    </a:cubicBezTo>
                    <a:cubicBezTo>
                      <a:pt x="1462" y="134"/>
                      <a:pt x="1262" y="1"/>
                      <a:pt x="9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639;p29">
                <a:extLst>
                  <a:ext uri="{FF2B5EF4-FFF2-40B4-BE49-F238E27FC236}">
                    <a16:creationId xmlns:a16="http://schemas.microsoft.com/office/drawing/2014/main" id="{C47BAD2C-8D8A-3872-76F9-17C6FA64F1F6}"/>
                  </a:ext>
                </a:extLst>
              </p:cNvPr>
              <p:cNvSpPr/>
              <p:nvPr/>
            </p:nvSpPr>
            <p:spPr>
              <a:xfrm>
                <a:off x="3797050" y="3155900"/>
                <a:ext cx="44825" cy="46850"/>
              </a:xfrm>
              <a:custGeom>
                <a:avLst/>
                <a:gdLst/>
                <a:ahLst/>
                <a:cxnLst/>
                <a:rect l="l" t="t" r="r" b="b"/>
                <a:pathLst>
                  <a:path w="1793" h="1874" extrusionOk="0">
                    <a:moveTo>
                      <a:pt x="929" y="1"/>
                    </a:moveTo>
                    <a:cubicBezTo>
                      <a:pt x="898" y="1"/>
                      <a:pt x="867" y="2"/>
                      <a:pt x="834" y="6"/>
                    </a:cubicBezTo>
                    <a:cubicBezTo>
                      <a:pt x="401" y="6"/>
                      <a:pt x="167" y="206"/>
                      <a:pt x="67" y="640"/>
                    </a:cubicBezTo>
                    <a:cubicBezTo>
                      <a:pt x="0" y="907"/>
                      <a:pt x="67" y="1173"/>
                      <a:pt x="167" y="1407"/>
                    </a:cubicBezTo>
                    <a:cubicBezTo>
                      <a:pt x="301" y="1740"/>
                      <a:pt x="534" y="1874"/>
                      <a:pt x="868" y="1874"/>
                    </a:cubicBezTo>
                    <a:cubicBezTo>
                      <a:pt x="1201" y="1874"/>
                      <a:pt x="1435" y="1740"/>
                      <a:pt x="1535" y="1407"/>
                    </a:cubicBezTo>
                    <a:cubicBezTo>
                      <a:pt x="1568" y="1340"/>
                      <a:pt x="1602" y="1273"/>
                      <a:pt x="1635" y="1207"/>
                    </a:cubicBezTo>
                    <a:cubicBezTo>
                      <a:pt x="1793" y="544"/>
                      <a:pt x="1473" y="1"/>
                      <a:pt x="9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640;p29">
                <a:extLst>
                  <a:ext uri="{FF2B5EF4-FFF2-40B4-BE49-F238E27FC236}">
                    <a16:creationId xmlns:a16="http://schemas.microsoft.com/office/drawing/2014/main" id="{BCF51F58-F1C0-628D-A7B9-59A4494E8F04}"/>
                  </a:ext>
                </a:extLst>
              </p:cNvPr>
              <p:cNvSpPr/>
              <p:nvPr/>
            </p:nvSpPr>
            <p:spPr>
              <a:xfrm>
                <a:off x="4115600" y="3481950"/>
                <a:ext cx="49225" cy="41175"/>
              </a:xfrm>
              <a:custGeom>
                <a:avLst/>
                <a:gdLst/>
                <a:ahLst/>
                <a:cxnLst/>
                <a:rect l="l" t="t" r="r" b="b"/>
                <a:pathLst>
                  <a:path w="1969" h="1647" extrusionOk="0">
                    <a:moveTo>
                      <a:pt x="1048" y="1"/>
                    </a:moveTo>
                    <a:cubicBezTo>
                      <a:pt x="794" y="1"/>
                      <a:pt x="563" y="94"/>
                      <a:pt x="368" y="240"/>
                    </a:cubicBezTo>
                    <a:cubicBezTo>
                      <a:pt x="1" y="474"/>
                      <a:pt x="1" y="1141"/>
                      <a:pt x="368" y="1408"/>
                    </a:cubicBezTo>
                    <a:cubicBezTo>
                      <a:pt x="588" y="1554"/>
                      <a:pt x="825" y="1647"/>
                      <a:pt x="1081" y="1647"/>
                    </a:cubicBezTo>
                    <a:cubicBezTo>
                      <a:pt x="1174" y="1647"/>
                      <a:pt x="1270" y="1635"/>
                      <a:pt x="1369" y="1608"/>
                    </a:cubicBezTo>
                    <a:cubicBezTo>
                      <a:pt x="1769" y="1508"/>
                      <a:pt x="1969" y="1274"/>
                      <a:pt x="1969" y="840"/>
                    </a:cubicBezTo>
                    <a:cubicBezTo>
                      <a:pt x="1969" y="373"/>
                      <a:pt x="1769" y="140"/>
                      <a:pt x="1335" y="40"/>
                    </a:cubicBezTo>
                    <a:cubicBezTo>
                      <a:pt x="1237" y="13"/>
                      <a:pt x="1141" y="1"/>
                      <a:pt x="10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641;p29">
                <a:extLst>
                  <a:ext uri="{FF2B5EF4-FFF2-40B4-BE49-F238E27FC236}">
                    <a16:creationId xmlns:a16="http://schemas.microsoft.com/office/drawing/2014/main" id="{A9F71038-1AB8-428C-3836-80E9152F3A58}"/>
                  </a:ext>
                </a:extLst>
              </p:cNvPr>
              <p:cNvSpPr/>
              <p:nvPr/>
            </p:nvSpPr>
            <p:spPr>
              <a:xfrm>
                <a:off x="4022425" y="3708600"/>
                <a:ext cx="48175" cy="46125"/>
              </a:xfrm>
              <a:custGeom>
                <a:avLst/>
                <a:gdLst/>
                <a:ahLst/>
                <a:cxnLst/>
                <a:rect l="l" t="t" r="r" b="b"/>
                <a:pathLst>
                  <a:path w="1927" h="1845" extrusionOk="0">
                    <a:moveTo>
                      <a:pt x="811" y="1"/>
                    </a:moveTo>
                    <a:cubicBezTo>
                      <a:pt x="409" y="1"/>
                      <a:pt x="1" y="449"/>
                      <a:pt x="92" y="814"/>
                    </a:cubicBezTo>
                    <a:cubicBezTo>
                      <a:pt x="159" y="1181"/>
                      <a:pt x="325" y="1481"/>
                      <a:pt x="626" y="1682"/>
                    </a:cubicBezTo>
                    <a:cubicBezTo>
                      <a:pt x="805" y="1781"/>
                      <a:pt x="972" y="1845"/>
                      <a:pt x="1127" y="1845"/>
                    </a:cubicBezTo>
                    <a:cubicBezTo>
                      <a:pt x="1232" y="1845"/>
                      <a:pt x="1332" y="1816"/>
                      <a:pt x="1426" y="1748"/>
                    </a:cubicBezTo>
                    <a:cubicBezTo>
                      <a:pt x="1726" y="1582"/>
                      <a:pt x="1927" y="1348"/>
                      <a:pt x="1927" y="981"/>
                    </a:cubicBezTo>
                    <a:cubicBezTo>
                      <a:pt x="1893" y="881"/>
                      <a:pt x="1860" y="781"/>
                      <a:pt x="1827" y="681"/>
                    </a:cubicBezTo>
                    <a:cubicBezTo>
                      <a:pt x="1660" y="281"/>
                      <a:pt x="1326" y="80"/>
                      <a:pt x="926" y="14"/>
                    </a:cubicBezTo>
                    <a:cubicBezTo>
                      <a:pt x="888" y="5"/>
                      <a:pt x="849" y="1"/>
                      <a:pt x="81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642;p29">
                <a:extLst>
                  <a:ext uri="{FF2B5EF4-FFF2-40B4-BE49-F238E27FC236}">
                    <a16:creationId xmlns:a16="http://schemas.microsoft.com/office/drawing/2014/main" id="{B61CB37B-2CA8-9A27-9D68-FA46FEAB56F0}"/>
                  </a:ext>
                </a:extLst>
              </p:cNvPr>
              <p:cNvSpPr/>
              <p:nvPr/>
            </p:nvSpPr>
            <p:spPr>
              <a:xfrm>
                <a:off x="4020850" y="3250350"/>
                <a:ext cx="49750" cy="46075"/>
              </a:xfrm>
              <a:custGeom>
                <a:avLst/>
                <a:gdLst/>
                <a:ahLst/>
                <a:cxnLst/>
                <a:rect l="l" t="t" r="r" b="b"/>
                <a:pathLst>
                  <a:path w="1990" h="1843" extrusionOk="0">
                    <a:moveTo>
                      <a:pt x="1168" y="1"/>
                    </a:moveTo>
                    <a:cubicBezTo>
                      <a:pt x="1012" y="1"/>
                      <a:pt x="861" y="65"/>
                      <a:pt x="722" y="164"/>
                    </a:cubicBezTo>
                    <a:cubicBezTo>
                      <a:pt x="422" y="331"/>
                      <a:pt x="288" y="598"/>
                      <a:pt x="155" y="898"/>
                    </a:cubicBezTo>
                    <a:cubicBezTo>
                      <a:pt x="1" y="1299"/>
                      <a:pt x="474" y="1843"/>
                      <a:pt x="837" y="1843"/>
                    </a:cubicBezTo>
                    <a:cubicBezTo>
                      <a:pt x="866" y="1843"/>
                      <a:pt x="895" y="1839"/>
                      <a:pt x="922" y="1832"/>
                    </a:cubicBezTo>
                    <a:cubicBezTo>
                      <a:pt x="1156" y="1799"/>
                      <a:pt x="1389" y="1698"/>
                      <a:pt x="1589" y="1565"/>
                    </a:cubicBezTo>
                    <a:cubicBezTo>
                      <a:pt x="1823" y="1365"/>
                      <a:pt x="1990" y="1131"/>
                      <a:pt x="1956" y="764"/>
                    </a:cubicBezTo>
                    <a:cubicBezTo>
                      <a:pt x="1990" y="464"/>
                      <a:pt x="1756" y="264"/>
                      <a:pt x="1489" y="97"/>
                    </a:cubicBezTo>
                    <a:cubicBezTo>
                      <a:pt x="1382" y="30"/>
                      <a:pt x="1274" y="1"/>
                      <a:pt x="116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643;p29">
                <a:extLst>
                  <a:ext uri="{FF2B5EF4-FFF2-40B4-BE49-F238E27FC236}">
                    <a16:creationId xmlns:a16="http://schemas.microsoft.com/office/drawing/2014/main" id="{6A4EA649-D631-3F57-9EC4-3572189FA04D}"/>
                  </a:ext>
                </a:extLst>
              </p:cNvPr>
              <p:cNvSpPr/>
              <p:nvPr/>
            </p:nvSpPr>
            <p:spPr>
              <a:xfrm>
                <a:off x="3565225" y="3250275"/>
                <a:ext cx="49525" cy="46400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856" extrusionOk="0">
                    <a:moveTo>
                      <a:pt x="1001" y="0"/>
                    </a:moveTo>
                    <a:cubicBezTo>
                      <a:pt x="601" y="0"/>
                      <a:pt x="300" y="200"/>
                      <a:pt x="134" y="501"/>
                    </a:cubicBezTo>
                    <a:cubicBezTo>
                      <a:pt x="0" y="767"/>
                      <a:pt x="34" y="1034"/>
                      <a:pt x="200" y="1301"/>
                    </a:cubicBezTo>
                    <a:cubicBezTo>
                      <a:pt x="367" y="1568"/>
                      <a:pt x="634" y="1668"/>
                      <a:pt x="901" y="1802"/>
                    </a:cubicBezTo>
                    <a:cubicBezTo>
                      <a:pt x="976" y="1839"/>
                      <a:pt x="1055" y="1856"/>
                      <a:pt x="1134" y="1856"/>
                    </a:cubicBezTo>
                    <a:cubicBezTo>
                      <a:pt x="1551" y="1856"/>
                      <a:pt x="1980" y="1393"/>
                      <a:pt x="1868" y="1001"/>
                    </a:cubicBezTo>
                    <a:cubicBezTo>
                      <a:pt x="1801" y="701"/>
                      <a:pt x="1701" y="401"/>
                      <a:pt x="1401" y="234"/>
                    </a:cubicBezTo>
                    <a:cubicBezTo>
                      <a:pt x="1268" y="134"/>
                      <a:pt x="1068" y="67"/>
                      <a:pt x="10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644;p29">
                <a:extLst>
                  <a:ext uri="{FF2B5EF4-FFF2-40B4-BE49-F238E27FC236}">
                    <a16:creationId xmlns:a16="http://schemas.microsoft.com/office/drawing/2014/main" id="{66EBDD61-679F-FA40-77C6-FE3987FD46BA}"/>
                  </a:ext>
                </a:extLst>
              </p:cNvPr>
              <p:cNvSpPr/>
              <p:nvPr/>
            </p:nvSpPr>
            <p:spPr>
              <a:xfrm>
                <a:off x="3563025" y="3708100"/>
                <a:ext cx="49750" cy="46175"/>
              </a:xfrm>
              <a:custGeom>
                <a:avLst/>
                <a:gdLst/>
                <a:ahLst/>
                <a:cxnLst/>
                <a:rect l="l" t="t" r="r" b="b"/>
                <a:pathLst>
                  <a:path w="1990" h="1847" extrusionOk="0">
                    <a:moveTo>
                      <a:pt x="1222" y="0"/>
                    </a:moveTo>
                    <a:cubicBezTo>
                      <a:pt x="789" y="0"/>
                      <a:pt x="288" y="401"/>
                      <a:pt x="155" y="834"/>
                    </a:cubicBezTo>
                    <a:cubicBezTo>
                      <a:pt x="1" y="1297"/>
                      <a:pt x="503" y="1846"/>
                      <a:pt x="1002" y="1846"/>
                    </a:cubicBezTo>
                    <a:cubicBezTo>
                      <a:pt x="1042" y="1846"/>
                      <a:pt x="1082" y="1842"/>
                      <a:pt x="1122" y="1835"/>
                    </a:cubicBezTo>
                    <a:cubicBezTo>
                      <a:pt x="1523" y="1735"/>
                      <a:pt x="1956" y="1201"/>
                      <a:pt x="1990" y="768"/>
                    </a:cubicBezTo>
                    <a:cubicBezTo>
                      <a:pt x="1990" y="401"/>
                      <a:pt x="1589" y="0"/>
                      <a:pt x="12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645;p29">
                <a:extLst>
                  <a:ext uri="{FF2B5EF4-FFF2-40B4-BE49-F238E27FC236}">
                    <a16:creationId xmlns:a16="http://schemas.microsoft.com/office/drawing/2014/main" id="{CFEE0635-24EB-748E-520F-1BD8D7183AE0}"/>
                  </a:ext>
                </a:extLst>
              </p:cNvPr>
              <p:cNvSpPr/>
              <p:nvPr/>
            </p:nvSpPr>
            <p:spPr>
              <a:xfrm>
                <a:off x="3799550" y="3297800"/>
                <a:ext cx="37550" cy="34225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369" extrusionOk="0">
                    <a:moveTo>
                      <a:pt x="768" y="1"/>
                    </a:moveTo>
                    <a:cubicBezTo>
                      <a:pt x="434" y="1"/>
                      <a:pt x="34" y="334"/>
                      <a:pt x="1" y="668"/>
                    </a:cubicBezTo>
                    <a:cubicBezTo>
                      <a:pt x="1" y="968"/>
                      <a:pt x="401" y="1335"/>
                      <a:pt x="734" y="1368"/>
                    </a:cubicBezTo>
                    <a:cubicBezTo>
                      <a:pt x="1101" y="1368"/>
                      <a:pt x="1502" y="1001"/>
                      <a:pt x="1502" y="701"/>
                    </a:cubicBezTo>
                    <a:cubicBezTo>
                      <a:pt x="1502" y="368"/>
                      <a:pt x="1135" y="1"/>
                      <a:pt x="76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646;p29">
                <a:extLst>
                  <a:ext uri="{FF2B5EF4-FFF2-40B4-BE49-F238E27FC236}">
                    <a16:creationId xmlns:a16="http://schemas.microsoft.com/office/drawing/2014/main" id="{547D37C8-6AEA-1DE8-E45D-18B23ED132EE}"/>
                  </a:ext>
                </a:extLst>
              </p:cNvPr>
              <p:cNvSpPr/>
              <p:nvPr/>
            </p:nvSpPr>
            <p:spPr>
              <a:xfrm>
                <a:off x="3799550" y="3673075"/>
                <a:ext cx="37550" cy="34200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368" extrusionOk="0">
                    <a:moveTo>
                      <a:pt x="734" y="0"/>
                    </a:moveTo>
                    <a:cubicBezTo>
                      <a:pt x="367" y="34"/>
                      <a:pt x="1" y="401"/>
                      <a:pt x="1" y="701"/>
                    </a:cubicBezTo>
                    <a:cubicBezTo>
                      <a:pt x="34" y="1034"/>
                      <a:pt x="434" y="1368"/>
                      <a:pt x="768" y="1368"/>
                    </a:cubicBezTo>
                    <a:cubicBezTo>
                      <a:pt x="1135" y="1368"/>
                      <a:pt x="1502" y="1001"/>
                      <a:pt x="1502" y="668"/>
                    </a:cubicBezTo>
                    <a:cubicBezTo>
                      <a:pt x="1502" y="367"/>
                      <a:pt x="1101" y="0"/>
                      <a:pt x="7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647;p29">
                <a:extLst>
                  <a:ext uri="{FF2B5EF4-FFF2-40B4-BE49-F238E27FC236}">
                    <a16:creationId xmlns:a16="http://schemas.microsoft.com/office/drawing/2014/main" id="{F4181041-D846-45C1-36E6-600EBFA43509}"/>
                  </a:ext>
                </a:extLst>
              </p:cNvPr>
              <p:cNvSpPr/>
              <p:nvPr/>
            </p:nvSpPr>
            <p:spPr>
              <a:xfrm>
                <a:off x="3933825" y="3352850"/>
                <a:ext cx="35050" cy="33475"/>
              </a:xfrm>
              <a:custGeom>
                <a:avLst/>
                <a:gdLst/>
                <a:ahLst/>
                <a:cxnLst/>
                <a:rect l="l" t="t" r="r" b="b"/>
                <a:pathLst>
                  <a:path w="1402" h="1339" extrusionOk="0">
                    <a:moveTo>
                      <a:pt x="667" y="0"/>
                    </a:moveTo>
                    <a:cubicBezTo>
                      <a:pt x="234" y="0"/>
                      <a:pt x="33" y="167"/>
                      <a:pt x="33" y="567"/>
                    </a:cubicBezTo>
                    <a:cubicBezTo>
                      <a:pt x="0" y="1068"/>
                      <a:pt x="267" y="1334"/>
                      <a:pt x="734" y="1334"/>
                    </a:cubicBezTo>
                    <a:cubicBezTo>
                      <a:pt x="763" y="1337"/>
                      <a:pt x="791" y="1338"/>
                      <a:pt x="818" y="1338"/>
                    </a:cubicBezTo>
                    <a:cubicBezTo>
                      <a:pt x="1167" y="1338"/>
                      <a:pt x="1368" y="1139"/>
                      <a:pt x="1368" y="767"/>
                    </a:cubicBezTo>
                    <a:cubicBezTo>
                      <a:pt x="1401" y="300"/>
                      <a:pt x="1134" y="0"/>
                      <a:pt x="66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648;p29">
                <a:extLst>
                  <a:ext uri="{FF2B5EF4-FFF2-40B4-BE49-F238E27FC236}">
                    <a16:creationId xmlns:a16="http://schemas.microsoft.com/office/drawing/2014/main" id="{257AC51A-48E8-C3DB-F751-704B8274BA3B}"/>
                  </a:ext>
                </a:extLst>
              </p:cNvPr>
              <p:cNvSpPr/>
              <p:nvPr/>
            </p:nvSpPr>
            <p:spPr>
              <a:xfrm>
                <a:off x="3934650" y="3618875"/>
                <a:ext cx="34225" cy="33375"/>
              </a:xfrm>
              <a:custGeom>
                <a:avLst/>
                <a:gdLst/>
                <a:ahLst/>
                <a:cxnLst/>
                <a:rect l="l" t="t" r="r" b="b"/>
                <a:pathLst>
                  <a:path w="1369" h="1335" extrusionOk="0">
                    <a:moveTo>
                      <a:pt x="734" y="0"/>
                    </a:moveTo>
                    <a:cubicBezTo>
                      <a:pt x="234" y="0"/>
                      <a:pt x="0" y="234"/>
                      <a:pt x="0" y="734"/>
                    </a:cubicBezTo>
                    <a:cubicBezTo>
                      <a:pt x="0" y="1134"/>
                      <a:pt x="167" y="1334"/>
                      <a:pt x="601" y="1334"/>
                    </a:cubicBezTo>
                    <a:cubicBezTo>
                      <a:pt x="1068" y="1334"/>
                      <a:pt x="1368" y="1034"/>
                      <a:pt x="1335" y="601"/>
                    </a:cubicBezTo>
                    <a:cubicBezTo>
                      <a:pt x="1335" y="200"/>
                      <a:pt x="1135" y="0"/>
                      <a:pt x="7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649;p29">
                <a:extLst>
                  <a:ext uri="{FF2B5EF4-FFF2-40B4-BE49-F238E27FC236}">
                    <a16:creationId xmlns:a16="http://schemas.microsoft.com/office/drawing/2014/main" id="{CFB1385A-ADF0-83A4-5BB2-F6E38694EE70}"/>
                  </a:ext>
                </a:extLst>
              </p:cNvPr>
              <p:cNvSpPr/>
              <p:nvPr/>
            </p:nvSpPr>
            <p:spPr>
              <a:xfrm>
                <a:off x="3668625" y="3618875"/>
                <a:ext cx="34225" cy="33375"/>
              </a:xfrm>
              <a:custGeom>
                <a:avLst/>
                <a:gdLst/>
                <a:ahLst/>
                <a:cxnLst/>
                <a:rect l="l" t="t" r="r" b="b"/>
                <a:pathLst>
                  <a:path w="1369" h="1335" extrusionOk="0">
                    <a:moveTo>
                      <a:pt x="601" y="0"/>
                    </a:moveTo>
                    <a:cubicBezTo>
                      <a:pt x="201" y="0"/>
                      <a:pt x="0" y="200"/>
                      <a:pt x="0" y="601"/>
                    </a:cubicBezTo>
                    <a:cubicBezTo>
                      <a:pt x="0" y="1068"/>
                      <a:pt x="301" y="1334"/>
                      <a:pt x="768" y="1334"/>
                    </a:cubicBezTo>
                    <a:cubicBezTo>
                      <a:pt x="1168" y="1334"/>
                      <a:pt x="1368" y="1134"/>
                      <a:pt x="1368" y="701"/>
                    </a:cubicBezTo>
                    <a:cubicBezTo>
                      <a:pt x="1368" y="234"/>
                      <a:pt x="1068" y="0"/>
                      <a:pt x="6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650;p29">
                <a:extLst>
                  <a:ext uri="{FF2B5EF4-FFF2-40B4-BE49-F238E27FC236}">
                    <a16:creationId xmlns:a16="http://schemas.microsoft.com/office/drawing/2014/main" id="{3C3D0BFB-BBAE-9626-3ECF-A360AC5041A5}"/>
                  </a:ext>
                </a:extLst>
              </p:cNvPr>
              <p:cNvSpPr/>
              <p:nvPr/>
            </p:nvSpPr>
            <p:spPr>
              <a:xfrm>
                <a:off x="3668625" y="3352850"/>
                <a:ext cx="34225" cy="33450"/>
              </a:xfrm>
              <a:custGeom>
                <a:avLst/>
                <a:gdLst/>
                <a:ahLst/>
                <a:cxnLst/>
                <a:rect l="l" t="t" r="r" b="b"/>
                <a:pathLst>
                  <a:path w="1369" h="1338" extrusionOk="0">
                    <a:moveTo>
                      <a:pt x="768" y="0"/>
                    </a:moveTo>
                    <a:cubicBezTo>
                      <a:pt x="301" y="0"/>
                      <a:pt x="0" y="267"/>
                      <a:pt x="0" y="734"/>
                    </a:cubicBezTo>
                    <a:cubicBezTo>
                      <a:pt x="0" y="1134"/>
                      <a:pt x="201" y="1334"/>
                      <a:pt x="601" y="1334"/>
                    </a:cubicBezTo>
                    <a:cubicBezTo>
                      <a:pt x="627" y="1336"/>
                      <a:pt x="653" y="1337"/>
                      <a:pt x="678" y="1337"/>
                    </a:cubicBezTo>
                    <a:cubicBezTo>
                      <a:pt x="1101" y="1337"/>
                      <a:pt x="1368" y="1075"/>
                      <a:pt x="1368" y="634"/>
                    </a:cubicBezTo>
                    <a:cubicBezTo>
                      <a:pt x="1368" y="200"/>
                      <a:pt x="1168" y="0"/>
                      <a:pt x="7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651;p29">
                <a:extLst>
                  <a:ext uri="{FF2B5EF4-FFF2-40B4-BE49-F238E27FC236}">
                    <a16:creationId xmlns:a16="http://schemas.microsoft.com/office/drawing/2014/main" id="{22E68391-74C8-CCEB-3A73-DDC49EF54F1B}"/>
                  </a:ext>
                </a:extLst>
              </p:cNvPr>
              <p:cNvSpPr/>
              <p:nvPr/>
            </p:nvSpPr>
            <p:spPr>
              <a:xfrm>
                <a:off x="3989675" y="3483775"/>
                <a:ext cx="34225" cy="37550"/>
              </a:xfrm>
              <a:custGeom>
                <a:avLst/>
                <a:gdLst/>
                <a:ahLst/>
                <a:cxnLst/>
                <a:rect l="l" t="t" r="r" b="b"/>
                <a:pathLst>
                  <a:path w="1369" h="1502" extrusionOk="0">
                    <a:moveTo>
                      <a:pt x="635" y="0"/>
                    </a:moveTo>
                    <a:cubicBezTo>
                      <a:pt x="335" y="0"/>
                      <a:pt x="1" y="401"/>
                      <a:pt x="1" y="767"/>
                    </a:cubicBezTo>
                    <a:cubicBezTo>
                      <a:pt x="1" y="1101"/>
                      <a:pt x="335" y="1501"/>
                      <a:pt x="668" y="1501"/>
                    </a:cubicBezTo>
                    <a:cubicBezTo>
                      <a:pt x="968" y="1501"/>
                      <a:pt x="1335" y="1101"/>
                      <a:pt x="1335" y="767"/>
                    </a:cubicBezTo>
                    <a:cubicBezTo>
                      <a:pt x="1369" y="401"/>
                      <a:pt x="968" y="0"/>
                      <a:pt x="6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652;p29">
                <a:extLst>
                  <a:ext uri="{FF2B5EF4-FFF2-40B4-BE49-F238E27FC236}">
                    <a16:creationId xmlns:a16="http://schemas.microsoft.com/office/drawing/2014/main" id="{5CAF53C8-34F4-516B-C93B-9FAF9BAFCECE}"/>
                  </a:ext>
                </a:extLst>
              </p:cNvPr>
              <p:cNvSpPr/>
              <p:nvPr/>
            </p:nvSpPr>
            <p:spPr>
              <a:xfrm>
                <a:off x="3613575" y="3483775"/>
                <a:ext cx="34225" cy="37550"/>
              </a:xfrm>
              <a:custGeom>
                <a:avLst/>
                <a:gdLst/>
                <a:ahLst/>
                <a:cxnLst/>
                <a:rect l="l" t="t" r="r" b="b"/>
                <a:pathLst>
                  <a:path w="1369" h="1502" extrusionOk="0">
                    <a:moveTo>
                      <a:pt x="668" y="0"/>
                    </a:moveTo>
                    <a:cubicBezTo>
                      <a:pt x="334" y="0"/>
                      <a:pt x="1" y="434"/>
                      <a:pt x="1" y="767"/>
                    </a:cubicBezTo>
                    <a:cubicBezTo>
                      <a:pt x="34" y="1134"/>
                      <a:pt x="401" y="1501"/>
                      <a:pt x="701" y="1501"/>
                    </a:cubicBezTo>
                    <a:cubicBezTo>
                      <a:pt x="1002" y="1468"/>
                      <a:pt x="1369" y="1068"/>
                      <a:pt x="1369" y="734"/>
                    </a:cubicBezTo>
                    <a:cubicBezTo>
                      <a:pt x="1369" y="401"/>
                      <a:pt x="968" y="0"/>
                      <a:pt x="6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653;p29">
                <a:extLst>
                  <a:ext uri="{FF2B5EF4-FFF2-40B4-BE49-F238E27FC236}">
                    <a16:creationId xmlns:a16="http://schemas.microsoft.com/office/drawing/2014/main" id="{CA4ABE9E-5D9E-02F8-7BBF-DC1627D0BD9D}"/>
                  </a:ext>
                </a:extLst>
              </p:cNvPr>
              <p:cNvSpPr/>
              <p:nvPr/>
            </p:nvSpPr>
            <p:spPr>
              <a:xfrm>
                <a:off x="3797075" y="3482100"/>
                <a:ext cx="41700" cy="40925"/>
              </a:xfrm>
              <a:custGeom>
                <a:avLst/>
                <a:gdLst/>
                <a:ahLst/>
                <a:cxnLst/>
                <a:rect l="l" t="t" r="r" b="b"/>
                <a:pathLst>
                  <a:path w="1668" h="1637" extrusionOk="0">
                    <a:moveTo>
                      <a:pt x="833" y="1"/>
                    </a:moveTo>
                    <a:cubicBezTo>
                      <a:pt x="366" y="1"/>
                      <a:pt x="33" y="334"/>
                      <a:pt x="33" y="801"/>
                    </a:cubicBezTo>
                    <a:cubicBezTo>
                      <a:pt x="1" y="1219"/>
                      <a:pt x="371" y="1637"/>
                      <a:pt x="816" y="1637"/>
                    </a:cubicBezTo>
                    <a:cubicBezTo>
                      <a:pt x="833" y="1637"/>
                      <a:pt x="850" y="1636"/>
                      <a:pt x="867" y="1635"/>
                    </a:cubicBezTo>
                    <a:cubicBezTo>
                      <a:pt x="1367" y="1602"/>
                      <a:pt x="1667" y="1301"/>
                      <a:pt x="1667" y="801"/>
                    </a:cubicBezTo>
                    <a:cubicBezTo>
                      <a:pt x="1667" y="334"/>
                      <a:pt x="1334" y="1"/>
                      <a:pt x="8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6" name="TextBox 95">
            <a:extLst>
              <a:ext uri="{FF2B5EF4-FFF2-40B4-BE49-F238E27FC236}">
                <a16:creationId xmlns:a16="http://schemas.microsoft.com/office/drawing/2014/main" id="{9F2D7FB5-7103-5439-65BB-CA3C3CE8E3FE}"/>
              </a:ext>
            </a:extLst>
          </p:cNvPr>
          <p:cNvSpPr txBox="1"/>
          <p:nvPr/>
        </p:nvSpPr>
        <p:spPr>
          <a:xfrm>
            <a:off x="1077114" y="817996"/>
            <a:ext cx="8458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20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16A3DA4-1713-DF81-C1AA-EF4F843E47FA}"/>
              </a:ext>
            </a:extLst>
          </p:cNvPr>
          <p:cNvSpPr txBox="1"/>
          <p:nvPr/>
        </p:nvSpPr>
        <p:spPr>
          <a:xfrm>
            <a:off x="697466" y="1689638"/>
            <a:ext cx="3775815" cy="1581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622C3E0-6093-9B3F-A9EF-4C5D81F376CC}"/>
              </a:ext>
            </a:extLst>
          </p:cNvPr>
          <p:cNvSpPr txBox="1"/>
          <p:nvPr/>
        </p:nvSpPr>
        <p:spPr>
          <a:xfrm>
            <a:off x="697466" y="3485121"/>
            <a:ext cx="3775815" cy="1581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0B3AFE7-63E9-2DA8-87BD-29CAD8C217F4}"/>
              </a:ext>
            </a:extLst>
          </p:cNvPr>
          <p:cNvSpPr txBox="1"/>
          <p:nvPr/>
        </p:nvSpPr>
        <p:spPr>
          <a:xfrm>
            <a:off x="6990178" y="2331274"/>
            <a:ext cx="2996890" cy="1996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695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98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4074DEF-AD2C-9E09-60D8-2E7320D0B62F}"/>
              </a:ext>
            </a:extLst>
          </p:cNvPr>
          <p:cNvSpPr txBox="1"/>
          <p:nvPr/>
        </p:nvSpPr>
        <p:spPr>
          <a:xfrm>
            <a:off x="10377890" y="14217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اول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5B5C40-FC80-3831-0325-81FF12A0B8FA}"/>
              </a:ext>
            </a:extLst>
          </p:cNvPr>
          <p:cNvSpPr txBox="1"/>
          <p:nvPr/>
        </p:nvSpPr>
        <p:spPr>
          <a:xfrm>
            <a:off x="10377890" y="23361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دوم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ED2C07-E2BC-1BA4-652A-3E4C64AEF144}"/>
              </a:ext>
            </a:extLst>
          </p:cNvPr>
          <p:cNvSpPr txBox="1"/>
          <p:nvPr/>
        </p:nvSpPr>
        <p:spPr>
          <a:xfrm>
            <a:off x="10377890" y="32505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سوم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EA6533-5C1D-568D-6902-A1A0AE21928F}"/>
              </a:ext>
            </a:extLst>
          </p:cNvPr>
          <p:cNvSpPr txBox="1"/>
          <p:nvPr/>
        </p:nvSpPr>
        <p:spPr>
          <a:xfrm>
            <a:off x="10349315" y="4193504"/>
            <a:ext cx="1185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چهارم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9A7C83-12E4-30D1-E2B4-476422723F4F}"/>
              </a:ext>
            </a:extLst>
          </p:cNvPr>
          <p:cNvSpPr txBox="1"/>
          <p:nvPr/>
        </p:nvSpPr>
        <p:spPr>
          <a:xfrm>
            <a:off x="10377890" y="50793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پنجم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A37124-5685-8BBF-DC24-E2E74D22B936}"/>
              </a:ext>
            </a:extLst>
          </p:cNvPr>
          <p:cNvSpPr txBox="1"/>
          <p:nvPr/>
        </p:nvSpPr>
        <p:spPr>
          <a:xfrm>
            <a:off x="540746" y="607757"/>
            <a:ext cx="405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spc="-300" dirty="0">
                <a:solidFill>
                  <a:schemeClr val="bg1"/>
                </a:solidFill>
                <a:latin typeface="Onvan" panose="02000503000000000000" pitchFamily="2" charset="-78"/>
                <a:cs typeface="B Yekan" panose="00000400000000000000" pitchFamily="2" charset="-78"/>
              </a:rPr>
              <a:t>18</a:t>
            </a:r>
            <a:endParaRPr lang="en-US" sz="1600" spc="-300" dirty="0">
              <a:solidFill>
                <a:schemeClr val="bg1"/>
              </a:solidFill>
              <a:latin typeface="Onvan" panose="02000503000000000000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29FE72-C42D-D27E-EBE5-4979C1CF7235}"/>
              </a:ext>
            </a:extLst>
          </p:cNvPr>
          <p:cNvSpPr txBox="1"/>
          <p:nvPr/>
        </p:nvSpPr>
        <p:spPr>
          <a:xfrm>
            <a:off x="1210286" y="249900"/>
            <a:ext cx="80666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هر کس اندوه مؤمنی را بزداید، خداوند در روز قیامت، غم از دلش می زداید</a:t>
            </a:r>
            <a:endParaRPr lang="en-US" sz="12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D96AC5-84B8-588F-4781-1548C06843D3}"/>
              </a:ext>
            </a:extLst>
          </p:cNvPr>
          <p:cNvGrpSpPr/>
          <p:nvPr/>
        </p:nvGrpSpPr>
        <p:grpSpPr>
          <a:xfrm>
            <a:off x="7415165" y="268074"/>
            <a:ext cx="240270" cy="240651"/>
            <a:chOff x="484416" y="517330"/>
            <a:chExt cx="567190" cy="568089"/>
          </a:xfrm>
        </p:grpSpPr>
        <p:sp>
          <p:nvSpPr>
            <p:cNvPr id="10" name="Google Shape;71;p6">
              <a:extLst>
                <a:ext uri="{FF2B5EF4-FFF2-40B4-BE49-F238E27FC236}">
                  <a16:creationId xmlns:a16="http://schemas.microsoft.com/office/drawing/2014/main" id="{1D0640EA-8913-2E2B-F62C-478E3D97426F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C11735F0-11DB-087C-3C4A-610739BF06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EE03DC-93CF-E912-681B-1983F6E053D6}"/>
              </a:ext>
            </a:extLst>
          </p:cNvPr>
          <p:cNvGrpSpPr/>
          <p:nvPr/>
        </p:nvGrpSpPr>
        <p:grpSpPr>
          <a:xfrm>
            <a:off x="2915076" y="268074"/>
            <a:ext cx="240270" cy="240651"/>
            <a:chOff x="484416" y="517330"/>
            <a:chExt cx="567190" cy="568089"/>
          </a:xfrm>
        </p:grpSpPr>
        <p:sp>
          <p:nvSpPr>
            <p:cNvPr id="13" name="Google Shape;71;p6">
              <a:extLst>
                <a:ext uri="{FF2B5EF4-FFF2-40B4-BE49-F238E27FC236}">
                  <a16:creationId xmlns:a16="http://schemas.microsoft.com/office/drawing/2014/main" id="{E6396CE1-8EC4-8132-8057-1D0DD2B2F2A4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BC2EC88B-4CBE-E7A8-A7A0-DBC3144CC3C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sp>
        <p:nvSpPr>
          <p:cNvPr id="15" name="Freeform: Shap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E4DA844-3E72-42A9-9E64-2D2A66076A7F}"/>
              </a:ext>
            </a:extLst>
          </p:cNvPr>
          <p:cNvSpPr/>
          <p:nvPr/>
        </p:nvSpPr>
        <p:spPr>
          <a:xfrm>
            <a:off x="11157269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0E30CD7-A5F6-7F89-99A4-636B54C354BE}"/>
              </a:ext>
            </a:extLst>
          </p:cNvPr>
          <p:cNvSpPr/>
          <p:nvPr/>
        </p:nvSpPr>
        <p:spPr>
          <a:xfrm flipH="1">
            <a:off x="9794768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4A7DC1C-C8A2-5980-00EE-AABDEEA752F9}"/>
              </a:ext>
            </a:extLst>
          </p:cNvPr>
          <p:cNvSpPr/>
          <p:nvPr/>
        </p:nvSpPr>
        <p:spPr>
          <a:xfrm>
            <a:off x="10474526" y="705743"/>
            <a:ext cx="176768" cy="176768"/>
          </a:xfrm>
          <a:custGeom>
            <a:avLst/>
            <a:gdLst>
              <a:gd name="connsiteX0" fmla="*/ 88385 w 176768"/>
              <a:gd name="connsiteY0" fmla="*/ 48225 h 176768"/>
              <a:gd name="connsiteX1" fmla="*/ 149701 w 176768"/>
              <a:gd name="connsiteY1" fmla="*/ 109486 h 176768"/>
              <a:gd name="connsiteX2" fmla="*/ 149701 w 176768"/>
              <a:gd name="connsiteY2" fmla="*/ 176768 h 176768"/>
              <a:gd name="connsiteX3" fmla="*/ 108713 w 176768"/>
              <a:gd name="connsiteY3" fmla="*/ 176768 h 176768"/>
              <a:gd name="connsiteX4" fmla="*/ 108713 w 176768"/>
              <a:gd name="connsiteY4" fmla="*/ 122578 h 176768"/>
              <a:gd name="connsiteX5" fmla="*/ 68056 w 176768"/>
              <a:gd name="connsiteY5" fmla="*/ 122578 h 176768"/>
              <a:gd name="connsiteX6" fmla="*/ 68056 w 176768"/>
              <a:gd name="connsiteY6" fmla="*/ 176768 h 176768"/>
              <a:gd name="connsiteX7" fmla="*/ 27068 w 176768"/>
              <a:gd name="connsiteY7" fmla="*/ 176768 h 176768"/>
              <a:gd name="connsiteX8" fmla="*/ 27068 w 176768"/>
              <a:gd name="connsiteY8" fmla="*/ 109486 h 176768"/>
              <a:gd name="connsiteX9" fmla="*/ 88439 w 176768"/>
              <a:gd name="connsiteY9" fmla="*/ 0 h 176768"/>
              <a:gd name="connsiteX10" fmla="*/ 90980 w 176768"/>
              <a:gd name="connsiteY10" fmla="*/ 2486 h 176768"/>
              <a:gd name="connsiteX11" fmla="*/ 129648 w 176768"/>
              <a:gd name="connsiteY11" fmla="*/ 41154 h 176768"/>
              <a:gd name="connsiteX12" fmla="*/ 129648 w 176768"/>
              <a:gd name="connsiteY12" fmla="*/ 21599 h 176768"/>
              <a:gd name="connsiteX13" fmla="*/ 149700 w 176768"/>
              <a:gd name="connsiteY13" fmla="*/ 21599 h 176768"/>
              <a:gd name="connsiteX14" fmla="*/ 149700 w 176768"/>
              <a:gd name="connsiteY14" fmla="*/ 61206 h 176768"/>
              <a:gd name="connsiteX15" fmla="*/ 176768 w 176768"/>
              <a:gd name="connsiteY15" fmla="*/ 88273 h 176768"/>
              <a:gd name="connsiteX16" fmla="*/ 162185 w 176768"/>
              <a:gd name="connsiteY16" fmla="*/ 102857 h 176768"/>
              <a:gd name="connsiteX17" fmla="*/ 88439 w 176768"/>
              <a:gd name="connsiteY17" fmla="*/ 29167 h 176768"/>
              <a:gd name="connsiteX18" fmla="*/ 14583 w 176768"/>
              <a:gd name="connsiteY18" fmla="*/ 102967 h 176768"/>
              <a:gd name="connsiteX19" fmla="*/ 0 w 176768"/>
              <a:gd name="connsiteY19" fmla="*/ 88384 h 176768"/>
              <a:gd name="connsiteX20" fmla="*/ 85898 w 176768"/>
              <a:gd name="connsiteY20" fmla="*/ 2486 h 17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76768" h="176768">
                <a:moveTo>
                  <a:pt x="88385" y="48225"/>
                </a:moveTo>
                <a:lnTo>
                  <a:pt x="149701" y="109486"/>
                </a:lnTo>
                <a:lnTo>
                  <a:pt x="149701" y="176768"/>
                </a:lnTo>
                <a:lnTo>
                  <a:pt x="108713" y="176768"/>
                </a:lnTo>
                <a:lnTo>
                  <a:pt x="108713" y="122578"/>
                </a:lnTo>
                <a:lnTo>
                  <a:pt x="68056" y="122578"/>
                </a:lnTo>
                <a:lnTo>
                  <a:pt x="68056" y="176768"/>
                </a:lnTo>
                <a:lnTo>
                  <a:pt x="27068" y="176768"/>
                </a:lnTo>
                <a:lnTo>
                  <a:pt x="27068" y="109486"/>
                </a:lnTo>
                <a:close/>
                <a:moveTo>
                  <a:pt x="88439" y="0"/>
                </a:moveTo>
                <a:lnTo>
                  <a:pt x="90980" y="2486"/>
                </a:lnTo>
                <a:lnTo>
                  <a:pt x="129648" y="41154"/>
                </a:lnTo>
                <a:lnTo>
                  <a:pt x="129648" y="21599"/>
                </a:lnTo>
                <a:lnTo>
                  <a:pt x="149700" y="21599"/>
                </a:lnTo>
                <a:lnTo>
                  <a:pt x="149700" y="61206"/>
                </a:lnTo>
                <a:lnTo>
                  <a:pt x="176768" y="88273"/>
                </a:lnTo>
                <a:lnTo>
                  <a:pt x="162185" y="102857"/>
                </a:lnTo>
                <a:lnTo>
                  <a:pt x="88439" y="29167"/>
                </a:lnTo>
                <a:lnTo>
                  <a:pt x="14583" y="102967"/>
                </a:lnTo>
                <a:lnTo>
                  <a:pt x="0" y="88384"/>
                </a:lnTo>
                <a:lnTo>
                  <a:pt x="85898" y="2486"/>
                </a:ln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6BA0A1-292F-E15F-35A9-D003A668F983}"/>
              </a:ext>
            </a:extLst>
          </p:cNvPr>
          <p:cNvSpPr txBox="1"/>
          <p:nvPr/>
        </p:nvSpPr>
        <p:spPr>
          <a:xfrm>
            <a:off x="1077114" y="817996"/>
            <a:ext cx="8458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20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05C12C-65D5-E1A7-17F8-79746E1228E6}"/>
              </a:ext>
            </a:extLst>
          </p:cNvPr>
          <p:cNvSpPr txBox="1"/>
          <p:nvPr/>
        </p:nvSpPr>
        <p:spPr>
          <a:xfrm>
            <a:off x="1027742" y="1230572"/>
            <a:ext cx="8575294" cy="1515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20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64B42E0-CEDF-FA02-8E8C-8D2D25746794}"/>
              </a:ext>
            </a:extLst>
          </p:cNvPr>
          <p:cNvSpPr/>
          <p:nvPr/>
        </p:nvSpPr>
        <p:spPr>
          <a:xfrm>
            <a:off x="2261251" y="3185849"/>
            <a:ext cx="522514" cy="522514"/>
          </a:xfrm>
          <a:prstGeom prst="ellipse">
            <a:avLst/>
          </a:prstGeom>
          <a:solidFill>
            <a:srgbClr val="EBCD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687E3C7-B136-8992-6864-8599DF9FCD1D}"/>
              </a:ext>
            </a:extLst>
          </p:cNvPr>
          <p:cNvSpPr/>
          <p:nvPr/>
        </p:nvSpPr>
        <p:spPr>
          <a:xfrm>
            <a:off x="4986405" y="3116666"/>
            <a:ext cx="522514" cy="522514"/>
          </a:xfrm>
          <a:prstGeom prst="ellipse">
            <a:avLst/>
          </a:prstGeom>
          <a:solidFill>
            <a:srgbClr val="EBCD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6B45EEE-708E-FCD6-AFA3-6F43183BDA5A}"/>
              </a:ext>
            </a:extLst>
          </p:cNvPr>
          <p:cNvSpPr/>
          <p:nvPr/>
        </p:nvSpPr>
        <p:spPr>
          <a:xfrm>
            <a:off x="7827907" y="3177491"/>
            <a:ext cx="522514" cy="522514"/>
          </a:xfrm>
          <a:prstGeom prst="ellipse">
            <a:avLst/>
          </a:prstGeom>
          <a:solidFill>
            <a:srgbClr val="EBCD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oogle Shape;1147;p76">
            <a:extLst>
              <a:ext uri="{FF2B5EF4-FFF2-40B4-BE49-F238E27FC236}">
                <a16:creationId xmlns:a16="http://schemas.microsoft.com/office/drawing/2014/main" id="{7877663F-D846-9A54-844F-E1FD1A99078D}"/>
              </a:ext>
            </a:extLst>
          </p:cNvPr>
          <p:cNvGrpSpPr/>
          <p:nvPr/>
        </p:nvGrpSpPr>
        <p:grpSpPr>
          <a:xfrm>
            <a:off x="7759939" y="3114324"/>
            <a:ext cx="606836" cy="593934"/>
            <a:chOff x="7715475" y="3338525"/>
            <a:chExt cx="443300" cy="433875"/>
          </a:xfrm>
          <a:solidFill>
            <a:srgbClr val="287990"/>
          </a:solidFill>
        </p:grpSpPr>
        <p:sp>
          <p:nvSpPr>
            <p:cNvPr id="25" name="Google Shape;1148;p76">
              <a:extLst>
                <a:ext uri="{FF2B5EF4-FFF2-40B4-BE49-F238E27FC236}">
                  <a16:creationId xmlns:a16="http://schemas.microsoft.com/office/drawing/2014/main" id="{BD23A1BF-AC53-A1EF-EC7F-31A6BEBB6CD4}"/>
                </a:ext>
              </a:extLst>
            </p:cNvPr>
            <p:cNvSpPr/>
            <p:nvPr/>
          </p:nvSpPr>
          <p:spPr>
            <a:xfrm>
              <a:off x="7715475" y="3375600"/>
              <a:ext cx="443300" cy="396800"/>
            </a:xfrm>
            <a:custGeom>
              <a:avLst/>
              <a:gdLst/>
              <a:ahLst/>
              <a:cxnLst/>
              <a:rect l="l" t="t" r="r" b="b"/>
              <a:pathLst>
                <a:path w="17732" h="15872" extrusionOk="0">
                  <a:moveTo>
                    <a:pt x="11506" y="512"/>
                  </a:moveTo>
                  <a:cubicBezTo>
                    <a:pt x="11588" y="512"/>
                    <a:pt x="11669" y="522"/>
                    <a:pt x="11748" y="543"/>
                  </a:cubicBezTo>
                  <a:lnTo>
                    <a:pt x="12760" y="828"/>
                  </a:lnTo>
                  <a:cubicBezTo>
                    <a:pt x="13279" y="971"/>
                    <a:pt x="13578" y="1503"/>
                    <a:pt x="13448" y="2022"/>
                  </a:cubicBezTo>
                  <a:cubicBezTo>
                    <a:pt x="13435" y="2074"/>
                    <a:pt x="13422" y="2126"/>
                    <a:pt x="13409" y="2178"/>
                  </a:cubicBezTo>
                  <a:lnTo>
                    <a:pt x="10528" y="1335"/>
                  </a:lnTo>
                  <a:cubicBezTo>
                    <a:pt x="10592" y="1036"/>
                    <a:pt x="10761" y="789"/>
                    <a:pt x="11021" y="634"/>
                  </a:cubicBezTo>
                  <a:lnTo>
                    <a:pt x="11021" y="634"/>
                  </a:lnTo>
                  <a:lnTo>
                    <a:pt x="11008" y="647"/>
                  </a:lnTo>
                  <a:cubicBezTo>
                    <a:pt x="11158" y="558"/>
                    <a:pt x="11333" y="512"/>
                    <a:pt x="11506" y="512"/>
                  </a:cubicBezTo>
                  <a:close/>
                  <a:moveTo>
                    <a:pt x="10398" y="1828"/>
                  </a:moveTo>
                  <a:lnTo>
                    <a:pt x="13279" y="2684"/>
                  </a:lnTo>
                  <a:lnTo>
                    <a:pt x="13227" y="2892"/>
                  </a:lnTo>
                  <a:cubicBezTo>
                    <a:pt x="12989" y="3750"/>
                    <a:pt x="12214" y="4308"/>
                    <a:pt x="11367" y="4308"/>
                  </a:cubicBezTo>
                  <a:cubicBezTo>
                    <a:pt x="11201" y="4308"/>
                    <a:pt x="11033" y="4287"/>
                    <a:pt x="10865" y="4242"/>
                  </a:cubicBezTo>
                  <a:cubicBezTo>
                    <a:pt x="10294" y="4086"/>
                    <a:pt x="9956" y="3502"/>
                    <a:pt x="10112" y="2931"/>
                  </a:cubicBezTo>
                  <a:lnTo>
                    <a:pt x="10398" y="1828"/>
                  </a:lnTo>
                  <a:close/>
                  <a:moveTo>
                    <a:pt x="7192" y="6617"/>
                  </a:moveTo>
                  <a:cubicBezTo>
                    <a:pt x="7477" y="6903"/>
                    <a:pt x="7841" y="7111"/>
                    <a:pt x="8243" y="7227"/>
                  </a:cubicBezTo>
                  <a:lnTo>
                    <a:pt x="8022" y="7798"/>
                  </a:lnTo>
                  <a:lnTo>
                    <a:pt x="7322" y="7124"/>
                  </a:lnTo>
                  <a:cubicBezTo>
                    <a:pt x="7218" y="7033"/>
                    <a:pt x="7166" y="6890"/>
                    <a:pt x="7179" y="6747"/>
                  </a:cubicBezTo>
                  <a:lnTo>
                    <a:pt x="7192" y="6617"/>
                  </a:lnTo>
                  <a:close/>
                  <a:moveTo>
                    <a:pt x="12669" y="4437"/>
                  </a:moveTo>
                  <a:cubicBezTo>
                    <a:pt x="13318" y="4437"/>
                    <a:pt x="13902" y="4787"/>
                    <a:pt x="14447" y="5449"/>
                  </a:cubicBezTo>
                  <a:cubicBezTo>
                    <a:pt x="15071" y="6228"/>
                    <a:pt x="15421" y="7214"/>
                    <a:pt x="15421" y="8227"/>
                  </a:cubicBezTo>
                  <a:lnTo>
                    <a:pt x="15421" y="12354"/>
                  </a:lnTo>
                  <a:cubicBezTo>
                    <a:pt x="15421" y="12938"/>
                    <a:pt x="15032" y="13471"/>
                    <a:pt x="14460" y="13652"/>
                  </a:cubicBezTo>
                  <a:lnTo>
                    <a:pt x="14188" y="12938"/>
                  </a:lnTo>
                  <a:cubicBezTo>
                    <a:pt x="14045" y="12575"/>
                    <a:pt x="13708" y="12341"/>
                    <a:pt x="13318" y="12341"/>
                  </a:cubicBezTo>
                  <a:lnTo>
                    <a:pt x="12786" y="12341"/>
                  </a:lnTo>
                  <a:cubicBezTo>
                    <a:pt x="12760" y="12056"/>
                    <a:pt x="12526" y="11835"/>
                    <a:pt x="12241" y="11835"/>
                  </a:cubicBezTo>
                  <a:lnTo>
                    <a:pt x="9931" y="11835"/>
                  </a:lnTo>
                  <a:lnTo>
                    <a:pt x="9931" y="10407"/>
                  </a:lnTo>
                  <a:lnTo>
                    <a:pt x="10891" y="10407"/>
                  </a:lnTo>
                  <a:cubicBezTo>
                    <a:pt x="11254" y="10394"/>
                    <a:pt x="11579" y="10135"/>
                    <a:pt x="11644" y="9771"/>
                  </a:cubicBezTo>
                  <a:lnTo>
                    <a:pt x="11657" y="9771"/>
                  </a:lnTo>
                  <a:cubicBezTo>
                    <a:pt x="12176" y="9771"/>
                    <a:pt x="12630" y="9447"/>
                    <a:pt x="12812" y="8980"/>
                  </a:cubicBezTo>
                  <a:lnTo>
                    <a:pt x="13149" y="8058"/>
                  </a:lnTo>
                  <a:cubicBezTo>
                    <a:pt x="13223" y="7853"/>
                    <a:pt x="13059" y="7706"/>
                    <a:pt x="12899" y="7706"/>
                  </a:cubicBezTo>
                  <a:cubicBezTo>
                    <a:pt x="12805" y="7706"/>
                    <a:pt x="12712" y="7756"/>
                    <a:pt x="12669" y="7876"/>
                  </a:cubicBezTo>
                  <a:lnTo>
                    <a:pt x="12319" y="8798"/>
                  </a:lnTo>
                  <a:cubicBezTo>
                    <a:pt x="12217" y="9082"/>
                    <a:pt x="11941" y="9255"/>
                    <a:pt x="11652" y="9255"/>
                  </a:cubicBezTo>
                  <a:cubicBezTo>
                    <a:pt x="11571" y="9255"/>
                    <a:pt x="11490" y="9242"/>
                    <a:pt x="11410" y="9213"/>
                  </a:cubicBezTo>
                  <a:lnTo>
                    <a:pt x="8464" y="8110"/>
                  </a:lnTo>
                  <a:lnTo>
                    <a:pt x="8853" y="7072"/>
                  </a:lnTo>
                  <a:cubicBezTo>
                    <a:pt x="8853" y="7062"/>
                    <a:pt x="8860" y="7053"/>
                    <a:pt x="8868" y="7053"/>
                  </a:cubicBezTo>
                  <a:cubicBezTo>
                    <a:pt x="8872" y="7053"/>
                    <a:pt x="8875" y="7055"/>
                    <a:pt x="8879" y="7059"/>
                  </a:cubicBezTo>
                  <a:lnTo>
                    <a:pt x="11164" y="7915"/>
                  </a:lnTo>
                  <a:cubicBezTo>
                    <a:pt x="11189" y="7923"/>
                    <a:pt x="11215" y="7927"/>
                    <a:pt x="11241" y="7927"/>
                  </a:cubicBezTo>
                  <a:cubicBezTo>
                    <a:pt x="11350" y="7927"/>
                    <a:pt x="11457" y="7864"/>
                    <a:pt x="11488" y="7760"/>
                  </a:cubicBezTo>
                  <a:lnTo>
                    <a:pt x="12163" y="5981"/>
                  </a:lnTo>
                  <a:cubicBezTo>
                    <a:pt x="12256" y="5741"/>
                    <a:pt x="12474" y="5621"/>
                    <a:pt x="12691" y="5621"/>
                  </a:cubicBezTo>
                  <a:cubicBezTo>
                    <a:pt x="12896" y="5621"/>
                    <a:pt x="13101" y="5728"/>
                    <a:pt x="13201" y="5942"/>
                  </a:cubicBezTo>
                  <a:cubicBezTo>
                    <a:pt x="13266" y="6085"/>
                    <a:pt x="13266" y="6228"/>
                    <a:pt x="13227" y="6371"/>
                  </a:cubicBezTo>
                  <a:lnTo>
                    <a:pt x="13085" y="6747"/>
                  </a:lnTo>
                  <a:cubicBezTo>
                    <a:pt x="13003" y="6952"/>
                    <a:pt x="13169" y="7100"/>
                    <a:pt x="13332" y="7100"/>
                  </a:cubicBezTo>
                  <a:cubicBezTo>
                    <a:pt x="13427" y="7100"/>
                    <a:pt x="13522" y="7049"/>
                    <a:pt x="13565" y="6929"/>
                  </a:cubicBezTo>
                  <a:lnTo>
                    <a:pt x="13708" y="6552"/>
                  </a:lnTo>
                  <a:cubicBezTo>
                    <a:pt x="13915" y="5994"/>
                    <a:pt x="13630" y="5384"/>
                    <a:pt x="13085" y="5177"/>
                  </a:cubicBezTo>
                  <a:cubicBezTo>
                    <a:pt x="12955" y="5129"/>
                    <a:pt x="12822" y="5106"/>
                    <a:pt x="12693" y="5106"/>
                  </a:cubicBezTo>
                  <a:cubicBezTo>
                    <a:pt x="12227" y="5106"/>
                    <a:pt x="11799" y="5400"/>
                    <a:pt x="11657" y="5877"/>
                  </a:cubicBezTo>
                  <a:lnTo>
                    <a:pt x="11657" y="4800"/>
                  </a:lnTo>
                  <a:cubicBezTo>
                    <a:pt x="12020" y="4761"/>
                    <a:pt x="12371" y="4631"/>
                    <a:pt x="12669" y="4437"/>
                  </a:cubicBezTo>
                  <a:close/>
                  <a:moveTo>
                    <a:pt x="9411" y="10394"/>
                  </a:moveTo>
                  <a:lnTo>
                    <a:pt x="9411" y="11835"/>
                  </a:lnTo>
                  <a:lnTo>
                    <a:pt x="8866" y="11835"/>
                  </a:lnTo>
                  <a:cubicBezTo>
                    <a:pt x="8516" y="11835"/>
                    <a:pt x="8516" y="12354"/>
                    <a:pt x="8866" y="12354"/>
                  </a:cubicBezTo>
                  <a:lnTo>
                    <a:pt x="12241" y="12354"/>
                  </a:lnTo>
                  <a:cubicBezTo>
                    <a:pt x="12254" y="12354"/>
                    <a:pt x="12267" y="12367"/>
                    <a:pt x="12267" y="12380"/>
                  </a:cubicBezTo>
                  <a:lnTo>
                    <a:pt x="12267" y="13704"/>
                  </a:lnTo>
                  <a:lnTo>
                    <a:pt x="7971" y="13704"/>
                  </a:lnTo>
                  <a:cubicBezTo>
                    <a:pt x="7451" y="13704"/>
                    <a:pt x="7023" y="13289"/>
                    <a:pt x="7023" y="12770"/>
                  </a:cubicBezTo>
                  <a:lnTo>
                    <a:pt x="7023" y="11342"/>
                  </a:lnTo>
                  <a:cubicBezTo>
                    <a:pt x="7023" y="10823"/>
                    <a:pt x="7451" y="10394"/>
                    <a:pt x="7971" y="10394"/>
                  </a:cubicBezTo>
                  <a:close/>
                  <a:moveTo>
                    <a:pt x="13331" y="12861"/>
                  </a:moveTo>
                  <a:cubicBezTo>
                    <a:pt x="13500" y="12861"/>
                    <a:pt x="13656" y="12964"/>
                    <a:pt x="13721" y="13120"/>
                  </a:cubicBezTo>
                  <a:lnTo>
                    <a:pt x="14175" y="14301"/>
                  </a:lnTo>
                  <a:lnTo>
                    <a:pt x="13708" y="14288"/>
                  </a:lnTo>
                  <a:lnTo>
                    <a:pt x="13279" y="13808"/>
                  </a:lnTo>
                  <a:cubicBezTo>
                    <a:pt x="13212" y="13725"/>
                    <a:pt x="13109" y="13708"/>
                    <a:pt x="13005" y="13708"/>
                  </a:cubicBezTo>
                  <a:cubicBezTo>
                    <a:pt x="12929" y="13708"/>
                    <a:pt x="12852" y="13717"/>
                    <a:pt x="12786" y="13717"/>
                  </a:cubicBezTo>
                  <a:lnTo>
                    <a:pt x="12786" y="12861"/>
                  </a:lnTo>
                  <a:close/>
                  <a:moveTo>
                    <a:pt x="11498" y="0"/>
                  </a:moveTo>
                  <a:cubicBezTo>
                    <a:pt x="10842" y="0"/>
                    <a:pt x="10246" y="436"/>
                    <a:pt x="10060" y="1101"/>
                  </a:cubicBezTo>
                  <a:lnTo>
                    <a:pt x="9619" y="2801"/>
                  </a:lnTo>
                  <a:cubicBezTo>
                    <a:pt x="9333" y="3840"/>
                    <a:pt x="10138" y="4722"/>
                    <a:pt x="11151" y="4813"/>
                  </a:cubicBezTo>
                  <a:lnTo>
                    <a:pt x="11151" y="7240"/>
                  </a:lnTo>
                  <a:lnTo>
                    <a:pt x="11112" y="7331"/>
                  </a:lnTo>
                  <a:lnTo>
                    <a:pt x="9061" y="6565"/>
                  </a:lnTo>
                  <a:cubicBezTo>
                    <a:pt x="8999" y="6540"/>
                    <a:pt x="8935" y="6528"/>
                    <a:pt x="8871" y="6528"/>
                  </a:cubicBezTo>
                  <a:cubicBezTo>
                    <a:pt x="8710" y="6528"/>
                    <a:pt x="8553" y="6607"/>
                    <a:pt x="8451" y="6747"/>
                  </a:cubicBezTo>
                  <a:cubicBezTo>
                    <a:pt x="8217" y="6695"/>
                    <a:pt x="8009" y="6604"/>
                    <a:pt x="7815" y="6500"/>
                  </a:cubicBezTo>
                  <a:cubicBezTo>
                    <a:pt x="7646" y="6358"/>
                    <a:pt x="7490" y="6215"/>
                    <a:pt x="7348" y="6059"/>
                  </a:cubicBezTo>
                  <a:cubicBezTo>
                    <a:pt x="7270" y="5986"/>
                    <a:pt x="7176" y="5952"/>
                    <a:pt x="7084" y="5952"/>
                  </a:cubicBezTo>
                  <a:cubicBezTo>
                    <a:pt x="6900" y="5952"/>
                    <a:pt x="6725" y="6085"/>
                    <a:pt x="6699" y="6293"/>
                  </a:cubicBezTo>
                  <a:cubicBezTo>
                    <a:pt x="6660" y="6734"/>
                    <a:pt x="6608" y="7162"/>
                    <a:pt x="6958" y="7500"/>
                  </a:cubicBezTo>
                  <a:lnTo>
                    <a:pt x="7958" y="8434"/>
                  </a:lnTo>
                  <a:cubicBezTo>
                    <a:pt x="7984" y="8460"/>
                    <a:pt x="8009" y="8473"/>
                    <a:pt x="8048" y="8486"/>
                  </a:cubicBezTo>
                  <a:lnTo>
                    <a:pt x="11151" y="9642"/>
                  </a:lnTo>
                  <a:cubicBezTo>
                    <a:pt x="11125" y="9771"/>
                    <a:pt x="11021" y="9875"/>
                    <a:pt x="10891" y="9875"/>
                  </a:cubicBezTo>
                  <a:lnTo>
                    <a:pt x="7971" y="9875"/>
                  </a:lnTo>
                  <a:cubicBezTo>
                    <a:pt x="7166" y="9875"/>
                    <a:pt x="6504" y="10524"/>
                    <a:pt x="6504" y="11329"/>
                  </a:cubicBezTo>
                  <a:lnTo>
                    <a:pt x="6504" y="12757"/>
                  </a:lnTo>
                  <a:cubicBezTo>
                    <a:pt x="6504" y="13561"/>
                    <a:pt x="7166" y="14210"/>
                    <a:pt x="7971" y="14210"/>
                  </a:cubicBezTo>
                  <a:lnTo>
                    <a:pt x="12968" y="14210"/>
                  </a:lnTo>
                  <a:lnTo>
                    <a:pt x="13331" y="14639"/>
                  </a:lnTo>
                  <a:cubicBezTo>
                    <a:pt x="13409" y="14730"/>
                    <a:pt x="13539" y="14795"/>
                    <a:pt x="13682" y="14795"/>
                  </a:cubicBezTo>
                  <a:lnTo>
                    <a:pt x="14240" y="14795"/>
                  </a:lnTo>
                  <a:cubicBezTo>
                    <a:pt x="14590" y="14782"/>
                    <a:pt x="14811" y="14418"/>
                    <a:pt x="14655" y="14120"/>
                  </a:cubicBezTo>
                  <a:cubicBezTo>
                    <a:pt x="15421" y="13860"/>
                    <a:pt x="15927" y="13146"/>
                    <a:pt x="15927" y="12341"/>
                  </a:cubicBezTo>
                  <a:lnTo>
                    <a:pt x="16356" y="12341"/>
                  </a:lnTo>
                  <a:cubicBezTo>
                    <a:pt x="16498" y="12341"/>
                    <a:pt x="16628" y="12445"/>
                    <a:pt x="16654" y="12588"/>
                  </a:cubicBezTo>
                  <a:lnTo>
                    <a:pt x="17121" y="15002"/>
                  </a:lnTo>
                  <a:cubicBezTo>
                    <a:pt x="17160" y="15184"/>
                    <a:pt x="17017" y="15366"/>
                    <a:pt x="16823" y="15366"/>
                  </a:cubicBezTo>
                  <a:lnTo>
                    <a:pt x="910" y="15366"/>
                  </a:lnTo>
                  <a:cubicBezTo>
                    <a:pt x="715" y="15366"/>
                    <a:pt x="572" y="15184"/>
                    <a:pt x="611" y="15002"/>
                  </a:cubicBezTo>
                  <a:lnTo>
                    <a:pt x="1065" y="12588"/>
                  </a:lnTo>
                  <a:cubicBezTo>
                    <a:pt x="1104" y="12445"/>
                    <a:pt x="1221" y="12341"/>
                    <a:pt x="1377" y="12341"/>
                  </a:cubicBezTo>
                  <a:lnTo>
                    <a:pt x="5543" y="12341"/>
                  </a:lnTo>
                  <a:cubicBezTo>
                    <a:pt x="5881" y="12341"/>
                    <a:pt x="5881" y="11822"/>
                    <a:pt x="5543" y="11822"/>
                  </a:cubicBezTo>
                  <a:lnTo>
                    <a:pt x="1377" y="11822"/>
                  </a:lnTo>
                  <a:cubicBezTo>
                    <a:pt x="974" y="11822"/>
                    <a:pt x="637" y="12095"/>
                    <a:pt x="559" y="12471"/>
                  </a:cubicBezTo>
                  <a:lnTo>
                    <a:pt x="105" y="14885"/>
                  </a:lnTo>
                  <a:cubicBezTo>
                    <a:pt x="1" y="15405"/>
                    <a:pt x="390" y="15872"/>
                    <a:pt x="910" y="15872"/>
                  </a:cubicBezTo>
                  <a:lnTo>
                    <a:pt x="16823" y="15872"/>
                  </a:lnTo>
                  <a:cubicBezTo>
                    <a:pt x="17342" y="15872"/>
                    <a:pt x="17731" y="15405"/>
                    <a:pt x="17628" y="14885"/>
                  </a:cubicBezTo>
                  <a:lnTo>
                    <a:pt x="17628" y="14885"/>
                  </a:lnTo>
                  <a:lnTo>
                    <a:pt x="17628" y="14898"/>
                  </a:lnTo>
                  <a:lnTo>
                    <a:pt x="17173" y="12484"/>
                  </a:lnTo>
                  <a:cubicBezTo>
                    <a:pt x="17082" y="12108"/>
                    <a:pt x="16745" y="11835"/>
                    <a:pt x="16356" y="11835"/>
                  </a:cubicBezTo>
                  <a:lnTo>
                    <a:pt x="15927" y="11835"/>
                  </a:lnTo>
                  <a:lnTo>
                    <a:pt x="15927" y="8240"/>
                  </a:lnTo>
                  <a:cubicBezTo>
                    <a:pt x="15940" y="7111"/>
                    <a:pt x="15551" y="6007"/>
                    <a:pt x="14850" y="5125"/>
                  </a:cubicBezTo>
                  <a:cubicBezTo>
                    <a:pt x="14370" y="4515"/>
                    <a:pt x="13811" y="4125"/>
                    <a:pt x="13201" y="3995"/>
                  </a:cubicBezTo>
                  <a:cubicBezTo>
                    <a:pt x="13448" y="3710"/>
                    <a:pt x="13630" y="3385"/>
                    <a:pt x="13721" y="3022"/>
                  </a:cubicBezTo>
                  <a:cubicBezTo>
                    <a:pt x="13837" y="2633"/>
                    <a:pt x="13993" y="2191"/>
                    <a:pt x="13993" y="1776"/>
                  </a:cubicBezTo>
                  <a:cubicBezTo>
                    <a:pt x="14006" y="1192"/>
                    <a:pt x="13656" y="647"/>
                    <a:pt x="13111" y="400"/>
                  </a:cubicBezTo>
                  <a:cubicBezTo>
                    <a:pt x="13046" y="374"/>
                    <a:pt x="11877" y="50"/>
                    <a:pt x="11877" y="50"/>
                  </a:cubicBezTo>
                  <a:cubicBezTo>
                    <a:pt x="11750" y="16"/>
                    <a:pt x="11623" y="0"/>
                    <a:pt x="114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149;p76">
              <a:extLst>
                <a:ext uri="{FF2B5EF4-FFF2-40B4-BE49-F238E27FC236}">
                  <a16:creationId xmlns:a16="http://schemas.microsoft.com/office/drawing/2014/main" id="{D24D1B70-5D4E-43DF-4198-FFC48F11C57F}"/>
                </a:ext>
              </a:extLst>
            </p:cNvPr>
            <p:cNvSpPr/>
            <p:nvPr/>
          </p:nvSpPr>
          <p:spPr>
            <a:xfrm>
              <a:off x="7747275" y="3374225"/>
              <a:ext cx="123675" cy="123650"/>
            </a:xfrm>
            <a:custGeom>
              <a:avLst/>
              <a:gdLst/>
              <a:ahLst/>
              <a:cxnLst/>
              <a:rect l="l" t="t" r="r" b="b"/>
              <a:pathLst>
                <a:path w="4947" h="4946" extrusionOk="0">
                  <a:moveTo>
                    <a:pt x="1857" y="624"/>
                  </a:moveTo>
                  <a:cubicBezTo>
                    <a:pt x="1260" y="1312"/>
                    <a:pt x="1299" y="2350"/>
                    <a:pt x="1948" y="2999"/>
                  </a:cubicBezTo>
                  <a:cubicBezTo>
                    <a:pt x="2289" y="3340"/>
                    <a:pt x="2738" y="3513"/>
                    <a:pt x="3190" y="3513"/>
                  </a:cubicBezTo>
                  <a:cubicBezTo>
                    <a:pt x="3596" y="3513"/>
                    <a:pt x="4004" y="3373"/>
                    <a:pt x="4336" y="3090"/>
                  </a:cubicBezTo>
                  <a:lnTo>
                    <a:pt x="4336" y="3090"/>
                  </a:lnTo>
                  <a:cubicBezTo>
                    <a:pt x="4038" y="3927"/>
                    <a:pt x="3261" y="4400"/>
                    <a:pt x="2470" y="4400"/>
                  </a:cubicBezTo>
                  <a:cubicBezTo>
                    <a:pt x="1984" y="4400"/>
                    <a:pt x="1494" y="4222"/>
                    <a:pt x="1104" y="3843"/>
                  </a:cubicBezTo>
                  <a:cubicBezTo>
                    <a:pt x="728" y="3479"/>
                    <a:pt x="520" y="2960"/>
                    <a:pt x="533" y="2441"/>
                  </a:cubicBezTo>
                  <a:cubicBezTo>
                    <a:pt x="546" y="1610"/>
                    <a:pt x="1078" y="883"/>
                    <a:pt x="1857" y="624"/>
                  </a:cubicBezTo>
                  <a:close/>
                  <a:moveTo>
                    <a:pt x="2454" y="1"/>
                  </a:moveTo>
                  <a:cubicBezTo>
                    <a:pt x="1117" y="27"/>
                    <a:pt x="53" y="1104"/>
                    <a:pt x="27" y="2441"/>
                  </a:cubicBezTo>
                  <a:cubicBezTo>
                    <a:pt x="1" y="3817"/>
                    <a:pt x="1104" y="4946"/>
                    <a:pt x="2493" y="4946"/>
                  </a:cubicBezTo>
                  <a:lnTo>
                    <a:pt x="2480" y="4933"/>
                  </a:lnTo>
                  <a:cubicBezTo>
                    <a:pt x="3830" y="4920"/>
                    <a:pt x="4920" y="3830"/>
                    <a:pt x="4946" y="2480"/>
                  </a:cubicBezTo>
                  <a:cubicBezTo>
                    <a:pt x="4938" y="2267"/>
                    <a:pt x="4768" y="2141"/>
                    <a:pt x="4595" y="2141"/>
                  </a:cubicBezTo>
                  <a:cubicBezTo>
                    <a:pt x="4482" y="2141"/>
                    <a:pt x="4369" y="2194"/>
                    <a:pt x="4297" y="2311"/>
                  </a:cubicBezTo>
                  <a:cubicBezTo>
                    <a:pt x="4076" y="2746"/>
                    <a:pt x="3640" y="2979"/>
                    <a:pt x="3197" y="2979"/>
                  </a:cubicBezTo>
                  <a:cubicBezTo>
                    <a:pt x="2886" y="2979"/>
                    <a:pt x="2571" y="2864"/>
                    <a:pt x="2324" y="2623"/>
                  </a:cubicBezTo>
                  <a:cubicBezTo>
                    <a:pt x="1740" y="2026"/>
                    <a:pt x="1896" y="1039"/>
                    <a:pt x="2636" y="650"/>
                  </a:cubicBezTo>
                  <a:cubicBezTo>
                    <a:pt x="2947" y="468"/>
                    <a:pt x="2818" y="1"/>
                    <a:pt x="24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150;p76">
              <a:extLst>
                <a:ext uri="{FF2B5EF4-FFF2-40B4-BE49-F238E27FC236}">
                  <a16:creationId xmlns:a16="http://schemas.microsoft.com/office/drawing/2014/main" id="{B2FFFE99-E9C3-D701-8C08-CA642A27D58D}"/>
                </a:ext>
              </a:extLst>
            </p:cNvPr>
            <p:cNvSpPr/>
            <p:nvPr/>
          </p:nvSpPr>
          <p:spPr>
            <a:xfrm>
              <a:off x="7849175" y="3358300"/>
              <a:ext cx="15275" cy="13075"/>
            </a:xfrm>
            <a:custGeom>
              <a:avLst/>
              <a:gdLst/>
              <a:ahLst/>
              <a:cxnLst/>
              <a:rect l="l" t="t" r="r" b="b"/>
              <a:pathLst>
                <a:path w="611" h="523" extrusionOk="0">
                  <a:moveTo>
                    <a:pt x="373" y="1"/>
                  </a:moveTo>
                  <a:cubicBezTo>
                    <a:pt x="366" y="1"/>
                    <a:pt x="358" y="1"/>
                    <a:pt x="351" y="2"/>
                  </a:cubicBezTo>
                  <a:cubicBezTo>
                    <a:pt x="117" y="2"/>
                    <a:pt x="1" y="274"/>
                    <a:pt x="169" y="443"/>
                  </a:cubicBezTo>
                  <a:cubicBezTo>
                    <a:pt x="225" y="498"/>
                    <a:pt x="291" y="523"/>
                    <a:pt x="355" y="523"/>
                  </a:cubicBezTo>
                  <a:cubicBezTo>
                    <a:pt x="487" y="523"/>
                    <a:pt x="611" y="419"/>
                    <a:pt x="611" y="261"/>
                  </a:cubicBezTo>
                  <a:cubicBezTo>
                    <a:pt x="611" y="113"/>
                    <a:pt x="505" y="1"/>
                    <a:pt x="3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151;p76">
              <a:extLst>
                <a:ext uri="{FF2B5EF4-FFF2-40B4-BE49-F238E27FC236}">
                  <a16:creationId xmlns:a16="http://schemas.microsoft.com/office/drawing/2014/main" id="{418D9811-9307-302B-1FFF-13BEE1C97133}"/>
                </a:ext>
              </a:extLst>
            </p:cNvPr>
            <p:cNvSpPr/>
            <p:nvPr/>
          </p:nvSpPr>
          <p:spPr>
            <a:xfrm>
              <a:off x="7879675" y="3390775"/>
              <a:ext cx="15275" cy="13050"/>
            </a:xfrm>
            <a:custGeom>
              <a:avLst/>
              <a:gdLst/>
              <a:ahLst/>
              <a:cxnLst/>
              <a:rect l="l" t="t" r="r" b="b"/>
              <a:pathLst>
                <a:path w="611" h="522" extrusionOk="0">
                  <a:moveTo>
                    <a:pt x="351" y="1"/>
                  </a:moveTo>
                  <a:cubicBezTo>
                    <a:pt x="118" y="1"/>
                    <a:pt x="1" y="286"/>
                    <a:pt x="157" y="442"/>
                  </a:cubicBezTo>
                  <a:cubicBezTo>
                    <a:pt x="212" y="497"/>
                    <a:pt x="279" y="522"/>
                    <a:pt x="345" y="522"/>
                  </a:cubicBezTo>
                  <a:cubicBezTo>
                    <a:pt x="481" y="522"/>
                    <a:pt x="611" y="418"/>
                    <a:pt x="611" y="260"/>
                  </a:cubicBezTo>
                  <a:cubicBezTo>
                    <a:pt x="611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152;p76">
              <a:extLst>
                <a:ext uri="{FF2B5EF4-FFF2-40B4-BE49-F238E27FC236}">
                  <a16:creationId xmlns:a16="http://schemas.microsoft.com/office/drawing/2014/main" id="{EFDD8C33-ECCD-6650-1617-DB18723B3AB3}"/>
                </a:ext>
              </a:extLst>
            </p:cNvPr>
            <p:cNvSpPr/>
            <p:nvPr/>
          </p:nvSpPr>
          <p:spPr>
            <a:xfrm>
              <a:off x="7886175" y="3338525"/>
              <a:ext cx="15275" cy="13300"/>
            </a:xfrm>
            <a:custGeom>
              <a:avLst/>
              <a:gdLst/>
              <a:ahLst/>
              <a:cxnLst/>
              <a:rect l="l" t="t" r="r" b="b"/>
              <a:pathLst>
                <a:path w="611" h="532" extrusionOk="0">
                  <a:moveTo>
                    <a:pt x="351" y="1"/>
                  </a:moveTo>
                  <a:cubicBezTo>
                    <a:pt x="117" y="1"/>
                    <a:pt x="0" y="287"/>
                    <a:pt x="156" y="455"/>
                  </a:cubicBezTo>
                  <a:cubicBezTo>
                    <a:pt x="209" y="508"/>
                    <a:pt x="274" y="532"/>
                    <a:pt x="338" y="532"/>
                  </a:cubicBezTo>
                  <a:cubicBezTo>
                    <a:pt x="476" y="532"/>
                    <a:pt x="610" y="421"/>
                    <a:pt x="610" y="261"/>
                  </a:cubicBezTo>
                  <a:cubicBezTo>
                    <a:pt x="610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153;p76">
              <a:extLst>
                <a:ext uri="{FF2B5EF4-FFF2-40B4-BE49-F238E27FC236}">
                  <a16:creationId xmlns:a16="http://schemas.microsoft.com/office/drawing/2014/main" id="{0D8CF984-4B7D-9880-9041-DEC746379724}"/>
                </a:ext>
              </a:extLst>
            </p:cNvPr>
            <p:cNvSpPr/>
            <p:nvPr/>
          </p:nvSpPr>
          <p:spPr>
            <a:xfrm>
              <a:off x="7765775" y="3696450"/>
              <a:ext cx="92200" cy="50975"/>
            </a:xfrm>
            <a:custGeom>
              <a:avLst/>
              <a:gdLst/>
              <a:ahLst/>
              <a:cxnLst/>
              <a:rect l="l" t="t" r="r" b="b"/>
              <a:pathLst>
                <a:path w="3688" h="2039" extrusionOk="0">
                  <a:moveTo>
                    <a:pt x="3168" y="520"/>
                  </a:moveTo>
                  <a:lnTo>
                    <a:pt x="3168" y="1519"/>
                  </a:lnTo>
                  <a:lnTo>
                    <a:pt x="572" y="1519"/>
                  </a:lnTo>
                  <a:lnTo>
                    <a:pt x="741" y="520"/>
                  </a:lnTo>
                  <a:close/>
                  <a:moveTo>
                    <a:pt x="715" y="1"/>
                  </a:moveTo>
                  <a:cubicBezTo>
                    <a:pt x="468" y="1"/>
                    <a:pt x="260" y="169"/>
                    <a:pt x="221" y="403"/>
                  </a:cubicBezTo>
                  <a:lnTo>
                    <a:pt x="53" y="1467"/>
                  </a:lnTo>
                  <a:cubicBezTo>
                    <a:pt x="1" y="1766"/>
                    <a:pt x="234" y="2038"/>
                    <a:pt x="533" y="2038"/>
                  </a:cubicBezTo>
                  <a:lnTo>
                    <a:pt x="3194" y="2038"/>
                  </a:lnTo>
                  <a:cubicBezTo>
                    <a:pt x="3466" y="2038"/>
                    <a:pt x="3687" y="1818"/>
                    <a:pt x="3687" y="1545"/>
                  </a:cubicBezTo>
                  <a:lnTo>
                    <a:pt x="3687" y="494"/>
                  </a:lnTo>
                  <a:cubicBezTo>
                    <a:pt x="3687" y="221"/>
                    <a:pt x="3466" y="1"/>
                    <a:pt x="31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154;p76">
              <a:extLst>
                <a:ext uri="{FF2B5EF4-FFF2-40B4-BE49-F238E27FC236}">
                  <a16:creationId xmlns:a16="http://schemas.microsoft.com/office/drawing/2014/main" id="{97988C78-822F-6AF5-DACD-B7633DA1166C}"/>
                </a:ext>
              </a:extLst>
            </p:cNvPr>
            <p:cNvSpPr/>
            <p:nvPr/>
          </p:nvSpPr>
          <p:spPr>
            <a:xfrm>
              <a:off x="8025525" y="3627550"/>
              <a:ext cx="43025" cy="38425"/>
            </a:xfrm>
            <a:custGeom>
              <a:avLst/>
              <a:gdLst/>
              <a:ahLst/>
              <a:cxnLst/>
              <a:rect l="l" t="t" r="r" b="b"/>
              <a:pathLst>
                <a:path w="1721" h="1537" extrusionOk="0">
                  <a:moveTo>
                    <a:pt x="369" y="1"/>
                  </a:moveTo>
                  <a:cubicBezTo>
                    <a:pt x="169" y="1"/>
                    <a:pt x="1" y="258"/>
                    <a:pt x="189" y="446"/>
                  </a:cubicBezTo>
                  <a:lnTo>
                    <a:pt x="1202" y="1459"/>
                  </a:lnTo>
                  <a:cubicBezTo>
                    <a:pt x="1254" y="1498"/>
                    <a:pt x="1319" y="1537"/>
                    <a:pt x="1384" y="1537"/>
                  </a:cubicBezTo>
                  <a:cubicBezTo>
                    <a:pt x="1604" y="1524"/>
                    <a:pt x="1721" y="1251"/>
                    <a:pt x="1565" y="1095"/>
                  </a:cubicBezTo>
                  <a:lnTo>
                    <a:pt x="553" y="83"/>
                  </a:lnTo>
                  <a:cubicBezTo>
                    <a:pt x="495" y="25"/>
                    <a:pt x="430" y="1"/>
                    <a:pt x="3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" name="Google Shape;1248;p76">
            <a:extLst>
              <a:ext uri="{FF2B5EF4-FFF2-40B4-BE49-F238E27FC236}">
                <a16:creationId xmlns:a16="http://schemas.microsoft.com/office/drawing/2014/main" id="{25C54406-FC1A-7E83-EF1C-5734E30A3863}"/>
              </a:ext>
            </a:extLst>
          </p:cNvPr>
          <p:cNvGrpSpPr/>
          <p:nvPr/>
        </p:nvGrpSpPr>
        <p:grpSpPr>
          <a:xfrm>
            <a:off x="4969049" y="3113468"/>
            <a:ext cx="606836" cy="592257"/>
            <a:chOff x="4624950" y="4029625"/>
            <a:chExt cx="443300" cy="432650"/>
          </a:xfrm>
          <a:solidFill>
            <a:srgbClr val="287990"/>
          </a:solidFill>
        </p:grpSpPr>
        <p:sp>
          <p:nvSpPr>
            <p:cNvPr id="33" name="Google Shape;1249;p76">
              <a:extLst>
                <a:ext uri="{FF2B5EF4-FFF2-40B4-BE49-F238E27FC236}">
                  <a16:creationId xmlns:a16="http://schemas.microsoft.com/office/drawing/2014/main" id="{2ABD886C-DF01-FEA0-9C34-611A753EA723}"/>
                </a:ext>
              </a:extLst>
            </p:cNvPr>
            <p:cNvSpPr/>
            <p:nvPr/>
          </p:nvSpPr>
          <p:spPr>
            <a:xfrm>
              <a:off x="4624950" y="4076900"/>
              <a:ext cx="443300" cy="385375"/>
            </a:xfrm>
            <a:custGeom>
              <a:avLst/>
              <a:gdLst/>
              <a:ahLst/>
              <a:cxnLst/>
              <a:rect l="l" t="t" r="r" b="b"/>
              <a:pathLst>
                <a:path w="17732" h="15415" extrusionOk="0">
                  <a:moveTo>
                    <a:pt x="10613" y="517"/>
                  </a:moveTo>
                  <a:cubicBezTo>
                    <a:pt x="11005" y="517"/>
                    <a:pt x="11370" y="776"/>
                    <a:pt x="11566" y="1150"/>
                  </a:cubicBezTo>
                  <a:lnTo>
                    <a:pt x="8931" y="2578"/>
                  </a:lnTo>
                  <a:cubicBezTo>
                    <a:pt x="8762" y="2331"/>
                    <a:pt x="8710" y="2033"/>
                    <a:pt x="8788" y="1747"/>
                  </a:cubicBezTo>
                  <a:cubicBezTo>
                    <a:pt x="8853" y="1501"/>
                    <a:pt x="9009" y="1293"/>
                    <a:pt x="9242" y="1163"/>
                  </a:cubicBezTo>
                  <a:lnTo>
                    <a:pt x="10151" y="644"/>
                  </a:lnTo>
                  <a:cubicBezTo>
                    <a:pt x="10304" y="556"/>
                    <a:pt x="10461" y="517"/>
                    <a:pt x="10613" y="517"/>
                  </a:cubicBezTo>
                  <a:close/>
                  <a:moveTo>
                    <a:pt x="11825" y="1591"/>
                  </a:moveTo>
                  <a:lnTo>
                    <a:pt x="11825" y="1591"/>
                  </a:lnTo>
                  <a:cubicBezTo>
                    <a:pt x="12435" y="2539"/>
                    <a:pt x="12228" y="3811"/>
                    <a:pt x="11215" y="4395"/>
                  </a:cubicBezTo>
                  <a:cubicBezTo>
                    <a:pt x="11052" y="4489"/>
                    <a:pt x="10873" y="4538"/>
                    <a:pt x="10691" y="4538"/>
                  </a:cubicBezTo>
                  <a:cubicBezTo>
                    <a:pt x="10597" y="4538"/>
                    <a:pt x="10503" y="4525"/>
                    <a:pt x="10411" y="4499"/>
                  </a:cubicBezTo>
                  <a:cubicBezTo>
                    <a:pt x="10125" y="4434"/>
                    <a:pt x="9891" y="4252"/>
                    <a:pt x="9762" y="4006"/>
                  </a:cubicBezTo>
                  <a:lnTo>
                    <a:pt x="9190" y="3032"/>
                  </a:lnTo>
                  <a:lnTo>
                    <a:pt x="11825" y="1591"/>
                  </a:lnTo>
                  <a:close/>
                  <a:moveTo>
                    <a:pt x="7179" y="6160"/>
                  </a:moveTo>
                  <a:cubicBezTo>
                    <a:pt x="7464" y="6459"/>
                    <a:pt x="7828" y="6666"/>
                    <a:pt x="8230" y="6757"/>
                  </a:cubicBezTo>
                  <a:lnTo>
                    <a:pt x="8035" y="7328"/>
                  </a:lnTo>
                  <a:lnTo>
                    <a:pt x="7321" y="6666"/>
                  </a:lnTo>
                  <a:cubicBezTo>
                    <a:pt x="7218" y="6563"/>
                    <a:pt x="7166" y="6420"/>
                    <a:pt x="7179" y="6277"/>
                  </a:cubicBezTo>
                  <a:lnTo>
                    <a:pt x="7179" y="6277"/>
                  </a:lnTo>
                  <a:lnTo>
                    <a:pt x="7166" y="6290"/>
                  </a:lnTo>
                  <a:lnTo>
                    <a:pt x="7166" y="6290"/>
                  </a:lnTo>
                  <a:lnTo>
                    <a:pt x="7179" y="6160"/>
                  </a:lnTo>
                  <a:close/>
                  <a:moveTo>
                    <a:pt x="3882" y="10690"/>
                  </a:moveTo>
                  <a:lnTo>
                    <a:pt x="4622" y="11378"/>
                  </a:lnTo>
                  <a:lnTo>
                    <a:pt x="3129" y="11378"/>
                  </a:lnTo>
                  <a:lnTo>
                    <a:pt x="3882" y="10690"/>
                  </a:lnTo>
                  <a:close/>
                  <a:moveTo>
                    <a:pt x="12453" y="3990"/>
                  </a:moveTo>
                  <a:cubicBezTo>
                    <a:pt x="13265" y="3990"/>
                    <a:pt x="13902" y="4362"/>
                    <a:pt x="14421" y="5005"/>
                  </a:cubicBezTo>
                  <a:cubicBezTo>
                    <a:pt x="15057" y="5797"/>
                    <a:pt x="15395" y="6783"/>
                    <a:pt x="15395" y="7783"/>
                  </a:cubicBezTo>
                  <a:lnTo>
                    <a:pt x="15395" y="9418"/>
                  </a:lnTo>
                  <a:lnTo>
                    <a:pt x="12591" y="9418"/>
                  </a:lnTo>
                  <a:cubicBezTo>
                    <a:pt x="12254" y="9418"/>
                    <a:pt x="12254" y="9937"/>
                    <a:pt x="12591" y="9937"/>
                  </a:cubicBezTo>
                  <a:lnTo>
                    <a:pt x="15395" y="9937"/>
                  </a:lnTo>
                  <a:lnTo>
                    <a:pt x="15395" y="11897"/>
                  </a:lnTo>
                  <a:cubicBezTo>
                    <a:pt x="15395" y="12494"/>
                    <a:pt x="15005" y="13014"/>
                    <a:pt x="14447" y="13195"/>
                  </a:cubicBezTo>
                  <a:lnTo>
                    <a:pt x="14175" y="12481"/>
                  </a:lnTo>
                  <a:cubicBezTo>
                    <a:pt x="14032" y="12118"/>
                    <a:pt x="13681" y="11884"/>
                    <a:pt x="13305" y="11884"/>
                  </a:cubicBezTo>
                  <a:lnTo>
                    <a:pt x="12760" y="11884"/>
                  </a:lnTo>
                  <a:cubicBezTo>
                    <a:pt x="12773" y="11612"/>
                    <a:pt x="12552" y="11391"/>
                    <a:pt x="12280" y="11391"/>
                  </a:cubicBezTo>
                  <a:lnTo>
                    <a:pt x="9489" y="11391"/>
                  </a:lnTo>
                  <a:cubicBezTo>
                    <a:pt x="9151" y="11391"/>
                    <a:pt x="9151" y="11897"/>
                    <a:pt x="9489" y="11897"/>
                  </a:cubicBezTo>
                  <a:lnTo>
                    <a:pt x="12280" y="11897"/>
                  </a:lnTo>
                  <a:lnTo>
                    <a:pt x="12280" y="13260"/>
                  </a:lnTo>
                  <a:lnTo>
                    <a:pt x="7983" y="13260"/>
                  </a:lnTo>
                  <a:cubicBezTo>
                    <a:pt x="7451" y="13260"/>
                    <a:pt x="7036" y="12832"/>
                    <a:pt x="7036" y="12313"/>
                  </a:cubicBezTo>
                  <a:lnTo>
                    <a:pt x="7023" y="10872"/>
                  </a:lnTo>
                  <a:cubicBezTo>
                    <a:pt x="7010" y="10353"/>
                    <a:pt x="7438" y="9937"/>
                    <a:pt x="7957" y="9937"/>
                  </a:cubicBezTo>
                  <a:lnTo>
                    <a:pt x="11397" y="9937"/>
                  </a:lnTo>
                  <a:cubicBezTo>
                    <a:pt x="11540" y="9937"/>
                    <a:pt x="11657" y="9821"/>
                    <a:pt x="11657" y="9678"/>
                  </a:cubicBezTo>
                  <a:lnTo>
                    <a:pt x="11657" y="9301"/>
                  </a:lnTo>
                  <a:cubicBezTo>
                    <a:pt x="12163" y="9301"/>
                    <a:pt x="12617" y="8990"/>
                    <a:pt x="12799" y="8510"/>
                  </a:cubicBezTo>
                  <a:lnTo>
                    <a:pt x="13707" y="6069"/>
                  </a:lnTo>
                  <a:cubicBezTo>
                    <a:pt x="13798" y="5823"/>
                    <a:pt x="13798" y="5537"/>
                    <a:pt x="13681" y="5291"/>
                  </a:cubicBezTo>
                  <a:cubicBezTo>
                    <a:pt x="13635" y="5175"/>
                    <a:pt x="13546" y="5127"/>
                    <a:pt x="13457" y="5127"/>
                  </a:cubicBezTo>
                  <a:cubicBezTo>
                    <a:pt x="13295" y="5127"/>
                    <a:pt x="13131" y="5285"/>
                    <a:pt x="13214" y="5485"/>
                  </a:cubicBezTo>
                  <a:cubicBezTo>
                    <a:pt x="13266" y="5615"/>
                    <a:pt x="13266" y="5758"/>
                    <a:pt x="13214" y="5901"/>
                  </a:cubicBezTo>
                  <a:lnTo>
                    <a:pt x="12306" y="8328"/>
                  </a:lnTo>
                  <a:cubicBezTo>
                    <a:pt x="12194" y="8612"/>
                    <a:pt x="11924" y="8785"/>
                    <a:pt x="11637" y="8785"/>
                  </a:cubicBezTo>
                  <a:cubicBezTo>
                    <a:pt x="11557" y="8785"/>
                    <a:pt x="11476" y="8772"/>
                    <a:pt x="11397" y="8743"/>
                  </a:cubicBezTo>
                  <a:lnTo>
                    <a:pt x="8451" y="7640"/>
                  </a:lnTo>
                  <a:lnTo>
                    <a:pt x="8801" y="6692"/>
                  </a:lnTo>
                  <a:cubicBezTo>
                    <a:pt x="8812" y="6650"/>
                    <a:pt x="8840" y="6608"/>
                    <a:pt x="8885" y="6608"/>
                  </a:cubicBezTo>
                  <a:cubicBezTo>
                    <a:pt x="8895" y="6608"/>
                    <a:pt x="8906" y="6610"/>
                    <a:pt x="8918" y="6615"/>
                  </a:cubicBezTo>
                  <a:lnTo>
                    <a:pt x="11150" y="7445"/>
                  </a:lnTo>
                  <a:cubicBezTo>
                    <a:pt x="11178" y="7456"/>
                    <a:pt x="11206" y="7461"/>
                    <a:pt x="11234" y="7461"/>
                  </a:cubicBezTo>
                  <a:cubicBezTo>
                    <a:pt x="11337" y="7461"/>
                    <a:pt x="11434" y="7392"/>
                    <a:pt x="11475" y="7289"/>
                  </a:cubicBezTo>
                  <a:lnTo>
                    <a:pt x="12150" y="5511"/>
                  </a:lnTo>
                  <a:cubicBezTo>
                    <a:pt x="12202" y="5368"/>
                    <a:pt x="12306" y="5265"/>
                    <a:pt x="12435" y="5200"/>
                  </a:cubicBezTo>
                  <a:cubicBezTo>
                    <a:pt x="12706" y="5076"/>
                    <a:pt x="12584" y="4706"/>
                    <a:pt x="12334" y="4706"/>
                  </a:cubicBezTo>
                  <a:cubicBezTo>
                    <a:pt x="12297" y="4706"/>
                    <a:pt x="12257" y="4714"/>
                    <a:pt x="12215" y="4732"/>
                  </a:cubicBezTo>
                  <a:cubicBezTo>
                    <a:pt x="11942" y="4862"/>
                    <a:pt x="11734" y="5109"/>
                    <a:pt x="11631" y="5407"/>
                  </a:cubicBezTo>
                  <a:lnTo>
                    <a:pt x="11631" y="4745"/>
                  </a:lnTo>
                  <a:cubicBezTo>
                    <a:pt x="11916" y="4551"/>
                    <a:pt x="12150" y="4291"/>
                    <a:pt x="12332" y="3993"/>
                  </a:cubicBezTo>
                  <a:cubicBezTo>
                    <a:pt x="12373" y="3991"/>
                    <a:pt x="12413" y="3990"/>
                    <a:pt x="12453" y="3990"/>
                  </a:cubicBezTo>
                  <a:close/>
                  <a:moveTo>
                    <a:pt x="13305" y="12391"/>
                  </a:moveTo>
                  <a:cubicBezTo>
                    <a:pt x="13474" y="12391"/>
                    <a:pt x="13630" y="12494"/>
                    <a:pt x="13694" y="12663"/>
                  </a:cubicBezTo>
                  <a:lnTo>
                    <a:pt x="14149" y="13831"/>
                  </a:lnTo>
                  <a:lnTo>
                    <a:pt x="13707" y="13831"/>
                  </a:lnTo>
                  <a:lnTo>
                    <a:pt x="13266" y="13338"/>
                  </a:lnTo>
                  <a:cubicBezTo>
                    <a:pt x="13214" y="13273"/>
                    <a:pt x="13149" y="13247"/>
                    <a:pt x="13071" y="13247"/>
                  </a:cubicBezTo>
                  <a:lnTo>
                    <a:pt x="12773" y="13247"/>
                  </a:lnTo>
                  <a:lnTo>
                    <a:pt x="12773" y="12391"/>
                  </a:lnTo>
                  <a:close/>
                  <a:moveTo>
                    <a:pt x="16355" y="11897"/>
                  </a:moveTo>
                  <a:cubicBezTo>
                    <a:pt x="16498" y="11897"/>
                    <a:pt x="16615" y="12001"/>
                    <a:pt x="16654" y="12144"/>
                  </a:cubicBezTo>
                  <a:lnTo>
                    <a:pt x="17108" y="14558"/>
                  </a:lnTo>
                  <a:cubicBezTo>
                    <a:pt x="17121" y="14649"/>
                    <a:pt x="17108" y="14740"/>
                    <a:pt x="17043" y="14818"/>
                  </a:cubicBezTo>
                  <a:lnTo>
                    <a:pt x="17043" y="14805"/>
                  </a:lnTo>
                  <a:cubicBezTo>
                    <a:pt x="16991" y="14883"/>
                    <a:pt x="16900" y="14922"/>
                    <a:pt x="16810" y="14922"/>
                  </a:cubicBezTo>
                  <a:lnTo>
                    <a:pt x="896" y="14922"/>
                  </a:lnTo>
                  <a:cubicBezTo>
                    <a:pt x="805" y="14922"/>
                    <a:pt x="715" y="14883"/>
                    <a:pt x="663" y="14805"/>
                  </a:cubicBezTo>
                  <a:cubicBezTo>
                    <a:pt x="598" y="14727"/>
                    <a:pt x="572" y="14636"/>
                    <a:pt x="598" y="14545"/>
                  </a:cubicBezTo>
                  <a:lnTo>
                    <a:pt x="1065" y="12131"/>
                  </a:lnTo>
                  <a:cubicBezTo>
                    <a:pt x="1091" y="12001"/>
                    <a:pt x="1221" y="11897"/>
                    <a:pt x="1364" y="11897"/>
                  </a:cubicBezTo>
                  <a:lnTo>
                    <a:pt x="6504" y="11897"/>
                  </a:lnTo>
                  <a:lnTo>
                    <a:pt x="6504" y="12313"/>
                  </a:lnTo>
                  <a:cubicBezTo>
                    <a:pt x="6504" y="13117"/>
                    <a:pt x="7153" y="13766"/>
                    <a:pt x="7957" y="13766"/>
                  </a:cubicBezTo>
                  <a:lnTo>
                    <a:pt x="12955" y="13766"/>
                  </a:lnTo>
                  <a:lnTo>
                    <a:pt x="13318" y="14195"/>
                  </a:lnTo>
                  <a:cubicBezTo>
                    <a:pt x="13409" y="14299"/>
                    <a:pt x="13526" y="14350"/>
                    <a:pt x="13668" y="14350"/>
                  </a:cubicBezTo>
                  <a:lnTo>
                    <a:pt x="14227" y="14350"/>
                  </a:lnTo>
                  <a:cubicBezTo>
                    <a:pt x="14603" y="14350"/>
                    <a:pt x="14759" y="13974"/>
                    <a:pt x="14642" y="13675"/>
                  </a:cubicBezTo>
                  <a:cubicBezTo>
                    <a:pt x="15408" y="13416"/>
                    <a:pt x="15914" y="12702"/>
                    <a:pt x="15927" y="11897"/>
                  </a:cubicBezTo>
                  <a:close/>
                  <a:moveTo>
                    <a:pt x="10620" y="0"/>
                  </a:moveTo>
                  <a:cubicBezTo>
                    <a:pt x="10373" y="0"/>
                    <a:pt x="10123" y="61"/>
                    <a:pt x="9891" y="190"/>
                  </a:cubicBezTo>
                  <a:lnTo>
                    <a:pt x="8970" y="722"/>
                  </a:lnTo>
                  <a:cubicBezTo>
                    <a:pt x="8269" y="1124"/>
                    <a:pt x="8022" y="2033"/>
                    <a:pt x="8425" y="2747"/>
                  </a:cubicBezTo>
                  <a:lnTo>
                    <a:pt x="9320" y="4265"/>
                  </a:lnTo>
                  <a:cubicBezTo>
                    <a:pt x="9608" y="4758"/>
                    <a:pt x="10139" y="5056"/>
                    <a:pt x="10696" y="5056"/>
                  </a:cubicBezTo>
                  <a:cubicBezTo>
                    <a:pt x="10843" y="5056"/>
                    <a:pt x="10991" y="5035"/>
                    <a:pt x="11137" y="4992"/>
                  </a:cubicBezTo>
                  <a:lnTo>
                    <a:pt x="11137" y="6770"/>
                  </a:lnTo>
                  <a:lnTo>
                    <a:pt x="11111" y="6861"/>
                  </a:lnTo>
                  <a:lnTo>
                    <a:pt x="9126" y="6121"/>
                  </a:lnTo>
                  <a:cubicBezTo>
                    <a:pt x="9055" y="6094"/>
                    <a:pt x="8981" y="6081"/>
                    <a:pt x="8909" y="6081"/>
                  </a:cubicBezTo>
                  <a:cubicBezTo>
                    <a:pt x="8743" y="6081"/>
                    <a:pt x="8581" y="6150"/>
                    <a:pt x="8464" y="6277"/>
                  </a:cubicBezTo>
                  <a:cubicBezTo>
                    <a:pt x="8035" y="6147"/>
                    <a:pt x="7659" y="5914"/>
                    <a:pt x="7347" y="5589"/>
                  </a:cubicBezTo>
                  <a:cubicBezTo>
                    <a:pt x="7274" y="5516"/>
                    <a:pt x="7176" y="5475"/>
                    <a:pt x="7075" y="5475"/>
                  </a:cubicBezTo>
                  <a:cubicBezTo>
                    <a:pt x="7031" y="5475"/>
                    <a:pt x="6988" y="5483"/>
                    <a:pt x="6945" y="5498"/>
                  </a:cubicBezTo>
                  <a:cubicBezTo>
                    <a:pt x="6685" y="5602"/>
                    <a:pt x="6659" y="5991"/>
                    <a:pt x="6659" y="6225"/>
                  </a:cubicBezTo>
                  <a:cubicBezTo>
                    <a:pt x="6633" y="6524"/>
                    <a:pt x="6737" y="6822"/>
                    <a:pt x="6958" y="7030"/>
                  </a:cubicBezTo>
                  <a:cubicBezTo>
                    <a:pt x="7269" y="7315"/>
                    <a:pt x="7646" y="7874"/>
                    <a:pt x="8048" y="8016"/>
                  </a:cubicBezTo>
                  <a:lnTo>
                    <a:pt x="11150" y="9185"/>
                  </a:lnTo>
                  <a:lnTo>
                    <a:pt x="11150" y="9405"/>
                  </a:lnTo>
                  <a:lnTo>
                    <a:pt x="7970" y="9405"/>
                  </a:lnTo>
                  <a:cubicBezTo>
                    <a:pt x="7166" y="9405"/>
                    <a:pt x="6517" y="10067"/>
                    <a:pt x="6517" y="10872"/>
                  </a:cubicBezTo>
                  <a:lnTo>
                    <a:pt x="6517" y="11365"/>
                  </a:lnTo>
                  <a:lnTo>
                    <a:pt x="5400" y="11365"/>
                  </a:lnTo>
                  <a:lnTo>
                    <a:pt x="4271" y="10340"/>
                  </a:lnTo>
                  <a:lnTo>
                    <a:pt x="5478" y="9249"/>
                  </a:lnTo>
                  <a:cubicBezTo>
                    <a:pt x="5671" y="9066"/>
                    <a:pt x="5498" y="8788"/>
                    <a:pt x="5296" y="8788"/>
                  </a:cubicBezTo>
                  <a:cubicBezTo>
                    <a:pt x="5240" y="8788"/>
                    <a:pt x="5181" y="8809"/>
                    <a:pt x="5128" y="8860"/>
                  </a:cubicBezTo>
                  <a:lnTo>
                    <a:pt x="3895" y="9989"/>
                  </a:lnTo>
                  <a:lnTo>
                    <a:pt x="2649" y="8860"/>
                  </a:lnTo>
                  <a:cubicBezTo>
                    <a:pt x="2594" y="8806"/>
                    <a:pt x="2534" y="8783"/>
                    <a:pt x="2476" y="8783"/>
                  </a:cubicBezTo>
                  <a:cubicBezTo>
                    <a:pt x="2273" y="8783"/>
                    <a:pt x="2099" y="9067"/>
                    <a:pt x="2311" y="9249"/>
                  </a:cubicBezTo>
                  <a:lnTo>
                    <a:pt x="3505" y="10340"/>
                  </a:lnTo>
                  <a:lnTo>
                    <a:pt x="2376" y="11365"/>
                  </a:lnTo>
                  <a:lnTo>
                    <a:pt x="1377" y="11365"/>
                  </a:lnTo>
                  <a:cubicBezTo>
                    <a:pt x="987" y="11365"/>
                    <a:pt x="650" y="11638"/>
                    <a:pt x="572" y="12014"/>
                  </a:cubicBezTo>
                  <a:lnTo>
                    <a:pt x="105" y="14428"/>
                  </a:lnTo>
                  <a:cubicBezTo>
                    <a:pt x="1" y="14935"/>
                    <a:pt x="390" y="15415"/>
                    <a:pt x="922" y="15415"/>
                  </a:cubicBezTo>
                  <a:lnTo>
                    <a:pt x="16823" y="15415"/>
                  </a:lnTo>
                  <a:cubicBezTo>
                    <a:pt x="17342" y="15415"/>
                    <a:pt x="17731" y="14935"/>
                    <a:pt x="17640" y="14428"/>
                  </a:cubicBezTo>
                  <a:lnTo>
                    <a:pt x="17640" y="14428"/>
                  </a:lnTo>
                  <a:lnTo>
                    <a:pt x="17627" y="14441"/>
                  </a:lnTo>
                  <a:lnTo>
                    <a:pt x="17173" y="12027"/>
                  </a:lnTo>
                  <a:cubicBezTo>
                    <a:pt x="17082" y="11651"/>
                    <a:pt x="16745" y="11378"/>
                    <a:pt x="16355" y="11378"/>
                  </a:cubicBezTo>
                  <a:lnTo>
                    <a:pt x="15927" y="11378"/>
                  </a:lnTo>
                  <a:lnTo>
                    <a:pt x="15927" y="7783"/>
                  </a:lnTo>
                  <a:cubicBezTo>
                    <a:pt x="15927" y="6653"/>
                    <a:pt x="15551" y="5550"/>
                    <a:pt x="14850" y="4668"/>
                  </a:cubicBezTo>
                  <a:cubicBezTo>
                    <a:pt x="14298" y="3975"/>
                    <a:pt x="13532" y="3460"/>
                    <a:pt x="12625" y="3460"/>
                  </a:cubicBezTo>
                  <a:cubicBezTo>
                    <a:pt x="12614" y="3460"/>
                    <a:pt x="12602" y="3460"/>
                    <a:pt x="12591" y="3460"/>
                  </a:cubicBezTo>
                  <a:cubicBezTo>
                    <a:pt x="12799" y="2811"/>
                    <a:pt x="12721" y="2098"/>
                    <a:pt x="12383" y="1513"/>
                  </a:cubicBezTo>
                  <a:lnTo>
                    <a:pt x="11929" y="774"/>
                  </a:lnTo>
                  <a:cubicBezTo>
                    <a:pt x="11655" y="279"/>
                    <a:pt x="11146" y="0"/>
                    <a:pt x="106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250;p76">
              <a:extLst>
                <a:ext uri="{FF2B5EF4-FFF2-40B4-BE49-F238E27FC236}">
                  <a16:creationId xmlns:a16="http://schemas.microsoft.com/office/drawing/2014/main" id="{F2265E96-68E2-D9B7-AA36-6C05566E3B47}"/>
                </a:ext>
              </a:extLst>
            </p:cNvPr>
            <p:cNvSpPr/>
            <p:nvPr/>
          </p:nvSpPr>
          <p:spPr>
            <a:xfrm>
              <a:off x="4639225" y="4029625"/>
              <a:ext cx="165850" cy="161225"/>
            </a:xfrm>
            <a:custGeom>
              <a:avLst/>
              <a:gdLst/>
              <a:ahLst/>
              <a:cxnLst/>
              <a:rect l="l" t="t" r="r" b="b"/>
              <a:pathLst>
                <a:path w="6634" h="6449" extrusionOk="0">
                  <a:moveTo>
                    <a:pt x="3311" y="1535"/>
                  </a:moveTo>
                  <a:cubicBezTo>
                    <a:pt x="4245" y="1535"/>
                    <a:pt x="5011" y="2301"/>
                    <a:pt x="5011" y="3249"/>
                  </a:cubicBezTo>
                  <a:cubicBezTo>
                    <a:pt x="5011" y="4183"/>
                    <a:pt x="4245" y="4949"/>
                    <a:pt x="3311" y="4949"/>
                  </a:cubicBezTo>
                  <a:cubicBezTo>
                    <a:pt x="2363" y="4949"/>
                    <a:pt x="1610" y="4183"/>
                    <a:pt x="1610" y="3249"/>
                  </a:cubicBezTo>
                  <a:cubicBezTo>
                    <a:pt x="1610" y="2301"/>
                    <a:pt x="2363" y="1535"/>
                    <a:pt x="3311" y="1535"/>
                  </a:cubicBezTo>
                  <a:close/>
                  <a:moveTo>
                    <a:pt x="3311" y="1"/>
                  </a:moveTo>
                  <a:cubicBezTo>
                    <a:pt x="3181" y="1"/>
                    <a:pt x="3051" y="88"/>
                    <a:pt x="3051" y="263"/>
                  </a:cubicBezTo>
                  <a:lnTo>
                    <a:pt x="3051" y="1042"/>
                  </a:lnTo>
                  <a:cubicBezTo>
                    <a:pt x="2649" y="1094"/>
                    <a:pt x="2259" y="1250"/>
                    <a:pt x="1948" y="1496"/>
                  </a:cubicBezTo>
                  <a:lnTo>
                    <a:pt x="1390" y="951"/>
                  </a:lnTo>
                  <a:cubicBezTo>
                    <a:pt x="1335" y="893"/>
                    <a:pt x="1272" y="869"/>
                    <a:pt x="1211" y="869"/>
                  </a:cubicBezTo>
                  <a:cubicBezTo>
                    <a:pt x="1014" y="869"/>
                    <a:pt x="838" y="1126"/>
                    <a:pt x="1026" y="1315"/>
                  </a:cubicBezTo>
                  <a:lnTo>
                    <a:pt x="1584" y="1860"/>
                  </a:lnTo>
                  <a:cubicBezTo>
                    <a:pt x="1325" y="2184"/>
                    <a:pt x="1156" y="2561"/>
                    <a:pt x="1104" y="2976"/>
                  </a:cubicBezTo>
                  <a:lnTo>
                    <a:pt x="338" y="2976"/>
                  </a:lnTo>
                  <a:cubicBezTo>
                    <a:pt x="1" y="2976"/>
                    <a:pt x="1" y="3482"/>
                    <a:pt x="338" y="3482"/>
                  </a:cubicBezTo>
                  <a:lnTo>
                    <a:pt x="1104" y="3482"/>
                  </a:lnTo>
                  <a:cubicBezTo>
                    <a:pt x="1143" y="3898"/>
                    <a:pt x="1299" y="4287"/>
                    <a:pt x="1558" y="4612"/>
                  </a:cubicBezTo>
                  <a:lnTo>
                    <a:pt x="1026" y="5144"/>
                  </a:lnTo>
                  <a:cubicBezTo>
                    <a:pt x="870" y="5300"/>
                    <a:pt x="974" y="5585"/>
                    <a:pt x="1208" y="5585"/>
                  </a:cubicBezTo>
                  <a:cubicBezTo>
                    <a:pt x="1273" y="5585"/>
                    <a:pt x="1338" y="5559"/>
                    <a:pt x="1390" y="5507"/>
                  </a:cubicBezTo>
                  <a:lnTo>
                    <a:pt x="1922" y="4975"/>
                  </a:lnTo>
                  <a:cubicBezTo>
                    <a:pt x="2246" y="5235"/>
                    <a:pt x="2636" y="5403"/>
                    <a:pt x="3051" y="5455"/>
                  </a:cubicBezTo>
                  <a:lnTo>
                    <a:pt x="3051" y="6195"/>
                  </a:lnTo>
                  <a:cubicBezTo>
                    <a:pt x="3051" y="6364"/>
                    <a:pt x="3181" y="6448"/>
                    <a:pt x="3311" y="6448"/>
                  </a:cubicBezTo>
                  <a:cubicBezTo>
                    <a:pt x="3440" y="6448"/>
                    <a:pt x="3570" y="6364"/>
                    <a:pt x="3570" y="6195"/>
                  </a:cubicBezTo>
                  <a:lnTo>
                    <a:pt x="3570" y="5455"/>
                  </a:lnTo>
                  <a:cubicBezTo>
                    <a:pt x="3986" y="5403"/>
                    <a:pt x="4388" y="5235"/>
                    <a:pt x="4713" y="4975"/>
                  </a:cubicBezTo>
                  <a:lnTo>
                    <a:pt x="5232" y="5507"/>
                  </a:lnTo>
                  <a:cubicBezTo>
                    <a:pt x="5290" y="5565"/>
                    <a:pt x="5354" y="5589"/>
                    <a:pt x="5416" y="5589"/>
                  </a:cubicBezTo>
                  <a:cubicBezTo>
                    <a:pt x="5616" y="5589"/>
                    <a:pt x="5787" y="5332"/>
                    <a:pt x="5608" y="5144"/>
                  </a:cubicBezTo>
                  <a:lnTo>
                    <a:pt x="5076" y="4612"/>
                  </a:lnTo>
                  <a:cubicBezTo>
                    <a:pt x="5323" y="4287"/>
                    <a:pt x="5478" y="3898"/>
                    <a:pt x="5530" y="3482"/>
                  </a:cubicBezTo>
                  <a:lnTo>
                    <a:pt x="6283" y="3482"/>
                  </a:lnTo>
                  <a:cubicBezTo>
                    <a:pt x="6634" y="3482"/>
                    <a:pt x="6634" y="2976"/>
                    <a:pt x="6283" y="2976"/>
                  </a:cubicBezTo>
                  <a:lnTo>
                    <a:pt x="5517" y="2976"/>
                  </a:lnTo>
                  <a:cubicBezTo>
                    <a:pt x="5465" y="2561"/>
                    <a:pt x="5297" y="2184"/>
                    <a:pt x="5037" y="1860"/>
                  </a:cubicBezTo>
                  <a:lnTo>
                    <a:pt x="5595" y="1315"/>
                  </a:lnTo>
                  <a:cubicBezTo>
                    <a:pt x="5774" y="1126"/>
                    <a:pt x="5603" y="869"/>
                    <a:pt x="5403" y="869"/>
                  </a:cubicBezTo>
                  <a:cubicBezTo>
                    <a:pt x="5341" y="869"/>
                    <a:pt x="5277" y="893"/>
                    <a:pt x="5219" y="951"/>
                  </a:cubicBezTo>
                  <a:lnTo>
                    <a:pt x="4674" y="1496"/>
                  </a:lnTo>
                  <a:cubicBezTo>
                    <a:pt x="4349" y="1250"/>
                    <a:pt x="3973" y="1094"/>
                    <a:pt x="3570" y="1042"/>
                  </a:cubicBezTo>
                  <a:lnTo>
                    <a:pt x="3570" y="263"/>
                  </a:lnTo>
                  <a:cubicBezTo>
                    <a:pt x="3570" y="88"/>
                    <a:pt x="3440" y="1"/>
                    <a:pt x="33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" name="Google Shape;1288;p76">
            <a:extLst>
              <a:ext uri="{FF2B5EF4-FFF2-40B4-BE49-F238E27FC236}">
                <a16:creationId xmlns:a16="http://schemas.microsoft.com/office/drawing/2014/main" id="{69DD3944-4273-C912-AA0B-A9FB6904066F}"/>
              </a:ext>
            </a:extLst>
          </p:cNvPr>
          <p:cNvGrpSpPr/>
          <p:nvPr/>
        </p:nvGrpSpPr>
        <p:grpSpPr>
          <a:xfrm>
            <a:off x="2287717" y="3110936"/>
            <a:ext cx="484216" cy="600710"/>
            <a:chOff x="3182250" y="4028975"/>
            <a:chExt cx="353725" cy="438825"/>
          </a:xfrm>
          <a:solidFill>
            <a:srgbClr val="287990"/>
          </a:solidFill>
        </p:grpSpPr>
        <p:sp>
          <p:nvSpPr>
            <p:cNvPr id="36" name="Google Shape;1289;p76">
              <a:extLst>
                <a:ext uri="{FF2B5EF4-FFF2-40B4-BE49-F238E27FC236}">
                  <a16:creationId xmlns:a16="http://schemas.microsoft.com/office/drawing/2014/main" id="{8EAECECD-D400-1E0E-870E-44B686A1A3B5}"/>
                </a:ext>
              </a:extLst>
            </p:cNvPr>
            <p:cNvSpPr/>
            <p:nvPr/>
          </p:nvSpPr>
          <p:spPr>
            <a:xfrm>
              <a:off x="3182250" y="4028975"/>
              <a:ext cx="353725" cy="438825"/>
            </a:xfrm>
            <a:custGeom>
              <a:avLst/>
              <a:gdLst/>
              <a:ahLst/>
              <a:cxnLst/>
              <a:rect l="l" t="t" r="r" b="b"/>
              <a:pathLst>
                <a:path w="14149" h="17553" extrusionOk="0">
                  <a:moveTo>
                    <a:pt x="7088" y="2756"/>
                  </a:moveTo>
                  <a:cubicBezTo>
                    <a:pt x="7529" y="2756"/>
                    <a:pt x="7892" y="3119"/>
                    <a:pt x="7892" y="3560"/>
                  </a:cubicBezTo>
                  <a:lnTo>
                    <a:pt x="7892" y="3807"/>
                  </a:lnTo>
                  <a:lnTo>
                    <a:pt x="5880" y="3807"/>
                  </a:lnTo>
                  <a:lnTo>
                    <a:pt x="5880" y="3560"/>
                  </a:lnTo>
                  <a:cubicBezTo>
                    <a:pt x="5880" y="3119"/>
                    <a:pt x="6231" y="2756"/>
                    <a:pt x="6672" y="2756"/>
                  </a:cubicBezTo>
                  <a:close/>
                  <a:moveTo>
                    <a:pt x="11020" y="4547"/>
                  </a:moveTo>
                  <a:lnTo>
                    <a:pt x="11020" y="5092"/>
                  </a:lnTo>
                  <a:lnTo>
                    <a:pt x="10475" y="5092"/>
                  </a:lnTo>
                  <a:lnTo>
                    <a:pt x="10475" y="4547"/>
                  </a:lnTo>
                  <a:close/>
                  <a:moveTo>
                    <a:pt x="7892" y="4313"/>
                  </a:moveTo>
                  <a:lnTo>
                    <a:pt x="7892" y="5403"/>
                  </a:lnTo>
                  <a:cubicBezTo>
                    <a:pt x="7892" y="5702"/>
                    <a:pt x="7646" y="5949"/>
                    <a:pt x="7347" y="5949"/>
                  </a:cubicBezTo>
                  <a:lnTo>
                    <a:pt x="6413" y="5949"/>
                  </a:lnTo>
                  <a:cubicBezTo>
                    <a:pt x="6114" y="5949"/>
                    <a:pt x="5880" y="5702"/>
                    <a:pt x="5880" y="5403"/>
                  </a:cubicBezTo>
                  <a:lnTo>
                    <a:pt x="5880" y="4313"/>
                  </a:lnTo>
                  <a:close/>
                  <a:moveTo>
                    <a:pt x="11215" y="5598"/>
                  </a:moveTo>
                  <a:lnTo>
                    <a:pt x="11215" y="8532"/>
                  </a:lnTo>
                  <a:cubicBezTo>
                    <a:pt x="11215" y="8700"/>
                    <a:pt x="11072" y="8830"/>
                    <a:pt x="10917" y="8830"/>
                  </a:cubicBezTo>
                  <a:lnTo>
                    <a:pt x="9073" y="8830"/>
                  </a:lnTo>
                  <a:lnTo>
                    <a:pt x="9073" y="7221"/>
                  </a:lnTo>
                  <a:lnTo>
                    <a:pt x="10358" y="8064"/>
                  </a:lnTo>
                  <a:cubicBezTo>
                    <a:pt x="10407" y="8099"/>
                    <a:pt x="10456" y="8114"/>
                    <a:pt x="10502" y="8114"/>
                  </a:cubicBezTo>
                  <a:cubicBezTo>
                    <a:pt x="10715" y="8114"/>
                    <a:pt x="10868" y="7796"/>
                    <a:pt x="10644" y="7636"/>
                  </a:cubicBezTo>
                  <a:lnTo>
                    <a:pt x="10294" y="7415"/>
                  </a:lnTo>
                  <a:lnTo>
                    <a:pt x="10294" y="5598"/>
                  </a:lnTo>
                  <a:close/>
                  <a:moveTo>
                    <a:pt x="7814" y="6455"/>
                  </a:moveTo>
                  <a:lnTo>
                    <a:pt x="8567" y="6883"/>
                  </a:lnTo>
                  <a:lnTo>
                    <a:pt x="8567" y="11725"/>
                  </a:lnTo>
                  <a:lnTo>
                    <a:pt x="8554" y="11725"/>
                  </a:lnTo>
                  <a:cubicBezTo>
                    <a:pt x="8197" y="11205"/>
                    <a:pt x="7636" y="10946"/>
                    <a:pt x="7075" y="10946"/>
                  </a:cubicBezTo>
                  <a:cubicBezTo>
                    <a:pt x="6513" y="10946"/>
                    <a:pt x="5952" y="11205"/>
                    <a:pt x="5595" y="11725"/>
                  </a:cubicBezTo>
                  <a:lnTo>
                    <a:pt x="5335" y="11725"/>
                  </a:lnTo>
                  <a:lnTo>
                    <a:pt x="5335" y="8220"/>
                  </a:lnTo>
                  <a:cubicBezTo>
                    <a:pt x="5348" y="8038"/>
                    <a:pt x="5212" y="7947"/>
                    <a:pt x="5076" y="7947"/>
                  </a:cubicBezTo>
                  <a:cubicBezTo>
                    <a:pt x="4939" y="7947"/>
                    <a:pt x="4803" y="8038"/>
                    <a:pt x="4816" y="8220"/>
                  </a:cubicBezTo>
                  <a:lnTo>
                    <a:pt x="4816" y="11725"/>
                  </a:lnTo>
                  <a:lnTo>
                    <a:pt x="3908" y="11725"/>
                  </a:lnTo>
                  <a:lnTo>
                    <a:pt x="3908" y="8947"/>
                  </a:lnTo>
                  <a:cubicBezTo>
                    <a:pt x="3908" y="8246"/>
                    <a:pt x="4258" y="7584"/>
                    <a:pt x="4842" y="7195"/>
                  </a:cubicBezTo>
                  <a:lnTo>
                    <a:pt x="6075" y="6455"/>
                  </a:lnTo>
                  <a:lnTo>
                    <a:pt x="6698" y="6455"/>
                  </a:lnTo>
                  <a:lnTo>
                    <a:pt x="6698" y="8272"/>
                  </a:lnTo>
                  <a:cubicBezTo>
                    <a:pt x="6705" y="8434"/>
                    <a:pt x="6825" y="8515"/>
                    <a:pt x="6946" y="8515"/>
                  </a:cubicBezTo>
                  <a:cubicBezTo>
                    <a:pt x="7068" y="8515"/>
                    <a:pt x="7191" y="8434"/>
                    <a:pt x="7204" y="8272"/>
                  </a:cubicBezTo>
                  <a:lnTo>
                    <a:pt x="7204" y="6455"/>
                  </a:lnTo>
                  <a:close/>
                  <a:moveTo>
                    <a:pt x="5348" y="12231"/>
                  </a:moveTo>
                  <a:cubicBezTo>
                    <a:pt x="5244" y="12581"/>
                    <a:pt x="5257" y="12958"/>
                    <a:pt x="5374" y="13308"/>
                  </a:cubicBezTo>
                  <a:lnTo>
                    <a:pt x="987" y="13308"/>
                  </a:lnTo>
                  <a:cubicBezTo>
                    <a:pt x="740" y="13308"/>
                    <a:pt x="533" y="13100"/>
                    <a:pt x="533" y="12854"/>
                  </a:cubicBezTo>
                  <a:cubicBezTo>
                    <a:pt x="507" y="12555"/>
                    <a:pt x="637" y="12231"/>
                    <a:pt x="987" y="12231"/>
                  </a:cubicBezTo>
                  <a:close/>
                  <a:moveTo>
                    <a:pt x="13175" y="12231"/>
                  </a:moveTo>
                  <a:cubicBezTo>
                    <a:pt x="13526" y="12231"/>
                    <a:pt x="13655" y="12555"/>
                    <a:pt x="13629" y="12854"/>
                  </a:cubicBezTo>
                  <a:lnTo>
                    <a:pt x="13616" y="12854"/>
                  </a:lnTo>
                  <a:cubicBezTo>
                    <a:pt x="13616" y="13100"/>
                    <a:pt x="13422" y="13308"/>
                    <a:pt x="13162" y="13308"/>
                  </a:cubicBezTo>
                  <a:lnTo>
                    <a:pt x="8775" y="13308"/>
                  </a:lnTo>
                  <a:cubicBezTo>
                    <a:pt x="8905" y="12932"/>
                    <a:pt x="8814" y="12568"/>
                    <a:pt x="8827" y="12231"/>
                  </a:cubicBezTo>
                  <a:close/>
                  <a:moveTo>
                    <a:pt x="7087" y="11452"/>
                  </a:moveTo>
                  <a:cubicBezTo>
                    <a:pt x="7402" y="11452"/>
                    <a:pt x="7723" y="11568"/>
                    <a:pt x="7983" y="11828"/>
                  </a:cubicBezTo>
                  <a:cubicBezTo>
                    <a:pt x="8788" y="12633"/>
                    <a:pt x="8217" y="14022"/>
                    <a:pt x="7075" y="14022"/>
                  </a:cubicBezTo>
                  <a:cubicBezTo>
                    <a:pt x="6374" y="14022"/>
                    <a:pt x="5790" y="13451"/>
                    <a:pt x="5790" y="12737"/>
                  </a:cubicBezTo>
                  <a:cubicBezTo>
                    <a:pt x="5790" y="11964"/>
                    <a:pt x="6426" y="11452"/>
                    <a:pt x="7087" y="11452"/>
                  </a:cubicBezTo>
                  <a:close/>
                  <a:moveTo>
                    <a:pt x="1701" y="13827"/>
                  </a:moveTo>
                  <a:lnTo>
                    <a:pt x="2571" y="15398"/>
                  </a:lnTo>
                  <a:lnTo>
                    <a:pt x="2571" y="17033"/>
                  </a:lnTo>
                  <a:lnTo>
                    <a:pt x="1558" y="17033"/>
                  </a:lnTo>
                  <a:cubicBezTo>
                    <a:pt x="1402" y="17033"/>
                    <a:pt x="1273" y="16903"/>
                    <a:pt x="1273" y="16748"/>
                  </a:cubicBezTo>
                  <a:lnTo>
                    <a:pt x="1286" y="16748"/>
                  </a:lnTo>
                  <a:lnTo>
                    <a:pt x="1286" y="13827"/>
                  </a:lnTo>
                  <a:close/>
                  <a:moveTo>
                    <a:pt x="3959" y="15580"/>
                  </a:moveTo>
                  <a:lnTo>
                    <a:pt x="3959" y="17033"/>
                  </a:lnTo>
                  <a:lnTo>
                    <a:pt x="3077" y="17033"/>
                  </a:lnTo>
                  <a:lnTo>
                    <a:pt x="3077" y="15580"/>
                  </a:lnTo>
                  <a:close/>
                  <a:moveTo>
                    <a:pt x="11864" y="13814"/>
                  </a:moveTo>
                  <a:lnTo>
                    <a:pt x="11176" y="15060"/>
                  </a:lnTo>
                  <a:lnTo>
                    <a:pt x="8957" y="15060"/>
                  </a:lnTo>
                  <a:cubicBezTo>
                    <a:pt x="8948" y="15060"/>
                    <a:pt x="8940" y="15059"/>
                    <a:pt x="8932" y="15059"/>
                  </a:cubicBezTo>
                  <a:cubicBezTo>
                    <a:pt x="8588" y="15059"/>
                    <a:pt x="8588" y="15580"/>
                    <a:pt x="8932" y="15580"/>
                  </a:cubicBezTo>
                  <a:cubicBezTo>
                    <a:pt x="8940" y="15580"/>
                    <a:pt x="8948" y="15580"/>
                    <a:pt x="8957" y="15580"/>
                  </a:cubicBezTo>
                  <a:lnTo>
                    <a:pt x="9671" y="15580"/>
                  </a:lnTo>
                  <a:lnTo>
                    <a:pt x="9671" y="17033"/>
                  </a:lnTo>
                  <a:lnTo>
                    <a:pt x="4479" y="17033"/>
                  </a:lnTo>
                  <a:lnTo>
                    <a:pt x="4479" y="15580"/>
                  </a:lnTo>
                  <a:lnTo>
                    <a:pt x="7698" y="15580"/>
                  </a:lnTo>
                  <a:cubicBezTo>
                    <a:pt x="8009" y="15554"/>
                    <a:pt x="8009" y="15086"/>
                    <a:pt x="7698" y="15060"/>
                  </a:cubicBezTo>
                  <a:lnTo>
                    <a:pt x="2973" y="15060"/>
                  </a:lnTo>
                  <a:lnTo>
                    <a:pt x="2298" y="13814"/>
                  </a:lnTo>
                  <a:lnTo>
                    <a:pt x="5647" y="13814"/>
                  </a:lnTo>
                  <a:cubicBezTo>
                    <a:pt x="6004" y="14288"/>
                    <a:pt x="6539" y="14525"/>
                    <a:pt x="7075" y="14525"/>
                  </a:cubicBezTo>
                  <a:cubicBezTo>
                    <a:pt x="7610" y="14525"/>
                    <a:pt x="8145" y="14288"/>
                    <a:pt x="8502" y="13814"/>
                  </a:cubicBezTo>
                  <a:close/>
                  <a:moveTo>
                    <a:pt x="11085" y="15580"/>
                  </a:moveTo>
                  <a:lnTo>
                    <a:pt x="11098" y="17033"/>
                  </a:lnTo>
                  <a:lnTo>
                    <a:pt x="10190" y="17033"/>
                  </a:lnTo>
                  <a:lnTo>
                    <a:pt x="10190" y="15580"/>
                  </a:lnTo>
                  <a:close/>
                  <a:moveTo>
                    <a:pt x="12877" y="13827"/>
                  </a:moveTo>
                  <a:lnTo>
                    <a:pt x="12877" y="16748"/>
                  </a:lnTo>
                  <a:cubicBezTo>
                    <a:pt x="12877" y="16903"/>
                    <a:pt x="12747" y="17033"/>
                    <a:pt x="12591" y="17033"/>
                  </a:cubicBezTo>
                  <a:lnTo>
                    <a:pt x="11605" y="17033"/>
                  </a:lnTo>
                  <a:lnTo>
                    <a:pt x="11592" y="15398"/>
                  </a:lnTo>
                  <a:lnTo>
                    <a:pt x="12448" y="13827"/>
                  </a:lnTo>
                  <a:close/>
                  <a:moveTo>
                    <a:pt x="7075" y="1"/>
                  </a:moveTo>
                  <a:cubicBezTo>
                    <a:pt x="6776" y="1"/>
                    <a:pt x="6478" y="75"/>
                    <a:pt x="6205" y="224"/>
                  </a:cubicBezTo>
                  <a:lnTo>
                    <a:pt x="3064" y="1964"/>
                  </a:lnTo>
                  <a:cubicBezTo>
                    <a:pt x="1636" y="2756"/>
                    <a:pt x="766" y="4092"/>
                    <a:pt x="766" y="5520"/>
                  </a:cubicBezTo>
                  <a:lnTo>
                    <a:pt x="766" y="6104"/>
                  </a:lnTo>
                  <a:cubicBezTo>
                    <a:pt x="766" y="6182"/>
                    <a:pt x="805" y="6247"/>
                    <a:pt x="857" y="6299"/>
                  </a:cubicBezTo>
                  <a:cubicBezTo>
                    <a:pt x="1571" y="6896"/>
                    <a:pt x="1571" y="8012"/>
                    <a:pt x="857" y="8609"/>
                  </a:cubicBezTo>
                  <a:cubicBezTo>
                    <a:pt x="805" y="8661"/>
                    <a:pt x="766" y="8726"/>
                    <a:pt x="766" y="8804"/>
                  </a:cubicBezTo>
                  <a:lnTo>
                    <a:pt x="766" y="10764"/>
                  </a:lnTo>
                  <a:cubicBezTo>
                    <a:pt x="779" y="10920"/>
                    <a:pt x="903" y="10998"/>
                    <a:pt x="1026" y="10998"/>
                  </a:cubicBezTo>
                  <a:cubicBezTo>
                    <a:pt x="1149" y="10998"/>
                    <a:pt x="1273" y="10920"/>
                    <a:pt x="1286" y="10764"/>
                  </a:cubicBezTo>
                  <a:lnTo>
                    <a:pt x="1286" y="8908"/>
                  </a:lnTo>
                  <a:cubicBezTo>
                    <a:pt x="2116" y="8116"/>
                    <a:pt x="2116" y="6792"/>
                    <a:pt x="1286" y="6000"/>
                  </a:cubicBezTo>
                  <a:lnTo>
                    <a:pt x="1286" y="5520"/>
                  </a:lnTo>
                  <a:cubicBezTo>
                    <a:pt x="1286" y="4274"/>
                    <a:pt x="2051" y="3106"/>
                    <a:pt x="3323" y="2405"/>
                  </a:cubicBezTo>
                  <a:lnTo>
                    <a:pt x="6452" y="666"/>
                  </a:lnTo>
                  <a:cubicBezTo>
                    <a:pt x="6646" y="562"/>
                    <a:pt x="6860" y="510"/>
                    <a:pt x="7075" y="510"/>
                  </a:cubicBezTo>
                  <a:cubicBezTo>
                    <a:pt x="7289" y="510"/>
                    <a:pt x="7503" y="562"/>
                    <a:pt x="7698" y="666"/>
                  </a:cubicBezTo>
                  <a:lnTo>
                    <a:pt x="10826" y="2405"/>
                  </a:lnTo>
                  <a:cubicBezTo>
                    <a:pt x="12111" y="3106"/>
                    <a:pt x="12864" y="4274"/>
                    <a:pt x="12864" y="5520"/>
                  </a:cubicBezTo>
                  <a:lnTo>
                    <a:pt x="12864" y="6000"/>
                  </a:lnTo>
                  <a:cubicBezTo>
                    <a:pt x="12046" y="6792"/>
                    <a:pt x="12046" y="8116"/>
                    <a:pt x="12864" y="8908"/>
                  </a:cubicBezTo>
                  <a:lnTo>
                    <a:pt x="12864" y="11725"/>
                  </a:lnTo>
                  <a:lnTo>
                    <a:pt x="11423" y="11725"/>
                  </a:lnTo>
                  <a:lnTo>
                    <a:pt x="11423" y="10777"/>
                  </a:lnTo>
                  <a:cubicBezTo>
                    <a:pt x="11423" y="10712"/>
                    <a:pt x="11397" y="10634"/>
                    <a:pt x="11345" y="10595"/>
                  </a:cubicBezTo>
                  <a:lnTo>
                    <a:pt x="10670" y="9920"/>
                  </a:lnTo>
                  <a:cubicBezTo>
                    <a:pt x="10615" y="9862"/>
                    <a:pt x="10553" y="9838"/>
                    <a:pt x="10493" y="9838"/>
                  </a:cubicBezTo>
                  <a:cubicBezTo>
                    <a:pt x="10299" y="9838"/>
                    <a:pt x="10128" y="10095"/>
                    <a:pt x="10307" y="10284"/>
                  </a:cubicBezTo>
                  <a:lnTo>
                    <a:pt x="10917" y="10881"/>
                  </a:lnTo>
                  <a:lnTo>
                    <a:pt x="10917" y="11725"/>
                  </a:lnTo>
                  <a:lnTo>
                    <a:pt x="9073" y="11725"/>
                  </a:lnTo>
                  <a:lnTo>
                    <a:pt x="9073" y="9349"/>
                  </a:lnTo>
                  <a:lnTo>
                    <a:pt x="10917" y="9349"/>
                  </a:lnTo>
                  <a:cubicBezTo>
                    <a:pt x="11358" y="9349"/>
                    <a:pt x="11721" y="8986"/>
                    <a:pt x="11721" y="8532"/>
                  </a:cubicBezTo>
                  <a:lnTo>
                    <a:pt x="11721" y="5546"/>
                  </a:lnTo>
                  <a:cubicBezTo>
                    <a:pt x="11721" y="5403"/>
                    <a:pt x="11656" y="5261"/>
                    <a:pt x="11527" y="5170"/>
                  </a:cubicBezTo>
                  <a:lnTo>
                    <a:pt x="11527" y="4521"/>
                  </a:lnTo>
                  <a:cubicBezTo>
                    <a:pt x="11527" y="4261"/>
                    <a:pt x="11306" y="4041"/>
                    <a:pt x="11046" y="4041"/>
                  </a:cubicBezTo>
                  <a:lnTo>
                    <a:pt x="10475" y="4041"/>
                  </a:lnTo>
                  <a:lnTo>
                    <a:pt x="10475" y="3599"/>
                  </a:lnTo>
                  <a:cubicBezTo>
                    <a:pt x="10488" y="3411"/>
                    <a:pt x="10352" y="3317"/>
                    <a:pt x="10216" y="3317"/>
                  </a:cubicBezTo>
                  <a:cubicBezTo>
                    <a:pt x="10079" y="3317"/>
                    <a:pt x="9943" y="3411"/>
                    <a:pt x="9956" y="3599"/>
                  </a:cubicBezTo>
                  <a:lnTo>
                    <a:pt x="9956" y="5196"/>
                  </a:lnTo>
                  <a:cubicBezTo>
                    <a:pt x="9852" y="5287"/>
                    <a:pt x="9787" y="5416"/>
                    <a:pt x="9787" y="5559"/>
                  </a:cubicBezTo>
                  <a:lnTo>
                    <a:pt x="9787" y="7078"/>
                  </a:lnTo>
                  <a:lnTo>
                    <a:pt x="8165" y="6078"/>
                  </a:lnTo>
                  <a:cubicBezTo>
                    <a:pt x="8321" y="5897"/>
                    <a:pt x="8399" y="5650"/>
                    <a:pt x="8399" y="5416"/>
                  </a:cubicBezTo>
                  <a:lnTo>
                    <a:pt x="8399" y="3560"/>
                  </a:lnTo>
                  <a:cubicBezTo>
                    <a:pt x="8399" y="2833"/>
                    <a:pt x="7814" y="2236"/>
                    <a:pt x="7088" y="2236"/>
                  </a:cubicBezTo>
                  <a:lnTo>
                    <a:pt x="6685" y="2236"/>
                  </a:lnTo>
                  <a:cubicBezTo>
                    <a:pt x="5945" y="2236"/>
                    <a:pt x="5361" y="2833"/>
                    <a:pt x="5361" y="3560"/>
                  </a:cubicBezTo>
                  <a:lnTo>
                    <a:pt x="5361" y="5403"/>
                  </a:lnTo>
                  <a:cubicBezTo>
                    <a:pt x="5361" y="5663"/>
                    <a:pt x="5465" y="5923"/>
                    <a:pt x="5647" y="6117"/>
                  </a:cubicBezTo>
                  <a:lnTo>
                    <a:pt x="4569" y="6766"/>
                  </a:lnTo>
                  <a:cubicBezTo>
                    <a:pt x="3830" y="7247"/>
                    <a:pt x="3388" y="8064"/>
                    <a:pt x="3401" y="8947"/>
                  </a:cubicBezTo>
                  <a:lnTo>
                    <a:pt x="3401" y="11712"/>
                  </a:lnTo>
                  <a:lnTo>
                    <a:pt x="987" y="11712"/>
                  </a:lnTo>
                  <a:cubicBezTo>
                    <a:pt x="351" y="11712"/>
                    <a:pt x="1" y="12270"/>
                    <a:pt x="14" y="12854"/>
                  </a:cubicBezTo>
                  <a:cubicBezTo>
                    <a:pt x="14" y="13308"/>
                    <a:pt x="325" y="13697"/>
                    <a:pt x="779" y="13801"/>
                  </a:cubicBezTo>
                  <a:lnTo>
                    <a:pt x="779" y="16761"/>
                  </a:lnTo>
                  <a:cubicBezTo>
                    <a:pt x="779" y="17202"/>
                    <a:pt x="1130" y="17552"/>
                    <a:pt x="1571" y="17552"/>
                  </a:cubicBezTo>
                  <a:lnTo>
                    <a:pt x="12578" y="17552"/>
                  </a:lnTo>
                  <a:cubicBezTo>
                    <a:pt x="13019" y="17552"/>
                    <a:pt x="13383" y="17202"/>
                    <a:pt x="13383" y="16761"/>
                  </a:cubicBezTo>
                  <a:lnTo>
                    <a:pt x="13383" y="13801"/>
                  </a:lnTo>
                  <a:cubicBezTo>
                    <a:pt x="13824" y="13697"/>
                    <a:pt x="14136" y="13308"/>
                    <a:pt x="14136" y="12854"/>
                  </a:cubicBezTo>
                  <a:cubicBezTo>
                    <a:pt x="14149" y="12348"/>
                    <a:pt x="13915" y="11867"/>
                    <a:pt x="13383" y="11750"/>
                  </a:cubicBezTo>
                  <a:lnTo>
                    <a:pt x="13383" y="8804"/>
                  </a:lnTo>
                  <a:cubicBezTo>
                    <a:pt x="13383" y="8726"/>
                    <a:pt x="13344" y="8661"/>
                    <a:pt x="13305" y="8609"/>
                  </a:cubicBezTo>
                  <a:cubicBezTo>
                    <a:pt x="12578" y="7999"/>
                    <a:pt x="12578" y="6896"/>
                    <a:pt x="13305" y="6299"/>
                  </a:cubicBezTo>
                  <a:cubicBezTo>
                    <a:pt x="13344" y="6247"/>
                    <a:pt x="13383" y="6182"/>
                    <a:pt x="13383" y="6104"/>
                  </a:cubicBezTo>
                  <a:lnTo>
                    <a:pt x="13383" y="5520"/>
                  </a:lnTo>
                  <a:cubicBezTo>
                    <a:pt x="13383" y="4092"/>
                    <a:pt x="12526" y="2769"/>
                    <a:pt x="11085" y="1964"/>
                  </a:cubicBezTo>
                  <a:lnTo>
                    <a:pt x="7944" y="224"/>
                  </a:lnTo>
                  <a:cubicBezTo>
                    <a:pt x="7672" y="75"/>
                    <a:pt x="7373" y="1"/>
                    <a:pt x="707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290;p76">
              <a:extLst>
                <a:ext uri="{FF2B5EF4-FFF2-40B4-BE49-F238E27FC236}">
                  <a16:creationId xmlns:a16="http://schemas.microsoft.com/office/drawing/2014/main" id="{7E1864C7-B88B-5A55-9970-1C23861A6298}"/>
                </a:ext>
              </a:extLst>
            </p:cNvPr>
            <p:cNvSpPr/>
            <p:nvPr/>
          </p:nvSpPr>
          <p:spPr>
            <a:xfrm>
              <a:off x="3342100" y="4341175"/>
              <a:ext cx="32925" cy="12750"/>
            </a:xfrm>
            <a:custGeom>
              <a:avLst/>
              <a:gdLst/>
              <a:ahLst/>
              <a:cxnLst/>
              <a:rect l="l" t="t" r="r" b="b"/>
              <a:pathLst>
                <a:path w="1317" h="510" extrusionOk="0">
                  <a:moveTo>
                    <a:pt x="333" y="0"/>
                  </a:moveTo>
                  <a:cubicBezTo>
                    <a:pt x="1" y="0"/>
                    <a:pt x="5" y="509"/>
                    <a:pt x="345" y="509"/>
                  </a:cubicBezTo>
                  <a:cubicBezTo>
                    <a:pt x="353" y="509"/>
                    <a:pt x="361" y="509"/>
                    <a:pt x="369" y="509"/>
                  </a:cubicBezTo>
                  <a:lnTo>
                    <a:pt x="1005" y="509"/>
                  </a:lnTo>
                  <a:cubicBezTo>
                    <a:pt x="1317" y="483"/>
                    <a:pt x="1317" y="15"/>
                    <a:pt x="1005" y="2"/>
                  </a:cubicBezTo>
                  <a:lnTo>
                    <a:pt x="369" y="2"/>
                  </a:lnTo>
                  <a:cubicBezTo>
                    <a:pt x="357" y="1"/>
                    <a:pt x="345" y="0"/>
                    <a:pt x="3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8EB2AC64-86A5-3DB3-004D-25099CF385D5}"/>
              </a:ext>
            </a:extLst>
          </p:cNvPr>
          <p:cNvSpPr txBox="1"/>
          <p:nvPr/>
        </p:nvSpPr>
        <p:spPr>
          <a:xfrm>
            <a:off x="1496820" y="3880607"/>
            <a:ext cx="2019431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FCB721D-9FC2-537C-EBF9-FFA14CF48744}"/>
              </a:ext>
            </a:extLst>
          </p:cNvPr>
          <p:cNvSpPr txBox="1"/>
          <p:nvPr/>
        </p:nvSpPr>
        <p:spPr>
          <a:xfrm>
            <a:off x="4233889" y="3949206"/>
            <a:ext cx="2019431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89C9841-BE16-D2BE-9861-1E3E5AA84EAE}"/>
              </a:ext>
            </a:extLst>
          </p:cNvPr>
          <p:cNvSpPr txBox="1"/>
          <p:nvPr/>
        </p:nvSpPr>
        <p:spPr>
          <a:xfrm>
            <a:off x="7079448" y="4029315"/>
            <a:ext cx="2019431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909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 animBg="1"/>
      <p:bldP spid="22" grpId="0" animBg="1"/>
      <p:bldP spid="23" grpId="0" animBg="1"/>
      <p:bldP spid="38" grpId="0"/>
      <p:bldP spid="39" grpId="0"/>
      <p:bldP spid="4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13B01-B95E-9A76-9BF9-6282558A60D6}"/>
              </a:ext>
            </a:extLst>
          </p:cNvPr>
          <p:cNvSpPr txBox="1"/>
          <p:nvPr/>
        </p:nvSpPr>
        <p:spPr>
          <a:xfrm>
            <a:off x="2912166" y="765744"/>
            <a:ext cx="7106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عـــنوان پنجم</a:t>
            </a:r>
            <a:endParaRPr lang="en-US" sz="48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61BEAB-5A5D-D0E5-445D-275BC1D7933C}"/>
              </a:ext>
            </a:extLst>
          </p:cNvPr>
          <p:cNvSpPr txBox="1"/>
          <p:nvPr/>
        </p:nvSpPr>
        <p:spPr>
          <a:xfrm>
            <a:off x="3492565" y="1420750"/>
            <a:ext cx="5945679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20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20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</a:p>
        </p:txBody>
      </p:sp>
    </p:spTree>
    <p:extLst>
      <p:ext uri="{BB962C8B-B14F-4D97-AF65-F5344CB8AC3E}">
        <p14:creationId xmlns:p14="http://schemas.microsoft.com/office/powerpoint/2010/main" val="3867648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F010D464-F603-47E4-3AE6-FA6DAEBA76C3}"/>
              </a:ext>
            </a:extLst>
          </p:cNvPr>
          <p:cNvSpPr/>
          <p:nvPr/>
        </p:nvSpPr>
        <p:spPr>
          <a:xfrm>
            <a:off x="5541916" y="908028"/>
            <a:ext cx="718457" cy="718457"/>
          </a:xfrm>
          <a:prstGeom prst="ellipse">
            <a:avLst/>
          </a:prstGeom>
          <a:solidFill>
            <a:srgbClr val="EBCD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A1684C-F1E6-7993-444D-D5BFB0D38EBA}"/>
              </a:ext>
            </a:extLst>
          </p:cNvPr>
          <p:cNvSpPr txBox="1"/>
          <p:nvPr/>
        </p:nvSpPr>
        <p:spPr>
          <a:xfrm>
            <a:off x="191588" y="1849967"/>
            <a:ext cx="1180882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a-IR" sz="2000" dirty="0">
              <a:solidFill>
                <a:schemeClr val="bg1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/>
            <a:endParaRPr lang="fa-IR" sz="2000" dirty="0">
              <a:solidFill>
                <a:schemeClr val="bg1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/>
            <a:r>
              <a:rPr lang="fa-IR" sz="2000" dirty="0">
                <a:solidFill>
                  <a:schemeClr val="bg1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موضوع: قالب پاورپوینت منو دار مذهبی</a:t>
            </a:r>
          </a:p>
          <a:p>
            <a:pPr algn="ctr"/>
            <a:endParaRPr lang="fa-IR" sz="2000" dirty="0">
              <a:solidFill>
                <a:schemeClr val="bg1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/>
            <a:endParaRPr lang="fa-IR" sz="2000" dirty="0">
              <a:solidFill>
                <a:schemeClr val="bg1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/>
            <a:r>
              <a:rPr lang="fa-IR" sz="2000" dirty="0">
                <a:solidFill>
                  <a:schemeClr val="bg1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پژوهشگران:...............                               استاد راهنما: ...............</a:t>
            </a:r>
          </a:p>
          <a:p>
            <a:pPr algn="ctr"/>
            <a:endParaRPr lang="fa-IR" sz="2000" dirty="0">
              <a:solidFill>
                <a:schemeClr val="bg1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/>
            <a:endParaRPr lang="fa-IR" sz="2000" dirty="0">
              <a:solidFill>
                <a:schemeClr val="bg1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/>
            <a:r>
              <a:rPr lang="fa-IR" sz="2000" dirty="0">
                <a:solidFill>
                  <a:schemeClr val="bg1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سال تحصیلی:...........</a:t>
            </a:r>
            <a:endParaRPr lang="en-US" dirty="0">
              <a:solidFill>
                <a:schemeClr val="bg1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735F68-0FE1-93A9-FF86-0624AB41D9D2}"/>
              </a:ext>
            </a:extLst>
          </p:cNvPr>
          <p:cNvSpPr txBox="1"/>
          <p:nvPr/>
        </p:nvSpPr>
        <p:spPr>
          <a:xfrm>
            <a:off x="2903220" y="5399705"/>
            <a:ext cx="61983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800" dirty="0">
                <a:solidFill>
                  <a:srgbClr val="EBCD77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مینارو ارائه دهنده انواع فایل کاربردی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C6A8FF-51E1-F60B-58BE-AE216D3ECE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916" y="926050"/>
            <a:ext cx="1108166" cy="1108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73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BD925B9-A355-01E9-5973-61ACCDCB5782}"/>
              </a:ext>
            </a:extLst>
          </p:cNvPr>
          <p:cNvSpPr txBox="1"/>
          <p:nvPr/>
        </p:nvSpPr>
        <p:spPr>
          <a:xfrm>
            <a:off x="10377890" y="14217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اول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1B1A17-D304-0CE0-AB89-1E31C22F63A8}"/>
              </a:ext>
            </a:extLst>
          </p:cNvPr>
          <p:cNvSpPr txBox="1"/>
          <p:nvPr/>
        </p:nvSpPr>
        <p:spPr>
          <a:xfrm>
            <a:off x="10377890" y="23361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دوم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92802E-129E-DAA8-0B2C-60B042C7C449}"/>
              </a:ext>
            </a:extLst>
          </p:cNvPr>
          <p:cNvSpPr txBox="1"/>
          <p:nvPr/>
        </p:nvSpPr>
        <p:spPr>
          <a:xfrm>
            <a:off x="10377890" y="32505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سوم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94E5DD-2ABF-86C8-0F85-F45B1B517F8B}"/>
              </a:ext>
            </a:extLst>
          </p:cNvPr>
          <p:cNvSpPr txBox="1"/>
          <p:nvPr/>
        </p:nvSpPr>
        <p:spPr>
          <a:xfrm>
            <a:off x="10349315" y="4193504"/>
            <a:ext cx="1185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چهارم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2F1FA7-6179-ADE6-EFBC-D49E0088C48C}"/>
              </a:ext>
            </a:extLst>
          </p:cNvPr>
          <p:cNvSpPr txBox="1"/>
          <p:nvPr/>
        </p:nvSpPr>
        <p:spPr>
          <a:xfrm>
            <a:off x="10377890" y="50793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پنجم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86B4C8-AC98-74A5-7514-B145CBEFA770}"/>
              </a:ext>
            </a:extLst>
          </p:cNvPr>
          <p:cNvSpPr txBox="1"/>
          <p:nvPr/>
        </p:nvSpPr>
        <p:spPr>
          <a:xfrm>
            <a:off x="540746" y="607757"/>
            <a:ext cx="405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pc="-300" dirty="0">
                <a:solidFill>
                  <a:schemeClr val="bg1"/>
                </a:solidFill>
                <a:latin typeface="Onvan" panose="02000503000000000000" pitchFamily="2" charset="-78"/>
                <a:cs typeface="B Yekan" panose="00000400000000000000" pitchFamily="2" charset="-78"/>
              </a:rPr>
              <a:t>20</a:t>
            </a:r>
            <a:endParaRPr lang="en-US" sz="1600" spc="-300" dirty="0">
              <a:solidFill>
                <a:schemeClr val="bg1"/>
              </a:solidFill>
              <a:latin typeface="Onvan" panose="02000503000000000000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84228F-06F4-9968-6EDA-E92CB9AC4F74}"/>
              </a:ext>
            </a:extLst>
          </p:cNvPr>
          <p:cNvSpPr txBox="1"/>
          <p:nvPr/>
        </p:nvSpPr>
        <p:spPr>
          <a:xfrm>
            <a:off x="1210286" y="249900"/>
            <a:ext cx="80666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هر کس اندوه مؤمنی را بزداید، خداوند در روز قیامت، غم از دلش می زداید</a:t>
            </a:r>
            <a:endParaRPr lang="en-US" sz="12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F108B29-A9B8-2C8E-CCC3-03F39FB5C3B3}"/>
              </a:ext>
            </a:extLst>
          </p:cNvPr>
          <p:cNvGrpSpPr/>
          <p:nvPr/>
        </p:nvGrpSpPr>
        <p:grpSpPr>
          <a:xfrm>
            <a:off x="7415165" y="268074"/>
            <a:ext cx="240270" cy="240651"/>
            <a:chOff x="484416" y="517330"/>
            <a:chExt cx="567190" cy="568089"/>
          </a:xfrm>
        </p:grpSpPr>
        <p:sp>
          <p:nvSpPr>
            <p:cNvPr id="10" name="Google Shape;71;p6">
              <a:extLst>
                <a:ext uri="{FF2B5EF4-FFF2-40B4-BE49-F238E27FC236}">
                  <a16:creationId xmlns:a16="http://schemas.microsoft.com/office/drawing/2014/main" id="{1F4040BF-B0D1-6AE3-15D7-4591A991426A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45B74882-337B-992E-3B9D-EC6D3C32DD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0EF3549-C131-618E-C31E-F904A8289137}"/>
              </a:ext>
            </a:extLst>
          </p:cNvPr>
          <p:cNvGrpSpPr/>
          <p:nvPr/>
        </p:nvGrpSpPr>
        <p:grpSpPr>
          <a:xfrm>
            <a:off x="2915076" y="268074"/>
            <a:ext cx="240270" cy="240651"/>
            <a:chOff x="484416" y="517330"/>
            <a:chExt cx="567190" cy="568089"/>
          </a:xfrm>
        </p:grpSpPr>
        <p:sp>
          <p:nvSpPr>
            <p:cNvPr id="13" name="Google Shape;71;p6">
              <a:extLst>
                <a:ext uri="{FF2B5EF4-FFF2-40B4-BE49-F238E27FC236}">
                  <a16:creationId xmlns:a16="http://schemas.microsoft.com/office/drawing/2014/main" id="{A665715B-5E4E-14D4-A56B-9E8EC400D02A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39637C6D-450F-4276-7347-EA8DDB531BA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sp>
        <p:nvSpPr>
          <p:cNvPr id="15" name="Freeform: Shap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BFB5F07-B697-BAD7-1452-8BB8E1EA0A97}"/>
              </a:ext>
            </a:extLst>
          </p:cNvPr>
          <p:cNvSpPr/>
          <p:nvPr/>
        </p:nvSpPr>
        <p:spPr>
          <a:xfrm>
            <a:off x="11157269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49ABDECF-CDA5-0155-763B-79E64269E2F9}"/>
              </a:ext>
            </a:extLst>
          </p:cNvPr>
          <p:cNvSpPr/>
          <p:nvPr/>
        </p:nvSpPr>
        <p:spPr>
          <a:xfrm flipH="1">
            <a:off x="9794768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F6560D3-9863-7F8A-6F64-0A6A737C67E6}"/>
              </a:ext>
            </a:extLst>
          </p:cNvPr>
          <p:cNvSpPr/>
          <p:nvPr/>
        </p:nvSpPr>
        <p:spPr>
          <a:xfrm>
            <a:off x="10474526" y="705743"/>
            <a:ext cx="176768" cy="176768"/>
          </a:xfrm>
          <a:custGeom>
            <a:avLst/>
            <a:gdLst>
              <a:gd name="connsiteX0" fmla="*/ 88385 w 176768"/>
              <a:gd name="connsiteY0" fmla="*/ 48225 h 176768"/>
              <a:gd name="connsiteX1" fmla="*/ 149701 w 176768"/>
              <a:gd name="connsiteY1" fmla="*/ 109486 h 176768"/>
              <a:gd name="connsiteX2" fmla="*/ 149701 w 176768"/>
              <a:gd name="connsiteY2" fmla="*/ 176768 h 176768"/>
              <a:gd name="connsiteX3" fmla="*/ 108713 w 176768"/>
              <a:gd name="connsiteY3" fmla="*/ 176768 h 176768"/>
              <a:gd name="connsiteX4" fmla="*/ 108713 w 176768"/>
              <a:gd name="connsiteY4" fmla="*/ 122578 h 176768"/>
              <a:gd name="connsiteX5" fmla="*/ 68056 w 176768"/>
              <a:gd name="connsiteY5" fmla="*/ 122578 h 176768"/>
              <a:gd name="connsiteX6" fmla="*/ 68056 w 176768"/>
              <a:gd name="connsiteY6" fmla="*/ 176768 h 176768"/>
              <a:gd name="connsiteX7" fmla="*/ 27068 w 176768"/>
              <a:gd name="connsiteY7" fmla="*/ 176768 h 176768"/>
              <a:gd name="connsiteX8" fmla="*/ 27068 w 176768"/>
              <a:gd name="connsiteY8" fmla="*/ 109486 h 176768"/>
              <a:gd name="connsiteX9" fmla="*/ 88439 w 176768"/>
              <a:gd name="connsiteY9" fmla="*/ 0 h 176768"/>
              <a:gd name="connsiteX10" fmla="*/ 90980 w 176768"/>
              <a:gd name="connsiteY10" fmla="*/ 2486 h 176768"/>
              <a:gd name="connsiteX11" fmla="*/ 129648 w 176768"/>
              <a:gd name="connsiteY11" fmla="*/ 41154 h 176768"/>
              <a:gd name="connsiteX12" fmla="*/ 129648 w 176768"/>
              <a:gd name="connsiteY12" fmla="*/ 21599 h 176768"/>
              <a:gd name="connsiteX13" fmla="*/ 149700 w 176768"/>
              <a:gd name="connsiteY13" fmla="*/ 21599 h 176768"/>
              <a:gd name="connsiteX14" fmla="*/ 149700 w 176768"/>
              <a:gd name="connsiteY14" fmla="*/ 61206 h 176768"/>
              <a:gd name="connsiteX15" fmla="*/ 176768 w 176768"/>
              <a:gd name="connsiteY15" fmla="*/ 88273 h 176768"/>
              <a:gd name="connsiteX16" fmla="*/ 162185 w 176768"/>
              <a:gd name="connsiteY16" fmla="*/ 102857 h 176768"/>
              <a:gd name="connsiteX17" fmla="*/ 88439 w 176768"/>
              <a:gd name="connsiteY17" fmla="*/ 29167 h 176768"/>
              <a:gd name="connsiteX18" fmla="*/ 14583 w 176768"/>
              <a:gd name="connsiteY18" fmla="*/ 102967 h 176768"/>
              <a:gd name="connsiteX19" fmla="*/ 0 w 176768"/>
              <a:gd name="connsiteY19" fmla="*/ 88384 h 176768"/>
              <a:gd name="connsiteX20" fmla="*/ 85898 w 176768"/>
              <a:gd name="connsiteY20" fmla="*/ 2486 h 17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76768" h="176768">
                <a:moveTo>
                  <a:pt x="88385" y="48225"/>
                </a:moveTo>
                <a:lnTo>
                  <a:pt x="149701" y="109486"/>
                </a:lnTo>
                <a:lnTo>
                  <a:pt x="149701" y="176768"/>
                </a:lnTo>
                <a:lnTo>
                  <a:pt x="108713" y="176768"/>
                </a:lnTo>
                <a:lnTo>
                  <a:pt x="108713" y="122578"/>
                </a:lnTo>
                <a:lnTo>
                  <a:pt x="68056" y="122578"/>
                </a:lnTo>
                <a:lnTo>
                  <a:pt x="68056" y="176768"/>
                </a:lnTo>
                <a:lnTo>
                  <a:pt x="27068" y="176768"/>
                </a:lnTo>
                <a:lnTo>
                  <a:pt x="27068" y="109486"/>
                </a:lnTo>
                <a:close/>
                <a:moveTo>
                  <a:pt x="88439" y="0"/>
                </a:moveTo>
                <a:lnTo>
                  <a:pt x="90980" y="2486"/>
                </a:lnTo>
                <a:lnTo>
                  <a:pt x="129648" y="41154"/>
                </a:lnTo>
                <a:lnTo>
                  <a:pt x="129648" y="21599"/>
                </a:lnTo>
                <a:lnTo>
                  <a:pt x="149700" y="21599"/>
                </a:lnTo>
                <a:lnTo>
                  <a:pt x="149700" y="61206"/>
                </a:lnTo>
                <a:lnTo>
                  <a:pt x="176768" y="88273"/>
                </a:lnTo>
                <a:lnTo>
                  <a:pt x="162185" y="102857"/>
                </a:lnTo>
                <a:lnTo>
                  <a:pt x="88439" y="29167"/>
                </a:lnTo>
                <a:lnTo>
                  <a:pt x="14583" y="102967"/>
                </a:lnTo>
                <a:lnTo>
                  <a:pt x="0" y="88384"/>
                </a:lnTo>
                <a:lnTo>
                  <a:pt x="85898" y="2486"/>
                </a:ln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67A48BC-8367-1557-2033-84C7956A7B9B}"/>
              </a:ext>
            </a:extLst>
          </p:cNvPr>
          <p:cNvSpPr txBox="1"/>
          <p:nvPr/>
        </p:nvSpPr>
        <p:spPr>
          <a:xfrm>
            <a:off x="1077114" y="817996"/>
            <a:ext cx="8458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20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75" name="Google Shape;188;p18">
            <a:extLst>
              <a:ext uri="{FF2B5EF4-FFF2-40B4-BE49-F238E27FC236}">
                <a16:creationId xmlns:a16="http://schemas.microsoft.com/office/drawing/2014/main" id="{E91FD076-035B-EFBF-CF74-53836CF5203D}"/>
              </a:ext>
            </a:extLst>
          </p:cNvPr>
          <p:cNvSpPr/>
          <p:nvPr/>
        </p:nvSpPr>
        <p:spPr>
          <a:xfrm>
            <a:off x="2010138" y="4081605"/>
            <a:ext cx="1219200" cy="1218900"/>
          </a:xfrm>
          <a:prstGeom prst="star8">
            <a:avLst>
              <a:gd name="adj" fmla="val 37500"/>
            </a:avLst>
          </a:pr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189;p18">
            <a:extLst>
              <a:ext uri="{FF2B5EF4-FFF2-40B4-BE49-F238E27FC236}">
                <a16:creationId xmlns:a16="http://schemas.microsoft.com/office/drawing/2014/main" id="{8198C16F-59E7-BF0D-206A-5C4FEC07EF50}"/>
              </a:ext>
            </a:extLst>
          </p:cNvPr>
          <p:cNvSpPr/>
          <p:nvPr/>
        </p:nvSpPr>
        <p:spPr>
          <a:xfrm>
            <a:off x="3921225" y="1923680"/>
            <a:ext cx="1219200" cy="1218900"/>
          </a:xfrm>
          <a:prstGeom prst="star8">
            <a:avLst>
              <a:gd name="adj" fmla="val 37500"/>
            </a:avLst>
          </a:pr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190;p18">
            <a:extLst>
              <a:ext uri="{FF2B5EF4-FFF2-40B4-BE49-F238E27FC236}">
                <a16:creationId xmlns:a16="http://schemas.microsoft.com/office/drawing/2014/main" id="{1D511092-8D05-7E86-E9DA-C128C5D7DA03}"/>
              </a:ext>
            </a:extLst>
          </p:cNvPr>
          <p:cNvSpPr/>
          <p:nvPr/>
        </p:nvSpPr>
        <p:spPr>
          <a:xfrm>
            <a:off x="5832300" y="4081605"/>
            <a:ext cx="1219200" cy="1218900"/>
          </a:xfrm>
          <a:prstGeom prst="star8">
            <a:avLst>
              <a:gd name="adj" fmla="val 37500"/>
            </a:avLst>
          </a:pr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191;p18">
            <a:extLst>
              <a:ext uri="{FF2B5EF4-FFF2-40B4-BE49-F238E27FC236}">
                <a16:creationId xmlns:a16="http://schemas.microsoft.com/office/drawing/2014/main" id="{C5BBAA16-3875-C571-3385-3A273878FEAE}"/>
              </a:ext>
            </a:extLst>
          </p:cNvPr>
          <p:cNvSpPr/>
          <p:nvPr/>
        </p:nvSpPr>
        <p:spPr>
          <a:xfrm>
            <a:off x="7743425" y="1923680"/>
            <a:ext cx="1219200" cy="1218900"/>
          </a:xfrm>
          <a:prstGeom prst="star8">
            <a:avLst>
              <a:gd name="adj" fmla="val 37500"/>
            </a:avLst>
          </a:pr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79" name="Google Shape;192;p18">
            <a:extLst>
              <a:ext uri="{FF2B5EF4-FFF2-40B4-BE49-F238E27FC236}">
                <a16:creationId xmlns:a16="http://schemas.microsoft.com/office/drawing/2014/main" id="{A06CA2A8-D647-FE08-ED96-35F2B1691F81}"/>
              </a:ext>
            </a:extLst>
          </p:cNvPr>
          <p:cNvCxnSpPr>
            <a:cxnSpLocks/>
            <a:endCxn id="75" idx="6"/>
          </p:cNvCxnSpPr>
          <p:nvPr/>
        </p:nvCxnSpPr>
        <p:spPr>
          <a:xfrm rot="-5400000" flipH="1">
            <a:off x="2069550" y="3530680"/>
            <a:ext cx="1101000" cy="600"/>
          </a:xfrm>
          <a:prstGeom prst="bentConnector3">
            <a:avLst>
              <a:gd name="adj1" fmla="val 50006"/>
            </a:avLst>
          </a:prstGeom>
          <a:noFill/>
          <a:ln w="28575" cap="flat" cmpd="sng">
            <a:solidFill>
              <a:srgbClr val="EBCD7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0" name="Google Shape;193;p18">
            <a:extLst>
              <a:ext uri="{FF2B5EF4-FFF2-40B4-BE49-F238E27FC236}">
                <a16:creationId xmlns:a16="http://schemas.microsoft.com/office/drawing/2014/main" id="{6C8885BD-ACB7-514B-7C46-FC40D7F4083D}"/>
              </a:ext>
            </a:extLst>
          </p:cNvPr>
          <p:cNvCxnSpPr>
            <a:cxnSpLocks/>
            <a:stCxn id="76" idx="2"/>
          </p:cNvCxnSpPr>
          <p:nvPr/>
        </p:nvCxnSpPr>
        <p:spPr>
          <a:xfrm rot="-5400000" flipH="1">
            <a:off x="3980475" y="3692930"/>
            <a:ext cx="1101300" cy="600"/>
          </a:xfrm>
          <a:prstGeom prst="bentConnector3">
            <a:avLst>
              <a:gd name="adj1" fmla="val 49993"/>
            </a:avLst>
          </a:prstGeom>
          <a:noFill/>
          <a:ln w="28575" cap="flat" cmpd="sng">
            <a:solidFill>
              <a:srgbClr val="EBCD7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1" name="Google Shape;194;p18">
            <a:extLst>
              <a:ext uri="{FF2B5EF4-FFF2-40B4-BE49-F238E27FC236}">
                <a16:creationId xmlns:a16="http://schemas.microsoft.com/office/drawing/2014/main" id="{3410F597-A016-0B0E-62D8-00A95A179B7F}"/>
              </a:ext>
            </a:extLst>
          </p:cNvPr>
          <p:cNvCxnSpPr>
            <a:cxnSpLocks/>
            <a:endCxn id="77" idx="6"/>
          </p:cNvCxnSpPr>
          <p:nvPr/>
        </p:nvCxnSpPr>
        <p:spPr>
          <a:xfrm rot="-5400000" flipH="1">
            <a:off x="5891726" y="3530680"/>
            <a:ext cx="1101000" cy="600"/>
          </a:xfrm>
          <a:prstGeom prst="bentConnector3">
            <a:avLst>
              <a:gd name="adj1" fmla="val 50006"/>
            </a:avLst>
          </a:prstGeom>
          <a:noFill/>
          <a:ln w="28575" cap="flat" cmpd="sng">
            <a:solidFill>
              <a:srgbClr val="EBCD7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2" name="Google Shape;195;p18">
            <a:extLst>
              <a:ext uri="{FF2B5EF4-FFF2-40B4-BE49-F238E27FC236}">
                <a16:creationId xmlns:a16="http://schemas.microsoft.com/office/drawing/2014/main" id="{2E5DE19C-8FD1-0A53-24C6-2677D0F2F69D}"/>
              </a:ext>
            </a:extLst>
          </p:cNvPr>
          <p:cNvCxnSpPr>
            <a:cxnSpLocks/>
            <a:stCxn id="78" idx="2"/>
          </p:cNvCxnSpPr>
          <p:nvPr/>
        </p:nvCxnSpPr>
        <p:spPr>
          <a:xfrm rot="-5400000" flipH="1">
            <a:off x="7802675" y="3692930"/>
            <a:ext cx="1101300" cy="600"/>
          </a:xfrm>
          <a:prstGeom prst="bentConnector3">
            <a:avLst>
              <a:gd name="adj1" fmla="val 49993"/>
            </a:avLst>
          </a:prstGeom>
          <a:noFill/>
          <a:ln w="28575" cap="flat" cmpd="sng">
            <a:solidFill>
              <a:srgbClr val="EBCD7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3" name="Google Shape;196;p18">
            <a:extLst>
              <a:ext uri="{FF2B5EF4-FFF2-40B4-BE49-F238E27FC236}">
                <a16:creationId xmlns:a16="http://schemas.microsoft.com/office/drawing/2014/main" id="{1413DEA3-D5A7-0B76-B523-3E47BD7052C2}"/>
              </a:ext>
            </a:extLst>
          </p:cNvPr>
          <p:cNvCxnSpPr>
            <a:cxnSpLocks/>
          </p:cNvCxnSpPr>
          <p:nvPr/>
        </p:nvCxnSpPr>
        <p:spPr>
          <a:xfrm rot="10800000" flipH="1">
            <a:off x="3545500" y="2646836"/>
            <a:ext cx="59700" cy="1838400"/>
          </a:xfrm>
          <a:prstGeom prst="bentConnector5">
            <a:avLst>
              <a:gd name="adj1" fmla="val -398869"/>
              <a:gd name="adj2" fmla="val 47494"/>
              <a:gd name="adj3" fmla="val 498702"/>
            </a:avLst>
          </a:prstGeom>
          <a:noFill/>
          <a:ln w="28575" cap="flat" cmpd="sng">
            <a:solidFill>
              <a:srgbClr val="287990"/>
            </a:solidFill>
            <a:prstDash val="solid"/>
            <a:round/>
            <a:headEnd type="diamond" w="sm" len="sm"/>
            <a:tailEnd type="none" w="sm" len="sm"/>
          </a:ln>
        </p:spPr>
      </p:cxnSp>
      <p:cxnSp>
        <p:nvCxnSpPr>
          <p:cNvPr id="84" name="Google Shape;197;p18">
            <a:extLst>
              <a:ext uri="{FF2B5EF4-FFF2-40B4-BE49-F238E27FC236}">
                <a16:creationId xmlns:a16="http://schemas.microsoft.com/office/drawing/2014/main" id="{61B94459-11DE-84CF-66F8-7DF19DFD2908}"/>
              </a:ext>
            </a:extLst>
          </p:cNvPr>
          <p:cNvCxnSpPr>
            <a:cxnSpLocks/>
          </p:cNvCxnSpPr>
          <p:nvPr/>
        </p:nvCxnSpPr>
        <p:spPr>
          <a:xfrm>
            <a:off x="5456576" y="2646730"/>
            <a:ext cx="59700" cy="1838400"/>
          </a:xfrm>
          <a:prstGeom prst="bentConnector5">
            <a:avLst>
              <a:gd name="adj1" fmla="val -398869"/>
              <a:gd name="adj2" fmla="val 52512"/>
              <a:gd name="adj3" fmla="val 498743"/>
            </a:avLst>
          </a:prstGeom>
          <a:noFill/>
          <a:ln w="28575" cap="flat" cmpd="sng">
            <a:solidFill>
              <a:srgbClr val="287990"/>
            </a:solidFill>
            <a:prstDash val="solid"/>
            <a:round/>
            <a:headEnd type="diamond" w="sm" len="sm"/>
            <a:tailEnd type="none" w="sm" len="sm"/>
          </a:ln>
        </p:spPr>
      </p:cxnSp>
      <p:cxnSp>
        <p:nvCxnSpPr>
          <p:cNvPr id="85" name="Google Shape;198;p18">
            <a:extLst>
              <a:ext uri="{FF2B5EF4-FFF2-40B4-BE49-F238E27FC236}">
                <a16:creationId xmlns:a16="http://schemas.microsoft.com/office/drawing/2014/main" id="{8442C82A-852E-DE90-10B9-7C2165E9B4A4}"/>
              </a:ext>
            </a:extLst>
          </p:cNvPr>
          <p:cNvCxnSpPr>
            <a:cxnSpLocks/>
          </p:cNvCxnSpPr>
          <p:nvPr/>
        </p:nvCxnSpPr>
        <p:spPr>
          <a:xfrm flipH="1">
            <a:off x="7367576" y="2646730"/>
            <a:ext cx="59700" cy="1838400"/>
          </a:xfrm>
          <a:prstGeom prst="bentConnector5">
            <a:avLst>
              <a:gd name="adj1" fmla="val -398869"/>
              <a:gd name="adj2" fmla="val 52512"/>
              <a:gd name="adj3" fmla="val 498658"/>
            </a:avLst>
          </a:prstGeom>
          <a:noFill/>
          <a:ln w="28575" cap="flat" cmpd="sng">
            <a:solidFill>
              <a:srgbClr val="287990"/>
            </a:solidFill>
            <a:prstDash val="solid"/>
            <a:round/>
            <a:headEnd type="none" w="sm" len="sm"/>
            <a:tailEnd type="diamond" w="sm" len="sm"/>
          </a:ln>
        </p:spPr>
      </p:cxnSp>
      <p:grpSp>
        <p:nvGrpSpPr>
          <p:cNvPr id="86" name="Google Shape;199;p18">
            <a:extLst>
              <a:ext uri="{FF2B5EF4-FFF2-40B4-BE49-F238E27FC236}">
                <a16:creationId xmlns:a16="http://schemas.microsoft.com/office/drawing/2014/main" id="{65F07BDB-8B7A-788D-1B6E-7091D527F9E5}"/>
              </a:ext>
            </a:extLst>
          </p:cNvPr>
          <p:cNvGrpSpPr/>
          <p:nvPr/>
        </p:nvGrpSpPr>
        <p:grpSpPr>
          <a:xfrm>
            <a:off x="4219111" y="2225290"/>
            <a:ext cx="623444" cy="615684"/>
            <a:chOff x="862388" y="1600795"/>
            <a:chExt cx="676480" cy="668060"/>
          </a:xfrm>
          <a:solidFill>
            <a:srgbClr val="EBCD77"/>
          </a:solidFill>
        </p:grpSpPr>
        <p:sp>
          <p:nvSpPr>
            <p:cNvPr id="87" name="Google Shape;200;p18">
              <a:extLst>
                <a:ext uri="{FF2B5EF4-FFF2-40B4-BE49-F238E27FC236}">
                  <a16:creationId xmlns:a16="http://schemas.microsoft.com/office/drawing/2014/main" id="{0CE86A84-60F6-7AEB-BC0F-219CCB08434A}"/>
                </a:ext>
              </a:extLst>
            </p:cNvPr>
            <p:cNvSpPr/>
            <p:nvPr/>
          </p:nvSpPr>
          <p:spPr>
            <a:xfrm>
              <a:off x="1312979" y="1673821"/>
              <a:ext cx="152870" cy="331815"/>
            </a:xfrm>
            <a:custGeom>
              <a:avLst/>
              <a:gdLst/>
              <a:ahLst/>
              <a:cxnLst/>
              <a:rect l="l" t="t" r="r" b="b"/>
              <a:pathLst>
                <a:path w="12710" h="27588" extrusionOk="0">
                  <a:moveTo>
                    <a:pt x="2569" y="2536"/>
                  </a:moveTo>
                  <a:lnTo>
                    <a:pt x="5671" y="2536"/>
                  </a:lnTo>
                  <a:cubicBezTo>
                    <a:pt x="8140" y="2536"/>
                    <a:pt x="10141" y="4571"/>
                    <a:pt x="10141" y="7039"/>
                  </a:cubicBezTo>
                  <a:lnTo>
                    <a:pt x="10141" y="27587"/>
                  </a:lnTo>
                  <a:lnTo>
                    <a:pt x="12710" y="25019"/>
                  </a:lnTo>
                  <a:lnTo>
                    <a:pt x="12710" y="7039"/>
                  </a:lnTo>
                  <a:cubicBezTo>
                    <a:pt x="12710" y="3136"/>
                    <a:pt x="9541" y="1"/>
                    <a:pt x="5671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201;p18">
              <a:extLst>
                <a:ext uri="{FF2B5EF4-FFF2-40B4-BE49-F238E27FC236}">
                  <a16:creationId xmlns:a16="http://schemas.microsoft.com/office/drawing/2014/main" id="{788579C6-AA1E-A4CC-DA61-F1174E008944}"/>
                </a:ext>
              </a:extLst>
            </p:cNvPr>
            <p:cNvSpPr/>
            <p:nvPr/>
          </p:nvSpPr>
          <p:spPr>
            <a:xfrm>
              <a:off x="943833" y="1673821"/>
              <a:ext cx="331815" cy="152473"/>
            </a:xfrm>
            <a:custGeom>
              <a:avLst/>
              <a:gdLst/>
              <a:ahLst/>
              <a:cxnLst/>
              <a:rect l="l" t="t" r="r" b="b"/>
              <a:pathLst>
                <a:path w="27588" h="12677" extrusionOk="0">
                  <a:moveTo>
                    <a:pt x="2569" y="10108"/>
                  </a:moveTo>
                  <a:lnTo>
                    <a:pt x="2569" y="7039"/>
                  </a:lnTo>
                  <a:cubicBezTo>
                    <a:pt x="2569" y="4571"/>
                    <a:pt x="4571" y="2536"/>
                    <a:pt x="7039" y="2536"/>
                  </a:cubicBezTo>
                  <a:lnTo>
                    <a:pt x="27587" y="2536"/>
                  </a:lnTo>
                  <a:lnTo>
                    <a:pt x="25019" y="1"/>
                  </a:lnTo>
                  <a:lnTo>
                    <a:pt x="7039" y="1"/>
                  </a:lnTo>
                  <a:cubicBezTo>
                    <a:pt x="3170" y="1"/>
                    <a:pt x="1" y="3136"/>
                    <a:pt x="1" y="7039"/>
                  </a:cubicBezTo>
                  <a:lnTo>
                    <a:pt x="1" y="126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202;p18">
              <a:extLst>
                <a:ext uri="{FF2B5EF4-FFF2-40B4-BE49-F238E27FC236}">
                  <a16:creationId xmlns:a16="http://schemas.microsoft.com/office/drawing/2014/main" id="{9F9BB1D9-36A9-3EBD-8EDB-5F32A6709A63}"/>
                </a:ext>
              </a:extLst>
            </p:cNvPr>
            <p:cNvSpPr/>
            <p:nvPr/>
          </p:nvSpPr>
          <p:spPr>
            <a:xfrm>
              <a:off x="1134029" y="2042966"/>
              <a:ext cx="331803" cy="152870"/>
            </a:xfrm>
            <a:custGeom>
              <a:avLst/>
              <a:gdLst/>
              <a:ahLst/>
              <a:cxnLst/>
              <a:rect l="l" t="t" r="r" b="b"/>
              <a:pathLst>
                <a:path w="27587" h="12710" extrusionOk="0">
                  <a:moveTo>
                    <a:pt x="25018" y="2569"/>
                  </a:moveTo>
                  <a:lnTo>
                    <a:pt x="25018" y="5671"/>
                  </a:lnTo>
                  <a:cubicBezTo>
                    <a:pt x="25018" y="8140"/>
                    <a:pt x="23017" y="10141"/>
                    <a:pt x="20548" y="10141"/>
                  </a:cubicBezTo>
                  <a:lnTo>
                    <a:pt x="0" y="10141"/>
                  </a:lnTo>
                  <a:lnTo>
                    <a:pt x="2535" y="12710"/>
                  </a:lnTo>
                  <a:lnTo>
                    <a:pt x="20548" y="12710"/>
                  </a:lnTo>
                  <a:cubicBezTo>
                    <a:pt x="24418" y="12710"/>
                    <a:pt x="27587" y="9541"/>
                    <a:pt x="27587" y="5671"/>
                  </a:cubicBezTo>
                  <a:lnTo>
                    <a:pt x="275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203;p18">
              <a:extLst>
                <a:ext uri="{FF2B5EF4-FFF2-40B4-BE49-F238E27FC236}">
                  <a16:creationId xmlns:a16="http://schemas.microsoft.com/office/drawing/2014/main" id="{457EEE33-08E4-44EE-88CC-413393D8FB10}"/>
                </a:ext>
              </a:extLst>
            </p:cNvPr>
            <p:cNvSpPr/>
            <p:nvPr/>
          </p:nvSpPr>
          <p:spPr>
            <a:xfrm>
              <a:off x="943833" y="1863608"/>
              <a:ext cx="152473" cy="332212"/>
            </a:xfrm>
            <a:custGeom>
              <a:avLst/>
              <a:gdLst/>
              <a:ahLst/>
              <a:cxnLst/>
              <a:rect l="l" t="t" r="r" b="b"/>
              <a:pathLst>
                <a:path w="12677" h="27621" extrusionOk="0">
                  <a:moveTo>
                    <a:pt x="10142" y="25052"/>
                  </a:moveTo>
                  <a:lnTo>
                    <a:pt x="7039" y="25052"/>
                  </a:lnTo>
                  <a:cubicBezTo>
                    <a:pt x="4571" y="25052"/>
                    <a:pt x="2569" y="23051"/>
                    <a:pt x="2569" y="20582"/>
                  </a:cubicBezTo>
                  <a:lnTo>
                    <a:pt x="2569" y="1"/>
                  </a:lnTo>
                  <a:lnTo>
                    <a:pt x="1" y="2569"/>
                  </a:lnTo>
                  <a:lnTo>
                    <a:pt x="1" y="20582"/>
                  </a:lnTo>
                  <a:cubicBezTo>
                    <a:pt x="1" y="24452"/>
                    <a:pt x="3137" y="27621"/>
                    <a:pt x="7039" y="27621"/>
                  </a:cubicBezTo>
                  <a:lnTo>
                    <a:pt x="12677" y="276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204;p18">
              <a:extLst>
                <a:ext uri="{FF2B5EF4-FFF2-40B4-BE49-F238E27FC236}">
                  <a16:creationId xmlns:a16="http://schemas.microsoft.com/office/drawing/2014/main" id="{E85785E7-E90B-ACF2-B659-AF737E6AD02D}"/>
                </a:ext>
              </a:extLst>
            </p:cNvPr>
            <p:cNvSpPr/>
            <p:nvPr/>
          </p:nvSpPr>
          <p:spPr>
            <a:xfrm>
              <a:off x="1096716" y="1600795"/>
              <a:ext cx="320966" cy="221077"/>
            </a:xfrm>
            <a:custGeom>
              <a:avLst/>
              <a:gdLst/>
              <a:ahLst/>
              <a:cxnLst/>
              <a:rect l="l" t="t" r="r" b="b"/>
              <a:pathLst>
                <a:path w="26686" h="18381" extrusionOk="0">
                  <a:moveTo>
                    <a:pt x="26686" y="14745"/>
                  </a:moveTo>
                  <a:lnTo>
                    <a:pt x="13977" y="2069"/>
                  </a:lnTo>
                  <a:cubicBezTo>
                    <a:pt x="12642" y="735"/>
                    <a:pt x="10874" y="1"/>
                    <a:pt x="9006" y="1"/>
                  </a:cubicBezTo>
                  <a:cubicBezTo>
                    <a:pt x="7105" y="1"/>
                    <a:pt x="5337" y="735"/>
                    <a:pt x="4003" y="2069"/>
                  </a:cubicBezTo>
                  <a:lnTo>
                    <a:pt x="0" y="6072"/>
                  </a:lnTo>
                  <a:lnTo>
                    <a:pt x="3636" y="6072"/>
                  </a:lnTo>
                  <a:lnTo>
                    <a:pt x="5804" y="3870"/>
                  </a:lnTo>
                  <a:cubicBezTo>
                    <a:pt x="6671" y="3036"/>
                    <a:pt x="7806" y="2569"/>
                    <a:pt x="9006" y="2569"/>
                  </a:cubicBezTo>
                  <a:cubicBezTo>
                    <a:pt x="10174" y="2569"/>
                    <a:pt x="11308" y="3036"/>
                    <a:pt x="12175" y="3870"/>
                  </a:cubicBezTo>
                  <a:lnTo>
                    <a:pt x="26686" y="183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205;p18">
              <a:extLst>
                <a:ext uri="{FF2B5EF4-FFF2-40B4-BE49-F238E27FC236}">
                  <a16:creationId xmlns:a16="http://schemas.microsoft.com/office/drawing/2014/main" id="{F17F1476-AB0A-D592-FA01-82CAA88AE791}"/>
                </a:ext>
              </a:extLst>
            </p:cNvPr>
            <p:cNvSpPr/>
            <p:nvPr/>
          </p:nvSpPr>
          <p:spPr>
            <a:xfrm>
              <a:off x="1434960" y="1795803"/>
              <a:ext cx="12" cy="43744"/>
            </a:xfrm>
            <a:custGeom>
              <a:avLst/>
              <a:gdLst/>
              <a:ahLst/>
              <a:cxnLst/>
              <a:rect l="l" t="t" r="r" b="b"/>
              <a:pathLst>
                <a:path w="1" h="3637" extrusionOk="0">
                  <a:moveTo>
                    <a:pt x="0" y="0"/>
                  </a:moveTo>
                  <a:lnTo>
                    <a:pt x="0" y="3636"/>
                  </a:lnTo>
                  <a:lnTo>
                    <a:pt x="0" y="36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206;p18">
              <a:extLst>
                <a:ext uri="{FF2B5EF4-FFF2-40B4-BE49-F238E27FC236}">
                  <a16:creationId xmlns:a16="http://schemas.microsoft.com/office/drawing/2014/main" id="{81252B90-19AE-3E07-3E6A-5C7DF9A68A30}"/>
                </a:ext>
              </a:extLst>
            </p:cNvPr>
            <p:cNvSpPr/>
            <p:nvPr/>
          </p:nvSpPr>
          <p:spPr>
            <a:xfrm>
              <a:off x="862388" y="1721971"/>
              <a:ext cx="229497" cy="320978"/>
            </a:xfrm>
            <a:custGeom>
              <a:avLst/>
              <a:gdLst/>
              <a:ahLst/>
              <a:cxnLst/>
              <a:rect l="l" t="t" r="r" b="b"/>
              <a:pathLst>
                <a:path w="19081" h="26687" extrusionOk="0">
                  <a:moveTo>
                    <a:pt x="4570" y="14511"/>
                  </a:moveTo>
                  <a:lnTo>
                    <a:pt x="19081" y="1"/>
                  </a:lnTo>
                  <a:lnTo>
                    <a:pt x="15478" y="1"/>
                  </a:lnTo>
                  <a:lnTo>
                    <a:pt x="2769" y="12710"/>
                  </a:lnTo>
                  <a:cubicBezTo>
                    <a:pt x="0" y="15445"/>
                    <a:pt x="0" y="19915"/>
                    <a:pt x="2769" y="22684"/>
                  </a:cubicBezTo>
                  <a:lnTo>
                    <a:pt x="6772" y="26686"/>
                  </a:lnTo>
                  <a:lnTo>
                    <a:pt x="6772" y="23051"/>
                  </a:lnTo>
                  <a:lnTo>
                    <a:pt x="4570" y="20882"/>
                  </a:lnTo>
                  <a:cubicBezTo>
                    <a:pt x="2836" y="19114"/>
                    <a:pt x="2836" y="16279"/>
                    <a:pt x="4570" y="145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207;p18">
              <a:extLst>
                <a:ext uri="{FF2B5EF4-FFF2-40B4-BE49-F238E27FC236}">
                  <a16:creationId xmlns:a16="http://schemas.microsoft.com/office/drawing/2014/main" id="{8B150C88-F786-403B-503C-0AD940465114}"/>
                </a:ext>
              </a:extLst>
            </p:cNvPr>
            <p:cNvSpPr/>
            <p:nvPr/>
          </p:nvSpPr>
          <p:spPr>
            <a:xfrm>
              <a:off x="974735" y="2030132"/>
              <a:ext cx="12" cy="43732"/>
            </a:xfrm>
            <a:custGeom>
              <a:avLst/>
              <a:gdLst/>
              <a:ahLst/>
              <a:cxnLst/>
              <a:rect l="l" t="t" r="r" b="b"/>
              <a:pathLst>
                <a:path w="1" h="3636" extrusionOk="0">
                  <a:moveTo>
                    <a:pt x="0" y="0"/>
                  </a:moveTo>
                  <a:lnTo>
                    <a:pt x="0" y="0"/>
                  </a:lnTo>
                  <a:lnTo>
                    <a:pt x="0" y="3636"/>
                  </a:lnTo>
                  <a:lnTo>
                    <a:pt x="0" y="36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208;p18">
              <a:extLst>
                <a:ext uri="{FF2B5EF4-FFF2-40B4-BE49-F238E27FC236}">
                  <a16:creationId xmlns:a16="http://schemas.microsoft.com/office/drawing/2014/main" id="{3ADB9146-2FDB-8DB7-0538-13BDC2075111}"/>
                </a:ext>
              </a:extLst>
            </p:cNvPr>
            <p:cNvSpPr/>
            <p:nvPr/>
          </p:nvSpPr>
          <p:spPr>
            <a:xfrm>
              <a:off x="991984" y="2047777"/>
              <a:ext cx="320978" cy="221077"/>
            </a:xfrm>
            <a:custGeom>
              <a:avLst/>
              <a:gdLst/>
              <a:ahLst/>
              <a:cxnLst/>
              <a:rect l="l" t="t" r="r" b="b"/>
              <a:pathLst>
                <a:path w="26687" h="18381" extrusionOk="0">
                  <a:moveTo>
                    <a:pt x="23051" y="12310"/>
                  </a:moveTo>
                  <a:lnTo>
                    <a:pt x="20882" y="14511"/>
                  </a:lnTo>
                  <a:cubicBezTo>
                    <a:pt x="20015" y="15345"/>
                    <a:pt x="18914" y="15812"/>
                    <a:pt x="17713" y="15812"/>
                  </a:cubicBezTo>
                  <a:cubicBezTo>
                    <a:pt x="16513" y="15812"/>
                    <a:pt x="15378" y="15345"/>
                    <a:pt x="14511" y="14511"/>
                  </a:cubicBezTo>
                  <a:lnTo>
                    <a:pt x="1" y="1"/>
                  </a:lnTo>
                  <a:lnTo>
                    <a:pt x="1" y="3603"/>
                  </a:lnTo>
                  <a:lnTo>
                    <a:pt x="12710" y="16312"/>
                  </a:lnTo>
                  <a:cubicBezTo>
                    <a:pt x="14044" y="17647"/>
                    <a:pt x="15812" y="18381"/>
                    <a:pt x="17713" y="18381"/>
                  </a:cubicBezTo>
                  <a:cubicBezTo>
                    <a:pt x="19581" y="18381"/>
                    <a:pt x="21349" y="17647"/>
                    <a:pt x="22684" y="16312"/>
                  </a:cubicBezTo>
                  <a:lnTo>
                    <a:pt x="26687" y="12310"/>
                  </a:lnTo>
                  <a:lnTo>
                    <a:pt x="23051" y="123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209;p18">
              <a:extLst>
                <a:ext uri="{FF2B5EF4-FFF2-40B4-BE49-F238E27FC236}">
                  <a16:creationId xmlns:a16="http://schemas.microsoft.com/office/drawing/2014/main" id="{4900752B-ED90-4FAE-AD98-20D59CC161A6}"/>
                </a:ext>
              </a:extLst>
            </p:cNvPr>
            <p:cNvSpPr/>
            <p:nvPr/>
          </p:nvSpPr>
          <p:spPr>
            <a:xfrm>
              <a:off x="1316996" y="1826692"/>
              <a:ext cx="221871" cy="321387"/>
            </a:xfrm>
            <a:custGeom>
              <a:avLst/>
              <a:gdLst/>
              <a:ahLst/>
              <a:cxnLst/>
              <a:rect l="l" t="t" r="r" b="b"/>
              <a:pathLst>
                <a:path w="18447" h="26721" extrusionOk="0">
                  <a:moveTo>
                    <a:pt x="16378" y="4004"/>
                  </a:moveTo>
                  <a:lnTo>
                    <a:pt x="12376" y="1"/>
                  </a:lnTo>
                  <a:lnTo>
                    <a:pt x="12376" y="3637"/>
                  </a:lnTo>
                  <a:lnTo>
                    <a:pt x="14577" y="5805"/>
                  </a:lnTo>
                  <a:cubicBezTo>
                    <a:pt x="15411" y="6672"/>
                    <a:pt x="15878" y="7773"/>
                    <a:pt x="15878" y="8974"/>
                  </a:cubicBezTo>
                  <a:cubicBezTo>
                    <a:pt x="15878" y="10175"/>
                    <a:pt x="15411" y="11309"/>
                    <a:pt x="14577" y="12176"/>
                  </a:cubicBezTo>
                  <a:lnTo>
                    <a:pt x="0" y="26720"/>
                  </a:lnTo>
                  <a:lnTo>
                    <a:pt x="3636" y="26720"/>
                  </a:lnTo>
                  <a:lnTo>
                    <a:pt x="16378" y="13978"/>
                  </a:lnTo>
                  <a:cubicBezTo>
                    <a:pt x="17713" y="12643"/>
                    <a:pt x="18447" y="10875"/>
                    <a:pt x="18447" y="9007"/>
                  </a:cubicBezTo>
                  <a:cubicBezTo>
                    <a:pt x="18447" y="7106"/>
                    <a:pt x="17713" y="5338"/>
                    <a:pt x="16378" y="400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210;p18">
              <a:extLst>
                <a:ext uri="{FF2B5EF4-FFF2-40B4-BE49-F238E27FC236}">
                  <a16:creationId xmlns:a16="http://schemas.microsoft.com/office/drawing/2014/main" id="{51946BBC-B9BC-6759-0473-ECF780627EDE}"/>
                </a:ext>
              </a:extLst>
            </p:cNvPr>
            <p:cNvSpPr/>
            <p:nvPr/>
          </p:nvSpPr>
          <p:spPr>
            <a:xfrm>
              <a:off x="1122386" y="1824695"/>
              <a:ext cx="164909" cy="323383"/>
            </a:xfrm>
            <a:custGeom>
              <a:avLst/>
              <a:gdLst/>
              <a:ahLst/>
              <a:cxnLst/>
              <a:rect l="l" t="t" r="r" b="b"/>
              <a:pathLst>
                <a:path w="13711" h="26887" extrusionOk="0">
                  <a:moveTo>
                    <a:pt x="7473" y="367"/>
                  </a:moveTo>
                  <a:lnTo>
                    <a:pt x="6872" y="0"/>
                  </a:lnTo>
                  <a:lnTo>
                    <a:pt x="6239" y="367"/>
                  </a:lnTo>
                  <a:cubicBezTo>
                    <a:pt x="5972" y="534"/>
                    <a:pt x="1" y="4170"/>
                    <a:pt x="1" y="13643"/>
                  </a:cubicBezTo>
                  <a:lnTo>
                    <a:pt x="1" y="26886"/>
                  </a:lnTo>
                  <a:lnTo>
                    <a:pt x="2469" y="26886"/>
                  </a:lnTo>
                  <a:lnTo>
                    <a:pt x="2469" y="13643"/>
                  </a:lnTo>
                  <a:cubicBezTo>
                    <a:pt x="2469" y="7272"/>
                    <a:pt x="5505" y="4070"/>
                    <a:pt x="6839" y="2936"/>
                  </a:cubicBezTo>
                  <a:cubicBezTo>
                    <a:pt x="8207" y="4070"/>
                    <a:pt x="11242" y="7272"/>
                    <a:pt x="11242" y="13643"/>
                  </a:cubicBezTo>
                  <a:lnTo>
                    <a:pt x="11242" y="26886"/>
                  </a:lnTo>
                  <a:lnTo>
                    <a:pt x="13711" y="26886"/>
                  </a:lnTo>
                  <a:lnTo>
                    <a:pt x="13711" y="13643"/>
                  </a:lnTo>
                  <a:cubicBezTo>
                    <a:pt x="13711" y="4170"/>
                    <a:pt x="7740" y="534"/>
                    <a:pt x="7473" y="3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211;p18">
              <a:extLst>
                <a:ext uri="{FF2B5EF4-FFF2-40B4-BE49-F238E27FC236}">
                  <a16:creationId xmlns:a16="http://schemas.microsoft.com/office/drawing/2014/main" id="{230503AD-3148-FF82-0759-9A1CEDEE8AE9}"/>
                </a:ext>
              </a:extLst>
            </p:cNvPr>
            <p:cNvSpPr/>
            <p:nvPr/>
          </p:nvSpPr>
          <p:spPr>
            <a:xfrm>
              <a:off x="983564" y="1929813"/>
              <a:ext cx="121971" cy="207438"/>
            </a:xfrm>
            <a:custGeom>
              <a:avLst/>
              <a:gdLst/>
              <a:ahLst/>
              <a:cxnLst/>
              <a:rect l="l" t="t" r="r" b="b"/>
              <a:pathLst>
                <a:path w="10141" h="17247" extrusionOk="0">
                  <a:moveTo>
                    <a:pt x="2302" y="9407"/>
                  </a:moveTo>
                  <a:lnTo>
                    <a:pt x="2302" y="8840"/>
                  </a:lnTo>
                  <a:cubicBezTo>
                    <a:pt x="2302" y="5438"/>
                    <a:pt x="4070" y="3603"/>
                    <a:pt x="5004" y="2869"/>
                  </a:cubicBezTo>
                  <a:cubicBezTo>
                    <a:pt x="5938" y="3603"/>
                    <a:pt x="7672" y="5438"/>
                    <a:pt x="7672" y="8840"/>
                  </a:cubicBezTo>
                  <a:lnTo>
                    <a:pt x="7672" y="14778"/>
                  </a:lnTo>
                  <a:lnTo>
                    <a:pt x="10141" y="17246"/>
                  </a:lnTo>
                  <a:lnTo>
                    <a:pt x="10141" y="8840"/>
                  </a:lnTo>
                  <a:cubicBezTo>
                    <a:pt x="10141" y="2769"/>
                    <a:pt x="5738" y="401"/>
                    <a:pt x="5571" y="301"/>
                  </a:cubicBezTo>
                  <a:lnTo>
                    <a:pt x="5004" y="1"/>
                  </a:lnTo>
                  <a:lnTo>
                    <a:pt x="4437" y="301"/>
                  </a:lnTo>
                  <a:cubicBezTo>
                    <a:pt x="4270" y="368"/>
                    <a:pt x="701" y="2302"/>
                    <a:pt x="0" y="70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212;p18">
              <a:extLst>
                <a:ext uri="{FF2B5EF4-FFF2-40B4-BE49-F238E27FC236}">
                  <a16:creationId xmlns:a16="http://schemas.microsoft.com/office/drawing/2014/main" id="{6229B6AC-5096-804D-D3C6-4BB37281C207}"/>
                </a:ext>
              </a:extLst>
            </p:cNvPr>
            <p:cNvSpPr/>
            <p:nvPr/>
          </p:nvSpPr>
          <p:spPr>
            <a:xfrm>
              <a:off x="1304150" y="1929813"/>
              <a:ext cx="121983" cy="207438"/>
            </a:xfrm>
            <a:custGeom>
              <a:avLst/>
              <a:gdLst/>
              <a:ahLst/>
              <a:cxnLst/>
              <a:rect l="l" t="t" r="r" b="b"/>
              <a:pathLst>
                <a:path w="10142" h="17247" extrusionOk="0">
                  <a:moveTo>
                    <a:pt x="2469" y="14778"/>
                  </a:moveTo>
                  <a:lnTo>
                    <a:pt x="2469" y="8840"/>
                  </a:lnTo>
                  <a:cubicBezTo>
                    <a:pt x="2469" y="5438"/>
                    <a:pt x="4204" y="3603"/>
                    <a:pt x="5138" y="2869"/>
                  </a:cubicBezTo>
                  <a:cubicBezTo>
                    <a:pt x="6072" y="3603"/>
                    <a:pt x="7840" y="5438"/>
                    <a:pt x="7840" y="8840"/>
                  </a:cubicBezTo>
                  <a:lnTo>
                    <a:pt x="7840" y="9407"/>
                  </a:lnTo>
                  <a:lnTo>
                    <a:pt x="10141" y="7106"/>
                  </a:lnTo>
                  <a:cubicBezTo>
                    <a:pt x="9441" y="2302"/>
                    <a:pt x="5872" y="401"/>
                    <a:pt x="5705" y="301"/>
                  </a:cubicBezTo>
                  <a:lnTo>
                    <a:pt x="5138" y="1"/>
                  </a:lnTo>
                  <a:lnTo>
                    <a:pt x="4571" y="301"/>
                  </a:lnTo>
                  <a:cubicBezTo>
                    <a:pt x="4404" y="401"/>
                    <a:pt x="1" y="2769"/>
                    <a:pt x="1" y="8874"/>
                  </a:cubicBezTo>
                  <a:lnTo>
                    <a:pt x="1" y="172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213;p18">
              <a:extLst>
                <a:ext uri="{FF2B5EF4-FFF2-40B4-BE49-F238E27FC236}">
                  <a16:creationId xmlns:a16="http://schemas.microsoft.com/office/drawing/2014/main" id="{E5327D53-FE2C-3B20-E551-999DB48E1B15}"/>
                </a:ext>
              </a:extLst>
            </p:cNvPr>
            <p:cNvSpPr/>
            <p:nvPr/>
          </p:nvSpPr>
          <p:spPr>
            <a:xfrm>
              <a:off x="1157701" y="1721971"/>
              <a:ext cx="94296" cy="94705"/>
            </a:xfrm>
            <a:custGeom>
              <a:avLst/>
              <a:gdLst/>
              <a:ahLst/>
              <a:cxnLst/>
              <a:rect l="l" t="t" r="r" b="b"/>
              <a:pathLst>
                <a:path w="7840" h="7874" extrusionOk="0">
                  <a:moveTo>
                    <a:pt x="6705" y="2769"/>
                  </a:moveTo>
                  <a:lnTo>
                    <a:pt x="6705" y="1168"/>
                  </a:lnTo>
                  <a:lnTo>
                    <a:pt x="5071" y="1168"/>
                  </a:lnTo>
                  <a:lnTo>
                    <a:pt x="3936" y="1"/>
                  </a:lnTo>
                  <a:lnTo>
                    <a:pt x="2769" y="1168"/>
                  </a:lnTo>
                  <a:lnTo>
                    <a:pt x="1134" y="1168"/>
                  </a:lnTo>
                  <a:lnTo>
                    <a:pt x="1134" y="2769"/>
                  </a:lnTo>
                  <a:lnTo>
                    <a:pt x="0" y="3937"/>
                  </a:lnTo>
                  <a:lnTo>
                    <a:pt x="1134" y="5071"/>
                  </a:lnTo>
                  <a:lnTo>
                    <a:pt x="1134" y="6706"/>
                  </a:lnTo>
                  <a:lnTo>
                    <a:pt x="2769" y="6706"/>
                  </a:lnTo>
                  <a:lnTo>
                    <a:pt x="3936" y="7873"/>
                  </a:lnTo>
                  <a:lnTo>
                    <a:pt x="5071" y="6706"/>
                  </a:lnTo>
                  <a:lnTo>
                    <a:pt x="6705" y="6706"/>
                  </a:lnTo>
                  <a:lnTo>
                    <a:pt x="6705" y="5071"/>
                  </a:lnTo>
                  <a:lnTo>
                    <a:pt x="7839" y="3937"/>
                  </a:lnTo>
                  <a:close/>
                  <a:moveTo>
                    <a:pt x="5371" y="4537"/>
                  </a:moveTo>
                  <a:lnTo>
                    <a:pt x="5371" y="5371"/>
                  </a:lnTo>
                  <a:lnTo>
                    <a:pt x="4537" y="5371"/>
                  </a:lnTo>
                  <a:lnTo>
                    <a:pt x="3936" y="5972"/>
                  </a:lnTo>
                  <a:lnTo>
                    <a:pt x="3336" y="5371"/>
                  </a:lnTo>
                  <a:lnTo>
                    <a:pt x="2469" y="5371"/>
                  </a:lnTo>
                  <a:lnTo>
                    <a:pt x="2469" y="4537"/>
                  </a:lnTo>
                  <a:lnTo>
                    <a:pt x="1868" y="3937"/>
                  </a:lnTo>
                  <a:lnTo>
                    <a:pt x="2469" y="3336"/>
                  </a:lnTo>
                  <a:lnTo>
                    <a:pt x="2469" y="2469"/>
                  </a:lnTo>
                  <a:lnTo>
                    <a:pt x="3336" y="2469"/>
                  </a:lnTo>
                  <a:lnTo>
                    <a:pt x="3936" y="1869"/>
                  </a:lnTo>
                  <a:lnTo>
                    <a:pt x="4537" y="2469"/>
                  </a:lnTo>
                  <a:lnTo>
                    <a:pt x="5371" y="2469"/>
                  </a:lnTo>
                  <a:lnTo>
                    <a:pt x="5371" y="3336"/>
                  </a:lnTo>
                  <a:lnTo>
                    <a:pt x="5971" y="39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214;p18">
              <a:extLst>
                <a:ext uri="{FF2B5EF4-FFF2-40B4-BE49-F238E27FC236}">
                  <a16:creationId xmlns:a16="http://schemas.microsoft.com/office/drawing/2014/main" id="{7E0634D4-97BD-10FF-A557-2E046C68452F}"/>
                </a:ext>
              </a:extLst>
            </p:cNvPr>
            <p:cNvSpPr/>
            <p:nvPr/>
          </p:nvSpPr>
          <p:spPr>
            <a:xfrm>
              <a:off x="997204" y="1816672"/>
              <a:ext cx="94693" cy="94284"/>
            </a:xfrm>
            <a:custGeom>
              <a:avLst/>
              <a:gdLst/>
              <a:ahLst/>
              <a:cxnLst/>
              <a:rect l="l" t="t" r="r" b="b"/>
              <a:pathLst>
                <a:path w="7873" h="7839" extrusionOk="0">
                  <a:moveTo>
                    <a:pt x="6705" y="2769"/>
                  </a:moveTo>
                  <a:lnTo>
                    <a:pt x="6705" y="1134"/>
                  </a:lnTo>
                  <a:lnTo>
                    <a:pt x="5071" y="1134"/>
                  </a:lnTo>
                  <a:lnTo>
                    <a:pt x="3937" y="0"/>
                  </a:lnTo>
                  <a:lnTo>
                    <a:pt x="2769" y="1134"/>
                  </a:lnTo>
                  <a:lnTo>
                    <a:pt x="1135" y="1134"/>
                  </a:lnTo>
                  <a:lnTo>
                    <a:pt x="1135" y="2769"/>
                  </a:lnTo>
                  <a:lnTo>
                    <a:pt x="0" y="3936"/>
                  </a:lnTo>
                  <a:lnTo>
                    <a:pt x="1135" y="5070"/>
                  </a:lnTo>
                  <a:lnTo>
                    <a:pt x="1135" y="6705"/>
                  </a:lnTo>
                  <a:lnTo>
                    <a:pt x="2769" y="6705"/>
                  </a:lnTo>
                  <a:lnTo>
                    <a:pt x="3937" y="7839"/>
                  </a:lnTo>
                  <a:lnTo>
                    <a:pt x="5071" y="6705"/>
                  </a:lnTo>
                  <a:lnTo>
                    <a:pt x="6705" y="6705"/>
                  </a:lnTo>
                  <a:lnTo>
                    <a:pt x="6705" y="5070"/>
                  </a:lnTo>
                  <a:lnTo>
                    <a:pt x="7873" y="3936"/>
                  </a:lnTo>
                  <a:close/>
                  <a:moveTo>
                    <a:pt x="5371" y="4537"/>
                  </a:moveTo>
                  <a:lnTo>
                    <a:pt x="5371" y="5371"/>
                  </a:lnTo>
                  <a:lnTo>
                    <a:pt x="4537" y="5371"/>
                  </a:lnTo>
                  <a:lnTo>
                    <a:pt x="3937" y="5971"/>
                  </a:lnTo>
                  <a:lnTo>
                    <a:pt x="3336" y="5371"/>
                  </a:lnTo>
                  <a:lnTo>
                    <a:pt x="2469" y="5371"/>
                  </a:lnTo>
                  <a:lnTo>
                    <a:pt x="2469" y="4537"/>
                  </a:lnTo>
                  <a:lnTo>
                    <a:pt x="1868" y="3936"/>
                  </a:lnTo>
                  <a:lnTo>
                    <a:pt x="2469" y="3336"/>
                  </a:lnTo>
                  <a:lnTo>
                    <a:pt x="2469" y="2468"/>
                  </a:lnTo>
                  <a:lnTo>
                    <a:pt x="3336" y="2468"/>
                  </a:lnTo>
                  <a:lnTo>
                    <a:pt x="3937" y="1868"/>
                  </a:lnTo>
                  <a:lnTo>
                    <a:pt x="4537" y="2468"/>
                  </a:lnTo>
                  <a:lnTo>
                    <a:pt x="5371" y="2468"/>
                  </a:lnTo>
                  <a:lnTo>
                    <a:pt x="5371" y="3336"/>
                  </a:lnTo>
                  <a:lnTo>
                    <a:pt x="5971" y="39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215;p18">
              <a:extLst>
                <a:ext uri="{FF2B5EF4-FFF2-40B4-BE49-F238E27FC236}">
                  <a16:creationId xmlns:a16="http://schemas.microsoft.com/office/drawing/2014/main" id="{88CB26F4-5B8C-7044-5976-6A1AF6CAA79D}"/>
                </a:ext>
              </a:extLst>
            </p:cNvPr>
            <p:cNvSpPr/>
            <p:nvPr/>
          </p:nvSpPr>
          <p:spPr>
            <a:xfrm>
              <a:off x="1317790" y="1816672"/>
              <a:ext cx="94705" cy="94284"/>
            </a:xfrm>
            <a:custGeom>
              <a:avLst/>
              <a:gdLst/>
              <a:ahLst/>
              <a:cxnLst/>
              <a:rect l="l" t="t" r="r" b="b"/>
              <a:pathLst>
                <a:path w="7874" h="7839" extrusionOk="0">
                  <a:moveTo>
                    <a:pt x="6739" y="2769"/>
                  </a:moveTo>
                  <a:lnTo>
                    <a:pt x="6739" y="1134"/>
                  </a:lnTo>
                  <a:lnTo>
                    <a:pt x="5104" y="1134"/>
                  </a:lnTo>
                  <a:lnTo>
                    <a:pt x="3937" y="0"/>
                  </a:lnTo>
                  <a:lnTo>
                    <a:pt x="2803" y="1134"/>
                  </a:lnTo>
                  <a:lnTo>
                    <a:pt x="1168" y="1134"/>
                  </a:lnTo>
                  <a:lnTo>
                    <a:pt x="1168" y="2769"/>
                  </a:lnTo>
                  <a:lnTo>
                    <a:pt x="1" y="3936"/>
                  </a:lnTo>
                  <a:lnTo>
                    <a:pt x="1168" y="5070"/>
                  </a:lnTo>
                  <a:lnTo>
                    <a:pt x="1168" y="6705"/>
                  </a:lnTo>
                  <a:lnTo>
                    <a:pt x="2803" y="6705"/>
                  </a:lnTo>
                  <a:lnTo>
                    <a:pt x="3937" y="7839"/>
                  </a:lnTo>
                  <a:lnTo>
                    <a:pt x="5104" y="6705"/>
                  </a:lnTo>
                  <a:lnTo>
                    <a:pt x="6739" y="6705"/>
                  </a:lnTo>
                  <a:lnTo>
                    <a:pt x="6739" y="5070"/>
                  </a:lnTo>
                  <a:lnTo>
                    <a:pt x="7873" y="3936"/>
                  </a:lnTo>
                  <a:close/>
                  <a:moveTo>
                    <a:pt x="5405" y="4537"/>
                  </a:moveTo>
                  <a:lnTo>
                    <a:pt x="5405" y="5371"/>
                  </a:lnTo>
                  <a:lnTo>
                    <a:pt x="4537" y="5371"/>
                  </a:lnTo>
                  <a:lnTo>
                    <a:pt x="3937" y="5971"/>
                  </a:lnTo>
                  <a:lnTo>
                    <a:pt x="3337" y="5371"/>
                  </a:lnTo>
                  <a:lnTo>
                    <a:pt x="2503" y="5371"/>
                  </a:lnTo>
                  <a:lnTo>
                    <a:pt x="2503" y="4537"/>
                  </a:lnTo>
                  <a:lnTo>
                    <a:pt x="1902" y="3936"/>
                  </a:lnTo>
                  <a:lnTo>
                    <a:pt x="2503" y="3336"/>
                  </a:lnTo>
                  <a:lnTo>
                    <a:pt x="2503" y="2468"/>
                  </a:lnTo>
                  <a:lnTo>
                    <a:pt x="3337" y="2468"/>
                  </a:lnTo>
                  <a:lnTo>
                    <a:pt x="3937" y="1868"/>
                  </a:lnTo>
                  <a:lnTo>
                    <a:pt x="4537" y="2468"/>
                  </a:lnTo>
                  <a:lnTo>
                    <a:pt x="5405" y="2468"/>
                  </a:lnTo>
                  <a:lnTo>
                    <a:pt x="5405" y="3336"/>
                  </a:lnTo>
                  <a:lnTo>
                    <a:pt x="6005" y="39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" name="Google Shape;216;p18">
            <a:extLst>
              <a:ext uri="{FF2B5EF4-FFF2-40B4-BE49-F238E27FC236}">
                <a16:creationId xmlns:a16="http://schemas.microsoft.com/office/drawing/2014/main" id="{2ACB3638-AD54-2FDC-A475-1EB552CD52A7}"/>
              </a:ext>
            </a:extLst>
          </p:cNvPr>
          <p:cNvGrpSpPr/>
          <p:nvPr/>
        </p:nvGrpSpPr>
        <p:grpSpPr>
          <a:xfrm>
            <a:off x="2347974" y="4451193"/>
            <a:ext cx="544163" cy="479720"/>
            <a:chOff x="4334100" y="814350"/>
            <a:chExt cx="1429375" cy="1260100"/>
          </a:xfrm>
          <a:solidFill>
            <a:srgbClr val="EBCD77"/>
          </a:solidFill>
        </p:grpSpPr>
        <p:sp>
          <p:nvSpPr>
            <p:cNvPr id="104" name="Google Shape;217;p18">
              <a:extLst>
                <a:ext uri="{FF2B5EF4-FFF2-40B4-BE49-F238E27FC236}">
                  <a16:creationId xmlns:a16="http://schemas.microsoft.com/office/drawing/2014/main" id="{914E2549-52FB-5438-73B7-3286B3495786}"/>
                </a:ext>
              </a:extLst>
            </p:cNvPr>
            <p:cNvSpPr/>
            <p:nvPr/>
          </p:nvSpPr>
          <p:spPr>
            <a:xfrm>
              <a:off x="4334100" y="1040350"/>
              <a:ext cx="1429375" cy="1034100"/>
            </a:xfrm>
            <a:custGeom>
              <a:avLst/>
              <a:gdLst/>
              <a:ahLst/>
              <a:cxnLst/>
              <a:rect l="l" t="t" r="r" b="b"/>
              <a:pathLst>
                <a:path w="57175" h="41364" extrusionOk="0">
                  <a:moveTo>
                    <a:pt x="51437" y="41364"/>
                  </a:moveTo>
                  <a:lnTo>
                    <a:pt x="36994" y="41364"/>
                  </a:lnTo>
                  <a:cubicBezTo>
                    <a:pt x="36126" y="41364"/>
                    <a:pt x="35426" y="40663"/>
                    <a:pt x="35426" y="39829"/>
                  </a:cubicBezTo>
                  <a:lnTo>
                    <a:pt x="35426" y="13844"/>
                  </a:lnTo>
                  <a:cubicBezTo>
                    <a:pt x="35426" y="13010"/>
                    <a:pt x="35259" y="8607"/>
                    <a:pt x="31756" y="7139"/>
                  </a:cubicBezTo>
                  <a:cubicBezTo>
                    <a:pt x="30355" y="6539"/>
                    <a:pt x="29321" y="5771"/>
                    <a:pt x="28588" y="4971"/>
                  </a:cubicBezTo>
                  <a:cubicBezTo>
                    <a:pt x="27854" y="5771"/>
                    <a:pt x="26853" y="6539"/>
                    <a:pt x="25452" y="7139"/>
                  </a:cubicBezTo>
                  <a:cubicBezTo>
                    <a:pt x="21916" y="8607"/>
                    <a:pt x="21749" y="12977"/>
                    <a:pt x="21749" y="13844"/>
                  </a:cubicBezTo>
                  <a:lnTo>
                    <a:pt x="21749" y="39829"/>
                  </a:lnTo>
                  <a:cubicBezTo>
                    <a:pt x="21749" y="40663"/>
                    <a:pt x="21049" y="41364"/>
                    <a:pt x="20182" y="41364"/>
                  </a:cubicBezTo>
                  <a:lnTo>
                    <a:pt x="5738" y="41364"/>
                  </a:lnTo>
                  <a:cubicBezTo>
                    <a:pt x="4871" y="41364"/>
                    <a:pt x="4170" y="40663"/>
                    <a:pt x="4170" y="39829"/>
                  </a:cubicBezTo>
                  <a:lnTo>
                    <a:pt x="4170" y="23284"/>
                  </a:lnTo>
                  <a:lnTo>
                    <a:pt x="1568" y="23284"/>
                  </a:lnTo>
                  <a:cubicBezTo>
                    <a:pt x="701" y="23284"/>
                    <a:pt x="0" y="22550"/>
                    <a:pt x="0" y="21716"/>
                  </a:cubicBezTo>
                  <a:lnTo>
                    <a:pt x="0" y="14878"/>
                  </a:lnTo>
                  <a:cubicBezTo>
                    <a:pt x="0" y="14044"/>
                    <a:pt x="701" y="13310"/>
                    <a:pt x="1568" y="13310"/>
                  </a:cubicBezTo>
                  <a:lnTo>
                    <a:pt x="10041" y="13310"/>
                  </a:lnTo>
                  <a:cubicBezTo>
                    <a:pt x="10908" y="13310"/>
                    <a:pt x="11609" y="14044"/>
                    <a:pt x="11609" y="14878"/>
                  </a:cubicBezTo>
                  <a:lnTo>
                    <a:pt x="11609" y="35226"/>
                  </a:lnTo>
                  <a:cubicBezTo>
                    <a:pt x="11609" y="36093"/>
                    <a:pt x="10908" y="36794"/>
                    <a:pt x="10041" y="36794"/>
                  </a:cubicBezTo>
                  <a:cubicBezTo>
                    <a:pt x="9174" y="36794"/>
                    <a:pt x="8473" y="36093"/>
                    <a:pt x="8473" y="35226"/>
                  </a:cubicBezTo>
                  <a:lnTo>
                    <a:pt x="8473" y="16446"/>
                  </a:lnTo>
                  <a:lnTo>
                    <a:pt x="3136" y="16446"/>
                  </a:lnTo>
                  <a:lnTo>
                    <a:pt x="3136" y="20148"/>
                  </a:lnTo>
                  <a:lnTo>
                    <a:pt x="5738" y="20148"/>
                  </a:lnTo>
                  <a:cubicBezTo>
                    <a:pt x="6605" y="20148"/>
                    <a:pt x="7306" y="20849"/>
                    <a:pt x="7306" y="21716"/>
                  </a:cubicBezTo>
                  <a:lnTo>
                    <a:pt x="7306" y="38261"/>
                  </a:lnTo>
                  <a:lnTo>
                    <a:pt x="18614" y="38261"/>
                  </a:lnTo>
                  <a:lnTo>
                    <a:pt x="18614" y="13844"/>
                  </a:lnTo>
                  <a:cubicBezTo>
                    <a:pt x="18614" y="10341"/>
                    <a:pt x="20081" y="6005"/>
                    <a:pt x="24218" y="4270"/>
                  </a:cubicBezTo>
                  <a:cubicBezTo>
                    <a:pt x="26753" y="3203"/>
                    <a:pt x="28588" y="1"/>
                    <a:pt x="28588" y="1"/>
                  </a:cubicBezTo>
                  <a:cubicBezTo>
                    <a:pt x="28588" y="1"/>
                    <a:pt x="30422" y="3203"/>
                    <a:pt x="32957" y="4270"/>
                  </a:cubicBezTo>
                  <a:cubicBezTo>
                    <a:pt x="37094" y="6005"/>
                    <a:pt x="38561" y="10341"/>
                    <a:pt x="38561" y="13844"/>
                  </a:cubicBezTo>
                  <a:lnTo>
                    <a:pt x="38561" y="38261"/>
                  </a:lnTo>
                  <a:lnTo>
                    <a:pt x="49869" y="38261"/>
                  </a:lnTo>
                  <a:lnTo>
                    <a:pt x="49869" y="21716"/>
                  </a:lnTo>
                  <a:cubicBezTo>
                    <a:pt x="49869" y="20849"/>
                    <a:pt x="50570" y="20148"/>
                    <a:pt x="51437" y="20148"/>
                  </a:cubicBezTo>
                  <a:lnTo>
                    <a:pt x="54039" y="20148"/>
                  </a:lnTo>
                  <a:lnTo>
                    <a:pt x="54039" y="16446"/>
                  </a:lnTo>
                  <a:lnTo>
                    <a:pt x="48702" y="16446"/>
                  </a:lnTo>
                  <a:lnTo>
                    <a:pt x="48702" y="35226"/>
                  </a:lnTo>
                  <a:cubicBezTo>
                    <a:pt x="48702" y="36093"/>
                    <a:pt x="48001" y="36794"/>
                    <a:pt x="47134" y="36794"/>
                  </a:cubicBezTo>
                  <a:cubicBezTo>
                    <a:pt x="46267" y="36794"/>
                    <a:pt x="45566" y="36093"/>
                    <a:pt x="45566" y="35226"/>
                  </a:cubicBezTo>
                  <a:lnTo>
                    <a:pt x="45566" y="14878"/>
                  </a:lnTo>
                  <a:cubicBezTo>
                    <a:pt x="45566" y="14044"/>
                    <a:pt x="46267" y="13310"/>
                    <a:pt x="47134" y="13310"/>
                  </a:cubicBezTo>
                  <a:lnTo>
                    <a:pt x="55607" y="13310"/>
                  </a:lnTo>
                  <a:cubicBezTo>
                    <a:pt x="56474" y="13310"/>
                    <a:pt x="57175" y="14044"/>
                    <a:pt x="57175" y="14878"/>
                  </a:cubicBezTo>
                  <a:lnTo>
                    <a:pt x="57175" y="21716"/>
                  </a:lnTo>
                  <a:cubicBezTo>
                    <a:pt x="57175" y="22550"/>
                    <a:pt x="56474" y="23284"/>
                    <a:pt x="55607" y="23284"/>
                  </a:cubicBezTo>
                  <a:lnTo>
                    <a:pt x="53005" y="23284"/>
                  </a:lnTo>
                  <a:lnTo>
                    <a:pt x="53005" y="39829"/>
                  </a:lnTo>
                  <a:cubicBezTo>
                    <a:pt x="53005" y="40663"/>
                    <a:pt x="52304" y="41364"/>
                    <a:pt x="51437" y="413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218;p18">
              <a:extLst>
                <a:ext uri="{FF2B5EF4-FFF2-40B4-BE49-F238E27FC236}">
                  <a16:creationId xmlns:a16="http://schemas.microsoft.com/office/drawing/2014/main" id="{18BE86DE-0181-CEA8-88D0-4837A6A2A4DE}"/>
                </a:ext>
              </a:extLst>
            </p:cNvPr>
            <p:cNvSpPr/>
            <p:nvPr/>
          </p:nvSpPr>
          <p:spPr>
            <a:xfrm>
              <a:off x="4658500" y="1408950"/>
              <a:ext cx="118450" cy="550425"/>
            </a:xfrm>
            <a:custGeom>
              <a:avLst/>
              <a:gdLst/>
              <a:ahLst/>
              <a:cxnLst/>
              <a:rect l="l" t="t" r="r" b="b"/>
              <a:pathLst>
                <a:path w="4738" h="22017" extrusionOk="0">
                  <a:moveTo>
                    <a:pt x="1535" y="22016"/>
                  </a:moveTo>
                  <a:cubicBezTo>
                    <a:pt x="2402" y="22016"/>
                    <a:pt x="3103" y="21316"/>
                    <a:pt x="3103" y="20482"/>
                  </a:cubicBezTo>
                  <a:lnTo>
                    <a:pt x="3103" y="6205"/>
                  </a:lnTo>
                  <a:cubicBezTo>
                    <a:pt x="3103" y="5705"/>
                    <a:pt x="3236" y="4170"/>
                    <a:pt x="4737" y="3403"/>
                  </a:cubicBezTo>
                  <a:lnTo>
                    <a:pt x="4737" y="1"/>
                  </a:lnTo>
                  <a:cubicBezTo>
                    <a:pt x="4604" y="101"/>
                    <a:pt x="4404" y="167"/>
                    <a:pt x="4170" y="234"/>
                  </a:cubicBezTo>
                  <a:cubicBezTo>
                    <a:pt x="1068" y="1301"/>
                    <a:pt x="0" y="4103"/>
                    <a:pt x="0" y="6205"/>
                  </a:cubicBezTo>
                  <a:lnTo>
                    <a:pt x="0" y="20482"/>
                  </a:lnTo>
                  <a:cubicBezTo>
                    <a:pt x="0" y="21316"/>
                    <a:pt x="701" y="22016"/>
                    <a:pt x="1535" y="220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219;p18">
              <a:extLst>
                <a:ext uri="{FF2B5EF4-FFF2-40B4-BE49-F238E27FC236}">
                  <a16:creationId xmlns:a16="http://schemas.microsoft.com/office/drawing/2014/main" id="{9B3697EC-4450-C7FD-6A75-0FEFBDAF9C64}"/>
                </a:ext>
              </a:extLst>
            </p:cNvPr>
            <p:cNvSpPr/>
            <p:nvPr/>
          </p:nvSpPr>
          <p:spPr>
            <a:xfrm>
              <a:off x="4900325" y="1408950"/>
              <a:ext cx="119300" cy="550425"/>
            </a:xfrm>
            <a:custGeom>
              <a:avLst/>
              <a:gdLst/>
              <a:ahLst/>
              <a:cxnLst/>
              <a:rect l="l" t="t" r="r" b="b"/>
              <a:pathLst>
                <a:path w="4772" h="22017" extrusionOk="0">
                  <a:moveTo>
                    <a:pt x="568" y="234"/>
                  </a:moveTo>
                  <a:cubicBezTo>
                    <a:pt x="368" y="167"/>
                    <a:pt x="168" y="101"/>
                    <a:pt x="1" y="1"/>
                  </a:cubicBezTo>
                  <a:lnTo>
                    <a:pt x="1" y="3403"/>
                  </a:lnTo>
                  <a:cubicBezTo>
                    <a:pt x="1502" y="4170"/>
                    <a:pt x="1635" y="5705"/>
                    <a:pt x="1635" y="6205"/>
                  </a:cubicBezTo>
                  <a:lnTo>
                    <a:pt x="1635" y="20448"/>
                  </a:lnTo>
                  <a:cubicBezTo>
                    <a:pt x="1635" y="21316"/>
                    <a:pt x="2336" y="22016"/>
                    <a:pt x="3203" y="22016"/>
                  </a:cubicBezTo>
                  <a:cubicBezTo>
                    <a:pt x="4071" y="22016"/>
                    <a:pt x="4771" y="21316"/>
                    <a:pt x="4771" y="20448"/>
                  </a:cubicBezTo>
                  <a:lnTo>
                    <a:pt x="4771" y="6205"/>
                  </a:lnTo>
                  <a:cubicBezTo>
                    <a:pt x="4771" y="4103"/>
                    <a:pt x="3670" y="1301"/>
                    <a:pt x="568" y="2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220;p18">
              <a:extLst>
                <a:ext uri="{FF2B5EF4-FFF2-40B4-BE49-F238E27FC236}">
                  <a16:creationId xmlns:a16="http://schemas.microsoft.com/office/drawing/2014/main" id="{5D57C813-0CDA-416C-541C-76AD39AC688C}"/>
                </a:ext>
              </a:extLst>
            </p:cNvPr>
            <p:cNvSpPr/>
            <p:nvPr/>
          </p:nvSpPr>
          <p:spPr>
            <a:xfrm>
              <a:off x="5320625" y="1408950"/>
              <a:ext cx="119300" cy="550425"/>
            </a:xfrm>
            <a:custGeom>
              <a:avLst/>
              <a:gdLst/>
              <a:ahLst/>
              <a:cxnLst/>
              <a:rect l="l" t="t" r="r" b="b"/>
              <a:pathLst>
                <a:path w="4772" h="22017" extrusionOk="0">
                  <a:moveTo>
                    <a:pt x="1" y="3403"/>
                  </a:moveTo>
                  <a:cubicBezTo>
                    <a:pt x="1502" y="4170"/>
                    <a:pt x="1635" y="5705"/>
                    <a:pt x="1635" y="6205"/>
                  </a:cubicBezTo>
                  <a:lnTo>
                    <a:pt x="1635" y="20448"/>
                  </a:lnTo>
                  <a:cubicBezTo>
                    <a:pt x="1635" y="21316"/>
                    <a:pt x="2336" y="22016"/>
                    <a:pt x="3203" y="22016"/>
                  </a:cubicBezTo>
                  <a:cubicBezTo>
                    <a:pt x="4071" y="22016"/>
                    <a:pt x="4771" y="21316"/>
                    <a:pt x="4771" y="20448"/>
                  </a:cubicBezTo>
                  <a:lnTo>
                    <a:pt x="4771" y="6205"/>
                  </a:lnTo>
                  <a:cubicBezTo>
                    <a:pt x="4771" y="4103"/>
                    <a:pt x="3670" y="1301"/>
                    <a:pt x="568" y="234"/>
                  </a:cubicBezTo>
                  <a:cubicBezTo>
                    <a:pt x="335" y="167"/>
                    <a:pt x="168" y="6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221;p18">
              <a:extLst>
                <a:ext uri="{FF2B5EF4-FFF2-40B4-BE49-F238E27FC236}">
                  <a16:creationId xmlns:a16="http://schemas.microsoft.com/office/drawing/2014/main" id="{3D586479-BC07-E27F-CE1E-A7DA41CD630C}"/>
                </a:ext>
              </a:extLst>
            </p:cNvPr>
            <p:cNvSpPr/>
            <p:nvPr/>
          </p:nvSpPr>
          <p:spPr>
            <a:xfrm>
              <a:off x="5078800" y="1408950"/>
              <a:ext cx="119275" cy="550425"/>
            </a:xfrm>
            <a:custGeom>
              <a:avLst/>
              <a:gdLst/>
              <a:ahLst/>
              <a:cxnLst/>
              <a:rect l="l" t="t" r="r" b="b"/>
              <a:pathLst>
                <a:path w="4771" h="22017" extrusionOk="0">
                  <a:moveTo>
                    <a:pt x="4770" y="1"/>
                  </a:moveTo>
                  <a:cubicBezTo>
                    <a:pt x="4604" y="101"/>
                    <a:pt x="4404" y="167"/>
                    <a:pt x="4170" y="234"/>
                  </a:cubicBezTo>
                  <a:cubicBezTo>
                    <a:pt x="1101" y="1301"/>
                    <a:pt x="0" y="4103"/>
                    <a:pt x="0" y="6205"/>
                  </a:cubicBezTo>
                  <a:lnTo>
                    <a:pt x="0" y="20448"/>
                  </a:lnTo>
                  <a:cubicBezTo>
                    <a:pt x="0" y="21316"/>
                    <a:pt x="701" y="22016"/>
                    <a:pt x="1568" y="22016"/>
                  </a:cubicBezTo>
                  <a:cubicBezTo>
                    <a:pt x="2402" y="22016"/>
                    <a:pt x="3103" y="21316"/>
                    <a:pt x="3103" y="20448"/>
                  </a:cubicBezTo>
                  <a:lnTo>
                    <a:pt x="3103" y="6205"/>
                  </a:lnTo>
                  <a:cubicBezTo>
                    <a:pt x="3103" y="5705"/>
                    <a:pt x="3236" y="4137"/>
                    <a:pt x="4770" y="34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222;p18">
              <a:extLst>
                <a:ext uri="{FF2B5EF4-FFF2-40B4-BE49-F238E27FC236}">
                  <a16:creationId xmlns:a16="http://schemas.microsoft.com/office/drawing/2014/main" id="{67010A05-C0D4-AF45-55DE-7B901881C932}"/>
                </a:ext>
              </a:extLst>
            </p:cNvPr>
            <p:cNvSpPr/>
            <p:nvPr/>
          </p:nvSpPr>
          <p:spPr>
            <a:xfrm>
              <a:off x="4620125" y="814350"/>
              <a:ext cx="858150" cy="589625"/>
            </a:xfrm>
            <a:custGeom>
              <a:avLst/>
              <a:gdLst/>
              <a:ahLst/>
              <a:cxnLst/>
              <a:rect l="l" t="t" r="r" b="b"/>
              <a:pathLst>
                <a:path w="34326" h="23585" extrusionOk="0">
                  <a:moveTo>
                    <a:pt x="3070" y="23418"/>
                  </a:moveTo>
                  <a:cubicBezTo>
                    <a:pt x="2703" y="23418"/>
                    <a:pt x="2336" y="23284"/>
                    <a:pt x="2036" y="23017"/>
                  </a:cubicBezTo>
                  <a:cubicBezTo>
                    <a:pt x="1836" y="22817"/>
                    <a:pt x="101" y="21183"/>
                    <a:pt x="34" y="18481"/>
                  </a:cubicBezTo>
                  <a:cubicBezTo>
                    <a:pt x="1" y="16246"/>
                    <a:pt x="1035" y="14044"/>
                    <a:pt x="3170" y="11909"/>
                  </a:cubicBezTo>
                  <a:cubicBezTo>
                    <a:pt x="5371" y="9708"/>
                    <a:pt x="7940" y="8273"/>
                    <a:pt x="10175" y="7039"/>
                  </a:cubicBezTo>
                  <a:cubicBezTo>
                    <a:pt x="13644" y="5138"/>
                    <a:pt x="17147" y="1"/>
                    <a:pt x="17147" y="1"/>
                  </a:cubicBezTo>
                  <a:cubicBezTo>
                    <a:pt x="17147" y="1"/>
                    <a:pt x="20682" y="5138"/>
                    <a:pt x="24152" y="7039"/>
                  </a:cubicBezTo>
                  <a:cubicBezTo>
                    <a:pt x="26386" y="8273"/>
                    <a:pt x="28922" y="9708"/>
                    <a:pt x="31123" y="11909"/>
                  </a:cubicBezTo>
                  <a:cubicBezTo>
                    <a:pt x="33258" y="14044"/>
                    <a:pt x="34325" y="16246"/>
                    <a:pt x="34259" y="18481"/>
                  </a:cubicBezTo>
                  <a:cubicBezTo>
                    <a:pt x="34192" y="21183"/>
                    <a:pt x="32457" y="22817"/>
                    <a:pt x="32291" y="23017"/>
                  </a:cubicBezTo>
                  <a:cubicBezTo>
                    <a:pt x="31624" y="23584"/>
                    <a:pt x="30656" y="23518"/>
                    <a:pt x="30056" y="22884"/>
                  </a:cubicBezTo>
                  <a:cubicBezTo>
                    <a:pt x="29489" y="22250"/>
                    <a:pt x="29555" y="21283"/>
                    <a:pt x="30156" y="20682"/>
                  </a:cubicBezTo>
                  <a:cubicBezTo>
                    <a:pt x="30223" y="20616"/>
                    <a:pt x="31123" y="19748"/>
                    <a:pt x="31157" y="18347"/>
                  </a:cubicBezTo>
                  <a:cubicBezTo>
                    <a:pt x="31157" y="17013"/>
                    <a:pt x="30423" y="15612"/>
                    <a:pt x="28922" y="14111"/>
                  </a:cubicBezTo>
                  <a:cubicBezTo>
                    <a:pt x="27020" y="12210"/>
                    <a:pt x="24785" y="10975"/>
                    <a:pt x="22617" y="9774"/>
                  </a:cubicBezTo>
                  <a:cubicBezTo>
                    <a:pt x="20582" y="8674"/>
                    <a:pt x="18514" y="7506"/>
                    <a:pt x="17147" y="5905"/>
                  </a:cubicBezTo>
                  <a:cubicBezTo>
                    <a:pt x="15812" y="7540"/>
                    <a:pt x="13711" y="8674"/>
                    <a:pt x="11709" y="9774"/>
                  </a:cubicBezTo>
                  <a:cubicBezTo>
                    <a:pt x="9541" y="10975"/>
                    <a:pt x="7273" y="12210"/>
                    <a:pt x="5405" y="14111"/>
                  </a:cubicBezTo>
                  <a:cubicBezTo>
                    <a:pt x="3904" y="15612"/>
                    <a:pt x="3137" y="17046"/>
                    <a:pt x="3170" y="18381"/>
                  </a:cubicBezTo>
                  <a:cubicBezTo>
                    <a:pt x="3203" y="19782"/>
                    <a:pt x="4137" y="20682"/>
                    <a:pt x="4137" y="20682"/>
                  </a:cubicBezTo>
                  <a:cubicBezTo>
                    <a:pt x="4771" y="21249"/>
                    <a:pt x="4838" y="22250"/>
                    <a:pt x="4237" y="22884"/>
                  </a:cubicBezTo>
                  <a:cubicBezTo>
                    <a:pt x="3937" y="23217"/>
                    <a:pt x="3503" y="23418"/>
                    <a:pt x="3070" y="234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" name="Google Shape;223;p18">
            <a:extLst>
              <a:ext uri="{FF2B5EF4-FFF2-40B4-BE49-F238E27FC236}">
                <a16:creationId xmlns:a16="http://schemas.microsoft.com/office/drawing/2014/main" id="{27A6883F-3052-4863-E164-984E8DD65DD9}"/>
              </a:ext>
            </a:extLst>
          </p:cNvPr>
          <p:cNvGrpSpPr/>
          <p:nvPr/>
        </p:nvGrpSpPr>
        <p:grpSpPr>
          <a:xfrm>
            <a:off x="6184162" y="4451219"/>
            <a:ext cx="515586" cy="479664"/>
            <a:chOff x="1785625" y="3054300"/>
            <a:chExt cx="1476900" cy="1315950"/>
          </a:xfrm>
          <a:solidFill>
            <a:srgbClr val="EBCD77"/>
          </a:solidFill>
        </p:grpSpPr>
        <p:sp>
          <p:nvSpPr>
            <p:cNvPr id="111" name="Google Shape;224;p18">
              <a:extLst>
                <a:ext uri="{FF2B5EF4-FFF2-40B4-BE49-F238E27FC236}">
                  <a16:creationId xmlns:a16="http://schemas.microsoft.com/office/drawing/2014/main" id="{5B82F7B8-8573-5DC7-CED1-BA132E0B4D58}"/>
                </a:ext>
              </a:extLst>
            </p:cNvPr>
            <p:cNvSpPr/>
            <p:nvPr/>
          </p:nvSpPr>
          <p:spPr>
            <a:xfrm>
              <a:off x="2012450" y="3054300"/>
              <a:ext cx="1023250" cy="1315950"/>
            </a:xfrm>
            <a:custGeom>
              <a:avLst/>
              <a:gdLst/>
              <a:ahLst/>
              <a:cxnLst/>
              <a:rect l="l" t="t" r="r" b="b"/>
              <a:pathLst>
                <a:path w="40930" h="52638" extrusionOk="0">
                  <a:moveTo>
                    <a:pt x="39895" y="18647"/>
                  </a:moveTo>
                  <a:cubicBezTo>
                    <a:pt x="38895" y="16279"/>
                    <a:pt x="36927" y="14411"/>
                    <a:pt x="34491" y="13543"/>
                  </a:cubicBezTo>
                  <a:cubicBezTo>
                    <a:pt x="34091" y="13410"/>
                    <a:pt x="33691" y="13443"/>
                    <a:pt x="33357" y="13677"/>
                  </a:cubicBezTo>
                  <a:cubicBezTo>
                    <a:pt x="33024" y="13910"/>
                    <a:pt x="32824" y="14277"/>
                    <a:pt x="32824" y="14677"/>
                  </a:cubicBezTo>
                  <a:lnTo>
                    <a:pt x="32824" y="29054"/>
                  </a:lnTo>
                  <a:cubicBezTo>
                    <a:pt x="31689" y="29321"/>
                    <a:pt x="30522" y="29288"/>
                    <a:pt x="29421" y="28988"/>
                  </a:cubicBezTo>
                  <a:cubicBezTo>
                    <a:pt x="27553" y="28454"/>
                    <a:pt x="26019" y="27220"/>
                    <a:pt x="25151" y="25485"/>
                  </a:cubicBezTo>
                  <a:cubicBezTo>
                    <a:pt x="24284" y="23751"/>
                    <a:pt x="24151" y="21816"/>
                    <a:pt x="24818" y="19981"/>
                  </a:cubicBezTo>
                  <a:cubicBezTo>
                    <a:pt x="24818" y="19948"/>
                    <a:pt x="24818" y="19915"/>
                    <a:pt x="24851" y="19881"/>
                  </a:cubicBezTo>
                  <a:cubicBezTo>
                    <a:pt x="24851" y="19881"/>
                    <a:pt x="25618" y="17346"/>
                    <a:pt x="29388" y="15845"/>
                  </a:cubicBezTo>
                  <a:cubicBezTo>
                    <a:pt x="31089" y="15178"/>
                    <a:pt x="32123" y="13577"/>
                    <a:pt x="32056" y="11642"/>
                  </a:cubicBezTo>
                  <a:cubicBezTo>
                    <a:pt x="31990" y="9574"/>
                    <a:pt x="30622" y="6805"/>
                    <a:pt x="26919" y="5638"/>
                  </a:cubicBezTo>
                  <a:cubicBezTo>
                    <a:pt x="22116" y="4103"/>
                    <a:pt x="21149" y="0"/>
                    <a:pt x="20481" y="0"/>
                  </a:cubicBezTo>
                  <a:cubicBezTo>
                    <a:pt x="19781" y="0"/>
                    <a:pt x="18814" y="4103"/>
                    <a:pt x="14010" y="5638"/>
                  </a:cubicBezTo>
                  <a:cubicBezTo>
                    <a:pt x="10308" y="6805"/>
                    <a:pt x="8940" y="9574"/>
                    <a:pt x="8873" y="11642"/>
                  </a:cubicBezTo>
                  <a:cubicBezTo>
                    <a:pt x="8806" y="13577"/>
                    <a:pt x="9841" y="15178"/>
                    <a:pt x="11542" y="15845"/>
                  </a:cubicBezTo>
                  <a:cubicBezTo>
                    <a:pt x="15311" y="17313"/>
                    <a:pt x="16078" y="19814"/>
                    <a:pt x="16078" y="19881"/>
                  </a:cubicBezTo>
                  <a:cubicBezTo>
                    <a:pt x="16112" y="19915"/>
                    <a:pt x="16112" y="19948"/>
                    <a:pt x="16112" y="19981"/>
                  </a:cubicBezTo>
                  <a:cubicBezTo>
                    <a:pt x="16779" y="21816"/>
                    <a:pt x="16645" y="23751"/>
                    <a:pt x="15778" y="25485"/>
                  </a:cubicBezTo>
                  <a:cubicBezTo>
                    <a:pt x="14911" y="27220"/>
                    <a:pt x="13376" y="28454"/>
                    <a:pt x="11508" y="28988"/>
                  </a:cubicBezTo>
                  <a:cubicBezTo>
                    <a:pt x="10408" y="29288"/>
                    <a:pt x="9240" y="29321"/>
                    <a:pt x="8106" y="29054"/>
                  </a:cubicBezTo>
                  <a:lnTo>
                    <a:pt x="8106" y="14711"/>
                  </a:lnTo>
                  <a:cubicBezTo>
                    <a:pt x="8106" y="14311"/>
                    <a:pt x="7906" y="13910"/>
                    <a:pt x="7572" y="13677"/>
                  </a:cubicBezTo>
                  <a:cubicBezTo>
                    <a:pt x="7239" y="13443"/>
                    <a:pt x="6838" y="13410"/>
                    <a:pt x="6438" y="13543"/>
                  </a:cubicBezTo>
                  <a:cubicBezTo>
                    <a:pt x="4036" y="14411"/>
                    <a:pt x="2035" y="16279"/>
                    <a:pt x="1034" y="18680"/>
                  </a:cubicBezTo>
                  <a:cubicBezTo>
                    <a:pt x="0" y="21082"/>
                    <a:pt x="0" y="23751"/>
                    <a:pt x="1068" y="26152"/>
                  </a:cubicBezTo>
                  <a:cubicBezTo>
                    <a:pt x="1968" y="28187"/>
                    <a:pt x="3603" y="29855"/>
                    <a:pt x="5638" y="30789"/>
                  </a:cubicBezTo>
                  <a:lnTo>
                    <a:pt x="5638" y="51404"/>
                  </a:lnTo>
                  <a:cubicBezTo>
                    <a:pt x="5638" y="52071"/>
                    <a:pt x="6171" y="52638"/>
                    <a:pt x="6872" y="52638"/>
                  </a:cubicBezTo>
                  <a:lnTo>
                    <a:pt x="11709" y="52638"/>
                  </a:lnTo>
                  <a:cubicBezTo>
                    <a:pt x="12376" y="52638"/>
                    <a:pt x="12943" y="52104"/>
                    <a:pt x="12943" y="51404"/>
                  </a:cubicBezTo>
                  <a:lnTo>
                    <a:pt x="12943" y="41530"/>
                  </a:lnTo>
                  <a:cubicBezTo>
                    <a:pt x="12943" y="38861"/>
                    <a:pt x="13910" y="36360"/>
                    <a:pt x="15678" y="34525"/>
                  </a:cubicBezTo>
                  <a:cubicBezTo>
                    <a:pt x="17046" y="33091"/>
                    <a:pt x="18680" y="32290"/>
                    <a:pt x="20448" y="32123"/>
                  </a:cubicBezTo>
                  <a:cubicBezTo>
                    <a:pt x="22249" y="32290"/>
                    <a:pt x="23851" y="33091"/>
                    <a:pt x="25218" y="34525"/>
                  </a:cubicBezTo>
                  <a:cubicBezTo>
                    <a:pt x="27019" y="36360"/>
                    <a:pt x="27987" y="38861"/>
                    <a:pt x="27987" y="41530"/>
                  </a:cubicBezTo>
                  <a:lnTo>
                    <a:pt x="27987" y="51404"/>
                  </a:lnTo>
                  <a:cubicBezTo>
                    <a:pt x="27987" y="52071"/>
                    <a:pt x="28554" y="52638"/>
                    <a:pt x="29221" y="52638"/>
                  </a:cubicBezTo>
                  <a:lnTo>
                    <a:pt x="34058" y="52638"/>
                  </a:lnTo>
                  <a:cubicBezTo>
                    <a:pt x="34725" y="52638"/>
                    <a:pt x="35292" y="52104"/>
                    <a:pt x="35292" y="51404"/>
                  </a:cubicBezTo>
                  <a:lnTo>
                    <a:pt x="35292" y="30789"/>
                  </a:lnTo>
                  <a:cubicBezTo>
                    <a:pt x="37327" y="29855"/>
                    <a:pt x="38961" y="28187"/>
                    <a:pt x="39862" y="26152"/>
                  </a:cubicBezTo>
                  <a:cubicBezTo>
                    <a:pt x="40929" y="23717"/>
                    <a:pt x="40929" y="21082"/>
                    <a:pt x="39895" y="18647"/>
                  </a:cubicBezTo>
                  <a:close/>
                  <a:moveTo>
                    <a:pt x="3336" y="25152"/>
                  </a:moveTo>
                  <a:cubicBezTo>
                    <a:pt x="2569" y="23350"/>
                    <a:pt x="2535" y="21416"/>
                    <a:pt x="3303" y="19614"/>
                  </a:cubicBezTo>
                  <a:cubicBezTo>
                    <a:pt x="3803" y="18447"/>
                    <a:pt x="4603" y="17446"/>
                    <a:pt x="5638" y="16712"/>
                  </a:cubicBezTo>
                  <a:lnTo>
                    <a:pt x="5638" y="27954"/>
                  </a:lnTo>
                  <a:cubicBezTo>
                    <a:pt x="4637" y="27253"/>
                    <a:pt x="3836" y="26252"/>
                    <a:pt x="3336" y="25152"/>
                  </a:cubicBezTo>
                  <a:close/>
                  <a:moveTo>
                    <a:pt x="32824" y="50170"/>
                  </a:moveTo>
                  <a:lnTo>
                    <a:pt x="30455" y="50170"/>
                  </a:lnTo>
                  <a:lnTo>
                    <a:pt x="30455" y="41530"/>
                  </a:lnTo>
                  <a:cubicBezTo>
                    <a:pt x="30455" y="38194"/>
                    <a:pt x="29221" y="35092"/>
                    <a:pt x="27019" y="32790"/>
                  </a:cubicBezTo>
                  <a:cubicBezTo>
                    <a:pt x="25185" y="30922"/>
                    <a:pt x="23017" y="29855"/>
                    <a:pt x="20582" y="29655"/>
                  </a:cubicBezTo>
                  <a:cubicBezTo>
                    <a:pt x="20515" y="29655"/>
                    <a:pt x="20448" y="29655"/>
                    <a:pt x="20381" y="29655"/>
                  </a:cubicBezTo>
                  <a:cubicBezTo>
                    <a:pt x="17913" y="29855"/>
                    <a:pt x="15745" y="30922"/>
                    <a:pt x="13910" y="32790"/>
                  </a:cubicBezTo>
                  <a:cubicBezTo>
                    <a:pt x="11709" y="35092"/>
                    <a:pt x="10474" y="38194"/>
                    <a:pt x="10474" y="41530"/>
                  </a:cubicBezTo>
                  <a:lnTo>
                    <a:pt x="10474" y="50170"/>
                  </a:lnTo>
                  <a:lnTo>
                    <a:pt x="8106" y="50170"/>
                  </a:lnTo>
                  <a:lnTo>
                    <a:pt x="8106" y="31590"/>
                  </a:lnTo>
                  <a:cubicBezTo>
                    <a:pt x="9474" y="31790"/>
                    <a:pt x="10875" y="31723"/>
                    <a:pt x="12209" y="31356"/>
                  </a:cubicBezTo>
                  <a:cubicBezTo>
                    <a:pt x="14744" y="30622"/>
                    <a:pt x="16779" y="28954"/>
                    <a:pt x="17980" y="26619"/>
                  </a:cubicBezTo>
                  <a:cubicBezTo>
                    <a:pt x="19147" y="24318"/>
                    <a:pt x="19314" y="21616"/>
                    <a:pt x="18447" y="19181"/>
                  </a:cubicBezTo>
                  <a:cubicBezTo>
                    <a:pt x="18280" y="18647"/>
                    <a:pt x="17112" y="15378"/>
                    <a:pt x="12442" y="13543"/>
                  </a:cubicBezTo>
                  <a:cubicBezTo>
                    <a:pt x="11408" y="13143"/>
                    <a:pt x="11342" y="12109"/>
                    <a:pt x="11342" y="11709"/>
                  </a:cubicBezTo>
                  <a:cubicBezTo>
                    <a:pt x="11375" y="10474"/>
                    <a:pt x="12309" y="8740"/>
                    <a:pt x="14744" y="7973"/>
                  </a:cubicBezTo>
                  <a:cubicBezTo>
                    <a:pt x="17513" y="7105"/>
                    <a:pt x="19381" y="6071"/>
                    <a:pt x="20481" y="4770"/>
                  </a:cubicBezTo>
                  <a:cubicBezTo>
                    <a:pt x="21549" y="6071"/>
                    <a:pt x="23417" y="7105"/>
                    <a:pt x="26186" y="7973"/>
                  </a:cubicBezTo>
                  <a:cubicBezTo>
                    <a:pt x="28621" y="8740"/>
                    <a:pt x="29555" y="10474"/>
                    <a:pt x="29588" y="11709"/>
                  </a:cubicBezTo>
                  <a:cubicBezTo>
                    <a:pt x="29588" y="12109"/>
                    <a:pt x="29521" y="13143"/>
                    <a:pt x="28487" y="13543"/>
                  </a:cubicBezTo>
                  <a:cubicBezTo>
                    <a:pt x="23817" y="15378"/>
                    <a:pt x="22650" y="18647"/>
                    <a:pt x="22483" y="19181"/>
                  </a:cubicBezTo>
                  <a:cubicBezTo>
                    <a:pt x="21616" y="21616"/>
                    <a:pt x="21782" y="24318"/>
                    <a:pt x="22950" y="26619"/>
                  </a:cubicBezTo>
                  <a:cubicBezTo>
                    <a:pt x="24151" y="28954"/>
                    <a:pt x="26186" y="30622"/>
                    <a:pt x="28721" y="31356"/>
                  </a:cubicBezTo>
                  <a:cubicBezTo>
                    <a:pt x="30055" y="31723"/>
                    <a:pt x="31456" y="31790"/>
                    <a:pt x="32824" y="31590"/>
                  </a:cubicBezTo>
                  <a:lnTo>
                    <a:pt x="32824" y="50170"/>
                  </a:lnTo>
                  <a:close/>
                  <a:moveTo>
                    <a:pt x="37594" y="25152"/>
                  </a:moveTo>
                  <a:cubicBezTo>
                    <a:pt x="37093" y="26252"/>
                    <a:pt x="36293" y="27220"/>
                    <a:pt x="35292" y="27954"/>
                  </a:cubicBezTo>
                  <a:lnTo>
                    <a:pt x="35292" y="16712"/>
                  </a:lnTo>
                  <a:cubicBezTo>
                    <a:pt x="36326" y="17446"/>
                    <a:pt x="37127" y="18447"/>
                    <a:pt x="37627" y="19614"/>
                  </a:cubicBezTo>
                  <a:cubicBezTo>
                    <a:pt x="38394" y="21416"/>
                    <a:pt x="38394" y="23350"/>
                    <a:pt x="37594" y="251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225;p18">
              <a:extLst>
                <a:ext uri="{FF2B5EF4-FFF2-40B4-BE49-F238E27FC236}">
                  <a16:creationId xmlns:a16="http://schemas.microsoft.com/office/drawing/2014/main" id="{B7E3DB3A-7FF7-4231-5DC8-8A6570FFEA23}"/>
                </a:ext>
              </a:extLst>
            </p:cNvPr>
            <p:cNvSpPr/>
            <p:nvPr/>
          </p:nvSpPr>
          <p:spPr>
            <a:xfrm>
              <a:off x="1785625" y="3574675"/>
              <a:ext cx="342750" cy="795575"/>
            </a:xfrm>
            <a:custGeom>
              <a:avLst/>
              <a:gdLst/>
              <a:ahLst/>
              <a:cxnLst/>
              <a:rect l="l" t="t" r="r" b="b"/>
              <a:pathLst>
                <a:path w="13710" h="31823" extrusionOk="0">
                  <a:moveTo>
                    <a:pt x="12476" y="31823"/>
                  </a:moveTo>
                  <a:lnTo>
                    <a:pt x="1234" y="31823"/>
                  </a:lnTo>
                  <a:cubicBezTo>
                    <a:pt x="567" y="31823"/>
                    <a:pt x="0" y="31256"/>
                    <a:pt x="0" y="30589"/>
                  </a:cubicBezTo>
                  <a:lnTo>
                    <a:pt x="0" y="27520"/>
                  </a:lnTo>
                  <a:cubicBezTo>
                    <a:pt x="0" y="26853"/>
                    <a:pt x="567" y="26286"/>
                    <a:pt x="1234" y="26286"/>
                  </a:cubicBezTo>
                  <a:lnTo>
                    <a:pt x="3536" y="26286"/>
                  </a:lnTo>
                  <a:lnTo>
                    <a:pt x="3536" y="16345"/>
                  </a:lnTo>
                  <a:lnTo>
                    <a:pt x="1234" y="16345"/>
                  </a:lnTo>
                  <a:cubicBezTo>
                    <a:pt x="567" y="16345"/>
                    <a:pt x="0" y="15812"/>
                    <a:pt x="0" y="15111"/>
                  </a:cubicBezTo>
                  <a:lnTo>
                    <a:pt x="0" y="12142"/>
                  </a:lnTo>
                  <a:cubicBezTo>
                    <a:pt x="0" y="11475"/>
                    <a:pt x="567" y="10908"/>
                    <a:pt x="1234" y="10908"/>
                  </a:cubicBezTo>
                  <a:lnTo>
                    <a:pt x="1801" y="10908"/>
                  </a:lnTo>
                  <a:cubicBezTo>
                    <a:pt x="1101" y="9841"/>
                    <a:pt x="667" y="8473"/>
                    <a:pt x="1001" y="6838"/>
                  </a:cubicBezTo>
                  <a:cubicBezTo>
                    <a:pt x="1835" y="2902"/>
                    <a:pt x="6371" y="334"/>
                    <a:pt x="6571" y="200"/>
                  </a:cubicBezTo>
                  <a:cubicBezTo>
                    <a:pt x="6972" y="0"/>
                    <a:pt x="7472" y="34"/>
                    <a:pt x="7839" y="300"/>
                  </a:cubicBezTo>
                  <a:cubicBezTo>
                    <a:pt x="8239" y="601"/>
                    <a:pt x="8406" y="1034"/>
                    <a:pt x="8339" y="1501"/>
                  </a:cubicBezTo>
                  <a:cubicBezTo>
                    <a:pt x="8306" y="1701"/>
                    <a:pt x="8039" y="7339"/>
                    <a:pt x="13043" y="10041"/>
                  </a:cubicBezTo>
                  <a:cubicBezTo>
                    <a:pt x="13443" y="10241"/>
                    <a:pt x="13710" y="10675"/>
                    <a:pt x="13710" y="11108"/>
                  </a:cubicBezTo>
                  <a:lnTo>
                    <a:pt x="13710" y="30589"/>
                  </a:lnTo>
                  <a:cubicBezTo>
                    <a:pt x="13710" y="31256"/>
                    <a:pt x="13143" y="31823"/>
                    <a:pt x="12476" y="31823"/>
                  </a:cubicBezTo>
                  <a:close/>
                  <a:moveTo>
                    <a:pt x="5471" y="29355"/>
                  </a:moveTo>
                  <a:lnTo>
                    <a:pt x="11241" y="29355"/>
                  </a:lnTo>
                  <a:lnTo>
                    <a:pt x="11241" y="11842"/>
                  </a:lnTo>
                  <a:cubicBezTo>
                    <a:pt x="7839" y="9741"/>
                    <a:pt x="6171" y="6071"/>
                    <a:pt x="5904" y="3569"/>
                  </a:cubicBezTo>
                  <a:cubicBezTo>
                    <a:pt x="4637" y="4503"/>
                    <a:pt x="3736" y="5871"/>
                    <a:pt x="3436" y="7339"/>
                  </a:cubicBezTo>
                  <a:cubicBezTo>
                    <a:pt x="2935" y="9774"/>
                    <a:pt x="5504" y="11008"/>
                    <a:pt x="5537" y="11008"/>
                  </a:cubicBezTo>
                  <a:cubicBezTo>
                    <a:pt x="6071" y="11275"/>
                    <a:pt x="6338" y="11842"/>
                    <a:pt x="6204" y="12409"/>
                  </a:cubicBezTo>
                  <a:cubicBezTo>
                    <a:pt x="6104" y="12976"/>
                    <a:pt x="5604" y="13376"/>
                    <a:pt x="5004" y="13376"/>
                  </a:cubicBezTo>
                  <a:lnTo>
                    <a:pt x="2468" y="13376"/>
                  </a:lnTo>
                  <a:lnTo>
                    <a:pt x="2468" y="13877"/>
                  </a:lnTo>
                  <a:lnTo>
                    <a:pt x="4737" y="13877"/>
                  </a:lnTo>
                  <a:cubicBezTo>
                    <a:pt x="5437" y="13877"/>
                    <a:pt x="5971" y="14444"/>
                    <a:pt x="5971" y="15111"/>
                  </a:cubicBezTo>
                  <a:lnTo>
                    <a:pt x="5971" y="27520"/>
                  </a:lnTo>
                  <a:cubicBezTo>
                    <a:pt x="5971" y="28187"/>
                    <a:pt x="5437" y="28754"/>
                    <a:pt x="4737" y="28754"/>
                  </a:cubicBezTo>
                  <a:lnTo>
                    <a:pt x="2468" y="28754"/>
                  </a:lnTo>
                  <a:lnTo>
                    <a:pt x="2468" y="293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226;p18">
              <a:extLst>
                <a:ext uri="{FF2B5EF4-FFF2-40B4-BE49-F238E27FC236}">
                  <a16:creationId xmlns:a16="http://schemas.microsoft.com/office/drawing/2014/main" id="{4AB07E74-FD4C-E178-0EB4-326ADD75BB0C}"/>
                </a:ext>
              </a:extLst>
            </p:cNvPr>
            <p:cNvSpPr/>
            <p:nvPr/>
          </p:nvSpPr>
          <p:spPr>
            <a:xfrm>
              <a:off x="2919750" y="3574675"/>
              <a:ext cx="342775" cy="795575"/>
            </a:xfrm>
            <a:custGeom>
              <a:avLst/>
              <a:gdLst/>
              <a:ahLst/>
              <a:cxnLst/>
              <a:rect l="l" t="t" r="r" b="b"/>
              <a:pathLst>
                <a:path w="13711" h="31823" extrusionOk="0">
                  <a:moveTo>
                    <a:pt x="12476" y="31823"/>
                  </a:moveTo>
                  <a:lnTo>
                    <a:pt x="1235" y="31823"/>
                  </a:lnTo>
                  <a:cubicBezTo>
                    <a:pt x="568" y="31823"/>
                    <a:pt x="1" y="31256"/>
                    <a:pt x="1" y="31022"/>
                  </a:cubicBezTo>
                  <a:lnTo>
                    <a:pt x="1" y="11142"/>
                  </a:lnTo>
                  <a:cubicBezTo>
                    <a:pt x="1" y="10241"/>
                    <a:pt x="268" y="10241"/>
                    <a:pt x="668" y="10041"/>
                  </a:cubicBezTo>
                  <a:cubicBezTo>
                    <a:pt x="5671" y="7339"/>
                    <a:pt x="5405" y="1735"/>
                    <a:pt x="5371" y="1501"/>
                  </a:cubicBezTo>
                  <a:cubicBezTo>
                    <a:pt x="5305" y="1034"/>
                    <a:pt x="5505" y="567"/>
                    <a:pt x="5872" y="300"/>
                  </a:cubicBezTo>
                  <a:cubicBezTo>
                    <a:pt x="6239" y="34"/>
                    <a:pt x="6739" y="0"/>
                    <a:pt x="7139" y="200"/>
                  </a:cubicBezTo>
                  <a:cubicBezTo>
                    <a:pt x="7373" y="334"/>
                    <a:pt x="11909" y="2902"/>
                    <a:pt x="12710" y="6838"/>
                  </a:cubicBezTo>
                  <a:cubicBezTo>
                    <a:pt x="13043" y="8473"/>
                    <a:pt x="12610" y="9841"/>
                    <a:pt x="11909" y="10908"/>
                  </a:cubicBezTo>
                  <a:lnTo>
                    <a:pt x="12476" y="10908"/>
                  </a:lnTo>
                  <a:cubicBezTo>
                    <a:pt x="13143" y="10908"/>
                    <a:pt x="13711" y="11475"/>
                    <a:pt x="13711" y="12142"/>
                  </a:cubicBezTo>
                  <a:lnTo>
                    <a:pt x="13711" y="15111"/>
                  </a:lnTo>
                  <a:cubicBezTo>
                    <a:pt x="13711" y="15812"/>
                    <a:pt x="13177" y="16345"/>
                    <a:pt x="12476" y="16345"/>
                  </a:cubicBezTo>
                  <a:lnTo>
                    <a:pt x="10208" y="16345"/>
                  </a:lnTo>
                  <a:lnTo>
                    <a:pt x="10208" y="26286"/>
                  </a:lnTo>
                  <a:lnTo>
                    <a:pt x="12476" y="26286"/>
                  </a:lnTo>
                  <a:cubicBezTo>
                    <a:pt x="13143" y="26286"/>
                    <a:pt x="13711" y="26853"/>
                    <a:pt x="13711" y="27520"/>
                  </a:cubicBezTo>
                  <a:lnTo>
                    <a:pt x="13711" y="30589"/>
                  </a:lnTo>
                  <a:cubicBezTo>
                    <a:pt x="13711" y="31256"/>
                    <a:pt x="13143" y="31823"/>
                    <a:pt x="12476" y="31823"/>
                  </a:cubicBezTo>
                  <a:close/>
                  <a:moveTo>
                    <a:pt x="8140" y="29355"/>
                  </a:moveTo>
                  <a:lnTo>
                    <a:pt x="11242" y="29355"/>
                  </a:lnTo>
                  <a:lnTo>
                    <a:pt x="11242" y="28754"/>
                  </a:lnTo>
                  <a:lnTo>
                    <a:pt x="8974" y="28754"/>
                  </a:lnTo>
                  <a:cubicBezTo>
                    <a:pt x="8273" y="28754"/>
                    <a:pt x="7740" y="28220"/>
                    <a:pt x="7740" y="27520"/>
                  </a:cubicBezTo>
                  <a:lnTo>
                    <a:pt x="7740" y="15111"/>
                  </a:lnTo>
                  <a:cubicBezTo>
                    <a:pt x="7740" y="14444"/>
                    <a:pt x="8273" y="13877"/>
                    <a:pt x="8974" y="13877"/>
                  </a:cubicBezTo>
                  <a:lnTo>
                    <a:pt x="11242" y="13877"/>
                  </a:lnTo>
                  <a:lnTo>
                    <a:pt x="11242" y="13376"/>
                  </a:lnTo>
                  <a:lnTo>
                    <a:pt x="8707" y="13376"/>
                  </a:lnTo>
                  <a:cubicBezTo>
                    <a:pt x="8107" y="13376"/>
                    <a:pt x="7606" y="12976"/>
                    <a:pt x="7506" y="12409"/>
                  </a:cubicBezTo>
                  <a:cubicBezTo>
                    <a:pt x="7373" y="11842"/>
                    <a:pt x="7640" y="11275"/>
                    <a:pt x="8173" y="11008"/>
                  </a:cubicBezTo>
                  <a:cubicBezTo>
                    <a:pt x="8273" y="10975"/>
                    <a:pt x="10775" y="9741"/>
                    <a:pt x="10308" y="7339"/>
                  </a:cubicBezTo>
                  <a:cubicBezTo>
                    <a:pt x="10008" y="5871"/>
                    <a:pt x="9074" y="4503"/>
                    <a:pt x="7840" y="3569"/>
                  </a:cubicBezTo>
                  <a:cubicBezTo>
                    <a:pt x="7539" y="6071"/>
                    <a:pt x="5872" y="9741"/>
                    <a:pt x="2469" y="11842"/>
                  </a:cubicBezTo>
                  <a:lnTo>
                    <a:pt x="2469" y="293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227;p18">
              <a:extLst>
                <a:ext uri="{FF2B5EF4-FFF2-40B4-BE49-F238E27FC236}">
                  <a16:creationId xmlns:a16="http://schemas.microsoft.com/office/drawing/2014/main" id="{EC8848EC-C05B-57CC-EF79-74F011545708}"/>
                </a:ext>
              </a:extLst>
            </p:cNvPr>
            <p:cNvSpPr/>
            <p:nvPr/>
          </p:nvSpPr>
          <p:spPr>
            <a:xfrm>
              <a:off x="2372700" y="3917425"/>
              <a:ext cx="303575" cy="303575"/>
            </a:xfrm>
            <a:custGeom>
              <a:avLst/>
              <a:gdLst/>
              <a:ahLst/>
              <a:cxnLst/>
              <a:rect l="l" t="t" r="r" b="b"/>
              <a:pathLst>
                <a:path w="12143" h="12143" extrusionOk="0">
                  <a:moveTo>
                    <a:pt x="10341" y="4270"/>
                  </a:moveTo>
                  <a:lnTo>
                    <a:pt x="10341" y="1768"/>
                  </a:lnTo>
                  <a:lnTo>
                    <a:pt x="7839" y="1768"/>
                  </a:lnTo>
                  <a:lnTo>
                    <a:pt x="6071" y="0"/>
                  </a:lnTo>
                  <a:lnTo>
                    <a:pt x="4270" y="1768"/>
                  </a:lnTo>
                  <a:lnTo>
                    <a:pt x="1768" y="1768"/>
                  </a:lnTo>
                  <a:lnTo>
                    <a:pt x="1768" y="4270"/>
                  </a:lnTo>
                  <a:lnTo>
                    <a:pt x="0" y="6071"/>
                  </a:lnTo>
                  <a:lnTo>
                    <a:pt x="1768" y="7839"/>
                  </a:lnTo>
                  <a:lnTo>
                    <a:pt x="1768" y="10341"/>
                  </a:lnTo>
                  <a:lnTo>
                    <a:pt x="4270" y="10341"/>
                  </a:lnTo>
                  <a:lnTo>
                    <a:pt x="6071" y="12142"/>
                  </a:lnTo>
                  <a:lnTo>
                    <a:pt x="7839" y="10341"/>
                  </a:lnTo>
                  <a:lnTo>
                    <a:pt x="10341" y="10341"/>
                  </a:lnTo>
                  <a:lnTo>
                    <a:pt x="10341" y="7839"/>
                  </a:lnTo>
                  <a:lnTo>
                    <a:pt x="12142" y="6071"/>
                  </a:lnTo>
                  <a:close/>
                  <a:moveTo>
                    <a:pt x="8507" y="7072"/>
                  </a:moveTo>
                  <a:lnTo>
                    <a:pt x="8507" y="8506"/>
                  </a:lnTo>
                  <a:lnTo>
                    <a:pt x="7072" y="8506"/>
                  </a:lnTo>
                  <a:lnTo>
                    <a:pt x="6071" y="9540"/>
                  </a:lnTo>
                  <a:lnTo>
                    <a:pt x="5037" y="8506"/>
                  </a:lnTo>
                  <a:lnTo>
                    <a:pt x="3603" y="8506"/>
                  </a:lnTo>
                  <a:lnTo>
                    <a:pt x="3603" y="7072"/>
                  </a:lnTo>
                  <a:lnTo>
                    <a:pt x="2602" y="6071"/>
                  </a:lnTo>
                  <a:lnTo>
                    <a:pt x="3603" y="5037"/>
                  </a:lnTo>
                  <a:lnTo>
                    <a:pt x="3603" y="3603"/>
                  </a:lnTo>
                  <a:lnTo>
                    <a:pt x="5037" y="3603"/>
                  </a:lnTo>
                  <a:lnTo>
                    <a:pt x="6071" y="2569"/>
                  </a:lnTo>
                  <a:lnTo>
                    <a:pt x="7072" y="3603"/>
                  </a:lnTo>
                  <a:lnTo>
                    <a:pt x="8507" y="3603"/>
                  </a:lnTo>
                  <a:lnTo>
                    <a:pt x="8507" y="5037"/>
                  </a:lnTo>
                  <a:lnTo>
                    <a:pt x="9541" y="60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Google Shape;228;p18">
            <a:extLst>
              <a:ext uri="{FF2B5EF4-FFF2-40B4-BE49-F238E27FC236}">
                <a16:creationId xmlns:a16="http://schemas.microsoft.com/office/drawing/2014/main" id="{96E87BFB-AB78-9E10-C6C3-ED06CDF7EF64}"/>
              </a:ext>
            </a:extLst>
          </p:cNvPr>
          <p:cNvGrpSpPr/>
          <p:nvPr/>
        </p:nvGrpSpPr>
        <p:grpSpPr>
          <a:xfrm>
            <a:off x="8041305" y="2208690"/>
            <a:ext cx="648902" cy="648902"/>
            <a:chOff x="4290725" y="2885000"/>
            <a:chExt cx="1516125" cy="1516125"/>
          </a:xfrm>
          <a:solidFill>
            <a:srgbClr val="EBCD77"/>
          </a:solidFill>
        </p:grpSpPr>
        <p:sp>
          <p:nvSpPr>
            <p:cNvPr id="116" name="Google Shape;229;p18">
              <a:extLst>
                <a:ext uri="{FF2B5EF4-FFF2-40B4-BE49-F238E27FC236}">
                  <a16:creationId xmlns:a16="http://schemas.microsoft.com/office/drawing/2014/main" id="{0BB32267-7866-86A2-E059-C2B3F6503C03}"/>
                </a:ext>
              </a:extLst>
            </p:cNvPr>
            <p:cNvSpPr/>
            <p:nvPr/>
          </p:nvSpPr>
          <p:spPr>
            <a:xfrm>
              <a:off x="4856150" y="3460425"/>
              <a:ext cx="375275" cy="375300"/>
            </a:xfrm>
            <a:custGeom>
              <a:avLst/>
              <a:gdLst/>
              <a:ahLst/>
              <a:cxnLst/>
              <a:rect l="l" t="t" r="r" b="b"/>
              <a:pathLst>
                <a:path w="15011" h="15012" extrusionOk="0">
                  <a:moveTo>
                    <a:pt x="2735" y="12276"/>
                  </a:moveTo>
                  <a:cubicBezTo>
                    <a:pt x="5471" y="15011"/>
                    <a:pt x="9940" y="15011"/>
                    <a:pt x="12676" y="12276"/>
                  </a:cubicBezTo>
                  <a:cubicBezTo>
                    <a:pt x="14344" y="10608"/>
                    <a:pt x="15011" y="8340"/>
                    <a:pt x="14677" y="6205"/>
                  </a:cubicBezTo>
                  <a:cubicBezTo>
                    <a:pt x="14677" y="7773"/>
                    <a:pt x="14110" y="9340"/>
                    <a:pt x="12909" y="10508"/>
                  </a:cubicBezTo>
                  <a:cubicBezTo>
                    <a:pt x="10608" y="12843"/>
                    <a:pt x="6805" y="12843"/>
                    <a:pt x="4503" y="10508"/>
                  </a:cubicBezTo>
                  <a:cubicBezTo>
                    <a:pt x="2168" y="8173"/>
                    <a:pt x="2168" y="4403"/>
                    <a:pt x="4503" y="2068"/>
                  </a:cubicBezTo>
                  <a:cubicBezTo>
                    <a:pt x="5671" y="901"/>
                    <a:pt x="7239" y="334"/>
                    <a:pt x="8806" y="334"/>
                  </a:cubicBezTo>
                  <a:cubicBezTo>
                    <a:pt x="6638" y="0"/>
                    <a:pt x="4370" y="667"/>
                    <a:pt x="2735" y="2302"/>
                  </a:cubicBezTo>
                  <a:cubicBezTo>
                    <a:pt x="0" y="5071"/>
                    <a:pt x="0" y="9540"/>
                    <a:pt x="2735" y="122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230;p18">
              <a:extLst>
                <a:ext uri="{FF2B5EF4-FFF2-40B4-BE49-F238E27FC236}">
                  <a16:creationId xmlns:a16="http://schemas.microsoft.com/office/drawing/2014/main" id="{80C18C73-4054-5CD1-3917-0D566E51A374}"/>
                </a:ext>
              </a:extLst>
            </p:cNvPr>
            <p:cNvSpPr/>
            <p:nvPr/>
          </p:nvSpPr>
          <p:spPr>
            <a:xfrm>
              <a:off x="4956200" y="3487100"/>
              <a:ext cx="252725" cy="251875"/>
            </a:xfrm>
            <a:custGeom>
              <a:avLst/>
              <a:gdLst/>
              <a:ahLst/>
              <a:cxnLst/>
              <a:rect l="l" t="t" r="r" b="b"/>
              <a:pathLst>
                <a:path w="10109" h="10075" extrusionOk="0">
                  <a:moveTo>
                    <a:pt x="8607" y="3570"/>
                  </a:moveTo>
                  <a:lnTo>
                    <a:pt x="8607" y="1468"/>
                  </a:lnTo>
                  <a:lnTo>
                    <a:pt x="6539" y="1468"/>
                  </a:lnTo>
                  <a:lnTo>
                    <a:pt x="5038" y="1"/>
                  </a:lnTo>
                  <a:lnTo>
                    <a:pt x="3570" y="1468"/>
                  </a:lnTo>
                  <a:lnTo>
                    <a:pt x="1502" y="1468"/>
                  </a:lnTo>
                  <a:lnTo>
                    <a:pt x="1502" y="3570"/>
                  </a:lnTo>
                  <a:lnTo>
                    <a:pt x="1" y="5038"/>
                  </a:lnTo>
                  <a:lnTo>
                    <a:pt x="1502" y="6505"/>
                  </a:lnTo>
                  <a:lnTo>
                    <a:pt x="1502" y="8607"/>
                  </a:lnTo>
                  <a:lnTo>
                    <a:pt x="3570" y="8607"/>
                  </a:lnTo>
                  <a:lnTo>
                    <a:pt x="5038" y="10075"/>
                  </a:lnTo>
                  <a:lnTo>
                    <a:pt x="6539" y="8607"/>
                  </a:lnTo>
                  <a:lnTo>
                    <a:pt x="8607" y="8607"/>
                  </a:lnTo>
                  <a:lnTo>
                    <a:pt x="8607" y="6505"/>
                  </a:lnTo>
                  <a:lnTo>
                    <a:pt x="10108" y="5038"/>
                  </a:lnTo>
                  <a:close/>
                  <a:moveTo>
                    <a:pt x="6973" y="5838"/>
                  </a:moveTo>
                  <a:lnTo>
                    <a:pt x="6973" y="6972"/>
                  </a:lnTo>
                  <a:lnTo>
                    <a:pt x="5838" y="6972"/>
                  </a:lnTo>
                  <a:lnTo>
                    <a:pt x="5071" y="7773"/>
                  </a:lnTo>
                  <a:lnTo>
                    <a:pt x="4271" y="6972"/>
                  </a:lnTo>
                  <a:lnTo>
                    <a:pt x="3136" y="6972"/>
                  </a:lnTo>
                  <a:lnTo>
                    <a:pt x="3136" y="5838"/>
                  </a:lnTo>
                  <a:lnTo>
                    <a:pt x="2336" y="5038"/>
                  </a:lnTo>
                  <a:lnTo>
                    <a:pt x="3136" y="4237"/>
                  </a:lnTo>
                  <a:lnTo>
                    <a:pt x="3136" y="3103"/>
                  </a:lnTo>
                  <a:lnTo>
                    <a:pt x="4271" y="3103"/>
                  </a:lnTo>
                  <a:lnTo>
                    <a:pt x="5071" y="2302"/>
                  </a:lnTo>
                  <a:lnTo>
                    <a:pt x="5838" y="3103"/>
                  </a:lnTo>
                  <a:lnTo>
                    <a:pt x="6973" y="3103"/>
                  </a:lnTo>
                  <a:lnTo>
                    <a:pt x="6973" y="4237"/>
                  </a:lnTo>
                  <a:lnTo>
                    <a:pt x="7773" y="50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231;p18">
              <a:extLst>
                <a:ext uri="{FF2B5EF4-FFF2-40B4-BE49-F238E27FC236}">
                  <a16:creationId xmlns:a16="http://schemas.microsoft.com/office/drawing/2014/main" id="{22D29E0D-DACA-E0A3-8BA9-6B0B2B1BB603}"/>
                </a:ext>
              </a:extLst>
            </p:cNvPr>
            <p:cNvSpPr/>
            <p:nvPr/>
          </p:nvSpPr>
          <p:spPr>
            <a:xfrm>
              <a:off x="5228075" y="3251100"/>
              <a:ext cx="212675" cy="212675"/>
            </a:xfrm>
            <a:custGeom>
              <a:avLst/>
              <a:gdLst/>
              <a:ahLst/>
              <a:cxnLst/>
              <a:rect l="l" t="t" r="r" b="b"/>
              <a:pathLst>
                <a:path w="8507" h="8507" extrusionOk="0">
                  <a:moveTo>
                    <a:pt x="1235" y="8507"/>
                  </a:moveTo>
                  <a:lnTo>
                    <a:pt x="8506" y="1235"/>
                  </a:lnTo>
                  <a:lnTo>
                    <a:pt x="7272" y="1"/>
                  </a:lnTo>
                  <a:lnTo>
                    <a:pt x="0" y="72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232;p18">
              <a:extLst>
                <a:ext uri="{FF2B5EF4-FFF2-40B4-BE49-F238E27FC236}">
                  <a16:creationId xmlns:a16="http://schemas.microsoft.com/office/drawing/2014/main" id="{4EC569E2-A9C3-9314-3EED-6AA436F33C78}"/>
                </a:ext>
              </a:extLst>
            </p:cNvPr>
            <p:cNvSpPr/>
            <p:nvPr/>
          </p:nvSpPr>
          <p:spPr>
            <a:xfrm>
              <a:off x="5188050" y="3117675"/>
              <a:ext cx="215175" cy="305250"/>
            </a:xfrm>
            <a:custGeom>
              <a:avLst/>
              <a:gdLst/>
              <a:ahLst/>
              <a:cxnLst/>
              <a:rect l="l" t="t" r="r" b="b"/>
              <a:pathLst>
                <a:path w="8607" h="12210" extrusionOk="0">
                  <a:moveTo>
                    <a:pt x="0" y="10975"/>
                  </a:moveTo>
                  <a:lnTo>
                    <a:pt x="1234" y="12209"/>
                  </a:lnTo>
                  <a:lnTo>
                    <a:pt x="8606" y="4871"/>
                  </a:lnTo>
                  <a:lnTo>
                    <a:pt x="3703" y="0"/>
                  </a:lnTo>
                  <a:lnTo>
                    <a:pt x="2469" y="1235"/>
                  </a:lnTo>
                  <a:lnTo>
                    <a:pt x="6105" y="48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233;p18">
              <a:extLst>
                <a:ext uri="{FF2B5EF4-FFF2-40B4-BE49-F238E27FC236}">
                  <a16:creationId xmlns:a16="http://schemas.microsoft.com/office/drawing/2014/main" id="{BA79261C-1948-79E9-B470-A747F0177CC9}"/>
                </a:ext>
              </a:extLst>
            </p:cNvPr>
            <p:cNvSpPr/>
            <p:nvPr/>
          </p:nvSpPr>
          <p:spPr>
            <a:xfrm>
              <a:off x="5268925" y="3289475"/>
              <a:ext cx="305250" cy="214325"/>
            </a:xfrm>
            <a:custGeom>
              <a:avLst/>
              <a:gdLst/>
              <a:ahLst/>
              <a:cxnLst/>
              <a:rect l="l" t="t" r="r" b="b"/>
              <a:pathLst>
                <a:path w="12210" h="8573" extrusionOk="0">
                  <a:moveTo>
                    <a:pt x="1235" y="8573"/>
                  </a:moveTo>
                  <a:lnTo>
                    <a:pt x="7339" y="2468"/>
                  </a:lnTo>
                  <a:lnTo>
                    <a:pt x="10975" y="6104"/>
                  </a:lnTo>
                  <a:lnTo>
                    <a:pt x="12210" y="4870"/>
                  </a:lnTo>
                  <a:lnTo>
                    <a:pt x="7339" y="0"/>
                  </a:lnTo>
                  <a:lnTo>
                    <a:pt x="1" y="73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234;p18">
              <a:extLst>
                <a:ext uri="{FF2B5EF4-FFF2-40B4-BE49-F238E27FC236}">
                  <a16:creationId xmlns:a16="http://schemas.microsoft.com/office/drawing/2014/main" id="{6F35FB25-4B54-9D32-C846-E36F34C25F2E}"/>
                </a:ext>
              </a:extLst>
            </p:cNvPr>
            <p:cNvSpPr/>
            <p:nvPr/>
          </p:nvSpPr>
          <p:spPr>
            <a:xfrm>
              <a:off x="5228075" y="3822350"/>
              <a:ext cx="212675" cy="212675"/>
            </a:xfrm>
            <a:custGeom>
              <a:avLst/>
              <a:gdLst/>
              <a:ahLst/>
              <a:cxnLst/>
              <a:rect l="l" t="t" r="r" b="b"/>
              <a:pathLst>
                <a:path w="8507" h="8507" extrusionOk="0">
                  <a:moveTo>
                    <a:pt x="0" y="1235"/>
                  </a:moveTo>
                  <a:lnTo>
                    <a:pt x="7272" y="8506"/>
                  </a:lnTo>
                  <a:lnTo>
                    <a:pt x="8506" y="7272"/>
                  </a:lnTo>
                  <a:lnTo>
                    <a:pt x="123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235;p18">
              <a:extLst>
                <a:ext uri="{FF2B5EF4-FFF2-40B4-BE49-F238E27FC236}">
                  <a16:creationId xmlns:a16="http://schemas.microsoft.com/office/drawing/2014/main" id="{FC31E995-A049-2CFE-63F3-7B10C03AA4BA}"/>
                </a:ext>
              </a:extLst>
            </p:cNvPr>
            <p:cNvSpPr/>
            <p:nvPr/>
          </p:nvSpPr>
          <p:spPr>
            <a:xfrm>
              <a:off x="5268925" y="3782325"/>
              <a:ext cx="305250" cy="214325"/>
            </a:xfrm>
            <a:custGeom>
              <a:avLst/>
              <a:gdLst/>
              <a:ahLst/>
              <a:cxnLst/>
              <a:rect l="l" t="t" r="r" b="b"/>
              <a:pathLst>
                <a:path w="12210" h="8573" extrusionOk="0">
                  <a:moveTo>
                    <a:pt x="7339" y="6105"/>
                  </a:moveTo>
                  <a:lnTo>
                    <a:pt x="1235" y="0"/>
                  </a:lnTo>
                  <a:lnTo>
                    <a:pt x="1" y="1234"/>
                  </a:lnTo>
                  <a:lnTo>
                    <a:pt x="7339" y="8573"/>
                  </a:lnTo>
                  <a:lnTo>
                    <a:pt x="12210" y="3703"/>
                  </a:lnTo>
                  <a:lnTo>
                    <a:pt x="10975" y="24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236;p18">
              <a:extLst>
                <a:ext uri="{FF2B5EF4-FFF2-40B4-BE49-F238E27FC236}">
                  <a16:creationId xmlns:a16="http://schemas.microsoft.com/office/drawing/2014/main" id="{FE3323DF-00BC-0063-4E50-4DEE7079D33A}"/>
                </a:ext>
              </a:extLst>
            </p:cNvPr>
            <p:cNvSpPr/>
            <p:nvPr/>
          </p:nvSpPr>
          <p:spPr>
            <a:xfrm>
              <a:off x="5188050" y="3862375"/>
              <a:ext cx="215175" cy="306075"/>
            </a:xfrm>
            <a:custGeom>
              <a:avLst/>
              <a:gdLst/>
              <a:ahLst/>
              <a:cxnLst/>
              <a:rect l="l" t="t" r="r" b="b"/>
              <a:pathLst>
                <a:path w="8607" h="12243" extrusionOk="0">
                  <a:moveTo>
                    <a:pt x="0" y="1235"/>
                  </a:moveTo>
                  <a:lnTo>
                    <a:pt x="6105" y="7372"/>
                  </a:lnTo>
                  <a:lnTo>
                    <a:pt x="2469" y="11008"/>
                  </a:lnTo>
                  <a:lnTo>
                    <a:pt x="3703" y="12243"/>
                  </a:lnTo>
                  <a:lnTo>
                    <a:pt x="8606" y="7372"/>
                  </a:lnTo>
                  <a:lnTo>
                    <a:pt x="123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237;p18">
              <a:extLst>
                <a:ext uri="{FF2B5EF4-FFF2-40B4-BE49-F238E27FC236}">
                  <a16:creationId xmlns:a16="http://schemas.microsoft.com/office/drawing/2014/main" id="{6FF33892-3DAA-50F3-193D-5F4E738AED6F}"/>
                </a:ext>
              </a:extLst>
            </p:cNvPr>
            <p:cNvSpPr/>
            <p:nvPr/>
          </p:nvSpPr>
          <p:spPr>
            <a:xfrm>
              <a:off x="4656825" y="3822350"/>
              <a:ext cx="212675" cy="212675"/>
            </a:xfrm>
            <a:custGeom>
              <a:avLst/>
              <a:gdLst/>
              <a:ahLst/>
              <a:cxnLst/>
              <a:rect l="l" t="t" r="r" b="b"/>
              <a:pathLst>
                <a:path w="8507" h="8507" extrusionOk="0">
                  <a:moveTo>
                    <a:pt x="7273" y="0"/>
                  </a:moveTo>
                  <a:lnTo>
                    <a:pt x="1" y="7272"/>
                  </a:lnTo>
                  <a:lnTo>
                    <a:pt x="1235" y="8506"/>
                  </a:lnTo>
                  <a:lnTo>
                    <a:pt x="8507" y="12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238;p18">
              <a:extLst>
                <a:ext uri="{FF2B5EF4-FFF2-40B4-BE49-F238E27FC236}">
                  <a16:creationId xmlns:a16="http://schemas.microsoft.com/office/drawing/2014/main" id="{EE4E36FA-A74C-66DE-72B7-0C3ACE2ED9CE}"/>
                </a:ext>
              </a:extLst>
            </p:cNvPr>
            <p:cNvSpPr/>
            <p:nvPr/>
          </p:nvSpPr>
          <p:spPr>
            <a:xfrm>
              <a:off x="4695200" y="3862375"/>
              <a:ext cx="214325" cy="306075"/>
            </a:xfrm>
            <a:custGeom>
              <a:avLst/>
              <a:gdLst/>
              <a:ahLst/>
              <a:cxnLst/>
              <a:rect l="l" t="t" r="r" b="b"/>
              <a:pathLst>
                <a:path w="8573" h="12243" extrusionOk="0">
                  <a:moveTo>
                    <a:pt x="8573" y="1235"/>
                  </a:moveTo>
                  <a:lnTo>
                    <a:pt x="7339" y="0"/>
                  </a:lnTo>
                  <a:lnTo>
                    <a:pt x="0" y="7372"/>
                  </a:lnTo>
                  <a:lnTo>
                    <a:pt x="4870" y="12243"/>
                  </a:lnTo>
                  <a:lnTo>
                    <a:pt x="6104" y="11008"/>
                  </a:lnTo>
                  <a:lnTo>
                    <a:pt x="2469" y="73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239;p18">
              <a:extLst>
                <a:ext uri="{FF2B5EF4-FFF2-40B4-BE49-F238E27FC236}">
                  <a16:creationId xmlns:a16="http://schemas.microsoft.com/office/drawing/2014/main" id="{9379A439-5252-40A8-8A4C-8A68AE6AED50}"/>
                </a:ext>
              </a:extLst>
            </p:cNvPr>
            <p:cNvSpPr/>
            <p:nvPr/>
          </p:nvSpPr>
          <p:spPr>
            <a:xfrm>
              <a:off x="4523400" y="3782325"/>
              <a:ext cx="306075" cy="214325"/>
            </a:xfrm>
            <a:custGeom>
              <a:avLst/>
              <a:gdLst/>
              <a:ahLst/>
              <a:cxnLst/>
              <a:rect l="l" t="t" r="r" b="b"/>
              <a:pathLst>
                <a:path w="12243" h="8573" extrusionOk="0">
                  <a:moveTo>
                    <a:pt x="11008" y="0"/>
                  </a:moveTo>
                  <a:lnTo>
                    <a:pt x="4871" y="6105"/>
                  </a:lnTo>
                  <a:lnTo>
                    <a:pt x="1235" y="2469"/>
                  </a:lnTo>
                  <a:lnTo>
                    <a:pt x="1" y="3703"/>
                  </a:lnTo>
                  <a:lnTo>
                    <a:pt x="4871" y="8573"/>
                  </a:lnTo>
                  <a:lnTo>
                    <a:pt x="12243" y="1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240;p18">
              <a:extLst>
                <a:ext uri="{FF2B5EF4-FFF2-40B4-BE49-F238E27FC236}">
                  <a16:creationId xmlns:a16="http://schemas.microsoft.com/office/drawing/2014/main" id="{76CDFD3B-1758-77B7-0824-F2ECF1D4DB2A}"/>
                </a:ext>
              </a:extLst>
            </p:cNvPr>
            <p:cNvSpPr/>
            <p:nvPr/>
          </p:nvSpPr>
          <p:spPr>
            <a:xfrm>
              <a:off x="4656825" y="3251100"/>
              <a:ext cx="212675" cy="212675"/>
            </a:xfrm>
            <a:custGeom>
              <a:avLst/>
              <a:gdLst/>
              <a:ahLst/>
              <a:cxnLst/>
              <a:rect l="l" t="t" r="r" b="b"/>
              <a:pathLst>
                <a:path w="8507" h="8507" extrusionOk="0">
                  <a:moveTo>
                    <a:pt x="8507" y="7272"/>
                  </a:moveTo>
                  <a:lnTo>
                    <a:pt x="1235" y="1"/>
                  </a:lnTo>
                  <a:lnTo>
                    <a:pt x="1" y="1235"/>
                  </a:lnTo>
                  <a:lnTo>
                    <a:pt x="7273" y="85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241;p18">
              <a:extLst>
                <a:ext uri="{FF2B5EF4-FFF2-40B4-BE49-F238E27FC236}">
                  <a16:creationId xmlns:a16="http://schemas.microsoft.com/office/drawing/2014/main" id="{51CECB83-2904-9190-ECCB-454560B8D609}"/>
                </a:ext>
              </a:extLst>
            </p:cNvPr>
            <p:cNvSpPr/>
            <p:nvPr/>
          </p:nvSpPr>
          <p:spPr>
            <a:xfrm>
              <a:off x="4523400" y="3289475"/>
              <a:ext cx="306075" cy="214325"/>
            </a:xfrm>
            <a:custGeom>
              <a:avLst/>
              <a:gdLst/>
              <a:ahLst/>
              <a:cxnLst/>
              <a:rect l="l" t="t" r="r" b="b"/>
              <a:pathLst>
                <a:path w="12243" h="8573" extrusionOk="0">
                  <a:moveTo>
                    <a:pt x="4871" y="2468"/>
                  </a:moveTo>
                  <a:lnTo>
                    <a:pt x="11008" y="8573"/>
                  </a:lnTo>
                  <a:lnTo>
                    <a:pt x="12243" y="7339"/>
                  </a:lnTo>
                  <a:lnTo>
                    <a:pt x="4871" y="0"/>
                  </a:lnTo>
                  <a:lnTo>
                    <a:pt x="1" y="4870"/>
                  </a:lnTo>
                  <a:lnTo>
                    <a:pt x="1235" y="61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242;p18">
              <a:extLst>
                <a:ext uri="{FF2B5EF4-FFF2-40B4-BE49-F238E27FC236}">
                  <a16:creationId xmlns:a16="http://schemas.microsoft.com/office/drawing/2014/main" id="{7D5EBBC4-ADF4-A165-329D-F3995594BDBE}"/>
                </a:ext>
              </a:extLst>
            </p:cNvPr>
            <p:cNvSpPr/>
            <p:nvPr/>
          </p:nvSpPr>
          <p:spPr>
            <a:xfrm>
              <a:off x="4695200" y="3117675"/>
              <a:ext cx="214325" cy="305250"/>
            </a:xfrm>
            <a:custGeom>
              <a:avLst/>
              <a:gdLst/>
              <a:ahLst/>
              <a:cxnLst/>
              <a:rect l="l" t="t" r="r" b="b"/>
              <a:pathLst>
                <a:path w="8573" h="12210" extrusionOk="0">
                  <a:moveTo>
                    <a:pt x="8573" y="10975"/>
                  </a:moveTo>
                  <a:lnTo>
                    <a:pt x="2469" y="4871"/>
                  </a:lnTo>
                  <a:lnTo>
                    <a:pt x="6104" y="1235"/>
                  </a:lnTo>
                  <a:lnTo>
                    <a:pt x="4870" y="0"/>
                  </a:lnTo>
                  <a:lnTo>
                    <a:pt x="0" y="4871"/>
                  </a:lnTo>
                  <a:lnTo>
                    <a:pt x="7339" y="122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243;p18">
              <a:extLst>
                <a:ext uri="{FF2B5EF4-FFF2-40B4-BE49-F238E27FC236}">
                  <a16:creationId xmlns:a16="http://schemas.microsoft.com/office/drawing/2014/main" id="{22602752-6F48-CD75-DAD8-736CFC64538A}"/>
                </a:ext>
              </a:extLst>
            </p:cNvPr>
            <p:cNvSpPr/>
            <p:nvPr/>
          </p:nvSpPr>
          <p:spPr>
            <a:xfrm>
              <a:off x="4290725" y="2885000"/>
              <a:ext cx="1516125" cy="1516125"/>
            </a:xfrm>
            <a:custGeom>
              <a:avLst/>
              <a:gdLst/>
              <a:ahLst/>
              <a:cxnLst/>
              <a:rect l="l" t="t" r="r" b="b"/>
              <a:pathLst>
                <a:path w="60645" h="60645" extrusionOk="0">
                  <a:moveTo>
                    <a:pt x="52605" y="22283"/>
                  </a:moveTo>
                  <a:lnTo>
                    <a:pt x="46701" y="28221"/>
                  </a:lnTo>
                  <a:lnTo>
                    <a:pt x="44199" y="25719"/>
                  </a:lnTo>
                  <a:lnTo>
                    <a:pt x="41330" y="25719"/>
                  </a:lnTo>
                  <a:lnTo>
                    <a:pt x="43065" y="27454"/>
                  </a:lnTo>
                  <a:lnTo>
                    <a:pt x="43499" y="27454"/>
                  </a:lnTo>
                  <a:lnTo>
                    <a:pt x="45467" y="29455"/>
                  </a:lnTo>
                  <a:lnTo>
                    <a:pt x="45267" y="29655"/>
                  </a:lnTo>
                  <a:lnTo>
                    <a:pt x="44633" y="30289"/>
                  </a:lnTo>
                  <a:lnTo>
                    <a:pt x="30356" y="16012"/>
                  </a:lnTo>
                  <a:lnTo>
                    <a:pt x="30990" y="15378"/>
                  </a:lnTo>
                  <a:lnTo>
                    <a:pt x="31190" y="15178"/>
                  </a:lnTo>
                  <a:lnTo>
                    <a:pt x="31190" y="15178"/>
                  </a:lnTo>
                  <a:lnTo>
                    <a:pt x="33158" y="17146"/>
                  </a:lnTo>
                  <a:lnTo>
                    <a:pt x="33158" y="17580"/>
                  </a:lnTo>
                  <a:lnTo>
                    <a:pt x="34926" y="19315"/>
                  </a:lnTo>
                  <a:lnTo>
                    <a:pt x="34926" y="16446"/>
                  </a:lnTo>
                  <a:lnTo>
                    <a:pt x="32424" y="13944"/>
                  </a:lnTo>
                  <a:lnTo>
                    <a:pt x="38328" y="8040"/>
                  </a:lnTo>
                  <a:lnTo>
                    <a:pt x="30323" y="1"/>
                  </a:lnTo>
                  <a:lnTo>
                    <a:pt x="22283" y="8040"/>
                  </a:lnTo>
                  <a:lnTo>
                    <a:pt x="28221" y="13944"/>
                  </a:lnTo>
                  <a:lnTo>
                    <a:pt x="25719" y="16446"/>
                  </a:lnTo>
                  <a:lnTo>
                    <a:pt x="25719" y="19315"/>
                  </a:lnTo>
                  <a:lnTo>
                    <a:pt x="27487" y="17580"/>
                  </a:lnTo>
                  <a:lnTo>
                    <a:pt x="27487" y="17146"/>
                  </a:lnTo>
                  <a:lnTo>
                    <a:pt x="29455" y="15178"/>
                  </a:lnTo>
                  <a:lnTo>
                    <a:pt x="29655" y="15378"/>
                  </a:lnTo>
                  <a:lnTo>
                    <a:pt x="30289" y="16012"/>
                  </a:lnTo>
                  <a:lnTo>
                    <a:pt x="16012" y="30289"/>
                  </a:lnTo>
                  <a:lnTo>
                    <a:pt x="15379" y="29655"/>
                  </a:lnTo>
                  <a:lnTo>
                    <a:pt x="15178" y="29455"/>
                  </a:lnTo>
                  <a:lnTo>
                    <a:pt x="15178" y="29455"/>
                  </a:lnTo>
                  <a:lnTo>
                    <a:pt x="17146" y="27487"/>
                  </a:lnTo>
                  <a:lnTo>
                    <a:pt x="17580" y="27487"/>
                  </a:lnTo>
                  <a:lnTo>
                    <a:pt x="19315" y="25719"/>
                  </a:lnTo>
                  <a:lnTo>
                    <a:pt x="16446" y="25719"/>
                  </a:lnTo>
                  <a:lnTo>
                    <a:pt x="13944" y="28221"/>
                  </a:lnTo>
                  <a:lnTo>
                    <a:pt x="8040" y="22283"/>
                  </a:lnTo>
                  <a:lnTo>
                    <a:pt x="1" y="30323"/>
                  </a:lnTo>
                  <a:lnTo>
                    <a:pt x="8040" y="38328"/>
                  </a:lnTo>
                  <a:lnTo>
                    <a:pt x="13944" y="32424"/>
                  </a:lnTo>
                  <a:lnTo>
                    <a:pt x="16446" y="34926"/>
                  </a:lnTo>
                  <a:lnTo>
                    <a:pt x="19315" y="34926"/>
                  </a:lnTo>
                  <a:lnTo>
                    <a:pt x="17580" y="33158"/>
                  </a:lnTo>
                  <a:lnTo>
                    <a:pt x="17146" y="33158"/>
                  </a:lnTo>
                  <a:lnTo>
                    <a:pt x="15178" y="31190"/>
                  </a:lnTo>
                  <a:lnTo>
                    <a:pt x="15379" y="30990"/>
                  </a:lnTo>
                  <a:lnTo>
                    <a:pt x="16012" y="30356"/>
                  </a:lnTo>
                  <a:lnTo>
                    <a:pt x="30289" y="44633"/>
                  </a:lnTo>
                  <a:lnTo>
                    <a:pt x="29655" y="45267"/>
                  </a:lnTo>
                  <a:lnTo>
                    <a:pt x="29455" y="45467"/>
                  </a:lnTo>
                  <a:lnTo>
                    <a:pt x="27454" y="43499"/>
                  </a:lnTo>
                  <a:lnTo>
                    <a:pt x="27454" y="43065"/>
                  </a:lnTo>
                  <a:lnTo>
                    <a:pt x="25719" y="41330"/>
                  </a:lnTo>
                  <a:lnTo>
                    <a:pt x="25719" y="44199"/>
                  </a:lnTo>
                  <a:lnTo>
                    <a:pt x="28221" y="46701"/>
                  </a:lnTo>
                  <a:lnTo>
                    <a:pt x="22283" y="52605"/>
                  </a:lnTo>
                  <a:lnTo>
                    <a:pt x="30323" y="60644"/>
                  </a:lnTo>
                  <a:lnTo>
                    <a:pt x="38328" y="52605"/>
                  </a:lnTo>
                  <a:lnTo>
                    <a:pt x="32424" y="46701"/>
                  </a:lnTo>
                  <a:lnTo>
                    <a:pt x="32424" y="46701"/>
                  </a:lnTo>
                  <a:lnTo>
                    <a:pt x="34926" y="44199"/>
                  </a:lnTo>
                  <a:lnTo>
                    <a:pt x="34926" y="41330"/>
                  </a:lnTo>
                  <a:lnTo>
                    <a:pt x="33158" y="43065"/>
                  </a:lnTo>
                  <a:lnTo>
                    <a:pt x="33158" y="43499"/>
                  </a:lnTo>
                  <a:lnTo>
                    <a:pt x="31190" y="45467"/>
                  </a:lnTo>
                  <a:lnTo>
                    <a:pt x="31190" y="45467"/>
                  </a:lnTo>
                  <a:lnTo>
                    <a:pt x="30990" y="45267"/>
                  </a:lnTo>
                  <a:lnTo>
                    <a:pt x="30356" y="44633"/>
                  </a:lnTo>
                  <a:lnTo>
                    <a:pt x="44633" y="30389"/>
                  </a:lnTo>
                  <a:lnTo>
                    <a:pt x="45233" y="30990"/>
                  </a:lnTo>
                  <a:lnTo>
                    <a:pt x="45467" y="31190"/>
                  </a:lnTo>
                  <a:lnTo>
                    <a:pt x="43465" y="33191"/>
                  </a:lnTo>
                  <a:lnTo>
                    <a:pt x="43065" y="33191"/>
                  </a:lnTo>
                  <a:lnTo>
                    <a:pt x="41297" y="34926"/>
                  </a:lnTo>
                  <a:lnTo>
                    <a:pt x="44199" y="34926"/>
                  </a:lnTo>
                  <a:lnTo>
                    <a:pt x="46701" y="32424"/>
                  </a:lnTo>
                  <a:lnTo>
                    <a:pt x="46701" y="32424"/>
                  </a:lnTo>
                  <a:lnTo>
                    <a:pt x="52605" y="38362"/>
                  </a:lnTo>
                  <a:lnTo>
                    <a:pt x="60644" y="30323"/>
                  </a:lnTo>
                  <a:close/>
                  <a:moveTo>
                    <a:pt x="12710" y="31190"/>
                  </a:moveTo>
                  <a:lnTo>
                    <a:pt x="8040" y="35860"/>
                  </a:lnTo>
                  <a:lnTo>
                    <a:pt x="2503" y="30323"/>
                  </a:lnTo>
                  <a:lnTo>
                    <a:pt x="8040" y="24752"/>
                  </a:lnTo>
                  <a:lnTo>
                    <a:pt x="12710" y="29455"/>
                  </a:lnTo>
                  <a:lnTo>
                    <a:pt x="11843" y="30323"/>
                  </a:lnTo>
                  <a:lnTo>
                    <a:pt x="12710" y="31190"/>
                  </a:lnTo>
                  <a:close/>
                  <a:moveTo>
                    <a:pt x="29455" y="12710"/>
                  </a:moveTo>
                  <a:lnTo>
                    <a:pt x="29455" y="12710"/>
                  </a:lnTo>
                  <a:lnTo>
                    <a:pt x="29455" y="12710"/>
                  </a:lnTo>
                  <a:lnTo>
                    <a:pt x="24785" y="8007"/>
                  </a:lnTo>
                  <a:lnTo>
                    <a:pt x="30323" y="2469"/>
                  </a:lnTo>
                  <a:lnTo>
                    <a:pt x="35893" y="8007"/>
                  </a:lnTo>
                  <a:lnTo>
                    <a:pt x="31190" y="12710"/>
                  </a:lnTo>
                  <a:lnTo>
                    <a:pt x="30323" y="11843"/>
                  </a:lnTo>
                  <a:close/>
                  <a:moveTo>
                    <a:pt x="31190" y="47935"/>
                  </a:moveTo>
                  <a:lnTo>
                    <a:pt x="35893" y="52605"/>
                  </a:lnTo>
                  <a:lnTo>
                    <a:pt x="30323" y="58142"/>
                  </a:lnTo>
                  <a:lnTo>
                    <a:pt x="24785" y="52605"/>
                  </a:lnTo>
                  <a:lnTo>
                    <a:pt x="29455" y="47935"/>
                  </a:lnTo>
                  <a:lnTo>
                    <a:pt x="29455" y="47935"/>
                  </a:lnTo>
                  <a:lnTo>
                    <a:pt x="29455" y="47935"/>
                  </a:lnTo>
                  <a:lnTo>
                    <a:pt x="30323" y="48802"/>
                  </a:lnTo>
                  <a:close/>
                  <a:moveTo>
                    <a:pt x="30323" y="42198"/>
                  </a:moveTo>
                  <a:lnTo>
                    <a:pt x="18447" y="30323"/>
                  </a:lnTo>
                  <a:lnTo>
                    <a:pt x="30323" y="18447"/>
                  </a:lnTo>
                  <a:lnTo>
                    <a:pt x="42231" y="30323"/>
                  </a:lnTo>
                  <a:close/>
                  <a:moveTo>
                    <a:pt x="47935" y="31190"/>
                  </a:moveTo>
                  <a:lnTo>
                    <a:pt x="47935" y="31190"/>
                  </a:lnTo>
                  <a:lnTo>
                    <a:pt x="47935" y="31190"/>
                  </a:lnTo>
                  <a:lnTo>
                    <a:pt x="48802" y="30323"/>
                  </a:lnTo>
                  <a:lnTo>
                    <a:pt x="47935" y="29455"/>
                  </a:lnTo>
                  <a:lnTo>
                    <a:pt x="52605" y="24752"/>
                  </a:lnTo>
                  <a:lnTo>
                    <a:pt x="58176" y="30323"/>
                  </a:lnTo>
                  <a:lnTo>
                    <a:pt x="52605" y="358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1" name="TextBox 130">
            <a:extLst>
              <a:ext uri="{FF2B5EF4-FFF2-40B4-BE49-F238E27FC236}">
                <a16:creationId xmlns:a16="http://schemas.microsoft.com/office/drawing/2014/main" id="{7662633B-AC07-4437-F983-21E6C180D5DE}"/>
              </a:ext>
            </a:extLst>
          </p:cNvPr>
          <p:cNvSpPr txBox="1"/>
          <p:nvPr/>
        </p:nvSpPr>
        <p:spPr>
          <a:xfrm>
            <a:off x="1626013" y="1753230"/>
            <a:ext cx="2019431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</a:t>
            </a:r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18EFEA9-D845-E3D5-8FDA-079B74482C71}"/>
              </a:ext>
            </a:extLst>
          </p:cNvPr>
          <p:cNvSpPr txBox="1"/>
          <p:nvPr/>
        </p:nvSpPr>
        <p:spPr>
          <a:xfrm>
            <a:off x="3526546" y="4362781"/>
            <a:ext cx="2019431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</a:t>
            </a:r>
            <a:endParaRPr lang="en-US" dirty="0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0E6BBAC1-231E-C913-1E0C-808FD51B2B2C}"/>
              </a:ext>
            </a:extLst>
          </p:cNvPr>
          <p:cNvSpPr txBox="1"/>
          <p:nvPr/>
        </p:nvSpPr>
        <p:spPr>
          <a:xfrm>
            <a:off x="5444106" y="1782529"/>
            <a:ext cx="2019431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</a:t>
            </a:r>
            <a:endParaRPr lang="en-US" dirty="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D7B3E3CB-86D0-D514-B959-489AABC1EFCD}"/>
              </a:ext>
            </a:extLst>
          </p:cNvPr>
          <p:cNvSpPr txBox="1"/>
          <p:nvPr/>
        </p:nvSpPr>
        <p:spPr>
          <a:xfrm>
            <a:off x="7389904" y="4383027"/>
            <a:ext cx="2019431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3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 animBg="1"/>
      <p:bldP spid="76" grpId="0" animBg="1"/>
      <p:bldP spid="77" grpId="0" animBg="1"/>
      <p:bldP spid="78" grpId="0" animBg="1"/>
      <p:bldP spid="131" grpId="0"/>
      <p:bldP spid="132" grpId="0"/>
      <p:bldP spid="133" grpId="0"/>
      <p:bldP spid="1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9E7D61-5CA4-284D-0C25-1F5D6B5FB5FF}"/>
              </a:ext>
            </a:extLst>
          </p:cNvPr>
          <p:cNvSpPr txBox="1"/>
          <p:nvPr/>
        </p:nvSpPr>
        <p:spPr>
          <a:xfrm>
            <a:off x="10377890" y="14217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اول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5AF4F6-7C4A-DFD5-48E6-1C9789B02A6E}"/>
              </a:ext>
            </a:extLst>
          </p:cNvPr>
          <p:cNvSpPr txBox="1"/>
          <p:nvPr/>
        </p:nvSpPr>
        <p:spPr>
          <a:xfrm>
            <a:off x="10377890" y="23361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دوم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1D4445-F6AB-F92D-5536-651844C00A0E}"/>
              </a:ext>
            </a:extLst>
          </p:cNvPr>
          <p:cNvSpPr txBox="1"/>
          <p:nvPr/>
        </p:nvSpPr>
        <p:spPr>
          <a:xfrm>
            <a:off x="10377890" y="32505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سوم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219996-6291-5E6E-257B-75B2D9DDF1D5}"/>
              </a:ext>
            </a:extLst>
          </p:cNvPr>
          <p:cNvSpPr txBox="1"/>
          <p:nvPr/>
        </p:nvSpPr>
        <p:spPr>
          <a:xfrm>
            <a:off x="10349315" y="4193504"/>
            <a:ext cx="1185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چهارم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CB6E6E-007F-18A5-8C5E-4E1FB8936F37}"/>
              </a:ext>
            </a:extLst>
          </p:cNvPr>
          <p:cNvSpPr txBox="1"/>
          <p:nvPr/>
        </p:nvSpPr>
        <p:spPr>
          <a:xfrm>
            <a:off x="10377890" y="50793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پنجم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01ABB9-F66C-2B2C-2087-8A97C9A1DBD0}"/>
              </a:ext>
            </a:extLst>
          </p:cNvPr>
          <p:cNvSpPr txBox="1"/>
          <p:nvPr/>
        </p:nvSpPr>
        <p:spPr>
          <a:xfrm>
            <a:off x="540746" y="607757"/>
            <a:ext cx="405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pc="-300" dirty="0">
                <a:solidFill>
                  <a:schemeClr val="bg1"/>
                </a:solidFill>
                <a:latin typeface="Onvan" panose="02000503000000000000" pitchFamily="2" charset="-78"/>
                <a:cs typeface="B Yekan" panose="00000400000000000000" pitchFamily="2" charset="-78"/>
              </a:rPr>
              <a:t>21</a:t>
            </a:r>
            <a:endParaRPr lang="en-US" sz="1600" spc="-300" dirty="0">
              <a:solidFill>
                <a:schemeClr val="bg1"/>
              </a:solidFill>
              <a:latin typeface="Onvan" panose="02000503000000000000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D70703-F97C-2CE9-876C-7BDCB9A8DADD}"/>
              </a:ext>
            </a:extLst>
          </p:cNvPr>
          <p:cNvSpPr txBox="1"/>
          <p:nvPr/>
        </p:nvSpPr>
        <p:spPr>
          <a:xfrm>
            <a:off x="1210286" y="249900"/>
            <a:ext cx="80666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هر کس اندوه مؤمنی را بزداید، خداوند در روز قیامت، غم از دلش می زداید</a:t>
            </a:r>
            <a:endParaRPr lang="en-US" sz="12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A426787-5BF1-E15D-8AA8-B7B6F92450C8}"/>
              </a:ext>
            </a:extLst>
          </p:cNvPr>
          <p:cNvGrpSpPr/>
          <p:nvPr/>
        </p:nvGrpSpPr>
        <p:grpSpPr>
          <a:xfrm>
            <a:off x="7415165" y="268074"/>
            <a:ext cx="240270" cy="240651"/>
            <a:chOff x="484416" y="517330"/>
            <a:chExt cx="567190" cy="568089"/>
          </a:xfrm>
        </p:grpSpPr>
        <p:sp>
          <p:nvSpPr>
            <p:cNvPr id="10" name="Google Shape;71;p6">
              <a:extLst>
                <a:ext uri="{FF2B5EF4-FFF2-40B4-BE49-F238E27FC236}">
                  <a16:creationId xmlns:a16="http://schemas.microsoft.com/office/drawing/2014/main" id="{BAFCFE8A-4212-7469-FE1B-7902E8466C2A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7A5BB5BE-B028-D9D2-91B7-9EC5286DFDE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28C729-FC40-0603-FBF2-124F5323457A}"/>
              </a:ext>
            </a:extLst>
          </p:cNvPr>
          <p:cNvGrpSpPr/>
          <p:nvPr/>
        </p:nvGrpSpPr>
        <p:grpSpPr>
          <a:xfrm>
            <a:off x="2915076" y="268074"/>
            <a:ext cx="240270" cy="240651"/>
            <a:chOff x="484416" y="517330"/>
            <a:chExt cx="567190" cy="568089"/>
          </a:xfrm>
        </p:grpSpPr>
        <p:sp>
          <p:nvSpPr>
            <p:cNvPr id="13" name="Google Shape;71;p6">
              <a:extLst>
                <a:ext uri="{FF2B5EF4-FFF2-40B4-BE49-F238E27FC236}">
                  <a16:creationId xmlns:a16="http://schemas.microsoft.com/office/drawing/2014/main" id="{C0A82499-6C3C-447A-105B-58368FA17CFA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D751B453-1A7F-E411-50A1-EEBFBA2A81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sp>
        <p:nvSpPr>
          <p:cNvPr id="15" name="Freeform: Shap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4AAF65A-B873-5C3C-5DC9-C89B794FC4E3}"/>
              </a:ext>
            </a:extLst>
          </p:cNvPr>
          <p:cNvSpPr/>
          <p:nvPr/>
        </p:nvSpPr>
        <p:spPr>
          <a:xfrm>
            <a:off x="11157269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D3C27F7-BF4A-9D20-2F9C-F35A1CA7D3AA}"/>
              </a:ext>
            </a:extLst>
          </p:cNvPr>
          <p:cNvSpPr/>
          <p:nvPr/>
        </p:nvSpPr>
        <p:spPr>
          <a:xfrm flipH="1">
            <a:off x="9794768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77014ADE-140F-C810-1B11-E68833E3815B}"/>
              </a:ext>
            </a:extLst>
          </p:cNvPr>
          <p:cNvSpPr/>
          <p:nvPr/>
        </p:nvSpPr>
        <p:spPr>
          <a:xfrm>
            <a:off x="10474526" y="705743"/>
            <a:ext cx="176768" cy="176768"/>
          </a:xfrm>
          <a:custGeom>
            <a:avLst/>
            <a:gdLst>
              <a:gd name="connsiteX0" fmla="*/ 88385 w 176768"/>
              <a:gd name="connsiteY0" fmla="*/ 48225 h 176768"/>
              <a:gd name="connsiteX1" fmla="*/ 149701 w 176768"/>
              <a:gd name="connsiteY1" fmla="*/ 109486 h 176768"/>
              <a:gd name="connsiteX2" fmla="*/ 149701 w 176768"/>
              <a:gd name="connsiteY2" fmla="*/ 176768 h 176768"/>
              <a:gd name="connsiteX3" fmla="*/ 108713 w 176768"/>
              <a:gd name="connsiteY3" fmla="*/ 176768 h 176768"/>
              <a:gd name="connsiteX4" fmla="*/ 108713 w 176768"/>
              <a:gd name="connsiteY4" fmla="*/ 122578 h 176768"/>
              <a:gd name="connsiteX5" fmla="*/ 68056 w 176768"/>
              <a:gd name="connsiteY5" fmla="*/ 122578 h 176768"/>
              <a:gd name="connsiteX6" fmla="*/ 68056 w 176768"/>
              <a:gd name="connsiteY6" fmla="*/ 176768 h 176768"/>
              <a:gd name="connsiteX7" fmla="*/ 27068 w 176768"/>
              <a:gd name="connsiteY7" fmla="*/ 176768 h 176768"/>
              <a:gd name="connsiteX8" fmla="*/ 27068 w 176768"/>
              <a:gd name="connsiteY8" fmla="*/ 109486 h 176768"/>
              <a:gd name="connsiteX9" fmla="*/ 88439 w 176768"/>
              <a:gd name="connsiteY9" fmla="*/ 0 h 176768"/>
              <a:gd name="connsiteX10" fmla="*/ 90980 w 176768"/>
              <a:gd name="connsiteY10" fmla="*/ 2486 h 176768"/>
              <a:gd name="connsiteX11" fmla="*/ 129648 w 176768"/>
              <a:gd name="connsiteY11" fmla="*/ 41154 h 176768"/>
              <a:gd name="connsiteX12" fmla="*/ 129648 w 176768"/>
              <a:gd name="connsiteY12" fmla="*/ 21599 h 176768"/>
              <a:gd name="connsiteX13" fmla="*/ 149700 w 176768"/>
              <a:gd name="connsiteY13" fmla="*/ 21599 h 176768"/>
              <a:gd name="connsiteX14" fmla="*/ 149700 w 176768"/>
              <a:gd name="connsiteY14" fmla="*/ 61206 h 176768"/>
              <a:gd name="connsiteX15" fmla="*/ 176768 w 176768"/>
              <a:gd name="connsiteY15" fmla="*/ 88273 h 176768"/>
              <a:gd name="connsiteX16" fmla="*/ 162185 w 176768"/>
              <a:gd name="connsiteY16" fmla="*/ 102857 h 176768"/>
              <a:gd name="connsiteX17" fmla="*/ 88439 w 176768"/>
              <a:gd name="connsiteY17" fmla="*/ 29167 h 176768"/>
              <a:gd name="connsiteX18" fmla="*/ 14583 w 176768"/>
              <a:gd name="connsiteY18" fmla="*/ 102967 h 176768"/>
              <a:gd name="connsiteX19" fmla="*/ 0 w 176768"/>
              <a:gd name="connsiteY19" fmla="*/ 88384 h 176768"/>
              <a:gd name="connsiteX20" fmla="*/ 85898 w 176768"/>
              <a:gd name="connsiteY20" fmla="*/ 2486 h 17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76768" h="176768">
                <a:moveTo>
                  <a:pt x="88385" y="48225"/>
                </a:moveTo>
                <a:lnTo>
                  <a:pt x="149701" y="109486"/>
                </a:lnTo>
                <a:lnTo>
                  <a:pt x="149701" y="176768"/>
                </a:lnTo>
                <a:lnTo>
                  <a:pt x="108713" y="176768"/>
                </a:lnTo>
                <a:lnTo>
                  <a:pt x="108713" y="122578"/>
                </a:lnTo>
                <a:lnTo>
                  <a:pt x="68056" y="122578"/>
                </a:lnTo>
                <a:lnTo>
                  <a:pt x="68056" y="176768"/>
                </a:lnTo>
                <a:lnTo>
                  <a:pt x="27068" y="176768"/>
                </a:lnTo>
                <a:lnTo>
                  <a:pt x="27068" y="109486"/>
                </a:lnTo>
                <a:close/>
                <a:moveTo>
                  <a:pt x="88439" y="0"/>
                </a:moveTo>
                <a:lnTo>
                  <a:pt x="90980" y="2486"/>
                </a:lnTo>
                <a:lnTo>
                  <a:pt x="129648" y="41154"/>
                </a:lnTo>
                <a:lnTo>
                  <a:pt x="129648" y="21599"/>
                </a:lnTo>
                <a:lnTo>
                  <a:pt x="149700" y="21599"/>
                </a:lnTo>
                <a:lnTo>
                  <a:pt x="149700" y="61206"/>
                </a:lnTo>
                <a:lnTo>
                  <a:pt x="176768" y="88273"/>
                </a:lnTo>
                <a:lnTo>
                  <a:pt x="162185" y="102857"/>
                </a:lnTo>
                <a:lnTo>
                  <a:pt x="88439" y="29167"/>
                </a:lnTo>
                <a:lnTo>
                  <a:pt x="14583" y="102967"/>
                </a:lnTo>
                <a:lnTo>
                  <a:pt x="0" y="88384"/>
                </a:lnTo>
                <a:lnTo>
                  <a:pt x="85898" y="2486"/>
                </a:ln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B701028-979E-4862-9D71-6CA7544D5C79}"/>
              </a:ext>
            </a:extLst>
          </p:cNvPr>
          <p:cNvSpPr txBox="1"/>
          <p:nvPr/>
        </p:nvSpPr>
        <p:spPr>
          <a:xfrm>
            <a:off x="1077114" y="817996"/>
            <a:ext cx="8458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20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grpSp>
        <p:nvGrpSpPr>
          <p:cNvPr id="19" name="Google Shape;1085;p75">
            <a:extLst>
              <a:ext uri="{FF2B5EF4-FFF2-40B4-BE49-F238E27FC236}">
                <a16:creationId xmlns:a16="http://schemas.microsoft.com/office/drawing/2014/main" id="{ED8ECD45-4A93-3722-3354-B1B103C43EAA}"/>
              </a:ext>
            </a:extLst>
          </p:cNvPr>
          <p:cNvGrpSpPr/>
          <p:nvPr/>
        </p:nvGrpSpPr>
        <p:grpSpPr>
          <a:xfrm>
            <a:off x="753369" y="1399482"/>
            <a:ext cx="4382112" cy="4379202"/>
            <a:chOff x="407024" y="307404"/>
            <a:chExt cx="1187415" cy="1186627"/>
          </a:xfrm>
          <a:solidFill>
            <a:srgbClr val="287990"/>
          </a:solidFill>
        </p:grpSpPr>
        <p:sp>
          <p:nvSpPr>
            <p:cNvPr id="20" name="Google Shape;1086;p75">
              <a:extLst>
                <a:ext uri="{FF2B5EF4-FFF2-40B4-BE49-F238E27FC236}">
                  <a16:creationId xmlns:a16="http://schemas.microsoft.com/office/drawing/2014/main" id="{A75D1475-F134-113A-38C8-636FE41674DB}"/>
                </a:ext>
              </a:extLst>
            </p:cNvPr>
            <p:cNvSpPr/>
            <p:nvPr/>
          </p:nvSpPr>
          <p:spPr>
            <a:xfrm>
              <a:off x="407024" y="307404"/>
              <a:ext cx="1187415" cy="1186627"/>
            </a:xfrm>
            <a:custGeom>
              <a:avLst/>
              <a:gdLst/>
              <a:ahLst/>
              <a:cxnLst/>
              <a:rect l="l" t="t" r="r" b="b"/>
              <a:pathLst>
                <a:path w="61724" h="61683" extrusionOk="0">
                  <a:moveTo>
                    <a:pt x="30873" y="788"/>
                  </a:moveTo>
                  <a:lnTo>
                    <a:pt x="37389" y="7315"/>
                  </a:lnTo>
                  <a:lnTo>
                    <a:pt x="36172" y="7823"/>
                  </a:lnTo>
                  <a:lnTo>
                    <a:pt x="31106" y="2757"/>
                  </a:lnTo>
                  <a:cubicBezTo>
                    <a:pt x="31039" y="2691"/>
                    <a:pt x="30954" y="2658"/>
                    <a:pt x="30869" y="2658"/>
                  </a:cubicBezTo>
                  <a:cubicBezTo>
                    <a:pt x="30785" y="2658"/>
                    <a:pt x="30702" y="2691"/>
                    <a:pt x="30641" y="2757"/>
                  </a:cubicBezTo>
                  <a:lnTo>
                    <a:pt x="25575" y="7823"/>
                  </a:lnTo>
                  <a:lnTo>
                    <a:pt x="24347" y="7315"/>
                  </a:lnTo>
                  <a:lnTo>
                    <a:pt x="30873" y="788"/>
                  </a:lnTo>
                  <a:close/>
                  <a:moveTo>
                    <a:pt x="40928" y="6574"/>
                  </a:moveTo>
                  <a:lnTo>
                    <a:pt x="41902" y="8919"/>
                  </a:lnTo>
                  <a:lnTo>
                    <a:pt x="39955" y="8919"/>
                  </a:lnTo>
                  <a:lnTo>
                    <a:pt x="38572" y="7536"/>
                  </a:lnTo>
                  <a:lnTo>
                    <a:pt x="40928" y="6574"/>
                  </a:lnTo>
                  <a:close/>
                  <a:moveTo>
                    <a:pt x="20819" y="6574"/>
                  </a:moveTo>
                  <a:lnTo>
                    <a:pt x="23175" y="7547"/>
                  </a:lnTo>
                  <a:lnTo>
                    <a:pt x="21792" y="8930"/>
                  </a:lnTo>
                  <a:lnTo>
                    <a:pt x="19856" y="8930"/>
                  </a:lnTo>
                  <a:lnTo>
                    <a:pt x="20819" y="6574"/>
                  </a:lnTo>
                  <a:close/>
                  <a:moveTo>
                    <a:pt x="18850" y="9593"/>
                  </a:moveTo>
                  <a:lnTo>
                    <a:pt x="18341" y="10821"/>
                  </a:lnTo>
                  <a:lnTo>
                    <a:pt x="11195" y="10821"/>
                  </a:lnTo>
                  <a:cubicBezTo>
                    <a:pt x="11007" y="10821"/>
                    <a:pt x="10863" y="10965"/>
                    <a:pt x="10863" y="11153"/>
                  </a:cubicBezTo>
                  <a:lnTo>
                    <a:pt x="10863" y="18310"/>
                  </a:lnTo>
                  <a:lnTo>
                    <a:pt x="9635" y="18819"/>
                  </a:lnTo>
                  <a:lnTo>
                    <a:pt x="9624" y="9593"/>
                  </a:lnTo>
                  <a:close/>
                  <a:moveTo>
                    <a:pt x="52123" y="9593"/>
                  </a:moveTo>
                  <a:lnTo>
                    <a:pt x="52123" y="18819"/>
                  </a:lnTo>
                  <a:lnTo>
                    <a:pt x="50895" y="18310"/>
                  </a:lnTo>
                  <a:lnTo>
                    <a:pt x="50895" y="11153"/>
                  </a:lnTo>
                  <a:cubicBezTo>
                    <a:pt x="50895" y="10965"/>
                    <a:pt x="50751" y="10821"/>
                    <a:pt x="50563" y="10821"/>
                  </a:cubicBezTo>
                  <a:lnTo>
                    <a:pt x="43406" y="10821"/>
                  </a:lnTo>
                  <a:lnTo>
                    <a:pt x="42897" y="9593"/>
                  </a:lnTo>
                  <a:close/>
                  <a:moveTo>
                    <a:pt x="8972" y="19814"/>
                  </a:moveTo>
                  <a:lnTo>
                    <a:pt x="8972" y="21761"/>
                  </a:lnTo>
                  <a:lnTo>
                    <a:pt x="7589" y="23144"/>
                  </a:lnTo>
                  <a:lnTo>
                    <a:pt x="6605" y="20788"/>
                  </a:lnTo>
                  <a:lnTo>
                    <a:pt x="8972" y="19814"/>
                  </a:lnTo>
                  <a:close/>
                  <a:moveTo>
                    <a:pt x="52786" y="19814"/>
                  </a:moveTo>
                  <a:lnTo>
                    <a:pt x="55142" y="20788"/>
                  </a:lnTo>
                  <a:lnTo>
                    <a:pt x="54169" y="23144"/>
                  </a:lnTo>
                  <a:lnTo>
                    <a:pt x="52786" y="21761"/>
                  </a:lnTo>
                  <a:lnTo>
                    <a:pt x="52786" y="19814"/>
                  </a:lnTo>
                  <a:close/>
                  <a:moveTo>
                    <a:pt x="7368" y="24316"/>
                  </a:moveTo>
                  <a:lnTo>
                    <a:pt x="7866" y="25544"/>
                  </a:lnTo>
                  <a:lnTo>
                    <a:pt x="2799" y="30599"/>
                  </a:lnTo>
                  <a:cubicBezTo>
                    <a:pt x="2667" y="30732"/>
                    <a:pt x="2667" y="30942"/>
                    <a:pt x="2799" y="31075"/>
                  </a:cubicBezTo>
                  <a:lnTo>
                    <a:pt x="7866" y="36130"/>
                  </a:lnTo>
                  <a:lnTo>
                    <a:pt x="7368" y="37358"/>
                  </a:lnTo>
                  <a:lnTo>
                    <a:pt x="830" y="30843"/>
                  </a:lnTo>
                  <a:lnTo>
                    <a:pt x="7368" y="24316"/>
                  </a:lnTo>
                  <a:close/>
                  <a:moveTo>
                    <a:pt x="54401" y="24327"/>
                  </a:moveTo>
                  <a:lnTo>
                    <a:pt x="60927" y="30843"/>
                  </a:lnTo>
                  <a:lnTo>
                    <a:pt x="54401" y="37369"/>
                  </a:lnTo>
                  <a:lnTo>
                    <a:pt x="53892" y="36141"/>
                  </a:lnTo>
                  <a:lnTo>
                    <a:pt x="58959" y="31075"/>
                  </a:lnTo>
                  <a:cubicBezTo>
                    <a:pt x="59080" y="30953"/>
                    <a:pt x="59080" y="30743"/>
                    <a:pt x="58959" y="30610"/>
                  </a:cubicBezTo>
                  <a:lnTo>
                    <a:pt x="53892" y="25544"/>
                  </a:lnTo>
                  <a:lnTo>
                    <a:pt x="54401" y="24327"/>
                  </a:lnTo>
                  <a:close/>
                  <a:moveTo>
                    <a:pt x="7578" y="38541"/>
                  </a:moveTo>
                  <a:lnTo>
                    <a:pt x="8961" y="39924"/>
                  </a:lnTo>
                  <a:lnTo>
                    <a:pt x="8961" y="41871"/>
                  </a:lnTo>
                  <a:lnTo>
                    <a:pt x="6605" y="40898"/>
                  </a:lnTo>
                  <a:lnTo>
                    <a:pt x="7578" y="38541"/>
                  </a:lnTo>
                  <a:close/>
                  <a:moveTo>
                    <a:pt x="54169" y="38541"/>
                  </a:moveTo>
                  <a:lnTo>
                    <a:pt x="55142" y="40898"/>
                  </a:lnTo>
                  <a:lnTo>
                    <a:pt x="52786" y="41871"/>
                  </a:lnTo>
                  <a:lnTo>
                    <a:pt x="52786" y="39924"/>
                  </a:lnTo>
                  <a:lnTo>
                    <a:pt x="54169" y="38541"/>
                  </a:lnTo>
                  <a:close/>
                  <a:moveTo>
                    <a:pt x="9624" y="42855"/>
                  </a:moveTo>
                  <a:lnTo>
                    <a:pt x="10852" y="43364"/>
                  </a:lnTo>
                  <a:lnTo>
                    <a:pt x="10852" y="50521"/>
                  </a:lnTo>
                  <a:cubicBezTo>
                    <a:pt x="10852" y="50709"/>
                    <a:pt x="10996" y="50853"/>
                    <a:pt x="11184" y="50853"/>
                  </a:cubicBezTo>
                  <a:lnTo>
                    <a:pt x="18341" y="50853"/>
                  </a:lnTo>
                  <a:lnTo>
                    <a:pt x="18850" y="52081"/>
                  </a:lnTo>
                  <a:lnTo>
                    <a:pt x="9624" y="52092"/>
                  </a:lnTo>
                  <a:lnTo>
                    <a:pt x="9624" y="42855"/>
                  </a:lnTo>
                  <a:close/>
                  <a:moveTo>
                    <a:pt x="52123" y="42878"/>
                  </a:moveTo>
                  <a:lnTo>
                    <a:pt x="52123" y="52092"/>
                  </a:lnTo>
                  <a:lnTo>
                    <a:pt x="42897" y="52092"/>
                  </a:lnTo>
                  <a:lnTo>
                    <a:pt x="43406" y="50875"/>
                  </a:lnTo>
                  <a:lnTo>
                    <a:pt x="50563" y="50875"/>
                  </a:lnTo>
                  <a:cubicBezTo>
                    <a:pt x="50751" y="50875"/>
                    <a:pt x="50895" y="50720"/>
                    <a:pt x="50895" y="50543"/>
                  </a:cubicBezTo>
                  <a:lnTo>
                    <a:pt x="50895" y="43386"/>
                  </a:lnTo>
                  <a:lnTo>
                    <a:pt x="52123" y="42878"/>
                  </a:lnTo>
                  <a:close/>
                  <a:moveTo>
                    <a:pt x="21792" y="52767"/>
                  </a:moveTo>
                  <a:lnTo>
                    <a:pt x="23175" y="54149"/>
                  </a:lnTo>
                  <a:lnTo>
                    <a:pt x="20819" y="55123"/>
                  </a:lnTo>
                  <a:lnTo>
                    <a:pt x="19845" y="52767"/>
                  </a:lnTo>
                  <a:close/>
                  <a:moveTo>
                    <a:pt x="41913" y="52756"/>
                  </a:moveTo>
                  <a:lnTo>
                    <a:pt x="40928" y="55123"/>
                  </a:lnTo>
                  <a:lnTo>
                    <a:pt x="38572" y="54138"/>
                  </a:lnTo>
                  <a:lnTo>
                    <a:pt x="39955" y="52756"/>
                  </a:lnTo>
                  <a:close/>
                  <a:moveTo>
                    <a:pt x="30884" y="3465"/>
                  </a:moveTo>
                  <a:lnTo>
                    <a:pt x="35862" y="8443"/>
                  </a:lnTo>
                  <a:cubicBezTo>
                    <a:pt x="35919" y="8507"/>
                    <a:pt x="35999" y="8539"/>
                    <a:pt x="36081" y="8539"/>
                  </a:cubicBezTo>
                  <a:cubicBezTo>
                    <a:pt x="36126" y="8539"/>
                    <a:pt x="36173" y="8529"/>
                    <a:pt x="36216" y="8509"/>
                  </a:cubicBezTo>
                  <a:lnTo>
                    <a:pt x="37909" y="7823"/>
                  </a:lnTo>
                  <a:lnTo>
                    <a:pt x="39579" y="9494"/>
                  </a:lnTo>
                  <a:cubicBezTo>
                    <a:pt x="39634" y="9560"/>
                    <a:pt x="39723" y="9593"/>
                    <a:pt x="39811" y="9593"/>
                  </a:cubicBezTo>
                  <a:lnTo>
                    <a:pt x="42178" y="9593"/>
                  </a:lnTo>
                  <a:lnTo>
                    <a:pt x="42875" y="11275"/>
                  </a:lnTo>
                  <a:cubicBezTo>
                    <a:pt x="42930" y="11396"/>
                    <a:pt x="43052" y="11485"/>
                    <a:pt x="43185" y="11485"/>
                  </a:cubicBezTo>
                  <a:lnTo>
                    <a:pt x="50231" y="11485"/>
                  </a:lnTo>
                  <a:lnTo>
                    <a:pt x="50231" y="18531"/>
                  </a:lnTo>
                  <a:cubicBezTo>
                    <a:pt x="50231" y="18664"/>
                    <a:pt x="50320" y="18785"/>
                    <a:pt x="50441" y="18841"/>
                  </a:cubicBezTo>
                  <a:lnTo>
                    <a:pt x="52123" y="19538"/>
                  </a:lnTo>
                  <a:lnTo>
                    <a:pt x="52123" y="21894"/>
                  </a:lnTo>
                  <a:cubicBezTo>
                    <a:pt x="52123" y="21982"/>
                    <a:pt x="52156" y="22071"/>
                    <a:pt x="52222" y="22137"/>
                  </a:cubicBezTo>
                  <a:lnTo>
                    <a:pt x="53892" y="23807"/>
                  </a:lnTo>
                  <a:lnTo>
                    <a:pt x="53196" y="25489"/>
                  </a:lnTo>
                  <a:cubicBezTo>
                    <a:pt x="53140" y="25610"/>
                    <a:pt x="53173" y="25754"/>
                    <a:pt x="53273" y="25854"/>
                  </a:cubicBezTo>
                  <a:lnTo>
                    <a:pt x="58251" y="30832"/>
                  </a:lnTo>
                  <a:lnTo>
                    <a:pt x="53273" y="35809"/>
                  </a:lnTo>
                  <a:cubicBezTo>
                    <a:pt x="53173" y="35909"/>
                    <a:pt x="53140" y="36053"/>
                    <a:pt x="53196" y="36174"/>
                  </a:cubicBezTo>
                  <a:lnTo>
                    <a:pt x="53892" y="37856"/>
                  </a:lnTo>
                  <a:lnTo>
                    <a:pt x="52222" y="39526"/>
                  </a:lnTo>
                  <a:cubicBezTo>
                    <a:pt x="52156" y="39592"/>
                    <a:pt x="52123" y="39681"/>
                    <a:pt x="52123" y="39769"/>
                  </a:cubicBezTo>
                  <a:lnTo>
                    <a:pt x="52123" y="42125"/>
                  </a:lnTo>
                  <a:lnTo>
                    <a:pt x="50441" y="42822"/>
                  </a:lnTo>
                  <a:cubicBezTo>
                    <a:pt x="50320" y="42878"/>
                    <a:pt x="50231" y="42988"/>
                    <a:pt x="50231" y="43132"/>
                  </a:cubicBezTo>
                  <a:lnTo>
                    <a:pt x="50231" y="50178"/>
                  </a:lnTo>
                  <a:lnTo>
                    <a:pt x="43185" y="50178"/>
                  </a:lnTo>
                  <a:cubicBezTo>
                    <a:pt x="43052" y="50178"/>
                    <a:pt x="42930" y="50267"/>
                    <a:pt x="42875" y="50388"/>
                  </a:cubicBezTo>
                  <a:lnTo>
                    <a:pt x="42178" y="52070"/>
                  </a:lnTo>
                  <a:lnTo>
                    <a:pt x="39822" y="52070"/>
                  </a:lnTo>
                  <a:cubicBezTo>
                    <a:pt x="39734" y="52070"/>
                    <a:pt x="39645" y="52103"/>
                    <a:pt x="39579" y="52169"/>
                  </a:cubicBezTo>
                  <a:lnTo>
                    <a:pt x="37909" y="53840"/>
                  </a:lnTo>
                  <a:lnTo>
                    <a:pt x="36227" y="53154"/>
                  </a:lnTo>
                  <a:cubicBezTo>
                    <a:pt x="36184" y="53134"/>
                    <a:pt x="36137" y="53124"/>
                    <a:pt x="36091" y="53124"/>
                  </a:cubicBezTo>
                  <a:cubicBezTo>
                    <a:pt x="36008" y="53124"/>
                    <a:pt x="35926" y="53156"/>
                    <a:pt x="35862" y="53220"/>
                  </a:cubicBezTo>
                  <a:lnTo>
                    <a:pt x="30884" y="58198"/>
                  </a:lnTo>
                  <a:lnTo>
                    <a:pt x="25907" y="53220"/>
                  </a:lnTo>
                  <a:cubicBezTo>
                    <a:pt x="25840" y="53154"/>
                    <a:pt x="25752" y="53121"/>
                    <a:pt x="25663" y="53121"/>
                  </a:cubicBezTo>
                  <a:cubicBezTo>
                    <a:pt x="25619" y="53121"/>
                    <a:pt x="25575" y="53132"/>
                    <a:pt x="25542" y="53154"/>
                  </a:cubicBezTo>
                  <a:lnTo>
                    <a:pt x="23860" y="53840"/>
                  </a:lnTo>
                  <a:lnTo>
                    <a:pt x="22179" y="52169"/>
                  </a:lnTo>
                  <a:cubicBezTo>
                    <a:pt x="22124" y="52103"/>
                    <a:pt x="22035" y="52070"/>
                    <a:pt x="21947" y="52070"/>
                  </a:cubicBezTo>
                  <a:lnTo>
                    <a:pt x="19580" y="52070"/>
                  </a:lnTo>
                  <a:lnTo>
                    <a:pt x="18883" y="50388"/>
                  </a:lnTo>
                  <a:cubicBezTo>
                    <a:pt x="18827" y="50267"/>
                    <a:pt x="18706" y="50178"/>
                    <a:pt x="18573" y="50178"/>
                  </a:cubicBezTo>
                  <a:lnTo>
                    <a:pt x="11516" y="50178"/>
                  </a:lnTo>
                  <a:lnTo>
                    <a:pt x="11516" y="43132"/>
                  </a:lnTo>
                  <a:cubicBezTo>
                    <a:pt x="11516" y="42988"/>
                    <a:pt x="11438" y="42878"/>
                    <a:pt x="11317" y="42822"/>
                  </a:cubicBezTo>
                  <a:lnTo>
                    <a:pt x="9635" y="42125"/>
                  </a:lnTo>
                  <a:lnTo>
                    <a:pt x="9635" y="39780"/>
                  </a:lnTo>
                  <a:cubicBezTo>
                    <a:pt x="9635" y="39692"/>
                    <a:pt x="9591" y="39603"/>
                    <a:pt x="9536" y="39537"/>
                  </a:cubicBezTo>
                  <a:lnTo>
                    <a:pt x="7866" y="37867"/>
                  </a:lnTo>
                  <a:lnTo>
                    <a:pt x="8551" y="36185"/>
                  </a:lnTo>
                  <a:cubicBezTo>
                    <a:pt x="8607" y="36064"/>
                    <a:pt x="8573" y="35920"/>
                    <a:pt x="8485" y="35820"/>
                  </a:cubicBezTo>
                  <a:lnTo>
                    <a:pt x="3507" y="30843"/>
                  </a:lnTo>
                  <a:lnTo>
                    <a:pt x="8485" y="25865"/>
                  </a:lnTo>
                  <a:cubicBezTo>
                    <a:pt x="8573" y="25765"/>
                    <a:pt x="8607" y="25622"/>
                    <a:pt x="8551" y="25500"/>
                  </a:cubicBezTo>
                  <a:lnTo>
                    <a:pt x="7866" y="23818"/>
                  </a:lnTo>
                  <a:lnTo>
                    <a:pt x="9536" y="22148"/>
                  </a:lnTo>
                  <a:cubicBezTo>
                    <a:pt x="9591" y="22082"/>
                    <a:pt x="9635" y="21993"/>
                    <a:pt x="9635" y="21916"/>
                  </a:cubicBezTo>
                  <a:lnTo>
                    <a:pt x="9635" y="19538"/>
                  </a:lnTo>
                  <a:lnTo>
                    <a:pt x="11317" y="18841"/>
                  </a:lnTo>
                  <a:cubicBezTo>
                    <a:pt x="11438" y="18785"/>
                    <a:pt x="11516" y="18664"/>
                    <a:pt x="11516" y="18531"/>
                  </a:cubicBezTo>
                  <a:lnTo>
                    <a:pt x="11516" y="11485"/>
                  </a:lnTo>
                  <a:lnTo>
                    <a:pt x="18573" y="11485"/>
                  </a:lnTo>
                  <a:cubicBezTo>
                    <a:pt x="18706" y="11485"/>
                    <a:pt x="18827" y="11396"/>
                    <a:pt x="18883" y="11275"/>
                  </a:cubicBezTo>
                  <a:lnTo>
                    <a:pt x="19580" y="9593"/>
                  </a:lnTo>
                  <a:lnTo>
                    <a:pt x="21947" y="9593"/>
                  </a:lnTo>
                  <a:cubicBezTo>
                    <a:pt x="22035" y="9593"/>
                    <a:pt x="22113" y="9560"/>
                    <a:pt x="22179" y="9494"/>
                  </a:cubicBezTo>
                  <a:lnTo>
                    <a:pt x="23849" y="7823"/>
                  </a:lnTo>
                  <a:lnTo>
                    <a:pt x="25531" y="8509"/>
                  </a:lnTo>
                  <a:cubicBezTo>
                    <a:pt x="25578" y="8529"/>
                    <a:pt x="25626" y="8539"/>
                    <a:pt x="25671" y="8539"/>
                  </a:cubicBezTo>
                  <a:cubicBezTo>
                    <a:pt x="25754" y="8539"/>
                    <a:pt x="25832" y="8507"/>
                    <a:pt x="25896" y="8443"/>
                  </a:cubicBezTo>
                  <a:lnTo>
                    <a:pt x="30884" y="3465"/>
                  </a:lnTo>
                  <a:close/>
                  <a:moveTo>
                    <a:pt x="36172" y="53862"/>
                  </a:moveTo>
                  <a:lnTo>
                    <a:pt x="37389" y="54370"/>
                  </a:lnTo>
                  <a:lnTo>
                    <a:pt x="30873" y="60897"/>
                  </a:lnTo>
                  <a:lnTo>
                    <a:pt x="24347" y="54370"/>
                  </a:lnTo>
                  <a:lnTo>
                    <a:pt x="25575" y="53862"/>
                  </a:lnTo>
                  <a:lnTo>
                    <a:pt x="30641" y="58928"/>
                  </a:lnTo>
                  <a:cubicBezTo>
                    <a:pt x="30702" y="58994"/>
                    <a:pt x="30785" y="59027"/>
                    <a:pt x="30869" y="59027"/>
                  </a:cubicBezTo>
                  <a:cubicBezTo>
                    <a:pt x="30954" y="59027"/>
                    <a:pt x="31039" y="58994"/>
                    <a:pt x="31106" y="58928"/>
                  </a:cubicBezTo>
                  <a:lnTo>
                    <a:pt x="36172" y="53862"/>
                  </a:lnTo>
                  <a:close/>
                  <a:moveTo>
                    <a:pt x="30873" y="0"/>
                  </a:moveTo>
                  <a:cubicBezTo>
                    <a:pt x="30790" y="0"/>
                    <a:pt x="30708" y="31"/>
                    <a:pt x="30641" y="91"/>
                  </a:cubicBezTo>
                  <a:lnTo>
                    <a:pt x="23695" y="7038"/>
                  </a:lnTo>
                  <a:lnTo>
                    <a:pt x="20774" y="5832"/>
                  </a:lnTo>
                  <a:cubicBezTo>
                    <a:pt x="20733" y="5813"/>
                    <a:pt x="20689" y="5804"/>
                    <a:pt x="20646" y="5804"/>
                  </a:cubicBezTo>
                  <a:cubicBezTo>
                    <a:pt x="20517" y="5804"/>
                    <a:pt x="20393" y="5885"/>
                    <a:pt x="20343" y="6009"/>
                  </a:cubicBezTo>
                  <a:lnTo>
                    <a:pt x="19137" y="8930"/>
                  </a:lnTo>
                  <a:lnTo>
                    <a:pt x="9304" y="8930"/>
                  </a:lnTo>
                  <a:cubicBezTo>
                    <a:pt x="9115" y="8930"/>
                    <a:pt x="8961" y="9073"/>
                    <a:pt x="8961" y="9261"/>
                  </a:cubicBezTo>
                  <a:lnTo>
                    <a:pt x="8961" y="19095"/>
                  </a:lnTo>
                  <a:lnTo>
                    <a:pt x="6051" y="20301"/>
                  </a:lnTo>
                  <a:cubicBezTo>
                    <a:pt x="5963" y="20334"/>
                    <a:pt x="5897" y="20400"/>
                    <a:pt x="5863" y="20478"/>
                  </a:cubicBezTo>
                  <a:cubicBezTo>
                    <a:pt x="5830" y="20555"/>
                    <a:pt x="5830" y="20655"/>
                    <a:pt x="5863" y="20732"/>
                  </a:cubicBezTo>
                  <a:lnTo>
                    <a:pt x="7091" y="23653"/>
                  </a:lnTo>
                  <a:lnTo>
                    <a:pt x="134" y="30599"/>
                  </a:lnTo>
                  <a:cubicBezTo>
                    <a:pt x="1" y="30732"/>
                    <a:pt x="1" y="30942"/>
                    <a:pt x="134" y="31075"/>
                  </a:cubicBezTo>
                  <a:lnTo>
                    <a:pt x="7091" y="38022"/>
                  </a:lnTo>
                  <a:lnTo>
                    <a:pt x="5874" y="40942"/>
                  </a:lnTo>
                  <a:cubicBezTo>
                    <a:pt x="5841" y="41019"/>
                    <a:pt x="5841" y="41119"/>
                    <a:pt x="5874" y="41196"/>
                  </a:cubicBezTo>
                  <a:cubicBezTo>
                    <a:pt x="5908" y="41274"/>
                    <a:pt x="5974" y="41340"/>
                    <a:pt x="6051" y="41373"/>
                  </a:cubicBezTo>
                  <a:lnTo>
                    <a:pt x="8972" y="42579"/>
                  </a:lnTo>
                  <a:lnTo>
                    <a:pt x="8972" y="52413"/>
                  </a:lnTo>
                  <a:cubicBezTo>
                    <a:pt x="8972" y="52601"/>
                    <a:pt x="9127" y="52744"/>
                    <a:pt x="9304" y="52744"/>
                  </a:cubicBezTo>
                  <a:lnTo>
                    <a:pt x="19137" y="52744"/>
                  </a:lnTo>
                  <a:lnTo>
                    <a:pt x="20343" y="55665"/>
                  </a:lnTo>
                  <a:cubicBezTo>
                    <a:pt x="20401" y="55789"/>
                    <a:pt x="20521" y="55870"/>
                    <a:pt x="20652" y="55870"/>
                  </a:cubicBezTo>
                  <a:cubicBezTo>
                    <a:pt x="20696" y="55870"/>
                    <a:pt x="20741" y="55861"/>
                    <a:pt x="20785" y="55842"/>
                  </a:cubicBezTo>
                  <a:lnTo>
                    <a:pt x="23695" y="54636"/>
                  </a:lnTo>
                  <a:lnTo>
                    <a:pt x="30652" y="61583"/>
                  </a:lnTo>
                  <a:cubicBezTo>
                    <a:pt x="30713" y="61649"/>
                    <a:pt x="30796" y="61682"/>
                    <a:pt x="30880" y="61682"/>
                  </a:cubicBezTo>
                  <a:cubicBezTo>
                    <a:pt x="30965" y="61682"/>
                    <a:pt x="31050" y="61649"/>
                    <a:pt x="31117" y="61583"/>
                  </a:cubicBezTo>
                  <a:lnTo>
                    <a:pt x="38074" y="54636"/>
                  </a:lnTo>
                  <a:lnTo>
                    <a:pt x="40984" y="55842"/>
                  </a:lnTo>
                  <a:cubicBezTo>
                    <a:pt x="41028" y="55861"/>
                    <a:pt x="41073" y="55870"/>
                    <a:pt x="41117" y="55870"/>
                  </a:cubicBezTo>
                  <a:cubicBezTo>
                    <a:pt x="41248" y="55870"/>
                    <a:pt x="41368" y="55789"/>
                    <a:pt x="41426" y="55665"/>
                  </a:cubicBezTo>
                  <a:lnTo>
                    <a:pt x="42632" y="52744"/>
                  </a:lnTo>
                  <a:lnTo>
                    <a:pt x="52465" y="52744"/>
                  </a:lnTo>
                  <a:cubicBezTo>
                    <a:pt x="52642" y="52744"/>
                    <a:pt x="52786" y="52601"/>
                    <a:pt x="52786" y="52413"/>
                  </a:cubicBezTo>
                  <a:lnTo>
                    <a:pt x="52786" y="42579"/>
                  </a:lnTo>
                  <a:lnTo>
                    <a:pt x="55706" y="41373"/>
                  </a:lnTo>
                  <a:cubicBezTo>
                    <a:pt x="55795" y="41340"/>
                    <a:pt x="55861" y="41274"/>
                    <a:pt x="55895" y="41196"/>
                  </a:cubicBezTo>
                  <a:cubicBezTo>
                    <a:pt x="55928" y="41119"/>
                    <a:pt x="55928" y="41019"/>
                    <a:pt x="55895" y="40942"/>
                  </a:cubicBezTo>
                  <a:lnTo>
                    <a:pt x="54678" y="38022"/>
                  </a:lnTo>
                  <a:lnTo>
                    <a:pt x="61635" y="31075"/>
                  </a:lnTo>
                  <a:cubicBezTo>
                    <a:pt x="61691" y="31008"/>
                    <a:pt x="61724" y="30920"/>
                    <a:pt x="61724" y="30843"/>
                  </a:cubicBezTo>
                  <a:cubicBezTo>
                    <a:pt x="61724" y="30754"/>
                    <a:pt x="61691" y="30666"/>
                    <a:pt x="61624" y="30599"/>
                  </a:cubicBezTo>
                  <a:lnTo>
                    <a:pt x="54678" y="23653"/>
                  </a:lnTo>
                  <a:lnTo>
                    <a:pt x="55883" y="20732"/>
                  </a:lnTo>
                  <a:cubicBezTo>
                    <a:pt x="55917" y="20655"/>
                    <a:pt x="55917" y="20555"/>
                    <a:pt x="55883" y="20478"/>
                  </a:cubicBezTo>
                  <a:cubicBezTo>
                    <a:pt x="55850" y="20400"/>
                    <a:pt x="55784" y="20334"/>
                    <a:pt x="55706" y="20301"/>
                  </a:cubicBezTo>
                  <a:lnTo>
                    <a:pt x="52786" y="19095"/>
                  </a:lnTo>
                  <a:lnTo>
                    <a:pt x="52786" y="9261"/>
                  </a:lnTo>
                  <a:cubicBezTo>
                    <a:pt x="52786" y="9073"/>
                    <a:pt x="52642" y="8930"/>
                    <a:pt x="52454" y="8930"/>
                  </a:cubicBezTo>
                  <a:lnTo>
                    <a:pt x="42621" y="8930"/>
                  </a:lnTo>
                  <a:lnTo>
                    <a:pt x="41415" y="6009"/>
                  </a:lnTo>
                  <a:cubicBezTo>
                    <a:pt x="41357" y="5885"/>
                    <a:pt x="41237" y="5804"/>
                    <a:pt x="41110" y="5804"/>
                  </a:cubicBezTo>
                  <a:cubicBezTo>
                    <a:pt x="41068" y="5804"/>
                    <a:pt x="41025" y="5813"/>
                    <a:pt x="40984" y="5832"/>
                  </a:cubicBezTo>
                  <a:lnTo>
                    <a:pt x="38063" y="7038"/>
                  </a:lnTo>
                  <a:lnTo>
                    <a:pt x="31106" y="91"/>
                  </a:lnTo>
                  <a:cubicBezTo>
                    <a:pt x="31039" y="31"/>
                    <a:pt x="30956" y="0"/>
                    <a:pt x="308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087;p75">
              <a:extLst>
                <a:ext uri="{FF2B5EF4-FFF2-40B4-BE49-F238E27FC236}">
                  <a16:creationId xmlns:a16="http://schemas.microsoft.com/office/drawing/2014/main" id="{CEBDA353-96C8-06E7-DA95-E205A2296577}"/>
                </a:ext>
              </a:extLst>
            </p:cNvPr>
            <p:cNvSpPr/>
            <p:nvPr/>
          </p:nvSpPr>
          <p:spPr>
            <a:xfrm rot="-2345269">
              <a:off x="818391" y="676534"/>
              <a:ext cx="275967" cy="552123"/>
            </a:xfrm>
            <a:prstGeom prst="moon">
              <a:avLst>
                <a:gd name="adj" fmla="val 54392"/>
              </a:avLst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088;p75">
              <a:extLst>
                <a:ext uri="{FF2B5EF4-FFF2-40B4-BE49-F238E27FC236}">
                  <a16:creationId xmlns:a16="http://schemas.microsoft.com/office/drawing/2014/main" id="{855D1AF6-EB96-6767-C731-401204DDCEB8}"/>
                </a:ext>
              </a:extLst>
            </p:cNvPr>
            <p:cNvSpPr/>
            <p:nvPr/>
          </p:nvSpPr>
          <p:spPr>
            <a:xfrm>
              <a:off x="1039262" y="651277"/>
              <a:ext cx="169200" cy="160800"/>
            </a:xfrm>
            <a:prstGeom prst="star5">
              <a:avLst>
                <a:gd name="adj" fmla="val 27009"/>
                <a:gd name="hf" fmla="val 105146"/>
                <a:gd name="vf" fmla="val 110557"/>
              </a:avLst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B95F0C42-2399-B217-68F9-4C26B07A4FEE}"/>
              </a:ext>
            </a:extLst>
          </p:cNvPr>
          <p:cNvSpPr txBox="1"/>
          <p:nvPr/>
        </p:nvSpPr>
        <p:spPr>
          <a:xfrm>
            <a:off x="5362454" y="1279661"/>
            <a:ext cx="4105421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20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</a:p>
        </p:txBody>
      </p:sp>
    </p:spTree>
    <p:extLst>
      <p:ext uri="{BB962C8B-B14F-4D97-AF65-F5344CB8AC3E}">
        <p14:creationId xmlns:p14="http://schemas.microsoft.com/office/powerpoint/2010/main" val="1046174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F28549A-0491-D489-1EA4-9F6C79F8D026}"/>
              </a:ext>
            </a:extLst>
          </p:cNvPr>
          <p:cNvSpPr txBox="1"/>
          <p:nvPr/>
        </p:nvSpPr>
        <p:spPr>
          <a:xfrm>
            <a:off x="10377890" y="14217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اول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393C7F-963A-A044-2175-1A5704475646}"/>
              </a:ext>
            </a:extLst>
          </p:cNvPr>
          <p:cNvSpPr txBox="1"/>
          <p:nvPr/>
        </p:nvSpPr>
        <p:spPr>
          <a:xfrm>
            <a:off x="10377890" y="23361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دوم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4CAC39-FA80-5506-3AE9-8BB70D597BCB}"/>
              </a:ext>
            </a:extLst>
          </p:cNvPr>
          <p:cNvSpPr txBox="1"/>
          <p:nvPr/>
        </p:nvSpPr>
        <p:spPr>
          <a:xfrm>
            <a:off x="10377890" y="32505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سوم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8F1E2F-B97F-5923-B76C-ED9AA45ADA70}"/>
              </a:ext>
            </a:extLst>
          </p:cNvPr>
          <p:cNvSpPr txBox="1"/>
          <p:nvPr/>
        </p:nvSpPr>
        <p:spPr>
          <a:xfrm>
            <a:off x="10349315" y="4193504"/>
            <a:ext cx="1185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چهارم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D2BFEF-FF15-7874-8A38-70F950D716FC}"/>
              </a:ext>
            </a:extLst>
          </p:cNvPr>
          <p:cNvSpPr txBox="1"/>
          <p:nvPr/>
        </p:nvSpPr>
        <p:spPr>
          <a:xfrm>
            <a:off x="10377890" y="50793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پنجم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03B872-5AAD-DDF1-82A4-0022E19FC2B3}"/>
              </a:ext>
            </a:extLst>
          </p:cNvPr>
          <p:cNvSpPr txBox="1"/>
          <p:nvPr/>
        </p:nvSpPr>
        <p:spPr>
          <a:xfrm>
            <a:off x="540746" y="607757"/>
            <a:ext cx="405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pc="-300" dirty="0">
                <a:solidFill>
                  <a:schemeClr val="bg1"/>
                </a:solidFill>
                <a:latin typeface="Onvan" panose="02000503000000000000" pitchFamily="2" charset="-78"/>
                <a:cs typeface="B Yekan" panose="00000400000000000000" pitchFamily="2" charset="-78"/>
              </a:rPr>
              <a:t>22</a:t>
            </a:r>
            <a:endParaRPr lang="en-US" sz="1600" spc="-300" dirty="0">
              <a:solidFill>
                <a:schemeClr val="bg1"/>
              </a:solidFill>
              <a:latin typeface="Onvan" panose="02000503000000000000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C1367A-7E77-B990-BF3C-B68FDC592764}"/>
              </a:ext>
            </a:extLst>
          </p:cNvPr>
          <p:cNvSpPr txBox="1"/>
          <p:nvPr/>
        </p:nvSpPr>
        <p:spPr>
          <a:xfrm>
            <a:off x="1210286" y="249900"/>
            <a:ext cx="80666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هر کس اندوه مؤمنی را بزداید، خداوند در روز قیامت، غم از دلش می زداید</a:t>
            </a:r>
            <a:endParaRPr lang="en-US" sz="12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CCA591-D62B-46CF-DC81-FC17B0C1FE80}"/>
              </a:ext>
            </a:extLst>
          </p:cNvPr>
          <p:cNvGrpSpPr/>
          <p:nvPr/>
        </p:nvGrpSpPr>
        <p:grpSpPr>
          <a:xfrm>
            <a:off x="7415165" y="268074"/>
            <a:ext cx="240270" cy="240651"/>
            <a:chOff x="484416" y="517330"/>
            <a:chExt cx="567190" cy="568089"/>
          </a:xfrm>
        </p:grpSpPr>
        <p:sp>
          <p:nvSpPr>
            <p:cNvPr id="10" name="Google Shape;71;p6">
              <a:extLst>
                <a:ext uri="{FF2B5EF4-FFF2-40B4-BE49-F238E27FC236}">
                  <a16:creationId xmlns:a16="http://schemas.microsoft.com/office/drawing/2014/main" id="{BF6E4BC0-BFB4-1770-D508-E5A64CB270F1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A8CB7C3E-4B9C-16E0-1B2C-3773B9EA50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957D5E8-DAD5-200F-8C8C-DB40D04335B2}"/>
              </a:ext>
            </a:extLst>
          </p:cNvPr>
          <p:cNvGrpSpPr/>
          <p:nvPr/>
        </p:nvGrpSpPr>
        <p:grpSpPr>
          <a:xfrm>
            <a:off x="2915076" y="268074"/>
            <a:ext cx="240270" cy="240651"/>
            <a:chOff x="484416" y="517330"/>
            <a:chExt cx="567190" cy="568089"/>
          </a:xfrm>
        </p:grpSpPr>
        <p:sp>
          <p:nvSpPr>
            <p:cNvPr id="13" name="Google Shape;71;p6">
              <a:extLst>
                <a:ext uri="{FF2B5EF4-FFF2-40B4-BE49-F238E27FC236}">
                  <a16:creationId xmlns:a16="http://schemas.microsoft.com/office/drawing/2014/main" id="{9C0AE93A-7271-4803-E099-89AD57387B06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90D7A25A-1F30-F415-C752-926448AE46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sp>
        <p:nvSpPr>
          <p:cNvPr id="15" name="Freeform: Shap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B6CB108-C141-EE98-C744-CDDA8F7174DF}"/>
              </a:ext>
            </a:extLst>
          </p:cNvPr>
          <p:cNvSpPr/>
          <p:nvPr/>
        </p:nvSpPr>
        <p:spPr>
          <a:xfrm>
            <a:off x="11157269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46D6DA5A-160E-C12E-98CE-0D170B978A83}"/>
              </a:ext>
            </a:extLst>
          </p:cNvPr>
          <p:cNvSpPr/>
          <p:nvPr/>
        </p:nvSpPr>
        <p:spPr>
          <a:xfrm flipH="1">
            <a:off x="9794768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5A5E383-1FF8-B5F4-4AC0-E0941CD8396F}"/>
              </a:ext>
            </a:extLst>
          </p:cNvPr>
          <p:cNvSpPr/>
          <p:nvPr/>
        </p:nvSpPr>
        <p:spPr>
          <a:xfrm>
            <a:off x="10474526" y="705743"/>
            <a:ext cx="176768" cy="176768"/>
          </a:xfrm>
          <a:custGeom>
            <a:avLst/>
            <a:gdLst>
              <a:gd name="connsiteX0" fmla="*/ 88385 w 176768"/>
              <a:gd name="connsiteY0" fmla="*/ 48225 h 176768"/>
              <a:gd name="connsiteX1" fmla="*/ 149701 w 176768"/>
              <a:gd name="connsiteY1" fmla="*/ 109486 h 176768"/>
              <a:gd name="connsiteX2" fmla="*/ 149701 w 176768"/>
              <a:gd name="connsiteY2" fmla="*/ 176768 h 176768"/>
              <a:gd name="connsiteX3" fmla="*/ 108713 w 176768"/>
              <a:gd name="connsiteY3" fmla="*/ 176768 h 176768"/>
              <a:gd name="connsiteX4" fmla="*/ 108713 w 176768"/>
              <a:gd name="connsiteY4" fmla="*/ 122578 h 176768"/>
              <a:gd name="connsiteX5" fmla="*/ 68056 w 176768"/>
              <a:gd name="connsiteY5" fmla="*/ 122578 h 176768"/>
              <a:gd name="connsiteX6" fmla="*/ 68056 w 176768"/>
              <a:gd name="connsiteY6" fmla="*/ 176768 h 176768"/>
              <a:gd name="connsiteX7" fmla="*/ 27068 w 176768"/>
              <a:gd name="connsiteY7" fmla="*/ 176768 h 176768"/>
              <a:gd name="connsiteX8" fmla="*/ 27068 w 176768"/>
              <a:gd name="connsiteY8" fmla="*/ 109486 h 176768"/>
              <a:gd name="connsiteX9" fmla="*/ 88439 w 176768"/>
              <a:gd name="connsiteY9" fmla="*/ 0 h 176768"/>
              <a:gd name="connsiteX10" fmla="*/ 90980 w 176768"/>
              <a:gd name="connsiteY10" fmla="*/ 2486 h 176768"/>
              <a:gd name="connsiteX11" fmla="*/ 129648 w 176768"/>
              <a:gd name="connsiteY11" fmla="*/ 41154 h 176768"/>
              <a:gd name="connsiteX12" fmla="*/ 129648 w 176768"/>
              <a:gd name="connsiteY12" fmla="*/ 21599 h 176768"/>
              <a:gd name="connsiteX13" fmla="*/ 149700 w 176768"/>
              <a:gd name="connsiteY13" fmla="*/ 21599 h 176768"/>
              <a:gd name="connsiteX14" fmla="*/ 149700 w 176768"/>
              <a:gd name="connsiteY14" fmla="*/ 61206 h 176768"/>
              <a:gd name="connsiteX15" fmla="*/ 176768 w 176768"/>
              <a:gd name="connsiteY15" fmla="*/ 88273 h 176768"/>
              <a:gd name="connsiteX16" fmla="*/ 162185 w 176768"/>
              <a:gd name="connsiteY16" fmla="*/ 102857 h 176768"/>
              <a:gd name="connsiteX17" fmla="*/ 88439 w 176768"/>
              <a:gd name="connsiteY17" fmla="*/ 29167 h 176768"/>
              <a:gd name="connsiteX18" fmla="*/ 14583 w 176768"/>
              <a:gd name="connsiteY18" fmla="*/ 102967 h 176768"/>
              <a:gd name="connsiteX19" fmla="*/ 0 w 176768"/>
              <a:gd name="connsiteY19" fmla="*/ 88384 h 176768"/>
              <a:gd name="connsiteX20" fmla="*/ 85898 w 176768"/>
              <a:gd name="connsiteY20" fmla="*/ 2486 h 17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76768" h="176768">
                <a:moveTo>
                  <a:pt x="88385" y="48225"/>
                </a:moveTo>
                <a:lnTo>
                  <a:pt x="149701" y="109486"/>
                </a:lnTo>
                <a:lnTo>
                  <a:pt x="149701" y="176768"/>
                </a:lnTo>
                <a:lnTo>
                  <a:pt x="108713" y="176768"/>
                </a:lnTo>
                <a:lnTo>
                  <a:pt x="108713" y="122578"/>
                </a:lnTo>
                <a:lnTo>
                  <a:pt x="68056" y="122578"/>
                </a:lnTo>
                <a:lnTo>
                  <a:pt x="68056" y="176768"/>
                </a:lnTo>
                <a:lnTo>
                  <a:pt x="27068" y="176768"/>
                </a:lnTo>
                <a:lnTo>
                  <a:pt x="27068" y="109486"/>
                </a:lnTo>
                <a:close/>
                <a:moveTo>
                  <a:pt x="88439" y="0"/>
                </a:moveTo>
                <a:lnTo>
                  <a:pt x="90980" y="2486"/>
                </a:lnTo>
                <a:lnTo>
                  <a:pt x="129648" y="41154"/>
                </a:lnTo>
                <a:lnTo>
                  <a:pt x="129648" y="21599"/>
                </a:lnTo>
                <a:lnTo>
                  <a:pt x="149700" y="21599"/>
                </a:lnTo>
                <a:lnTo>
                  <a:pt x="149700" y="61206"/>
                </a:lnTo>
                <a:lnTo>
                  <a:pt x="176768" y="88273"/>
                </a:lnTo>
                <a:lnTo>
                  <a:pt x="162185" y="102857"/>
                </a:lnTo>
                <a:lnTo>
                  <a:pt x="88439" y="29167"/>
                </a:lnTo>
                <a:lnTo>
                  <a:pt x="14583" y="102967"/>
                </a:lnTo>
                <a:lnTo>
                  <a:pt x="0" y="88384"/>
                </a:lnTo>
                <a:lnTo>
                  <a:pt x="85898" y="2486"/>
                </a:ln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A3F8895-5956-9828-AC77-593CDCB96F97}"/>
              </a:ext>
            </a:extLst>
          </p:cNvPr>
          <p:cNvSpPr txBox="1"/>
          <p:nvPr/>
        </p:nvSpPr>
        <p:spPr>
          <a:xfrm>
            <a:off x="1077114" y="817996"/>
            <a:ext cx="8458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20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2B6D82C-CC3C-3CFD-505F-8CD9AEB99613}"/>
              </a:ext>
            </a:extLst>
          </p:cNvPr>
          <p:cNvSpPr/>
          <p:nvPr/>
        </p:nvSpPr>
        <p:spPr>
          <a:xfrm>
            <a:off x="2287377" y="3731600"/>
            <a:ext cx="522514" cy="522514"/>
          </a:xfrm>
          <a:prstGeom prst="ellipse">
            <a:avLst/>
          </a:prstGeom>
          <a:solidFill>
            <a:srgbClr val="EBCD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1CC502B-7CD9-0BF0-0CF4-F311E7524741}"/>
              </a:ext>
            </a:extLst>
          </p:cNvPr>
          <p:cNvSpPr/>
          <p:nvPr/>
        </p:nvSpPr>
        <p:spPr>
          <a:xfrm>
            <a:off x="5012531" y="3662417"/>
            <a:ext cx="522514" cy="522514"/>
          </a:xfrm>
          <a:prstGeom prst="ellipse">
            <a:avLst/>
          </a:prstGeom>
          <a:solidFill>
            <a:srgbClr val="EBCD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4E4DF3D-6070-64A6-B8EA-3C02227189E5}"/>
              </a:ext>
            </a:extLst>
          </p:cNvPr>
          <p:cNvSpPr/>
          <p:nvPr/>
        </p:nvSpPr>
        <p:spPr>
          <a:xfrm>
            <a:off x="7854033" y="3723242"/>
            <a:ext cx="522514" cy="522514"/>
          </a:xfrm>
          <a:prstGeom prst="ellipse">
            <a:avLst/>
          </a:prstGeom>
          <a:solidFill>
            <a:srgbClr val="EBCD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oogle Shape;1147;p76">
            <a:extLst>
              <a:ext uri="{FF2B5EF4-FFF2-40B4-BE49-F238E27FC236}">
                <a16:creationId xmlns:a16="http://schemas.microsoft.com/office/drawing/2014/main" id="{555C5287-F562-7F8E-94D4-9DCC355A826F}"/>
              </a:ext>
            </a:extLst>
          </p:cNvPr>
          <p:cNvGrpSpPr/>
          <p:nvPr/>
        </p:nvGrpSpPr>
        <p:grpSpPr>
          <a:xfrm>
            <a:off x="7786065" y="3660075"/>
            <a:ext cx="606836" cy="593934"/>
            <a:chOff x="7715475" y="3338525"/>
            <a:chExt cx="443300" cy="433875"/>
          </a:xfrm>
          <a:solidFill>
            <a:srgbClr val="287990"/>
          </a:solidFill>
        </p:grpSpPr>
        <p:sp>
          <p:nvSpPr>
            <p:cNvPr id="23" name="Google Shape;1148;p76">
              <a:extLst>
                <a:ext uri="{FF2B5EF4-FFF2-40B4-BE49-F238E27FC236}">
                  <a16:creationId xmlns:a16="http://schemas.microsoft.com/office/drawing/2014/main" id="{E9EE6473-6BF8-A799-F5D2-7965E2E81A04}"/>
                </a:ext>
              </a:extLst>
            </p:cNvPr>
            <p:cNvSpPr/>
            <p:nvPr/>
          </p:nvSpPr>
          <p:spPr>
            <a:xfrm>
              <a:off x="7715475" y="3375600"/>
              <a:ext cx="443300" cy="396800"/>
            </a:xfrm>
            <a:custGeom>
              <a:avLst/>
              <a:gdLst/>
              <a:ahLst/>
              <a:cxnLst/>
              <a:rect l="l" t="t" r="r" b="b"/>
              <a:pathLst>
                <a:path w="17732" h="15872" extrusionOk="0">
                  <a:moveTo>
                    <a:pt x="11506" y="512"/>
                  </a:moveTo>
                  <a:cubicBezTo>
                    <a:pt x="11588" y="512"/>
                    <a:pt x="11669" y="522"/>
                    <a:pt x="11748" y="543"/>
                  </a:cubicBezTo>
                  <a:lnTo>
                    <a:pt x="12760" y="828"/>
                  </a:lnTo>
                  <a:cubicBezTo>
                    <a:pt x="13279" y="971"/>
                    <a:pt x="13578" y="1503"/>
                    <a:pt x="13448" y="2022"/>
                  </a:cubicBezTo>
                  <a:cubicBezTo>
                    <a:pt x="13435" y="2074"/>
                    <a:pt x="13422" y="2126"/>
                    <a:pt x="13409" y="2178"/>
                  </a:cubicBezTo>
                  <a:lnTo>
                    <a:pt x="10528" y="1335"/>
                  </a:lnTo>
                  <a:cubicBezTo>
                    <a:pt x="10592" y="1036"/>
                    <a:pt x="10761" y="789"/>
                    <a:pt x="11021" y="634"/>
                  </a:cubicBezTo>
                  <a:lnTo>
                    <a:pt x="11021" y="634"/>
                  </a:lnTo>
                  <a:lnTo>
                    <a:pt x="11008" y="647"/>
                  </a:lnTo>
                  <a:cubicBezTo>
                    <a:pt x="11158" y="558"/>
                    <a:pt x="11333" y="512"/>
                    <a:pt x="11506" y="512"/>
                  </a:cubicBezTo>
                  <a:close/>
                  <a:moveTo>
                    <a:pt x="10398" y="1828"/>
                  </a:moveTo>
                  <a:lnTo>
                    <a:pt x="13279" y="2684"/>
                  </a:lnTo>
                  <a:lnTo>
                    <a:pt x="13227" y="2892"/>
                  </a:lnTo>
                  <a:cubicBezTo>
                    <a:pt x="12989" y="3750"/>
                    <a:pt x="12214" y="4308"/>
                    <a:pt x="11367" y="4308"/>
                  </a:cubicBezTo>
                  <a:cubicBezTo>
                    <a:pt x="11201" y="4308"/>
                    <a:pt x="11033" y="4287"/>
                    <a:pt x="10865" y="4242"/>
                  </a:cubicBezTo>
                  <a:cubicBezTo>
                    <a:pt x="10294" y="4086"/>
                    <a:pt x="9956" y="3502"/>
                    <a:pt x="10112" y="2931"/>
                  </a:cubicBezTo>
                  <a:lnTo>
                    <a:pt x="10398" y="1828"/>
                  </a:lnTo>
                  <a:close/>
                  <a:moveTo>
                    <a:pt x="7192" y="6617"/>
                  </a:moveTo>
                  <a:cubicBezTo>
                    <a:pt x="7477" y="6903"/>
                    <a:pt x="7841" y="7111"/>
                    <a:pt x="8243" y="7227"/>
                  </a:cubicBezTo>
                  <a:lnTo>
                    <a:pt x="8022" y="7798"/>
                  </a:lnTo>
                  <a:lnTo>
                    <a:pt x="7322" y="7124"/>
                  </a:lnTo>
                  <a:cubicBezTo>
                    <a:pt x="7218" y="7033"/>
                    <a:pt x="7166" y="6890"/>
                    <a:pt x="7179" y="6747"/>
                  </a:cubicBezTo>
                  <a:lnTo>
                    <a:pt x="7192" y="6617"/>
                  </a:lnTo>
                  <a:close/>
                  <a:moveTo>
                    <a:pt x="12669" y="4437"/>
                  </a:moveTo>
                  <a:cubicBezTo>
                    <a:pt x="13318" y="4437"/>
                    <a:pt x="13902" y="4787"/>
                    <a:pt x="14447" y="5449"/>
                  </a:cubicBezTo>
                  <a:cubicBezTo>
                    <a:pt x="15071" y="6228"/>
                    <a:pt x="15421" y="7214"/>
                    <a:pt x="15421" y="8227"/>
                  </a:cubicBezTo>
                  <a:lnTo>
                    <a:pt x="15421" y="12354"/>
                  </a:lnTo>
                  <a:cubicBezTo>
                    <a:pt x="15421" y="12938"/>
                    <a:pt x="15032" y="13471"/>
                    <a:pt x="14460" y="13652"/>
                  </a:cubicBezTo>
                  <a:lnTo>
                    <a:pt x="14188" y="12938"/>
                  </a:lnTo>
                  <a:cubicBezTo>
                    <a:pt x="14045" y="12575"/>
                    <a:pt x="13708" y="12341"/>
                    <a:pt x="13318" y="12341"/>
                  </a:cubicBezTo>
                  <a:lnTo>
                    <a:pt x="12786" y="12341"/>
                  </a:lnTo>
                  <a:cubicBezTo>
                    <a:pt x="12760" y="12056"/>
                    <a:pt x="12526" y="11835"/>
                    <a:pt x="12241" y="11835"/>
                  </a:cubicBezTo>
                  <a:lnTo>
                    <a:pt x="9931" y="11835"/>
                  </a:lnTo>
                  <a:lnTo>
                    <a:pt x="9931" y="10407"/>
                  </a:lnTo>
                  <a:lnTo>
                    <a:pt x="10891" y="10407"/>
                  </a:lnTo>
                  <a:cubicBezTo>
                    <a:pt x="11254" y="10394"/>
                    <a:pt x="11579" y="10135"/>
                    <a:pt x="11644" y="9771"/>
                  </a:cubicBezTo>
                  <a:lnTo>
                    <a:pt x="11657" y="9771"/>
                  </a:lnTo>
                  <a:cubicBezTo>
                    <a:pt x="12176" y="9771"/>
                    <a:pt x="12630" y="9447"/>
                    <a:pt x="12812" y="8980"/>
                  </a:cubicBezTo>
                  <a:lnTo>
                    <a:pt x="13149" y="8058"/>
                  </a:lnTo>
                  <a:cubicBezTo>
                    <a:pt x="13223" y="7853"/>
                    <a:pt x="13059" y="7706"/>
                    <a:pt x="12899" y="7706"/>
                  </a:cubicBezTo>
                  <a:cubicBezTo>
                    <a:pt x="12805" y="7706"/>
                    <a:pt x="12712" y="7756"/>
                    <a:pt x="12669" y="7876"/>
                  </a:cubicBezTo>
                  <a:lnTo>
                    <a:pt x="12319" y="8798"/>
                  </a:lnTo>
                  <a:cubicBezTo>
                    <a:pt x="12217" y="9082"/>
                    <a:pt x="11941" y="9255"/>
                    <a:pt x="11652" y="9255"/>
                  </a:cubicBezTo>
                  <a:cubicBezTo>
                    <a:pt x="11571" y="9255"/>
                    <a:pt x="11490" y="9242"/>
                    <a:pt x="11410" y="9213"/>
                  </a:cubicBezTo>
                  <a:lnTo>
                    <a:pt x="8464" y="8110"/>
                  </a:lnTo>
                  <a:lnTo>
                    <a:pt x="8853" y="7072"/>
                  </a:lnTo>
                  <a:cubicBezTo>
                    <a:pt x="8853" y="7062"/>
                    <a:pt x="8860" y="7053"/>
                    <a:pt x="8868" y="7053"/>
                  </a:cubicBezTo>
                  <a:cubicBezTo>
                    <a:pt x="8872" y="7053"/>
                    <a:pt x="8875" y="7055"/>
                    <a:pt x="8879" y="7059"/>
                  </a:cubicBezTo>
                  <a:lnTo>
                    <a:pt x="11164" y="7915"/>
                  </a:lnTo>
                  <a:cubicBezTo>
                    <a:pt x="11189" y="7923"/>
                    <a:pt x="11215" y="7927"/>
                    <a:pt x="11241" y="7927"/>
                  </a:cubicBezTo>
                  <a:cubicBezTo>
                    <a:pt x="11350" y="7927"/>
                    <a:pt x="11457" y="7864"/>
                    <a:pt x="11488" y="7760"/>
                  </a:cubicBezTo>
                  <a:lnTo>
                    <a:pt x="12163" y="5981"/>
                  </a:lnTo>
                  <a:cubicBezTo>
                    <a:pt x="12256" y="5741"/>
                    <a:pt x="12474" y="5621"/>
                    <a:pt x="12691" y="5621"/>
                  </a:cubicBezTo>
                  <a:cubicBezTo>
                    <a:pt x="12896" y="5621"/>
                    <a:pt x="13101" y="5728"/>
                    <a:pt x="13201" y="5942"/>
                  </a:cubicBezTo>
                  <a:cubicBezTo>
                    <a:pt x="13266" y="6085"/>
                    <a:pt x="13266" y="6228"/>
                    <a:pt x="13227" y="6371"/>
                  </a:cubicBezTo>
                  <a:lnTo>
                    <a:pt x="13085" y="6747"/>
                  </a:lnTo>
                  <a:cubicBezTo>
                    <a:pt x="13003" y="6952"/>
                    <a:pt x="13169" y="7100"/>
                    <a:pt x="13332" y="7100"/>
                  </a:cubicBezTo>
                  <a:cubicBezTo>
                    <a:pt x="13427" y="7100"/>
                    <a:pt x="13522" y="7049"/>
                    <a:pt x="13565" y="6929"/>
                  </a:cubicBezTo>
                  <a:lnTo>
                    <a:pt x="13708" y="6552"/>
                  </a:lnTo>
                  <a:cubicBezTo>
                    <a:pt x="13915" y="5994"/>
                    <a:pt x="13630" y="5384"/>
                    <a:pt x="13085" y="5177"/>
                  </a:cubicBezTo>
                  <a:cubicBezTo>
                    <a:pt x="12955" y="5129"/>
                    <a:pt x="12822" y="5106"/>
                    <a:pt x="12693" y="5106"/>
                  </a:cubicBezTo>
                  <a:cubicBezTo>
                    <a:pt x="12227" y="5106"/>
                    <a:pt x="11799" y="5400"/>
                    <a:pt x="11657" y="5877"/>
                  </a:cubicBezTo>
                  <a:lnTo>
                    <a:pt x="11657" y="4800"/>
                  </a:lnTo>
                  <a:cubicBezTo>
                    <a:pt x="12020" y="4761"/>
                    <a:pt x="12371" y="4631"/>
                    <a:pt x="12669" y="4437"/>
                  </a:cubicBezTo>
                  <a:close/>
                  <a:moveTo>
                    <a:pt x="9411" y="10394"/>
                  </a:moveTo>
                  <a:lnTo>
                    <a:pt x="9411" y="11835"/>
                  </a:lnTo>
                  <a:lnTo>
                    <a:pt x="8866" y="11835"/>
                  </a:lnTo>
                  <a:cubicBezTo>
                    <a:pt x="8516" y="11835"/>
                    <a:pt x="8516" y="12354"/>
                    <a:pt x="8866" y="12354"/>
                  </a:cubicBezTo>
                  <a:lnTo>
                    <a:pt x="12241" y="12354"/>
                  </a:lnTo>
                  <a:cubicBezTo>
                    <a:pt x="12254" y="12354"/>
                    <a:pt x="12267" y="12367"/>
                    <a:pt x="12267" y="12380"/>
                  </a:cubicBezTo>
                  <a:lnTo>
                    <a:pt x="12267" y="13704"/>
                  </a:lnTo>
                  <a:lnTo>
                    <a:pt x="7971" y="13704"/>
                  </a:lnTo>
                  <a:cubicBezTo>
                    <a:pt x="7451" y="13704"/>
                    <a:pt x="7023" y="13289"/>
                    <a:pt x="7023" y="12770"/>
                  </a:cubicBezTo>
                  <a:lnTo>
                    <a:pt x="7023" y="11342"/>
                  </a:lnTo>
                  <a:cubicBezTo>
                    <a:pt x="7023" y="10823"/>
                    <a:pt x="7451" y="10394"/>
                    <a:pt x="7971" y="10394"/>
                  </a:cubicBezTo>
                  <a:close/>
                  <a:moveTo>
                    <a:pt x="13331" y="12861"/>
                  </a:moveTo>
                  <a:cubicBezTo>
                    <a:pt x="13500" y="12861"/>
                    <a:pt x="13656" y="12964"/>
                    <a:pt x="13721" y="13120"/>
                  </a:cubicBezTo>
                  <a:lnTo>
                    <a:pt x="14175" y="14301"/>
                  </a:lnTo>
                  <a:lnTo>
                    <a:pt x="13708" y="14288"/>
                  </a:lnTo>
                  <a:lnTo>
                    <a:pt x="13279" y="13808"/>
                  </a:lnTo>
                  <a:cubicBezTo>
                    <a:pt x="13212" y="13725"/>
                    <a:pt x="13109" y="13708"/>
                    <a:pt x="13005" y="13708"/>
                  </a:cubicBezTo>
                  <a:cubicBezTo>
                    <a:pt x="12929" y="13708"/>
                    <a:pt x="12852" y="13717"/>
                    <a:pt x="12786" y="13717"/>
                  </a:cubicBezTo>
                  <a:lnTo>
                    <a:pt x="12786" y="12861"/>
                  </a:lnTo>
                  <a:close/>
                  <a:moveTo>
                    <a:pt x="11498" y="0"/>
                  </a:moveTo>
                  <a:cubicBezTo>
                    <a:pt x="10842" y="0"/>
                    <a:pt x="10246" y="436"/>
                    <a:pt x="10060" y="1101"/>
                  </a:cubicBezTo>
                  <a:lnTo>
                    <a:pt x="9619" y="2801"/>
                  </a:lnTo>
                  <a:cubicBezTo>
                    <a:pt x="9333" y="3840"/>
                    <a:pt x="10138" y="4722"/>
                    <a:pt x="11151" y="4813"/>
                  </a:cubicBezTo>
                  <a:lnTo>
                    <a:pt x="11151" y="7240"/>
                  </a:lnTo>
                  <a:lnTo>
                    <a:pt x="11112" y="7331"/>
                  </a:lnTo>
                  <a:lnTo>
                    <a:pt x="9061" y="6565"/>
                  </a:lnTo>
                  <a:cubicBezTo>
                    <a:pt x="8999" y="6540"/>
                    <a:pt x="8935" y="6528"/>
                    <a:pt x="8871" y="6528"/>
                  </a:cubicBezTo>
                  <a:cubicBezTo>
                    <a:pt x="8710" y="6528"/>
                    <a:pt x="8553" y="6607"/>
                    <a:pt x="8451" y="6747"/>
                  </a:cubicBezTo>
                  <a:cubicBezTo>
                    <a:pt x="8217" y="6695"/>
                    <a:pt x="8009" y="6604"/>
                    <a:pt x="7815" y="6500"/>
                  </a:cubicBezTo>
                  <a:cubicBezTo>
                    <a:pt x="7646" y="6358"/>
                    <a:pt x="7490" y="6215"/>
                    <a:pt x="7348" y="6059"/>
                  </a:cubicBezTo>
                  <a:cubicBezTo>
                    <a:pt x="7270" y="5986"/>
                    <a:pt x="7176" y="5952"/>
                    <a:pt x="7084" y="5952"/>
                  </a:cubicBezTo>
                  <a:cubicBezTo>
                    <a:pt x="6900" y="5952"/>
                    <a:pt x="6725" y="6085"/>
                    <a:pt x="6699" y="6293"/>
                  </a:cubicBezTo>
                  <a:cubicBezTo>
                    <a:pt x="6660" y="6734"/>
                    <a:pt x="6608" y="7162"/>
                    <a:pt x="6958" y="7500"/>
                  </a:cubicBezTo>
                  <a:lnTo>
                    <a:pt x="7958" y="8434"/>
                  </a:lnTo>
                  <a:cubicBezTo>
                    <a:pt x="7984" y="8460"/>
                    <a:pt x="8009" y="8473"/>
                    <a:pt x="8048" y="8486"/>
                  </a:cubicBezTo>
                  <a:lnTo>
                    <a:pt x="11151" y="9642"/>
                  </a:lnTo>
                  <a:cubicBezTo>
                    <a:pt x="11125" y="9771"/>
                    <a:pt x="11021" y="9875"/>
                    <a:pt x="10891" y="9875"/>
                  </a:cubicBezTo>
                  <a:lnTo>
                    <a:pt x="7971" y="9875"/>
                  </a:lnTo>
                  <a:cubicBezTo>
                    <a:pt x="7166" y="9875"/>
                    <a:pt x="6504" y="10524"/>
                    <a:pt x="6504" y="11329"/>
                  </a:cubicBezTo>
                  <a:lnTo>
                    <a:pt x="6504" y="12757"/>
                  </a:lnTo>
                  <a:cubicBezTo>
                    <a:pt x="6504" y="13561"/>
                    <a:pt x="7166" y="14210"/>
                    <a:pt x="7971" y="14210"/>
                  </a:cubicBezTo>
                  <a:lnTo>
                    <a:pt x="12968" y="14210"/>
                  </a:lnTo>
                  <a:lnTo>
                    <a:pt x="13331" y="14639"/>
                  </a:lnTo>
                  <a:cubicBezTo>
                    <a:pt x="13409" y="14730"/>
                    <a:pt x="13539" y="14795"/>
                    <a:pt x="13682" y="14795"/>
                  </a:cubicBezTo>
                  <a:lnTo>
                    <a:pt x="14240" y="14795"/>
                  </a:lnTo>
                  <a:cubicBezTo>
                    <a:pt x="14590" y="14782"/>
                    <a:pt x="14811" y="14418"/>
                    <a:pt x="14655" y="14120"/>
                  </a:cubicBezTo>
                  <a:cubicBezTo>
                    <a:pt x="15421" y="13860"/>
                    <a:pt x="15927" y="13146"/>
                    <a:pt x="15927" y="12341"/>
                  </a:cubicBezTo>
                  <a:lnTo>
                    <a:pt x="16356" y="12341"/>
                  </a:lnTo>
                  <a:cubicBezTo>
                    <a:pt x="16498" y="12341"/>
                    <a:pt x="16628" y="12445"/>
                    <a:pt x="16654" y="12588"/>
                  </a:cubicBezTo>
                  <a:lnTo>
                    <a:pt x="17121" y="15002"/>
                  </a:lnTo>
                  <a:cubicBezTo>
                    <a:pt x="17160" y="15184"/>
                    <a:pt x="17017" y="15366"/>
                    <a:pt x="16823" y="15366"/>
                  </a:cubicBezTo>
                  <a:lnTo>
                    <a:pt x="910" y="15366"/>
                  </a:lnTo>
                  <a:cubicBezTo>
                    <a:pt x="715" y="15366"/>
                    <a:pt x="572" y="15184"/>
                    <a:pt x="611" y="15002"/>
                  </a:cubicBezTo>
                  <a:lnTo>
                    <a:pt x="1065" y="12588"/>
                  </a:lnTo>
                  <a:cubicBezTo>
                    <a:pt x="1104" y="12445"/>
                    <a:pt x="1221" y="12341"/>
                    <a:pt x="1377" y="12341"/>
                  </a:cubicBezTo>
                  <a:lnTo>
                    <a:pt x="5543" y="12341"/>
                  </a:lnTo>
                  <a:cubicBezTo>
                    <a:pt x="5881" y="12341"/>
                    <a:pt x="5881" y="11822"/>
                    <a:pt x="5543" y="11822"/>
                  </a:cubicBezTo>
                  <a:lnTo>
                    <a:pt x="1377" y="11822"/>
                  </a:lnTo>
                  <a:cubicBezTo>
                    <a:pt x="974" y="11822"/>
                    <a:pt x="637" y="12095"/>
                    <a:pt x="559" y="12471"/>
                  </a:cubicBezTo>
                  <a:lnTo>
                    <a:pt x="105" y="14885"/>
                  </a:lnTo>
                  <a:cubicBezTo>
                    <a:pt x="1" y="15405"/>
                    <a:pt x="390" y="15872"/>
                    <a:pt x="910" y="15872"/>
                  </a:cubicBezTo>
                  <a:lnTo>
                    <a:pt x="16823" y="15872"/>
                  </a:lnTo>
                  <a:cubicBezTo>
                    <a:pt x="17342" y="15872"/>
                    <a:pt x="17731" y="15405"/>
                    <a:pt x="17628" y="14885"/>
                  </a:cubicBezTo>
                  <a:lnTo>
                    <a:pt x="17628" y="14885"/>
                  </a:lnTo>
                  <a:lnTo>
                    <a:pt x="17628" y="14898"/>
                  </a:lnTo>
                  <a:lnTo>
                    <a:pt x="17173" y="12484"/>
                  </a:lnTo>
                  <a:cubicBezTo>
                    <a:pt x="17082" y="12108"/>
                    <a:pt x="16745" y="11835"/>
                    <a:pt x="16356" y="11835"/>
                  </a:cubicBezTo>
                  <a:lnTo>
                    <a:pt x="15927" y="11835"/>
                  </a:lnTo>
                  <a:lnTo>
                    <a:pt x="15927" y="8240"/>
                  </a:lnTo>
                  <a:cubicBezTo>
                    <a:pt x="15940" y="7111"/>
                    <a:pt x="15551" y="6007"/>
                    <a:pt x="14850" y="5125"/>
                  </a:cubicBezTo>
                  <a:cubicBezTo>
                    <a:pt x="14370" y="4515"/>
                    <a:pt x="13811" y="4125"/>
                    <a:pt x="13201" y="3995"/>
                  </a:cubicBezTo>
                  <a:cubicBezTo>
                    <a:pt x="13448" y="3710"/>
                    <a:pt x="13630" y="3385"/>
                    <a:pt x="13721" y="3022"/>
                  </a:cubicBezTo>
                  <a:cubicBezTo>
                    <a:pt x="13837" y="2633"/>
                    <a:pt x="13993" y="2191"/>
                    <a:pt x="13993" y="1776"/>
                  </a:cubicBezTo>
                  <a:cubicBezTo>
                    <a:pt x="14006" y="1192"/>
                    <a:pt x="13656" y="647"/>
                    <a:pt x="13111" y="400"/>
                  </a:cubicBezTo>
                  <a:cubicBezTo>
                    <a:pt x="13046" y="374"/>
                    <a:pt x="11877" y="50"/>
                    <a:pt x="11877" y="50"/>
                  </a:cubicBezTo>
                  <a:cubicBezTo>
                    <a:pt x="11750" y="16"/>
                    <a:pt x="11623" y="0"/>
                    <a:pt x="114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149;p76">
              <a:extLst>
                <a:ext uri="{FF2B5EF4-FFF2-40B4-BE49-F238E27FC236}">
                  <a16:creationId xmlns:a16="http://schemas.microsoft.com/office/drawing/2014/main" id="{DB0E3D29-FB5E-F532-D0B5-280D59B5BBC1}"/>
                </a:ext>
              </a:extLst>
            </p:cNvPr>
            <p:cNvSpPr/>
            <p:nvPr/>
          </p:nvSpPr>
          <p:spPr>
            <a:xfrm>
              <a:off x="7747275" y="3374225"/>
              <a:ext cx="123675" cy="123650"/>
            </a:xfrm>
            <a:custGeom>
              <a:avLst/>
              <a:gdLst/>
              <a:ahLst/>
              <a:cxnLst/>
              <a:rect l="l" t="t" r="r" b="b"/>
              <a:pathLst>
                <a:path w="4947" h="4946" extrusionOk="0">
                  <a:moveTo>
                    <a:pt x="1857" y="624"/>
                  </a:moveTo>
                  <a:cubicBezTo>
                    <a:pt x="1260" y="1312"/>
                    <a:pt x="1299" y="2350"/>
                    <a:pt x="1948" y="2999"/>
                  </a:cubicBezTo>
                  <a:cubicBezTo>
                    <a:pt x="2289" y="3340"/>
                    <a:pt x="2738" y="3513"/>
                    <a:pt x="3190" y="3513"/>
                  </a:cubicBezTo>
                  <a:cubicBezTo>
                    <a:pt x="3596" y="3513"/>
                    <a:pt x="4004" y="3373"/>
                    <a:pt x="4336" y="3090"/>
                  </a:cubicBezTo>
                  <a:lnTo>
                    <a:pt x="4336" y="3090"/>
                  </a:lnTo>
                  <a:cubicBezTo>
                    <a:pt x="4038" y="3927"/>
                    <a:pt x="3261" y="4400"/>
                    <a:pt x="2470" y="4400"/>
                  </a:cubicBezTo>
                  <a:cubicBezTo>
                    <a:pt x="1984" y="4400"/>
                    <a:pt x="1494" y="4222"/>
                    <a:pt x="1104" y="3843"/>
                  </a:cubicBezTo>
                  <a:cubicBezTo>
                    <a:pt x="728" y="3479"/>
                    <a:pt x="520" y="2960"/>
                    <a:pt x="533" y="2441"/>
                  </a:cubicBezTo>
                  <a:cubicBezTo>
                    <a:pt x="546" y="1610"/>
                    <a:pt x="1078" y="883"/>
                    <a:pt x="1857" y="624"/>
                  </a:cubicBezTo>
                  <a:close/>
                  <a:moveTo>
                    <a:pt x="2454" y="1"/>
                  </a:moveTo>
                  <a:cubicBezTo>
                    <a:pt x="1117" y="27"/>
                    <a:pt x="53" y="1104"/>
                    <a:pt x="27" y="2441"/>
                  </a:cubicBezTo>
                  <a:cubicBezTo>
                    <a:pt x="1" y="3817"/>
                    <a:pt x="1104" y="4946"/>
                    <a:pt x="2493" y="4946"/>
                  </a:cubicBezTo>
                  <a:lnTo>
                    <a:pt x="2480" y="4933"/>
                  </a:lnTo>
                  <a:cubicBezTo>
                    <a:pt x="3830" y="4920"/>
                    <a:pt x="4920" y="3830"/>
                    <a:pt x="4946" y="2480"/>
                  </a:cubicBezTo>
                  <a:cubicBezTo>
                    <a:pt x="4938" y="2267"/>
                    <a:pt x="4768" y="2141"/>
                    <a:pt x="4595" y="2141"/>
                  </a:cubicBezTo>
                  <a:cubicBezTo>
                    <a:pt x="4482" y="2141"/>
                    <a:pt x="4369" y="2194"/>
                    <a:pt x="4297" y="2311"/>
                  </a:cubicBezTo>
                  <a:cubicBezTo>
                    <a:pt x="4076" y="2746"/>
                    <a:pt x="3640" y="2979"/>
                    <a:pt x="3197" y="2979"/>
                  </a:cubicBezTo>
                  <a:cubicBezTo>
                    <a:pt x="2886" y="2979"/>
                    <a:pt x="2571" y="2864"/>
                    <a:pt x="2324" y="2623"/>
                  </a:cubicBezTo>
                  <a:cubicBezTo>
                    <a:pt x="1740" y="2026"/>
                    <a:pt x="1896" y="1039"/>
                    <a:pt x="2636" y="650"/>
                  </a:cubicBezTo>
                  <a:cubicBezTo>
                    <a:pt x="2947" y="468"/>
                    <a:pt x="2818" y="1"/>
                    <a:pt x="24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150;p76">
              <a:extLst>
                <a:ext uri="{FF2B5EF4-FFF2-40B4-BE49-F238E27FC236}">
                  <a16:creationId xmlns:a16="http://schemas.microsoft.com/office/drawing/2014/main" id="{0C063621-3D68-7B85-D68E-B067DBC2B8BE}"/>
                </a:ext>
              </a:extLst>
            </p:cNvPr>
            <p:cNvSpPr/>
            <p:nvPr/>
          </p:nvSpPr>
          <p:spPr>
            <a:xfrm>
              <a:off x="7849175" y="3358300"/>
              <a:ext cx="15275" cy="13075"/>
            </a:xfrm>
            <a:custGeom>
              <a:avLst/>
              <a:gdLst/>
              <a:ahLst/>
              <a:cxnLst/>
              <a:rect l="l" t="t" r="r" b="b"/>
              <a:pathLst>
                <a:path w="611" h="523" extrusionOk="0">
                  <a:moveTo>
                    <a:pt x="373" y="1"/>
                  </a:moveTo>
                  <a:cubicBezTo>
                    <a:pt x="366" y="1"/>
                    <a:pt x="358" y="1"/>
                    <a:pt x="351" y="2"/>
                  </a:cubicBezTo>
                  <a:cubicBezTo>
                    <a:pt x="117" y="2"/>
                    <a:pt x="1" y="274"/>
                    <a:pt x="169" y="443"/>
                  </a:cubicBezTo>
                  <a:cubicBezTo>
                    <a:pt x="225" y="498"/>
                    <a:pt x="291" y="523"/>
                    <a:pt x="355" y="523"/>
                  </a:cubicBezTo>
                  <a:cubicBezTo>
                    <a:pt x="487" y="523"/>
                    <a:pt x="611" y="419"/>
                    <a:pt x="611" y="261"/>
                  </a:cubicBezTo>
                  <a:cubicBezTo>
                    <a:pt x="611" y="113"/>
                    <a:pt x="505" y="1"/>
                    <a:pt x="3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151;p76">
              <a:extLst>
                <a:ext uri="{FF2B5EF4-FFF2-40B4-BE49-F238E27FC236}">
                  <a16:creationId xmlns:a16="http://schemas.microsoft.com/office/drawing/2014/main" id="{0A306809-3A4D-B3BE-5425-031BC79201E4}"/>
                </a:ext>
              </a:extLst>
            </p:cNvPr>
            <p:cNvSpPr/>
            <p:nvPr/>
          </p:nvSpPr>
          <p:spPr>
            <a:xfrm>
              <a:off x="7879675" y="3390775"/>
              <a:ext cx="15275" cy="13050"/>
            </a:xfrm>
            <a:custGeom>
              <a:avLst/>
              <a:gdLst/>
              <a:ahLst/>
              <a:cxnLst/>
              <a:rect l="l" t="t" r="r" b="b"/>
              <a:pathLst>
                <a:path w="611" h="522" extrusionOk="0">
                  <a:moveTo>
                    <a:pt x="351" y="1"/>
                  </a:moveTo>
                  <a:cubicBezTo>
                    <a:pt x="118" y="1"/>
                    <a:pt x="1" y="286"/>
                    <a:pt x="157" y="442"/>
                  </a:cubicBezTo>
                  <a:cubicBezTo>
                    <a:pt x="212" y="497"/>
                    <a:pt x="279" y="522"/>
                    <a:pt x="345" y="522"/>
                  </a:cubicBezTo>
                  <a:cubicBezTo>
                    <a:pt x="481" y="522"/>
                    <a:pt x="611" y="418"/>
                    <a:pt x="611" y="260"/>
                  </a:cubicBezTo>
                  <a:cubicBezTo>
                    <a:pt x="611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152;p76">
              <a:extLst>
                <a:ext uri="{FF2B5EF4-FFF2-40B4-BE49-F238E27FC236}">
                  <a16:creationId xmlns:a16="http://schemas.microsoft.com/office/drawing/2014/main" id="{8C038A50-0F2B-9EE8-1C61-6AD165ADD6CB}"/>
                </a:ext>
              </a:extLst>
            </p:cNvPr>
            <p:cNvSpPr/>
            <p:nvPr/>
          </p:nvSpPr>
          <p:spPr>
            <a:xfrm>
              <a:off x="7886175" y="3338525"/>
              <a:ext cx="15275" cy="13300"/>
            </a:xfrm>
            <a:custGeom>
              <a:avLst/>
              <a:gdLst/>
              <a:ahLst/>
              <a:cxnLst/>
              <a:rect l="l" t="t" r="r" b="b"/>
              <a:pathLst>
                <a:path w="611" h="532" extrusionOk="0">
                  <a:moveTo>
                    <a:pt x="351" y="1"/>
                  </a:moveTo>
                  <a:cubicBezTo>
                    <a:pt x="117" y="1"/>
                    <a:pt x="0" y="287"/>
                    <a:pt x="156" y="455"/>
                  </a:cubicBezTo>
                  <a:cubicBezTo>
                    <a:pt x="209" y="508"/>
                    <a:pt x="274" y="532"/>
                    <a:pt x="338" y="532"/>
                  </a:cubicBezTo>
                  <a:cubicBezTo>
                    <a:pt x="476" y="532"/>
                    <a:pt x="610" y="421"/>
                    <a:pt x="610" y="261"/>
                  </a:cubicBezTo>
                  <a:cubicBezTo>
                    <a:pt x="610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153;p76">
              <a:extLst>
                <a:ext uri="{FF2B5EF4-FFF2-40B4-BE49-F238E27FC236}">
                  <a16:creationId xmlns:a16="http://schemas.microsoft.com/office/drawing/2014/main" id="{A8224D78-90DE-FC70-6995-59D22C154D67}"/>
                </a:ext>
              </a:extLst>
            </p:cNvPr>
            <p:cNvSpPr/>
            <p:nvPr/>
          </p:nvSpPr>
          <p:spPr>
            <a:xfrm>
              <a:off x="7765775" y="3696450"/>
              <a:ext cx="92200" cy="50975"/>
            </a:xfrm>
            <a:custGeom>
              <a:avLst/>
              <a:gdLst/>
              <a:ahLst/>
              <a:cxnLst/>
              <a:rect l="l" t="t" r="r" b="b"/>
              <a:pathLst>
                <a:path w="3688" h="2039" extrusionOk="0">
                  <a:moveTo>
                    <a:pt x="3168" y="520"/>
                  </a:moveTo>
                  <a:lnTo>
                    <a:pt x="3168" y="1519"/>
                  </a:lnTo>
                  <a:lnTo>
                    <a:pt x="572" y="1519"/>
                  </a:lnTo>
                  <a:lnTo>
                    <a:pt x="741" y="520"/>
                  </a:lnTo>
                  <a:close/>
                  <a:moveTo>
                    <a:pt x="715" y="1"/>
                  </a:moveTo>
                  <a:cubicBezTo>
                    <a:pt x="468" y="1"/>
                    <a:pt x="260" y="169"/>
                    <a:pt x="221" y="403"/>
                  </a:cubicBezTo>
                  <a:lnTo>
                    <a:pt x="53" y="1467"/>
                  </a:lnTo>
                  <a:cubicBezTo>
                    <a:pt x="1" y="1766"/>
                    <a:pt x="234" y="2038"/>
                    <a:pt x="533" y="2038"/>
                  </a:cubicBezTo>
                  <a:lnTo>
                    <a:pt x="3194" y="2038"/>
                  </a:lnTo>
                  <a:cubicBezTo>
                    <a:pt x="3466" y="2038"/>
                    <a:pt x="3687" y="1818"/>
                    <a:pt x="3687" y="1545"/>
                  </a:cubicBezTo>
                  <a:lnTo>
                    <a:pt x="3687" y="494"/>
                  </a:lnTo>
                  <a:cubicBezTo>
                    <a:pt x="3687" y="221"/>
                    <a:pt x="3466" y="1"/>
                    <a:pt x="31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154;p76">
              <a:extLst>
                <a:ext uri="{FF2B5EF4-FFF2-40B4-BE49-F238E27FC236}">
                  <a16:creationId xmlns:a16="http://schemas.microsoft.com/office/drawing/2014/main" id="{D1DF62E6-AA17-DD58-99A3-532D1249B410}"/>
                </a:ext>
              </a:extLst>
            </p:cNvPr>
            <p:cNvSpPr/>
            <p:nvPr/>
          </p:nvSpPr>
          <p:spPr>
            <a:xfrm>
              <a:off x="8025525" y="3627550"/>
              <a:ext cx="43025" cy="38425"/>
            </a:xfrm>
            <a:custGeom>
              <a:avLst/>
              <a:gdLst/>
              <a:ahLst/>
              <a:cxnLst/>
              <a:rect l="l" t="t" r="r" b="b"/>
              <a:pathLst>
                <a:path w="1721" h="1537" extrusionOk="0">
                  <a:moveTo>
                    <a:pt x="369" y="1"/>
                  </a:moveTo>
                  <a:cubicBezTo>
                    <a:pt x="169" y="1"/>
                    <a:pt x="1" y="258"/>
                    <a:pt x="189" y="446"/>
                  </a:cubicBezTo>
                  <a:lnTo>
                    <a:pt x="1202" y="1459"/>
                  </a:lnTo>
                  <a:cubicBezTo>
                    <a:pt x="1254" y="1498"/>
                    <a:pt x="1319" y="1537"/>
                    <a:pt x="1384" y="1537"/>
                  </a:cubicBezTo>
                  <a:cubicBezTo>
                    <a:pt x="1604" y="1524"/>
                    <a:pt x="1721" y="1251"/>
                    <a:pt x="1565" y="1095"/>
                  </a:cubicBezTo>
                  <a:lnTo>
                    <a:pt x="553" y="83"/>
                  </a:lnTo>
                  <a:cubicBezTo>
                    <a:pt x="495" y="25"/>
                    <a:pt x="430" y="1"/>
                    <a:pt x="3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1248;p76">
            <a:extLst>
              <a:ext uri="{FF2B5EF4-FFF2-40B4-BE49-F238E27FC236}">
                <a16:creationId xmlns:a16="http://schemas.microsoft.com/office/drawing/2014/main" id="{43487668-6BFE-ECEA-AE2E-83CEC8E6F6C8}"/>
              </a:ext>
            </a:extLst>
          </p:cNvPr>
          <p:cNvGrpSpPr/>
          <p:nvPr/>
        </p:nvGrpSpPr>
        <p:grpSpPr>
          <a:xfrm>
            <a:off x="4995175" y="3659219"/>
            <a:ext cx="606836" cy="592257"/>
            <a:chOff x="4624950" y="4029625"/>
            <a:chExt cx="443300" cy="432650"/>
          </a:xfrm>
          <a:solidFill>
            <a:srgbClr val="287990"/>
          </a:solidFill>
        </p:grpSpPr>
        <p:sp>
          <p:nvSpPr>
            <p:cNvPr id="31" name="Google Shape;1249;p76">
              <a:extLst>
                <a:ext uri="{FF2B5EF4-FFF2-40B4-BE49-F238E27FC236}">
                  <a16:creationId xmlns:a16="http://schemas.microsoft.com/office/drawing/2014/main" id="{AEC895B8-43A1-857A-F54A-58DF0E7BF424}"/>
                </a:ext>
              </a:extLst>
            </p:cNvPr>
            <p:cNvSpPr/>
            <p:nvPr/>
          </p:nvSpPr>
          <p:spPr>
            <a:xfrm>
              <a:off x="4624950" y="4076900"/>
              <a:ext cx="443300" cy="385375"/>
            </a:xfrm>
            <a:custGeom>
              <a:avLst/>
              <a:gdLst/>
              <a:ahLst/>
              <a:cxnLst/>
              <a:rect l="l" t="t" r="r" b="b"/>
              <a:pathLst>
                <a:path w="17732" h="15415" extrusionOk="0">
                  <a:moveTo>
                    <a:pt x="10613" y="517"/>
                  </a:moveTo>
                  <a:cubicBezTo>
                    <a:pt x="11005" y="517"/>
                    <a:pt x="11370" y="776"/>
                    <a:pt x="11566" y="1150"/>
                  </a:cubicBezTo>
                  <a:lnTo>
                    <a:pt x="8931" y="2578"/>
                  </a:lnTo>
                  <a:cubicBezTo>
                    <a:pt x="8762" y="2331"/>
                    <a:pt x="8710" y="2033"/>
                    <a:pt x="8788" y="1747"/>
                  </a:cubicBezTo>
                  <a:cubicBezTo>
                    <a:pt x="8853" y="1501"/>
                    <a:pt x="9009" y="1293"/>
                    <a:pt x="9242" y="1163"/>
                  </a:cubicBezTo>
                  <a:lnTo>
                    <a:pt x="10151" y="644"/>
                  </a:lnTo>
                  <a:cubicBezTo>
                    <a:pt x="10304" y="556"/>
                    <a:pt x="10461" y="517"/>
                    <a:pt x="10613" y="517"/>
                  </a:cubicBezTo>
                  <a:close/>
                  <a:moveTo>
                    <a:pt x="11825" y="1591"/>
                  </a:moveTo>
                  <a:lnTo>
                    <a:pt x="11825" y="1591"/>
                  </a:lnTo>
                  <a:cubicBezTo>
                    <a:pt x="12435" y="2539"/>
                    <a:pt x="12228" y="3811"/>
                    <a:pt x="11215" y="4395"/>
                  </a:cubicBezTo>
                  <a:cubicBezTo>
                    <a:pt x="11052" y="4489"/>
                    <a:pt x="10873" y="4538"/>
                    <a:pt x="10691" y="4538"/>
                  </a:cubicBezTo>
                  <a:cubicBezTo>
                    <a:pt x="10597" y="4538"/>
                    <a:pt x="10503" y="4525"/>
                    <a:pt x="10411" y="4499"/>
                  </a:cubicBezTo>
                  <a:cubicBezTo>
                    <a:pt x="10125" y="4434"/>
                    <a:pt x="9891" y="4252"/>
                    <a:pt x="9762" y="4006"/>
                  </a:cubicBezTo>
                  <a:lnTo>
                    <a:pt x="9190" y="3032"/>
                  </a:lnTo>
                  <a:lnTo>
                    <a:pt x="11825" y="1591"/>
                  </a:lnTo>
                  <a:close/>
                  <a:moveTo>
                    <a:pt x="7179" y="6160"/>
                  </a:moveTo>
                  <a:cubicBezTo>
                    <a:pt x="7464" y="6459"/>
                    <a:pt x="7828" y="6666"/>
                    <a:pt x="8230" y="6757"/>
                  </a:cubicBezTo>
                  <a:lnTo>
                    <a:pt x="8035" y="7328"/>
                  </a:lnTo>
                  <a:lnTo>
                    <a:pt x="7321" y="6666"/>
                  </a:lnTo>
                  <a:cubicBezTo>
                    <a:pt x="7218" y="6563"/>
                    <a:pt x="7166" y="6420"/>
                    <a:pt x="7179" y="6277"/>
                  </a:cubicBezTo>
                  <a:lnTo>
                    <a:pt x="7179" y="6277"/>
                  </a:lnTo>
                  <a:lnTo>
                    <a:pt x="7166" y="6290"/>
                  </a:lnTo>
                  <a:lnTo>
                    <a:pt x="7166" y="6290"/>
                  </a:lnTo>
                  <a:lnTo>
                    <a:pt x="7179" y="6160"/>
                  </a:lnTo>
                  <a:close/>
                  <a:moveTo>
                    <a:pt x="3882" y="10690"/>
                  </a:moveTo>
                  <a:lnTo>
                    <a:pt x="4622" y="11378"/>
                  </a:lnTo>
                  <a:lnTo>
                    <a:pt x="3129" y="11378"/>
                  </a:lnTo>
                  <a:lnTo>
                    <a:pt x="3882" y="10690"/>
                  </a:lnTo>
                  <a:close/>
                  <a:moveTo>
                    <a:pt x="12453" y="3990"/>
                  </a:moveTo>
                  <a:cubicBezTo>
                    <a:pt x="13265" y="3990"/>
                    <a:pt x="13902" y="4362"/>
                    <a:pt x="14421" y="5005"/>
                  </a:cubicBezTo>
                  <a:cubicBezTo>
                    <a:pt x="15057" y="5797"/>
                    <a:pt x="15395" y="6783"/>
                    <a:pt x="15395" y="7783"/>
                  </a:cubicBezTo>
                  <a:lnTo>
                    <a:pt x="15395" y="9418"/>
                  </a:lnTo>
                  <a:lnTo>
                    <a:pt x="12591" y="9418"/>
                  </a:lnTo>
                  <a:cubicBezTo>
                    <a:pt x="12254" y="9418"/>
                    <a:pt x="12254" y="9937"/>
                    <a:pt x="12591" y="9937"/>
                  </a:cubicBezTo>
                  <a:lnTo>
                    <a:pt x="15395" y="9937"/>
                  </a:lnTo>
                  <a:lnTo>
                    <a:pt x="15395" y="11897"/>
                  </a:lnTo>
                  <a:cubicBezTo>
                    <a:pt x="15395" y="12494"/>
                    <a:pt x="15005" y="13014"/>
                    <a:pt x="14447" y="13195"/>
                  </a:cubicBezTo>
                  <a:lnTo>
                    <a:pt x="14175" y="12481"/>
                  </a:lnTo>
                  <a:cubicBezTo>
                    <a:pt x="14032" y="12118"/>
                    <a:pt x="13681" y="11884"/>
                    <a:pt x="13305" y="11884"/>
                  </a:cubicBezTo>
                  <a:lnTo>
                    <a:pt x="12760" y="11884"/>
                  </a:lnTo>
                  <a:cubicBezTo>
                    <a:pt x="12773" y="11612"/>
                    <a:pt x="12552" y="11391"/>
                    <a:pt x="12280" y="11391"/>
                  </a:cubicBezTo>
                  <a:lnTo>
                    <a:pt x="9489" y="11391"/>
                  </a:lnTo>
                  <a:cubicBezTo>
                    <a:pt x="9151" y="11391"/>
                    <a:pt x="9151" y="11897"/>
                    <a:pt x="9489" y="11897"/>
                  </a:cubicBezTo>
                  <a:lnTo>
                    <a:pt x="12280" y="11897"/>
                  </a:lnTo>
                  <a:lnTo>
                    <a:pt x="12280" y="13260"/>
                  </a:lnTo>
                  <a:lnTo>
                    <a:pt x="7983" y="13260"/>
                  </a:lnTo>
                  <a:cubicBezTo>
                    <a:pt x="7451" y="13260"/>
                    <a:pt x="7036" y="12832"/>
                    <a:pt x="7036" y="12313"/>
                  </a:cubicBezTo>
                  <a:lnTo>
                    <a:pt x="7023" y="10872"/>
                  </a:lnTo>
                  <a:cubicBezTo>
                    <a:pt x="7010" y="10353"/>
                    <a:pt x="7438" y="9937"/>
                    <a:pt x="7957" y="9937"/>
                  </a:cubicBezTo>
                  <a:lnTo>
                    <a:pt x="11397" y="9937"/>
                  </a:lnTo>
                  <a:cubicBezTo>
                    <a:pt x="11540" y="9937"/>
                    <a:pt x="11657" y="9821"/>
                    <a:pt x="11657" y="9678"/>
                  </a:cubicBezTo>
                  <a:lnTo>
                    <a:pt x="11657" y="9301"/>
                  </a:lnTo>
                  <a:cubicBezTo>
                    <a:pt x="12163" y="9301"/>
                    <a:pt x="12617" y="8990"/>
                    <a:pt x="12799" y="8510"/>
                  </a:cubicBezTo>
                  <a:lnTo>
                    <a:pt x="13707" y="6069"/>
                  </a:lnTo>
                  <a:cubicBezTo>
                    <a:pt x="13798" y="5823"/>
                    <a:pt x="13798" y="5537"/>
                    <a:pt x="13681" y="5291"/>
                  </a:cubicBezTo>
                  <a:cubicBezTo>
                    <a:pt x="13635" y="5175"/>
                    <a:pt x="13546" y="5127"/>
                    <a:pt x="13457" y="5127"/>
                  </a:cubicBezTo>
                  <a:cubicBezTo>
                    <a:pt x="13295" y="5127"/>
                    <a:pt x="13131" y="5285"/>
                    <a:pt x="13214" y="5485"/>
                  </a:cubicBezTo>
                  <a:cubicBezTo>
                    <a:pt x="13266" y="5615"/>
                    <a:pt x="13266" y="5758"/>
                    <a:pt x="13214" y="5901"/>
                  </a:cubicBezTo>
                  <a:lnTo>
                    <a:pt x="12306" y="8328"/>
                  </a:lnTo>
                  <a:cubicBezTo>
                    <a:pt x="12194" y="8612"/>
                    <a:pt x="11924" y="8785"/>
                    <a:pt x="11637" y="8785"/>
                  </a:cubicBezTo>
                  <a:cubicBezTo>
                    <a:pt x="11557" y="8785"/>
                    <a:pt x="11476" y="8772"/>
                    <a:pt x="11397" y="8743"/>
                  </a:cubicBezTo>
                  <a:lnTo>
                    <a:pt x="8451" y="7640"/>
                  </a:lnTo>
                  <a:lnTo>
                    <a:pt x="8801" y="6692"/>
                  </a:lnTo>
                  <a:cubicBezTo>
                    <a:pt x="8812" y="6650"/>
                    <a:pt x="8840" y="6608"/>
                    <a:pt x="8885" y="6608"/>
                  </a:cubicBezTo>
                  <a:cubicBezTo>
                    <a:pt x="8895" y="6608"/>
                    <a:pt x="8906" y="6610"/>
                    <a:pt x="8918" y="6615"/>
                  </a:cubicBezTo>
                  <a:lnTo>
                    <a:pt x="11150" y="7445"/>
                  </a:lnTo>
                  <a:cubicBezTo>
                    <a:pt x="11178" y="7456"/>
                    <a:pt x="11206" y="7461"/>
                    <a:pt x="11234" y="7461"/>
                  </a:cubicBezTo>
                  <a:cubicBezTo>
                    <a:pt x="11337" y="7461"/>
                    <a:pt x="11434" y="7392"/>
                    <a:pt x="11475" y="7289"/>
                  </a:cubicBezTo>
                  <a:lnTo>
                    <a:pt x="12150" y="5511"/>
                  </a:lnTo>
                  <a:cubicBezTo>
                    <a:pt x="12202" y="5368"/>
                    <a:pt x="12306" y="5265"/>
                    <a:pt x="12435" y="5200"/>
                  </a:cubicBezTo>
                  <a:cubicBezTo>
                    <a:pt x="12706" y="5076"/>
                    <a:pt x="12584" y="4706"/>
                    <a:pt x="12334" y="4706"/>
                  </a:cubicBezTo>
                  <a:cubicBezTo>
                    <a:pt x="12297" y="4706"/>
                    <a:pt x="12257" y="4714"/>
                    <a:pt x="12215" y="4732"/>
                  </a:cubicBezTo>
                  <a:cubicBezTo>
                    <a:pt x="11942" y="4862"/>
                    <a:pt x="11734" y="5109"/>
                    <a:pt x="11631" y="5407"/>
                  </a:cubicBezTo>
                  <a:lnTo>
                    <a:pt x="11631" y="4745"/>
                  </a:lnTo>
                  <a:cubicBezTo>
                    <a:pt x="11916" y="4551"/>
                    <a:pt x="12150" y="4291"/>
                    <a:pt x="12332" y="3993"/>
                  </a:cubicBezTo>
                  <a:cubicBezTo>
                    <a:pt x="12373" y="3991"/>
                    <a:pt x="12413" y="3990"/>
                    <a:pt x="12453" y="3990"/>
                  </a:cubicBezTo>
                  <a:close/>
                  <a:moveTo>
                    <a:pt x="13305" y="12391"/>
                  </a:moveTo>
                  <a:cubicBezTo>
                    <a:pt x="13474" y="12391"/>
                    <a:pt x="13630" y="12494"/>
                    <a:pt x="13694" y="12663"/>
                  </a:cubicBezTo>
                  <a:lnTo>
                    <a:pt x="14149" y="13831"/>
                  </a:lnTo>
                  <a:lnTo>
                    <a:pt x="13707" y="13831"/>
                  </a:lnTo>
                  <a:lnTo>
                    <a:pt x="13266" y="13338"/>
                  </a:lnTo>
                  <a:cubicBezTo>
                    <a:pt x="13214" y="13273"/>
                    <a:pt x="13149" y="13247"/>
                    <a:pt x="13071" y="13247"/>
                  </a:cubicBezTo>
                  <a:lnTo>
                    <a:pt x="12773" y="13247"/>
                  </a:lnTo>
                  <a:lnTo>
                    <a:pt x="12773" y="12391"/>
                  </a:lnTo>
                  <a:close/>
                  <a:moveTo>
                    <a:pt x="16355" y="11897"/>
                  </a:moveTo>
                  <a:cubicBezTo>
                    <a:pt x="16498" y="11897"/>
                    <a:pt x="16615" y="12001"/>
                    <a:pt x="16654" y="12144"/>
                  </a:cubicBezTo>
                  <a:lnTo>
                    <a:pt x="17108" y="14558"/>
                  </a:lnTo>
                  <a:cubicBezTo>
                    <a:pt x="17121" y="14649"/>
                    <a:pt x="17108" y="14740"/>
                    <a:pt x="17043" y="14818"/>
                  </a:cubicBezTo>
                  <a:lnTo>
                    <a:pt x="17043" y="14805"/>
                  </a:lnTo>
                  <a:cubicBezTo>
                    <a:pt x="16991" y="14883"/>
                    <a:pt x="16900" y="14922"/>
                    <a:pt x="16810" y="14922"/>
                  </a:cubicBezTo>
                  <a:lnTo>
                    <a:pt x="896" y="14922"/>
                  </a:lnTo>
                  <a:cubicBezTo>
                    <a:pt x="805" y="14922"/>
                    <a:pt x="715" y="14883"/>
                    <a:pt x="663" y="14805"/>
                  </a:cubicBezTo>
                  <a:cubicBezTo>
                    <a:pt x="598" y="14727"/>
                    <a:pt x="572" y="14636"/>
                    <a:pt x="598" y="14545"/>
                  </a:cubicBezTo>
                  <a:lnTo>
                    <a:pt x="1065" y="12131"/>
                  </a:lnTo>
                  <a:cubicBezTo>
                    <a:pt x="1091" y="12001"/>
                    <a:pt x="1221" y="11897"/>
                    <a:pt x="1364" y="11897"/>
                  </a:cubicBezTo>
                  <a:lnTo>
                    <a:pt x="6504" y="11897"/>
                  </a:lnTo>
                  <a:lnTo>
                    <a:pt x="6504" y="12313"/>
                  </a:lnTo>
                  <a:cubicBezTo>
                    <a:pt x="6504" y="13117"/>
                    <a:pt x="7153" y="13766"/>
                    <a:pt x="7957" y="13766"/>
                  </a:cubicBezTo>
                  <a:lnTo>
                    <a:pt x="12955" y="13766"/>
                  </a:lnTo>
                  <a:lnTo>
                    <a:pt x="13318" y="14195"/>
                  </a:lnTo>
                  <a:cubicBezTo>
                    <a:pt x="13409" y="14299"/>
                    <a:pt x="13526" y="14350"/>
                    <a:pt x="13668" y="14350"/>
                  </a:cubicBezTo>
                  <a:lnTo>
                    <a:pt x="14227" y="14350"/>
                  </a:lnTo>
                  <a:cubicBezTo>
                    <a:pt x="14603" y="14350"/>
                    <a:pt x="14759" y="13974"/>
                    <a:pt x="14642" y="13675"/>
                  </a:cubicBezTo>
                  <a:cubicBezTo>
                    <a:pt x="15408" y="13416"/>
                    <a:pt x="15914" y="12702"/>
                    <a:pt x="15927" y="11897"/>
                  </a:cubicBezTo>
                  <a:close/>
                  <a:moveTo>
                    <a:pt x="10620" y="0"/>
                  </a:moveTo>
                  <a:cubicBezTo>
                    <a:pt x="10373" y="0"/>
                    <a:pt x="10123" y="61"/>
                    <a:pt x="9891" y="190"/>
                  </a:cubicBezTo>
                  <a:lnTo>
                    <a:pt x="8970" y="722"/>
                  </a:lnTo>
                  <a:cubicBezTo>
                    <a:pt x="8269" y="1124"/>
                    <a:pt x="8022" y="2033"/>
                    <a:pt x="8425" y="2747"/>
                  </a:cubicBezTo>
                  <a:lnTo>
                    <a:pt x="9320" y="4265"/>
                  </a:lnTo>
                  <a:cubicBezTo>
                    <a:pt x="9608" y="4758"/>
                    <a:pt x="10139" y="5056"/>
                    <a:pt x="10696" y="5056"/>
                  </a:cubicBezTo>
                  <a:cubicBezTo>
                    <a:pt x="10843" y="5056"/>
                    <a:pt x="10991" y="5035"/>
                    <a:pt x="11137" y="4992"/>
                  </a:cubicBezTo>
                  <a:lnTo>
                    <a:pt x="11137" y="6770"/>
                  </a:lnTo>
                  <a:lnTo>
                    <a:pt x="11111" y="6861"/>
                  </a:lnTo>
                  <a:lnTo>
                    <a:pt x="9126" y="6121"/>
                  </a:lnTo>
                  <a:cubicBezTo>
                    <a:pt x="9055" y="6094"/>
                    <a:pt x="8981" y="6081"/>
                    <a:pt x="8909" y="6081"/>
                  </a:cubicBezTo>
                  <a:cubicBezTo>
                    <a:pt x="8743" y="6081"/>
                    <a:pt x="8581" y="6150"/>
                    <a:pt x="8464" y="6277"/>
                  </a:cubicBezTo>
                  <a:cubicBezTo>
                    <a:pt x="8035" y="6147"/>
                    <a:pt x="7659" y="5914"/>
                    <a:pt x="7347" y="5589"/>
                  </a:cubicBezTo>
                  <a:cubicBezTo>
                    <a:pt x="7274" y="5516"/>
                    <a:pt x="7176" y="5475"/>
                    <a:pt x="7075" y="5475"/>
                  </a:cubicBezTo>
                  <a:cubicBezTo>
                    <a:pt x="7031" y="5475"/>
                    <a:pt x="6988" y="5483"/>
                    <a:pt x="6945" y="5498"/>
                  </a:cubicBezTo>
                  <a:cubicBezTo>
                    <a:pt x="6685" y="5602"/>
                    <a:pt x="6659" y="5991"/>
                    <a:pt x="6659" y="6225"/>
                  </a:cubicBezTo>
                  <a:cubicBezTo>
                    <a:pt x="6633" y="6524"/>
                    <a:pt x="6737" y="6822"/>
                    <a:pt x="6958" y="7030"/>
                  </a:cubicBezTo>
                  <a:cubicBezTo>
                    <a:pt x="7269" y="7315"/>
                    <a:pt x="7646" y="7874"/>
                    <a:pt x="8048" y="8016"/>
                  </a:cubicBezTo>
                  <a:lnTo>
                    <a:pt x="11150" y="9185"/>
                  </a:lnTo>
                  <a:lnTo>
                    <a:pt x="11150" y="9405"/>
                  </a:lnTo>
                  <a:lnTo>
                    <a:pt x="7970" y="9405"/>
                  </a:lnTo>
                  <a:cubicBezTo>
                    <a:pt x="7166" y="9405"/>
                    <a:pt x="6517" y="10067"/>
                    <a:pt x="6517" y="10872"/>
                  </a:cubicBezTo>
                  <a:lnTo>
                    <a:pt x="6517" y="11365"/>
                  </a:lnTo>
                  <a:lnTo>
                    <a:pt x="5400" y="11365"/>
                  </a:lnTo>
                  <a:lnTo>
                    <a:pt x="4271" y="10340"/>
                  </a:lnTo>
                  <a:lnTo>
                    <a:pt x="5478" y="9249"/>
                  </a:lnTo>
                  <a:cubicBezTo>
                    <a:pt x="5671" y="9066"/>
                    <a:pt x="5498" y="8788"/>
                    <a:pt x="5296" y="8788"/>
                  </a:cubicBezTo>
                  <a:cubicBezTo>
                    <a:pt x="5240" y="8788"/>
                    <a:pt x="5181" y="8809"/>
                    <a:pt x="5128" y="8860"/>
                  </a:cubicBezTo>
                  <a:lnTo>
                    <a:pt x="3895" y="9989"/>
                  </a:lnTo>
                  <a:lnTo>
                    <a:pt x="2649" y="8860"/>
                  </a:lnTo>
                  <a:cubicBezTo>
                    <a:pt x="2594" y="8806"/>
                    <a:pt x="2534" y="8783"/>
                    <a:pt x="2476" y="8783"/>
                  </a:cubicBezTo>
                  <a:cubicBezTo>
                    <a:pt x="2273" y="8783"/>
                    <a:pt x="2099" y="9067"/>
                    <a:pt x="2311" y="9249"/>
                  </a:cubicBezTo>
                  <a:lnTo>
                    <a:pt x="3505" y="10340"/>
                  </a:lnTo>
                  <a:lnTo>
                    <a:pt x="2376" y="11365"/>
                  </a:lnTo>
                  <a:lnTo>
                    <a:pt x="1377" y="11365"/>
                  </a:lnTo>
                  <a:cubicBezTo>
                    <a:pt x="987" y="11365"/>
                    <a:pt x="650" y="11638"/>
                    <a:pt x="572" y="12014"/>
                  </a:cubicBezTo>
                  <a:lnTo>
                    <a:pt x="105" y="14428"/>
                  </a:lnTo>
                  <a:cubicBezTo>
                    <a:pt x="1" y="14935"/>
                    <a:pt x="390" y="15415"/>
                    <a:pt x="922" y="15415"/>
                  </a:cubicBezTo>
                  <a:lnTo>
                    <a:pt x="16823" y="15415"/>
                  </a:lnTo>
                  <a:cubicBezTo>
                    <a:pt x="17342" y="15415"/>
                    <a:pt x="17731" y="14935"/>
                    <a:pt x="17640" y="14428"/>
                  </a:cubicBezTo>
                  <a:lnTo>
                    <a:pt x="17640" y="14428"/>
                  </a:lnTo>
                  <a:lnTo>
                    <a:pt x="17627" y="14441"/>
                  </a:lnTo>
                  <a:lnTo>
                    <a:pt x="17173" y="12027"/>
                  </a:lnTo>
                  <a:cubicBezTo>
                    <a:pt x="17082" y="11651"/>
                    <a:pt x="16745" y="11378"/>
                    <a:pt x="16355" y="11378"/>
                  </a:cubicBezTo>
                  <a:lnTo>
                    <a:pt x="15927" y="11378"/>
                  </a:lnTo>
                  <a:lnTo>
                    <a:pt x="15927" y="7783"/>
                  </a:lnTo>
                  <a:cubicBezTo>
                    <a:pt x="15927" y="6653"/>
                    <a:pt x="15551" y="5550"/>
                    <a:pt x="14850" y="4668"/>
                  </a:cubicBezTo>
                  <a:cubicBezTo>
                    <a:pt x="14298" y="3975"/>
                    <a:pt x="13532" y="3460"/>
                    <a:pt x="12625" y="3460"/>
                  </a:cubicBezTo>
                  <a:cubicBezTo>
                    <a:pt x="12614" y="3460"/>
                    <a:pt x="12602" y="3460"/>
                    <a:pt x="12591" y="3460"/>
                  </a:cubicBezTo>
                  <a:cubicBezTo>
                    <a:pt x="12799" y="2811"/>
                    <a:pt x="12721" y="2098"/>
                    <a:pt x="12383" y="1513"/>
                  </a:cubicBezTo>
                  <a:lnTo>
                    <a:pt x="11929" y="774"/>
                  </a:lnTo>
                  <a:cubicBezTo>
                    <a:pt x="11655" y="279"/>
                    <a:pt x="11146" y="0"/>
                    <a:pt x="106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250;p76">
              <a:extLst>
                <a:ext uri="{FF2B5EF4-FFF2-40B4-BE49-F238E27FC236}">
                  <a16:creationId xmlns:a16="http://schemas.microsoft.com/office/drawing/2014/main" id="{888C70C7-3B4D-C41E-29DE-9781DB5E829D}"/>
                </a:ext>
              </a:extLst>
            </p:cNvPr>
            <p:cNvSpPr/>
            <p:nvPr/>
          </p:nvSpPr>
          <p:spPr>
            <a:xfrm>
              <a:off x="4639225" y="4029625"/>
              <a:ext cx="165850" cy="161225"/>
            </a:xfrm>
            <a:custGeom>
              <a:avLst/>
              <a:gdLst/>
              <a:ahLst/>
              <a:cxnLst/>
              <a:rect l="l" t="t" r="r" b="b"/>
              <a:pathLst>
                <a:path w="6634" h="6449" extrusionOk="0">
                  <a:moveTo>
                    <a:pt x="3311" y="1535"/>
                  </a:moveTo>
                  <a:cubicBezTo>
                    <a:pt x="4245" y="1535"/>
                    <a:pt x="5011" y="2301"/>
                    <a:pt x="5011" y="3249"/>
                  </a:cubicBezTo>
                  <a:cubicBezTo>
                    <a:pt x="5011" y="4183"/>
                    <a:pt x="4245" y="4949"/>
                    <a:pt x="3311" y="4949"/>
                  </a:cubicBezTo>
                  <a:cubicBezTo>
                    <a:pt x="2363" y="4949"/>
                    <a:pt x="1610" y="4183"/>
                    <a:pt x="1610" y="3249"/>
                  </a:cubicBezTo>
                  <a:cubicBezTo>
                    <a:pt x="1610" y="2301"/>
                    <a:pt x="2363" y="1535"/>
                    <a:pt x="3311" y="1535"/>
                  </a:cubicBezTo>
                  <a:close/>
                  <a:moveTo>
                    <a:pt x="3311" y="1"/>
                  </a:moveTo>
                  <a:cubicBezTo>
                    <a:pt x="3181" y="1"/>
                    <a:pt x="3051" y="88"/>
                    <a:pt x="3051" y="263"/>
                  </a:cubicBezTo>
                  <a:lnTo>
                    <a:pt x="3051" y="1042"/>
                  </a:lnTo>
                  <a:cubicBezTo>
                    <a:pt x="2649" y="1094"/>
                    <a:pt x="2259" y="1250"/>
                    <a:pt x="1948" y="1496"/>
                  </a:cubicBezTo>
                  <a:lnTo>
                    <a:pt x="1390" y="951"/>
                  </a:lnTo>
                  <a:cubicBezTo>
                    <a:pt x="1335" y="893"/>
                    <a:pt x="1272" y="869"/>
                    <a:pt x="1211" y="869"/>
                  </a:cubicBezTo>
                  <a:cubicBezTo>
                    <a:pt x="1014" y="869"/>
                    <a:pt x="838" y="1126"/>
                    <a:pt x="1026" y="1315"/>
                  </a:cubicBezTo>
                  <a:lnTo>
                    <a:pt x="1584" y="1860"/>
                  </a:lnTo>
                  <a:cubicBezTo>
                    <a:pt x="1325" y="2184"/>
                    <a:pt x="1156" y="2561"/>
                    <a:pt x="1104" y="2976"/>
                  </a:cubicBezTo>
                  <a:lnTo>
                    <a:pt x="338" y="2976"/>
                  </a:lnTo>
                  <a:cubicBezTo>
                    <a:pt x="1" y="2976"/>
                    <a:pt x="1" y="3482"/>
                    <a:pt x="338" y="3482"/>
                  </a:cubicBezTo>
                  <a:lnTo>
                    <a:pt x="1104" y="3482"/>
                  </a:lnTo>
                  <a:cubicBezTo>
                    <a:pt x="1143" y="3898"/>
                    <a:pt x="1299" y="4287"/>
                    <a:pt x="1558" y="4612"/>
                  </a:cubicBezTo>
                  <a:lnTo>
                    <a:pt x="1026" y="5144"/>
                  </a:lnTo>
                  <a:cubicBezTo>
                    <a:pt x="870" y="5300"/>
                    <a:pt x="974" y="5585"/>
                    <a:pt x="1208" y="5585"/>
                  </a:cubicBezTo>
                  <a:cubicBezTo>
                    <a:pt x="1273" y="5585"/>
                    <a:pt x="1338" y="5559"/>
                    <a:pt x="1390" y="5507"/>
                  </a:cubicBezTo>
                  <a:lnTo>
                    <a:pt x="1922" y="4975"/>
                  </a:lnTo>
                  <a:cubicBezTo>
                    <a:pt x="2246" y="5235"/>
                    <a:pt x="2636" y="5403"/>
                    <a:pt x="3051" y="5455"/>
                  </a:cubicBezTo>
                  <a:lnTo>
                    <a:pt x="3051" y="6195"/>
                  </a:lnTo>
                  <a:cubicBezTo>
                    <a:pt x="3051" y="6364"/>
                    <a:pt x="3181" y="6448"/>
                    <a:pt x="3311" y="6448"/>
                  </a:cubicBezTo>
                  <a:cubicBezTo>
                    <a:pt x="3440" y="6448"/>
                    <a:pt x="3570" y="6364"/>
                    <a:pt x="3570" y="6195"/>
                  </a:cubicBezTo>
                  <a:lnTo>
                    <a:pt x="3570" y="5455"/>
                  </a:lnTo>
                  <a:cubicBezTo>
                    <a:pt x="3986" y="5403"/>
                    <a:pt x="4388" y="5235"/>
                    <a:pt x="4713" y="4975"/>
                  </a:cubicBezTo>
                  <a:lnTo>
                    <a:pt x="5232" y="5507"/>
                  </a:lnTo>
                  <a:cubicBezTo>
                    <a:pt x="5290" y="5565"/>
                    <a:pt x="5354" y="5589"/>
                    <a:pt x="5416" y="5589"/>
                  </a:cubicBezTo>
                  <a:cubicBezTo>
                    <a:pt x="5616" y="5589"/>
                    <a:pt x="5787" y="5332"/>
                    <a:pt x="5608" y="5144"/>
                  </a:cubicBezTo>
                  <a:lnTo>
                    <a:pt x="5076" y="4612"/>
                  </a:lnTo>
                  <a:cubicBezTo>
                    <a:pt x="5323" y="4287"/>
                    <a:pt x="5478" y="3898"/>
                    <a:pt x="5530" y="3482"/>
                  </a:cubicBezTo>
                  <a:lnTo>
                    <a:pt x="6283" y="3482"/>
                  </a:lnTo>
                  <a:cubicBezTo>
                    <a:pt x="6634" y="3482"/>
                    <a:pt x="6634" y="2976"/>
                    <a:pt x="6283" y="2976"/>
                  </a:cubicBezTo>
                  <a:lnTo>
                    <a:pt x="5517" y="2976"/>
                  </a:lnTo>
                  <a:cubicBezTo>
                    <a:pt x="5465" y="2561"/>
                    <a:pt x="5297" y="2184"/>
                    <a:pt x="5037" y="1860"/>
                  </a:cubicBezTo>
                  <a:lnTo>
                    <a:pt x="5595" y="1315"/>
                  </a:lnTo>
                  <a:cubicBezTo>
                    <a:pt x="5774" y="1126"/>
                    <a:pt x="5603" y="869"/>
                    <a:pt x="5403" y="869"/>
                  </a:cubicBezTo>
                  <a:cubicBezTo>
                    <a:pt x="5341" y="869"/>
                    <a:pt x="5277" y="893"/>
                    <a:pt x="5219" y="951"/>
                  </a:cubicBezTo>
                  <a:lnTo>
                    <a:pt x="4674" y="1496"/>
                  </a:lnTo>
                  <a:cubicBezTo>
                    <a:pt x="4349" y="1250"/>
                    <a:pt x="3973" y="1094"/>
                    <a:pt x="3570" y="1042"/>
                  </a:cubicBezTo>
                  <a:lnTo>
                    <a:pt x="3570" y="263"/>
                  </a:lnTo>
                  <a:cubicBezTo>
                    <a:pt x="3570" y="88"/>
                    <a:pt x="3440" y="1"/>
                    <a:pt x="33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" name="Google Shape;1288;p76">
            <a:extLst>
              <a:ext uri="{FF2B5EF4-FFF2-40B4-BE49-F238E27FC236}">
                <a16:creationId xmlns:a16="http://schemas.microsoft.com/office/drawing/2014/main" id="{B544A25E-CE50-A907-937D-8580D16B7A33}"/>
              </a:ext>
            </a:extLst>
          </p:cNvPr>
          <p:cNvGrpSpPr/>
          <p:nvPr/>
        </p:nvGrpSpPr>
        <p:grpSpPr>
          <a:xfrm>
            <a:off x="2313843" y="3656687"/>
            <a:ext cx="484216" cy="600710"/>
            <a:chOff x="3182250" y="4028975"/>
            <a:chExt cx="353725" cy="438825"/>
          </a:xfrm>
          <a:solidFill>
            <a:srgbClr val="287990"/>
          </a:solidFill>
        </p:grpSpPr>
        <p:sp>
          <p:nvSpPr>
            <p:cNvPr id="34" name="Google Shape;1289;p76">
              <a:extLst>
                <a:ext uri="{FF2B5EF4-FFF2-40B4-BE49-F238E27FC236}">
                  <a16:creationId xmlns:a16="http://schemas.microsoft.com/office/drawing/2014/main" id="{522198BE-A407-B47C-EF73-C06842B37E6C}"/>
                </a:ext>
              </a:extLst>
            </p:cNvPr>
            <p:cNvSpPr/>
            <p:nvPr/>
          </p:nvSpPr>
          <p:spPr>
            <a:xfrm>
              <a:off x="3182250" y="4028975"/>
              <a:ext cx="353725" cy="438825"/>
            </a:xfrm>
            <a:custGeom>
              <a:avLst/>
              <a:gdLst/>
              <a:ahLst/>
              <a:cxnLst/>
              <a:rect l="l" t="t" r="r" b="b"/>
              <a:pathLst>
                <a:path w="14149" h="17553" extrusionOk="0">
                  <a:moveTo>
                    <a:pt x="7088" y="2756"/>
                  </a:moveTo>
                  <a:cubicBezTo>
                    <a:pt x="7529" y="2756"/>
                    <a:pt x="7892" y="3119"/>
                    <a:pt x="7892" y="3560"/>
                  </a:cubicBezTo>
                  <a:lnTo>
                    <a:pt x="7892" y="3807"/>
                  </a:lnTo>
                  <a:lnTo>
                    <a:pt x="5880" y="3807"/>
                  </a:lnTo>
                  <a:lnTo>
                    <a:pt x="5880" y="3560"/>
                  </a:lnTo>
                  <a:cubicBezTo>
                    <a:pt x="5880" y="3119"/>
                    <a:pt x="6231" y="2756"/>
                    <a:pt x="6672" y="2756"/>
                  </a:cubicBezTo>
                  <a:close/>
                  <a:moveTo>
                    <a:pt x="11020" y="4547"/>
                  </a:moveTo>
                  <a:lnTo>
                    <a:pt x="11020" y="5092"/>
                  </a:lnTo>
                  <a:lnTo>
                    <a:pt x="10475" y="5092"/>
                  </a:lnTo>
                  <a:lnTo>
                    <a:pt x="10475" y="4547"/>
                  </a:lnTo>
                  <a:close/>
                  <a:moveTo>
                    <a:pt x="7892" y="4313"/>
                  </a:moveTo>
                  <a:lnTo>
                    <a:pt x="7892" y="5403"/>
                  </a:lnTo>
                  <a:cubicBezTo>
                    <a:pt x="7892" y="5702"/>
                    <a:pt x="7646" y="5949"/>
                    <a:pt x="7347" y="5949"/>
                  </a:cubicBezTo>
                  <a:lnTo>
                    <a:pt x="6413" y="5949"/>
                  </a:lnTo>
                  <a:cubicBezTo>
                    <a:pt x="6114" y="5949"/>
                    <a:pt x="5880" y="5702"/>
                    <a:pt x="5880" y="5403"/>
                  </a:cubicBezTo>
                  <a:lnTo>
                    <a:pt x="5880" y="4313"/>
                  </a:lnTo>
                  <a:close/>
                  <a:moveTo>
                    <a:pt x="11215" y="5598"/>
                  </a:moveTo>
                  <a:lnTo>
                    <a:pt x="11215" y="8532"/>
                  </a:lnTo>
                  <a:cubicBezTo>
                    <a:pt x="11215" y="8700"/>
                    <a:pt x="11072" y="8830"/>
                    <a:pt x="10917" y="8830"/>
                  </a:cubicBezTo>
                  <a:lnTo>
                    <a:pt x="9073" y="8830"/>
                  </a:lnTo>
                  <a:lnTo>
                    <a:pt x="9073" y="7221"/>
                  </a:lnTo>
                  <a:lnTo>
                    <a:pt x="10358" y="8064"/>
                  </a:lnTo>
                  <a:cubicBezTo>
                    <a:pt x="10407" y="8099"/>
                    <a:pt x="10456" y="8114"/>
                    <a:pt x="10502" y="8114"/>
                  </a:cubicBezTo>
                  <a:cubicBezTo>
                    <a:pt x="10715" y="8114"/>
                    <a:pt x="10868" y="7796"/>
                    <a:pt x="10644" y="7636"/>
                  </a:cubicBezTo>
                  <a:lnTo>
                    <a:pt x="10294" y="7415"/>
                  </a:lnTo>
                  <a:lnTo>
                    <a:pt x="10294" y="5598"/>
                  </a:lnTo>
                  <a:close/>
                  <a:moveTo>
                    <a:pt x="7814" y="6455"/>
                  </a:moveTo>
                  <a:lnTo>
                    <a:pt x="8567" y="6883"/>
                  </a:lnTo>
                  <a:lnTo>
                    <a:pt x="8567" y="11725"/>
                  </a:lnTo>
                  <a:lnTo>
                    <a:pt x="8554" y="11725"/>
                  </a:lnTo>
                  <a:cubicBezTo>
                    <a:pt x="8197" y="11205"/>
                    <a:pt x="7636" y="10946"/>
                    <a:pt x="7075" y="10946"/>
                  </a:cubicBezTo>
                  <a:cubicBezTo>
                    <a:pt x="6513" y="10946"/>
                    <a:pt x="5952" y="11205"/>
                    <a:pt x="5595" y="11725"/>
                  </a:cubicBezTo>
                  <a:lnTo>
                    <a:pt x="5335" y="11725"/>
                  </a:lnTo>
                  <a:lnTo>
                    <a:pt x="5335" y="8220"/>
                  </a:lnTo>
                  <a:cubicBezTo>
                    <a:pt x="5348" y="8038"/>
                    <a:pt x="5212" y="7947"/>
                    <a:pt x="5076" y="7947"/>
                  </a:cubicBezTo>
                  <a:cubicBezTo>
                    <a:pt x="4939" y="7947"/>
                    <a:pt x="4803" y="8038"/>
                    <a:pt x="4816" y="8220"/>
                  </a:cubicBezTo>
                  <a:lnTo>
                    <a:pt x="4816" y="11725"/>
                  </a:lnTo>
                  <a:lnTo>
                    <a:pt x="3908" y="11725"/>
                  </a:lnTo>
                  <a:lnTo>
                    <a:pt x="3908" y="8947"/>
                  </a:lnTo>
                  <a:cubicBezTo>
                    <a:pt x="3908" y="8246"/>
                    <a:pt x="4258" y="7584"/>
                    <a:pt x="4842" y="7195"/>
                  </a:cubicBezTo>
                  <a:lnTo>
                    <a:pt x="6075" y="6455"/>
                  </a:lnTo>
                  <a:lnTo>
                    <a:pt x="6698" y="6455"/>
                  </a:lnTo>
                  <a:lnTo>
                    <a:pt x="6698" y="8272"/>
                  </a:lnTo>
                  <a:cubicBezTo>
                    <a:pt x="6705" y="8434"/>
                    <a:pt x="6825" y="8515"/>
                    <a:pt x="6946" y="8515"/>
                  </a:cubicBezTo>
                  <a:cubicBezTo>
                    <a:pt x="7068" y="8515"/>
                    <a:pt x="7191" y="8434"/>
                    <a:pt x="7204" y="8272"/>
                  </a:cubicBezTo>
                  <a:lnTo>
                    <a:pt x="7204" y="6455"/>
                  </a:lnTo>
                  <a:close/>
                  <a:moveTo>
                    <a:pt x="5348" y="12231"/>
                  </a:moveTo>
                  <a:cubicBezTo>
                    <a:pt x="5244" y="12581"/>
                    <a:pt x="5257" y="12958"/>
                    <a:pt x="5374" y="13308"/>
                  </a:cubicBezTo>
                  <a:lnTo>
                    <a:pt x="987" y="13308"/>
                  </a:lnTo>
                  <a:cubicBezTo>
                    <a:pt x="740" y="13308"/>
                    <a:pt x="533" y="13100"/>
                    <a:pt x="533" y="12854"/>
                  </a:cubicBezTo>
                  <a:cubicBezTo>
                    <a:pt x="507" y="12555"/>
                    <a:pt x="637" y="12231"/>
                    <a:pt x="987" y="12231"/>
                  </a:cubicBezTo>
                  <a:close/>
                  <a:moveTo>
                    <a:pt x="13175" y="12231"/>
                  </a:moveTo>
                  <a:cubicBezTo>
                    <a:pt x="13526" y="12231"/>
                    <a:pt x="13655" y="12555"/>
                    <a:pt x="13629" y="12854"/>
                  </a:cubicBezTo>
                  <a:lnTo>
                    <a:pt x="13616" y="12854"/>
                  </a:lnTo>
                  <a:cubicBezTo>
                    <a:pt x="13616" y="13100"/>
                    <a:pt x="13422" y="13308"/>
                    <a:pt x="13162" y="13308"/>
                  </a:cubicBezTo>
                  <a:lnTo>
                    <a:pt x="8775" y="13308"/>
                  </a:lnTo>
                  <a:cubicBezTo>
                    <a:pt x="8905" y="12932"/>
                    <a:pt x="8814" y="12568"/>
                    <a:pt x="8827" y="12231"/>
                  </a:cubicBezTo>
                  <a:close/>
                  <a:moveTo>
                    <a:pt x="7087" y="11452"/>
                  </a:moveTo>
                  <a:cubicBezTo>
                    <a:pt x="7402" y="11452"/>
                    <a:pt x="7723" y="11568"/>
                    <a:pt x="7983" y="11828"/>
                  </a:cubicBezTo>
                  <a:cubicBezTo>
                    <a:pt x="8788" y="12633"/>
                    <a:pt x="8217" y="14022"/>
                    <a:pt x="7075" y="14022"/>
                  </a:cubicBezTo>
                  <a:cubicBezTo>
                    <a:pt x="6374" y="14022"/>
                    <a:pt x="5790" y="13451"/>
                    <a:pt x="5790" y="12737"/>
                  </a:cubicBezTo>
                  <a:cubicBezTo>
                    <a:pt x="5790" y="11964"/>
                    <a:pt x="6426" y="11452"/>
                    <a:pt x="7087" y="11452"/>
                  </a:cubicBezTo>
                  <a:close/>
                  <a:moveTo>
                    <a:pt x="1701" y="13827"/>
                  </a:moveTo>
                  <a:lnTo>
                    <a:pt x="2571" y="15398"/>
                  </a:lnTo>
                  <a:lnTo>
                    <a:pt x="2571" y="17033"/>
                  </a:lnTo>
                  <a:lnTo>
                    <a:pt x="1558" y="17033"/>
                  </a:lnTo>
                  <a:cubicBezTo>
                    <a:pt x="1402" y="17033"/>
                    <a:pt x="1273" y="16903"/>
                    <a:pt x="1273" y="16748"/>
                  </a:cubicBezTo>
                  <a:lnTo>
                    <a:pt x="1286" y="16748"/>
                  </a:lnTo>
                  <a:lnTo>
                    <a:pt x="1286" y="13827"/>
                  </a:lnTo>
                  <a:close/>
                  <a:moveTo>
                    <a:pt x="3959" y="15580"/>
                  </a:moveTo>
                  <a:lnTo>
                    <a:pt x="3959" y="17033"/>
                  </a:lnTo>
                  <a:lnTo>
                    <a:pt x="3077" y="17033"/>
                  </a:lnTo>
                  <a:lnTo>
                    <a:pt x="3077" y="15580"/>
                  </a:lnTo>
                  <a:close/>
                  <a:moveTo>
                    <a:pt x="11864" y="13814"/>
                  </a:moveTo>
                  <a:lnTo>
                    <a:pt x="11176" y="15060"/>
                  </a:lnTo>
                  <a:lnTo>
                    <a:pt x="8957" y="15060"/>
                  </a:lnTo>
                  <a:cubicBezTo>
                    <a:pt x="8948" y="15060"/>
                    <a:pt x="8940" y="15059"/>
                    <a:pt x="8932" y="15059"/>
                  </a:cubicBezTo>
                  <a:cubicBezTo>
                    <a:pt x="8588" y="15059"/>
                    <a:pt x="8588" y="15580"/>
                    <a:pt x="8932" y="15580"/>
                  </a:cubicBezTo>
                  <a:cubicBezTo>
                    <a:pt x="8940" y="15580"/>
                    <a:pt x="8948" y="15580"/>
                    <a:pt x="8957" y="15580"/>
                  </a:cubicBezTo>
                  <a:lnTo>
                    <a:pt x="9671" y="15580"/>
                  </a:lnTo>
                  <a:lnTo>
                    <a:pt x="9671" y="17033"/>
                  </a:lnTo>
                  <a:lnTo>
                    <a:pt x="4479" y="17033"/>
                  </a:lnTo>
                  <a:lnTo>
                    <a:pt x="4479" y="15580"/>
                  </a:lnTo>
                  <a:lnTo>
                    <a:pt x="7698" y="15580"/>
                  </a:lnTo>
                  <a:cubicBezTo>
                    <a:pt x="8009" y="15554"/>
                    <a:pt x="8009" y="15086"/>
                    <a:pt x="7698" y="15060"/>
                  </a:cubicBezTo>
                  <a:lnTo>
                    <a:pt x="2973" y="15060"/>
                  </a:lnTo>
                  <a:lnTo>
                    <a:pt x="2298" y="13814"/>
                  </a:lnTo>
                  <a:lnTo>
                    <a:pt x="5647" y="13814"/>
                  </a:lnTo>
                  <a:cubicBezTo>
                    <a:pt x="6004" y="14288"/>
                    <a:pt x="6539" y="14525"/>
                    <a:pt x="7075" y="14525"/>
                  </a:cubicBezTo>
                  <a:cubicBezTo>
                    <a:pt x="7610" y="14525"/>
                    <a:pt x="8145" y="14288"/>
                    <a:pt x="8502" y="13814"/>
                  </a:cubicBezTo>
                  <a:close/>
                  <a:moveTo>
                    <a:pt x="11085" y="15580"/>
                  </a:moveTo>
                  <a:lnTo>
                    <a:pt x="11098" y="17033"/>
                  </a:lnTo>
                  <a:lnTo>
                    <a:pt x="10190" y="17033"/>
                  </a:lnTo>
                  <a:lnTo>
                    <a:pt x="10190" y="15580"/>
                  </a:lnTo>
                  <a:close/>
                  <a:moveTo>
                    <a:pt x="12877" y="13827"/>
                  </a:moveTo>
                  <a:lnTo>
                    <a:pt x="12877" y="16748"/>
                  </a:lnTo>
                  <a:cubicBezTo>
                    <a:pt x="12877" y="16903"/>
                    <a:pt x="12747" y="17033"/>
                    <a:pt x="12591" y="17033"/>
                  </a:cubicBezTo>
                  <a:lnTo>
                    <a:pt x="11605" y="17033"/>
                  </a:lnTo>
                  <a:lnTo>
                    <a:pt x="11592" y="15398"/>
                  </a:lnTo>
                  <a:lnTo>
                    <a:pt x="12448" y="13827"/>
                  </a:lnTo>
                  <a:close/>
                  <a:moveTo>
                    <a:pt x="7075" y="1"/>
                  </a:moveTo>
                  <a:cubicBezTo>
                    <a:pt x="6776" y="1"/>
                    <a:pt x="6478" y="75"/>
                    <a:pt x="6205" y="224"/>
                  </a:cubicBezTo>
                  <a:lnTo>
                    <a:pt x="3064" y="1964"/>
                  </a:lnTo>
                  <a:cubicBezTo>
                    <a:pt x="1636" y="2756"/>
                    <a:pt x="766" y="4092"/>
                    <a:pt x="766" y="5520"/>
                  </a:cubicBezTo>
                  <a:lnTo>
                    <a:pt x="766" y="6104"/>
                  </a:lnTo>
                  <a:cubicBezTo>
                    <a:pt x="766" y="6182"/>
                    <a:pt x="805" y="6247"/>
                    <a:pt x="857" y="6299"/>
                  </a:cubicBezTo>
                  <a:cubicBezTo>
                    <a:pt x="1571" y="6896"/>
                    <a:pt x="1571" y="8012"/>
                    <a:pt x="857" y="8609"/>
                  </a:cubicBezTo>
                  <a:cubicBezTo>
                    <a:pt x="805" y="8661"/>
                    <a:pt x="766" y="8726"/>
                    <a:pt x="766" y="8804"/>
                  </a:cubicBezTo>
                  <a:lnTo>
                    <a:pt x="766" y="10764"/>
                  </a:lnTo>
                  <a:cubicBezTo>
                    <a:pt x="779" y="10920"/>
                    <a:pt x="903" y="10998"/>
                    <a:pt x="1026" y="10998"/>
                  </a:cubicBezTo>
                  <a:cubicBezTo>
                    <a:pt x="1149" y="10998"/>
                    <a:pt x="1273" y="10920"/>
                    <a:pt x="1286" y="10764"/>
                  </a:cubicBezTo>
                  <a:lnTo>
                    <a:pt x="1286" y="8908"/>
                  </a:lnTo>
                  <a:cubicBezTo>
                    <a:pt x="2116" y="8116"/>
                    <a:pt x="2116" y="6792"/>
                    <a:pt x="1286" y="6000"/>
                  </a:cubicBezTo>
                  <a:lnTo>
                    <a:pt x="1286" y="5520"/>
                  </a:lnTo>
                  <a:cubicBezTo>
                    <a:pt x="1286" y="4274"/>
                    <a:pt x="2051" y="3106"/>
                    <a:pt x="3323" y="2405"/>
                  </a:cubicBezTo>
                  <a:lnTo>
                    <a:pt x="6452" y="666"/>
                  </a:lnTo>
                  <a:cubicBezTo>
                    <a:pt x="6646" y="562"/>
                    <a:pt x="6860" y="510"/>
                    <a:pt x="7075" y="510"/>
                  </a:cubicBezTo>
                  <a:cubicBezTo>
                    <a:pt x="7289" y="510"/>
                    <a:pt x="7503" y="562"/>
                    <a:pt x="7698" y="666"/>
                  </a:cubicBezTo>
                  <a:lnTo>
                    <a:pt x="10826" y="2405"/>
                  </a:lnTo>
                  <a:cubicBezTo>
                    <a:pt x="12111" y="3106"/>
                    <a:pt x="12864" y="4274"/>
                    <a:pt x="12864" y="5520"/>
                  </a:cubicBezTo>
                  <a:lnTo>
                    <a:pt x="12864" y="6000"/>
                  </a:lnTo>
                  <a:cubicBezTo>
                    <a:pt x="12046" y="6792"/>
                    <a:pt x="12046" y="8116"/>
                    <a:pt x="12864" y="8908"/>
                  </a:cubicBezTo>
                  <a:lnTo>
                    <a:pt x="12864" y="11725"/>
                  </a:lnTo>
                  <a:lnTo>
                    <a:pt x="11423" y="11725"/>
                  </a:lnTo>
                  <a:lnTo>
                    <a:pt x="11423" y="10777"/>
                  </a:lnTo>
                  <a:cubicBezTo>
                    <a:pt x="11423" y="10712"/>
                    <a:pt x="11397" y="10634"/>
                    <a:pt x="11345" y="10595"/>
                  </a:cubicBezTo>
                  <a:lnTo>
                    <a:pt x="10670" y="9920"/>
                  </a:lnTo>
                  <a:cubicBezTo>
                    <a:pt x="10615" y="9862"/>
                    <a:pt x="10553" y="9838"/>
                    <a:pt x="10493" y="9838"/>
                  </a:cubicBezTo>
                  <a:cubicBezTo>
                    <a:pt x="10299" y="9838"/>
                    <a:pt x="10128" y="10095"/>
                    <a:pt x="10307" y="10284"/>
                  </a:cubicBezTo>
                  <a:lnTo>
                    <a:pt x="10917" y="10881"/>
                  </a:lnTo>
                  <a:lnTo>
                    <a:pt x="10917" y="11725"/>
                  </a:lnTo>
                  <a:lnTo>
                    <a:pt x="9073" y="11725"/>
                  </a:lnTo>
                  <a:lnTo>
                    <a:pt x="9073" y="9349"/>
                  </a:lnTo>
                  <a:lnTo>
                    <a:pt x="10917" y="9349"/>
                  </a:lnTo>
                  <a:cubicBezTo>
                    <a:pt x="11358" y="9349"/>
                    <a:pt x="11721" y="8986"/>
                    <a:pt x="11721" y="8532"/>
                  </a:cubicBezTo>
                  <a:lnTo>
                    <a:pt x="11721" y="5546"/>
                  </a:lnTo>
                  <a:cubicBezTo>
                    <a:pt x="11721" y="5403"/>
                    <a:pt x="11656" y="5261"/>
                    <a:pt x="11527" y="5170"/>
                  </a:cubicBezTo>
                  <a:lnTo>
                    <a:pt x="11527" y="4521"/>
                  </a:lnTo>
                  <a:cubicBezTo>
                    <a:pt x="11527" y="4261"/>
                    <a:pt x="11306" y="4041"/>
                    <a:pt x="11046" y="4041"/>
                  </a:cubicBezTo>
                  <a:lnTo>
                    <a:pt x="10475" y="4041"/>
                  </a:lnTo>
                  <a:lnTo>
                    <a:pt x="10475" y="3599"/>
                  </a:lnTo>
                  <a:cubicBezTo>
                    <a:pt x="10488" y="3411"/>
                    <a:pt x="10352" y="3317"/>
                    <a:pt x="10216" y="3317"/>
                  </a:cubicBezTo>
                  <a:cubicBezTo>
                    <a:pt x="10079" y="3317"/>
                    <a:pt x="9943" y="3411"/>
                    <a:pt x="9956" y="3599"/>
                  </a:cubicBezTo>
                  <a:lnTo>
                    <a:pt x="9956" y="5196"/>
                  </a:lnTo>
                  <a:cubicBezTo>
                    <a:pt x="9852" y="5287"/>
                    <a:pt x="9787" y="5416"/>
                    <a:pt x="9787" y="5559"/>
                  </a:cubicBezTo>
                  <a:lnTo>
                    <a:pt x="9787" y="7078"/>
                  </a:lnTo>
                  <a:lnTo>
                    <a:pt x="8165" y="6078"/>
                  </a:lnTo>
                  <a:cubicBezTo>
                    <a:pt x="8321" y="5897"/>
                    <a:pt x="8399" y="5650"/>
                    <a:pt x="8399" y="5416"/>
                  </a:cubicBezTo>
                  <a:lnTo>
                    <a:pt x="8399" y="3560"/>
                  </a:lnTo>
                  <a:cubicBezTo>
                    <a:pt x="8399" y="2833"/>
                    <a:pt x="7814" y="2236"/>
                    <a:pt x="7088" y="2236"/>
                  </a:cubicBezTo>
                  <a:lnTo>
                    <a:pt x="6685" y="2236"/>
                  </a:lnTo>
                  <a:cubicBezTo>
                    <a:pt x="5945" y="2236"/>
                    <a:pt x="5361" y="2833"/>
                    <a:pt x="5361" y="3560"/>
                  </a:cubicBezTo>
                  <a:lnTo>
                    <a:pt x="5361" y="5403"/>
                  </a:lnTo>
                  <a:cubicBezTo>
                    <a:pt x="5361" y="5663"/>
                    <a:pt x="5465" y="5923"/>
                    <a:pt x="5647" y="6117"/>
                  </a:cubicBezTo>
                  <a:lnTo>
                    <a:pt x="4569" y="6766"/>
                  </a:lnTo>
                  <a:cubicBezTo>
                    <a:pt x="3830" y="7247"/>
                    <a:pt x="3388" y="8064"/>
                    <a:pt x="3401" y="8947"/>
                  </a:cubicBezTo>
                  <a:lnTo>
                    <a:pt x="3401" y="11712"/>
                  </a:lnTo>
                  <a:lnTo>
                    <a:pt x="987" y="11712"/>
                  </a:lnTo>
                  <a:cubicBezTo>
                    <a:pt x="351" y="11712"/>
                    <a:pt x="1" y="12270"/>
                    <a:pt x="14" y="12854"/>
                  </a:cubicBezTo>
                  <a:cubicBezTo>
                    <a:pt x="14" y="13308"/>
                    <a:pt x="325" y="13697"/>
                    <a:pt x="779" y="13801"/>
                  </a:cubicBezTo>
                  <a:lnTo>
                    <a:pt x="779" y="16761"/>
                  </a:lnTo>
                  <a:cubicBezTo>
                    <a:pt x="779" y="17202"/>
                    <a:pt x="1130" y="17552"/>
                    <a:pt x="1571" y="17552"/>
                  </a:cubicBezTo>
                  <a:lnTo>
                    <a:pt x="12578" y="17552"/>
                  </a:lnTo>
                  <a:cubicBezTo>
                    <a:pt x="13019" y="17552"/>
                    <a:pt x="13383" y="17202"/>
                    <a:pt x="13383" y="16761"/>
                  </a:cubicBezTo>
                  <a:lnTo>
                    <a:pt x="13383" y="13801"/>
                  </a:lnTo>
                  <a:cubicBezTo>
                    <a:pt x="13824" y="13697"/>
                    <a:pt x="14136" y="13308"/>
                    <a:pt x="14136" y="12854"/>
                  </a:cubicBezTo>
                  <a:cubicBezTo>
                    <a:pt x="14149" y="12348"/>
                    <a:pt x="13915" y="11867"/>
                    <a:pt x="13383" y="11750"/>
                  </a:cubicBezTo>
                  <a:lnTo>
                    <a:pt x="13383" y="8804"/>
                  </a:lnTo>
                  <a:cubicBezTo>
                    <a:pt x="13383" y="8726"/>
                    <a:pt x="13344" y="8661"/>
                    <a:pt x="13305" y="8609"/>
                  </a:cubicBezTo>
                  <a:cubicBezTo>
                    <a:pt x="12578" y="7999"/>
                    <a:pt x="12578" y="6896"/>
                    <a:pt x="13305" y="6299"/>
                  </a:cubicBezTo>
                  <a:cubicBezTo>
                    <a:pt x="13344" y="6247"/>
                    <a:pt x="13383" y="6182"/>
                    <a:pt x="13383" y="6104"/>
                  </a:cubicBezTo>
                  <a:lnTo>
                    <a:pt x="13383" y="5520"/>
                  </a:lnTo>
                  <a:cubicBezTo>
                    <a:pt x="13383" y="4092"/>
                    <a:pt x="12526" y="2769"/>
                    <a:pt x="11085" y="1964"/>
                  </a:cubicBezTo>
                  <a:lnTo>
                    <a:pt x="7944" y="224"/>
                  </a:lnTo>
                  <a:cubicBezTo>
                    <a:pt x="7672" y="75"/>
                    <a:pt x="7373" y="1"/>
                    <a:pt x="707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290;p76">
              <a:extLst>
                <a:ext uri="{FF2B5EF4-FFF2-40B4-BE49-F238E27FC236}">
                  <a16:creationId xmlns:a16="http://schemas.microsoft.com/office/drawing/2014/main" id="{14ADC3B8-7F08-6196-D9A9-EB5AD81DB23E}"/>
                </a:ext>
              </a:extLst>
            </p:cNvPr>
            <p:cNvSpPr/>
            <p:nvPr/>
          </p:nvSpPr>
          <p:spPr>
            <a:xfrm>
              <a:off x="3342100" y="4341175"/>
              <a:ext cx="32925" cy="12750"/>
            </a:xfrm>
            <a:custGeom>
              <a:avLst/>
              <a:gdLst/>
              <a:ahLst/>
              <a:cxnLst/>
              <a:rect l="l" t="t" r="r" b="b"/>
              <a:pathLst>
                <a:path w="1317" h="510" extrusionOk="0">
                  <a:moveTo>
                    <a:pt x="333" y="0"/>
                  </a:moveTo>
                  <a:cubicBezTo>
                    <a:pt x="1" y="0"/>
                    <a:pt x="5" y="509"/>
                    <a:pt x="345" y="509"/>
                  </a:cubicBezTo>
                  <a:cubicBezTo>
                    <a:pt x="353" y="509"/>
                    <a:pt x="361" y="509"/>
                    <a:pt x="369" y="509"/>
                  </a:cubicBezTo>
                  <a:lnTo>
                    <a:pt x="1005" y="509"/>
                  </a:lnTo>
                  <a:cubicBezTo>
                    <a:pt x="1317" y="483"/>
                    <a:pt x="1317" y="15"/>
                    <a:pt x="1005" y="2"/>
                  </a:cubicBezTo>
                  <a:lnTo>
                    <a:pt x="369" y="2"/>
                  </a:lnTo>
                  <a:cubicBezTo>
                    <a:pt x="357" y="1"/>
                    <a:pt x="345" y="0"/>
                    <a:pt x="3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C3169580-CE24-65D8-3322-A614DDD290DD}"/>
              </a:ext>
            </a:extLst>
          </p:cNvPr>
          <p:cNvSpPr txBox="1"/>
          <p:nvPr/>
        </p:nvSpPr>
        <p:spPr>
          <a:xfrm>
            <a:off x="1522946" y="4426358"/>
            <a:ext cx="2019431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2477B77-AB8C-75A2-90AF-EC71CFECCB4E}"/>
              </a:ext>
            </a:extLst>
          </p:cNvPr>
          <p:cNvSpPr txBox="1"/>
          <p:nvPr/>
        </p:nvSpPr>
        <p:spPr>
          <a:xfrm>
            <a:off x="4260015" y="4494957"/>
            <a:ext cx="2019431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32672F4-F30D-DD0B-379C-B28724073DD7}"/>
              </a:ext>
            </a:extLst>
          </p:cNvPr>
          <p:cNvSpPr txBox="1"/>
          <p:nvPr/>
        </p:nvSpPr>
        <p:spPr>
          <a:xfrm>
            <a:off x="7105574" y="4575066"/>
            <a:ext cx="2019431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</a:t>
            </a:r>
            <a:endParaRPr lang="en-US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CC66489-2BC9-6981-1ABB-9ED94AA0EA78}"/>
              </a:ext>
            </a:extLst>
          </p:cNvPr>
          <p:cNvSpPr/>
          <p:nvPr/>
        </p:nvSpPr>
        <p:spPr>
          <a:xfrm>
            <a:off x="2269081" y="1585086"/>
            <a:ext cx="522514" cy="522514"/>
          </a:xfrm>
          <a:prstGeom prst="ellipse">
            <a:avLst/>
          </a:prstGeom>
          <a:solidFill>
            <a:srgbClr val="EBCD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F8448A9E-6A22-FA6F-DA84-346A39FED1C9}"/>
              </a:ext>
            </a:extLst>
          </p:cNvPr>
          <p:cNvSpPr/>
          <p:nvPr/>
        </p:nvSpPr>
        <p:spPr>
          <a:xfrm>
            <a:off x="4994235" y="1515903"/>
            <a:ext cx="522514" cy="522514"/>
          </a:xfrm>
          <a:prstGeom prst="ellipse">
            <a:avLst/>
          </a:prstGeom>
          <a:solidFill>
            <a:srgbClr val="EBCD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B407484-42EB-F74F-4F36-B1BFE6CCA808}"/>
              </a:ext>
            </a:extLst>
          </p:cNvPr>
          <p:cNvSpPr/>
          <p:nvPr/>
        </p:nvSpPr>
        <p:spPr>
          <a:xfrm>
            <a:off x="7835737" y="1576728"/>
            <a:ext cx="522514" cy="522514"/>
          </a:xfrm>
          <a:prstGeom prst="ellipse">
            <a:avLst/>
          </a:prstGeom>
          <a:solidFill>
            <a:srgbClr val="EBCD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8E13DB-090E-6A14-61D9-47910F0F934D}"/>
              </a:ext>
            </a:extLst>
          </p:cNvPr>
          <p:cNvSpPr txBox="1"/>
          <p:nvPr/>
        </p:nvSpPr>
        <p:spPr>
          <a:xfrm>
            <a:off x="1504650" y="2279844"/>
            <a:ext cx="2019431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712AFCB-F919-6EC8-3BBE-0AB61E06F6AD}"/>
              </a:ext>
            </a:extLst>
          </p:cNvPr>
          <p:cNvSpPr txBox="1"/>
          <p:nvPr/>
        </p:nvSpPr>
        <p:spPr>
          <a:xfrm>
            <a:off x="4241719" y="2348443"/>
            <a:ext cx="2019431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1C86A2-7501-DA52-1D3B-D27400DE4992}"/>
              </a:ext>
            </a:extLst>
          </p:cNvPr>
          <p:cNvSpPr txBox="1"/>
          <p:nvPr/>
        </p:nvSpPr>
        <p:spPr>
          <a:xfrm>
            <a:off x="7087278" y="2428552"/>
            <a:ext cx="2019431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</a:t>
            </a:r>
            <a:endParaRPr lang="en-US" dirty="0"/>
          </a:p>
        </p:txBody>
      </p:sp>
      <p:grpSp>
        <p:nvGrpSpPr>
          <p:cNvPr id="59" name="Google Shape;1213;p76">
            <a:extLst>
              <a:ext uri="{FF2B5EF4-FFF2-40B4-BE49-F238E27FC236}">
                <a16:creationId xmlns:a16="http://schemas.microsoft.com/office/drawing/2014/main" id="{4B529F89-0689-F167-9D51-54EEEA17558F}"/>
              </a:ext>
            </a:extLst>
          </p:cNvPr>
          <p:cNvGrpSpPr/>
          <p:nvPr/>
        </p:nvGrpSpPr>
        <p:grpSpPr>
          <a:xfrm>
            <a:off x="7786065" y="1488323"/>
            <a:ext cx="547733" cy="600265"/>
            <a:chOff x="6194900" y="3338950"/>
            <a:chExt cx="400125" cy="438500"/>
          </a:xfrm>
          <a:solidFill>
            <a:srgbClr val="287990"/>
          </a:solidFill>
        </p:grpSpPr>
        <p:sp>
          <p:nvSpPr>
            <p:cNvPr id="60" name="Google Shape;1214;p76">
              <a:extLst>
                <a:ext uri="{FF2B5EF4-FFF2-40B4-BE49-F238E27FC236}">
                  <a16:creationId xmlns:a16="http://schemas.microsoft.com/office/drawing/2014/main" id="{D8117CF3-BF75-0A0A-E09D-CC4572924D29}"/>
                </a:ext>
              </a:extLst>
            </p:cNvPr>
            <p:cNvSpPr/>
            <p:nvPr/>
          </p:nvSpPr>
          <p:spPr>
            <a:xfrm>
              <a:off x="6405500" y="3494300"/>
              <a:ext cx="15275" cy="13050"/>
            </a:xfrm>
            <a:custGeom>
              <a:avLst/>
              <a:gdLst/>
              <a:ahLst/>
              <a:cxnLst/>
              <a:rect l="l" t="t" r="r" b="b"/>
              <a:pathLst>
                <a:path w="611" h="522" extrusionOk="0">
                  <a:moveTo>
                    <a:pt x="351" y="0"/>
                  </a:moveTo>
                  <a:cubicBezTo>
                    <a:pt x="117" y="0"/>
                    <a:pt x="1" y="273"/>
                    <a:pt x="156" y="442"/>
                  </a:cubicBezTo>
                  <a:cubicBezTo>
                    <a:pt x="212" y="497"/>
                    <a:pt x="279" y="521"/>
                    <a:pt x="345" y="521"/>
                  </a:cubicBezTo>
                  <a:cubicBezTo>
                    <a:pt x="481" y="521"/>
                    <a:pt x="611" y="417"/>
                    <a:pt x="611" y="260"/>
                  </a:cubicBezTo>
                  <a:cubicBezTo>
                    <a:pt x="611" y="117"/>
                    <a:pt x="494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215;p76">
              <a:extLst>
                <a:ext uri="{FF2B5EF4-FFF2-40B4-BE49-F238E27FC236}">
                  <a16:creationId xmlns:a16="http://schemas.microsoft.com/office/drawing/2014/main" id="{60975E01-4F5B-EDED-33B2-4E8AA1FC1A6B}"/>
                </a:ext>
              </a:extLst>
            </p:cNvPr>
            <p:cNvSpPr/>
            <p:nvPr/>
          </p:nvSpPr>
          <p:spPr>
            <a:xfrm>
              <a:off x="6433725" y="3494300"/>
              <a:ext cx="15275" cy="12825"/>
            </a:xfrm>
            <a:custGeom>
              <a:avLst/>
              <a:gdLst/>
              <a:ahLst/>
              <a:cxnLst/>
              <a:rect l="l" t="t" r="r" b="b"/>
              <a:pathLst>
                <a:path w="611" h="513" extrusionOk="0">
                  <a:moveTo>
                    <a:pt x="351" y="0"/>
                  </a:moveTo>
                  <a:cubicBezTo>
                    <a:pt x="118" y="0"/>
                    <a:pt x="1" y="273"/>
                    <a:pt x="170" y="442"/>
                  </a:cubicBezTo>
                  <a:cubicBezTo>
                    <a:pt x="219" y="491"/>
                    <a:pt x="281" y="513"/>
                    <a:pt x="343" y="513"/>
                  </a:cubicBezTo>
                  <a:cubicBezTo>
                    <a:pt x="478" y="513"/>
                    <a:pt x="611" y="411"/>
                    <a:pt x="611" y="260"/>
                  </a:cubicBezTo>
                  <a:cubicBezTo>
                    <a:pt x="611" y="117"/>
                    <a:pt x="494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216;p76">
              <a:extLst>
                <a:ext uri="{FF2B5EF4-FFF2-40B4-BE49-F238E27FC236}">
                  <a16:creationId xmlns:a16="http://schemas.microsoft.com/office/drawing/2014/main" id="{586D422A-DC6C-E57B-5BFD-0848B03F365B}"/>
                </a:ext>
              </a:extLst>
            </p:cNvPr>
            <p:cNvSpPr/>
            <p:nvPr/>
          </p:nvSpPr>
          <p:spPr>
            <a:xfrm>
              <a:off x="6502525" y="3494150"/>
              <a:ext cx="15275" cy="13150"/>
            </a:xfrm>
            <a:custGeom>
              <a:avLst/>
              <a:gdLst/>
              <a:ahLst/>
              <a:cxnLst/>
              <a:rect l="l" t="t" r="r" b="b"/>
              <a:pathLst>
                <a:path w="611" h="526" extrusionOk="0">
                  <a:moveTo>
                    <a:pt x="270" y="0"/>
                  </a:moveTo>
                  <a:cubicBezTo>
                    <a:pt x="135" y="0"/>
                    <a:pt x="1" y="106"/>
                    <a:pt x="1" y="266"/>
                  </a:cubicBezTo>
                  <a:cubicBezTo>
                    <a:pt x="1" y="409"/>
                    <a:pt x="117" y="525"/>
                    <a:pt x="260" y="525"/>
                  </a:cubicBezTo>
                  <a:cubicBezTo>
                    <a:pt x="494" y="525"/>
                    <a:pt x="611" y="240"/>
                    <a:pt x="442" y="71"/>
                  </a:cubicBezTo>
                  <a:cubicBezTo>
                    <a:pt x="393" y="22"/>
                    <a:pt x="331" y="0"/>
                    <a:pt x="2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217;p76">
              <a:extLst>
                <a:ext uri="{FF2B5EF4-FFF2-40B4-BE49-F238E27FC236}">
                  <a16:creationId xmlns:a16="http://schemas.microsoft.com/office/drawing/2014/main" id="{3A28F792-0A6A-8F12-4028-4887B9C11C81}"/>
                </a:ext>
              </a:extLst>
            </p:cNvPr>
            <p:cNvSpPr/>
            <p:nvPr/>
          </p:nvSpPr>
          <p:spPr>
            <a:xfrm>
              <a:off x="6528475" y="3494300"/>
              <a:ext cx="15275" cy="13050"/>
            </a:xfrm>
            <a:custGeom>
              <a:avLst/>
              <a:gdLst/>
              <a:ahLst/>
              <a:cxnLst/>
              <a:rect l="l" t="t" r="r" b="b"/>
              <a:pathLst>
                <a:path w="611" h="522" extrusionOk="0">
                  <a:moveTo>
                    <a:pt x="351" y="0"/>
                  </a:moveTo>
                  <a:cubicBezTo>
                    <a:pt x="118" y="0"/>
                    <a:pt x="1" y="273"/>
                    <a:pt x="170" y="442"/>
                  </a:cubicBezTo>
                  <a:cubicBezTo>
                    <a:pt x="225" y="497"/>
                    <a:pt x="291" y="521"/>
                    <a:pt x="355" y="521"/>
                  </a:cubicBezTo>
                  <a:cubicBezTo>
                    <a:pt x="488" y="521"/>
                    <a:pt x="611" y="417"/>
                    <a:pt x="611" y="260"/>
                  </a:cubicBezTo>
                  <a:cubicBezTo>
                    <a:pt x="611" y="117"/>
                    <a:pt x="494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218;p76">
              <a:extLst>
                <a:ext uri="{FF2B5EF4-FFF2-40B4-BE49-F238E27FC236}">
                  <a16:creationId xmlns:a16="http://schemas.microsoft.com/office/drawing/2014/main" id="{B29B1165-61F0-74A3-05B9-366B4096550E}"/>
                </a:ext>
              </a:extLst>
            </p:cNvPr>
            <p:cNvSpPr/>
            <p:nvPr/>
          </p:nvSpPr>
          <p:spPr>
            <a:xfrm>
              <a:off x="6405825" y="3691225"/>
              <a:ext cx="15175" cy="13125"/>
            </a:xfrm>
            <a:custGeom>
              <a:avLst/>
              <a:gdLst/>
              <a:ahLst/>
              <a:cxnLst/>
              <a:rect l="l" t="t" r="r" b="b"/>
              <a:pathLst>
                <a:path w="607" h="525" extrusionOk="0">
                  <a:moveTo>
                    <a:pt x="347" y="1"/>
                  </a:moveTo>
                  <a:cubicBezTo>
                    <a:pt x="340" y="1"/>
                    <a:pt x="332" y="1"/>
                    <a:pt x="325" y="2"/>
                  </a:cubicBezTo>
                  <a:cubicBezTo>
                    <a:pt x="91" y="28"/>
                    <a:pt x="1" y="313"/>
                    <a:pt x="169" y="456"/>
                  </a:cubicBezTo>
                  <a:cubicBezTo>
                    <a:pt x="220" y="503"/>
                    <a:pt x="281" y="524"/>
                    <a:pt x="340" y="524"/>
                  </a:cubicBezTo>
                  <a:cubicBezTo>
                    <a:pt x="476" y="524"/>
                    <a:pt x="607" y="412"/>
                    <a:pt x="598" y="249"/>
                  </a:cubicBezTo>
                  <a:cubicBezTo>
                    <a:pt x="585" y="113"/>
                    <a:pt x="479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219;p76">
              <a:extLst>
                <a:ext uri="{FF2B5EF4-FFF2-40B4-BE49-F238E27FC236}">
                  <a16:creationId xmlns:a16="http://schemas.microsoft.com/office/drawing/2014/main" id="{66E49D05-5EF5-DF2E-77BD-432E9E2A5D47}"/>
                </a:ext>
              </a:extLst>
            </p:cNvPr>
            <p:cNvSpPr/>
            <p:nvPr/>
          </p:nvSpPr>
          <p:spPr>
            <a:xfrm>
              <a:off x="6436000" y="3691200"/>
              <a:ext cx="14950" cy="13075"/>
            </a:xfrm>
            <a:custGeom>
              <a:avLst/>
              <a:gdLst/>
              <a:ahLst/>
              <a:cxnLst/>
              <a:rect l="l" t="t" r="r" b="b"/>
              <a:pathLst>
                <a:path w="598" h="523" extrusionOk="0">
                  <a:moveTo>
                    <a:pt x="256" y="1"/>
                  </a:moveTo>
                  <a:cubicBezTo>
                    <a:pt x="124" y="1"/>
                    <a:pt x="1" y="105"/>
                    <a:pt x="1" y="263"/>
                  </a:cubicBezTo>
                  <a:cubicBezTo>
                    <a:pt x="1" y="405"/>
                    <a:pt x="117" y="522"/>
                    <a:pt x="260" y="522"/>
                  </a:cubicBezTo>
                  <a:cubicBezTo>
                    <a:pt x="494" y="522"/>
                    <a:pt x="598" y="237"/>
                    <a:pt x="442" y="81"/>
                  </a:cubicBezTo>
                  <a:cubicBezTo>
                    <a:pt x="387" y="26"/>
                    <a:pt x="320" y="1"/>
                    <a:pt x="2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220;p76">
              <a:extLst>
                <a:ext uri="{FF2B5EF4-FFF2-40B4-BE49-F238E27FC236}">
                  <a16:creationId xmlns:a16="http://schemas.microsoft.com/office/drawing/2014/main" id="{BEDED194-54A5-91CA-D7CF-9442335FA444}"/>
                </a:ext>
              </a:extLst>
            </p:cNvPr>
            <p:cNvSpPr/>
            <p:nvPr/>
          </p:nvSpPr>
          <p:spPr>
            <a:xfrm>
              <a:off x="6500250" y="3691250"/>
              <a:ext cx="15275" cy="12925"/>
            </a:xfrm>
            <a:custGeom>
              <a:avLst/>
              <a:gdLst/>
              <a:ahLst/>
              <a:cxnLst/>
              <a:rect l="l" t="t" r="r" b="b"/>
              <a:pathLst>
                <a:path w="611" h="517" extrusionOk="0">
                  <a:moveTo>
                    <a:pt x="351" y="1"/>
                  </a:moveTo>
                  <a:cubicBezTo>
                    <a:pt x="117" y="1"/>
                    <a:pt x="1" y="274"/>
                    <a:pt x="169" y="442"/>
                  </a:cubicBezTo>
                  <a:cubicBezTo>
                    <a:pt x="220" y="493"/>
                    <a:pt x="285" y="516"/>
                    <a:pt x="349" y="516"/>
                  </a:cubicBezTo>
                  <a:cubicBezTo>
                    <a:pt x="481" y="516"/>
                    <a:pt x="611" y="418"/>
                    <a:pt x="611" y="261"/>
                  </a:cubicBezTo>
                  <a:cubicBezTo>
                    <a:pt x="611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221;p76">
              <a:extLst>
                <a:ext uri="{FF2B5EF4-FFF2-40B4-BE49-F238E27FC236}">
                  <a16:creationId xmlns:a16="http://schemas.microsoft.com/office/drawing/2014/main" id="{CA5230ED-5F24-C4A1-746F-B07223C770A8}"/>
                </a:ext>
              </a:extLst>
            </p:cNvPr>
            <p:cNvSpPr/>
            <p:nvPr/>
          </p:nvSpPr>
          <p:spPr>
            <a:xfrm>
              <a:off x="6528475" y="3691250"/>
              <a:ext cx="15275" cy="13075"/>
            </a:xfrm>
            <a:custGeom>
              <a:avLst/>
              <a:gdLst/>
              <a:ahLst/>
              <a:cxnLst/>
              <a:rect l="l" t="t" r="r" b="b"/>
              <a:pathLst>
                <a:path w="611" h="523" extrusionOk="0">
                  <a:moveTo>
                    <a:pt x="351" y="1"/>
                  </a:moveTo>
                  <a:cubicBezTo>
                    <a:pt x="118" y="1"/>
                    <a:pt x="1" y="274"/>
                    <a:pt x="170" y="442"/>
                  </a:cubicBezTo>
                  <a:cubicBezTo>
                    <a:pt x="225" y="497"/>
                    <a:pt x="291" y="522"/>
                    <a:pt x="355" y="522"/>
                  </a:cubicBezTo>
                  <a:cubicBezTo>
                    <a:pt x="488" y="522"/>
                    <a:pt x="611" y="418"/>
                    <a:pt x="611" y="261"/>
                  </a:cubicBezTo>
                  <a:cubicBezTo>
                    <a:pt x="611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222;p76">
              <a:extLst>
                <a:ext uri="{FF2B5EF4-FFF2-40B4-BE49-F238E27FC236}">
                  <a16:creationId xmlns:a16="http://schemas.microsoft.com/office/drawing/2014/main" id="{0553E365-ECA8-47F2-7DB6-92723CEF875E}"/>
                </a:ext>
              </a:extLst>
            </p:cNvPr>
            <p:cNvSpPr/>
            <p:nvPr/>
          </p:nvSpPr>
          <p:spPr>
            <a:xfrm>
              <a:off x="6354875" y="3338950"/>
              <a:ext cx="240150" cy="438500"/>
            </a:xfrm>
            <a:custGeom>
              <a:avLst/>
              <a:gdLst/>
              <a:ahLst/>
              <a:cxnLst/>
              <a:rect l="l" t="t" r="r" b="b"/>
              <a:pathLst>
                <a:path w="9606" h="17540" extrusionOk="0">
                  <a:moveTo>
                    <a:pt x="5063" y="3800"/>
                  </a:moveTo>
                  <a:lnTo>
                    <a:pt x="7321" y="4981"/>
                  </a:lnTo>
                  <a:cubicBezTo>
                    <a:pt x="7931" y="5306"/>
                    <a:pt x="8308" y="5929"/>
                    <a:pt x="8308" y="6617"/>
                  </a:cubicBezTo>
                  <a:lnTo>
                    <a:pt x="8308" y="7253"/>
                  </a:lnTo>
                  <a:lnTo>
                    <a:pt x="1325" y="7253"/>
                  </a:lnTo>
                  <a:lnTo>
                    <a:pt x="1325" y="6617"/>
                  </a:lnTo>
                  <a:cubicBezTo>
                    <a:pt x="1325" y="5929"/>
                    <a:pt x="1701" y="5306"/>
                    <a:pt x="2311" y="4981"/>
                  </a:cubicBezTo>
                  <a:lnTo>
                    <a:pt x="4557" y="3800"/>
                  </a:lnTo>
                  <a:lnTo>
                    <a:pt x="4557" y="6253"/>
                  </a:lnTo>
                  <a:cubicBezTo>
                    <a:pt x="4570" y="6409"/>
                    <a:pt x="4693" y="6487"/>
                    <a:pt x="4815" y="6487"/>
                  </a:cubicBezTo>
                  <a:cubicBezTo>
                    <a:pt x="4936" y="6487"/>
                    <a:pt x="5056" y="6409"/>
                    <a:pt x="5063" y="6253"/>
                  </a:cubicBezTo>
                  <a:lnTo>
                    <a:pt x="5063" y="3800"/>
                  </a:lnTo>
                  <a:close/>
                  <a:moveTo>
                    <a:pt x="2921" y="8810"/>
                  </a:moveTo>
                  <a:lnTo>
                    <a:pt x="3298" y="9096"/>
                  </a:lnTo>
                  <a:cubicBezTo>
                    <a:pt x="3401" y="9174"/>
                    <a:pt x="3466" y="9290"/>
                    <a:pt x="3466" y="9433"/>
                  </a:cubicBezTo>
                  <a:lnTo>
                    <a:pt x="3466" y="11666"/>
                  </a:lnTo>
                  <a:lnTo>
                    <a:pt x="2363" y="11666"/>
                  </a:lnTo>
                  <a:lnTo>
                    <a:pt x="2363" y="9433"/>
                  </a:lnTo>
                  <a:cubicBezTo>
                    <a:pt x="2363" y="9290"/>
                    <a:pt x="2428" y="9174"/>
                    <a:pt x="2532" y="9096"/>
                  </a:cubicBezTo>
                  <a:lnTo>
                    <a:pt x="2921" y="8810"/>
                  </a:lnTo>
                  <a:close/>
                  <a:moveTo>
                    <a:pt x="4557" y="7772"/>
                  </a:moveTo>
                  <a:lnTo>
                    <a:pt x="4557" y="11666"/>
                  </a:lnTo>
                  <a:lnTo>
                    <a:pt x="3986" y="11666"/>
                  </a:lnTo>
                  <a:lnTo>
                    <a:pt x="3986" y="9433"/>
                  </a:lnTo>
                  <a:cubicBezTo>
                    <a:pt x="3986" y="9135"/>
                    <a:pt x="3843" y="8862"/>
                    <a:pt x="3609" y="8680"/>
                  </a:cubicBezTo>
                  <a:lnTo>
                    <a:pt x="3077" y="8278"/>
                  </a:lnTo>
                  <a:cubicBezTo>
                    <a:pt x="3031" y="8246"/>
                    <a:pt x="2976" y="8229"/>
                    <a:pt x="2921" y="8229"/>
                  </a:cubicBezTo>
                  <a:cubicBezTo>
                    <a:pt x="2866" y="8229"/>
                    <a:pt x="2811" y="8246"/>
                    <a:pt x="2765" y="8278"/>
                  </a:cubicBezTo>
                  <a:lnTo>
                    <a:pt x="2233" y="8680"/>
                  </a:lnTo>
                  <a:cubicBezTo>
                    <a:pt x="1987" y="8862"/>
                    <a:pt x="1857" y="9135"/>
                    <a:pt x="1857" y="9433"/>
                  </a:cubicBezTo>
                  <a:lnTo>
                    <a:pt x="1857" y="11666"/>
                  </a:lnTo>
                  <a:lnTo>
                    <a:pt x="1312" y="11666"/>
                  </a:lnTo>
                  <a:lnTo>
                    <a:pt x="1312" y="7772"/>
                  </a:lnTo>
                  <a:close/>
                  <a:moveTo>
                    <a:pt x="6672" y="8810"/>
                  </a:moveTo>
                  <a:lnTo>
                    <a:pt x="7049" y="9096"/>
                  </a:lnTo>
                  <a:cubicBezTo>
                    <a:pt x="7153" y="9174"/>
                    <a:pt x="7217" y="9303"/>
                    <a:pt x="7217" y="9433"/>
                  </a:cubicBezTo>
                  <a:lnTo>
                    <a:pt x="7217" y="11666"/>
                  </a:lnTo>
                  <a:lnTo>
                    <a:pt x="6127" y="11666"/>
                  </a:lnTo>
                  <a:lnTo>
                    <a:pt x="6127" y="9433"/>
                  </a:lnTo>
                  <a:cubicBezTo>
                    <a:pt x="6127" y="9303"/>
                    <a:pt x="6179" y="9174"/>
                    <a:pt x="6296" y="9096"/>
                  </a:cubicBezTo>
                  <a:lnTo>
                    <a:pt x="6672" y="8810"/>
                  </a:lnTo>
                  <a:close/>
                  <a:moveTo>
                    <a:pt x="8308" y="7772"/>
                  </a:moveTo>
                  <a:lnTo>
                    <a:pt x="8308" y="11666"/>
                  </a:lnTo>
                  <a:lnTo>
                    <a:pt x="7750" y="11666"/>
                  </a:lnTo>
                  <a:lnTo>
                    <a:pt x="7750" y="9433"/>
                  </a:lnTo>
                  <a:cubicBezTo>
                    <a:pt x="7750" y="9135"/>
                    <a:pt x="7607" y="8862"/>
                    <a:pt x="7373" y="8680"/>
                  </a:cubicBezTo>
                  <a:lnTo>
                    <a:pt x="6841" y="8278"/>
                  </a:lnTo>
                  <a:cubicBezTo>
                    <a:pt x="6796" y="8246"/>
                    <a:pt x="6740" y="8229"/>
                    <a:pt x="6685" y="8229"/>
                  </a:cubicBezTo>
                  <a:cubicBezTo>
                    <a:pt x="6630" y="8229"/>
                    <a:pt x="6575" y="8246"/>
                    <a:pt x="6530" y="8278"/>
                  </a:cubicBezTo>
                  <a:lnTo>
                    <a:pt x="5997" y="8680"/>
                  </a:lnTo>
                  <a:cubicBezTo>
                    <a:pt x="5764" y="8862"/>
                    <a:pt x="5621" y="9135"/>
                    <a:pt x="5621" y="9433"/>
                  </a:cubicBezTo>
                  <a:lnTo>
                    <a:pt x="5621" y="11666"/>
                  </a:lnTo>
                  <a:lnTo>
                    <a:pt x="5076" y="11666"/>
                  </a:lnTo>
                  <a:lnTo>
                    <a:pt x="5063" y="7772"/>
                  </a:lnTo>
                  <a:close/>
                  <a:moveTo>
                    <a:pt x="2662" y="12172"/>
                  </a:moveTo>
                  <a:lnTo>
                    <a:pt x="2662" y="13055"/>
                  </a:lnTo>
                  <a:lnTo>
                    <a:pt x="1325" y="13055"/>
                  </a:lnTo>
                  <a:lnTo>
                    <a:pt x="1325" y="12172"/>
                  </a:lnTo>
                  <a:close/>
                  <a:moveTo>
                    <a:pt x="4557" y="12172"/>
                  </a:moveTo>
                  <a:lnTo>
                    <a:pt x="4557" y="13055"/>
                  </a:lnTo>
                  <a:lnTo>
                    <a:pt x="3181" y="13055"/>
                  </a:lnTo>
                  <a:lnTo>
                    <a:pt x="3181" y="12172"/>
                  </a:lnTo>
                  <a:close/>
                  <a:moveTo>
                    <a:pt x="6413" y="12172"/>
                  </a:moveTo>
                  <a:lnTo>
                    <a:pt x="6413" y="13055"/>
                  </a:lnTo>
                  <a:lnTo>
                    <a:pt x="5063" y="13055"/>
                  </a:lnTo>
                  <a:lnTo>
                    <a:pt x="5063" y="12172"/>
                  </a:lnTo>
                  <a:close/>
                  <a:moveTo>
                    <a:pt x="8308" y="12172"/>
                  </a:moveTo>
                  <a:lnTo>
                    <a:pt x="8308" y="13055"/>
                  </a:lnTo>
                  <a:lnTo>
                    <a:pt x="6945" y="13055"/>
                  </a:lnTo>
                  <a:lnTo>
                    <a:pt x="6945" y="12172"/>
                  </a:lnTo>
                  <a:close/>
                  <a:moveTo>
                    <a:pt x="8321" y="13574"/>
                  </a:moveTo>
                  <a:lnTo>
                    <a:pt x="8308" y="14197"/>
                  </a:lnTo>
                  <a:cubicBezTo>
                    <a:pt x="8308" y="14885"/>
                    <a:pt x="7931" y="15521"/>
                    <a:pt x="7321" y="15832"/>
                  </a:cubicBezTo>
                  <a:lnTo>
                    <a:pt x="5283" y="16910"/>
                  </a:lnTo>
                  <a:cubicBezTo>
                    <a:pt x="5219" y="16948"/>
                    <a:pt x="5141" y="16974"/>
                    <a:pt x="5076" y="16987"/>
                  </a:cubicBezTo>
                  <a:lnTo>
                    <a:pt x="5076" y="13574"/>
                  </a:lnTo>
                  <a:close/>
                  <a:moveTo>
                    <a:pt x="4810" y="0"/>
                  </a:moveTo>
                  <a:cubicBezTo>
                    <a:pt x="4690" y="0"/>
                    <a:pt x="4570" y="81"/>
                    <a:pt x="4557" y="244"/>
                  </a:cubicBezTo>
                  <a:lnTo>
                    <a:pt x="4557" y="1944"/>
                  </a:lnTo>
                  <a:lnTo>
                    <a:pt x="3129" y="2710"/>
                  </a:lnTo>
                  <a:cubicBezTo>
                    <a:pt x="2862" y="2843"/>
                    <a:pt x="3005" y="3196"/>
                    <a:pt x="3239" y="3196"/>
                  </a:cubicBezTo>
                  <a:cubicBezTo>
                    <a:pt x="3278" y="3196"/>
                    <a:pt x="3320" y="3186"/>
                    <a:pt x="3362" y="3164"/>
                  </a:cubicBezTo>
                  <a:lnTo>
                    <a:pt x="4557" y="2528"/>
                  </a:lnTo>
                  <a:lnTo>
                    <a:pt x="4557" y="3216"/>
                  </a:lnTo>
                  <a:lnTo>
                    <a:pt x="2065" y="4527"/>
                  </a:lnTo>
                  <a:cubicBezTo>
                    <a:pt x="1286" y="4929"/>
                    <a:pt x="805" y="5734"/>
                    <a:pt x="805" y="6617"/>
                  </a:cubicBezTo>
                  <a:lnTo>
                    <a:pt x="805" y="7253"/>
                  </a:lnTo>
                  <a:lnTo>
                    <a:pt x="312" y="7253"/>
                  </a:lnTo>
                  <a:cubicBezTo>
                    <a:pt x="1" y="7279"/>
                    <a:pt x="1" y="7746"/>
                    <a:pt x="312" y="7759"/>
                  </a:cubicBezTo>
                  <a:lnTo>
                    <a:pt x="805" y="7759"/>
                  </a:lnTo>
                  <a:lnTo>
                    <a:pt x="805" y="13055"/>
                  </a:lnTo>
                  <a:lnTo>
                    <a:pt x="312" y="13055"/>
                  </a:lnTo>
                  <a:cubicBezTo>
                    <a:pt x="1" y="13081"/>
                    <a:pt x="1" y="13548"/>
                    <a:pt x="312" y="13561"/>
                  </a:cubicBezTo>
                  <a:lnTo>
                    <a:pt x="805" y="13561"/>
                  </a:lnTo>
                  <a:lnTo>
                    <a:pt x="805" y="14197"/>
                  </a:lnTo>
                  <a:cubicBezTo>
                    <a:pt x="805" y="15079"/>
                    <a:pt x="1286" y="15884"/>
                    <a:pt x="2065" y="16287"/>
                  </a:cubicBezTo>
                  <a:lnTo>
                    <a:pt x="2350" y="16442"/>
                  </a:lnTo>
                  <a:cubicBezTo>
                    <a:pt x="2393" y="16465"/>
                    <a:pt x="2434" y="16474"/>
                    <a:pt x="2473" y="16474"/>
                  </a:cubicBezTo>
                  <a:cubicBezTo>
                    <a:pt x="2708" y="16474"/>
                    <a:pt x="2851" y="16121"/>
                    <a:pt x="2584" y="15988"/>
                  </a:cubicBezTo>
                  <a:lnTo>
                    <a:pt x="2311" y="15832"/>
                  </a:lnTo>
                  <a:cubicBezTo>
                    <a:pt x="1701" y="15521"/>
                    <a:pt x="1312" y="14885"/>
                    <a:pt x="1325" y="14197"/>
                  </a:cubicBezTo>
                  <a:lnTo>
                    <a:pt x="1325" y="13574"/>
                  </a:lnTo>
                  <a:lnTo>
                    <a:pt x="4557" y="13574"/>
                  </a:lnTo>
                  <a:lnTo>
                    <a:pt x="4557" y="16987"/>
                  </a:lnTo>
                  <a:cubicBezTo>
                    <a:pt x="4479" y="16974"/>
                    <a:pt x="4401" y="16948"/>
                    <a:pt x="4336" y="16910"/>
                  </a:cubicBezTo>
                  <a:lnTo>
                    <a:pt x="3661" y="16546"/>
                  </a:lnTo>
                  <a:cubicBezTo>
                    <a:pt x="3617" y="16524"/>
                    <a:pt x="3574" y="16514"/>
                    <a:pt x="3534" y="16514"/>
                  </a:cubicBezTo>
                  <a:cubicBezTo>
                    <a:pt x="3294" y="16514"/>
                    <a:pt x="3159" y="16867"/>
                    <a:pt x="3414" y="17000"/>
                  </a:cubicBezTo>
                  <a:lnTo>
                    <a:pt x="4102" y="17364"/>
                  </a:lnTo>
                  <a:cubicBezTo>
                    <a:pt x="4323" y="17481"/>
                    <a:pt x="4566" y="17539"/>
                    <a:pt x="4811" y="17539"/>
                  </a:cubicBezTo>
                  <a:cubicBezTo>
                    <a:pt x="5056" y="17539"/>
                    <a:pt x="5303" y="17481"/>
                    <a:pt x="5530" y="17364"/>
                  </a:cubicBezTo>
                  <a:lnTo>
                    <a:pt x="7555" y="16287"/>
                  </a:lnTo>
                  <a:cubicBezTo>
                    <a:pt x="8334" y="15884"/>
                    <a:pt x="8814" y="15079"/>
                    <a:pt x="8814" y="14197"/>
                  </a:cubicBezTo>
                  <a:lnTo>
                    <a:pt x="8814" y="13574"/>
                  </a:lnTo>
                  <a:lnTo>
                    <a:pt x="9281" y="13574"/>
                  </a:lnTo>
                  <a:cubicBezTo>
                    <a:pt x="9606" y="13548"/>
                    <a:pt x="9606" y="13081"/>
                    <a:pt x="9281" y="13055"/>
                  </a:cubicBezTo>
                  <a:lnTo>
                    <a:pt x="8814" y="13055"/>
                  </a:lnTo>
                  <a:lnTo>
                    <a:pt x="8814" y="7772"/>
                  </a:lnTo>
                  <a:lnTo>
                    <a:pt x="9281" y="7772"/>
                  </a:lnTo>
                  <a:cubicBezTo>
                    <a:pt x="9606" y="7746"/>
                    <a:pt x="9606" y="7279"/>
                    <a:pt x="9281" y="7253"/>
                  </a:cubicBezTo>
                  <a:lnTo>
                    <a:pt x="8814" y="7253"/>
                  </a:lnTo>
                  <a:lnTo>
                    <a:pt x="8814" y="6617"/>
                  </a:lnTo>
                  <a:cubicBezTo>
                    <a:pt x="8814" y="5734"/>
                    <a:pt x="8334" y="4929"/>
                    <a:pt x="7555" y="4527"/>
                  </a:cubicBezTo>
                  <a:lnTo>
                    <a:pt x="5063" y="3216"/>
                  </a:lnTo>
                  <a:lnTo>
                    <a:pt x="5063" y="2541"/>
                  </a:lnTo>
                  <a:lnTo>
                    <a:pt x="6257" y="3164"/>
                  </a:lnTo>
                  <a:cubicBezTo>
                    <a:pt x="6283" y="3177"/>
                    <a:pt x="6335" y="3190"/>
                    <a:pt x="6374" y="3190"/>
                  </a:cubicBezTo>
                  <a:cubicBezTo>
                    <a:pt x="6646" y="3190"/>
                    <a:pt x="6737" y="2827"/>
                    <a:pt x="6491" y="2697"/>
                  </a:cubicBezTo>
                  <a:lnTo>
                    <a:pt x="5063" y="1957"/>
                  </a:lnTo>
                  <a:lnTo>
                    <a:pt x="5063" y="244"/>
                  </a:lnTo>
                  <a:cubicBezTo>
                    <a:pt x="5050" y="81"/>
                    <a:pt x="4930" y="0"/>
                    <a:pt x="48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223;p76">
              <a:extLst>
                <a:ext uri="{FF2B5EF4-FFF2-40B4-BE49-F238E27FC236}">
                  <a16:creationId xmlns:a16="http://schemas.microsoft.com/office/drawing/2014/main" id="{3DB89AF6-3DDE-104A-6E26-64C33545D41D}"/>
                </a:ext>
              </a:extLst>
            </p:cNvPr>
            <p:cNvSpPr/>
            <p:nvPr/>
          </p:nvSpPr>
          <p:spPr>
            <a:xfrm>
              <a:off x="6194900" y="3411150"/>
              <a:ext cx="158700" cy="221075"/>
            </a:xfrm>
            <a:custGeom>
              <a:avLst/>
              <a:gdLst/>
              <a:ahLst/>
              <a:cxnLst/>
              <a:rect l="l" t="t" r="r" b="b"/>
              <a:pathLst>
                <a:path w="6348" h="8843" extrusionOk="0">
                  <a:moveTo>
                    <a:pt x="2921" y="691"/>
                  </a:moveTo>
                  <a:lnTo>
                    <a:pt x="2921" y="2483"/>
                  </a:lnTo>
                  <a:lnTo>
                    <a:pt x="1195" y="2483"/>
                  </a:lnTo>
                  <a:lnTo>
                    <a:pt x="1195" y="2197"/>
                  </a:lnTo>
                  <a:cubicBezTo>
                    <a:pt x="1182" y="1834"/>
                    <a:pt x="1390" y="1483"/>
                    <a:pt x="1727" y="1314"/>
                  </a:cubicBezTo>
                  <a:lnTo>
                    <a:pt x="2921" y="691"/>
                  </a:lnTo>
                  <a:close/>
                  <a:moveTo>
                    <a:pt x="3427" y="691"/>
                  </a:moveTo>
                  <a:lnTo>
                    <a:pt x="4634" y="1314"/>
                  </a:lnTo>
                  <a:cubicBezTo>
                    <a:pt x="4959" y="1483"/>
                    <a:pt x="5167" y="1834"/>
                    <a:pt x="5167" y="2197"/>
                  </a:cubicBezTo>
                  <a:lnTo>
                    <a:pt x="5167" y="2483"/>
                  </a:lnTo>
                  <a:lnTo>
                    <a:pt x="3427" y="2483"/>
                  </a:lnTo>
                  <a:lnTo>
                    <a:pt x="3427" y="691"/>
                  </a:lnTo>
                  <a:close/>
                  <a:moveTo>
                    <a:pt x="2026" y="3586"/>
                  </a:moveTo>
                  <a:cubicBezTo>
                    <a:pt x="2028" y="3586"/>
                    <a:pt x="2030" y="3586"/>
                    <a:pt x="2032" y="3586"/>
                  </a:cubicBezTo>
                  <a:lnTo>
                    <a:pt x="2032" y="3586"/>
                  </a:lnTo>
                  <a:cubicBezTo>
                    <a:pt x="2034" y="3586"/>
                    <a:pt x="2036" y="3586"/>
                    <a:pt x="2039" y="3586"/>
                  </a:cubicBezTo>
                  <a:close/>
                  <a:moveTo>
                    <a:pt x="2921" y="2989"/>
                  </a:moveTo>
                  <a:lnTo>
                    <a:pt x="2921" y="4430"/>
                  </a:lnTo>
                  <a:lnTo>
                    <a:pt x="2285" y="4430"/>
                  </a:lnTo>
                  <a:lnTo>
                    <a:pt x="2285" y="3845"/>
                  </a:lnTo>
                  <a:cubicBezTo>
                    <a:pt x="2285" y="3705"/>
                    <a:pt x="2172" y="3589"/>
                    <a:pt x="2032" y="3586"/>
                  </a:cubicBezTo>
                  <a:lnTo>
                    <a:pt x="2032" y="3586"/>
                  </a:lnTo>
                  <a:cubicBezTo>
                    <a:pt x="1892" y="3589"/>
                    <a:pt x="1779" y="3705"/>
                    <a:pt x="1779" y="3845"/>
                  </a:cubicBezTo>
                  <a:lnTo>
                    <a:pt x="1779" y="4430"/>
                  </a:lnTo>
                  <a:lnTo>
                    <a:pt x="1195" y="4430"/>
                  </a:lnTo>
                  <a:lnTo>
                    <a:pt x="1195" y="2989"/>
                  </a:lnTo>
                  <a:close/>
                  <a:moveTo>
                    <a:pt x="5167" y="2989"/>
                  </a:moveTo>
                  <a:lnTo>
                    <a:pt x="5167" y="4430"/>
                  </a:lnTo>
                  <a:lnTo>
                    <a:pt x="4583" y="4430"/>
                  </a:lnTo>
                  <a:lnTo>
                    <a:pt x="4583" y="3845"/>
                  </a:lnTo>
                  <a:cubicBezTo>
                    <a:pt x="4596" y="3657"/>
                    <a:pt x="4459" y="3563"/>
                    <a:pt x="4323" y="3563"/>
                  </a:cubicBezTo>
                  <a:cubicBezTo>
                    <a:pt x="4187" y="3563"/>
                    <a:pt x="4050" y="3657"/>
                    <a:pt x="4063" y="3845"/>
                  </a:cubicBezTo>
                  <a:lnTo>
                    <a:pt x="4063" y="4430"/>
                  </a:lnTo>
                  <a:lnTo>
                    <a:pt x="3427" y="4430"/>
                  </a:lnTo>
                  <a:lnTo>
                    <a:pt x="3427" y="2989"/>
                  </a:lnTo>
                  <a:close/>
                  <a:moveTo>
                    <a:pt x="2921" y="4949"/>
                  </a:moveTo>
                  <a:lnTo>
                    <a:pt x="2921" y="5948"/>
                  </a:lnTo>
                  <a:lnTo>
                    <a:pt x="1195" y="5948"/>
                  </a:lnTo>
                  <a:lnTo>
                    <a:pt x="1195" y="4949"/>
                  </a:lnTo>
                  <a:close/>
                  <a:moveTo>
                    <a:pt x="5167" y="4949"/>
                  </a:moveTo>
                  <a:lnTo>
                    <a:pt x="5167" y="5948"/>
                  </a:lnTo>
                  <a:lnTo>
                    <a:pt x="3427" y="5948"/>
                  </a:lnTo>
                  <a:lnTo>
                    <a:pt x="3427" y="4949"/>
                  </a:lnTo>
                  <a:close/>
                  <a:moveTo>
                    <a:pt x="2921" y="6467"/>
                  </a:moveTo>
                  <a:lnTo>
                    <a:pt x="2921" y="8259"/>
                  </a:lnTo>
                  <a:lnTo>
                    <a:pt x="1727" y="7623"/>
                  </a:lnTo>
                  <a:cubicBezTo>
                    <a:pt x="1390" y="7454"/>
                    <a:pt x="1182" y="7116"/>
                    <a:pt x="1195" y="6740"/>
                  </a:cubicBezTo>
                  <a:lnTo>
                    <a:pt x="1195" y="6467"/>
                  </a:lnTo>
                  <a:close/>
                  <a:moveTo>
                    <a:pt x="5167" y="6467"/>
                  </a:moveTo>
                  <a:lnTo>
                    <a:pt x="5167" y="6740"/>
                  </a:lnTo>
                  <a:cubicBezTo>
                    <a:pt x="5167" y="7116"/>
                    <a:pt x="4959" y="7454"/>
                    <a:pt x="4621" y="7623"/>
                  </a:cubicBezTo>
                  <a:lnTo>
                    <a:pt x="3427" y="8259"/>
                  </a:lnTo>
                  <a:lnTo>
                    <a:pt x="3427" y="6467"/>
                  </a:lnTo>
                  <a:close/>
                  <a:moveTo>
                    <a:pt x="3174" y="0"/>
                  </a:moveTo>
                  <a:cubicBezTo>
                    <a:pt x="3132" y="0"/>
                    <a:pt x="3090" y="10"/>
                    <a:pt x="3051" y="29"/>
                  </a:cubicBezTo>
                  <a:lnTo>
                    <a:pt x="1480" y="860"/>
                  </a:lnTo>
                  <a:cubicBezTo>
                    <a:pt x="987" y="1120"/>
                    <a:pt x="676" y="1639"/>
                    <a:pt x="676" y="2197"/>
                  </a:cubicBezTo>
                  <a:lnTo>
                    <a:pt x="676" y="2483"/>
                  </a:lnTo>
                  <a:lnTo>
                    <a:pt x="312" y="2483"/>
                  </a:lnTo>
                  <a:cubicBezTo>
                    <a:pt x="1" y="2509"/>
                    <a:pt x="1" y="2963"/>
                    <a:pt x="312" y="2989"/>
                  </a:cubicBezTo>
                  <a:lnTo>
                    <a:pt x="676" y="2989"/>
                  </a:lnTo>
                  <a:lnTo>
                    <a:pt x="676" y="5948"/>
                  </a:lnTo>
                  <a:lnTo>
                    <a:pt x="312" y="5948"/>
                  </a:lnTo>
                  <a:cubicBezTo>
                    <a:pt x="1" y="5974"/>
                    <a:pt x="1" y="6441"/>
                    <a:pt x="312" y="6467"/>
                  </a:cubicBezTo>
                  <a:lnTo>
                    <a:pt x="676" y="6467"/>
                  </a:lnTo>
                  <a:lnTo>
                    <a:pt x="676" y="6740"/>
                  </a:lnTo>
                  <a:cubicBezTo>
                    <a:pt x="676" y="7311"/>
                    <a:pt x="987" y="7817"/>
                    <a:pt x="1480" y="8090"/>
                  </a:cubicBezTo>
                  <a:lnTo>
                    <a:pt x="2700" y="8726"/>
                  </a:lnTo>
                  <a:cubicBezTo>
                    <a:pt x="2850" y="8804"/>
                    <a:pt x="3012" y="8843"/>
                    <a:pt x="3174" y="8843"/>
                  </a:cubicBezTo>
                  <a:cubicBezTo>
                    <a:pt x="3336" y="8843"/>
                    <a:pt x="3499" y="8804"/>
                    <a:pt x="3648" y="8726"/>
                  </a:cubicBezTo>
                  <a:lnTo>
                    <a:pt x="4868" y="8090"/>
                  </a:lnTo>
                  <a:cubicBezTo>
                    <a:pt x="5361" y="7817"/>
                    <a:pt x="5686" y="7311"/>
                    <a:pt x="5673" y="6740"/>
                  </a:cubicBezTo>
                  <a:lnTo>
                    <a:pt x="5673" y="6467"/>
                  </a:lnTo>
                  <a:lnTo>
                    <a:pt x="6023" y="6467"/>
                  </a:lnTo>
                  <a:cubicBezTo>
                    <a:pt x="6348" y="6441"/>
                    <a:pt x="6348" y="5974"/>
                    <a:pt x="6023" y="5948"/>
                  </a:cubicBezTo>
                  <a:lnTo>
                    <a:pt x="5673" y="5948"/>
                  </a:lnTo>
                  <a:lnTo>
                    <a:pt x="5673" y="2989"/>
                  </a:lnTo>
                  <a:lnTo>
                    <a:pt x="6023" y="2989"/>
                  </a:lnTo>
                  <a:cubicBezTo>
                    <a:pt x="6348" y="2963"/>
                    <a:pt x="6348" y="2509"/>
                    <a:pt x="6023" y="2483"/>
                  </a:cubicBezTo>
                  <a:lnTo>
                    <a:pt x="5673" y="2483"/>
                  </a:lnTo>
                  <a:lnTo>
                    <a:pt x="5673" y="2197"/>
                  </a:lnTo>
                  <a:cubicBezTo>
                    <a:pt x="5673" y="1639"/>
                    <a:pt x="5361" y="1120"/>
                    <a:pt x="4868" y="860"/>
                  </a:cubicBezTo>
                  <a:lnTo>
                    <a:pt x="3298" y="29"/>
                  </a:lnTo>
                  <a:cubicBezTo>
                    <a:pt x="3259" y="10"/>
                    <a:pt x="3216" y="0"/>
                    <a:pt x="31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224;p76">
              <a:extLst>
                <a:ext uri="{FF2B5EF4-FFF2-40B4-BE49-F238E27FC236}">
                  <a16:creationId xmlns:a16="http://schemas.microsoft.com/office/drawing/2014/main" id="{1FA533B7-2B45-2EBE-04E9-6A443CE4DD61}"/>
                </a:ext>
              </a:extLst>
            </p:cNvPr>
            <p:cNvSpPr/>
            <p:nvPr/>
          </p:nvSpPr>
          <p:spPr>
            <a:xfrm>
              <a:off x="6267925" y="3338950"/>
              <a:ext cx="13000" cy="55750"/>
            </a:xfrm>
            <a:custGeom>
              <a:avLst/>
              <a:gdLst/>
              <a:ahLst/>
              <a:cxnLst/>
              <a:rect l="l" t="t" r="r" b="b"/>
              <a:pathLst>
                <a:path w="520" h="2230" extrusionOk="0">
                  <a:moveTo>
                    <a:pt x="258" y="0"/>
                  </a:moveTo>
                  <a:cubicBezTo>
                    <a:pt x="136" y="0"/>
                    <a:pt x="13" y="81"/>
                    <a:pt x="0" y="244"/>
                  </a:cubicBezTo>
                  <a:lnTo>
                    <a:pt x="0" y="1970"/>
                  </a:lnTo>
                  <a:cubicBezTo>
                    <a:pt x="0" y="2113"/>
                    <a:pt x="117" y="2229"/>
                    <a:pt x="260" y="2229"/>
                  </a:cubicBezTo>
                  <a:cubicBezTo>
                    <a:pt x="403" y="2216"/>
                    <a:pt x="519" y="2113"/>
                    <a:pt x="506" y="1970"/>
                  </a:cubicBezTo>
                  <a:lnTo>
                    <a:pt x="506" y="244"/>
                  </a:lnTo>
                  <a:cubicBezTo>
                    <a:pt x="500" y="81"/>
                    <a:pt x="380" y="0"/>
                    <a:pt x="2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" name="Google Shape;1288;p76">
            <a:extLst>
              <a:ext uri="{FF2B5EF4-FFF2-40B4-BE49-F238E27FC236}">
                <a16:creationId xmlns:a16="http://schemas.microsoft.com/office/drawing/2014/main" id="{30C6275E-A38F-1704-BE35-A0B1C1F5DF21}"/>
              </a:ext>
            </a:extLst>
          </p:cNvPr>
          <p:cNvGrpSpPr/>
          <p:nvPr/>
        </p:nvGrpSpPr>
        <p:grpSpPr>
          <a:xfrm>
            <a:off x="5014559" y="1488100"/>
            <a:ext cx="484216" cy="600710"/>
            <a:chOff x="3182250" y="4028975"/>
            <a:chExt cx="353725" cy="438825"/>
          </a:xfrm>
          <a:solidFill>
            <a:srgbClr val="287990"/>
          </a:solidFill>
        </p:grpSpPr>
        <p:sp>
          <p:nvSpPr>
            <p:cNvPr id="72" name="Google Shape;1289;p76">
              <a:extLst>
                <a:ext uri="{FF2B5EF4-FFF2-40B4-BE49-F238E27FC236}">
                  <a16:creationId xmlns:a16="http://schemas.microsoft.com/office/drawing/2014/main" id="{37FF52F0-BDC7-2E2F-E927-7661C31986B8}"/>
                </a:ext>
              </a:extLst>
            </p:cNvPr>
            <p:cNvSpPr/>
            <p:nvPr/>
          </p:nvSpPr>
          <p:spPr>
            <a:xfrm>
              <a:off x="3182250" y="4028975"/>
              <a:ext cx="353725" cy="438825"/>
            </a:xfrm>
            <a:custGeom>
              <a:avLst/>
              <a:gdLst/>
              <a:ahLst/>
              <a:cxnLst/>
              <a:rect l="l" t="t" r="r" b="b"/>
              <a:pathLst>
                <a:path w="14149" h="17553" extrusionOk="0">
                  <a:moveTo>
                    <a:pt x="7088" y="2756"/>
                  </a:moveTo>
                  <a:cubicBezTo>
                    <a:pt x="7529" y="2756"/>
                    <a:pt x="7892" y="3119"/>
                    <a:pt x="7892" y="3560"/>
                  </a:cubicBezTo>
                  <a:lnTo>
                    <a:pt x="7892" y="3807"/>
                  </a:lnTo>
                  <a:lnTo>
                    <a:pt x="5880" y="3807"/>
                  </a:lnTo>
                  <a:lnTo>
                    <a:pt x="5880" y="3560"/>
                  </a:lnTo>
                  <a:cubicBezTo>
                    <a:pt x="5880" y="3119"/>
                    <a:pt x="6231" y="2756"/>
                    <a:pt x="6672" y="2756"/>
                  </a:cubicBezTo>
                  <a:close/>
                  <a:moveTo>
                    <a:pt x="11020" y="4547"/>
                  </a:moveTo>
                  <a:lnTo>
                    <a:pt x="11020" y="5092"/>
                  </a:lnTo>
                  <a:lnTo>
                    <a:pt x="10475" y="5092"/>
                  </a:lnTo>
                  <a:lnTo>
                    <a:pt x="10475" y="4547"/>
                  </a:lnTo>
                  <a:close/>
                  <a:moveTo>
                    <a:pt x="7892" y="4313"/>
                  </a:moveTo>
                  <a:lnTo>
                    <a:pt x="7892" y="5403"/>
                  </a:lnTo>
                  <a:cubicBezTo>
                    <a:pt x="7892" y="5702"/>
                    <a:pt x="7646" y="5949"/>
                    <a:pt x="7347" y="5949"/>
                  </a:cubicBezTo>
                  <a:lnTo>
                    <a:pt x="6413" y="5949"/>
                  </a:lnTo>
                  <a:cubicBezTo>
                    <a:pt x="6114" y="5949"/>
                    <a:pt x="5880" y="5702"/>
                    <a:pt x="5880" y="5403"/>
                  </a:cubicBezTo>
                  <a:lnTo>
                    <a:pt x="5880" y="4313"/>
                  </a:lnTo>
                  <a:close/>
                  <a:moveTo>
                    <a:pt x="11215" y="5598"/>
                  </a:moveTo>
                  <a:lnTo>
                    <a:pt x="11215" y="8532"/>
                  </a:lnTo>
                  <a:cubicBezTo>
                    <a:pt x="11215" y="8700"/>
                    <a:pt x="11072" y="8830"/>
                    <a:pt x="10917" y="8830"/>
                  </a:cubicBezTo>
                  <a:lnTo>
                    <a:pt x="9073" y="8830"/>
                  </a:lnTo>
                  <a:lnTo>
                    <a:pt x="9073" y="7221"/>
                  </a:lnTo>
                  <a:lnTo>
                    <a:pt x="10358" y="8064"/>
                  </a:lnTo>
                  <a:cubicBezTo>
                    <a:pt x="10407" y="8099"/>
                    <a:pt x="10456" y="8114"/>
                    <a:pt x="10502" y="8114"/>
                  </a:cubicBezTo>
                  <a:cubicBezTo>
                    <a:pt x="10715" y="8114"/>
                    <a:pt x="10868" y="7796"/>
                    <a:pt x="10644" y="7636"/>
                  </a:cubicBezTo>
                  <a:lnTo>
                    <a:pt x="10294" y="7415"/>
                  </a:lnTo>
                  <a:lnTo>
                    <a:pt x="10294" y="5598"/>
                  </a:lnTo>
                  <a:close/>
                  <a:moveTo>
                    <a:pt x="7814" y="6455"/>
                  </a:moveTo>
                  <a:lnTo>
                    <a:pt x="8567" y="6883"/>
                  </a:lnTo>
                  <a:lnTo>
                    <a:pt x="8567" y="11725"/>
                  </a:lnTo>
                  <a:lnTo>
                    <a:pt x="8554" y="11725"/>
                  </a:lnTo>
                  <a:cubicBezTo>
                    <a:pt x="8197" y="11205"/>
                    <a:pt x="7636" y="10946"/>
                    <a:pt x="7075" y="10946"/>
                  </a:cubicBezTo>
                  <a:cubicBezTo>
                    <a:pt x="6513" y="10946"/>
                    <a:pt x="5952" y="11205"/>
                    <a:pt x="5595" y="11725"/>
                  </a:cubicBezTo>
                  <a:lnTo>
                    <a:pt x="5335" y="11725"/>
                  </a:lnTo>
                  <a:lnTo>
                    <a:pt x="5335" y="8220"/>
                  </a:lnTo>
                  <a:cubicBezTo>
                    <a:pt x="5348" y="8038"/>
                    <a:pt x="5212" y="7947"/>
                    <a:pt x="5076" y="7947"/>
                  </a:cubicBezTo>
                  <a:cubicBezTo>
                    <a:pt x="4939" y="7947"/>
                    <a:pt x="4803" y="8038"/>
                    <a:pt x="4816" y="8220"/>
                  </a:cubicBezTo>
                  <a:lnTo>
                    <a:pt x="4816" y="11725"/>
                  </a:lnTo>
                  <a:lnTo>
                    <a:pt x="3908" y="11725"/>
                  </a:lnTo>
                  <a:lnTo>
                    <a:pt x="3908" y="8947"/>
                  </a:lnTo>
                  <a:cubicBezTo>
                    <a:pt x="3908" y="8246"/>
                    <a:pt x="4258" y="7584"/>
                    <a:pt x="4842" y="7195"/>
                  </a:cubicBezTo>
                  <a:lnTo>
                    <a:pt x="6075" y="6455"/>
                  </a:lnTo>
                  <a:lnTo>
                    <a:pt x="6698" y="6455"/>
                  </a:lnTo>
                  <a:lnTo>
                    <a:pt x="6698" y="8272"/>
                  </a:lnTo>
                  <a:cubicBezTo>
                    <a:pt x="6705" y="8434"/>
                    <a:pt x="6825" y="8515"/>
                    <a:pt x="6946" y="8515"/>
                  </a:cubicBezTo>
                  <a:cubicBezTo>
                    <a:pt x="7068" y="8515"/>
                    <a:pt x="7191" y="8434"/>
                    <a:pt x="7204" y="8272"/>
                  </a:cubicBezTo>
                  <a:lnTo>
                    <a:pt x="7204" y="6455"/>
                  </a:lnTo>
                  <a:close/>
                  <a:moveTo>
                    <a:pt x="5348" y="12231"/>
                  </a:moveTo>
                  <a:cubicBezTo>
                    <a:pt x="5244" y="12581"/>
                    <a:pt x="5257" y="12958"/>
                    <a:pt x="5374" y="13308"/>
                  </a:cubicBezTo>
                  <a:lnTo>
                    <a:pt x="987" y="13308"/>
                  </a:lnTo>
                  <a:cubicBezTo>
                    <a:pt x="740" y="13308"/>
                    <a:pt x="533" y="13100"/>
                    <a:pt x="533" y="12854"/>
                  </a:cubicBezTo>
                  <a:cubicBezTo>
                    <a:pt x="507" y="12555"/>
                    <a:pt x="637" y="12231"/>
                    <a:pt x="987" y="12231"/>
                  </a:cubicBezTo>
                  <a:close/>
                  <a:moveTo>
                    <a:pt x="13175" y="12231"/>
                  </a:moveTo>
                  <a:cubicBezTo>
                    <a:pt x="13526" y="12231"/>
                    <a:pt x="13655" y="12555"/>
                    <a:pt x="13629" y="12854"/>
                  </a:cubicBezTo>
                  <a:lnTo>
                    <a:pt x="13616" y="12854"/>
                  </a:lnTo>
                  <a:cubicBezTo>
                    <a:pt x="13616" y="13100"/>
                    <a:pt x="13422" y="13308"/>
                    <a:pt x="13162" y="13308"/>
                  </a:cubicBezTo>
                  <a:lnTo>
                    <a:pt x="8775" y="13308"/>
                  </a:lnTo>
                  <a:cubicBezTo>
                    <a:pt x="8905" y="12932"/>
                    <a:pt x="8814" y="12568"/>
                    <a:pt x="8827" y="12231"/>
                  </a:cubicBezTo>
                  <a:close/>
                  <a:moveTo>
                    <a:pt x="7087" y="11452"/>
                  </a:moveTo>
                  <a:cubicBezTo>
                    <a:pt x="7402" y="11452"/>
                    <a:pt x="7723" y="11568"/>
                    <a:pt x="7983" y="11828"/>
                  </a:cubicBezTo>
                  <a:cubicBezTo>
                    <a:pt x="8788" y="12633"/>
                    <a:pt x="8217" y="14022"/>
                    <a:pt x="7075" y="14022"/>
                  </a:cubicBezTo>
                  <a:cubicBezTo>
                    <a:pt x="6374" y="14022"/>
                    <a:pt x="5790" y="13451"/>
                    <a:pt x="5790" y="12737"/>
                  </a:cubicBezTo>
                  <a:cubicBezTo>
                    <a:pt x="5790" y="11964"/>
                    <a:pt x="6426" y="11452"/>
                    <a:pt x="7087" y="11452"/>
                  </a:cubicBezTo>
                  <a:close/>
                  <a:moveTo>
                    <a:pt x="1701" y="13827"/>
                  </a:moveTo>
                  <a:lnTo>
                    <a:pt x="2571" y="15398"/>
                  </a:lnTo>
                  <a:lnTo>
                    <a:pt x="2571" y="17033"/>
                  </a:lnTo>
                  <a:lnTo>
                    <a:pt x="1558" y="17033"/>
                  </a:lnTo>
                  <a:cubicBezTo>
                    <a:pt x="1402" y="17033"/>
                    <a:pt x="1273" y="16903"/>
                    <a:pt x="1273" y="16748"/>
                  </a:cubicBezTo>
                  <a:lnTo>
                    <a:pt x="1286" y="16748"/>
                  </a:lnTo>
                  <a:lnTo>
                    <a:pt x="1286" y="13827"/>
                  </a:lnTo>
                  <a:close/>
                  <a:moveTo>
                    <a:pt x="3959" y="15580"/>
                  </a:moveTo>
                  <a:lnTo>
                    <a:pt x="3959" y="17033"/>
                  </a:lnTo>
                  <a:lnTo>
                    <a:pt x="3077" y="17033"/>
                  </a:lnTo>
                  <a:lnTo>
                    <a:pt x="3077" y="15580"/>
                  </a:lnTo>
                  <a:close/>
                  <a:moveTo>
                    <a:pt x="11864" y="13814"/>
                  </a:moveTo>
                  <a:lnTo>
                    <a:pt x="11176" y="15060"/>
                  </a:lnTo>
                  <a:lnTo>
                    <a:pt x="8957" y="15060"/>
                  </a:lnTo>
                  <a:cubicBezTo>
                    <a:pt x="8948" y="15060"/>
                    <a:pt x="8940" y="15059"/>
                    <a:pt x="8932" y="15059"/>
                  </a:cubicBezTo>
                  <a:cubicBezTo>
                    <a:pt x="8588" y="15059"/>
                    <a:pt x="8588" y="15580"/>
                    <a:pt x="8932" y="15580"/>
                  </a:cubicBezTo>
                  <a:cubicBezTo>
                    <a:pt x="8940" y="15580"/>
                    <a:pt x="8948" y="15580"/>
                    <a:pt x="8957" y="15580"/>
                  </a:cubicBezTo>
                  <a:lnTo>
                    <a:pt x="9671" y="15580"/>
                  </a:lnTo>
                  <a:lnTo>
                    <a:pt x="9671" y="17033"/>
                  </a:lnTo>
                  <a:lnTo>
                    <a:pt x="4479" y="17033"/>
                  </a:lnTo>
                  <a:lnTo>
                    <a:pt x="4479" y="15580"/>
                  </a:lnTo>
                  <a:lnTo>
                    <a:pt x="7698" y="15580"/>
                  </a:lnTo>
                  <a:cubicBezTo>
                    <a:pt x="8009" y="15554"/>
                    <a:pt x="8009" y="15086"/>
                    <a:pt x="7698" y="15060"/>
                  </a:cubicBezTo>
                  <a:lnTo>
                    <a:pt x="2973" y="15060"/>
                  </a:lnTo>
                  <a:lnTo>
                    <a:pt x="2298" y="13814"/>
                  </a:lnTo>
                  <a:lnTo>
                    <a:pt x="5647" y="13814"/>
                  </a:lnTo>
                  <a:cubicBezTo>
                    <a:pt x="6004" y="14288"/>
                    <a:pt x="6539" y="14525"/>
                    <a:pt x="7075" y="14525"/>
                  </a:cubicBezTo>
                  <a:cubicBezTo>
                    <a:pt x="7610" y="14525"/>
                    <a:pt x="8145" y="14288"/>
                    <a:pt x="8502" y="13814"/>
                  </a:cubicBezTo>
                  <a:close/>
                  <a:moveTo>
                    <a:pt x="11085" y="15580"/>
                  </a:moveTo>
                  <a:lnTo>
                    <a:pt x="11098" y="17033"/>
                  </a:lnTo>
                  <a:lnTo>
                    <a:pt x="10190" y="17033"/>
                  </a:lnTo>
                  <a:lnTo>
                    <a:pt x="10190" y="15580"/>
                  </a:lnTo>
                  <a:close/>
                  <a:moveTo>
                    <a:pt x="12877" y="13827"/>
                  </a:moveTo>
                  <a:lnTo>
                    <a:pt x="12877" y="16748"/>
                  </a:lnTo>
                  <a:cubicBezTo>
                    <a:pt x="12877" y="16903"/>
                    <a:pt x="12747" y="17033"/>
                    <a:pt x="12591" y="17033"/>
                  </a:cubicBezTo>
                  <a:lnTo>
                    <a:pt x="11605" y="17033"/>
                  </a:lnTo>
                  <a:lnTo>
                    <a:pt x="11592" y="15398"/>
                  </a:lnTo>
                  <a:lnTo>
                    <a:pt x="12448" y="13827"/>
                  </a:lnTo>
                  <a:close/>
                  <a:moveTo>
                    <a:pt x="7075" y="1"/>
                  </a:moveTo>
                  <a:cubicBezTo>
                    <a:pt x="6776" y="1"/>
                    <a:pt x="6478" y="75"/>
                    <a:pt x="6205" y="224"/>
                  </a:cubicBezTo>
                  <a:lnTo>
                    <a:pt x="3064" y="1964"/>
                  </a:lnTo>
                  <a:cubicBezTo>
                    <a:pt x="1636" y="2756"/>
                    <a:pt x="766" y="4092"/>
                    <a:pt x="766" y="5520"/>
                  </a:cubicBezTo>
                  <a:lnTo>
                    <a:pt x="766" y="6104"/>
                  </a:lnTo>
                  <a:cubicBezTo>
                    <a:pt x="766" y="6182"/>
                    <a:pt x="805" y="6247"/>
                    <a:pt x="857" y="6299"/>
                  </a:cubicBezTo>
                  <a:cubicBezTo>
                    <a:pt x="1571" y="6896"/>
                    <a:pt x="1571" y="8012"/>
                    <a:pt x="857" y="8609"/>
                  </a:cubicBezTo>
                  <a:cubicBezTo>
                    <a:pt x="805" y="8661"/>
                    <a:pt x="766" y="8726"/>
                    <a:pt x="766" y="8804"/>
                  </a:cubicBezTo>
                  <a:lnTo>
                    <a:pt x="766" y="10764"/>
                  </a:lnTo>
                  <a:cubicBezTo>
                    <a:pt x="779" y="10920"/>
                    <a:pt x="903" y="10998"/>
                    <a:pt x="1026" y="10998"/>
                  </a:cubicBezTo>
                  <a:cubicBezTo>
                    <a:pt x="1149" y="10998"/>
                    <a:pt x="1273" y="10920"/>
                    <a:pt x="1286" y="10764"/>
                  </a:cubicBezTo>
                  <a:lnTo>
                    <a:pt x="1286" y="8908"/>
                  </a:lnTo>
                  <a:cubicBezTo>
                    <a:pt x="2116" y="8116"/>
                    <a:pt x="2116" y="6792"/>
                    <a:pt x="1286" y="6000"/>
                  </a:cubicBezTo>
                  <a:lnTo>
                    <a:pt x="1286" y="5520"/>
                  </a:lnTo>
                  <a:cubicBezTo>
                    <a:pt x="1286" y="4274"/>
                    <a:pt x="2051" y="3106"/>
                    <a:pt x="3323" y="2405"/>
                  </a:cubicBezTo>
                  <a:lnTo>
                    <a:pt x="6452" y="666"/>
                  </a:lnTo>
                  <a:cubicBezTo>
                    <a:pt x="6646" y="562"/>
                    <a:pt x="6860" y="510"/>
                    <a:pt x="7075" y="510"/>
                  </a:cubicBezTo>
                  <a:cubicBezTo>
                    <a:pt x="7289" y="510"/>
                    <a:pt x="7503" y="562"/>
                    <a:pt x="7698" y="666"/>
                  </a:cubicBezTo>
                  <a:lnTo>
                    <a:pt x="10826" y="2405"/>
                  </a:lnTo>
                  <a:cubicBezTo>
                    <a:pt x="12111" y="3106"/>
                    <a:pt x="12864" y="4274"/>
                    <a:pt x="12864" y="5520"/>
                  </a:cubicBezTo>
                  <a:lnTo>
                    <a:pt x="12864" y="6000"/>
                  </a:lnTo>
                  <a:cubicBezTo>
                    <a:pt x="12046" y="6792"/>
                    <a:pt x="12046" y="8116"/>
                    <a:pt x="12864" y="8908"/>
                  </a:cubicBezTo>
                  <a:lnTo>
                    <a:pt x="12864" y="11725"/>
                  </a:lnTo>
                  <a:lnTo>
                    <a:pt x="11423" y="11725"/>
                  </a:lnTo>
                  <a:lnTo>
                    <a:pt x="11423" y="10777"/>
                  </a:lnTo>
                  <a:cubicBezTo>
                    <a:pt x="11423" y="10712"/>
                    <a:pt x="11397" y="10634"/>
                    <a:pt x="11345" y="10595"/>
                  </a:cubicBezTo>
                  <a:lnTo>
                    <a:pt x="10670" y="9920"/>
                  </a:lnTo>
                  <a:cubicBezTo>
                    <a:pt x="10615" y="9862"/>
                    <a:pt x="10553" y="9838"/>
                    <a:pt x="10493" y="9838"/>
                  </a:cubicBezTo>
                  <a:cubicBezTo>
                    <a:pt x="10299" y="9838"/>
                    <a:pt x="10128" y="10095"/>
                    <a:pt x="10307" y="10284"/>
                  </a:cubicBezTo>
                  <a:lnTo>
                    <a:pt x="10917" y="10881"/>
                  </a:lnTo>
                  <a:lnTo>
                    <a:pt x="10917" y="11725"/>
                  </a:lnTo>
                  <a:lnTo>
                    <a:pt x="9073" y="11725"/>
                  </a:lnTo>
                  <a:lnTo>
                    <a:pt x="9073" y="9349"/>
                  </a:lnTo>
                  <a:lnTo>
                    <a:pt x="10917" y="9349"/>
                  </a:lnTo>
                  <a:cubicBezTo>
                    <a:pt x="11358" y="9349"/>
                    <a:pt x="11721" y="8986"/>
                    <a:pt x="11721" y="8532"/>
                  </a:cubicBezTo>
                  <a:lnTo>
                    <a:pt x="11721" y="5546"/>
                  </a:lnTo>
                  <a:cubicBezTo>
                    <a:pt x="11721" y="5403"/>
                    <a:pt x="11656" y="5261"/>
                    <a:pt x="11527" y="5170"/>
                  </a:cubicBezTo>
                  <a:lnTo>
                    <a:pt x="11527" y="4521"/>
                  </a:lnTo>
                  <a:cubicBezTo>
                    <a:pt x="11527" y="4261"/>
                    <a:pt x="11306" y="4041"/>
                    <a:pt x="11046" y="4041"/>
                  </a:cubicBezTo>
                  <a:lnTo>
                    <a:pt x="10475" y="4041"/>
                  </a:lnTo>
                  <a:lnTo>
                    <a:pt x="10475" y="3599"/>
                  </a:lnTo>
                  <a:cubicBezTo>
                    <a:pt x="10488" y="3411"/>
                    <a:pt x="10352" y="3317"/>
                    <a:pt x="10216" y="3317"/>
                  </a:cubicBezTo>
                  <a:cubicBezTo>
                    <a:pt x="10079" y="3317"/>
                    <a:pt x="9943" y="3411"/>
                    <a:pt x="9956" y="3599"/>
                  </a:cubicBezTo>
                  <a:lnTo>
                    <a:pt x="9956" y="5196"/>
                  </a:lnTo>
                  <a:cubicBezTo>
                    <a:pt x="9852" y="5287"/>
                    <a:pt x="9787" y="5416"/>
                    <a:pt x="9787" y="5559"/>
                  </a:cubicBezTo>
                  <a:lnTo>
                    <a:pt x="9787" y="7078"/>
                  </a:lnTo>
                  <a:lnTo>
                    <a:pt x="8165" y="6078"/>
                  </a:lnTo>
                  <a:cubicBezTo>
                    <a:pt x="8321" y="5897"/>
                    <a:pt x="8399" y="5650"/>
                    <a:pt x="8399" y="5416"/>
                  </a:cubicBezTo>
                  <a:lnTo>
                    <a:pt x="8399" y="3560"/>
                  </a:lnTo>
                  <a:cubicBezTo>
                    <a:pt x="8399" y="2833"/>
                    <a:pt x="7814" y="2236"/>
                    <a:pt x="7088" y="2236"/>
                  </a:cubicBezTo>
                  <a:lnTo>
                    <a:pt x="6685" y="2236"/>
                  </a:lnTo>
                  <a:cubicBezTo>
                    <a:pt x="5945" y="2236"/>
                    <a:pt x="5361" y="2833"/>
                    <a:pt x="5361" y="3560"/>
                  </a:cubicBezTo>
                  <a:lnTo>
                    <a:pt x="5361" y="5403"/>
                  </a:lnTo>
                  <a:cubicBezTo>
                    <a:pt x="5361" y="5663"/>
                    <a:pt x="5465" y="5923"/>
                    <a:pt x="5647" y="6117"/>
                  </a:cubicBezTo>
                  <a:lnTo>
                    <a:pt x="4569" y="6766"/>
                  </a:lnTo>
                  <a:cubicBezTo>
                    <a:pt x="3830" y="7247"/>
                    <a:pt x="3388" y="8064"/>
                    <a:pt x="3401" y="8947"/>
                  </a:cubicBezTo>
                  <a:lnTo>
                    <a:pt x="3401" y="11712"/>
                  </a:lnTo>
                  <a:lnTo>
                    <a:pt x="987" y="11712"/>
                  </a:lnTo>
                  <a:cubicBezTo>
                    <a:pt x="351" y="11712"/>
                    <a:pt x="1" y="12270"/>
                    <a:pt x="14" y="12854"/>
                  </a:cubicBezTo>
                  <a:cubicBezTo>
                    <a:pt x="14" y="13308"/>
                    <a:pt x="325" y="13697"/>
                    <a:pt x="779" y="13801"/>
                  </a:cubicBezTo>
                  <a:lnTo>
                    <a:pt x="779" y="16761"/>
                  </a:lnTo>
                  <a:cubicBezTo>
                    <a:pt x="779" y="17202"/>
                    <a:pt x="1130" y="17552"/>
                    <a:pt x="1571" y="17552"/>
                  </a:cubicBezTo>
                  <a:lnTo>
                    <a:pt x="12578" y="17552"/>
                  </a:lnTo>
                  <a:cubicBezTo>
                    <a:pt x="13019" y="17552"/>
                    <a:pt x="13383" y="17202"/>
                    <a:pt x="13383" y="16761"/>
                  </a:cubicBezTo>
                  <a:lnTo>
                    <a:pt x="13383" y="13801"/>
                  </a:lnTo>
                  <a:cubicBezTo>
                    <a:pt x="13824" y="13697"/>
                    <a:pt x="14136" y="13308"/>
                    <a:pt x="14136" y="12854"/>
                  </a:cubicBezTo>
                  <a:cubicBezTo>
                    <a:pt x="14149" y="12348"/>
                    <a:pt x="13915" y="11867"/>
                    <a:pt x="13383" y="11750"/>
                  </a:cubicBezTo>
                  <a:lnTo>
                    <a:pt x="13383" y="8804"/>
                  </a:lnTo>
                  <a:cubicBezTo>
                    <a:pt x="13383" y="8726"/>
                    <a:pt x="13344" y="8661"/>
                    <a:pt x="13305" y="8609"/>
                  </a:cubicBezTo>
                  <a:cubicBezTo>
                    <a:pt x="12578" y="7999"/>
                    <a:pt x="12578" y="6896"/>
                    <a:pt x="13305" y="6299"/>
                  </a:cubicBezTo>
                  <a:cubicBezTo>
                    <a:pt x="13344" y="6247"/>
                    <a:pt x="13383" y="6182"/>
                    <a:pt x="13383" y="6104"/>
                  </a:cubicBezTo>
                  <a:lnTo>
                    <a:pt x="13383" y="5520"/>
                  </a:lnTo>
                  <a:cubicBezTo>
                    <a:pt x="13383" y="4092"/>
                    <a:pt x="12526" y="2769"/>
                    <a:pt x="11085" y="1964"/>
                  </a:cubicBezTo>
                  <a:lnTo>
                    <a:pt x="7944" y="224"/>
                  </a:lnTo>
                  <a:cubicBezTo>
                    <a:pt x="7672" y="75"/>
                    <a:pt x="7373" y="1"/>
                    <a:pt x="707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290;p76">
              <a:extLst>
                <a:ext uri="{FF2B5EF4-FFF2-40B4-BE49-F238E27FC236}">
                  <a16:creationId xmlns:a16="http://schemas.microsoft.com/office/drawing/2014/main" id="{B1ECCB1A-DC38-AF64-CCC8-682A14B9ACC6}"/>
                </a:ext>
              </a:extLst>
            </p:cNvPr>
            <p:cNvSpPr/>
            <p:nvPr/>
          </p:nvSpPr>
          <p:spPr>
            <a:xfrm>
              <a:off x="3342100" y="4341175"/>
              <a:ext cx="32925" cy="12750"/>
            </a:xfrm>
            <a:custGeom>
              <a:avLst/>
              <a:gdLst/>
              <a:ahLst/>
              <a:cxnLst/>
              <a:rect l="l" t="t" r="r" b="b"/>
              <a:pathLst>
                <a:path w="1317" h="510" extrusionOk="0">
                  <a:moveTo>
                    <a:pt x="333" y="0"/>
                  </a:moveTo>
                  <a:cubicBezTo>
                    <a:pt x="1" y="0"/>
                    <a:pt x="5" y="509"/>
                    <a:pt x="345" y="509"/>
                  </a:cubicBezTo>
                  <a:cubicBezTo>
                    <a:pt x="353" y="509"/>
                    <a:pt x="361" y="509"/>
                    <a:pt x="369" y="509"/>
                  </a:cubicBezTo>
                  <a:lnTo>
                    <a:pt x="1005" y="509"/>
                  </a:lnTo>
                  <a:cubicBezTo>
                    <a:pt x="1317" y="483"/>
                    <a:pt x="1317" y="15"/>
                    <a:pt x="1005" y="2"/>
                  </a:cubicBezTo>
                  <a:lnTo>
                    <a:pt x="369" y="2"/>
                  </a:lnTo>
                  <a:cubicBezTo>
                    <a:pt x="357" y="1"/>
                    <a:pt x="345" y="0"/>
                    <a:pt x="3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" name="Google Shape;1326;p76">
            <a:extLst>
              <a:ext uri="{FF2B5EF4-FFF2-40B4-BE49-F238E27FC236}">
                <a16:creationId xmlns:a16="http://schemas.microsoft.com/office/drawing/2014/main" id="{E5EBB7AF-C443-19E0-3F53-6BA6F87A51B5}"/>
              </a:ext>
            </a:extLst>
          </p:cNvPr>
          <p:cNvGrpSpPr/>
          <p:nvPr/>
        </p:nvGrpSpPr>
        <p:grpSpPr>
          <a:xfrm>
            <a:off x="2334278" y="1488186"/>
            <a:ext cx="471930" cy="600539"/>
            <a:chOff x="3297175" y="4029100"/>
            <a:chExt cx="344750" cy="438700"/>
          </a:xfrm>
          <a:solidFill>
            <a:srgbClr val="287990"/>
          </a:solidFill>
        </p:grpSpPr>
        <p:sp>
          <p:nvSpPr>
            <p:cNvPr id="75" name="Google Shape;1327;p76">
              <a:extLst>
                <a:ext uri="{FF2B5EF4-FFF2-40B4-BE49-F238E27FC236}">
                  <a16:creationId xmlns:a16="http://schemas.microsoft.com/office/drawing/2014/main" id="{070767C1-6FAE-C2E2-6779-13E19AB50DB2}"/>
                </a:ext>
              </a:extLst>
            </p:cNvPr>
            <p:cNvSpPr/>
            <p:nvPr/>
          </p:nvSpPr>
          <p:spPr>
            <a:xfrm>
              <a:off x="3297175" y="4029100"/>
              <a:ext cx="319975" cy="438700"/>
            </a:xfrm>
            <a:custGeom>
              <a:avLst/>
              <a:gdLst/>
              <a:ahLst/>
              <a:cxnLst/>
              <a:rect l="l" t="t" r="r" b="b"/>
              <a:pathLst>
                <a:path w="12799" h="17548" extrusionOk="0">
                  <a:moveTo>
                    <a:pt x="6897" y="510"/>
                  </a:moveTo>
                  <a:cubicBezTo>
                    <a:pt x="6997" y="510"/>
                    <a:pt x="7093" y="536"/>
                    <a:pt x="7178" y="596"/>
                  </a:cubicBezTo>
                  <a:cubicBezTo>
                    <a:pt x="7321" y="674"/>
                    <a:pt x="7412" y="804"/>
                    <a:pt x="7438" y="959"/>
                  </a:cubicBezTo>
                  <a:lnTo>
                    <a:pt x="7503" y="1349"/>
                  </a:lnTo>
                  <a:cubicBezTo>
                    <a:pt x="7528" y="1504"/>
                    <a:pt x="7490" y="1673"/>
                    <a:pt x="7386" y="1790"/>
                  </a:cubicBezTo>
                  <a:lnTo>
                    <a:pt x="6789" y="2517"/>
                  </a:lnTo>
                  <a:lnTo>
                    <a:pt x="5439" y="2751"/>
                  </a:lnTo>
                  <a:cubicBezTo>
                    <a:pt x="4738" y="2867"/>
                    <a:pt x="4699" y="3802"/>
                    <a:pt x="4699" y="4347"/>
                  </a:cubicBezTo>
                  <a:cubicBezTo>
                    <a:pt x="4699" y="4620"/>
                    <a:pt x="4556" y="4866"/>
                    <a:pt x="4322" y="5009"/>
                  </a:cubicBezTo>
                  <a:lnTo>
                    <a:pt x="4206" y="4334"/>
                  </a:lnTo>
                  <a:cubicBezTo>
                    <a:pt x="4183" y="4208"/>
                    <a:pt x="4078" y="4122"/>
                    <a:pt x="3956" y="4122"/>
                  </a:cubicBezTo>
                  <a:cubicBezTo>
                    <a:pt x="3940" y="4122"/>
                    <a:pt x="3923" y="4123"/>
                    <a:pt x="3907" y="4126"/>
                  </a:cubicBezTo>
                  <a:cubicBezTo>
                    <a:pt x="3518" y="4191"/>
                    <a:pt x="3180" y="4412"/>
                    <a:pt x="2960" y="4736"/>
                  </a:cubicBezTo>
                  <a:cubicBezTo>
                    <a:pt x="2609" y="5230"/>
                    <a:pt x="2609" y="5892"/>
                    <a:pt x="2934" y="6398"/>
                  </a:cubicBezTo>
                  <a:lnTo>
                    <a:pt x="1765" y="6606"/>
                  </a:lnTo>
                  <a:lnTo>
                    <a:pt x="688" y="3049"/>
                  </a:lnTo>
                  <a:cubicBezTo>
                    <a:pt x="649" y="2932"/>
                    <a:pt x="636" y="2815"/>
                    <a:pt x="662" y="2699"/>
                  </a:cubicBezTo>
                  <a:cubicBezTo>
                    <a:pt x="727" y="2478"/>
                    <a:pt x="896" y="2296"/>
                    <a:pt x="1116" y="2218"/>
                  </a:cubicBezTo>
                  <a:lnTo>
                    <a:pt x="6737" y="531"/>
                  </a:lnTo>
                  <a:cubicBezTo>
                    <a:pt x="6790" y="518"/>
                    <a:pt x="6844" y="510"/>
                    <a:pt x="6897" y="510"/>
                  </a:cubicBezTo>
                  <a:close/>
                  <a:moveTo>
                    <a:pt x="6711" y="3036"/>
                  </a:moveTo>
                  <a:lnTo>
                    <a:pt x="6905" y="4087"/>
                  </a:lnTo>
                  <a:lnTo>
                    <a:pt x="7425" y="6995"/>
                  </a:lnTo>
                  <a:cubicBezTo>
                    <a:pt x="7541" y="7709"/>
                    <a:pt x="7061" y="8384"/>
                    <a:pt x="6347" y="8514"/>
                  </a:cubicBezTo>
                  <a:lnTo>
                    <a:pt x="5309" y="8708"/>
                  </a:lnTo>
                  <a:cubicBezTo>
                    <a:pt x="4988" y="8758"/>
                    <a:pt x="5054" y="9218"/>
                    <a:pt x="5352" y="9218"/>
                  </a:cubicBezTo>
                  <a:cubicBezTo>
                    <a:pt x="5368" y="9218"/>
                    <a:pt x="5383" y="9217"/>
                    <a:pt x="5400" y="9214"/>
                  </a:cubicBezTo>
                  <a:lnTo>
                    <a:pt x="5607" y="9176"/>
                  </a:lnTo>
                  <a:lnTo>
                    <a:pt x="5607" y="9850"/>
                  </a:lnTo>
                  <a:cubicBezTo>
                    <a:pt x="5357" y="9835"/>
                    <a:pt x="5106" y="9829"/>
                    <a:pt x="4852" y="9829"/>
                  </a:cubicBezTo>
                  <a:cubicBezTo>
                    <a:pt x="4673" y="9829"/>
                    <a:pt x="4492" y="9832"/>
                    <a:pt x="4309" y="9837"/>
                  </a:cubicBezTo>
                  <a:lnTo>
                    <a:pt x="4309" y="9098"/>
                  </a:lnTo>
                  <a:cubicBezTo>
                    <a:pt x="4309" y="8968"/>
                    <a:pt x="4206" y="8851"/>
                    <a:pt x="4076" y="8838"/>
                  </a:cubicBezTo>
                  <a:cubicBezTo>
                    <a:pt x="3063" y="8760"/>
                    <a:pt x="2207" y="8072"/>
                    <a:pt x="1908" y="7099"/>
                  </a:cubicBezTo>
                  <a:lnTo>
                    <a:pt x="3401" y="6839"/>
                  </a:lnTo>
                  <a:cubicBezTo>
                    <a:pt x="3629" y="6978"/>
                    <a:pt x="3903" y="7056"/>
                    <a:pt x="4176" y="7056"/>
                  </a:cubicBezTo>
                  <a:cubicBezTo>
                    <a:pt x="4260" y="7056"/>
                    <a:pt x="4344" y="7049"/>
                    <a:pt x="4426" y="7034"/>
                  </a:cubicBezTo>
                  <a:cubicBezTo>
                    <a:pt x="4744" y="6973"/>
                    <a:pt x="4682" y="6522"/>
                    <a:pt x="4393" y="6522"/>
                  </a:cubicBezTo>
                  <a:cubicBezTo>
                    <a:pt x="4375" y="6522"/>
                    <a:pt x="4356" y="6524"/>
                    <a:pt x="4335" y="6528"/>
                  </a:cubicBezTo>
                  <a:cubicBezTo>
                    <a:pt x="4277" y="6538"/>
                    <a:pt x="4220" y="6542"/>
                    <a:pt x="4164" y="6542"/>
                  </a:cubicBezTo>
                  <a:cubicBezTo>
                    <a:pt x="3414" y="6542"/>
                    <a:pt x="2929" y="5687"/>
                    <a:pt x="3388" y="5022"/>
                  </a:cubicBezTo>
                  <a:cubicBezTo>
                    <a:pt x="3479" y="4892"/>
                    <a:pt x="3609" y="4775"/>
                    <a:pt x="3751" y="4697"/>
                  </a:cubicBezTo>
                  <a:lnTo>
                    <a:pt x="3881" y="5385"/>
                  </a:lnTo>
                  <a:cubicBezTo>
                    <a:pt x="3904" y="5512"/>
                    <a:pt x="4008" y="5598"/>
                    <a:pt x="4131" y="5598"/>
                  </a:cubicBezTo>
                  <a:cubicBezTo>
                    <a:pt x="4147" y="5598"/>
                    <a:pt x="4163" y="5596"/>
                    <a:pt x="4180" y="5593"/>
                  </a:cubicBezTo>
                  <a:cubicBezTo>
                    <a:pt x="4777" y="5489"/>
                    <a:pt x="5218" y="4957"/>
                    <a:pt x="5218" y="4334"/>
                  </a:cubicBezTo>
                  <a:cubicBezTo>
                    <a:pt x="5218" y="4100"/>
                    <a:pt x="5166" y="3322"/>
                    <a:pt x="5517" y="3257"/>
                  </a:cubicBezTo>
                  <a:lnTo>
                    <a:pt x="6711" y="3036"/>
                  </a:lnTo>
                  <a:close/>
                  <a:moveTo>
                    <a:pt x="7541" y="4801"/>
                  </a:moveTo>
                  <a:lnTo>
                    <a:pt x="11228" y="8475"/>
                  </a:lnTo>
                  <a:cubicBezTo>
                    <a:pt x="11799" y="9033"/>
                    <a:pt x="12448" y="9708"/>
                    <a:pt x="12162" y="10590"/>
                  </a:cubicBezTo>
                  <a:lnTo>
                    <a:pt x="12175" y="10577"/>
                  </a:lnTo>
                  <a:lnTo>
                    <a:pt x="12175" y="10577"/>
                  </a:lnTo>
                  <a:cubicBezTo>
                    <a:pt x="11955" y="11252"/>
                    <a:pt x="11357" y="11447"/>
                    <a:pt x="10812" y="11745"/>
                  </a:cubicBezTo>
                  <a:lnTo>
                    <a:pt x="8839" y="12875"/>
                  </a:lnTo>
                  <a:cubicBezTo>
                    <a:pt x="8697" y="12044"/>
                    <a:pt x="8281" y="11304"/>
                    <a:pt x="7658" y="10746"/>
                  </a:cubicBezTo>
                  <a:lnTo>
                    <a:pt x="9969" y="9565"/>
                  </a:lnTo>
                  <a:cubicBezTo>
                    <a:pt x="10226" y="9431"/>
                    <a:pt x="10098" y="9066"/>
                    <a:pt x="9859" y="9066"/>
                  </a:cubicBezTo>
                  <a:cubicBezTo>
                    <a:pt x="9820" y="9066"/>
                    <a:pt x="9779" y="9076"/>
                    <a:pt x="9735" y="9098"/>
                  </a:cubicBezTo>
                  <a:lnTo>
                    <a:pt x="9008" y="9474"/>
                  </a:lnTo>
                  <a:lnTo>
                    <a:pt x="8450" y="8825"/>
                  </a:lnTo>
                  <a:cubicBezTo>
                    <a:pt x="8395" y="8774"/>
                    <a:pt x="8334" y="8752"/>
                    <a:pt x="8276" y="8752"/>
                  </a:cubicBezTo>
                  <a:cubicBezTo>
                    <a:pt x="8098" y="8752"/>
                    <a:pt x="7943" y="8954"/>
                    <a:pt x="8061" y="9150"/>
                  </a:cubicBezTo>
                  <a:lnTo>
                    <a:pt x="8541" y="9708"/>
                  </a:lnTo>
                  <a:lnTo>
                    <a:pt x="7204" y="10409"/>
                  </a:lnTo>
                  <a:cubicBezTo>
                    <a:pt x="6879" y="10201"/>
                    <a:pt x="6516" y="10045"/>
                    <a:pt x="6140" y="9941"/>
                  </a:cubicBezTo>
                  <a:lnTo>
                    <a:pt x="6140" y="9085"/>
                  </a:lnTo>
                  <a:cubicBezTo>
                    <a:pt x="6568" y="9007"/>
                    <a:pt x="6970" y="8903"/>
                    <a:pt x="7321" y="8617"/>
                  </a:cubicBezTo>
                  <a:cubicBezTo>
                    <a:pt x="7801" y="8189"/>
                    <a:pt x="8035" y="7540"/>
                    <a:pt x="7931" y="6904"/>
                  </a:cubicBezTo>
                  <a:lnTo>
                    <a:pt x="7866" y="6554"/>
                  </a:lnTo>
                  <a:lnTo>
                    <a:pt x="8009" y="6696"/>
                  </a:lnTo>
                  <a:cubicBezTo>
                    <a:pt x="8054" y="6748"/>
                    <a:pt x="8119" y="6774"/>
                    <a:pt x="8186" y="6774"/>
                  </a:cubicBezTo>
                  <a:cubicBezTo>
                    <a:pt x="8252" y="6774"/>
                    <a:pt x="8320" y="6748"/>
                    <a:pt x="8372" y="6696"/>
                  </a:cubicBezTo>
                  <a:cubicBezTo>
                    <a:pt x="8463" y="6593"/>
                    <a:pt x="8463" y="6437"/>
                    <a:pt x="8372" y="6333"/>
                  </a:cubicBezTo>
                  <a:lnTo>
                    <a:pt x="7697" y="5658"/>
                  </a:lnTo>
                  <a:lnTo>
                    <a:pt x="7541" y="4801"/>
                  </a:lnTo>
                  <a:close/>
                  <a:moveTo>
                    <a:pt x="4762" y="10320"/>
                  </a:moveTo>
                  <a:cubicBezTo>
                    <a:pt x="5115" y="10320"/>
                    <a:pt x="5472" y="10348"/>
                    <a:pt x="5828" y="10396"/>
                  </a:cubicBezTo>
                  <a:cubicBezTo>
                    <a:pt x="7295" y="10681"/>
                    <a:pt x="8372" y="11966"/>
                    <a:pt x="8372" y="13472"/>
                  </a:cubicBezTo>
                  <a:lnTo>
                    <a:pt x="8372" y="16730"/>
                  </a:lnTo>
                  <a:cubicBezTo>
                    <a:pt x="8372" y="16898"/>
                    <a:pt x="8229" y="17041"/>
                    <a:pt x="8061" y="17041"/>
                  </a:cubicBezTo>
                  <a:lnTo>
                    <a:pt x="6763" y="17041"/>
                  </a:lnTo>
                  <a:lnTo>
                    <a:pt x="6763" y="12836"/>
                  </a:lnTo>
                  <a:cubicBezTo>
                    <a:pt x="6841" y="11797"/>
                    <a:pt x="6023" y="10915"/>
                    <a:pt x="4984" y="10915"/>
                  </a:cubicBezTo>
                  <a:cubicBezTo>
                    <a:pt x="3946" y="10915"/>
                    <a:pt x="3115" y="11797"/>
                    <a:pt x="3206" y="12836"/>
                  </a:cubicBezTo>
                  <a:lnTo>
                    <a:pt x="3206" y="15081"/>
                  </a:lnTo>
                  <a:cubicBezTo>
                    <a:pt x="3187" y="15263"/>
                    <a:pt x="3323" y="15354"/>
                    <a:pt x="3459" y="15354"/>
                  </a:cubicBezTo>
                  <a:cubicBezTo>
                    <a:pt x="3596" y="15354"/>
                    <a:pt x="3732" y="15263"/>
                    <a:pt x="3712" y="15081"/>
                  </a:cubicBezTo>
                  <a:lnTo>
                    <a:pt x="3712" y="12836"/>
                  </a:lnTo>
                  <a:cubicBezTo>
                    <a:pt x="3686" y="12122"/>
                    <a:pt x="4271" y="11525"/>
                    <a:pt x="4984" y="11525"/>
                  </a:cubicBezTo>
                  <a:cubicBezTo>
                    <a:pt x="5698" y="11525"/>
                    <a:pt x="6269" y="12122"/>
                    <a:pt x="6243" y="12836"/>
                  </a:cubicBezTo>
                  <a:lnTo>
                    <a:pt x="6243" y="17041"/>
                  </a:lnTo>
                  <a:lnTo>
                    <a:pt x="3699" y="17041"/>
                  </a:lnTo>
                  <a:lnTo>
                    <a:pt x="3699" y="16301"/>
                  </a:lnTo>
                  <a:cubicBezTo>
                    <a:pt x="3719" y="16113"/>
                    <a:pt x="3583" y="16019"/>
                    <a:pt x="3446" y="16019"/>
                  </a:cubicBezTo>
                  <a:cubicBezTo>
                    <a:pt x="3310" y="16019"/>
                    <a:pt x="3174" y="16113"/>
                    <a:pt x="3193" y="16301"/>
                  </a:cubicBezTo>
                  <a:lnTo>
                    <a:pt x="3193" y="17041"/>
                  </a:lnTo>
                  <a:lnTo>
                    <a:pt x="1324" y="17041"/>
                  </a:lnTo>
                  <a:cubicBezTo>
                    <a:pt x="1142" y="17028"/>
                    <a:pt x="1000" y="16872"/>
                    <a:pt x="1000" y="16704"/>
                  </a:cubicBezTo>
                  <a:lnTo>
                    <a:pt x="1324" y="13018"/>
                  </a:lnTo>
                  <a:cubicBezTo>
                    <a:pt x="1441" y="11564"/>
                    <a:pt x="2622" y="10422"/>
                    <a:pt x="4089" y="10357"/>
                  </a:cubicBezTo>
                  <a:cubicBezTo>
                    <a:pt x="4311" y="10331"/>
                    <a:pt x="4536" y="10320"/>
                    <a:pt x="4762" y="10320"/>
                  </a:cubicBezTo>
                  <a:close/>
                  <a:moveTo>
                    <a:pt x="6911" y="0"/>
                  </a:moveTo>
                  <a:cubicBezTo>
                    <a:pt x="6806" y="0"/>
                    <a:pt x="6699" y="16"/>
                    <a:pt x="6594" y="51"/>
                  </a:cubicBezTo>
                  <a:lnTo>
                    <a:pt x="961" y="1738"/>
                  </a:lnTo>
                  <a:cubicBezTo>
                    <a:pt x="351" y="1933"/>
                    <a:pt x="0" y="2582"/>
                    <a:pt x="195" y="3192"/>
                  </a:cubicBezTo>
                  <a:lnTo>
                    <a:pt x="1324" y="6969"/>
                  </a:lnTo>
                  <a:cubicBezTo>
                    <a:pt x="1584" y="8189"/>
                    <a:pt x="2570" y="9137"/>
                    <a:pt x="3816" y="9331"/>
                  </a:cubicBezTo>
                  <a:lnTo>
                    <a:pt x="3816" y="9863"/>
                  </a:lnTo>
                  <a:cubicBezTo>
                    <a:pt x="2194" y="10058"/>
                    <a:pt x="948" y="11356"/>
                    <a:pt x="805" y="12979"/>
                  </a:cubicBezTo>
                  <a:lnTo>
                    <a:pt x="480" y="16652"/>
                  </a:lnTo>
                  <a:cubicBezTo>
                    <a:pt x="454" y="17132"/>
                    <a:pt x="831" y="17547"/>
                    <a:pt x="1311" y="17547"/>
                  </a:cubicBezTo>
                  <a:lnTo>
                    <a:pt x="8048" y="17547"/>
                  </a:lnTo>
                  <a:cubicBezTo>
                    <a:pt x="8502" y="17547"/>
                    <a:pt x="8878" y="17171"/>
                    <a:pt x="8878" y="16717"/>
                  </a:cubicBezTo>
                  <a:lnTo>
                    <a:pt x="8878" y="13433"/>
                  </a:lnTo>
                  <a:lnTo>
                    <a:pt x="11059" y="12200"/>
                  </a:lnTo>
                  <a:cubicBezTo>
                    <a:pt x="11500" y="11966"/>
                    <a:pt x="11968" y="11771"/>
                    <a:pt x="12292" y="11395"/>
                  </a:cubicBezTo>
                  <a:cubicBezTo>
                    <a:pt x="12655" y="10941"/>
                    <a:pt x="12798" y="10357"/>
                    <a:pt x="12694" y="9799"/>
                  </a:cubicBezTo>
                  <a:cubicBezTo>
                    <a:pt x="12578" y="9188"/>
                    <a:pt x="12162" y="8643"/>
                    <a:pt x="11721" y="8241"/>
                  </a:cubicBezTo>
                  <a:lnTo>
                    <a:pt x="11734" y="8241"/>
                  </a:lnTo>
                  <a:lnTo>
                    <a:pt x="7386" y="3919"/>
                  </a:lnTo>
                  <a:lnTo>
                    <a:pt x="7191" y="2828"/>
                  </a:lnTo>
                  <a:lnTo>
                    <a:pt x="7788" y="2128"/>
                  </a:lnTo>
                  <a:cubicBezTo>
                    <a:pt x="7983" y="1881"/>
                    <a:pt x="8074" y="1569"/>
                    <a:pt x="8022" y="1258"/>
                  </a:cubicBezTo>
                  <a:lnTo>
                    <a:pt x="7944" y="868"/>
                  </a:lnTo>
                  <a:cubicBezTo>
                    <a:pt x="7858" y="355"/>
                    <a:pt x="7402" y="0"/>
                    <a:pt x="69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328;p76">
              <a:extLst>
                <a:ext uri="{FF2B5EF4-FFF2-40B4-BE49-F238E27FC236}">
                  <a16:creationId xmlns:a16="http://schemas.microsoft.com/office/drawing/2014/main" id="{D79AC513-7B04-800C-2AD1-0BF5D2CBD7E3}"/>
                </a:ext>
              </a:extLst>
            </p:cNvPr>
            <p:cNvSpPr/>
            <p:nvPr/>
          </p:nvSpPr>
          <p:spPr>
            <a:xfrm>
              <a:off x="3584050" y="4106825"/>
              <a:ext cx="44950" cy="40375"/>
            </a:xfrm>
            <a:custGeom>
              <a:avLst/>
              <a:gdLst/>
              <a:ahLst/>
              <a:cxnLst/>
              <a:rect l="l" t="t" r="r" b="b"/>
              <a:pathLst>
                <a:path w="1798" h="1615" extrusionOk="0">
                  <a:moveTo>
                    <a:pt x="1429" y="1"/>
                  </a:moveTo>
                  <a:cubicBezTo>
                    <a:pt x="1368" y="1"/>
                    <a:pt x="1303" y="25"/>
                    <a:pt x="1245" y="83"/>
                  </a:cubicBezTo>
                  <a:lnTo>
                    <a:pt x="168" y="1173"/>
                  </a:lnTo>
                  <a:cubicBezTo>
                    <a:pt x="1" y="1340"/>
                    <a:pt x="114" y="1609"/>
                    <a:pt x="343" y="1614"/>
                  </a:cubicBezTo>
                  <a:lnTo>
                    <a:pt x="343" y="1614"/>
                  </a:lnTo>
                  <a:cubicBezTo>
                    <a:pt x="406" y="1613"/>
                    <a:pt x="468" y="1587"/>
                    <a:pt x="519" y="1537"/>
                  </a:cubicBezTo>
                  <a:lnTo>
                    <a:pt x="1609" y="446"/>
                  </a:lnTo>
                  <a:cubicBezTo>
                    <a:pt x="1797" y="258"/>
                    <a:pt x="1629" y="1"/>
                    <a:pt x="1429" y="1"/>
                  </a:cubicBezTo>
                  <a:close/>
                  <a:moveTo>
                    <a:pt x="343" y="1614"/>
                  </a:moveTo>
                  <a:lnTo>
                    <a:pt x="343" y="1614"/>
                  </a:lnTo>
                  <a:cubicBezTo>
                    <a:pt x="341" y="1614"/>
                    <a:pt x="339" y="1614"/>
                    <a:pt x="337" y="1614"/>
                  </a:cubicBezTo>
                  <a:lnTo>
                    <a:pt x="350" y="1614"/>
                  </a:lnTo>
                  <a:cubicBezTo>
                    <a:pt x="347" y="1614"/>
                    <a:pt x="345" y="1614"/>
                    <a:pt x="343" y="16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329;p76">
              <a:extLst>
                <a:ext uri="{FF2B5EF4-FFF2-40B4-BE49-F238E27FC236}">
                  <a16:creationId xmlns:a16="http://schemas.microsoft.com/office/drawing/2014/main" id="{A4D79B34-21D2-6932-ED70-6493B967EC8A}"/>
                </a:ext>
              </a:extLst>
            </p:cNvPr>
            <p:cNvSpPr/>
            <p:nvPr/>
          </p:nvSpPr>
          <p:spPr>
            <a:xfrm>
              <a:off x="3540225" y="4094375"/>
              <a:ext cx="13000" cy="31725"/>
            </a:xfrm>
            <a:custGeom>
              <a:avLst/>
              <a:gdLst/>
              <a:ahLst/>
              <a:cxnLst/>
              <a:rect l="l" t="t" r="r" b="b"/>
              <a:pathLst>
                <a:path w="520" h="1269" extrusionOk="0">
                  <a:moveTo>
                    <a:pt x="260" y="0"/>
                  </a:moveTo>
                  <a:cubicBezTo>
                    <a:pt x="136" y="0"/>
                    <a:pt x="13" y="81"/>
                    <a:pt x="0" y="243"/>
                  </a:cubicBezTo>
                  <a:lnTo>
                    <a:pt x="0" y="1009"/>
                  </a:lnTo>
                  <a:cubicBezTo>
                    <a:pt x="0" y="1152"/>
                    <a:pt x="117" y="1269"/>
                    <a:pt x="260" y="1269"/>
                  </a:cubicBezTo>
                  <a:cubicBezTo>
                    <a:pt x="402" y="1269"/>
                    <a:pt x="519" y="1152"/>
                    <a:pt x="519" y="1009"/>
                  </a:cubicBezTo>
                  <a:lnTo>
                    <a:pt x="519" y="243"/>
                  </a:lnTo>
                  <a:cubicBezTo>
                    <a:pt x="506" y="81"/>
                    <a:pt x="383" y="0"/>
                    <a:pt x="2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330;p76">
              <a:extLst>
                <a:ext uri="{FF2B5EF4-FFF2-40B4-BE49-F238E27FC236}">
                  <a16:creationId xmlns:a16="http://schemas.microsoft.com/office/drawing/2014/main" id="{6F66AAD3-CF3D-BCD4-F921-9084F3963157}"/>
                </a:ext>
              </a:extLst>
            </p:cNvPr>
            <p:cNvSpPr/>
            <p:nvPr/>
          </p:nvSpPr>
          <p:spPr>
            <a:xfrm>
              <a:off x="3604025" y="4178600"/>
              <a:ext cx="37900" cy="12750"/>
            </a:xfrm>
            <a:custGeom>
              <a:avLst/>
              <a:gdLst/>
              <a:ahLst/>
              <a:cxnLst/>
              <a:rect l="l" t="t" r="r" b="b"/>
              <a:pathLst>
                <a:path w="1516" h="510" extrusionOk="0">
                  <a:moveTo>
                    <a:pt x="332" y="1"/>
                  </a:moveTo>
                  <a:cubicBezTo>
                    <a:pt x="0" y="1"/>
                    <a:pt x="4" y="510"/>
                    <a:pt x="344" y="510"/>
                  </a:cubicBezTo>
                  <a:cubicBezTo>
                    <a:pt x="352" y="510"/>
                    <a:pt x="360" y="509"/>
                    <a:pt x="368" y="509"/>
                  </a:cubicBezTo>
                  <a:lnTo>
                    <a:pt x="1147" y="509"/>
                  </a:lnTo>
                  <a:cubicBezTo>
                    <a:pt x="1156" y="509"/>
                    <a:pt x="1164" y="510"/>
                    <a:pt x="1172" y="510"/>
                  </a:cubicBezTo>
                  <a:cubicBezTo>
                    <a:pt x="1512" y="510"/>
                    <a:pt x="1515" y="1"/>
                    <a:pt x="1183" y="1"/>
                  </a:cubicBezTo>
                  <a:cubicBezTo>
                    <a:pt x="1172" y="1"/>
                    <a:pt x="1160" y="1"/>
                    <a:pt x="1147" y="2"/>
                  </a:cubicBezTo>
                  <a:lnTo>
                    <a:pt x="368" y="2"/>
                  </a:lnTo>
                  <a:cubicBezTo>
                    <a:pt x="356" y="1"/>
                    <a:pt x="344" y="1"/>
                    <a:pt x="3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651421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 animBg="1"/>
      <p:bldP spid="21" grpId="0" animBg="1"/>
      <p:bldP spid="36" grpId="0"/>
      <p:bldP spid="37" grpId="0"/>
      <p:bldP spid="38" grpId="0"/>
      <p:bldP spid="39" grpId="0" animBg="1"/>
      <p:bldP spid="40" grpId="0" animBg="1"/>
      <p:bldP spid="41" grpId="0" animBg="1"/>
      <p:bldP spid="56" grpId="0"/>
      <p:bldP spid="57" grpId="0"/>
      <p:bldP spid="5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923F040-51B9-D7EC-E655-6EDBB3B88D49}"/>
              </a:ext>
            </a:extLst>
          </p:cNvPr>
          <p:cNvGrpSpPr/>
          <p:nvPr/>
        </p:nvGrpSpPr>
        <p:grpSpPr>
          <a:xfrm>
            <a:off x="2659881" y="1236194"/>
            <a:ext cx="6887865" cy="4362750"/>
            <a:chOff x="2245906" y="958343"/>
            <a:chExt cx="7700187" cy="4941314"/>
          </a:xfrm>
        </p:grpSpPr>
        <p:sp>
          <p:nvSpPr>
            <p:cNvPr id="3" name="Google Shape;12;p2">
              <a:extLst>
                <a:ext uri="{FF2B5EF4-FFF2-40B4-BE49-F238E27FC236}">
                  <a16:creationId xmlns:a16="http://schemas.microsoft.com/office/drawing/2014/main" id="{A8E26C26-D689-CDC4-6429-D959C5E2EACC}"/>
                </a:ext>
              </a:extLst>
            </p:cNvPr>
            <p:cNvSpPr/>
            <p:nvPr userDrawn="1"/>
          </p:nvSpPr>
          <p:spPr>
            <a:xfrm rot="5400000">
              <a:off x="3625343" y="-421094"/>
              <a:ext cx="4941314" cy="7700187"/>
            </a:xfrm>
            <a:custGeom>
              <a:avLst/>
              <a:gdLst/>
              <a:ahLst/>
              <a:cxnLst/>
              <a:rect l="l" t="t" r="r" b="b"/>
              <a:pathLst>
                <a:path w="35519" h="47065" extrusionOk="0">
                  <a:moveTo>
                    <a:pt x="17759" y="0"/>
                  </a:moveTo>
                  <a:lnTo>
                    <a:pt x="16397" y="1363"/>
                  </a:lnTo>
                  <a:cubicBezTo>
                    <a:pt x="15569" y="2191"/>
                    <a:pt x="14447" y="2654"/>
                    <a:pt x="13279" y="2655"/>
                  </a:cubicBezTo>
                  <a:lnTo>
                    <a:pt x="12882" y="2655"/>
                  </a:lnTo>
                  <a:cubicBezTo>
                    <a:pt x="12879" y="2655"/>
                    <a:pt x="12875" y="2655"/>
                    <a:pt x="12872" y="2655"/>
                  </a:cubicBezTo>
                  <a:cubicBezTo>
                    <a:pt x="12215" y="2655"/>
                    <a:pt x="11564" y="2767"/>
                    <a:pt x="10945" y="2983"/>
                  </a:cubicBezTo>
                  <a:cubicBezTo>
                    <a:pt x="9018" y="3661"/>
                    <a:pt x="7660" y="5346"/>
                    <a:pt x="7314" y="7316"/>
                  </a:cubicBezTo>
                  <a:cubicBezTo>
                    <a:pt x="5346" y="7660"/>
                    <a:pt x="3659" y="9018"/>
                    <a:pt x="2983" y="10946"/>
                  </a:cubicBezTo>
                  <a:cubicBezTo>
                    <a:pt x="2764" y="11568"/>
                    <a:pt x="2653" y="12223"/>
                    <a:pt x="2654" y="12882"/>
                  </a:cubicBezTo>
                  <a:lnTo>
                    <a:pt x="2654" y="18903"/>
                  </a:lnTo>
                  <a:cubicBezTo>
                    <a:pt x="2654" y="20073"/>
                    <a:pt x="2189" y="21194"/>
                    <a:pt x="1363" y="22021"/>
                  </a:cubicBezTo>
                  <a:lnTo>
                    <a:pt x="0" y="23384"/>
                  </a:lnTo>
                  <a:lnTo>
                    <a:pt x="1363" y="24747"/>
                  </a:lnTo>
                  <a:cubicBezTo>
                    <a:pt x="2189" y="25574"/>
                    <a:pt x="2654" y="26696"/>
                    <a:pt x="2654" y="27865"/>
                  </a:cubicBezTo>
                  <a:lnTo>
                    <a:pt x="2654" y="34182"/>
                  </a:lnTo>
                  <a:cubicBezTo>
                    <a:pt x="2653" y="34842"/>
                    <a:pt x="2764" y="35497"/>
                    <a:pt x="2983" y="36119"/>
                  </a:cubicBezTo>
                  <a:cubicBezTo>
                    <a:pt x="3659" y="38046"/>
                    <a:pt x="5346" y="39404"/>
                    <a:pt x="7314" y="39749"/>
                  </a:cubicBezTo>
                  <a:cubicBezTo>
                    <a:pt x="7660" y="41718"/>
                    <a:pt x="9018" y="43405"/>
                    <a:pt x="10945" y="44081"/>
                  </a:cubicBezTo>
                  <a:cubicBezTo>
                    <a:pt x="11568" y="44299"/>
                    <a:pt x="12221" y="44410"/>
                    <a:pt x="12882" y="44410"/>
                  </a:cubicBezTo>
                  <a:lnTo>
                    <a:pt x="13279" y="44410"/>
                  </a:lnTo>
                  <a:cubicBezTo>
                    <a:pt x="14447" y="44410"/>
                    <a:pt x="15569" y="44874"/>
                    <a:pt x="16397" y="45701"/>
                  </a:cubicBezTo>
                  <a:lnTo>
                    <a:pt x="17760" y="47064"/>
                  </a:lnTo>
                  <a:lnTo>
                    <a:pt x="19123" y="45701"/>
                  </a:lnTo>
                  <a:cubicBezTo>
                    <a:pt x="19948" y="44875"/>
                    <a:pt x="21069" y="44410"/>
                    <a:pt x="22237" y="44410"/>
                  </a:cubicBezTo>
                  <a:cubicBezTo>
                    <a:pt x="22238" y="44410"/>
                    <a:pt x="22240" y="44410"/>
                    <a:pt x="22241" y="44410"/>
                  </a:cubicBezTo>
                  <a:lnTo>
                    <a:pt x="22638" y="44410"/>
                  </a:lnTo>
                  <a:cubicBezTo>
                    <a:pt x="23297" y="44410"/>
                    <a:pt x="23951" y="44299"/>
                    <a:pt x="24574" y="44081"/>
                  </a:cubicBezTo>
                  <a:cubicBezTo>
                    <a:pt x="26501" y="43405"/>
                    <a:pt x="27859" y="41718"/>
                    <a:pt x="28204" y="39749"/>
                  </a:cubicBezTo>
                  <a:cubicBezTo>
                    <a:pt x="30174" y="39404"/>
                    <a:pt x="31859" y="38046"/>
                    <a:pt x="32536" y="36119"/>
                  </a:cubicBezTo>
                  <a:cubicBezTo>
                    <a:pt x="32754" y="35497"/>
                    <a:pt x="32866" y="34842"/>
                    <a:pt x="32864" y="34182"/>
                  </a:cubicBezTo>
                  <a:lnTo>
                    <a:pt x="32864" y="27865"/>
                  </a:lnTo>
                  <a:cubicBezTo>
                    <a:pt x="32864" y="26696"/>
                    <a:pt x="33329" y="25574"/>
                    <a:pt x="34157" y="24747"/>
                  </a:cubicBezTo>
                  <a:lnTo>
                    <a:pt x="35519" y="23384"/>
                  </a:lnTo>
                  <a:lnTo>
                    <a:pt x="34157" y="22021"/>
                  </a:lnTo>
                  <a:cubicBezTo>
                    <a:pt x="33329" y="21194"/>
                    <a:pt x="32864" y="20073"/>
                    <a:pt x="32864" y="18903"/>
                  </a:cubicBezTo>
                  <a:lnTo>
                    <a:pt x="32864" y="12882"/>
                  </a:lnTo>
                  <a:cubicBezTo>
                    <a:pt x="32866" y="12223"/>
                    <a:pt x="32754" y="11568"/>
                    <a:pt x="32536" y="10946"/>
                  </a:cubicBezTo>
                  <a:cubicBezTo>
                    <a:pt x="31859" y="9018"/>
                    <a:pt x="30174" y="7660"/>
                    <a:pt x="28204" y="7316"/>
                  </a:cubicBezTo>
                  <a:cubicBezTo>
                    <a:pt x="27859" y="5346"/>
                    <a:pt x="26501" y="3659"/>
                    <a:pt x="24574" y="2983"/>
                  </a:cubicBezTo>
                  <a:cubicBezTo>
                    <a:pt x="23955" y="2767"/>
                    <a:pt x="23304" y="2655"/>
                    <a:pt x="22648" y="2655"/>
                  </a:cubicBezTo>
                  <a:cubicBezTo>
                    <a:pt x="22644" y="2655"/>
                    <a:pt x="22641" y="2655"/>
                    <a:pt x="22638" y="2655"/>
                  </a:cubicBezTo>
                  <a:lnTo>
                    <a:pt x="22241" y="2655"/>
                  </a:lnTo>
                  <a:cubicBezTo>
                    <a:pt x="21071" y="2654"/>
                    <a:pt x="19949" y="2191"/>
                    <a:pt x="19122" y="1363"/>
                  </a:cubicBezTo>
                  <a:lnTo>
                    <a:pt x="17759" y="0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  <a:effectLst>
              <a:outerShdw blurRad="63500" algn="ctr" rotWithShape="0">
                <a:prstClr val="black">
                  <a:alpha val="43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13;p2">
              <a:extLst>
                <a:ext uri="{FF2B5EF4-FFF2-40B4-BE49-F238E27FC236}">
                  <a16:creationId xmlns:a16="http://schemas.microsoft.com/office/drawing/2014/main" id="{41F699D7-5FDD-763C-15E5-68D7D94638DA}"/>
                </a:ext>
              </a:extLst>
            </p:cNvPr>
            <p:cNvSpPr/>
            <p:nvPr/>
          </p:nvSpPr>
          <p:spPr>
            <a:xfrm rot="5400000">
              <a:off x="3957617" y="-85388"/>
              <a:ext cx="4276800" cy="7028958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14;p2">
              <a:extLst>
                <a:ext uri="{FF2B5EF4-FFF2-40B4-BE49-F238E27FC236}">
                  <a16:creationId xmlns:a16="http://schemas.microsoft.com/office/drawing/2014/main" id="{E94B3473-09C3-6956-4789-625CF548A8C0}"/>
                </a:ext>
              </a:extLst>
            </p:cNvPr>
            <p:cNvSpPr/>
            <p:nvPr/>
          </p:nvSpPr>
          <p:spPr>
            <a:xfrm rot="5400000">
              <a:off x="4233774" y="378241"/>
              <a:ext cx="3724474" cy="6121128"/>
            </a:xfrm>
            <a:custGeom>
              <a:avLst/>
              <a:gdLst/>
              <a:ahLst/>
              <a:cxnLst/>
              <a:rect l="l" t="t" r="r" b="b"/>
              <a:pathLst>
                <a:path w="29043" h="40587" extrusionOk="0">
                  <a:moveTo>
                    <a:pt x="14521" y="0"/>
                  </a:moveTo>
                  <a:cubicBezTo>
                    <a:pt x="13288" y="1109"/>
                    <a:pt x="11710" y="1716"/>
                    <a:pt x="10039" y="1716"/>
                  </a:cubicBezTo>
                  <a:lnTo>
                    <a:pt x="9642" y="1716"/>
                  </a:lnTo>
                  <a:cubicBezTo>
                    <a:pt x="9638" y="1716"/>
                    <a:pt x="9635" y="1716"/>
                    <a:pt x="9632" y="1716"/>
                  </a:cubicBezTo>
                  <a:cubicBezTo>
                    <a:pt x="9236" y="1716"/>
                    <a:pt x="8843" y="1784"/>
                    <a:pt x="8467" y="1915"/>
                  </a:cubicBezTo>
                  <a:cubicBezTo>
                    <a:pt x="7366" y="2302"/>
                    <a:pt x="6549" y="3283"/>
                    <a:pt x="6341" y="4473"/>
                  </a:cubicBezTo>
                  <a:cubicBezTo>
                    <a:pt x="6172" y="5426"/>
                    <a:pt x="5426" y="6173"/>
                    <a:pt x="4473" y="6342"/>
                  </a:cubicBezTo>
                  <a:cubicBezTo>
                    <a:pt x="3281" y="6551"/>
                    <a:pt x="2301" y="7366"/>
                    <a:pt x="1914" y="8469"/>
                  </a:cubicBezTo>
                  <a:cubicBezTo>
                    <a:pt x="1781" y="8846"/>
                    <a:pt x="1715" y="9243"/>
                    <a:pt x="1716" y="9643"/>
                  </a:cubicBezTo>
                  <a:lnTo>
                    <a:pt x="1716" y="15664"/>
                  </a:lnTo>
                  <a:cubicBezTo>
                    <a:pt x="1716" y="17334"/>
                    <a:pt x="1109" y="18912"/>
                    <a:pt x="0" y="20145"/>
                  </a:cubicBezTo>
                  <a:cubicBezTo>
                    <a:pt x="1109" y="21378"/>
                    <a:pt x="1716" y="22956"/>
                    <a:pt x="1716" y="24626"/>
                  </a:cubicBezTo>
                  <a:lnTo>
                    <a:pt x="1716" y="30943"/>
                  </a:lnTo>
                  <a:cubicBezTo>
                    <a:pt x="1715" y="31344"/>
                    <a:pt x="1781" y="31741"/>
                    <a:pt x="1914" y="32119"/>
                  </a:cubicBezTo>
                  <a:cubicBezTo>
                    <a:pt x="2301" y="33221"/>
                    <a:pt x="3281" y="34037"/>
                    <a:pt x="4473" y="34245"/>
                  </a:cubicBezTo>
                  <a:cubicBezTo>
                    <a:pt x="5426" y="34414"/>
                    <a:pt x="6172" y="35160"/>
                    <a:pt x="6341" y="36113"/>
                  </a:cubicBezTo>
                  <a:cubicBezTo>
                    <a:pt x="6549" y="37305"/>
                    <a:pt x="7364" y="38285"/>
                    <a:pt x="8467" y="38672"/>
                  </a:cubicBezTo>
                  <a:cubicBezTo>
                    <a:pt x="8842" y="38804"/>
                    <a:pt x="9236" y="38870"/>
                    <a:pt x="9633" y="38870"/>
                  </a:cubicBezTo>
                  <a:cubicBezTo>
                    <a:pt x="9636" y="38870"/>
                    <a:pt x="9640" y="38870"/>
                    <a:pt x="9643" y="38870"/>
                  </a:cubicBezTo>
                  <a:lnTo>
                    <a:pt x="10040" y="38870"/>
                  </a:lnTo>
                  <a:cubicBezTo>
                    <a:pt x="11710" y="38870"/>
                    <a:pt x="13288" y="39477"/>
                    <a:pt x="14521" y="40586"/>
                  </a:cubicBezTo>
                  <a:cubicBezTo>
                    <a:pt x="15753" y="39478"/>
                    <a:pt x="17328" y="38871"/>
                    <a:pt x="18997" y="38871"/>
                  </a:cubicBezTo>
                  <a:cubicBezTo>
                    <a:pt x="18999" y="38871"/>
                    <a:pt x="19000" y="38871"/>
                    <a:pt x="19002" y="38871"/>
                  </a:cubicBezTo>
                  <a:lnTo>
                    <a:pt x="19399" y="38871"/>
                  </a:lnTo>
                  <a:cubicBezTo>
                    <a:pt x="19402" y="38871"/>
                    <a:pt x="19405" y="38871"/>
                    <a:pt x="19409" y="38871"/>
                  </a:cubicBezTo>
                  <a:cubicBezTo>
                    <a:pt x="19806" y="38871"/>
                    <a:pt x="20199" y="38804"/>
                    <a:pt x="20573" y="38672"/>
                  </a:cubicBezTo>
                  <a:cubicBezTo>
                    <a:pt x="21676" y="38285"/>
                    <a:pt x="22491" y="37305"/>
                    <a:pt x="22700" y="36114"/>
                  </a:cubicBezTo>
                  <a:cubicBezTo>
                    <a:pt x="22869" y="35160"/>
                    <a:pt x="23615" y="34413"/>
                    <a:pt x="24569" y="34244"/>
                  </a:cubicBezTo>
                  <a:cubicBezTo>
                    <a:pt x="25760" y="34036"/>
                    <a:pt x="26741" y="33221"/>
                    <a:pt x="27128" y="32117"/>
                  </a:cubicBezTo>
                  <a:cubicBezTo>
                    <a:pt x="27260" y="31739"/>
                    <a:pt x="27327" y="31342"/>
                    <a:pt x="27327" y="30943"/>
                  </a:cubicBezTo>
                  <a:lnTo>
                    <a:pt x="27327" y="24626"/>
                  </a:lnTo>
                  <a:cubicBezTo>
                    <a:pt x="27327" y="22955"/>
                    <a:pt x="27933" y="21377"/>
                    <a:pt x="29043" y="20144"/>
                  </a:cubicBezTo>
                  <a:cubicBezTo>
                    <a:pt x="27933" y="18912"/>
                    <a:pt x="27327" y="17334"/>
                    <a:pt x="27327" y="15663"/>
                  </a:cubicBezTo>
                  <a:lnTo>
                    <a:pt x="27327" y="9642"/>
                  </a:lnTo>
                  <a:cubicBezTo>
                    <a:pt x="27327" y="9243"/>
                    <a:pt x="27260" y="8845"/>
                    <a:pt x="27128" y="8468"/>
                  </a:cubicBezTo>
                  <a:cubicBezTo>
                    <a:pt x="26741" y="7365"/>
                    <a:pt x="25760" y="6549"/>
                    <a:pt x="24569" y="6342"/>
                  </a:cubicBezTo>
                  <a:cubicBezTo>
                    <a:pt x="23615" y="6173"/>
                    <a:pt x="22869" y="5426"/>
                    <a:pt x="22699" y="4473"/>
                  </a:cubicBezTo>
                  <a:cubicBezTo>
                    <a:pt x="22491" y="3283"/>
                    <a:pt x="21676" y="2302"/>
                    <a:pt x="20573" y="1915"/>
                  </a:cubicBezTo>
                  <a:cubicBezTo>
                    <a:pt x="20198" y="1784"/>
                    <a:pt x="19805" y="1716"/>
                    <a:pt x="19409" y="1716"/>
                  </a:cubicBezTo>
                  <a:cubicBezTo>
                    <a:pt x="19405" y="1716"/>
                    <a:pt x="19402" y="1716"/>
                    <a:pt x="19399" y="1716"/>
                  </a:cubicBezTo>
                  <a:lnTo>
                    <a:pt x="19002" y="1716"/>
                  </a:lnTo>
                  <a:cubicBezTo>
                    <a:pt x="17331" y="1716"/>
                    <a:pt x="15753" y="1109"/>
                    <a:pt x="145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DB7C0F6-ECFD-DBAF-54F4-42AA7206D17D}"/>
              </a:ext>
            </a:extLst>
          </p:cNvPr>
          <p:cNvSpPr txBox="1"/>
          <p:nvPr/>
        </p:nvSpPr>
        <p:spPr>
          <a:xfrm>
            <a:off x="2644253" y="2929614"/>
            <a:ext cx="70000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60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با تشکر از شما</a:t>
            </a:r>
            <a:endParaRPr lang="en-US" sz="60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5570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1094;p76">
            <a:extLst>
              <a:ext uri="{FF2B5EF4-FFF2-40B4-BE49-F238E27FC236}">
                <a16:creationId xmlns:a16="http://schemas.microsoft.com/office/drawing/2014/main" id="{33B48934-4ADD-CF07-72AE-118334974F4A}"/>
              </a:ext>
            </a:extLst>
          </p:cNvPr>
          <p:cNvGrpSpPr/>
          <p:nvPr/>
        </p:nvGrpSpPr>
        <p:grpSpPr>
          <a:xfrm>
            <a:off x="1320348" y="1386343"/>
            <a:ext cx="480657" cy="601018"/>
            <a:chOff x="1064325" y="1240375"/>
            <a:chExt cx="351125" cy="439050"/>
          </a:xfrm>
          <a:solidFill>
            <a:srgbClr val="287990"/>
          </a:solidFill>
        </p:grpSpPr>
        <p:sp>
          <p:nvSpPr>
            <p:cNvPr id="3" name="Google Shape;1095;p76">
              <a:extLst>
                <a:ext uri="{FF2B5EF4-FFF2-40B4-BE49-F238E27FC236}">
                  <a16:creationId xmlns:a16="http://schemas.microsoft.com/office/drawing/2014/main" id="{F011FA64-F9B4-DF48-B32C-314168F473A9}"/>
                </a:ext>
              </a:extLst>
            </p:cNvPr>
            <p:cNvSpPr/>
            <p:nvPr/>
          </p:nvSpPr>
          <p:spPr>
            <a:xfrm>
              <a:off x="1064325" y="1240375"/>
              <a:ext cx="351125" cy="439050"/>
            </a:xfrm>
            <a:custGeom>
              <a:avLst/>
              <a:gdLst/>
              <a:ahLst/>
              <a:cxnLst/>
              <a:rect l="l" t="t" r="r" b="b"/>
              <a:pathLst>
                <a:path w="14045" h="17562" extrusionOk="0">
                  <a:moveTo>
                    <a:pt x="6400" y="479"/>
                  </a:moveTo>
                  <a:cubicBezTo>
                    <a:pt x="7092" y="479"/>
                    <a:pt x="7792" y="519"/>
                    <a:pt x="8476" y="519"/>
                  </a:cubicBezTo>
                  <a:lnTo>
                    <a:pt x="8671" y="519"/>
                  </a:lnTo>
                  <a:cubicBezTo>
                    <a:pt x="8723" y="1259"/>
                    <a:pt x="8152" y="1895"/>
                    <a:pt x="7412" y="1908"/>
                  </a:cubicBezTo>
                  <a:lnTo>
                    <a:pt x="6633" y="1908"/>
                  </a:lnTo>
                  <a:cubicBezTo>
                    <a:pt x="5893" y="1895"/>
                    <a:pt x="5322" y="1259"/>
                    <a:pt x="5374" y="519"/>
                  </a:cubicBezTo>
                  <a:cubicBezTo>
                    <a:pt x="5711" y="489"/>
                    <a:pt x="6055" y="479"/>
                    <a:pt x="6400" y="479"/>
                  </a:cubicBezTo>
                  <a:close/>
                  <a:moveTo>
                    <a:pt x="2934" y="1415"/>
                  </a:moveTo>
                  <a:lnTo>
                    <a:pt x="2596" y="8541"/>
                  </a:lnTo>
                  <a:lnTo>
                    <a:pt x="662" y="8541"/>
                  </a:lnTo>
                  <a:lnTo>
                    <a:pt x="1117" y="3543"/>
                  </a:lnTo>
                  <a:cubicBezTo>
                    <a:pt x="1220" y="2440"/>
                    <a:pt x="1986" y="1830"/>
                    <a:pt x="2934" y="1415"/>
                  </a:cubicBezTo>
                  <a:close/>
                  <a:moveTo>
                    <a:pt x="13434" y="9047"/>
                  </a:moveTo>
                  <a:lnTo>
                    <a:pt x="13499" y="9826"/>
                  </a:lnTo>
                  <a:cubicBezTo>
                    <a:pt x="13499" y="9852"/>
                    <a:pt x="13486" y="9891"/>
                    <a:pt x="13460" y="9917"/>
                  </a:cubicBezTo>
                  <a:lnTo>
                    <a:pt x="13473" y="9917"/>
                  </a:lnTo>
                  <a:cubicBezTo>
                    <a:pt x="13447" y="9942"/>
                    <a:pt x="13408" y="9955"/>
                    <a:pt x="13382" y="9955"/>
                  </a:cubicBezTo>
                  <a:lnTo>
                    <a:pt x="11513" y="9955"/>
                  </a:lnTo>
                  <a:lnTo>
                    <a:pt x="11474" y="9047"/>
                  </a:lnTo>
                  <a:close/>
                  <a:moveTo>
                    <a:pt x="2583" y="9060"/>
                  </a:moveTo>
                  <a:lnTo>
                    <a:pt x="2531" y="9968"/>
                  </a:lnTo>
                  <a:lnTo>
                    <a:pt x="688" y="9968"/>
                  </a:lnTo>
                  <a:cubicBezTo>
                    <a:pt x="610" y="9955"/>
                    <a:pt x="545" y="9891"/>
                    <a:pt x="558" y="9826"/>
                  </a:cubicBezTo>
                  <a:lnTo>
                    <a:pt x="623" y="9060"/>
                  </a:lnTo>
                  <a:close/>
                  <a:moveTo>
                    <a:pt x="4845" y="635"/>
                  </a:moveTo>
                  <a:cubicBezTo>
                    <a:pt x="4851" y="635"/>
                    <a:pt x="4855" y="640"/>
                    <a:pt x="4855" y="649"/>
                  </a:cubicBezTo>
                  <a:cubicBezTo>
                    <a:pt x="4855" y="1635"/>
                    <a:pt x="5646" y="2440"/>
                    <a:pt x="6633" y="2440"/>
                  </a:cubicBezTo>
                  <a:lnTo>
                    <a:pt x="7308" y="2440"/>
                  </a:lnTo>
                  <a:lnTo>
                    <a:pt x="7308" y="5426"/>
                  </a:lnTo>
                  <a:cubicBezTo>
                    <a:pt x="7308" y="5451"/>
                    <a:pt x="7282" y="5464"/>
                    <a:pt x="7269" y="5464"/>
                  </a:cubicBezTo>
                  <a:lnTo>
                    <a:pt x="6776" y="5464"/>
                  </a:lnTo>
                  <a:cubicBezTo>
                    <a:pt x="6750" y="5464"/>
                    <a:pt x="6737" y="5451"/>
                    <a:pt x="6737" y="5426"/>
                  </a:cubicBezTo>
                  <a:lnTo>
                    <a:pt x="6737" y="3388"/>
                  </a:lnTo>
                  <a:cubicBezTo>
                    <a:pt x="6750" y="3206"/>
                    <a:pt x="6613" y="3115"/>
                    <a:pt x="6479" y="3115"/>
                  </a:cubicBezTo>
                  <a:cubicBezTo>
                    <a:pt x="6344" y="3115"/>
                    <a:pt x="6211" y="3206"/>
                    <a:pt x="6231" y="3388"/>
                  </a:cubicBezTo>
                  <a:lnTo>
                    <a:pt x="6231" y="5426"/>
                  </a:lnTo>
                  <a:cubicBezTo>
                    <a:pt x="6231" y="5724"/>
                    <a:pt x="6464" y="5971"/>
                    <a:pt x="6763" y="5971"/>
                  </a:cubicBezTo>
                  <a:lnTo>
                    <a:pt x="6763" y="7372"/>
                  </a:lnTo>
                  <a:cubicBezTo>
                    <a:pt x="6750" y="7554"/>
                    <a:pt x="6886" y="7645"/>
                    <a:pt x="7022" y="7645"/>
                  </a:cubicBezTo>
                  <a:cubicBezTo>
                    <a:pt x="7159" y="7645"/>
                    <a:pt x="7295" y="7554"/>
                    <a:pt x="7282" y="7372"/>
                  </a:cubicBezTo>
                  <a:lnTo>
                    <a:pt x="7282" y="5984"/>
                  </a:lnTo>
                  <a:cubicBezTo>
                    <a:pt x="7567" y="5971"/>
                    <a:pt x="7814" y="5724"/>
                    <a:pt x="7814" y="5426"/>
                  </a:cubicBezTo>
                  <a:lnTo>
                    <a:pt x="7814" y="2375"/>
                  </a:lnTo>
                  <a:cubicBezTo>
                    <a:pt x="8619" y="2194"/>
                    <a:pt x="9203" y="1480"/>
                    <a:pt x="9203" y="649"/>
                  </a:cubicBezTo>
                  <a:cubicBezTo>
                    <a:pt x="9657" y="805"/>
                    <a:pt x="10137" y="1012"/>
                    <a:pt x="10592" y="1207"/>
                  </a:cubicBezTo>
                  <a:lnTo>
                    <a:pt x="11202" y="14239"/>
                  </a:lnTo>
                  <a:lnTo>
                    <a:pt x="9722" y="15160"/>
                  </a:lnTo>
                  <a:cubicBezTo>
                    <a:pt x="9333" y="15394"/>
                    <a:pt x="8904" y="15511"/>
                    <a:pt x="8450" y="15511"/>
                  </a:cubicBezTo>
                  <a:lnTo>
                    <a:pt x="5595" y="15511"/>
                  </a:lnTo>
                  <a:cubicBezTo>
                    <a:pt x="5153" y="15511"/>
                    <a:pt x="4712" y="15394"/>
                    <a:pt x="4336" y="15160"/>
                  </a:cubicBezTo>
                  <a:lnTo>
                    <a:pt x="2856" y="14239"/>
                  </a:lnTo>
                  <a:lnTo>
                    <a:pt x="3453" y="1194"/>
                  </a:lnTo>
                  <a:lnTo>
                    <a:pt x="4777" y="675"/>
                  </a:lnTo>
                  <a:cubicBezTo>
                    <a:pt x="4810" y="650"/>
                    <a:pt x="4833" y="635"/>
                    <a:pt x="4845" y="635"/>
                  </a:cubicBezTo>
                  <a:close/>
                  <a:moveTo>
                    <a:pt x="11215" y="14836"/>
                  </a:moveTo>
                  <a:lnTo>
                    <a:pt x="11215" y="16367"/>
                  </a:lnTo>
                  <a:cubicBezTo>
                    <a:pt x="11202" y="16731"/>
                    <a:pt x="10903" y="17029"/>
                    <a:pt x="10540" y="17042"/>
                  </a:cubicBezTo>
                  <a:lnTo>
                    <a:pt x="3518" y="17042"/>
                  </a:lnTo>
                  <a:cubicBezTo>
                    <a:pt x="3141" y="17042"/>
                    <a:pt x="2843" y="16731"/>
                    <a:pt x="2843" y="16354"/>
                  </a:cubicBezTo>
                  <a:lnTo>
                    <a:pt x="2843" y="14836"/>
                  </a:lnTo>
                  <a:lnTo>
                    <a:pt x="4063" y="15589"/>
                  </a:lnTo>
                  <a:cubicBezTo>
                    <a:pt x="4530" y="15874"/>
                    <a:pt x="5062" y="16017"/>
                    <a:pt x="5595" y="16030"/>
                  </a:cubicBezTo>
                  <a:lnTo>
                    <a:pt x="8450" y="16030"/>
                  </a:lnTo>
                  <a:cubicBezTo>
                    <a:pt x="8995" y="16030"/>
                    <a:pt x="9527" y="15874"/>
                    <a:pt x="9982" y="15589"/>
                  </a:cubicBezTo>
                  <a:lnTo>
                    <a:pt x="11215" y="14836"/>
                  </a:lnTo>
                  <a:close/>
                  <a:moveTo>
                    <a:pt x="5582" y="0"/>
                  </a:moveTo>
                  <a:cubicBezTo>
                    <a:pt x="5231" y="0"/>
                    <a:pt x="4907" y="65"/>
                    <a:pt x="4582" y="195"/>
                  </a:cubicBezTo>
                  <a:lnTo>
                    <a:pt x="3115" y="779"/>
                  </a:lnTo>
                  <a:cubicBezTo>
                    <a:pt x="1869" y="1285"/>
                    <a:pt x="753" y="2012"/>
                    <a:pt x="610" y="3492"/>
                  </a:cubicBezTo>
                  <a:lnTo>
                    <a:pt x="39" y="9774"/>
                  </a:lnTo>
                  <a:cubicBezTo>
                    <a:pt x="0" y="10150"/>
                    <a:pt x="299" y="10475"/>
                    <a:pt x="688" y="10475"/>
                  </a:cubicBezTo>
                  <a:lnTo>
                    <a:pt x="2518" y="10475"/>
                  </a:lnTo>
                  <a:lnTo>
                    <a:pt x="2324" y="14356"/>
                  </a:lnTo>
                  <a:lnTo>
                    <a:pt x="2324" y="16367"/>
                  </a:lnTo>
                  <a:cubicBezTo>
                    <a:pt x="2324" y="17029"/>
                    <a:pt x="2856" y="17562"/>
                    <a:pt x="3518" y="17562"/>
                  </a:cubicBezTo>
                  <a:lnTo>
                    <a:pt x="10540" y="17562"/>
                  </a:lnTo>
                  <a:cubicBezTo>
                    <a:pt x="11189" y="17562"/>
                    <a:pt x="11721" y="17016"/>
                    <a:pt x="11721" y="16367"/>
                  </a:cubicBezTo>
                  <a:lnTo>
                    <a:pt x="11721" y="14356"/>
                  </a:lnTo>
                  <a:lnTo>
                    <a:pt x="11539" y="10475"/>
                  </a:lnTo>
                  <a:lnTo>
                    <a:pt x="13382" y="10475"/>
                  </a:lnTo>
                  <a:cubicBezTo>
                    <a:pt x="13759" y="10475"/>
                    <a:pt x="14044" y="10150"/>
                    <a:pt x="14018" y="9774"/>
                  </a:cubicBezTo>
                  <a:lnTo>
                    <a:pt x="13811" y="7541"/>
                  </a:lnTo>
                  <a:cubicBezTo>
                    <a:pt x="13787" y="7390"/>
                    <a:pt x="13673" y="7321"/>
                    <a:pt x="13559" y="7321"/>
                  </a:cubicBezTo>
                  <a:cubicBezTo>
                    <a:pt x="13428" y="7321"/>
                    <a:pt x="13298" y="7413"/>
                    <a:pt x="13305" y="7580"/>
                  </a:cubicBezTo>
                  <a:lnTo>
                    <a:pt x="13382" y="8541"/>
                  </a:lnTo>
                  <a:lnTo>
                    <a:pt x="11448" y="8541"/>
                  </a:lnTo>
                  <a:lnTo>
                    <a:pt x="11124" y="1415"/>
                  </a:lnTo>
                  <a:lnTo>
                    <a:pt x="11124" y="1415"/>
                  </a:lnTo>
                  <a:cubicBezTo>
                    <a:pt x="12071" y="1830"/>
                    <a:pt x="12837" y="2440"/>
                    <a:pt x="12941" y="3543"/>
                  </a:cubicBezTo>
                  <a:lnTo>
                    <a:pt x="13188" y="6334"/>
                  </a:lnTo>
                  <a:cubicBezTo>
                    <a:pt x="13194" y="6511"/>
                    <a:pt x="13320" y="6593"/>
                    <a:pt x="13447" y="6593"/>
                  </a:cubicBezTo>
                  <a:cubicBezTo>
                    <a:pt x="13590" y="6593"/>
                    <a:pt x="13734" y="6488"/>
                    <a:pt x="13707" y="6295"/>
                  </a:cubicBezTo>
                  <a:lnTo>
                    <a:pt x="13447" y="3492"/>
                  </a:lnTo>
                  <a:cubicBezTo>
                    <a:pt x="13305" y="2012"/>
                    <a:pt x="12188" y="1272"/>
                    <a:pt x="10942" y="779"/>
                  </a:cubicBezTo>
                  <a:lnTo>
                    <a:pt x="9463" y="195"/>
                  </a:lnTo>
                  <a:cubicBezTo>
                    <a:pt x="9151" y="65"/>
                    <a:pt x="8814" y="0"/>
                    <a:pt x="847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1096;p76">
              <a:extLst>
                <a:ext uri="{FF2B5EF4-FFF2-40B4-BE49-F238E27FC236}">
                  <a16:creationId xmlns:a16="http://schemas.microsoft.com/office/drawing/2014/main" id="{2D1C65FD-804E-1E78-3713-35E88D7A858D}"/>
                </a:ext>
              </a:extLst>
            </p:cNvPr>
            <p:cNvSpPr/>
            <p:nvPr/>
          </p:nvSpPr>
          <p:spPr>
            <a:xfrm>
              <a:off x="1159075" y="1512175"/>
              <a:ext cx="48225" cy="44925"/>
            </a:xfrm>
            <a:custGeom>
              <a:avLst/>
              <a:gdLst/>
              <a:ahLst/>
              <a:cxnLst/>
              <a:rect l="l" t="t" r="r" b="b"/>
              <a:pathLst>
                <a:path w="1929" h="1797" extrusionOk="0">
                  <a:moveTo>
                    <a:pt x="1560" y="1"/>
                  </a:moveTo>
                  <a:cubicBezTo>
                    <a:pt x="1499" y="1"/>
                    <a:pt x="1434" y="25"/>
                    <a:pt x="1376" y="83"/>
                  </a:cubicBezTo>
                  <a:lnTo>
                    <a:pt x="91" y="1355"/>
                  </a:lnTo>
                  <a:cubicBezTo>
                    <a:pt x="0" y="1459"/>
                    <a:pt x="0" y="1615"/>
                    <a:pt x="91" y="1718"/>
                  </a:cubicBezTo>
                  <a:cubicBezTo>
                    <a:pt x="143" y="1770"/>
                    <a:pt x="208" y="1796"/>
                    <a:pt x="273" y="1796"/>
                  </a:cubicBezTo>
                  <a:cubicBezTo>
                    <a:pt x="351" y="1796"/>
                    <a:pt x="416" y="1770"/>
                    <a:pt x="468" y="1718"/>
                  </a:cubicBezTo>
                  <a:lnTo>
                    <a:pt x="1740" y="446"/>
                  </a:lnTo>
                  <a:cubicBezTo>
                    <a:pt x="1928" y="258"/>
                    <a:pt x="1760" y="1"/>
                    <a:pt x="15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1097;p76">
              <a:extLst>
                <a:ext uri="{FF2B5EF4-FFF2-40B4-BE49-F238E27FC236}">
                  <a16:creationId xmlns:a16="http://schemas.microsoft.com/office/drawing/2014/main" id="{3392559E-F47D-0C4E-AD9E-C8D9B12D0ABC}"/>
                </a:ext>
              </a:extLst>
            </p:cNvPr>
            <p:cNvSpPr/>
            <p:nvPr/>
          </p:nvSpPr>
          <p:spPr>
            <a:xfrm>
              <a:off x="1272750" y="1512025"/>
              <a:ext cx="50400" cy="45175"/>
            </a:xfrm>
            <a:custGeom>
              <a:avLst/>
              <a:gdLst/>
              <a:ahLst/>
              <a:cxnLst/>
              <a:rect l="l" t="t" r="r" b="b"/>
              <a:pathLst>
                <a:path w="2016" h="1807" extrusionOk="0">
                  <a:moveTo>
                    <a:pt x="377" y="1"/>
                  </a:moveTo>
                  <a:cubicBezTo>
                    <a:pt x="174" y="1"/>
                    <a:pt x="0" y="259"/>
                    <a:pt x="191" y="439"/>
                  </a:cubicBezTo>
                  <a:lnTo>
                    <a:pt x="1463" y="1724"/>
                  </a:lnTo>
                  <a:cubicBezTo>
                    <a:pt x="1521" y="1782"/>
                    <a:pt x="1585" y="1807"/>
                    <a:pt x="1647" y="1807"/>
                  </a:cubicBezTo>
                  <a:cubicBezTo>
                    <a:pt x="1847" y="1807"/>
                    <a:pt x="2015" y="1550"/>
                    <a:pt x="1826" y="1361"/>
                  </a:cubicBezTo>
                  <a:lnTo>
                    <a:pt x="554" y="76"/>
                  </a:lnTo>
                  <a:cubicBezTo>
                    <a:pt x="498" y="23"/>
                    <a:pt x="436" y="1"/>
                    <a:pt x="3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098;p76">
              <a:extLst>
                <a:ext uri="{FF2B5EF4-FFF2-40B4-BE49-F238E27FC236}">
                  <a16:creationId xmlns:a16="http://schemas.microsoft.com/office/drawing/2014/main" id="{04650928-94B2-170D-A485-BDDFD1167AA0}"/>
                </a:ext>
              </a:extLst>
            </p:cNvPr>
            <p:cNvSpPr/>
            <p:nvPr/>
          </p:nvSpPr>
          <p:spPr>
            <a:xfrm>
              <a:off x="1158750" y="1278650"/>
              <a:ext cx="15275" cy="12850"/>
            </a:xfrm>
            <a:custGeom>
              <a:avLst/>
              <a:gdLst/>
              <a:ahLst/>
              <a:cxnLst/>
              <a:rect l="l" t="t" r="r" b="b"/>
              <a:pathLst>
                <a:path w="611" h="514" extrusionOk="0">
                  <a:moveTo>
                    <a:pt x="351" y="1"/>
                  </a:moveTo>
                  <a:cubicBezTo>
                    <a:pt x="117" y="1"/>
                    <a:pt x="0" y="273"/>
                    <a:pt x="169" y="442"/>
                  </a:cubicBezTo>
                  <a:cubicBezTo>
                    <a:pt x="218" y="491"/>
                    <a:pt x="281" y="513"/>
                    <a:pt x="343" y="513"/>
                  </a:cubicBezTo>
                  <a:cubicBezTo>
                    <a:pt x="477" y="513"/>
                    <a:pt x="610" y="411"/>
                    <a:pt x="610" y="260"/>
                  </a:cubicBezTo>
                  <a:cubicBezTo>
                    <a:pt x="610" y="117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099;p76">
              <a:extLst>
                <a:ext uri="{FF2B5EF4-FFF2-40B4-BE49-F238E27FC236}">
                  <a16:creationId xmlns:a16="http://schemas.microsoft.com/office/drawing/2014/main" id="{35BEA8F6-81AB-D533-3F2D-E7DA2609482C}"/>
                </a:ext>
              </a:extLst>
            </p:cNvPr>
            <p:cNvSpPr/>
            <p:nvPr/>
          </p:nvSpPr>
          <p:spPr>
            <a:xfrm>
              <a:off x="1181125" y="1304600"/>
              <a:ext cx="15300" cy="12850"/>
            </a:xfrm>
            <a:custGeom>
              <a:avLst/>
              <a:gdLst/>
              <a:ahLst/>
              <a:cxnLst/>
              <a:rect l="l" t="t" r="r" b="b"/>
              <a:pathLst>
                <a:path w="612" h="514" extrusionOk="0">
                  <a:moveTo>
                    <a:pt x="351" y="1"/>
                  </a:moveTo>
                  <a:cubicBezTo>
                    <a:pt x="118" y="1"/>
                    <a:pt x="1" y="274"/>
                    <a:pt x="170" y="442"/>
                  </a:cubicBezTo>
                  <a:cubicBezTo>
                    <a:pt x="219" y="492"/>
                    <a:pt x="281" y="514"/>
                    <a:pt x="344" y="514"/>
                  </a:cubicBezTo>
                  <a:cubicBezTo>
                    <a:pt x="478" y="514"/>
                    <a:pt x="611" y="411"/>
                    <a:pt x="611" y="261"/>
                  </a:cubicBezTo>
                  <a:cubicBezTo>
                    <a:pt x="611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100;p76">
              <a:extLst>
                <a:ext uri="{FF2B5EF4-FFF2-40B4-BE49-F238E27FC236}">
                  <a16:creationId xmlns:a16="http://schemas.microsoft.com/office/drawing/2014/main" id="{7CA197E4-7625-F569-4FCF-F9BB9A063C96}"/>
                </a:ext>
              </a:extLst>
            </p:cNvPr>
            <p:cNvSpPr/>
            <p:nvPr/>
          </p:nvSpPr>
          <p:spPr>
            <a:xfrm>
              <a:off x="1302500" y="1278650"/>
              <a:ext cx="14950" cy="12850"/>
            </a:xfrm>
            <a:custGeom>
              <a:avLst/>
              <a:gdLst/>
              <a:ahLst/>
              <a:cxnLst/>
              <a:rect l="l" t="t" r="r" b="b"/>
              <a:pathLst>
                <a:path w="598" h="514" extrusionOk="0">
                  <a:moveTo>
                    <a:pt x="338" y="1"/>
                  </a:moveTo>
                  <a:cubicBezTo>
                    <a:pt x="117" y="1"/>
                    <a:pt x="0" y="273"/>
                    <a:pt x="156" y="442"/>
                  </a:cubicBezTo>
                  <a:cubicBezTo>
                    <a:pt x="210" y="491"/>
                    <a:pt x="274" y="513"/>
                    <a:pt x="336" y="513"/>
                  </a:cubicBezTo>
                  <a:cubicBezTo>
                    <a:pt x="470" y="513"/>
                    <a:pt x="598" y="411"/>
                    <a:pt x="598" y="260"/>
                  </a:cubicBezTo>
                  <a:cubicBezTo>
                    <a:pt x="598" y="117"/>
                    <a:pt x="481" y="1"/>
                    <a:pt x="33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101;p76">
              <a:extLst>
                <a:ext uri="{FF2B5EF4-FFF2-40B4-BE49-F238E27FC236}">
                  <a16:creationId xmlns:a16="http://schemas.microsoft.com/office/drawing/2014/main" id="{BDBECC1B-6D3D-2FB8-28A4-24EEC5FD9F71}"/>
                </a:ext>
              </a:extLst>
            </p:cNvPr>
            <p:cNvSpPr/>
            <p:nvPr/>
          </p:nvSpPr>
          <p:spPr>
            <a:xfrm>
              <a:off x="1280100" y="1304600"/>
              <a:ext cx="14950" cy="12850"/>
            </a:xfrm>
            <a:custGeom>
              <a:avLst/>
              <a:gdLst/>
              <a:ahLst/>
              <a:cxnLst/>
              <a:rect l="l" t="t" r="r" b="b"/>
              <a:pathLst>
                <a:path w="598" h="514" extrusionOk="0">
                  <a:moveTo>
                    <a:pt x="351" y="1"/>
                  </a:moveTo>
                  <a:cubicBezTo>
                    <a:pt x="118" y="1"/>
                    <a:pt x="1" y="274"/>
                    <a:pt x="157" y="442"/>
                  </a:cubicBezTo>
                  <a:cubicBezTo>
                    <a:pt x="210" y="492"/>
                    <a:pt x="274" y="514"/>
                    <a:pt x="336" y="514"/>
                  </a:cubicBezTo>
                  <a:cubicBezTo>
                    <a:pt x="471" y="514"/>
                    <a:pt x="598" y="411"/>
                    <a:pt x="598" y="261"/>
                  </a:cubicBezTo>
                  <a:cubicBezTo>
                    <a:pt x="598" y="118"/>
                    <a:pt x="481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" name="Google Shape;1102;p76">
            <a:extLst>
              <a:ext uri="{FF2B5EF4-FFF2-40B4-BE49-F238E27FC236}">
                <a16:creationId xmlns:a16="http://schemas.microsoft.com/office/drawing/2014/main" id="{F3BDAD21-C469-80D0-9C15-FCAA4F58FA2F}"/>
              </a:ext>
            </a:extLst>
          </p:cNvPr>
          <p:cNvGrpSpPr/>
          <p:nvPr/>
        </p:nvGrpSpPr>
        <p:grpSpPr>
          <a:xfrm>
            <a:off x="1293294" y="2360114"/>
            <a:ext cx="534763" cy="601395"/>
            <a:chOff x="1044600" y="1951725"/>
            <a:chExt cx="390650" cy="439325"/>
          </a:xfrm>
          <a:solidFill>
            <a:srgbClr val="287990"/>
          </a:solidFill>
        </p:grpSpPr>
        <p:sp>
          <p:nvSpPr>
            <p:cNvPr id="11" name="Google Shape;1103;p76">
              <a:extLst>
                <a:ext uri="{FF2B5EF4-FFF2-40B4-BE49-F238E27FC236}">
                  <a16:creationId xmlns:a16="http://schemas.microsoft.com/office/drawing/2014/main" id="{EB748106-BF1E-DB7D-AE0A-1CD0A6B2297E}"/>
                </a:ext>
              </a:extLst>
            </p:cNvPr>
            <p:cNvSpPr/>
            <p:nvPr/>
          </p:nvSpPr>
          <p:spPr>
            <a:xfrm>
              <a:off x="1044600" y="2051500"/>
              <a:ext cx="184425" cy="339550"/>
            </a:xfrm>
            <a:custGeom>
              <a:avLst/>
              <a:gdLst/>
              <a:ahLst/>
              <a:cxnLst/>
              <a:rect l="l" t="t" r="r" b="b"/>
              <a:pathLst>
                <a:path w="7377" h="13582" extrusionOk="0">
                  <a:moveTo>
                    <a:pt x="6474" y="11686"/>
                  </a:moveTo>
                  <a:cubicBezTo>
                    <a:pt x="6500" y="11686"/>
                    <a:pt x="6526" y="11712"/>
                    <a:pt x="6539" y="11751"/>
                  </a:cubicBezTo>
                  <a:lnTo>
                    <a:pt x="6539" y="13010"/>
                  </a:lnTo>
                  <a:cubicBezTo>
                    <a:pt x="6526" y="13049"/>
                    <a:pt x="6500" y="13075"/>
                    <a:pt x="6474" y="13075"/>
                  </a:cubicBezTo>
                  <a:lnTo>
                    <a:pt x="1542" y="13075"/>
                  </a:lnTo>
                  <a:cubicBezTo>
                    <a:pt x="1516" y="13075"/>
                    <a:pt x="1490" y="13049"/>
                    <a:pt x="1490" y="13010"/>
                  </a:cubicBezTo>
                  <a:lnTo>
                    <a:pt x="1490" y="11751"/>
                  </a:lnTo>
                  <a:cubicBezTo>
                    <a:pt x="1490" y="11712"/>
                    <a:pt x="1516" y="11686"/>
                    <a:pt x="1542" y="11686"/>
                  </a:cubicBezTo>
                  <a:close/>
                  <a:moveTo>
                    <a:pt x="5080" y="0"/>
                  </a:moveTo>
                  <a:cubicBezTo>
                    <a:pt x="4840" y="0"/>
                    <a:pt x="4598" y="92"/>
                    <a:pt x="4411" y="290"/>
                  </a:cubicBezTo>
                  <a:cubicBezTo>
                    <a:pt x="4221" y="95"/>
                    <a:pt x="3976" y="3"/>
                    <a:pt x="3734" y="3"/>
                  </a:cubicBezTo>
                  <a:cubicBezTo>
                    <a:pt x="3380" y="3"/>
                    <a:pt x="3033" y="200"/>
                    <a:pt x="2879" y="562"/>
                  </a:cubicBezTo>
                  <a:cubicBezTo>
                    <a:pt x="2723" y="472"/>
                    <a:pt x="2555" y="420"/>
                    <a:pt x="2386" y="420"/>
                  </a:cubicBezTo>
                  <a:cubicBezTo>
                    <a:pt x="1867" y="420"/>
                    <a:pt x="1451" y="835"/>
                    <a:pt x="1451" y="1354"/>
                  </a:cubicBezTo>
                  <a:lnTo>
                    <a:pt x="1451" y="3846"/>
                  </a:lnTo>
                  <a:cubicBezTo>
                    <a:pt x="1296" y="3761"/>
                    <a:pt x="1134" y="3722"/>
                    <a:pt x="977" y="3722"/>
                  </a:cubicBezTo>
                  <a:cubicBezTo>
                    <a:pt x="463" y="3722"/>
                    <a:pt x="1" y="4139"/>
                    <a:pt x="10" y="4716"/>
                  </a:cubicBezTo>
                  <a:lnTo>
                    <a:pt x="10" y="7494"/>
                  </a:lnTo>
                  <a:cubicBezTo>
                    <a:pt x="10" y="8078"/>
                    <a:pt x="192" y="8662"/>
                    <a:pt x="530" y="9142"/>
                  </a:cubicBezTo>
                  <a:cubicBezTo>
                    <a:pt x="971" y="9778"/>
                    <a:pt x="1477" y="10362"/>
                    <a:pt x="1451" y="11180"/>
                  </a:cubicBezTo>
                  <a:cubicBezTo>
                    <a:pt x="1166" y="11219"/>
                    <a:pt x="958" y="11465"/>
                    <a:pt x="958" y="11751"/>
                  </a:cubicBezTo>
                  <a:lnTo>
                    <a:pt x="958" y="13010"/>
                  </a:lnTo>
                  <a:cubicBezTo>
                    <a:pt x="958" y="13335"/>
                    <a:pt x="1218" y="13581"/>
                    <a:pt x="1542" y="13581"/>
                  </a:cubicBezTo>
                  <a:lnTo>
                    <a:pt x="6474" y="13581"/>
                  </a:lnTo>
                  <a:cubicBezTo>
                    <a:pt x="6786" y="13581"/>
                    <a:pt x="7046" y="13335"/>
                    <a:pt x="7046" y="13010"/>
                  </a:cubicBezTo>
                  <a:lnTo>
                    <a:pt x="7046" y="11751"/>
                  </a:lnTo>
                  <a:cubicBezTo>
                    <a:pt x="7046" y="11439"/>
                    <a:pt x="6812" y="11193"/>
                    <a:pt x="6500" y="11167"/>
                  </a:cubicBezTo>
                  <a:cubicBezTo>
                    <a:pt x="6487" y="10518"/>
                    <a:pt x="6734" y="9986"/>
                    <a:pt x="7020" y="9428"/>
                  </a:cubicBezTo>
                  <a:cubicBezTo>
                    <a:pt x="7240" y="8986"/>
                    <a:pt x="7357" y="8519"/>
                    <a:pt x="7357" y="8026"/>
                  </a:cubicBezTo>
                  <a:lnTo>
                    <a:pt x="7357" y="7416"/>
                  </a:lnTo>
                  <a:cubicBezTo>
                    <a:pt x="7377" y="7234"/>
                    <a:pt x="7240" y="7143"/>
                    <a:pt x="7104" y="7143"/>
                  </a:cubicBezTo>
                  <a:cubicBezTo>
                    <a:pt x="6968" y="7143"/>
                    <a:pt x="6831" y="7234"/>
                    <a:pt x="6851" y="7416"/>
                  </a:cubicBezTo>
                  <a:lnTo>
                    <a:pt x="6851" y="8026"/>
                  </a:lnTo>
                  <a:cubicBezTo>
                    <a:pt x="6851" y="8428"/>
                    <a:pt x="6747" y="8831"/>
                    <a:pt x="6565" y="9181"/>
                  </a:cubicBezTo>
                  <a:cubicBezTo>
                    <a:pt x="6241" y="9830"/>
                    <a:pt x="5968" y="10427"/>
                    <a:pt x="5981" y="11167"/>
                  </a:cubicBezTo>
                  <a:lnTo>
                    <a:pt x="1957" y="11167"/>
                  </a:lnTo>
                  <a:cubicBezTo>
                    <a:pt x="1970" y="10232"/>
                    <a:pt x="1451" y="9570"/>
                    <a:pt x="945" y="8844"/>
                  </a:cubicBezTo>
                  <a:cubicBezTo>
                    <a:pt x="659" y="8454"/>
                    <a:pt x="517" y="7974"/>
                    <a:pt x="517" y="7481"/>
                  </a:cubicBezTo>
                  <a:lnTo>
                    <a:pt x="517" y="4716"/>
                  </a:lnTo>
                  <a:cubicBezTo>
                    <a:pt x="530" y="4417"/>
                    <a:pt x="754" y="4268"/>
                    <a:pt x="977" y="4268"/>
                  </a:cubicBezTo>
                  <a:cubicBezTo>
                    <a:pt x="1201" y="4268"/>
                    <a:pt x="1425" y="4417"/>
                    <a:pt x="1438" y="4716"/>
                  </a:cubicBezTo>
                  <a:lnTo>
                    <a:pt x="1438" y="6624"/>
                  </a:lnTo>
                  <a:cubicBezTo>
                    <a:pt x="1438" y="6689"/>
                    <a:pt x="1464" y="6767"/>
                    <a:pt x="1516" y="6806"/>
                  </a:cubicBezTo>
                  <a:cubicBezTo>
                    <a:pt x="2269" y="7533"/>
                    <a:pt x="3178" y="8182"/>
                    <a:pt x="3450" y="9233"/>
                  </a:cubicBezTo>
                  <a:cubicBezTo>
                    <a:pt x="3491" y="9350"/>
                    <a:pt x="3586" y="9401"/>
                    <a:pt x="3682" y="9401"/>
                  </a:cubicBezTo>
                  <a:cubicBezTo>
                    <a:pt x="3831" y="9401"/>
                    <a:pt x="3983" y="9279"/>
                    <a:pt x="3943" y="9090"/>
                  </a:cubicBezTo>
                  <a:cubicBezTo>
                    <a:pt x="3645" y="7961"/>
                    <a:pt x="2775" y="7286"/>
                    <a:pt x="1957" y="6507"/>
                  </a:cubicBezTo>
                  <a:lnTo>
                    <a:pt x="1957" y="1354"/>
                  </a:lnTo>
                  <a:cubicBezTo>
                    <a:pt x="1977" y="1088"/>
                    <a:pt x="2178" y="955"/>
                    <a:pt x="2378" y="955"/>
                  </a:cubicBezTo>
                  <a:cubicBezTo>
                    <a:pt x="2577" y="955"/>
                    <a:pt x="2775" y="1088"/>
                    <a:pt x="2788" y="1354"/>
                  </a:cubicBezTo>
                  <a:lnTo>
                    <a:pt x="2788" y="5482"/>
                  </a:lnTo>
                  <a:cubicBezTo>
                    <a:pt x="2775" y="5664"/>
                    <a:pt x="2911" y="5754"/>
                    <a:pt x="3048" y="5754"/>
                  </a:cubicBezTo>
                  <a:cubicBezTo>
                    <a:pt x="3184" y="5754"/>
                    <a:pt x="3320" y="5664"/>
                    <a:pt x="3307" y="5482"/>
                  </a:cubicBezTo>
                  <a:lnTo>
                    <a:pt x="3307" y="939"/>
                  </a:lnTo>
                  <a:cubicBezTo>
                    <a:pt x="3288" y="640"/>
                    <a:pt x="3505" y="491"/>
                    <a:pt x="3723" y="491"/>
                  </a:cubicBezTo>
                  <a:cubicBezTo>
                    <a:pt x="3940" y="491"/>
                    <a:pt x="4158" y="640"/>
                    <a:pt x="4138" y="939"/>
                  </a:cubicBezTo>
                  <a:lnTo>
                    <a:pt x="4138" y="5482"/>
                  </a:lnTo>
                  <a:cubicBezTo>
                    <a:pt x="4125" y="5664"/>
                    <a:pt x="4261" y="5754"/>
                    <a:pt x="4398" y="5754"/>
                  </a:cubicBezTo>
                  <a:cubicBezTo>
                    <a:pt x="4534" y="5754"/>
                    <a:pt x="4670" y="5664"/>
                    <a:pt x="4657" y="5482"/>
                  </a:cubicBezTo>
                  <a:lnTo>
                    <a:pt x="4657" y="939"/>
                  </a:lnTo>
                  <a:cubicBezTo>
                    <a:pt x="4638" y="640"/>
                    <a:pt x="4855" y="491"/>
                    <a:pt x="5073" y="491"/>
                  </a:cubicBezTo>
                  <a:cubicBezTo>
                    <a:pt x="5290" y="491"/>
                    <a:pt x="5507" y="640"/>
                    <a:pt x="5488" y="939"/>
                  </a:cubicBezTo>
                  <a:lnTo>
                    <a:pt x="5488" y="5482"/>
                  </a:lnTo>
                  <a:cubicBezTo>
                    <a:pt x="5475" y="5664"/>
                    <a:pt x="5611" y="5754"/>
                    <a:pt x="5748" y="5754"/>
                  </a:cubicBezTo>
                  <a:cubicBezTo>
                    <a:pt x="5884" y="5754"/>
                    <a:pt x="6020" y="5664"/>
                    <a:pt x="6007" y="5482"/>
                  </a:cubicBezTo>
                  <a:lnTo>
                    <a:pt x="6007" y="1484"/>
                  </a:lnTo>
                  <a:cubicBezTo>
                    <a:pt x="6027" y="1224"/>
                    <a:pt x="6228" y="1095"/>
                    <a:pt x="6427" y="1095"/>
                  </a:cubicBezTo>
                  <a:cubicBezTo>
                    <a:pt x="6627" y="1095"/>
                    <a:pt x="6825" y="1224"/>
                    <a:pt x="6838" y="1484"/>
                  </a:cubicBezTo>
                  <a:lnTo>
                    <a:pt x="6838" y="6183"/>
                  </a:lnTo>
                  <a:cubicBezTo>
                    <a:pt x="6851" y="6338"/>
                    <a:pt x="6974" y="6416"/>
                    <a:pt x="7097" y="6416"/>
                  </a:cubicBezTo>
                  <a:cubicBezTo>
                    <a:pt x="7221" y="6416"/>
                    <a:pt x="7344" y="6338"/>
                    <a:pt x="7357" y="6183"/>
                  </a:cubicBezTo>
                  <a:lnTo>
                    <a:pt x="7357" y="1484"/>
                  </a:lnTo>
                  <a:cubicBezTo>
                    <a:pt x="7357" y="942"/>
                    <a:pt x="6915" y="557"/>
                    <a:pt x="6435" y="557"/>
                  </a:cubicBezTo>
                  <a:cubicBezTo>
                    <a:pt x="6283" y="557"/>
                    <a:pt x="6128" y="595"/>
                    <a:pt x="5981" y="679"/>
                  </a:cubicBezTo>
                  <a:cubicBezTo>
                    <a:pt x="5853" y="245"/>
                    <a:pt x="5470" y="0"/>
                    <a:pt x="5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104;p76">
              <a:extLst>
                <a:ext uri="{FF2B5EF4-FFF2-40B4-BE49-F238E27FC236}">
                  <a16:creationId xmlns:a16="http://schemas.microsoft.com/office/drawing/2014/main" id="{33DE334C-E26E-6FEE-59D4-599CCCEF7E90}"/>
                </a:ext>
              </a:extLst>
            </p:cNvPr>
            <p:cNvSpPr/>
            <p:nvPr/>
          </p:nvSpPr>
          <p:spPr>
            <a:xfrm>
              <a:off x="1251225" y="2051475"/>
              <a:ext cx="184025" cy="339575"/>
            </a:xfrm>
            <a:custGeom>
              <a:avLst/>
              <a:gdLst/>
              <a:ahLst/>
              <a:cxnLst/>
              <a:rect l="l" t="t" r="r" b="b"/>
              <a:pathLst>
                <a:path w="7361" h="13583" extrusionOk="0">
                  <a:moveTo>
                    <a:pt x="3635" y="492"/>
                  </a:moveTo>
                  <a:cubicBezTo>
                    <a:pt x="3852" y="492"/>
                    <a:pt x="4070" y="641"/>
                    <a:pt x="4050" y="940"/>
                  </a:cubicBezTo>
                  <a:lnTo>
                    <a:pt x="4050" y="3497"/>
                  </a:lnTo>
                  <a:cubicBezTo>
                    <a:pt x="4037" y="3679"/>
                    <a:pt x="4174" y="3769"/>
                    <a:pt x="4310" y="3769"/>
                  </a:cubicBezTo>
                  <a:cubicBezTo>
                    <a:pt x="4446" y="3769"/>
                    <a:pt x="4582" y="3679"/>
                    <a:pt x="4570" y="3497"/>
                  </a:cubicBezTo>
                  <a:lnTo>
                    <a:pt x="4570" y="1355"/>
                  </a:lnTo>
                  <a:cubicBezTo>
                    <a:pt x="4582" y="1089"/>
                    <a:pt x="4784" y="956"/>
                    <a:pt x="4985" y="956"/>
                  </a:cubicBezTo>
                  <a:cubicBezTo>
                    <a:pt x="5186" y="956"/>
                    <a:pt x="5387" y="1089"/>
                    <a:pt x="5400" y="1355"/>
                  </a:cubicBezTo>
                  <a:lnTo>
                    <a:pt x="5400" y="6508"/>
                  </a:lnTo>
                  <a:lnTo>
                    <a:pt x="4128" y="7754"/>
                  </a:lnTo>
                  <a:cubicBezTo>
                    <a:pt x="3765" y="8118"/>
                    <a:pt x="3531" y="8585"/>
                    <a:pt x="3414" y="9078"/>
                  </a:cubicBezTo>
                  <a:cubicBezTo>
                    <a:pt x="3398" y="9254"/>
                    <a:pt x="3539" y="9365"/>
                    <a:pt x="3680" y="9365"/>
                  </a:cubicBezTo>
                  <a:cubicBezTo>
                    <a:pt x="3769" y="9365"/>
                    <a:pt x="3857" y="9321"/>
                    <a:pt x="3908" y="9221"/>
                  </a:cubicBezTo>
                  <a:cubicBezTo>
                    <a:pt x="3985" y="8806"/>
                    <a:pt x="4180" y="8429"/>
                    <a:pt x="4466" y="8118"/>
                  </a:cubicBezTo>
                  <a:lnTo>
                    <a:pt x="5829" y="6807"/>
                  </a:lnTo>
                  <a:cubicBezTo>
                    <a:pt x="5880" y="6755"/>
                    <a:pt x="5906" y="6690"/>
                    <a:pt x="5906" y="6612"/>
                  </a:cubicBezTo>
                  <a:lnTo>
                    <a:pt x="5906" y="4717"/>
                  </a:lnTo>
                  <a:cubicBezTo>
                    <a:pt x="5926" y="4418"/>
                    <a:pt x="6150" y="4269"/>
                    <a:pt x="6374" y="4269"/>
                  </a:cubicBezTo>
                  <a:cubicBezTo>
                    <a:pt x="6598" y="4269"/>
                    <a:pt x="6822" y="4418"/>
                    <a:pt x="6841" y="4717"/>
                  </a:cubicBezTo>
                  <a:lnTo>
                    <a:pt x="6841" y="7482"/>
                  </a:lnTo>
                  <a:cubicBezTo>
                    <a:pt x="6841" y="7975"/>
                    <a:pt x="6698" y="8455"/>
                    <a:pt x="6413" y="8845"/>
                  </a:cubicBezTo>
                  <a:cubicBezTo>
                    <a:pt x="5906" y="9571"/>
                    <a:pt x="5387" y="10233"/>
                    <a:pt x="5400" y="11168"/>
                  </a:cubicBezTo>
                  <a:lnTo>
                    <a:pt x="1376" y="11168"/>
                  </a:lnTo>
                  <a:cubicBezTo>
                    <a:pt x="1389" y="10428"/>
                    <a:pt x="1130" y="9831"/>
                    <a:pt x="805" y="9182"/>
                  </a:cubicBezTo>
                  <a:cubicBezTo>
                    <a:pt x="611" y="8832"/>
                    <a:pt x="520" y="8429"/>
                    <a:pt x="520" y="8027"/>
                  </a:cubicBezTo>
                  <a:lnTo>
                    <a:pt x="520" y="1485"/>
                  </a:lnTo>
                  <a:cubicBezTo>
                    <a:pt x="533" y="1225"/>
                    <a:pt x="734" y="1096"/>
                    <a:pt x="935" y="1096"/>
                  </a:cubicBezTo>
                  <a:cubicBezTo>
                    <a:pt x="1136" y="1096"/>
                    <a:pt x="1338" y="1225"/>
                    <a:pt x="1351" y="1485"/>
                  </a:cubicBezTo>
                  <a:lnTo>
                    <a:pt x="1351" y="5483"/>
                  </a:lnTo>
                  <a:cubicBezTo>
                    <a:pt x="1338" y="5665"/>
                    <a:pt x="1474" y="5755"/>
                    <a:pt x="1610" y="5755"/>
                  </a:cubicBezTo>
                  <a:cubicBezTo>
                    <a:pt x="1746" y="5755"/>
                    <a:pt x="1883" y="5665"/>
                    <a:pt x="1870" y="5483"/>
                  </a:cubicBezTo>
                  <a:lnTo>
                    <a:pt x="1870" y="940"/>
                  </a:lnTo>
                  <a:cubicBezTo>
                    <a:pt x="1850" y="641"/>
                    <a:pt x="2068" y="492"/>
                    <a:pt x="2285" y="492"/>
                  </a:cubicBezTo>
                  <a:cubicBezTo>
                    <a:pt x="2502" y="492"/>
                    <a:pt x="2720" y="641"/>
                    <a:pt x="2700" y="940"/>
                  </a:cubicBezTo>
                  <a:lnTo>
                    <a:pt x="2700" y="5483"/>
                  </a:lnTo>
                  <a:cubicBezTo>
                    <a:pt x="2687" y="5665"/>
                    <a:pt x="2824" y="5755"/>
                    <a:pt x="2960" y="5755"/>
                  </a:cubicBezTo>
                  <a:cubicBezTo>
                    <a:pt x="3096" y="5755"/>
                    <a:pt x="3233" y="5665"/>
                    <a:pt x="3220" y="5483"/>
                  </a:cubicBezTo>
                  <a:lnTo>
                    <a:pt x="3220" y="940"/>
                  </a:lnTo>
                  <a:cubicBezTo>
                    <a:pt x="3200" y="641"/>
                    <a:pt x="3418" y="492"/>
                    <a:pt x="3635" y="492"/>
                  </a:cubicBezTo>
                  <a:close/>
                  <a:moveTo>
                    <a:pt x="5829" y="11687"/>
                  </a:moveTo>
                  <a:cubicBezTo>
                    <a:pt x="5855" y="11687"/>
                    <a:pt x="5880" y="11713"/>
                    <a:pt x="5880" y="11752"/>
                  </a:cubicBezTo>
                  <a:lnTo>
                    <a:pt x="5880" y="13011"/>
                  </a:lnTo>
                  <a:cubicBezTo>
                    <a:pt x="5880" y="13050"/>
                    <a:pt x="5855" y="13076"/>
                    <a:pt x="5829" y="13076"/>
                  </a:cubicBezTo>
                  <a:lnTo>
                    <a:pt x="896" y="13076"/>
                  </a:lnTo>
                  <a:cubicBezTo>
                    <a:pt x="857" y="13076"/>
                    <a:pt x="831" y="13050"/>
                    <a:pt x="831" y="13011"/>
                  </a:cubicBezTo>
                  <a:lnTo>
                    <a:pt x="831" y="11752"/>
                  </a:lnTo>
                  <a:cubicBezTo>
                    <a:pt x="831" y="11713"/>
                    <a:pt x="857" y="11687"/>
                    <a:pt x="896" y="11687"/>
                  </a:cubicBezTo>
                  <a:close/>
                  <a:moveTo>
                    <a:pt x="2288" y="0"/>
                  </a:moveTo>
                  <a:cubicBezTo>
                    <a:pt x="1899" y="0"/>
                    <a:pt x="1518" y="242"/>
                    <a:pt x="1389" y="667"/>
                  </a:cubicBezTo>
                  <a:cubicBezTo>
                    <a:pt x="1247" y="589"/>
                    <a:pt x="1091" y="550"/>
                    <a:pt x="935" y="550"/>
                  </a:cubicBezTo>
                  <a:cubicBezTo>
                    <a:pt x="416" y="550"/>
                    <a:pt x="1" y="966"/>
                    <a:pt x="1" y="1485"/>
                  </a:cubicBezTo>
                  <a:lnTo>
                    <a:pt x="1" y="8027"/>
                  </a:lnTo>
                  <a:cubicBezTo>
                    <a:pt x="1" y="8520"/>
                    <a:pt x="117" y="8987"/>
                    <a:pt x="338" y="9429"/>
                  </a:cubicBezTo>
                  <a:cubicBezTo>
                    <a:pt x="637" y="9987"/>
                    <a:pt x="883" y="10519"/>
                    <a:pt x="857" y="11168"/>
                  </a:cubicBezTo>
                  <a:cubicBezTo>
                    <a:pt x="559" y="11194"/>
                    <a:pt x="325" y="11440"/>
                    <a:pt x="312" y="11752"/>
                  </a:cubicBezTo>
                  <a:lnTo>
                    <a:pt x="312" y="13011"/>
                  </a:lnTo>
                  <a:cubicBezTo>
                    <a:pt x="325" y="13336"/>
                    <a:pt x="572" y="13582"/>
                    <a:pt x="896" y="13582"/>
                  </a:cubicBezTo>
                  <a:lnTo>
                    <a:pt x="5829" y="13582"/>
                  </a:lnTo>
                  <a:cubicBezTo>
                    <a:pt x="6140" y="13582"/>
                    <a:pt x="6400" y="13336"/>
                    <a:pt x="6400" y="13011"/>
                  </a:cubicBezTo>
                  <a:lnTo>
                    <a:pt x="6400" y="11752"/>
                  </a:lnTo>
                  <a:cubicBezTo>
                    <a:pt x="6400" y="11466"/>
                    <a:pt x="6192" y="11220"/>
                    <a:pt x="5906" y="11181"/>
                  </a:cubicBezTo>
                  <a:cubicBezTo>
                    <a:pt x="5893" y="10363"/>
                    <a:pt x="6387" y="9779"/>
                    <a:pt x="6828" y="9143"/>
                  </a:cubicBezTo>
                  <a:cubicBezTo>
                    <a:pt x="7178" y="8663"/>
                    <a:pt x="7360" y="8079"/>
                    <a:pt x="7360" y="7482"/>
                  </a:cubicBezTo>
                  <a:lnTo>
                    <a:pt x="7360" y="4717"/>
                  </a:lnTo>
                  <a:cubicBezTo>
                    <a:pt x="7360" y="4172"/>
                    <a:pt x="6919" y="3743"/>
                    <a:pt x="6387" y="3743"/>
                  </a:cubicBezTo>
                  <a:lnTo>
                    <a:pt x="6387" y="3718"/>
                  </a:lnTo>
                  <a:cubicBezTo>
                    <a:pt x="6218" y="3718"/>
                    <a:pt x="6062" y="3769"/>
                    <a:pt x="5919" y="3847"/>
                  </a:cubicBezTo>
                  <a:lnTo>
                    <a:pt x="5919" y="1355"/>
                  </a:lnTo>
                  <a:cubicBezTo>
                    <a:pt x="5919" y="804"/>
                    <a:pt x="5473" y="419"/>
                    <a:pt x="4988" y="419"/>
                  </a:cubicBezTo>
                  <a:cubicBezTo>
                    <a:pt x="4822" y="419"/>
                    <a:pt x="4651" y="464"/>
                    <a:pt x="4492" y="563"/>
                  </a:cubicBezTo>
                  <a:cubicBezTo>
                    <a:pt x="4330" y="201"/>
                    <a:pt x="3980" y="4"/>
                    <a:pt x="3628" y="4"/>
                  </a:cubicBezTo>
                  <a:cubicBezTo>
                    <a:pt x="3387" y="4"/>
                    <a:pt x="3144" y="96"/>
                    <a:pt x="2960" y="291"/>
                  </a:cubicBezTo>
                  <a:cubicBezTo>
                    <a:pt x="2772" y="93"/>
                    <a:pt x="2528" y="0"/>
                    <a:pt x="22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105;p76">
              <a:extLst>
                <a:ext uri="{FF2B5EF4-FFF2-40B4-BE49-F238E27FC236}">
                  <a16:creationId xmlns:a16="http://schemas.microsoft.com/office/drawing/2014/main" id="{D5C9F673-2FFB-F16F-8722-1ECA005B494F}"/>
                </a:ext>
              </a:extLst>
            </p:cNvPr>
            <p:cNvSpPr/>
            <p:nvPr/>
          </p:nvSpPr>
          <p:spPr>
            <a:xfrm>
              <a:off x="1352150" y="2162325"/>
              <a:ext cx="13650" cy="32725"/>
            </a:xfrm>
            <a:custGeom>
              <a:avLst/>
              <a:gdLst/>
              <a:ahLst/>
              <a:cxnLst/>
              <a:rect l="l" t="t" r="r" b="b"/>
              <a:pathLst>
                <a:path w="546" h="1309" extrusionOk="0">
                  <a:moveTo>
                    <a:pt x="273" y="1"/>
                  </a:moveTo>
                  <a:cubicBezTo>
                    <a:pt x="137" y="1"/>
                    <a:pt x="0" y="95"/>
                    <a:pt x="13" y="283"/>
                  </a:cubicBezTo>
                  <a:lnTo>
                    <a:pt x="13" y="1049"/>
                  </a:lnTo>
                  <a:cubicBezTo>
                    <a:pt x="13" y="1192"/>
                    <a:pt x="130" y="1308"/>
                    <a:pt x="273" y="1308"/>
                  </a:cubicBezTo>
                  <a:lnTo>
                    <a:pt x="273" y="1295"/>
                  </a:lnTo>
                  <a:cubicBezTo>
                    <a:pt x="416" y="1295"/>
                    <a:pt x="533" y="1179"/>
                    <a:pt x="533" y="1049"/>
                  </a:cubicBezTo>
                  <a:lnTo>
                    <a:pt x="533" y="283"/>
                  </a:lnTo>
                  <a:cubicBezTo>
                    <a:pt x="545" y="95"/>
                    <a:pt x="409" y="1"/>
                    <a:pt x="2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106;p76">
              <a:extLst>
                <a:ext uri="{FF2B5EF4-FFF2-40B4-BE49-F238E27FC236}">
                  <a16:creationId xmlns:a16="http://schemas.microsoft.com/office/drawing/2014/main" id="{A2992B08-6D96-FAC0-7F3C-8F43FCD84442}"/>
                </a:ext>
              </a:extLst>
            </p:cNvPr>
            <p:cNvSpPr/>
            <p:nvPr/>
          </p:nvSpPr>
          <p:spPr>
            <a:xfrm>
              <a:off x="1210625" y="1951725"/>
              <a:ext cx="44575" cy="40425"/>
            </a:xfrm>
            <a:custGeom>
              <a:avLst/>
              <a:gdLst/>
              <a:ahLst/>
              <a:cxnLst/>
              <a:rect l="l" t="t" r="r" b="b"/>
              <a:pathLst>
                <a:path w="1783" h="1617" extrusionOk="0">
                  <a:moveTo>
                    <a:pt x="898" y="1"/>
                  </a:moveTo>
                  <a:cubicBezTo>
                    <a:pt x="761" y="1"/>
                    <a:pt x="625" y="95"/>
                    <a:pt x="638" y="283"/>
                  </a:cubicBezTo>
                  <a:lnTo>
                    <a:pt x="638" y="556"/>
                  </a:lnTo>
                  <a:lnTo>
                    <a:pt x="366" y="556"/>
                  </a:lnTo>
                  <a:cubicBezTo>
                    <a:pt x="353" y="554"/>
                    <a:pt x="342" y="554"/>
                    <a:pt x="330" y="554"/>
                  </a:cubicBezTo>
                  <a:cubicBezTo>
                    <a:pt x="1" y="554"/>
                    <a:pt x="1" y="1064"/>
                    <a:pt x="330" y="1064"/>
                  </a:cubicBezTo>
                  <a:cubicBezTo>
                    <a:pt x="342" y="1064"/>
                    <a:pt x="353" y="1063"/>
                    <a:pt x="366" y="1062"/>
                  </a:cubicBezTo>
                  <a:lnTo>
                    <a:pt x="638" y="1062"/>
                  </a:lnTo>
                  <a:lnTo>
                    <a:pt x="638" y="1334"/>
                  </a:lnTo>
                  <a:cubicBezTo>
                    <a:pt x="625" y="1523"/>
                    <a:pt x="761" y="1617"/>
                    <a:pt x="898" y="1617"/>
                  </a:cubicBezTo>
                  <a:cubicBezTo>
                    <a:pt x="1034" y="1617"/>
                    <a:pt x="1170" y="1523"/>
                    <a:pt x="1157" y="1334"/>
                  </a:cubicBezTo>
                  <a:lnTo>
                    <a:pt x="1157" y="1062"/>
                  </a:lnTo>
                  <a:lnTo>
                    <a:pt x="1430" y="1062"/>
                  </a:lnTo>
                  <a:cubicBezTo>
                    <a:pt x="1442" y="1063"/>
                    <a:pt x="1453" y="1064"/>
                    <a:pt x="1464" y="1064"/>
                  </a:cubicBezTo>
                  <a:cubicBezTo>
                    <a:pt x="1782" y="1064"/>
                    <a:pt x="1782" y="554"/>
                    <a:pt x="1464" y="554"/>
                  </a:cubicBezTo>
                  <a:cubicBezTo>
                    <a:pt x="1453" y="554"/>
                    <a:pt x="1442" y="554"/>
                    <a:pt x="1430" y="556"/>
                  </a:cubicBezTo>
                  <a:lnTo>
                    <a:pt x="1157" y="556"/>
                  </a:lnTo>
                  <a:lnTo>
                    <a:pt x="1157" y="283"/>
                  </a:lnTo>
                  <a:cubicBezTo>
                    <a:pt x="1170" y="95"/>
                    <a:pt x="1034" y="1"/>
                    <a:pt x="89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107;p76">
              <a:extLst>
                <a:ext uri="{FF2B5EF4-FFF2-40B4-BE49-F238E27FC236}">
                  <a16:creationId xmlns:a16="http://schemas.microsoft.com/office/drawing/2014/main" id="{246D0ED2-B670-5294-7CC9-009FC912317D}"/>
                </a:ext>
              </a:extLst>
            </p:cNvPr>
            <p:cNvSpPr/>
            <p:nvPr/>
          </p:nvSpPr>
          <p:spPr>
            <a:xfrm>
              <a:off x="1196400" y="2011550"/>
              <a:ext cx="15600" cy="12900"/>
            </a:xfrm>
            <a:custGeom>
              <a:avLst/>
              <a:gdLst/>
              <a:ahLst/>
              <a:cxnLst/>
              <a:rect l="l" t="t" r="r" b="b"/>
              <a:pathLst>
                <a:path w="624" h="516" extrusionOk="0">
                  <a:moveTo>
                    <a:pt x="322" y="1"/>
                  </a:moveTo>
                  <a:cubicBezTo>
                    <a:pt x="218" y="1"/>
                    <a:pt x="118" y="62"/>
                    <a:pt x="78" y="162"/>
                  </a:cubicBezTo>
                  <a:cubicBezTo>
                    <a:pt x="0" y="339"/>
                    <a:pt x="150" y="516"/>
                    <a:pt x="324" y="516"/>
                  </a:cubicBezTo>
                  <a:cubicBezTo>
                    <a:pt x="354" y="516"/>
                    <a:pt x="385" y="511"/>
                    <a:pt x="415" y="499"/>
                  </a:cubicBezTo>
                  <a:cubicBezTo>
                    <a:pt x="623" y="408"/>
                    <a:pt x="623" y="110"/>
                    <a:pt x="415" y="19"/>
                  </a:cubicBezTo>
                  <a:cubicBezTo>
                    <a:pt x="385" y="7"/>
                    <a:pt x="353" y="1"/>
                    <a:pt x="3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108;p76">
              <a:extLst>
                <a:ext uri="{FF2B5EF4-FFF2-40B4-BE49-F238E27FC236}">
                  <a16:creationId xmlns:a16="http://schemas.microsoft.com/office/drawing/2014/main" id="{A360B9C9-6998-48E1-140F-B10078717981}"/>
                </a:ext>
              </a:extLst>
            </p:cNvPr>
            <p:cNvSpPr/>
            <p:nvPr/>
          </p:nvSpPr>
          <p:spPr>
            <a:xfrm>
              <a:off x="1269075" y="1992825"/>
              <a:ext cx="15275" cy="13050"/>
            </a:xfrm>
            <a:custGeom>
              <a:avLst/>
              <a:gdLst/>
              <a:ahLst/>
              <a:cxnLst/>
              <a:rect l="l" t="t" r="r" b="b"/>
              <a:pathLst>
                <a:path w="611" h="522" extrusionOk="0">
                  <a:moveTo>
                    <a:pt x="262" y="0"/>
                  </a:moveTo>
                  <a:cubicBezTo>
                    <a:pt x="130" y="0"/>
                    <a:pt x="1" y="104"/>
                    <a:pt x="1" y="262"/>
                  </a:cubicBezTo>
                  <a:cubicBezTo>
                    <a:pt x="1" y="404"/>
                    <a:pt x="117" y="521"/>
                    <a:pt x="260" y="521"/>
                  </a:cubicBezTo>
                  <a:cubicBezTo>
                    <a:pt x="494" y="521"/>
                    <a:pt x="611" y="236"/>
                    <a:pt x="442" y="80"/>
                  </a:cubicBezTo>
                  <a:cubicBezTo>
                    <a:pt x="391" y="25"/>
                    <a:pt x="326" y="0"/>
                    <a:pt x="2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109;p76">
              <a:extLst>
                <a:ext uri="{FF2B5EF4-FFF2-40B4-BE49-F238E27FC236}">
                  <a16:creationId xmlns:a16="http://schemas.microsoft.com/office/drawing/2014/main" id="{428CAC1B-B1CF-64CD-FBE4-3687A8BD847F}"/>
                </a:ext>
              </a:extLst>
            </p:cNvPr>
            <p:cNvSpPr/>
            <p:nvPr/>
          </p:nvSpPr>
          <p:spPr>
            <a:xfrm>
              <a:off x="1097750" y="2354325"/>
              <a:ext cx="15275" cy="12750"/>
            </a:xfrm>
            <a:custGeom>
              <a:avLst/>
              <a:gdLst/>
              <a:ahLst/>
              <a:cxnLst/>
              <a:rect l="l" t="t" r="r" b="b"/>
              <a:pathLst>
                <a:path w="611" h="510" extrusionOk="0">
                  <a:moveTo>
                    <a:pt x="372" y="0"/>
                  </a:moveTo>
                  <a:cubicBezTo>
                    <a:pt x="365" y="0"/>
                    <a:pt x="358" y="1"/>
                    <a:pt x="351" y="1"/>
                  </a:cubicBezTo>
                  <a:cubicBezTo>
                    <a:pt x="117" y="1"/>
                    <a:pt x="0" y="274"/>
                    <a:pt x="169" y="430"/>
                  </a:cubicBezTo>
                  <a:cubicBezTo>
                    <a:pt x="220" y="485"/>
                    <a:pt x="285" y="510"/>
                    <a:pt x="349" y="510"/>
                  </a:cubicBezTo>
                  <a:cubicBezTo>
                    <a:pt x="481" y="510"/>
                    <a:pt x="610" y="405"/>
                    <a:pt x="610" y="248"/>
                  </a:cubicBezTo>
                  <a:cubicBezTo>
                    <a:pt x="610" y="113"/>
                    <a:pt x="505" y="0"/>
                    <a:pt x="3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110;p76">
              <a:extLst>
                <a:ext uri="{FF2B5EF4-FFF2-40B4-BE49-F238E27FC236}">
                  <a16:creationId xmlns:a16="http://schemas.microsoft.com/office/drawing/2014/main" id="{A52EB4E3-26A9-B7F8-2552-9B2E98DB3148}"/>
                </a:ext>
              </a:extLst>
            </p:cNvPr>
            <p:cNvSpPr/>
            <p:nvPr/>
          </p:nvSpPr>
          <p:spPr>
            <a:xfrm>
              <a:off x="1367175" y="2354325"/>
              <a:ext cx="15175" cy="12750"/>
            </a:xfrm>
            <a:custGeom>
              <a:avLst/>
              <a:gdLst/>
              <a:ahLst/>
              <a:cxnLst/>
              <a:rect l="l" t="t" r="r" b="b"/>
              <a:pathLst>
                <a:path w="607" h="510" extrusionOk="0">
                  <a:moveTo>
                    <a:pt x="332" y="1"/>
                  </a:moveTo>
                  <a:cubicBezTo>
                    <a:pt x="108" y="1"/>
                    <a:pt x="0" y="277"/>
                    <a:pt x="165" y="430"/>
                  </a:cubicBezTo>
                  <a:cubicBezTo>
                    <a:pt x="216" y="485"/>
                    <a:pt x="281" y="510"/>
                    <a:pt x="345" y="510"/>
                  </a:cubicBezTo>
                  <a:cubicBezTo>
                    <a:pt x="477" y="510"/>
                    <a:pt x="606" y="405"/>
                    <a:pt x="606" y="248"/>
                  </a:cubicBezTo>
                  <a:cubicBezTo>
                    <a:pt x="606" y="105"/>
                    <a:pt x="490" y="1"/>
                    <a:pt x="347" y="1"/>
                  </a:cubicBezTo>
                  <a:cubicBezTo>
                    <a:pt x="342" y="1"/>
                    <a:pt x="337" y="1"/>
                    <a:pt x="3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" name="Google Shape;1111;p76">
            <a:extLst>
              <a:ext uri="{FF2B5EF4-FFF2-40B4-BE49-F238E27FC236}">
                <a16:creationId xmlns:a16="http://schemas.microsoft.com/office/drawing/2014/main" id="{CC8526FF-3734-7E96-7631-676FDDAB8E8A}"/>
              </a:ext>
            </a:extLst>
          </p:cNvPr>
          <p:cNvGrpSpPr/>
          <p:nvPr/>
        </p:nvGrpSpPr>
        <p:grpSpPr>
          <a:xfrm>
            <a:off x="1261485" y="3306165"/>
            <a:ext cx="598383" cy="600607"/>
            <a:chOff x="1009150" y="2642825"/>
            <a:chExt cx="437125" cy="438750"/>
          </a:xfrm>
          <a:solidFill>
            <a:srgbClr val="287990"/>
          </a:solidFill>
        </p:grpSpPr>
        <p:sp>
          <p:nvSpPr>
            <p:cNvPr id="20" name="Google Shape;1112;p76">
              <a:extLst>
                <a:ext uri="{FF2B5EF4-FFF2-40B4-BE49-F238E27FC236}">
                  <a16:creationId xmlns:a16="http://schemas.microsoft.com/office/drawing/2014/main" id="{CFBF3FD0-B3DC-7758-9AF5-B06BD49DAF84}"/>
                </a:ext>
              </a:extLst>
            </p:cNvPr>
            <p:cNvSpPr/>
            <p:nvPr/>
          </p:nvSpPr>
          <p:spPr>
            <a:xfrm>
              <a:off x="1009150" y="2646725"/>
              <a:ext cx="437125" cy="434850"/>
            </a:xfrm>
            <a:custGeom>
              <a:avLst/>
              <a:gdLst/>
              <a:ahLst/>
              <a:cxnLst/>
              <a:rect l="l" t="t" r="r" b="b"/>
              <a:pathLst>
                <a:path w="17485" h="17394" extrusionOk="0">
                  <a:moveTo>
                    <a:pt x="9065" y="518"/>
                  </a:moveTo>
                  <a:cubicBezTo>
                    <a:pt x="9076" y="518"/>
                    <a:pt x="9088" y="519"/>
                    <a:pt x="9100" y="519"/>
                  </a:cubicBezTo>
                  <a:lnTo>
                    <a:pt x="13136" y="519"/>
                  </a:lnTo>
                  <a:cubicBezTo>
                    <a:pt x="13143" y="519"/>
                    <a:pt x="13149" y="519"/>
                    <a:pt x="13156" y="519"/>
                  </a:cubicBezTo>
                  <a:cubicBezTo>
                    <a:pt x="13509" y="519"/>
                    <a:pt x="13757" y="863"/>
                    <a:pt x="13655" y="1207"/>
                  </a:cubicBezTo>
                  <a:lnTo>
                    <a:pt x="13214" y="2674"/>
                  </a:lnTo>
                  <a:lnTo>
                    <a:pt x="12396" y="2674"/>
                  </a:lnTo>
                  <a:lnTo>
                    <a:pt x="12552" y="1194"/>
                  </a:lnTo>
                  <a:cubicBezTo>
                    <a:pt x="12573" y="1011"/>
                    <a:pt x="12434" y="909"/>
                    <a:pt x="12296" y="909"/>
                  </a:cubicBezTo>
                  <a:cubicBezTo>
                    <a:pt x="12180" y="909"/>
                    <a:pt x="12064" y="982"/>
                    <a:pt x="12046" y="1142"/>
                  </a:cubicBezTo>
                  <a:lnTo>
                    <a:pt x="11864" y="2674"/>
                  </a:lnTo>
                  <a:lnTo>
                    <a:pt x="9022" y="2674"/>
                  </a:lnTo>
                  <a:lnTo>
                    <a:pt x="8580" y="1207"/>
                  </a:lnTo>
                  <a:cubicBezTo>
                    <a:pt x="8528" y="1052"/>
                    <a:pt x="8554" y="870"/>
                    <a:pt x="8658" y="727"/>
                  </a:cubicBezTo>
                  <a:cubicBezTo>
                    <a:pt x="8755" y="606"/>
                    <a:pt x="8898" y="518"/>
                    <a:pt x="9065" y="518"/>
                  </a:cubicBezTo>
                  <a:close/>
                  <a:moveTo>
                    <a:pt x="13149" y="3180"/>
                  </a:moveTo>
                  <a:lnTo>
                    <a:pt x="13149" y="4881"/>
                  </a:lnTo>
                  <a:lnTo>
                    <a:pt x="9087" y="4881"/>
                  </a:lnTo>
                  <a:lnTo>
                    <a:pt x="9087" y="3180"/>
                  </a:lnTo>
                  <a:close/>
                  <a:moveTo>
                    <a:pt x="9100" y="0"/>
                  </a:moveTo>
                  <a:cubicBezTo>
                    <a:pt x="8386" y="0"/>
                    <a:pt x="7879" y="688"/>
                    <a:pt x="8087" y="1363"/>
                  </a:cubicBezTo>
                  <a:lnTo>
                    <a:pt x="8567" y="2973"/>
                  </a:lnTo>
                  <a:lnTo>
                    <a:pt x="8567" y="5036"/>
                  </a:lnTo>
                  <a:lnTo>
                    <a:pt x="7737" y="5841"/>
                  </a:lnTo>
                  <a:cubicBezTo>
                    <a:pt x="7334" y="4777"/>
                    <a:pt x="6426" y="3985"/>
                    <a:pt x="5322" y="3712"/>
                  </a:cubicBezTo>
                  <a:cubicBezTo>
                    <a:pt x="5298" y="3707"/>
                    <a:pt x="5275" y="3704"/>
                    <a:pt x="5252" y="3704"/>
                  </a:cubicBezTo>
                  <a:cubicBezTo>
                    <a:pt x="4970" y="3704"/>
                    <a:pt x="4893" y="4134"/>
                    <a:pt x="5206" y="4219"/>
                  </a:cubicBezTo>
                  <a:cubicBezTo>
                    <a:pt x="6270" y="4478"/>
                    <a:pt x="7101" y="5309"/>
                    <a:pt x="7360" y="6373"/>
                  </a:cubicBezTo>
                  <a:cubicBezTo>
                    <a:pt x="7412" y="6607"/>
                    <a:pt x="7438" y="6840"/>
                    <a:pt x="7438" y="7074"/>
                  </a:cubicBezTo>
                  <a:cubicBezTo>
                    <a:pt x="7438" y="8823"/>
                    <a:pt x="6003" y="10015"/>
                    <a:pt x="4487" y="10015"/>
                  </a:cubicBezTo>
                  <a:cubicBezTo>
                    <a:pt x="3831" y="10015"/>
                    <a:pt x="3160" y="9792"/>
                    <a:pt x="2584" y="9294"/>
                  </a:cubicBezTo>
                  <a:cubicBezTo>
                    <a:pt x="676" y="7658"/>
                    <a:pt x="1584" y="4530"/>
                    <a:pt x="4063" y="4167"/>
                  </a:cubicBezTo>
                  <a:cubicBezTo>
                    <a:pt x="4397" y="4117"/>
                    <a:pt x="4342" y="3644"/>
                    <a:pt x="4045" y="3644"/>
                  </a:cubicBezTo>
                  <a:cubicBezTo>
                    <a:pt x="4030" y="3644"/>
                    <a:pt x="4015" y="3645"/>
                    <a:pt x="3998" y="3647"/>
                  </a:cubicBezTo>
                  <a:cubicBezTo>
                    <a:pt x="1065" y="4089"/>
                    <a:pt x="1" y="7762"/>
                    <a:pt x="2246" y="9683"/>
                  </a:cubicBezTo>
                  <a:cubicBezTo>
                    <a:pt x="2926" y="10269"/>
                    <a:pt x="3718" y="10532"/>
                    <a:pt x="4492" y="10532"/>
                  </a:cubicBezTo>
                  <a:cubicBezTo>
                    <a:pt x="6273" y="10532"/>
                    <a:pt x="7957" y="9137"/>
                    <a:pt x="7957" y="7074"/>
                  </a:cubicBezTo>
                  <a:cubicBezTo>
                    <a:pt x="7957" y="6840"/>
                    <a:pt x="7944" y="6620"/>
                    <a:pt x="7892" y="6399"/>
                  </a:cubicBezTo>
                  <a:lnTo>
                    <a:pt x="8931" y="5400"/>
                  </a:lnTo>
                  <a:lnTo>
                    <a:pt x="12072" y="5400"/>
                  </a:lnTo>
                  <a:lnTo>
                    <a:pt x="12552" y="6620"/>
                  </a:lnTo>
                  <a:cubicBezTo>
                    <a:pt x="12592" y="6719"/>
                    <a:pt x="12685" y="6781"/>
                    <a:pt x="12785" y="6781"/>
                  </a:cubicBezTo>
                  <a:cubicBezTo>
                    <a:pt x="12815" y="6781"/>
                    <a:pt x="12846" y="6775"/>
                    <a:pt x="12877" y="6763"/>
                  </a:cubicBezTo>
                  <a:cubicBezTo>
                    <a:pt x="13006" y="6711"/>
                    <a:pt x="13084" y="6568"/>
                    <a:pt x="13032" y="6425"/>
                  </a:cubicBezTo>
                  <a:lnTo>
                    <a:pt x="12630" y="5400"/>
                  </a:lnTo>
                  <a:lnTo>
                    <a:pt x="13305" y="5400"/>
                  </a:lnTo>
                  <a:lnTo>
                    <a:pt x="14227" y="6295"/>
                  </a:lnTo>
                  <a:cubicBezTo>
                    <a:pt x="15382" y="7412"/>
                    <a:pt x="16109" y="8891"/>
                    <a:pt x="16290" y="10488"/>
                  </a:cubicBezTo>
                  <a:lnTo>
                    <a:pt x="16900" y="15991"/>
                  </a:lnTo>
                  <a:cubicBezTo>
                    <a:pt x="16952" y="16458"/>
                    <a:pt x="16576" y="16874"/>
                    <a:pt x="16096" y="16887"/>
                  </a:cubicBezTo>
                  <a:lnTo>
                    <a:pt x="6140" y="16887"/>
                  </a:lnTo>
                  <a:cubicBezTo>
                    <a:pt x="5660" y="16874"/>
                    <a:pt x="5283" y="16458"/>
                    <a:pt x="5335" y="15991"/>
                  </a:cubicBezTo>
                  <a:lnTo>
                    <a:pt x="5842" y="11422"/>
                  </a:lnTo>
                  <a:cubicBezTo>
                    <a:pt x="5863" y="11231"/>
                    <a:pt x="5718" y="11125"/>
                    <a:pt x="5575" y="11125"/>
                  </a:cubicBezTo>
                  <a:cubicBezTo>
                    <a:pt x="5457" y="11125"/>
                    <a:pt x="5340" y="11198"/>
                    <a:pt x="5322" y="11357"/>
                  </a:cubicBezTo>
                  <a:lnTo>
                    <a:pt x="4816" y="15926"/>
                  </a:lnTo>
                  <a:cubicBezTo>
                    <a:pt x="4738" y="16705"/>
                    <a:pt x="5348" y="17380"/>
                    <a:pt x="6140" y="17393"/>
                  </a:cubicBezTo>
                  <a:lnTo>
                    <a:pt x="16096" y="17393"/>
                  </a:lnTo>
                  <a:cubicBezTo>
                    <a:pt x="16874" y="17380"/>
                    <a:pt x="17484" y="16705"/>
                    <a:pt x="17407" y="15926"/>
                  </a:cubicBezTo>
                  <a:lnTo>
                    <a:pt x="17420" y="15926"/>
                  </a:lnTo>
                  <a:lnTo>
                    <a:pt x="16797" y="10436"/>
                  </a:lnTo>
                  <a:cubicBezTo>
                    <a:pt x="16602" y="8710"/>
                    <a:pt x="15823" y="7126"/>
                    <a:pt x="14590" y="5919"/>
                  </a:cubicBezTo>
                  <a:lnTo>
                    <a:pt x="13668" y="5023"/>
                  </a:lnTo>
                  <a:lnTo>
                    <a:pt x="13668" y="2973"/>
                  </a:lnTo>
                  <a:lnTo>
                    <a:pt x="14149" y="1363"/>
                  </a:lnTo>
                  <a:cubicBezTo>
                    <a:pt x="14356" y="688"/>
                    <a:pt x="13850" y="0"/>
                    <a:pt x="131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113;p76">
              <a:extLst>
                <a:ext uri="{FF2B5EF4-FFF2-40B4-BE49-F238E27FC236}">
                  <a16:creationId xmlns:a16="http://schemas.microsoft.com/office/drawing/2014/main" id="{4A7D12F8-F098-E61C-B09C-A5AF694AE5F3}"/>
                </a:ext>
              </a:extLst>
            </p:cNvPr>
            <p:cNvSpPr/>
            <p:nvPr/>
          </p:nvSpPr>
          <p:spPr>
            <a:xfrm>
              <a:off x="1227225" y="2883225"/>
              <a:ext cx="126500" cy="150625"/>
            </a:xfrm>
            <a:custGeom>
              <a:avLst/>
              <a:gdLst/>
              <a:ahLst/>
              <a:cxnLst/>
              <a:rect l="l" t="t" r="r" b="b"/>
              <a:pathLst>
                <a:path w="5060" h="6025" extrusionOk="0">
                  <a:moveTo>
                    <a:pt x="4043" y="514"/>
                  </a:moveTo>
                  <a:cubicBezTo>
                    <a:pt x="4253" y="514"/>
                    <a:pt x="4475" y="664"/>
                    <a:pt x="4413" y="911"/>
                  </a:cubicBezTo>
                  <a:lnTo>
                    <a:pt x="4180" y="1897"/>
                  </a:lnTo>
                  <a:cubicBezTo>
                    <a:pt x="4142" y="2053"/>
                    <a:pt x="4001" y="2124"/>
                    <a:pt x="3855" y="2124"/>
                  </a:cubicBezTo>
                  <a:cubicBezTo>
                    <a:pt x="3647" y="2124"/>
                    <a:pt x="3431" y="1980"/>
                    <a:pt x="3492" y="1729"/>
                  </a:cubicBezTo>
                  <a:lnTo>
                    <a:pt x="3725" y="742"/>
                  </a:lnTo>
                  <a:cubicBezTo>
                    <a:pt x="3762" y="584"/>
                    <a:pt x="3900" y="514"/>
                    <a:pt x="4043" y="514"/>
                  </a:cubicBezTo>
                  <a:close/>
                  <a:moveTo>
                    <a:pt x="1694" y="2409"/>
                  </a:moveTo>
                  <a:cubicBezTo>
                    <a:pt x="1903" y="2409"/>
                    <a:pt x="2126" y="2559"/>
                    <a:pt x="2064" y="2806"/>
                  </a:cubicBezTo>
                  <a:lnTo>
                    <a:pt x="1830" y="3792"/>
                  </a:lnTo>
                  <a:cubicBezTo>
                    <a:pt x="1793" y="3951"/>
                    <a:pt x="1656" y="4021"/>
                    <a:pt x="1513" y="4021"/>
                  </a:cubicBezTo>
                  <a:cubicBezTo>
                    <a:pt x="1303" y="4021"/>
                    <a:pt x="1081" y="3870"/>
                    <a:pt x="1142" y="3624"/>
                  </a:cubicBezTo>
                  <a:lnTo>
                    <a:pt x="1376" y="2637"/>
                  </a:lnTo>
                  <a:cubicBezTo>
                    <a:pt x="1413" y="2479"/>
                    <a:pt x="1550" y="2409"/>
                    <a:pt x="1694" y="2409"/>
                  </a:cubicBezTo>
                  <a:close/>
                  <a:moveTo>
                    <a:pt x="3373" y="3994"/>
                  </a:moveTo>
                  <a:cubicBezTo>
                    <a:pt x="3735" y="3994"/>
                    <a:pt x="3809" y="4627"/>
                    <a:pt x="3440" y="4701"/>
                  </a:cubicBezTo>
                  <a:lnTo>
                    <a:pt x="2440" y="4883"/>
                  </a:lnTo>
                  <a:cubicBezTo>
                    <a:pt x="2419" y="4887"/>
                    <a:pt x="2399" y="4889"/>
                    <a:pt x="2379" y="4889"/>
                  </a:cubicBezTo>
                  <a:cubicBezTo>
                    <a:pt x="2026" y="4889"/>
                    <a:pt x="1929" y="4256"/>
                    <a:pt x="2311" y="4182"/>
                  </a:cubicBezTo>
                  <a:lnTo>
                    <a:pt x="3310" y="4000"/>
                  </a:lnTo>
                  <a:cubicBezTo>
                    <a:pt x="3332" y="3996"/>
                    <a:pt x="3353" y="3994"/>
                    <a:pt x="3373" y="3994"/>
                  </a:cubicBezTo>
                  <a:close/>
                  <a:moveTo>
                    <a:pt x="4022" y="0"/>
                  </a:moveTo>
                  <a:cubicBezTo>
                    <a:pt x="3670" y="0"/>
                    <a:pt x="3325" y="190"/>
                    <a:pt x="3219" y="625"/>
                  </a:cubicBezTo>
                  <a:lnTo>
                    <a:pt x="2972" y="1625"/>
                  </a:lnTo>
                  <a:cubicBezTo>
                    <a:pt x="2908" y="1923"/>
                    <a:pt x="3024" y="2235"/>
                    <a:pt x="3258" y="2430"/>
                  </a:cubicBezTo>
                  <a:lnTo>
                    <a:pt x="2505" y="3169"/>
                  </a:lnTo>
                  <a:lnTo>
                    <a:pt x="2570" y="2923"/>
                  </a:lnTo>
                  <a:cubicBezTo>
                    <a:pt x="2724" y="2293"/>
                    <a:pt x="2192" y="1896"/>
                    <a:pt x="1678" y="1896"/>
                  </a:cubicBezTo>
                  <a:cubicBezTo>
                    <a:pt x="1323" y="1896"/>
                    <a:pt x="976" y="2086"/>
                    <a:pt x="870" y="2520"/>
                  </a:cubicBezTo>
                  <a:lnTo>
                    <a:pt x="636" y="3507"/>
                  </a:lnTo>
                  <a:cubicBezTo>
                    <a:pt x="545" y="3922"/>
                    <a:pt x="779" y="4351"/>
                    <a:pt x="1194" y="4480"/>
                  </a:cubicBezTo>
                  <a:lnTo>
                    <a:pt x="104" y="5584"/>
                  </a:lnTo>
                  <a:cubicBezTo>
                    <a:pt x="0" y="5688"/>
                    <a:pt x="0" y="5843"/>
                    <a:pt x="104" y="5947"/>
                  </a:cubicBezTo>
                  <a:lnTo>
                    <a:pt x="91" y="5947"/>
                  </a:lnTo>
                  <a:cubicBezTo>
                    <a:pt x="143" y="5999"/>
                    <a:pt x="211" y="6025"/>
                    <a:pt x="278" y="6025"/>
                  </a:cubicBezTo>
                  <a:cubicBezTo>
                    <a:pt x="344" y="6025"/>
                    <a:pt x="409" y="5999"/>
                    <a:pt x="454" y="5947"/>
                  </a:cubicBezTo>
                  <a:lnTo>
                    <a:pt x="1597" y="4831"/>
                  </a:lnTo>
                  <a:cubicBezTo>
                    <a:pt x="1700" y="5168"/>
                    <a:pt x="2025" y="5402"/>
                    <a:pt x="2388" y="5402"/>
                  </a:cubicBezTo>
                  <a:cubicBezTo>
                    <a:pt x="2440" y="5402"/>
                    <a:pt x="3531" y="5207"/>
                    <a:pt x="3531" y="5207"/>
                  </a:cubicBezTo>
                  <a:cubicBezTo>
                    <a:pt x="4547" y="5011"/>
                    <a:pt x="4316" y="3477"/>
                    <a:pt x="3383" y="3477"/>
                  </a:cubicBezTo>
                  <a:cubicBezTo>
                    <a:pt x="3326" y="3477"/>
                    <a:pt x="3267" y="3482"/>
                    <a:pt x="3206" y="3494"/>
                  </a:cubicBezTo>
                  <a:lnTo>
                    <a:pt x="2856" y="3559"/>
                  </a:lnTo>
                  <a:lnTo>
                    <a:pt x="2856" y="3559"/>
                  </a:lnTo>
                  <a:lnTo>
                    <a:pt x="3764" y="2650"/>
                  </a:lnTo>
                  <a:cubicBezTo>
                    <a:pt x="3792" y="2653"/>
                    <a:pt x="3819" y="2654"/>
                    <a:pt x="3846" y="2654"/>
                  </a:cubicBezTo>
                  <a:cubicBezTo>
                    <a:pt x="4230" y="2654"/>
                    <a:pt x="4576" y="2402"/>
                    <a:pt x="4673" y="2014"/>
                  </a:cubicBezTo>
                  <a:lnTo>
                    <a:pt x="4906" y="1028"/>
                  </a:lnTo>
                  <a:cubicBezTo>
                    <a:pt x="5060" y="398"/>
                    <a:pt x="4533" y="0"/>
                    <a:pt x="40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114;p76">
              <a:extLst>
                <a:ext uri="{FF2B5EF4-FFF2-40B4-BE49-F238E27FC236}">
                  <a16:creationId xmlns:a16="http://schemas.microsoft.com/office/drawing/2014/main" id="{C46F9D63-914C-0929-5E7A-400FBE354AA0}"/>
                </a:ext>
              </a:extLst>
            </p:cNvPr>
            <p:cNvSpPr/>
            <p:nvPr/>
          </p:nvSpPr>
          <p:spPr>
            <a:xfrm>
              <a:off x="1055225" y="2674450"/>
              <a:ext cx="43850" cy="39550"/>
            </a:xfrm>
            <a:custGeom>
              <a:avLst/>
              <a:gdLst/>
              <a:ahLst/>
              <a:cxnLst/>
              <a:rect l="l" t="t" r="r" b="b"/>
              <a:pathLst>
                <a:path w="1754" h="1582" extrusionOk="0">
                  <a:moveTo>
                    <a:pt x="877" y="1"/>
                  </a:moveTo>
                  <a:cubicBezTo>
                    <a:pt x="750" y="1"/>
                    <a:pt x="624" y="85"/>
                    <a:pt x="624" y="254"/>
                  </a:cubicBezTo>
                  <a:lnTo>
                    <a:pt x="624" y="527"/>
                  </a:lnTo>
                  <a:lnTo>
                    <a:pt x="351" y="527"/>
                  </a:lnTo>
                  <a:cubicBezTo>
                    <a:pt x="1" y="527"/>
                    <a:pt x="1" y="1046"/>
                    <a:pt x="351" y="1046"/>
                  </a:cubicBezTo>
                  <a:lnTo>
                    <a:pt x="624" y="1046"/>
                  </a:lnTo>
                  <a:lnTo>
                    <a:pt x="624" y="1318"/>
                  </a:lnTo>
                  <a:cubicBezTo>
                    <a:pt x="624" y="1494"/>
                    <a:pt x="750" y="1581"/>
                    <a:pt x="877" y="1581"/>
                  </a:cubicBezTo>
                  <a:cubicBezTo>
                    <a:pt x="1004" y="1581"/>
                    <a:pt x="1130" y="1494"/>
                    <a:pt x="1130" y="1318"/>
                  </a:cubicBezTo>
                  <a:lnTo>
                    <a:pt x="1130" y="1046"/>
                  </a:lnTo>
                  <a:lnTo>
                    <a:pt x="1403" y="1046"/>
                  </a:lnTo>
                  <a:cubicBezTo>
                    <a:pt x="1753" y="1046"/>
                    <a:pt x="1753" y="527"/>
                    <a:pt x="1403" y="527"/>
                  </a:cubicBezTo>
                  <a:lnTo>
                    <a:pt x="1130" y="527"/>
                  </a:lnTo>
                  <a:lnTo>
                    <a:pt x="1130" y="254"/>
                  </a:lnTo>
                  <a:cubicBezTo>
                    <a:pt x="1130" y="85"/>
                    <a:pt x="1004" y="1"/>
                    <a:pt x="8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115;p76">
              <a:extLst>
                <a:ext uri="{FF2B5EF4-FFF2-40B4-BE49-F238E27FC236}">
                  <a16:creationId xmlns:a16="http://schemas.microsoft.com/office/drawing/2014/main" id="{BA6CFF27-4FD2-7C2B-48BE-EB3AA640D6E0}"/>
                </a:ext>
              </a:extLst>
            </p:cNvPr>
            <p:cNvSpPr/>
            <p:nvPr/>
          </p:nvSpPr>
          <p:spPr>
            <a:xfrm>
              <a:off x="1106825" y="2657975"/>
              <a:ext cx="15675" cy="12975"/>
            </a:xfrm>
            <a:custGeom>
              <a:avLst/>
              <a:gdLst/>
              <a:ahLst/>
              <a:cxnLst/>
              <a:rect l="l" t="t" r="r" b="b"/>
              <a:pathLst>
                <a:path w="627" h="519" extrusionOk="0">
                  <a:moveTo>
                    <a:pt x="343" y="0"/>
                  </a:moveTo>
                  <a:cubicBezTo>
                    <a:pt x="329" y="0"/>
                    <a:pt x="314" y="2"/>
                    <a:pt x="299" y="4"/>
                  </a:cubicBezTo>
                  <a:cubicBezTo>
                    <a:pt x="66" y="43"/>
                    <a:pt x="1" y="342"/>
                    <a:pt x="182" y="472"/>
                  </a:cubicBezTo>
                  <a:cubicBezTo>
                    <a:pt x="231" y="504"/>
                    <a:pt x="284" y="519"/>
                    <a:pt x="336" y="519"/>
                  </a:cubicBezTo>
                  <a:cubicBezTo>
                    <a:pt x="489" y="519"/>
                    <a:pt x="627" y="390"/>
                    <a:pt x="598" y="225"/>
                  </a:cubicBezTo>
                  <a:cubicBezTo>
                    <a:pt x="574" y="97"/>
                    <a:pt x="468" y="0"/>
                    <a:pt x="3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116;p76">
              <a:extLst>
                <a:ext uri="{FF2B5EF4-FFF2-40B4-BE49-F238E27FC236}">
                  <a16:creationId xmlns:a16="http://schemas.microsoft.com/office/drawing/2014/main" id="{9AF07A34-A759-37BA-2518-AB9F867B52F0}"/>
                </a:ext>
              </a:extLst>
            </p:cNvPr>
            <p:cNvSpPr/>
            <p:nvPr/>
          </p:nvSpPr>
          <p:spPr>
            <a:xfrm>
              <a:off x="1352175" y="2938625"/>
              <a:ext cx="15575" cy="13025"/>
            </a:xfrm>
            <a:custGeom>
              <a:avLst/>
              <a:gdLst/>
              <a:ahLst/>
              <a:cxnLst/>
              <a:rect l="l" t="t" r="r" b="b"/>
              <a:pathLst>
                <a:path w="623" h="521" extrusionOk="0">
                  <a:moveTo>
                    <a:pt x="321" y="1"/>
                  </a:moveTo>
                  <a:cubicBezTo>
                    <a:pt x="218" y="1"/>
                    <a:pt x="117" y="62"/>
                    <a:pt x="77" y="162"/>
                  </a:cubicBezTo>
                  <a:cubicBezTo>
                    <a:pt x="1" y="336"/>
                    <a:pt x="136" y="520"/>
                    <a:pt x="312" y="520"/>
                  </a:cubicBezTo>
                  <a:cubicBezTo>
                    <a:pt x="345" y="520"/>
                    <a:pt x="380" y="514"/>
                    <a:pt x="415" y="499"/>
                  </a:cubicBezTo>
                  <a:cubicBezTo>
                    <a:pt x="622" y="408"/>
                    <a:pt x="622" y="110"/>
                    <a:pt x="415" y="19"/>
                  </a:cubicBezTo>
                  <a:cubicBezTo>
                    <a:pt x="384" y="7"/>
                    <a:pt x="352" y="1"/>
                    <a:pt x="3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117;p76">
              <a:extLst>
                <a:ext uri="{FF2B5EF4-FFF2-40B4-BE49-F238E27FC236}">
                  <a16:creationId xmlns:a16="http://schemas.microsoft.com/office/drawing/2014/main" id="{4AD34235-A029-8E02-ECA9-8B78DD99A1E3}"/>
                </a:ext>
              </a:extLst>
            </p:cNvPr>
            <p:cNvSpPr/>
            <p:nvPr/>
          </p:nvSpPr>
          <p:spPr>
            <a:xfrm>
              <a:off x="1116575" y="2843025"/>
              <a:ext cx="15275" cy="13075"/>
            </a:xfrm>
            <a:custGeom>
              <a:avLst/>
              <a:gdLst/>
              <a:ahLst/>
              <a:cxnLst/>
              <a:rect l="l" t="t" r="r" b="b"/>
              <a:pathLst>
                <a:path w="611" h="523" extrusionOk="0">
                  <a:moveTo>
                    <a:pt x="350" y="1"/>
                  </a:moveTo>
                  <a:cubicBezTo>
                    <a:pt x="117" y="1"/>
                    <a:pt x="0" y="273"/>
                    <a:pt x="169" y="442"/>
                  </a:cubicBezTo>
                  <a:cubicBezTo>
                    <a:pt x="224" y="497"/>
                    <a:pt x="290" y="522"/>
                    <a:pt x="354" y="522"/>
                  </a:cubicBezTo>
                  <a:cubicBezTo>
                    <a:pt x="487" y="522"/>
                    <a:pt x="610" y="418"/>
                    <a:pt x="610" y="261"/>
                  </a:cubicBezTo>
                  <a:cubicBezTo>
                    <a:pt x="610" y="118"/>
                    <a:pt x="493" y="1"/>
                    <a:pt x="3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118;p76">
              <a:extLst>
                <a:ext uri="{FF2B5EF4-FFF2-40B4-BE49-F238E27FC236}">
                  <a16:creationId xmlns:a16="http://schemas.microsoft.com/office/drawing/2014/main" id="{662EBE4F-F0C8-12CC-0782-FD8BBDC0E6FE}"/>
                </a:ext>
              </a:extLst>
            </p:cNvPr>
            <p:cNvSpPr/>
            <p:nvPr/>
          </p:nvSpPr>
          <p:spPr>
            <a:xfrm>
              <a:off x="1042575" y="2642825"/>
              <a:ext cx="15275" cy="12850"/>
            </a:xfrm>
            <a:custGeom>
              <a:avLst/>
              <a:gdLst/>
              <a:ahLst/>
              <a:cxnLst/>
              <a:rect l="l" t="t" r="r" b="b"/>
              <a:pathLst>
                <a:path w="611" h="514" extrusionOk="0">
                  <a:moveTo>
                    <a:pt x="351" y="0"/>
                  </a:moveTo>
                  <a:cubicBezTo>
                    <a:pt x="117" y="0"/>
                    <a:pt x="1" y="273"/>
                    <a:pt x="169" y="442"/>
                  </a:cubicBezTo>
                  <a:cubicBezTo>
                    <a:pt x="219" y="491"/>
                    <a:pt x="281" y="513"/>
                    <a:pt x="343" y="513"/>
                  </a:cubicBezTo>
                  <a:cubicBezTo>
                    <a:pt x="477" y="513"/>
                    <a:pt x="611" y="411"/>
                    <a:pt x="611" y="260"/>
                  </a:cubicBezTo>
                  <a:cubicBezTo>
                    <a:pt x="611" y="117"/>
                    <a:pt x="494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119;p76">
              <a:extLst>
                <a:ext uri="{FF2B5EF4-FFF2-40B4-BE49-F238E27FC236}">
                  <a16:creationId xmlns:a16="http://schemas.microsoft.com/office/drawing/2014/main" id="{A12DAF16-E2DA-DF81-F375-04AC2D1D79F5}"/>
                </a:ext>
              </a:extLst>
            </p:cNvPr>
            <p:cNvSpPr/>
            <p:nvPr/>
          </p:nvSpPr>
          <p:spPr>
            <a:xfrm>
              <a:off x="1139850" y="2792050"/>
              <a:ext cx="46175" cy="65350"/>
            </a:xfrm>
            <a:custGeom>
              <a:avLst/>
              <a:gdLst/>
              <a:ahLst/>
              <a:cxnLst/>
              <a:rect l="l" t="t" r="r" b="b"/>
              <a:pathLst>
                <a:path w="1847" h="2614" extrusionOk="0">
                  <a:moveTo>
                    <a:pt x="537" y="1"/>
                  </a:moveTo>
                  <a:cubicBezTo>
                    <a:pt x="419" y="1"/>
                    <a:pt x="327" y="88"/>
                    <a:pt x="315" y="210"/>
                  </a:cubicBezTo>
                  <a:lnTo>
                    <a:pt x="159" y="1131"/>
                  </a:lnTo>
                  <a:cubicBezTo>
                    <a:pt x="139" y="1297"/>
                    <a:pt x="276" y="1430"/>
                    <a:pt x="431" y="1430"/>
                  </a:cubicBezTo>
                  <a:cubicBezTo>
                    <a:pt x="470" y="1430"/>
                    <a:pt x="510" y="1422"/>
                    <a:pt x="549" y="1404"/>
                  </a:cubicBezTo>
                  <a:cubicBezTo>
                    <a:pt x="622" y="1359"/>
                    <a:pt x="707" y="1336"/>
                    <a:pt x="793" y="1336"/>
                  </a:cubicBezTo>
                  <a:cubicBezTo>
                    <a:pt x="906" y="1336"/>
                    <a:pt x="1019" y="1375"/>
                    <a:pt x="1107" y="1456"/>
                  </a:cubicBezTo>
                  <a:cubicBezTo>
                    <a:pt x="1315" y="1689"/>
                    <a:pt x="1159" y="2053"/>
                    <a:pt x="847" y="2079"/>
                  </a:cubicBezTo>
                  <a:cubicBezTo>
                    <a:pt x="730" y="2079"/>
                    <a:pt x="614" y="2014"/>
                    <a:pt x="549" y="1923"/>
                  </a:cubicBezTo>
                  <a:cubicBezTo>
                    <a:pt x="489" y="1857"/>
                    <a:pt x="419" y="1829"/>
                    <a:pt x="351" y="1829"/>
                  </a:cubicBezTo>
                  <a:cubicBezTo>
                    <a:pt x="166" y="1829"/>
                    <a:pt x="0" y="2035"/>
                    <a:pt x="133" y="2235"/>
                  </a:cubicBezTo>
                  <a:cubicBezTo>
                    <a:pt x="307" y="2483"/>
                    <a:pt x="580" y="2614"/>
                    <a:pt x="855" y="2614"/>
                  </a:cubicBezTo>
                  <a:cubicBezTo>
                    <a:pt x="1055" y="2614"/>
                    <a:pt x="1255" y="2545"/>
                    <a:pt x="1418" y="2403"/>
                  </a:cubicBezTo>
                  <a:cubicBezTo>
                    <a:pt x="1821" y="2066"/>
                    <a:pt x="1847" y="1469"/>
                    <a:pt x="1483" y="1092"/>
                  </a:cubicBezTo>
                  <a:cubicBezTo>
                    <a:pt x="1308" y="917"/>
                    <a:pt x="1060" y="816"/>
                    <a:pt x="814" y="816"/>
                  </a:cubicBezTo>
                  <a:cubicBezTo>
                    <a:pt x="786" y="816"/>
                    <a:pt x="758" y="817"/>
                    <a:pt x="730" y="820"/>
                  </a:cubicBezTo>
                  <a:lnTo>
                    <a:pt x="782" y="508"/>
                  </a:lnTo>
                  <a:lnTo>
                    <a:pt x="1237" y="508"/>
                  </a:lnTo>
                  <a:cubicBezTo>
                    <a:pt x="1570" y="508"/>
                    <a:pt x="1574" y="2"/>
                    <a:pt x="1249" y="2"/>
                  </a:cubicBezTo>
                  <a:cubicBezTo>
                    <a:pt x="1245" y="2"/>
                    <a:pt x="1241" y="2"/>
                    <a:pt x="1237" y="2"/>
                  </a:cubicBezTo>
                  <a:lnTo>
                    <a:pt x="562" y="2"/>
                  </a:lnTo>
                  <a:cubicBezTo>
                    <a:pt x="553" y="1"/>
                    <a:pt x="545" y="1"/>
                    <a:pt x="5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120;p76">
              <a:extLst>
                <a:ext uri="{FF2B5EF4-FFF2-40B4-BE49-F238E27FC236}">
                  <a16:creationId xmlns:a16="http://schemas.microsoft.com/office/drawing/2014/main" id="{DE778D17-5666-4029-BDF8-2E57352601D1}"/>
                </a:ext>
              </a:extLst>
            </p:cNvPr>
            <p:cNvSpPr/>
            <p:nvPr/>
          </p:nvSpPr>
          <p:spPr>
            <a:xfrm>
              <a:off x="1065625" y="2790950"/>
              <a:ext cx="43825" cy="64900"/>
            </a:xfrm>
            <a:custGeom>
              <a:avLst/>
              <a:gdLst/>
              <a:ahLst/>
              <a:cxnLst/>
              <a:rect l="l" t="t" r="r" b="b"/>
              <a:pathLst>
                <a:path w="1753" h="2596" extrusionOk="0">
                  <a:moveTo>
                    <a:pt x="797" y="1"/>
                  </a:moveTo>
                  <a:cubicBezTo>
                    <a:pt x="467" y="1"/>
                    <a:pt x="142" y="192"/>
                    <a:pt x="52" y="617"/>
                  </a:cubicBezTo>
                  <a:cubicBezTo>
                    <a:pt x="8" y="818"/>
                    <a:pt x="159" y="938"/>
                    <a:pt x="308" y="938"/>
                  </a:cubicBezTo>
                  <a:cubicBezTo>
                    <a:pt x="420" y="938"/>
                    <a:pt x="531" y="871"/>
                    <a:pt x="558" y="721"/>
                  </a:cubicBezTo>
                  <a:cubicBezTo>
                    <a:pt x="584" y="591"/>
                    <a:pt x="688" y="500"/>
                    <a:pt x="818" y="500"/>
                  </a:cubicBezTo>
                  <a:cubicBezTo>
                    <a:pt x="974" y="513"/>
                    <a:pt x="1090" y="643"/>
                    <a:pt x="1078" y="799"/>
                  </a:cubicBezTo>
                  <a:cubicBezTo>
                    <a:pt x="1039" y="929"/>
                    <a:pt x="974" y="1046"/>
                    <a:pt x="909" y="1149"/>
                  </a:cubicBezTo>
                  <a:lnTo>
                    <a:pt x="896" y="1149"/>
                  </a:lnTo>
                  <a:cubicBezTo>
                    <a:pt x="571" y="1617"/>
                    <a:pt x="377" y="1863"/>
                    <a:pt x="273" y="2006"/>
                  </a:cubicBezTo>
                  <a:cubicBezTo>
                    <a:pt x="143" y="2162"/>
                    <a:pt x="0" y="2473"/>
                    <a:pt x="299" y="2577"/>
                  </a:cubicBezTo>
                  <a:cubicBezTo>
                    <a:pt x="326" y="2586"/>
                    <a:pt x="730" y="2595"/>
                    <a:pt x="1070" y="2595"/>
                  </a:cubicBezTo>
                  <a:cubicBezTo>
                    <a:pt x="1211" y="2595"/>
                    <a:pt x="1341" y="2594"/>
                    <a:pt x="1428" y="2590"/>
                  </a:cubicBezTo>
                  <a:cubicBezTo>
                    <a:pt x="1752" y="2564"/>
                    <a:pt x="1739" y="2097"/>
                    <a:pt x="1428" y="2071"/>
                  </a:cubicBezTo>
                  <a:lnTo>
                    <a:pt x="870" y="2071"/>
                  </a:lnTo>
                  <a:cubicBezTo>
                    <a:pt x="987" y="1928"/>
                    <a:pt x="1129" y="1720"/>
                    <a:pt x="1324" y="1448"/>
                  </a:cubicBezTo>
                  <a:cubicBezTo>
                    <a:pt x="1441" y="1279"/>
                    <a:pt x="1532" y="1097"/>
                    <a:pt x="1584" y="903"/>
                  </a:cubicBezTo>
                  <a:cubicBezTo>
                    <a:pt x="1672" y="334"/>
                    <a:pt x="1232" y="1"/>
                    <a:pt x="7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" name="Google Shape;1121;p76">
            <a:extLst>
              <a:ext uri="{FF2B5EF4-FFF2-40B4-BE49-F238E27FC236}">
                <a16:creationId xmlns:a16="http://schemas.microsoft.com/office/drawing/2014/main" id="{D4FEE6C5-3025-DBB5-0F52-34B62E99A50A}"/>
              </a:ext>
            </a:extLst>
          </p:cNvPr>
          <p:cNvGrpSpPr/>
          <p:nvPr/>
        </p:nvGrpSpPr>
        <p:grpSpPr>
          <a:xfrm>
            <a:off x="1226834" y="4258376"/>
            <a:ext cx="667684" cy="601121"/>
            <a:chOff x="977675" y="3338425"/>
            <a:chExt cx="487750" cy="439125"/>
          </a:xfrm>
          <a:solidFill>
            <a:srgbClr val="287990"/>
          </a:solidFill>
        </p:grpSpPr>
        <p:sp>
          <p:nvSpPr>
            <p:cNvPr id="30" name="Google Shape;1122;p76">
              <a:extLst>
                <a:ext uri="{FF2B5EF4-FFF2-40B4-BE49-F238E27FC236}">
                  <a16:creationId xmlns:a16="http://schemas.microsoft.com/office/drawing/2014/main" id="{437EC7AB-D294-5867-7F23-AE01FF0230AA}"/>
                </a:ext>
              </a:extLst>
            </p:cNvPr>
            <p:cNvSpPr/>
            <p:nvPr/>
          </p:nvSpPr>
          <p:spPr>
            <a:xfrm>
              <a:off x="1365450" y="3371550"/>
              <a:ext cx="30200" cy="54300"/>
            </a:xfrm>
            <a:custGeom>
              <a:avLst/>
              <a:gdLst/>
              <a:ahLst/>
              <a:cxnLst/>
              <a:rect l="l" t="t" r="r" b="b"/>
              <a:pathLst>
                <a:path w="1208" h="2172" extrusionOk="0">
                  <a:moveTo>
                    <a:pt x="955" y="1"/>
                  </a:moveTo>
                  <a:cubicBezTo>
                    <a:pt x="828" y="1"/>
                    <a:pt x="701" y="88"/>
                    <a:pt x="701" y="263"/>
                  </a:cubicBezTo>
                  <a:lnTo>
                    <a:pt x="701" y="1302"/>
                  </a:lnTo>
                  <a:lnTo>
                    <a:pt x="182" y="1717"/>
                  </a:lnTo>
                  <a:cubicBezTo>
                    <a:pt x="1" y="1873"/>
                    <a:pt x="104" y="2172"/>
                    <a:pt x="351" y="2172"/>
                  </a:cubicBezTo>
                  <a:cubicBezTo>
                    <a:pt x="403" y="2172"/>
                    <a:pt x="468" y="2146"/>
                    <a:pt x="507" y="2107"/>
                  </a:cubicBezTo>
                  <a:lnTo>
                    <a:pt x="1117" y="1626"/>
                  </a:lnTo>
                  <a:cubicBezTo>
                    <a:pt x="1169" y="1574"/>
                    <a:pt x="1208" y="1510"/>
                    <a:pt x="1208" y="1419"/>
                  </a:cubicBezTo>
                  <a:lnTo>
                    <a:pt x="1208" y="263"/>
                  </a:lnTo>
                  <a:cubicBezTo>
                    <a:pt x="1208" y="88"/>
                    <a:pt x="1081" y="1"/>
                    <a:pt x="9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123;p76">
              <a:extLst>
                <a:ext uri="{FF2B5EF4-FFF2-40B4-BE49-F238E27FC236}">
                  <a16:creationId xmlns:a16="http://schemas.microsoft.com/office/drawing/2014/main" id="{DAF2D470-E396-4930-7A09-604108C4AD3C}"/>
                </a:ext>
              </a:extLst>
            </p:cNvPr>
            <p:cNvSpPr/>
            <p:nvPr/>
          </p:nvSpPr>
          <p:spPr>
            <a:xfrm>
              <a:off x="977675" y="3338425"/>
              <a:ext cx="487750" cy="439125"/>
            </a:xfrm>
            <a:custGeom>
              <a:avLst/>
              <a:gdLst/>
              <a:ahLst/>
              <a:cxnLst/>
              <a:rect l="l" t="t" r="r" b="b"/>
              <a:pathLst>
                <a:path w="19510" h="17565" extrusionOk="0">
                  <a:moveTo>
                    <a:pt x="16459" y="1043"/>
                  </a:moveTo>
                  <a:cubicBezTo>
                    <a:pt x="17939" y="1043"/>
                    <a:pt x="18679" y="2822"/>
                    <a:pt x="17627" y="3873"/>
                  </a:cubicBezTo>
                  <a:cubicBezTo>
                    <a:pt x="17293" y="4208"/>
                    <a:pt x="16881" y="4358"/>
                    <a:pt x="16477" y="4358"/>
                  </a:cubicBezTo>
                  <a:cubicBezTo>
                    <a:pt x="15627" y="4358"/>
                    <a:pt x="14811" y="3695"/>
                    <a:pt x="14811" y="2692"/>
                  </a:cubicBezTo>
                  <a:lnTo>
                    <a:pt x="14811" y="2679"/>
                  </a:lnTo>
                  <a:cubicBezTo>
                    <a:pt x="14811" y="1770"/>
                    <a:pt x="15550" y="1043"/>
                    <a:pt x="16459" y="1043"/>
                  </a:cubicBezTo>
                  <a:close/>
                  <a:moveTo>
                    <a:pt x="11973" y="2975"/>
                  </a:moveTo>
                  <a:cubicBezTo>
                    <a:pt x="12143" y="2975"/>
                    <a:pt x="12287" y="3206"/>
                    <a:pt x="12137" y="3367"/>
                  </a:cubicBezTo>
                  <a:lnTo>
                    <a:pt x="11059" y="4444"/>
                  </a:lnTo>
                  <a:cubicBezTo>
                    <a:pt x="10871" y="4633"/>
                    <a:pt x="11039" y="4890"/>
                    <a:pt x="11239" y="4890"/>
                  </a:cubicBezTo>
                  <a:cubicBezTo>
                    <a:pt x="11300" y="4890"/>
                    <a:pt x="11365" y="4865"/>
                    <a:pt x="11423" y="4807"/>
                  </a:cubicBezTo>
                  <a:lnTo>
                    <a:pt x="12500" y="3730"/>
                  </a:lnTo>
                  <a:cubicBezTo>
                    <a:pt x="12548" y="3682"/>
                    <a:pt x="12603" y="3662"/>
                    <a:pt x="12656" y="3662"/>
                  </a:cubicBezTo>
                  <a:cubicBezTo>
                    <a:pt x="12829" y="3662"/>
                    <a:pt x="12981" y="3882"/>
                    <a:pt x="12812" y="4042"/>
                  </a:cubicBezTo>
                  <a:lnTo>
                    <a:pt x="11747" y="5119"/>
                  </a:lnTo>
                  <a:cubicBezTo>
                    <a:pt x="11522" y="5305"/>
                    <a:pt x="11710" y="5586"/>
                    <a:pt x="11916" y="5586"/>
                  </a:cubicBezTo>
                  <a:cubicBezTo>
                    <a:pt x="11984" y="5586"/>
                    <a:pt x="12053" y="5556"/>
                    <a:pt x="12111" y="5482"/>
                  </a:cubicBezTo>
                  <a:lnTo>
                    <a:pt x="13188" y="4405"/>
                  </a:lnTo>
                  <a:cubicBezTo>
                    <a:pt x="13237" y="4353"/>
                    <a:pt x="13292" y="4331"/>
                    <a:pt x="13345" y="4331"/>
                  </a:cubicBezTo>
                  <a:cubicBezTo>
                    <a:pt x="13514" y="4331"/>
                    <a:pt x="13658" y="4558"/>
                    <a:pt x="13500" y="4717"/>
                  </a:cubicBezTo>
                  <a:lnTo>
                    <a:pt x="11786" y="6430"/>
                  </a:lnTo>
                  <a:cubicBezTo>
                    <a:pt x="11734" y="6475"/>
                    <a:pt x="11669" y="6498"/>
                    <a:pt x="11606" y="6498"/>
                  </a:cubicBezTo>
                  <a:cubicBezTo>
                    <a:pt x="11543" y="6498"/>
                    <a:pt x="11481" y="6475"/>
                    <a:pt x="11436" y="6430"/>
                  </a:cubicBezTo>
                  <a:lnTo>
                    <a:pt x="11254" y="6248"/>
                  </a:lnTo>
                  <a:cubicBezTo>
                    <a:pt x="11202" y="6203"/>
                    <a:pt x="11137" y="6180"/>
                    <a:pt x="11072" y="6180"/>
                  </a:cubicBezTo>
                  <a:cubicBezTo>
                    <a:pt x="11008" y="6180"/>
                    <a:pt x="10943" y="6203"/>
                    <a:pt x="10891" y="6248"/>
                  </a:cubicBezTo>
                  <a:lnTo>
                    <a:pt x="10073" y="7066"/>
                  </a:lnTo>
                  <a:lnTo>
                    <a:pt x="9489" y="6469"/>
                  </a:lnTo>
                  <a:lnTo>
                    <a:pt x="10294" y="5651"/>
                  </a:lnTo>
                  <a:cubicBezTo>
                    <a:pt x="10397" y="5560"/>
                    <a:pt x="10397" y="5392"/>
                    <a:pt x="10294" y="5288"/>
                  </a:cubicBezTo>
                  <a:lnTo>
                    <a:pt x="10112" y="5119"/>
                  </a:lnTo>
                  <a:cubicBezTo>
                    <a:pt x="10008" y="5015"/>
                    <a:pt x="10008" y="4859"/>
                    <a:pt x="10112" y="4756"/>
                  </a:cubicBezTo>
                  <a:lnTo>
                    <a:pt x="11825" y="3042"/>
                  </a:lnTo>
                  <a:cubicBezTo>
                    <a:pt x="11872" y="2995"/>
                    <a:pt x="11924" y="2975"/>
                    <a:pt x="11973" y="2975"/>
                  </a:cubicBezTo>
                  <a:close/>
                  <a:moveTo>
                    <a:pt x="14774" y="6117"/>
                  </a:moveTo>
                  <a:cubicBezTo>
                    <a:pt x="15076" y="6117"/>
                    <a:pt x="15380" y="6234"/>
                    <a:pt x="15615" y="6469"/>
                  </a:cubicBezTo>
                  <a:cubicBezTo>
                    <a:pt x="16083" y="6936"/>
                    <a:pt x="16070" y="7702"/>
                    <a:pt x="15589" y="8156"/>
                  </a:cubicBezTo>
                  <a:lnTo>
                    <a:pt x="14914" y="8831"/>
                  </a:lnTo>
                  <a:cubicBezTo>
                    <a:pt x="14776" y="8969"/>
                    <a:pt x="14577" y="9056"/>
                    <a:pt x="14371" y="9056"/>
                  </a:cubicBezTo>
                  <a:cubicBezTo>
                    <a:pt x="14345" y="9056"/>
                    <a:pt x="14318" y="9055"/>
                    <a:pt x="14291" y="9052"/>
                  </a:cubicBezTo>
                  <a:cubicBezTo>
                    <a:pt x="14249" y="9048"/>
                    <a:pt x="14207" y="9046"/>
                    <a:pt x="14165" y="9046"/>
                  </a:cubicBezTo>
                  <a:cubicBezTo>
                    <a:pt x="13819" y="9046"/>
                    <a:pt x="13483" y="9187"/>
                    <a:pt x="13240" y="9441"/>
                  </a:cubicBezTo>
                  <a:lnTo>
                    <a:pt x="12838" y="9831"/>
                  </a:lnTo>
                  <a:lnTo>
                    <a:pt x="12241" y="9247"/>
                  </a:lnTo>
                  <a:lnTo>
                    <a:pt x="12643" y="8844"/>
                  </a:lnTo>
                  <a:cubicBezTo>
                    <a:pt x="12929" y="8572"/>
                    <a:pt x="13058" y="8182"/>
                    <a:pt x="13032" y="7780"/>
                  </a:cubicBezTo>
                  <a:cubicBezTo>
                    <a:pt x="12993" y="7559"/>
                    <a:pt x="13084" y="7326"/>
                    <a:pt x="13253" y="7157"/>
                  </a:cubicBezTo>
                  <a:lnTo>
                    <a:pt x="13915" y="6495"/>
                  </a:lnTo>
                  <a:cubicBezTo>
                    <a:pt x="14147" y="6243"/>
                    <a:pt x="14459" y="6117"/>
                    <a:pt x="14774" y="6117"/>
                  </a:cubicBezTo>
                  <a:close/>
                  <a:moveTo>
                    <a:pt x="10498" y="517"/>
                  </a:moveTo>
                  <a:cubicBezTo>
                    <a:pt x="11908" y="517"/>
                    <a:pt x="13321" y="876"/>
                    <a:pt x="14590" y="1601"/>
                  </a:cubicBezTo>
                  <a:cubicBezTo>
                    <a:pt x="14473" y="1809"/>
                    <a:pt x="14382" y="2030"/>
                    <a:pt x="14343" y="2250"/>
                  </a:cubicBezTo>
                  <a:cubicBezTo>
                    <a:pt x="13150" y="1549"/>
                    <a:pt x="11818" y="1202"/>
                    <a:pt x="10491" y="1202"/>
                  </a:cubicBezTo>
                  <a:cubicBezTo>
                    <a:pt x="8946" y="1202"/>
                    <a:pt x="7407" y="1672"/>
                    <a:pt x="6101" y="2601"/>
                  </a:cubicBezTo>
                  <a:cubicBezTo>
                    <a:pt x="5725" y="2873"/>
                    <a:pt x="5686" y="3406"/>
                    <a:pt x="5997" y="3730"/>
                  </a:cubicBezTo>
                  <a:lnTo>
                    <a:pt x="15537" y="13270"/>
                  </a:lnTo>
                  <a:cubicBezTo>
                    <a:pt x="15683" y="13416"/>
                    <a:pt x="15870" y="13486"/>
                    <a:pt x="16057" y="13486"/>
                  </a:cubicBezTo>
                  <a:cubicBezTo>
                    <a:pt x="16287" y="13486"/>
                    <a:pt x="16516" y="13380"/>
                    <a:pt x="16667" y="13179"/>
                  </a:cubicBezTo>
                  <a:cubicBezTo>
                    <a:pt x="18237" y="10960"/>
                    <a:pt x="18510" y="8091"/>
                    <a:pt x="17381" y="5625"/>
                  </a:cubicBezTo>
                  <a:cubicBezTo>
                    <a:pt x="17332" y="5523"/>
                    <a:pt x="17247" y="5480"/>
                    <a:pt x="17161" y="5480"/>
                  </a:cubicBezTo>
                  <a:cubicBezTo>
                    <a:pt x="16996" y="5480"/>
                    <a:pt x="16828" y="5641"/>
                    <a:pt x="16913" y="5846"/>
                  </a:cubicBezTo>
                  <a:cubicBezTo>
                    <a:pt x="17965" y="8130"/>
                    <a:pt x="17705" y="10817"/>
                    <a:pt x="16251" y="12881"/>
                  </a:cubicBezTo>
                  <a:cubicBezTo>
                    <a:pt x="16201" y="12938"/>
                    <a:pt x="16132" y="12968"/>
                    <a:pt x="16062" y="12968"/>
                  </a:cubicBezTo>
                  <a:cubicBezTo>
                    <a:pt x="16005" y="12968"/>
                    <a:pt x="15948" y="12948"/>
                    <a:pt x="15901" y="12907"/>
                  </a:cubicBezTo>
                  <a:lnTo>
                    <a:pt x="13201" y="10194"/>
                  </a:lnTo>
                  <a:lnTo>
                    <a:pt x="13591" y="9805"/>
                  </a:lnTo>
                  <a:cubicBezTo>
                    <a:pt x="13747" y="9636"/>
                    <a:pt x="13971" y="9557"/>
                    <a:pt x="14190" y="9557"/>
                  </a:cubicBezTo>
                  <a:cubicBezTo>
                    <a:pt x="14206" y="9557"/>
                    <a:pt x="14223" y="9557"/>
                    <a:pt x="14239" y="9558"/>
                  </a:cubicBezTo>
                  <a:cubicBezTo>
                    <a:pt x="14293" y="9565"/>
                    <a:pt x="14346" y="9569"/>
                    <a:pt x="14398" y="9569"/>
                  </a:cubicBezTo>
                  <a:cubicBezTo>
                    <a:pt x="14730" y="9569"/>
                    <a:pt x="15044" y="9430"/>
                    <a:pt x="15291" y="9195"/>
                  </a:cubicBezTo>
                  <a:lnTo>
                    <a:pt x="15953" y="8520"/>
                  </a:lnTo>
                  <a:cubicBezTo>
                    <a:pt x="16589" y="7858"/>
                    <a:pt x="16576" y="6806"/>
                    <a:pt x="15927" y="6157"/>
                  </a:cubicBezTo>
                  <a:cubicBezTo>
                    <a:pt x="15598" y="5821"/>
                    <a:pt x="15165" y="5653"/>
                    <a:pt x="14732" y="5653"/>
                  </a:cubicBezTo>
                  <a:cubicBezTo>
                    <a:pt x="14311" y="5653"/>
                    <a:pt x="13891" y="5812"/>
                    <a:pt x="13565" y="6131"/>
                  </a:cubicBezTo>
                  <a:lnTo>
                    <a:pt x="12890" y="6793"/>
                  </a:lnTo>
                  <a:cubicBezTo>
                    <a:pt x="12617" y="7066"/>
                    <a:pt x="12474" y="7455"/>
                    <a:pt x="12526" y="7832"/>
                  </a:cubicBezTo>
                  <a:cubicBezTo>
                    <a:pt x="12539" y="8078"/>
                    <a:pt x="12461" y="8312"/>
                    <a:pt x="12280" y="8481"/>
                  </a:cubicBezTo>
                  <a:lnTo>
                    <a:pt x="11877" y="8883"/>
                  </a:lnTo>
                  <a:lnTo>
                    <a:pt x="10436" y="7442"/>
                  </a:lnTo>
                  <a:lnTo>
                    <a:pt x="11072" y="6806"/>
                  </a:lnTo>
                  <a:cubicBezTo>
                    <a:pt x="11222" y="6956"/>
                    <a:pt x="11416" y="7030"/>
                    <a:pt x="11611" y="7030"/>
                  </a:cubicBezTo>
                  <a:cubicBezTo>
                    <a:pt x="11806" y="7030"/>
                    <a:pt x="12000" y="6956"/>
                    <a:pt x="12150" y="6806"/>
                  </a:cubicBezTo>
                  <a:lnTo>
                    <a:pt x="13863" y="5093"/>
                  </a:lnTo>
                  <a:cubicBezTo>
                    <a:pt x="14317" y="4652"/>
                    <a:pt x="14032" y="3873"/>
                    <a:pt x="13396" y="3821"/>
                  </a:cubicBezTo>
                  <a:cubicBezTo>
                    <a:pt x="13383" y="3652"/>
                    <a:pt x="13305" y="3484"/>
                    <a:pt x="13188" y="3367"/>
                  </a:cubicBezTo>
                  <a:cubicBezTo>
                    <a:pt x="13058" y="3237"/>
                    <a:pt x="12890" y="3172"/>
                    <a:pt x="12721" y="3159"/>
                  </a:cubicBezTo>
                  <a:cubicBezTo>
                    <a:pt x="12708" y="2977"/>
                    <a:pt x="12630" y="2809"/>
                    <a:pt x="12500" y="2692"/>
                  </a:cubicBezTo>
                  <a:cubicBezTo>
                    <a:pt x="12357" y="2549"/>
                    <a:pt x="12169" y="2478"/>
                    <a:pt x="11981" y="2478"/>
                  </a:cubicBezTo>
                  <a:cubicBezTo>
                    <a:pt x="11793" y="2478"/>
                    <a:pt x="11605" y="2549"/>
                    <a:pt x="11462" y="2692"/>
                  </a:cubicBezTo>
                  <a:lnTo>
                    <a:pt x="9748" y="4392"/>
                  </a:lnTo>
                  <a:cubicBezTo>
                    <a:pt x="9450" y="4691"/>
                    <a:pt x="9450" y="5171"/>
                    <a:pt x="9748" y="5469"/>
                  </a:cubicBezTo>
                  <a:lnTo>
                    <a:pt x="9112" y="6105"/>
                  </a:lnTo>
                  <a:lnTo>
                    <a:pt x="6361" y="3367"/>
                  </a:lnTo>
                  <a:cubicBezTo>
                    <a:pt x="6270" y="3263"/>
                    <a:pt x="6283" y="3107"/>
                    <a:pt x="6400" y="3029"/>
                  </a:cubicBezTo>
                  <a:cubicBezTo>
                    <a:pt x="7627" y="2161"/>
                    <a:pt x="9063" y="1726"/>
                    <a:pt x="10501" y="1726"/>
                  </a:cubicBezTo>
                  <a:cubicBezTo>
                    <a:pt x="11816" y="1726"/>
                    <a:pt x="13132" y="2090"/>
                    <a:pt x="14291" y="2822"/>
                  </a:cubicBezTo>
                  <a:cubicBezTo>
                    <a:pt x="14368" y="4035"/>
                    <a:pt x="15382" y="4870"/>
                    <a:pt x="16467" y="4870"/>
                  </a:cubicBezTo>
                  <a:cubicBezTo>
                    <a:pt x="16844" y="4870"/>
                    <a:pt x="17230" y="4769"/>
                    <a:pt x="17588" y="4548"/>
                  </a:cubicBezTo>
                  <a:lnTo>
                    <a:pt x="17588" y="4548"/>
                  </a:lnTo>
                  <a:cubicBezTo>
                    <a:pt x="19509" y="7806"/>
                    <a:pt x="18990" y="11946"/>
                    <a:pt x="16342" y="14633"/>
                  </a:cubicBezTo>
                  <a:lnTo>
                    <a:pt x="16342" y="14620"/>
                  </a:lnTo>
                  <a:cubicBezTo>
                    <a:pt x="14762" y="16200"/>
                    <a:pt x="12655" y="17046"/>
                    <a:pt x="10500" y="17046"/>
                  </a:cubicBezTo>
                  <a:cubicBezTo>
                    <a:pt x="9610" y="17046"/>
                    <a:pt x="8713" y="16902"/>
                    <a:pt x="7840" y="16606"/>
                  </a:cubicBezTo>
                  <a:cubicBezTo>
                    <a:pt x="4868" y="15607"/>
                    <a:pt x="2726" y="12998"/>
                    <a:pt x="2298" y="9883"/>
                  </a:cubicBezTo>
                  <a:cubicBezTo>
                    <a:pt x="1883" y="6767"/>
                    <a:pt x="3272" y="3678"/>
                    <a:pt x="5881" y="1926"/>
                  </a:cubicBezTo>
                  <a:cubicBezTo>
                    <a:pt x="7268" y="990"/>
                    <a:pt x="8881" y="517"/>
                    <a:pt x="10498" y="517"/>
                  </a:cubicBezTo>
                  <a:close/>
                  <a:moveTo>
                    <a:pt x="10501" y="0"/>
                  </a:moveTo>
                  <a:cubicBezTo>
                    <a:pt x="8228" y="0"/>
                    <a:pt x="5977" y="882"/>
                    <a:pt x="4284" y="2575"/>
                  </a:cubicBezTo>
                  <a:cubicBezTo>
                    <a:pt x="1" y="6858"/>
                    <a:pt x="1247" y="14101"/>
                    <a:pt x="6724" y="16710"/>
                  </a:cubicBezTo>
                  <a:cubicBezTo>
                    <a:pt x="7957" y="17294"/>
                    <a:pt x="9235" y="17565"/>
                    <a:pt x="10485" y="17565"/>
                  </a:cubicBezTo>
                  <a:cubicBezTo>
                    <a:pt x="14789" y="17565"/>
                    <a:pt x="18741" y="14353"/>
                    <a:pt x="19224" y="9675"/>
                  </a:cubicBezTo>
                  <a:cubicBezTo>
                    <a:pt x="19418" y="7780"/>
                    <a:pt x="18990" y="5859"/>
                    <a:pt x="18004" y="4223"/>
                  </a:cubicBezTo>
                  <a:cubicBezTo>
                    <a:pt x="18834" y="3367"/>
                    <a:pt x="18821" y="2004"/>
                    <a:pt x="17965" y="1160"/>
                  </a:cubicBezTo>
                  <a:cubicBezTo>
                    <a:pt x="17541" y="743"/>
                    <a:pt x="16994" y="535"/>
                    <a:pt x="16447" y="535"/>
                  </a:cubicBezTo>
                  <a:cubicBezTo>
                    <a:pt x="15888" y="535"/>
                    <a:pt x="15328" y="753"/>
                    <a:pt x="14901" y="1186"/>
                  </a:cubicBezTo>
                  <a:cubicBezTo>
                    <a:pt x="13529" y="389"/>
                    <a:pt x="12010" y="0"/>
                    <a:pt x="105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124;p76">
              <a:extLst>
                <a:ext uri="{FF2B5EF4-FFF2-40B4-BE49-F238E27FC236}">
                  <a16:creationId xmlns:a16="http://schemas.microsoft.com/office/drawing/2014/main" id="{37742BFD-4B73-0FDB-C322-1C4852E45CE8}"/>
                </a:ext>
              </a:extLst>
            </p:cNvPr>
            <p:cNvSpPr/>
            <p:nvPr/>
          </p:nvSpPr>
          <p:spPr>
            <a:xfrm>
              <a:off x="1032200" y="3440400"/>
              <a:ext cx="328075" cy="307075"/>
            </a:xfrm>
            <a:custGeom>
              <a:avLst/>
              <a:gdLst/>
              <a:ahLst/>
              <a:cxnLst/>
              <a:rect l="l" t="t" r="r" b="b"/>
              <a:pathLst>
                <a:path w="13123" h="12283" extrusionOk="0">
                  <a:moveTo>
                    <a:pt x="6010" y="3688"/>
                  </a:moveTo>
                  <a:lnTo>
                    <a:pt x="6594" y="4285"/>
                  </a:lnTo>
                  <a:lnTo>
                    <a:pt x="3544" y="7335"/>
                  </a:lnTo>
                  <a:cubicBezTo>
                    <a:pt x="3458" y="7421"/>
                    <a:pt x="3362" y="7457"/>
                    <a:pt x="3267" y="7457"/>
                  </a:cubicBezTo>
                  <a:cubicBezTo>
                    <a:pt x="2947" y="7457"/>
                    <a:pt x="2656" y="7039"/>
                    <a:pt x="2947" y="6738"/>
                  </a:cubicBezTo>
                  <a:lnTo>
                    <a:pt x="6010" y="3688"/>
                  </a:lnTo>
                  <a:close/>
                  <a:moveTo>
                    <a:pt x="2739" y="507"/>
                  </a:moveTo>
                  <a:cubicBezTo>
                    <a:pt x="2794" y="507"/>
                    <a:pt x="2849" y="527"/>
                    <a:pt x="2895" y="573"/>
                  </a:cubicBezTo>
                  <a:lnTo>
                    <a:pt x="5646" y="3311"/>
                  </a:lnTo>
                  <a:lnTo>
                    <a:pt x="2583" y="6375"/>
                  </a:lnTo>
                  <a:cubicBezTo>
                    <a:pt x="1931" y="7027"/>
                    <a:pt x="2567" y="7974"/>
                    <a:pt x="3285" y="7974"/>
                  </a:cubicBezTo>
                  <a:cubicBezTo>
                    <a:pt x="3495" y="7974"/>
                    <a:pt x="3713" y="7893"/>
                    <a:pt x="3907" y="7699"/>
                  </a:cubicBezTo>
                  <a:lnTo>
                    <a:pt x="6957" y="4648"/>
                  </a:lnTo>
                  <a:lnTo>
                    <a:pt x="8580" y="6271"/>
                  </a:lnTo>
                  <a:lnTo>
                    <a:pt x="9359" y="7037"/>
                  </a:lnTo>
                  <a:lnTo>
                    <a:pt x="6308" y="10100"/>
                  </a:lnTo>
                  <a:cubicBezTo>
                    <a:pt x="6222" y="10189"/>
                    <a:pt x="6124" y="10226"/>
                    <a:pt x="6029" y="10226"/>
                  </a:cubicBezTo>
                  <a:cubicBezTo>
                    <a:pt x="5710" y="10226"/>
                    <a:pt x="5421" y="9803"/>
                    <a:pt x="5711" y="9503"/>
                  </a:cubicBezTo>
                  <a:lnTo>
                    <a:pt x="8087" y="7140"/>
                  </a:lnTo>
                  <a:cubicBezTo>
                    <a:pt x="8293" y="6953"/>
                    <a:pt x="8119" y="6684"/>
                    <a:pt x="7915" y="6684"/>
                  </a:cubicBezTo>
                  <a:cubicBezTo>
                    <a:pt x="7851" y="6684"/>
                    <a:pt x="7783" y="6711"/>
                    <a:pt x="7723" y="6777"/>
                  </a:cubicBezTo>
                  <a:lnTo>
                    <a:pt x="5348" y="9139"/>
                  </a:lnTo>
                  <a:cubicBezTo>
                    <a:pt x="4697" y="9801"/>
                    <a:pt x="5329" y="10741"/>
                    <a:pt x="6046" y="10741"/>
                  </a:cubicBezTo>
                  <a:cubicBezTo>
                    <a:pt x="6258" y="10741"/>
                    <a:pt x="6477" y="10659"/>
                    <a:pt x="6672" y="10463"/>
                  </a:cubicBezTo>
                  <a:lnTo>
                    <a:pt x="9722" y="7413"/>
                  </a:lnTo>
                  <a:lnTo>
                    <a:pt x="12435" y="10126"/>
                  </a:lnTo>
                  <a:cubicBezTo>
                    <a:pt x="12487" y="10165"/>
                    <a:pt x="12513" y="10230"/>
                    <a:pt x="12500" y="10295"/>
                  </a:cubicBezTo>
                  <a:cubicBezTo>
                    <a:pt x="12500" y="10359"/>
                    <a:pt x="12461" y="10424"/>
                    <a:pt x="12409" y="10463"/>
                  </a:cubicBezTo>
                  <a:cubicBezTo>
                    <a:pt x="11172" y="11336"/>
                    <a:pt x="9736" y="11765"/>
                    <a:pt x="8309" y="11765"/>
                  </a:cubicBezTo>
                  <a:cubicBezTo>
                    <a:pt x="6487" y="11765"/>
                    <a:pt x="4678" y="11066"/>
                    <a:pt x="3310" y="9697"/>
                  </a:cubicBezTo>
                  <a:cubicBezTo>
                    <a:pt x="870" y="7257"/>
                    <a:pt x="558" y="3415"/>
                    <a:pt x="2557" y="599"/>
                  </a:cubicBezTo>
                  <a:cubicBezTo>
                    <a:pt x="2601" y="540"/>
                    <a:pt x="2669" y="507"/>
                    <a:pt x="2739" y="507"/>
                  </a:cubicBezTo>
                  <a:close/>
                  <a:moveTo>
                    <a:pt x="2742" y="0"/>
                  </a:moveTo>
                  <a:cubicBezTo>
                    <a:pt x="2511" y="0"/>
                    <a:pt x="2285" y="105"/>
                    <a:pt x="2142" y="313"/>
                  </a:cubicBezTo>
                  <a:cubicBezTo>
                    <a:pt x="0" y="3324"/>
                    <a:pt x="338" y="7452"/>
                    <a:pt x="2960" y="10061"/>
                  </a:cubicBezTo>
                  <a:cubicBezTo>
                    <a:pt x="4422" y="11530"/>
                    <a:pt x="6361" y="12282"/>
                    <a:pt x="8314" y="12282"/>
                  </a:cubicBezTo>
                  <a:cubicBezTo>
                    <a:pt x="9845" y="12282"/>
                    <a:pt x="11384" y="11820"/>
                    <a:pt x="12707" y="10879"/>
                  </a:cubicBezTo>
                  <a:cubicBezTo>
                    <a:pt x="13123" y="10593"/>
                    <a:pt x="13071" y="10113"/>
                    <a:pt x="12811" y="9762"/>
                  </a:cubicBezTo>
                  <a:lnTo>
                    <a:pt x="12798" y="9762"/>
                  </a:lnTo>
                  <a:lnTo>
                    <a:pt x="3271" y="209"/>
                  </a:lnTo>
                  <a:cubicBezTo>
                    <a:pt x="3120" y="70"/>
                    <a:pt x="293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" name="Google Shape;1125;p76">
            <a:extLst>
              <a:ext uri="{FF2B5EF4-FFF2-40B4-BE49-F238E27FC236}">
                <a16:creationId xmlns:a16="http://schemas.microsoft.com/office/drawing/2014/main" id="{ECCC099D-9FBF-37F2-4644-236D3D047FCC}"/>
              </a:ext>
            </a:extLst>
          </p:cNvPr>
          <p:cNvGrpSpPr/>
          <p:nvPr/>
        </p:nvGrpSpPr>
        <p:grpSpPr>
          <a:xfrm>
            <a:off x="1259945" y="5249087"/>
            <a:ext cx="601463" cy="507761"/>
            <a:chOff x="1001863" y="4202150"/>
            <a:chExt cx="439375" cy="370925"/>
          </a:xfrm>
          <a:solidFill>
            <a:srgbClr val="287990"/>
          </a:solidFill>
        </p:grpSpPr>
        <p:sp>
          <p:nvSpPr>
            <p:cNvPr id="34" name="Google Shape;1126;p76">
              <a:extLst>
                <a:ext uri="{FF2B5EF4-FFF2-40B4-BE49-F238E27FC236}">
                  <a16:creationId xmlns:a16="http://schemas.microsoft.com/office/drawing/2014/main" id="{2FC1F082-7BCF-3BE0-D8AA-4176CB9AB342}"/>
                </a:ext>
              </a:extLst>
            </p:cNvPr>
            <p:cNvSpPr/>
            <p:nvPr/>
          </p:nvSpPr>
          <p:spPr>
            <a:xfrm>
              <a:off x="1001863" y="4202150"/>
              <a:ext cx="439375" cy="370925"/>
            </a:xfrm>
            <a:custGeom>
              <a:avLst/>
              <a:gdLst/>
              <a:ahLst/>
              <a:cxnLst/>
              <a:rect l="l" t="t" r="r" b="b"/>
              <a:pathLst>
                <a:path w="17575" h="14837" extrusionOk="0">
                  <a:moveTo>
                    <a:pt x="3375" y="1351"/>
                  </a:moveTo>
                  <a:cubicBezTo>
                    <a:pt x="3621" y="1351"/>
                    <a:pt x="3842" y="1506"/>
                    <a:pt x="3933" y="1727"/>
                  </a:cubicBezTo>
                  <a:lnTo>
                    <a:pt x="4309" y="2688"/>
                  </a:lnTo>
                  <a:lnTo>
                    <a:pt x="4309" y="7776"/>
                  </a:lnTo>
                  <a:cubicBezTo>
                    <a:pt x="4309" y="8139"/>
                    <a:pt x="4011" y="8451"/>
                    <a:pt x="3647" y="8451"/>
                  </a:cubicBezTo>
                  <a:lnTo>
                    <a:pt x="3647" y="8438"/>
                  </a:lnTo>
                  <a:cubicBezTo>
                    <a:pt x="3271" y="8438"/>
                    <a:pt x="2972" y="8139"/>
                    <a:pt x="2972" y="7763"/>
                  </a:cubicBezTo>
                  <a:lnTo>
                    <a:pt x="2972" y="5232"/>
                  </a:lnTo>
                  <a:cubicBezTo>
                    <a:pt x="3076" y="5478"/>
                    <a:pt x="3219" y="5712"/>
                    <a:pt x="3375" y="5933"/>
                  </a:cubicBezTo>
                  <a:cubicBezTo>
                    <a:pt x="3431" y="5999"/>
                    <a:pt x="3499" y="6027"/>
                    <a:pt x="3567" y="6027"/>
                  </a:cubicBezTo>
                  <a:cubicBezTo>
                    <a:pt x="3750" y="6027"/>
                    <a:pt x="3923" y="5820"/>
                    <a:pt x="3790" y="5621"/>
                  </a:cubicBezTo>
                  <a:cubicBezTo>
                    <a:pt x="3492" y="5232"/>
                    <a:pt x="3310" y="4725"/>
                    <a:pt x="3102" y="4284"/>
                  </a:cubicBezTo>
                  <a:lnTo>
                    <a:pt x="2544" y="3116"/>
                  </a:lnTo>
                  <a:cubicBezTo>
                    <a:pt x="2505" y="3025"/>
                    <a:pt x="2414" y="2973"/>
                    <a:pt x="2310" y="2973"/>
                  </a:cubicBezTo>
                  <a:lnTo>
                    <a:pt x="766" y="2973"/>
                  </a:lnTo>
                  <a:cubicBezTo>
                    <a:pt x="623" y="2973"/>
                    <a:pt x="519" y="2856"/>
                    <a:pt x="519" y="2727"/>
                  </a:cubicBezTo>
                  <a:lnTo>
                    <a:pt x="519" y="2376"/>
                  </a:lnTo>
                  <a:cubicBezTo>
                    <a:pt x="519" y="2259"/>
                    <a:pt x="597" y="2155"/>
                    <a:pt x="727" y="2129"/>
                  </a:cubicBezTo>
                  <a:lnTo>
                    <a:pt x="1584" y="2000"/>
                  </a:lnTo>
                  <a:cubicBezTo>
                    <a:pt x="1648" y="1987"/>
                    <a:pt x="1700" y="1961"/>
                    <a:pt x="1739" y="1922"/>
                  </a:cubicBezTo>
                  <a:cubicBezTo>
                    <a:pt x="1947" y="1688"/>
                    <a:pt x="2168" y="1351"/>
                    <a:pt x="2531" y="1351"/>
                  </a:cubicBezTo>
                  <a:close/>
                  <a:moveTo>
                    <a:pt x="14797" y="8606"/>
                  </a:moveTo>
                  <a:lnTo>
                    <a:pt x="15654" y="9982"/>
                  </a:lnTo>
                  <a:cubicBezTo>
                    <a:pt x="15783" y="10190"/>
                    <a:pt x="15822" y="10449"/>
                    <a:pt x="15757" y="10709"/>
                  </a:cubicBezTo>
                  <a:lnTo>
                    <a:pt x="15057" y="13461"/>
                  </a:lnTo>
                  <a:cubicBezTo>
                    <a:pt x="15044" y="13513"/>
                    <a:pt x="14537" y="14188"/>
                    <a:pt x="14537" y="14188"/>
                  </a:cubicBezTo>
                  <a:lnTo>
                    <a:pt x="14537" y="14175"/>
                  </a:lnTo>
                  <a:cubicBezTo>
                    <a:pt x="14537" y="14149"/>
                    <a:pt x="15147" y="10605"/>
                    <a:pt x="15147" y="10605"/>
                  </a:cubicBezTo>
                  <a:cubicBezTo>
                    <a:pt x="15186" y="10385"/>
                    <a:pt x="15173" y="10151"/>
                    <a:pt x="15108" y="9917"/>
                  </a:cubicBezTo>
                  <a:lnTo>
                    <a:pt x="14797" y="8983"/>
                  </a:lnTo>
                  <a:lnTo>
                    <a:pt x="14797" y="8606"/>
                  </a:lnTo>
                  <a:close/>
                  <a:moveTo>
                    <a:pt x="6139" y="7321"/>
                  </a:moveTo>
                  <a:lnTo>
                    <a:pt x="6879" y="7425"/>
                  </a:lnTo>
                  <a:lnTo>
                    <a:pt x="6879" y="10930"/>
                  </a:lnTo>
                  <a:lnTo>
                    <a:pt x="6516" y="13474"/>
                  </a:lnTo>
                  <a:cubicBezTo>
                    <a:pt x="6503" y="13552"/>
                    <a:pt x="6464" y="13617"/>
                    <a:pt x="6425" y="13668"/>
                  </a:cubicBezTo>
                  <a:lnTo>
                    <a:pt x="5932" y="14227"/>
                  </a:lnTo>
                  <a:cubicBezTo>
                    <a:pt x="5906" y="14253"/>
                    <a:pt x="5893" y="14291"/>
                    <a:pt x="5880" y="14317"/>
                  </a:cubicBezTo>
                  <a:lnTo>
                    <a:pt x="5270" y="14317"/>
                  </a:lnTo>
                  <a:lnTo>
                    <a:pt x="5555" y="13993"/>
                  </a:lnTo>
                  <a:cubicBezTo>
                    <a:pt x="5672" y="13863"/>
                    <a:pt x="5737" y="13707"/>
                    <a:pt x="5763" y="13539"/>
                  </a:cubicBezTo>
                  <a:cubicBezTo>
                    <a:pt x="5763" y="13539"/>
                    <a:pt x="6139" y="10943"/>
                    <a:pt x="6139" y="10930"/>
                  </a:cubicBezTo>
                  <a:lnTo>
                    <a:pt x="6139" y="7321"/>
                  </a:lnTo>
                  <a:close/>
                  <a:moveTo>
                    <a:pt x="10686" y="1443"/>
                  </a:moveTo>
                  <a:cubicBezTo>
                    <a:pt x="11093" y="1443"/>
                    <a:pt x="11500" y="1576"/>
                    <a:pt x="11838" y="1844"/>
                  </a:cubicBezTo>
                  <a:lnTo>
                    <a:pt x="12525" y="2402"/>
                  </a:lnTo>
                  <a:lnTo>
                    <a:pt x="12525" y="3817"/>
                  </a:lnTo>
                  <a:cubicBezTo>
                    <a:pt x="12525" y="4012"/>
                    <a:pt x="12370" y="4154"/>
                    <a:pt x="12188" y="4154"/>
                  </a:cubicBezTo>
                  <a:lnTo>
                    <a:pt x="11864" y="4154"/>
                  </a:lnTo>
                  <a:cubicBezTo>
                    <a:pt x="11539" y="4180"/>
                    <a:pt x="11539" y="4648"/>
                    <a:pt x="11864" y="4673"/>
                  </a:cubicBezTo>
                  <a:lnTo>
                    <a:pt x="12188" y="4673"/>
                  </a:lnTo>
                  <a:cubicBezTo>
                    <a:pt x="12655" y="4673"/>
                    <a:pt x="13032" y="4297"/>
                    <a:pt x="13032" y="3817"/>
                  </a:cubicBezTo>
                  <a:lnTo>
                    <a:pt x="13032" y="2765"/>
                  </a:lnTo>
                  <a:cubicBezTo>
                    <a:pt x="13421" y="2934"/>
                    <a:pt x="14057" y="3051"/>
                    <a:pt x="14654" y="3142"/>
                  </a:cubicBezTo>
                  <a:lnTo>
                    <a:pt x="15420" y="3259"/>
                  </a:lnTo>
                  <a:cubicBezTo>
                    <a:pt x="15706" y="3298"/>
                    <a:pt x="15991" y="3427"/>
                    <a:pt x="16212" y="3635"/>
                  </a:cubicBezTo>
                  <a:cubicBezTo>
                    <a:pt x="16082" y="4102"/>
                    <a:pt x="15719" y="5076"/>
                    <a:pt x="14680" y="5076"/>
                  </a:cubicBezTo>
                  <a:cubicBezTo>
                    <a:pt x="14369" y="5102"/>
                    <a:pt x="14369" y="5556"/>
                    <a:pt x="14680" y="5582"/>
                  </a:cubicBezTo>
                  <a:cubicBezTo>
                    <a:pt x="15783" y="5582"/>
                    <a:pt x="16329" y="4777"/>
                    <a:pt x="16562" y="4180"/>
                  </a:cubicBezTo>
                  <a:cubicBezTo>
                    <a:pt x="16627" y="4349"/>
                    <a:pt x="16666" y="4531"/>
                    <a:pt x="16666" y="4712"/>
                  </a:cubicBezTo>
                  <a:lnTo>
                    <a:pt x="16666" y="9009"/>
                  </a:lnTo>
                  <a:cubicBezTo>
                    <a:pt x="16666" y="9346"/>
                    <a:pt x="16887" y="9762"/>
                    <a:pt x="16991" y="10073"/>
                  </a:cubicBezTo>
                  <a:cubicBezTo>
                    <a:pt x="17029" y="10216"/>
                    <a:pt x="17042" y="10372"/>
                    <a:pt x="17017" y="10514"/>
                  </a:cubicBezTo>
                  <a:lnTo>
                    <a:pt x="17042" y="10514"/>
                  </a:lnTo>
                  <a:lnTo>
                    <a:pt x="16432" y="14006"/>
                  </a:lnTo>
                  <a:cubicBezTo>
                    <a:pt x="16406" y="14188"/>
                    <a:pt x="16251" y="14317"/>
                    <a:pt x="16069" y="14317"/>
                  </a:cubicBezTo>
                  <a:lnTo>
                    <a:pt x="15095" y="14317"/>
                  </a:lnTo>
                  <a:cubicBezTo>
                    <a:pt x="15264" y="14084"/>
                    <a:pt x="15433" y="13837"/>
                    <a:pt x="15576" y="13578"/>
                  </a:cubicBezTo>
                  <a:lnTo>
                    <a:pt x="16277" y="10826"/>
                  </a:lnTo>
                  <a:cubicBezTo>
                    <a:pt x="16368" y="10436"/>
                    <a:pt x="16316" y="10034"/>
                    <a:pt x="16108" y="9697"/>
                  </a:cubicBezTo>
                  <a:lnTo>
                    <a:pt x="13849" y="6101"/>
                  </a:lnTo>
                  <a:cubicBezTo>
                    <a:pt x="13795" y="6016"/>
                    <a:pt x="13718" y="5981"/>
                    <a:pt x="13641" y="5981"/>
                  </a:cubicBezTo>
                  <a:cubicBezTo>
                    <a:pt x="13461" y="5981"/>
                    <a:pt x="13284" y="6177"/>
                    <a:pt x="13421" y="6387"/>
                  </a:cubicBezTo>
                  <a:lnTo>
                    <a:pt x="13746" y="6906"/>
                  </a:lnTo>
                  <a:lnTo>
                    <a:pt x="11357" y="7425"/>
                  </a:lnTo>
                  <a:cubicBezTo>
                    <a:pt x="11178" y="7469"/>
                    <a:pt x="10994" y="7487"/>
                    <a:pt x="10808" y="7487"/>
                  </a:cubicBezTo>
                  <a:cubicBezTo>
                    <a:pt x="10281" y="7487"/>
                    <a:pt x="9737" y="7346"/>
                    <a:pt x="9229" y="7269"/>
                  </a:cubicBezTo>
                  <a:lnTo>
                    <a:pt x="9332" y="6776"/>
                  </a:lnTo>
                  <a:cubicBezTo>
                    <a:pt x="9369" y="6585"/>
                    <a:pt x="9223" y="6473"/>
                    <a:pt x="9077" y="6473"/>
                  </a:cubicBezTo>
                  <a:cubicBezTo>
                    <a:pt x="8966" y="6473"/>
                    <a:pt x="8854" y="6539"/>
                    <a:pt x="8826" y="6685"/>
                  </a:cubicBezTo>
                  <a:lnTo>
                    <a:pt x="7983" y="10891"/>
                  </a:lnTo>
                  <a:lnTo>
                    <a:pt x="7983" y="13954"/>
                  </a:lnTo>
                  <a:cubicBezTo>
                    <a:pt x="7983" y="14149"/>
                    <a:pt x="7814" y="14317"/>
                    <a:pt x="7606" y="14317"/>
                  </a:cubicBezTo>
                  <a:lnTo>
                    <a:pt x="6542" y="14317"/>
                  </a:lnTo>
                  <a:lnTo>
                    <a:pt x="6814" y="13993"/>
                  </a:lnTo>
                  <a:cubicBezTo>
                    <a:pt x="6918" y="13863"/>
                    <a:pt x="6996" y="13707"/>
                    <a:pt x="7022" y="13539"/>
                  </a:cubicBezTo>
                  <a:cubicBezTo>
                    <a:pt x="7022" y="13539"/>
                    <a:pt x="7398" y="10943"/>
                    <a:pt x="7398" y="10930"/>
                  </a:cubicBezTo>
                  <a:lnTo>
                    <a:pt x="7398" y="7205"/>
                  </a:lnTo>
                  <a:cubicBezTo>
                    <a:pt x="7398" y="7075"/>
                    <a:pt x="7295" y="6971"/>
                    <a:pt x="7178" y="6945"/>
                  </a:cubicBezTo>
                  <a:cubicBezTo>
                    <a:pt x="6412" y="6828"/>
                    <a:pt x="5529" y="6802"/>
                    <a:pt x="4828" y="6465"/>
                  </a:cubicBezTo>
                  <a:lnTo>
                    <a:pt x="4828" y="3960"/>
                  </a:lnTo>
                  <a:cubicBezTo>
                    <a:pt x="5116" y="4474"/>
                    <a:pt x="5689" y="4789"/>
                    <a:pt x="6246" y="4789"/>
                  </a:cubicBezTo>
                  <a:cubicBezTo>
                    <a:pt x="6645" y="4789"/>
                    <a:pt x="7037" y="4627"/>
                    <a:pt x="7308" y="4258"/>
                  </a:cubicBezTo>
                  <a:lnTo>
                    <a:pt x="8125" y="3116"/>
                  </a:lnTo>
                  <a:cubicBezTo>
                    <a:pt x="8177" y="3051"/>
                    <a:pt x="8242" y="2973"/>
                    <a:pt x="8307" y="2908"/>
                  </a:cubicBezTo>
                  <a:lnTo>
                    <a:pt x="8307" y="3817"/>
                  </a:lnTo>
                  <a:cubicBezTo>
                    <a:pt x="8307" y="4297"/>
                    <a:pt x="8683" y="4673"/>
                    <a:pt x="9151" y="4673"/>
                  </a:cubicBezTo>
                  <a:lnTo>
                    <a:pt x="10630" y="4673"/>
                  </a:lnTo>
                  <a:cubicBezTo>
                    <a:pt x="10955" y="4648"/>
                    <a:pt x="10955" y="4180"/>
                    <a:pt x="10630" y="4154"/>
                  </a:cubicBezTo>
                  <a:lnTo>
                    <a:pt x="9151" y="4154"/>
                  </a:lnTo>
                  <a:cubicBezTo>
                    <a:pt x="8969" y="4154"/>
                    <a:pt x="8813" y="4012"/>
                    <a:pt x="8813" y="3817"/>
                  </a:cubicBezTo>
                  <a:lnTo>
                    <a:pt x="8813" y="2454"/>
                  </a:lnTo>
                  <a:lnTo>
                    <a:pt x="9501" y="1870"/>
                  </a:lnTo>
                  <a:cubicBezTo>
                    <a:pt x="9845" y="1586"/>
                    <a:pt x="10265" y="1443"/>
                    <a:pt x="10686" y="1443"/>
                  </a:cubicBezTo>
                  <a:close/>
                  <a:moveTo>
                    <a:pt x="3375" y="1"/>
                  </a:moveTo>
                  <a:cubicBezTo>
                    <a:pt x="3232" y="1"/>
                    <a:pt x="3128" y="105"/>
                    <a:pt x="3115" y="247"/>
                  </a:cubicBezTo>
                  <a:lnTo>
                    <a:pt x="3115" y="831"/>
                  </a:lnTo>
                  <a:lnTo>
                    <a:pt x="2531" y="831"/>
                  </a:lnTo>
                  <a:cubicBezTo>
                    <a:pt x="2025" y="831"/>
                    <a:pt x="1726" y="1169"/>
                    <a:pt x="1415" y="1506"/>
                  </a:cubicBezTo>
                  <a:lnTo>
                    <a:pt x="649" y="1623"/>
                  </a:lnTo>
                  <a:cubicBezTo>
                    <a:pt x="273" y="1675"/>
                    <a:pt x="0" y="2000"/>
                    <a:pt x="0" y="2376"/>
                  </a:cubicBezTo>
                  <a:lnTo>
                    <a:pt x="0" y="2727"/>
                  </a:lnTo>
                  <a:cubicBezTo>
                    <a:pt x="0" y="3142"/>
                    <a:pt x="337" y="3479"/>
                    <a:pt x="766" y="3479"/>
                  </a:cubicBezTo>
                  <a:lnTo>
                    <a:pt x="2155" y="3479"/>
                  </a:lnTo>
                  <a:lnTo>
                    <a:pt x="2453" y="4128"/>
                  </a:lnTo>
                  <a:lnTo>
                    <a:pt x="2453" y="7763"/>
                  </a:lnTo>
                  <a:cubicBezTo>
                    <a:pt x="2453" y="8425"/>
                    <a:pt x="2985" y="8957"/>
                    <a:pt x="3647" y="8957"/>
                  </a:cubicBezTo>
                  <a:cubicBezTo>
                    <a:pt x="4296" y="8957"/>
                    <a:pt x="4828" y="8425"/>
                    <a:pt x="4828" y="7763"/>
                  </a:cubicBezTo>
                  <a:lnTo>
                    <a:pt x="4828" y="7036"/>
                  </a:lnTo>
                  <a:cubicBezTo>
                    <a:pt x="5088" y="7140"/>
                    <a:pt x="5348" y="7205"/>
                    <a:pt x="5633" y="7243"/>
                  </a:cubicBezTo>
                  <a:lnTo>
                    <a:pt x="5633" y="10930"/>
                  </a:lnTo>
                  <a:lnTo>
                    <a:pt x="5257" y="13474"/>
                  </a:lnTo>
                  <a:cubicBezTo>
                    <a:pt x="5244" y="13552"/>
                    <a:pt x="5218" y="13617"/>
                    <a:pt x="5166" y="13668"/>
                  </a:cubicBezTo>
                  <a:lnTo>
                    <a:pt x="4699" y="14227"/>
                  </a:lnTo>
                  <a:cubicBezTo>
                    <a:pt x="4478" y="14460"/>
                    <a:pt x="4660" y="14837"/>
                    <a:pt x="4971" y="14837"/>
                  </a:cubicBezTo>
                  <a:lnTo>
                    <a:pt x="7606" y="14837"/>
                  </a:lnTo>
                  <a:cubicBezTo>
                    <a:pt x="8086" y="14837"/>
                    <a:pt x="8489" y="14447"/>
                    <a:pt x="8489" y="13954"/>
                  </a:cubicBezTo>
                  <a:lnTo>
                    <a:pt x="8489" y="10956"/>
                  </a:lnTo>
                  <a:lnTo>
                    <a:pt x="9138" y="7776"/>
                  </a:lnTo>
                  <a:lnTo>
                    <a:pt x="10488" y="7983"/>
                  </a:lnTo>
                  <a:cubicBezTo>
                    <a:pt x="10534" y="7990"/>
                    <a:pt x="10589" y="7993"/>
                    <a:pt x="10651" y="7993"/>
                  </a:cubicBezTo>
                  <a:cubicBezTo>
                    <a:pt x="11474" y="7993"/>
                    <a:pt x="13561" y="7469"/>
                    <a:pt x="14044" y="7360"/>
                  </a:cubicBezTo>
                  <a:lnTo>
                    <a:pt x="14291" y="7776"/>
                  </a:lnTo>
                  <a:lnTo>
                    <a:pt x="14291" y="9022"/>
                  </a:lnTo>
                  <a:cubicBezTo>
                    <a:pt x="14291" y="9528"/>
                    <a:pt x="14745" y="9995"/>
                    <a:pt x="14654" y="10514"/>
                  </a:cubicBezTo>
                  <a:lnTo>
                    <a:pt x="14044" y="14006"/>
                  </a:lnTo>
                  <a:cubicBezTo>
                    <a:pt x="14018" y="14188"/>
                    <a:pt x="13862" y="14317"/>
                    <a:pt x="13681" y="14317"/>
                  </a:cubicBezTo>
                  <a:lnTo>
                    <a:pt x="12694" y="14317"/>
                  </a:lnTo>
                  <a:cubicBezTo>
                    <a:pt x="12876" y="14084"/>
                    <a:pt x="13032" y="13837"/>
                    <a:pt x="13187" y="13578"/>
                  </a:cubicBezTo>
                  <a:lnTo>
                    <a:pt x="13888" y="10826"/>
                  </a:lnTo>
                  <a:cubicBezTo>
                    <a:pt x="13979" y="10436"/>
                    <a:pt x="13914" y="10034"/>
                    <a:pt x="13707" y="9697"/>
                  </a:cubicBezTo>
                  <a:lnTo>
                    <a:pt x="12967" y="8490"/>
                  </a:lnTo>
                  <a:cubicBezTo>
                    <a:pt x="12909" y="8412"/>
                    <a:pt x="12833" y="8380"/>
                    <a:pt x="12758" y="8380"/>
                  </a:cubicBezTo>
                  <a:cubicBezTo>
                    <a:pt x="12582" y="8380"/>
                    <a:pt x="12416" y="8561"/>
                    <a:pt x="12525" y="8762"/>
                  </a:cubicBezTo>
                  <a:lnTo>
                    <a:pt x="13278" y="9969"/>
                  </a:lnTo>
                  <a:cubicBezTo>
                    <a:pt x="13408" y="10190"/>
                    <a:pt x="13447" y="10449"/>
                    <a:pt x="13382" y="10696"/>
                  </a:cubicBezTo>
                  <a:lnTo>
                    <a:pt x="12681" y="13448"/>
                  </a:lnTo>
                  <a:cubicBezTo>
                    <a:pt x="12668" y="13500"/>
                    <a:pt x="12123" y="14227"/>
                    <a:pt x="12123" y="14227"/>
                  </a:cubicBezTo>
                  <a:cubicBezTo>
                    <a:pt x="11928" y="14460"/>
                    <a:pt x="12110" y="14824"/>
                    <a:pt x="12422" y="14824"/>
                  </a:cubicBezTo>
                  <a:lnTo>
                    <a:pt x="13694" y="14824"/>
                  </a:lnTo>
                  <a:cubicBezTo>
                    <a:pt x="13992" y="14824"/>
                    <a:pt x="14265" y="14681"/>
                    <a:pt x="14434" y="14434"/>
                  </a:cubicBezTo>
                  <a:lnTo>
                    <a:pt x="14434" y="14434"/>
                  </a:lnTo>
                  <a:cubicBezTo>
                    <a:pt x="14421" y="14642"/>
                    <a:pt x="14589" y="14824"/>
                    <a:pt x="14797" y="14824"/>
                  </a:cubicBezTo>
                  <a:lnTo>
                    <a:pt x="16069" y="14824"/>
                  </a:lnTo>
                  <a:cubicBezTo>
                    <a:pt x="16497" y="14824"/>
                    <a:pt x="16861" y="14512"/>
                    <a:pt x="16939" y="14097"/>
                  </a:cubicBezTo>
                  <a:lnTo>
                    <a:pt x="17536" y="10605"/>
                  </a:lnTo>
                  <a:cubicBezTo>
                    <a:pt x="17575" y="10372"/>
                    <a:pt x="17562" y="10138"/>
                    <a:pt x="17484" y="9917"/>
                  </a:cubicBezTo>
                  <a:lnTo>
                    <a:pt x="17185" y="8983"/>
                  </a:lnTo>
                  <a:lnTo>
                    <a:pt x="17185" y="4712"/>
                  </a:lnTo>
                  <a:cubicBezTo>
                    <a:pt x="17172" y="3739"/>
                    <a:pt x="16458" y="2908"/>
                    <a:pt x="15498" y="2752"/>
                  </a:cubicBezTo>
                  <a:lnTo>
                    <a:pt x="14745" y="2636"/>
                  </a:lnTo>
                  <a:cubicBezTo>
                    <a:pt x="13603" y="2467"/>
                    <a:pt x="13226" y="2324"/>
                    <a:pt x="13123" y="2233"/>
                  </a:cubicBezTo>
                  <a:lnTo>
                    <a:pt x="12941" y="2091"/>
                  </a:lnTo>
                  <a:lnTo>
                    <a:pt x="12162" y="1454"/>
                  </a:lnTo>
                  <a:cubicBezTo>
                    <a:pt x="11729" y="1110"/>
                    <a:pt x="11208" y="938"/>
                    <a:pt x="10687" y="938"/>
                  </a:cubicBezTo>
                  <a:cubicBezTo>
                    <a:pt x="10147" y="938"/>
                    <a:pt x="9606" y="1123"/>
                    <a:pt x="9164" y="1493"/>
                  </a:cubicBezTo>
                  <a:lnTo>
                    <a:pt x="8385" y="2155"/>
                  </a:lnTo>
                  <a:cubicBezTo>
                    <a:pt x="8138" y="2350"/>
                    <a:pt x="7905" y="2571"/>
                    <a:pt x="7710" y="2817"/>
                  </a:cubicBezTo>
                  <a:lnTo>
                    <a:pt x="6879" y="3960"/>
                  </a:lnTo>
                  <a:cubicBezTo>
                    <a:pt x="6712" y="4189"/>
                    <a:pt x="6478" y="4286"/>
                    <a:pt x="6237" y="4286"/>
                  </a:cubicBezTo>
                  <a:cubicBezTo>
                    <a:pt x="5821" y="4286"/>
                    <a:pt x="5382" y="3998"/>
                    <a:pt x="5218" y="3596"/>
                  </a:cubicBezTo>
                  <a:lnTo>
                    <a:pt x="4413" y="1545"/>
                  </a:lnTo>
                  <a:cubicBezTo>
                    <a:pt x="4283" y="1208"/>
                    <a:pt x="3985" y="948"/>
                    <a:pt x="3634" y="870"/>
                  </a:cubicBezTo>
                  <a:lnTo>
                    <a:pt x="3634" y="260"/>
                  </a:lnTo>
                  <a:cubicBezTo>
                    <a:pt x="3634" y="118"/>
                    <a:pt x="3518" y="1"/>
                    <a:pt x="337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127;p76">
              <a:extLst>
                <a:ext uri="{FF2B5EF4-FFF2-40B4-BE49-F238E27FC236}">
                  <a16:creationId xmlns:a16="http://schemas.microsoft.com/office/drawing/2014/main" id="{A216F598-03D5-C77A-48B9-B24137E7FC62}"/>
                </a:ext>
              </a:extLst>
            </p:cNvPr>
            <p:cNvSpPr/>
            <p:nvPr/>
          </p:nvSpPr>
          <p:spPr>
            <a:xfrm>
              <a:off x="1197388" y="4265725"/>
              <a:ext cx="48325" cy="13050"/>
            </a:xfrm>
            <a:custGeom>
              <a:avLst/>
              <a:gdLst/>
              <a:ahLst/>
              <a:cxnLst/>
              <a:rect l="l" t="t" r="r" b="b"/>
              <a:pathLst>
                <a:path w="1933" h="522" extrusionOk="0">
                  <a:moveTo>
                    <a:pt x="333" y="1"/>
                  </a:moveTo>
                  <a:cubicBezTo>
                    <a:pt x="1" y="1"/>
                    <a:pt x="1" y="522"/>
                    <a:pt x="333" y="522"/>
                  </a:cubicBezTo>
                  <a:cubicBezTo>
                    <a:pt x="340" y="522"/>
                    <a:pt x="348" y="522"/>
                    <a:pt x="356" y="521"/>
                  </a:cubicBezTo>
                  <a:lnTo>
                    <a:pt x="1576" y="521"/>
                  </a:lnTo>
                  <a:cubicBezTo>
                    <a:pt x="1585" y="522"/>
                    <a:pt x="1592" y="522"/>
                    <a:pt x="1600" y="522"/>
                  </a:cubicBezTo>
                  <a:cubicBezTo>
                    <a:pt x="1932" y="522"/>
                    <a:pt x="1932" y="1"/>
                    <a:pt x="1600" y="1"/>
                  </a:cubicBezTo>
                  <a:cubicBezTo>
                    <a:pt x="1592" y="1"/>
                    <a:pt x="1585" y="1"/>
                    <a:pt x="1576" y="2"/>
                  </a:cubicBezTo>
                  <a:lnTo>
                    <a:pt x="356" y="2"/>
                  </a:lnTo>
                  <a:cubicBezTo>
                    <a:pt x="348" y="1"/>
                    <a:pt x="340" y="1"/>
                    <a:pt x="3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1128;p76">
            <a:extLst>
              <a:ext uri="{FF2B5EF4-FFF2-40B4-BE49-F238E27FC236}">
                <a16:creationId xmlns:a16="http://schemas.microsoft.com/office/drawing/2014/main" id="{6A0C5AC7-9118-B885-E017-7227D020207B}"/>
              </a:ext>
            </a:extLst>
          </p:cNvPr>
          <p:cNvSpPr/>
          <p:nvPr/>
        </p:nvSpPr>
        <p:spPr>
          <a:xfrm>
            <a:off x="10449769" y="1400990"/>
            <a:ext cx="607794" cy="572613"/>
          </a:xfrm>
          <a:custGeom>
            <a:avLst/>
            <a:gdLst/>
            <a:ahLst/>
            <a:cxnLst/>
            <a:rect l="l" t="t" r="r" b="b"/>
            <a:pathLst>
              <a:path w="17760" h="16732" extrusionOk="0">
                <a:moveTo>
                  <a:pt x="1741" y="4504"/>
                </a:moveTo>
                <a:cubicBezTo>
                  <a:pt x="1949" y="4751"/>
                  <a:pt x="2183" y="4985"/>
                  <a:pt x="2183" y="5309"/>
                </a:cubicBezTo>
                <a:lnTo>
                  <a:pt x="2183" y="5841"/>
                </a:lnTo>
                <a:lnTo>
                  <a:pt x="1300" y="5841"/>
                </a:lnTo>
                <a:lnTo>
                  <a:pt x="1300" y="5309"/>
                </a:lnTo>
                <a:cubicBezTo>
                  <a:pt x="1300" y="4972"/>
                  <a:pt x="1547" y="4738"/>
                  <a:pt x="1741" y="4504"/>
                </a:cubicBezTo>
                <a:close/>
                <a:moveTo>
                  <a:pt x="16045" y="4504"/>
                </a:moveTo>
                <a:cubicBezTo>
                  <a:pt x="16240" y="4751"/>
                  <a:pt x="16486" y="4985"/>
                  <a:pt x="16486" y="5309"/>
                </a:cubicBezTo>
                <a:lnTo>
                  <a:pt x="16486" y="5841"/>
                </a:lnTo>
                <a:lnTo>
                  <a:pt x="15604" y="5841"/>
                </a:lnTo>
                <a:lnTo>
                  <a:pt x="15604" y="5309"/>
                </a:lnTo>
                <a:cubicBezTo>
                  <a:pt x="15604" y="4972"/>
                  <a:pt x="15837" y="4738"/>
                  <a:pt x="16045" y="4504"/>
                </a:cubicBezTo>
                <a:close/>
                <a:moveTo>
                  <a:pt x="8893" y="2895"/>
                </a:moveTo>
                <a:lnTo>
                  <a:pt x="10399" y="3596"/>
                </a:lnTo>
                <a:cubicBezTo>
                  <a:pt x="11126" y="3933"/>
                  <a:pt x="11593" y="4673"/>
                  <a:pt x="11593" y="5478"/>
                </a:cubicBezTo>
                <a:lnTo>
                  <a:pt x="11593" y="6075"/>
                </a:lnTo>
                <a:lnTo>
                  <a:pt x="6193" y="6075"/>
                </a:lnTo>
                <a:lnTo>
                  <a:pt x="6193" y="5478"/>
                </a:lnTo>
                <a:cubicBezTo>
                  <a:pt x="6193" y="4673"/>
                  <a:pt x="6661" y="3933"/>
                  <a:pt x="7388" y="3596"/>
                </a:cubicBezTo>
                <a:lnTo>
                  <a:pt x="8893" y="2895"/>
                </a:lnTo>
                <a:close/>
                <a:moveTo>
                  <a:pt x="2183" y="6360"/>
                </a:moveTo>
                <a:lnTo>
                  <a:pt x="2183" y="8255"/>
                </a:lnTo>
                <a:lnTo>
                  <a:pt x="1300" y="8255"/>
                </a:lnTo>
                <a:lnTo>
                  <a:pt x="1300" y="6360"/>
                </a:lnTo>
                <a:close/>
                <a:moveTo>
                  <a:pt x="16486" y="6360"/>
                </a:moveTo>
                <a:lnTo>
                  <a:pt x="16486" y="8255"/>
                </a:lnTo>
                <a:lnTo>
                  <a:pt x="15604" y="8255"/>
                </a:lnTo>
                <a:lnTo>
                  <a:pt x="15604" y="6360"/>
                </a:lnTo>
                <a:close/>
                <a:moveTo>
                  <a:pt x="8893" y="7282"/>
                </a:moveTo>
                <a:cubicBezTo>
                  <a:pt x="9029" y="7282"/>
                  <a:pt x="9166" y="7373"/>
                  <a:pt x="9179" y="7555"/>
                </a:cubicBezTo>
                <a:lnTo>
                  <a:pt x="9179" y="8969"/>
                </a:lnTo>
                <a:lnTo>
                  <a:pt x="8608" y="8969"/>
                </a:lnTo>
                <a:lnTo>
                  <a:pt x="8608" y="7555"/>
                </a:lnTo>
                <a:cubicBezTo>
                  <a:pt x="8621" y="7373"/>
                  <a:pt x="8757" y="7282"/>
                  <a:pt x="8893" y="7282"/>
                </a:cubicBezTo>
                <a:close/>
                <a:moveTo>
                  <a:pt x="12034" y="9489"/>
                </a:moveTo>
                <a:cubicBezTo>
                  <a:pt x="12099" y="9489"/>
                  <a:pt x="12151" y="9540"/>
                  <a:pt x="12151" y="9605"/>
                </a:cubicBezTo>
                <a:lnTo>
                  <a:pt x="12151" y="10163"/>
                </a:lnTo>
                <a:lnTo>
                  <a:pt x="5635" y="10163"/>
                </a:lnTo>
                <a:lnTo>
                  <a:pt x="5635" y="9605"/>
                </a:lnTo>
                <a:cubicBezTo>
                  <a:pt x="5635" y="9540"/>
                  <a:pt x="5687" y="9489"/>
                  <a:pt x="5752" y="9489"/>
                </a:cubicBezTo>
                <a:close/>
                <a:moveTo>
                  <a:pt x="16486" y="8775"/>
                </a:moveTo>
                <a:lnTo>
                  <a:pt x="16486" y="11890"/>
                </a:lnTo>
                <a:lnTo>
                  <a:pt x="15604" y="11890"/>
                </a:lnTo>
                <a:lnTo>
                  <a:pt x="15604" y="8775"/>
                </a:lnTo>
                <a:close/>
                <a:moveTo>
                  <a:pt x="4156" y="12396"/>
                </a:moveTo>
                <a:lnTo>
                  <a:pt x="4156" y="16199"/>
                </a:lnTo>
                <a:lnTo>
                  <a:pt x="3545" y="16199"/>
                </a:lnTo>
                <a:lnTo>
                  <a:pt x="3545" y="13992"/>
                </a:lnTo>
                <a:cubicBezTo>
                  <a:pt x="3481" y="13519"/>
                  <a:pt x="3111" y="13282"/>
                  <a:pt x="2741" y="13282"/>
                </a:cubicBezTo>
                <a:cubicBezTo>
                  <a:pt x="2371" y="13282"/>
                  <a:pt x="2001" y="13519"/>
                  <a:pt x="1936" y="13992"/>
                </a:cubicBezTo>
                <a:lnTo>
                  <a:pt x="1936" y="16199"/>
                </a:lnTo>
                <a:lnTo>
                  <a:pt x="1404" y="16199"/>
                </a:lnTo>
                <a:cubicBezTo>
                  <a:pt x="1352" y="16199"/>
                  <a:pt x="1313" y="16160"/>
                  <a:pt x="1313" y="16121"/>
                </a:cubicBezTo>
                <a:lnTo>
                  <a:pt x="1300" y="16121"/>
                </a:lnTo>
                <a:lnTo>
                  <a:pt x="1300" y="12396"/>
                </a:lnTo>
                <a:close/>
                <a:moveTo>
                  <a:pt x="2741" y="13720"/>
                </a:moveTo>
                <a:cubicBezTo>
                  <a:pt x="2877" y="13720"/>
                  <a:pt x="3013" y="13811"/>
                  <a:pt x="3026" y="13992"/>
                </a:cubicBezTo>
                <a:lnTo>
                  <a:pt x="3026" y="16199"/>
                </a:lnTo>
                <a:lnTo>
                  <a:pt x="2455" y="16212"/>
                </a:lnTo>
                <a:lnTo>
                  <a:pt x="2455" y="13992"/>
                </a:lnTo>
                <a:cubicBezTo>
                  <a:pt x="2468" y="13811"/>
                  <a:pt x="2604" y="13720"/>
                  <a:pt x="2741" y="13720"/>
                </a:cubicBezTo>
                <a:close/>
                <a:moveTo>
                  <a:pt x="6103" y="13720"/>
                </a:moveTo>
                <a:cubicBezTo>
                  <a:pt x="6239" y="13720"/>
                  <a:pt x="6375" y="13811"/>
                  <a:pt x="6388" y="13992"/>
                </a:cubicBezTo>
                <a:lnTo>
                  <a:pt x="6388" y="16199"/>
                </a:lnTo>
                <a:lnTo>
                  <a:pt x="5817" y="16212"/>
                </a:lnTo>
                <a:lnTo>
                  <a:pt x="5817" y="13992"/>
                </a:lnTo>
                <a:cubicBezTo>
                  <a:pt x="5830" y="13811"/>
                  <a:pt x="5966" y="13720"/>
                  <a:pt x="6103" y="13720"/>
                </a:cubicBezTo>
                <a:close/>
                <a:moveTo>
                  <a:pt x="13125" y="10683"/>
                </a:moveTo>
                <a:lnTo>
                  <a:pt x="13125" y="16199"/>
                </a:lnTo>
                <a:lnTo>
                  <a:pt x="12489" y="16199"/>
                </a:lnTo>
                <a:lnTo>
                  <a:pt x="12489" y="13992"/>
                </a:lnTo>
                <a:cubicBezTo>
                  <a:pt x="12424" y="13519"/>
                  <a:pt x="12054" y="13282"/>
                  <a:pt x="11684" y="13282"/>
                </a:cubicBezTo>
                <a:cubicBezTo>
                  <a:pt x="11314" y="13282"/>
                  <a:pt x="10944" y="13519"/>
                  <a:pt x="10879" y="13992"/>
                </a:cubicBezTo>
                <a:lnTo>
                  <a:pt x="10879" y="16199"/>
                </a:lnTo>
                <a:lnTo>
                  <a:pt x="10217" y="16199"/>
                </a:lnTo>
                <a:lnTo>
                  <a:pt x="10217" y="12993"/>
                </a:lnTo>
                <a:cubicBezTo>
                  <a:pt x="10217" y="12539"/>
                  <a:pt x="9841" y="12175"/>
                  <a:pt x="9386" y="12175"/>
                </a:cubicBezTo>
                <a:lnTo>
                  <a:pt x="8400" y="12175"/>
                </a:lnTo>
                <a:cubicBezTo>
                  <a:pt x="7933" y="12175"/>
                  <a:pt x="7569" y="12539"/>
                  <a:pt x="7569" y="12993"/>
                </a:cubicBezTo>
                <a:lnTo>
                  <a:pt x="7569" y="13837"/>
                </a:lnTo>
                <a:cubicBezTo>
                  <a:pt x="7550" y="14018"/>
                  <a:pt x="7686" y="14109"/>
                  <a:pt x="7822" y="14109"/>
                </a:cubicBezTo>
                <a:cubicBezTo>
                  <a:pt x="7959" y="14109"/>
                  <a:pt x="8095" y="14018"/>
                  <a:pt x="8075" y="13837"/>
                </a:cubicBezTo>
                <a:lnTo>
                  <a:pt x="8075" y="12993"/>
                </a:lnTo>
                <a:cubicBezTo>
                  <a:pt x="8075" y="12824"/>
                  <a:pt x="8218" y="12682"/>
                  <a:pt x="8400" y="12682"/>
                </a:cubicBezTo>
                <a:lnTo>
                  <a:pt x="9386" y="12682"/>
                </a:lnTo>
                <a:cubicBezTo>
                  <a:pt x="9568" y="12682"/>
                  <a:pt x="9698" y="12824"/>
                  <a:pt x="9698" y="12993"/>
                </a:cubicBezTo>
                <a:lnTo>
                  <a:pt x="9698" y="16199"/>
                </a:lnTo>
                <a:lnTo>
                  <a:pt x="8088" y="16212"/>
                </a:lnTo>
                <a:lnTo>
                  <a:pt x="8088" y="15057"/>
                </a:lnTo>
                <a:cubicBezTo>
                  <a:pt x="8101" y="14875"/>
                  <a:pt x="7965" y="14784"/>
                  <a:pt x="7829" y="14784"/>
                </a:cubicBezTo>
                <a:cubicBezTo>
                  <a:pt x="7693" y="14784"/>
                  <a:pt x="7556" y="14875"/>
                  <a:pt x="7569" y="15057"/>
                </a:cubicBezTo>
                <a:lnTo>
                  <a:pt x="7569" y="16212"/>
                </a:lnTo>
                <a:lnTo>
                  <a:pt x="6920" y="16212"/>
                </a:lnTo>
                <a:lnTo>
                  <a:pt x="6920" y="13992"/>
                </a:lnTo>
                <a:cubicBezTo>
                  <a:pt x="6855" y="13519"/>
                  <a:pt x="6485" y="13282"/>
                  <a:pt x="6115" y="13282"/>
                </a:cubicBezTo>
                <a:cubicBezTo>
                  <a:pt x="5746" y="13282"/>
                  <a:pt x="5376" y="13519"/>
                  <a:pt x="5311" y="13992"/>
                </a:cubicBezTo>
                <a:lnTo>
                  <a:pt x="5311" y="16199"/>
                </a:lnTo>
                <a:lnTo>
                  <a:pt x="4688" y="16199"/>
                </a:lnTo>
                <a:lnTo>
                  <a:pt x="4688" y="10683"/>
                </a:lnTo>
                <a:close/>
                <a:moveTo>
                  <a:pt x="11684" y="13720"/>
                </a:moveTo>
                <a:cubicBezTo>
                  <a:pt x="11820" y="13720"/>
                  <a:pt x="11956" y="13811"/>
                  <a:pt x="11969" y="13992"/>
                </a:cubicBezTo>
                <a:lnTo>
                  <a:pt x="11969" y="16199"/>
                </a:lnTo>
                <a:lnTo>
                  <a:pt x="11398" y="16212"/>
                </a:lnTo>
                <a:lnTo>
                  <a:pt x="11398" y="13992"/>
                </a:lnTo>
                <a:cubicBezTo>
                  <a:pt x="11411" y="13811"/>
                  <a:pt x="11548" y="13720"/>
                  <a:pt x="11684" y="13720"/>
                </a:cubicBezTo>
                <a:close/>
                <a:moveTo>
                  <a:pt x="15052" y="13720"/>
                </a:moveTo>
                <a:cubicBezTo>
                  <a:pt x="15192" y="13720"/>
                  <a:pt x="15331" y="13811"/>
                  <a:pt x="15344" y="13992"/>
                </a:cubicBezTo>
                <a:lnTo>
                  <a:pt x="15344" y="16199"/>
                </a:lnTo>
                <a:lnTo>
                  <a:pt x="14760" y="16212"/>
                </a:lnTo>
                <a:lnTo>
                  <a:pt x="14760" y="13992"/>
                </a:lnTo>
                <a:cubicBezTo>
                  <a:pt x="14773" y="13811"/>
                  <a:pt x="14913" y="13720"/>
                  <a:pt x="15052" y="13720"/>
                </a:cubicBezTo>
                <a:close/>
                <a:moveTo>
                  <a:pt x="16486" y="12396"/>
                </a:moveTo>
                <a:lnTo>
                  <a:pt x="16486" y="16121"/>
                </a:lnTo>
                <a:cubicBezTo>
                  <a:pt x="16486" y="16173"/>
                  <a:pt x="16447" y="16212"/>
                  <a:pt x="16395" y="16212"/>
                </a:cubicBezTo>
                <a:lnTo>
                  <a:pt x="15850" y="16212"/>
                </a:lnTo>
                <a:lnTo>
                  <a:pt x="15850" y="13992"/>
                </a:lnTo>
                <a:cubicBezTo>
                  <a:pt x="15785" y="13519"/>
                  <a:pt x="15416" y="13282"/>
                  <a:pt x="15046" y="13282"/>
                </a:cubicBezTo>
                <a:cubicBezTo>
                  <a:pt x="14676" y="13282"/>
                  <a:pt x="14306" y="13519"/>
                  <a:pt x="14241" y="13992"/>
                </a:cubicBezTo>
                <a:lnTo>
                  <a:pt x="14241" y="16199"/>
                </a:lnTo>
                <a:lnTo>
                  <a:pt x="13631" y="16199"/>
                </a:lnTo>
                <a:lnTo>
                  <a:pt x="13631" y="12396"/>
                </a:lnTo>
                <a:close/>
                <a:moveTo>
                  <a:pt x="8893" y="0"/>
                </a:moveTo>
                <a:cubicBezTo>
                  <a:pt x="7751" y="26"/>
                  <a:pt x="7543" y="1636"/>
                  <a:pt x="8634" y="1947"/>
                </a:cubicBezTo>
                <a:lnTo>
                  <a:pt x="8634" y="2441"/>
                </a:lnTo>
                <a:lnTo>
                  <a:pt x="7180" y="3115"/>
                </a:lnTo>
                <a:cubicBezTo>
                  <a:pt x="6271" y="3544"/>
                  <a:pt x="5687" y="4452"/>
                  <a:pt x="5687" y="5465"/>
                </a:cubicBezTo>
                <a:lnTo>
                  <a:pt x="5687" y="8982"/>
                </a:lnTo>
                <a:cubicBezTo>
                  <a:pt x="5363" y="9021"/>
                  <a:pt x="5129" y="9294"/>
                  <a:pt x="5116" y="9618"/>
                </a:cubicBezTo>
                <a:lnTo>
                  <a:pt x="5116" y="10176"/>
                </a:lnTo>
                <a:lnTo>
                  <a:pt x="3675" y="10176"/>
                </a:lnTo>
                <a:cubicBezTo>
                  <a:pt x="3663" y="10175"/>
                  <a:pt x="3652" y="10175"/>
                  <a:pt x="3641" y="10175"/>
                </a:cubicBezTo>
                <a:cubicBezTo>
                  <a:pt x="3320" y="10175"/>
                  <a:pt x="3323" y="10684"/>
                  <a:pt x="3652" y="10684"/>
                </a:cubicBezTo>
                <a:cubicBezTo>
                  <a:pt x="3659" y="10684"/>
                  <a:pt x="3667" y="10683"/>
                  <a:pt x="3675" y="10683"/>
                </a:cubicBezTo>
                <a:lnTo>
                  <a:pt x="4169" y="10683"/>
                </a:lnTo>
                <a:lnTo>
                  <a:pt x="4169" y="11890"/>
                </a:lnTo>
                <a:lnTo>
                  <a:pt x="2702" y="11890"/>
                </a:lnTo>
                <a:lnTo>
                  <a:pt x="2702" y="8775"/>
                </a:lnTo>
                <a:lnTo>
                  <a:pt x="3013" y="8775"/>
                </a:lnTo>
                <a:cubicBezTo>
                  <a:pt x="3021" y="8775"/>
                  <a:pt x="3029" y="8775"/>
                  <a:pt x="3037" y="8775"/>
                </a:cubicBezTo>
                <a:cubicBezTo>
                  <a:pt x="3369" y="8775"/>
                  <a:pt x="3369" y="8255"/>
                  <a:pt x="3037" y="8255"/>
                </a:cubicBezTo>
                <a:cubicBezTo>
                  <a:pt x="3029" y="8255"/>
                  <a:pt x="3021" y="8255"/>
                  <a:pt x="3013" y="8255"/>
                </a:cubicBezTo>
                <a:lnTo>
                  <a:pt x="2702" y="8255"/>
                </a:lnTo>
                <a:lnTo>
                  <a:pt x="2702" y="6360"/>
                </a:lnTo>
                <a:lnTo>
                  <a:pt x="3000" y="6360"/>
                </a:lnTo>
                <a:cubicBezTo>
                  <a:pt x="3008" y="6361"/>
                  <a:pt x="3016" y="6361"/>
                  <a:pt x="3024" y="6361"/>
                </a:cubicBezTo>
                <a:cubicBezTo>
                  <a:pt x="3356" y="6361"/>
                  <a:pt x="3356" y="5840"/>
                  <a:pt x="3024" y="5840"/>
                </a:cubicBezTo>
                <a:cubicBezTo>
                  <a:pt x="3016" y="5840"/>
                  <a:pt x="3008" y="5841"/>
                  <a:pt x="3000" y="5841"/>
                </a:cubicBezTo>
                <a:lnTo>
                  <a:pt x="2702" y="5841"/>
                </a:lnTo>
                <a:lnTo>
                  <a:pt x="2702" y="5309"/>
                </a:lnTo>
                <a:cubicBezTo>
                  <a:pt x="2702" y="4764"/>
                  <a:pt x="2325" y="4400"/>
                  <a:pt x="2001" y="3998"/>
                </a:cubicBezTo>
                <a:lnTo>
                  <a:pt x="2001" y="2934"/>
                </a:lnTo>
                <a:cubicBezTo>
                  <a:pt x="1988" y="2778"/>
                  <a:pt x="1865" y="2700"/>
                  <a:pt x="1741" y="2700"/>
                </a:cubicBezTo>
                <a:cubicBezTo>
                  <a:pt x="1618" y="2700"/>
                  <a:pt x="1495" y="2778"/>
                  <a:pt x="1482" y="2934"/>
                </a:cubicBezTo>
                <a:lnTo>
                  <a:pt x="1482" y="3998"/>
                </a:lnTo>
                <a:cubicBezTo>
                  <a:pt x="1157" y="4400"/>
                  <a:pt x="781" y="4764"/>
                  <a:pt x="781" y="5309"/>
                </a:cubicBezTo>
                <a:lnTo>
                  <a:pt x="781" y="5841"/>
                </a:lnTo>
                <a:lnTo>
                  <a:pt x="456" y="5841"/>
                </a:lnTo>
                <a:cubicBezTo>
                  <a:pt x="145" y="5867"/>
                  <a:pt x="145" y="6334"/>
                  <a:pt x="456" y="6360"/>
                </a:cubicBezTo>
                <a:lnTo>
                  <a:pt x="781" y="6360"/>
                </a:lnTo>
                <a:lnTo>
                  <a:pt x="781" y="8255"/>
                </a:lnTo>
                <a:lnTo>
                  <a:pt x="456" y="8255"/>
                </a:lnTo>
                <a:cubicBezTo>
                  <a:pt x="145" y="8281"/>
                  <a:pt x="145" y="8749"/>
                  <a:pt x="456" y="8775"/>
                </a:cubicBezTo>
                <a:lnTo>
                  <a:pt x="2170" y="8775"/>
                </a:lnTo>
                <a:lnTo>
                  <a:pt x="2170" y="11890"/>
                </a:lnTo>
                <a:lnTo>
                  <a:pt x="1287" y="11890"/>
                </a:lnTo>
                <a:lnTo>
                  <a:pt x="1287" y="9722"/>
                </a:lnTo>
                <a:cubicBezTo>
                  <a:pt x="1306" y="9540"/>
                  <a:pt x="1170" y="9450"/>
                  <a:pt x="1034" y="9450"/>
                </a:cubicBezTo>
                <a:cubicBezTo>
                  <a:pt x="898" y="9450"/>
                  <a:pt x="761" y="9540"/>
                  <a:pt x="781" y="9722"/>
                </a:cubicBezTo>
                <a:lnTo>
                  <a:pt x="781" y="11890"/>
                </a:lnTo>
                <a:lnTo>
                  <a:pt x="365" y="11890"/>
                </a:lnTo>
                <a:cubicBezTo>
                  <a:pt x="353" y="11889"/>
                  <a:pt x="342" y="11888"/>
                  <a:pt x="330" y="11888"/>
                </a:cubicBezTo>
                <a:cubicBezTo>
                  <a:pt x="1" y="11888"/>
                  <a:pt x="1" y="12398"/>
                  <a:pt x="330" y="12398"/>
                </a:cubicBezTo>
                <a:cubicBezTo>
                  <a:pt x="342" y="12398"/>
                  <a:pt x="353" y="12397"/>
                  <a:pt x="365" y="12396"/>
                </a:cubicBezTo>
                <a:lnTo>
                  <a:pt x="781" y="12396"/>
                </a:lnTo>
                <a:lnTo>
                  <a:pt x="781" y="16121"/>
                </a:lnTo>
                <a:cubicBezTo>
                  <a:pt x="781" y="16459"/>
                  <a:pt x="1040" y="16718"/>
                  <a:pt x="1378" y="16731"/>
                </a:cubicBezTo>
                <a:lnTo>
                  <a:pt x="16383" y="16731"/>
                </a:lnTo>
                <a:cubicBezTo>
                  <a:pt x="16720" y="16718"/>
                  <a:pt x="16980" y="16459"/>
                  <a:pt x="16993" y="16121"/>
                </a:cubicBezTo>
                <a:lnTo>
                  <a:pt x="16993" y="12396"/>
                </a:lnTo>
                <a:lnTo>
                  <a:pt x="17408" y="12396"/>
                </a:lnTo>
                <a:cubicBezTo>
                  <a:pt x="17420" y="12397"/>
                  <a:pt x="17431" y="12398"/>
                  <a:pt x="17442" y="12398"/>
                </a:cubicBezTo>
                <a:cubicBezTo>
                  <a:pt x="17760" y="12398"/>
                  <a:pt x="17760" y="11888"/>
                  <a:pt x="17442" y="11888"/>
                </a:cubicBezTo>
                <a:cubicBezTo>
                  <a:pt x="17431" y="11888"/>
                  <a:pt x="17420" y="11889"/>
                  <a:pt x="17408" y="11890"/>
                </a:cubicBezTo>
                <a:lnTo>
                  <a:pt x="16993" y="11890"/>
                </a:lnTo>
                <a:lnTo>
                  <a:pt x="16993" y="8775"/>
                </a:lnTo>
                <a:lnTo>
                  <a:pt x="17317" y="8775"/>
                </a:lnTo>
                <a:cubicBezTo>
                  <a:pt x="17325" y="8775"/>
                  <a:pt x="17333" y="8775"/>
                  <a:pt x="17341" y="8775"/>
                </a:cubicBezTo>
                <a:cubicBezTo>
                  <a:pt x="17673" y="8775"/>
                  <a:pt x="17673" y="8255"/>
                  <a:pt x="17341" y="8255"/>
                </a:cubicBezTo>
                <a:cubicBezTo>
                  <a:pt x="17333" y="8255"/>
                  <a:pt x="17325" y="8255"/>
                  <a:pt x="17317" y="8255"/>
                </a:cubicBezTo>
                <a:lnTo>
                  <a:pt x="16993" y="8255"/>
                </a:lnTo>
                <a:lnTo>
                  <a:pt x="16993" y="6360"/>
                </a:lnTo>
                <a:lnTo>
                  <a:pt x="17317" y="6360"/>
                </a:lnTo>
                <a:cubicBezTo>
                  <a:pt x="17325" y="6361"/>
                  <a:pt x="17333" y="6361"/>
                  <a:pt x="17341" y="6361"/>
                </a:cubicBezTo>
                <a:cubicBezTo>
                  <a:pt x="17673" y="6361"/>
                  <a:pt x="17673" y="5840"/>
                  <a:pt x="17341" y="5840"/>
                </a:cubicBezTo>
                <a:cubicBezTo>
                  <a:pt x="17333" y="5840"/>
                  <a:pt x="17325" y="5841"/>
                  <a:pt x="17317" y="5841"/>
                </a:cubicBezTo>
                <a:lnTo>
                  <a:pt x="16993" y="5841"/>
                </a:lnTo>
                <a:lnTo>
                  <a:pt x="16993" y="5309"/>
                </a:lnTo>
                <a:cubicBezTo>
                  <a:pt x="16993" y="4764"/>
                  <a:pt x="16616" y="4400"/>
                  <a:pt x="16305" y="3998"/>
                </a:cubicBezTo>
                <a:lnTo>
                  <a:pt x="16305" y="2934"/>
                </a:lnTo>
                <a:cubicBezTo>
                  <a:pt x="16292" y="2778"/>
                  <a:pt x="16168" y="2700"/>
                  <a:pt x="16045" y="2700"/>
                </a:cubicBezTo>
                <a:cubicBezTo>
                  <a:pt x="15922" y="2700"/>
                  <a:pt x="15798" y="2778"/>
                  <a:pt x="15785" y="2934"/>
                </a:cubicBezTo>
                <a:lnTo>
                  <a:pt x="15785" y="3998"/>
                </a:lnTo>
                <a:cubicBezTo>
                  <a:pt x="15461" y="4400"/>
                  <a:pt x="15085" y="4764"/>
                  <a:pt x="15085" y="5309"/>
                </a:cubicBezTo>
                <a:lnTo>
                  <a:pt x="15085" y="5841"/>
                </a:lnTo>
                <a:lnTo>
                  <a:pt x="14786" y="5841"/>
                </a:lnTo>
                <a:cubicBezTo>
                  <a:pt x="14461" y="5867"/>
                  <a:pt x="14461" y="6334"/>
                  <a:pt x="14786" y="6360"/>
                </a:cubicBezTo>
                <a:lnTo>
                  <a:pt x="15085" y="6360"/>
                </a:lnTo>
                <a:lnTo>
                  <a:pt x="15085" y="8255"/>
                </a:lnTo>
                <a:lnTo>
                  <a:pt x="14786" y="8255"/>
                </a:lnTo>
                <a:cubicBezTo>
                  <a:pt x="14461" y="8281"/>
                  <a:pt x="14461" y="8749"/>
                  <a:pt x="14786" y="8775"/>
                </a:cubicBezTo>
                <a:lnTo>
                  <a:pt x="15085" y="8775"/>
                </a:lnTo>
                <a:lnTo>
                  <a:pt x="15085" y="11890"/>
                </a:lnTo>
                <a:lnTo>
                  <a:pt x="13618" y="11890"/>
                </a:lnTo>
                <a:lnTo>
                  <a:pt x="13618" y="10683"/>
                </a:lnTo>
                <a:lnTo>
                  <a:pt x="14098" y="10683"/>
                </a:lnTo>
                <a:cubicBezTo>
                  <a:pt x="14423" y="10657"/>
                  <a:pt x="14423" y="10189"/>
                  <a:pt x="14098" y="10163"/>
                </a:cubicBezTo>
                <a:lnTo>
                  <a:pt x="12657" y="10163"/>
                </a:lnTo>
                <a:lnTo>
                  <a:pt x="12657" y="9605"/>
                </a:lnTo>
                <a:cubicBezTo>
                  <a:pt x="12657" y="9255"/>
                  <a:pt x="12372" y="8969"/>
                  <a:pt x="12021" y="8969"/>
                </a:cubicBezTo>
                <a:lnTo>
                  <a:pt x="10944" y="8969"/>
                </a:lnTo>
                <a:lnTo>
                  <a:pt x="10944" y="7775"/>
                </a:lnTo>
                <a:cubicBezTo>
                  <a:pt x="10957" y="7593"/>
                  <a:pt x="10821" y="7503"/>
                  <a:pt x="10684" y="7503"/>
                </a:cubicBezTo>
                <a:cubicBezTo>
                  <a:pt x="10548" y="7503"/>
                  <a:pt x="10412" y="7593"/>
                  <a:pt x="10425" y="7775"/>
                </a:cubicBezTo>
                <a:lnTo>
                  <a:pt x="10425" y="8969"/>
                </a:lnTo>
                <a:lnTo>
                  <a:pt x="9685" y="8969"/>
                </a:lnTo>
                <a:lnTo>
                  <a:pt x="9685" y="7555"/>
                </a:lnTo>
                <a:cubicBezTo>
                  <a:pt x="9627" y="7087"/>
                  <a:pt x="9257" y="6854"/>
                  <a:pt x="8885" y="6854"/>
                </a:cubicBezTo>
                <a:cubicBezTo>
                  <a:pt x="8514" y="6854"/>
                  <a:pt x="8140" y="7087"/>
                  <a:pt x="8075" y="7555"/>
                </a:cubicBezTo>
                <a:lnTo>
                  <a:pt x="8075" y="8969"/>
                </a:lnTo>
                <a:lnTo>
                  <a:pt x="7362" y="8969"/>
                </a:lnTo>
                <a:lnTo>
                  <a:pt x="7362" y="7775"/>
                </a:lnTo>
                <a:cubicBezTo>
                  <a:pt x="7375" y="7593"/>
                  <a:pt x="7238" y="7503"/>
                  <a:pt x="7102" y="7503"/>
                </a:cubicBezTo>
                <a:cubicBezTo>
                  <a:pt x="6966" y="7503"/>
                  <a:pt x="6829" y="7593"/>
                  <a:pt x="6842" y="7775"/>
                </a:cubicBezTo>
                <a:lnTo>
                  <a:pt x="6842" y="8969"/>
                </a:lnTo>
                <a:lnTo>
                  <a:pt x="6193" y="8969"/>
                </a:lnTo>
                <a:lnTo>
                  <a:pt x="6193" y="6594"/>
                </a:lnTo>
                <a:lnTo>
                  <a:pt x="11593" y="6594"/>
                </a:lnTo>
                <a:lnTo>
                  <a:pt x="11593" y="8009"/>
                </a:lnTo>
                <a:cubicBezTo>
                  <a:pt x="11580" y="8197"/>
                  <a:pt x="11716" y="8291"/>
                  <a:pt x="11853" y="8291"/>
                </a:cubicBezTo>
                <a:cubicBezTo>
                  <a:pt x="11989" y="8291"/>
                  <a:pt x="12125" y="8197"/>
                  <a:pt x="12112" y="8009"/>
                </a:cubicBezTo>
                <a:lnTo>
                  <a:pt x="12112" y="5478"/>
                </a:lnTo>
                <a:cubicBezTo>
                  <a:pt x="12112" y="4465"/>
                  <a:pt x="11528" y="3557"/>
                  <a:pt x="10606" y="3128"/>
                </a:cubicBezTo>
                <a:lnTo>
                  <a:pt x="9153" y="2454"/>
                </a:lnTo>
                <a:lnTo>
                  <a:pt x="9153" y="1960"/>
                </a:lnTo>
                <a:cubicBezTo>
                  <a:pt x="9360" y="1908"/>
                  <a:pt x="9542" y="1792"/>
                  <a:pt x="9672" y="1623"/>
                </a:cubicBezTo>
                <a:cubicBezTo>
                  <a:pt x="9834" y="1423"/>
                  <a:pt x="9654" y="1195"/>
                  <a:pt x="9464" y="1195"/>
                </a:cubicBezTo>
                <a:cubicBezTo>
                  <a:pt x="9395" y="1195"/>
                  <a:pt x="9325" y="1226"/>
                  <a:pt x="9270" y="1298"/>
                </a:cubicBezTo>
                <a:cubicBezTo>
                  <a:pt x="9173" y="1418"/>
                  <a:pt x="9033" y="1475"/>
                  <a:pt x="8895" y="1475"/>
                </a:cubicBezTo>
                <a:cubicBezTo>
                  <a:pt x="8719" y="1475"/>
                  <a:pt x="8545" y="1382"/>
                  <a:pt x="8465" y="1207"/>
                </a:cubicBezTo>
                <a:cubicBezTo>
                  <a:pt x="8309" y="883"/>
                  <a:pt x="8543" y="520"/>
                  <a:pt x="8893" y="520"/>
                </a:cubicBezTo>
                <a:cubicBezTo>
                  <a:pt x="9205" y="494"/>
                  <a:pt x="9205" y="26"/>
                  <a:pt x="8893" y="0"/>
                </a:cubicBezTo>
                <a:close/>
              </a:path>
            </a:pathLst>
          </a:cu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" name="Google Shape;1129;p76">
            <a:extLst>
              <a:ext uri="{FF2B5EF4-FFF2-40B4-BE49-F238E27FC236}">
                <a16:creationId xmlns:a16="http://schemas.microsoft.com/office/drawing/2014/main" id="{FA20A06C-8FAA-7031-1844-A104BAEFCED1}"/>
              </a:ext>
            </a:extLst>
          </p:cNvPr>
          <p:cNvGrpSpPr/>
          <p:nvPr/>
        </p:nvGrpSpPr>
        <p:grpSpPr>
          <a:xfrm>
            <a:off x="10453140" y="2362236"/>
            <a:ext cx="601052" cy="598349"/>
            <a:chOff x="7717750" y="1953275"/>
            <a:chExt cx="439075" cy="437100"/>
          </a:xfrm>
          <a:solidFill>
            <a:srgbClr val="287990"/>
          </a:solidFill>
        </p:grpSpPr>
        <p:sp>
          <p:nvSpPr>
            <p:cNvPr id="38" name="Google Shape;1130;p76">
              <a:extLst>
                <a:ext uri="{FF2B5EF4-FFF2-40B4-BE49-F238E27FC236}">
                  <a16:creationId xmlns:a16="http://schemas.microsoft.com/office/drawing/2014/main" id="{768861D9-B456-4C8A-59A9-0E76CC16B9BA}"/>
                </a:ext>
              </a:extLst>
            </p:cNvPr>
            <p:cNvSpPr/>
            <p:nvPr/>
          </p:nvSpPr>
          <p:spPr>
            <a:xfrm>
              <a:off x="7725575" y="2203000"/>
              <a:ext cx="431250" cy="187375"/>
            </a:xfrm>
            <a:custGeom>
              <a:avLst/>
              <a:gdLst/>
              <a:ahLst/>
              <a:cxnLst/>
              <a:rect l="l" t="t" r="r" b="b"/>
              <a:pathLst>
                <a:path w="17250" h="7495" extrusionOk="0">
                  <a:moveTo>
                    <a:pt x="2606" y="634"/>
                  </a:moveTo>
                  <a:cubicBezTo>
                    <a:pt x="2689" y="634"/>
                    <a:pt x="2774" y="653"/>
                    <a:pt x="2855" y="694"/>
                  </a:cubicBezTo>
                  <a:lnTo>
                    <a:pt x="6282" y="2524"/>
                  </a:lnTo>
                  <a:cubicBezTo>
                    <a:pt x="6035" y="2472"/>
                    <a:pt x="5814" y="2407"/>
                    <a:pt x="5581" y="2329"/>
                  </a:cubicBezTo>
                  <a:lnTo>
                    <a:pt x="2063" y="1109"/>
                  </a:lnTo>
                  <a:cubicBezTo>
                    <a:pt x="2103" y="823"/>
                    <a:pt x="2344" y="634"/>
                    <a:pt x="2606" y="634"/>
                  </a:cubicBezTo>
                  <a:close/>
                  <a:moveTo>
                    <a:pt x="8389" y="0"/>
                  </a:moveTo>
                  <a:cubicBezTo>
                    <a:pt x="7519" y="0"/>
                    <a:pt x="7032" y="1217"/>
                    <a:pt x="7865" y="1784"/>
                  </a:cubicBezTo>
                  <a:lnTo>
                    <a:pt x="9254" y="2654"/>
                  </a:lnTo>
                  <a:lnTo>
                    <a:pt x="7618" y="2654"/>
                  </a:lnTo>
                  <a:lnTo>
                    <a:pt x="3102" y="240"/>
                  </a:lnTo>
                  <a:cubicBezTo>
                    <a:pt x="2945" y="161"/>
                    <a:pt x="2781" y="125"/>
                    <a:pt x="2620" y="125"/>
                  </a:cubicBezTo>
                  <a:cubicBezTo>
                    <a:pt x="2139" y="125"/>
                    <a:pt x="1687" y="451"/>
                    <a:pt x="1570" y="966"/>
                  </a:cubicBezTo>
                  <a:cubicBezTo>
                    <a:pt x="1512" y="958"/>
                    <a:pt x="1456" y="954"/>
                    <a:pt x="1401" y="954"/>
                  </a:cubicBezTo>
                  <a:cubicBezTo>
                    <a:pt x="372" y="954"/>
                    <a:pt x="0" y="2406"/>
                    <a:pt x="999" y="2874"/>
                  </a:cubicBezTo>
                  <a:lnTo>
                    <a:pt x="8410" y="6535"/>
                  </a:lnTo>
                  <a:cubicBezTo>
                    <a:pt x="9046" y="6846"/>
                    <a:pt x="9734" y="7015"/>
                    <a:pt x="10435" y="7028"/>
                  </a:cubicBezTo>
                  <a:lnTo>
                    <a:pt x="12200" y="7080"/>
                  </a:lnTo>
                  <a:cubicBezTo>
                    <a:pt x="12551" y="7080"/>
                    <a:pt x="12551" y="6561"/>
                    <a:pt x="12200" y="6561"/>
                  </a:cubicBezTo>
                  <a:lnTo>
                    <a:pt x="10435" y="6522"/>
                  </a:lnTo>
                  <a:cubicBezTo>
                    <a:pt x="9799" y="6496"/>
                    <a:pt x="9189" y="6353"/>
                    <a:pt x="8631" y="6067"/>
                  </a:cubicBezTo>
                  <a:lnTo>
                    <a:pt x="1206" y="2420"/>
                  </a:lnTo>
                  <a:cubicBezTo>
                    <a:pt x="973" y="2303"/>
                    <a:pt x="856" y="2018"/>
                    <a:pt x="960" y="1771"/>
                  </a:cubicBezTo>
                  <a:cubicBezTo>
                    <a:pt x="1045" y="1581"/>
                    <a:pt x="1224" y="1468"/>
                    <a:pt x="1421" y="1468"/>
                  </a:cubicBezTo>
                  <a:cubicBezTo>
                    <a:pt x="1466" y="1468"/>
                    <a:pt x="1511" y="1474"/>
                    <a:pt x="1557" y="1486"/>
                  </a:cubicBezTo>
                  <a:lnTo>
                    <a:pt x="5412" y="2822"/>
                  </a:lnTo>
                  <a:cubicBezTo>
                    <a:pt x="6074" y="3056"/>
                    <a:pt x="6775" y="3173"/>
                    <a:pt x="7489" y="3173"/>
                  </a:cubicBezTo>
                  <a:lnTo>
                    <a:pt x="10085" y="3173"/>
                  </a:lnTo>
                  <a:lnTo>
                    <a:pt x="11642" y="4146"/>
                  </a:lnTo>
                  <a:cubicBezTo>
                    <a:pt x="11685" y="4168"/>
                    <a:pt x="11732" y="4178"/>
                    <a:pt x="11777" y="4178"/>
                  </a:cubicBezTo>
                  <a:cubicBezTo>
                    <a:pt x="11867" y="4178"/>
                    <a:pt x="11954" y="4138"/>
                    <a:pt x="12006" y="4069"/>
                  </a:cubicBezTo>
                  <a:cubicBezTo>
                    <a:pt x="12071" y="3939"/>
                    <a:pt x="12045" y="3783"/>
                    <a:pt x="11915" y="3705"/>
                  </a:cubicBezTo>
                  <a:lnTo>
                    <a:pt x="8151" y="1343"/>
                  </a:lnTo>
                  <a:cubicBezTo>
                    <a:pt x="7683" y="1109"/>
                    <a:pt x="7913" y="482"/>
                    <a:pt x="8333" y="482"/>
                  </a:cubicBezTo>
                  <a:cubicBezTo>
                    <a:pt x="8402" y="482"/>
                    <a:pt x="8476" y="499"/>
                    <a:pt x="8553" y="538"/>
                  </a:cubicBezTo>
                  <a:lnTo>
                    <a:pt x="11538" y="1680"/>
                  </a:lnTo>
                  <a:cubicBezTo>
                    <a:pt x="12148" y="1927"/>
                    <a:pt x="12940" y="1849"/>
                    <a:pt x="13589" y="1888"/>
                  </a:cubicBezTo>
                  <a:cubicBezTo>
                    <a:pt x="14160" y="1914"/>
                    <a:pt x="14692" y="2212"/>
                    <a:pt x="15017" y="2693"/>
                  </a:cubicBezTo>
                  <a:cubicBezTo>
                    <a:pt x="15380" y="3212"/>
                    <a:pt x="16042" y="3394"/>
                    <a:pt x="16600" y="3627"/>
                  </a:cubicBezTo>
                  <a:cubicBezTo>
                    <a:pt x="16678" y="3653"/>
                    <a:pt x="16730" y="3731"/>
                    <a:pt x="16730" y="3822"/>
                  </a:cubicBezTo>
                  <a:lnTo>
                    <a:pt x="16730" y="6781"/>
                  </a:lnTo>
                  <a:cubicBezTo>
                    <a:pt x="16730" y="6934"/>
                    <a:pt x="16630" y="6987"/>
                    <a:pt x="16517" y="6987"/>
                  </a:cubicBezTo>
                  <a:cubicBezTo>
                    <a:pt x="16458" y="6987"/>
                    <a:pt x="16395" y="6972"/>
                    <a:pt x="16341" y="6950"/>
                  </a:cubicBezTo>
                  <a:cubicBezTo>
                    <a:pt x="15822" y="6742"/>
                    <a:pt x="15251" y="6626"/>
                    <a:pt x="14692" y="6613"/>
                  </a:cubicBezTo>
                  <a:lnTo>
                    <a:pt x="13472" y="6574"/>
                  </a:lnTo>
                  <a:cubicBezTo>
                    <a:pt x="13135" y="6574"/>
                    <a:pt x="13122" y="7080"/>
                    <a:pt x="13459" y="7093"/>
                  </a:cubicBezTo>
                  <a:lnTo>
                    <a:pt x="14679" y="7119"/>
                  </a:lnTo>
                  <a:cubicBezTo>
                    <a:pt x="15186" y="7132"/>
                    <a:pt x="15679" y="7236"/>
                    <a:pt x="16146" y="7430"/>
                  </a:cubicBezTo>
                  <a:cubicBezTo>
                    <a:pt x="16258" y="7473"/>
                    <a:pt x="16375" y="7494"/>
                    <a:pt x="16488" y="7494"/>
                  </a:cubicBezTo>
                  <a:cubicBezTo>
                    <a:pt x="16887" y="7494"/>
                    <a:pt x="17249" y="7236"/>
                    <a:pt x="17249" y="6781"/>
                  </a:cubicBezTo>
                  <a:lnTo>
                    <a:pt x="17249" y="3848"/>
                  </a:lnTo>
                  <a:cubicBezTo>
                    <a:pt x="17249" y="3536"/>
                    <a:pt x="17068" y="3277"/>
                    <a:pt x="16795" y="3160"/>
                  </a:cubicBezTo>
                  <a:lnTo>
                    <a:pt x="16782" y="3160"/>
                  </a:lnTo>
                  <a:cubicBezTo>
                    <a:pt x="16354" y="2978"/>
                    <a:pt x="15718" y="2822"/>
                    <a:pt x="15432" y="2420"/>
                  </a:cubicBezTo>
                  <a:cubicBezTo>
                    <a:pt x="15017" y="1810"/>
                    <a:pt x="14342" y="1421"/>
                    <a:pt x="13615" y="1382"/>
                  </a:cubicBezTo>
                  <a:cubicBezTo>
                    <a:pt x="13018" y="1343"/>
                    <a:pt x="12265" y="1421"/>
                    <a:pt x="11707" y="1213"/>
                  </a:cubicBezTo>
                  <a:lnTo>
                    <a:pt x="8722" y="58"/>
                  </a:lnTo>
                  <a:cubicBezTo>
                    <a:pt x="8606" y="18"/>
                    <a:pt x="8495" y="0"/>
                    <a:pt x="83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131;p76">
              <a:extLst>
                <a:ext uri="{FF2B5EF4-FFF2-40B4-BE49-F238E27FC236}">
                  <a16:creationId xmlns:a16="http://schemas.microsoft.com/office/drawing/2014/main" id="{147BE762-9060-6DF7-3D1B-2C3A1A14DF69}"/>
                </a:ext>
              </a:extLst>
            </p:cNvPr>
            <p:cNvSpPr/>
            <p:nvPr/>
          </p:nvSpPr>
          <p:spPr>
            <a:xfrm>
              <a:off x="7717750" y="1953275"/>
              <a:ext cx="258650" cy="155775"/>
            </a:xfrm>
            <a:custGeom>
              <a:avLst/>
              <a:gdLst/>
              <a:ahLst/>
              <a:cxnLst/>
              <a:rect l="l" t="t" r="r" b="b"/>
              <a:pathLst>
                <a:path w="10346" h="6231" extrusionOk="0">
                  <a:moveTo>
                    <a:pt x="7010" y="494"/>
                  </a:moveTo>
                  <a:cubicBezTo>
                    <a:pt x="7373" y="494"/>
                    <a:pt x="7373" y="1039"/>
                    <a:pt x="7010" y="1039"/>
                  </a:cubicBezTo>
                  <a:lnTo>
                    <a:pt x="5245" y="1039"/>
                  </a:lnTo>
                  <a:cubicBezTo>
                    <a:pt x="5102" y="1039"/>
                    <a:pt x="4972" y="922"/>
                    <a:pt x="4985" y="766"/>
                  </a:cubicBezTo>
                  <a:cubicBezTo>
                    <a:pt x="4972" y="624"/>
                    <a:pt x="5102" y="494"/>
                    <a:pt x="5245" y="494"/>
                  </a:cubicBezTo>
                  <a:close/>
                  <a:moveTo>
                    <a:pt x="4466" y="2454"/>
                  </a:moveTo>
                  <a:lnTo>
                    <a:pt x="4466" y="4401"/>
                  </a:lnTo>
                  <a:lnTo>
                    <a:pt x="1935" y="4401"/>
                  </a:lnTo>
                  <a:lnTo>
                    <a:pt x="1935" y="3687"/>
                  </a:lnTo>
                  <a:lnTo>
                    <a:pt x="3025" y="3687"/>
                  </a:lnTo>
                  <a:cubicBezTo>
                    <a:pt x="3363" y="3687"/>
                    <a:pt x="3363" y="3168"/>
                    <a:pt x="3025" y="3168"/>
                  </a:cubicBezTo>
                  <a:lnTo>
                    <a:pt x="1935" y="3168"/>
                  </a:lnTo>
                  <a:lnTo>
                    <a:pt x="1935" y="2454"/>
                  </a:lnTo>
                  <a:close/>
                  <a:moveTo>
                    <a:pt x="1299" y="1766"/>
                  </a:moveTo>
                  <a:cubicBezTo>
                    <a:pt x="1364" y="1766"/>
                    <a:pt x="1416" y="1818"/>
                    <a:pt x="1416" y="1896"/>
                  </a:cubicBezTo>
                  <a:lnTo>
                    <a:pt x="1416" y="4972"/>
                  </a:lnTo>
                  <a:cubicBezTo>
                    <a:pt x="1416" y="5037"/>
                    <a:pt x="1364" y="5102"/>
                    <a:pt x="1299" y="5102"/>
                  </a:cubicBezTo>
                  <a:lnTo>
                    <a:pt x="650" y="5102"/>
                  </a:lnTo>
                  <a:cubicBezTo>
                    <a:pt x="572" y="5102"/>
                    <a:pt x="520" y="5037"/>
                    <a:pt x="520" y="4972"/>
                  </a:cubicBezTo>
                  <a:lnTo>
                    <a:pt x="520" y="1896"/>
                  </a:lnTo>
                  <a:cubicBezTo>
                    <a:pt x="520" y="1818"/>
                    <a:pt x="572" y="1766"/>
                    <a:pt x="650" y="1766"/>
                  </a:cubicBezTo>
                  <a:close/>
                  <a:moveTo>
                    <a:pt x="5258" y="0"/>
                  </a:moveTo>
                  <a:cubicBezTo>
                    <a:pt x="4206" y="0"/>
                    <a:pt x="4206" y="1571"/>
                    <a:pt x="5258" y="1571"/>
                  </a:cubicBezTo>
                  <a:lnTo>
                    <a:pt x="5881" y="1571"/>
                  </a:lnTo>
                  <a:lnTo>
                    <a:pt x="5881" y="1947"/>
                  </a:lnTo>
                  <a:lnTo>
                    <a:pt x="1935" y="1947"/>
                  </a:lnTo>
                  <a:cubicBezTo>
                    <a:pt x="1948" y="1584"/>
                    <a:pt x="1649" y="1285"/>
                    <a:pt x="1286" y="1272"/>
                  </a:cubicBezTo>
                  <a:lnTo>
                    <a:pt x="637" y="1272"/>
                  </a:lnTo>
                  <a:cubicBezTo>
                    <a:pt x="286" y="1285"/>
                    <a:pt x="1" y="1558"/>
                    <a:pt x="1" y="1908"/>
                  </a:cubicBezTo>
                  <a:lnTo>
                    <a:pt x="1" y="4998"/>
                  </a:lnTo>
                  <a:cubicBezTo>
                    <a:pt x="1" y="5348"/>
                    <a:pt x="286" y="5634"/>
                    <a:pt x="637" y="5634"/>
                  </a:cubicBezTo>
                  <a:lnTo>
                    <a:pt x="1286" y="5634"/>
                  </a:lnTo>
                  <a:cubicBezTo>
                    <a:pt x="1636" y="5634"/>
                    <a:pt x="1922" y="5348"/>
                    <a:pt x="1935" y="4998"/>
                  </a:cubicBezTo>
                  <a:lnTo>
                    <a:pt x="1935" y="4972"/>
                  </a:lnTo>
                  <a:lnTo>
                    <a:pt x="1935" y="4920"/>
                  </a:lnTo>
                  <a:lnTo>
                    <a:pt x="6724" y="4920"/>
                  </a:lnTo>
                  <a:cubicBezTo>
                    <a:pt x="6815" y="4920"/>
                    <a:pt x="6880" y="4985"/>
                    <a:pt x="6880" y="5063"/>
                  </a:cubicBezTo>
                  <a:lnTo>
                    <a:pt x="6880" y="5725"/>
                  </a:lnTo>
                  <a:lnTo>
                    <a:pt x="6452" y="5725"/>
                  </a:lnTo>
                  <a:cubicBezTo>
                    <a:pt x="6114" y="5725"/>
                    <a:pt x="6114" y="6231"/>
                    <a:pt x="6452" y="6231"/>
                  </a:cubicBezTo>
                  <a:lnTo>
                    <a:pt x="10008" y="6231"/>
                  </a:lnTo>
                  <a:cubicBezTo>
                    <a:pt x="10346" y="6231"/>
                    <a:pt x="10346" y="5725"/>
                    <a:pt x="10008" y="5725"/>
                  </a:cubicBezTo>
                  <a:lnTo>
                    <a:pt x="7386" y="5725"/>
                  </a:lnTo>
                  <a:lnTo>
                    <a:pt x="7386" y="5076"/>
                  </a:lnTo>
                  <a:cubicBezTo>
                    <a:pt x="7386" y="4699"/>
                    <a:pt x="7088" y="4414"/>
                    <a:pt x="6724" y="4414"/>
                  </a:cubicBezTo>
                  <a:lnTo>
                    <a:pt x="4985" y="4414"/>
                  </a:lnTo>
                  <a:lnTo>
                    <a:pt x="4985" y="2467"/>
                  </a:lnTo>
                  <a:lnTo>
                    <a:pt x="7594" y="2467"/>
                  </a:lnTo>
                  <a:cubicBezTo>
                    <a:pt x="8386" y="2467"/>
                    <a:pt x="9035" y="3103"/>
                    <a:pt x="9035" y="3894"/>
                  </a:cubicBezTo>
                  <a:lnTo>
                    <a:pt x="9035" y="4777"/>
                  </a:lnTo>
                  <a:cubicBezTo>
                    <a:pt x="9035" y="4946"/>
                    <a:pt x="9165" y="5030"/>
                    <a:pt x="9294" y="5030"/>
                  </a:cubicBezTo>
                  <a:cubicBezTo>
                    <a:pt x="9424" y="5030"/>
                    <a:pt x="9554" y="4946"/>
                    <a:pt x="9554" y="4777"/>
                  </a:cubicBezTo>
                  <a:lnTo>
                    <a:pt x="9554" y="3894"/>
                  </a:lnTo>
                  <a:cubicBezTo>
                    <a:pt x="9541" y="2830"/>
                    <a:pt x="8671" y="1960"/>
                    <a:pt x="7607" y="1947"/>
                  </a:cubicBezTo>
                  <a:lnTo>
                    <a:pt x="6400" y="1947"/>
                  </a:lnTo>
                  <a:lnTo>
                    <a:pt x="6400" y="1571"/>
                  </a:lnTo>
                  <a:lnTo>
                    <a:pt x="7023" y="1571"/>
                  </a:lnTo>
                  <a:cubicBezTo>
                    <a:pt x="7451" y="1571"/>
                    <a:pt x="7802" y="1221"/>
                    <a:pt x="7802" y="792"/>
                  </a:cubicBezTo>
                  <a:cubicBezTo>
                    <a:pt x="7802" y="351"/>
                    <a:pt x="7451" y="0"/>
                    <a:pt x="70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132;p76">
              <a:extLst>
                <a:ext uri="{FF2B5EF4-FFF2-40B4-BE49-F238E27FC236}">
                  <a16:creationId xmlns:a16="http://schemas.microsoft.com/office/drawing/2014/main" id="{61505B8C-EDEA-A666-7B5A-E5782C31F423}"/>
                </a:ext>
              </a:extLst>
            </p:cNvPr>
            <p:cNvSpPr/>
            <p:nvPr/>
          </p:nvSpPr>
          <p:spPr>
            <a:xfrm>
              <a:off x="7896875" y="2119750"/>
              <a:ext cx="52275" cy="70750"/>
            </a:xfrm>
            <a:custGeom>
              <a:avLst/>
              <a:gdLst/>
              <a:ahLst/>
              <a:cxnLst/>
              <a:rect l="l" t="t" r="r" b="b"/>
              <a:pathLst>
                <a:path w="2091" h="2830" extrusionOk="0">
                  <a:moveTo>
                    <a:pt x="1065" y="558"/>
                  </a:moveTo>
                  <a:cubicBezTo>
                    <a:pt x="1247" y="779"/>
                    <a:pt x="1558" y="1480"/>
                    <a:pt x="1558" y="1765"/>
                  </a:cubicBezTo>
                  <a:cubicBezTo>
                    <a:pt x="1558" y="2051"/>
                    <a:pt x="1338" y="2272"/>
                    <a:pt x="1052" y="2272"/>
                  </a:cubicBezTo>
                  <a:cubicBezTo>
                    <a:pt x="779" y="2272"/>
                    <a:pt x="546" y="2051"/>
                    <a:pt x="546" y="1765"/>
                  </a:cubicBezTo>
                  <a:cubicBezTo>
                    <a:pt x="546" y="1480"/>
                    <a:pt x="870" y="792"/>
                    <a:pt x="1065" y="558"/>
                  </a:cubicBezTo>
                  <a:close/>
                  <a:moveTo>
                    <a:pt x="1052" y="0"/>
                  </a:moveTo>
                  <a:cubicBezTo>
                    <a:pt x="961" y="0"/>
                    <a:pt x="715" y="0"/>
                    <a:pt x="351" y="740"/>
                  </a:cubicBezTo>
                  <a:cubicBezTo>
                    <a:pt x="182" y="1051"/>
                    <a:pt x="66" y="1402"/>
                    <a:pt x="27" y="1765"/>
                  </a:cubicBezTo>
                  <a:cubicBezTo>
                    <a:pt x="1" y="2349"/>
                    <a:pt x="468" y="2830"/>
                    <a:pt x="1052" y="2830"/>
                  </a:cubicBezTo>
                  <a:cubicBezTo>
                    <a:pt x="1636" y="2830"/>
                    <a:pt x="2090" y="2349"/>
                    <a:pt x="2077" y="1765"/>
                  </a:cubicBezTo>
                  <a:cubicBezTo>
                    <a:pt x="2038" y="1402"/>
                    <a:pt x="1935" y="1051"/>
                    <a:pt x="1766" y="740"/>
                  </a:cubicBezTo>
                  <a:cubicBezTo>
                    <a:pt x="1402" y="0"/>
                    <a:pt x="1143" y="0"/>
                    <a:pt x="10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" name="Google Shape;1133;p76">
            <a:extLst>
              <a:ext uri="{FF2B5EF4-FFF2-40B4-BE49-F238E27FC236}">
                <a16:creationId xmlns:a16="http://schemas.microsoft.com/office/drawing/2014/main" id="{E58CC185-C148-803F-967F-72EB5AEC49CD}"/>
              </a:ext>
            </a:extLst>
          </p:cNvPr>
          <p:cNvGrpSpPr/>
          <p:nvPr/>
        </p:nvGrpSpPr>
        <p:grpSpPr>
          <a:xfrm>
            <a:off x="10440049" y="3314721"/>
            <a:ext cx="627233" cy="579150"/>
            <a:chOff x="7708025" y="2649075"/>
            <a:chExt cx="458200" cy="423075"/>
          </a:xfrm>
          <a:solidFill>
            <a:srgbClr val="287990"/>
          </a:solidFill>
        </p:grpSpPr>
        <p:sp>
          <p:nvSpPr>
            <p:cNvPr id="42" name="Google Shape;1134;p76">
              <a:extLst>
                <a:ext uri="{FF2B5EF4-FFF2-40B4-BE49-F238E27FC236}">
                  <a16:creationId xmlns:a16="http://schemas.microsoft.com/office/drawing/2014/main" id="{46C2B94A-33AE-86BB-77B6-BCF90F87BEE5}"/>
                </a:ext>
              </a:extLst>
            </p:cNvPr>
            <p:cNvSpPr/>
            <p:nvPr/>
          </p:nvSpPr>
          <p:spPr>
            <a:xfrm>
              <a:off x="7708025" y="2649075"/>
              <a:ext cx="458200" cy="423075"/>
            </a:xfrm>
            <a:custGeom>
              <a:avLst/>
              <a:gdLst/>
              <a:ahLst/>
              <a:cxnLst/>
              <a:rect l="l" t="t" r="r" b="b"/>
              <a:pathLst>
                <a:path w="18328" h="16923" extrusionOk="0">
                  <a:moveTo>
                    <a:pt x="9158" y="510"/>
                  </a:moveTo>
                  <a:cubicBezTo>
                    <a:pt x="9479" y="510"/>
                    <a:pt x="9800" y="607"/>
                    <a:pt x="10073" y="802"/>
                  </a:cubicBezTo>
                  <a:lnTo>
                    <a:pt x="15667" y="4838"/>
                  </a:lnTo>
                  <a:cubicBezTo>
                    <a:pt x="15715" y="4875"/>
                    <a:pt x="15769" y="4893"/>
                    <a:pt x="15821" y="4893"/>
                  </a:cubicBezTo>
                  <a:cubicBezTo>
                    <a:pt x="15898" y="4893"/>
                    <a:pt x="15971" y="4856"/>
                    <a:pt x="16017" y="4787"/>
                  </a:cubicBezTo>
                  <a:cubicBezTo>
                    <a:pt x="16108" y="4670"/>
                    <a:pt x="16082" y="4514"/>
                    <a:pt x="15966" y="4423"/>
                  </a:cubicBezTo>
                  <a:lnTo>
                    <a:pt x="15472" y="4086"/>
                  </a:lnTo>
                  <a:lnTo>
                    <a:pt x="16926" y="4086"/>
                  </a:lnTo>
                  <a:cubicBezTo>
                    <a:pt x="17597" y="4086"/>
                    <a:pt x="17588" y="5189"/>
                    <a:pt x="16912" y="5189"/>
                  </a:cubicBezTo>
                  <a:cubicBezTo>
                    <a:pt x="16908" y="5189"/>
                    <a:pt x="16904" y="5189"/>
                    <a:pt x="16900" y="5189"/>
                  </a:cubicBezTo>
                  <a:lnTo>
                    <a:pt x="1428" y="5189"/>
                  </a:lnTo>
                  <a:cubicBezTo>
                    <a:pt x="753" y="5189"/>
                    <a:pt x="727" y="4086"/>
                    <a:pt x="1415" y="4086"/>
                  </a:cubicBezTo>
                  <a:lnTo>
                    <a:pt x="2856" y="4086"/>
                  </a:lnTo>
                  <a:lnTo>
                    <a:pt x="2363" y="4423"/>
                  </a:lnTo>
                  <a:cubicBezTo>
                    <a:pt x="2246" y="4514"/>
                    <a:pt x="2220" y="4670"/>
                    <a:pt x="2311" y="4787"/>
                  </a:cubicBezTo>
                  <a:cubicBezTo>
                    <a:pt x="2357" y="4856"/>
                    <a:pt x="2435" y="4893"/>
                    <a:pt x="2515" y="4893"/>
                  </a:cubicBezTo>
                  <a:cubicBezTo>
                    <a:pt x="2570" y="4893"/>
                    <a:pt x="2627" y="4875"/>
                    <a:pt x="2674" y="4838"/>
                  </a:cubicBezTo>
                  <a:lnTo>
                    <a:pt x="3726" y="4086"/>
                  </a:lnTo>
                  <a:lnTo>
                    <a:pt x="13188" y="4086"/>
                  </a:lnTo>
                  <a:cubicBezTo>
                    <a:pt x="13196" y="4086"/>
                    <a:pt x="13204" y="4087"/>
                    <a:pt x="13212" y="4087"/>
                  </a:cubicBezTo>
                  <a:cubicBezTo>
                    <a:pt x="13556" y="4087"/>
                    <a:pt x="13556" y="3566"/>
                    <a:pt x="13212" y="3566"/>
                  </a:cubicBezTo>
                  <a:cubicBezTo>
                    <a:pt x="13204" y="3566"/>
                    <a:pt x="13196" y="3566"/>
                    <a:pt x="13188" y="3566"/>
                  </a:cubicBezTo>
                  <a:lnTo>
                    <a:pt x="4427" y="3566"/>
                  </a:lnTo>
                  <a:lnTo>
                    <a:pt x="8243" y="802"/>
                  </a:lnTo>
                  <a:cubicBezTo>
                    <a:pt x="8515" y="607"/>
                    <a:pt x="8836" y="510"/>
                    <a:pt x="9158" y="510"/>
                  </a:cubicBezTo>
                  <a:close/>
                  <a:moveTo>
                    <a:pt x="5374" y="15300"/>
                  </a:moveTo>
                  <a:cubicBezTo>
                    <a:pt x="5179" y="15651"/>
                    <a:pt x="5179" y="16066"/>
                    <a:pt x="5374" y="16416"/>
                  </a:cubicBezTo>
                  <a:lnTo>
                    <a:pt x="1402" y="16416"/>
                  </a:lnTo>
                  <a:cubicBezTo>
                    <a:pt x="1130" y="16416"/>
                    <a:pt x="896" y="16183"/>
                    <a:pt x="896" y="15910"/>
                  </a:cubicBezTo>
                  <a:cubicBezTo>
                    <a:pt x="883" y="15599"/>
                    <a:pt x="1065" y="15300"/>
                    <a:pt x="1402" y="15300"/>
                  </a:cubicBezTo>
                  <a:close/>
                  <a:moveTo>
                    <a:pt x="12098" y="15300"/>
                  </a:moveTo>
                  <a:cubicBezTo>
                    <a:pt x="12760" y="15300"/>
                    <a:pt x="12760" y="16416"/>
                    <a:pt x="12098" y="16416"/>
                  </a:cubicBezTo>
                  <a:lnTo>
                    <a:pt x="6270" y="16416"/>
                  </a:lnTo>
                  <a:cubicBezTo>
                    <a:pt x="5595" y="16416"/>
                    <a:pt x="5595" y="15300"/>
                    <a:pt x="6270" y="15300"/>
                  </a:cubicBezTo>
                  <a:close/>
                  <a:moveTo>
                    <a:pt x="16939" y="15300"/>
                  </a:moveTo>
                  <a:cubicBezTo>
                    <a:pt x="17225" y="15300"/>
                    <a:pt x="17445" y="15534"/>
                    <a:pt x="17445" y="15806"/>
                  </a:cubicBezTo>
                  <a:cubicBezTo>
                    <a:pt x="17458" y="16118"/>
                    <a:pt x="17290" y="16416"/>
                    <a:pt x="16939" y="16416"/>
                  </a:cubicBezTo>
                  <a:lnTo>
                    <a:pt x="12980" y="16416"/>
                  </a:lnTo>
                  <a:cubicBezTo>
                    <a:pt x="13162" y="16066"/>
                    <a:pt x="13162" y="15651"/>
                    <a:pt x="12980" y="15300"/>
                  </a:cubicBezTo>
                  <a:close/>
                  <a:moveTo>
                    <a:pt x="9164" y="0"/>
                  </a:moveTo>
                  <a:cubicBezTo>
                    <a:pt x="8736" y="0"/>
                    <a:pt x="8307" y="133"/>
                    <a:pt x="7944" y="399"/>
                  </a:cubicBezTo>
                  <a:lnTo>
                    <a:pt x="3557" y="3566"/>
                  </a:lnTo>
                  <a:lnTo>
                    <a:pt x="1389" y="3566"/>
                  </a:lnTo>
                  <a:cubicBezTo>
                    <a:pt x="195" y="3566"/>
                    <a:pt x="0" y="5397"/>
                    <a:pt x="1156" y="5682"/>
                  </a:cubicBezTo>
                  <a:lnTo>
                    <a:pt x="1156" y="14820"/>
                  </a:lnTo>
                  <a:cubicBezTo>
                    <a:pt x="0" y="15092"/>
                    <a:pt x="195" y="16923"/>
                    <a:pt x="1389" y="16923"/>
                  </a:cubicBezTo>
                  <a:lnTo>
                    <a:pt x="16926" y="16923"/>
                  </a:lnTo>
                  <a:cubicBezTo>
                    <a:pt x="18263" y="16923"/>
                    <a:pt x="18263" y="14781"/>
                    <a:pt x="16926" y="14781"/>
                  </a:cubicBezTo>
                  <a:lnTo>
                    <a:pt x="1675" y="14781"/>
                  </a:lnTo>
                  <a:lnTo>
                    <a:pt x="1675" y="5695"/>
                  </a:lnTo>
                  <a:lnTo>
                    <a:pt x="16666" y="5695"/>
                  </a:lnTo>
                  <a:lnTo>
                    <a:pt x="16666" y="13846"/>
                  </a:lnTo>
                  <a:cubicBezTo>
                    <a:pt x="16666" y="13976"/>
                    <a:pt x="16783" y="14093"/>
                    <a:pt x="16926" y="14093"/>
                  </a:cubicBezTo>
                  <a:cubicBezTo>
                    <a:pt x="17056" y="14093"/>
                    <a:pt x="17173" y="13976"/>
                    <a:pt x="17173" y="13846"/>
                  </a:cubicBezTo>
                  <a:lnTo>
                    <a:pt x="17173" y="5682"/>
                  </a:lnTo>
                  <a:cubicBezTo>
                    <a:pt x="18328" y="5397"/>
                    <a:pt x="18133" y="3566"/>
                    <a:pt x="16939" y="3566"/>
                  </a:cubicBezTo>
                  <a:lnTo>
                    <a:pt x="14784" y="3566"/>
                  </a:lnTo>
                  <a:lnTo>
                    <a:pt x="10384" y="399"/>
                  </a:lnTo>
                  <a:cubicBezTo>
                    <a:pt x="10021" y="133"/>
                    <a:pt x="9592" y="0"/>
                    <a:pt x="91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135;p76">
              <a:extLst>
                <a:ext uri="{FF2B5EF4-FFF2-40B4-BE49-F238E27FC236}">
                  <a16:creationId xmlns:a16="http://schemas.microsoft.com/office/drawing/2014/main" id="{982B1000-0F71-EE55-540F-32CC7A7206D3}"/>
                </a:ext>
              </a:extLst>
            </p:cNvPr>
            <p:cNvSpPr/>
            <p:nvPr/>
          </p:nvSpPr>
          <p:spPr>
            <a:xfrm>
              <a:off x="7746000" y="2811525"/>
              <a:ext cx="214575" cy="183275"/>
            </a:xfrm>
            <a:custGeom>
              <a:avLst/>
              <a:gdLst/>
              <a:ahLst/>
              <a:cxnLst/>
              <a:rect l="l" t="t" r="r" b="b"/>
              <a:pathLst>
                <a:path w="8583" h="7331" extrusionOk="0">
                  <a:moveTo>
                    <a:pt x="4881" y="1"/>
                  </a:moveTo>
                  <a:cubicBezTo>
                    <a:pt x="4872" y="1"/>
                    <a:pt x="4863" y="1"/>
                    <a:pt x="4855" y="2"/>
                  </a:cubicBezTo>
                  <a:cubicBezTo>
                    <a:pt x="1610" y="41"/>
                    <a:pt x="0" y="3974"/>
                    <a:pt x="2310" y="6271"/>
                  </a:cubicBezTo>
                  <a:cubicBezTo>
                    <a:pt x="3029" y="6977"/>
                    <a:pt x="3964" y="7331"/>
                    <a:pt x="4900" y="7331"/>
                  </a:cubicBezTo>
                  <a:cubicBezTo>
                    <a:pt x="5840" y="7331"/>
                    <a:pt x="6780" y="6974"/>
                    <a:pt x="7502" y="6258"/>
                  </a:cubicBezTo>
                  <a:cubicBezTo>
                    <a:pt x="8177" y="5583"/>
                    <a:pt x="8554" y="4675"/>
                    <a:pt x="8567" y="3714"/>
                  </a:cubicBezTo>
                  <a:cubicBezTo>
                    <a:pt x="8583" y="3460"/>
                    <a:pt x="8379" y="3303"/>
                    <a:pt x="8172" y="3303"/>
                  </a:cubicBezTo>
                  <a:cubicBezTo>
                    <a:pt x="8040" y="3303"/>
                    <a:pt x="7907" y="3366"/>
                    <a:pt x="7827" y="3506"/>
                  </a:cubicBezTo>
                  <a:cubicBezTo>
                    <a:pt x="7447" y="4221"/>
                    <a:pt x="6729" y="4601"/>
                    <a:pt x="6001" y="4601"/>
                  </a:cubicBezTo>
                  <a:cubicBezTo>
                    <a:pt x="5485" y="4601"/>
                    <a:pt x="4965" y="4411"/>
                    <a:pt x="4556" y="4013"/>
                  </a:cubicBezTo>
                  <a:cubicBezTo>
                    <a:pt x="4498" y="3955"/>
                    <a:pt x="4434" y="3930"/>
                    <a:pt x="4372" y="3930"/>
                  </a:cubicBezTo>
                  <a:cubicBezTo>
                    <a:pt x="4172" y="3930"/>
                    <a:pt x="4004" y="4187"/>
                    <a:pt x="4193" y="4376"/>
                  </a:cubicBezTo>
                  <a:cubicBezTo>
                    <a:pt x="4699" y="4876"/>
                    <a:pt x="5353" y="5122"/>
                    <a:pt x="6006" y="5122"/>
                  </a:cubicBezTo>
                  <a:cubicBezTo>
                    <a:pt x="6758" y="5122"/>
                    <a:pt x="7507" y="4795"/>
                    <a:pt x="8022" y="4155"/>
                  </a:cubicBezTo>
                  <a:lnTo>
                    <a:pt x="8022" y="4155"/>
                  </a:lnTo>
                  <a:cubicBezTo>
                    <a:pt x="7775" y="5674"/>
                    <a:pt x="6477" y="6790"/>
                    <a:pt x="4945" y="6829"/>
                  </a:cubicBezTo>
                  <a:cubicBezTo>
                    <a:pt x="4930" y="6829"/>
                    <a:pt x="4914" y="6830"/>
                    <a:pt x="4898" y="6830"/>
                  </a:cubicBezTo>
                  <a:cubicBezTo>
                    <a:pt x="3142" y="6830"/>
                    <a:pt x="1714" y="5386"/>
                    <a:pt x="1739" y="3623"/>
                  </a:cubicBezTo>
                  <a:cubicBezTo>
                    <a:pt x="1778" y="2092"/>
                    <a:pt x="2908" y="794"/>
                    <a:pt x="4413" y="547"/>
                  </a:cubicBezTo>
                  <a:lnTo>
                    <a:pt x="4413" y="547"/>
                  </a:lnTo>
                  <a:cubicBezTo>
                    <a:pt x="3621" y="1183"/>
                    <a:pt x="3271" y="2221"/>
                    <a:pt x="3518" y="3195"/>
                  </a:cubicBezTo>
                  <a:cubicBezTo>
                    <a:pt x="3555" y="3332"/>
                    <a:pt x="3658" y="3392"/>
                    <a:pt x="3762" y="3392"/>
                  </a:cubicBezTo>
                  <a:cubicBezTo>
                    <a:pt x="3913" y="3392"/>
                    <a:pt x="4065" y="3265"/>
                    <a:pt x="4011" y="3065"/>
                  </a:cubicBezTo>
                  <a:cubicBezTo>
                    <a:pt x="3790" y="2144"/>
                    <a:pt x="4219" y="1183"/>
                    <a:pt x="5062" y="742"/>
                  </a:cubicBezTo>
                  <a:lnTo>
                    <a:pt x="5075" y="742"/>
                  </a:lnTo>
                  <a:cubicBezTo>
                    <a:pt x="5231" y="664"/>
                    <a:pt x="5322" y="482"/>
                    <a:pt x="5270" y="300"/>
                  </a:cubicBezTo>
                  <a:cubicBezTo>
                    <a:pt x="5220" y="127"/>
                    <a:pt x="5065" y="1"/>
                    <a:pt x="48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136;p76">
              <a:extLst>
                <a:ext uri="{FF2B5EF4-FFF2-40B4-BE49-F238E27FC236}">
                  <a16:creationId xmlns:a16="http://schemas.microsoft.com/office/drawing/2014/main" id="{4F4B7973-3B14-CDE0-332D-09DF7FC6161E}"/>
                </a:ext>
              </a:extLst>
            </p:cNvPr>
            <p:cNvSpPr/>
            <p:nvPr/>
          </p:nvSpPr>
          <p:spPr>
            <a:xfrm>
              <a:off x="7998725" y="2825475"/>
              <a:ext cx="72100" cy="12775"/>
            </a:xfrm>
            <a:custGeom>
              <a:avLst/>
              <a:gdLst/>
              <a:ahLst/>
              <a:cxnLst/>
              <a:rect l="l" t="t" r="r" b="b"/>
              <a:pathLst>
                <a:path w="2884" h="511" extrusionOk="0">
                  <a:moveTo>
                    <a:pt x="319" y="0"/>
                  </a:moveTo>
                  <a:cubicBezTo>
                    <a:pt x="1" y="0"/>
                    <a:pt x="1" y="510"/>
                    <a:pt x="319" y="510"/>
                  </a:cubicBezTo>
                  <a:cubicBezTo>
                    <a:pt x="330" y="510"/>
                    <a:pt x="341" y="509"/>
                    <a:pt x="353" y="508"/>
                  </a:cubicBezTo>
                  <a:lnTo>
                    <a:pt x="2624" y="508"/>
                  </a:lnTo>
                  <a:cubicBezTo>
                    <a:pt x="2767" y="508"/>
                    <a:pt x="2884" y="391"/>
                    <a:pt x="2884" y="262"/>
                  </a:cubicBezTo>
                  <a:cubicBezTo>
                    <a:pt x="2884" y="119"/>
                    <a:pt x="2767" y="2"/>
                    <a:pt x="2624" y="2"/>
                  </a:cubicBezTo>
                  <a:lnTo>
                    <a:pt x="353" y="2"/>
                  </a:lnTo>
                  <a:cubicBezTo>
                    <a:pt x="341" y="1"/>
                    <a:pt x="330" y="0"/>
                    <a:pt x="3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137;p76">
              <a:extLst>
                <a:ext uri="{FF2B5EF4-FFF2-40B4-BE49-F238E27FC236}">
                  <a16:creationId xmlns:a16="http://schemas.microsoft.com/office/drawing/2014/main" id="{07A46AAA-5C20-83DA-532C-6BDADE6DD02E}"/>
                </a:ext>
              </a:extLst>
            </p:cNvPr>
            <p:cNvSpPr/>
            <p:nvPr/>
          </p:nvSpPr>
          <p:spPr>
            <a:xfrm>
              <a:off x="7899475" y="2825525"/>
              <a:ext cx="45125" cy="41550"/>
            </a:xfrm>
            <a:custGeom>
              <a:avLst/>
              <a:gdLst/>
              <a:ahLst/>
              <a:cxnLst/>
              <a:rect l="l" t="t" r="r" b="b"/>
              <a:pathLst>
                <a:path w="1805" h="1662" extrusionOk="0">
                  <a:moveTo>
                    <a:pt x="909" y="0"/>
                  </a:moveTo>
                  <a:cubicBezTo>
                    <a:pt x="766" y="0"/>
                    <a:pt x="649" y="117"/>
                    <a:pt x="649" y="260"/>
                  </a:cubicBezTo>
                  <a:lnTo>
                    <a:pt x="649" y="584"/>
                  </a:lnTo>
                  <a:lnTo>
                    <a:pt x="325" y="584"/>
                  </a:lnTo>
                  <a:cubicBezTo>
                    <a:pt x="1" y="610"/>
                    <a:pt x="1" y="1077"/>
                    <a:pt x="325" y="1103"/>
                  </a:cubicBezTo>
                  <a:lnTo>
                    <a:pt x="649" y="1103"/>
                  </a:lnTo>
                  <a:lnTo>
                    <a:pt x="649" y="1428"/>
                  </a:lnTo>
                  <a:cubicBezTo>
                    <a:pt x="662" y="1584"/>
                    <a:pt x="783" y="1661"/>
                    <a:pt x="903" y="1661"/>
                  </a:cubicBezTo>
                  <a:cubicBezTo>
                    <a:pt x="1023" y="1661"/>
                    <a:pt x="1143" y="1584"/>
                    <a:pt x="1156" y="1428"/>
                  </a:cubicBezTo>
                  <a:lnTo>
                    <a:pt x="1156" y="1103"/>
                  </a:lnTo>
                  <a:lnTo>
                    <a:pt x="1480" y="1103"/>
                  </a:lnTo>
                  <a:cubicBezTo>
                    <a:pt x="1805" y="1077"/>
                    <a:pt x="1805" y="610"/>
                    <a:pt x="1480" y="584"/>
                  </a:cubicBezTo>
                  <a:lnTo>
                    <a:pt x="1156" y="584"/>
                  </a:lnTo>
                  <a:lnTo>
                    <a:pt x="1156" y="260"/>
                  </a:lnTo>
                  <a:cubicBezTo>
                    <a:pt x="1156" y="117"/>
                    <a:pt x="1039" y="0"/>
                    <a:pt x="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138;p76">
              <a:extLst>
                <a:ext uri="{FF2B5EF4-FFF2-40B4-BE49-F238E27FC236}">
                  <a16:creationId xmlns:a16="http://schemas.microsoft.com/office/drawing/2014/main" id="{E22C13EB-CEAB-546E-805B-2903DF31D470}"/>
                </a:ext>
              </a:extLst>
            </p:cNvPr>
            <p:cNvSpPr/>
            <p:nvPr/>
          </p:nvSpPr>
          <p:spPr>
            <a:xfrm>
              <a:off x="7928350" y="2677525"/>
              <a:ext cx="15275" cy="12750"/>
            </a:xfrm>
            <a:custGeom>
              <a:avLst/>
              <a:gdLst/>
              <a:ahLst/>
              <a:cxnLst/>
              <a:rect l="l" t="t" r="r" b="b"/>
              <a:pathLst>
                <a:path w="611" h="510" extrusionOk="0">
                  <a:moveTo>
                    <a:pt x="373" y="0"/>
                  </a:moveTo>
                  <a:cubicBezTo>
                    <a:pt x="366" y="0"/>
                    <a:pt x="358" y="1"/>
                    <a:pt x="351" y="1"/>
                  </a:cubicBezTo>
                  <a:cubicBezTo>
                    <a:pt x="118" y="1"/>
                    <a:pt x="1" y="274"/>
                    <a:pt x="169" y="430"/>
                  </a:cubicBezTo>
                  <a:cubicBezTo>
                    <a:pt x="220" y="485"/>
                    <a:pt x="285" y="509"/>
                    <a:pt x="349" y="509"/>
                  </a:cubicBezTo>
                  <a:cubicBezTo>
                    <a:pt x="481" y="509"/>
                    <a:pt x="611" y="405"/>
                    <a:pt x="611" y="248"/>
                  </a:cubicBezTo>
                  <a:cubicBezTo>
                    <a:pt x="611" y="112"/>
                    <a:pt x="506" y="0"/>
                    <a:pt x="3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139;p76">
              <a:extLst>
                <a:ext uri="{FF2B5EF4-FFF2-40B4-BE49-F238E27FC236}">
                  <a16:creationId xmlns:a16="http://schemas.microsoft.com/office/drawing/2014/main" id="{95DE501F-5FD7-DF10-0EA3-ED44A05E32C2}"/>
                </a:ext>
              </a:extLst>
            </p:cNvPr>
            <p:cNvSpPr/>
            <p:nvPr/>
          </p:nvSpPr>
          <p:spPr>
            <a:xfrm>
              <a:off x="7999100" y="2885875"/>
              <a:ext cx="15275" cy="13050"/>
            </a:xfrm>
            <a:custGeom>
              <a:avLst/>
              <a:gdLst/>
              <a:ahLst/>
              <a:cxnLst/>
              <a:rect l="l" t="t" r="r" b="b"/>
              <a:pathLst>
                <a:path w="611" h="522" extrusionOk="0">
                  <a:moveTo>
                    <a:pt x="351" y="0"/>
                  </a:moveTo>
                  <a:cubicBezTo>
                    <a:pt x="117" y="0"/>
                    <a:pt x="0" y="286"/>
                    <a:pt x="169" y="442"/>
                  </a:cubicBezTo>
                  <a:cubicBezTo>
                    <a:pt x="220" y="497"/>
                    <a:pt x="285" y="521"/>
                    <a:pt x="349" y="521"/>
                  </a:cubicBezTo>
                  <a:cubicBezTo>
                    <a:pt x="481" y="521"/>
                    <a:pt x="610" y="417"/>
                    <a:pt x="610" y="260"/>
                  </a:cubicBezTo>
                  <a:cubicBezTo>
                    <a:pt x="610" y="117"/>
                    <a:pt x="494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140;p76">
              <a:extLst>
                <a:ext uri="{FF2B5EF4-FFF2-40B4-BE49-F238E27FC236}">
                  <a16:creationId xmlns:a16="http://schemas.microsoft.com/office/drawing/2014/main" id="{DF6412B9-E327-45CA-42DE-CACB4346796B}"/>
                </a:ext>
              </a:extLst>
            </p:cNvPr>
            <p:cNvSpPr/>
            <p:nvPr/>
          </p:nvSpPr>
          <p:spPr>
            <a:xfrm>
              <a:off x="8035775" y="2885875"/>
              <a:ext cx="14950" cy="13050"/>
            </a:xfrm>
            <a:custGeom>
              <a:avLst/>
              <a:gdLst/>
              <a:ahLst/>
              <a:cxnLst/>
              <a:rect l="l" t="t" r="r" b="b"/>
              <a:pathLst>
                <a:path w="598" h="522" extrusionOk="0">
                  <a:moveTo>
                    <a:pt x="337" y="0"/>
                  </a:moveTo>
                  <a:cubicBezTo>
                    <a:pt x="117" y="0"/>
                    <a:pt x="0" y="286"/>
                    <a:pt x="156" y="442"/>
                  </a:cubicBezTo>
                  <a:cubicBezTo>
                    <a:pt x="211" y="497"/>
                    <a:pt x="277" y="521"/>
                    <a:pt x="341" y="521"/>
                  </a:cubicBezTo>
                  <a:cubicBezTo>
                    <a:pt x="474" y="521"/>
                    <a:pt x="597" y="417"/>
                    <a:pt x="597" y="260"/>
                  </a:cubicBezTo>
                  <a:cubicBezTo>
                    <a:pt x="597" y="117"/>
                    <a:pt x="480" y="0"/>
                    <a:pt x="3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141;p76">
              <a:extLst>
                <a:ext uri="{FF2B5EF4-FFF2-40B4-BE49-F238E27FC236}">
                  <a16:creationId xmlns:a16="http://schemas.microsoft.com/office/drawing/2014/main" id="{B74FF859-A158-DC47-F2A6-AF856085144D}"/>
                </a:ext>
              </a:extLst>
            </p:cNvPr>
            <p:cNvSpPr/>
            <p:nvPr/>
          </p:nvSpPr>
          <p:spPr>
            <a:xfrm>
              <a:off x="8072100" y="2885875"/>
              <a:ext cx="15275" cy="13050"/>
            </a:xfrm>
            <a:custGeom>
              <a:avLst/>
              <a:gdLst/>
              <a:ahLst/>
              <a:cxnLst/>
              <a:rect l="l" t="t" r="r" b="b"/>
              <a:pathLst>
                <a:path w="611" h="522" extrusionOk="0">
                  <a:moveTo>
                    <a:pt x="351" y="0"/>
                  </a:moveTo>
                  <a:cubicBezTo>
                    <a:pt x="118" y="0"/>
                    <a:pt x="1" y="273"/>
                    <a:pt x="169" y="442"/>
                  </a:cubicBezTo>
                  <a:cubicBezTo>
                    <a:pt x="220" y="497"/>
                    <a:pt x="285" y="521"/>
                    <a:pt x="349" y="521"/>
                  </a:cubicBezTo>
                  <a:cubicBezTo>
                    <a:pt x="481" y="521"/>
                    <a:pt x="611" y="417"/>
                    <a:pt x="611" y="260"/>
                  </a:cubicBezTo>
                  <a:cubicBezTo>
                    <a:pt x="611" y="117"/>
                    <a:pt x="494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142;p76">
              <a:extLst>
                <a:ext uri="{FF2B5EF4-FFF2-40B4-BE49-F238E27FC236}">
                  <a16:creationId xmlns:a16="http://schemas.microsoft.com/office/drawing/2014/main" id="{B08F5CC0-A24E-2914-9C8E-262569AF7316}"/>
                </a:ext>
              </a:extLst>
            </p:cNvPr>
            <p:cNvSpPr/>
            <p:nvPr/>
          </p:nvSpPr>
          <p:spPr>
            <a:xfrm>
              <a:off x="7999100" y="2925450"/>
              <a:ext cx="15275" cy="12850"/>
            </a:xfrm>
            <a:custGeom>
              <a:avLst/>
              <a:gdLst/>
              <a:ahLst/>
              <a:cxnLst/>
              <a:rect l="l" t="t" r="r" b="b"/>
              <a:pathLst>
                <a:path w="611" h="514" extrusionOk="0">
                  <a:moveTo>
                    <a:pt x="351" y="1"/>
                  </a:moveTo>
                  <a:cubicBezTo>
                    <a:pt x="117" y="1"/>
                    <a:pt x="0" y="273"/>
                    <a:pt x="169" y="442"/>
                  </a:cubicBezTo>
                  <a:cubicBezTo>
                    <a:pt x="218" y="491"/>
                    <a:pt x="281" y="513"/>
                    <a:pt x="343" y="513"/>
                  </a:cubicBezTo>
                  <a:cubicBezTo>
                    <a:pt x="477" y="513"/>
                    <a:pt x="610" y="411"/>
                    <a:pt x="610" y="260"/>
                  </a:cubicBezTo>
                  <a:cubicBezTo>
                    <a:pt x="597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143;p76">
              <a:extLst>
                <a:ext uri="{FF2B5EF4-FFF2-40B4-BE49-F238E27FC236}">
                  <a16:creationId xmlns:a16="http://schemas.microsoft.com/office/drawing/2014/main" id="{330EE0F4-CA8B-61EA-E67E-07484178A37B}"/>
                </a:ext>
              </a:extLst>
            </p:cNvPr>
            <p:cNvSpPr/>
            <p:nvPr/>
          </p:nvSpPr>
          <p:spPr>
            <a:xfrm>
              <a:off x="8035775" y="2925450"/>
              <a:ext cx="14950" cy="12850"/>
            </a:xfrm>
            <a:custGeom>
              <a:avLst/>
              <a:gdLst/>
              <a:ahLst/>
              <a:cxnLst/>
              <a:rect l="l" t="t" r="r" b="b"/>
              <a:pathLst>
                <a:path w="598" h="514" extrusionOk="0">
                  <a:moveTo>
                    <a:pt x="337" y="1"/>
                  </a:moveTo>
                  <a:cubicBezTo>
                    <a:pt x="117" y="1"/>
                    <a:pt x="0" y="273"/>
                    <a:pt x="156" y="442"/>
                  </a:cubicBezTo>
                  <a:cubicBezTo>
                    <a:pt x="209" y="491"/>
                    <a:pt x="273" y="513"/>
                    <a:pt x="335" y="513"/>
                  </a:cubicBezTo>
                  <a:cubicBezTo>
                    <a:pt x="470" y="513"/>
                    <a:pt x="597" y="411"/>
                    <a:pt x="597" y="260"/>
                  </a:cubicBezTo>
                  <a:cubicBezTo>
                    <a:pt x="597" y="118"/>
                    <a:pt x="480" y="1"/>
                    <a:pt x="3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144;p76">
              <a:extLst>
                <a:ext uri="{FF2B5EF4-FFF2-40B4-BE49-F238E27FC236}">
                  <a16:creationId xmlns:a16="http://schemas.microsoft.com/office/drawing/2014/main" id="{E8CD856C-77C3-EB36-596A-3FF6EBB8BCCE}"/>
                </a:ext>
              </a:extLst>
            </p:cNvPr>
            <p:cNvSpPr/>
            <p:nvPr/>
          </p:nvSpPr>
          <p:spPr>
            <a:xfrm>
              <a:off x="8072100" y="2925450"/>
              <a:ext cx="15275" cy="12850"/>
            </a:xfrm>
            <a:custGeom>
              <a:avLst/>
              <a:gdLst/>
              <a:ahLst/>
              <a:cxnLst/>
              <a:rect l="l" t="t" r="r" b="b"/>
              <a:pathLst>
                <a:path w="611" h="514" extrusionOk="0">
                  <a:moveTo>
                    <a:pt x="351" y="1"/>
                  </a:moveTo>
                  <a:cubicBezTo>
                    <a:pt x="118" y="1"/>
                    <a:pt x="1" y="273"/>
                    <a:pt x="169" y="442"/>
                  </a:cubicBezTo>
                  <a:cubicBezTo>
                    <a:pt x="223" y="491"/>
                    <a:pt x="287" y="513"/>
                    <a:pt x="349" y="513"/>
                  </a:cubicBezTo>
                  <a:cubicBezTo>
                    <a:pt x="484" y="513"/>
                    <a:pt x="611" y="411"/>
                    <a:pt x="611" y="260"/>
                  </a:cubicBezTo>
                  <a:cubicBezTo>
                    <a:pt x="611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145;p76">
              <a:extLst>
                <a:ext uri="{FF2B5EF4-FFF2-40B4-BE49-F238E27FC236}">
                  <a16:creationId xmlns:a16="http://schemas.microsoft.com/office/drawing/2014/main" id="{C358ACF6-6158-9F99-293B-875DC974B014}"/>
                </a:ext>
              </a:extLst>
            </p:cNvPr>
            <p:cNvSpPr/>
            <p:nvPr/>
          </p:nvSpPr>
          <p:spPr>
            <a:xfrm>
              <a:off x="7999100" y="2963100"/>
              <a:ext cx="15275" cy="12850"/>
            </a:xfrm>
            <a:custGeom>
              <a:avLst/>
              <a:gdLst/>
              <a:ahLst/>
              <a:cxnLst/>
              <a:rect l="l" t="t" r="r" b="b"/>
              <a:pathLst>
                <a:path w="611" h="514" extrusionOk="0">
                  <a:moveTo>
                    <a:pt x="351" y="0"/>
                  </a:moveTo>
                  <a:cubicBezTo>
                    <a:pt x="117" y="0"/>
                    <a:pt x="0" y="273"/>
                    <a:pt x="169" y="442"/>
                  </a:cubicBezTo>
                  <a:cubicBezTo>
                    <a:pt x="218" y="491"/>
                    <a:pt x="281" y="513"/>
                    <a:pt x="343" y="513"/>
                  </a:cubicBezTo>
                  <a:cubicBezTo>
                    <a:pt x="477" y="513"/>
                    <a:pt x="610" y="411"/>
                    <a:pt x="610" y="260"/>
                  </a:cubicBezTo>
                  <a:cubicBezTo>
                    <a:pt x="610" y="117"/>
                    <a:pt x="494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146;p76">
              <a:extLst>
                <a:ext uri="{FF2B5EF4-FFF2-40B4-BE49-F238E27FC236}">
                  <a16:creationId xmlns:a16="http://schemas.microsoft.com/office/drawing/2014/main" id="{7894C0F9-7565-17C7-2738-CA2BAB29AF31}"/>
                </a:ext>
              </a:extLst>
            </p:cNvPr>
            <p:cNvSpPr/>
            <p:nvPr/>
          </p:nvSpPr>
          <p:spPr>
            <a:xfrm>
              <a:off x="8035775" y="2963100"/>
              <a:ext cx="14950" cy="12850"/>
            </a:xfrm>
            <a:custGeom>
              <a:avLst/>
              <a:gdLst/>
              <a:ahLst/>
              <a:cxnLst/>
              <a:rect l="l" t="t" r="r" b="b"/>
              <a:pathLst>
                <a:path w="598" h="514" extrusionOk="0">
                  <a:moveTo>
                    <a:pt x="337" y="0"/>
                  </a:moveTo>
                  <a:cubicBezTo>
                    <a:pt x="117" y="0"/>
                    <a:pt x="0" y="273"/>
                    <a:pt x="156" y="442"/>
                  </a:cubicBezTo>
                  <a:cubicBezTo>
                    <a:pt x="209" y="491"/>
                    <a:pt x="273" y="513"/>
                    <a:pt x="335" y="513"/>
                  </a:cubicBezTo>
                  <a:cubicBezTo>
                    <a:pt x="470" y="513"/>
                    <a:pt x="597" y="411"/>
                    <a:pt x="597" y="260"/>
                  </a:cubicBezTo>
                  <a:cubicBezTo>
                    <a:pt x="597" y="117"/>
                    <a:pt x="480" y="0"/>
                    <a:pt x="3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" name="Google Shape;1147;p76">
            <a:extLst>
              <a:ext uri="{FF2B5EF4-FFF2-40B4-BE49-F238E27FC236}">
                <a16:creationId xmlns:a16="http://schemas.microsoft.com/office/drawing/2014/main" id="{BFB0F62F-9856-B943-D0A7-AF861CD0A697}"/>
              </a:ext>
            </a:extLst>
          </p:cNvPr>
          <p:cNvGrpSpPr/>
          <p:nvPr/>
        </p:nvGrpSpPr>
        <p:grpSpPr>
          <a:xfrm>
            <a:off x="10450248" y="4258513"/>
            <a:ext cx="606836" cy="593934"/>
            <a:chOff x="7715475" y="3338525"/>
            <a:chExt cx="443300" cy="433875"/>
          </a:xfrm>
          <a:solidFill>
            <a:srgbClr val="287990"/>
          </a:solidFill>
        </p:grpSpPr>
        <p:sp>
          <p:nvSpPr>
            <p:cNvPr id="56" name="Google Shape;1148;p76">
              <a:extLst>
                <a:ext uri="{FF2B5EF4-FFF2-40B4-BE49-F238E27FC236}">
                  <a16:creationId xmlns:a16="http://schemas.microsoft.com/office/drawing/2014/main" id="{05EDC326-6398-FA67-6B57-4A184AEBDD71}"/>
                </a:ext>
              </a:extLst>
            </p:cNvPr>
            <p:cNvSpPr/>
            <p:nvPr/>
          </p:nvSpPr>
          <p:spPr>
            <a:xfrm>
              <a:off x="7715475" y="3375600"/>
              <a:ext cx="443300" cy="396800"/>
            </a:xfrm>
            <a:custGeom>
              <a:avLst/>
              <a:gdLst/>
              <a:ahLst/>
              <a:cxnLst/>
              <a:rect l="l" t="t" r="r" b="b"/>
              <a:pathLst>
                <a:path w="17732" h="15872" extrusionOk="0">
                  <a:moveTo>
                    <a:pt x="11506" y="512"/>
                  </a:moveTo>
                  <a:cubicBezTo>
                    <a:pt x="11588" y="512"/>
                    <a:pt x="11669" y="522"/>
                    <a:pt x="11748" y="543"/>
                  </a:cubicBezTo>
                  <a:lnTo>
                    <a:pt x="12760" y="828"/>
                  </a:lnTo>
                  <a:cubicBezTo>
                    <a:pt x="13279" y="971"/>
                    <a:pt x="13578" y="1503"/>
                    <a:pt x="13448" y="2022"/>
                  </a:cubicBezTo>
                  <a:cubicBezTo>
                    <a:pt x="13435" y="2074"/>
                    <a:pt x="13422" y="2126"/>
                    <a:pt x="13409" y="2178"/>
                  </a:cubicBezTo>
                  <a:lnTo>
                    <a:pt x="10528" y="1335"/>
                  </a:lnTo>
                  <a:cubicBezTo>
                    <a:pt x="10592" y="1036"/>
                    <a:pt x="10761" y="789"/>
                    <a:pt x="11021" y="634"/>
                  </a:cubicBezTo>
                  <a:lnTo>
                    <a:pt x="11021" y="634"/>
                  </a:lnTo>
                  <a:lnTo>
                    <a:pt x="11008" y="647"/>
                  </a:lnTo>
                  <a:cubicBezTo>
                    <a:pt x="11158" y="558"/>
                    <a:pt x="11333" y="512"/>
                    <a:pt x="11506" y="512"/>
                  </a:cubicBezTo>
                  <a:close/>
                  <a:moveTo>
                    <a:pt x="10398" y="1828"/>
                  </a:moveTo>
                  <a:lnTo>
                    <a:pt x="13279" y="2684"/>
                  </a:lnTo>
                  <a:lnTo>
                    <a:pt x="13227" y="2892"/>
                  </a:lnTo>
                  <a:cubicBezTo>
                    <a:pt x="12989" y="3750"/>
                    <a:pt x="12214" y="4308"/>
                    <a:pt x="11367" y="4308"/>
                  </a:cubicBezTo>
                  <a:cubicBezTo>
                    <a:pt x="11201" y="4308"/>
                    <a:pt x="11033" y="4287"/>
                    <a:pt x="10865" y="4242"/>
                  </a:cubicBezTo>
                  <a:cubicBezTo>
                    <a:pt x="10294" y="4086"/>
                    <a:pt x="9956" y="3502"/>
                    <a:pt x="10112" y="2931"/>
                  </a:cubicBezTo>
                  <a:lnTo>
                    <a:pt x="10398" y="1828"/>
                  </a:lnTo>
                  <a:close/>
                  <a:moveTo>
                    <a:pt x="7192" y="6617"/>
                  </a:moveTo>
                  <a:cubicBezTo>
                    <a:pt x="7477" y="6903"/>
                    <a:pt x="7841" y="7111"/>
                    <a:pt x="8243" y="7227"/>
                  </a:cubicBezTo>
                  <a:lnTo>
                    <a:pt x="8022" y="7798"/>
                  </a:lnTo>
                  <a:lnTo>
                    <a:pt x="7322" y="7124"/>
                  </a:lnTo>
                  <a:cubicBezTo>
                    <a:pt x="7218" y="7033"/>
                    <a:pt x="7166" y="6890"/>
                    <a:pt x="7179" y="6747"/>
                  </a:cubicBezTo>
                  <a:lnTo>
                    <a:pt x="7192" y="6617"/>
                  </a:lnTo>
                  <a:close/>
                  <a:moveTo>
                    <a:pt x="12669" y="4437"/>
                  </a:moveTo>
                  <a:cubicBezTo>
                    <a:pt x="13318" y="4437"/>
                    <a:pt x="13902" y="4787"/>
                    <a:pt x="14447" y="5449"/>
                  </a:cubicBezTo>
                  <a:cubicBezTo>
                    <a:pt x="15071" y="6228"/>
                    <a:pt x="15421" y="7214"/>
                    <a:pt x="15421" y="8227"/>
                  </a:cubicBezTo>
                  <a:lnTo>
                    <a:pt x="15421" y="12354"/>
                  </a:lnTo>
                  <a:cubicBezTo>
                    <a:pt x="15421" y="12938"/>
                    <a:pt x="15032" y="13471"/>
                    <a:pt x="14460" y="13652"/>
                  </a:cubicBezTo>
                  <a:lnTo>
                    <a:pt x="14188" y="12938"/>
                  </a:lnTo>
                  <a:cubicBezTo>
                    <a:pt x="14045" y="12575"/>
                    <a:pt x="13708" y="12341"/>
                    <a:pt x="13318" y="12341"/>
                  </a:cubicBezTo>
                  <a:lnTo>
                    <a:pt x="12786" y="12341"/>
                  </a:lnTo>
                  <a:cubicBezTo>
                    <a:pt x="12760" y="12056"/>
                    <a:pt x="12526" y="11835"/>
                    <a:pt x="12241" y="11835"/>
                  </a:cubicBezTo>
                  <a:lnTo>
                    <a:pt x="9931" y="11835"/>
                  </a:lnTo>
                  <a:lnTo>
                    <a:pt x="9931" y="10407"/>
                  </a:lnTo>
                  <a:lnTo>
                    <a:pt x="10891" y="10407"/>
                  </a:lnTo>
                  <a:cubicBezTo>
                    <a:pt x="11254" y="10394"/>
                    <a:pt x="11579" y="10135"/>
                    <a:pt x="11644" y="9771"/>
                  </a:cubicBezTo>
                  <a:lnTo>
                    <a:pt x="11657" y="9771"/>
                  </a:lnTo>
                  <a:cubicBezTo>
                    <a:pt x="12176" y="9771"/>
                    <a:pt x="12630" y="9447"/>
                    <a:pt x="12812" y="8980"/>
                  </a:cubicBezTo>
                  <a:lnTo>
                    <a:pt x="13149" y="8058"/>
                  </a:lnTo>
                  <a:cubicBezTo>
                    <a:pt x="13223" y="7853"/>
                    <a:pt x="13059" y="7706"/>
                    <a:pt x="12899" y="7706"/>
                  </a:cubicBezTo>
                  <a:cubicBezTo>
                    <a:pt x="12805" y="7706"/>
                    <a:pt x="12712" y="7756"/>
                    <a:pt x="12669" y="7876"/>
                  </a:cubicBezTo>
                  <a:lnTo>
                    <a:pt x="12319" y="8798"/>
                  </a:lnTo>
                  <a:cubicBezTo>
                    <a:pt x="12217" y="9082"/>
                    <a:pt x="11941" y="9255"/>
                    <a:pt x="11652" y="9255"/>
                  </a:cubicBezTo>
                  <a:cubicBezTo>
                    <a:pt x="11571" y="9255"/>
                    <a:pt x="11490" y="9242"/>
                    <a:pt x="11410" y="9213"/>
                  </a:cubicBezTo>
                  <a:lnTo>
                    <a:pt x="8464" y="8110"/>
                  </a:lnTo>
                  <a:lnTo>
                    <a:pt x="8853" y="7072"/>
                  </a:lnTo>
                  <a:cubicBezTo>
                    <a:pt x="8853" y="7062"/>
                    <a:pt x="8860" y="7053"/>
                    <a:pt x="8868" y="7053"/>
                  </a:cubicBezTo>
                  <a:cubicBezTo>
                    <a:pt x="8872" y="7053"/>
                    <a:pt x="8875" y="7055"/>
                    <a:pt x="8879" y="7059"/>
                  </a:cubicBezTo>
                  <a:lnTo>
                    <a:pt x="11164" y="7915"/>
                  </a:lnTo>
                  <a:cubicBezTo>
                    <a:pt x="11189" y="7923"/>
                    <a:pt x="11215" y="7927"/>
                    <a:pt x="11241" y="7927"/>
                  </a:cubicBezTo>
                  <a:cubicBezTo>
                    <a:pt x="11350" y="7927"/>
                    <a:pt x="11457" y="7864"/>
                    <a:pt x="11488" y="7760"/>
                  </a:cubicBezTo>
                  <a:lnTo>
                    <a:pt x="12163" y="5981"/>
                  </a:lnTo>
                  <a:cubicBezTo>
                    <a:pt x="12256" y="5741"/>
                    <a:pt x="12474" y="5621"/>
                    <a:pt x="12691" y="5621"/>
                  </a:cubicBezTo>
                  <a:cubicBezTo>
                    <a:pt x="12896" y="5621"/>
                    <a:pt x="13101" y="5728"/>
                    <a:pt x="13201" y="5942"/>
                  </a:cubicBezTo>
                  <a:cubicBezTo>
                    <a:pt x="13266" y="6085"/>
                    <a:pt x="13266" y="6228"/>
                    <a:pt x="13227" y="6371"/>
                  </a:cubicBezTo>
                  <a:lnTo>
                    <a:pt x="13085" y="6747"/>
                  </a:lnTo>
                  <a:cubicBezTo>
                    <a:pt x="13003" y="6952"/>
                    <a:pt x="13169" y="7100"/>
                    <a:pt x="13332" y="7100"/>
                  </a:cubicBezTo>
                  <a:cubicBezTo>
                    <a:pt x="13427" y="7100"/>
                    <a:pt x="13522" y="7049"/>
                    <a:pt x="13565" y="6929"/>
                  </a:cubicBezTo>
                  <a:lnTo>
                    <a:pt x="13708" y="6552"/>
                  </a:lnTo>
                  <a:cubicBezTo>
                    <a:pt x="13915" y="5994"/>
                    <a:pt x="13630" y="5384"/>
                    <a:pt x="13085" y="5177"/>
                  </a:cubicBezTo>
                  <a:cubicBezTo>
                    <a:pt x="12955" y="5129"/>
                    <a:pt x="12822" y="5106"/>
                    <a:pt x="12693" y="5106"/>
                  </a:cubicBezTo>
                  <a:cubicBezTo>
                    <a:pt x="12227" y="5106"/>
                    <a:pt x="11799" y="5400"/>
                    <a:pt x="11657" y="5877"/>
                  </a:cubicBezTo>
                  <a:lnTo>
                    <a:pt x="11657" y="4800"/>
                  </a:lnTo>
                  <a:cubicBezTo>
                    <a:pt x="12020" y="4761"/>
                    <a:pt x="12371" y="4631"/>
                    <a:pt x="12669" y="4437"/>
                  </a:cubicBezTo>
                  <a:close/>
                  <a:moveTo>
                    <a:pt x="9411" y="10394"/>
                  </a:moveTo>
                  <a:lnTo>
                    <a:pt x="9411" y="11835"/>
                  </a:lnTo>
                  <a:lnTo>
                    <a:pt x="8866" y="11835"/>
                  </a:lnTo>
                  <a:cubicBezTo>
                    <a:pt x="8516" y="11835"/>
                    <a:pt x="8516" y="12354"/>
                    <a:pt x="8866" y="12354"/>
                  </a:cubicBezTo>
                  <a:lnTo>
                    <a:pt x="12241" y="12354"/>
                  </a:lnTo>
                  <a:cubicBezTo>
                    <a:pt x="12254" y="12354"/>
                    <a:pt x="12267" y="12367"/>
                    <a:pt x="12267" y="12380"/>
                  </a:cubicBezTo>
                  <a:lnTo>
                    <a:pt x="12267" y="13704"/>
                  </a:lnTo>
                  <a:lnTo>
                    <a:pt x="7971" y="13704"/>
                  </a:lnTo>
                  <a:cubicBezTo>
                    <a:pt x="7451" y="13704"/>
                    <a:pt x="7023" y="13289"/>
                    <a:pt x="7023" y="12770"/>
                  </a:cubicBezTo>
                  <a:lnTo>
                    <a:pt x="7023" y="11342"/>
                  </a:lnTo>
                  <a:cubicBezTo>
                    <a:pt x="7023" y="10823"/>
                    <a:pt x="7451" y="10394"/>
                    <a:pt x="7971" y="10394"/>
                  </a:cubicBezTo>
                  <a:close/>
                  <a:moveTo>
                    <a:pt x="13331" y="12861"/>
                  </a:moveTo>
                  <a:cubicBezTo>
                    <a:pt x="13500" y="12861"/>
                    <a:pt x="13656" y="12964"/>
                    <a:pt x="13721" y="13120"/>
                  </a:cubicBezTo>
                  <a:lnTo>
                    <a:pt x="14175" y="14301"/>
                  </a:lnTo>
                  <a:lnTo>
                    <a:pt x="13708" y="14288"/>
                  </a:lnTo>
                  <a:lnTo>
                    <a:pt x="13279" y="13808"/>
                  </a:lnTo>
                  <a:cubicBezTo>
                    <a:pt x="13212" y="13725"/>
                    <a:pt x="13109" y="13708"/>
                    <a:pt x="13005" y="13708"/>
                  </a:cubicBezTo>
                  <a:cubicBezTo>
                    <a:pt x="12929" y="13708"/>
                    <a:pt x="12852" y="13717"/>
                    <a:pt x="12786" y="13717"/>
                  </a:cubicBezTo>
                  <a:lnTo>
                    <a:pt x="12786" y="12861"/>
                  </a:lnTo>
                  <a:close/>
                  <a:moveTo>
                    <a:pt x="11498" y="0"/>
                  </a:moveTo>
                  <a:cubicBezTo>
                    <a:pt x="10842" y="0"/>
                    <a:pt x="10246" y="436"/>
                    <a:pt x="10060" y="1101"/>
                  </a:cubicBezTo>
                  <a:lnTo>
                    <a:pt x="9619" y="2801"/>
                  </a:lnTo>
                  <a:cubicBezTo>
                    <a:pt x="9333" y="3840"/>
                    <a:pt x="10138" y="4722"/>
                    <a:pt x="11151" y="4813"/>
                  </a:cubicBezTo>
                  <a:lnTo>
                    <a:pt x="11151" y="7240"/>
                  </a:lnTo>
                  <a:lnTo>
                    <a:pt x="11112" y="7331"/>
                  </a:lnTo>
                  <a:lnTo>
                    <a:pt x="9061" y="6565"/>
                  </a:lnTo>
                  <a:cubicBezTo>
                    <a:pt x="8999" y="6540"/>
                    <a:pt x="8935" y="6528"/>
                    <a:pt x="8871" y="6528"/>
                  </a:cubicBezTo>
                  <a:cubicBezTo>
                    <a:pt x="8710" y="6528"/>
                    <a:pt x="8553" y="6607"/>
                    <a:pt x="8451" y="6747"/>
                  </a:cubicBezTo>
                  <a:cubicBezTo>
                    <a:pt x="8217" y="6695"/>
                    <a:pt x="8009" y="6604"/>
                    <a:pt x="7815" y="6500"/>
                  </a:cubicBezTo>
                  <a:cubicBezTo>
                    <a:pt x="7646" y="6358"/>
                    <a:pt x="7490" y="6215"/>
                    <a:pt x="7348" y="6059"/>
                  </a:cubicBezTo>
                  <a:cubicBezTo>
                    <a:pt x="7270" y="5986"/>
                    <a:pt x="7176" y="5952"/>
                    <a:pt x="7084" y="5952"/>
                  </a:cubicBezTo>
                  <a:cubicBezTo>
                    <a:pt x="6900" y="5952"/>
                    <a:pt x="6725" y="6085"/>
                    <a:pt x="6699" y="6293"/>
                  </a:cubicBezTo>
                  <a:cubicBezTo>
                    <a:pt x="6660" y="6734"/>
                    <a:pt x="6608" y="7162"/>
                    <a:pt x="6958" y="7500"/>
                  </a:cubicBezTo>
                  <a:lnTo>
                    <a:pt x="7958" y="8434"/>
                  </a:lnTo>
                  <a:cubicBezTo>
                    <a:pt x="7984" y="8460"/>
                    <a:pt x="8009" y="8473"/>
                    <a:pt x="8048" y="8486"/>
                  </a:cubicBezTo>
                  <a:lnTo>
                    <a:pt x="11151" y="9642"/>
                  </a:lnTo>
                  <a:cubicBezTo>
                    <a:pt x="11125" y="9771"/>
                    <a:pt x="11021" y="9875"/>
                    <a:pt x="10891" y="9875"/>
                  </a:cubicBezTo>
                  <a:lnTo>
                    <a:pt x="7971" y="9875"/>
                  </a:lnTo>
                  <a:cubicBezTo>
                    <a:pt x="7166" y="9875"/>
                    <a:pt x="6504" y="10524"/>
                    <a:pt x="6504" y="11329"/>
                  </a:cubicBezTo>
                  <a:lnTo>
                    <a:pt x="6504" y="12757"/>
                  </a:lnTo>
                  <a:cubicBezTo>
                    <a:pt x="6504" y="13561"/>
                    <a:pt x="7166" y="14210"/>
                    <a:pt x="7971" y="14210"/>
                  </a:cubicBezTo>
                  <a:lnTo>
                    <a:pt x="12968" y="14210"/>
                  </a:lnTo>
                  <a:lnTo>
                    <a:pt x="13331" y="14639"/>
                  </a:lnTo>
                  <a:cubicBezTo>
                    <a:pt x="13409" y="14730"/>
                    <a:pt x="13539" y="14795"/>
                    <a:pt x="13682" y="14795"/>
                  </a:cubicBezTo>
                  <a:lnTo>
                    <a:pt x="14240" y="14795"/>
                  </a:lnTo>
                  <a:cubicBezTo>
                    <a:pt x="14590" y="14782"/>
                    <a:pt x="14811" y="14418"/>
                    <a:pt x="14655" y="14120"/>
                  </a:cubicBezTo>
                  <a:cubicBezTo>
                    <a:pt x="15421" y="13860"/>
                    <a:pt x="15927" y="13146"/>
                    <a:pt x="15927" y="12341"/>
                  </a:cubicBezTo>
                  <a:lnTo>
                    <a:pt x="16356" y="12341"/>
                  </a:lnTo>
                  <a:cubicBezTo>
                    <a:pt x="16498" y="12341"/>
                    <a:pt x="16628" y="12445"/>
                    <a:pt x="16654" y="12588"/>
                  </a:cubicBezTo>
                  <a:lnTo>
                    <a:pt x="17121" y="15002"/>
                  </a:lnTo>
                  <a:cubicBezTo>
                    <a:pt x="17160" y="15184"/>
                    <a:pt x="17017" y="15366"/>
                    <a:pt x="16823" y="15366"/>
                  </a:cubicBezTo>
                  <a:lnTo>
                    <a:pt x="910" y="15366"/>
                  </a:lnTo>
                  <a:cubicBezTo>
                    <a:pt x="715" y="15366"/>
                    <a:pt x="572" y="15184"/>
                    <a:pt x="611" y="15002"/>
                  </a:cubicBezTo>
                  <a:lnTo>
                    <a:pt x="1065" y="12588"/>
                  </a:lnTo>
                  <a:cubicBezTo>
                    <a:pt x="1104" y="12445"/>
                    <a:pt x="1221" y="12341"/>
                    <a:pt x="1377" y="12341"/>
                  </a:cubicBezTo>
                  <a:lnTo>
                    <a:pt x="5543" y="12341"/>
                  </a:lnTo>
                  <a:cubicBezTo>
                    <a:pt x="5881" y="12341"/>
                    <a:pt x="5881" y="11822"/>
                    <a:pt x="5543" y="11822"/>
                  </a:cubicBezTo>
                  <a:lnTo>
                    <a:pt x="1377" y="11822"/>
                  </a:lnTo>
                  <a:cubicBezTo>
                    <a:pt x="974" y="11822"/>
                    <a:pt x="637" y="12095"/>
                    <a:pt x="559" y="12471"/>
                  </a:cubicBezTo>
                  <a:lnTo>
                    <a:pt x="105" y="14885"/>
                  </a:lnTo>
                  <a:cubicBezTo>
                    <a:pt x="1" y="15405"/>
                    <a:pt x="390" y="15872"/>
                    <a:pt x="910" y="15872"/>
                  </a:cubicBezTo>
                  <a:lnTo>
                    <a:pt x="16823" y="15872"/>
                  </a:lnTo>
                  <a:cubicBezTo>
                    <a:pt x="17342" y="15872"/>
                    <a:pt x="17731" y="15405"/>
                    <a:pt x="17628" y="14885"/>
                  </a:cubicBezTo>
                  <a:lnTo>
                    <a:pt x="17628" y="14885"/>
                  </a:lnTo>
                  <a:lnTo>
                    <a:pt x="17628" y="14898"/>
                  </a:lnTo>
                  <a:lnTo>
                    <a:pt x="17173" y="12484"/>
                  </a:lnTo>
                  <a:cubicBezTo>
                    <a:pt x="17082" y="12108"/>
                    <a:pt x="16745" y="11835"/>
                    <a:pt x="16356" y="11835"/>
                  </a:cubicBezTo>
                  <a:lnTo>
                    <a:pt x="15927" y="11835"/>
                  </a:lnTo>
                  <a:lnTo>
                    <a:pt x="15927" y="8240"/>
                  </a:lnTo>
                  <a:cubicBezTo>
                    <a:pt x="15940" y="7111"/>
                    <a:pt x="15551" y="6007"/>
                    <a:pt x="14850" y="5125"/>
                  </a:cubicBezTo>
                  <a:cubicBezTo>
                    <a:pt x="14370" y="4515"/>
                    <a:pt x="13811" y="4125"/>
                    <a:pt x="13201" y="3995"/>
                  </a:cubicBezTo>
                  <a:cubicBezTo>
                    <a:pt x="13448" y="3710"/>
                    <a:pt x="13630" y="3385"/>
                    <a:pt x="13721" y="3022"/>
                  </a:cubicBezTo>
                  <a:cubicBezTo>
                    <a:pt x="13837" y="2633"/>
                    <a:pt x="13993" y="2191"/>
                    <a:pt x="13993" y="1776"/>
                  </a:cubicBezTo>
                  <a:cubicBezTo>
                    <a:pt x="14006" y="1192"/>
                    <a:pt x="13656" y="647"/>
                    <a:pt x="13111" y="400"/>
                  </a:cubicBezTo>
                  <a:cubicBezTo>
                    <a:pt x="13046" y="374"/>
                    <a:pt x="11877" y="50"/>
                    <a:pt x="11877" y="50"/>
                  </a:cubicBezTo>
                  <a:cubicBezTo>
                    <a:pt x="11750" y="16"/>
                    <a:pt x="11623" y="0"/>
                    <a:pt x="114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149;p76">
              <a:extLst>
                <a:ext uri="{FF2B5EF4-FFF2-40B4-BE49-F238E27FC236}">
                  <a16:creationId xmlns:a16="http://schemas.microsoft.com/office/drawing/2014/main" id="{12A60485-9937-0A71-1A18-4FE1952B48FB}"/>
                </a:ext>
              </a:extLst>
            </p:cNvPr>
            <p:cNvSpPr/>
            <p:nvPr/>
          </p:nvSpPr>
          <p:spPr>
            <a:xfrm>
              <a:off x="7747275" y="3374225"/>
              <a:ext cx="123675" cy="123650"/>
            </a:xfrm>
            <a:custGeom>
              <a:avLst/>
              <a:gdLst/>
              <a:ahLst/>
              <a:cxnLst/>
              <a:rect l="l" t="t" r="r" b="b"/>
              <a:pathLst>
                <a:path w="4947" h="4946" extrusionOk="0">
                  <a:moveTo>
                    <a:pt x="1857" y="624"/>
                  </a:moveTo>
                  <a:cubicBezTo>
                    <a:pt x="1260" y="1312"/>
                    <a:pt x="1299" y="2350"/>
                    <a:pt x="1948" y="2999"/>
                  </a:cubicBezTo>
                  <a:cubicBezTo>
                    <a:pt x="2289" y="3340"/>
                    <a:pt x="2738" y="3513"/>
                    <a:pt x="3190" y="3513"/>
                  </a:cubicBezTo>
                  <a:cubicBezTo>
                    <a:pt x="3596" y="3513"/>
                    <a:pt x="4004" y="3373"/>
                    <a:pt x="4336" y="3090"/>
                  </a:cubicBezTo>
                  <a:lnTo>
                    <a:pt x="4336" y="3090"/>
                  </a:lnTo>
                  <a:cubicBezTo>
                    <a:pt x="4038" y="3927"/>
                    <a:pt x="3261" y="4400"/>
                    <a:pt x="2470" y="4400"/>
                  </a:cubicBezTo>
                  <a:cubicBezTo>
                    <a:pt x="1984" y="4400"/>
                    <a:pt x="1494" y="4222"/>
                    <a:pt x="1104" y="3843"/>
                  </a:cubicBezTo>
                  <a:cubicBezTo>
                    <a:pt x="728" y="3479"/>
                    <a:pt x="520" y="2960"/>
                    <a:pt x="533" y="2441"/>
                  </a:cubicBezTo>
                  <a:cubicBezTo>
                    <a:pt x="546" y="1610"/>
                    <a:pt x="1078" y="883"/>
                    <a:pt x="1857" y="624"/>
                  </a:cubicBezTo>
                  <a:close/>
                  <a:moveTo>
                    <a:pt x="2454" y="1"/>
                  </a:moveTo>
                  <a:cubicBezTo>
                    <a:pt x="1117" y="27"/>
                    <a:pt x="53" y="1104"/>
                    <a:pt x="27" y="2441"/>
                  </a:cubicBezTo>
                  <a:cubicBezTo>
                    <a:pt x="1" y="3817"/>
                    <a:pt x="1104" y="4946"/>
                    <a:pt x="2493" y="4946"/>
                  </a:cubicBezTo>
                  <a:lnTo>
                    <a:pt x="2480" y="4933"/>
                  </a:lnTo>
                  <a:cubicBezTo>
                    <a:pt x="3830" y="4920"/>
                    <a:pt x="4920" y="3830"/>
                    <a:pt x="4946" y="2480"/>
                  </a:cubicBezTo>
                  <a:cubicBezTo>
                    <a:pt x="4938" y="2267"/>
                    <a:pt x="4768" y="2141"/>
                    <a:pt x="4595" y="2141"/>
                  </a:cubicBezTo>
                  <a:cubicBezTo>
                    <a:pt x="4482" y="2141"/>
                    <a:pt x="4369" y="2194"/>
                    <a:pt x="4297" y="2311"/>
                  </a:cubicBezTo>
                  <a:cubicBezTo>
                    <a:pt x="4076" y="2746"/>
                    <a:pt x="3640" y="2979"/>
                    <a:pt x="3197" y="2979"/>
                  </a:cubicBezTo>
                  <a:cubicBezTo>
                    <a:pt x="2886" y="2979"/>
                    <a:pt x="2571" y="2864"/>
                    <a:pt x="2324" y="2623"/>
                  </a:cubicBezTo>
                  <a:cubicBezTo>
                    <a:pt x="1740" y="2026"/>
                    <a:pt x="1896" y="1039"/>
                    <a:pt x="2636" y="650"/>
                  </a:cubicBezTo>
                  <a:cubicBezTo>
                    <a:pt x="2947" y="468"/>
                    <a:pt x="2818" y="1"/>
                    <a:pt x="24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150;p76">
              <a:extLst>
                <a:ext uri="{FF2B5EF4-FFF2-40B4-BE49-F238E27FC236}">
                  <a16:creationId xmlns:a16="http://schemas.microsoft.com/office/drawing/2014/main" id="{A1C04F06-035B-A24A-1F8D-86691C4CFEBE}"/>
                </a:ext>
              </a:extLst>
            </p:cNvPr>
            <p:cNvSpPr/>
            <p:nvPr/>
          </p:nvSpPr>
          <p:spPr>
            <a:xfrm>
              <a:off x="7849175" y="3358300"/>
              <a:ext cx="15275" cy="13075"/>
            </a:xfrm>
            <a:custGeom>
              <a:avLst/>
              <a:gdLst/>
              <a:ahLst/>
              <a:cxnLst/>
              <a:rect l="l" t="t" r="r" b="b"/>
              <a:pathLst>
                <a:path w="611" h="523" extrusionOk="0">
                  <a:moveTo>
                    <a:pt x="373" y="1"/>
                  </a:moveTo>
                  <a:cubicBezTo>
                    <a:pt x="366" y="1"/>
                    <a:pt x="358" y="1"/>
                    <a:pt x="351" y="2"/>
                  </a:cubicBezTo>
                  <a:cubicBezTo>
                    <a:pt x="117" y="2"/>
                    <a:pt x="1" y="274"/>
                    <a:pt x="169" y="443"/>
                  </a:cubicBezTo>
                  <a:cubicBezTo>
                    <a:pt x="225" y="498"/>
                    <a:pt x="291" y="523"/>
                    <a:pt x="355" y="523"/>
                  </a:cubicBezTo>
                  <a:cubicBezTo>
                    <a:pt x="487" y="523"/>
                    <a:pt x="611" y="419"/>
                    <a:pt x="611" y="261"/>
                  </a:cubicBezTo>
                  <a:cubicBezTo>
                    <a:pt x="611" y="113"/>
                    <a:pt x="505" y="1"/>
                    <a:pt x="3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151;p76">
              <a:extLst>
                <a:ext uri="{FF2B5EF4-FFF2-40B4-BE49-F238E27FC236}">
                  <a16:creationId xmlns:a16="http://schemas.microsoft.com/office/drawing/2014/main" id="{BAC10F79-28DE-E607-C0E1-89CD6F4F72B4}"/>
                </a:ext>
              </a:extLst>
            </p:cNvPr>
            <p:cNvSpPr/>
            <p:nvPr/>
          </p:nvSpPr>
          <p:spPr>
            <a:xfrm>
              <a:off x="7879675" y="3390775"/>
              <a:ext cx="15275" cy="13050"/>
            </a:xfrm>
            <a:custGeom>
              <a:avLst/>
              <a:gdLst/>
              <a:ahLst/>
              <a:cxnLst/>
              <a:rect l="l" t="t" r="r" b="b"/>
              <a:pathLst>
                <a:path w="611" h="522" extrusionOk="0">
                  <a:moveTo>
                    <a:pt x="351" y="1"/>
                  </a:moveTo>
                  <a:cubicBezTo>
                    <a:pt x="118" y="1"/>
                    <a:pt x="1" y="286"/>
                    <a:pt x="157" y="442"/>
                  </a:cubicBezTo>
                  <a:cubicBezTo>
                    <a:pt x="212" y="497"/>
                    <a:pt x="279" y="522"/>
                    <a:pt x="345" y="522"/>
                  </a:cubicBezTo>
                  <a:cubicBezTo>
                    <a:pt x="481" y="522"/>
                    <a:pt x="611" y="418"/>
                    <a:pt x="611" y="260"/>
                  </a:cubicBezTo>
                  <a:cubicBezTo>
                    <a:pt x="611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152;p76">
              <a:extLst>
                <a:ext uri="{FF2B5EF4-FFF2-40B4-BE49-F238E27FC236}">
                  <a16:creationId xmlns:a16="http://schemas.microsoft.com/office/drawing/2014/main" id="{5BE0967C-63CF-0EE3-A4BA-3FEACC79C749}"/>
                </a:ext>
              </a:extLst>
            </p:cNvPr>
            <p:cNvSpPr/>
            <p:nvPr/>
          </p:nvSpPr>
          <p:spPr>
            <a:xfrm>
              <a:off x="7886175" y="3338525"/>
              <a:ext cx="15275" cy="13300"/>
            </a:xfrm>
            <a:custGeom>
              <a:avLst/>
              <a:gdLst/>
              <a:ahLst/>
              <a:cxnLst/>
              <a:rect l="l" t="t" r="r" b="b"/>
              <a:pathLst>
                <a:path w="611" h="532" extrusionOk="0">
                  <a:moveTo>
                    <a:pt x="351" y="1"/>
                  </a:moveTo>
                  <a:cubicBezTo>
                    <a:pt x="117" y="1"/>
                    <a:pt x="0" y="287"/>
                    <a:pt x="156" y="455"/>
                  </a:cubicBezTo>
                  <a:cubicBezTo>
                    <a:pt x="209" y="508"/>
                    <a:pt x="274" y="532"/>
                    <a:pt x="338" y="532"/>
                  </a:cubicBezTo>
                  <a:cubicBezTo>
                    <a:pt x="476" y="532"/>
                    <a:pt x="610" y="421"/>
                    <a:pt x="610" y="261"/>
                  </a:cubicBezTo>
                  <a:cubicBezTo>
                    <a:pt x="610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153;p76">
              <a:extLst>
                <a:ext uri="{FF2B5EF4-FFF2-40B4-BE49-F238E27FC236}">
                  <a16:creationId xmlns:a16="http://schemas.microsoft.com/office/drawing/2014/main" id="{37D95155-25B9-AE24-DE01-7C82571532AB}"/>
                </a:ext>
              </a:extLst>
            </p:cNvPr>
            <p:cNvSpPr/>
            <p:nvPr/>
          </p:nvSpPr>
          <p:spPr>
            <a:xfrm>
              <a:off x="7765775" y="3696450"/>
              <a:ext cx="92200" cy="50975"/>
            </a:xfrm>
            <a:custGeom>
              <a:avLst/>
              <a:gdLst/>
              <a:ahLst/>
              <a:cxnLst/>
              <a:rect l="l" t="t" r="r" b="b"/>
              <a:pathLst>
                <a:path w="3688" h="2039" extrusionOk="0">
                  <a:moveTo>
                    <a:pt x="3168" y="520"/>
                  </a:moveTo>
                  <a:lnTo>
                    <a:pt x="3168" y="1519"/>
                  </a:lnTo>
                  <a:lnTo>
                    <a:pt x="572" y="1519"/>
                  </a:lnTo>
                  <a:lnTo>
                    <a:pt x="741" y="520"/>
                  </a:lnTo>
                  <a:close/>
                  <a:moveTo>
                    <a:pt x="715" y="1"/>
                  </a:moveTo>
                  <a:cubicBezTo>
                    <a:pt x="468" y="1"/>
                    <a:pt x="260" y="169"/>
                    <a:pt x="221" y="403"/>
                  </a:cubicBezTo>
                  <a:lnTo>
                    <a:pt x="53" y="1467"/>
                  </a:lnTo>
                  <a:cubicBezTo>
                    <a:pt x="1" y="1766"/>
                    <a:pt x="234" y="2038"/>
                    <a:pt x="533" y="2038"/>
                  </a:cubicBezTo>
                  <a:lnTo>
                    <a:pt x="3194" y="2038"/>
                  </a:lnTo>
                  <a:cubicBezTo>
                    <a:pt x="3466" y="2038"/>
                    <a:pt x="3687" y="1818"/>
                    <a:pt x="3687" y="1545"/>
                  </a:cubicBezTo>
                  <a:lnTo>
                    <a:pt x="3687" y="494"/>
                  </a:lnTo>
                  <a:cubicBezTo>
                    <a:pt x="3687" y="221"/>
                    <a:pt x="3466" y="1"/>
                    <a:pt x="31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154;p76">
              <a:extLst>
                <a:ext uri="{FF2B5EF4-FFF2-40B4-BE49-F238E27FC236}">
                  <a16:creationId xmlns:a16="http://schemas.microsoft.com/office/drawing/2014/main" id="{284ACB80-AA16-3F7B-95B7-CF6F8E20C2B7}"/>
                </a:ext>
              </a:extLst>
            </p:cNvPr>
            <p:cNvSpPr/>
            <p:nvPr/>
          </p:nvSpPr>
          <p:spPr>
            <a:xfrm>
              <a:off x="8025525" y="3627550"/>
              <a:ext cx="43025" cy="38425"/>
            </a:xfrm>
            <a:custGeom>
              <a:avLst/>
              <a:gdLst/>
              <a:ahLst/>
              <a:cxnLst/>
              <a:rect l="l" t="t" r="r" b="b"/>
              <a:pathLst>
                <a:path w="1721" h="1537" extrusionOk="0">
                  <a:moveTo>
                    <a:pt x="369" y="1"/>
                  </a:moveTo>
                  <a:cubicBezTo>
                    <a:pt x="169" y="1"/>
                    <a:pt x="1" y="258"/>
                    <a:pt x="189" y="446"/>
                  </a:cubicBezTo>
                  <a:lnTo>
                    <a:pt x="1202" y="1459"/>
                  </a:lnTo>
                  <a:cubicBezTo>
                    <a:pt x="1254" y="1498"/>
                    <a:pt x="1319" y="1537"/>
                    <a:pt x="1384" y="1537"/>
                  </a:cubicBezTo>
                  <a:cubicBezTo>
                    <a:pt x="1604" y="1524"/>
                    <a:pt x="1721" y="1251"/>
                    <a:pt x="1565" y="1095"/>
                  </a:cubicBezTo>
                  <a:lnTo>
                    <a:pt x="553" y="83"/>
                  </a:lnTo>
                  <a:cubicBezTo>
                    <a:pt x="495" y="25"/>
                    <a:pt x="430" y="1"/>
                    <a:pt x="3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" name="Google Shape;1155;p76">
            <a:extLst>
              <a:ext uri="{FF2B5EF4-FFF2-40B4-BE49-F238E27FC236}">
                <a16:creationId xmlns:a16="http://schemas.microsoft.com/office/drawing/2014/main" id="{2263B086-2DE0-1050-D4BA-7307E8E63DC0}"/>
              </a:ext>
            </a:extLst>
          </p:cNvPr>
          <p:cNvSpPr/>
          <p:nvPr/>
        </p:nvSpPr>
        <p:spPr>
          <a:xfrm>
            <a:off x="10470610" y="5203777"/>
            <a:ext cx="566111" cy="601668"/>
          </a:xfrm>
          <a:custGeom>
            <a:avLst/>
            <a:gdLst/>
            <a:ahLst/>
            <a:cxnLst/>
            <a:rect l="l" t="t" r="r" b="b"/>
            <a:pathLst>
              <a:path w="16542" h="17581" extrusionOk="0">
                <a:moveTo>
                  <a:pt x="6595" y="520"/>
                </a:moveTo>
                <a:lnTo>
                  <a:pt x="6595" y="520"/>
                </a:lnTo>
                <a:cubicBezTo>
                  <a:pt x="6465" y="689"/>
                  <a:pt x="6361" y="883"/>
                  <a:pt x="6270" y="1078"/>
                </a:cubicBezTo>
                <a:lnTo>
                  <a:pt x="5141" y="1078"/>
                </a:lnTo>
                <a:cubicBezTo>
                  <a:pt x="5556" y="754"/>
                  <a:pt x="6063" y="559"/>
                  <a:pt x="6595" y="520"/>
                </a:cubicBezTo>
                <a:close/>
                <a:moveTo>
                  <a:pt x="9866" y="520"/>
                </a:moveTo>
                <a:lnTo>
                  <a:pt x="9866" y="520"/>
                </a:lnTo>
                <a:cubicBezTo>
                  <a:pt x="10385" y="559"/>
                  <a:pt x="10891" y="754"/>
                  <a:pt x="11306" y="1078"/>
                </a:cubicBezTo>
                <a:lnTo>
                  <a:pt x="10190" y="1078"/>
                </a:lnTo>
                <a:cubicBezTo>
                  <a:pt x="10099" y="883"/>
                  <a:pt x="9982" y="689"/>
                  <a:pt x="9866" y="520"/>
                </a:cubicBezTo>
                <a:close/>
                <a:moveTo>
                  <a:pt x="6076" y="1597"/>
                </a:moveTo>
                <a:cubicBezTo>
                  <a:pt x="6011" y="1818"/>
                  <a:pt x="5959" y="2026"/>
                  <a:pt x="5920" y="2168"/>
                </a:cubicBezTo>
                <a:lnTo>
                  <a:pt x="4297" y="2168"/>
                </a:lnTo>
                <a:cubicBezTo>
                  <a:pt x="4388" y="1961"/>
                  <a:pt x="4492" y="1779"/>
                  <a:pt x="4622" y="1597"/>
                </a:cubicBezTo>
                <a:close/>
                <a:moveTo>
                  <a:pt x="8957" y="507"/>
                </a:moveTo>
                <a:cubicBezTo>
                  <a:pt x="9217" y="507"/>
                  <a:pt x="9450" y="754"/>
                  <a:pt x="9606" y="1078"/>
                </a:cubicBezTo>
                <a:lnTo>
                  <a:pt x="8814" y="1078"/>
                </a:lnTo>
                <a:cubicBezTo>
                  <a:pt x="8806" y="1078"/>
                  <a:pt x="8798" y="1077"/>
                  <a:pt x="8791" y="1077"/>
                </a:cubicBezTo>
                <a:cubicBezTo>
                  <a:pt x="8459" y="1077"/>
                  <a:pt x="8459" y="1598"/>
                  <a:pt x="8791" y="1598"/>
                </a:cubicBezTo>
                <a:cubicBezTo>
                  <a:pt x="8798" y="1598"/>
                  <a:pt x="8806" y="1598"/>
                  <a:pt x="8814" y="1597"/>
                </a:cubicBezTo>
                <a:lnTo>
                  <a:pt x="9827" y="1597"/>
                </a:lnTo>
                <a:cubicBezTo>
                  <a:pt x="9892" y="1779"/>
                  <a:pt x="9943" y="1974"/>
                  <a:pt x="9995" y="2168"/>
                </a:cubicBezTo>
                <a:lnTo>
                  <a:pt x="6439" y="2168"/>
                </a:lnTo>
                <a:cubicBezTo>
                  <a:pt x="6491" y="1987"/>
                  <a:pt x="6543" y="1792"/>
                  <a:pt x="6608" y="1597"/>
                </a:cubicBezTo>
                <a:lnTo>
                  <a:pt x="7581" y="1597"/>
                </a:lnTo>
                <a:cubicBezTo>
                  <a:pt x="7893" y="1571"/>
                  <a:pt x="7893" y="1104"/>
                  <a:pt x="7581" y="1078"/>
                </a:cubicBezTo>
                <a:lnTo>
                  <a:pt x="6828" y="1078"/>
                </a:lnTo>
                <a:cubicBezTo>
                  <a:pt x="6997" y="754"/>
                  <a:pt x="7218" y="507"/>
                  <a:pt x="7477" y="507"/>
                </a:cubicBezTo>
                <a:close/>
                <a:moveTo>
                  <a:pt x="11826" y="1597"/>
                </a:moveTo>
                <a:cubicBezTo>
                  <a:pt x="11955" y="1779"/>
                  <a:pt x="12059" y="1961"/>
                  <a:pt x="12150" y="2168"/>
                </a:cubicBezTo>
                <a:lnTo>
                  <a:pt x="10528" y="2168"/>
                </a:lnTo>
                <a:cubicBezTo>
                  <a:pt x="10502" y="2026"/>
                  <a:pt x="10450" y="1818"/>
                  <a:pt x="10385" y="1597"/>
                </a:cubicBezTo>
                <a:close/>
                <a:moveTo>
                  <a:pt x="12254" y="2688"/>
                </a:moveTo>
                <a:lnTo>
                  <a:pt x="12254" y="3518"/>
                </a:lnTo>
                <a:lnTo>
                  <a:pt x="4193" y="3518"/>
                </a:lnTo>
                <a:lnTo>
                  <a:pt x="4193" y="2688"/>
                </a:lnTo>
                <a:close/>
                <a:moveTo>
                  <a:pt x="9061" y="4051"/>
                </a:moveTo>
                <a:lnTo>
                  <a:pt x="9191" y="5167"/>
                </a:lnTo>
                <a:cubicBezTo>
                  <a:pt x="8879" y="5063"/>
                  <a:pt x="8555" y="4998"/>
                  <a:pt x="8217" y="4972"/>
                </a:cubicBezTo>
                <a:cubicBezTo>
                  <a:pt x="7867" y="4998"/>
                  <a:pt x="7503" y="5063"/>
                  <a:pt x="7166" y="5180"/>
                </a:cubicBezTo>
                <a:lnTo>
                  <a:pt x="7257" y="4051"/>
                </a:lnTo>
                <a:close/>
                <a:moveTo>
                  <a:pt x="4726" y="4038"/>
                </a:moveTo>
                <a:lnTo>
                  <a:pt x="4310" y="5374"/>
                </a:lnTo>
                <a:lnTo>
                  <a:pt x="3506" y="5374"/>
                </a:lnTo>
                <a:lnTo>
                  <a:pt x="4103" y="4038"/>
                </a:lnTo>
                <a:close/>
                <a:moveTo>
                  <a:pt x="6724" y="4038"/>
                </a:moveTo>
                <a:lnTo>
                  <a:pt x="6647" y="5336"/>
                </a:lnTo>
                <a:lnTo>
                  <a:pt x="6556" y="5374"/>
                </a:lnTo>
                <a:lnTo>
                  <a:pt x="4842" y="5374"/>
                </a:lnTo>
                <a:lnTo>
                  <a:pt x="5258" y="4038"/>
                </a:lnTo>
                <a:close/>
                <a:moveTo>
                  <a:pt x="11241" y="4038"/>
                </a:moveTo>
                <a:lnTo>
                  <a:pt x="11657" y="5374"/>
                </a:lnTo>
                <a:lnTo>
                  <a:pt x="9892" y="5374"/>
                </a:lnTo>
                <a:cubicBezTo>
                  <a:pt x="9840" y="5348"/>
                  <a:pt x="9788" y="5323"/>
                  <a:pt x="9736" y="5310"/>
                </a:cubicBezTo>
                <a:lnTo>
                  <a:pt x="9593" y="4038"/>
                </a:lnTo>
                <a:close/>
                <a:moveTo>
                  <a:pt x="12345" y="4038"/>
                </a:moveTo>
                <a:lnTo>
                  <a:pt x="12955" y="5374"/>
                </a:lnTo>
                <a:lnTo>
                  <a:pt x="12202" y="5374"/>
                </a:lnTo>
                <a:lnTo>
                  <a:pt x="11787" y="4038"/>
                </a:lnTo>
                <a:close/>
                <a:moveTo>
                  <a:pt x="13188" y="5881"/>
                </a:moveTo>
                <a:lnTo>
                  <a:pt x="13747" y="7101"/>
                </a:lnTo>
                <a:lnTo>
                  <a:pt x="12825" y="7347"/>
                </a:lnTo>
                <a:lnTo>
                  <a:pt x="12371" y="5881"/>
                </a:lnTo>
                <a:close/>
                <a:moveTo>
                  <a:pt x="4154" y="5881"/>
                </a:moveTo>
                <a:lnTo>
                  <a:pt x="3622" y="7568"/>
                </a:lnTo>
                <a:lnTo>
                  <a:pt x="2610" y="7308"/>
                </a:lnTo>
                <a:lnTo>
                  <a:pt x="3259" y="5881"/>
                </a:lnTo>
                <a:close/>
                <a:moveTo>
                  <a:pt x="11826" y="5881"/>
                </a:moveTo>
                <a:lnTo>
                  <a:pt x="12332" y="7490"/>
                </a:lnTo>
                <a:lnTo>
                  <a:pt x="11164" y="7815"/>
                </a:lnTo>
                <a:lnTo>
                  <a:pt x="11047" y="6893"/>
                </a:lnTo>
                <a:cubicBezTo>
                  <a:pt x="10995" y="6517"/>
                  <a:pt x="10839" y="6166"/>
                  <a:pt x="10592" y="5881"/>
                </a:cubicBezTo>
                <a:close/>
                <a:moveTo>
                  <a:pt x="5855" y="5881"/>
                </a:moveTo>
                <a:cubicBezTo>
                  <a:pt x="5608" y="6166"/>
                  <a:pt x="5452" y="6517"/>
                  <a:pt x="5401" y="6893"/>
                </a:cubicBezTo>
                <a:lnTo>
                  <a:pt x="5414" y="6893"/>
                </a:lnTo>
                <a:lnTo>
                  <a:pt x="5258" y="7983"/>
                </a:lnTo>
                <a:lnTo>
                  <a:pt x="4129" y="7698"/>
                </a:lnTo>
                <a:lnTo>
                  <a:pt x="4687" y="5881"/>
                </a:lnTo>
                <a:close/>
                <a:moveTo>
                  <a:pt x="13954" y="7581"/>
                </a:moveTo>
                <a:lnTo>
                  <a:pt x="14045" y="7776"/>
                </a:lnTo>
                <a:cubicBezTo>
                  <a:pt x="14188" y="8087"/>
                  <a:pt x="14188" y="8438"/>
                  <a:pt x="14045" y="8749"/>
                </a:cubicBezTo>
                <a:lnTo>
                  <a:pt x="14045" y="8736"/>
                </a:lnTo>
                <a:lnTo>
                  <a:pt x="13760" y="9372"/>
                </a:lnTo>
                <a:lnTo>
                  <a:pt x="13007" y="7841"/>
                </a:lnTo>
                <a:lnTo>
                  <a:pt x="13954" y="7581"/>
                </a:lnTo>
                <a:close/>
                <a:moveTo>
                  <a:pt x="2401" y="7792"/>
                </a:moveTo>
                <a:lnTo>
                  <a:pt x="3441" y="8048"/>
                </a:lnTo>
                <a:lnTo>
                  <a:pt x="2701" y="9398"/>
                </a:lnTo>
                <a:lnTo>
                  <a:pt x="2402" y="8736"/>
                </a:lnTo>
                <a:cubicBezTo>
                  <a:pt x="2260" y="8439"/>
                  <a:pt x="2259" y="8089"/>
                  <a:pt x="2401" y="7792"/>
                </a:cubicBezTo>
                <a:close/>
                <a:moveTo>
                  <a:pt x="12500" y="7983"/>
                </a:moveTo>
                <a:lnTo>
                  <a:pt x="13422" y="9852"/>
                </a:lnTo>
                <a:lnTo>
                  <a:pt x="11566" y="10735"/>
                </a:lnTo>
                <a:lnTo>
                  <a:pt x="11241" y="8321"/>
                </a:lnTo>
                <a:lnTo>
                  <a:pt x="12500" y="7983"/>
                </a:lnTo>
                <a:close/>
                <a:moveTo>
                  <a:pt x="3947" y="8191"/>
                </a:moveTo>
                <a:lnTo>
                  <a:pt x="5180" y="8503"/>
                </a:lnTo>
                <a:lnTo>
                  <a:pt x="4842" y="11047"/>
                </a:lnTo>
                <a:lnTo>
                  <a:pt x="2869" y="10177"/>
                </a:lnTo>
                <a:lnTo>
                  <a:pt x="3947" y="8191"/>
                </a:lnTo>
                <a:close/>
                <a:moveTo>
                  <a:pt x="2662" y="10644"/>
                </a:moveTo>
                <a:lnTo>
                  <a:pt x="3934" y="11202"/>
                </a:lnTo>
                <a:lnTo>
                  <a:pt x="2792" y="13292"/>
                </a:lnTo>
                <a:lnTo>
                  <a:pt x="1792" y="12487"/>
                </a:lnTo>
                <a:lnTo>
                  <a:pt x="2662" y="10644"/>
                </a:lnTo>
                <a:close/>
                <a:moveTo>
                  <a:pt x="1572" y="12981"/>
                </a:moveTo>
                <a:lnTo>
                  <a:pt x="2545" y="13759"/>
                </a:lnTo>
                <a:lnTo>
                  <a:pt x="2104" y="14564"/>
                </a:lnTo>
                <a:lnTo>
                  <a:pt x="1273" y="13617"/>
                </a:lnTo>
                <a:lnTo>
                  <a:pt x="1572" y="12981"/>
                </a:lnTo>
                <a:close/>
                <a:moveTo>
                  <a:pt x="4401" y="11410"/>
                </a:moveTo>
                <a:lnTo>
                  <a:pt x="4778" y="11579"/>
                </a:lnTo>
                <a:lnTo>
                  <a:pt x="4362" y="14564"/>
                </a:lnTo>
                <a:lnTo>
                  <a:pt x="3207" y="13630"/>
                </a:lnTo>
                <a:lnTo>
                  <a:pt x="4401" y="11410"/>
                </a:lnTo>
                <a:close/>
                <a:moveTo>
                  <a:pt x="14902" y="13020"/>
                </a:moveTo>
                <a:lnTo>
                  <a:pt x="15174" y="13617"/>
                </a:lnTo>
                <a:lnTo>
                  <a:pt x="14331" y="14577"/>
                </a:lnTo>
                <a:lnTo>
                  <a:pt x="13967" y="13837"/>
                </a:lnTo>
                <a:lnTo>
                  <a:pt x="14902" y="13020"/>
                </a:lnTo>
                <a:close/>
                <a:moveTo>
                  <a:pt x="13643" y="10307"/>
                </a:moveTo>
                <a:lnTo>
                  <a:pt x="14681" y="12526"/>
                </a:lnTo>
                <a:lnTo>
                  <a:pt x="13734" y="13344"/>
                </a:lnTo>
                <a:lnTo>
                  <a:pt x="13279" y="12396"/>
                </a:lnTo>
                <a:cubicBezTo>
                  <a:pt x="13224" y="12307"/>
                  <a:pt x="13142" y="12270"/>
                  <a:pt x="13062" y="12270"/>
                </a:cubicBezTo>
                <a:cubicBezTo>
                  <a:pt x="12896" y="12270"/>
                  <a:pt x="12733" y="12429"/>
                  <a:pt x="12812" y="12630"/>
                </a:cubicBezTo>
                <a:lnTo>
                  <a:pt x="13331" y="13694"/>
                </a:lnTo>
                <a:lnTo>
                  <a:pt x="12124" y="14746"/>
                </a:lnTo>
                <a:cubicBezTo>
                  <a:pt x="12111" y="14694"/>
                  <a:pt x="11631" y="11267"/>
                  <a:pt x="11631" y="11267"/>
                </a:cubicBezTo>
                <a:lnTo>
                  <a:pt x="12046" y="11073"/>
                </a:lnTo>
                <a:lnTo>
                  <a:pt x="12267" y="11527"/>
                </a:lnTo>
                <a:cubicBezTo>
                  <a:pt x="12306" y="11605"/>
                  <a:pt x="12397" y="11670"/>
                  <a:pt x="12500" y="11670"/>
                </a:cubicBezTo>
                <a:cubicBezTo>
                  <a:pt x="12539" y="11670"/>
                  <a:pt x="12578" y="11657"/>
                  <a:pt x="12617" y="11644"/>
                </a:cubicBezTo>
                <a:cubicBezTo>
                  <a:pt x="12734" y="11579"/>
                  <a:pt x="12799" y="11423"/>
                  <a:pt x="12734" y="11293"/>
                </a:cubicBezTo>
                <a:lnTo>
                  <a:pt x="12513" y="10852"/>
                </a:lnTo>
                <a:lnTo>
                  <a:pt x="13643" y="10307"/>
                </a:lnTo>
                <a:close/>
                <a:moveTo>
                  <a:pt x="2947" y="14097"/>
                </a:moveTo>
                <a:lnTo>
                  <a:pt x="4167" y="15070"/>
                </a:lnTo>
                <a:lnTo>
                  <a:pt x="4167" y="15083"/>
                </a:lnTo>
                <a:lnTo>
                  <a:pt x="3415" y="16031"/>
                </a:lnTo>
                <a:lnTo>
                  <a:pt x="2480" y="14979"/>
                </a:lnTo>
                <a:lnTo>
                  <a:pt x="2947" y="14097"/>
                </a:lnTo>
                <a:close/>
                <a:moveTo>
                  <a:pt x="13565" y="14175"/>
                </a:moveTo>
                <a:lnTo>
                  <a:pt x="13954" y="14992"/>
                </a:lnTo>
                <a:lnTo>
                  <a:pt x="13033" y="16031"/>
                </a:lnTo>
                <a:lnTo>
                  <a:pt x="12384" y="15200"/>
                </a:lnTo>
                <a:lnTo>
                  <a:pt x="13565" y="14175"/>
                </a:lnTo>
                <a:close/>
                <a:moveTo>
                  <a:pt x="6802" y="1"/>
                </a:moveTo>
                <a:cubicBezTo>
                  <a:pt x="5959" y="1"/>
                  <a:pt x="5141" y="338"/>
                  <a:pt x="4544" y="922"/>
                </a:cubicBezTo>
                <a:cubicBezTo>
                  <a:pt x="4180" y="1273"/>
                  <a:pt x="3674" y="1896"/>
                  <a:pt x="3674" y="2428"/>
                </a:cubicBezTo>
                <a:lnTo>
                  <a:pt x="3674" y="3726"/>
                </a:lnTo>
                <a:lnTo>
                  <a:pt x="1922" y="7568"/>
                </a:lnTo>
                <a:cubicBezTo>
                  <a:pt x="1727" y="8009"/>
                  <a:pt x="1727" y="8516"/>
                  <a:pt x="1922" y="8957"/>
                </a:cubicBezTo>
                <a:lnTo>
                  <a:pt x="2389" y="9982"/>
                </a:lnTo>
                <a:lnTo>
                  <a:pt x="741" y="13526"/>
                </a:lnTo>
                <a:lnTo>
                  <a:pt x="92" y="14369"/>
                </a:lnTo>
                <a:cubicBezTo>
                  <a:pt x="1" y="14473"/>
                  <a:pt x="27" y="14642"/>
                  <a:pt x="144" y="14720"/>
                </a:cubicBezTo>
                <a:cubicBezTo>
                  <a:pt x="187" y="14758"/>
                  <a:pt x="242" y="14775"/>
                  <a:pt x="297" y="14775"/>
                </a:cubicBezTo>
                <a:cubicBezTo>
                  <a:pt x="373" y="14775"/>
                  <a:pt x="449" y="14741"/>
                  <a:pt x="494" y="14681"/>
                </a:cubicBezTo>
                <a:lnTo>
                  <a:pt x="987" y="14058"/>
                </a:lnTo>
                <a:lnTo>
                  <a:pt x="1494" y="14629"/>
                </a:lnTo>
                <a:lnTo>
                  <a:pt x="948" y="15330"/>
                </a:lnTo>
                <a:cubicBezTo>
                  <a:pt x="858" y="15434"/>
                  <a:pt x="884" y="15602"/>
                  <a:pt x="1000" y="15680"/>
                </a:cubicBezTo>
                <a:cubicBezTo>
                  <a:pt x="1044" y="15718"/>
                  <a:pt x="1099" y="15736"/>
                  <a:pt x="1153" y="15736"/>
                </a:cubicBezTo>
                <a:cubicBezTo>
                  <a:pt x="1229" y="15736"/>
                  <a:pt x="1306" y="15702"/>
                  <a:pt x="1351" y="15641"/>
                </a:cubicBezTo>
                <a:lnTo>
                  <a:pt x="1844" y="15018"/>
                </a:lnTo>
                <a:lnTo>
                  <a:pt x="2298" y="15538"/>
                </a:lnTo>
                <a:lnTo>
                  <a:pt x="1766" y="16238"/>
                </a:lnTo>
                <a:cubicBezTo>
                  <a:pt x="1636" y="16407"/>
                  <a:pt x="1753" y="16654"/>
                  <a:pt x="1961" y="16654"/>
                </a:cubicBezTo>
                <a:cubicBezTo>
                  <a:pt x="2052" y="16654"/>
                  <a:pt x="2117" y="16615"/>
                  <a:pt x="2169" y="16550"/>
                </a:cubicBezTo>
                <a:lnTo>
                  <a:pt x="2662" y="15927"/>
                </a:lnTo>
                <a:lnTo>
                  <a:pt x="3116" y="16446"/>
                </a:lnTo>
                <a:lnTo>
                  <a:pt x="2571" y="17147"/>
                </a:lnTo>
                <a:cubicBezTo>
                  <a:pt x="2393" y="17344"/>
                  <a:pt x="2580" y="17581"/>
                  <a:pt x="2771" y="17581"/>
                </a:cubicBezTo>
                <a:cubicBezTo>
                  <a:pt x="2845" y="17581"/>
                  <a:pt x="2919" y="17545"/>
                  <a:pt x="2973" y="17459"/>
                </a:cubicBezTo>
                <a:cubicBezTo>
                  <a:pt x="2973" y="17459"/>
                  <a:pt x="4661" y="15291"/>
                  <a:pt x="4700" y="15226"/>
                </a:cubicBezTo>
                <a:lnTo>
                  <a:pt x="5829" y="15018"/>
                </a:lnTo>
                <a:cubicBezTo>
                  <a:pt x="6146" y="14957"/>
                  <a:pt x="6085" y="14506"/>
                  <a:pt x="5796" y="14506"/>
                </a:cubicBezTo>
                <a:cubicBezTo>
                  <a:pt x="5778" y="14506"/>
                  <a:pt x="5758" y="14508"/>
                  <a:pt x="5738" y="14512"/>
                </a:cubicBezTo>
                <a:lnTo>
                  <a:pt x="4894" y="14681"/>
                </a:lnTo>
                <a:lnTo>
                  <a:pt x="5946" y="6971"/>
                </a:lnTo>
                <a:cubicBezTo>
                  <a:pt x="6011" y="6491"/>
                  <a:pt x="6309" y="6075"/>
                  <a:pt x="6750" y="5868"/>
                </a:cubicBezTo>
                <a:cubicBezTo>
                  <a:pt x="7224" y="5641"/>
                  <a:pt x="7740" y="5527"/>
                  <a:pt x="8256" y="5527"/>
                </a:cubicBezTo>
                <a:cubicBezTo>
                  <a:pt x="8772" y="5527"/>
                  <a:pt x="9288" y="5641"/>
                  <a:pt x="9762" y="5868"/>
                </a:cubicBezTo>
                <a:cubicBezTo>
                  <a:pt x="10203" y="6075"/>
                  <a:pt x="10502" y="6491"/>
                  <a:pt x="10567" y="6971"/>
                </a:cubicBezTo>
                <a:lnTo>
                  <a:pt x="11618" y="14681"/>
                </a:lnTo>
                <a:lnTo>
                  <a:pt x="11618" y="14681"/>
                </a:lnTo>
                <a:lnTo>
                  <a:pt x="9801" y="14356"/>
                </a:lnTo>
                <a:cubicBezTo>
                  <a:pt x="9283" y="14263"/>
                  <a:pt x="8760" y="14217"/>
                  <a:pt x="8239" y="14217"/>
                </a:cubicBezTo>
                <a:cubicBezTo>
                  <a:pt x="7819" y="14217"/>
                  <a:pt x="7400" y="14247"/>
                  <a:pt x="6984" y="14305"/>
                </a:cubicBezTo>
                <a:cubicBezTo>
                  <a:pt x="6659" y="14342"/>
                  <a:pt x="6707" y="14813"/>
                  <a:pt x="7013" y="14813"/>
                </a:cubicBezTo>
                <a:cubicBezTo>
                  <a:pt x="7024" y="14813"/>
                  <a:pt x="7037" y="14812"/>
                  <a:pt x="7049" y="14811"/>
                </a:cubicBezTo>
                <a:cubicBezTo>
                  <a:pt x="7430" y="14755"/>
                  <a:pt x="7814" y="14728"/>
                  <a:pt x="8199" y="14728"/>
                </a:cubicBezTo>
                <a:cubicBezTo>
                  <a:pt x="8703" y="14728"/>
                  <a:pt x="9209" y="14774"/>
                  <a:pt x="9710" y="14863"/>
                </a:cubicBezTo>
                <a:lnTo>
                  <a:pt x="11813" y="15239"/>
                </a:lnTo>
                <a:cubicBezTo>
                  <a:pt x="11826" y="15265"/>
                  <a:pt x="13526" y="17459"/>
                  <a:pt x="13526" y="17459"/>
                </a:cubicBezTo>
                <a:cubicBezTo>
                  <a:pt x="13584" y="17545"/>
                  <a:pt x="13661" y="17581"/>
                  <a:pt x="13736" y="17581"/>
                </a:cubicBezTo>
                <a:cubicBezTo>
                  <a:pt x="13932" y="17581"/>
                  <a:pt x="14119" y="17344"/>
                  <a:pt x="13941" y="17147"/>
                </a:cubicBezTo>
                <a:lnTo>
                  <a:pt x="13396" y="16446"/>
                </a:lnTo>
                <a:lnTo>
                  <a:pt x="13850" y="15927"/>
                </a:lnTo>
                <a:lnTo>
                  <a:pt x="14331" y="16550"/>
                </a:lnTo>
                <a:cubicBezTo>
                  <a:pt x="14383" y="16615"/>
                  <a:pt x="14460" y="16654"/>
                  <a:pt x="14538" y="16654"/>
                </a:cubicBezTo>
                <a:cubicBezTo>
                  <a:pt x="14590" y="16654"/>
                  <a:pt x="14655" y="16641"/>
                  <a:pt x="14694" y="16602"/>
                </a:cubicBezTo>
                <a:cubicBezTo>
                  <a:pt x="14811" y="16511"/>
                  <a:pt x="14837" y="16355"/>
                  <a:pt x="14746" y="16238"/>
                </a:cubicBezTo>
                <a:lnTo>
                  <a:pt x="14201" y="15538"/>
                </a:lnTo>
                <a:lnTo>
                  <a:pt x="14668" y="15018"/>
                </a:lnTo>
                <a:lnTo>
                  <a:pt x="15148" y="15641"/>
                </a:lnTo>
                <a:cubicBezTo>
                  <a:pt x="15200" y="15706"/>
                  <a:pt x="15278" y="15745"/>
                  <a:pt x="15356" y="15745"/>
                </a:cubicBezTo>
                <a:cubicBezTo>
                  <a:pt x="15564" y="15745"/>
                  <a:pt x="15681" y="15499"/>
                  <a:pt x="15564" y="15330"/>
                </a:cubicBezTo>
                <a:lnTo>
                  <a:pt x="15019" y="14629"/>
                </a:lnTo>
                <a:lnTo>
                  <a:pt x="15525" y="14058"/>
                </a:lnTo>
                <a:lnTo>
                  <a:pt x="16005" y="14681"/>
                </a:lnTo>
                <a:cubicBezTo>
                  <a:pt x="16060" y="14746"/>
                  <a:pt x="16126" y="14773"/>
                  <a:pt x="16191" y="14773"/>
                </a:cubicBezTo>
                <a:cubicBezTo>
                  <a:pt x="16372" y="14773"/>
                  <a:pt x="16541" y="14561"/>
                  <a:pt x="16407" y="14369"/>
                </a:cubicBezTo>
                <a:lnTo>
                  <a:pt x="16343" y="14356"/>
                </a:lnTo>
                <a:lnTo>
                  <a:pt x="15694" y="13513"/>
                </a:lnTo>
                <a:lnTo>
                  <a:pt x="14045" y="9982"/>
                </a:lnTo>
                <a:lnTo>
                  <a:pt x="14512" y="8957"/>
                </a:lnTo>
                <a:cubicBezTo>
                  <a:pt x="14707" y="8516"/>
                  <a:pt x="14707" y="8009"/>
                  <a:pt x="14512" y="7568"/>
                </a:cubicBezTo>
                <a:lnTo>
                  <a:pt x="12760" y="3726"/>
                </a:lnTo>
                <a:lnTo>
                  <a:pt x="12760" y="2428"/>
                </a:lnTo>
                <a:cubicBezTo>
                  <a:pt x="12760" y="1948"/>
                  <a:pt x="12306" y="1364"/>
                  <a:pt x="12007" y="1026"/>
                </a:cubicBezTo>
                <a:cubicBezTo>
                  <a:pt x="11384" y="377"/>
                  <a:pt x="10541" y="1"/>
                  <a:pt x="9645" y="1"/>
                </a:cubicBezTo>
                <a:close/>
              </a:path>
            </a:pathLst>
          </a:cu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4" name="Google Shape;1156;p76">
            <a:extLst>
              <a:ext uri="{FF2B5EF4-FFF2-40B4-BE49-F238E27FC236}">
                <a16:creationId xmlns:a16="http://schemas.microsoft.com/office/drawing/2014/main" id="{7C5F43D2-39BD-FA11-7B7A-AD4472502CCB}"/>
              </a:ext>
            </a:extLst>
          </p:cNvPr>
          <p:cNvGrpSpPr/>
          <p:nvPr/>
        </p:nvGrpSpPr>
        <p:grpSpPr>
          <a:xfrm>
            <a:off x="9421526" y="1416185"/>
            <a:ext cx="601018" cy="539862"/>
            <a:chOff x="6940275" y="1262175"/>
            <a:chExt cx="439050" cy="394375"/>
          </a:xfrm>
          <a:solidFill>
            <a:srgbClr val="287990"/>
          </a:solidFill>
        </p:grpSpPr>
        <p:sp>
          <p:nvSpPr>
            <p:cNvPr id="65" name="Google Shape;1157;p76">
              <a:extLst>
                <a:ext uri="{FF2B5EF4-FFF2-40B4-BE49-F238E27FC236}">
                  <a16:creationId xmlns:a16="http://schemas.microsoft.com/office/drawing/2014/main" id="{5DC43621-DB8F-83DD-9F7E-29FEDA762146}"/>
                </a:ext>
              </a:extLst>
            </p:cNvPr>
            <p:cNvSpPr/>
            <p:nvPr/>
          </p:nvSpPr>
          <p:spPr>
            <a:xfrm>
              <a:off x="6940275" y="1262175"/>
              <a:ext cx="347875" cy="394375"/>
            </a:xfrm>
            <a:custGeom>
              <a:avLst/>
              <a:gdLst/>
              <a:ahLst/>
              <a:cxnLst/>
              <a:rect l="l" t="t" r="r" b="b"/>
              <a:pathLst>
                <a:path w="13915" h="15775" extrusionOk="0">
                  <a:moveTo>
                    <a:pt x="9696" y="1049"/>
                  </a:moveTo>
                  <a:lnTo>
                    <a:pt x="11773" y="1750"/>
                  </a:lnTo>
                  <a:lnTo>
                    <a:pt x="11773" y="3320"/>
                  </a:lnTo>
                  <a:lnTo>
                    <a:pt x="9696" y="2646"/>
                  </a:lnTo>
                  <a:lnTo>
                    <a:pt x="9696" y="1049"/>
                  </a:lnTo>
                  <a:close/>
                  <a:moveTo>
                    <a:pt x="4219" y="1049"/>
                  </a:moveTo>
                  <a:lnTo>
                    <a:pt x="4219" y="2646"/>
                  </a:lnTo>
                  <a:lnTo>
                    <a:pt x="2999" y="3048"/>
                  </a:lnTo>
                  <a:cubicBezTo>
                    <a:pt x="2869" y="3087"/>
                    <a:pt x="2791" y="3230"/>
                    <a:pt x="2830" y="3372"/>
                  </a:cubicBezTo>
                  <a:cubicBezTo>
                    <a:pt x="2873" y="3469"/>
                    <a:pt x="2977" y="3538"/>
                    <a:pt x="3085" y="3538"/>
                  </a:cubicBezTo>
                  <a:cubicBezTo>
                    <a:pt x="3108" y="3538"/>
                    <a:pt x="3131" y="3535"/>
                    <a:pt x="3154" y="3528"/>
                  </a:cubicBezTo>
                  <a:lnTo>
                    <a:pt x="4219" y="3191"/>
                  </a:lnTo>
                  <a:lnTo>
                    <a:pt x="4219" y="5514"/>
                  </a:lnTo>
                  <a:lnTo>
                    <a:pt x="2142" y="5514"/>
                  </a:lnTo>
                  <a:lnTo>
                    <a:pt x="2142" y="1750"/>
                  </a:lnTo>
                  <a:lnTo>
                    <a:pt x="4219" y="1049"/>
                  </a:lnTo>
                  <a:close/>
                  <a:moveTo>
                    <a:pt x="9696" y="3191"/>
                  </a:moveTo>
                  <a:lnTo>
                    <a:pt x="11773" y="3866"/>
                  </a:lnTo>
                  <a:lnTo>
                    <a:pt x="11773" y="5514"/>
                  </a:lnTo>
                  <a:lnTo>
                    <a:pt x="9696" y="5514"/>
                  </a:lnTo>
                  <a:lnTo>
                    <a:pt x="9696" y="3191"/>
                  </a:lnTo>
                  <a:close/>
                  <a:moveTo>
                    <a:pt x="4219" y="6020"/>
                  </a:moveTo>
                  <a:lnTo>
                    <a:pt x="4219" y="8266"/>
                  </a:lnTo>
                  <a:lnTo>
                    <a:pt x="2142" y="7578"/>
                  </a:lnTo>
                  <a:lnTo>
                    <a:pt x="2142" y="6020"/>
                  </a:lnTo>
                  <a:close/>
                  <a:moveTo>
                    <a:pt x="11773" y="6020"/>
                  </a:moveTo>
                  <a:lnTo>
                    <a:pt x="11773" y="7578"/>
                  </a:lnTo>
                  <a:lnTo>
                    <a:pt x="9696" y="8266"/>
                  </a:lnTo>
                  <a:lnTo>
                    <a:pt x="9696" y="6020"/>
                  </a:lnTo>
                  <a:close/>
                  <a:moveTo>
                    <a:pt x="1623" y="1815"/>
                  </a:moveTo>
                  <a:lnTo>
                    <a:pt x="1623" y="9732"/>
                  </a:lnTo>
                  <a:lnTo>
                    <a:pt x="1000" y="9732"/>
                  </a:lnTo>
                  <a:cubicBezTo>
                    <a:pt x="740" y="9732"/>
                    <a:pt x="519" y="9525"/>
                    <a:pt x="519" y="9252"/>
                  </a:cubicBezTo>
                  <a:lnTo>
                    <a:pt x="519" y="2308"/>
                  </a:lnTo>
                  <a:cubicBezTo>
                    <a:pt x="519" y="2035"/>
                    <a:pt x="740" y="1815"/>
                    <a:pt x="1000" y="1815"/>
                  </a:cubicBezTo>
                  <a:close/>
                  <a:moveTo>
                    <a:pt x="12915" y="1815"/>
                  </a:moveTo>
                  <a:cubicBezTo>
                    <a:pt x="13175" y="1815"/>
                    <a:pt x="13395" y="2035"/>
                    <a:pt x="13395" y="2308"/>
                  </a:cubicBezTo>
                  <a:lnTo>
                    <a:pt x="13395" y="9265"/>
                  </a:lnTo>
                  <a:cubicBezTo>
                    <a:pt x="13395" y="9525"/>
                    <a:pt x="13175" y="9745"/>
                    <a:pt x="12915" y="9745"/>
                  </a:cubicBezTo>
                  <a:lnTo>
                    <a:pt x="12292" y="9745"/>
                  </a:lnTo>
                  <a:lnTo>
                    <a:pt x="12292" y="1815"/>
                  </a:lnTo>
                  <a:close/>
                  <a:moveTo>
                    <a:pt x="2142" y="8123"/>
                  </a:moveTo>
                  <a:lnTo>
                    <a:pt x="4219" y="8798"/>
                  </a:lnTo>
                  <a:lnTo>
                    <a:pt x="4219" y="10485"/>
                  </a:lnTo>
                  <a:lnTo>
                    <a:pt x="2142" y="9810"/>
                  </a:lnTo>
                  <a:lnTo>
                    <a:pt x="2142" y="8123"/>
                  </a:lnTo>
                  <a:close/>
                  <a:moveTo>
                    <a:pt x="11773" y="8123"/>
                  </a:moveTo>
                  <a:lnTo>
                    <a:pt x="11773" y="9810"/>
                  </a:lnTo>
                  <a:lnTo>
                    <a:pt x="9696" y="10485"/>
                  </a:lnTo>
                  <a:cubicBezTo>
                    <a:pt x="9696" y="10485"/>
                    <a:pt x="9709" y="8850"/>
                    <a:pt x="9709" y="8798"/>
                  </a:cubicBezTo>
                  <a:lnTo>
                    <a:pt x="11773" y="8123"/>
                  </a:lnTo>
                  <a:close/>
                  <a:moveTo>
                    <a:pt x="6951" y="510"/>
                  </a:moveTo>
                  <a:cubicBezTo>
                    <a:pt x="7704" y="510"/>
                    <a:pt x="8457" y="634"/>
                    <a:pt x="9177" y="880"/>
                  </a:cubicBezTo>
                  <a:lnTo>
                    <a:pt x="9177" y="7980"/>
                  </a:lnTo>
                  <a:cubicBezTo>
                    <a:pt x="9005" y="7771"/>
                    <a:pt x="8756" y="7648"/>
                    <a:pt x="8506" y="7648"/>
                  </a:cubicBezTo>
                  <a:cubicBezTo>
                    <a:pt x="8322" y="7648"/>
                    <a:pt x="8137" y="7715"/>
                    <a:pt x="7983" y="7863"/>
                  </a:cubicBezTo>
                  <a:lnTo>
                    <a:pt x="6750" y="9109"/>
                  </a:lnTo>
                  <a:lnTo>
                    <a:pt x="6075" y="8434"/>
                  </a:lnTo>
                  <a:cubicBezTo>
                    <a:pt x="6017" y="8377"/>
                    <a:pt x="5952" y="8352"/>
                    <a:pt x="5891" y="8352"/>
                  </a:cubicBezTo>
                  <a:cubicBezTo>
                    <a:pt x="5691" y="8352"/>
                    <a:pt x="5523" y="8609"/>
                    <a:pt x="5711" y="8798"/>
                  </a:cubicBezTo>
                  <a:lnTo>
                    <a:pt x="6373" y="9473"/>
                  </a:lnTo>
                  <a:lnTo>
                    <a:pt x="5075" y="10771"/>
                  </a:lnTo>
                  <a:cubicBezTo>
                    <a:pt x="4984" y="10745"/>
                    <a:pt x="4725" y="10654"/>
                    <a:pt x="4725" y="10654"/>
                  </a:cubicBezTo>
                  <a:lnTo>
                    <a:pt x="4725" y="880"/>
                  </a:lnTo>
                  <a:cubicBezTo>
                    <a:pt x="5445" y="634"/>
                    <a:pt x="6198" y="510"/>
                    <a:pt x="6951" y="510"/>
                  </a:cubicBezTo>
                  <a:close/>
                  <a:moveTo>
                    <a:pt x="9177" y="9681"/>
                  </a:moveTo>
                  <a:lnTo>
                    <a:pt x="9177" y="10667"/>
                  </a:lnTo>
                  <a:cubicBezTo>
                    <a:pt x="8762" y="10810"/>
                    <a:pt x="8320" y="10914"/>
                    <a:pt x="7879" y="10978"/>
                  </a:cubicBezTo>
                  <a:lnTo>
                    <a:pt x="9177" y="9681"/>
                  </a:lnTo>
                  <a:close/>
                  <a:moveTo>
                    <a:pt x="8526" y="8162"/>
                  </a:moveTo>
                  <a:cubicBezTo>
                    <a:pt x="8590" y="8162"/>
                    <a:pt x="8651" y="8188"/>
                    <a:pt x="8697" y="8240"/>
                  </a:cubicBezTo>
                  <a:lnTo>
                    <a:pt x="9125" y="8655"/>
                  </a:lnTo>
                  <a:cubicBezTo>
                    <a:pt x="9203" y="8746"/>
                    <a:pt x="9203" y="8902"/>
                    <a:pt x="9125" y="9006"/>
                  </a:cubicBezTo>
                  <a:lnTo>
                    <a:pt x="2934" y="15197"/>
                  </a:lnTo>
                  <a:cubicBezTo>
                    <a:pt x="2882" y="15242"/>
                    <a:pt x="2817" y="15265"/>
                    <a:pt x="2754" y="15265"/>
                  </a:cubicBezTo>
                  <a:cubicBezTo>
                    <a:pt x="2690" y="15265"/>
                    <a:pt x="2629" y="15242"/>
                    <a:pt x="2583" y="15197"/>
                  </a:cubicBezTo>
                  <a:lnTo>
                    <a:pt x="2155" y="14769"/>
                  </a:lnTo>
                  <a:cubicBezTo>
                    <a:pt x="2064" y="14678"/>
                    <a:pt x="2064" y="14522"/>
                    <a:pt x="2155" y="14418"/>
                  </a:cubicBezTo>
                  <a:lnTo>
                    <a:pt x="8346" y="8240"/>
                  </a:lnTo>
                  <a:cubicBezTo>
                    <a:pt x="8398" y="8188"/>
                    <a:pt x="8463" y="8162"/>
                    <a:pt x="8526" y="8162"/>
                  </a:cubicBezTo>
                  <a:close/>
                  <a:moveTo>
                    <a:pt x="6951" y="1"/>
                  </a:moveTo>
                  <a:cubicBezTo>
                    <a:pt x="6085" y="1"/>
                    <a:pt x="5218" y="147"/>
                    <a:pt x="4387" y="439"/>
                  </a:cubicBezTo>
                  <a:lnTo>
                    <a:pt x="1843" y="1309"/>
                  </a:lnTo>
                  <a:lnTo>
                    <a:pt x="1000" y="1309"/>
                  </a:lnTo>
                  <a:cubicBezTo>
                    <a:pt x="455" y="1309"/>
                    <a:pt x="0" y="1750"/>
                    <a:pt x="0" y="2308"/>
                  </a:cubicBezTo>
                  <a:lnTo>
                    <a:pt x="0" y="9252"/>
                  </a:lnTo>
                  <a:cubicBezTo>
                    <a:pt x="0" y="9810"/>
                    <a:pt x="455" y="10252"/>
                    <a:pt x="1000" y="10252"/>
                  </a:cubicBezTo>
                  <a:lnTo>
                    <a:pt x="1843" y="10252"/>
                  </a:lnTo>
                  <a:cubicBezTo>
                    <a:pt x="2791" y="10563"/>
                    <a:pt x="3725" y="10875"/>
                    <a:pt x="4673" y="11186"/>
                  </a:cubicBezTo>
                  <a:lnTo>
                    <a:pt x="1791" y="14055"/>
                  </a:lnTo>
                  <a:cubicBezTo>
                    <a:pt x="1493" y="14353"/>
                    <a:pt x="1493" y="14833"/>
                    <a:pt x="1791" y="15132"/>
                  </a:cubicBezTo>
                  <a:lnTo>
                    <a:pt x="2220" y="15547"/>
                  </a:lnTo>
                  <a:cubicBezTo>
                    <a:pt x="2369" y="15697"/>
                    <a:pt x="2561" y="15771"/>
                    <a:pt x="2754" y="15771"/>
                  </a:cubicBezTo>
                  <a:cubicBezTo>
                    <a:pt x="2947" y="15771"/>
                    <a:pt x="3141" y="15697"/>
                    <a:pt x="3297" y="15547"/>
                  </a:cubicBezTo>
                  <a:lnTo>
                    <a:pt x="7308" y="11537"/>
                  </a:lnTo>
                  <a:cubicBezTo>
                    <a:pt x="7762" y="11511"/>
                    <a:pt x="8216" y="11446"/>
                    <a:pt x="8671" y="11342"/>
                  </a:cubicBezTo>
                  <a:lnTo>
                    <a:pt x="11747" y="14418"/>
                  </a:lnTo>
                  <a:cubicBezTo>
                    <a:pt x="11851" y="14522"/>
                    <a:pt x="11851" y="14678"/>
                    <a:pt x="11747" y="14782"/>
                  </a:cubicBezTo>
                  <a:lnTo>
                    <a:pt x="11332" y="15197"/>
                  </a:lnTo>
                  <a:cubicBezTo>
                    <a:pt x="11280" y="15242"/>
                    <a:pt x="11215" y="15265"/>
                    <a:pt x="11152" y="15265"/>
                  </a:cubicBezTo>
                  <a:cubicBezTo>
                    <a:pt x="11088" y="15265"/>
                    <a:pt x="11027" y="15242"/>
                    <a:pt x="10981" y="15197"/>
                  </a:cubicBezTo>
                  <a:lnTo>
                    <a:pt x="7983" y="12199"/>
                  </a:lnTo>
                  <a:cubicBezTo>
                    <a:pt x="7927" y="12148"/>
                    <a:pt x="7866" y="12127"/>
                    <a:pt x="7808" y="12127"/>
                  </a:cubicBezTo>
                  <a:cubicBezTo>
                    <a:pt x="7611" y="12127"/>
                    <a:pt x="7449" y="12372"/>
                    <a:pt x="7619" y="12562"/>
                  </a:cubicBezTo>
                  <a:lnTo>
                    <a:pt x="10618" y="15560"/>
                  </a:lnTo>
                  <a:cubicBezTo>
                    <a:pt x="10767" y="15703"/>
                    <a:pt x="10962" y="15775"/>
                    <a:pt x="11156" y="15775"/>
                  </a:cubicBezTo>
                  <a:cubicBezTo>
                    <a:pt x="11351" y="15775"/>
                    <a:pt x="11546" y="15703"/>
                    <a:pt x="11695" y="15560"/>
                  </a:cubicBezTo>
                  <a:lnTo>
                    <a:pt x="12110" y="15132"/>
                  </a:lnTo>
                  <a:cubicBezTo>
                    <a:pt x="12409" y="14833"/>
                    <a:pt x="12409" y="14353"/>
                    <a:pt x="12110" y="14055"/>
                  </a:cubicBezTo>
                  <a:lnTo>
                    <a:pt x="9229" y="11186"/>
                  </a:lnTo>
                  <a:cubicBezTo>
                    <a:pt x="10176" y="10875"/>
                    <a:pt x="11124" y="10563"/>
                    <a:pt x="12071" y="10252"/>
                  </a:cubicBezTo>
                  <a:lnTo>
                    <a:pt x="12915" y="10252"/>
                  </a:lnTo>
                  <a:cubicBezTo>
                    <a:pt x="13460" y="10252"/>
                    <a:pt x="13902" y="9810"/>
                    <a:pt x="13915" y="9252"/>
                  </a:cubicBezTo>
                  <a:lnTo>
                    <a:pt x="13915" y="2308"/>
                  </a:lnTo>
                  <a:cubicBezTo>
                    <a:pt x="13915" y="1750"/>
                    <a:pt x="13460" y="1309"/>
                    <a:pt x="12915" y="1309"/>
                  </a:cubicBezTo>
                  <a:lnTo>
                    <a:pt x="12071" y="1309"/>
                  </a:lnTo>
                  <a:lnTo>
                    <a:pt x="9514" y="439"/>
                  </a:lnTo>
                  <a:cubicBezTo>
                    <a:pt x="8684" y="147"/>
                    <a:pt x="7817" y="1"/>
                    <a:pt x="69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158;p76">
              <a:extLst>
                <a:ext uri="{FF2B5EF4-FFF2-40B4-BE49-F238E27FC236}">
                  <a16:creationId xmlns:a16="http://schemas.microsoft.com/office/drawing/2014/main" id="{4A50416D-69CD-5A4B-B51E-3C206998FE2F}"/>
                </a:ext>
              </a:extLst>
            </p:cNvPr>
            <p:cNvSpPr/>
            <p:nvPr/>
          </p:nvSpPr>
          <p:spPr>
            <a:xfrm>
              <a:off x="7299150" y="1326675"/>
              <a:ext cx="80175" cy="68325"/>
            </a:xfrm>
            <a:custGeom>
              <a:avLst/>
              <a:gdLst/>
              <a:ahLst/>
              <a:cxnLst/>
              <a:rect l="l" t="t" r="r" b="b"/>
              <a:pathLst>
                <a:path w="3207" h="2733" extrusionOk="0">
                  <a:moveTo>
                    <a:pt x="1827" y="505"/>
                  </a:moveTo>
                  <a:cubicBezTo>
                    <a:pt x="2265" y="505"/>
                    <a:pt x="2688" y="845"/>
                    <a:pt x="2688" y="1363"/>
                  </a:cubicBezTo>
                  <a:cubicBezTo>
                    <a:pt x="2688" y="1831"/>
                    <a:pt x="2311" y="2220"/>
                    <a:pt x="1831" y="2220"/>
                  </a:cubicBezTo>
                  <a:cubicBezTo>
                    <a:pt x="1078" y="2207"/>
                    <a:pt x="689" y="1299"/>
                    <a:pt x="1234" y="753"/>
                  </a:cubicBezTo>
                  <a:cubicBezTo>
                    <a:pt x="1406" y="582"/>
                    <a:pt x="1618" y="505"/>
                    <a:pt x="1827" y="505"/>
                  </a:cubicBezTo>
                  <a:close/>
                  <a:moveTo>
                    <a:pt x="1831" y="1"/>
                  </a:moveTo>
                  <a:cubicBezTo>
                    <a:pt x="611" y="1"/>
                    <a:pt x="1" y="1467"/>
                    <a:pt x="871" y="2324"/>
                  </a:cubicBezTo>
                  <a:cubicBezTo>
                    <a:pt x="1149" y="2607"/>
                    <a:pt x="1493" y="2733"/>
                    <a:pt x="1831" y="2733"/>
                  </a:cubicBezTo>
                  <a:cubicBezTo>
                    <a:pt x="2532" y="2733"/>
                    <a:pt x="3207" y="2187"/>
                    <a:pt x="3207" y="1363"/>
                  </a:cubicBezTo>
                  <a:cubicBezTo>
                    <a:pt x="3207" y="611"/>
                    <a:pt x="2597" y="1"/>
                    <a:pt x="18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159;p76">
              <a:extLst>
                <a:ext uri="{FF2B5EF4-FFF2-40B4-BE49-F238E27FC236}">
                  <a16:creationId xmlns:a16="http://schemas.microsoft.com/office/drawing/2014/main" id="{408B330F-F763-FE5A-26B1-30CFB516A7BA}"/>
                </a:ext>
              </a:extLst>
            </p:cNvPr>
            <p:cNvSpPr/>
            <p:nvPr/>
          </p:nvSpPr>
          <p:spPr>
            <a:xfrm>
              <a:off x="7338750" y="1412350"/>
              <a:ext cx="12675" cy="101250"/>
            </a:xfrm>
            <a:custGeom>
              <a:avLst/>
              <a:gdLst/>
              <a:ahLst/>
              <a:cxnLst/>
              <a:rect l="l" t="t" r="r" b="b"/>
              <a:pathLst>
                <a:path w="507" h="4050" extrusionOk="0">
                  <a:moveTo>
                    <a:pt x="247" y="0"/>
                  </a:moveTo>
                  <a:cubicBezTo>
                    <a:pt x="104" y="0"/>
                    <a:pt x="0" y="117"/>
                    <a:pt x="0" y="260"/>
                  </a:cubicBezTo>
                  <a:lnTo>
                    <a:pt x="0" y="3816"/>
                  </a:lnTo>
                  <a:cubicBezTo>
                    <a:pt x="13" y="3972"/>
                    <a:pt x="133" y="4050"/>
                    <a:pt x="254" y="4050"/>
                  </a:cubicBezTo>
                  <a:cubicBezTo>
                    <a:pt x="374" y="4050"/>
                    <a:pt x="494" y="3972"/>
                    <a:pt x="507" y="3816"/>
                  </a:cubicBezTo>
                  <a:lnTo>
                    <a:pt x="507" y="260"/>
                  </a:lnTo>
                  <a:cubicBezTo>
                    <a:pt x="507" y="117"/>
                    <a:pt x="390" y="0"/>
                    <a:pt x="2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160;p76">
              <a:extLst>
                <a:ext uri="{FF2B5EF4-FFF2-40B4-BE49-F238E27FC236}">
                  <a16:creationId xmlns:a16="http://schemas.microsoft.com/office/drawing/2014/main" id="{199C2C4D-E68F-F7A4-7DAB-A29E60F01AE3}"/>
                </a:ext>
              </a:extLst>
            </p:cNvPr>
            <p:cNvSpPr/>
            <p:nvPr/>
          </p:nvSpPr>
          <p:spPr>
            <a:xfrm>
              <a:off x="7108675" y="1303600"/>
              <a:ext cx="14950" cy="13050"/>
            </a:xfrm>
            <a:custGeom>
              <a:avLst/>
              <a:gdLst/>
              <a:ahLst/>
              <a:cxnLst/>
              <a:rect l="l" t="t" r="r" b="b"/>
              <a:pathLst>
                <a:path w="598" h="522" extrusionOk="0">
                  <a:moveTo>
                    <a:pt x="256" y="0"/>
                  </a:moveTo>
                  <a:cubicBezTo>
                    <a:pt x="124" y="0"/>
                    <a:pt x="1" y="104"/>
                    <a:pt x="1" y="262"/>
                  </a:cubicBezTo>
                  <a:cubicBezTo>
                    <a:pt x="1" y="404"/>
                    <a:pt x="105" y="508"/>
                    <a:pt x="247" y="521"/>
                  </a:cubicBezTo>
                  <a:cubicBezTo>
                    <a:pt x="481" y="521"/>
                    <a:pt x="598" y="236"/>
                    <a:pt x="442" y="80"/>
                  </a:cubicBezTo>
                  <a:cubicBezTo>
                    <a:pt x="387" y="25"/>
                    <a:pt x="321" y="0"/>
                    <a:pt x="2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161;p76">
              <a:extLst>
                <a:ext uri="{FF2B5EF4-FFF2-40B4-BE49-F238E27FC236}">
                  <a16:creationId xmlns:a16="http://schemas.microsoft.com/office/drawing/2014/main" id="{AFED2AC6-51F6-2CB1-1F12-DE378B87A686}"/>
                </a:ext>
              </a:extLst>
            </p:cNvPr>
            <p:cNvSpPr/>
            <p:nvPr/>
          </p:nvSpPr>
          <p:spPr>
            <a:xfrm>
              <a:off x="7108675" y="1354200"/>
              <a:ext cx="14950" cy="13075"/>
            </a:xfrm>
            <a:custGeom>
              <a:avLst/>
              <a:gdLst/>
              <a:ahLst/>
              <a:cxnLst/>
              <a:rect l="l" t="t" r="r" b="b"/>
              <a:pathLst>
                <a:path w="598" h="523" extrusionOk="0">
                  <a:moveTo>
                    <a:pt x="256" y="1"/>
                  </a:moveTo>
                  <a:cubicBezTo>
                    <a:pt x="124" y="1"/>
                    <a:pt x="1" y="105"/>
                    <a:pt x="1" y="262"/>
                  </a:cubicBezTo>
                  <a:cubicBezTo>
                    <a:pt x="1" y="405"/>
                    <a:pt x="105" y="522"/>
                    <a:pt x="247" y="522"/>
                  </a:cubicBezTo>
                  <a:cubicBezTo>
                    <a:pt x="481" y="522"/>
                    <a:pt x="598" y="237"/>
                    <a:pt x="442" y="81"/>
                  </a:cubicBezTo>
                  <a:cubicBezTo>
                    <a:pt x="387" y="26"/>
                    <a:pt x="321" y="1"/>
                    <a:pt x="2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162;p76">
              <a:extLst>
                <a:ext uri="{FF2B5EF4-FFF2-40B4-BE49-F238E27FC236}">
                  <a16:creationId xmlns:a16="http://schemas.microsoft.com/office/drawing/2014/main" id="{1C2449F2-CE36-7CC8-B906-1E533A27C431}"/>
                </a:ext>
              </a:extLst>
            </p:cNvPr>
            <p:cNvSpPr/>
            <p:nvPr/>
          </p:nvSpPr>
          <p:spPr>
            <a:xfrm>
              <a:off x="7108675" y="1405050"/>
              <a:ext cx="14950" cy="12825"/>
            </a:xfrm>
            <a:custGeom>
              <a:avLst/>
              <a:gdLst/>
              <a:ahLst/>
              <a:cxnLst/>
              <a:rect l="l" t="t" r="r" b="b"/>
              <a:pathLst>
                <a:path w="598" h="513" extrusionOk="0">
                  <a:moveTo>
                    <a:pt x="262" y="0"/>
                  </a:moveTo>
                  <a:cubicBezTo>
                    <a:pt x="128" y="0"/>
                    <a:pt x="1" y="103"/>
                    <a:pt x="1" y="253"/>
                  </a:cubicBezTo>
                  <a:cubicBezTo>
                    <a:pt x="1" y="396"/>
                    <a:pt x="105" y="513"/>
                    <a:pt x="247" y="513"/>
                  </a:cubicBezTo>
                  <a:cubicBezTo>
                    <a:pt x="481" y="513"/>
                    <a:pt x="598" y="240"/>
                    <a:pt x="442" y="72"/>
                  </a:cubicBezTo>
                  <a:cubicBezTo>
                    <a:pt x="389" y="22"/>
                    <a:pt x="325" y="0"/>
                    <a:pt x="2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" name="Google Shape;1163;p76">
            <a:extLst>
              <a:ext uri="{FF2B5EF4-FFF2-40B4-BE49-F238E27FC236}">
                <a16:creationId xmlns:a16="http://schemas.microsoft.com/office/drawing/2014/main" id="{FB283072-687A-D961-B5AB-6E028DF57DD8}"/>
              </a:ext>
            </a:extLst>
          </p:cNvPr>
          <p:cNvGrpSpPr/>
          <p:nvPr/>
        </p:nvGrpSpPr>
        <p:grpSpPr>
          <a:xfrm>
            <a:off x="9418412" y="2382907"/>
            <a:ext cx="607247" cy="559814"/>
            <a:chOff x="6937675" y="1968375"/>
            <a:chExt cx="443600" cy="408950"/>
          </a:xfrm>
          <a:solidFill>
            <a:srgbClr val="287990"/>
          </a:solidFill>
        </p:grpSpPr>
        <p:sp>
          <p:nvSpPr>
            <p:cNvPr id="72" name="Google Shape;1164;p76">
              <a:extLst>
                <a:ext uri="{FF2B5EF4-FFF2-40B4-BE49-F238E27FC236}">
                  <a16:creationId xmlns:a16="http://schemas.microsoft.com/office/drawing/2014/main" id="{2BDDA9C9-505F-A74E-9CC8-57E6686311B1}"/>
                </a:ext>
              </a:extLst>
            </p:cNvPr>
            <p:cNvSpPr/>
            <p:nvPr/>
          </p:nvSpPr>
          <p:spPr>
            <a:xfrm>
              <a:off x="6937675" y="2044700"/>
              <a:ext cx="385525" cy="332625"/>
            </a:xfrm>
            <a:custGeom>
              <a:avLst/>
              <a:gdLst/>
              <a:ahLst/>
              <a:cxnLst/>
              <a:rect l="l" t="t" r="r" b="b"/>
              <a:pathLst>
                <a:path w="15421" h="13305" extrusionOk="0">
                  <a:moveTo>
                    <a:pt x="1923" y="516"/>
                  </a:moveTo>
                  <a:cubicBezTo>
                    <a:pt x="2023" y="516"/>
                    <a:pt x="2124" y="561"/>
                    <a:pt x="2194" y="653"/>
                  </a:cubicBezTo>
                  <a:lnTo>
                    <a:pt x="3077" y="1795"/>
                  </a:lnTo>
                  <a:lnTo>
                    <a:pt x="2467" y="2405"/>
                  </a:lnTo>
                  <a:lnTo>
                    <a:pt x="1818" y="1743"/>
                  </a:lnTo>
                  <a:cubicBezTo>
                    <a:pt x="1761" y="1693"/>
                    <a:pt x="1700" y="1671"/>
                    <a:pt x="1643" y="1671"/>
                  </a:cubicBezTo>
                  <a:cubicBezTo>
                    <a:pt x="1446" y="1671"/>
                    <a:pt x="1284" y="1916"/>
                    <a:pt x="1454" y="2106"/>
                  </a:cubicBezTo>
                  <a:lnTo>
                    <a:pt x="2116" y="2768"/>
                  </a:lnTo>
                  <a:lnTo>
                    <a:pt x="1908" y="2976"/>
                  </a:lnTo>
                  <a:lnTo>
                    <a:pt x="753" y="2093"/>
                  </a:lnTo>
                  <a:cubicBezTo>
                    <a:pt x="675" y="2042"/>
                    <a:pt x="623" y="1951"/>
                    <a:pt x="623" y="1860"/>
                  </a:cubicBezTo>
                  <a:lnTo>
                    <a:pt x="610" y="1860"/>
                  </a:lnTo>
                  <a:cubicBezTo>
                    <a:pt x="610" y="1756"/>
                    <a:pt x="636" y="1665"/>
                    <a:pt x="714" y="1600"/>
                  </a:cubicBezTo>
                  <a:lnTo>
                    <a:pt x="1688" y="614"/>
                  </a:lnTo>
                  <a:cubicBezTo>
                    <a:pt x="1753" y="548"/>
                    <a:pt x="1838" y="516"/>
                    <a:pt x="1923" y="516"/>
                  </a:cubicBezTo>
                  <a:close/>
                  <a:moveTo>
                    <a:pt x="3414" y="2184"/>
                  </a:moveTo>
                  <a:lnTo>
                    <a:pt x="4764" y="3547"/>
                  </a:lnTo>
                  <a:lnTo>
                    <a:pt x="4686" y="3560"/>
                  </a:lnTo>
                  <a:cubicBezTo>
                    <a:pt x="4644" y="3566"/>
                    <a:pt x="4603" y="3569"/>
                    <a:pt x="4562" y="3569"/>
                  </a:cubicBezTo>
                  <a:cubicBezTo>
                    <a:pt x="4335" y="3569"/>
                    <a:pt x="4124" y="3480"/>
                    <a:pt x="3959" y="3327"/>
                  </a:cubicBezTo>
                  <a:lnTo>
                    <a:pt x="3129" y="2483"/>
                  </a:lnTo>
                  <a:lnTo>
                    <a:pt x="3414" y="2184"/>
                  </a:lnTo>
                  <a:close/>
                  <a:moveTo>
                    <a:pt x="1939" y="0"/>
                  </a:moveTo>
                  <a:cubicBezTo>
                    <a:pt x="1723" y="0"/>
                    <a:pt x="1505" y="82"/>
                    <a:pt x="1337" y="250"/>
                  </a:cubicBezTo>
                  <a:lnTo>
                    <a:pt x="351" y="1237"/>
                  </a:lnTo>
                  <a:cubicBezTo>
                    <a:pt x="0" y="1600"/>
                    <a:pt x="39" y="2184"/>
                    <a:pt x="442" y="2509"/>
                  </a:cubicBezTo>
                  <a:lnTo>
                    <a:pt x="1753" y="3508"/>
                  </a:lnTo>
                  <a:lnTo>
                    <a:pt x="3959" y="5715"/>
                  </a:lnTo>
                  <a:cubicBezTo>
                    <a:pt x="4478" y="6234"/>
                    <a:pt x="5153" y="6390"/>
                    <a:pt x="5854" y="6416"/>
                  </a:cubicBezTo>
                  <a:cubicBezTo>
                    <a:pt x="6348" y="6429"/>
                    <a:pt x="6802" y="6636"/>
                    <a:pt x="7152" y="6974"/>
                  </a:cubicBezTo>
                  <a:lnTo>
                    <a:pt x="11513" y="11348"/>
                  </a:lnTo>
                  <a:cubicBezTo>
                    <a:pt x="11571" y="11406"/>
                    <a:pt x="11636" y="11430"/>
                    <a:pt x="11697" y="11430"/>
                  </a:cubicBezTo>
                  <a:cubicBezTo>
                    <a:pt x="11897" y="11430"/>
                    <a:pt x="12066" y="11173"/>
                    <a:pt x="11877" y="10985"/>
                  </a:cubicBezTo>
                  <a:lnTo>
                    <a:pt x="7516" y="6623"/>
                  </a:lnTo>
                  <a:cubicBezTo>
                    <a:pt x="7074" y="6182"/>
                    <a:pt x="6503" y="5936"/>
                    <a:pt x="5893" y="5897"/>
                  </a:cubicBezTo>
                  <a:cubicBezTo>
                    <a:pt x="5309" y="5897"/>
                    <a:pt x="4764" y="5793"/>
                    <a:pt x="4336" y="5364"/>
                  </a:cubicBezTo>
                  <a:lnTo>
                    <a:pt x="2298" y="3314"/>
                  </a:lnTo>
                  <a:lnTo>
                    <a:pt x="2778" y="2846"/>
                  </a:lnTo>
                  <a:lnTo>
                    <a:pt x="3609" y="3690"/>
                  </a:lnTo>
                  <a:cubicBezTo>
                    <a:pt x="3902" y="3975"/>
                    <a:pt x="4234" y="4057"/>
                    <a:pt x="4584" y="4057"/>
                  </a:cubicBezTo>
                  <a:cubicBezTo>
                    <a:pt x="4807" y="4057"/>
                    <a:pt x="5038" y="4024"/>
                    <a:pt x="5270" y="3989"/>
                  </a:cubicBezTo>
                  <a:cubicBezTo>
                    <a:pt x="5737" y="4300"/>
                    <a:pt x="6257" y="4313"/>
                    <a:pt x="6802" y="4339"/>
                  </a:cubicBezTo>
                  <a:cubicBezTo>
                    <a:pt x="7269" y="4352"/>
                    <a:pt x="7697" y="4547"/>
                    <a:pt x="8035" y="4884"/>
                  </a:cubicBezTo>
                  <a:lnTo>
                    <a:pt x="14719" y="11569"/>
                  </a:lnTo>
                  <a:cubicBezTo>
                    <a:pt x="14849" y="11699"/>
                    <a:pt x="14849" y="11906"/>
                    <a:pt x="14719" y="12036"/>
                  </a:cubicBezTo>
                  <a:lnTo>
                    <a:pt x="14058" y="12698"/>
                  </a:lnTo>
                  <a:cubicBezTo>
                    <a:pt x="13993" y="12763"/>
                    <a:pt x="13908" y="12795"/>
                    <a:pt x="13824" y="12795"/>
                  </a:cubicBezTo>
                  <a:cubicBezTo>
                    <a:pt x="13740" y="12795"/>
                    <a:pt x="13655" y="12763"/>
                    <a:pt x="13590" y="12698"/>
                  </a:cubicBezTo>
                  <a:lnTo>
                    <a:pt x="12721" y="11828"/>
                  </a:lnTo>
                  <a:cubicBezTo>
                    <a:pt x="12669" y="11783"/>
                    <a:pt x="12613" y="11763"/>
                    <a:pt x="12557" y="11763"/>
                  </a:cubicBezTo>
                  <a:cubicBezTo>
                    <a:pt x="12361" y="11763"/>
                    <a:pt x="12185" y="12009"/>
                    <a:pt x="12357" y="12192"/>
                  </a:cubicBezTo>
                  <a:lnTo>
                    <a:pt x="13227" y="13061"/>
                  </a:lnTo>
                  <a:cubicBezTo>
                    <a:pt x="13389" y="13224"/>
                    <a:pt x="13603" y="13305"/>
                    <a:pt x="13819" y="13305"/>
                  </a:cubicBezTo>
                  <a:cubicBezTo>
                    <a:pt x="14035" y="13305"/>
                    <a:pt x="14252" y="13224"/>
                    <a:pt x="14421" y="13061"/>
                  </a:cubicBezTo>
                  <a:lnTo>
                    <a:pt x="15083" y="12399"/>
                  </a:lnTo>
                  <a:cubicBezTo>
                    <a:pt x="15420" y="12075"/>
                    <a:pt x="15420" y="11530"/>
                    <a:pt x="15083" y="11205"/>
                  </a:cubicBezTo>
                  <a:lnTo>
                    <a:pt x="8398" y="4521"/>
                  </a:lnTo>
                  <a:cubicBezTo>
                    <a:pt x="7983" y="4092"/>
                    <a:pt x="7425" y="3846"/>
                    <a:pt x="6828" y="3820"/>
                  </a:cubicBezTo>
                  <a:cubicBezTo>
                    <a:pt x="6283" y="3794"/>
                    <a:pt x="5750" y="3781"/>
                    <a:pt x="5335" y="3366"/>
                  </a:cubicBezTo>
                  <a:lnTo>
                    <a:pt x="3609" y="1652"/>
                  </a:lnTo>
                  <a:lnTo>
                    <a:pt x="2609" y="328"/>
                  </a:lnTo>
                  <a:cubicBezTo>
                    <a:pt x="2442" y="112"/>
                    <a:pt x="2191" y="0"/>
                    <a:pt x="19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165;p76">
              <a:extLst>
                <a:ext uri="{FF2B5EF4-FFF2-40B4-BE49-F238E27FC236}">
                  <a16:creationId xmlns:a16="http://schemas.microsoft.com/office/drawing/2014/main" id="{7FE9C116-CAF6-F7C9-CFEB-53D3C129447F}"/>
                </a:ext>
              </a:extLst>
            </p:cNvPr>
            <p:cNvSpPr/>
            <p:nvPr/>
          </p:nvSpPr>
          <p:spPr>
            <a:xfrm>
              <a:off x="7026900" y="1968375"/>
              <a:ext cx="354375" cy="350550"/>
            </a:xfrm>
            <a:custGeom>
              <a:avLst/>
              <a:gdLst/>
              <a:ahLst/>
              <a:cxnLst/>
              <a:rect l="l" t="t" r="r" b="b"/>
              <a:pathLst>
                <a:path w="14175" h="14022" extrusionOk="0">
                  <a:moveTo>
                    <a:pt x="1584" y="519"/>
                  </a:moveTo>
                  <a:cubicBezTo>
                    <a:pt x="1669" y="519"/>
                    <a:pt x="1753" y="552"/>
                    <a:pt x="1818" y="617"/>
                  </a:cubicBezTo>
                  <a:lnTo>
                    <a:pt x="13487" y="12285"/>
                  </a:lnTo>
                  <a:cubicBezTo>
                    <a:pt x="13617" y="12415"/>
                    <a:pt x="13617" y="12623"/>
                    <a:pt x="13487" y="12753"/>
                  </a:cubicBezTo>
                  <a:lnTo>
                    <a:pt x="13487" y="12766"/>
                  </a:lnTo>
                  <a:lnTo>
                    <a:pt x="13331" y="12921"/>
                  </a:lnTo>
                  <a:lnTo>
                    <a:pt x="8983" y="8586"/>
                  </a:lnTo>
                  <a:cubicBezTo>
                    <a:pt x="8923" y="8520"/>
                    <a:pt x="8856" y="8493"/>
                    <a:pt x="8791" y="8493"/>
                  </a:cubicBezTo>
                  <a:cubicBezTo>
                    <a:pt x="8587" y="8493"/>
                    <a:pt x="8413" y="8762"/>
                    <a:pt x="8619" y="8950"/>
                  </a:cubicBezTo>
                  <a:lnTo>
                    <a:pt x="12968" y="13285"/>
                  </a:lnTo>
                  <a:cubicBezTo>
                    <a:pt x="12873" y="13414"/>
                    <a:pt x="12721" y="13520"/>
                    <a:pt x="12573" y="13520"/>
                  </a:cubicBezTo>
                  <a:cubicBezTo>
                    <a:pt x="12497" y="13520"/>
                    <a:pt x="12423" y="13493"/>
                    <a:pt x="12358" y="13428"/>
                  </a:cubicBezTo>
                  <a:lnTo>
                    <a:pt x="6400" y="7470"/>
                  </a:lnTo>
                  <a:cubicBezTo>
                    <a:pt x="6429" y="7469"/>
                    <a:pt x="6458" y="7468"/>
                    <a:pt x="6487" y="7468"/>
                  </a:cubicBezTo>
                  <a:cubicBezTo>
                    <a:pt x="7023" y="7468"/>
                    <a:pt x="7392" y="7698"/>
                    <a:pt x="7750" y="8080"/>
                  </a:cubicBezTo>
                  <a:cubicBezTo>
                    <a:pt x="7808" y="8138"/>
                    <a:pt x="7872" y="8162"/>
                    <a:pt x="7934" y="8162"/>
                  </a:cubicBezTo>
                  <a:cubicBezTo>
                    <a:pt x="8134" y="8162"/>
                    <a:pt x="8302" y="7905"/>
                    <a:pt x="8113" y="7716"/>
                  </a:cubicBezTo>
                  <a:cubicBezTo>
                    <a:pt x="7525" y="7105"/>
                    <a:pt x="6915" y="6973"/>
                    <a:pt x="6140" y="6973"/>
                  </a:cubicBezTo>
                  <a:cubicBezTo>
                    <a:pt x="6059" y="6973"/>
                    <a:pt x="5978" y="6974"/>
                    <a:pt x="5894" y="6977"/>
                  </a:cubicBezTo>
                  <a:lnTo>
                    <a:pt x="689" y="1746"/>
                  </a:lnTo>
                  <a:cubicBezTo>
                    <a:pt x="481" y="1551"/>
                    <a:pt x="637" y="1279"/>
                    <a:pt x="819" y="1136"/>
                  </a:cubicBezTo>
                  <a:lnTo>
                    <a:pt x="2960" y="3290"/>
                  </a:lnTo>
                  <a:cubicBezTo>
                    <a:pt x="3012" y="3329"/>
                    <a:pt x="3077" y="3355"/>
                    <a:pt x="3142" y="3355"/>
                  </a:cubicBezTo>
                  <a:cubicBezTo>
                    <a:pt x="3376" y="3355"/>
                    <a:pt x="3492" y="3083"/>
                    <a:pt x="3324" y="2927"/>
                  </a:cubicBezTo>
                  <a:lnTo>
                    <a:pt x="1182" y="772"/>
                  </a:lnTo>
                  <a:lnTo>
                    <a:pt x="1351" y="617"/>
                  </a:lnTo>
                  <a:cubicBezTo>
                    <a:pt x="1416" y="552"/>
                    <a:pt x="1500" y="519"/>
                    <a:pt x="1584" y="519"/>
                  </a:cubicBezTo>
                  <a:close/>
                  <a:moveTo>
                    <a:pt x="1580" y="0"/>
                  </a:moveTo>
                  <a:cubicBezTo>
                    <a:pt x="1364" y="0"/>
                    <a:pt x="1150" y="84"/>
                    <a:pt x="987" y="253"/>
                  </a:cubicBezTo>
                  <a:lnTo>
                    <a:pt x="325" y="915"/>
                  </a:lnTo>
                  <a:cubicBezTo>
                    <a:pt x="1" y="1240"/>
                    <a:pt x="1" y="1772"/>
                    <a:pt x="325" y="2109"/>
                  </a:cubicBezTo>
                  <a:lnTo>
                    <a:pt x="11994" y="13778"/>
                  </a:lnTo>
                  <a:cubicBezTo>
                    <a:pt x="12156" y="13940"/>
                    <a:pt x="12371" y="14021"/>
                    <a:pt x="12586" y="14021"/>
                  </a:cubicBezTo>
                  <a:cubicBezTo>
                    <a:pt x="12802" y="14021"/>
                    <a:pt x="13020" y="13940"/>
                    <a:pt x="13188" y="13778"/>
                  </a:cubicBezTo>
                  <a:lnTo>
                    <a:pt x="13850" y="13116"/>
                  </a:lnTo>
                  <a:cubicBezTo>
                    <a:pt x="14175" y="12779"/>
                    <a:pt x="14175" y="12246"/>
                    <a:pt x="13850" y="11922"/>
                  </a:cubicBezTo>
                  <a:lnTo>
                    <a:pt x="13850" y="11935"/>
                  </a:lnTo>
                  <a:lnTo>
                    <a:pt x="2181" y="253"/>
                  </a:lnTo>
                  <a:cubicBezTo>
                    <a:pt x="2013" y="84"/>
                    <a:pt x="1795" y="0"/>
                    <a:pt x="15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" name="Google Shape;1166;p76">
            <a:extLst>
              <a:ext uri="{FF2B5EF4-FFF2-40B4-BE49-F238E27FC236}">
                <a16:creationId xmlns:a16="http://schemas.microsoft.com/office/drawing/2014/main" id="{64D30BD3-F4A4-4412-1978-A4DDBBD4EAF5}"/>
              </a:ext>
            </a:extLst>
          </p:cNvPr>
          <p:cNvGrpSpPr/>
          <p:nvPr/>
        </p:nvGrpSpPr>
        <p:grpSpPr>
          <a:xfrm>
            <a:off x="9405749" y="3306199"/>
            <a:ext cx="632571" cy="600607"/>
            <a:chOff x="6917225" y="2642850"/>
            <a:chExt cx="462100" cy="438750"/>
          </a:xfrm>
          <a:solidFill>
            <a:srgbClr val="287990"/>
          </a:solidFill>
        </p:grpSpPr>
        <p:sp>
          <p:nvSpPr>
            <p:cNvPr id="75" name="Google Shape;1167;p76">
              <a:extLst>
                <a:ext uri="{FF2B5EF4-FFF2-40B4-BE49-F238E27FC236}">
                  <a16:creationId xmlns:a16="http://schemas.microsoft.com/office/drawing/2014/main" id="{D552DEFB-D16C-9A33-ABFD-86F5E35791FF}"/>
                </a:ext>
              </a:extLst>
            </p:cNvPr>
            <p:cNvSpPr/>
            <p:nvPr/>
          </p:nvSpPr>
          <p:spPr>
            <a:xfrm>
              <a:off x="7039575" y="2672575"/>
              <a:ext cx="327425" cy="307125"/>
            </a:xfrm>
            <a:custGeom>
              <a:avLst/>
              <a:gdLst/>
              <a:ahLst/>
              <a:cxnLst/>
              <a:rect l="l" t="t" r="r" b="b"/>
              <a:pathLst>
                <a:path w="13097" h="12285" extrusionOk="0">
                  <a:moveTo>
                    <a:pt x="7126" y="4353"/>
                  </a:moveTo>
                  <a:cubicBezTo>
                    <a:pt x="8099" y="4353"/>
                    <a:pt x="8995" y="4846"/>
                    <a:pt x="9527" y="5664"/>
                  </a:cubicBezTo>
                  <a:cubicBezTo>
                    <a:pt x="9540" y="5884"/>
                    <a:pt x="9449" y="6105"/>
                    <a:pt x="9281" y="6261"/>
                  </a:cubicBezTo>
                  <a:cubicBezTo>
                    <a:pt x="9161" y="6356"/>
                    <a:pt x="8994" y="6386"/>
                    <a:pt x="8837" y="6386"/>
                  </a:cubicBezTo>
                  <a:cubicBezTo>
                    <a:pt x="8672" y="6386"/>
                    <a:pt x="8517" y="6352"/>
                    <a:pt x="8437" y="6326"/>
                  </a:cubicBezTo>
                  <a:cubicBezTo>
                    <a:pt x="8416" y="6321"/>
                    <a:pt x="8395" y="6319"/>
                    <a:pt x="8375" y="6319"/>
                  </a:cubicBezTo>
                  <a:cubicBezTo>
                    <a:pt x="8120" y="6319"/>
                    <a:pt x="8016" y="6685"/>
                    <a:pt x="8281" y="6806"/>
                  </a:cubicBezTo>
                  <a:cubicBezTo>
                    <a:pt x="8463" y="6858"/>
                    <a:pt x="8645" y="6897"/>
                    <a:pt x="8839" y="6897"/>
                  </a:cubicBezTo>
                  <a:cubicBezTo>
                    <a:pt x="9099" y="6897"/>
                    <a:pt x="9358" y="6819"/>
                    <a:pt x="9579" y="6676"/>
                  </a:cubicBezTo>
                  <a:cubicBezTo>
                    <a:pt x="9696" y="6598"/>
                    <a:pt x="9787" y="6481"/>
                    <a:pt x="9865" y="6365"/>
                  </a:cubicBezTo>
                  <a:cubicBezTo>
                    <a:pt x="9943" y="6650"/>
                    <a:pt x="9995" y="6936"/>
                    <a:pt x="9995" y="7234"/>
                  </a:cubicBezTo>
                  <a:lnTo>
                    <a:pt x="9995" y="9895"/>
                  </a:lnTo>
                  <a:cubicBezTo>
                    <a:pt x="9995" y="10064"/>
                    <a:pt x="9943" y="10233"/>
                    <a:pt x="9826" y="10362"/>
                  </a:cubicBezTo>
                  <a:lnTo>
                    <a:pt x="9397" y="10882"/>
                  </a:lnTo>
                  <a:lnTo>
                    <a:pt x="8697" y="10181"/>
                  </a:lnTo>
                  <a:cubicBezTo>
                    <a:pt x="8580" y="9778"/>
                    <a:pt x="8268" y="9545"/>
                    <a:pt x="7970" y="9285"/>
                  </a:cubicBezTo>
                  <a:lnTo>
                    <a:pt x="7970" y="8260"/>
                  </a:lnTo>
                  <a:cubicBezTo>
                    <a:pt x="7957" y="8104"/>
                    <a:pt x="7833" y="8026"/>
                    <a:pt x="7710" y="8026"/>
                  </a:cubicBezTo>
                  <a:cubicBezTo>
                    <a:pt x="7587" y="8026"/>
                    <a:pt x="7463" y="8104"/>
                    <a:pt x="7450" y="8260"/>
                  </a:cubicBezTo>
                  <a:lnTo>
                    <a:pt x="7450" y="8935"/>
                  </a:lnTo>
                  <a:lnTo>
                    <a:pt x="2882" y="4366"/>
                  </a:lnTo>
                  <a:lnTo>
                    <a:pt x="7126" y="4366"/>
                  </a:lnTo>
                  <a:lnTo>
                    <a:pt x="7126" y="4353"/>
                  </a:lnTo>
                  <a:close/>
                  <a:moveTo>
                    <a:pt x="4805" y="1"/>
                  </a:moveTo>
                  <a:cubicBezTo>
                    <a:pt x="3267" y="1"/>
                    <a:pt x="1730" y="468"/>
                    <a:pt x="415" y="1406"/>
                  </a:cubicBezTo>
                  <a:cubicBezTo>
                    <a:pt x="52" y="1666"/>
                    <a:pt x="0" y="2198"/>
                    <a:pt x="325" y="2536"/>
                  </a:cubicBezTo>
                  <a:lnTo>
                    <a:pt x="9865" y="12076"/>
                  </a:lnTo>
                  <a:cubicBezTo>
                    <a:pt x="10010" y="12215"/>
                    <a:pt x="10197" y="12285"/>
                    <a:pt x="10384" y="12285"/>
                  </a:cubicBezTo>
                  <a:cubicBezTo>
                    <a:pt x="10614" y="12285"/>
                    <a:pt x="10844" y="12180"/>
                    <a:pt x="10994" y="11972"/>
                  </a:cubicBezTo>
                  <a:cubicBezTo>
                    <a:pt x="13097" y="9012"/>
                    <a:pt x="12811" y="4963"/>
                    <a:pt x="10280" y="2328"/>
                  </a:cubicBezTo>
                  <a:lnTo>
                    <a:pt x="10280" y="2341"/>
                  </a:lnTo>
                  <a:cubicBezTo>
                    <a:pt x="10225" y="2285"/>
                    <a:pt x="10163" y="2262"/>
                    <a:pt x="10103" y="2262"/>
                  </a:cubicBezTo>
                  <a:cubicBezTo>
                    <a:pt x="9912" y="2262"/>
                    <a:pt x="9745" y="2503"/>
                    <a:pt x="9904" y="2691"/>
                  </a:cubicBezTo>
                  <a:cubicBezTo>
                    <a:pt x="12253" y="5145"/>
                    <a:pt x="12539" y="8909"/>
                    <a:pt x="10566" y="11673"/>
                  </a:cubicBezTo>
                  <a:cubicBezTo>
                    <a:pt x="10522" y="11739"/>
                    <a:pt x="10449" y="11772"/>
                    <a:pt x="10378" y="11772"/>
                  </a:cubicBezTo>
                  <a:cubicBezTo>
                    <a:pt x="10323" y="11772"/>
                    <a:pt x="10268" y="11752"/>
                    <a:pt x="10228" y="11712"/>
                  </a:cubicBezTo>
                  <a:lnTo>
                    <a:pt x="9774" y="11258"/>
                  </a:lnTo>
                  <a:lnTo>
                    <a:pt x="10241" y="10700"/>
                  </a:lnTo>
                  <a:cubicBezTo>
                    <a:pt x="10423" y="10466"/>
                    <a:pt x="10514" y="10194"/>
                    <a:pt x="10514" y="9908"/>
                  </a:cubicBezTo>
                  <a:lnTo>
                    <a:pt x="10514" y="7234"/>
                  </a:lnTo>
                  <a:cubicBezTo>
                    <a:pt x="10501" y="5365"/>
                    <a:pt x="8995" y="3860"/>
                    <a:pt x="7126" y="3847"/>
                  </a:cubicBezTo>
                  <a:lnTo>
                    <a:pt x="3076" y="3847"/>
                  </a:lnTo>
                  <a:cubicBezTo>
                    <a:pt x="3037" y="3844"/>
                    <a:pt x="2998" y="3843"/>
                    <a:pt x="2959" y="3843"/>
                  </a:cubicBezTo>
                  <a:cubicBezTo>
                    <a:pt x="2778" y="3843"/>
                    <a:pt x="2598" y="3866"/>
                    <a:pt x="2427" y="3898"/>
                  </a:cubicBezTo>
                  <a:lnTo>
                    <a:pt x="688" y="2172"/>
                  </a:lnTo>
                  <a:cubicBezTo>
                    <a:pt x="584" y="2068"/>
                    <a:pt x="610" y="1900"/>
                    <a:pt x="714" y="1822"/>
                  </a:cubicBezTo>
                  <a:cubicBezTo>
                    <a:pt x="1940" y="947"/>
                    <a:pt x="3376" y="509"/>
                    <a:pt x="4812" y="509"/>
                  </a:cubicBezTo>
                  <a:cubicBezTo>
                    <a:pt x="6294" y="509"/>
                    <a:pt x="7775" y="976"/>
                    <a:pt x="9021" y="1913"/>
                  </a:cubicBezTo>
                  <a:cubicBezTo>
                    <a:pt x="9069" y="1942"/>
                    <a:pt x="9117" y="1955"/>
                    <a:pt x="9162" y="1955"/>
                  </a:cubicBezTo>
                  <a:cubicBezTo>
                    <a:pt x="9377" y="1955"/>
                    <a:pt x="9536" y="1669"/>
                    <a:pt x="9333" y="1497"/>
                  </a:cubicBezTo>
                  <a:cubicBezTo>
                    <a:pt x="7986" y="501"/>
                    <a:pt x="6395" y="1"/>
                    <a:pt x="48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168;p76">
              <a:extLst>
                <a:ext uri="{FF2B5EF4-FFF2-40B4-BE49-F238E27FC236}">
                  <a16:creationId xmlns:a16="http://schemas.microsoft.com/office/drawing/2014/main" id="{44D2E031-7021-1103-D24F-7A129A8E0A66}"/>
                </a:ext>
              </a:extLst>
            </p:cNvPr>
            <p:cNvSpPr/>
            <p:nvPr/>
          </p:nvSpPr>
          <p:spPr>
            <a:xfrm>
              <a:off x="6917225" y="2642850"/>
              <a:ext cx="462100" cy="438750"/>
            </a:xfrm>
            <a:custGeom>
              <a:avLst/>
              <a:gdLst/>
              <a:ahLst/>
              <a:cxnLst/>
              <a:rect l="l" t="t" r="r" b="b"/>
              <a:pathLst>
                <a:path w="18484" h="17550" extrusionOk="0">
                  <a:moveTo>
                    <a:pt x="9691" y="512"/>
                  </a:moveTo>
                  <a:cubicBezTo>
                    <a:pt x="10229" y="512"/>
                    <a:pt x="10774" y="565"/>
                    <a:pt x="11319" y="674"/>
                  </a:cubicBezTo>
                  <a:cubicBezTo>
                    <a:pt x="15187" y="1440"/>
                    <a:pt x="17965" y="4828"/>
                    <a:pt x="17965" y="8774"/>
                  </a:cubicBezTo>
                  <a:cubicBezTo>
                    <a:pt x="17978" y="10967"/>
                    <a:pt x="17095" y="13070"/>
                    <a:pt x="15550" y="14615"/>
                  </a:cubicBezTo>
                  <a:cubicBezTo>
                    <a:pt x="13952" y="16213"/>
                    <a:pt x="11835" y="17036"/>
                    <a:pt x="9703" y="17036"/>
                  </a:cubicBezTo>
                  <a:cubicBezTo>
                    <a:pt x="8112" y="17036"/>
                    <a:pt x="6513" y="16577"/>
                    <a:pt x="5115" y="15640"/>
                  </a:cubicBezTo>
                  <a:cubicBezTo>
                    <a:pt x="1831" y="13446"/>
                    <a:pt x="559" y="9254"/>
                    <a:pt x="2077" y="5607"/>
                  </a:cubicBezTo>
                  <a:cubicBezTo>
                    <a:pt x="3371" y="2484"/>
                    <a:pt x="6408" y="512"/>
                    <a:pt x="9691" y="512"/>
                  </a:cubicBezTo>
                  <a:close/>
                  <a:moveTo>
                    <a:pt x="9704" y="1"/>
                  </a:moveTo>
                  <a:cubicBezTo>
                    <a:pt x="8014" y="1"/>
                    <a:pt x="6315" y="487"/>
                    <a:pt x="4829" y="1479"/>
                  </a:cubicBezTo>
                  <a:cubicBezTo>
                    <a:pt x="1351" y="3802"/>
                    <a:pt x="1" y="8268"/>
                    <a:pt x="1597" y="12135"/>
                  </a:cubicBezTo>
                  <a:cubicBezTo>
                    <a:pt x="2981" y="15461"/>
                    <a:pt x="6208" y="17549"/>
                    <a:pt x="9701" y="17549"/>
                  </a:cubicBezTo>
                  <a:cubicBezTo>
                    <a:pt x="10270" y="17549"/>
                    <a:pt x="10846" y="17494"/>
                    <a:pt x="11423" y="17379"/>
                  </a:cubicBezTo>
                  <a:cubicBezTo>
                    <a:pt x="15525" y="16562"/>
                    <a:pt x="18484" y="12953"/>
                    <a:pt x="18484" y="8774"/>
                  </a:cubicBezTo>
                  <a:cubicBezTo>
                    <a:pt x="18484" y="6437"/>
                    <a:pt x="17562" y="4205"/>
                    <a:pt x="15914" y="2569"/>
                  </a:cubicBezTo>
                  <a:cubicBezTo>
                    <a:pt x="14219" y="874"/>
                    <a:pt x="11970" y="1"/>
                    <a:pt x="97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169;p76">
              <a:extLst>
                <a:ext uri="{FF2B5EF4-FFF2-40B4-BE49-F238E27FC236}">
                  <a16:creationId xmlns:a16="http://schemas.microsoft.com/office/drawing/2014/main" id="{D2EE0346-3DF5-C343-4565-63839624DC80}"/>
                </a:ext>
              </a:extLst>
            </p:cNvPr>
            <p:cNvSpPr/>
            <p:nvPr/>
          </p:nvSpPr>
          <p:spPr>
            <a:xfrm>
              <a:off x="6951950" y="2744675"/>
              <a:ext cx="328100" cy="306975"/>
            </a:xfrm>
            <a:custGeom>
              <a:avLst/>
              <a:gdLst/>
              <a:ahLst/>
              <a:cxnLst/>
              <a:rect l="l" t="t" r="r" b="b"/>
              <a:pathLst>
                <a:path w="13124" h="12279" extrusionOk="0">
                  <a:moveTo>
                    <a:pt x="5439" y="3117"/>
                  </a:moveTo>
                  <a:lnTo>
                    <a:pt x="6179" y="3857"/>
                  </a:lnTo>
                  <a:lnTo>
                    <a:pt x="6127" y="4272"/>
                  </a:lnTo>
                  <a:lnTo>
                    <a:pt x="5802" y="4584"/>
                  </a:lnTo>
                  <a:lnTo>
                    <a:pt x="5413" y="3507"/>
                  </a:lnTo>
                  <a:cubicBezTo>
                    <a:pt x="5400" y="3377"/>
                    <a:pt x="5400" y="3247"/>
                    <a:pt x="5439" y="3117"/>
                  </a:cubicBezTo>
                  <a:close/>
                  <a:moveTo>
                    <a:pt x="2733" y="503"/>
                  </a:moveTo>
                  <a:cubicBezTo>
                    <a:pt x="2790" y="503"/>
                    <a:pt x="2848" y="526"/>
                    <a:pt x="2895" y="573"/>
                  </a:cubicBezTo>
                  <a:lnTo>
                    <a:pt x="4193" y="1871"/>
                  </a:lnTo>
                  <a:cubicBezTo>
                    <a:pt x="3856" y="2170"/>
                    <a:pt x="3583" y="2546"/>
                    <a:pt x="3388" y="2948"/>
                  </a:cubicBezTo>
                  <a:lnTo>
                    <a:pt x="2960" y="3870"/>
                  </a:lnTo>
                  <a:cubicBezTo>
                    <a:pt x="2895" y="4000"/>
                    <a:pt x="2765" y="4078"/>
                    <a:pt x="2635" y="4078"/>
                  </a:cubicBezTo>
                  <a:cubicBezTo>
                    <a:pt x="2627" y="4077"/>
                    <a:pt x="2619" y="4077"/>
                    <a:pt x="2611" y="4077"/>
                  </a:cubicBezTo>
                  <a:cubicBezTo>
                    <a:pt x="2284" y="4077"/>
                    <a:pt x="2012" y="4333"/>
                    <a:pt x="1999" y="4675"/>
                  </a:cubicBezTo>
                  <a:lnTo>
                    <a:pt x="1999" y="5428"/>
                  </a:lnTo>
                  <a:cubicBezTo>
                    <a:pt x="1999" y="6167"/>
                    <a:pt x="2596" y="6777"/>
                    <a:pt x="3349" y="6777"/>
                  </a:cubicBezTo>
                  <a:lnTo>
                    <a:pt x="5115" y="6777"/>
                  </a:lnTo>
                  <a:lnTo>
                    <a:pt x="5115" y="7128"/>
                  </a:lnTo>
                  <a:cubicBezTo>
                    <a:pt x="5115" y="7245"/>
                    <a:pt x="5089" y="7362"/>
                    <a:pt x="5037" y="7452"/>
                  </a:cubicBezTo>
                  <a:lnTo>
                    <a:pt x="4556" y="8465"/>
                  </a:lnTo>
                  <a:cubicBezTo>
                    <a:pt x="4401" y="8776"/>
                    <a:pt x="4634" y="9153"/>
                    <a:pt x="4985" y="9153"/>
                  </a:cubicBezTo>
                  <a:lnTo>
                    <a:pt x="5556" y="9153"/>
                  </a:lnTo>
                  <a:cubicBezTo>
                    <a:pt x="5699" y="9153"/>
                    <a:pt x="5828" y="9088"/>
                    <a:pt x="5919" y="8971"/>
                  </a:cubicBezTo>
                  <a:lnTo>
                    <a:pt x="6880" y="7803"/>
                  </a:lnTo>
                  <a:cubicBezTo>
                    <a:pt x="7023" y="7621"/>
                    <a:pt x="7113" y="7413"/>
                    <a:pt x="7152" y="7180"/>
                  </a:cubicBezTo>
                  <a:cubicBezTo>
                    <a:pt x="7555" y="7297"/>
                    <a:pt x="7957" y="7362"/>
                    <a:pt x="8372" y="7388"/>
                  </a:cubicBezTo>
                  <a:cubicBezTo>
                    <a:pt x="8684" y="7375"/>
                    <a:pt x="8710" y="6907"/>
                    <a:pt x="8385" y="6868"/>
                  </a:cubicBezTo>
                  <a:cubicBezTo>
                    <a:pt x="7905" y="6816"/>
                    <a:pt x="7438" y="6726"/>
                    <a:pt x="6958" y="6609"/>
                  </a:cubicBezTo>
                  <a:cubicBezTo>
                    <a:pt x="6936" y="6604"/>
                    <a:pt x="6916" y="6602"/>
                    <a:pt x="6896" y="6602"/>
                  </a:cubicBezTo>
                  <a:cubicBezTo>
                    <a:pt x="6698" y="6602"/>
                    <a:pt x="6634" y="6834"/>
                    <a:pt x="6646" y="7011"/>
                  </a:cubicBezTo>
                  <a:cubicBezTo>
                    <a:pt x="6646" y="7180"/>
                    <a:pt x="6594" y="7349"/>
                    <a:pt x="6490" y="7478"/>
                  </a:cubicBezTo>
                  <a:lnTo>
                    <a:pt x="5543" y="8634"/>
                  </a:lnTo>
                  <a:lnTo>
                    <a:pt x="5050" y="8634"/>
                  </a:lnTo>
                  <a:lnTo>
                    <a:pt x="5504" y="7686"/>
                  </a:lnTo>
                  <a:cubicBezTo>
                    <a:pt x="5595" y="7517"/>
                    <a:pt x="5634" y="7323"/>
                    <a:pt x="5634" y="7141"/>
                  </a:cubicBezTo>
                  <a:lnTo>
                    <a:pt x="5634" y="6518"/>
                  </a:lnTo>
                  <a:cubicBezTo>
                    <a:pt x="5634" y="6388"/>
                    <a:pt x="5517" y="6271"/>
                    <a:pt x="5374" y="6271"/>
                  </a:cubicBezTo>
                  <a:lnTo>
                    <a:pt x="3362" y="6271"/>
                  </a:lnTo>
                  <a:cubicBezTo>
                    <a:pt x="2895" y="6271"/>
                    <a:pt x="2532" y="5895"/>
                    <a:pt x="2532" y="5441"/>
                  </a:cubicBezTo>
                  <a:lnTo>
                    <a:pt x="2532" y="4675"/>
                  </a:lnTo>
                  <a:cubicBezTo>
                    <a:pt x="2532" y="4610"/>
                    <a:pt x="2596" y="4597"/>
                    <a:pt x="2648" y="4597"/>
                  </a:cubicBezTo>
                  <a:cubicBezTo>
                    <a:pt x="2973" y="4597"/>
                    <a:pt x="3284" y="4402"/>
                    <a:pt x="3427" y="4104"/>
                  </a:cubicBezTo>
                  <a:lnTo>
                    <a:pt x="3869" y="3182"/>
                  </a:lnTo>
                  <a:cubicBezTo>
                    <a:pt x="4037" y="2819"/>
                    <a:pt x="4271" y="2507"/>
                    <a:pt x="4569" y="2235"/>
                  </a:cubicBezTo>
                  <a:lnTo>
                    <a:pt x="5037" y="2715"/>
                  </a:lnTo>
                  <a:cubicBezTo>
                    <a:pt x="4933" y="2961"/>
                    <a:pt x="4829" y="3377"/>
                    <a:pt x="4920" y="3662"/>
                  </a:cubicBezTo>
                  <a:lnTo>
                    <a:pt x="5465" y="5142"/>
                  </a:lnTo>
                  <a:cubicBezTo>
                    <a:pt x="5505" y="5246"/>
                    <a:pt x="5604" y="5306"/>
                    <a:pt x="5708" y="5306"/>
                  </a:cubicBezTo>
                  <a:cubicBezTo>
                    <a:pt x="5772" y="5306"/>
                    <a:pt x="5839" y="5283"/>
                    <a:pt x="5893" y="5233"/>
                  </a:cubicBezTo>
                  <a:lnTo>
                    <a:pt x="6555" y="4571"/>
                  </a:lnTo>
                  <a:cubicBezTo>
                    <a:pt x="6607" y="4493"/>
                    <a:pt x="6646" y="4402"/>
                    <a:pt x="6633" y="4311"/>
                  </a:cubicBezTo>
                  <a:lnTo>
                    <a:pt x="6633" y="4311"/>
                  </a:lnTo>
                  <a:lnTo>
                    <a:pt x="12448" y="10113"/>
                  </a:lnTo>
                  <a:cubicBezTo>
                    <a:pt x="12487" y="10165"/>
                    <a:pt x="12513" y="10230"/>
                    <a:pt x="12513" y="10295"/>
                  </a:cubicBezTo>
                  <a:lnTo>
                    <a:pt x="12500" y="10295"/>
                  </a:lnTo>
                  <a:cubicBezTo>
                    <a:pt x="12500" y="10360"/>
                    <a:pt x="12461" y="10412"/>
                    <a:pt x="12409" y="10451"/>
                  </a:cubicBezTo>
                  <a:cubicBezTo>
                    <a:pt x="11169" y="11331"/>
                    <a:pt x="9731" y="11763"/>
                    <a:pt x="8300" y="11763"/>
                  </a:cubicBezTo>
                  <a:cubicBezTo>
                    <a:pt x="6482" y="11763"/>
                    <a:pt x="4676" y="11064"/>
                    <a:pt x="3310" y="9698"/>
                  </a:cubicBezTo>
                  <a:cubicBezTo>
                    <a:pt x="870" y="7258"/>
                    <a:pt x="559" y="3416"/>
                    <a:pt x="2558" y="599"/>
                  </a:cubicBezTo>
                  <a:cubicBezTo>
                    <a:pt x="2600" y="536"/>
                    <a:pt x="2665" y="503"/>
                    <a:pt x="2733" y="503"/>
                  </a:cubicBezTo>
                  <a:close/>
                  <a:moveTo>
                    <a:pt x="2740" y="1"/>
                  </a:moveTo>
                  <a:cubicBezTo>
                    <a:pt x="2512" y="1"/>
                    <a:pt x="2285" y="106"/>
                    <a:pt x="2142" y="314"/>
                  </a:cubicBezTo>
                  <a:cubicBezTo>
                    <a:pt x="1" y="3325"/>
                    <a:pt x="338" y="7439"/>
                    <a:pt x="2960" y="10061"/>
                  </a:cubicBezTo>
                  <a:cubicBezTo>
                    <a:pt x="4424" y="11526"/>
                    <a:pt x="6367" y="12279"/>
                    <a:pt x="8322" y="12279"/>
                  </a:cubicBezTo>
                  <a:cubicBezTo>
                    <a:pt x="9851" y="12279"/>
                    <a:pt x="11387" y="11819"/>
                    <a:pt x="12708" y="10879"/>
                  </a:cubicBezTo>
                  <a:cubicBezTo>
                    <a:pt x="13071" y="10606"/>
                    <a:pt x="13123" y="10074"/>
                    <a:pt x="12799" y="9750"/>
                  </a:cubicBezTo>
                  <a:lnTo>
                    <a:pt x="3258" y="210"/>
                  </a:lnTo>
                  <a:cubicBezTo>
                    <a:pt x="3113" y="70"/>
                    <a:pt x="2926" y="1"/>
                    <a:pt x="27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" name="Google Shape;1170;p76">
            <a:extLst>
              <a:ext uri="{FF2B5EF4-FFF2-40B4-BE49-F238E27FC236}">
                <a16:creationId xmlns:a16="http://schemas.microsoft.com/office/drawing/2014/main" id="{08B37C9E-2975-E7B0-E5AA-CA995431F342}"/>
              </a:ext>
            </a:extLst>
          </p:cNvPr>
          <p:cNvGrpSpPr/>
          <p:nvPr/>
        </p:nvGrpSpPr>
        <p:grpSpPr>
          <a:xfrm>
            <a:off x="9504139" y="4258513"/>
            <a:ext cx="435791" cy="601052"/>
            <a:chOff x="7000625" y="3338525"/>
            <a:chExt cx="318350" cy="439075"/>
          </a:xfrm>
          <a:solidFill>
            <a:srgbClr val="287990"/>
          </a:solidFill>
        </p:grpSpPr>
        <p:sp>
          <p:nvSpPr>
            <p:cNvPr id="79" name="Google Shape;1171;p76">
              <a:extLst>
                <a:ext uri="{FF2B5EF4-FFF2-40B4-BE49-F238E27FC236}">
                  <a16:creationId xmlns:a16="http://schemas.microsoft.com/office/drawing/2014/main" id="{54EE1028-B39B-13F1-5B43-7DD35FE1C282}"/>
                </a:ext>
              </a:extLst>
            </p:cNvPr>
            <p:cNvSpPr/>
            <p:nvPr/>
          </p:nvSpPr>
          <p:spPr>
            <a:xfrm>
              <a:off x="7000625" y="3338525"/>
              <a:ext cx="318350" cy="439075"/>
            </a:xfrm>
            <a:custGeom>
              <a:avLst/>
              <a:gdLst/>
              <a:ahLst/>
              <a:cxnLst/>
              <a:rect l="l" t="t" r="r" b="b"/>
              <a:pathLst>
                <a:path w="12734" h="17563" extrusionOk="0">
                  <a:moveTo>
                    <a:pt x="3855" y="6841"/>
                  </a:moveTo>
                  <a:lnTo>
                    <a:pt x="4154" y="7088"/>
                  </a:lnTo>
                  <a:cubicBezTo>
                    <a:pt x="4427" y="7296"/>
                    <a:pt x="4582" y="7555"/>
                    <a:pt x="4582" y="7763"/>
                  </a:cubicBezTo>
                  <a:lnTo>
                    <a:pt x="4582" y="8568"/>
                  </a:lnTo>
                  <a:lnTo>
                    <a:pt x="3168" y="8568"/>
                  </a:lnTo>
                  <a:lnTo>
                    <a:pt x="3168" y="7763"/>
                  </a:lnTo>
                  <a:cubicBezTo>
                    <a:pt x="3168" y="7503"/>
                    <a:pt x="3284" y="7257"/>
                    <a:pt x="3479" y="7088"/>
                  </a:cubicBezTo>
                  <a:lnTo>
                    <a:pt x="3855" y="6841"/>
                  </a:lnTo>
                  <a:close/>
                  <a:moveTo>
                    <a:pt x="7996" y="9593"/>
                  </a:moveTo>
                  <a:lnTo>
                    <a:pt x="8983" y="10190"/>
                  </a:lnTo>
                  <a:cubicBezTo>
                    <a:pt x="9450" y="10476"/>
                    <a:pt x="9722" y="10982"/>
                    <a:pt x="9722" y="11527"/>
                  </a:cubicBezTo>
                  <a:lnTo>
                    <a:pt x="9722" y="11696"/>
                  </a:lnTo>
                  <a:lnTo>
                    <a:pt x="6244" y="11696"/>
                  </a:lnTo>
                  <a:lnTo>
                    <a:pt x="6244" y="11527"/>
                  </a:lnTo>
                  <a:cubicBezTo>
                    <a:pt x="6244" y="10982"/>
                    <a:pt x="6529" y="10476"/>
                    <a:pt x="6997" y="10190"/>
                  </a:cubicBezTo>
                  <a:lnTo>
                    <a:pt x="7996" y="9593"/>
                  </a:lnTo>
                  <a:close/>
                  <a:moveTo>
                    <a:pt x="11124" y="12215"/>
                  </a:moveTo>
                  <a:lnTo>
                    <a:pt x="11124" y="12656"/>
                  </a:lnTo>
                  <a:lnTo>
                    <a:pt x="5089" y="12656"/>
                  </a:lnTo>
                  <a:lnTo>
                    <a:pt x="5089" y="12215"/>
                  </a:lnTo>
                  <a:close/>
                  <a:moveTo>
                    <a:pt x="6361" y="1766"/>
                  </a:moveTo>
                  <a:lnTo>
                    <a:pt x="9450" y="3856"/>
                  </a:lnTo>
                  <a:cubicBezTo>
                    <a:pt x="10501" y="4570"/>
                    <a:pt x="11137" y="5764"/>
                    <a:pt x="11137" y="7049"/>
                  </a:cubicBezTo>
                  <a:lnTo>
                    <a:pt x="11124" y="7049"/>
                  </a:lnTo>
                  <a:lnTo>
                    <a:pt x="11124" y="7555"/>
                  </a:lnTo>
                  <a:cubicBezTo>
                    <a:pt x="10436" y="8412"/>
                    <a:pt x="10436" y="9619"/>
                    <a:pt x="11124" y="10476"/>
                  </a:cubicBezTo>
                  <a:lnTo>
                    <a:pt x="11124" y="11696"/>
                  </a:lnTo>
                  <a:lnTo>
                    <a:pt x="10242" y="11696"/>
                  </a:lnTo>
                  <a:lnTo>
                    <a:pt x="10242" y="11527"/>
                  </a:lnTo>
                  <a:cubicBezTo>
                    <a:pt x="10242" y="10800"/>
                    <a:pt x="9865" y="10125"/>
                    <a:pt x="9242" y="9749"/>
                  </a:cubicBezTo>
                  <a:lnTo>
                    <a:pt x="8243" y="9139"/>
                  </a:lnTo>
                  <a:lnTo>
                    <a:pt x="8243" y="8009"/>
                  </a:lnTo>
                  <a:cubicBezTo>
                    <a:pt x="8230" y="7847"/>
                    <a:pt x="8110" y="7766"/>
                    <a:pt x="7990" y="7766"/>
                  </a:cubicBezTo>
                  <a:cubicBezTo>
                    <a:pt x="7869" y="7766"/>
                    <a:pt x="7749" y="7847"/>
                    <a:pt x="7736" y="8009"/>
                  </a:cubicBezTo>
                  <a:lnTo>
                    <a:pt x="7736" y="9139"/>
                  </a:lnTo>
                  <a:lnTo>
                    <a:pt x="6724" y="9749"/>
                  </a:lnTo>
                  <a:cubicBezTo>
                    <a:pt x="6114" y="10125"/>
                    <a:pt x="5738" y="10800"/>
                    <a:pt x="5738" y="11527"/>
                  </a:cubicBezTo>
                  <a:lnTo>
                    <a:pt x="5738" y="11696"/>
                  </a:lnTo>
                  <a:lnTo>
                    <a:pt x="5089" y="11696"/>
                  </a:lnTo>
                  <a:lnTo>
                    <a:pt x="5089" y="7776"/>
                  </a:lnTo>
                  <a:cubicBezTo>
                    <a:pt x="5089" y="7244"/>
                    <a:pt x="4660" y="6841"/>
                    <a:pt x="4466" y="6699"/>
                  </a:cubicBezTo>
                  <a:lnTo>
                    <a:pt x="4024" y="6335"/>
                  </a:lnTo>
                  <a:cubicBezTo>
                    <a:pt x="3974" y="6292"/>
                    <a:pt x="3916" y="6273"/>
                    <a:pt x="3859" y="6273"/>
                  </a:cubicBezTo>
                  <a:cubicBezTo>
                    <a:pt x="3813" y="6273"/>
                    <a:pt x="3767" y="6286"/>
                    <a:pt x="3726" y="6309"/>
                  </a:cubicBezTo>
                  <a:lnTo>
                    <a:pt x="3168" y="6673"/>
                  </a:lnTo>
                  <a:lnTo>
                    <a:pt x="3155" y="6699"/>
                  </a:lnTo>
                  <a:cubicBezTo>
                    <a:pt x="2830" y="6958"/>
                    <a:pt x="2635" y="7347"/>
                    <a:pt x="2635" y="7776"/>
                  </a:cubicBezTo>
                  <a:lnTo>
                    <a:pt x="2635" y="15940"/>
                  </a:lnTo>
                  <a:lnTo>
                    <a:pt x="1597" y="15940"/>
                  </a:lnTo>
                  <a:lnTo>
                    <a:pt x="1597" y="10476"/>
                  </a:lnTo>
                  <a:cubicBezTo>
                    <a:pt x="2285" y="9619"/>
                    <a:pt x="2285" y="8412"/>
                    <a:pt x="1597" y="7555"/>
                  </a:cubicBezTo>
                  <a:lnTo>
                    <a:pt x="1597" y="7049"/>
                  </a:lnTo>
                  <a:cubicBezTo>
                    <a:pt x="1597" y="5764"/>
                    <a:pt x="2233" y="4570"/>
                    <a:pt x="3284" y="3856"/>
                  </a:cubicBezTo>
                  <a:lnTo>
                    <a:pt x="6361" y="1766"/>
                  </a:lnTo>
                  <a:close/>
                  <a:moveTo>
                    <a:pt x="4582" y="9087"/>
                  </a:moveTo>
                  <a:lnTo>
                    <a:pt x="4582" y="12656"/>
                  </a:lnTo>
                  <a:lnTo>
                    <a:pt x="4414" y="12656"/>
                  </a:lnTo>
                  <a:cubicBezTo>
                    <a:pt x="4102" y="12656"/>
                    <a:pt x="3855" y="12916"/>
                    <a:pt x="3855" y="13227"/>
                  </a:cubicBezTo>
                  <a:lnTo>
                    <a:pt x="3855" y="15940"/>
                  </a:lnTo>
                  <a:lnTo>
                    <a:pt x="3155" y="15940"/>
                  </a:lnTo>
                  <a:lnTo>
                    <a:pt x="3168" y="9087"/>
                  </a:lnTo>
                  <a:lnTo>
                    <a:pt x="3622" y="9087"/>
                  </a:lnTo>
                  <a:lnTo>
                    <a:pt x="3622" y="10229"/>
                  </a:lnTo>
                  <a:cubicBezTo>
                    <a:pt x="3602" y="10411"/>
                    <a:pt x="3735" y="10502"/>
                    <a:pt x="3870" y="10502"/>
                  </a:cubicBezTo>
                  <a:cubicBezTo>
                    <a:pt x="4005" y="10502"/>
                    <a:pt x="4141" y="10411"/>
                    <a:pt x="4128" y="10229"/>
                  </a:cubicBezTo>
                  <a:lnTo>
                    <a:pt x="4128" y="9087"/>
                  </a:lnTo>
                  <a:close/>
                  <a:moveTo>
                    <a:pt x="11124" y="13175"/>
                  </a:moveTo>
                  <a:lnTo>
                    <a:pt x="11124" y="15940"/>
                  </a:lnTo>
                  <a:lnTo>
                    <a:pt x="10423" y="15940"/>
                  </a:lnTo>
                  <a:lnTo>
                    <a:pt x="10423" y="14850"/>
                  </a:lnTo>
                  <a:cubicBezTo>
                    <a:pt x="10443" y="14668"/>
                    <a:pt x="10306" y="14577"/>
                    <a:pt x="10170" y="14577"/>
                  </a:cubicBezTo>
                  <a:cubicBezTo>
                    <a:pt x="10034" y="14577"/>
                    <a:pt x="9898" y="14668"/>
                    <a:pt x="9917" y="14850"/>
                  </a:cubicBezTo>
                  <a:lnTo>
                    <a:pt x="9917" y="15940"/>
                  </a:lnTo>
                  <a:lnTo>
                    <a:pt x="7490" y="15940"/>
                  </a:lnTo>
                  <a:lnTo>
                    <a:pt x="7490" y="14824"/>
                  </a:lnTo>
                  <a:cubicBezTo>
                    <a:pt x="7490" y="14525"/>
                    <a:pt x="7734" y="14328"/>
                    <a:pt x="7988" y="14328"/>
                  </a:cubicBezTo>
                  <a:cubicBezTo>
                    <a:pt x="8109" y="14328"/>
                    <a:pt x="8233" y="14373"/>
                    <a:pt x="8334" y="14473"/>
                  </a:cubicBezTo>
                  <a:cubicBezTo>
                    <a:pt x="8437" y="14577"/>
                    <a:pt x="8489" y="14694"/>
                    <a:pt x="8489" y="14824"/>
                  </a:cubicBezTo>
                  <a:lnTo>
                    <a:pt x="8489" y="15006"/>
                  </a:lnTo>
                  <a:cubicBezTo>
                    <a:pt x="8502" y="15161"/>
                    <a:pt x="8622" y="15239"/>
                    <a:pt x="8742" y="15239"/>
                  </a:cubicBezTo>
                  <a:cubicBezTo>
                    <a:pt x="8862" y="15239"/>
                    <a:pt x="8983" y="15161"/>
                    <a:pt x="8995" y="15006"/>
                  </a:cubicBezTo>
                  <a:lnTo>
                    <a:pt x="8995" y="14824"/>
                  </a:lnTo>
                  <a:cubicBezTo>
                    <a:pt x="8995" y="14266"/>
                    <a:pt x="8541" y="13824"/>
                    <a:pt x="7983" y="13824"/>
                  </a:cubicBezTo>
                  <a:cubicBezTo>
                    <a:pt x="7425" y="13824"/>
                    <a:pt x="6984" y="14266"/>
                    <a:pt x="6984" y="14824"/>
                  </a:cubicBezTo>
                  <a:lnTo>
                    <a:pt x="6984" y="15940"/>
                  </a:lnTo>
                  <a:lnTo>
                    <a:pt x="5906" y="15940"/>
                  </a:lnTo>
                  <a:lnTo>
                    <a:pt x="5906" y="14850"/>
                  </a:lnTo>
                  <a:cubicBezTo>
                    <a:pt x="5919" y="14668"/>
                    <a:pt x="5783" y="14577"/>
                    <a:pt x="5648" y="14577"/>
                  </a:cubicBezTo>
                  <a:cubicBezTo>
                    <a:pt x="5514" y="14577"/>
                    <a:pt x="5381" y="14668"/>
                    <a:pt x="5400" y="14850"/>
                  </a:cubicBezTo>
                  <a:lnTo>
                    <a:pt x="5400" y="15940"/>
                  </a:lnTo>
                  <a:lnTo>
                    <a:pt x="4375" y="15940"/>
                  </a:lnTo>
                  <a:lnTo>
                    <a:pt x="4375" y="13227"/>
                  </a:lnTo>
                  <a:cubicBezTo>
                    <a:pt x="4375" y="13201"/>
                    <a:pt x="4388" y="13175"/>
                    <a:pt x="4427" y="13175"/>
                  </a:cubicBezTo>
                  <a:close/>
                  <a:moveTo>
                    <a:pt x="6372" y="1"/>
                  </a:moveTo>
                  <a:cubicBezTo>
                    <a:pt x="6202" y="1"/>
                    <a:pt x="6030" y="53"/>
                    <a:pt x="5880" y="157"/>
                  </a:cubicBezTo>
                  <a:lnTo>
                    <a:pt x="2389" y="2532"/>
                  </a:lnTo>
                  <a:cubicBezTo>
                    <a:pt x="2025" y="2766"/>
                    <a:pt x="1701" y="3051"/>
                    <a:pt x="1415" y="3376"/>
                  </a:cubicBezTo>
                  <a:cubicBezTo>
                    <a:pt x="1213" y="3559"/>
                    <a:pt x="1390" y="3821"/>
                    <a:pt x="1590" y="3821"/>
                  </a:cubicBezTo>
                  <a:cubicBezTo>
                    <a:pt x="1660" y="3821"/>
                    <a:pt x="1732" y="3790"/>
                    <a:pt x="1792" y="3713"/>
                  </a:cubicBezTo>
                  <a:cubicBezTo>
                    <a:pt x="2051" y="3428"/>
                    <a:pt x="2350" y="3168"/>
                    <a:pt x="2674" y="2947"/>
                  </a:cubicBezTo>
                  <a:lnTo>
                    <a:pt x="6114" y="611"/>
                  </a:lnTo>
                  <a:lnTo>
                    <a:pt x="6114" y="1325"/>
                  </a:lnTo>
                  <a:lnTo>
                    <a:pt x="3012" y="3428"/>
                  </a:lnTo>
                  <a:cubicBezTo>
                    <a:pt x="1818" y="4245"/>
                    <a:pt x="1091" y="5595"/>
                    <a:pt x="1104" y="7036"/>
                  </a:cubicBezTo>
                  <a:lnTo>
                    <a:pt x="1104" y="7646"/>
                  </a:lnTo>
                  <a:cubicBezTo>
                    <a:pt x="1104" y="7698"/>
                    <a:pt x="1117" y="7763"/>
                    <a:pt x="1156" y="7802"/>
                  </a:cubicBezTo>
                  <a:cubicBezTo>
                    <a:pt x="1766" y="8490"/>
                    <a:pt x="1766" y="9515"/>
                    <a:pt x="1156" y="10203"/>
                  </a:cubicBezTo>
                  <a:cubicBezTo>
                    <a:pt x="1117" y="10255"/>
                    <a:pt x="1104" y="10307"/>
                    <a:pt x="1104" y="10372"/>
                  </a:cubicBezTo>
                  <a:lnTo>
                    <a:pt x="1104" y="16187"/>
                  </a:lnTo>
                  <a:cubicBezTo>
                    <a:pt x="1091" y="16329"/>
                    <a:pt x="1208" y="16446"/>
                    <a:pt x="1350" y="16446"/>
                  </a:cubicBezTo>
                  <a:lnTo>
                    <a:pt x="11384" y="16446"/>
                  </a:lnTo>
                  <a:cubicBezTo>
                    <a:pt x="11527" y="16446"/>
                    <a:pt x="11643" y="16329"/>
                    <a:pt x="11643" y="16187"/>
                  </a:cubicBezTo>
                  <a:lnTo>
                    <a:pt x="11643" y="10385"/>
                  </a:lnTo>
                  <a:cubicBezTo>
                    <a:pt x="11643" y="10333"/>
                    <a:pt x="11617" y="10268"/>
                    <a:pt x="11578" y="10229"/>
                  </a:cubicBezTo>
                  <a:cubicBezTo>
                    <a:pt x="10981" y="9541"/>
                    <a:pt x="10981" y="8503"/>
                    <a:pt x="11578" y="7815"/>
                  </a:cubicBezTo>
                  <a:cubicBezTo>
                    <a:pt x="11617" y="7776"/>
                    <a:pt x="11643" y="7711"/>
                    <a:pt x="11643" y="7659"/>
                  </a:cubicBezTo>
                  <a:lnTo>
                    <a:pt x="11643" y="7062"/>
                  </a:lnTo>
                  <a:cubicBezTo>
                    <a:pt x="11643" y="5608"/>
                    <a:pt x="10929" y="4258"/>
                    <a:pt x="9735" y="3441"/>
                  </a:cubicBezTo>
                  <a:lnTo>
                    <a:pt x="6633" y="1338"/>
                  </a:lnTo>
                  <a:lnTo>
                    <a:pt x="6633" y="637"/>
                  </a:lnTo>
                  <a:lnTo>
                    <a:pt x="10060" y="2960"/>
                  </a:lnTo>
                  <a:cubicBezTo>
                    <a:pt x="11423" y="3882"/>
                    <a:pt x="12227" y="5426"/>
                    <a:pt x="12227" y="7062"/>
                  </a:cubicBezTo>
                  <a:lnTo>
                    <a:pt x="12227" y="7698"/>
                  </a:lnTo>
                  <a:cubicBezTo>
                    <a:pt x="12227" y="7880"/>
                    <a:pt x="12163" y="8048"/>
                    <a:pt x="12033" y="8178"/>
                  </a:cubicBezTo>
                  <a:cubicBezTo>
                    <a:pt x="11604" y="8658"/>
                    <a:pt x="11604" y="9385"/>
                    <a:pt x="12033" y="9866"/>
                  </a:cubicBezTo>
                  <a:cubicBezTo>
                    <a:pt x="12163" y="9995"/>
                    <a:pt x="12227" y="10164"/>
                    <a:pt x="12227" y="10346"/>
                  </a:cubicBezTo>
                  <a:lnTo>
                    <a:pt x="12227" y="16667"/>
                  </a:lnTo>
                  <a:cubicBezTo>
                    <a:pt x="12227" y="16875"/>
                    <a:pt x="12059" y="17043"/>
                    <a:pt x="11851" y="17043"/>
                  </a:cubicBezTo>
                  <a:lnTo>
                    <a:pt x="896" y="17043"/>
                  </a:lnTo>
                  <a:cubicBezTo>
                    <a:pt x="675" y="17043"/>
                    <a:pt x="507" y="16875"/>
                    <a:pt x="507" y="16667"/>
                  </a:cubicBezTo>
                  <a:lnTo>
                    <a:pt x="507" y="10346"/>
                  </a:lnTo>
                  <a:cubicBezTo>
                    <a:pt x="507" y="10164"/>
                    <a:pt x="585" y="9995"/>
                    <a:pt x="701" y="9866"/>
                  </a:cubicBezTo>
                  <a:cubicBezTo>
                    <a:pt x="1130" y="9385"/>
                    <a:pt x="1130" y="8658"/>
                    <a:pt x="701" y="8178"/>
                  </a:cubicBezTo>
                  <a:cubicBezTo>
                    <a:pt x="585" y="8048"/>
                    <a:pt x="507" y="7880"/>
                    <a:pt x="507" y="7698"/>
                  </a:cubicBezTo>
                  <a:lnTo>
                    <a:pt x="507" y="7062"/>
                  </a:lnTo>
                  <a:cubicBezTo>
                    <a:pt x="507" y="6231"/>
                    <a:pt x="714" y="5414"/>
                    <a:pt x="1117" y="4687"/>
                  </a:cubicBezTo>
                  <a:cubicBezTo>
                    <a:pt x="1249" y="4475"/>
                    <a:pt x="1063" y="4281"/>
                    <a:pt x="882" y="4281"/>
                  </a:cubicBezTo>
                  <a:cubicBezTo>
                    <a:pt x="796" y="4281"/>
                    <a:pt x="712" y="4323"/>
                    <a:pt x="662" y="4427"/>
                  </a:cubicBezTo>
                  <a:cubicBezTo>
                    <a:pt x="221" y="5232"/>
                    <a:pt x="0" y="6140"/>
                    <a:pt x="0" y="7062"/>
                  </a:cubicBezTo>
                  <a:lnTo>
                    <a:pt x="0" y="7698"/>
                  </a:lnTo>
                  <a:cubicBezTo>
                    <a:pt x="0" y="8009"/>
                    <a:pt x="104" y="8308"/>
                    <a:pt x="325" y="8542"/>
                  </a:cubicBezTo>
                  <a:cubicBezTo>
                    <a:pt x="572" y="8814"/>
                    <a:pt x="572" y="9243"/>
                    <a:pt x="325" y="9528"/>
                  </a:cubicBezTo>
                  <a:cubicBezTo>
                    <a:pt x="104" y="9749"/>
                    <a:pt x="0" y="10047"/>
                    <a:pt x="0" y="10359"/>
                  </a:cubicBezTo>
                  <a:lnTo>
                    <a:pt x="0" y="16667"/>
                  </a:lnTo>
                  <a:cubicBezTo>
                    <a:pt x="0" y="17160"/>
                    <a:pt x="390" y="17563"/>
                    <a:pt x="896" y="17563"/>
                  </a:cubicBezTo>
                  <a:lnTo>
                    <a:pt x="11851" y="17563"/>
                  </a:lnTo>
                  <a:cubicBezTo>
                    <a:pt x="12344" y="17563"/>
                    <a:pt x="12734" y="17160"/>
                    <a:pt x="12734" y="16667"/>
                  </a:cubicBezTo>
                  <a:lnTo>
                    <a:pt x="12734" y="10346"/>
                  </a:lnTo>
                  <a:cubicBezTo>
                    <a:pt x="12734" y="10034"/>
                    <a:pt x="12617" y="9736"/>
                    <a:pt x="12409" y="9515"/>
                  </a:cubicBezTo>
                  <a:cubicBezTo>
                    <a:pt x="12163" y="9230"/>
                    <a:pt x="12163" y="8801"/>
                    <a:pt x="12409" y="8516"/>
                  </a:cubicBezTo>
                  <a:cubicBezTo>
                    <a:pt x="12617" y="8295"/>
                    <a:pt x="12734" y="7996"/>
                    <a:pt x="12734" y="7685"/>
                  </a:cubicBezTo>
                  <a:lnTo>
                    <a:pt x="12734" y="7049"/>
                  </a:lnTo>
                  <a:cubicBezTo>
                    <a:pt x="12734" y="5232"/>
                    <a:pt x="11838" y="3544"/>
                    <a:pt x="10345" y="2532"/>
                  </a:cubicBezTo>
                  <a:lnTo>
                    <a:pt x="6854" y="157"/>
                  </a:lnTo>
                  <a:cubicBezTo>
                    <a:pt x="6711" y="53"/>
                    <a:pt x="6542" y="1"/>
                    <a:pt x="63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172;p76">
              <a:extLst>
                <a:ext uri="{FF2B5EF4-FFF2-40B4-BE49-F238E27FC236}">
                  <a16:creationId xmlns:a16="http://schemas.microsoft.com/office/drawing/2014/main" id="{F918FC12-653B-2DC8-EE04-C7BC7C2BD9FA}"/>
                </a:ext>
              </a:extLst>
            </p:cNvPr>
            <p:cNvSpPr/>
            <p:nvPr/>
          </p:nvSpPr>
          <p:spPr>
            <a:xfrm>
              <a:off x="7142425" y="3422650"/>
              <a:ext cx="43225" cy="39450"/>
            </a:xfrm>
            <a:custGeom>
              <a:avLst/>
              <a:gdLst/>
              <a:ahLst/>
              <a:cxnLst/>
              <a:rect l="l" t="t" r="r" b="b"/>
              <a:pathLst>
                <a:path w="1729" h="1578" extrusionOk="0">
                  <a:moveTo>
                    <a:pt x="844" y="1"/>
                  </a:moveTo>
                  <a:cubicBezTo>
                    <a:pt x="708" y="1"/>
                    <a:pt x="572" y="95"/>
                    <a:pt x="585" y="283"/>
                  </a:cubicBezTo>
                  <a:lnTo>
                    <a:pt x="585" y="556"/>
                  </a:lnTo>
                  <a:lnTo>
                    <a:pt x="312" y="556"/>
                  </a:lnTo>
                  <a:cubicBezTo>
                    <a:pt x="1" y="582"/>
                    <a:pt x="1" y="1036"/>
                    <a:pt x="312" y="1062"/>
                  </a:cubicBezTo>
                  <a:lnTo>
                    <a:pt x="585" y="1062"/>
                  </a:lnTo>
                  <a:lnTo>
                    <a:pt x="585" y="1335"/>
                  </a:lnTo>
                  <a:cubicBezTo>
                    <a:pt x="598" y="1497"/>
                    <a:pt x="721" y="1578"/>
                    <a:pt x="844" y="1578"/>
                  </a:cubicBezTo>
                  <a:cubicBezTo>
                    <a:pt x="968" y="1578"/>
                    <a:pt x="1091" y="1497"/>
                    <a:pt x="1104" y="1335"/>
                  </a:cubicBezTo>
                  <a:lnTo>
                    <a:pt x="1104" y="1062"/>
                  </a:lnTo>
                  <a:lnTo>
                    <a:pt x="1377" y="1062"/>
                  </a:lnTo>
                  <a:cubicBezTo>
                    <a:pt x="1388" y="1063"/>
                    <a:pt x="1400" y="1064"/>
                    <a:pt x="1411" y="1064"/>
                  </a:cubicBezTo>
                  <a:cubicBezTo>
                    <a:pt x="1729" y="1064"/>
                    <a:pt x="1729" y="554"/>
                    <a:pt x="1411" y="554"/>
                  </a:cubicBezTo>
                  <a:cubicBezTo>
                    <a:pt x="1400" y="554"/>
                    <a:pt x="1388" y="555"/>
                    <a:pt x="1377" y="556"/>
                  </a:cubicBezTo>
                  <a:lnTo>
                    <a:pt x="1104" y="556"/>
                  </a:lnTo>
                  <a:lnTo>
                    <a:pt x="1104" y="283"/>
                  </a:lnTo>
                  <a:cubicBezTo>
                    <a:pt x="1117" y="95"/>
                    <a:pt x="981" y="1"/>
                    <a:pt x="8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173;p76">
              <a:extLst>
                <a:ext uri="{FF2B5EF4-FFF2-40B4-BE49-F238E27FC236}">
                  <a16:creationId xmlns:a16="http://schemas.microsoft.com/office/drawing/2014/main" id="{05D4137D-7783-A992-D99B-9165D7A89C5F}"/>
                </a:ext>
              </a:extLst>
            </p:cNvPr>
            <p:cNvSpPr/>
            <p:nvPr/>
          </p:nvSpPr>
          <p:spPr>
            <a:xfrm>
              <a:off x="7154750" y="3488775"/>
              <a:ext cx="15275" cy="13050"/>
            </a:xfrm>
            <a:custGeom>
              <a:avLst/>
              <a:gdLst/>
              <a:ahLst/>
              <a:cxnLst/>
              <a:rect l="l" t="t" r="r" b="b"/>
              <a:pathLst>
                <a:path w="611" h="522" extrusionOk="0">
                  <a:moveTo>
                    <a:pt x="351" y="1"/>
                  </a:moveTo>
                  <a:cubicBezTo>
                    <a:pt x="118" y="1"/>
                    <a:pt x="1" y="286"/>
                    <a:pt x="170" y="442"/>
                  </a:cubicBezTo>
                  <a:cubicBezTo>
                    <a:pt x="225" y="497"/>
                    <a:pt x="291" y="522"/>
                    <a:pt x="355" y="522"/>
                  </a:cubicBezTo>
                  <a:cubicBezTo>
                    <a:pt x="488" y="522"/>
                    <a:pt x="611" y="417"/>
                    <a:pt x="611" y="260"/>
                  </a:cubicBezTo>
                  <a:cubicBezTo>
                    <a:pt x="611" y="117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174;p76">
              <a:extLst>
                <a:ext uri="{FF2B5EF4-FFF2-40B4-BE49-F238E27FC236}">
                  <a16:creationId xmlns:a16="http://schemas.microsoft.com/office/drawing/2014/main" id="{370B30EB-387F-D852-AEC9-41F6CF7FB960}"/>
                </a:ext>
              </a:extLst>
            </p:cNvPr>
            <p:cNvSpPr/>
            <p:nvPr/>
          </p:nvSpPr>
          <p:spPr>
            <a:xfrm>
              <a:off x="7197600" y="3463800"/>
              <a:ext cx="15275" cy="13050"/>
            </a:xfrm>
            <a:custGeom>
              <a:avLst/>
              <a:gdLst/>
              <a:ahLst/>
              <a:cxnLst/>
              <a:rect l="l" t="t" r="r" b="b"/>
              <a:pathLst>
                <a:path w="611" h="522" extrusionOk="0">
                  <a:moveTo>
                    <a:pt x="351" y="0"/>
                  </a:moveTo>
                  <a:cubicBezTo>
                    <a:pt x="117" y="0"/>
                    <a:pt x="0" y="286"/>
                    <a:pt x="169" y="441"/>
                  </a:cubicBezTo>
                  <a:cubicBezTo>
                    <a:pt x="220" y="497"/>
                    <a:pt x="283" y="521"/>
                    <a:pt x="346" y="521"/>
                  </a:cubicBezTo>
                  <a:cubicBezTo>
                    <a:pt x="475" y="521"/>
                    <a:pt x="602" y="417"/>
                    <a:pt x="610" y="260"/>
                  </a:cubicBezTo>
                  <a:cubicBezTo>
                    <a:pt x="610" y="117"/>
                    <a:pt x="493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" name="Google Shape;1175;p76">
            <a:extLst>
              <a:ext uri="{FF2B5EF4-FFF2-40B4-BE49-F238E27FC236}">
                <a16:creationId xmlns:a16="http://schemas.microsoft.com/office/drawing/2014/main" id="{88CB9A63-403D-E503-875A-2662966A5ED3}"/>
              </a:ext>
            </a:extLst>
          </p:cNvPr>
          <p:cNvGrpSpPr/>
          <p:nvPr/>
        </p:nvGrpSpPr>
        <p:grpSpPr>
          <a:xfrm>
            <a:off x="9420191" y="5211785"/>
            <a:ext cx="603687" cy="589485"/>
            <a:chOff x="6938325" y="4034900"/>
            <a:chExt cx="441000" cy="430625"/>
          </a:xfrm>
          <a:solidFill>
            <a:srgbClr val="287990"/>
          </a:solidFill>
        </p:grpSpPr>
        <p:sp>
          <p:nvSpPr>
            <p:cNvPr id="84" name="Google Shape;1176;p76">
              <a:extLst>
                <a:ext uri="{FF2B5EF4-FFF2-40B4-BE49-F238E27FC236}">
                  <a16:creationId xmlns:a16="http://schemas.microsoft.com/office/drawing/2014/main" id="{8E33C66C-C130-9259-EA86-C72DBE4F9806}"/>
                </a:ext>
              </a:extLst>
            </p:cNvPr>
            <p:cNvSpPr/>
            <p:nvPr/>
          </p:nvSpPr>
          <p:spPr>
            <a:xfrm>
              <a:off x="7094725" y="4082275"/>
              <a:ext cx="237450" cy="237825"/>
            </a:xfrm>
            <a:custGeom>
              <a:avLst/>
              <a:gdLst/>
              <a:ahLst/>
              <a:cxnLst/>
              <a:rect l="l" t="t" r="r" b="b"/>
              <a:pathLst>
                <a:path w="9498" h="9513" extrusionOk="0">
                  <a:moveTo>
                    <a:pt x="4774" y="1"/>
                  </a:moveTo>
                  <a:cubicBezTo>
                    <a:pt x="4659" y="1"/>
                    <a:pt x="4543" y="5"/>
                    <a:pt x="4427" y="13"/>
                  </a:cubicBezTo>
                  <a:cubicBezTo>
                    <a:pt x="1935" y="182"/>
                    <a:pt x="1" y="2259"/>
                    <a:pt x="1" y="4751"/>
                  </a:cubicBezTo>
                  <a:cubicBezTo>
                    <a:pt x="1" y="7256"/>
                    <a:pt x="1935" y="9320"/>
                    <a:pt x="4427" y="9502"/>
                  </a:cubicBezTo>
                  <a:cubicBezTo>
                    <a:pt x="4536" y="9509"/>
                    <a:pt x="4645" y="9513"/>
                    <a:pt x="4754" y="9513"/>
                  </a:cubicBezTo>
                  <a:cubicBezTo>
                    <a:pt x="7109" y="9513"/>
                    <a:pt x="9141" y="7783"/>
                    <a:pt x="9476" y="5413"/>
                  </a:cubicBezTo>
                  <a:cubicBezTo>
                    <a:pt x="9489" y="5270"/>
                    <a:pt x="9398" y="5140"/>
                    <a:pt x="9255" y="5128"/>
                  </a:cubicBezTo>
                  <a:cubicBezTo>
                    <a:pt x="9239" y="5125"/>
                    <a:pt x="9223" y="5123"/>
                    <a:pt x="9207" y="5123"/>
                  </a:cubicBezTo>
                  <a:cubicBezTo>
                    <a:pt x="9084" y="5123"/>
                    <a:pt x="8980" y="5209"/>
                    <a:pt x="8957" y="5335"/>
                  </a:cubicBezTo>
                  <a:cubicBezTo>
                    <a:pt x="8659" y="7442"/>
                    <a:pt x="6859" y="8993"/>
                    <a:pt x="4764" y="8993"/>
                  </a:cubicBezTo>
                  <a:cubicBezTo>
                    <a:pt x="4665" y="8993"/>
                    <a:pt x="4566" y="8990"/>
                    <a:pt x="4466" y="8982"/>
                  </a:cubicBezTo>
                  <a:cubicBezTo>
                    <a:pt x="2233" y="8827"/>
                    <a:pt x="507" y="6984"/>
                    <a:pt x="507" y="4751"/>
                  </a:cubicBezTo>
                  <a:cubicBezTo>
                    <a:pt x="507" y="2519"/>
                    <a:pt x="2233" y="675"/>
                    <a:pt x="4466" y="520"/>
                  </a:cubicBezTo>
                  <a:cubicBezTo>
                    <a:pt x="4567" y="513"/>
                    <a:pt x="4667" y="509"/>
                    <a:pt x="4766" y="509"/>
                  </a:cubicBezTo>
                  <a:cubicBezTo>
                    <a:pt x="6860" y="509"/>
                    <a:pt x="8659" y="2048"/>
                    <a:pt x="8957" y="4167"/>
                  </a:cubicBezTo>
                  <a:cubicBezTo>
                    <a:pt x="8980" y="4318"/>
                    <a:pt x="9095" y="4389"/>
                    <a:pt x="9211" y="4389"/>
                  </a:cubicBezTo>
                  <a:cubicBezTo>
                    <a:pt x="9353" y="4389"/>
                    <a:pt x="9497" y="4282"/>
                    <a:pt x="9476" y="4089"/>
                  </a:cubicBezTo>
                  <a:cubicBezTo>
                    <a:pt x="9142" y="1738"/>
                    <a:pt x="7121" y="1"/>
                    <a:pt x="47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177;p76">
              <a:extLst>
                <a:ext uri="{FF2B5EF4-FFF2-40B4-BE49-F238E27FC236}">
                  <a16:creationId xmlns:a16="http://schemas.microsoft.com/office/drawing/2014/main" id="{5114747E-141B-3AB1-EBC8-253795ABD171}"/>
                </a:ext>
              </a:extLst>
            </p:cNvPr>
            <p:cNvSpPr/>
            <p:nvPr/>
          </p:nvSpPr>
          <p:spPr>
            <a:xfrm>
              <a:off x="7157675" y="4149875"/>
              <a:ext cx="111000" cy="101325"/>
            </a:xfrm>
            <a:custGeom>
              <a:avLst/>
              <a:gdLst/>
              <a:ahLst/>
              <a:cxnLst/>
              <a:rect l="l" t="t" r="r" b="b"/>
              <a:pathLst>
                <a:path w="4440" h="4053" extrusionOk="0">
                  <a:moveTo>
                    <a:pt x="2239" y="0"/>
                  </a:moveTo>
                  <a:cubicBezTo>
                    <a:pt x="1864" y="0"/>
                    <a:pt x="1487" y="105"/>
                    <a:pt x="1156" y="321"/>
                  </a:cubicBezTo>
                  <a:cubicBezTo>
                    <a:pt x="325" y="853"/>
                    <a:pt x="1" y="1904"/>
                    <a:pt x="377" y="2813"/>
                  </a:cubicBezTo>
                  <a:cubicBezTo>
                    <a:pt x="423" y="2923"/>
                    <a:pt x="513" y="2970"/>
                    <a:pt x="604" y="2970"/>
                  </a:cubicBezTo>
                  <a:cubicBezTo>
                    <a:pt x="769" y="2970"/>
                    <a:pt x="937" y="2815"/>
                    <a:pt x="844" y="2605"/>
                  </a:cubicBezTo>
                  <a:cubicBezTo>
                    <a:pt x="767" y="2424"/>
                    <a:pt x="728" y="2229"/>
                    <a:pt x="728" y="2021"/>
                  </a:cubicBezTo>
                  <a:cubicBezTo>
                    <a:pt x="728" y="1116"/>
                    <a:pt x="1477" y="514"/>
                    <a:pt x="2256" y="514"/>
                  </a:cubicBezTo>
                  <a:cubicBezTo>
                    <a:pt x="2627" y="514"/>
                    <a:pt x="3005" y="651"/>
                    <a:pt x="3311" y="957"/>
                  </a:cubicBezTo>
                  <a:cubicBezTo>
                    <a:pt x="4258" y="1904"/>
                    <a:pt x="3583" y="3540"/>
                    <a:pt x="2246" y="3540"/>
                  </a:cubicBezTo>
                  <a:cubicBezTo>
                    <a:pt x="2000" y="3540"/>
                    <a:pt x="1753" y="3475"/>
                    <a:pt x="1532" y="3358"/>
                  </a:cubicBezTo>
                  <a:cubicBezTo>
                    <a:pt x="1495" y="3341"/>
                    <a:pt x="1458" y="3333"/>
                    <a:pt x="1424" y="3333"/>
                  </a:cubicBezTo>
                  <a:cubicBezTo>
                    <a:pt x="1197" y="3333"/>
                    <a:pt x="1062" y="3666"/>
                    <a:pt x="1299" y="3812"/>
                  </a:cubicBezTo>
                  <a:cubicBezTo>
                    <a:pt x="1600" y="3974"/>
                    <a:pt x="1927" y="4052"/>
                    <a:pt x="2249" y="4052"/>
                  </a:cubicBezTo>
                  <a:cubicBezTo>
                    <a:pt x="2858" y="4052"/>
                    <a:pt x="3453" y="3776"/>
                    <a:pt x="3843" y="3267"/>
                  </a:cubicBezTo>
                  <a:cubicBezTo>
                    <a:pt x="4440" y="2488"/>
                    <a:pt x="4401" y="1385"/>
                    <a:pt x="3739" y="658"/>
                  </a:cubicBezTo>
                  <a:cubicBezTo>
                    <a:pt x="3337" y="226"/>
                    <a:pt x="2789" y="0"/>
                    <a:pt x="22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178;p76">
              <a:extLst>
                <a:ext uri="{FF2B5EF4-FFF2-40B4-BE49-F238E27FC236}">
                  <a16:creationId xmlns:a16="http://schemas.microsoft.com/office/drawing/2014/main" id="{3A1190CD-DF76-4B41-8D55-754F7352E6A8}"/>
                </a:ext>
              </a:extLst>
            </p:cNvPr>
            <p:cNvSpPr/>
            <p:nvPr/>
          </p:nvSpPr>
          <p:spPr>
            <a:xfrm>
              <a:off x="6938325" y="4034900"/>
              <a:ext cx="441000" cy="430625"/>
            </a:xfrm>
            <a:custGeom>
              <a:avLst/>
              <a:gdLst/>
              <a:ahLst/>
              <a:cxnLst/>
              <a:rect l="l" t="t" r="r" b="b"/>
              <a:pathLst>
                <a:path w="17640" h="17225" extrusionOk="0">
                  <a:moveTo>
                    <a:pt x="11020" y="520"/>
                  </a:moveTo>
                  <a:cubicBezTo>
                    <a:pt x="11319" y="520"/>
                    <a:pt x="11591" y="714"/>
                    <a:pt x="11682" y="1013"/>
                  </a:cubicBezTo>
                  <a:cubicBezTo>
                    <a:pt x="11462" y="987"/>
                    <a:pt x="11241" y="974"/>
                    <a:pt x="11020" y="974"/>
                  </a:cubicBezTo>
                  <a:cubicBezTo>
                    <a:pt x="10800" y="974"/>
                    <a:pt x="10579" y="987"/>
                    <a:pt x="10358" y="1013"/>
                  </a:cubicBezTo>
                  <a:cubicBezTo>
                    <a:pt x="10449" y="714"/>
                    <a:pt x="10709" y="520"/>
                    <a:pt x="11020" y="520"/>
                  </a:cubicBezTo>
                  <a:close/>
                  <a:moveTo>
                    <a:pt x="7201" y="2106"/>
                  </a:moveTo>
                  <a:cubicBezTo>
                    <a:pt x="7305" y="2106"/>
                    <a:pt x="7412" y="2129"/>
                    <a:pt x="7516" y="2181"/>
                  </a:cubicBezTo>
                  <a:cubicBezTo>
                    <a:pt x="7165" y="2454"/>
                    <a:pt x="6854" y="2765"/>
                    <a:pt x="6568" y="3116"/>
                  </a:cubicBezTo>
                  <a:cubicBezTo>
                    <a:pt x="6516" y="3025"/>
                    <a:pt x="6490" y="2908"/>
                    <a:pt x="6503" y="2791"/>
                  </a:cubicBezTo>
                  <a:lnTo>
                    <a:pt x="6503" y="2791"/>
                  </a:lnTo>
                  <a:lnTo>
                    <a:pt x="6503" y="2804"/>
                  </a:lnTo>
                  <a:cubicBezTo>
                    <a:pt x="6503" y="2400"/>
                    <a:pt x="6834" y="2106"/>
                    <a:pt x="7201" y="2106"/>
                  </a:cubicBezTo>
                  <a:close/>
                  <a:moveTo>
                    <a:pt x="14845" y="2101"/>
                  </a:moveTo>
                  <a:cubicBezTo>
                    <a:pt x="15025" y="2101"/>
                    <a:pt x="15200" y="2173"/>
                    <a:pt x="15330" y="2311"/>
                  </a:cubicBezTo>
                  <a:cubicBezTo>
                    <a:pt x="15550" y="2519"/>
                    <a:pt x="15602" y="2843"/>
                    <a:pt x="15459" y="3116"/>
                  </a:cubicBezTo>
                  <a:cubicBezTo>
                    <a:pt x="15187" y="2765"/>
                    <a:pt x="14875" y="2454"/>
                    <a:pt x="14525" y="2181"/>
                  </a:cubicBezTo>
                  <a:cubicBezTo>
                    <a:pt x="14627" y="2127"/>
                    <a:pt x="14737" y="2101"/>
                    <a:pt x="14845" y="2101"/>
                  </a:cubicBezTo>
                  <a:close/>
                  <a:moveTo>
                    <a:pt x="5400" y="5958"/>
                  </a:moveTo>
                  <a:cubicBezTo>
                    <a:pt x="5374" y="6179"/>
                    <a:pt x="5361" y="6399"/>
                    <a:pt x="5361" y="6620"/>
                  </a:cubicBezTo>
                  <a:cubicBezTo>
                    <a:pt x="5361" y="6841"/>
                    <a:pt x="5374" y="7061"/>
                    <a:pt x="5400" y="7295"/>
                  </a:cubicBezTo>
                  <a:cubicBezTo>
                    <a:pt x="5114" y="7191"/>
                    <a:pt x="4920" y="6932"/>
                    <a:pt x="4920" y="6620"/>
                  </a:cubicBezTo>
                  <a:cubicBezTo>
                    <a:pt x="4920" y="6322"/>
                    <a:pt x="5114" y="6049"/>
                    <a:pt x="5400" y="5958"/>
                  </a:cubicBezTo>
                  <a:close/>
                  <a:moveTo>
                    <a:pt x="16640" y="5958"/>
                  </a:moveTo>
                  <a:lnTo>
                    <a:pt x="16640" y="5958"/>
                  </a:lnTo>
                  <a:cubicBezTo>
                    <a:pt x="16926" y="6049"/>
                    <a:pt x="17121" y="6322"/>
                    <a:pt x="17121" y="6620"/>
                  </a:cubicBezTo>
                  <a:cubicBezTo>
                    <a:pt x="17121" y="6932"/>
                    <a:pt x="16926" y="7191"/>
                    <a:pt x="16640" y="7295"/>
                  </a:cubicBezTo>
                  <a:cubicBezTo>
                    <a:pt x="16666" y="7061"/>
                    <a:pt x="16679" y="6841"/>
                    <a:pt x="16679" y="6620"/>
                  </a:cubicBezTo>
                  <a:cubicBezTo>
                    <a:pt x="16679" y="6399"/>
                    <a:pt x="16666" y="6179"/>
                    <a:pt x="16640" y="5958"/>
                  </a:cubicBezTo>
                  <a:close/>
                  <a:moveTo>
                    <a:pt x="15472" y="10138"/>
                  </a:moveTo>
                  <a:lnTo>
                    <a:pt x="15472" y="10138"/>
                  </a:lnTo>
                  <a:cubicBezTo>
                    <a:pt x="15602" y="10397"/>
                    <a:pt x="15550" y="10735"/>
                    <a:pt x="15342" y="10942"/>
                  </a:cubicBezTo>
                  <a:cubicBezTo>
                    <a:pt x="15205" y="11080"/>
                    <a:pt x="15027" y="11152"/>
                    <a:pt x="14846" y="11152"/>
                  </a:cubicBezTo>
                  <a:cubicBezTo>
                    <a:pt x="14737" y="11152"/>
                    <a:pt x="14627" y="11126"/>
                    <a:pt x="14525" y="11072"/>
                  </a:cubicBezTo>
                  <a:cubicBezTo>
                    <a:pt x="14875" y="10800"/>
                    <a:pt x="15187" y="10475"/>
                    <a:pt x="15472" y="10138"/>
                  </a:cubicBezTo>
                  <a:close/>
                  <a:moveTo>
                    <a:pt x="11014" y="1477"/>
                  </a:moveTo>
                  <a:cubicBezTo>
                    <a:pt x="11699" y="1477"/>
                    <a:pt x="12390" y="1614"/>
                    <a:pt x="13045" y="1896"/>
                  </a:cubicBezTo>
                  <a:cubicBezTo>
                    <a:pt x="14979" y="2713"/>
                    <a:pt x="16212" y="4634"/>
                    <a:pt x="16160" y="6737"/>
                  </a:cubicBezTo>
                  <a:cubicBezTo>
                    <a:pt x="16095" y="9489"/>
                    <a:pt x="13889" y="11708"/>
                    <a:pt x="11137" y="11773"/>
                  </a:cubicBezTo>
                  <a:cubicBezTo>
                    <a:pt x="11105" y="11774"/>
                    <a:pt x="11072" y="11774"/>
                    <a:pt x="11040" y="11774"/>
                  </a:cubicBezTo>
                  <a:cubicBezTo>
                    <a:pt x="8976" y="11774"/>
                    <a:pt x="7101" y="10549"/>
                    <a:pt x="6283" y="8645"/>
                  </a:cubicBezTo>
                  <a:cubicBezTo>
                    <a:pt x="5452" y="6711"/>
                    <a:pt x="5893" y="4465"/>
                    <a:pt x="7373" y="2986"/>
                  </a:cubicBezTo>
                  <a:cubicBezTo>
                    <a:pt x="8360" y="1999"/>
                    <a:pt x="9676" y="1477"/>
                    <a:pt x="11014" y="1477"/>
                  </a:cubicBezTo>
                  <a:close/>
                  <a:moveTo>
                    <a:pt x="10358" y="12240"/>
                  </a:moveTo>
                  <a:cubicBezTo>
                    <a:pt x="10579" y="12266"/>
                    <a:pt x="10800" y="12279"/>
                    <a:pt x="11020" y="12279"/>
                  </a:cubicBezTo>
                  <a:cubicBezTo>
                    <a:pt x="11241" y="12279"/>
                    <a:pt x="11462" y="12266"/>
                    <a:pt x="11682" y="12240"/>
                  </a:cubicBezTo>
                  <a:lnTo>
                    <a:pt x="11682" y="12240"/>
                  </a:lnTo>
                  <a:cubicBezTo>
                    <a:pt x="11591" y="12539"/>
                    <a:pt x="11319" y="12734"/>
                    <a:pt x="11020" y="12734"/>
                  </a:cubicBezTo>
                  <a:cubicBezTo>
                    <a:pt x="10709" y="12734"/>
                    <a:pt x="10449" y="12539"/>
                    <a:pt x="10358" y="12240"/>
                  </a:cubicBezTo>
                  <a:close/>
                  <a:moveTo>
                    <a:pt x="2350" y="6679"/>
                  </a:moveTo>
                  <a:cubicBezTo>
                    <a:pt x="2736" y="6679"/>
                    <a:pt x="3122" y="6828"/>
                    <a:pt x="3414" y="7126"/>
                  </a:cubicBezTo>
                  <a:lnTo>
                    <a:pt x="10202" y="13915"/>
                  </a:lnTo>
                  <a:cubicBezTo>
                    <a:pt x="10787" y="14499"/>
                    <a:pt x="10787" y="15446"/>
                    <a:pt x="10202" y="16043"/>
                  </a:cubicBezTo>
                  <a:lnTo>
                    <a:pt x="10202" y="16030"/>
                  </a:lnTo>
                  <a:lnTo>
                    <a:pt x="10008" y="16238"/>
                  </a:lnTo>
                  <a:cubicBezTo>
                    <a:pt x="9917" y="16322"/>
                    <a:pt x="9800" y="16365"/>
                    <a:pt x="9683" y="16365"/>
                  </a:cubicBezTo>
                  <a:cubicBezTo>
                    <a:pt x="9566" y="16365"/>
                    <a:pt x="9450" y="16322"/>
                    <a:pt x="9359" y="16238"/>
                  </a:cubicBezTo>
                  <a:lnTo>
                    <a:pt x="1091" y="7957"/>
                  </a:lnTo>
                  <a:cubicBezTo>
                    <a:pt x="805" y="7671"/>
                    <a:pt x="1052" y="7321"/>
                    <a:pt x="1285" y="7126"/>
                  </a:cubicBezTo>
                  <a:cubicBezTo>
                    <a:pt x="1577" y="6828"/>
                    <a:pt x="1964" y="6679"/>
                    <a:pt x="2350" y="6679"/>
                  </a:cubicBezTo>
                  <a:close/>
                  <a:moveTo>
                    <a:pt x="11015" y="0"/>
                  </a:moveTo>
                  <a:cubicBezTo>
                    <a:pt x="10449" y="0"/>
                    <a:pt x="9884" y="364"/>
                    <a:pt x="9813" y="1091"/>
                  </a:cubicBezTo>
                  <a:cubicBezTo>
                    <a:pt x="9151" y="1234"/>
                    <a:pt x="8528" y="1493"/>
                    <a:pt x="7957" y="1857"/>
                  </a:cubicBezTo>
                  <a:cubicBezTo>
                    <a:pt x="7736" y="1677"/>
                    <a:pt x="7467" y="1589"/>
                    <a:pt x="7199" y="1589"/>
                  </a:cubicBezTo>
                  <a:cubicBezTo>
                    <a:pt x="6886" y="1589"/>
                    <a:pt x="6572" y="1710"/>
                    <a:pt x="6335" y="1947"/>
                  </a:cubicBezTo>
                  <a:cubicBezTo>
                    <a:pt x="5893" y="2389"/>
                    <a:pt x="5854" y="3090"/>
                    <a:pt x="6257" y="3570"/>
                  </a:cubicBezTo>
                  <a:cubicBezTo>
                    <a:pt x="5880" y="4128"/>
                    <a:pt x="5621" y="4764"/>
                    <a:pt x="5478" y="5426"/>
                  </a:cubicBezTo>
                  <a:cubicBezTo>
                    <a:pt x="4037" y="5569"/>
                    <a:pt x="4037" y="7684"/>
                    <a:pt x="5478" y="7827"/>
                  </a:cubicBezTo>
                  <a:cubicBezTo>
                    <a:pt x="5543" y="8139"/>
                    <a:pt x="5647" y="8450"/>
                    <a:pt x="5763" y="8749"/>
                  </a:cubicBezTo>
                  <a:lnTo>
                    <a:pt x="3765" y="6750"/>
                  </a:lnTo>
                  <a:cubicBezTo>
                    <a:pt x="3369" y="6354"/>
                    <a:pt x="2853" y="6156"/>
                    <a:pt x="2338" y="6156"/>
                  </a:cubicBezTo>
                  <a:cubicBezTo>
                    <a:pt x="1824" y="6156"/>
                    <a:pt x="1311" y="6354"/>
                    <a:pt x="922" y="6750"/>
                  </a:cubicBezTo>
                  <a:cubicBezTo>
                    <a:pt x="675" y="6945"/>
                    <a:pt x="468" y="7178"/>
                    <a:pt x="286" y="7438"/>
                  </a:cubicBezTo>
                  <a:cubicBezTo>
                    <a:pt x="169" y="7620"/>
                    <a:pt x="104" y="7827"/>
                    <a:pt x="91" y="8035"/>
                  </a:cubicBezTo>
                  <a:cubicBezTo>
                    <a:pt x="0" y="9229"/>
                    <a:pt x="429" y="10384"/>
                    <a:pt x="1272" y="11241"/>
                  </a:cubicBezTo>
                  <a:lnTo>
                    <a:pt x="1882" y="11838"/>
                  </a:lnTo>
                  <a:cubicBezTo>
                    <a:pt x="1928" y="11890"/>
                    <a:pt x="1993" y="11916"/>
                    <a:pt x="2059" y="11916"/>
                  </a:cubicBezTo>
                  <a:cubicBezTo>
                    <a:pt x="2126" y="11916"/>
                    <a:pt x="2194" y="11890"/>
                    <a:pt x="2246" y="11838"/>
                  </a:cubicBezTo>
                  <a:cubicBezTo>
                    <a:pt x="2337" y="11734"/>
                    <a:pt x="2337" y="11578"/>
                    <a:pt x="2233" y="11475"/>
                  </a:cubicBezTo>
                  <a:lnTo>
                    <a:pt x="1636" y="10877"/>
                  </a:lnTo>
                  <a:cubicBezTo>
                    <a:pt x="922" y="10164"/>
                    <a:pt x="546" y="9177"/>
                    <a:pt x="597" y="8178"/>
                  </a:cubicBezTo>
                  <a:lnTo>
                    <a:pt x="597" y="8178"/>
                  </a:lnTo>
                  <a:cubicBezTo>
                    <a:pt x="636" y="8230"/>
                    <a:pt x="675" y="8282"/>
                    <a:pt x="714" y="8320"/>
                  </a:cubicBezTo>
                  <a:cubicBezTo>
                    <a:pt x="714" y="8320"/>
                    <a:pt x="9099" y="16679"/>
                    <a:pt x="9151" y="16718"/>
                  </a:cubicBezTo>
                  <a:cubicBezTo>
                    <a:pt x="9089" y="16722"/>
                    <a:pt x="9028" y="16723"/>
                    <a:pt x="8966" y="16723"/>
                  </a:cubicBezTo>
                  <a:cubicBezTo>
                    <a:pt x="8019" y="16723"/>
                    <a:pt x="7109" y="16350"/>
                    <a:pt x="6438" y="15680"/>
                  </a:cubicBezTo>
                  <a:lnTo>
                    <a:pt x="3116" y="12344"/>
                  </a:lnTo>
                  <a:cubicBezTo>
                    <a:pt x="3064" y="12292"/>
                    <a:pt x="2995" y="12266"/>
                    <a:pt x="2927" y="12266"/>
                  </a:cubicBezTo>
                  <a:cubicBezTo>
                    <a:pt x="2859" y="12266"/>
                    <a:pt x="2791" y="12292"/>
                    <a:pt x="2739" y="12344"/>
                  </a:cubicBezTo>
                  <a:cubicBezTo>
                    <a:pt x="2648" y="12448"/>
                    <a:pt x="2648" y="12604"/>
                    <a:pt x="2752" y="12708"/>
                  </a:cubicBezTo>
                  <a:lnTo>
                    <a:pt x="6075" y="16030"/>
                  </a:lnTo>
                  <a:cubicBezTo>
                    <a:pt x="6841" y="16796"/>
                    <a:pt x="7879" y="17225"/>
                    <a:pt x="8956" y="17225"/>
                  </a:cubicBezTo>
                  <a:cubicBezTo>
                    <a:pt x="9709" y="17225"/>
                    <a:pt x="10086" y="16861"/>
                    <a:pt x="10566" y="16381"/>
                  </a:cubicBezTo>
                  <a:cubicBezTo>
                    <a:pt x="11345" y="15589"/>
                    <a:pt x="11345" y="14317"/>
                    <a:pt x="10566" y="13538"/>
                  </a:cubicBezTo>
                  <a:lnTo>
                    <a:pt x="8892" y="11864"/>
                  </a:lnTo>
                  <a:lnTo>
                    <a:pt x="8892" y="11864"/>
                  </a:lnTo>
                  <a:cubicBezTo>
                    <a:pt x="9190" y="11981"/>
                    <a:pt x="9502" y="12072"/>
                    <a:pt x="9813" y="12149"/>
                  </a:cubicBezTo>
                  <a:cubicBezTo>
                    <a:pt x="9865" y="12760"/>
                    <a:pt x="10397" y="13240"/>
                    <a:pt x="11020" y="13240"/>
                  </a:cubicBezTo>
                  <a:cubicBezTo>
                    <a:pt x="11643" y="13240"/>
                    <a:pt x="12162" y="12760"/>
                    <a:pt x="12227" y="12149"/>
                  </a:cubicBezTo>
                  <a:cubicBezTo>
                    <a:pt x="12876" y="11994"/>
                    <a:pt x="13512" y="11734"/>
                    <a:pt x="14070" y="11371"/>
                  </a:cubicBezTo>
                  <a:cubicBezTo>
                    <a:pt x="14318" y="11576"/>
                    <a:pt x="14584" y="11663"/>
                    <a:pt x="14839" y="11663"/>
                  </a:cubicBezTo>
                  <a:cubicBezTo>
                    <a:pt x="15748" y="11663"/>
                    <a:pt x="16513" y="10552"/>
                    <a:pt x="15784" y="9670"/>
                  </a:cubicBezTo>
                  <a:cubicBezTo>
                    <a:pt x="16147" y="9099"/>
                    <a:pt x="16407" y="8476"/>
                    <a:pt x="16550" y="7814"/>
                  </a:cubicBezTo>
                  <a:cubicBezTo>
                    <a:pt x="17170" y="7750"/>
                    <a:pt x="17637" y="7234"/>
                    <a:pt x="17640" y="6614"/>
                  </a:cubicBezTo>
                  <a:lnTo>
                    <a:pt x="17640" y="6614"/>
                  </a:lnTo>
                  <a:cubicBezTo>
                    <a:pt x="17640" y="6616"/>
                    <a:pt x="17640" y="6618"/>
                    <a:pt x="17640" y="6620"/>
                  </a:cubicBezTo>
                  <a:lnTo>
                    <a:pt x="17640" y="6607"/>
                  </a:lnTo>
                  <a:cubicBezTo>
                    <a:pt x="17640" y="6609"/>
                    <a:pt x="17640" y="6612"/>
                    <a:pt x="17640" y="6614"/>
                  </a:cubicBezTo>
                  <a:lnTo>
                    <a:pt x="17640" y="6614"/>
                  </a:lnTo>
                  <a:cubicBezTo>
                    <a:pt x="17637" y="6006"/>
                    <a:pt x="17170" y="5491"/>
                    <a:pt x="16550" y="5426"/>
                  </a:cubicBezTo>
                  <a:cubicBezTo>
                    <a:pt x="16407" y="4764"/>
                    <a:pt x="16147" y="4128"/>
                    <a:pt x="15784" y="3570"/>
                  </a:cubicBezTo>
                  <a:cubicBezTo>
                    <a:pt x="16496" y="2685"/>
                    <a:pt x="15741" y="1576"/>
                    <a:pt x="14837" y="1576"/>
                  </a:cubicBezTo>
                  <a:cubicBezTo>
                    <a:pt x="14588" y="1576"/>
                    <a:pt x="14327" y="1660"/>
                    <a:pt x="14083" y="1857"/>
                  </a:cubicBezTo>
                  <a:cubicBezTo>
                    <a:pt x="13512" y="1493"/>
                    <a:pt x="12876" y="1234"/>
                    <a:pt x="12227" y="1091"/>
                  </a:cubicBezTo>
                  <a:cubicBezTo>
                    <a:pt x="12149" y="364"/>
                    <a:pt x="11582" y="0"/>
                    <a:pt x="110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179;p76">
              <a:extLst>
                <a:ext uri="{FF2B5EF4-FFF2-40B4-BE49-F238E27FC236}">
                  <a16:creationId xmlns:a16="http://schemas.microsoft.com/office/drawing/2014/main" id="{A6F189B0-400E-A44C-437D-CCC15E71551D}"/>
                </a:ext>
              </a:extLst>
            </p:cNvPr>
            <p:cNvSpPr/>
            <p:nvPr/>
          </p:nvSpPr>
          <p:spPr>
            <a:xfrm>
              <a:off x="7002900" y="4237050"/>
              <a:ext cx="17225" cy="13025"/>
            </a:xfrm>
            <a:custGeom>
              <a:avLst/>
              <a:gdLst/>
              <a:ahLst/>
              <a:cxnLst/>
              <a:rect l="l" t="t" r="r" b="b"/>
              <a:pathLst>
                <a:path w="689" h="521" extrusionOk="0">
                  <a:moveTo>
                    <a:pt x="344" y="1"/>
                  </a:moveTo>
                  <a:cubicBezTo>
                    <a:pt x="276" y="1"/>
                    <a:pt x="208" y="27"/>
                    <a:pt x="156" y="79"/>
                  </a:cubicBezTo>
                  <a:cubicBezTo>
                    <a:pt x="0" y="247"/>
                    <a:pt x="117" y="520"/>
                    <a:pt x="338" y="520"/>
                  </a:cubicBezTo>
                  <a:cubicBezTo>
                    <a:pt x="571" y="520"/>
                    <a:pt x="688" y="247"/>
                    <a:pt x="533" y="79"/>
                  </a:cubicBezTo>
                  <a:cubicBezTo>
                    <a:pt x="481" y="27"/>
                    <a:pt x="412" y="1"/>
                    <a:pt x="3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180;p76">
              <a:extLst>
                <a:ext uri="{FF2B5EF4-FFF2-40B4-BE49-F238E27FC236}">
                  <a16:creationId xmlns:a16="http://schemas.microsoft.com/office/drawing/2014/main" id="{2A211F9D-3287-3A33-2D54-8AC96E8D8A6B}"/>
                </a:ext>
              </a:extLst>
            </p:cNvPr>
            <p:cNvSpPr/>
            <p:nvPr/>
          </p:nvSpPr>
          <p:spPr>
            <a:xfrm>
              <a:off x="7028200" y="4262700"/>
              <a:ext cx="17550" cy="12750"/>
            </a:xfrm>
            <a:custGeom>
              <a:avLst/>
              <a:gdLst/>
              <a:ahLst/>
              <a:cxnLst/>
              <a:rect l="l" t="t" r="r" b="b"/>
              <a:pathLst>
                <a:path w="702" h="510" extrusionOk="0">
                  <a:moveTo>
                    <a:pt x="351" y="0"/>
                  </a:moveTo>
                  <a:cubicBezTo>
                    <a:pt x="118" y="0"/>
                    <a:pt x="1" y="273"/>
                    <a:pt x="170" y="442"/>
                  </a:cubicBezTo>
                  <a:cubicBezTo>
                    <a:pt x="221" y="487"/>
                    <a:pt x="286" y="510"/>
                    <a:pt x="351" y="510"/>
                  </a:cubicBezTo>
                  <a:cubicBezTo>
                    <a:pt x="416" y="510"/>
                    <a:pt x="481" y="487"/>
                    <a:pt x="533" y="442"/>
                  </a:cubicBezTo>
                  <a:cubicBezTo>
                    <a:pt x="702" y="273"/>
                    <a:pt x="585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181;p76">
              <a:extLst>
                <a:ext uri="{FF2B5EF4-FFF2-40B4-BE49-F238E27FC236}">
                  <a16:creationId xmlns:a16="http://schemas.microsoft.com/office/drawing/2014/main" id="{E7BDDB9F-C3E0-9943-5646-E5034015C972}"/>
                </a:ext>
              </a:extLst>
            </p:cNvPr>
            <p:cNvSpPr/>
            <p:nvPr/>
          </p:nvSpPr>
          <p:spPr>
            <a:xfrm>
              <a:off x="7053850" y="4288000"/>
              <a:ext cx="17225" cy="13000"/>
            </a:xfrm>
            <a:custGeom>
              <a:avLst/>
              <a:gdLst/>
              <a:ahLst/>
              <a:cxnLst/>
              <a:rect l="l" t="t" r="r" b="b"/>
              <a:pathLst>
                <a:path w="689" h="520" extrusionOk="0">
                  <a:moveTo>
                    <a:pt x="338" y="1"/>
                  </a:moveTo>
                  <a:cubicBezTo>
                    <a:pt x="117" y="1"/>
                    <a:pt x="0" y="286"/>
                    <a:pt x="156" y="442"/>
                  </a:cubicBezTo>
                  <a:cubicBezTo>
                    <a:pt x="208" y="494"/>
                    <a:pt x="276" y="520"/>
                    <a:pt x="343" y="520"/>
                  </a:cubicBezTo>
                  <a:cubicBezTo>
                    <a:pt x="409" y="520"/>
                    <a:pt x="474" y="494"/>
                    <a:pt x="519" y="442"/>
                  </a:cubicBezTo>
                  <a:cubicBezTo>
                    <a:pt x="688" y="286"/>
                    <a:pt x="571" y="1"/>
                    <a:pt x="33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182;p76">
              <a:extLst>
                <a:ext uri="{FF2B5EF4-FFF2-40B4-BE49-F238E27FC236}">
                  <a16:creationId xmlns:a16="http://schemas.microsoft.com/office/drawing/2014/main" id="{98D89F6A-F684-A6A9-C270-CD518732A6F2}"/>
                </a:ext>
              </a:extLst>
            </p:cNvPr>
            <p:cNvSpPr/>
            <p:nvPr/>
          </p:nvSpPr>
          <p:spPr>
            <a:xfrm>
              <a:off x="7079475" y="4313650"/>
              <a:ext cx="17225" cy="12750"/>
            </a:xfrm>
            <a:custGeom>
              <a:avLst/>
              <a:gdLst/>
              <a:ahLst/>
              <a:cxnLst/>
              <a:rect l="l" t="t" r="r" b="b"/>
              <a:pathLst>
                <a:path w="689" h="510" extrusionOk="0">
                  <a:moveTo>
                    <a:pt x="351" y="0"/>
                  </a:moveTo>
                  <a:cubicBezTo>
                    <a:pt x="117" y="0"/>
                    <a:pt x="1" y="273"/>
                    <a:pt x="169" y="441"/>
                  </a:cubicBezTo>
                  <a:cubicBezTo>
                    <a:pt x="215" y="487"/>
                    <a:pt x="280" y="510"/>
                    <a:pt x="346" y="510"/>
                  </a:cubicBezTo>
                  <a:cubicBezTo>
                    <a:pt x="413" y="510"/>
                    <a:pt x="481" y="487"/>
                    <a:pt x="533" y="441"/>
                  </a:cubicBezTo>
                  <a:cubicBezTo>
                    <a:pt x="689" y="273"/>
                    <a:pt x="572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183;p76">
              <a:extLst>
                <a:ext uri="{FF2B5EF4-FFF2-40B4-BE49-F238E27FC236}">
                  <a16:creationId xmlns:a16="http://schemas.microsoft.com/office/drawing/2014/main" id="{556E4EE5-92F8-6A86-C5A5-87D3C36ACAFB}"/>
                </a:ext>
              </a:extLst>
            </p:cNvPr>
            <p:cNvSpPr/>
            <p:nvPr/>
          </p:nvSpPr>
          <p:spPr>
            <a:xfrm>
              <a:off x="7104800" y="4338950"/>
              <a:ext cx="17200" cy="13000"/>
            </a:xfrm>
            <a:custGeom>
              <a:avLst/>
              <a:gdLst/>
              <a:ahLst/>
              <a:cxnLst/>
              <a:rect l="l" t="t" r="r" b="b"/>
              <a:pathLst>
                <a:path w="688" h="520" extrusionOk="0">
                  <a:moveTo>
                    <a:pt x="337" y="0"/>
                  </a:moveTo>
                  <a:cubicBezTo>
                    <a:pt x="117" y="0"/>
                    <a:pt x="0" y="286"/>
                    <a:pt x="156" y="442"/>
                  </a:cubicBezTo>
                  <a:cubicBezTo>
                    <a:pt x="208" y="494"/>
                    <a:pt x="276" y="520"/>
                    <a:pt x="342" y="520"/>
                  </a:cubicBezTo>
                  <a:cubicBezTo>
                    <a:pt x="409" y="520"/>
                    <a:pt x="474" y="494"/>
                    <a:pt x="519" y="442"/>
                  </a:cubicBezTo>
                  <a:cubicBezTo>
                    <a:pt x="688" y="286"/>
                    <a:pt x="571" y="0"/>
                    <a:pt x="3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184;p76">
              <a:extLst>
                <a:ext uri="{FF2B5EF4-FFF2-40B4-BE49-F238E27FC236}">
                  <a16:creationId xmlns:a16="http://schemas.microsoft.com/office/drawing/2014/main" id="{AB5E4CC2-9E0E-B786-D426-E6BAB784AE96}"/>
                </a:ext>
              </a:extLst>
            </p:cNvPr>
            <p:cNvSpPr/>
            <p:nvPr/>
          </p:nvSpPr>
          <p:spPr>
            <a:xfrm>
              <a:off x="7130100" y="4364575"/>
              <a:ext cx="17225" cy="12775"/>
            </a:xfrm>
            <a:custGeom>
              <a:avLst/>
              <a:gdLst/>
              <a:ahLst/>
              <a:cxnLst/>
              <a:rect l="l" t="t" r="r" b="b"/>
              <a:pathLst>
                <a:path w="689" h="511" extrusionOk="0">
                  <a:moveTo>
                    <a:pt x="351" y="1"/>
                  </a:moveTo>
                  <a:cubicBezTo>
                    <a:pt x="117" y="1"/>
                    <a:pt x="0" y="273"/>
                    <a:pt x="169" y="442"/>
                  </a:cubicBezTo>
                  <a:cubicBezTo>
                    <a:pt x="221" y="488"/>
                    <a:pt x="286" y="510"/>
                    <a:pt x="351" y="510"/>
                  </a:cubicBezTo>
                  <a:cubicBezTo>
                    <a:pt x="416" y="510"/>
                    <a:pt x="481" y="488"/>
                    <a:pt x="533" y="442"/>
                  </a:cubicBezTo>
                  <a:cubicBezTo>
                    <a:pt x="688" y="273"/>
                    <a:pt x="585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185;p76">
              <a:extLst>
                <a:ext uri="{FF2B5EF4-FFF2-40B4-BE49-F238E27FC236}">
                  <a16:creationId xmlns:a16="http://schemas.microsoft.com/office/drawing/2014/main" id="{29968AE5-5C25-8340-5663-9498D080F9C9}"/>
                </a:ext>
              </a:extLst>
            </p:cNvPr>
            <p:cNvSpPr/>
            <p:nvPr/>
          </p:nvSpPr>
          <p:spPr>
            <a:xfrm>
              <a:off x="7155725" y="4389900"/>
              <a:ext cx="17225" cy="13000"/>
            </a:xfrm>
            <a:custGeom>
              <a:avLst/>
              <a:gdLst/>
              <a:ahLst/>
              <a:cxnLst/>
              <a:rect l="l" t="t" r="r" b="b"/>
              <a:pathLst>
                <a:path w="689" h="520" extrusionOk="0">
                  <a:moveTo>
                    <a:pt x="338" y="0"/>
                  </a:moveTo>
                  <a:cubicBezTo>
                    <a:pt x="118" y="0"/>
                    <a:pt x="1" y="273"/>
                    <a:pt x="157" y="442"/>
                  </a:cubicBezTo>
                  <a:cubicBezTo>
                    <a:pt x="209" y="494"/>
                    <a:pt x="277" y="519"/>
                    <a:pt x="343" y="519"/>
                  </a:cubicBezTo>
                  <a:cubicBezTo>
                    <a:pt x="410" y="519"/>
                    <a:pt x="475" y="494"/>
                    <a:pt x="520" y="442"/>
                  </a:cubicBezTo>
                  <a:cubicBezTo>
                    <a:pt x="689" y="273"/>
                    <a:pt x="572" y="0"/>
                    <a:pt x="3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" name="Google Shape;1186;p76">
            <a:extLst>
              <a:ext uri="{FF2B5EF4-FFF2-40B4-BE49-F238E27FC236}">
                <a16:creationId xmlns:a16="http://schemas.microsoft.com/office/drawing/2014/main" id="{70E7947D-6684-BE8E-C827-8A32F3A33A37}"/>
              </a:ext>
            </a:extLst>
          </p:cNvPr>
          <p:cNvGrpSpPr/>
          <p:nvPr/>
        </p:nvGrpSpPr>
        <p:grpSpPr>
          <a:xfrm>
            <a:off x="8422305" y="1385556"/>
            <a:ext cx="565050" cy="601805"/>
            <a:chOff x="6188425" y="1239800"/>
            <a:chExt cx="412775" cy="439625"/>
          </a:xfrm>
          <a:solidFill>
            <a:srgbClr val="287990"/>
          </a:solidFill>
        </p:grpSpPr>
        <p:sp>
          <p:nvSpPr>
            <p:cNvPr id="95" name="Google Shape;1187;p76">
              <a:extLst>
                <a:ext uri="{FF2B5EF4-FFF2-40B4-BE49-F238E27FC236}">
                  <a16:creationId xmlns:a16="http://schemas.microsoft.com/office/drawing/2014/main" id="{0A6F32E3-B439-0B78-9B82-098AEB0F3E4B}"/>
                </a:ext>
              </a:extLst>
            </p:cNvPr>
            <p:cNvSpPr/>
            <p:nvPr/>
          </p:nvSpPr>
          <p:spPr>
            <a:xfrm>
              <a:off x="6188425" y="1312925"/>
              <a:ext cx="412775" cy="366500"/>
            </a:xfrm>
            <a:custGeom>
              <a:avLst/>
              <a:gdLst/>
              <a:ahLst/>
              <a:cxnLst/>
              <a:rect l="l" t="t" r="r" b="b"/>
              <a:pathLst>
                <a:path w="16511" h="14660" extrusionOk="0">
                  <a:moveTo>
                    <a:pt x="3972" y="525"/>
                  </a:moveTo>
                  <a:cubicBezTo>
                    <a:pt x="4296" y="525"/>
                    <a:pt x="4621" y="538"/>
                    <a:pt x="4945" y="577"/>
                  </a:cubicBezTo>
                  <a:cubicBezTo>
                    <a:pt x="6814" y="771"/>
                    <a:pt x="7775" y="1641"/>
                    <a:pt x="8009" y="1888"/>
                  </a:cubicBezTo>
                  <a:lnTo>
                    <a:pt x="8009" y="9299"/>
                  </a:lnTo>
                  <a:cubicBezTo>
                    <a:pt x="7217" y="8468"/>
                    <a:pt x="6140" y="7949"/>
                    <a:pt x="4997" y="7845"/>
                  </a:cubicBezTo>
                  <a:cubicBezTo>
                    <a:pt x="4807" y="7825"/>
                    <a:pt x="4627" y="7816"/>
                    <a:pt x="4455" y="7816"/>
                  </a:cubicBezTo>
                  <a:cubicBezTo>
                    <a:pt x="3060" y="7816"/>
                    <a:pt x="2281" y="8424"/>
                    <a:pt x="1934" y="8806"/>
                  </a:cubicBezTo>
                  <a:lnTo>
                    <a:pt x="1934" y="1213"/>
                  </a:lnTo>
                  <a:cubicBezTo>
                    <a:pt x="1934" y="1096"/>
                    <a:pt x="1986" y="992"/>
                    <a:pt x="2077" y="927"/>
                  </a:cubicBezTo>
                  <a:lnTo>
                    <a:pt x="2064" y="927"/>
                  </a:lnTo>
                  <a:cubicBezTo>
                    <a:pt x="2349" y="706"/>
                    <a:pt x="2985" y="525"/>
                    <a:pt x="3972" y="525"/>
                  </a:cubicBezTo>
                  <a:close/>
                  <a:moveTo>
                    <a:pt x="12569" y="520"/>
                  </a:moveTo>
                  <a:cubicBezTo>
                    <a:pt x="13546" y="520"/>
                    <a:pt x="14168" y="708"/>
                    <a:pt x="14447" y="927"/>
                  </a:cubicBezTo>
                  <a:cubicBezTo>
                    <a:pt x="14537" y="992"/>
                    <a:pt x="14589" y="1096"/>
                    <a:pt x="14589" y="1213"/>
                  </a:cubicBezTo>
                  <a:lnTo>
                    <a:pt x="14589" y="8806"/>
                  </a:lnTo>
                  <a:cubicBezTo>
                    <a:pt x="14243" y="8424"/>
                    <a:pt x="13463" y="7816"/>
                    <a:pt x="12068" y="7816"/>
                  </a:cubicBezTo>
                  <a:cubicBezTo>
                    <a:pt x="11897" y="7816"/>
                    <a:pt x="11716" y="7825"/>
                    <a:pt x="11526" y="7845"/>
                  </a:cubicBezTo>
                  <a:cubicBezTo>
                    <a:pt x="10371" y="7949"/>
                    <a:pt x="9307" y="8468"/>
                    <a:pt x="8515" y="9299"/>
                  </a:cubicBezTo>
                  <a:lnTo>
                    <a:pt x="8515" y="1888"/>
                  </a:lnTo>
                  <a:cubicBezTo>
                    <a:pt x="8748" y="1641"/>
                    <a:pt x="9696" y="771"/>
                    <a:pt x="11578" y="577"/>
                  </a:cubicBezTo>
                  <a:cubicBezTo>
                    <a:pt x="11942" y="537"/>
                    <a:pt x="12272" y="520"/>
                    <a:pt x="12569" y="520"/>
                  </a:cubicBezTo>
                  <a:close/>
                  <a:moveTo>
                    <a:pt x="4478" y="8329"/>
                  </a:moveTo>
                  <a:cubicBezTo>
                    <a:pt x="4621" y="8329"/>
                    <a:pt x="4773" y="8336"/>
                    <a:pt x="4932" y="8351"/>
                  </a:cubicBezTo>
                  <a:cubicBezTo>
                    <a:pt x="5802" y="8442"/>
                    <a:pt x="6633" y="8780"/>
                    <a:pt x="7295" y="9351"/>
                  </a:cubicBezTo>
                  <a:cubicBezTo>
                    <a:pt x="7438" y="9468"/>
                    <a:pt x="7554" y="9585"/>
                    <a:pt x="7684" y="9714"/>
                  </a:cubicBezTo>
                  <a:lnTo>
                    <a:pt x="2427" y="9026"/>
                  </a:lnTo>
                  <a:cubicBezTo>
                    <a:pt x="2748" y="8728"/>
                    <a:pt x="3393" y="8329"/>
                    <a:pt x="4478" y="8329"/>
                  </a:cubicBezTo>
                  <a:close/>
                  <a:moveTo>
                    <a:pt x="12058" y="8325"/>
                  </a:moveTo>
                  <a:cubicBezTo>
                    <a:pt x="13136" y="8325"/>
                    <a:pt x="13759" y="8728"/>
                    <a:pt x="14083" y="9026"/>
                  </a:cubicBezTo>
                  <a:lnTo>
                    <a:pt x="8839" y="9714"/>
                  </a:lnTo>
                  <a:cubicBezTo>
                    <a:pt x="8956" y="9585"/>
                    <a:pt x="9086" y="9468"/>
                    <a:pt x="9216" y="9351"/>
                  </a:cubicBezTo>
                  <a:cubicBezTo>
                    <a:pt x="9878" y="8780"/>
                    <a:pt x="10708" y="8442"/>
                    <a:pt x="11578" y="8351"/>
                  </a:cubicBezTo>
                  <a:cubicBezTo>
                    <a:pt x="11734" y="8338"/>
                    <a:pt x="11903" y="8325"/>
                    <a:pt x="12058" y="8325"/>
                  </a:cubicBezTo>
                  <a:close/>
                  <a:moveTo>
                    <a:pt x="992" y="2294"/>
                  </a:moveTo>
                  <a:cubicBezTo>
                    <a:pt x="1136" y="2294"/>
                    <a:pt x="1287" y="2328"/>
                    <a:pt x="1415" y="2342"/>
                  </a:cubicBezTo>
                  <a:lnTo>
                    <a:pt x="1415" y="8948"/>
                  </a:lnTo>
                  <a:cubicBezTo>
                    <a:pt x="1415" y="9221"/>
                    <a:pt x="1610" y="9455"/>
                    <a:pt x="1895" y="9481"/>
                  </a:cubicBezTo>
                  <a:lnTo>
                    <a:pt x="7996" y="10285"/>
                  </a:lnTo>
                  <a:lnTo>
                    <a:pt x="7996" y="11051"/>
                  </a:lnTo>
                  <a:cubicBezTo>
                    <a:pt x="7983" y="11239"/>
                    <a:pt x="8119" y="11334"/>
                    <a:pt x="8255" y="11334"/>
                  </a:cubicBezTo>
                  <a:cubicBezTo>
                    <a:pt x="8392" y="11334"/>
                    <a:pt x="8528" y="11239"/>
                    <a:pt x="8515" y="11051"/>
                  </a:cubicBezTo>
                  <a:lnTo>
                    <a:pt x="8515" y="10272"/>
                  </a:lnTo>
                  <a:lnTo>
                    <a:pt x="14628" y="9481"/>
                  </a:lnTo>
                  <a:cubicBezTo>
                    <a:pt x="14901" y="9442"/>
                    <a:pt x="15096" y="9208"/>
                    <a:pt x="15096" y="8936"/>
                  </a:cubicBezTo>
                  <a:lnTo>
                    <a:pt x="15096" y="2355"/>
                  </a:lnTo>
                  <a:cubicBezTo>
                    <a:pt x="15213" y="2337"/>
                    <a:pt x="15360" y="2314"/>
                    <a:pt x="15500" y="2314"/>
                  </a:cubicBezTo>
                  <a:cubicBezTo>
                    <a:pt x="15762" y="2314"/>
                    <a:pt x="16004" y="2393"/>
                    <a:pt x="16004" y="2731"/>
                  </a:cubicBezTo>
                  <a:lnTo>
                    <a:pt x="16004" y="10324"/>
                  </a:lnTo>
                  <a:cubicBezTo>
                    <a:pt x="16004" y="10545"/>
                    <a:pt x="15835" y="10727"/>
                    <a:pt x="15615" y="10753"/>
                  </a:cubicBezTo>
                  <a:lnTo>
                    <a:pt x="8645" y="11661"/>
                  </a:lnTo>
                  <a:cubicBezTo>
                    <a:pt x="8515" y="11681"/>
                    <a:pt x="8385" y="11690"/>
                    <a:pt x="8257" y="11690"/>
                  </a:cubicBezTo>
                  <a:cubicBezTo>
                    <a:pt x="8129" y="11690"/>
                    <a:pt x="8002" y="11681"/>
                    <a:pt x="7879" y="11661"/>
                  </a:cubicBezTo>
                  <a:lnTo>
                    <a:pt x="896" y="10753"/>
                  </a:lnTo>
                  <a:cubicBezTo>
                    <a:pt x="688" y="10727"/>
                    <a:pt x="519" y="10545"/>
                    <a:pt x="519" y="10324"/>
                  </a:cubicBezTo>
                  <a:lnTo>
                    <a:pt x="519" y="2731"/>
                  </a:lnTo>
                  <a:cubicBezTo>
                    <a:pt x="519" y="2601"/>
                    <a:pt x="571" y="2485"/>
                    <a:pt x="662" y="2407"/>
                  </a:cubicBezTo>
                  <a:lnTo>
                    <a:pt x="662" y="2394"/>
                  </a:lnTo>
                  <a:cubicBezTo>
                    <a:pt x="756" y="2317"/>
                    <a:pt x="872" y="2294"/>
                    <a:pt x="992" y="2294"/>
                  </a:cubicBezTo>
                  <a:close/>
                  <a:moveTo>
                    <a:pt x="519" y="11168"/>
                  </a:moveTo>
                  <a:cubicBezTo>
                    <a:pt x="623" y="11220"/>
                    <a:pt x="727" y="11246"/>
                    <a:pt x="831" y="11272"/>
                  </a:cubicBezTo>
                  <a:lnTo>
                    <a:pt x="7814" y="12167"/>
                  </a:lnTo>
                  <a:cubicBezTo>
                    <a:pt x="7963" y="12193"/>
                    <a:pt x="8112" y="12206"/>
                    <a:pt x="8262" y="12206"/>
                  </a:cubicBezTo>
                  <a:cubicBezTo>
                    <a:pt x="8411" y="12206"/>
                    <a:pt x="8560" y="12193"/>
                    <a:pt x="8710" y="12167"/>
                  </a:cubicBezTo>
                  <a:lnTo>
                    <a:pt x="15693" y="11272"/>
                  </a:lnTo>
                  <a:cubicBezTo>
                    <a:pt x="15796" y="11246"/>
                    <a:pt x="15900" y="11220"/>
                    <a:pt x="16004" y="11168"/>
                  </a:cubicBezTo>
                  <a:lnTo>
                    <a:pt x="16004" y="11168"/>
                  </a:lnTo>
                  <a:cubicBezTo>
                    <a:pt x="16030" y="11441"/>
                    <a:pt x="15939" y="11752"/>
                    <a:pt x="15615" y="11804"/>
                  </a:cubicBezTo>
                  <a:lnTo>
                    <a:pt x="8645" y="12700"/>
                  </a:lnTo>
                  <a:cubicBezTo>
                    <a:pt x="8515" y="12719"/>
                    <a:pt x="8385" y="12729"/>
                    <a:pt x="8257" y="12729"/>
                  </a:cubicBezTo>
                  <a:cubicBezTo>
                    <a:pt x="8129" y="12729"/>
                    <a:pt x="8002" y="12719"/>
                    <a:pt x="7879" y="12700"/>
                  </a:cubicBezTo>
                  <a:lnTo>
                    <a:pt x="896" y="11804"/>
                  </a:lnTo>
                  <a:cubicBezTo>
                    <a:pt x="597" y="11765"/>
                    <a:pt x="480" y="11441"/>
                    <a:pt x="519" y="11168"/>
                  </a:cubicBezTo>
                  <a:close/>
                  <a:moveTo>
                    <a:pt x="3673" y="12674"/>
                  </a:moveTo>
                  <a:lnTo>
                    <a:pt x="5036" y="12855"/>
                  </a:lnTo>
                  <a:lnTo>
                    <a:pt x="4465" y="14101"/>
                  </a:lnTo>
                  <a:cubicBezTo>
                    <a:pt x="4452" y="14127"/>
                    <a:pt x="4439" y="14140"/>
                    <a:pt x="4413" y="14140"/>
                  </a:cubicBezTo>
                  <a:lnTo>
                    <a:pt x="3089" y="14140"/>
                  </a:lnTo>
                  <a:cubicBezTo>
                    <a:pt x="3050" y="14140"/>
                    <a:pt x="3024" y="14101"/>
                    <a:pt x="3037" y="14063"/>
                  </a:cubicBezTo>
                  <a:lnTo>
                    <a:pt x="3673" y="12674"/>
                  </a:lnTo>
                  <a:close/>
                  <a:moveTo>
                    <a:pt x="3958" y="0"/>
                  </a:moveTo>
                  <a:cubicBezTo>
                    <a:pt x="2972" y="0"/>
                    <a:pt x="2193" y="176"/>
                    <a:pt x="1752" y="499"/>
                  </a:cubicBezTo>
                  <a:cubicBezTo>
                    <a:pt x="1545" y="667"/>
                    <a:pt x="1415" y="927"/>
                    <a:pt x="1415" y="1200"/>
                  </a:cubicBezTo>
                  <a:lnTo>
                    <a:pt x="1415" y="1823"/>
                  </a:lnTo>
                  <a:cubicBezTo>
                    <a:pt x="1311" y="1806"/>
                    <a:pt x="1204" y="1797"/>
                    <a:pt x="1097" y="1797"/>
                  </a:cubicBezTo>
                  <a:cubicBezTo>
                    <a:pt x="540" y="1797"/>
                    <a:pt x="0" y="2043"/>
                    <a:pt x="0" y="2718"/>
                  </a:cubicBezTo>
                  <a:lnTo>
                    <a:pt x="0" y="11363"/>
                  </a:lnTo>
                  <a:cubicBezTo>
                    <a:pt x="0" y="11843"/>
                    <a:pt x="351" y="12245"/>
                    <a:pt x="818" y="12310"/>
                  </a:cubicBezTo>
                  <a:lnTo>
                    <a:pt x="3141" y="12609"/>
                  </a:lnTo>
                  <a:lnTo>
                    <a:pt x="2570" y="13855"/>
                  </a:lnTo>
                  <a:cubicBezTo>
                    <a:pt x="2401" y="14231"/>
                    <a:pt x="2674" y="14647"/>
                    <a:pt x="3089" y="14660"/>
                  </a:cubicBezTo>
                  <a:lnTo>
                    <a:pt x="4413" y="14660"/>
                  </a:lnTo>
                  <a:cubicBezTo>
                    <a:pt x="4634" y="14660"/>
                    <a:pt x="4829" y="14530"/>
                    <a:pt x="4932" y="14335"/>
                  </a:cubicBezTo>
                  <a:lnTo>
                    <a:pt x="5581" y="12933"/>
                  </a:lnTo>
                  <a:lnTo>
                    <a:pt x="7814" y="13232"/>
                  </a:lnTo>
                  <a:cubicBezTo>
                    <a:pt x="7963" y="13251"/>
                    <a:pt x="8112" y="13261"/>
                    <a:pt x="8262" y="13261"/>
                  </a:cubicBezTo>
                  <a:cubicBezTo>
                    <a:pt x="8411" y="13261"/>
                    <a:pt x="8560" y="13251"/>
                    <a:pt x="8710" y="13232"/>
                  </a:cubicBezTo>
                  <a:lnTo>
                    <a:pt x="12837" y="12674"/>
                  </a:lnTo>
                  <a:lnTo>
                    <a:pt x="13473" y="14063"/>
                  </a:lnTo>
                  <a:cubicBezTo>
                    <a:pt x="13486" y="14088"/>
                    <a:pt x="13460" y="14140"/>
                    <a:pt x="13421" y="14140"/>
                  </a:cubicBezTo>
                  <a:lnTo>
                    <a:pt x="12097" y="14140"/>
                  </a:lnTo>
                  <a:cubicBezTo>
                    <a:pt x="12084" y="14140"/>
                    <a:pt x="12058" y="14127"/>
                    <a:pt x="12045" y="14101"/>
                  </a:cubicBezTo>
                  <a:lnTo>
                    <a:pt x="11851" y="13673"/>
                  </a:lnTo>
                  <a:cubicBezTo>
                    <a:pt x="11812" y="13577"/>
                    <a:pt x="11717" y="13523"/>
                    <a:pt x="11617" y="13523"/>
                  </a:cubicBezTo>
                  <a:cubicBezTo>
                    <a:pt x="11582" y="13523"/>
                    <a:pt x="11547" y="13530"/>
                    <a:pt x="11513" y="13543"/>
                  </a:cubicBezTo>
                  <a:cubicBezTo>
                    <a:pt x="11383" y="13608"/>
                    <a:pt x="11331" y="13764"/>
                    <a:pt x="11383" y="13894"/>
                  </a:cubicBezTo>
                  <a:lnTo>
                    <a:pt x="11578" y="14322"/>
                  </a:lnTo>
                  <a:cubicBezTo>
                    <a:pt x="11682" y="14517"/>
                    <a:pt x="11877" y="14647"/>
                    <a:pt x="12097" y="14647"/>
                  </a:cubicBezTo>
                  <a:lnTo>
                    <a:pt x="13421" y="14647"/>
                  </a:lnTo>
                  <a:cubicBezTo>
                    <a:pt x="13837" y="14634"/>
                    <a:pt x="14109" y="14205"/>
                    <a:pt x="13940" y="13829"/>
                  </a:cubicBezTo>
                  <a:lnTo>
                    <a:pt x="13369" y="12596"/>
                  </a:lnTo>
                  <a:lnTo>
                    <a:pt x="15693" y="12297"/>
                  </a:lnTo>
                  <a:cubicBezTo>
                    <a:pt x="16160" y="12232"/>
                    <a:pt x="16510" y="11830"/>
                    <a:pt x="16510" y="11350"/>
                  </a:cubicBezTo>
                  <a:lnTo>
                    <a:pt x="16510" y="2731"/>
                  </a:lnTo>
                  <a:cubicBezTo>
                    <a:pt x="16510" y="2459"/>
                    <a:pt x="16394" y="2199"/>
                    <a:pt x="16186" y="2017"/>
                  </a:cubicBezTo>
                  <a:lnTo>
                    <a:pt x="16199" y="2017"/>
                  </a:lnTo>
                  <a:cubicBezTo>
                    <a:pt x="15995" y="1846"/>
                    <a:pt x="15766" y="1793"/>
                    <a:pt x="15530" y="1793"/>
                  </a:cubicBezTo>
                  <a:cubicBezTo>
                    <a:pt x="15390" y="1793"/>
                    <a:pt x="15249" y="1811"/>
                    <a:pt x="15109" y="1836"/>
                  </a:cubicBezTo>
                  <a:lnTo>
                    <a:pt x="15109" y="1213"/>
                  </a:lnTo>
                  <a:cubicBezTo>
                    <a:pt x="15109" y="940"/>
                    <a:pt x="14979" y="667"/>
                    <a:pt x="14758" y="512"/>
                  </a:cubicBezTo>
                  <a:cubicBezTo>
                    <a:pt x="14317" y="178"/>
                    <a:pt x="13535" y="1"/>
                    <a:pt x="12547" y="1"/>
                  </a:cubicBezTo>
                  <a:cubicBezTo>
                    <a:pt x="12227" y="1"/>
                    <a:pt x="11885" y="19"/>
                    <a:pt x="11526" y="57"/>
                  </a:cubicBezTo>
                  <a:cubicBezTo>
                    <a:pt x="9696" y="252"/>
                    <a:pt x="8658" y="1031"/>
                    <a:pt x="8255" y="1407"/>
                  </a:cubicBezTo>
                  <a:cubicBezTo>
                    <a:pt x="7853" y="1031"/>
                    <a:pt x="6814" y="252"/>
                    <a:pt x="4984" y="57"/>
                  </a:cubicBezTo>
                  <a:cubicBezTo>
                    <a:pt x="4623" y="19"/>
                    <a:pt x="4280" y="0"/>
                    <a:pt x="39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188;p76">
              <a:extLst>
                <a:ext uri="{FF2B5EF4-FFF2-40B4-BE49-F238E27FC236}">
                  <a16:creationId xmlns:a16="http://schemas.microsoft.com/office/drawing/2014/main" id="{77C05328-E5F5-3C71-9223-3733170C8388}"/>
                </a:ext>
              </a:extLst>
            </p:cNvPr>
            <p:cNvSpPr/>
            <p:nvPr/>
          </p:nvSpPr>
          <p:spPr>
            <a:xfrm>
              <a:off x="6251900" y="1391600"/>
              <a:ext cx="125075" cy="34400"/>
            </a:xfrm>
            <a:custGeom>
              <a:avLst/>
              <a:gdLst/>
              <a:ahLst/>
              <a:cxnLst/>
              <a:rect l="l" t="t" r="r" b="b"/>
              <a:pathLst>
                <a:path w="5003" h="1376" extrusionOk="0">
                  <a:moveTo>
                    <a:pt x="2152" y="0"/>
                  </a:moveTo>
                  <a:cubicBezTo>
                    <a:pt x="1521" y="0"/>
                    <a:pt x="890" y="108"/>
                    <a:pt x="291" y="311"/>
                  </a:cubicBezTo>
                  <a:cubicBezTo>
                    <a:pt x="1" y="415"/>
                    <a:pt x="115" y="809"/>
                    <a:pt x="364" y="809"/>
                  </a:cubicBezTo>
                  <a:cubicBezTo>
                    <a:pt x="394" y="809"/>
                    <a:pt x="426" y="804"/>
                    <a:pt x="459" y="791"/>
                  </a:cubicBezTo>
                  <a:lnTo>
                    <a:pt x="472" y="791"/>
                  </a:lnTo>
                  <a:cubicBezTo>
                    <a:pt x="1006" y="610"/>
                    <a:pt x="1562" y="523"/>
                    <a:pt x="2124" y="523"/>
                  </a:cubicBezTo>
                  <a:cubicBezTo>
                    <a:pt x="2287" y="523"/>
                    <a:pt x="2451" y="530"/>
                    <a:pt x="2614" y="545"/>
                  </a:cubicBezTo>
                  <a:cubicBezTo>
                    <a:pt x="3938" y="713"/>
                    <a:pt x="4535" y="1285"/>
                    <a:pt x="4535" y="1298"/>
                  </a:cubicBezTo>
                  <a:cubicBezTo>
                    <a:pt x="4587" y="1349"/>
                    <a:pt x="4652" y="1375"/>
                    <a:pt x="4717" y="1375"/>
                  </a:cubicBezTo>
                  <a:cubicBezTo>
                    <a:pt x="4795" y="1375"/>
                    <a:pt x="4860" y="1349"/>
                    <a:pt x="4899" y="1298"/>
                  </a:cubicBezTo>
                  <a:cubicBezTo>
                    <a:pt x="5002" y="1194"/>
                    <a:pt x="5002" y="1038"/>
                    <a:pt x="4899" y="934"/>
                  </a:cubicBezTo>
                  <a:cubicBezTo>
                    <a:pt x="4873" y="908"/>
                    <a:pt x="4185" y="220"/>
                    <a:pt x="2679" y="26"/>
                  </a:cubicBezTo>
                  <a:cubicBezTo>
                    <a:pt x="2504" y="9"/>
                    <a:pt x="2328" y="0"/>
                    <a:pt x="21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189;p76">
              <a:extLst>
                <a:ext uri="{FF2B5EF4-FFF2-40B4-BE49-F238E27FC236}">
                  <a16:creationId xmlns:a16="http://schemas.microsoft.com/office/drawing/2014/main" id="{4BAACEF3-0047-B658-7E95-CD0BCBA0148A}"/>
                </a:ext>
              </a:extLst>
            </p:cNvPr>
            <p:cNvSpPr/>
            <p:nvPr/>
          </p:nvSpPr>
          <p:spPr>
            <a:xfrm>
              <a:off x="6291600" y="1357050"/>
              <a:ext cx="53375" cy="17050"/>
            </a:xfrm>
            <a:custGeom>
              <a:avLst/>
              <a:gdLst/>
              <a:ahLst/>
              <a:cxnLst/>
              <a:rect l="l" t="t" r="r" b="b"/>
              <a:pathLst>
                <a:path w="2135" h="682" extrusionOk="0">
                  <a:moveTo>
                    <a:pt x="560" y="1"/>
                  </a:moveTo>
                  <a:cubicBezTo>
                    <a:pt x="495" y="1"/>
                    <a:pt x="430" y="2"/>
                    <a:pt x="364" y="6"/>
                  </a:cubicBezTo>
                  <a:cubicBezTo>
                    <a:pt x="360" y="6"/>
                    <a:pt x="355" y="5"/>
                    <a:pt x="351" y="5"/>
                  </a:cubicBezTo>
                  <a:cubicBezTo>
                    <a:pt x="1" y="5"/>
                    <a:pt x="16" y="514"/>
                    <a:pt x="341" y="514"/>
                  </a:cubicBezTo>
                  <a:cubicBezTo>
                    <a:pt x="353" y="514"/>
                    <a:pt x="365" y="513"/>
                    <a:pt x="377" y="512"/>
                  </a:cubicBezTo>
                  <a:cubicBezTo>
                    <a:pt x="436" y="508"/>
                    <a:pt x="495" y="507"/>
                    <a:pt x="554" y="507"/>
                  </a:cubicBezTo>
                  <a:cubicBezTo>
                    <a:pt x="715" y="507"/>
                    <a:pt x="874" y="519"/>
                    <a:pt x="1026" y="538"/>
                  </a:cubicBezTo>
                  <a:cubicBezTo>
                    <a:pt x="1273" y="564"/>
                    <a:pt x="1519" y="616"/>
                    <a:pt x="1753" y="681"/>
                  </a:cubicBezTo>
                  <a:cubicBezTo>
                    <a:pt x="1762" y="682"/>
                    <a:pt x="1772" y="682"/>
                    <a:pt x="1781" y="682"/>
                  </a:cubicBezTo>
                  <a:cubicBezTo>
                    <a:pt x="2045" y="682"/>
                    <a:pt x="2134" y="326"/>
                    <a:pt x="1896" y="200"/>
                  </a:cubicBezTo>
                  <a:cubicBezTo>
                    <a:pt x="1636" y="123"/>
                    <a:pt x="1364" y="71"/>
                    <a:pt x="1091" y="32"/>
                  </a:cubicBezTo>
                  <a:cubicBezTo>
                    <a:pt x="910" y="13"/>
                    <a:pt x="737" y="1"/>
                    <a:pt x="5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190;p76">
              <a:extLst>
                <a:ext uri="{FF2B5EF4-FFF2-40B4-BE49-F238E27FC236}">
                  <a16:creationId xmlns:a16="http://schemas.microsoft.com/office/drawing/2014/main" id="{19DCFB63-91DB-10C2-22F7-E84601DBB8D5}"/>
                </a:ext>
              </a:extLst>
            </p:cNvPr>
            <p:cNvSpPr/>
            <p:nvPr/>
          </p:nvSpPr>
          <p:spPr>
            <a:xfrm>
              <a:off x="6298425" y="1425975"/>
              <a:ext cx="80175" cy="34425"/>
            </a:xfrm>
            <a:custGeom>
              <a:avLst/>
              <a:gdLst/>
              <a:ahLst/>
              <a:cxnLst/>
              <a:rect l="l" t="t" r="r" b="b"/>
              <a:pathLst>
                <a:path w="3207" h="1377" extrusionOk="0">
                  <a:moveTo>
                    <a:pt x="312" y="0"/>
                  </a:moveTo>
                  <a:cubicBezTo>
                    <a:pt x="0" y="26"/>
                    <a:pt x="0" y="494"/>
                    <a:pt x="312" y="520"/>
                  </a:cubicBezTo>
                  <a:cubicBezTo>
                    <a:pt x="468" y="520"/>
                    <a:pt x="610" y="533"/>
                    <a:pt x="753" y="546"/>
                  </a:cubicBezTo>
                  <a:cubicBezTo>
                    <a:pt x="2077" y="727"/>
                    <a:pt x="2674" y="1298"/>
                    <a:pt x="2687" y="1298"/>
                  </a:cubicBezTo>
                  <a:cubicBezTo>
                    <a:pt x="2726" y="1350"/>
                    <a:pt x="2791" y="1376"/>
                    <a:pt x="2869" y="1376"/>
                  </a:cubicBezTo>
                  <a:cubicBezTo>
                    <a:pt x="3089" y="1376"/>
                    <a:pt x="3206" y="1104"/>
                    <a:pt x="3050" y="948"/>
                  </a:cubicBezTo>
                  <a:cubicBezTo>
                    <a:pt x="3025" y="909"/>
                    <a:pt x="2337" y="234"/>
                    <a:pt x="818" y="39"/>
                  </a:cubicBezTo>
                  <a:cubicBezTo>
                    <a:pt x="649" y="13"/>
                    <a:pt x="480" y="0"/>
                    <a:pt x="3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191;p76">
              <a:extLst>
                <a:ext uri="{FF2B5EF4-FFF2-40B4-BE49-F238E27FC236}">
                  <a16:creationId xmlns:a16="http://schemas.microsoft.com/office/drawing/2014/main" id="{41DEE692-4007-E42E-AF16-79D1A32A0EE6}"/>
                </a:ext>
              </a:extLst>
            </p:cNvPr>
            <p:cNvSpPr/>
            <p:nvPr/>
          </p:nvSpPr>
          <p:spPr>
            <a:xfrm>
              <a:off x="6252350" y="1429350"/>
              <a:ext cx="32525" cy="17100"/>
            </a:xfrm>
            <a:custGeom>
              <a:avLst/>
              <a:gdLst/>
              <a:ahLst/>
              <a:cxnLst/>
              <a:rect l="l" t="t" r="r" b="b"/>
              <a:pathLst>
                <a:path w="1301" h="684" extrusionOk="0">
                  <a:moveTo>
                    <a:pt x="951" y="0"/>
                  </a:moveTo>
                  <a:cubicBezTo>
                    <a:pt x="930" y="0"/>
                    <a:pt x="907" y="3"/>
                    <a:pt x="883" y="8"/>
                  </a:cubicBezTo>
                  <a:lnTo>
                    <a:pt x="883" y="21"/>
                  </a:lnTo>
                  <a:cubicBezTo>
                    <a:pt x="675" y="60"/>
                    <a:pt x="467" y="112"/>
                    <a:pt x="273" y="177"/>
                  </a:cubicBezTo>
                  <a:cubicBezTo>
                    <a:pt x="0" y="281"/>
                    <a:pt x="78" y="683"/>
                    <a:pt x="364" y="683"/>
                  </a:cubicBezTo>
                  <a:cubicBezTo>
                    <a:pt x="389" y="683"/>
                    <a:pt x="428" y="670"/>
                    <a:pt x="454" y="657"/>
                  </a:cubicBezTo>
                  <a:cubicBezTo>
                    <a:pt x="623" y="605"/>
                    <a:pt x="805" y="553"/>
                    <a:pt x="987" y="514"/>
                  </a:cubicBezTo>
                  <a:cubicBezTo>
                    <a:pt x="1300" y="442"/>
                    <a:pt x="1233" y="0"/>
                    <a:pt x="9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192;p76">
              <a:extLst>
                <a:ext uri="{FF2B5EF4-FFF2-40B4-BE49-F238E27FC236}">
                  <a16:creationId xmlns:a16="http://schemas.microsoft.com/office/drawing/2014/main" id="{825F1B55-5C17-4616-61A1-442F91BF0C99}"/>
                </a:ext>
              </a:extLst>
            </p:cNvPr>
            <p:cNvSpPr/>
            <p:nvPr/>
          </p:nvSpPr>
          <p:spPr>
            <a:xfrm>
              <a:off x="6251900" y="1461000"/>
              <a:ext cx="125075" cy="34450"/>
            </a:xfrm>
            <a:custGeom>
              <a:avLst/>
              <a:gdLst/>
              <a:ahLst/>
              <a:cxnLst/>
              <a:rect l="l" t="t" r="r" b="b"/>
              <a:pathLst>
                <a:path w="5003" h="1378" extrusionOk="0">
                  <a:moveTo>
                    <a:pt x="2121" y="0"/>
                  </a:moveTo>
                  <a:cubicBezTo>
                    <a:pt x="1500" y="0"/>
                    <a:pt x="880" y="100"/>
                    <a:pt x="291" y="300"/>
                  </a:cubicBezTo>
                  <a:cubicBezTo>
                    <a:pt x="1" y="416"/>
                    <a:pt x="115" y="811"/>
                    <a:pt x="364" y="811"/>
                  </a:cubicBezTo>
                  <a:cubicBezTo>
                    <a:pt x="394" y="811"/>
                    <a:pt x="426" y="805"/>
                    <a:pt x="459" y="793"/>
                  </a:cubicBezTo>
                  <a:lnTo>
                    <a:pt x="472" y="793"/>
                  </a:lnTo>
                  <a:cubicBezTo>
                    <a:pt x="999" y="614"/>
                    <a:pt x="1548" y="519"/>
                    <a:pt x="2102" y="519"/>
                  </a:cubicBezTo>
                  <a:cubicBezTo>
                    <a:pt x="2272" y="519"/>
                    <a:pt x="2443" y="528"/>
                    <a:pt x="2614" y="546"/>
                  </a:cubicBezTo>
                  <a:cubicBezTo>
                    <a:pt x="3938" y="715"/>
                    <a:pt x="4535" y="1286"/>
                    <a:pt x="4535" y="1299"/>
                  </a:cubicBezTo>
                  <a:cubicBezTo>
                    <a:pt x="4587" y="1338"/>
                    <a:pt x="4652" y="1377"/>
                    <a:pt x="4717" y="1377"/>
                  </a:cubicBezTo>
                  <a:cubicBezTo>
                    <a:pt x="4795" y="1364"/>
                    <a:pt x="4860" y="1338"/>
                    <a:pt x="4899" y="1299"/>
                  </a:cubicBezTo>
                  <a:cubicBezTo>
                    <a:pt x="5002" y="1195"/>
                    <a:pt x="5002" y="1027"/>
                    <a:pt x="4899" y="936"/>
                  </a:cubicBezTo>
                  <a:cubicBezTo>
                    <a:pt x="4873" y="897"/>
                    <a:pt x="4185" y="222"/>
                    <a:pt x="2679" y="27"/>
                  </a:cubicBezTo>
                  <a:cubicBezTo>
                    <a:pt x="2493" y="9"/>
                    <a:pt x="2307" y="0"/>
                    <a:pt x="2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193;p76">
              <a:extLst>
                <a:ext uri="{FF2B5EF4-FFF2-40B4-BE49-F238E27FC236}">
                  <a16:creationId xmlns:a16="http://schemas.microsoft.com/office/drawing/2014/main" id="{8C6E03BB-F165-F2CD-0038-F05C608AA6A5}"/>
                </a:ext>
              </a:extLst>
            </p:cNvPr>
            <p:cNvSpPr/>
            <p:nvPr/>
          </p:nvSpPr>
          <p:spPr>
            <a:xfrm>
              <a:off x="6412975" y="1461000"/>
              <a:ext cx="126700" cy="34125"/>
            </a:xfrm>
            <a:custGeom>
              <a:avLst/>
              <a:gdLst/>
              <a:ahLst/>
              <a:cxnLst/>
              <a:rect l="l" t="t" r="r" b="b"/>
              <a:pathLst>
                <a:path w="5068" h="1365" extrusionOk="0">
                  <a:moveTo>
                    <a:pt x="2947" y="0"/>
                  </a:moveTo>
                  <a:cubicBezTo>
                    <a:pt x="2760" y="0"/>
                    <a:pt x="2574" y="9"/>
                    <a:pt x="2388" y="27"/>
                  </a:cubicBezTo>
                  <a:cubicBezTo>
                    <a:pt x="870" y="222"/>
                    <a:pt x="195" y="897"/>
                    <a:pt x="156" y="936"/>
                  </a:cubicBezTo>
                  <a:cubicBezTo>
                    <a:pt x="0" y="1092"/>
                    <a:pt x="117" y="1364"/>
                    <a:pt x="351" y="1364"/>
                  </a:cubicBezTo>
                  <a:cubicBezTo>
                    <a:pt x="415" y="1364"/>
                    <a:pt x="480" y="1338"/>
                    <a:pt x="532" y="1299"/>
                  </a:cubicBezTo>
                  <a:cubicBezTo>
                    <a:pt x="532" y="1299"/>
                    <a:pt x="1129" y="715"/>
                    <a:pt x="2453" y="546"/>
                  </a:cubicBezTo>
                  <a:cubicBezTo>
                    <a:pt x="2624" y="528"/>
                    <a:pt x="2795" y="519"/>
                    <a:pt x="2965" y="519"/>
                  </a:cubicBezTo>
                  <a:cubicBezTo>
                    <a:pt x="3520" y="519"/>
                    <a:pt x="4069" y="614"/>
                    <a:pt x="4595" y="793"/>
                  </a:cubicBezTo>
                  <a:cubicBezTo>
                    <a:pt x="4629" y="805"/>
                    <a:pt x="4661" y="811"/>
                    <a:pt x="4692" y="811"/>
                  </a:cubicBezTo>
                  <a:cubicBezTo>
                    <a:pt x="4952" y="811"/>
                    <a:pt x="5067" y="404"/>
                    <a:pt x="4777" y="300"/>
                  </a:cubicBezTo>
                  <a:cubicBezTo>
                    <a:pt x="4188" y="100"/>
                    <a:pt x="3568" y="0"/>
                    <a:pt x="29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194;p76">
              <a:extLst>
                <a:ext uri="{FF2B5EF4-FFF2-40B4-BE49-F238E27FC236}">
                  <a16:creationId xmlns:a16="http://schemas.microsoft.com/office/drawing/2014/main" id="{13864DA0-CD46-D8EE-79AC-CD1E708BCB81}"/>
                </a:ext>
              </a:extLst>
            </p:cNvPr>
            <p:cNvSpPr/>
            <p:nvPr/>
          </p:nvSpPr>
          <p:spPr>
            <a:xfrm>
              <a:off x="6396625" y="1239800"/>
              <a:ext cx="43625" cy="39450"/>
            </a:xfrm>
            <a:custGeom>
              <a:avLst/>
              <a:gdLst/>
              <a:ahLst/>
              <a:cxnLst/>
              <a:rect l="l" t="t" r="r" b="b"/>
              <a:pathLst>
                <a:path w="1745" h="1578" extrusionOk="0">
                  <a:moveTo>
                    <a:pt x="901" y="0"/>
                  </a:moveTo>
                  <a:cubicBezTo>
                    <a:pt x="764" y="0"/>
                    <a:pt x="628" y="94"/>
                    <a:pt x="641" y="283"/>
                  </a:cubicBezTo>
                  <a:lnTo>
                    <a:pt x="641" y="555"/>
                  </a:lnTo>
                  <a:lnTo>
                    <a:pt x="369" y="555"/>
                  </a:lnTo>
                  <a:cubicBezTo>
                    <a:pt x="360" y="555"/>
                    <a:pt x="352" y="554"/>
                    <a:pt x="344" y="554"/>
                  </a:cubicBezTo>
                  <a:cubicBezTo>
                    <a:pt x="0" y="554"/>
                    <a:pt x="0" y="1075"/>
                    <a:pt x="344" y="1075"/>
                  </a:cubicBezTo>
                  <a:cubicBezTo>
                    <a:pt x="352" y="1075"/>
                    <a:pt x="360" y="1075"/>
                    <a:pt x="369" y="1074"/>
                  </a:cubicBezTo>
                  <a:lnTo>
                    <a:pt x="641" y="1074"/>
                  </a:lnTo>
                  <a:lnTo>
                    <a:pt x="641" y="1334"/>
                  </a:lnTo>
                  <a:cubicBezTo>
                    <a:pt x="654" y="1496"/>
                    <a:pt x="777" y="1577"/>
                    <a:pt x="901" y="1577"/>
                  </a:cubicBezTo>
                  <a:cubicBezTo>
                    <a:pt x="1024" y="1577"/>
                    <a:pt x="1147" y="1496"/>
                    <a:pt x="1160" y="1334"/>
                  </a:cubicBezTo>
                  <a:lnTo>
                    <a:pt x="1160" y="1074"/>
                  </a:lnTo>
                  <a:lnTo>
                    <a:pt x="1433" y="1074"/>
                  </a:lnTo>
                  <a:cubicBezTo>
                    <a:pt x="1744" y="1048"/>
                    <a:pt x="1744" y="581"/>
                    <a:pt x="1433" y="555"/>
                  </a:cubicBezTo>
                  <a:lnTo>
                    <a:pt x="1160" y="555"/>
                  </a:lnTo>
                  <a:lnTo>
                    <a:pt x="1160" y="283"/>
                  </a:lnTo>
                  <a:cubicBezTo>
                    <a:pt x="1173" y="94"/>
                    <a:pt x="1037" y="0"/>
                    <a:pt x="9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195;p76">
              <a:extLst>
                <a:ext uri="{FF2B5EF4-FFF2-40B4-BE49-F238E27FC236}">
                  <a16:creationId xmlns:a16="http://schemas.microsoft.com/office/drawing/2014/main" id="{D8ABA99B-0E04-800E-7D9C-2A825652B07E}"/>
                </a:ext>
              </a:extLst>
            </p:cNvPr>
            <p:cNvSpPr/>
            <p:nvPr/>
          </p:nvSpPr>
          <p:spPr>
            <a:xfrm>
              <a:off x="6384075" y="1291900"/>
              <a:ext cx="14950" cy="13050"/>
            </a:xfrm>
            <a:custGeom>
              <a:avLst/>
              <a:gdLst/>
              <a:ahLst/>
              <a:cxnLst/>
              <a:rect l="l" t="t" r="r" b="b"/>
              <a:pathLst>
                <a:path w="598" h="522" extrusionOk="0">
                  <a:moveTo>
                    <a:pt x="256" y="1"/>
                  </a:moveTo>
                  <a:cubicBezTo>
                    <a:pt x="124" y="1"/>
                    <a:pt x="1" y="105"/>
                    <a:pt x="1" y="262"/>
                  </a:cubicBezTo>
                  <a:cubicBezTo>
                    <a:pt x="1" y="405"/>
                    <a:pt x="105" y="509"/>
                    <a:pt x="248" y="522"/>
                  </a:cubicBezTo>
                  <a:cubicBezTo>
                    <a:pt x="481" y="522"/>
                    <a:pt x="598" y="236"/>
                    <a:pt x="442" y="81"/>
                  </a:cubicBezTo>
                  <a:cubicBezTo>
                    <a:pt x="387" y="25"/>
                    <a:pt x="321" y="1"/>
                    <a:pt x="2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196;p76">
              <a:extLst>
                <a:ext uri="{FF2B5EF4-FFF2-40B4-BE49-F238E27FC236}">
                  <a16:creationId xmlns:a16="http://schemas.microsoft.com/office/drawing/2014/main" id="{70890FA3-813D-99D9-CBD3-B6BB82555844}"/>
                </a:ext>
              </a:extLst>
            </p:cNvPr>
            <p:cNvSpPr/>
            <p:nvPr/>
          </p:nvSpPr>
          <p:spPr>
            <a:xfrm>
              <a:off x="6453200" y="1273125"/>
              <a:ext cx="14950" cy="13075"/>
            </a:xfrm>
            <a:custGeom>
              <a:avLst/>
              <a:gdLst/>
              <a:ahLst/>
              <a:cxnLst/>
              <a:rect l="l" t="t" r="r" b="b"/>
              <a:pathLst>
                <a:path w="598" h="523" extrusionOk="0">
                  <a:moveTo>
                    <a:pt x="338" y="1"/>
                  </a:moveTo>
                  <a:cubicBezTo>
                    <a:pt x="117" y="14"/>
                    <a:pt x="1" y="287"/>
                    <a:pt x="156" y="442"/>
                  </a:cubicBezTo>
                  <a:cubicBezTo>
                    <a:pt x="212" y="497"/>
                    <a:pt x="278" y="522"/>
                    <a:pt x="342" y="522"/>
                  </a:cubicBezTo>
                  <a:cubicBezTo>
                    <a:pt x="474" y="522"/>
                    <a:pt x="598" y="418"/>
                    <a:pt x="598" y="261"/>
                  </a:cubicBezTo>
                  <a:cubicBezTo>
                    <a:pt x="598" y="118"/>
                    <a:pt x="481" y="1"/>
                    <a:pt x="33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197;p76">
              <a:extLst>
                <a:ext uri="{FF2B5EF4-FFF2-40B4-BE49-F238E27FC236}">
                  <a16:creationId xmlns:a16="http://schemas.microsoft.com/office/drawing/2014/main" id="{42C3BC2F-D4EE-8D09-C9C0-41F9AAA39D62}"/>
                </a:ext>
              </a:extLst>
            </p:cNvPr>
            <p:cNvSpPr/>
            <p:nvPr/>
          </p:nvSpPr>
          <p:spPr>
            <a:xfrm>
              <a:off x="6510950" y="1356850"/>
              <a:ext cx="13675" cy="66225"/>
            </a:xfrm>
            <a:custGeom>
              <a:avLst/>
              <a:gdLst/>
              <a:ahLst/>
              <a:cxnLst/>
              <a:rect l="l" t="t" r="r" b="b"/>
              <a:pathLst>
                <a:path w="547" h="2649" extrusionOk="0">
                  <a:moveTo>
                    <a:pt x="274" y="1"/>
                  </a:moveTo>
                  <a:cubicBezTo>
                    <a:pt x="137" y="1"/>
                    <a:pt x="1" y="92"/>
                    <a:pt x="14" y="273"/>
                  </a:cubicBezTo>
                  <a:lnTo>
                    <a:pt x="14" y="2389"/>
                  </a:lnTo>
                  <a:cubicBezTo>
                    <a:pt x="14" y="2532"/>
                    <a:pt x="131" y="2636"/>
                    <a:pt x="274" y="2649"/>
                  </a:cubicBezTo>
                  <a:cubicBezTo>
                    <a:pt x="416" y="2649"/>
                    <a:pt x="533" y="2532"/>
                    <a:pt x="533" y="2389"/>
                  </a:cubicBezTo>
                  <a:lnTo>
                    <a:pt x="533" y="273"/>
                  </a:lnTo>
                  <a:cubicBezTo>
                    <a:pt x="546" y="92"/>
                    <a:pt x="410" y="1"/>
                    <a:pt x="2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198;p76">
              <a:extLst>
                <a:ext uri="{FF2B5EF4-FFF2-40B4-BE49-F238E27FC236}">
                  <a16:creationId xmlns:a16="http://schemas.microsoft.com/office/drawing/2014/main" id="{24CCCA2C-72FA-F247-E8CC-17AC23C9BE41}"/>
                </a:ext>
              </a:extLst>
            </p:cNvPr>
            <p:cNvSpPr/>
            <p:nvPr/>
          </p:nvSpPr>
          <p:spPr>
            <a:xfrm>
              <a:off x="6425625" y="1370475"/>
              <a:ext cx="68500" cy="47400"/>
            </a:xfrm>
            <a:custGeom>
              <a:avLst/>
              <a:gdLst/>
              <a:ahLst/>
              <a:cxnLst/>
              <a:rect l="l" t="t" r="r" b="b"/>
              <a:pathLst>
                <a:path w="2740" h="1896" extrusionOk="0">
                  <a:moveTo>
                    <a:pt x="273" y="1"/>
                  </a:moveTo>
                  <a:cubicBezTo>
                    <a:pt x="137" y="1"/>
                    <a:pt x="0" y="92"/>
                    <a:pt x="13" y="273"/>
                  </a:cubicBezTo>
                  <a:lnTo>
                    <a:pt x="13" y="1039"/>
                  </a:lnTo>
                  <a:cubicBezTo>
                    <a:pt x="13" y="1507"/>
                    <a:pt x="390" y="1896"/>
                    <a:pt x="857" y="1896"/>
                  </a:cubicBezTo>
                  <a:lnTo>
                    <a:pt x="1882" y="1896"/>
                  </a:lnTo>
                  <a:cubicBezTo>
                    <a:pt x="2350" y="1896"/>
                    <a:pt x="2726" y="1507"/>
                    <a:pt x="2726" y="1039"/>
                  </a:cubicBezTo>
                  <a:lnTo>
                    <a:pt x="2726" y="273"/>
                  </a:lnTo>
                  <a:cubicBezTo>
                    <a:pt x="2739" y="92"/>
                    <a:pt x="2603" y="1"/>
                    <a:pt x="2466" y="1"/>
                  </a:cubicBezTo>
                  <a:cubicBezTo>
                    <a:pt x="2330" y="1"/>
                    <a:pt x="2194" y="92"/>
                    <a:pt x="2207" y="273"/>
                  </a:cubicBezTo>
                  <a:lnTo>
                    <a:pt x="2207" y="1039"/>
                  </a:lnTo>
                  <a:cubicBezTo>
                    <a:pt x="2207" y="1234"/>
                    <a:pt x="2064" y="1377"/>
                    <a:pt x="1882" y="1377"/>
                  </a:cubicBezTo>
                  <a:lnTo>
                    <a:pt x="857" y="1377"/>
                  </a:lnTo>
                  <a:cubicBezTo>
                    <a:pt x="675" y="1377"/>
                    <a:pt x="532" y="1221"/>
                    <a:pt x="532" y="1039"/>
                  </a:cubicBezTo>
                  <a:lnTo>
                    <a:pt x="532" y="273"/>
                  </a:lnTo>
                  <a:cubicBezTo>
                    <a:pt x="545" y="92"/>
                    <a:pt x="409" y="1"/>
                    <a:pt x="2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199;p76">
              <a:extLst>
                <a:ext uri="{FF2B5EF4-FFF2-40B4-BE49-F238E27FC236}">
                  <a16:creationId xmlns:a16="http://schemas.microsoft.com/office/drawing/2014/main" id="{0FEDAB25-58AB-A3E7-4248-1A0818001F12}"/>
                </a:ext>
              </a:extLst>
            </p:cNvPr>
            <p:cNvSpPr/>
            <p:nvPr/>
          </p:nvSpPr>
          <p:spPr>
            <a:xfrm>
              <a:off x="6453200" y="1431500"/>
              <a:ext cx="15275" cy="12825"/>
            </a:xfrm>
            <a:custGeom>
              <a:avLst/>
              <a:gdLst/>
              <a:ahLst/>
              <a:cxnLst/>
              <a:rect l="l" t="t" r="r" b="b"/>
              <a:pathLst>
                <a:path w="611" h="513" extrusionOk="0">
                  <a:moveTo>
                    <a:pt x="260" y="0"/>
                  </a:moveTo>
                  <a:cubicBezTo>
                    <a:pt x="117" y="0"/>
                    <a:pt x="1" y="117"/>
                    <a:pt x="1" y="260"/>
                  </a:cubicBezTo>
                  <a:cubicBezTo>
                    <a:pt x="1" y="410"/>
                    <a:pt x="134" y="513"/>
                    <a:pt x="268" y="513"/>
                  </a:cubicBezTo>
                  <a:cubicBezTo>
                    <a:pt x="330" y="513"/>
                    <a:pt x="393" y="491"/>
                    <a:pt x="442" y="441"/>
                  </a:cubicBezTo>
                  <a:cubicBezTo>
                    <a:pt x="611" y="273"/>
                    <a:pt x="494" y="0"/>
                    <a:pt x="2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" name="Google Shape;1200;p76">
            <a:extLst>
              <a:ext uri="{FF2B5EF4-FFF2-40B4-BE49-F238E27FC236}">
                <a16:creationId xmlns:a16="http://schemas.microsoft.com/office/drawing/2014/main" id="{606552B7-F861-C9F7-52F0-9BD5C8DE76E5}"/>
              </a:ext>
            </a:extLst>
          </p:cNvPr>
          <p:cNvGrpSpPr/>
          <p:nvPr/>
        </p:nvGrpSpPr>
        <p:grpSpPr>
          <a:xfrm>
            <a:off x="8475385" y="2360901"/>
            <a:ext cx="458891" cy="601052"/>
            <a:chOff x="6227025" y="1952300"/>
            <a:chExt cx="335225" cy="439075"/>
          </a:xfrm>
          <a:solidFill>
            <a:srgbClr val="287990"/>
          </a:solidFill>
        </p:grpSpPr>
        <p:sp>
          <p:nvSpPr>
            <p:cNvPr id="109" name="Google Shape;1201;p76">
              <a:extLst>
                <a:ext uri="{FF2B5EF4-FFF2-40B4-BE49-F238E27FC236}">
                  <a16:creationId xmlns:a16="http://schemas.microsoft.com/office/drawing/2014/main" id="{9D267403-EE86-2618-EFE9-C799B4A9688A}"/>
                </a:ext>
              </a:extLst>
            </p:cNvPr>
            <p:cNvSpPr/>
            <p:nvPr/>
          </p:nvSpPr>
          <p:spPr>
            <a:xfrm>
              <a:off x="6227025" y="1952300"/>
              <a:ext cx="335225" cy="439075"/>
            </a:xfrm>
            <a:custGeom>
              <a:avLst/>
              <a:gdLst/>
              <a:ahLst/>
              <a:cxnLst/>
              <a:rect l="l" t="t" r="r" b="b"/>
              <a:pathLst>
                <a:path w="13409" h="17563" extrusionOk="0">
                  <a:moveTo>
                    <a:pt x="8671" y="3557"/>
                  </a:moveTo>
                  <a:cubicBezTo>
                    <a:pt x="8905" y="3557"/>
                    <a:pt x="9112" y="3752"/>
                    <a:pt x="9112" y="3998"/>
                  </a:cubicBezTo>
                  <a:lnTo>
                    <a:pt x="9112" y="4894"/>
                  </a:lnTo>
                  <a:lnTo>
                    <a:pt x="6971" y="4894"/>
                  </a:lnTo>
                  <a:lnTo>
                    <a:pt x="6971" y="4751"/>
                  </a:lnTo>
                  <a:cubicBezTo>
                    <a:pt x="6984" y="4563"/>
                    <a:pt x="6848" y="4469"/>
                    <a:pt x="6711" y="4469"/>
                  </a:cubicBezTo>
                  <a:cubicBezTo>
                    <a:pt x="6575" y="4469"/>
                    <a:pt x="6439" y="4563"/>
                    <a:pt x="6452" y="4751"/>
                  </a:cubicBezTo>
                  <a:lnTo>
                    <a:pt x="6452" y="4894"/>
                  </a:lnTo>
                  <a:lnTo>
                    <a:pt x="4323" y="4894"/>
                  </a:lnTo>
                  <a:lnTo>
                    <a:pt x="4323" y="3998"/>
                  </a:lnTo>
                  <a:cubicBezTo>
                    <a:pt x="4323" y="3752"/>
                    <a:pt x="4531" y="3557"/>
                    <a:pt x="4777" y="3557"/>
                  </a:cubicBezTo>
                  <a:close/>
                  <a:moveTo>
                    <a:pt x="9112" y="5413"/>
                  </a:moveTo>
                  <a:lnTo>
                    <a:pt x="9112" y="6088"/>
                  </a:lnTo>
                  <a:lnTo>
                    <a:pt x="4323" y="6088"/>
                  </a:lnTo>
                  <a:lnTo>
                    <a:pt x="4323" y="5413"/>
                  </a:lnTo>
                  <a:close/>
                  <a:moveTo>
                    <a:pt x="9164" y="6594"/>
                  </a:moveTo>
                  <a:lnTo>
                    <a:pt x="10813" y="17030"/>
                  </a:lnTo>
                  <a:lnTo>
                    <a:pt x="2649" y="17030"/>
                  </a:lnTo>
                  <a:lnTo>
                    <a:pt x="2778" y="16225"/>
                  </a:lnTo>
                  <a:cubicBezTo>
                    <a:pt x="2807" y="16037"/>
                    <a:pt x="2663" y="15930"/>
                    <a:pt x="2518" y="15930"/>
                  </a:cubicBezTo>
                  <a:cubicBezTo>
                    <a:pt x="2403" y="15930"/>
                    <a:pt x="2288" y="15998"/>
                    <a:pt x="2259" y="16147"/>
                  </a:cubicBezTo>
                  <a:lnTo>
                    <a:pt x="2129" y="17030"/>
                  </a:lnTo>
                  <a:lnTo>
                    <a:pt x="637" y="17030"/>
                  </a:lnTo>
                  <a:cubicBezTo>
                    <a:pt x="585" y="17030"/>
                    <a:pt x="559" y="16991"/>
                    <a:pt x="559" y="16952"/>
                  </a:cubicBezTo>
                  <a:lnTo>
                    <a:pt x="974" y="11773"/>
                  </a:lnTo>
                  <a:cubicBezTo>
                    <a:pt x="1000" y="11384"/>
                    <a:pt x="1195" y="11033"/>
                    <a:pt x="1493" y="10813"/>
                  </a:cubicBezTo>
                  <a:cubicBezTo>
                    <a:pt x="1623" y="11630"/>
                    <a:pt x="2103" y="12344"/>
                    <a:pt x="2791" y="12773"/>
                  </a:cubicBezTo>
                  <a:lnTo>
                    <a:pt x="2467" y="14901"/>
                  </a:lnTo>
                  <a:cubicBezTo>
                    <a:pt x="2438" y="15098"/>
                    <a:pt x="2584" y="15209"/>
                    <a:pt x="2727" y="15209"/>
                  </a:cubicBezTo>
                  <a:cubicBezTo>
                    <a:pt x="2840" y="15209"/>
                    <a:pt x="2950" y="15140"/>
                    <a:pt x="2973" y="14992"/>
                  </a:cubicBezTo>
                  <a:lnTo>
                    <a:pt x="4297" y="6594"/>
                  </a:lnTo>
                  <a:close/>
                  <a:moveTo>
                    <a:pt x="11929" y="10813"/>
                  </a:moveTo>
                  <a:cubicBezTo>
                    <a:pt x="12241" y="11033"/>
                    <a:pt x="12435" y="11384"/>
                    <a:pt x="12461" y="11773"/>
                  </a:cubicBezTo>
                  <a:lnTo>
                    <a:pt x="12877" y="16952"/>
                  </a:lnTo>
                  <a:cubicBezTo>
                    <a:pt x="12877" y="16978"/>
                    <a:pt x="12877" y="16991"/>
                    <a:pt x="12851" y="17004"/>
                  </a:cubicBezTo>
                  <a:cubicBezTo>
                    <a:pt x="12838" y="17030"/>
                    <a:pt x="12825" y="17030"/>
                    <a:pt x="12799" y="17030"/>
                  </a:cubicBezTo>
                  <a:lnTo>
                    <a:pt x="11332" y="17030"/>
                  </a:lnTo>
                  <a:lnTo>
                    <a:pt x="10657" y="12773"/>
                  </a:lnTo>
                  <a:cubicBezTo>
                    <a:pt x="11345" y="12331"/>
                    <a:pt x="11812" y="11617"/>
                    <a:pt x="11929" y="10813"/>
                  </a:cubicBezTo>
                  <a:close/>
                  <a:moveTo>
                    <a:pt x="5387" y="1"/>
                  </a:moveTo>
                  <a:cubicBezTo>
                    <a:pt x="4024" y="1"/>
                    <a:pt x="2869" y="1039"/>
                    <a:pt x="2752" y="2415"/>
                  </a:cubicBezTo>
                  <a:lnTo>
                    <a:pt x="2700" y="2947"/>
                  </a:lnTo>
                  <a:cubicBezTo>
                    <a:pt x="2666" y="3140"/>
                    <a:pt x="2811" y="3245"/>
                    <a:pt x="2956" y="3245"/>
                  </a:cubicBezTo>
                  <a:cubicBezTo>
                    <a:pt x="3084" y="3245"/>
                    <a:pt x="3214" y="3163"/>
                    <a:pt x="3220" y="2986"/>
                  </a:cubicBezTo>
                  <a:lnTo>
                    <a:pt x="3272" y="2454"/>
                  </a:lnTo>
                  <a:cubicBezTo>
                    <a:pt x="3362" y="1350"/>
                    <a:pt x="4284" y="520"/>
                    <a:pt x="5387" y="520"/>
                  </a:cubicBezTo>
                  <a:lnTo>
                    <a:pt x="8035" y="520"/>
                  </a:lnTo>
                  <a:cubicBezTo>
                    <a:pt x="9138" y="520"/>
                    <a:pt x="10060" y="1350"/>
                    <a:pt x="10164" y="2454"/>
                  </a:cubicBezTo>
                  <a:lnTo>
                    <a:pt x="10696" y="8165"/>
                  </a:lnTo>
                  <a:cubicBezTo>
                    <a:pt x="10761" y="8957"/>
                    <a:pt x="11137" y="9709"/>
                    <a:pt x="11436" y="10436"/>
                  </a:cubicBezTo>
                  <a:cubicBezTo>
                    <a:pt x="11423" y="11124"/>
                    <a:pt x="11098" y="11773"/>
                    <a:pt x="10553" y="12201"/>
                  </a:cubicBezTo>
                  <a:lnTo>
                    <a:pt x="9632" y="6322"/>
                  </a:lnTo>
                  <a:lnTo>
                    <a:pt x="9632" y="3998"/>
                  </a:lnTo>
                  <a:cubicBezTo>
                    <a:pt x="9632" y="3453"/>
                    <a:pt x="9190" y="3025"/>
                    <a:pt x="8658" y="3025"/>
                  </a:cubicBezTo>
                  <a:lnTo>
                    <a:pt x="4764" y="3025"/>
                  </a:lnTo>
                  <a:cubicBezTo>
                    <a:pt x="4219" y="3025"/>
                    <a:pt x="3791" y="3453"/>
                    <a:pt x="3791" y="3998"/>
                  </a:cubicBezTo>
                  <a:lnTo>
                    <a:pt x="3791" y="6322"/>
                  </a:lnTo>
                  <a:lnTo>
                    <a:pt x="2869" y="12201"/>
                  </a:lnTo>
                  <a:cubicBezTo>
                    <a:pt x="2311" y="11786"/>
                    <a:pt x="1987" y="11137"/>
                    <a:pt x="1974" y="10436"/>
                  </a:cubicBezTo>
                  <a:cubicBezTo>
                    <a:pt x="2272" y="9709"/>
                    <a:pt x="2649" y="8957"/>
                    <a:pt x="2726" y="8165"/>
                  </a:cubicBezTo>
                  <a:lnTo>
                    <a:pt x="3090" y="4206"/>
                  </a:lnTo>
                  <a:cubicBezTo>
                    <a:pt x="3111" y="4018"/>
                    <a:pt x="2971" y="3916"/>
                    <a:pt x="2831" y="3916"/>
                  </a:cubicBezTo>
                  <a:cubicBezTo>
                    <a:pt x="2710" y="3916"/>
                    <a:pt x="2589" y="3992"/>
                    <a:pt x="2571" y="4154"/>
                  </a:cubicBezTo>
                  <a:lnTo>
                    <a:pt x="2207" y="8113"/>
                  </a:lnTo>
                  <a:cubicBezTo>
                    <a:pt x="2142" y="8840"/>
                    <a:pt x="1779" y="9528"/>
                    <a:pt x="1506" y="10190"/>
                  </a:cubicBezTo>
                  <a:cubicBezTo>
                    <a:pt x="896" y="10475"/>
                    <a:pt x="494" y="11059"/>
                    <a:pt x="442" y="11734"/>
                  </a:cubicBezTo>
                  <a:lnTo>
                    <a:pt x="27" y="16913"/>
                  </a:lnTo>
                  <a:cubicBezTo>
                    <a:pt x="1" y="17264"/>
                    <a:pt x="273" y="17562"/>
                    <a:pt x="624" y="17562"/>
                  </a:cubicBezTo>
                  <a:lnTo>
                    <a:pt x="12786" y="17562"/>
                  </a:lnTo>
                  <a:cubicBezTo>
                    <a:pt x="13136" y="17562"/>
                    <a:pt x="13409" y="17264"/>
                    <a:pt x="13383" y="16913"/>
                  </a:cubicBezTo>
                  <a:lnTo>
                    <a:pt x="13396" y="16913"/>
                  </a:lnTo>
                  <a:lnTo>
                    <a:pt x="12980" y="11734"/>
                  </a:lnTo>
                  <a:cubicBezTo>
                    <a:pt x="12929" y="11059"/>
                    <a:pt x="12513" y="10475"/>
                    <a:pt x="11903" y="10190"/>
                  </a:cubicBezTo>
                  <a:cubicBezTo>
                    <a:pt x="11631" y="9528"/>
                    <a:pt x="11280" y="8840"/>
                    <a:pt x="11215" y="8113"/>
                  </a:cubicBezTo>
                  <a:lnTo>
                    <a:pt x="10683" y="2415"/>
                  </a:lnTo>
                  <a:cubicBezTo>
                    <a:pt x="10553" y="1039"/>
                    <a:pt x="9411" y="1"/>
                    <a:pt x="80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202;p76">
              <a:extLst>
                <a:ext uri="{FF2B5EF4-FFF2-40B4-BE49-F238E27FC236}">
                  <a16:creationId xmlns:a16="http://schemas.microsoft.com/office/drawing/2014/main" id="{3DD467CA-D566-F412-6971-A8E3D3EE30CB}"/>
                </a:ext>
              </a:extLst>
            </p:cNvPr>
            <p:cNvSpPr/>
            <p:nvPr/>
          </p:nvSpPr>
          <p:spPr>
            <a:xfrm>
              <a:off x="6348400" y="2205400"/>
              <a:ext cx="23700" cy="133075"/>
            </a:xfrm>
            <a:custGeom>
              <a:avLst/>
              <a:gdLst/>
              <a:ahLst/>
              <a:cxnLst/>
              <a:rect l="l" t="t" r="r" b="b"/>
              <a:pathLst>
                <a:path w="948" h="5323" extrusionOk="0">
                  <a:moveTo>
                    <a:pt x="701" y="1"/>
                  </a:moveTo>
                  <a:lnTo>
                    <a:pt x="701" y="14"/>
                  </a:lnTo>
                  <a:cubicBezTo>
                    <a:pt x="693" y="13"/>
                    <a:pt x="685" y="13"/>
                    <a:pt x="677" y="13"/>
                  </a:cubicBezTo>
                  <a:cubicBezTo>
                    <a:pt x="545" y="13"/>
                    <a:pt x="441" y="113"/>
                    <a:pt x="428" y="247"/>
                  </a:cubicBezTo>
                  <a:lnTo>
                    <a:pt x="13" y="5050"/>
                  </a:lnTo>
                  <a:cubicBezTo>
                    <a:pt x="0" y="5193"/>
                    <a:pt x="104" y="5309"/>
                    <a:pt x="247" y="5322"/>
                  </a:cubicBezTo>
                  <a:lnTo>
                    <a:pt x="273" y="5322"/>
                  </a:lnTo>
                  <a:cubicBezTo>
                    <a:pt x="402" y="5322"/>
                    <a:pt x="519" y="5219"/>
                    <a:pt x="532" y="5089"/>
                  </a:cubicBezTo>
                  <a:lnTo>
                    <a:pt x="948" y="286"/>
                  </a:lnTo>
                  <a:cubicBezTo>
                    <a:pt x="948" y="144"/>
                    <a:pt x="844" y="27"/>
                    <a:pt x="7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203;p76">
              <a:extLst>
                <a:ext uri="{FF2B5EF4-FFF2-40B4-BE49-F238E27FC236}">
                  <a16:creationId xmlns:a16="http://schemas.microsoft.com/office/drawing/2014/main" id="{2E621D21-6561-67B3-76D2-9884693D27D1}"/>
                </a:ext>
              </a:extLst>
            </p:cNvPr>
            <p:cNvSpPr/>
            <p:nvPr/>
          </p:nvSpPr>
          <p:spPr>
            <a:xfrm>
              <a:off x="6419100" y="2230250"/>
              <a:ext cx="25700" cy="108225"/>
            </a:xfrm>
            <a:custGeom>
              <a:avLst/>
              <a:gdLst/>
              <a:ahLst/>
              <a:cxnLst/>
              <a:rect l="l" t="t" r="r" b="b"/>
              <a:pathLst>
                <a:path w="1028" h="4329" extrusionOk="0">
                  <a:moveTo>
                    <a:pt x="278" y="1"/>
                  </a:moveTo>
                  <a:cubicBezTo>
                    <a:pt x="139" y="1"/>
                    <a:pt x="0" y="100"/>
                    <a:pt x="15" y="279"/>
                  </a:cubicBezTo>
                  <a:lnTo>
                    <a:pt x="495" y="4108"/>
                  </a:lnTo>
                  <a:cubicBezTo>
                    <a:pt x="508" y="4238"/>
                    <a:pt x="612" y="4328"/>
                    <a:pt x="755" y="4328"/>
                  </a:cubicBezTo>
                  <a:lnTo>
                    <a:pt x="781" y="4328"/>
                  </a:lnTo>
                  <a:cubicBezTo>
                    <a:pt x="923" y="4315"/>
                    <a:pt x="1027" y="4186"/>
                    <a:pt x="1001" y="4043"/>
                  </a:cubicBezTo>
                  <a:lnTo>
                    <a:pt x="534" y="214"/>
                  </a:lnTo>
                  <a:cubicBezTo>
                    <a:pt x="505" y="68"/>
                    <a:pt x="391" y="1"/>
                    <a:pt x="27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204;p76">
              <a:extLst>
                <a:ext uri="{FF2B5EF4-FFF2-40B4-BE49-F238E27FC236}">
                  <a16:creationId xmlns:a16="http://schemas.microsoft.com/office/drawing/2014/main" id="{65947CCD-816C-BF4F-5867-566D8F0EEA57}"/>
                </a:ext>
              </a:extLst>
            </p:cNvPr>
            <p:cNvSpPr/>
            <p:nvPr/>
          </p:nvSpPr>
          <p:spPr>
            <a:xfrm>
              <a:off x="6412775" y="2178000"/>
              <a:ext cx="16450" cy="34250"/>
            </a:xfrm>
            <a:custGeom>
              <a:avLst/>
              <a:gdLst/>
              <a:ahLst/>
              <a:cxnLst/>
              <a:rect l="l" t="t" r="r" b="b"/>
              <a:pathLst>
                <a:path w="658" h="1370" extrusionOk="0">
                  <a:moveTo>
                    <a:pt x="281" y="1"/>
                  </a:moveTo>
                  <a:cubicBezTo>
                    <a:pt x="143" y="1"/>
                    <a:pt x="1" y="101"/>
                    <a:pt x="8" y="279"/>
                  </a:cubicBezTo>
                  <a:lnTo>
                    <a:pt x="112" y="1136"/>
                  </a:lnTo>
                  <a:cubicBezTo>
                    <a:pt x="138" y="1265"/>
                    <a:pt x="242" y="1356"/>
                    <a:pt x="372" y="1369"/>
                  </a:cubicBezTo>
                  <a:lnTo>
                    <a:pt x="410" y="1356"/>
                  </a:lnTo>
                  <a:cubicBezTo>
                    <a:pt x="553" y="1343"/>
                    <a:pt x="657" y="1214"/>
                    <a:pt x="631" y="1071"/>
                  </a:cubicBezTo>
                  <a:lnTo>
                    <a:pt x="527" y="214"/>
                  </a:lnTo>
                  <a:cubicBezTo>
                    <a:pt x="504" y="68"/>
                    <a:pt x="394" y="1"/>
                    <a:pt x="2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" name="Google Shape;1205;p76">
            <a:extLst>
              <a:ext uri="{FF2B5EF4-FFF2-40B4-BE49-F238E27FC236}">
                <a16:creationId xmlns:a16="http://schemas.microsoft.com/office/drawing/2014/main" id="{870B7941-72B3-6154-4A78-1A8B81DF281B}"/>
              </a:ext>
            </a:extLst>
          </p:cNvPr>
          <p:cNvGrpSpPr/>
          <p:nvPr/>
        </p:nvGrpSpPr>
        <p:grpSpPr>
          <a:xfrm>
            <a:off x="8405639" y="3306165"/>
            <a:ext cx="598383" cy="600607"/>
            <a:chOff x="6176400" y="2642825"/>
            <a:chExt cx="437125" cy="438750"/>
          </a:xfrm>
          <a:solidFill>
            <a:srgbClr val="287990"/>
          </a:solidFill>
        </p:grpSpPr>
        <p:sp>
          <p:nvSpPr>
            <p:cNvPr id="114" name="Google Shape;1206;p76">
              <a:extLst>
                <a:ext uri="{FF2B5EF4-FFF2-40B4-BE49-F238E27FC236}">
                  <a16:creationId xmlns:a16="http://schemas.microsoft.com/office/drawing/2014/main" id="{D6FE5636-D90C-873D-6E00-966344C3B253}"/>
                </a:ext>
              </a:extLst>
            </p:cNvPr>
            <p:cNvSpPr/>
            <p:nvPr/>
          </p:nvSpPr>
          <p:spPr>
            <a:xfrm>
              <a:off x="6176400" y="2642825"/>
              <a:ext cx="437125" cy="438750"/>
            </a:xfrm>
            <a:custGeom>
              <a:avLst/>
              <a:gdLst/>
              <a:ahLst/>
              <a:cxnLst/>
              <a:rect l="l" t="t" r="r" b="b"/>
              <a:pathLst>
                <a:path w="17485" h="17550" extrusionOk="0">
                  <a:moveTo>
                    <a:pt x="14772" y="987"/>
                  </a:moveTo>
                  <a:lnTo>
                    <a:pt x="14785" y="1000"/>
                  </a:lnTo>
                  <a:cubicBezTo>
                    <a:pt x="14777" y="1000"/>
                    <a:pt x="14770" y="1000"/>
                    <a:pt x="14762" y="1000"/>
                  </a:cubicBezTo>
                  <a:lnTo>
                    <a:pt x="14762" y="1000"/>
                  </a:lnTo>
                  <a:cubicBezTo>
                    <a:pt x="14917" y="1086"/>
                    <a:pt x="15074" y="1169"/>
                    <a:pt x="15232" y="1248"/>
                  </a:cubicBezTo>
                  <a:lnTo>
                    <a:pt x="15232" y="1248"/>
                  </a:lnTo>
                  <a:cubicBezTo>
                    <a:pt x="15141" y="1091"/>
                    <a:pt x="14971" y="987"/>
                    <a:pt x="14772" y="987"/>
                  </a:cubicBezTo>
                  <a:close/>
                  <a:moveTo>
                    <a:pt x="11663" y="529"/>
                  </a:moveTo>
                  <a:cubicBezTo>
                    <a:pt x="11916" y="529"/>
                    <a:pt x="12169" y="695"/>
                    <a:pt x="12189" y="1026"/>
                  </a:cubicBezTo>
                  <a:lnTo>
                    <a:pt x="12189" y="4959"/>
                  </a:lnTo>
                  <a:lnTo>
                    <a:pt x="11137" y="4959"/>
                  </a:lnTo>
                  <a:lnTo>
                    <a:pt x="11137" y="1026"/>
                  </a:lnTo>
                  <a:cubicBezTo>
                    <a:pt x="11157" y="695"/>
                    <a:pt x="11410" y="529"/>
                    <a:pt x="11663" y="529"/>
                  </a:cubicBezTo>
                  <a:close/>
                  <a:moveTo>
                    <a:pt x="13214" y="507"/>
                  </a:moveTo>
                  <a:cubicBezTo>
                    <a:pt x="13513" y="507"/>
                    <a:pt x="13746" y="740"/>
                    <a:pt x="13746" y="1026"/>
                  </a:cubicBezTo>
                  <a:lnTo>
                    <a:pt x="13746" y="5101"/>
                  </a:lnTo>
                  <a:cubicBezTo>
                    <a:pt x="13515" y="4962"/>
                    <a:pt x="13256" y="4943"/>
                    <a:pt x="13000" y="4943"/>
                  </a:cubicBezTo>
                  <a:cubicBezTo>
                    <a:pt x="12897" y="4943"/>
                    <a:pt x="12795" y="4946"/>
                    <a:pt x="12695" y="4946"/>
                  </a:cubicBezTo>
                  <a:lnTo>
                    <a:pt x="12695" y="1039"/>
                  </a:lnTo>
                  <a:cubicBezTo>
                    <a:pt x="12695" y="740"/>
                    <a:pt x="12929" y="507"/>
                    <a:pt x="13214" y="507"/>
                  </a:cubicBezTo>
                  <a:close/>
                  <a:moveTo>
                    <a:pt x="13201" y="5465"/>
                  </a:moveTo>
                  <a:cubicBezTo>
                    <a:pt x="13500" y="5465"/>
                    <a:pt x="13746" y="5711"/>
                    <a:pt x="13746" y="6010"/>
                  </a:cubicBezTo>
                  <a:lnTo>
                    <a:pt x="13746" y="8995"/>
                  </a:lnTo>
                  <a:cubicBezTo>
                    <a:pt x="13604" y="9138"/>
                    <a:pt x="13474" y="9307"/>
                    <a:pt x="13370" y="9489"/>
                  </a:cubicBezTo>
                  <a:lnTo>
                    <a:pt x="1039" y="9489"/>
                  </a:lnTo>
                  <a:cubicBezTo>
                    <a:pt x="741" y="9476"/>
                    <a:pt x="507" y="9242"/>
                    <a:pt x="507" y="8943"/>
                  </a:cubicBezTo>
                  <a:lnTo>
                    <a:pt x="507" y="8930"/>
                  </a:lnTo>
                  <a:lnTo>
                    <a:pt x="507" y="6010"/>
                  </a:lnTo>
                  <a:cubicBezTo>
                    <a:pt x="507" y="5711"/>
                    <a:pt x="754" y="5465"/>
                    <a:pt x="1052" y="5465"/>
                  </a:cubicBezTo>
                  <a:close/>
                  <a:moveTo>
                    <a:pt x="16381" y="4803"/>
                  </a:moveTo>
                  <a:cubicBezTo>
                    <a:pt x="16667" y="4803"/>
                    <a:pt x="16952" y="4998"/>
                    <a:pt x="16952" y="5387"/>
                  </a:cubicBezTo>
                  <a:lnTo>
                    <a:pt x="16965" y="8593"/>
                  </a:lnTo>
                  <a:cubicBezTo>
                    <a:pt x="16965" y="9164"/>
                    <a:pt x="16784" y="9722"/>
                    <a:pt x="16459" y="10190"/>
                  </a:cubicBezTo>
                  <a:cubicBezTo>
                    <a:pt x="15862" y="11033"/>
                    <a:pt x="15291" y="11773"/>
                    <a:pt x="15304" y="12876"/>
                  </a:cubicBezTo>
                  <a:lnTo>
                    <a:pt x="10579" y="12876"/>
                  </a:lnTo>
                  <a:cubicBezTo>
                    <a:pt x="10579" y="12020"/>
                    <a:pt x="10294" y="11319"/>
                    <a:pt x="9917" y="10566"/>
                  </a:cubicBezTo>
                  <a:cubicBezTo>
                    <a:pt x="9814" y="10384"/>
                    <a:pt x="9736" y="10190"/>
                    <a:pt x="9684" y="9982"/>
                  </a:cubicBezTo>
                  <a:lnTo>
                    <a:pt x="13136" y="9982"/>
                  </a:lnTo>
                  <a:cubicBezTo>
                    <a:pt x="13084" y="10138"/>
                    <a:pt x="13046" y="10293"/>
                    <a:pt x="13007" y="10436"/>
                  </a:cubicBezTo>
                  <a:cubicBezTo>
                    <a:pt x="12917" y="10607"/>
                    <a:pt x="13118" y="10737"/>
                    <a:pt x="13290" y="10737"/>
                  </a:cubicBezTo>
                  <a:cubicBezTo>
                    <a:pt x="13393" y="10737"/>
                    <a:pt x="13485" y="10690"/>
                    <a:pt x="13500" y="10579"/>
                  </a:cubicBezTo>
                  <a:cubicBezTo>
                    <a:pt x="13630" y="10099"/>
                    <a:pt x="13785" y="9644"/>
                    <a:pt x="14162" y="9281"/>
                  </a:cubicBezTo>
                  <a:lnTo>
                    <a:pt x="15732" y="7762"/>
                  </a:lnTo>
                  <a:cubicBezTo>
                    <a:pt x="15771" y="7710"/>
                    <a:pt x="15810" y="7645"/>
                    <a:pt x="15810" y="7581"/>
                  </a:cubicBezTo>
                  <a:lnTo>
                    <a:pt x="15810" y="5387"/>
                  </a:lnTo>
                  <a:cubicBezTo>
                    <a:pt x="15810" y="4998"/>
                    <a:pt x="16096" y="4803"/>
                    <a:pt x="16381" y="4803"/>
                  </a:cubicBezTo>
                  <a:close/>
                  <a:moveTo>
                    <a:pt x="15797" y="13395"/>
                  </a:moveTo>
                  <a:cubicBezTo>
                    <a:pt x="15836" y="13395"/>
                    <a:pt x="15862" y="13421"/>
                    <a:pt x="15862" y="13447"/>
                  </a:cubicBezTo>
                  <a:lnTo>
                    <a:pt x="15862" y="13460"/>
                  </a:lnTo>
                  <a:lnTo>
                    <a:pt x="15862" y="15018"/>
                  </a:lnTo>
                  <a:cubicBezTo>
                    <a:pt x="15862" y="15058"/>
                    <a:pt x="15839" y="15075"/>
                    <a:pt x="15811" y="15075"/>
                  </a:cubicBezTo>
                  <a:cubicBezTo>
                    <a:pt x="15803" y="15075"/>
                    <a:pt x="15793" y="15073"/>
                    <a:pt x="15784" y="15070"/>
                  </a:cubicBezTo>
                  <a:lnTo>
                    <a:pt x="12293" y="15070"/>
                  </a:lnTo>
                  <a:cubicBezTo>
                    <a:pt x="11955" y="15070"/>
                    <a:pt x="11955" y="15589"/>
                    <a:pt x="12293" y="15589"/>
                  </a:cubicBezTo>
                  <a:lnTo>
                    <a:pt x="15680" y="15589"/>
                  </a:lnTo>
                  <a:cubicBezTo>
                    <a:pt x="15927" y="15862"/>
                    <a:pt x="16083" y="16199"/>
                    <a:pt x="16109" y="16576"/>
                  </a:cubicBezTo>
                  <a:lnTo>
                    <a:pt x="16135" y="16939"/>
                  </a:lnTo>
                  <a:cubicBezTo>
                    <a:pt x="16135" y="16991"/>
                    <a:pt x="16096" y="17030"/>
                    <a:pt x="16044" y="17030"/>
                  </a:cubicBezTo>
                  <a:lnTo>
                    <a:pt x="9788" y="17030"/>
                  </a:lnTo>
                  <a:cubicBezTo>
                    <a:pt x="9736" y="17030"/>
                    <a:pt x="9684" y="16991"/>
                    <a:pt x="9697" y="16939"/>
                  </a:cubicBezTo>
                  <a:lnTo>
                    <a:pt x="9723" y="16563"/>
                  </a:lnTo>
                  <a:cubicBezTo>
                    <a:pt x="9749" y="16186"/>
                    <a:pt x="9891" y="15849"/>
                    <a:pt x="10151" y="15589"/>
                  </a:cubicBezTo>
                  <a:lnTo>
                    <a:pt x="11034" y="15589"/>
                  </a:lnTo>
                  <a:cubicBezTo>
                    <a:pt x="11371" y="15589"/>
                    <a:pt x="11371" y="15070"/>
                    <a:pt x="11034" y="15070"/>
                  </a:cubicBezTo>
                  <a:lnTo>
                    <a:pt x="10047" y="15070"/>
                  </a:lnTo>
                  <a:cubicBezTo>
                    <a:pt x="10008" y="15070"/>
                    <a:pt x="9956" y="15057"/>
                    <a:pt x="9956" y="15005"/>
                  </a:cubicBezTo>
                  <a:lnTo>
                    <a:pt x="9956" y="13447"/>
                  </a:lnTo>
                  <a:cubicBezTo>
                    <a:pt x="9956" y="13421"/>
                    <a:pt x="9982" y="13395"/>
                    <a:pt x="10021" y="13395"/>
                  </a:cubicBezTo>
                  <a:close/>
                  <a:moveTo>
                    <a:pt x="11657" y="0"/>
                  </a:moveTo>
                  <a:cubicBezTo>
                    <a:pt x="11176" y="0"/>
                    <a:pt x="10761" y="325"/>
                    <a:pt x="10657" y="792"/>
                  </a:cubicBezTo>
                  <a:cubicBezTo>
                    <a:pt x="10489" y="688"/>
                    <a:pt x="10294" y="623"/>
                    <a:pt x="10099" y="623"/>
                  </a:cubicBezTo>
                  <a:cubicBezTo>
                    <a:pt x="9528" y="623"/>
                    <a:pt x="9074" y="1091"/>
                    <a:pt x="9074" y="1662"/>
                  </a:cubicBezTo>
                  <a:lnTo>
                    <a:pt x="9074" y="3985"/>
                  </a:lnTo>
                  <a:cubicBezTo>
                    <a:pt x="9074" y="4160"/>
                    <a:pt x="9200" y="4248"/>
                    <a:pt x="9327" y="4248"/>
                  </a:cubicBezTo>
                  <a:cubicBezTo>
                    <a:pt x="9453" y="4248"/>
                    <a:pt x="9580" y="4160"/>
                    <a:pt x="9580" y="3985"/>
                  </a:cubicBezTo>
                  <a:lnTo>
                    <a:pt x="9580" y="1662"/>
                  </a:lnTo>
                  <a:cubicBezTo>
                    <a:pt x="9580" y="1318"/>
                    <a:pt x="9843" y="1146"/>
                    <a:pt x="10106" y="1146"/>
                  </a:cubicBezTo>
                  <a:cubicBezTo>
                    <a:pt x="10368" y="1146"/>
                    <a:pt x="10631" y="1318"/>
                    <a:pt x="10631" y="1662"/>
                  </a:cubicBezTo>
                  <a:lnTo>
                    <a:pt x="10631" y="4959"/>
                  </a:lnTo>
                  <a:lnTo>
                    <a:pt x="1052" y="4959"/>
                  </a:lnTo>
                  <a:cubicBezTo>
                    <a:pt x="468" y="4959"/>
                    <a:pt x="1" y="5426"/>
                    <a:pt x="1" y="6010"/>
                  </a:cubicBezTo>
                  <a:lnTo>
                    <a:pt x="1" y="8943"/>
                  </a:lnTo>
                  <a:cubicBezTo>
                    <a:pt x="1" y="9528"/>
                    <a:pt x="468" y="9995"/>
                    <a:pt x="1052" y="9995"/>
                  </a:cubicBezTo>
                  <a:lnTo>
                    <a:pt x="9165" y="9995"/>
                  </a:lnTo>
                  <a:cubicBezTo>
                    <a:pt x="9229" y="10280"/>
                    <a:pt x="9333" y="10553"/>
                    <a:pt x="9463" y="10813"/>
                  </a:cubicBezTo>
                  <a:cubicBezTo>
                    <a:pt x="9814" y="11487"/>
                    <a:pt x="10073" y="12111"/>
                    <a:pt x="10073" y="12889"/>
                  </a:cubicBezTo>
                  <a:cubicBezTo>
                    <a:pt x="10058" y="12888"/>
                    <a:pt x="10043" y="12888"/>
                    <a:pt x="10029" y="12888"/>
                  </a:cubicBezTo>
                  <a:cubicBezTo>
                    <a:pt x="9712" y="12888"/>
                    <a:pt x="9463" y="13150"/>
                    <a:pt x="9450" y="13460"/>
                  </a:cubicBezTo>
                  <a:lnTo>
                    <a:pt x="9450" y="15018"/>
                  </a:lnTo>
                  <a:cubicBezTo>
                    <a:pt x="9450" y="15174"/>
                    <a:pt x="9515" y="15329"/>
                    <a:pt x="9632" y="15433"/>
                  </a:cubicBezTo>
                  <a:cubicBezTo>
                    <a:pt x="9385" y="15745"/>
                    <a:pt x="9242" y="16134"/>
                    <a:pt x="9216" y="16524"/>
                  </a:cubicBezTo>
                  <a:lnTo>
                    <a:pt x="9191" y="16900"/>
                  </a:lnTo>
                  <a:cubicBezTo>
                    <a:pt x="9165" y="17250"/>
                    <a:pt x="9437" y="17549"/>
                    <a:pt x="9788" y="17549"/>
                  </a:cubicBezTo>
                  <a:lnTo>
                    <a:pt x="16044" y="17549"/>
                  </a:lnTo>
                  <a:cubicBezTo>
                    <a:pt x="16394" y="17549"/>
                    <a:pt x="16667" y="17250"/>
                    <a:pt x="16654" y="16900"/>
                  </a:cubicBezTo>
                  <a:lnTo>
                    <a:pt x="16628" y="16537"/>
                  </a:lnTo>
                  <a:cubicBezTo>
                    <a:pt x="16602" y="16134"/>
                    <a:pt x="16446" y="15745"/>
                    <a:pt x="16213" y="15420"/>
                  </a:cubicBezTo>
                  <a:cubicBezTo>
                    <a:pt x="16316" y="15316"/>
                    <a:pt x="16381" y="15174"/>
                    <a:pt x="16381" y="15018"/>
                  </a:cubicBezTo>
                  <a:lnTo>
                    <a:pt x="16381" y="13460"/>
                  </a:lnTo>
                  <a:cubicBezTo>
                    <a:pt x="16381" y="13136"/>
                    <a:pt x="16122" y="12889"/>
                    <a:pt x="15810" y="12876"/>
                  </a:cubicBezTo>
                  <a:cubicBezTo>
                    <a:pt x="15797" y="11890"/>
                    <a:pt x="16342" y="11241"/>
                    <a:pt x="16888" y="10475"/>
                  </a:cubicBezTo>
                  <a:cubicBezTo>
                    <a:pt x="17277" y="9930"/>
                    <a:pt x="17485" y="9268"/>
                    <a:pt x="17485" y="8593"/>
                  </a:cubicBezTo>
                  <a:lnTo>
                    <a:pt x="17485" y="5387"/>
                  </a:lnTo>
                  <a:cubicBezTo>
                    <a:pt x="17485" y="4777"/>
                    <a:pt x="16991" y="4284"/>
                    <a:pt x="16394" y="4284"/>
                  </a:cubicBezTo>
                  <a:cubicBezTo>
                    <a:pt x="16187" y="4284"/>
                    <a:pt x="15992" y="4349"/>
                    <a:pt x="15810" y="4452"/>
                  </a:cubicBezTo>
                  <a:lnTo>
                    <a:pt x="15810" y="1519"/>
                  </a:lnTo>
                  <a:cubicBezTo>
                    <a:pt x="15615" y="1434"/>
                    <a:pt x="15423" y="1344"/>
                    <a:pt x="15232" y="1248"/>
                  </a:cubicBezTo>
                  <a:lnTo>
                    <a:pt x="15232" y="1248"/>
                  </a:lnTo>
                  <a:cubicBezTo>
                    <a:pt x="15278" y="1327"/>
                    <a:pt x="15304" y="1419"/>
                    <a:pt x="15304" y="1519"/>
                  </a:cubicBezTo>
                  <a:lnTo>
                    <a:pt x="15304" y="7477"/>
                  </a:lnTo>
                  <a:lnTo>
                    <a:pt x="14266" y="8489"/>
                  </a:lnTo>
                  <a:lnTo>
                    <a:pt x="14266" y="1519"/>
                  </a:lnTo>
                  <a:cubicBezTo>
                    <a:pt x="14253" y="1241"/>
                    <a:pt x="14474" y="1012"/>
                    <a:pt x="14762" y="1000"/>
                  </a:cubicBezTo>
                  <a:lnTo>
                    <a:pt x="14762" y="1000"/>
                  </a:lnTo>
                  <a:cubicBezTo>
                    <a:pt x="14224" y="702"/>
                    <a:pt x="13707" y="366"/>
                    <a:pt x="13214" y="0"/>
                  </a:cubicBezTo>
                  <a:cubicBezTo>
                    <a:pt x="13007" y="234"/>
                    <a:pt x="12721" y="351"/>
                    <a:pt x="12435" y="351"/>
                  </a:cubicBezTo>
                  <a:cubicBezTo>
                    <a:pt x="12150" y="351"/>
                    <a:pt x="11864" y="234"/>
                    <a:pt x="116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207;p76">
              <a:extLst>
                <a:ext uri="{FF2B5EF4-FFF2-40B4-BE49-F238E27FC236}">
                  <a16:creationId xmlns:a16="http://schemas.microsoft.com/office/drawing/2014/main" id="{F9F6B03B-8D90-5580-9DF1-F6A5869CCEA9}"/>
                </a:ext>
              </a:extLst>
            </p:cNvPr>
            <p:cNvSpPr/>
            <p:nvPr/>
          </p:nvSpPr>
          <p:spPr>
            <a:xfrm>
              <a:off x="6537250" y="2993600"/>
              <a:ext cx="14950" cy="12850"/>
            </a:xfrm>
            <a:custGeom>
              <a:avLst/>
              <a:gdLst/>
              <a:ahLst/>
              <a:cxnLst/>
              <a:rect l="l" t="t" r="r" b="b"/>
              <a:pathLst>
                <a:path w="598" h="514" extrusionOk="0">
                  <a:moveTo>
                    <a:pt x="338" y="1"/>
                  </a:moveTo>
                  <a:cubicBezTo>
                    <a:pt x="117" y="1"/>
                    <a:pt x="0" y="273"/>
                    <a:pt x="156" y="442"/>
                  </a:cubicBezTo>
                  <a:cubicBezTo>
                    <a:pt x="210" y="491"/>
                    <a:pt x="273" y="513"/>
                    <a:pt x="336" y="513"/>
                  </a:cubicBezTo>
                  <a:cubicBezTo>
                    <a:pt x="470" y="513"/>
                    <a:pt x="597" y="411"/>
                    <a:pt x="597" y="260"/>
                  </a:cubicBezTo>
                  <a:cubicBezTo>
                    <a:pt x="597" y="117"/>
                    <a:pt x="481" y="1"/>
                    <a:pt x="33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208;p76">
              <a:extLst>
                <a:ext uri="{FF2B5EF4-FFF2-40B4-BE49-F238E27FC236}">
                  <a16:creationId xmlns:a16="http://schemas.microsoft.com/office/drawing/2014/main" id="{07884F89-5846-5E79-FE2A-DCDBD9111358}"/>
                </a:ext>
              </a:extLst>
            </p:cNvPr>
            <p:cNvSpPr/>
            <p:nvPr/>
          </p:nvSpPr>
          <p:spPr>
            <a:xfrm>
              <a:off x="6266850" y="2806050"/>
              <a:ext cx="45550" cy="51000"/>
            </a:xfrm>
            <a:custGeom>
              <a:avLst/>
              <a:gdLst/>
              <a:ahLst/>
              <a:cxnLst/>
              <a:rect l="l" t="t" r="r" b="b"/>
              <a:pathLst>
                <a:path w="1822" h="2040" extrusionOk="0">
                  <a:moveTo>
                    <a:pt x="926" y="0"/>
                  </a:moveTo>
                  <a:cubicBezTo>
                    <a:pt x="809" y="0"/>
                    <a:pt x="692" y="65"/>
                    <a:pt x="653" y="182"/>
                  </a:cubicBezTo>
                  <a:lnTo>
                    <a:pt x="82" y="1688"/>
                  </a:lnTo>
                  <a:cubicBezTo>
                    <a:pt x="0" y="1892"/>
                    <a:pt x="166" y="2040"/>
                    <a:pt x="329" y="2040"/>
                  </a:cubicBezTo>
                  <a:cubicBezTo>
                    <a:pt x="425" y="2040"/>
                    <a:pt x="519" y="1989"/>
                    <a:pt x="562" y="1869"/>
                  </a:cubicBezTo>
                  <a:lnTo>
                    <a:pt x="926" y="909"/>
                  </a:lnTo>
                  <a:lnTo>
                    <a:pt x="1289" y="1869"/>
                  </a:lnTo>
                  <a:cubicBezTo>
                    <a:pt x="1328" y="1960"/>
                    <a:pt x="1419" y="2025"/>
                    <a:pt x="1536" y="2025"/>
                  </a:cubicBezTo>
                  <a:cubicBezTo>
                    <a:pt x="1562" y="2025"/>
                    <a:pt x="1588" y="2025"/>
                    <a:pt x="1627" y="2012"/>
                  </a:cubicBezTo>
                  <a:cubicBezTo>
                    <a:pt x="1756" y="1960"/>
                    <a:pt x="1821" y="1817"/>
                    <a:pt x="1769" y="1675"/>
                  </a:cubicBezTo>
                  <a:lnTo>
                    <a:pt x="1198" y="182"/>
                  </a:lnTo>
                  <a:cubicBezTo>
                    <a:pt x="1146" y="65"/>
                    <a:pt x="1043" y="0"/>
                    <a:pt x="9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209;p76">
              <a:extLst>
                <a:ext uri="{FF2B5EF4-FFF2-40B4-BE49-F238E27FC236}">
                  <a16:creationId xmlns:a16="http://schemas.microsoft.com/office/drawing/2014/main" id="{1022C50A-64BE-FB18-FCFD-3AB768FB9035}"/>
                </a:ext>
              </a:extLst>
            </p:cNvPr>
            <p:cNvSpPr/>
            <p:nvPr/>
          </p:nvSpPr>
          <p:spPr>
            <a:xfrm>
              <a:off x="6384950" y="2806050"/>
              <a:ext cx="45250" cy="51000"/>
            </a:xfrm>
            <a:custGeom>
              <a:avLst/>
              <a:gdLst/>
              <a:ahLst/>
              <a:cxnLst/>
              <a:rect l="l" t="t" r="r" b="b"/>
              <a:pathLst>
                <a:path w="1810" h="2040" extrusionOk="0">
                  <a:moveTo>
                    <a:pt x="926" y="0"/>
                  </a:moveTo>
                  <a:cubicBezTo>
                    <a:pt x="797" y="0"/>
                    <a:pt x="693" y="65"/>
                    <a:pt x="654" y="182"/>
                  </a:cubicBezTo>
                  <a:lnTo>
                    <a:pt x="83" y="1688"/>
                  </a:lnTo>
                  <a:cubicBezTo>
                    <a:pt x="1" y="1892"/>
                    <a:pt x="167" y="2040"/>
                    <a:pt x="330" y="2040"/>
                  </a:cubicBezTo>
                  <a:cubicBezTo>
                    <a:pt x="425" y="2040"/>
                    <a:pt x="520" y="1989"/>
                    <a:pt x="563" y="1869"/>
                  </a:cubicBezTo>
                  <a:lnTo>
                    <a:pt x="926" y="909"/>
                  </a:lnTo>
                  <a:lnTo>
                    <a:pt x="1290" y="1869"/>
                  </a:lnTo>
                  <a:cubicBezTo>
                    <a:pt x="1330" y="1969"/>
                    <a:pt x="1423" y="2030"/>
                    <a:pt x="1522" y="2030"/>
                  </a:cubicBezTo>
                  <a:cubicBezTo>
                    <a:pt x="1553" y="2030"/>
                    <a:pt x="1584" y="2024"/>
                    <a:pt x="1614" y="2012"/>
                  </a:cubicBezTo>
                  <a:cubicBezTo>
                    <a:pt x="1744" y="1960"/>
                    <a:pt x="1809" y="1817"/>
                    <a:pt x="1757" y="1688"/>
                  </a:cubicBezTo>
                  <a:lnTo>
                    <a:pt x="1199" y="182"/>
                  </a:lnTo>
                  <a:cubicBezTo>
                    <a:pt x="1147" y="65"/>
                    <a:pt x="1043" y="0"/>
                    <a:pt x="9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210;p76">
              <a:extLst>
                <a:ext uri="{FF2B5EF4-FFF2-40B4-BE49-F238E27FC236}">
                  <a16:creationId xmlns:a16="http://schemas.microsoft.com/office/drawing/2014/main" id="{BD16566F-4E1B-DDE3-15C0-949A79E13DB8}"/>
                </a:ext>
              </a:extLst>
            </p:cNvPr>
            <p:cNvSpPr/>
            <p:nvPr/>
          </p:nvSpPr>
          <p:spPr>
            <a:xfrm>
              <a:off x="6446775" y="2804925"/>
              <a:ext cx="54600" cy="51275"/>
            </a:xfrm>
            <a:custGeom>
              <a:avLst/>
              <a:gdLst/>
              <a:ahLst/>
              <a:cxnLst/>
              <a:rect l="l" t="t" r="r" b="b"/>
              <a:pathLst>
                <a:path w="2184" h="2051" extrusionOk="0">
                  <a:moveTo>
                    <a:pt x="583" y="1"/>
                  </a:moveTo>
                  <a:cubicBezTo>
                    <a:pt x="453" y="1"/>
                    <a:pt x="324" y="82"/>
                    <a:pt x="297" y="240"/>
                  </a:cubicBezTo>
                  <a:lnTo>
                    <a:pt x="37" y="1733"/>
                  </a:lnTo>
                  <a:cubicBezTo>
                    <a:pt x="0" y="1924"/>
                    <a:pt x="146" y="2036"/>
                    <a:pt x="292" y="2036"/>
                  </a:cubicBezTo>
                  <a:cubicBezTo>
                    <a:pt x="404" y="2036"/>
                    <a:pt x="515" y="1970"/>
                    <a:pt x="543" y="1823"/>
                  </a:cubicBezTo>
                  <a:lnTo>
                    <a:pt x="647" y="1265"/>
                  </a:lnTo>
                  <a:lnTo>
                    <a:pt x="803" y="1836"/>
                  </a:lnTo>
                  <a:cubicBezTo>
                    <a:pt x="803" y="1836"/>
                    <a:pt x="803" y="1849"/>
                    <a:pt x="803" y="1849"/>
                  </a:cubicBezTo>
                  <a:cubicBezTo>
                    <a:pt x="842" y="1966"/>
                    <a:pt x="959" y="2044"/>
                    <a:pt x="1075" y="2044"/>
                  </a:cubicBezTo>
                  <a:cubicBezTo>
                    <a:pt x="1205" y="2044"/>
                    <a:pt x="1322" y="1966"/>
                    <a:pt x="1361" y="1849"/>
                  </a:cubicBezTo>
                  <a:cubicBezTo>
                    <a:pt x="1361" y="1836"/>
                    <a:pt x="1361" y="1836"/>
                    <a:pt x="1361" y="1836"/>
                  </a:cubicBezTo>
                  <a:lnTo>
                    <a:pt x="1517" y="1265"/>
                  </a:lnTo>
                  <a:lnTo>
                    <a:pt x="1633" y="1823"/>
                  </a:lnTo>
                  <a:cubicBezTo>
                    <a:pt x="1650" y="1981"/>
                    <a:pt x="1762" y="2051"/>
                    <a:pt x="1877" y="2051"/>
                  </a:cubicBezTo>
                  <a:cubicBezTo>
                    <a:pt x="2028" y="2051"/>
                    <a:pt x="2184" y="1931"/>
                    <a:pt x="2140" y="1733"/>
                  </a:cubicBezTo>
                  <a:lnTo>
                    <a:pt x="1854" y="253"/>
                  </a:lnTo>
                  <a:cubicBezTo>
                    <a:pt x="1828" y="110"/>
                    <a:pt x="1724" y="19"/>
                    <a:pt x="1595" y="19"/>
                  </a:cubicBezTo>
                  <a:cubicBezTo>
                    <a:pt x="1584" y="18"/>
                    <a:pt x="1574" y="18"/>
                    <a:pt x="1564" y="18"/>
                  </a:cubicBezTo>
                  <a:cubicBezTo>
                    <a:pt x="1435" y="18"/>
                    <a:pt x="1332" y="94"/>
                    <a:pt x="1296" y="214"/>
                  </a:cubicBezTo>
                  <a:lnTo>
                    <a:pt x="1088" y="954"/>
                  </a:lnTo>
                  <a:lnTo>
                    <a:pt x="868" y="214"/>
                  </a:lnTo>
                  <a:cubicBezTo>
                    <a:pt x="868" y="214"/>
                    <a:pt x="868" y="201"/>
                    <a:pt x="868" y="201"/>
                  </a:cubicBezTo>
                  <a:cubicBezTo>
                    <a:pt x="819" y="66"/>
                    <a:pt x="700" y="1"/>
                    <a:pt x="58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211;p76">
              <a:extLst>
                <a:ext uri="{FF2B5EF4-FFF2-40B4-BE49-F238E27FC236}">
                  <a16:creationId xmlns:a16="http://schemas.microsoft.com/office/drawing/2014/main" id="{25B1D634-F32A-5F59-2F61-03A6FC894394}"/>
                </a:ext>
              </a:extLst>
            </p:cNvPr>
            <p:cNvSpPr/>
            <p:nvPr/>
          </p:nvSpPr>
          <p:spPr>
            <a:xfrm>
              <a:off x="6213075" y="2805075"/>
              <a:ext cx="39300" cy="51125"/>
            </a:xfrm>
            <a:custGeom>
              <a:avLst/>
              <a:gdLst/>
              <a:ahLst/>
              <a:cxnLst/>
              <a:rect l="l" t="t" r="r" b="b"/>
              <a:pathLst>
                <a:path w="1572" h="2045" extrusionOk="0">
                  <a:moveTo>
                    <a:pt x="1312" y="0"/>
                  </a:moveTo>
                  <a:cubicBezTo>
                    <a:pt x="1169" y="0"/>
                    <a:pt x="1052" y="117"/>
                    <a:pt x="1052" y="260"/>
                  </a:cubicBezTo>
                  <a:lnTo>
                    <a:pt x="1052" y="753"/>
                  </a:lnTo>
                  <a:lnTo>
                    <a:pt x="520" y="753"/>
                  </a:lnTo>
                  <a:lnTo>
                    <a:pt x="520" y="260"/>
                  </a:lnTo>
                  <a:cubicBezTo>
                    <a:pt x="520" y="91"/>
                    <a:pt x="390" y="7"/>
                    <a:pt x="260" y="7"/>
                  </a:cubicBezTo>
                  <a:cubicBezTo>
                    <a:pt x="130" y="7"/>
                    <a:pt x="1" y="91"/>
                    <a:pt x="1" y="260"/>
                  </a:cubicBezTo>
                  <a:lnTo>
                    <a:pt x="1" y="1791"/>
                  </a:lnTo>
                  <a:cubicBezTo>
                    <a:pt x="1" y="1960"/>
                    <a:pt x="130" y="2045"/>
                    <a:pt x="260" y="2045"/>
                  </a:cubicBezTo>
                  <a:cubicBezTo>
                    <a:pt x="390" y="2045"/>
                    <a:pt x="520" y="1960"/>
                    <a:pt x="520" y="1791"/>
                  </a:cubicBezTo>
                  <a:lnTo>
                    <a:pt x="520" y="1259"/>
                  </a:lnTo>
                  <a:lnTo>
                    <a:pt x="1052" y="1259"/>
                  </a:lnTo>
                  <a:lnTo>
                    <a:pt x="1052" y="1791"/>
                  </a:lnTo>
                  <a:cubicBezTo>
                    <a:pt x="1052" y="1960"/>
                    <a:pt x="1182" y="2045"/>
                    <a:pt x="1312" y="2045"/>
                  </a:cubicBezTo>
                  <a:cubicBezTo>
                    <a:pt x="1441" y="2045"/>
                    <a:pt x="1571" y="1960"/>
                    <a:pt x="1571" y="1791"/>
                  </a:cubicBezTo>
                  <a:lnTo>
                    <a:pt x="1571" y="260"/>
                  </a:lnTo>
                  <a:cubicBezTo>
                    <a:pt x="1571" y="117"/>
                    <a:pt x="1454" y="0"/>
                    <a:pt x="13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12;p76">
              <a:extLst>
                <a:ext uri="{FF2B5EF4-FFF2-40B4-BE49-F238E27FC236}">
                  <a16:creationId xmlns:a16="http://schemas.microsoft.com/office/drawing/2014/main" id="{F5E014FF-9C21-E0F7-580F-856598DA12EF}"/>
                </a:ext>
              </a:extLst>
            </p:cNvPr>
            <p:cNvSpPr/>
            <p:nvPr/>
          </p:nvSpPr>
          <p:spPr>
            <a:xfrm>
              <a:off x="6331200" y="2806050"/>
              <a:ext cx="35700" cy="51300"/>
            </a:xfrm>
            <a:custGeom>
              <a:avLst/>
              <a:gdLst/>
              <a:ahLst/>
              <a:cxnLst/>
              <a:rect l="l" t="t" r="r" b="b"/>
              <a:pathLst>
                <a:path w="1428" h="2052" extrusionOk="0">
                  <a:moveTo>
                    <a:pt x="679" y="505"/>
                  </a:moveTo>
                  <a:cubicBezTo>
                    <a:pt x="812" y="505"/>
                    <a:pt x="812" y="793"/>
                    <a:pt x="679" y="793"/>
                  </a:cubicBezTo>
                  <a:cubicBezTo>
                    <a:pt x="674" y="793"/>
                    <a:pt x="668" y="793"/>
                    <a:pt x="662" y="792"/>
                  </a:cubicBezTo>
                  <a:lnTo>
                    <a:pt x="519" y="792"/>
                  </a:lnTo>
                  <a:lnTo>
                    <a:pt x="519" y="506"/>
                  </a:lnTo>
                  <a:lnTo>
                    <a:pt x="662" y="506"/>
                  </a:lnTo>
                  <a:cubicBezTo>
                    <a:pt x="668" y="505"/>
                    <a:pt x="674" y="505"/>
                    <a:pt x="679" y="505"/>
                  </a:cubicBezTo>
                  <a:close/>
                  <a:moveTo>
                    <a:pt x="260" y="0"/>
                  </a:moveTo>
                  <a:cubicBezTo>
                    <a:pt x="117" y="0"/>
                    <a:pt x="0" y="117"/>
                    <a:pt x="0" y="260"/>
                  </a:cubicBezTo>
                  <a:lnTo>
                    <a:pt x="0" y="1791"/>
                  </a:lnTo>
                  <a:cubicBezTo>
                    <a:pt x="0" y="1960"/>
                    <a:pt x="130" y="2045"/>
                    <a:pt x="260" y="2045"/>
                  </a:cubicBezTo>
                  <a:cubicBezTo>
                    <a:pt x="390" y="2045"/>
                    <a:pt x="519" y="1960"/>
                    <a:pt x="519" y="1791"/>
                  </a:cubicBezTo>
                  <a:lnTo>
                    <a:pt x="519" y="1532"/>
                  </a:lnTo>
                  <a:lnTo>
                    <a:pt x="883" y="1960"/>
                  </a:lnTo>
                  <a:cubicBezTo>
                    <a:pt x="935" y="2012"/>
                    <a:pt x="1013" y="2051"/>
                    <a:pt x="1078" y="2051"/>
                  </a:cubicBezTo>
                  <a:cubicBezTo>
                    <a:pt x="1298" y="2038"/>
                    <a:pt x="1428" y="1778"/>
                    <a:pt x="1272" y="1623"/>
                  </a:cubicBezTo>
                  <a:lnTo>
                    <a:pt x="948" y="1246"/>
                  </a:lnTo>
                  <a:cubicBezTo>
                    <a:pt x="1181" y="1142"/>
                    <a:pt x="1337" y="909"/>
                    <a:pt x="1337" y="662"/>
                  </a:cubicBezTo>
                  <a:lnTo>
                    <a:pt x="1337" y="649"/>
                  </a:lnTo>
                  <a:cubicBezTo>
                    <a:pt x="1324" y="286"/>
                    <a:pt x="1026" y="0"/>
                    <a:pt x="6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" name="Google Shape;1213;p76">
            <a:extLst>
              <a:ext uri="{FF2B5EF4-FFF2-40B4-BE49-F238E27FC236}">
                <a16:creationId xmlns:a16="http://schemas.microsoft.com/office/drawing/2014/main" id="{574BC42E-9827-34D9-8999-631815F3CBBF}"/>
              </a:ext>
            </a:extLst>
          </p:cNvPr>
          <p:cNvGrpSpPr/>
          <p:nvPr/>
        </p:nvGrpSpPr>
        <p:grpSpPr>
          <a:xfrm>
            <a:off x="8430964" y="4259095"/>
            <a:ext cx="547733" cy="600265"/>
            <a:chOff x="6194900" y="3338950"/>
            <a:chExt cx="400125" cy="438500"/>
          </a:xfrm>
          <a:solidFill>
            <a:srgbClr val="287990"/>
          </a:solidFill>
        </p:grpSpPr>
        <p:sp>
          <p:nvSpPr>
            <p:cNvPr id="122" name="Google Shape;1214;p76">
              <a:extLst>
                <a:ext uri="{FF2B5EF4-FFF2-40B4-BE49-F238E27FC236}">
                  <a16:creationId xmlns:a16="http://schemas.microsoft.com/office/drawing/2014/main" id="{5ADE18CC-795C-8650-F86A-41D5B118D5D7}"/>
                </a:ext>
              </a:extLst>
            </p:cNvPr>
            <p:cNvSpPr/>
            <p:nvPr/>
          </p:nvSpPr>
          <p:spPr>
            <a:xfrm>
              <a:off x="6405500" y="3494300"/>
              <a:ext cx="15275" cy="13050"/>
            </a:xfrm>
            <a:custGeom>
              <a:avLst/>
              <a:gdLst/>
              <a:ahLst/>
              <a:cxnLst/>
              <a:rect l="l" t="t" r="r" b="b"/>
              <a:pathLst>
                <a:path w="611" h="522" extrusionOk="0">
                  <a:moveTo>
                    <a:pt x="351" y="0"/>
                  </a:moveTo>
                  <a:cubicBezTo>
                    <a:pt x="117" y="0"/>
                    <a:pt x="1" y="273"/>
                    <a:pt x="156" y="442"/>
                  </a:cubicBezTo>
                  <a:cubicBezTo>
                    <a:pt x="212" y="497"/>
                    <a:pt x="279" y="521"/>
                    <a:pt x="345" y="521"/>
                  </a:cubicBezTo>
                  <a:cubicBezTo>
                    <a:pt x="481" y="521"/>
                    <a:pt x="611" y="417"/>
                    <a:pt x="611" y="260"/>
                  </a:cubicBezTo>
                  <a:cubicBezTo>
                    <a:pt x="611" y="117"/>
                    <a:pt x="494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15;p76">
              <a:extLst>
                <a:ext uri="{FF2B5EF4-FFF2-40B4-BE49-F238E27FC236}">
                  <a16:creationId xmlns:a16="http://schemas.microsoft.com/office/drawing/2014/main" id="{EB578A48-1E4E-CA91-2145-0E06F5301BC1}"/>
                </a:ext>
              </a:extLst>
            </p:cNvPr>
            <p:cNvSpPr/>
            <p:nvPr/>
          </p:nvSpPr>
          <p:spPr>
            <a:xfrm>
              <a:off x="6433725" y="3494300"/>
              <a:ext cx="15275" cy="12825"/>
            </a:xfrm>
            <a:custGeom>
              <a:avLst/>
              <a:gdLst/>
              <a:ahLst/>
              <a:cxnLst/>
              <a:rect l="l" t="t" r="r" b="b"/>
              <a:pathLst>
                <a:path w="611" h="513" extrusionOk="0">
                  <a:moveTo>
                    <a:pt x="351" y="0"/>
                  </a:moveTo>
                  <a:cubicBezTo>
                    <a:pt x="118" y="0"/>
                    <a:pt x="1" y="273"/>
                    <a:pt x="170" y="442"/>
                  </a:cubicBezTo>
                  <a:cubicBezTo>
                    <a:pt x="219" y="491"/>
                    <a:pt x="281" y="513"/>
                    <a:pt x="343" y="513"/>
                  </a:cubicBezTo>
                  <a:cubicBezTo>
                    <a:pt x="478" y="513"/>
                    <a:pt x="611" y="411"/>
                    <a:pt x="611" y="260"/>
                  </a:cubicBezTo>
                  <a:cubicBezTo>
                    <a:pt x="611" y="117"/>
                    <a:pt x="494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16;p76">
              <a:extLst>
                <a:ext uri="{FF2B5EF4-FFF2-40B4-BE49-F238E27FC236}">
                  <a16:creationId xmlns:a16="http://schemas.microsoft.com/office/drawing/2014/main" id="{5DE30121-7142-6192-B6D8-F136BCD394E4}"/>
                </a:ext>
              </a:extLst>
            </p:cNvPr>
            <p:cNvSpPr/>
            <p:nvPr/>
          </p:nvSpPr>
          <p:spPr>
            <a:xfrm>
              <a:off x="6502525" y="3494150"/>
              <a:ext cx="15275" cy="13150"/>
            </a:xfrm>
            <a:custGeom>
              <a:avLst/>
              <a:gdLst/>
              <a:ahLst/>
              <a:cxnLst/>
              <a:rect l="l" t="t" r="r" b="b"/>
              <a:pathLst>
                <a:path w="611" h="526" extrusionOk="0">
                  <a:moveTo>
                    <a:pt x="270" y="0"/>
                  </a:moveTo>
                  <a:cubicBezTo>
                    <a:pt x="135" y="0"/>
                    <a:pt x="1" y="106"/>
                    <a:pt x="1" y="266"/>
                  </a:cubicBezTo>
                  <a:cubicBezTo>
                    <a:pt x="1" y="409"/>
                    <a:pt x="117" y="525"/>
                    <a:pt x="260" y="525"/>
                  </a:cubicBezTo>
                  <a:cubicBezTo>
                    <a:pt x="494" y="525"/>
                    <a:pt x="611" y="240"/>
                    <a:pt x="442" y="71"/>
                  </a:cubicBezTo>
                  <a:cubicBezTo>
                    <a:pt x="393" y="22"/>
                    <a:pt x="331" y="0"/>
                    <a:pt x="2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17;p76">
              <a:extLst>
                <a:ext uri="{FF2B5EF4-FFF2-40B4-BE49-F238E27FC236}">
                  <a16:creationId xmlns:a16="http://schemas.microsoft.com/office/drawing/2014/main" id="{C4B02785-A85A-5FC5-4990-12962D7F3535}"/>
                </a:ext>
              </a:extLst>
            </p:cNvPr>
            <p:cNvSpPr/>
            <p:nvPr/>
          </p:nvSpPr>
          <p:spPr>
            <a:xfrm>
              <a:off x="6528475" y="3494300"/>
              <a:ext cx="15275" cy="13050"/>
            </a:xfrm>
            <a:custGeom>
              <a:avLst/>
              <a:gdLst/>
              <a:ahLst/>
              <a:cxnLst/>
              <a:rect l="l" t="t" r="r" b="b"/>
              <a:pathLst>
                <a:path w="611" h="522" extrusionOk="0">
                  <a:moveTo>
                    <a:pt x="351" y="0"/>
                  </a:moveTo>
                  <a:cubicBezTo>
                    <a:pt x="118" y="0"/>
                    <a:pt x="1" y="273"/>
                    <a:pt x="170" y="442"/>
                  </a:cubicBezTo>
                  <a:cubicBezTo>
                    <a:pt x="225" y="497"/>
                    <a:pt x="291" y="521"/>
                    <a:pt x="355" y="521"/>
                  </a:cubicBezTo>
                  <a:cubicBezTo>
                    <a:pt x="488" y="521"/>
                    <a:pt x="611" y="417"/>
                    <a:pt x="611" y="260"/>
                  </a:cubicBezTo>
                  <a:cubicBezTo>
                    <a:pt x="611" y="117"/>
                    <a:pt x="494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18;p76">
              <a:extLst>
                <a:ext uri="{FF2B5EF4-FFF2-40B4-BE49-F238E27FC236}">
                  <a16:creationId xmlns:a16="http://schemas.microsoft.com/office/drawing/2014/main" id="{7789A712-9249-2B44-B1B9-6DDA3D351915}"/>
                </a:ext>
              </a:extLst>
            </p:cNvPr>
            <p:cNvSpPr/>
            <p:nvPr/>
          </p:nvSpPr>
          <p:spPr>
            <a:xfrm>
              <a:off x="6405825" y="3691225"/>
              <a:ext cx="15175" cy="13125"/>
            </a:xfrm>
            <a:custGeom>
              <a:avLst/>
              <a:gdLst/>
              <a:ahLst/>
              <a:cxnLst/>
              <a:rect l="l" t="t" r="r" b="b"/>
              <a:pathLst>
                <a:path w="607" h="525" extrusionOk="0">
                  <a:moveTo>
                    <a:pt x="347" y="1"/>
                  </a:moveTo>
                  <a:cubicBezTo>
                    <a:pt x="340" y="1"/>
                    <a:pt x="332" y="1"/>
                    <a:pt x="325" y="2"/>
                  </a:cubicBezTo>
                  <a:cubicBezTo>
                    <a:pt x="91" y="28"/>
                    <a:pt x="1" y="313"/>
                    <a:pt x="169" y="456"/>
                  </a:cubicBezTo>
                  <a:cubicBezTo>
                    <a:pt x="220" y="503"/>
                    <a:pt x="281" y="524"/>
                    <a:pt x="340" y="524"/>
                  </a:cubicBezTo>
                  <a:cubicBezTo>
                    <a:pt x="476" y="524"/>
                    <a:pt x="607" y="412"/>
                    <a:pt x="598" y="249"/>
                  </a:cubicBezTo>
                  <a:cubicBezTo>
                    <a:pt x="585" y="113"/>
                    <a:pt x="479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19;p76">
              <a:extLst>
                <a:ext uri="{FF2B5EF4-FFF2-40B4-BE49-F238E27FC236}">
                  <a16:creationId xmlns:a16="http://schemas.microsoft.com/office/drawing/2014/main" id="{AB11BD96-A508-66AC-EE15-245FBBD51DE3}"/>
                </a:ext>
              </a:extLst>
            </p:cNvPr>
            <p:cNvSpPr/>
            <p:nvPr/>
          </p:nvSpPr>
          <p:spPr>
            <a:xfrm>
              <a:off x="6436000" y="3691200"/>
              <a:ext cx="14950" cy="13075"/>
            </a:xfrm>
            <a:custGeom>
              <a:avLst/>
              <a:gdLst/>
              <a:ahLst/>
              <a:cxnLst/>
              <a:rect l="l" t="t" r="r" b="b"/>
              <a:pathLst>
                <a:path w="598" h="523" extrusionOk="0">
                  <a:moveTo>
                    <a:pt x="256" y="1"/>
                  </a:moveTo>
                  <a:cubicBezTo>
                    <a:pt x="124" y="1"/>
                    <a:pt x="1" y="105"/>
                    <a:pt x="1" y="263"/>
                  </a:cubicBezTo>
                  <a:cubicBezTo>
                    <a:pt x="1" y="405"/>
                    <a:pt x="117" y="522"/>
                    <a:pt x="260" y="522"/>
                  </a:cubicBezTo>
                  <a:cubicBezTo>
                    <a:pt x="494" y="522"/>
                    <a:pt x="598" y="237"/>
                    <a:pt x="442" y="81"/>
                  </a:cubicBezTo>
                  <a:cubicBezTo>
                    <a:pt x="387" y="26"/>
                    <a:pt x="320" y="1"/>
                    <a:pt x="2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20;p76">
              <a:extLst>
                <a:ext uri="{FF2B5EF4-FFF2-40B4-BE49-F238E27FC236}">
                  <a16:creationId xmlns:a16="http://schemas.microsoft.com/office/drawing/2014/main" id="{48DC7A47-7CE3-825D-EEAC-AEA44C150BEF}"/>
                </a:ext>
              </a:extLst>
            </p:cNvPr>
            <p:cNvSpPr/>
            <p:nvPr/>
          </p:nvSpPr>
          <p:spPr>
            <a:xfrm>
              <a:off x="6500250" y="3691250"/>
              <a:ext cx="15275" cy="12925"/>
            </a:xfrm>
            <a:custGeom>
              <a:avLst/>
              <a:gdLst/>
              <a:ahLst/>
              <a:cxnLst/>
              <a:rect l="l" t="t" r="r" b="b"/>
              <a:pathLst>
                <a:path w="611" h="517" extrusionOk="0">
                  <a:moveTo>
                    <a:pt x="351" y="1"/>
                  </a:moveTo>
                  <a:cubicBezTo>
                    <a:pt x="117" y="1"/>
                    <a:pt x="1" y="274"/>
                    <a:pt x="169" y="442"/>
                  </a:cubicBezTo>
                  <a:cubicBezTo>
                    <a:pt x="220" y="493"/>
                    <a:pt x="285" y="516"/>
                    <a:pt x="349" y="516"/>
                  </a:cubicBezTo>
                  <a:cubicBezTo>
                    <a:pt x="481" y="516"/>
                    <a:pt x="611" y="418"/>
                    <a:pt x="611" y="261"/>
                  </a:cubicBezTo>
                  <a:cubicBezTo>
                    <a:pt x="611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21;p76">
              <a:extLst>
                <a:ext uri="{FF2B5EF4-FFF2-40B4-BE49-F238E27FC236}">
                  <a16:creationId xmlns:a16="http://schemas.microsoft.com/office/drawing/2014/main" id="{3554FE03-B15B-8265-857E-9D97EE9BFD69}"/>
                </a:ext>
              </a:extLst>
            </p:cNvPr>
            <p:cNvSpPr/>
            <p:nvPr/>
          </p:nvSpPr>
          <p:spPr>
            <a:xfrm>
              <a:off x="6528475" y="3691250"/>
              <a:ext cx="15275" cy="13075"/>
            </a:xfrm>
            <a:custGeom>
              <a:avLst/>
              <a:gdLst/>
              <a:ahLst/>
              <a:cxnLst/>
              <a:rect l="l" t="t" r="r" b="b"/>
              <a:pathLst>
                <a:path w="611" h="523" extrusionOk="0">
                  <a:moveTo>
                    <a:pt x="351" y="1"/>
                  </a:moveTo>
                  <a:cubicBezTo>
                    <a:pt x="118" y="1"/>
                    <a:pt x="1" y="274"/>
                    <a:pt x="170" y="442"/>
                  </a:cubicBezTo>
                  <a:cubicBezTo>
                    <a:pt x="225" y="497"/>
                    <a:pt x="291" y="522"/>
                    <a:pt x="355" y="522"/>
                  </a:cubicBezTo>
                  <a:cubicBezTo>
                    <a:pt x="488" y="522"/>
                    <a:pt x="611" y="418"/>
                    <a:pt x="611" y="261"/>
                  </a:cubicBezTo>
                  <a:cubicBezTo>
                    <a:pt x="611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222;p76">
              <a:extLst>
                <a:ext uri="{FF2B5EF4-FFF2-40B4-BE49-F238E27FC236}">
                  <a16:creationId xmlns:a16="http://schemas.microsoft.com/office/drawing/2014/main" id="{F97C08E1-9906-08FC-69EF-1624FE8E4BAE}"/>
                </a:ext>
              </a:extLst>
            </p:cNvPr>
            <p:cNvSpPr/>
            <p:nvPr/>
          </p:nvSpPr>
          <p:spPr>
            <a:xfrm>
              <a:off x="6354875" y="3338950"/>
              <a:ext cx="240150" cy="438500"/>
            </a:xfrm>
            <a:custGeom>
              <a:avLst/>
              <a:gdLst/>
              <a:ahLst/>
              <a:cxnLst/>
              <a:rect l="l" t="t" r="r" b="b"/>
              <a:pathLst>
                <a:path w="9606" h="17540" extrusionOk="0">
                  <a:moveTo>
                    <a:pt x="5063" y="3800"/>
                  </a:moveTo>
                  <a:lnTo>
                    <a:pt x="7321" y="4981"/>
                  </a:lnTo>
                  <a:cubicBezTo>
                    <a:pt x="7931" y="5306"/>
                    <a:pt x="8308" y="5929"/>
                    <a:pt x="8308" y="6617"/>
                  </a:cubicBezTo>
                  <a:lnTo>
                    <a:pt x="8308" y="7253"/>
                  </a:lnTo>
                  <a:lnTo>
                    <a:pt x="1325" y="7253"/>
                  </a:lnTo>
                  <a:lnTo>
                    <a:pt x="1325" y="6617"/>
                  </a:lnTo>
                  <a:cubicBezTo>
                    <a:pt x="1325" y="5929"/>
                    <a:pt x="1701" y="5306"/>
                    <a:pt x="2311" y="4981"/>
                  </a:cubicBezTo>
                  <a:lnTo>
                    <a:pt x="4557" y="3800"/>
                  </a:lnTo>
                  <a:lnTo>
                    <a:pt x="4557" y="6253"/>
                  </a:lnTo>
                  <a:cubicBezTo>
                    <a:pt x="4570" y="6409"/>
                    <a:pt x="4693" y="6487"/>
                    <a:pt x="4815" y="6487"/>
                  </a:cubicBezTo>
                  <a:cubicBezTo>
                    <a:pt x="4936" y="6487"/>
                    <a:pt x="5056" y="6409"/>
                    <a:pt x="5063" y="6253"/>
                  </a:cubicBezTo>
                  <a:lnTo>
                    <a:pt x="5063" y="3800"/>
                  </a:lnTo>
                  <a:close/>
                  <a:moveTo>
                    <a:pt x="2921" y="8810"/>
                  </a:moveTo>
                  <a:lnTo>
                    <a:pt x="3298" y="9096"/>
                  </a:lnTo>
                  <a:cubicBezTo>
                    <a:pt x="3401" y="9174"/>
                    <a:pt x="3466" y="9290"/>
                    <a:pt x="3466" y="9433"/>
                  </a:cubicBezTo>
                  <a:lnTo>
                    <a:pt x="3466" y="11666"/>
                  </a:lnTo>
                  <a:lnTo>
                    <a:pt x="2363" y="11666"/>
                  </a:lnTo>
                  <a:lnTo>
                    <a:pt x="2363" y="9433"/>
                  </a:lnTo>
                  <a:cubicBezTo>
                    <a:pt x="2363" y="9290"/>
                    <a:pt x="2428" y="9174"/>
                    <a:pt x="2532" y="9096"/>
                  </a:cubicBezTo>
                  <a:lnTo>
                    <a:pt x="2921" y="8810"/>
                  </a:lnTo>
                  <a:close/>
                  <a:moveTo>
                    <a:pt x="4557" y="7772"/>
                  </a:moveTo>
                  <a:lnTo>
                    <a:pt x="4557" y="11666"/>
                  </a:lnTo>
                  <a:lnTo>
                    <a:pt x="3986" y="11666"/>
                  </a:lnTo>
                  <a:lnTo>
                    <a:pt x="3986" y="9433"/>
                  </a:lnTo>
                  <a:cubicBezTo>
                    <a:pt x="3986" y="9135"/>
                    <a:pt x="3843" y="8862"/>
                    <a:pt x="3609" y="8680"/>
                  </a:cubicBezTo>
                  <a:lnTo>
                    <a:pt x="3077" y="8278"/>
                  </a:lnTo>
                  <a:cubicBezTo>
                    <a:pt x="3031" y="8246"/>
                    <a:pt x="2976" y="8229"/>
                    <a:pt x="2921" y="8229"/>
                  </a:cubicBezTo>
                  <a:cubicBezTo>
                    <a:pt x="2866" y="8229"/>
                    <a:pt x="2811" y="8246"/>
                    <a:pt x="2765" y="8278"/>
                  </a:cubicBezTo>
                  <a:lnTo>
                    <a:pt x="2233" y="8680"/>
                  </a:lnTo>
                  <a:cubicBezTo>
                    <a:pt x="1987" y="8862"/>
                    <a:pt x="1857" y="9135"/>
                    <a:pt x="1857" y="9433"/>
                  </a:cubicBezTo>
                  <a:lnTo>
                    <a:pt x="1857" y="11666"/>
                  </a:lnTo>
                  <a:lnTo>
                    <a:pt x="1312" y="11666"/>
                  </a:lnTo>
                  <a:lnTo>
                    <a:pt x="1312" y="7772"/>
                  </a:lnTo>
                  <a:close/>
                  <a:moveTo>
                    <a:pt x="6672" y="8810"/>
                  </a:moveTo>
                  <a:lnTo>
                    <a:pt x="7049" y="9096"/>
                  </a:lnTo>
                  <a:cubicBezTo>
                    <a:pt x="7153" y="9174"/>
                    <a:pt x="7217" y="9303"/>
                    <a:pt x="7217" y="9433"/>
                  </a:cubicBezTo>
                  <a:lnTo>
                    <a:pt x="7217" y="11666"/>
                  </a:lnTo>
                  <a:lnTo>
                    <a:pt x="6127" y="11666"/>
                  </a:lnTo>
                  <a:lnTo>
                    <a:pt x="6127" y="9433"/>
                  </a:lnTo>
                  <a:cubicBezTo>
                    <a:pt x="6127" y="9303"/>
                    <a:pt x="6179" y="9174"/>
                    <a:pt x="6296" y="9096"/>
                  </a:cubicBezTo>
                  <a:lnTo>
                    <a:pt x="6672" y="8810"/>
                  </a:lnTo>
                  <a:close/>
                  <a:moveTo>
                    <a:pt x="8308" y="7772"/>
                  </a:moveTo>
                  <a:lnTo>
                    <a:pt x="8308" y="11666"/>
                  </a:lnTo>
                  <a:lnTo>
                    <a:pt x="7750" y="11666"/>
                  </a:lnTo>
                  <a:lnTo>
                    <a:pt x="7750" y="9433"/>
                  </a:lnTo>
                  <a:cubicBezTo>
                    <a:pt x="7750" y="9135"/>
                    <a:pt x="7607" y="8862"/>
                    <a:pt x="7373" y="8680"/>
                  </a:cubicBezTo>
                  <a:lnTo>
                    <a:pt x="6841" y="8278"/>
                  </a:lnTo>
                  <a:cubicBezTo>
                    <a:pt x="6796" y="8246"/>
                    <a:pt x="6740" y="8229"/>
                    <a:pt x="6685" y="8229"/>
                  </a:cubicBezTo>
                  <a:cubicBezTo>
                    <a:pt x="6630" y="8229"/>
                    <a:pt x="6575" y="8246"/>
                    <a:pt x="6530" y="8278"/>
                  </a:cubicBezTo>
                  <a:lnTo>
                    <a:pt x="5997" y="8680"/>
                  </a:lnTo>
                  <a:cubicBezTo>
                    <a:pt x="5764" y="8862"/>
                    <a:pt x="5621" y="9135"/>
                    <a:pt x="5621" y="9433"/>
                  </a:cubicBezTo>
                  <a:lnTo>
                    <a:pt x="5621" y="11666"/>
                  </a:lnTo>
                  <a:lnTo>
                    <a:pt x="5076" y="11666"/>
                  </a:lnTo>
                  <a:lnTo>
                    <a:pt x="5063" y="7772"/>
                  </a:lnTo>
                  <a:close/>
                  <a:moveTo>
                    <a:pt x="2662" y="12172"/>
                  </a:moveTo>
                  <a:lnTo>
                    <a:pt x="2662" y="13055"/>
                  </a:lnTo>
                  <a:lnTo>
                    <a:pt x="1325" y="13055"/>
                  </a:lnTo>
                  <a:lnTo>
                    <a:pt x="1325" y="12172"/>
                  </a:lnTo>
                  <a:close/>
                  <a:moveTo>
                    <a:pt x="4557" y="12172"/>
                  </a:moveTo>
                  <a:lnTo>
                    <a:pt x="4557" y="13055"/>
                  </a:lnTo>
                  <a:lnTo>
                    <a:pt x="3181" y="13055"/>
                  </a:lnTo>
                  <a:lnTo>
                    <a:pt x="3181" y="12172"/>
                  </a:lnTo>
                  <a:close/>
                  <a:moveTo>
                    <a:pt x="6413" y="12172"/>
                  </a:moveTo>
                  <a:lnTo>
                    <a:pt x="6413" y="13055"/>
                  </a:lnTo>
                  <a:lnTo>
                    <a:pt x="5063" y="13055"/>
                  </a:lnTo>
                  <a:lnTo>
                    <a:pt x="5063" y="12172"/>
                  </a:lnTo>
                  <a:close/>
                  <a:moveTo>
                    <a:pt x="8308" y="12172"/>
                  </a:moveTo>
                  <a:lnTo>
                    <a:pt x="8308" y="13055"/>
                  </a:lnTo>
                  <a:lnTo>
                    <a:pt x="6945" y="13055"/>
                  </a:lnTo>
                  <a:lnTo>
                    <a:pt x="6945" y="12172"/>
                  </a:lnTo>
                  <a:close/>
                  <a:moveTo>
                    <a:pt x="8321" y="13574"/>
                  </a:moveTo>
                  <a:lnTo>
                    <a:pt x="8308" y="14197"/>
                  </a:lnTo>
                  <a:cubicBezTo>
                    <a:pt x="8308" y="14885"/>
                    <a:pt x="7931" y="15521"/>
                    <a:pt x="7321" y="15832"/>
                  </a:cubicBezTo>
                  <a:lnTo>
                    <a:pt x="5283" y="16910"/>
                  </a:lnTo>
                  <a:cubicBezTo>
                    <a:pt x="5219" y="16948"/>
                    <a:pt x="5141" y="16974"/>
                    <a:pt x="5076" y="16987"/>
                  </a:cubicBezTo>
                  <a:lnTo>
                    <a:pt x="5076" y="13574"/>
                  </a:lnTo>
                  <a:close/>
                  <a:moveTo>
                    <a:pt x="4810" y="0"/>
                  </a:moveTo>
                  <a:cubicBezTo>
                    <a:pt x="4690" y="0"/>
                    <a:pt x="4570" y="81"/>
                    <a:pt x="4557" y="244"/>
                  </a:cubicBezTo>
                  <a:lnTo>
                    <a:pt x="4557" y="1944"/>
                  </a:lnTo>
                  <a:lnTo>
                    <a:pt x="3129" y="2710"/>
                  </a:lnTo>
                  <a:cubicBezTo>
                    <a:pt x="2862" y="2843"/>
                    <a:pt x="3005" y="3196"/>
                    <a:pt x="3239" y="3196"/>
                  </a:cubicBezTo>
                  <a:cubicBezTo>
                    <a:pt x="3278" y="3196"/>
                    <a:pt x="3320" y="3186"/>
                    <a:pt x="3362" y="3164"/>
                  </a:cubicBezTo>
                  <a:lnTo>
                    <a:pt x="4557" y="2528"/>
                  </a:lnTo>
                  <a:lnTo>
                    <a:pt x="4557" y="3216"/>
                  </a:lnTo>
                  <a:lnTo>
                    <a:pt x="2065" y="4527"/>
                  </a:lnTo>
                  <a:cubicBezTo>
                    <a:pt x="1286" y="4929"/>
                    <a:pt x="805" y="5734"/>
                    <a:pt x="805" y="6617"/>
                  </a:cubicBezTo>
                  <a:lnTo>
                    <a:pt x="805" y="7253"/>
                  </a:lnTo>
                  <a:lnTo>
                    <a:pt x="312" y="7253"/>
                  </a:lnTo>
                  <a:cubicBezTo>
                    <a:pt x="1" y="7279"/>
                    <a:pt x="1" y="7746"/>
                    <a:pt x="312" y="7759"/>
                  </a:cubicBezTo>
                  <a:lnTo>
                    <a:pt x="805" y="7759"/>
                  </a:lnTo>
                  <a:lnTo>
                    <a:pt x="805" y="13055"/>
                  </a:lnTo>
                  <a:lnTo>
                    <a:pt x="312" y="13055"/>
                  </a:lnTo>
                  <a:cubicBezTo>
                    <a:pt x="1" y="13081"/>
                    <a:pt x="1" y="13548"/>
                    <a:pt x="312" y="13561"/>
                  </a:cubicBezTo>
                  <a:lnTo>
                    <a:pt x="805" y="13561"/>
                  </a:lnTo>
                  <a:lnTo>
                    <a:pt x="805" y="14197"/>
                  </a:lnTo>
                  <a:cubicBezTo>
                    <a:pt x="805" y="15079"/>
                    <a:pt x="1286" y="15884"/>
                    <a:pt x="2065" y="16287"/>
                  </a:cubicBezTo>
                  <a:lnTo>
                    <a:pt x="2350" y="16442"/>
                  </a:lnTo>
                  <a:cubicBezTo>
                    <a:pt x="2393" y="16465"/>
                    <a:pt x="2434" y="16474"/>
                    <a:pt x="2473" y="16474"/>
                  </a:cubicBezTo>
                  <a:cubicBezTo>
                    <a:pt x="2708" y="16474"/>
                    <a:pt x="2851" y="16121"/>
                    <a:pt x="2584" y="15988"/>
                  </a:cubicBezTo>
                  <a:lnTo>
                    <a:pt x="2311" y="15832"/>
                  </a:lnTo>
                  <a:cubicBezTo>
                    <a:pt x="1701" y="15521"/>
                    <a:pt x="1312" y="14885"/>
                    <a:pt x="1325" y="14197"/>
                  </a:cubicBezTo>
                  <a:lnTo>
                    <a:pt x="1325" y="13574"/>
                  </a:lnTo>
                  <a:lnTo>
                    <a:pt x="4557" y="13574"/>
                  </a:lnTo>
                  <a:lnTo>
                    <a:pt x="4557" y="16987"/>
                  </a:lnTo>
                  <a:cubicBezTo>
                    <a:pt x="4479" y="16974"/>
                    <a:pt x="4401" y="16948"/>
                    <a:pt x="4336" y="16910"/>
                  </a:cubicBezTo>
                  <a:lnTo>
                    <a:pt x="3661" y="16546"/>
                  </a:lnTo>
                  <a:cubicBezTo>
                    <a:pt x="3617" y="16524"/>
                    <a:pt x="3574" y="16514"/>
                    <a:pt x="3534" y="16514"/>
                  </a:cubicBezTo>
                  <a:cubicBezTo>
                    <a:pt x="3294" y="16514"/>
                    <a:pt x="3159" y="16867"/>
                    <a:pt x="3414" y="17000"/>
                  </a:cubicBezTo>
                  <a:lnTo>
                    <a:pt x="4102" y="17364"/>
                  </a:lnTo>
                  <a:cubicBezTo>
                    <a:pt x="4323" y="17481"/>
                    <a:pt x="4566" y="17539"/>
                    <a:pt x="4811" y="17539"/>
                  </a:cubicBezTo>
                  <a:cubicBezTo>
                    <a:pt x="5056" y="17539"/>
                    <a:pt x="5303" y="17481"/>
                    <a:pt x="5530" y="17364"/>
                  </a:cubicBezTo>
                  <a:lnTo>
                    <a:pt x="7555" y="16287"/>
                  </a:lnTo>
                  <a:cubicBezTo>
                    <a:pt x="8334" y="15884"/>
                    <a:pt x="8814" y="15079"/>
                    <a:pt x="8814" y="14197"/>
                  </a:cubicBezTo>
                  <a:lnTo>
                    <a:pt x="8814" y="13574"/>
                  </a:lnTo>
                  <a:lnTo>
                    <a:pt x="9281" y="13574"/>
                  </a:lnTo>
                  <a:cubicBezTo>
                    <a:pt x="9606" y="13548"/>
                    <a:pt x="9606" y="13081"/>
                    <a:pt x="9281" y="13055"/>
                  </a:cubicBezTo>
                  <a:lnTo>
                    <a:pt x="8814" y="13055"/>
                  </a:lnTo>
                  <a:lnTo>
                    <a:pt x="8814" y="7772"/>
                  </a:lnTo>
                  <a:lnTo>
                    <a:pt x="9281" y="7772"/>
                  </a:lnTo>
                  <a:cubicBezTo>
                    <a:pt x="9606" y="7746"/>
                    <a:pt x="9606" y="7279"/>
                    <a:pt x="9281" y="7253"/>
                  </a:cubicBezTo>
                  <a:lnTo>
                    <a:pt x="8814" y="7253"/>
                  </a:lnTo>
                  <a:lnTo>
                    <a:pt x="8814" y="6617"/>
                  </a:lnTo>
                  <a:cubicBezTo>
                    <a:pt x="8814" y="5734"/>
                    <a:pt x="8334" y="4929"/>
                    <a:pt x="7555" y="4527"/>
                  </a:cubicBezTo>
                  <a:lnTo>
                    <a:pt x="5063" y="3216"/>
                  </a:lnTo>
                  <a:lnTo>
                    <a:pt x="5063" y="2541"/>
                  </a:lnTo>
                  <a:lnTo>
                    <a:pt x="6257" y="3164"/>
                  </a:lnTo>
                  <a:cubicBezTo>
                    <a:pt x="6283" y="3177"/>
                    <a:pt x="6335" y="3190"/>
                    <a:pt x="6374" y="3190"/>
                  </a:cubicBezTo>
                  <a:cubicBezTo>
                    <a:pt x="6646" y="3190"/>
                    <a:pt x="6737" y="2827"/>
                    <a:pt x="6491" y="2697"/>
                  </a:cubicBezTo>
                  <a:lnTo>
                    <a:pt x="5063" y="1957"/>
                  </a:lnTo>
                  <a:lnTo>
                    <a:pt x="5063" y="244"/>
                  </a:lnTo>
                  <a:cubicBezTo>
                    <a:pt x="5050" y="81"/>
                    <a:pt x="4930" y="0"/>
                    <a:pt x="48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223;p76">
              <a:extLst>
                <a:ext uri="{FF2B5EF4-FFF2-40B4-BE49-F238E27FC236}">
                  <a16:creationId xmlns:a16="http://schemas.microsoft.com/office/drawing/2014/main" id="{7EC3B3FB-895E-956D-22D3-CC12C8FF046C}"/>
                </a:ext>
              </a:extLst>
            </p:cNvPr>
            <p:cNvSpPr/>
            <p:nvPr/>
          </p:nvSpPr>
          <p:spPr>
            <a:xfrm>
              <a:off x="6194900" y="3411150"/>
              <a:ext cx="158700" cy="221075"/>
            </a:xfrm>
            <a:custGeom>
              <a:avLst/>
              <a:gdLst/>
              <a:ahLst/>
              <a:cxnLst/>
              <a:rect l="l" t="t" r="r" b="b"/>
              <a:pathLst>
                <a:path w="6348" h="8843" extrusionOk="0">
                  <a:moveTo>
                    <a:pt x="2921" y="691"/>
                  </a:moveTo>
                  <a:lnTo>
                    <a:pt x="2921" y="2483"/>
                  </a:lnTo>
                  <a:lnTo>
                    <a:pt x="1195" y="2483"/>
                  </a:lnTo>
                  <a:lnTo>
                    <a:pt x="1195" y="2197"/>
                  </a:lnTo>
                  <a:cubicBezTo>
                    <a:pt x="1182" y="1834"/>
                    <a:pt x="1390" y="1483"/>
                    <a:pt x="1727" y="1314"/>
                  </a:cubicBezTo>
                  <a:lnTo>
                    <a:pt x="2921" y="691"/>
                  </a:lnTo>
                  <a:close/>
                  <a:moveTo>
                    <a:pt x="3427" y="691"/>
                  </a:moveTo>
                  <a:lnTo>
                    <a:pt x="4634" y="1314"/>
                  </a:lnTo>
                  <a:cubicBezTo>
                    <a:pt x="4959" y="1483"/>
                    <a:pt x="5167" y="1834"/>
                    <a:pt x="5167" y="2197"/>
                  </a:cubicBezTo>
                  <a:lnTo>
                    <a:pt x="5167" y="2483"/>
                  </a:lnTo>
                  <a:lnTo>
                    <a:pt x="3427" y="2483"/>
                  </a:lnTo>
                  <a:lnTo>
                    <a:pt x="3427" y="691"/>
                  </a:lnTo>
                  <a:close/>
                  <a:moveTo>
                    <a:pt x="2026" y="3586"/>
                  </a:moveTo>
                  <a:cubicBezTo>
                    <a:pt x="2028" y="3586"/>
                    <a:pt x="2030" y="3586"/>
                    <a:pt x="2032" y="3586"/>
                  </a:cubicBezTo>
                  <a:lnTo>
                    <a:pt x="2032" y="3586"/>
                  </a:lnTo>
                  <a:cubicBezTo>
                    <a:pt x="2034" y="3586"/>
                    <a:pt x="2036" y="3586"/>
                    <a:pt x="2039" y="3586"/>
                  </a:cubicBezTo>
                  <a:close/>
                  <a:moveTo>
                    <a:pt x="2921" y="2989"/>
                  </a:moveTo>
                  <a:lnTo>
                    <a:pt x="2921" y="4430"/>
                  </a:lnTo>
                  <a:lnTo>
                    <a:pt x="2285" y="4430"/>
                  </a:lnTo>
                  <a:lnTo>
                    <a:pt x="2285" y="3845"/>
                  </a:lnTo>
                  <a:cubicBezTo>
                    <a:pt x="2285" y="3705"/>
                    <a:pt x="2172" y="3589"/>
                    <a:pt x="2032" y="3586"/>
                  </a:cubicBezTo>
                  <a:lnTo>
                    <a:pt x="2032" y="3586"/>
                  </a:lnTo>
                  <a:cubicBezTo>
                    <a:pt x="1892" y="3589"/>
                    <a:pt x="1779" y="3705"/>
                    <a:pt x="1779" y="3845"/>
                  </a:cubicBezTo>
                  <a:lnTo>
                    <a:pt x="1779" y="4430"/>
                  </a:lnTo>
                  <a:lnTo>
                    <a:pt x="1195" y="4430"/>
                  </a:lnTo>
                  <a:lnTo>
                    <a:pt x="1195" y="2989"/>
                  </a:lnTo>
                  <a:close/>
                  <a:moveTo>
                    <a:pt x="5167" y="2989"/>
                  </a:moveTo>
                  <a:lnTo>
                    <a:pt x="5167" y="4430"/>
                  </a:lnTo>
                  <a:lnTo>
                    <a:pt x="4583" y="4430"/>
                  </a:lnTo>
                  <a:lnTo>
                    <a:pt x="4583" y="3845"/>
                  </a:lnTo>
                  <a:cubicBezTo>
                    <a:pt x="4596" y="3657"/>
                    <a:pt x="4459" y="3563"/>
                    <a:pt x="4323" y="3563"/>
                  </a:cubicBezTo>
                  <a:cubicBezTo>
                    <a:pt x="4187" y="3563"/>
                    <a:pt x="4050" y="3657"/>
                    <a:pt x="4063" y="3845"/>
                  </a:cubicBezTo>
                  <a:lnTo>
                    <a:pt x="4063" y="4430"/>
                  </a:lnTo>
                  <a:lnTo>
                    <a:pt x="3427" y="4430"/>
                  </a:lnTo>
                  <a:lnTo>
                    <a:pt x="3427" y="2989"/>
                  </a:lnTo>
                  <a:close/>
                  <a:moveTo>
                    <a:pt x="2921" y="4949"/>
                  </a:moveTo>
                  <a:lnTo>
                    <a:pt x="2921" y="5948"/>
                  </a:lnTo>
                  <a:lnTo>
                    <a:pt x="1195" y="5948"/>
                  </a:lnTo>
                  <a:lnTo>
                    <a:pt x="1195" y="4949"/>
                  </a:lnTo>
                  <a:close/>
                  <a:moveTo>
                    <a:pt x="5167" y="4949"/>
                  </a:moveTo>
                  <a:lnTo>
                    <a:pt x="5167" y="5948"/>
                  </a:lnTo>
                  <a:lnTo>
                    <a:pt x="3427" y="5948"/>
                  </a:lnTo>
                  <a:lnTo>
                    <a:pt x="3427" y="4949"/>
                  </a:lnTo>
                  <a:close/>
                  <a:moveTo>
                    <a:pt x="2921" y="6467"/>
                  </a:moveTo>
                  <a:lnTo>
                    <a:pt x="2921" y="8259"/>
                  </a:lnTo>
                  <a:lnTo>
                    <a:pt x="1727" y="7623"/>
                  </a:lnTo>
                  <a:cubicBezTo>
                    <a:pt x="1390" y="7454"/>
                    <a:pt x="1182" y="7116"/>
                    <a:pt x="1195" y="6740"/>
                  </a:cubicBezTo>
                  <a:lnTo>
                    <a:pt x="1195" y="6467"/>
                  </a:lnTo>
                  <a:close/>
                  <a:moveTo>
                    <a:pt x="5167" y="6467"/>
                  </a:moveTo>
                  <a:lnTo>
                    <a:pt x="5167" y="6740"/>
                  </a:lnTo>
                  <a:cubicBezTo>
                    <a:pt x="5167" y="7116"/>
                    <a:pt x="4959" y="7454"/>
                    <a:pt x="4621" y="7623"/>
                  </a:cubicBezTo>
                  <a:lnTo>
                    <a:pt x="3427" y="8259"/>
                  </a:lnTo>
                  <a:lnTo>
                    <a:pt x="3427" y="6467"/>
                  </a:lnTo>
                  <a:close/>
                  <a:moveTo>
                    <a:pt x="3174" y="0"/>
                  </a:moveTo>
                  <a:cubicBezTo>
                    <a:pt x="3132" y="0"/>
                    <a:pt x="3090" y="10"/>
                    <a:pt x="3051" y="29"/>
                  </a:cubicBezTo>
                  <a:lnTo>
                    <a:pt x="1480" y="860"/>
                  </a:lnTo>
                  <a:cubicBezTo>
                    <a:pt x="987" y="1120"/>
                    <a:pt x="676" y="1639"/>
                    <a:pt x="676" y="2197"/>
                  </a:cubicBezTo>
                  <a:lnTo>
                    <a:pt x="676" y="2483"/>
                  </a:lnTo>
                  <a:lnTo>
                    <a:pt x="312" y="2483"/>
                  </a:lnTo>
                  <a:cubicBezTo>
                    <a:pt x="1" y="2509"/>
                    <a:pt x="1" y="2963"/>
                    <a:pt x="312" y="2989"/>
                  </a:cubicBezTo>
                  <a:lnTo>
                    <a:pt x="676" y="2989"/>
                  </a:lnTo>
                  <a:lnTo>
                    <a:pt x="676" y="5948"/>
                  </a:lnTo>
                  <a:lnTo>
                    <a:pt x="312" y="5948"/>
                  </a:lnTo>
                  <a:cubicBezTo>
                    <a:pt x="1" y="5974"/>
                    <a:pt x="1" y="6441"/>
                    <a:pt x="312" y="6467"/>
                  </a:cubicBezTo>
                  <a:lnTo>
                    <a:pt x="676" y="6467"/>
                  </a:lnTo>
                  <a:lnTo>
                    <a:pt x="676" y="6740"/>
                  </a:lnTo>
                  <a:cubicBezTo>
                    <a:pt x="676" y="7311"/>
                    <a:pt x="987" y="7817"/>
                    <a:pt x="1480" y="8090"/>
                  </a:cubicBezTo>
                  <a:lnTo>
                    <a:pt x="2700" y="8726"/>
                  </a:lnTo>
                  <a:cubicBezTo>
                    <a:pt x="2850" y="8804"/>
                    <a:pt x="3012" y="8843"/>
                    <a:pt x="3174" y="8843"/>
                  </a:cubicBezTo>
                  <a:cubicBezTo>
                    <a:pt x="3336" y="8843"/>
                    <a:pt x="3499" y="8804"/>
                    <a:pt x="3648" y="8726"/>
                  </a:cubicBezTo>
                  <a:lnTo>
                    <a:pt x="4868" y="8090"/>
                  </a:lnTo>
                  <a:cubicBezTo>
                    <a:pt x="5361" y="7817"/>
                    <a:pt x="5686" y="7311"/>
                    <a:pt x="5673" y="6740"/>
                  </a:cubicBezTo>
                  <a:lnTo>
                    <a:pt x="5673" y="6467"/>
                  </a:lnTo>
                  <a:lnTo>
                    <a:pt x="6023" y="6467"/>
                  </a:lnTo>
                  <a:cubicBezTo>
                    <a:pt x="6348" y="6441"/>
                    <a:pt x="6348" y="5974"/>
                    <a:pt x="6023" y="5948"/>
                  </a:cubicBezTo>
                  <a:lnTo>
                    <a:pt x="5673" y="5948"/>
                  </a:lnTo>
                  <a:lnTo>
                    <a:pt x="5673" y="2989"/>
                  </a:lnTo>
                  <a:lnTo>
                    <a:pt x="6023" y="2989"/>
                  </a:lnTo>
                  <a:cubicBezTo>
                    <a:pt x="6348" y="2963"/>
                    <a:pt x="6348" y="2509"/>
                    <a:pt x="6023" y="2483"/>
                  </a:cubicBezTo>
                  <a:lnTo>
                    <a:pt x="5673" y="2483"/>
                  </a:lnTo>
                  <a:lnTo>
                    <a:pt x="5673" y="2197"/>
                  </a:lnTo>
                  <a:cubicBezTo>
                    <a:pt x="5673" y="1639"/>
                    <a:pt x="5361" y="1120"/>
                    <a:pt x="4868" y="860"/>
                  </a:cubicBezTo>
                  <a:lnTo>
                    <a:pt x="3298" y="29"/>
                  </a:lnTo>
                  <a:cubicBezTo>
                    <a:pt x="3259" y="10"/>
                    <a:pt x="3216" y="0"/>
                    <a:pt x="31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224;p76">
              <a:extLst>
                <a:ext uri="{FF2B5EF4-FFF2-40B4-BE49-F238E27FC236}">
                  <a16:creationId xmlns:a16="http://schemas.microsoft.com/office/drawing/2014/main" id="{13AF439A-C010-D790-8D54-7D975900A926}"/>
                </a:ext>
              </a:extLst>
            </p:cNvPr>
            <p:cNvSpPr/>
            <p:nvPr/>
          </p:nvSpPr>
          <p:spPr>
            <a:xfrm>
              <a:off x="6267925" y="3338950"/>
              <a:ext cx="13000" cy="55750"/>
            </a:xfrm>
            <a:custGeom>
              <a:avLst/>
              <a:gdLst/>
              <a:ahLst/>
              <a:cxnLst/>
              <a:rect l="l" t="t" r="r" b="b"/>
              <a:pathLst>
                <a:path w="520" h="2230" extrusionOk="0">
                  <a:moveTo>
                    <a:pt x="258" y="0"/>
                  </a:moveTo>
                  <a:cubicBezTo>
                    <a:pt x="136" y="0"/>
                    <a:pt x="13" y="81"/>
                    <a:pt x="0" y="244"/>
                  </a:cubicBezTo>
                  <a:lnTo>
                    <a:pt x="0" y="1970"/>
                  </a:lnTo>
                  <a:cubicBezTo>
                    <a:pt x="0" y="2113"/>
                    <a:pt x="117" y="2229"/>
                    <a:pt x="260" y="2229"/>
                  </a:cubicBezTo>
                  <a:cubicBezTo>
                    <a:pt x="403" y="2216"/>
                    <a:pt x="519" y="2113"/>
                    <a:pt x="506" y="1970"/>
                  </a:cubicBezTo>
                  <a:lnTo>
                    <a:pt x="506" y="244"/>
                  </a:lnTo>
                  <a:cubicBezTo>
                    <a:pt x="500" y="81"/>
                    <a:pt x="380" y="0"/>
                    <a:pt x="2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3" name="Google Shape;1225;p76">
            <a:extLst>
              <a:ext uri="{FF2B5EF4-FFF2-40B4-BE49-F238E27FC236}">
                <a16:creationId xmlns:a16="http://schemas.microsoft.com/office/drawing/2014/main" id="{D8A12526-B5A0-9404-A693-12E641CCB451}"/>
              </a:ext>
            </a:extLst>
          </p:cNvPr>
          <p:cNvGrpSpPr/>
          <p:nvPr/>
        </p:nvGrpSpPr>
        <p:grpSpPr>
          <a:xfrm>
            <a:off x="8438954" y="5204016"/>
            <a:ext cx="531751" cy="600710"/>
            <a:chOff x="6200100" y="4029225"/>
            <a:chExt cx="388450" cy="438825"/>
          </a:xfrm>
          <a:solidFill>
            <a:srgbClr val="287990"/>
          </a:solidFill>
        </p:grpSpPr>
        <p:sp>
          <p:nvSpPr>
            <p:cNvPr id="134" name="Google Shape;1226;p76">
              <a:extLst>
                <a:ext uri="{FF2B5EF4-FFF2-40B4-BE49-F238E27FC236}">
                  <a16:creationId xmlns:a16="http://schemas.microsoft.com/office/drawing/2014/main" id="{59AB6819-8231-0EB6-F2AC-8AB71FCC65DA}"/>
                </a:ext>
              </a:extLst>
            </p:cNvPr>
            <p:cNvSpPr/>
            <p:nvPr/>
          </p:nvSpPr>
          <p:spPr>
            <a:xfrm>
              <a:off x="6238050" y="4097275"/>
              <a:ext cx="350500" cy="370775"/>
            </a:xfrm>
            <a:custGeom>
              <a:avLst/>
              <a:gdLst/>
              <a:ahLst/>
              <a:cxnLst/>
              <a:rect l="l" t="t" r="r" b="b"/>
              <a:pathLst>
                <a:path w="14020" h="14831" extrusionOk="0">
                  <a:moveTo>
                    <a:pt x="2700" y="1169"/>
                  </a:moveTo>
                  <a:cubicBezTo>
                    <a:pt x="2797" y="1169"/>
                    <a:pt x="2897" y="1206"/>
                    <a:pt x="2986" y="1296"/>
                  </a:cubicBezTo>
                  <a:lnTo>
                    <a:pt x="3869" y="2191"/>
                  </a:lnTo>
                  <a:cubicBezTo>
                    <a:pt x="3726" y="2230"/>
                    <a:pt x="3609" y="2308"/>
                    <a:pt x="3506" y="2412"/>
                  </a:cubicBezTo>
                  <a:cubicBezTo>
                    <a:pt x="3402" y="2516"/>
                    <a:pt x="3324" y="2632"/>
                    <a:pt x="3285" y="2775"/>
                  </a:cubicBezTo>
                  <a:lnTo>
                    <a:pt x="2402" y="1893"/>
                  </a:lnTo>
                  <a:cubicBezTo>
                    <a:pt x="2092" y="1592"/>
                    <a:pt x="2376" y="1169"/>
                    <a:pt x="2700" y="1169"/>
                  </a:cubicBezTo>
                  <a:close/>
                  <a:moveTo>
                    <a:pt x="1734" y="2139"/>
                  </a:moveTo>
                  <a:cubicBezTo>
                    <a:pt x="1841" y="2139"/>
                    <a:pt x="1948" y="2178"/>
                    <a:pt x="2026" y="2256"/>
                  </a:cubicBezTo>
                  <a:lnTo>
                    <a:pt x="2623" y="2840"/>
                  </a:lnTo>
                  <a:cubicBezTo>
                    <a:pt x="2480" y="2892"/>
                    <a:pt x="2350" y="2970"/>
                    <a:pt x="2246" y="3074"/>
                  </a:cubicBezTo>
                  <a:cubicBezTo>
                    <a:pt x="2143" y="3178"/>
                    <a:pt x="2065" y="3294"/>
                    <a:pt x="2026" y="3437"/>
                  </a:cubicBezTo>
                  <a:lnTo>
                    <a:pt x="1442" y="2853"/>
                  </a:lnTo>
                  <a:cubicBezTo>
                    <a:pt x="1364" y="2775"/>
                    <a:pt x="1312" y="2671"/>
                    <a:pt x="1312" y="2555"/>
                  </a:cubicBezTo>
                  <a:cubicBezTo>
                    <a:pt x="1312" y="2451"/>
                    <a:pt x="1364" y="2334"/>
                    <a:pt x="1442" y="2256"/>
                  </a:cubicBezTo>
                  <a:cubicBezTo>
                    <a:pt x="1520" y="2178"/>
                    <a:pt x="1627" y="2139"/>
                    <a:pt x="1734" y="2139"/>
                  </a:cubicBezTo>
                  <a:close/>
                  <a:moveTo>
                    <a:pt x="1173" y="3478"/>
                  </a:moveTo>
                  <a:cubicBezTo>
                    <a:pt x="1271" y="3478"/>
                    <a:pt x="1374" y="3516"/>
                    <a:pt x="1468" y="3606"/>
                  </a:cubicBezTo>
                  <a:lnTo>
                    <a:pt x="1662" y="3801"/>
                  </a:lnTo>
                  <a:cubicBezTo>
                    <a:pt x="1520" y="3853"/>
                    <a:pt x="1390" y="3930"/>
                    <a:pt x="1299" y="4034"/>
                  </a:cubicBezTo>
                  <a:cubicBezTo>
                    <a:pt x="1195" y="4138"/>
                    <a:pt x="1117" y="4255"/>
                    <a:pt x="1065" y="4398"/>
                  </a:cubicBezTo>
                  <a:lnTo>
                    <a:pt x="871" y="4203"/>
                  </a:lnTo>
                  <a:cubicBezTo>
                    <a:pt x="572" y="3894"/>
                    <a:pt x="847" y="3478"/>
                    <a:pt x="1173" y="3478"/>
                  </a:cubicBezTo>
                  <a:close/>
                  <a:moveTo>
                    <a:pt x="7332" y="1858"/>
                  </a:moveTo>
                  <a:cubicBezTo>
                    <a:pt x="7439" y="1858"/>
                    <a:pt x="7548" y="1899"/>
                    <a:pt x="7646" y="1996"/>
                  </a:cubicBezTo>
                  <a:lnTo>
                    <a:pt x="9619" y="3969"/>
                  </a:lnTo>
                  <a:cubicBezTo>
                    <a:pt x="9956" y="4320"/>
                    <a:pt x="10190" y="4761"/>
                    <a:pt x="10281" y="5241"/>
                  </a:cubicBezTo>
                  <a:lnTo>
                    <a:pt x="10398" y="5968"/>
                  </a:lnTo>
                  <a:cubicBezTo>
                    <a:pt x="10333" y="5877"/>
                    <a:pt x="10268" y="5812"/>
                    <a:pt x="10203" y="5735"/>
                  </a:cubicBezTo>
                  <a:lnTo>
                    <a:pt x="8230" y="3762"/>
                  </a:lnTo>
                  <a:cubicBezTo>
                    <a:pt x="8126" y="3658"/>
                    <a:pt x="7997" y="3580"/>
                    <a:pt x="7854" y="3528"/>
                  </a:cubicBezTo>
                  <a:lnTo>
                    <a:pt x="6984" y="2658"/>
                  </a:lnTo>
                  <a:cubicBezTo>
                    <a:pt x="6653" y="2328"/>
                    <a:pt x="6973" y="1858"/>
                    <a:pt x="7332" y="1858"/>
                  </a:cubicBezTo>
                  <a:close/>
                  <a:moveTo>
                    <a:pt x="11034" y="7422"/>
                  </a:moveTo>
                  <a:lnTo>
                    <a:pt x="11034" y="7422"/>
                  </a:lnTo>
                  <a:cubicBezTo>
                    <a:pt x="11060" y="7461"/>
                    <a:pt x="11800" y="8188"/>
                    <a:pt x="11800" y="8188"/>
                  </a:cubicBezTo>
                  <a:lnTo>
                    <a:pt x="11306" y="8681"/>
                  </a:lnTo>
                  <a:cubicBezTo>
                    <a:pt x="11254" y="8538"/>
                    <a:pt x="11216" y="8408"/>
                    <a:pt x="11190" y="8253"/>
                  </a:cubicBezTo>
                  <a:lnTo>
                    <a:pt x="11177" y="8266"/>
                  </a:lnTo>
                  <a:lnTo>
                    <a:pt x="11034" y="7422"/>
                  </a:lnTo>
                  <a:close/>
                  <a:moveTo>
                    <a:pt x="12494" y="8246"/>
                  </a:moveTo>
                  <a:cubicBezTo>
                    <a:pt x="12510" y="8246"/>
                    <a:pt x="12526" y="8253"/>
                    <a:pt x="12539" y="8266"/>
                  </a:cubicBezTo>
                  <a:lnTo>
                    <a:pt x="13435" y="9161"/>
                  </a:lnTo>
                  <a:cubicBezTo>
                    <a:pt x="13461" y="9187"/>
                    <a:pt x="13461" y="9226"/>
                    <a:pt x="13435" y="9252"/>
                  </a:cubicBezTo>
                  <a:lnTo>
                    <a:pt x="12890" y="9797"/>
                  </a:lnTo>
                  <a:lnTo>
                    <a:pt x="12539" y="9447"/>
                  </a:lnTo>
                  <a:cubicBezTo>
                    <a:pt x="12422" y="9337"/>
                    <a:pt x="12272" y="9281"/>
                    <a:pt x="12123" y="9281"/>
                  </a:cubicBezTo>
                  <a:cubicBezTo>
                    <a:pt x="12009" y="9281"/>
                    <a:pt x="11896" y="9314"/>
                    <a:pt x="11800" y="9382"/>
                  </a:cubicBezTo>
                  <a:cubicBezTo>
                    <a:pt x="11800" y="9382"/>
                    <a:pt x="11618" y="9200"/>
                    <a:pt x="11566" y="9148"/>
                  </a:cubicBezTo>
                  <a:lnTo>
                    <a:pt x="12449" y="8266"/>
                  </a:lnTo>
                  <a:cubicBezTo>
                    <a:pt x="12462" y="8253"/>
                    <a:pt x="12478" y="8246"/>
                    <a:pt x="12494" y="8246"/>
                  </a:cubicBezTo>
                  <a:close/>
                  <a:moveTo>
                    <a:pt x="12109" y="9799"/>
                  </a:moveTo>
                  <a:cubicBezTo>
                    <a:pt x="12136" y="9799"/>
                    <a:pt x="12176" y="9810"/>
                    <a:pt x="12176" y="9810"/>
                  </a:cubicBezTo>
                  <a:lnTo>
                    <a:pt x="13072" y="10706"/>
                  </a:lnTo>
                  <a:cubicBezTo>
                    <a:pt x="13098" y="10732"/>
                    <a:pt x="13098" y="10771"/>
                    <a:pt x="13072" y="10797"/>
                  </a:cubicBezTo>
                  <a:lnTo>
                    <a:pt x="9580" y="14288"/>
                  </a:lnTo>
                  <a:cubicBezTo>
                    <a:pt x="9567" y="14301"/>
                    <a:pt x="9551" y="14308"/>
                    <a:pt x="9535" y="14308"/>
                  </a:cubicBezTo>
                  <a:cubicBezTo>
                    <a:pt x="9518" y="14308"/>
                    <a:pt x="9502" y="14301"/>
                    <a:pt x="9489" y="14288"/>
                  </a:cubicBezTo>
                  <a:lnTo>
                    <a:pt x="8594" y="13393"/>
                  </a:lnTo>
                  <a:cubicBezTo>
                    <a:pt x="8568" y="13367"/>
                    <a:pt x="8568" y="13328"/>
                    <a:pt x="8594" y="13315"/>
                  </a:cubicBezTo>
                  <a:lnTo>
                    <a:pt x="12085" y="9810"/>
                  </a:lnTo>
                  <a:cubicBezTo>
                    <a:pt x="12085" y="9802"/>
                    <a:pt x="12095" y="9799"/>
                    <a:pt x="12109" y="9799"/>
                  </a:cubicBezTo>
                  <a:close/>
                  <a:moveTo>
                    <a:pt x="3947" y="1"/>
                  </a:moveTo>
                  <a:cubicBezTo>
                    <a:pt x="3707" y="1"/>
                    <a:pt x="3467" y="95"/>
                    <a:pt x="3285" y="283"/>
                  </a:cubicBezTo>
                  <a:cubicBezTo>
                    <a:pt x="3155" y="400"/>
                    <a:pt x="3077" y="556"/>
                    <a:pt x="3038" y="737"/>
                  </a:cubicBezTo>
                  <a:cubicBezTo>
                    <a:pt x="2480" y="1270"/>
                    <a:pt x="1805" y="1672"/>
                    <a:pt x="1078" y="1893"/>
                  </a:cubicBezTo>
                  <a:cubicBezTo>
                    <a:pt x="780" y="2191"/>
                    <a:pt x="715" y="2645"/>
                    <a:pt x="910" y="3009"/>
                  </a:cubicBezTo>
                  <a:cubicBezTo>
                    <a:pt x="222" y="3204"/>
                    <a:pt x="1" y="4060"/>
                    <a:pt x="507" y="4566"/>
                  </a:cubicBezTo>
                  <a:lnTo>
                    <a:pt x="1091" y="5151"/>
                  </a:lnTo>
                  <a:cubicBezTo>
                    <a:pt x="949" y="5202"/>
                    <a:pt x="832" y="5280"/>
                    <a:pt x="728" y="5384"/>
                  </a:cubicBezTo>
                  <a:cubicBezTo>
                    <a:pt x="351" y="5748"/>
                    <a:pt x="351" y="6345"/>
                    <a:pt x="728" y="6708"/>
                  </a:cubicBezTo>
                  <a:lnTo>
                    <a:pt x="3921" y="9914"/>
                  </a:lnTo>
                  <a:cubicBezTo>
                    <a:pt x="3973" y="9953"/>
                    <a:pt x="4038" y="9979"/>
                    <a:pt x="4103" y="9979"/>
                  </a:cubicBezTo>
                  <a:cubicBezTo>
                    <a:pt x="4336" y="9979"/>
                    <a:pt x="4453" y="9706"/>
                    <a:pt x="4297" y="9538"/>
                  </a:cubicBezTo>
                  <a:lnTo>
                    <a:pt x="1091" y="6332"/>
                  </a:lnTo>
                  <a:cubicBezTo>
                    <a:pt x="783" y="6034"/>
                    <a:pt x="1061" y="5614"/>
                    <a:pt x="1383" y="5614"/>
                  </a:cubicBezTo>
                  <a:cubicBezTo>
                    <a:pt x="1481" y="5614"/>
                    <a:pt x="1584" y="5653"/>
                    <a:pt x="1675" y="5748"/>
                  </a:cubicBezTo>
                  <a:lnTo>
                    <a:pt x="4505" y="8577"/>
                  </a:lnTo>
                  <a:cubicBezTo>
                    <a:pt x="4557" y="8629"/>
                    <a:pt x="4622" y="8655"/>
                    <a:pt x="4700" y="8655"/>
                  </a:cubicBezTo>
                  <a:cubicBezTo>
                    <a:pt x="4920" y="8655"/>
                    <a:pt x="5037" y="8370"/>
                    <a:pt x="4881" y="8214"/>
                  </a:cubicBezTo>
                  <a:lnTo>
                    <a:pt x="1649" y="4995"/>
                  </a:lnTo>
                  <a:cubicBezTo>
                    <a:pt x="1351" y="4687"/>
                    <a:pt x="1632" y="4264"/>
                    <a:pt x="1954" y="4264"/>
                  </a:cubicBezTo>
                  <a:cubicBezTo>
                    <a:pt x="2053" y="4264"/>
                    <a:pt x="2155" y="4304"/>
                    <a:pt x="2246" y="4398"/>
                  </a:cubicBezTo>
                  <a:lnTo>
                    <a:pt x="5465" y="7617"/>
                  </a:lnTo>
                  <a:cubicBezTo>
                    <a:pt x="5523" y="7675"/>
                    <a:pt x="5588" y="7699"/>
                    <a:pt x="5649" y="7699"/>
                  </a:cubicBezTo>
                  <a:cubicBezTo>
                    <a:pt x="5849" y="7699"/>
                    <a:pt x="6018" y="7442"/>
                    <a:pt x="5829" y="7253"/>
                  </a:cubicBezTo>
                  <a:lnTo>
                    <a:pt x="2610" y="4034"/>
                  </a:lnTo>
                  <a:cubicBezTo>
                    <a:pt x="2311" y="3725"/>
                    <a:pt x="2586" y="3309"/>
                    <a:pt x="2912" y="3309"/>
                  </a:cubicBezTo>
                  <a:cubicBezTo>
                    <a:pt x="3011" y="3309"/>
                    <a:pt x="3114" y="3347"/>
                    <a:pt x="3207" y="3437"/>
                  </a:cubicBezTo>
                  <a:lnTo>
                    <a:pt x="6439" y="6656"/>
                  </a:lnTo>
                  <a:cubicBezTo>
                    <a:pt x="6491" y="6708"/>
                    <a:pt x="6556" y="6734"/>
                    <a:pt x="6621" y="6734"/>
                  </a:cubicBezTo>
                  <a:cubicBezTo>
                    <a:pt x="6854" y="6734"/>
                    <a:pt x="6971" y="6461"/>
                    <a:pt x="6802" y="6293"/>
                  </a:cubicBezTo>
                  <a:lnTo>
                    <a:pt x="3882" y="3372"/>
                  </a:lnTo>
                  <a:cubicBezTo>
                    <a:pt x="3556" y="3076"/>
                    <a:pt x="3847" y="2644"/>
                    <a:pt x="4176" y="2644"/>
                  </a:cubicBezTo>
                  <a:cubicBezTo>
                    <a:pt x="4279" y="2644"/>
                    <a:pt x="4386" y="2686"/>
                    <a:pt x="4479" y="2788"/>
                  </a:cubicBezTo>
                  <a:lnTo>
                    <a:pt x="8217" y="6513"/>
                  </a:lnTo>
                  <a:cubicBezTo>
                    <a:pt x="8263" y="6559"/>
                    <a:pt x="8328" y="6582"/>
                    <a:pt x="8394" y="6582"/>
                  </a:cubicBezTo>
                  <a:cubicBezTo>
                    <a:pt x="8461" y="6582"/>
                    <a:pt x="8529" y="6559"/>
                    <a:pt x="8581" y="6513"/>
                  </a:cubicBezTo>
                  <a:cubicBezTo>
                    <a:pt x="8671" y="6410"/>
                    <a:pt x="8671" y="6254"/>
                    <a:pt x="8581" y="6150"/>
                  </a:cubicBezTo>
                  <a:lnTo>
                    <a:pt x="7218" y="4787"/>
                  </a:lnTo>
                  <a:cubicBezTo>
                    <a:pt x="6895" y="4465"/>
                    <a:pt x="7222" y="3993"/>
                    <a:pt x="7579" y="3993"/>
                  </a:cubicBezTo>
                  <a:cubicBezTo>
                    <a:pt x="7682" y="3993"/>
                    <a:pt x="7787" y="4032"/>
                    <a:pt x="7880" y="4125"/>
                  </a:cubicBezTo>
                  <a:lnTo>
                    <a:pt x="9853" y="6111"/>
                  </a:lnTo>
                  <a:cubicBezTo>
                    <a:pt x="10190" y="6461"/>
                    <a:pt x="10424" y="6903"/>
                    <a:pt x="10502" y="7383"/>
                  </a:cubicBezTo>
                  <a:cubicBezTo>
                    <a:pt x="10657" y="8253"/>
                    <a:pt x="10748" y="9109"/>
                    <a:pt x="11436" y="9745"/>
                  </a:cubicBezTo>
                  <a:lnTo>
                    <a:pt x="8581" y="12601"/>
                  </a:lnTo>
                  <a:cubicBezTo>
                    <a:pt x="8074" y="12069"/>
                    <a:pt x="7438" y="11835"/>
                    <a:pt x="6763" y="11614"/>
                  </a:cubicBezTo>
                  <a:cubicBezTo>
                    <a:pt x="6374" y="11485"/>
                    <a:pt x="6024" y="11277"/>
                    <a:pt x="5738" y="10991"/>
                  </a:cubicBezTo>
                  <a:lnTo>
                    <a:pt x="5141" y="10381"/>
                  </a:lnTo>
                  <a:cubicBezTo>
                    <a:pt x="5084" y="10324"/>
                    <a:pt x="5021" y="10301"/>
                    <a:pt x="4961" y="10301"/>
                  </a:cubicBezTo>
                  <a:cubicBezTo>
                    <a:pt x="4759" y="10301"/>
                    <a:pt x="4585" y="10565"/>
                    <a:pt x="4765" y="10745"/>
                  </a:cubicBezTo>
                  <a:lnTo>
                    <a:pt x="5375" y="11355"/>
                  </a:lnTo>
                  <a:cubicBezTo>
                    <a:pt x="5725" y="11692"/>
                    <a:pt x="6140" y="11952"/>
                    <a:pt x="6608" y="12108"/>
                  </a:cubicBezTo>
                  <a:cubicBezTo>
                    <a:pt x="7205" y="12289"/>
                    <a:pt x="7763" y="12497"/>
                    <a:pt x="8217" y="12977"/>
                  </a:cubicBezTo>
                  <a:cubicBezTo>
                    <a:pt x="8010" y="13198"/>
                    <a:pt x="8023" y="13548"/>
                    <a:pt x="8230" y="13769"/>
                  </a:cubicBezTo>
                  <a:lnTo>
                    <a:pt x="9139" y="14665"/>
                  </a:lnTo>
                  <a:cubicBezTo>
                    <a:pt x="9249" y="14775"/>
                    <a:pt x="9395" y="14830"/>
                    <a:pt x="9541" y="14830"/>
                  </a:cubicBezTo>
                  <a:cubicBezTo>
                    <a:pt x="9687" y="14830"/>
                    <a:pt x="9833" y="14775"/>
                    <a:pt x="9944" y="14665"/>
                  </a:cubicBezTo>
                  <a:lnTo>
                    <a:pt x="13448" y="11173"/>
                  </a:lnTo>
                  <a:cubicBezTo>
                    <a:pt x="13669" y="10939"/>
                    <a:pt x="13669" y="10576"/>
                    <a:pt x="13448" y="10355"/>
                  </a:cubicBezTo>
                  <a:lnTo>
                    <a:pt x="13253" y="10174"/>
                  </a:lnTo>
                  <a:lnTo>
                    <a:pt x="13799" y="9616"/>
                  </a:lnTo>
                  <a:cubicBezTo>
                    <a:pt x="14019" y="9395"/>
                    <a:pt x="14019" y="9031"/>
                    <a:pt x="13799" y="8811"/>
                  </a:cubicBezTo>
                  <a:lnTo>
                    <a:pt x="13811" y="8798"/>
                  </a:lnTo>
                  <a:lnTo>
                    <a:pt x="12916" y="7902"/>
                  </a:lnTo>
                  <a:cubicBezTo>
                    <a:pt x="12800" y="7786"/>
                    <a:pt x="12651" y="7727"/>
                    <a:pt x="12501" y="7727"/>
                  </a:cubicBezTo>
                  <a:cubicBezTo>
                    <a:pt x="12384" y="7727"/>
                    <a:pt x="12266" y="7763"/>
                    <a:pt x="12163" y="7837"/>
                  </a:cubicBezTo>
                  <a:lnTo>
                    <a:pt x="11501" y="7162"/>
                  </a:lnTo>
                  <a:cubicBezTo>
                    <a:pt x="11216" y="6877"/>
                    <a:pt x="11034" y="6526"/>
                    <a:pt x="10956" y="6124"/>
                  </a:cubicBezTo>
                  <a:lnTo>
                    <a:pt x="10800" y="5151"/>
                  </a:lnTo>
                  <a:cubicBezTo>
                    <a:pt x="10696" y="4566"/>
                    <a:pt x="10411" y="4021"/>
                    <a:pt x="9982" y="3606"/>
                  </a:cubicBezTo>
                  <a:lnTo>
                    <a:pt x="8010" y="1633"/>
                  </a:lnTo>
                  <a:cubicBezTo>
                    <a:pt x="7809" y="1441"/>
                    <a:pt x="7566" y="1355"/>
                    <a:pt x="7328" y="1355"/>
                  </a:cubicBezTo>
                  <a:cubicBezTo>
                    <a:pt x="6825" y="1355"/>
                    <a:pt x="6344" y="1739"/>
                    <a:pt x="6335" y="2321"/>
                  </a:cubicBezTo>
                  <a:cubicBezTo>
                    <a:pt x="6335" y="2581"/>
                    <a:pt x="6439" y="2840"/>
                    <a:pt x="6621" y="3022"/>
                  </a:cubicBezTo>
                  <a:lnTo>
                    <a:pt x="7153" y="3554"/>
                  </a:lnTo>
                  <a:cubicBezTo>
                    <a:pt x="6880" y="3671"/>
                    <a:pt x="6673" y="3891"/>
                    <a:pt x="6595" y="4177"/>
                  </a:cubicBezTo>
                  <a:lnTo>
                    <a:pt x="4829" y="2412"/>
                  </a:lnTo>
                  <a:lnTo>
                    <a:pt x="3648" y="1231"/>
                  </a:lnTo>
                  <a:cubicBezTo>
                    <a:pt x="3389" y="971"/>
                    <a:pt x="3570" y="517"/>
                    <a:pt x="3947" y="517"/>
                  </a:cubicBezTo>
                  <a:cubicBezTo>
                    <a:pt x="4064" y="517"/>
                    <a:pt x="4168" y="569"/>
                    <a:pt x="4245" y="647"/>
                  </a:cubicBezTo>
                  <a:lnTo>
                    <a:pt x="5478" y="1880"/>
                  </a:lnTo>
                  <a:cubicBezTo>
                    <a:pt x="5532" y="1933"/>
                    <a:pt x="5592" y="1955"/>
                    <a:pt x="5651" y="1955"/>
                  </a:cubicBezTo>
                  <a:cubicBezTo>
                    <a:pt x="5851" y="1955"/>
                    <a:pt x="6033" y="1697"/>
                    <a:pt x="5842" y="1516"/>
                  </a:cubicBezTo>
                  <a:lnTo>
                    <a:pt x="4609" y="283"/>
                  </a:lnTo>
                  <a:cubicBezTo>
                    <a:pt x="4427" y="95"/>
                    <a:pt x="4187" y="1"/>
                    <a:pt x="39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227;p76">
              <a:extLst>
                <a:ext uri="{FF2B5EF4-FFF2-40B4-BE49-F238E27FC236}">
                  <a16:creationId xmlns:a16="http://schemas.microsoft.com/office/drawing/2014/main" id="{4B79A2DD-7D4E-C4FF-4B13-029BCA61292E}"/>
                </a:ext>
              </a:extLst>
            </p:cNvPr>
            <p:cNvSpPr/>
            <p:nvPr/>
          </p:nvSpPr>
          <p:spPr>
            <a:xfrm>
              <a:off x="6526700" y="4364475"/>
              <a:ext cx="18525" cy="13225"/>
            </a:xfrm>
            <a:custGeom>
              <a:avLst/>
              <a:gdLst/>
              <a:ahLst/>
              <a:cxnLst/>
              <a:rect l="l" t="t" r="r" b="b"/>
              <a:pathLst>
                <a:path w="741" h="529" extrusionOk="0">
                  <a:moveTo>
                    <a:pt x="373" y="1"/>
                  </a:moveTo>
                  <a:cubicBezTo>
                    <a:pt x="311" y="1"/>
                    <a:pt x="247" y="25"/>
                    <a:pt x="189" y="83"/>
                  </a:cubicBezTo>
                  <a:cubicBezTo>
                    <a:pt x="0" y="271"/>
                    <a:pt x="176" y="528"/>
                    <a:pt x="374" y="528"/>
                  </a:cubicBezTo>
                  <a:cubicBezTo>
                    <a:pt x="434" y="528"/>
                    <a:pt x="497" y="504"/>
                    <a:pt x="552" y="446"/>
                  </a:cubicBezTo>
                  <a:cubicBezTo>
                    <a:pt x="741" y="258"/>
                    <a:pt x="572" y="1"/>
                    <a:pt x="3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228;p76">
              <a:extLst>
                <a:ext uri="{FF2B5EF4-FFF2-40B4-BE49-F238E27FC236}">
                  <a16:creationId xmlns:a16="http://schemas.microsoft.com/office/drawing/2014/main" id="{B04BD4FD-FF02-D7BD-83D2-E096C71D5400}"/>
                </a:ext>
              </a:extLst>
            </p:cNvPr>
            <p:cNvSpPr/>
            <p:nvPr/>
          </p:nvSpPr>
          <p:spPr>
            <a:xfrm>
              <a:off x="6213725" y="4029225"/>
              <a:ext cx="43825" cy="39525"/>
            </a:xfrm>
            <a:custGeom>
              <a:avLst/>
              <a:gdLst/>
              <a:ahLst/>
              <a:cxnLst/>
              <a:rect l="l" t="t" r="r" b="b"/>
              <a:pathLst>
                <a:path w="1753" h="1581" extrusionOk="0">
                  <a:moveTo>
                    <a:pt x="877" y="0"/>
                  </a:moveTo>
                  <a:cubicBezTo>
                    <a:pt x="750" y="0"/>
                    <a:pt x="624" y="85"/>
                    <a:pt x="624" y="253"/>
                  </a:cubicBezTo>
                  <a:lnTo>
                    <a:pt x="624" y="526"/>
                  </a:lnTo>
                  <a:lnTo>
                    <a:pt x="338" y="526"/>
                  </a:lnTo>
                  <a:cubicBezTo>
                    <a:pt x="1" y="526"/>
                    <a:pt x="1" y="1045"/>
                    <a:pt x="338" y="1045"/>
                  </a:cubicBezTo>
                  <a:lnTo>
                    <a:pt x="624" y="1045"/>
                  </a:lnTo>
                  <a:lnTo>
                    <a:pt x="624" y="1318"/>
                  </a:lnTo>
                  <a:cubicBezTo>
                    <a:pt x="624" y="1493"/>
                    <a:pt x="750" y="1581"/>
                    <a:pt x="877" y="1581"/>
                  </a:cubicBezTo>
                  <a:cubicBezTo>
                    <a:pt x="1003" y="1581"/>
                    <a:pt x="1130" y="1493"/>
                    <a:pt x="1130" y="1318"/>
                  </a:cubicBezTo>
                  <a:lnTo>
                    <a:pt x="1130" y="1045"/>
                  </a:lnTo>
                  <a:lnTo>
                    <a:pt x="1415" y="1045"/>
                  </a:lnTo>
                  <a:cubicBezTo>
                    <a:pt x="1753" y="1045"/>
                    <a:pt x="1753" y="526"/>
                    <a:pt x="1415" y="526"/>
                  </a:cubicBezTo>
                  <a:lnTo>
                    <a:pt x="1130" y="526"/>
                  </a:lnTo>
                  <a:lnTo>
                    <a:pt x="1130" y="253"/>
                  </a:lnTo>
                  <a:cubicBezTo>
                    <a:pt x="1130" y="85"/>
                    <a:pt x="1003" y="0"/>
                    <a:pt x="8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229;p76">
              <a:extLst>
                <a:ext uri="{FF2B5EF4-FFF2-40B4-BE49-F238E27FC236}">
                  <a16:creationId xmlns:a16="http://schemas.microsoft.com/office/drawing/2014/main" id="{11E8BCC9-CC48-D4AB-38B1-22DF7596F381}"/>
                </a:ext>
              </a:extLst>
            </p:cNvPr>
            <p:cNvSpPr/>
            <p:nvPr/>
          </p:nvSpPr>
          <p:spPr>
            <a:xfrm>
              <a:off x="6200100" y="4106925"/>
              <a:ext cx="14950" cy="13075"/>
            </a:xfrm>
            <a:custGeom>
              <a:avLst/>
              <a:gdLst/>
              <a:ahLst/>
              <a:cxnLst/>
              <a:rect l="l" t="t" r="r" b="b"/>
              <a:pathLst>
                <a:path w="598" h="523" extrusionOk="0">
                  <a:moveTo>
                    <a:pt x="351" y="1"/>
                  </a:moveTo>
                  <a:cubicBezTo>
                    <a:pt x="117" y="1"/>
                    <a:pt x="0" y="274"/>
                    <a:pt x="156" y="442"/>
                  </a:cubicBezTo>
                  <a:cubicBezTo>
                    <a:pt x="211" y="497"/>
                    <a:pt x="278" y="522"/>
                    <a:pt x="342" y="522"/>
                  </a:cubicBezTo>
                  <a:cubicBezTo>
                    <a:pt x="474" y="522"/>
                    <a:pt x="597" y="418"/>
                    <a:pt x="597" y="261"/>
                  </a:cubicBezTo>
                  <a:cubicBezTo>
                    <a:pt x="597" y="118"/>
                    <a:pt x="481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230;p76">
              <a:extLst>
                <a:ext uri="{FF2B5EF4-FFF2-40B4-BE49-F238E27FC236}">
                  <a16:creationId xmlns:a16="http://schemas.microsoft.com/office/drawing/2014/main" id="{E7B4934E-2E6C-227D-EAD8-E88C663A48E5}"/>
                </a:ext>
              </a:extLst>
            </p:cNvPr>
            <p:cNvSpPr/>
            <p:nvPr/>
          </p:nvSpPr>
          <p:spPr>
            <a:xfrm>
              <a:off x="6273750" y="4088075"/>
              <a:ext cx="15275" cy="13050"/>
            </a:xfrm>
            <a:custGeom>
              <a:avLst/>
              <a:gdLst/>
              <a:ahLst/>
              <a:cxnLst/>
              <a:rect l="l" t="t" r="r" b="b"/>
              <a:pathLst>
                <a:path w="611" h="522" extrusionOk="0">
                  <a:moveTo>
                    <a:pt x="266" y="0"/>
                  </a:moveTo>
                  <a:cubicBezTo>
                    <a:pt x="130" y="0"/>
                    <a:pt x="1" y="105"/>
                    <a:pt x="1" y="262"/>
                  </a:cubicBezTo>
                  <a:cubicBezTo>
                    <a:pt x="1" y="405"/>
                    <a:pt x="118" y="521"/>
                    <a:pt x="260" y="521"/>
                  </a:cubicBezTo>
                  <a:cubicBezTo>
                    <a:pt x="494" y="521"/>
                    <a:pt x="611" y="249"/>
                    <a:pt x="455" y="80"/>
                  </a:cubicBezTo>
                  <a:cubicBezTo>
                    <a:pt x="400" y="25"/>
                    <a:pt x="332" y="0"/>
                    <a:pt x="2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9" name="Google Shape;1231;p76">
            <a:extLst>
              <a:ext uri="{FF2B5EF4-FFF2-40B4-BE49-F238E27FC236}">
                <a16:creationId xmlns:a16="http://schemas.microsoft.com/office/drawing/2014/main" id="{1E344158-D1B8-67CB-FC05-468BDD5399F8}"/>
              </a:ext>
            </a:extLst>
          </p:cNvPr>
          <p:cNvGrpSpPr/>
          <p:nvPr/>
        </p:nvGrpSpPr>
        <p:grpSpPr>
          <a:xfrm>
            <a:off x="7399967" y="1394317"/>
            <a:ext cx="601052" cy="587261"/>
            <a:chOff x="5409300" y="1246200"/>
            <a:chExt cx="439075" cy="429000"/>
          </a:xfrm>
          <a:solidFill>
            <a:srgbClr val="287990"/>
          </a:solidFill>
        </p:grpSpPr>
        <p:sp>
          <p:nvSpPr>
            <p:cNvPr id="140" name="Google Shape;1232;p76">
              <a:extLst>
                <a:ext uri="{FF2B5EF4-FFF2-40B4-BE49-F238E27FC236}">
                  <a16:creationId xmlns:a16="http://schemas.microsoft.com/office/drawing/2014/main" id="{AF23636B-D6B3-F5A4-6532-8C37A434736B}"/>
                </a:ext>
              </a:extLst>
            </p:cNvPr>
            <p:cNvSpPr/>
            <p:nvPr/>
          </p:nvSpPr>
          <p:spPr>
            <a:xfrm>
              <a:off x="5628325" y="1374375"/>
              <a:ext cx="90250" cy="56825"/>
            </a:xfrm>
            <a:custGeom>
              <a:avLst/>
              <a:gdLst/>
              <a:ahLst/>
              <a:cxnLst/>
              <a:rect l="l" t="t" r="r" b="b"/>
              <a:pathLst>
                <a:path w="3610" h="2273" extrusionOk="0">
                  <a:moveTo>
                    <a:pt x="2934" y="507"/>
                  </a:moveTo>
                  <a:cubicBezTo>
                    <a:pt x="3025" y="507"/>
                    <a:pt x="3103" y="572"/>
                    <a:pt x="3103" y="663"/>
                  </a:cubicBezTo>
                  <a:lnTo>
                    <a:pt x="3103" y="1597"/>
                  </a:lnTo>
                  <a:cubicBezTo>
                    <a:pt x="3103" y="1688"/>
                    <a:pt x="3025" y="1753"/>
                    <a:pt x="2934" y="1753"/>
                  </a:cubicBezTo>
                  <a:lnTo>
                    <a:pt x="663" y="1753"/>
                  </a:lnTo>
                  <a:cubicBezTo>
                    <a:pt x="585" y="1753"/>
                    <a:pt x="520" y="1688"/>
                    <a:pt x="520" y="1597"/>
                  </a:cubicBezTo>
                  <a:lnTo>
                    <a:pt x="520" y="663"/>
                  </a:lnTo>
                  <a:cubicBezTo>
                    <a:pt x="520" y="585"/>
                    <a:pt x="585" y="507"/>
                    <a:pt x="663" y="507"/>
                  </a:cubicBezTo>
                  <a:close/>
                  <a:moveTo>
                    <a:pt x="663" y="1"/>
                  </a:moveTo>
                  <a:cubicBezTo>
                    <a:pt x="300" y="1"/>
                    <a:pt x="1" y="299"/>
                    <a:pt x="1" y="663"/>
                  </a:cubicBezTo>
                  <a:lnTo>
                    <a:pt x="1" y="1597"/>
                  </a:lnTo>
                  <a:cubicBezTo>
                    <a:pt x="1" y="1974"/>
                    <a:pt x="300" y="2272"/>
                    <a:pt x="663" y="2272"/>
                  </a:cubicBezTo>
                  <a:lnTo>
                    <a:pt x="2934" y="2272"/>
                  </a:lnTo>
                  <a:cubicBezTo>
                    <a:pt x="3311" y="2272"/>
                    <a:pt x="3609" y="1974"/>
                    <a:pt x="3609" y="1597"/>
                  </a:cubicBezTo>
                  <a:lnTo>
                    <a:pt x="3609" y="663"/>
                  </a:lnTo>
                  <a:cubicBezTo>
                    <a:pt x="3609" y="299"/>
                    <a:pt x="3311" y="1"/>
                    <a:pt x="29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233;p76">
              <a:extLst>
                <a:ext uri="{FF2B5EF4-FFF2-40B4-BE49-F238E27FC236}">
                  <a16:creationId xmlns:a16="http://schemas.microsoft.com/office/drawing/2014/main" id="{4DBC37AE-CFFB-D69A-CFD3-8308A430E822}"/>
                </a:ext>
              </a:extLst>
            </p:cNvPr>
            <p:cNvSpPr/>
            <p:nvPr/>
          </p:nvSpPr>
          <p:spPr>
            <a:xfrm>
              <a:off x="5409300" y="1246200"/>
              <a:ext cx="439075" cy="429000"/>
            </a:xfrm>
            <a:custGeom>
              <a:avLst/>
              <a:gdLst/>
              <a:ahLst/>
              <a:cxnLst/>
              <a:rect l="l" t="t" r="r" b="b"/>
              <a:pathLst>
                <a:path w="17563" h="17160" extrusionOk="0">
                  <a:moveTo>
                    <a:pt x="14733" y="507"/>
                  </a:moveTo>
                  <a:cubicBezTo>
                    <a:pt x="14940" y="520"/>
                    <a:pt x="15109" y="689"/>
                    <a:pt x="15109" y="896"/>
                  </a:cubicBezTo>
                  <a:lnTo>
                    <a:pt x="15109" y="1454"/>
                  </a:lnTo>
                  <a:lnTo>
                    <a:pt x="2467" y="1454"/>
                  </a:lnTo>
                  <a:lnTo>
                    <a:pt x="2467" y="896"/>
                  </a:lnTo>
                  <a:cubicBezTo>
                    <a:pt x="2467" y="689"/>
                    <a:pt x="2636" y="520"/>
                    <a:pt x="2843" y="507"/>
                  </a:cubicBezTo>
                  <a:close/>
                  <a:moveTo>
                    <a:pt x="15109" y="5634"/>
                  </a:moveTo>
                  <a:lnTo>
                    <a:pt x="15109" y="6880"/>
                  </a:lnTo>
                  <a:lnTo>
                    <a:pt x="14162" y="6880"/>
                  </a:lnTo>
                  <a:cubicBezTo>
                    <a:pt x="14071" y="6880"/>
                    <a:pt x="14006" y="6815"/>
                    <a:pt x="14006" y="6724"/>
                  </a:cubicBezTo>
                  <a:lnTo>
                    <a:pt x="14006" y="5790"/>
                  </a:lnTo>
                  <a:cubicBezTo>
                    <a:pt x="14006" y="5712"/>
                    <a:pt x="14071" y="5634"/>
                    <a:pt x="14162" y="5634"/>
                  </a:cubicBezTo>
                  <a:close/>
                  <a:moveTo>
                    <a:pt x="3570" y="10384"/>
                  </a:moveTo>
                  <a:lnTo>
                    <a:pt x="3570" y="12708"/>
                  </a:lnTo>
                  <a:lnTo>
                    <a:pt x="2467" y="12708"/>
                  </a:lnTo>
                  <a:lnTo>
                    <a:pt x="2467" y="10800"/>
                  </a:lnTo>
                  <a:lnTo>
                    <a:pt x="3570" y="10384"/>
                  </a:lnTo>
                  <a:close/>
                  <a:moveTo>
                    <a:pt x="15109" y="1961"/>
                  </a:moveTo>
                  <a:lnTo>
                    <a:pt x="15109" y="2791"/>
                  </a:lnTo>
                  <a:lnTo>
                    <a:pt x="13305" y="2791"/>
                  </a:lnTo>
                  <a:cubicBezTo>
                    <a:pt x="13293" y="2790"/>
                    <a:pt x="13281" y="2789"/>
                    <a:pt x="13270" y="2789"/>
                  </a:cubicBezTo>
                  <a:cubicBezTo>
                    <a:pt x="12940" y="2789"/>
                    <a:pt x="12940" y="3299"/>
                    <a:pt x="13270" y="3299"/>
                  </a:cubicBezTo>
                  <a:cubicBezTo>
                    <a:pt x="13281" y="3299"/>
                    <a:pt x="13293" y="3299"/>
                    <a:pt x="13305" y="3297"/>
                  </a:cubicBezTo>
                  <a:lnTo>
                    <a:pt x="15109" y="3297"/>
                  </a:lnTo>
                  <a:lnTo>
                    <a:pt x="15109" y="5128"/>
                  </a:lnTo>
                  <a:lnTo>
                    <a:pt x="14149" y="5128"/>
                  </a:lnTo>
                  <a:cubicBezTo>
                    <a:pt x="14141" y="5127"/>
                    <a:pt x="14134" y="5127"/>
                    <a:pt x="14127" y="5127"/>
                  </a:cubicBezTo>
                  <a:cubicBezTo>
                    <a:pt x="13773" y="5127"/>
                    <a:pt x="13487" y="5433"/>
                    <a:pt x="13487" y="5790"/>
                  </a:cubicBezTo>
                  <a:lnTo>
                    <a:pt x="13487" y="6724"/>
                  </a:lnTo>
                  <a:cubicBezTo>
                    <a:pt x="13487" y="7101"/>
                    <a:pt x="13785" y="7399"/>
                    <a:pt x="14149" y="7399"/>
                  </a:cubicBezTo>
                  <a:lnTo>
                    <a:pt x="15109" y="7399"/>
                  </a:lnTo>
                  <a:lnTo>
                    <a:pt x="15109" y="10242"/>
                  </a:lnTo>
                  <a:lnTo>
                    <a:pt x="12903" y="9359"/>
                  </a:lnTo>
                  <a:cubicBezTo>
                    <a:pt x="12672" y="9270"/>
                    <a:pt x="12428" y="9225"/>
                    <a:pt x="12183" y="9225"/>
                  </a:cubicBezTo>
                  <a:cubicBezTo>
                    <a:pt x="11892" y="9225"/>
                    <a:pt x="11600" y="9290"/>
                    <a:pt x="11332" y="9424"/>
                  </a:cubicBezTo>
                  <a:lnTo>
                    <a:pt x="9424" y="10345"/>
                  </a:lnTo>
                  <a:cubicBezTo>
                    <a:pt x="9223" y="10443"/>
                    <a:pt x="9005" y="10492"/>
                    <a:pt x="8788" y="10492"/>
                  </a:cubicBezTo>
                  <a:cubicBezTo>
                    <a:pt x="8571" y="10492"/>
                    <a:pt x="8353" y="10443"/>
                    <a:pt x="8152" y="10345"/>
                  </a:cubicBezTo>
                  <a:lnTo>
                    <a:pt x="7607" y="10060"/>
                  </a:lnTo>
                  <a:lnTo>
                    <a:pt x="7607" y="5790"/>
                  </a:lnTo>
                  <a:cubicBezTo>
                    <a:pt x="7607" y="5433"/>
                    <a:pt x="7320" y="5127"/>
                    <a:pt x="6967" y="5127"/>
                  </a:cubicBezTo>
                  <a:cubicBezTo>
                    <a:pt x="6959" y="5127"/>
                    <a:pt x="6952" y="5127"/>
                    <a:pt x="6945" y="5128"/>
                  </a:cubicBezTo>
                  <a:lnTo>
                    <a:pt x="4232" y="5128"/>
                  </a:lnTo>
                  <a:cubicBezTo>
                    <a:pt x="4224" y="5127"/>
                    <a:pt x="4217" y="5127"/>
                    <a:pt x="4209" y="5127"/>
                  </a:cubicBezTo>
                  <a:cubicBezTo>
                    <a:pt x="3856" y="5127"/>
                    <a:pt x="3570" y="5421"/>
                    <a:pt x="3570" y="5790"/>
                  </a:cubicBezTo>
                  <a:lnTo>
                    <a:pt x="3570" y="6555"/>
                  </a:lnTo>
                  <a:cubicBezTo>
                    <a:pt x="3551" y="6744"/>
                    <a:pt x="3687" y="6838"/>
                    <a:pt x="3823" y="6838"/>
                  </a:cubicBezTo>
                  <a:cubicBezTo>
                    <a:pt x="3959" y="6838"/>
                    <a:pt x="4096" y="6744"/>
                    <a:pt x="4076" y="6555"/>
                  </a:cubicBezTo>
                  <a:lnTo>
                    <a:pt x="4076" y="5790"/>
                  </a:lnTo>
                  <a:cubicBezTo>
                    <a:pt x="4076" y="5699"/>
                    <a:pt x="4154" y="5634"/>
                    <a:pt x="4232" y="5634"/>
                  </a:cubicBezTo>
                  <a:lnTo>
                    <a:pt x="6945" y="5634"/>
                  </a:lnTo>
                  <a:cubicBezTo>
                    <a:pt x="7023" y="5634"/>
                    <a:pt x="7101" y="5712"/>
                    <a:pt x="7101" y="5790"/>
                  </a:cubicBezTo>
                  <a:lnTo>
                    <a:pt x="7101" y="12708"/>
                  </a:lnTo>
                  <a:lnTo>
                    <a:pt x="4076" y="12708"/>
                  </a:lnTo>
                  <a:lnTo>
                    <a:pt x="4076" y="7763"/>
                  </a:lnTo>
                  <a:cubicBezTo>
                    <a:pt x="4063" y="7600"/>
                    <a:pt x="3943" y="7519"/>
                    <a:pt x="3823" y="7519"/>
                  </a:cubicBezTo>
                  <a:cubicBezTo>
                    <a:pt x="3703" y="7519"/>
                    <a:pt x="3583" y="7600"/>
                    <a:pt x="3570" y="7763"/>
                  </a:cubicBezTo>
                  <a:lnTo>
                    <a:pt x="3570" y="9826"/>
                  </a:lnTo>
                  <a:lnTo>
                    <a:pt x="2467" y="10242"/>
                  </a:lnTo>
                  <a:lnTo>
                    <a:pt x="2467" y="3297"/>
                  </a:lnTo>
                  <a:lnTo>
                    <a:pt x="12098" y="3297"/>
                  </a:lnTo>
                  <a:cubicBezTo>
                    <a:pt x="12409" y="3272"/>
                    <a:pt x="12409" y="2817"/>
                    <a:pt x="12098" y="2791"/>
                  </a:cubicBezTo>
                  <a:lnTo>
                    <a:pt x="2467" y="2791"/>
                  </a:lnTo>
                  <a:lnTo>
                    <a:pt x="2467" y="1961"/>
                  </a:lnTo>
                  <a:close/>
                  <a:moveTo>
                    <a:pt x="12174" y="9741"/>
                  </a:moveTo>
                  <a:cubicBezTo>
                    <a:pt x="12355" y="9741"/>
                    <a:pt x="12535" y="9774"/>
                    <a:pt x="12708" y="9839"/>
                  </a:cubicBezTo>
                  <a:lnTo>
                    <a:pt x="15109" y="10800"/>
                  </a:lnTo>
                  <a:lnTo>
                    <a:pt x="15109" y="12708"/>
                  </a:lnTo>
                  <a:lnTo>
                    <a:pt x="7607" y="12708"/>
                  </a:lnTo>
                  <a:lnTo>
                    <a:pt x="7607" y="10644"/>
                  </a:lnTo>
                  <a:lnTo>
                    <a:pt x="7918" y="10800"/>
                  </a:lnTo>
                  <a:cubicBezTo>
                    <a:pt x="8197" y="10939"/>
                    <a:pt x="8504" y="11011"/>
                    <a:pt x="8809" y="11011"/>
                  </a:cubicBezTo>
                  <a:cubicBezTo>
                    <a:pt x="9101" y="11011"/>
                    <a:pt x="9391" y="10946"/>
                    <a:pt x="9658" y="10813"/>
                  </a:cubicBezTo>
                  <a:lnTo>
                    <a:pt x="11553" y="9878"/>
                  </a:lnTo>
                  <a:cubicBezTo>
                    <a:pt x="11749" y="9787"/>
                    <a:pt x="11962" y="9741"/>
                    <a:pt x="12174" y="9741"/>
                  </a:cubicBezTo>
                  <a:close/>
                  <a:moveTo>
                    <a:pt x="15109" y="13214"/>
                  </a:moveTo>
                  <a:lnTo>
                    <a:pt x="15109" y="14538"/>
                  </a:lnTo>
                  <a:cubicBezTo>
                    <a:pt x="15109" y="14616"/>
                    <a:pt x="15044" y="14681"/>
                    <a:pt x="14953" y="14681"/>
                  </a:cubicBezTo>
                  <a:lnTo>
                    <a:pt x="14097" y="14681"/>
                  </a:lnTo>
                  <a:lnTo>
                    <a:pt x="14097" y="13214"/>
                  </a:lnTo>
                  <a:close/>
                  <a:moveTo>
                    <a:pt x="3570" y="13214"/>
                  </a:moveTo>
                  <a:lnTo>
                    <a:pt x="3570" y="14694"/>
                  </a:lnTo>
                  <a:lnTo>
                    <a:pt x="2623" y="14694"/>
                  </a:lnTo>
                  <a:cubicBezTo>
                    <a:pt x="2545" y="14694"/>
                    <a:pt x="2467" y="14629"/>
                    <a:pt x="2467" y="14538"/>
                  </a:cubicBezTo>
                  <a:lnTo>
                    <a:pt x="2467" y="13214"/>
                  </a:lnTo>
                  <a:close/>
                  <a:moveTo>
                    <a:pt x="8554" y="13214"/>
                  </a:moveTo>
                  <a:lnTo>
                    <a:pt x="8554" y="14694"/>
                  </a:lnTo>
                  <a:lnTo>
                    <a:pt x="4076" y="14694"/>
                  </a:lnTo>
                  <a:lnTo>
                    <a:pt x="4076" y="13214"/>
                  </a:lnTo>
                  <a:close/>
                  <a:moveTo>
                    <a:pt x="13590" y="13214"/>
                  </a:moveTo>
                  <a:lnTo>
                    <a:pt x="13590" y="14694"/>
                  </a:lnTo>
                  <a:lnTo>
                    <a:pt x="9061" y="14694"/>
                  </a:lnTo>
                  <a:lnTo>
                    <a:pt x="9061" y="13214"/>
                  </a:lnTo>
                  <a:close/>
                  <a:moveTo>
                    <a:pt x="2843" y="1"/>
                  </a:moveTo>
                  <a:cubicBezTo>
                    <a:pt x="2350" y="1"/>
                    <a:pt x="1948" y="403"/>
                    <a:pt x="1948" y="896"/>
                  </a:cubicBezTo>
                  <a:lnTo>
                    <a:pt x="1948" y="14538"/>
                  </a:lnTo>
                  <a:cubicBezTo>
                    <a:pt x="1948" y="14901"/>
                    <a:pt x="2246" y="15200"/>
                    <a:pt x="2623" y="15200"/>
                  </a:cubicBezTo>
                  <a:lnTo>
                    <a:pt x="14953" y="15200"/>
                  </a:lnTo>
                  <a:cubicBezTo>
                    <a:pt x="15317" y="15200"/>
                    <a:pt x="15615" y="14901"/>
                    <a:pt x="15615" y="14538"/>
                  </a:cubicBezTo>
                  <a:lnTo>
                    <a:pt x="15615" y="12266"/>
                  </a:lnTo>
                  <a:lnTo>
                    <a:pt x="16134" y="12266"/>
                  </a:lnTo>
                  <a:cubicBezTo>
                    <a:pt x="16641" y="12266"/>
                    <a:pt x="17043" y="12669"/>
                    <a:pt x="17043" y="13175"/>
                  </a:cubicBezTo>
                  <a:lnTo>
                    <a:pt x="17043" y="15719"/>
                  </a:lnTo>
                  <a:cubicBezTo>
                    <a:pt x="17043" y="16225"/>
                    <a:pt x="16641" y="16641"/>
                    <a:pt x="16134" y="16641"/>
                  </a:cubicBezTo>
                  <a:lnTo>
                    <a:pt x="1441" y="16641"/>
                  </a:lnTo>
                  <a:cubicBezTo>
                    <a:pt x="935" y="16641"/>
                    <a:pt x="520" y="16225"/>
                    <a:pt x="520" y="15719"/>
                  </a:cubicBezTo>
                  <a:lnTo>
                    <a:pt x="520" y="13188"/>
                  </a:lnTo>
                  <a:cubicBezTo>
                    <a:pt x="520" y="12812"/>
                    <a:pt x="740" y="12474"/>
                    <a:pt x="1091" y="12331"/>
                  </a:cubicBezTo>
                  <a:cubicBezTo>
                    <a:pt x="1365" y="12217"/>
                    <a:pt x="1247" y="11842"/>
                    <a:pt x="1003" y="11842"/>
                  </a:cubicBezTo>
                  <a:cubicBezTo>
                    <a:pt x="969" y="11842"/>
                    <a:pt x="934" y="11849"/>
                    <a:pt x="896" y="11864"/>
                  </a:cubicBezTo>
                  <a:cubicBezTo>
                    <a:pt x="351" y="12072"/>
                    <a:pt x="1" y="12604"/>
                    <a:pt x="1" y="13188"/>
                  </a:cubicBezTo>
                  <a:lnTo>
                    <a:pt x="1" y="15719"/>
                  </a:lnTo>
                  <a:cubicBezTo>
                    <a:pt x="14" y="16511"/>
                    <a:pt x="650" y="17147"/>
                    <a:pt x="1441" y="17160"/>
                  </a:cubicBezTo>
                  <a:lnTo>
                    <a:pt x="16134" y="17160"/>
                  </a:lnTo>
                  <a:cubicBezTo>
                    <a:pt x="16926" y="17147"/>
                    <a:pt x="17562" y="16511"/>
                    <a:pt x="17562" y="15719"/>
                  </a:cubicBezTo>
                  <a:lnTo>
                    <a:pt x="17562" y="13188"/>
                  </a:lnTo>
                  <a:cubicBezTo>
                    <a:pt x="17562" y="12396"/>
                    <a:pt x="16926" y="11747"/>
                    <a:pt x="16134" y="11747"/>
                  </a:cubicBezTo>
                  <a:lnTo>
                    <a:pt x="15628" y="11747"/>
                  </a:lnTo>
                  <a:lnTo>
                    <a:pt x="15628" y="896"/>
                  </a:lnTo>
                  <a:cubicBezTo>
                    <a:pt x="15628" y="403"/>
                    <a:pt x="15226" y="1"/>
                    <a:pt x="14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234;p76">
              <a:extLst>
                <a:ext uri="{FF2B5EF4-FFF2-40B4-BE49-F238E27FC236}">
                  <a16:creationId xmlns:a16="http://schemas.microsoft.com/office/drawing/2014/main" id="{CF761B70-C7F4-1AC2-653E-BB0E7487F78F}"/>
                </a:ext>
              </a:extLst>
            </p:cNvPr>
            <p:cNvSpPr/>
            <p:nvPr/>
          </p:nvSpPr>
          <p:spPr>
            <a:xfrm>
              <a:off x="5542175" y="1413975"/>
              <a:ext cx="13650" cy="29225"/>
            </a:xfrm>
            <a:custGeom>
              <a:avLst/>
              <a:gdLst/>
              <a:ahLst/>
              <a:cxnLst/>
              <a:rect l="l" t="t" r="r" b="b"/>
              <a:pathLst>
                <a:path w="546" h="1169" extrusionOk="0">
                  <a:moveTo>
                    <a:pt x="273" y="0"/>
                  </a:moveTo>
                  <a:cubicBezTo>
                    <a:pt x="137" y="0"/>
                    <a:pt x="1" y="91"/>
                    <a:pt x="20" y="273"/>
                  </a:cubicBezTo>
                  <a:lnTo>
                    <a:pt x="20" y="922"/>
                  </a:lnTo>
                  <a:cubicBezTo>
                    <a:pt x="20" y="1052"/>
                    <a:pt x="137" y="1168"/>
                    <a:pt x="267" y="1168"/>
                  </a:cubicBezTo>
                  <a:lnTo>
                    <a:pt x="280" y="1168"/>
                  </a:lnTo>
                  <a:cubicBezTo>
                    <a:pt x="410" y="1168"/>
                    <a:pt x="527" y="1052"/>
                    <a:pt x="527" y="909"/>
                  </a:cubicBezTo>
                  <a:lnTo>
                    <a:pt x="527" y="273"/>
                  </a:lnTo>
                  <a:cubicBezTo>
                    <a:pt x="546" y="91"/>
                    <a:pt x="410" y="0"/>
                    <a:pt x="2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3" name="Google Shape;1235;p76">
            <a:extLst>
              <a:ext uri="{FF2B5EF4-FFF2-40B4-BE49-F238E27FC236}">
                <a16:creationId xmlns:a16="http://schemas.microsoft.com/office/drawing/2014/main" id="{834034F6-A579-48C6-7307-71720C7E7B94}"/>
              </a:ext>
            </a:extLst>
          </p:cNvPr>
          <p:cNvGrpSpPr/>
          <p:nvPr/>
        </p:nvGrpSpPr>
        <p:grpSpPr>
          <a:xfrm>
            <a:off x="7473938" y="2360901"/>
            <a:ext cx="453108" cy="600607"/>
            <a:chOff x="5463500" y="1952300"/>
            <a:chExt cx="331000" cy="438750"/>
          </a:xfrm>
          <a:solidFill>
            <a:srgbClr val="287990"/>
          </a:solidFill>
        </p:grpSpPr>
        <p:sp>
          <p:nvSpPr>
            <p:cNvPr id="144" name="Google Shape;1236;p76">
              <a:extLst>
                <a:ext uri="{FF2B5EF4-FFF2-40B4-BE49-F238E27FC236}">
                  <a16:creationId xmlns:a16="http://schemas.microsoft.com/office/drawing/2014/main" id="{393D720D-2C4A-D2E0-BB4F-E93521B89CF2}"/>
                </a:ext>
              </a:extLst>
            </p:cNvPr>
            <p:cNvSpPr/>
            <p:nvPr/>
          </p:nvSpPr>
          <p:spPr>
            <a:xfrm>
              <a:off x="5556625" y="1983450"/>
              <a:ext cx="144100" cy="220025"/>
            </a:xfrm>
            <a:custGeom>
              <a:avLst/>
              <a:gdLst/>
              <a:ahLst/>
              <a:cxnLst/>
              <a:rect l="l" t="t" r="r" b="b"/>
              <a:pathLst>
                <a:path w="5764" h="8801" extrusionOk="0">
                  <a:moveTo>
                    <a:pt x="3025" y="520"/>
                  </a:moveTo>
                  <a:cubicBezTo>
                    <a:pt x="4206" y="520"/>
                    <a:pt x="5179" y="1441"/>
                    <a:pt x="5257" y="2610"/>
                  </a:cubicBezTo>
                  <a:lnTo>
                    <a:pt x="533" y="2610"/>
                  </a:lnTo>
                  <a:cubicBezTo>
                    <a:pt x="610" y="1441"/>
                    <a:pt x="1584" y="520"/>
                    <a:pt x="2765" y="520"/>
                  </a:cubicBezTo>
                  <a:close/>
                  <a:moveTo>
                    <a:pt x="5257" y="3129"/>
                  </a:moveTo>
                  <a:lnTo>
                    <a:pt x="5257" y="4531"/>
                  </a:lnTo>
                  <a:cubicBezTo>
                    <a:pt x="5296" y="5854"/>
                    <a:pt x="4219" y="6945"/>
                    <a:pt x="2895" y="6945"/>
                  </a:cubicBezTo>
                  <a:cubicBezTo>
                    <a:pt x="1558" y="6945"/>
                    <a:pt x="494" y="5854"/>
                    <a:pt x="533" y="4531"/>
                  </a:cubicBezTo>
                  <a:lnTo>
                    <a:pt x="533" y="3129"/>
                  </a:lnTo>
                  <a:close/>
                  <a:moveTo>
                    <a:pt x="2765" y="1"/>
                  </a:moveTo>
                  <a:cubicBezTo>
                    <a:pt x="1234" y="1"/>
                    <a:pt x="0" y="1234"/>
                    <a:pt x="0" y="2752"/>
                  </a:cubicBezTo>
                  <a:lnTo>
                    <a:pt x="0" y="4531"/>
                  </a:lnTo>
                  <a:cubicBezTo>
                    <a:pt x="0" y="5504"/>
                    <a:pt x="494" y="6413"/>
                    <a:pt x="1324" y="6945"/>
                  </a:cubicBezTo>
                  <a:lnTo>
                    <a:pt x="1337" y="6945"/>
                  </a:lnTo>
                  <a:cubicBezTo>
                    <a:pt x="2324" y="7737"/>
                    <a:pt x="3492" y="8801"/>
                    <a:pt x="4842" y="8801"/>
                  </a:cubicBezTo>
                  <a:cubicBezTo>
                    <a:pt x="5140" y="8788"/>
                    <a:pt x="5192" y="8360"/>
                    <a:pt x="4894" y="8282"/>
                  </a:cubicBezTo>
                  <a:cubicBezTo>
                    <a:pt x="4089" y="8126"/>
                    <a:pt x="3427" y="7905"/>
                    <a:pt x="2778" y="7399"/>
                  </a:cubicBezTo>
                  <a:lnTo>
                    <a:pt x="2778" y="7399"/>
                  </a:lnTo>
                  <a:cubicBezTo>
                    <a:pt x="2810" y="7400"/>
                    <a:pt x="2841" y="7401"/>
                    <a:pt x="2873" y="7401"/>
                  </a:cubicBezTo>
                  <a:cubicBezTo>
                    <a:pt x="4465" y="7401"/>
                    <a:pt x="5751" y="6122"/>
                    <a:pt x="5763" y="4531"/>
                  </a:cubicBezTo>
                  <a:lnTo>
                    <a:pt x="5763" y="2752"/>
                  </a:lnTo>
                  <a:cubicBezTo>
                    <a:pt x="5763" y="1234"/>
                    <a:pt x="4530" y="1"/>
                    <a:pt x="301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237;p76">
              <a:extLst>
                <a:ext uri="{FF2B5EF4-FFF2-40B4-BE49-F238E27FC236}">
                  <a16:creationId xmlns:a16="http://schemas.microsoft.com/office/drawing/2014/main" id="{2216B5FB-D74B-45DC-5A93-66D44C9A8ED9}"/>
                </a:ext>
              </a:extLst>
            </p:cNvPr>
            <p:cNvSpPr/>
            <p:nvPr/>
          </p:nvSpPr>
          <p:spPr>
            <a:xfrm>
              <a:off x="5622000" y="2082825"/>
              <a:ext cx="13675" cy="25575"/>
            </a:xfrm>
            <a:custGeom>
              <a:avLst/>
              <a:gdLst/>
              <a:ahLst/>
              <a:cxnLst/>
              <a:rect l="l" t="t" r="r" b="b"/>
              <a:pathLst>
                <a:path w="547" h="1023" extrusionOk="0">
                  <a:moveTo>
                    <a:pt x="273" y="1"/>
                  </a:moveTo>
                  <a:cubicBezTo>
                    <a:pt x="137" y="1"/>
                    <a:pt x="1" y="95"/>
                    <a:pt x="20" y="283"/>
                  </a:cubicBezTo>
                  <a:lnTo>
                    <a:pt x="20" y="763"/>
                  </a:lnTo>
                  <a:cubicBezTo>
                    <a:pt x="20" y="906"/>
                    <a:pt x="137" y="1023"/>
                    <a:pt x="267" y="1023"/>
                  </a:cubicBezTo>
                  <a:cubicBezTo>
                    <a:pt x="410" y="1023"/>
                    <a:pt x="527" y="906"/>
                    <a:pt x="527" y="763"/>
                  </a:cubicBezTo>
                  <a:lnTo>
                    <a:pt x="527" y="283"/>
                  </a:lnTo>
                  <a:cubicBezTo>
                    <a:pt x="546" y="95"/>
                    <a:pt x="410" y="1"/>
                    <a:pt x="2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238;p76">
              <a:extLst>
                <a:ext uri="{FF2B5EF4-FFF2-40B4-BE49-F238E27FC236}">
                  <a16:creationId xmlns:a16="http://schemas.microsoft.com/office/drawing/2014/main" id="{B4CA3513-11D7-8CE6-8FA0-AE8A0E0AE458}"/>
                </a:ext>
              </a:extLst>
            </p:cNvPr>
            <p:cNvSpPr/>
            <p:nvPr/>
          </p:nvSpPr>
          <p:spPr>
            <a:xfrm>
              <a:off x="5463500" y="1952300"/>
              <a:ext cx="331000" cy="438750"/>
            </a:xfrm>
            <a:custGeom>
              <a:avLst/>
              <a:gdLst/>
              <a:ahLst/>
              <a:cxnLst/>
              <a:rect l="l" t="t" r="r" b="b"/>
              <a:pathLst>
                <a:path w="13240" h="17550" extrusionOk="0">
                  <a:moveTo>
                    <a:pt x="6763" y="507"/>
                  </a:moveTo>
                  <a:cubicBezTo>
                    <a:pt x="8619" y="520"/>
                    <a:pt x="10124" y="2012"/>
                    <a:pt x="10124" y="3868"/>
                  </a:cubicBezTo>
                  <a:lnTo>
                    <a:pt x="10124" y="8385"/>
                  </a:lnTo>
                  <a:cubicBezTo>
                    <a:pt x="10124" y="8905"/>
                    <a:pt x="10254" y="9424"/>
                    <a:pt x="10488" y="9904"/>
                  </a:cubicBezTo>
                  <a:lnTo>
                    <a:pt x="9813" y="9761"/>
                  </a:lnTo>
                  <a:cubicBezTo>
                    <a:pt x="9796" y="9759"/>
                    <a:pt x="9780" y="9757"/>
                    <a:pt x="9764" y="9757"/>
                  </a:cubicBezTo>
                  <a:cubicBezTo>
                    <a:pt x="9466" y="9757"/>
                    <a:pt x="9388" y="10206"/>
                    <a:pt x="9709" y="10268"/>
                  </a:cubicBezTo>
                  <a:lnTo>
                    <a:pt x="10735" y="10475"/>
                  </a:lnTo>
                  <a:cubicBezTo>
                    <a:pt x="10683" y="11098"/>
                    <a:pt x="10371" y="11682"/>
                    <a:pt x="9891" y="12072"/>
                  </a:cubicBezTo>
                  <a:cubicBezTo>
                    <a:pt x="9164" y="12617"/>
                    <a:pt x="7944" y="12993"/>
                    <a:pt x="7035" y="13110"/>
                  </a:cubicBezTo>
                  <a:cubicBezTo>
                    <a:pt x="6919" y="13124"/>
                    <a:pt x="6803" y="13130"/>
                    <a:pt x="6687" y="13130"/>
                  </a:cubicBezTo>
                  <a:cubicBezTo>
                    <a:pt x="5799" y="13130"/>
                    <a:pt x="4940" y="12763"/>
                    <a:pt x="4102" y="12487"/>
                  </a:cubicBezTo>
                  <a:cubicBezTo>
                    <a:pt x="3167" y="12189"/>
                    <a:pt x="2531" y="11319"/>
                    <a:pt x="2492" y="10345"/>
                  </a:cubicBezTo>
                  <a:cubicBezTo>
                    <a:pt x="2895" y="9774"/>
                    <a:pt x="3102" y="9086"/>
                    <a:pt x="3115" y="8398"/>
                  </a:cubicBezTo>
                  <a:lnTo>
                    <a:pt x="3115" y="8385"/>
                  </a:lnTo>
                  <a:lnTo>
                    <a:pt x="3115" y="3868"/>
                  </a:lnTo>
                  <a:cubicBezTo>
                    <a:pt x="3115" y="2012"/>
                    <a:pt x="4621" y="520"/>
                    <a:pt x="6477" y="507"/>
                  </a:cubicBezTo>
                  <a:close/>
                  <a:moveTo>
                    <a:pt x="7554" y="13538"/>
                  </a:moveTo>
                  <a:lnTo>
                    <a:pt x="7554" y="14135"/>
                  </a:lnTo>
                  <a:cubicBezTo>
                    <a:pt x="7567" y="14265"/>
                    <a:pt x="7490" y="14382"/>
                    <a:pt x="7373" y="14434"/>
                  </a:cubicBezTo>
                  <a:lnTo>
                    <a:pt x="5672" y="15265"/>
                  </a:lnTo>
                  <a:lnTo>
                    <a:pt x="5672" y="13538"/>
                  </a:lnTo>
                  <a:cubicBezTo>
                    <a:pt x="5984" y="13610"/>
                    <a:pt x="6302" y="13645"/>
                    <a:pt x="6618" y="13645"/>
                  </a:cubicBezTo>
                  <a:cubicBezTo>
                    <a:pt x="6935" y="13645"/>
                    <a:pt x="7249" y="13610"/>
                    <a:pt x="7554" y="13538"/>
                  </a:cubicBezTo>
                  <a:close/>
                  <a:moveTo>
                    <a:pt x="1999" y="10631"/>
                  </a:moveTo>
                  <a:cubicBezTo>
                    <a:pt x="2142" y="11721"/>
                    <a:pt x="2908" y="12630"/>
                    <a:pt x="3946" y="12980"/>
                  </a:cubicBezTo>
                  <a:lnTo>
                    <a:pt x="5166" y="13383"/>
                  </a:lnTo>
                  <a:lnTo>
                    <a:pt x="5166" y="17043"/>
                  </a:lnTo>
                  <a:lnTo>
                    <a:pt x="3466" y="17043"/>
                  </a:lnTo>
                  <a:lnTo>
                    <a:pt x="3466" y="13616"/>
                  </a:lnTo>
                  <a:cubicBezTo>
                    <a:pt x="3479" y="13435"/>
                    <a:pt x="3343" y="13344"/>
                    <a:pt x="3206" y="13344"/>
                  </a:cubicBezTo>
                  <a:cubicBezTo>
                    <a:pt x="3070" y="13344"/>
                    <a:pt x="2934" y="13435"/>
                    <a:pt x="2947" y="13616"/>
                  </a:cubicBezTo>
                  <a:lnTo>
                    <a:pt x="2947" y="17043"/>
                  </a:lnTo>
                  <a:lnTo>
                    <a:pt x="623" y="17043"/>
                  </a:lnTo>
                  <a:cubicBezTo>
                    <a:pt x="597" y="17043"/>
                    <a:pt x="571" y="17030"/>
                    <a:pt x="558" y="17017"/>
                  </a:cubicBezTo>
                  <a:cubicBezTo>
                    <a:pt x="545" y="17004"/>
                    <a:pt x="532" y="16978"/>
                    <a:pt x="545" y="16965"/>
                  </a:cubicBezTo>
                  <a:lnTo>
                    <a:pt x="922" y="12214"/>
                  </a:lnTo>
                  <a:cubicBezTo>
                    <a:pt x="974" y="11540"/>
                    <a:pt x="1389" y="10929"/>
                    <a:pt x="1999" y="10631"/>
                  </a:cubicBezTo>
                  <a:close/>
                  <a:moveTo>
                    <a:pt x="9787" y="12773"/>
                  </a:moveTo>
                  <a:lnTo>
                    <a:pt x="9787" y="17043"/>
                  </a:lnTo>
                  <a:lnTo>
                    <a:pt x="5672" y="17043"/>
                  </a:lnTo>
                  <a:lnTo>
                    <a:pt x="5672" y="15849"/>
                  </a:lnTo>
                  <a:lnTo>
                    <a:pt x="7606" y="14901"/>
                  </a:lnTo>
                  <a:cubicBezTo>
                    <a:pt x="7892" y="14758"/>
                    <a:pt x="8074" y="14460"/>
                    <a:pt x="8074" y="14135"/>
                  </a:cubicBezTo>
                  <a:lnTo>
                    <a:pt x="8074" y="13383"/>
                  </a:lnTo>
                  <a:cubicBezTo>
                    <a:pt x="8632" y="13201"/>
                    <a:pt x="9268" y="13058"/>
                    <a:pt x="9787" y="12773"/>
                  </a:cubicBezTo>
                  <a:close/>
                  <a:moveTo>
                    <a:pt x="6477" y="1"/>
                  </a:moveTo>
                  <a:cubicBezTo>
                    <a:pt x="4335" y="1"/>
                    <a:pt x="2596" y="1740"/>
                    <a:pt x="2596" y="3868"/>
                  </a:cubicBezTo>
                  <a:lnTo>
                    <a:pt x="2596" y="8385"/>
                  </a:lnTo>
                  <a:cubicBezTo>
                    <a:pt x="2596" y="8983"/>
                    <a:pt x="2414" y="9567"/>
                    <a:pt x="2064" y="10047"/>
                  </a:cubicBezTo>
                  <a:cubicBezTo>
                    <a:pt x="1155" y="10410"/>
                    <a:pt x="480" y="11176"/>
                    <a:pt x="403" y="12176"/>
                  </a:cubicBezTo>
                  <a:lnTo>
                    <a:pt x="26" y="16913"/>
                  </a:lnTo>
                  <a:cubicBezTo>
                    <a:pt x="0" y="17264"/>
                    <a:pt x="273" y="17549"/>
                    <a:pt x="610" y="17549"/>
                  </a:cubicBezTo>
                  <a:lnTo>
                    <a:pt x="12630" y="17549"/>
                  </a:lnTo>
                  <a:cubicBezTo>
                    <a:pt x="12967" y="17549"/>
                    <a:pt x="13240" y="17264"/>
                    <a:pt x="13214" y="16926"/>
                  </a:cubicBezTo>
                  <a:lnTo>
                    <a:pt x="13136" y="15966"/>
                  </a:lnTo>
                  <a:cubicBezTo>
                    <a:pt x="13124" y="15807"/>
                    <a:pt x="13005" y="15731"/>
                    <a:pt x="12885" y="15731"/>
                  </a:cubicBezTo>
                  <a:cubicBezTo>
                    <a:pt x="12751" y="15731"/>
                    <a:pt x="12616" y="15826"/>
                    <a:pt x="12630" y="16005"/>
                  </a:cubicBezTo>
                  <a:lnTo>
                    <a:pt x="12694" y="16965"/>
                  </a:lnTo>
                  <a:cubicBezTo>
                    <a:pt x="12707" y="17004"/>
                    <a:pt x="12669" y="17043"/>
                    <a:pt x="12630" y="17043"/>
                  </a:cubicBezTo>
                  <a:lnTo>
                    <a:pt x="10293" y="17043"/>
                  </a:lnTo>
                  <a:lnTo>
                    <a:pt x="10293" y="12409"/>
                  </a:lnTo>
                  <a:cubicBezTo>
                    <a:pt x="10812" y="11955"/>
                    <a:pt x="11150" y="11319"/>
                    <a:pt x="11228" y="10644"/>
                  </a:cubicBezTo>
                  <a:cubicBezTo>
                    <a:pt x="11851" y="10942"/>
                    <a:pt x="12266" y="11540"/>
                    <a:pt x="12318" y="12227"/>
                  </a:cubicBezTo>
                  <a:lnTo>
                    <a:pt x="12526" y="14823"/>
                  </a:lnTo>
                  <a:cubicBezTo>
                    <a:pt x="12539" y="14953"/>
                    <a:pt x="12656" y="15057"/>
                    <a:pt x="12785" y="15057"/>
                  </a:cubicBezTo>
                  <a:lnTo>
                    <a:pt x="12811" y="15057"/>
                  </a:lnTo>
                  <a:cubicBezTo>
                    <a:pt x="12941" y="15044"/>
                    <a:pt x="13058" y="14927"/>
                    <a:pt x="13045" y="14784"/>
                  </a:cubicBezTo>
                  <a:lnTo>
                    <a:pt x="12837" y="12189"/>
                  </a:lnTo>
                  <a:cubicBezTo>
                    <a:pt x="12759" y="11176"/>
                    <a:pt x="12084" y="10410"/>
                    <a:pt x="11176" y="10060"/>
                  </a:cubicBezTo>
                  <a:cubicBezTo>
                    <a:pt x="10825" y="9567"/>
                    <a:pt x="10644" y="8995"/>
                    <a:pt x="10644" y="8398"/>
                  </a:cubicBezTo>
                  <a:lnTo>
                    <a:pt x="10644" y="3868"/>
                  </a:lnTo>
                  <a:cubicBezTo>
                    <a:pt x="10644" y="1740"/>
                    <a:pt x="8904" y="1"/>
                    <a:pt x="67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239;p76">
              <a:extLst>
                <a:ext uri="{FF2B5EF4-FFF2-40B4-BE49-F238E27FC236}">
                  <a16:creationId xmlns:a16="http://schemas.microsoft.com/office/drawing/2014/main" id="{286FC415-C303-8228-2C95-AC011420065F}"/>
                </a:ext>
              </a:extLst>
            </p:cNvPr>
            <p:cNvSpPr/>
            <p:nvPr/>
          </p:nvSpPr>
          <p:spPr>
            <a:xfrm>
              <a:off x="5625100" y="2341425"/>
              <a:ext cx="41075" cy="26575"/>
            </a:xfrm>
            <a:custGeom>
              <a:avLst/>
              <a:gdLst/>
              <a:ahLst/>
              <a:cxnLst/>
              <a:rect l="l" t="t" r="r" b="b"/>
              <a:pathLst>
                <a:path w="1643" h="1063" extrusionOk="0">
                  <a:moveTo>
                    <a:pt x="1273" y="0"/>
                  </a:moveTo>
                  <a:cubicBezTo>
                    <a:pt x="1232" y="0"/>
                    <a:pt x="1188" y="11"/>
                    <a:pt x="1142" y="37"/>
                  </a:cubicBezTo>
                  <a:lnTo>
                    <a:pt x="169" y="582"/>
                  </a:lnTo>
                  <a:cubicBezTo>
                    <a:pt x="39" y="647"/>
                    <a:pt x="0" y="803"/>
                    <a:pt x="65" y="933"/>
                  </a:cubicBezTo>
                  <a:cubicBezTo>
                    <a:pt x="117" y="1011"/>
                    <a:pt x="195" y="1063"/>
                    <a:pt x="299" y="1063"/>
                  </a:cubicBezTo>
                  <a:cubicBezTo>
                    <a:pt x="338" y="1063"/>
                    <a:pt x="377" y="1050"/>
                    <a:pt x="416" y="1024"/>
                  </a:cubicBezTo>
                  <a:lnTo>
                    <a:pt x="1389" y="491"/>
                  </a:lnTo>
                  <a:cubicBezTo>
                    <a:pt x="1642" y="348"/>
                    <a:pt x="1503" y="0"/>
                    <a:pt x="12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8" name="Google Shape;1240;p76">
            <a:extLst>
              <a:ext uri="{FF2B5EF4-FFF2-40B4-BE49-F238E27FC236}">
                <a16:creationId xmlns:a16="http://schemas.microsoft.com/office/drawing/2014/main" id="{837F2F25-275E-B2C8-082C-9B86F2998D09}"/>
              </a:ext>
            </a:extLst>
          </p:cNvPr>
          <p:cNvGrpSpPr/>
          <p:nvPr/>
        </p:nvGrpSpPr>
        <p:grpSpPr>
          <a:xfrm>
            <a:off x="7558555" y="3306165"/>
            <a:ext cx="283877" cy="601018"/>
            <a:chOff x="5525475" y="2642825"/>
            <a:chExt cx="207375" cy="439050"/>
          </a:xfrm>
          <a:solidFill>
            <a:srgbClr val="287990"/>
          </a:solidFill>
        </p:grpSpPr>
        <p:sp>
          <p:nvSpPr>
            <p:cNvPr id="149" name="Google Shape;1241;p76">
              <a:extLst>
                <a:ext uri="{FF2B5EF4-FFF2-40B4-BE49-F238E27FC236}">
                  <a16:creationId xmlns:a16="http://schemas.microsoft.com/office/drawing/2014/main" id="{A67D24B6-9E96-C54D-F210-FFECD9D52854}"/>
                </a:ext>
              </a:extLst>
            </p:cNvPr>
            <p:cNvSpPr/>
            <p:nvPr/>
          </p:nvSpPr>
          <p:spPr>
            <a:xfrm>
              <a:off x="5525475" y="2642825"/>
              <a:ext cx="207375" cy="439050"/>
            </a:xfrm>
            <a:custGeom>
              <a:avLst/>
              <a:gdLst/>
              <a:ahLst/>
              <a:cxnLst/>
              <a:rect l="l" t="t" r="r" b="b"/>
              <a:pathLst>
                <a:path w="8295" h="17562" extrusionOk="0">
                  <a:moveTo>
                    <a:pt x="5270" y="507"/>
                  </a:moveTo>
                  <a:cubicBezTo>
                    <a:pt x="5647" y="507"/>
                    <a:pt x="5932" y="857"/>
                    <a:pt x="5854" y="1221"/>
                  </a:cubicBezTo>
                  <a:lnTo>
                    <a:pt x="5413" y="3531"/>
                  </a:lnTo>
                  <a:lnTo>
                    <a:pt x="2895" y="3531"/>
                  </a:lnTo>
                  <a:lnTo>
                    <a:pt x="2467" y="1208"/>
                  </a:lnTo>
                  <a:cubicBezTo>
                    <a:pt x="2402" y="844"/>
                    <a:pt x="2674" y="507"/>
                    <a:pt x="3051" y="507"/>
                  </a:cubicBezTo>
                  <a:close/>
                  <a:moveTo>
                    <a:pt x="2402" y="4037"/>
                  </a:moveTo>
                  <a:lnTo>
                    <a:pt x="2402" y="5166"/>
                  </a:lnTo>
                  <a:lnTo>
                    <a:pt x="1298" y="5166"/>
                  </a:lnTo>
                  <a:cubicBezTo>
                    <a:pt x="1195" y="5166"/>
                    <a:pt x="1104" y="5075"/>
                    <a:pt x="1104" y="4972"/>
                  </a:cubicBezTo>
                  <a:lnTo>
                    <a:pt x="1104" y="4232"/>
                  </a:lnTo>
                  <a:cubicBezTo>
                    <a:pt x="1104" y="4128"/>
                    <a:pt x="1195" y="4037"/>
                    <a:pt x="1298" y="4037"/>
                  </a:cubicBezTo>
                  <a:close/>
                  <a:moveTo>
                    <a:pt x="6984" y="4037"/>
                  </a:moveTo>
                  <a:cubicBezTo>
                    <a:pt x="7087" y="4037"/>
                    <a:pt x="7178" y="4128"/>
                    <a:pt x="7178" y="4232"/>
                  </a:cubicBezTo>
                  <a:lnTo>
                    <a:pt x="7178" y="4972"/>
                  </a:lnTo>
                  <a:cubicBezTo>
                    <a:pt x="7178" y="5075"/>
                    <a:pt x="7087" y="5166"/>
                    <a:pt x="6984" y="5166"/>
                  </a:cubicBezTo>
                  <a:lnTo>
                    <a:pt x="5867" y="5166"/>
                  </a:lnTo>
                  <a:lnTo>
                    <a:pt x="5867" y="4037"/>
                  </a:lnTo>
                  <a:close/>
                  <a:moveTo>
                    <a:pt x="5361" y="4037"/>
                  </a:moveTo>
                  <a:lnTo>
                    <a:pt x="5361" y="5166"/>
                  </a:lnTo>
                  <a:lnTo>
                    <a:pt x="4452" y="5166"/>
                  </a:lnTo>
                  <a:cubicBezTo>
                    <a:pt x="4141" y="5192"/>
                    <a:pt x="4141" y="5660"/>
                    <a:pt x="4452" y="5686"/>
                  </a:cubicBezTo>
                  <a:lnTo>
                    <a:pt x="5361" y="5686"/>
                  </a:lnTo>
                  <a:lnTo>
                    <a:pt x="5361" y="6192"/>
                  </a:lnTo>
                  <a:cubicBezTo>
                    <a:pt x="5361" y="6283"/>
                    <a:pt x="5283" y="6360"/>
                    <a:pt x="5192" y="6360"/>
                  </a:cubicBezTo>
                  <a:lnTo>
                    <a:pt x="3090" y="6360"/>
                  </a:lnTo>
                  <a:cubicBezTo>
                    <a:pt x="2999" y="6360"/>
                    <a:pt x="2921" y="6283"/>
                    <a:pt x="2921" y="6192"/>
                  </a:cubicBezTo>
                  <a:lnTo>
                    <a:pt x="2921" y="5686"/>
                  </a:lnTo>
                  <a:lnTo>
                    <a:pt x="3206" y="5686"/>
                  </a:lnTo>
                  <a:cubicBezTo>
                    <a:pt x="3518" y="5660"/>
                    <a:pt x="3518" y="5192"/>
                    <a:pt x="3206" y="5166"/>
                  </a:cubicBezTo>
                  <a:lnTo>
                    <a:pt x="2921" y="5166"/>
                  </a:lnTo>
                  <a:lnTo>
                    <a:pt x="2921" y="4037"/>
                  </a:lnTo>
                  <a:close/>
                  <a:moveTo>
                    <a:pt x="4375" y="6867"/>
                  </a:moveTo>
                  <a:lnTo>
                    <a:pt x="4375" y="8593"/>
                  </a:lnTo>
                  <a:lnTo>
                    <a:pt x="3894" y="8593"/>
                  </a:lnTo>
                  <a:lnTo>
                    <a:pt x="3894" y="6867"/>
                  </a:lnTo>
                  <a:close/>
                  <a:moveTo>
                    <a:pt x="4375" y="9099"/>
                  </a:moveTo>
                  <a:lnTo>
                    <a:pt x="4375" y="10826"/>
                  </a:lnTo>
                  <a:cubicBezTo>
                    <a:pt x="4375" y="10851"/>
                    <a:pt x="4375" y="10877"/>
                    <a:pt x="4349" y="10890"/>
                  </a:cubicBezTo>
                  <a:lnTo>
                    <a:pt x="4011" y="11098"/>
                  </a:lnTo>
                  <a:cubicBezTo>
                    <a:pt x="4000" y="11104"/>
                    <a:pt x="3988" y="11106"/>
                    <a:pt x="3976" y="11106"/>
                  </a:cubicBezTo>
                  <a:cubicBezTo>
                    <a:pt x="3934" y="11106"/>
                    <a:pt x="3894" y="11074"/>
                    <a:pt x="3894" y="11033"/>
                  </a:cubicBezTo>
                  <a:lnTo>
                    <a:pt x="3894" y="9099"/>
                  </a:lnTo>
                  <a:close/>
                  <a:moveTo>
                    <a:pt x="3349" y="14642"/>
                  </a:moveTo>
                  <a:cubicBezTo>
                    <a:pt x="3453" y="14642"/>
                    <a:pt x="3557" y="14680"/>
                    <a:pt x="3635" y="14758"/>
                  </a:cubicBezTo>
                  <a:lnTo>
                    <a:pt x="3726" y="14823"/>
                  </a:lnTo>
                  <a:cubicBezTo>
                    <a:pt x="3803" y="14901"/>
                    <a:pt x="3855" y="15005"/>
                    <a:pt x="3868" y="15122"/>
                  </a:cubicBezTo>
                  <a:cubicBezTo>
                    <a:pt x="3868" y="15239"/>
                    <a:pt x="3829" y="15355"/>
                    <a:pt x="3752" y="15433"/>
                  </a:cubicBezTo>
                  <a:lnTo>
                    <a:pt x="3388" y="15862"/>
                  </a:lnTo>
                  <a:cubicBezTo>
                    <a:pt x="3302" y="15954"/>
                    <a:pt x="3182" y="16004"/>
                    <a:pt x="3060" y="16004"/>
                  </a:cubicBezTo>
                  <a:cubicBezTo>
                    <a:pt x="2960" y="16004"/>
                    <a:pt x="2860" y="15971"/>
                    <a:pt x="2778" y="15901"/>
                  </a:cubicBezTo>
                  <a:lnTo>
                    <a:pt x="2687" y="15823"/>
                  </a:lnTo>
                  <a:cubicBezTo>
                    <a:pt x="2518" y="15667"/>
                    <a:pt x="2493" y="15394"/>
                    <a:pt x="2661" y="15213"/>
                  </a:cubicBezTo>
                  <a:lnTo>
                    <a:pt x="3025" y="14797"/>
                  </a:lnTo>
                  <a:cubicBezTo>
                    <a:pt x="3116" y="14693"/>
                    <a:pt x="3232" y="14642"/>
                    <a:pt x="3349" y="14642"/>
                  </a:cubicBezTo>
                  <a:close/>
                  <a:moveTo>
                    <a:pt x="4589" y="14651"/>
                  </a:moveTo>
                  <a:cubicBezTo>
                    <a:pt x="4693" y="14651"/>
                    <a:pt x="4796" y="14687"/>
                    <a:pt x="4881" y="14758"/>
                  </a:cubicBezTo>
                  <a:lnTo>
                    <a:pt x="4959" y="14836"/>
                  </a:lnTo>
                  <a:cubicBezTo>
                    <a:pt x="5050" y="14914"/>
                    <a:pt x="5101" y="15018"/>
                    <a:pt x="5101" y="15135"/>
                  </a:cubicBezTo>
                  <a:cubicBezTo>
                    <a:pt x="5114" y="15252"/>
                    <a:pt x="5075" y="15355"/>
                    <a:pt x="4998" y="15446"/>
                  </a:cubicBezTo>
                  <a:lnTo>
                    <a:pt x="4634" y="15862"/>
                  </a:lnTo>
                  <a:cubicBezTo>
                    <a:pt x="4548" y="15962"/>
                    <a:pt x="4427" y="16011"/>
                    <a:pt x="4308" y="16011"/>
                  </a:cubicBezTo>
                  <a:cubicBezTo>
                    <a:pt x="4210" y="16011"/>
                    <a:pt x="4113" y="15978"/>
                    <a:pt x="4037" y="15914"/>
                  </a:cubicBezTo>
                  <a:lnTo>
                    <a:pt x="4141" y="15784"/>
                  </a:lnTo>
                  <a:cubicBezTo>
                    <a:pt x="4310" y="15602"/>
                    <a:pt x="4401" y="15355"/>
                    <a:pt x="4375" y="15096"/>
                  </a:cubicBezTo>
                  <a:cubicBezTo>
                    <a:pt x="4375" y="14979"/>
                    <a:pt x="4349" y="14862"/>
                    <a:pt x="4297" y="14758"/>
                  </a:cubicBezTo>
                  <a:cubicBezTo>
                    <a:pt x="4381" y="14687"/>
                    <a:pt x="4485" y="14651"/>
                    <a:pt x="4589" y="14651"/>
                  </a:cubicBezTo>
                  <a:close/>
                  <a:moveTo>
                    <a:pt x="6399" y="5686"/>
                  </a:moveTo>
                  <a:lnTo>
                    <a:pt x="6399" y="7451"/>
                  </a:lnTo>
                  <a:cubicBezTo>
                    <a:pt x="6399" y="7970"/>
                    <a:pt x="6542" y="8476"/>
                    <a:pt x="6828" y="8917"/>
                  </a:cubicBezTo>
                  <a:lnTo>
                    <a:pt x="7425" y="9839"/>
                  </a:lnTo>
                  <a:cubicBezTo>
                    <a:pt x="7658" y="10190"/>
                    <a:pt x="7775" y="10605"/>
                    <a:pt x="7775" y="11020"/>
                  </a:cubicBezTo>
                  <a:lnTo>
                    <a:pt x="7762" y="15991"/>
                  </a:lnTo>
                  <a:cubicBezTo>
                    <a:pt x="7762" y="16563"/>
                    <a:pt x="7295" y="17030"/>
                    <a:pt x="6724" y="17043"/>
                  </a:cubicBezTo>
                  <a:lnTo>
                    <a:pt x="1545" y="17043"/>
                  </a:lnTo>
                  <a:cubicBezTo>
                    <a:pt x="974" y="17030"/>
                    <a:pt x="507" y="16563"/>
                    <a:pt x="507" y="15991"/>
                  </a:cubicBezTo>
                  <a:lnTo>
                    <a:pt x="507" y="11020"/>
                  </a:lnTo>
                  <a:cubicBezTo>
                    <a:pt x="507" y="10605"/>
                    <a:pt x="623" y="10190"/>
                    <a:pt x="844" y="9839"/>
                  </a:cubicBezTo>
                  <a:lnTo>
                    <a:pt x="1454" y="8917"/>
                  </a:lnTo>
                  <a:cubicBezTo>
                    <a:pt x="1727" y="8476"/>
                    <a:pt x="1882" y="7970"/>
                    <a:pt x="1882" y="7451"/>
                  </a:cubicBezTo>
                  <a:lnTo>
                    <a:pt x="1882" y="5686"/>
                  </a:lnTo>
                  <a:lnTo>
                    <a:pt x="2402" y="5686"/>
                  </a:lnTo>
                  <a:lnTo>
                    <a:pt x="2402" y="6192"/>
                  </a:lnTo>
                  <a:cubicBezTo>
                    <a:pt x="2402" y="6568"/>
                    <a:pt x="2713" y="6867"/>
                    <a:pt x="3090" y="6867"/>
                  </a:cubicBezTo>
                  <a:lnTo>
                    <a:pt x="3375" y="6867"/>
                  </a:lnTo>
                  <a:lnTo>
                    <a:pt x="3375" y="8593"/>
                  </a:lnTo>
                  <a:lnTo>
                    <a:pt x="2986" y="8593"/>
                  </a:lnTo>
                  <a:cubicBezTo>
                    <a:pt x="2544" y="8593"/>
                    <a:pt x="2129" y="8814"/>
                    <a:pt x="1895" y="9190"/>
                  </a:cubicBezTo>
                  <a:lnTo>
                    <a:pt x="1285" y="10125"/>
                  </a:lnTo>
                  <a:cubicBezTo>
                    <a:pt x="1117" y="10397"/>
                    <a:pt x="1026" y="10709"/>
                    <a:pt x="1026" y="11020"/>
                  </a:cubicBezTo>
                  <a:lnTo>
                    <a:pt x="1026" y="12837"/>
                  </a:lnTo>
                  <a:cubicBezTo>
                    <a:pt x="1013" y="13026"/>
                    <a:pt x="1149" y="13120"/>
                    <a:pt x="1285" y="13120"/>
                  </a:cubicBezTo>
                  <a:cubicBezTo>
                    <a:pt x="1422" y="13120"/>
                    <a:pt x="1558" y="13026"/>
                    <a:pt x="1545" y="12837"/>
                  </a:cubicBezTo>
                  <a:lnTo>
                    <a:pt x="1545" y="11020"/>
                  </a:lnTo>
                  <a:cubicBezTo>
                    <a:pt x="1545" y="10800"/>
                    <a:pt x="1610" y="10592"/>
                    <a:pt x="1727" y="10410"/>
                  </a:cubicBezTo>
                  <a:lnTo>
                    <a:pt x="2324" y="9476"/>
                  </a:lnTo>
                  <a:cubicBezTo>
                    <a:pt x="2467" y="9242"/>
                    <a:pt x="2713" y="9112"/>
                    <a:pt x="2973" y="9099"/>
                  </a:cubicBezTo>
                  <a:lnTo>
                    <a:pt x="3388" y="9099"/>
                  </a:lnTo>
                  <a:lnTo>
                    <a:pt x="3388" y="11033"/>
                  </a:lnTo>
                  <a:cubicBezTo>
                    <a:pt x="3388" y="11377"/>
                    <a:pt x="3671" y="11617"/>
                    <a:pt x="3978" y="11617"/>
                  </a:cubicBezTo>
                  <a:cubicBezTo>
                    <a:pt x="4076" y="11617"/>
                    <a:pt x="4176" y="11593"/>
                    <a:pt x="4271" y="11539"/>
                  </a:cubicBezTo>
                  <a:lnTo>
                    <a:pt x="4608" y="11332"/>
                  </a:lnTo>
                  <a:cubicBezTo>
                    <a:pt x="4790" y="11215"/>
                    <a:pt x="4894" y="11033"/>
                    <a:pt x="4894" y="10826"/>
                  </a:cubicBezTo>
                  <a:lnTo>
                    <a:pt x="4894" y="9099"/>
                  </a:lnTo>
                  <a:lnTo>
                    <a:pt x="5296" y="9099"/>
                  </a:lnTo>
                  <a:cubicBezTo>
                    <a:pt x="5569" y="9112"/>
                    <a:pt x="5802" y="9255"/>
                    <a:pt x="5945" y="9476"/>
                  </a:cubicBezTo>
                  <a:lnTo>
                    <a:pt x="6555" y="10410"/>
                  </a:lnTo>
                  <a:cubicBezTo>
                    <a:pt x="6672" y="10592"/>
                    <a:pt x="6737" y="10800"/>
                    <a:pt x="6737" y="11020"/>
                  </a:cubicBezTo>
                  <a:lnTo>
                    <a:pt x="6737" y="15991"/>
                  </a:lnTo>
                  <a:cubicBezTo>
                    <a:pt x="6737" y="15991"/>
                    <a:pt x="6724" y="16004"/>
                    <a:pt x="6724" y="16004"/>
                  </a:cubicBezTo>
                  <a:lnTo>
                    <a:pt x="5192" y="16004"/>
                  </a:lnTo>
                  <a:lnTo>
                    <a:pt x="5387" y="15784"/>
                  </a:lnTo>
                  <a:cubicBezTo>
                    <a:pt x="5556" y="15589"/>
                    <a:pt x="5634" y="15342"/>
                    <a:pt x="5621" y="15096"/>
                  </a:cubicBezTo>
                  <a:cubicBezTo>
                    <a:pt x="5608" y="14849"/>
                    <a:pt x="5491" y="14616"/>
                    <a:pt x="5296" y="14447"/>
                  </a:cubicBezTo>
                  <a:lnTo>
                    <a:pt x="5218" y="14369"/>
                  </a:lnTo>
                  <a:cubicBezTo>
                    <a:pt x="5007" y="14363"/>
                    <a:pt x="4797" y="14359"/>
                    <a:pt x="4587" y="14359"/>
                  </a:cubicBezTo>
                  <a:cubicBezTo>
                    <a:pt x="3933" y="14359"/>
                    <a:pt x="3284" y="14391"/>
                    <a:pt x="2635" y="14460"/>
                  </a:cubicBezTo>
                  <a:lnTo>
                    <a:pt x="2259" y="14875"/>
                  </a:lnTo>
                  <a:cubicBezTo>
                    <a:pt x="1986" y="15187"/>
                    <a:pt x="1947" y="15654"/>
                    <a:pt x="2168" y="16004"/>
                  </a:cubicBezTo>
                  <a:lnTo>
                    <a:pt x="1545" y="16004"/>
                  </a:lnTo>
                  <a:cubicBezTo>
                    <a:pt x="1532" y="16004"/>
                    <a:pt x="1532" y="16004"/>
                    <a:pt x="1532" y="15991"/>
                  </a:cubicBezTo>
                  <a:lnTo>
                    <a:pt x="1532" y="14083"/>
                  </a:lnTo>
                  <a:cubicBezTo>
                    <a:pt x="1545" y="13895"/>
                    <a:pt x="1409" y="13801"/>
                    <a:pt x="1272" y="13801"/>
                  </a:cubicBezTo>
                  <a:cubicBezTo>
                    <a:pt x="1136" y="13801"/>
                    <a:pt x="1000" y="13895"/>
                    <a:pt x="1013" y="14083"/>
                  </a:cubicBezTo>
                  <a:lnTo>
                    <a:pt x="1013" y="15991"/>
                  </a:lnTo>
                  <a:cubicBezTo>
                    <a:pt x="1013" y="16277"/>
                    <a:pt x="1246" y="16524"/>
                    <a:pt x="1545" y="16524"/>
                  </a:cubicBezTo>
                  <a:lnTo>
                    <a:pt x="6711" y="16524"/>
                  </a:lnTo>
                  <a:cubicBezTo>
                    <a:pt x="7009" y="16511"/>
                    <a:pt x="7243" y="16277"/>
                    <a:pt x="7243" y="15991"/>
                  </a:cubicBezTo>
                  <a:lnTo>
                    <a:pt x="7243" y="11020"/>
                  </a:lnTo>
                  <a:cubicBezTo>
                    <a:pt x="7243" y="10709"/>
                    <a:pt x="7152" y="10397"/>
                    <a:pt x="6971" y="10125"/>
                  </a:cubicBezTo>
                  <a:lnTo>
                    <a:pt x="6386" y="9190"/>
                  </a:lnTo>
                  <a:cubicBezTo>
                    <a:pt x="6114" y="8840"/>
                    <a:pt x="5776" y="8593"/>
                    <a:pt x="5309" y="8593"/>
                  </a:cubicBezTo>
                  <a:lnTo>
                    <a:pt x="4894" y="8593"/>
                  </a:lnTo>
                  <a:lnTo>
                    <a:pt x="4894" y="6867"/>
                  </a:lnTo>
                  <a:lnTo>
                    <a:pt x="5192" y="6867"/>
                  </a:lnTo>
                  <a:cubicBezTo>
                    <a:pt x="5569" y="6867"/>
                    <a:pt x="5867" y="6568"/>
                    <a:pt x="5867" y="6192"/>
                  </a:cubicBezTo>
                  <a:lnTo>
                    <a:pt x="5867" y="5686"/>
                  </a:lnTo>
                  <a:close/>
                  <a:moveTo>
                    <a:pt x="3051" y="0"/>
                  </a:moveTo>
                  <a:cubicBezTo>
                    <a:pt x="2363" y="0"/>
                    <a:pt x="1844" y="610"/>
                    <a:pt x="1960" y="1298"/>
                  </a:cubicBezTo>
                  <a:lnTo>
                    <a:pt x="2363" y="3518"/>
                  </a:lnTo>
                  <a:lnTo>
                    <a:pt x="1298" y="3518"/>
                  </a:lnTo>
                  <a:cubicBezTo>
                    <a:pt x="909" y="3518"/>
                    <a:pt x="597" y="3842"/>
                    <a:pt x="597" y="4232"/>
                  </a:cubicBezTo>
                  <a:lnTo>
                    <a:pt x="597" y="4972"/>
                  </a:lnTo>
                  <a:cubicBezTo>
                    <a:pt x="597" y="5364"/>
                    <a:pt x="922" y="5676"/>
                    <a:pt x="1309" y="5676"/>
                  </a:cubicBezTo>
                  <a:cubicBezTo>
                    <a:pt x="1331" y="5676"/>
                    <a:pt x="1354" y="5675"/>
                    <a:pt x="1376" y="5673"/>
                  </a:cubicBezTo>
                  <a:lnTo>
                    <a:pt x="1376" y="7451"/>
                  </a:lnTo>
                  <a:cubicBezTo>
                    <a:pt x="1376" y="7866"/>
                    <a:pt x="1259" y="8281"/>
                    <a:pt x="1039" y="8645"/>
                  </a:cubicBezTo>
                  <a:lnTo>
                    <a:pt x="429" y="9566"/>
                  </a:lnTo>
                  <a:cubicBezTo>
                    <a:pt x="156" y="10008"/>
                    <a:pt x="0" y="10514"/>
                    <a:pt x="0" y="11033"/>
                  </a:cubicBezTo>
                  <a:lnTo>
                    <a:pt x="0" y="16004"/>
                  </a:lnTo>
                  <a:cubicBezTo>
                    <a:pt x="0" y="16861"/>
                    <a:pt x="701" y="17562"/>
                    <a:pt x="1558" y="17562"/>
                  </a:cubicBezTo>
                  <a:lnTo>
                    <a:pt x="6737" y="17562"/>
                  </a:lnTo>
                  <a:cubicBezTo>
                    <a:pt x="7594" y="17562"/>
                    <a:pt x="8294" y="16861"/>
                    <a:pt x="8294" y="16004"/>
                  </a:cubicBezTo>
                  <a:lnTo>
                    <a:pt x="8294" y="11020"/>
                  </a:lnTo>
                  <a:cubicBezTo>
                    <a:pt x="8294" y="10501"/>
                    <a:pt x="8152" y="9995"/>
                    <a:pt x="7866" y="9566"/>
                  </a:cubicBezTo>
                  <a:lnTo>
                    <a:pt x="7853" y="9566"/>
                  </a:lnTo>
                  <a:lnTo>
                    <a:pt x="7256" y="8632"/>
                  </a:lnTo>
                  <a:cubicBezTo>
                    <a:pt x="7035" y="8281"/>
                    <a:pt x="6906" y="7866"/>
                    <a:pt x="6906" y="7451"/>
                  </a:cubicBezTo>
                  <a:lnTo>
                    <a:pt x="6906" y="5686"/>
                  </a:lnTo>
                  <a:cubicBezTo>
                    <a:pt x="6921" y="5687"/>
                    <a:pt x="6937" y="5687"/>
                    <a:pt x="6952" y="5687"/>
                  </a:cubicBezTo>
                  <a:cubicBezTo>
                    <a:pt x="7348" y="5687"/>
                    <a:pt x="7684" y="5371"/>
                    <a:pt x="7684" y="4972"/>
                  </a:cubicBezTo>
                  <a:lnTo>
                    <a:pt x="7684" y="4232"/>
                  </a:lnTo>
                  <a:cubicBezTo>
                    <a:pt x="7684" y="3842"/>
                    <a:pt x="7373" y="3531"/>
                    <a:pt x="6984" y="3531"/>
                  </a:cubicBezTo>
                  <a:lnTo>
                    <a:pt x="5932" y="3531"/>
                  </a:lnTo>
                  <a:lnTo>
                    <a:pt x="6373" y="1324"/>
                  </a:lnTo>
                  <a:cubicBezTo>
                    <a:pt x="6503" y="636"/>
                    <a:pt x="5984" y="0"/>
                    <a:pt x="528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242;p76">
              <a:extLst>
                <a:ext uri="{FF2B5EF4-FFF2-40B4-BE49-F238E27FC236}">
                  <a16:creationId xmlns:a16="http://schemas.microsoft.com/office/drawing/2014/main" id="{E4D56980-A309-FA2C-ADDE-D14B67E7E3D0}"/>
                </a:ext>
              </a:extLst>
            </p:cNvPr>
            <p:cNvSpPr/>
            <p:nvPr/>
          </p:nvSpPr>
          <p:spPr>
            <a:xfrm>
              <a:off x="5665975" y="2986125"/>
              <a:ext cx="15275" cy="13075"/>
            </a:xfrm>
            <a:custGeom>
              <a:avLst/>
              <a:gdLst/>
              <a:ahLst/>
              <a:cxnLst/>
              <a:rect l="l" t="t" r="r" b="b"/>
              <a:pathLst>
                <a:path w="611" h="523" extrusionOk="0">
                  <a:moveTo>
                    <a:pt x="351" y="1"/>
                  </a:moveTo>
                  <a:cubicBezTo>
                    <a:pt x="117" y="1"/>
                    <a:pt x="1" y="287"/>
                    <a:pt x="169" y="442"/>
                  </a:cubicBezTo>
                  <a:cubicBezTo>
                    <a:pt x="220" y="497"/>
                    <a:pt x="285" y="522"/>
                    <a:pt x="349" y="522"/>
                  </a:cubicBezTo>
                  <a:cubicBezTo>
                    <a:pt x="481" y="522"/>
                    <a:pt x="611" y="418"/>
                    <a:pt x="611" y="261"/>
                  </a:cubicBezTo>
                  <a:cubicBezTo>
                    <a:pt x="611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243;p76">
              <a:extLst>
                <a:ext uri="{FF2B5EF4-FFF2-40B4-BE49-F238E27FC236}">
                  <a16:creationId xmlns:a16="http://schemas.microsoft.com/office/drawing/2014/main" id="{8780A557-8239-D50D-4EC6-A92042170175}"/>
                </a:ext>
              </a:extLst>
            </p:cNvPr>
            <p:cNvSpPr/>
            <p:nvPr/>
          </p:nvSpPr>
          <p:spPr>
            <a:xfrm>
              <a:off x="5648775" y="2961475"/>
              <a:ext cx="14950" cy="12725"/>
            </a:xfrm>
            <a:custGeom>
              <a:avLst/>
              <a:gdLst/>
              <a:ahLst/>
              <a:cxnLst/>
              <a:rect l="l" t="t" r="r" b="b"/>
              <a:pathLst>
                <a:path w="598" h="509" extrusionOk="0">
                  <a:moveTo>
                    <a:pt x="351" y="1"/>
                  </a:moveTo>
                  <a:cubicBezTo>
                    <a:pt x="118" y="1"/>
                    <a:pt x="1" y="273"/>
                    <a:pt x="156" y="429"/>
                  </a:cubicBezTo>
                  <a:cubicBezTo>
                    <a:pt x="212" y="484"/>
                    <a:pt x="278" y="509"/>
                    <a:pt x="342" y="509"/>
                  </a:cubicBezTo>
                  <a:cubicBezTo>
                    <a:pt x="474" y="509"/>
                    <a:pt x="598" y="404"/>
                    <a:pt x="598" y="247"/>
                  </a:cubicBezTo>
                  <a:cubicBezTo>
                    <a:pt x="598" y="104"/>
                    <a:pt x="481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" name="Google Shape;1244;p76">
            <a:extLst>
              <a:ext uri="{FF2B5EF4-FFF2-40B4-BE49-F238E27FC236}">
                <a16:creationId xmlns:a16="http://schemas.microsoft.com/office/drawing/2014/main" id="{E4B71E5D-D67E-0E00-5870-AAD26F5C53B7}"/>
              </a:ext>
            </a:extLst>
          </p:cNvPr>
          <p:cNvGrpSpPr/>
          <p:nvPr/>
        </p:nvGrpSpPr>
        <p:grpSpPr>
          <a:xfrm>
            <a:off x="7399967" y="4259403"/>
            <a:ext cx="601052" cy="600163"/>
            <a:chOff x="5409300" y="3339175"/>
            <a:chExt cx="439075" cy="438425"/>
          </a:xfrm>
          <a:solidFill>
            <a:srgbClr val="287990"/>
          </a:solidFill>
        </p:grpSpPr>
        <p:sp>
          <p:nvSpPr>
            <p:cNvPr id="153" name="Google Shape;1245;p76">
              <a:extLst>
                <a:ext uri="{FF2B5EF4-FFF2-40B4-BE49-F238E27FC236}">
                  <a16:creationId xmlns:a16="http://schemas.microsoft.com/office/drawing/2014/main" id="{50F51251-7017-85E0-DC3C-7EF599106B9F}"/>
                </a:ext>
              </a:extLst>
            </p:cNvPr>
            <p:cNvSpPr/>
            <p:nvPr/>
          </p:nvSpPr>
          <p:spPr>
            <a:xfrm>
              <a:off x="5457325" y="3532175"/>
              <a:ext cx="123650" cy="181175"/>
            </a:xfrm>
            <a:custGeom>
              <a:avLst/>
              <a:gdLst/>
              <a:ahLst/>
              <a:cxnLst/>
              <a:rect l="l" t="t" r="r" b="b"/>
              <a:pathLst>
                <a:path w="4946" h="7247" extrusionOk="0">
                  <a:moveTo>
                    <a:pt x="2493" y="536"/>
                  </a:moveTo>
                  <a:lnTo>
                    <a:pt x="2908" y="744"/>
                  </a:lnTo>
                  <a:cubicBezTo>
                    <a:pt x="3414" y="1003"/>
                    <a:pt x="3752" y="1535"/>
                    <a:pt x="3739" y="2107"/>
                  </a:cubicBezTo>
                  <a:cubicBezTo>
                    <a:pt x="3739" y="2158"/>
                    <a:pt x="3765" y="2223"/>
                    <a:pt x="3791" y="2262"/>
                  </a:cubicBezTo>
                  <a:lnTo>
                    <a:pt x="4375" y="3054"/>
                  </a:lnTo>
                  <a:cubicBezTo>
                    <a:pt x="4466" y="3171"/>
                    <a:pt x="4427" y="3366"/>
                    <a:pt x="4427" y="3495"/>
                  </a:cubicBezTo>
                  <a:lnTo>
                    <a:pt x="3596" y="4326"/>
                  </a:lnTo>
                  <a:lnTo>
                    <a:pt x="2674" y="3418"/>
                  </a:lnTo>
                  <a:cubicBezTo>
                    <a:pt x="2629" y="3366"/>
                    <a:pt x="2564" y="3340"/>
                    <a:pt x="2498" y="3340"/>
                  </a:cubicBezTo>
                  <a:cubicBezTo>
                    <a:pt x="2431" y="3340"/>
                    <a:pt x="2363" y="3366"/>
                    <a:pt x="2311" y="3418"/>
                  </a:cubicBezTo>
                  <a:lnTo>
                    <a:pt x="1402" y="4326"/>
                  </a:lnTo>
                  <a:lnTo>
                    <a:pt x="559" y="3495"/>
                  </a:lnTo>
                  <a:cubicBezTo>
                    <a:pt x="559" y="3366"/>
                    <a:pt x="520" y="3171"/>
                    <a:pt x="611" y="3054"/>
                  </a:cubicBezTo>
                  <a:lnTo>
                    <a:pt x="598" y="3054"/>
                  </a:lnTo>
                  <a:lnTo>
                    <a:pt x="1182" y="2262"/>
                  </a:lnTo>
                  <a:cubicBezTo>
                    <a:pt x="1221" y="2223"/>
                    <a:pt x="1247" y="2158"/>
                    <a:pt x="1234" y="2107"/>
                  </a:cubicBezTo>
                  <a:cubicBezTo>
                    <a:pt x="1234" y="1535"/>
                    <a:pt x="1558" y="1003"/>
                    <a:pt x="2077" y="744"/>
                  </a:cubicBezTo>
                  <a:lnTo>
                    <a:pt x="2493" y="536"/>
                  </a:lnTo>
                  <a:close/>
                  <a:moveTo>
                    <a:pt x="2493" y="3963"/>
                  </a:moveTo>
                  <a:lnTo>
                    <a:pt x="3220" y="4690"/>
                  </a:lnTo>
                  <a:lnTo>
                    <a:pt x="2493" y="5429"/>
                  </a:lnTo>
                  <a:lnTo>
                    <a:pt x="1753" y="4690"/>
                  </a:lnTo>
                  <a:lnTo>
                    <a:pt x="2493" y="3963"/>
                  </a:lnTo>
                  <a:close/>
                  <a:moveTo>
                    <a:pt x="4427" y="4222"/>
                  </a:moveTo>
                  <a:lnTo>
                    <a:pt x="4427" y="6494"/>
                  </a:lnTo>
                  <a:cubicBezTo>
                    <a:pt x="4427" y="6624"/>
                    <a:pt x="4323" y="6727"/>
                    <a:pt x="4180" y="6727"/>
                  </a:cubicBezTo>
                  <a:lnTo>
                    <a:pt x="805" y="6727"/>
                  </a:lnTo>
                  <a:cubicBezTo>
                    <a:pt x="663" y="6727"/>
                    <a:pt x="559" y="6611"/>
                    <a:pt x="559" y="6481"/>
                  </a:cubicBezTo>
                  <a:lnTo>
                    <a:pt x="559" y="4222"/>
                  </a:lnTo>
                  <a:lnTo>
                    <a:pt x="2311" y="5975"/>
                  </a:lnTo>
                  <a:cubicBezTo>
                    <a:pt x="2363" y="6013"/>
                    <a:pt x="2428" y="6052"/>
                    <a:pt x="2493" y="6052"/>
                  </a:cubicBezTo>
                  <a:cubicBezTo>
                    <a:pt x="2558" y="6052"/>
                    <a:pt x="2623" y="6013"/>
                    <a:pt x="2674" y="5975"/>
                  </a:cubicBezTo>
                  <a:lnTo>
                    <a:pt x="4427" y="4222"/>
                  </a:lnTo>
                  <a:close/>
                  <a:moveTo>
                    <a:pt x="2493" y="1"/>
                  </a:moveTo>
                  <a:cubicBezTo>
                    <a:pt x="2454" y="1"/>
                    <a:pt x="2415" y="10"/>
                    <a:pt x="2376" y="30"/>
                  </a:cubicBezTo>
                  <a:lnTo>
                    <a:pt x="1844" y="302"/>
                  </a:lnTo>
                  <a:cubicBezTo>
                    <a:pt x="1182" y="627"/>
                    <a:pt x="753" y="1289"/>
                    <a:pt x="727" y="2029"/>
                  </a:cubicBezTo>
                  <a:lnTo>
                    <a:pt x="195" y="2743"/>
                  </a:lnTo>
                  <a:cubicBezTo>
                    <a:pt x="1" y="2989"/>
                    <a:pt x="40" y="3301"/>
                    <a:pt x="40" y="3599"/>
                  </a:cubicBezTo>
                  <a:lnTo>
                    <a:pt x="40" y="6494"/>
                  </a:lnTo>
                  <a:cubicBezTo>
                    <a:pt x="40" y="6909"/>
                    <a:pt x="377" y="7247"/>
                    <a:pt x="792" y="7247"/>
                  </a:cubicBezTo>
                  <a:lnTo>
                    <a:pt x="4180" y="7247"/>
                  </a:lnTo>
                  <a:cubicBezTo>
                    <a:pt x="4608" y="7247"/>
                    <a:pt x="4946" y="6909"/>
                    <a:pt x="4946" y="6494"/>
                  </a:cubicBezTo>
                  <a:lnTo>
                    <a:pt x="4946" y="3197"/>
                  </a:lnTo>
                  <a:cubicBezTo>
                    <a:pt x="4946" y="3041"/>
                    <a:pt x="4894" y="2872"/>
                    <a:pt x="4790" y="2743"/>
                  </a:cubicBezTo>
                  <a:lnTo>
                    <a:pt x="4258" y="2029"/>
                  </a:lnTo>
                  <a:cubicBezTo>
                    <a:pt x="4232" y="1289"/>
                    <a:pt x="3804" y="627"/>
                    <a:pt x="3129" y="302"/>
                  </a:cubicBezTo>
                  <a:lnTo>
                    <a:pt x="2610" y="30"/>
                  </a:lnTo>
                  <a:cubicBezTo>
                    <a:pt x="2571" y="10"/>
                    <a:pt x="2532" y="1"/>
                    <a:pt x="249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246;p76">
              <a:extLst>
                <a:ext uri="{FF2B5EF4-FFF2-40B4-BE49-F238E27FC236}">
                  <a16:creationId xmlns:a16="http://schemas.microsoft.com/office/drawing/2014/main" id="{0B5511FD-9832-A9FB-0C7A-CE85204E6B42}"/>
                </a:ext>
              </a:extLst>
            </p:cNvPr>
            <p:cNvSpPr/>
            <p:nvPr/>
          </p:nvSpPr>
          <p:spPr>
            <a:xfrm>
              <a:off x="5409300" y="3339175"/>
              <a:ext cx="439075" cy="438425"/>
            </a:xfrm>
            <a:custGeom>
              <a:avLst/>
              <a:gdLst/>
              <a:ahLst/>
              <a:cxnLst/>
              <a:rect l="l" t="t" r="r" b="b"/>
              <a:pathLst>
                <a:path w="17563" h="17537" extrusionOk="0">
                  <a:moveTo>
                    <a:pt x="4414" y="1182"/>
                  </a:moveTo>
                  <a:lnTo>
                    <a:pt x="6452" y="2402"/>
                  </a:lnTo>
                  <a:cubicBezTo>
                    <a:pt x="6945" y="2714"/>
                    <a:pt x="7282" y="3220"/>
                    <a:pt x="7360" y="3804"/>
                  </a:cubicBezTo>
                  <a:lnTo>
                    <a:pt x="1467" y="3804"/>
                  </a:lnTo>
                  <a:cubicBezTo>
                    <a:pt x="1545" y="3220"/>
                    <a:pt x="1883" y="2714"/>
                    <a:pt x="2376" y="2402"/>
                  </a:cubicBezTo>
                  <a:lnTo>
                    <a:pt x="2389" y="2402"/>
                  </a:lnTo>
                  <a:lnTo>
                    <a:pt x="4414" y="1182"/>
                  </a:lnTo>
                  <a:close/>
                  <a:moveTo>
                    <a:pt x="4154" y="4323"/>
                  </a:moveTo>
                  <a:lnTo>
                    <a:pt x="4154" y="5452"/>
                  </a:lnTo>
                  <a:lnTo>
                    <a:pt x="1454" y="5452"/>
                  </a:lnTo>
                  <a:lnTo>
                    <a:pt x="1454" y="4323"/>
                  </a:lnTo>
                  <a:close/>
                  <a:moveTo>
                    <a:pt x="7386" y="4323"/>
                  </a:moveTo>
                  <a:lnTo>
                    <a:pt x="7386" y="5452"/>
                  </a:lnTo>
                  <a:lnTo>
                    <a:pt x="4673" y="5452"/>
                  </a:lnTo>
                  <a:lnTo>
                    <a:pt x="4673" y="4323"/>
                  </a:lnTo>
                  <a:close/>
                  <a:moveTo>
                    <a:pt x="7386" y="5972"/>
                  </a:moveTo>
                  <a:lnTo>
                    <a:pt x="7386" y="6698"/>
                  </a:lnTo>
                  <a:lnTo>
                    <a:pt x="3310" y="6698"/>
                  </a:lnTo>
                  <a:cubicBezTo>
                    <a:pt x="2999" y="6724"/>
                    <a:pt x="2999" y="7192"/>
                    <a:pt x="3310" y="7218"/>
                  </a:cubicBezTo>
                  <a:lnTo>
                    <a:pt x="7373" y="7218"/>
                  </a:lnTo>
                  <a:lnTo>
                    <a:pt x="7373" y="15486"/>
                  </a:lnTo>
                  <a:lnTo>
                    <a:pt x="1441" y="15486"/>
                  </a:lnTo>
                  <a:lnTo>
                    <a:pt x="1454" y="7218"/>
                  </a:lnTo>
                  <a:lnTo>
                    <a:pt x="2077" y="7218"/>
                  </a:lnTo>
                  <a:cubicBezTo>
                    <a:pt x="2389" y="7192"/>
                    <a:pt x="2389" y="6724"/>
                    <a:pt x="2077" y="6698"/>
                  </a:cubicBezTo>
                  <a:lnTo>
                    <a:pt x="1454" y="6698"/>
                  </a:lnTo>
                  <a:lnTo>
                    <a:pt x="1454" y="5972"/>
                  </a:lnTo>
                  <a:close/>
                  <a:moveTo>
                    <a:pt x="9891" y="9242"/>
                  </a:moveTo>
                  <a:cubicBezTo>
                    <a:pt x="10112" y="9242"/>
                    <a:pt x="10281" y="9411"/>
                    <a:pt x="10281" y="9632"/>
                  </a:cubicBezTo>
                  <a:lnTo>
                    <a:pt x="10281" y="12150"/>
                  </a:lnTo>
                  <a:cubicBezTo>
                    <a:pt x="10268" y="12338"/>
                    <a:pt x="10404" y="12432"/>
                    <a:pt x="10540" y="12432"/>
                  </a:cubicBezTo>
                  <a:cubicBezTo>
                    <a:pt x="10676" y="12432"/>
                    <a:pt x="10813" y="12338"/>
                    <a:pt x="10800" y="12150"/>
                  </a:cubicBezTo>
                  <a:lnTo>
                    <a:pt x="10800" y="11488"/>
                  </a:lnTo>
                  <a:lnTo>
                    <a:pt x="12786" y="11488"/>
                  </a:lnTo>
                  <a:cubicBezTo>
                    <a:pt x="13006" y="11488"/>
                    <a:pt x="13188" y="11670"/>
                    <a:pt x="13188" y="11890"/>
                  </a:cubicBezTo>
                  <a:lnTo>
                    <a:pt x="13188" y="15486"/>
                  </a:lnTo>
                  <a:lnTo>
                    <a:pt x="10800" y="15486"/>
                  </a:lnTo>
                  <a:lnTo>
                    <a:pt x="10800" y="13383"/>
                  </a:lnTo>
                  <a:cubicBezTo>
                    <a:pt x="10787" y="13227"/>
                    <a:pt x="10664" y="13149"/>
                    <a:pt x="10540" y="13149"/>
                  </a:cubicBezTo>
                  <a:cubicBezTo>
                    <a:pt x="10417" y="13149"/>
                    <a:pt x="10294" y="13227"/>
                    <a:pt x="10281" y="13383"/>
                  </a:cubicBezTo>
                  <a:lnTo>
                    <a:pt x="10281" y="15486"/>
                  </a:lnTo>
                  <a:lnTo>
                    <a:pt x="7892" y="15486"/>
                  </a:lnTo>
                  <a:lnTo>
                    <a:pt x="7892" y="9242"/>
                  </a:lnTo>
                  <a:close/>
                  <a:moveTo>
                    <a:pt x="15875" y="13746"/>
                  </a:moveTo>
                  <a:cubicBezTo>
                    <a:pt x="15992" y="13746"/>
                    <a:pt x="16083" y="13837"/>
                    <a:pt x="16083" y="13954"/>
                  </a:cubicBezTo>
                  <a:lnTo>
                    <a:pt x="16083" y="15486"/>
                  </a:lnTo>
                  <a:lnTo>
                    <a:pt x="13694" y="15486"/>
                  </a:lnTo>
                  <a:lnTo>
                    <a:pt x="13694" y="13746"/>
                  </a:lnTo>
                  <a:close/>
                  <a:moveTo>
                    <a:pt x="16965" y="16005"/>
                  </a:moveTo>
                  <a:cubicBezTo>
                    <a:pt x="17004" y="16005"/>
                    <a:pt x="17056" y="16044"/>
                    <a:pt x="17056" y="16083"/>
                  </a:cubicBezTo>
                  <a:lnTo>
                    <a:pt x="17056" y="16926"/>
                  </a:lnTo>
                  <a:cubicBezTo>
                    <a:pt x="17056" y="16978"/>
                    <a:pt x="17017" y="17017"/>
                    <a:pt x="16965" y="17017"/>
                  </a:cubicBezTo>
                  <a:lnTo>
                    <a:pt x="611" y="17017"/>
                  </a:lnTo>
                  <a:cubicBezTo>
                    <a:pt x="559" y="17017"/>
                    <a:pt x="520" y="16978"/>
                    <a:pt x="520" y="16926"/>
                  </a:cubicBezTo>
                  <a:lnTo>
                    <a:pt x="520" y="16083"/>
                  </a:lnTo>
                  <a:cubicBezTo>
                    <a:pt x="520" y="16044"/>
                    <a:pt x="559" y="16005"/>
                    <a:pt x="611" y="16005"/>
                  </a:cubicBezTo>
                  <a:close/>
                  <a:moveTo>
                    <a:pt x="4414" y="1"/>
                  </a:moveTo>
                  <a:cubicBezTo>
                    <a:pt x="4290" y="1"/>
                    <a:pt x="4167" y="79"/>
                    <a:pt x="4154" y="235"/>
                  </a:cubicBezTo>
                  <a:lnTo>
                    <a:pt x="4154" y="741"/>
                  </a:lnTo>
                  <a:lnTo>
                    <a:pt x="2116" y="1961"/>
                  </a:lnTo>
                  <a:cubicBezTo>
                    <a:pt x="1389" y="2415"/>
                    <a:pt x="935" y="3207"/>
                    <a:pt x="935" y="4064"/>
                  </a:cubicBezTo>
                  <a:lnTo>
                    <a:pt x="935" y="15486"/>
                  </a:lnTo>
                  <a:lnTo>
                    <a:pt x="611" y="15486"/>
                  </a:lnTo>
                  <a:cubicBezTo>
                    <a:pt x="273" y="15486"/>
                    <a:pt x="1" y="15758"/>
                    <a:pt x="1" y="16083"/>
                  </a:cubicBezTo>
                  <a:lnTo>
                    <a:pt x="1" y="16939"/>
                  </a:lnTo>
                  <a:cubicBezTo>
                    <a:pt x="1" y="17264"/>
                    <a:pt x="273" y="17537"/>
                    <a:pt x="611" y="17537"/>
                  </a:cubicBezTo>
                  <a:lnTo>
                    <a:pt x="16952" y="17537"/>
                  </a:lnTo>
                  <a:cubicBezTo>
                    <a:pt x="17290" y="17537"/>
                    <a:pt x="17562" y="17264"/>
                    <a:pt x="17562" y="16939"/>
                  </a:cubicBezTo>
                  <a:lnTo>
                    <a:pt x="17562" y="16083"/>
                  </a:lnTo>
                  <a:cubicBezTo>
                    <a:pt x="17562" y="15758"/>
                    <a:pt x="17290" y="15486"/>
                    <a:pt x="16952" y="15486"/>
                  </a:cubicBezTo>
                  <a:lnTo>
                    <a:pt x="16602" y="15486"/>
                  </a:lnTo>
                  <a:lnTo>
                    <a:pt x="16602" y="13954"/>
                  </a:lnTo>
                  <a:cubicBezTo>
                    <a:pt x="16602" y="13552"/>
                    <a:pt x="16277" y="13227"/>
                    <a:pt x="15875" y="13227"/>
                  </a:cubicBezTo>
                  <a:lnTo>
                    <a:pt x="13694" y="13227"/>
                  </a:lnTo>
                  <a:lnTo>
                    <a:pt x="13694" y="11890"/>
                  </a:lnTo>
                  <a:cubicBezTo>
                    <a:pt x="13694" y="11384"/>
                    <a:pt x="13292" y="10982"/>
                    <a:pt x="12786" y="10982"/>
                  </a:cubicBezTo>
                  <a:lnTo>
                    <a:pt x="10800" y="10982"/>
                  </a:lnTo>
                  <a:lnTo>
                    <a:pt x="10800" y="9632"/>
                  </a:lnTo>
                  <a:cubicBezTo>
                    <a:pt x="10800" y="9139"/>
                    <a:pt x="10384" y="8723"/>
                    <a:pt x="9891" y="8723"/>
                  </a:cubicBezTo>
                  <a:lnTo>
                    <a:pt x="7892" y="8723"/>
                  </a:lnTo>
                  <a:lnTo>
                    <a:pt x="7892" y="7205"/>
                  </a:lnTo>
                  <a:lnTo>
                    <a:pt x="10462" y="7205"/>
                  </a:lnTo>
                  <a:lnTo>
                    <a:pt x="16083" y="10787"/>
                  </a:lnTo>
                  <a:lnTo>
                    <a:pt x="16083" y="12267"/>
                  </a:lnTo>
                  <a:cubicBezTo>
                    <a:pt x="16070" y="12455"/>
                    <a:pt x="16206" y="12549"/>
                    <a:pt x="16342" y="12549"/>
                  </a:cubicBezTo>
                  <a:cubicBezTo>
                    <a:pt x="16478" y="12549"/>
                    <a:pt x="16615" y="12455"/>
                    <a:pt x="16602" y="12267"/>
                  </a:cubicBezTo>
                  <a:lnTo>
                    <a:pt x="16602" y="9671"/>
                  </a:lnTo>
                  <a:cubicBezTo>
                    <a:pt x="16589" y="9509"/>
                    <a:pt x="16465" y="9427"/>
                    <a:pt x="16342" y="9427"/>
                  </a:cubicBezTo>
                  <a:cubicBezTo>
                    <a:pt x="16219" y="9427"/>
                    <a:pt x="16096" y="9509"/>
                    <a:pt x="16083" y="9671"/>
                  </a:cubicBezTo>
                  <a:lnTo>
                    <a:pt x="16083" y="10190"/>
                  </a:lnTo>
                  <a:lnTo>
                    <a:pt x="13694" y="8671"/>
                  </a:lnTo>
                  <a:lnTo>
                    <a:pt x="13694" y="7880"/>
                  </a:lnTo>
                  <a:cubicBezTo>
                    <a:pt x="13681" y="7717"/>
                    <a:pt x="13561" y="7636"/>
                    <a:pt x="13441" y="7636"/>
                  </a:cubicBezTo>
                  <a:cubicBezTo>
                    <a:pt x="13321" y="7636"/>
                    <a:pt x="13201" y="7717"/>
                    <a:pt x="13188" y="7880"/>
                  </a:cubicBezTo>
                  <a:lnTo>
                    <a:pt x="13188" y="8334"/>
                  </a:lnTo>
                  <a:lnTo>
                    <a:pt x="10800" y="6815"/>
                  </a:lnTo>
                  <a:lnTo>
                    <a:pt x="10800" y="6024"/>
                  </a:lnTo>
                  <a:cubicBezTo>
                    <a:pt x="10813" y="5842"/>
                    <a:pt x="10676" y="5751"/>
                    <a:pt x="10540" y="5751"/>
                  </a:cubicBezTo>
                  <a:cubicBezTo>
                    <a:pt x="10404" y="5751"/>
                    <a:pt x="10268" y="5842"/>
                    <a:pt x="10281" y="6024"/>
                  </a:cubicBezTo>
                  <a:lnTo>
                    <a:pt x="10281" y="6698"/>
                  </a:lnTo>
                  <a:lnTo>
                    <a:pt x="7892" y="6698"/>
                  </a:lnTo>
                  <a:lnTo>
                    <a:pt x="7892" y="4064"/>
                  </a:lnTo>
                  <a:cubicBezTo>
                    <a:pt x="7892" y="3207"/>
                    <a:pt x="7438" y="2402"/>
                    <a:pt x="6711" y="1961"/>
                  </a:cubicBezTo>
                  <a:lnTo>
                    <a:pt x="4673" y="741"/>
                  </a:lnTo>
                  <a:lnTo>
                    <a:pt x="4673" y="235"/>
                  </a:lnTo>
                  <a:cubicBezTo>
                    <a:pt x="4660" y="79"/>
                    <a:pt x="4537" y="1"/>
                    <a:pt x="44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247;p76">
              <a:extLst>
                <a:ext uri="{FF2B5EF4-FFF2-40B4-BE49-F238E27FC236}">
                  <a16:creationId xmlns:a16="http://schemas.microsoft.com/office/drawing/2014/main" id="{48FB5935-AAF3-8131-690E-0927A9A2F3ED}"/>
                </a:ext>
              </a:extLst>
            </p:cNvPr>
            <p:cNvSpPr/>
            <p:nvPr/>
          </p:nvSpPr>
          <p:spPr>
            <a:xfrm>
              <a:off x="5510875" y="3579300"/>
              <a:ext cx="15275" cy="13075"/>
            </a:xfrm>
            <a:custGeom>
              <a:avLst/>
              <a:gdLst/>
              <a:ahLst/>
              <a:cxnLst/>
              <a:rect l="l" t="t" r="r" b="b"/>
              <a:pathLst>
                <a:path w="611" h="523" extrusionOk="0">
                  <a:moveTo>
                    <a:pt x="351" y="1"/>
                  </a:moveTo>
                  <a:cubicBezTo>
                    <a:pt x="117" y="1"/>
                    <a:pt x="0" y="286"/>
                    <a:pt x="169" y="442"/>
                  </a:cubicBezTo>
                  <a:cubicBezTo>
                    <a:pt x="220" y="497"/>
                    <a:pt x="285" y="522"/>
                    <a:pt x="349" y="522"/>
                  </a:cubicBezTo>
                  <a:cubicBezTo>
                    <a:pt x="481" y="522"/>
                    <a:pt x="610" y="418"/>
                    <a:pt x="610" y="261"/>
                  </a:cubicBezTo>
                  <a:cubicBezTo>
                    <a:pt x="610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6" name="Google Shape;1248;p76">
            <a:extLst>
              <a:ext uri="{FF2B5EF4-FFF2-40B4-BE49-F238E27FC236}">
                <a16:creationId xmlns:a16="http://schemas.microsoft.com/office/drawing/2014/main" id="{F7B1D564-AA96-E97C-DEA7-E6ECFAB25FF4}"/>
              </a:ext>
            </a:extLst>
          </p:cNvPr>
          <p:cNvGrpSpPr/>
          <p:nvPr/>
        </p:nvGrpSpPr>
        <p:grpSpPr>
          <a:xfrm>
            <a:off x="7397074" y="5204564"/>
            <a:ext cx="606836" cy="592257"/>
            <a:chOff x="4624950" y="4029625"/>
            <a:chExt cx="443300" cy="432650"/>
          </a:xfrm>
          <a:solidFill>
            <a:srgbClr val="287990"/>
          </a:solidFill>
        </p:grpSpPr>
        <p:sp>
          <p:nvSpPr>
            <p:cNvPr id="157" name="Google Shape;1249;p76">
              <a:extLst>
                <a:ext uri="{FF2B5EF4-FFF2-40B4-BE49-F238E27FC236}">
                  <a16:creationId xmlns:a16="http://schemas.microsoft.com/office/drawing/2014/main" id="{8E153853-03E5-C56B-C377-2FE0E019CD8D}"/>
                </a:ext>
              </a:extLst>
            </p:cNvPr>
            <p:cNvSpPr/>
            <p:nvPr/>
          </p:nvSpPr>
          <p:spPr>
            <a:xfrm>
              <a:off x="4624950" y="4076900"/>
              <a:ext cx="443300" cy="385375"/>
            </a:xfrm>
            <a:custGeom>
              <a:avLst/>
              <a:gdLst/>
              <a:ahLst/>
              <a:cxnLst/>
              <a:rect l="l" t="t" r="r" b="b"/>
              <a:pathLst>
                <a:path w="17732" h="15415" extrusionOk="0">
                  <a:moveTo>
                    <a:pt x="10613" y="517"/>
                  </a:moveTo>
                  <a:cubicBezTo>
                    <a:pt x="11005" y="517"/>
                    <a:pt x="11370" y="776"/>
                    <a:pt x="11566" y="1150"/>
                  </a:cubicBezTo>
                  <a:lnTo>
                    <a:pt x="8931" y="2578"/>
                  </a:lnTo>
                  <a:cubicBezTo>
                    <a:pt x="8762" y="2331"/>
                    <a:pt x="8710" y="2033"/>
                    <a:pt x="8788" y="1747"/>
                  </a:cubicBezTo>
                  <a:cubicBezTo>
                    <a:pt x="8853" y="1501"/>
                    <a:pt x="9009" y="1293"/>
                    <a:pt x="9242" y="1163"/>
                  </a:cubicBezTo>
                  <a:lnTo>
                    <a:pt x="10151" y="644"/>
                  </a:lnTo>
                  <a:cubicBezTo>
                    <a:pt x="10304" y="556"/>
                    <a:pt x="10461" y="517"/>
                    <a:pt x="10613" y="517"/>
                  </a:cubicBezTo>
                  <a:close/>
                  <a:moveTo>
                    <a:pt x="11825" y="1591"/>
                  </a:moveTo>
                  <a:lnTo>
                    <a:pt x="11825" y="1591"/>
                  </a:lnTo>
                  <a:cubicBezTo>
                    <a:pt x="12435" y="2539"/>
                    <a:pt x="12228" y="3811"/>
                    <a:pt x="11215" y="4395"/>
                  </a:cubicBezTo>
                  <a:cubicBezTo>
                    <a:pt x="11052" y="4489"/>
                    <a:pt x="10873" y="4538"/>
                    <a:pt x="10691" y="4538"/>
                  </a:cubicBezTo>
                  <a:cubicBezTo>
                    <a:pt x="10597" y="4538"/>
                    <a:pt x="10503" y="4525"/>
                    <a:pt x="10411" y="4499"/>
                  </a:cubicBezTo>
                  <a:cubicBezTo>
                    <a:pt x="10125" y="4434"/>
                    <a:pt x="9891" y="4252"/>
                    <a:pt x="9762" y="4006"/>
                  </a:cubicBezTo>
                  <a:lnTo>
                    <a:pt x="9190" y="3032"/>
                  </a:lnTo>
                  <a:lnTo>
                    <a:pt x="11825" y="1591"/>
                  </a:lnTo>
                  <a:close/>
                  <a:moveTo>
                    <a:pt x="7179" y="6160"/>
                  </a:moveTo>
                  <a:cubicBezTo>
                    <a:pt x="7464" y="6459"/>
                    <a:pt x="7828" y="6666"/>
                    <a:pt x="8230" y="6757"/>
                  </a:cubicBezTo>
                  <a:lnTo>
                    <a:pt x="8035" y="7328"/>
                  </a:lnTo>
                  <a:lnTo>
                    <a:pt x="7321" y="6666"/>
                  </a:lnTo>
                  <a:cubicBezTo>
                    <a:pt x="7218" y="6563"/>
                    <a:pt x="7166" y="6420"/>
                    <a:pt x="7179" y="6277"/>
                  </a:cubicBezTo>
                  <a:lnTo>
                    <a:pt x="7179" y="6277"/>
                  </a:lnTo>
                  <a:lnTo>
                    <a:pt x="7166" y="6290"/>
                  </a:lnTo>
                  <a:lnTo>
                    <a:pt x="7166" y="6290"/>
                  </a:lnTo>
                  <a:lnTo>
                    <a:pt x="7179" y="6160"/>
                  </a:lnTo>
                  <a:close/>
                  <a:moveTo>
                    <a:pt x="3882" y="10690"/>
                  </a:moveTo>
                  <a:lnTo>
                    <a:pt x="4622" y="11378"/>
                  </a:lnTo>
                  <a:lnTo>
                    <a:pt x="3129" y="11378"/>
                  </a:lnTo>
                  <a:lnTo>
                    <a:pt x="3882" y="10690"/>
                  </a:lnTo>
                  <a:close/>
                  <a:moveTo>
                    <a:pt x="12453" y="3990"/>
                  </a:moveTo>
                  <a:cubicBezTo>
                    <a:pt x="13265" y="3990"/>
                    <a:pt x="13902" y="4362"/>
                    <a:pt x="14421" y="5005"/>
                  </a:cubicBezTo>
                  <a:cubicBezTo>
                    <a:pt x="15057" y="5797"/>
                    <a:pt x="15395" y="6783"/>
                    <a:pt x="15395" y="7783"/>
                  </a:cubicBezTo>
                  <a:lnTo>
                    <a:pt x="15395" y="9418"/>
                  </a:lnTo>
                  <a:lnTo>
                    <a:pt x="12591" y="9418"/>
                  </a:lnTo>
                  <a:cubicBezTo>
                    <a:pt x="12254" y="9418"/>
                    <a:pt x="12254" y="9937"/>
                    <a:pt x="12591" y="9937"/>
                  </a:cubicBezTo>
                  <a:lnTo>
                    <a:pt x="15395" y="9937"/>
                  </a:lnTo>
                  <a:lnTo>
                    <a:pt x="15395" y="11897"/>
                  </a:lnTo>
                  <a:cubicBezTo>
                    <a:pt x="15395" y="12494"/>
                    <a:pt x="15005" y="13014"/>
                    <a:pt x="14447" y="13195"/>
                  </a:cubicBezTo>
                  <a:lnTo>
                    <a:pt x="14175" y="12481"/>
                  </a:lnTo>
                  <a:cubicBezTo>
                    <a:pt x="14032" y="12118"/>
                    <a:pt x="13681" y="11884"/>
                    <a:pt x="13305" y="11884"/>
                  </a:cubicBezTo>
                  <a:lnTo>
                    <a:pt x="12760" y="11884"/>
                  </a:lnTo>
                  <a:cubicBezTo>
                    <a:pt x="12773" y="11612"/>
                    <a:pt x="12552" y="11391"/>
                    <a:pt x="12280" y="11391"/>
                  </a:cubicBezTo>
                  <a:lnTo>
                    <a:pt x="9489" y="11391"/>
                  </a:lnTo>
                  <a:cubicBezTo>
                    <a:pt x="9151" y="11391"/>
                    <a:pt x="9151" y="11897"/>
                    <a:pt x="9489" y="11897"/>
                  </a:cubicBezTo>
                  <a:lnTo>
                    <a:pt x="12280" y="11897"/>
                  </a:lnTo>
                  <a:lnTo>
                    <a:pt x="12280" y="13260"/>
                  </a:lnTo>
                  <a:lnTo>
                    <a:pt x="7983" y="13260"/>
                  </a:lnTo>
                  <a:cubicBezTo>
                    <a:pt x="7451" y="13260"/>
                    <a:pt x="7036" y="12832"/>
                    <a:pt x="7036" y="12313"/>
                  </a:cubicBezTo>
                  <a:lnTo>
                    <a:pt x="7023" y="10872"/>
                  </a:lnTo>
                  <a:cubicBezTo>
                    <a:pt x="7010" y="10353"/>
                    <a:pt x="7438" y="9937"/>
                    <a:pt x="7957" y="9937"/>
                  </a:cubicBezTo>
                  <a:lnTo>
                    <a:pt x="11397" y="9937"/>
                  </a:lnTo>
                  <a:cubicBezTo>
                    <a:pt x="11540" y="9937"/>
                    <a:pt x="11657" y="9821"/>
                    <a:pt x="11657" y="9678"/>
                  </a:cubicBezTo>
                  <a:lnTo>
                    <a:pt x="11657" y="9301"/>
                  </a:lnTo>
                  <a:cubicBezTo>
                    <a:pt x="12163" y="9301"/>
                    <a:pt x="12617" y="8990"/>
                    <a:pt x="12799" y="8510"/>
                  </a:cubicBezTo>
                  <a:lnTo>
                    <a:pt x="13707" y="6069"/>
                  </a:lnTo>
                  <a:cubicBezTo>
                    <a:pt x="13798" y="5823"/>
                    <a:pt x="13798" y="5537"/>
                    <a:pt x="13681" y="5291"/>
                  </a:cubicBezTo>
                  <a:cubicBezTo>
                    <a:pt x="13635" y="5175"/>
                    <a:pt x="13546" y="5127"/>
                    <a:pt x="13457" y="5127"/>
                  </a:cubicBezTo>
                  <a:cubicBezTo>
                    <a:pt x="13295" y="5127"/>
                    <a:pt x="13131" y="5285"/>
                    <a:pt x="13214" y="5485"/>
                  </a:cubicBezTo>
                  <a:cubicBezTo>
                    <a:pt x="13266" y="5615"/>
                    <a:pt x="13266" y="5758"/>
                    <a:pt x="13214" y="5901"/>
                  </a:cubicBezTo>
                  <a:lnTo>
                    <a:pt x="12306" y="8328"/>
                  </a:lnTo>
                  <a:cubicBezTo>
                    <a:pt x="12194" y="8612"/>
                    <a:pt x="11924" y="8785"/>
                    <a:pt x="11637" y="8785"/>
                  </a:cubicBezTo>
                  <a:cubicBezTo>
                    <a:pt x="11557" y="8785"/>
                    <a:pt x="11476" y="8772"/>
                    <a:pt x="11397" y="8743"/>
                  </a:cubicBezTo>
                  <a:lnTo>
                    <a:pt x="8451" y="7640"/>
                  </a:lnTo>
                  <a:lnTo>
                    <a:pt x="8801" y="6692"/>
                  </a:lnTo>
                  <a:cubicBezTo>
                    <a:pt x="8812" y="6650"/>
                    <a:pt x="8840" y="6608"/>
                    <a:pt x="8885" y="6608"/>
                  </a:cubicBezTo>
                  <a:cubicBezTo>
                    <a:pt x="8895" y="6608"/>
                    <a:pt x="8906" y="6610"/>
                    <a:pt x="8918" y="6615"/>
                  </a:cubicBezTo>
                  <a:lnTo>
                    <a:pt x="11150" y="7445"/>
                  </a:lnTo>
                  <a:cubicBezTo>
                    <a:pt x="11178" y="7456"/>
                    <a:pt x="11206" y="7461"/>
                    <a:pt x="11234" y="7461"/>
                  </a:cubicBezTo>
                  <a:cubicBezTo>
                    <a:pt x="11337" y="7461"/>
                    <a:pt x="11434" y="7392"/>
                    <a:pt x="11475" y="7289"/>
                  </a:cubicBezTo>
                  <a:lnTo>
                    <a:pt x="12150" y="5511"/>
                  </a:lnTo>
                  <a:cubicBezTo>
                    <a:pt x="12202" y="5368"/>
                    <a:pt x="12306" y="5265"/>
                    <a:pt x="12435" y="5200"/>
                  </a:cubicBezTo>
                  <a:cubicBezTo>
                    <a:pt x="12706" y="5076"/>
                    <a:pt x="12584" y="4706"/>
                    <a:pt x="12334" y="4706"/>
                  </a:cubicBezTo>
                  <a:cubicBezTo>
                    <a:pt x="12297" y="4706"/>
                    <a:pt x="12257" y="4714"/>
                    <a:pt x="12215" y="4732"/>
                  </a:cubicBezTo>
                  <a:cubicBezTo>
                    <a:pt x="11942" y="4862"/>
                    <a:pt x="11734" y="5109"/>
                    <a:pt x="11631" y="5407"/>
                  </a:cubicBezTo>
                  <a:lnTo>
                    <a:pt x="11631" y="4745"/>
                  </a:lnTo>
                  <a:cubicBezTo>
                    <a:pt x="11916" y="4551"/>
                    <a:pt x="12150" y="4291"/>
                    <a:pt x="12332" y="3993"/>
                  </a:cubicBezTo>
                  <a:cubicBezTo>
                    <a:pt x="12373" y="3991"/>
                    <a:pt x="12413" y="3990"/>
                    <a:pt x="12453" y="3990"/>
                  </a:cubicBezTo>
                  <a:close/>
                  <a:moveTo>
                    <a:pt x="13305" y="12391"/>
                  </a:moveTo>
                  <a:cubicBezTo>
                    <a:pt x="13474" y="12391"/>
                    <a:pt x="13630" y="12494"/>
                    <a:pt x="13694" y="12663"/>
                  </a:cubicBezTo>
                  <a:lnTo>
                    <a:pt x="14149" y="13831"/>
                  </a:lnTo>
                  <a:lnTo>
                    <a:pt x="13707" y="13831"/>
                  </a:lnTo>
                  <a:lnTo>
                    <a:pt x="13266" y="13338"/>
                  </a:lnTo>
                  <a:cubicBezTo>
                    <a:pt x="13214" y="13273"/>
                    <a:pt x="13149" y="13247"/>
                    <a:pt x="13071" y="13247"/>
                  </a:cubicBezTo>
                  <a:lnTo>
                    <a:pt x="12773" y="13247"/>
                  </a:lnTo>
                  <a:lnTo>
                    <a:pt x="12773" y="12391"/>
                  </a:lnTo>
                  <a:close/>
                  <a:moveTo>
                    <a:pt x="16355" y="11897"/>
                  </a:moveTo>
                  <a:cubicBezTo>
                    <a:pt x="16498" y="11897"/>
                    <a:pt x="16615" y="12001"/>
                    <a:pt x="16654" y="12144"/>
                  </a:cubicBezTo>
                  <a:lnTo>
                    <a:pt x="17108" y="14558"/>
                  </a:lnTo>
                  <a:cubicBezTo>
                    <a:pt x="17121" y="14649"/>
                    <a:pt x="17108" y="14740"/>
                    <a:pt x="17043" y="14818"/>
                  </a:cubicBezTo>
                  <a:lnTo>
                    <a:pt x="17043" y="14805"/>
                  </a:lnTo>
                  <a:cubicBezTo>
                    <a:pt x="16991" y="14883"/>
                    <a:pt x="16900" y="14922"/>
                    <a:pt x="16810" y="14922"/>
                  </a:cubicBezTo>
                  <a:lnTo>
                    <a:pt x="896" y="14922"/>
                  </a:lnTo>
                  <a:cubicBezTo>
                    <a:pt x="805" y="14922"/>
                    <a:pt x="715" y="14883"/>
                    <a:pt x="663" y="14805"/>
                  </a:cubicBezTo>
                  <a:cubicBezTo>
                    <a:pt x="598" y="14727"/>
                    <a:pt x="572" y="14636"/>
                    <a:pt x="598" y="14545"/>
                  </a:cubicBezTo>
                  <a:lnTo>
                    <a:pt x="1065" y="12131"/>
                  </a:lnTo>
                  <a:cubicBezTo>
                    <a:pt x="1091" y="12001"/>
                    <a:pt x="1221" y="11897"/>
                    <a:pt x="1364" y="11897"/>
                  </a:cubicBezTo>
                  <a:lnTo>
                    <a:pt x="6504" y="11897"/>
                  </a:lnTo>
                  <a:lnTo>
                    <a:pt x="6504" y="12313"/>
                  </a:lnTo>
                  <a:cubicBezTo>
                    <a:pt x="6504" y="13117"/>
                    <a:pt x="7153" y="13766"/>
                    <a:pt x="7957" y="13766"/>
                  </a:cubicBezTo>
                  <a:lnTo>
                    <a:pt x="12955" y="13766"/>
                  </a:lnTo>
                  <a:lnTo>
                    <a:pt x="13318" y="14195"/>
                  </a:lnTo>
                  <a:cubicBezTo>
                    <a:pt x="13409" y="14299"/>
                    <a:pt x="13526" y="14350"/>
                    <a:pt x="13668" y="14350"/>
                  </a:cubicBezTo>
                  <a:lnTo>
                    <a:pt x="14227" y="14350"/>
                  </a:lnTo>
                  <a:cubicBezTo>
                    <a:pt x="14603" y="14350"/>
                    <a:pt x="14759" y="13974"/>
                    <a:pt x="14642" y="13675"/>
                  </a:cubicBezTo>
                  <a:cubicBezTo>
                    <a:pt x="15408" y="13416"/>
                    <a:pt x="15914" y="12702"/>
                    <a:pt x="15927" y="11897"/>
                  </a:cubicBezTo>
                  <a:close/>
                  <a:moveTo>
                    <a:pt x="10620" y="0"/>
                  </a:moveTo>
                  <a:cubicBezTo>
                    <a:pt x="10373" y="0"/>
                    <a:pt x="10123" y="61"/>
                    <a:pt x="9891" y="190"/>
                  </a:cubicBezTo>
                  <a:lnTo>
                    <a:pt x="8970" y="722"/>
                  </a:lnTo>
                  <a:cubicBezTo>
                    <a:pt x="8269" y="1124"/>
                    <a:pt x="8022" y="2033"/>
                    <a:pt x="8425" y="2747"/>
                  </a:cubicBezTo>
                  <a:lnTo>
                    <a:pt x="9320" y="4265"/>
                  </a:lnTo>
                  <a:cubicBezTo>
                    <a:pt x="9608" y="4758"/>
                    <a:pt x="10139" y="5056"/>
                    <a:pt x="10696" y="5056"/>
                  </a:cubicBezTo>
                  <a:cubicBezTo>
                    <a:pt x="10843" y="5056"/>
                    <a:pt x="10991" y="5035"/>
                    <a:pt x="11137" y="4992"/>
                  </a:cubicBezTo>
                  <a:lnTo>
                    <a:pt x="11137" y="6770"/>
                  </a:lnTo>
                  <a:lnTo>
                    <a:pt x="11111" y="6861"/>
                  </a:lnTo>
                  <a:lnTo>
                    <a:pt x="9126" y="6121"/>
                  </a:lnTo>
                  <a:cubicBezTo>
                    <a:pt x="9055" y="6094"/>
                    <a:pt x="8981" y="6081"/>
                    <a:pt x="8909" y="6081"/>
                  </a:cubicBezTo>
                  <a:cubicBezTo>
                    <a:pt x="8743" y="6081"/>
                    <a:pt x="8581" y="6150"/>
                    <a:pt x="8464" y="6277"/>
                  </a:cubicBezTo>
                  <a:cubicBezTo>
                    <a:pt x="8035" y="6147"/>
                    <a:pt x="7659" y="5914"/>
                    <a:pt x="7347" y="5589"/>
                  </a:cubicBezTo>
                  <a:cubicBezTo>
                    <a:pt x="7274" y="5516"/>
                    <a:pt x="7176" y="5475"/>
                    <a:pt x="7075" y="5475"/>
                  </a:cubicBezTo>
                  <a:cubicBezTo>
                    <a:pt x="7031" y="5475"/>
                    <a:pt x="6988" y="5483"/>
                    <a:pt x="6945" y="5498"/>
                  </a:cubicBezTo>
                  <a:cubicBezTo>
                    <a:pt x="6685" y="5602"/>
                    <a:pt x="6659" y="5991"/>
                    <a:pt x="6659" y="6225"/>
                  </a:cubicBezTo>
                  <a:cubicBezTo>
                    <a:pt x="6633" y="6524"/>
                    <a:pt x="6737" y="6822"/>
                    <a:pt x="6958" y="7030"/>
                  </a:cubicBezTo>
                  <a:cubicBezTo>
                    <a:pt x="7269" y="7315"/>
                    <a:pt x="7646" y="7874"/>
                    <a:pt x="8048" y="8016"/>
                  </a:cubicBezTo>
                  <a:lnTo>
                    <a:pt x="11150" y="9185"/>
                  </a:lnTo>
                  <a:lnTo>
                    <a:pt x="11150" y="9405"/>
                  </a:lnTo>
                  <a:lnTo>
                    <a:pt x="7970" y="9405"/>
                  </a:lnTo>
                  <a:cubicBezTo>
                    <a:pt x="7166" y="9405"/>
                    <a:pt x="6517" y="10067"/>
                    <a:pt x="6517" y="10872"/>
                  </a:cubicBezTo>
                  <a:lnTo>
                    <a:pt x="6517" y="11365"/>
                  </a:lnTo>
                  <a:lnTo>
                    <a:pt x="5400" y="11365"/>
                  </a:lnTo>
                  <a:lnTo>
                    <a:pt x="4271" y="10340"/>
                  </a:lnTo>
                  <a:lnTo>
                    <a:pt x="5478" y="9249"/>
                  </a:lnTo>
                  <a:cubicBezTo>
                    <a:pt x="5671" y="9066"/>
                    <a:pt x="5498" y="8788"/>
                    <a:pt x="5296" y="8788"/>
                  </a:cubicBezTo>
                  <a:cubicBezTo>
                    <a:pt x="5240" y="8788"/>
                    <a:pt x="5181" y="8809"/>
                    <a:pt x="5128" y="8860"/>
                  </a:cubicBezTo>
                  <a:lnTo>
                    <a:pt x="3895" y="9989"/>
                  </a:lnTo>
                  <a:lnTo>
                    <a:pt x="2649" y="8860"/>
                  </a:lnTo>
                  <a:cubicBezTo>
                    <a:pt x="2594" y="8806"/>
                    <a:pt x="2534" y="8783"/>
                    <a:pt x="2476" y="8783"/>
                  </a:cubicBezTo>
                  <a:cubicBezTo>
                    <a:pt x="2273" y="8783"/>
                    <a:pt x="2099" y="9067"/>
                    <a:pt x="2311" y="9249"/>
                  </a:cubicBezTo>
                  <a:lnTo>
                    <a:pt x="3505" y="10340"/>
                  </a:lnTo>
                  <a:lnTo>
                    <a:pt x="2376" y="11365"/>
                  </a:lnTo>
                  <a:lnTo>
                    <a:pt x="1377" y="11365"/>
                  </a:lnTo>
                  <a:cubicBezTo>
                    <a:pt x="987" y="11365"/>
                    <a:pt x="650" y="11638"/>
                    <a:pt x="572" y="12014"/>
                  </a:cubicBezTo>
                  <a:lnTo>
                    <a:pt x="105" y="14428"/>
                  </a:lnTo>
                  <a:cubicBezTo>
                    <a:pt x="1" y="14935"/>
                    <a:pt x="390" y="15415"/>
                    <a:pt x="922" y="15415"/>
                  </a:cubicBezTo>
                  <a:lnTo>
                    <a:pt x="16823" y="15415"/>
                  </a:lnTo>
                  <a:cubicBezTo>
                    <a:pt x="17342" y="15415"/>
                    <a:pt x="17731" y="14935"/>
                    <a:pt x="17640" y="14428"/>
                  </a:cubicBezTo>
                  <a:lnTo>
                    <a:pt x="17640" y="14428"/>
                  </a:lnTo>
                  <a:lnTo>
                    <a:pt x="17627" y="14441"/>
                  </a:lnTo>
                  <a:lnTo>
                    <a:pt x="17173" y="12027"/>
                  </a:lnTo>
                  <a:cubicBezTo>
                    <a:pt x="17082" y="11651"/>
                    <a:pt x="16745" y="11378"/>
                    <a:pt x="16355" y="11378"/>
                  </a:cubicBezTo>
                  <a:lnTo>
                    <a:pt x="15927" y="11378"/>
                  </a:lnTo>
                  <a:lnTo>
                    <a:pt x="15927" y="7783"/>
                  </a:lnTo>
                  <a:cubicBezTo>
                    <a:pt x="15927" y="6653"/>
                    <a:pt x="15551" y="5550"/>
                    <a:pt x="14850" y="4668"/>
                  </a:cubicBezTo>
                  <a:cubicBezTo>
                    <a:pt x="14298" y="3975"/>
                    <a:pt x="13532" y="3460"/>
                    <a:pt x="12625" y="3460"/>
                  </a:cubicBezTo>
                  <a:cubicBezTo>
                    <a:pt x="12614" y="3460"/>
                    <a:pt x="12602" y="3460"/>
                    <a:pt x="12591" y="3460"/>
                  </a:cubicBezTo>
                  <a:cubicBezTo>
                    <a:pt x="12799" y="2811"/>
                    <a:pt x="12721" y="2098"/>
                    <a:pt x="12383" y="1513"/>
                  </a:cubicBezTo>
                  <a:lnTo>
                    <a:pt x="11929" y="774"/>
                  </a:lnTo>
                  <a:cubicBezTo>
                    <a:pt x="11655" y="279"/>
                    <a:pt x="11146" y="0"/>
                    <a:pt x="106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250;p76">
              <a:extLst>
                <a:ext uri="{FF2B5EF4-FFF2-40B4-BE49-F238E27FC236}">
                  <a16:creationId xmlns:a16="http://schemas.microsoft.com/office/drawing/2014/main" id="{51C400DC-C19D-3652-0B51-7A94B623C3BD}"/>
                </a:ext>
              </a:extLst>
            </p:cNvPr>
            <p:cNvSpPr/>
            <p:nvPr/>
          </p:nvSpPr>
          <p:spPr>
            <a:xfrm>
              <a:off x="4639225" y="4029625"/>
              <a:ext cx="165850" cy="161225"/>
            </a:xfrm>
            <a:custGeom>
              <a:avLst/>
              <a:gdLst/>
              <a:ahLst/>
              <a:cxnLst/>
              <a:rect l="l" t="t" r="r" b="b"/>
              <a:pathLst>
                <a:path w="6634" h="6449" extrusionOk="0">
                  <a:moveTo>
                    <a:pt x="3311" y="1535"/>
                  </a:moveTo>
                  <a:cubicBezTo>
                    <a:pt x="4245" y="1535"/>
                    <a:pt x="5011" y="2301"/>
                    <a:pt x="5011" y="3249"/>
                  </a:cubicBezTo>
                  <a:cubicBezTo>
                    <a:pt x="5011" y="4183"/>
                    <a:pt x="4245" y="4949"/>
                    <a:pt x="3311" y="4949"/>
                  </a:cubicBezTo>
                  <a:cubicBezTo>
                    <a:pt x="2363" y="4949"/>
                    <a:pt x="1610" y="4183"/>
                    <a:pt x="1610" y="3249"/>
                  </a:cubicBezTo>
                  <a:cubicBezTo>
                    <a:pt x="1610" y="2301"/>
                    <a:pt x="2363" y="1535"/>
                    <a:pt x="3311" y="1535"/>
                  </a:cubicBezTo>
                  <a:close/>
                  <a:moveTo>
                    <a:pt x="3311" y="1"/>
                  </a:moveTo>
                  <a:cubicBezTo>
                    <a:pt x="3181" y="1"/>
                    <a:pt x="3051" y="88"/>
                    <a:pt x="3051" y="263"/>
                  </a:cubicBezTo>
                  <a:lnTo>
                    <a:pt x="3051" y="1042"/>
                  </a:lnTo>
                  <a:cubicBezTo>
                    <a:pt x="2649" y="1094"/>
                    <a:pt x="2259" y="1250"/>
                    <a:pt x="1948" y="1496"/>
                  </a:cubicBezTo>
                  <a:lnTo>
                    <a:pt x="1390" y="951"/>
                  </a:lnTo>
                  <a:cubicBezTo>
                    <a:pt x="1335" y="893"/>
                    <a:pt x="1272" y="869"/>
                    <a:pt x="1211" y="869"/>
                  </a:cubicBezTo>
                  <a:cubicBezTo>
                    <a:pt x="1014" y="869"/>
                    <a:pt x="838" y="1126"/>
                    <a:pt x="1026" y="1315"/>
                  </a:cubicBezTo>
                  <a:lnTo>
                    <a:pt x="1584" y="1860"/>
                  </a:lnTo>
                  <a:cubicBezTo>
                    <a:pt x="1325" y="2184"/>
                    <a:pt x="1156" y="2561"/>
                    <a:pt x="1104" y="2976"/>
                  </a:cubicBezTo>
                  <a:lnTo>
                    <a:pt x="338" y="2976"/>
                  </a:lnTo>
                  <a:cubicBezTo>
                    <a:pt x="1" y="2976"/>
                    <a:pt x="1" y="3482"/>
                    <a:pt x="338" y="3482"/>
                  </a:cubicBezTo>
                  <a:lnTo>
                    <a:pt x="1104" y="3482"/>
                  </a:lnTo>
                  <a:cubicBezTo>
                    <a:pt x="1143" y="3898"/>
                    <a:pt x="1299" y="4287"/>
                    <a:pt x="1558" y="4612"/>
                  </a:cubicBezTo>
                  <a:lnTo>
                    <a:pt x="1026" y="5144"/>
                  </a:lnTo>
                  <a:cubicBezTo>
                    <a:pt x="870" y="5300"/>
                    <a:pt x="974" y="5585"/>
                    <a:pt x="1208" y="5585"/>
                  </a:cubicBezTo>
                  <a:cubicBezTo>
                    <a:pt x="1273" y="5585"/>
                    <a:pt x="1338" y="5559"/>
                    <a:pt x="1390" y="5507"/>
                  </a:cubicBezTo>
                  <a:lnTo>
                    <a:pt x="1922" y="4975"/>
                  </a:lnTo>
                  <a:cubicBezTo>
                    <a:pt x="2246" y="5235"/>
                    <a:pt x="2636" y="5403"/>
                    <a:pt x="3051" y="5455"/>
                  </a:cubicBezTo>
                  <a:lnTo>
                    <a:pt x="3051" y="6195"/>
                  </a:lnTo>
                  <a:cubicBezTo>
                    <a:pt x="3051" y="6364"/>
                    <a:pt x="3181" y="6448"/>
                    <a:pt x="3311" y="6448"/>
                  </a:cubicBezTo>
                  <a:cubicBezTo>
                    <a:pt x="3440" y="6448"/>
                    <a:pt x="3570" y="6364"/>
                    <a:pt x="3570" y="6195"/>
                  </a:cubicBezTo>
                  <a:lnTo>
                    <a:pt x="3570" y="5455"/>
                  </a:lnTo>
                  <a:cubicBezTo>
                    <a:pt x="3986" y="5403"/>
                    <a:pt x="4388" y="5235"/>
                    <a:pt x="4713" y="4975"/>
                  </a:cubicBezTo>
                  <a:lnTo>
                    <a:pt x="5232" y="5507"/>
                  </a:lnTo>
                  <a:cubicBezTo>
                    <a:pt x="5290" y="5565"/>
                    <a:pt x="5354" y="5589"/>
                    <a:pt x="5416" y="5589"/>
                  </a:cubicBezTo>
                  <a:cubicBezTo>
                    <a:pt x="5616" y="5589"/>
                    <a:pt x="5787" y="5332"/>
                    <a:pt x="5608" y="5144"/>
                  </a:cubicBezTo>
                  <a:lnTo>
                    <a:pt x="5076" y="4612"/>
                  </a:lnTo>
                  <a:cubicBezTo>
                    <a:pt x="5323" y="4287"/>
                    <a:pt x="5478" y="3898"/>
                    <a:pt x="5530" y="3482"/>
                  </a:cubicBezTo>
                  <a:lnTo>
                    <a:pt x="6283" y="3482"/>
                  </a:lnTo>
                  <a:cubicBezTo>
                    <a:pt x="6634" y="3482"/>
                    <a:pt x="6634" y="2976"/>
                    <a:pt x="6283" y="2976"/>
                  </a:cubicBezTo>
                  <a:lnTo>
                    <a:pt x="5517" y="2976"/>
                  </a:lnTo>
                  <a:cubicBezTo>
                    <a:pt x="5465" y="2561"/>
                    <a:pt x="5297" y="2184"/>
                    <a:pt x="5037" y="1860"/>
                  </a:cubicBezTo>
                  <a:lnTo>
                    <a:pt x="5595" y="1315"/>
                  </a:lnTo>
                  <a:cubicBezTo>
                    <a:pt x="5774" y="1126"/>
                    <a:pt x="5603" y="869"/>
                    <a:pt x="5403" y="869"/>
                  </a:cubicBezTo>
                  <a:cubicBezTo>
                    <a:pt x="5341" y="869"/>
                    <a:pt x="5277" y="893"/>
                    <a:pt x="5219" y="951"/>
                  </a:cubicBezTo>
                  <a:lnTo>
                    <a:pt x="4674" y="1496"/>
                  </a:lnTo>
                  <a:cubicBezTo>
                    <a:pt x="4349" y="1250"/>
                    <a:pt x="3973" y="1094"/>
                    <a:pt x="3570" y="1042"/>
                  </a:cubicBezTo>
                  <a:lnTo>
                    <a:pt x="3570" y="263"/>
                  </a:lnTo>
                  <a:cubicBezTo>
                    <a:pt x="3570" y="88"/>
                    <a:pt x="3440" y="1"/>
                    <a:pt x="33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9" name="Google Shape;1251;p76">
            <a:extLst>
              <a:ext uri="{FF2B5EF4-FFF2-40B4-BE49-F238E27FC236}">
                <a16:creationId xmlns:a16="http://schemas.microsoft.com/office/drawing/2014/main" id="{B4A2E3EE-18FA-2629-E792-E913449D5941}"/>
              </a:ext>
            </a:extLst>
          </p:cNvPr>
          <p:cNvSpPr/>
          <p:nvPr/>
        </p:nvSpPr>
        <p:spPr>
          <a:xfrm>
            <a:off x="6403636" y="1386309"/>
            <a:ext cx="575283" cy="601121"/>
          </a:xfrm>
          <a:custGeom>
            <a:avLst/>
            <a:gdLst/>
            <a:ahLst/>
            <a:cxnLst/>
            <a:rect l="l" t="t" r="r" b="b"/>
            <a:pathLst>
              <a:path w="16810" h="17565" extrusionOk="0">
                <a:moveTo>
                  <a:pt x="3765" y="520"/>
                </a:moveTo>
                <a:cubicBezTo>
                  <a:pt x="4219" y="520"/>
                  <a:pt x="4453" y="1065"/>
                  <a:pt x="4128" y="1390"/>
                </a:cubicBezTo>
                <a:cubicBezTo>
                  <a:pt x="4022" y="1496"/>
                  <a:pt x="3891" y="1544"/>
                  <a:pt x="3763" y="1544"/>
                </a:cubicBezTo>
                <a:cubicBezTo>
                  <a:pt x="3499" y="1544"/>
                  <a:pt x="3246" y="1341"/>
                  <a:pt x="3246" y="1026"/>
                </a:cubicBezTo>
                <a:cubicBezTo>
                  <a:pt x="3246" y="741"/>
                  <a:pt x="3479" y="520"/>
                  <a:pt x="3765" y="520"/>
                </a:cubicBezTo>
                <a:close/>
                <a:moveTo>
                  <a:pt x="5309" y="520"/>
                </a:moveTo>
                <a:cubicBezTo>
                  <a:pt x="5764" y="520"/>
                  <a:pt x="5997" y="1065"/>
                  <a:pt x="5673" y="1390"/>
                </a:cubicBezTo>
                <a:cubicBezTo>
                  <a:pt x="5567" y="1496"/>
                  <a:pt x="5436" y="1544"/>
                  <a:pt x="5307" y="1544"/>
                </a:cubicBezTo>
                <a:cubicBezTo>
                  <a:pt x="5043" y="1544"/>
                  <a:pt x="4790" y="1341"/>
                  <a:pt x="4790" y="1026"/>
                </a:cubicBezTo>
                <a:cubicBezTo>
                  <a:pt x="4790" y="741"/>
                  <a:pt x="5024" y="520"/>
                  <a:pt x="5309" y="520"/>
                </a:cubicBezTo>
                <a:close/>
                <a:moveTo>
                  <a:pt x="6841" y="520"/>
                </a:moveTo>
                <a:cubicBezTo>
                  <a:pt x="7308" y="520"/>
                  <a:pt x="7529" y="1065"/>
                  <a:pt x="7205" y="1390"/>
                </a:cubicBezTo>
                <a:cubicBezTo>
                  <a:pt x="7098" y="1496"/>
                  <a:pt x="6969" y="1544"/>
                  <a:pt x="6842" y="1544"/>
                </a:cubicBezTo>
                <a:cubicBezTo>
                  <a:pt x="6582" y="1544"/>
                  <a:pt x="6335" y="1341"/>
                  <a:pt x="6335" y="1026"/>
                </a:cubicBezTo>
                <a:cubicBezTo>
                  <a:pt x="6335" y="741"/>
                  <a:pt x="6556" y="520"/>
                  <a:pt x="6841" y="520"/>
                </a:cubicBezTo>
                <a:close/>
                <a:moveTo>
                  <a:pt x="8386" y="520"/>
                </a:moveTo>
                <a:cubicBezTo>
                  <a:pt x="8840" y="520"/>
                  <a:pt x="9074" y="1065"/>
                  <a:pt x="8749" y="1390"/>
                </a:cubicBezTo>
                <a:cubicBezTo>
                  <a:pt x="8643" y="1496"/>
                  <a:pt x="8513" y="1544"/>
                  <a:pt x="8387" y="1544"/>
                </a:cubicBezTo>
                <a:cubicBezTo>
                  <a:pt x="8126" y="1544"/>
                  <a:pt x="7879" y="1341"/>
                  <a:pt x="7879" y="1026"/>
                </a:cubicBezTo>
                <a:cubicBezTo>
                  <a:pt x="7879" y="741"/>
                  <a:pt x="8100" y="520"/>
                  <a:pt x="8386" y="520"/>
                </a:cubicBezTo>
                <a:close/>
                <a:moveTo>
                  <a:pt x="9813" y="1104"/>
                </a:moveTo>
                <a:cubicBezTo>
                  <a:pt x="10268" y="1104"/>
                  <a:pt x="10501" y="1649"/>
                  <a:pt x="10177" y="1974"/>
                </a:cubicBezTo>
                <a:cubicBezTo>
                  <a:pt x="10075" y="2085"/>
                  <a:pt x="9946" y="2134"/>
                  <a:pt x="9818" y="2134"/>
                </a:cubicBezTo>
                <a:cubicBezTo>
                  <a:pt x="9559" y="2134"/>
                  <a:pt x="9307" y="1928"/>
                  <a:pt x="9307" y="1623"/>
                </a:cubicBezTo>
                <a:cubicBezTo>
                  <a:pt x="9294" y="1338"/>
                  <a:pt x="9528" y="1104"/>
                  <a:pt x="9813" y="1104"/>
                </a:cubicBezTo>
                <a:close/>
                <a:moveTo>
                  <a:pt x="2337" y="1104"/>
                </a:moveTo>
                <a:cubicBezTo>
                  <a:pt x="2791" y="1104"/>
                  <a:pt x="3025" y="1649"/>
                  <a:pt x="2701" y="1987"/>
                </a:cubicBezTo>
                <a:cubicBezTo>
                  <a:pt x="2600" y="2091"/>
                  <a:pt x="2474" y="2138"/>
                  <a:pt x="2350" y="2138"/>
                </a:cubicBezTo>
                <a:cubicBezTo>
                  <a:pt x="2087" y="2138"/>
                  <a:pt x="1831" y="1931"/>
                  <a:pt x="1831" y="1623"/>
                </a:cubicBezTo>
                <a:cubicBezTo>
                  <a:pt x="1831" y="1338"/>
                  <a:pt x="2052" y="1104"/>
                  <a:pt x="2337" y="1104"/>
                </a:cubicBezTo>
                <a:close/>
                <a:moveTo>
                  <a:pt x="10771" y="2311"/>
                </a:moveTo>
                <a:cubicBezTo>
                  <a:pt x="10777" y="2311"/>
                  <a:pt x="10782" y="2311"/>
                  <a:pt x="10787" y="2311"/>
                </a:cubicBezTo>
                <a:cubicBezTo>
                  <a:pt x="11072" y="2311"/>
                  <a:pt x="11306" y="2532"/>
                  <a:pt x="11306" y="2818"/>
                </a:cubicBezTo>
                <a:lnTo>
                  <a:pt x="11293" y="2818"/>
                </a:lnTo>
                <a:cubicBezTo>
                  <a:pt x="11293" y="3132"/>
                  <a:pt x="11040" y="3335"/>
                  <a:pt x="10776" y="3335"/>
                </a:cubicBezTo>
                <a:cubicBezTo>
                  <a:pt x="10648" y="3335"/>
                  <a:pt x="10517" y="3287"/>
                  <a:pt x="10411" y="3181"/>
                </a:cubicBezTo>
                <a:cubicBezTo>
                  <a:pt x="10090" y="2860"/>
                  <a:pt x="10327" y="2311"/>
                  <a:pt x="10771" y="2311"/>
                </a:cubicBezTo>
                <a:close/>
                <a:moveTo>
                  <a:pt x="1380" y="2303"/>
                </a:moveTo>
                <a:cubicBezTo>
                  <a:pt x="1507" y="2303"/>
                  <a:pt x="1636" y="2350"/>
                  <a:pt x="1740" y="2454"/>
                </a:cubicBezTo>
                <a:cubicBezTo>
                  <a:pt x="2065" y="2779"/>
                  <a:pt x="1831" y="3337"/>
                  <a:pt x="1377" y="3337"/>
                </a:cubicBezTo>
                <a:cubicBezTo>
                  <a:pt x="1091" y="3337"/>
                  <a:pt x="870" y="3103"/>
                  <a:pt x="870" y="2818"/>
                </a:cubicBezTo>
                <a:lnTo>
                  <a:pt x="857" y="2818"/>
                </a:lnTo>
                <a:cubicBezTo>
                  <a:pt x="857" y="2510"/>
                  <a:pt x="1114" y="2303"/>
                  <a:pt x="1380" y="2303"/>
                </a:cubicBezTo>
                <a:close/>
                <a:moveTo>
                  <a:pt x="10771" y="3856"/>
                </a:moveTo>
                <a:cubicBezTo>
                  <a:pt x="10777" y="3856"/>
                  <a:pt x="10782" y="3856"/>
                  <a:pt x="10787" y="3856"/>
                </a:cubicBezTo>
                <a:cubicBezTo>
                  <a:pt x="11072" y="3856"/>
                  <a:pt x="11293" y="4077"/>
                  <a:pt x="11306" y="4362"/>
                </a:cubicBezTo>
                <a:lnTo>
                  <a:pt x="11293" y="4362"/>
                </a:lnTo>
                <a:cubicBezTo>
                  <a:pt x="11293" y="4677"/>
                  <a:pt x="11040" y="4880"/>
                  <a:pt x="10776" y="4880"/>
                </a:cubicBezTo>
                <a:cubicBezTo>
                  <a:pt x="10648" y="4880"/>
                  <a:pt x="10517" y="4832"/>
                  <a:pt x="10411" y="4726"/>
                </a:cubicBezTo>
                <a:cubicBezTo>
                  <a:pt x="10090" y="4405"/>
                  <a:pt x="10327" y="3856"/>
                  <a:pt x="10771" y="3856"/>
                </a:cubicBezTo>
                <a:close/>
                <a:moveTo>
                  <a:pt x="1380" y="3848"/>
                </a:moveTo>
                <a:cubicBezTo>
                  <a:pt x="1507" y="3848"/>
                  <a:pt x="1636" y="3894"/>
                  <a:pt x="1740" y="3999"/>
                </a:cubicBezTo>
                <a:cubicBezTo>
                  <a:pt x="2065" y="4323"/>
                  <a:pt x="1831" y="4881"/>
                  <a:pt x="1377" y="4881"/>
                </a:cubicBezTo>
                <a:cubicBezTo>
                  <a:pt x="1091" y="4881"/>
                  <a:pt x="857" y="4648"/>
                  <a:pt x="870" y="4362"/>
                </a:cubicBezTo>
                <a:lnTo>
                  <a:pt x="857" y="4362"/>
                </a:lnTo>
                <a:cubicBezTo>
                  <a:pt x="857" y="4054"/>
                  <a:pt x="1114" y="3848"/>
                  <a:pt x="1380" y="3848"/>
                </a:cubicBezTo>
                <a:close/>
                <a:moveTo>
                  <a:pt x="1380" y="5392"/>
                </a:moveTo>
                <a:cubicBezTo>
                  <a:pt x="1507" y="5392"/>
                  <a:pt x="1636" y="5439"/>
                  <a:pt x="1740" y="5543"/>
                </a:cubicBezTo>
                <a:cubicBezTo>
                  <a:pt x="2065" y="5868"/>
                  <a:pt x="1831" y="6413"/>
                  <a:pt x="1377" y="6413"/>
                </a:cubicBezTo>
                <a:cubicBezTo>
                  <a:pt x="1091" y="6413"/>
                  <a:pt x="870" y="6192"/>
                  <a:pt x="870" y="5907"/>
                </a:cubicBezTo>
                <a:lnTo>
                  <a:pt x="857" y="5907"/>
                </a:lnTo>
                <a:cubicBezTo>
                  <a:pt x="857" y="5599"/>
                  <a:pt x="1114" y="5392"/>
                  <a:pt x="1380" y="5392"/>
                </a:cubicBezTo>
                <a:close/>
                <a:moveTo>
                  <a:pt x="10787" y="5388"/>
                </a:moveTo>
                <a:cubicBezTo>
                  <a:pt x="11072" y="5388"/>
                  <a:pt x="11306" y="5621"/>
                  <a:pt x="11306" y="5907"/>
                </a:cubicBezTo>
                <a:lnTo>
                  <a:pt x="11293" y="5907"/>
                </a:lnTo>
                <a:cubicBezTo>
                  <a:pt x="11293" y="6215"/>
                  <a:pt x="11037" y="6421"/>
                  <a:pt x="10770" y="6421"/>
                </a:cubicBezTo>
                <a:cubicBezTo>
                  <a:pt x="10644" y="6421"/>
                  <a:pt x="10515" y="6375"/>
                  <a:pt x="10411" y="6270"/>
                </a:cubicBezTo>
                <a:cubicBezTo>
                  <a:pt x="10086" y="5933"/>
                  <a:pt x="10333" y="5388"/>
                  <a:pt x="10787" y="5388"/>
                </a:cubicBezTo>
                <a:close/>
                <a:moveTo>
                  <a:pt x="10787" y="6932"/>
                </a:moveTo>
                <a:cubicBezTo>
                  <a:pt x="11072" y="6932"/>
                  <a:pt x="11293" y="7166"/>
                  <a:pt x="11306" y="7451"/>
                </a:cubicBezTo>
                <a:lnTo>
                  <a:pt x="11293" y="7451"/>
                </a:lnTo>
                <a:cubicBezTo>
                  <a:pt x="11293" y="7756"/>
                  <a:pt x="11042" y="7962"/>
                  <a:pt x="10778" y="7962"/>
                </a:cubicBezTo>
                <a:cubicBezTo>
                  <a:pt x="10649" y="7962"/>
                  <a:pt x="10517" y="7913"/>
                  <a:pt x="10411" y="7802"/>
                </a:cubicBezTo>
                <a:cubicBezTo>
                  <a:pt x="10086" y="7477"/>
                  <a:pt x="10333" y="6932"/>
                  <a:pt x="10787" y="6932"/>
                </a:cubicBezTo>
                <a:close/>
                <a:moveTo>
                  <a:pt x="1377" y="6932"/>
                </a:moveTo>
                <a:cubicBezTo>
                  <a:pt x="1662" y="6932"/>
                  <a:pt x="1896" y="7166"/>
                  <a:pt x="1896" y="7451"/>
                </a:cubicBezTo>
                <a:cubicBezTo>
                  <a:pt x="1887" y="7759"/>
                  <a:pt x="1634" y="7966"/>
                  <a:pt x="1370" y="7966"/>
                </a:cubicBezTo>
                <a:cubicBezTo>
                  <a:pt x="1245" y="7966"/>
                  <a:pt x="1118" y="7919"/>
                  <a:pt x="1013" y="7815"/>
                </a:cubicBezTo>
                <a:cubicBezTo>
                  <a:pt x="689" y="7490"/>
                  <a:pt x="922" y="6932"/>
                  <a:pt x="1377" y="6932"/>
                </a:cubicBezTo>
                <a:close/>
                <a:moveTo>
                  <a:pt x="2324" y="8477"/>
                </a:moveTo>
                <a:lnTo>
                  <a:pt x="2324" y="9087"/>
                </a:lnTo>
                <a:lnTo>
                  <a:pt x="559" y="9087"/>
                </a:lnTo>
                <a:lnTo>
                  <a:pt x="559" y="8477"/>
                </a:lnTo>
                <a:close/>
                <a:moveTo>
                  <a:pt x="11670" y="8477"/>
                </a:moveTo>
                <a:lnTo>
                  <a:pt x="11670" y="9087"/>
                </a:lnTo>
                <a:lnTo>
                  <a:pt x="9904" y="9087"/>
                </a:lnTo>
                <a:lnTo>
                  <a:pt x="9904" y="8477"/>
                </a:lnTo>
                <a:close/>
                <a:moveTo>
                  <a:pt x="10787" y="9593"/>
                </a:moveTo>
                <a:cubicBezTo>
                  <a:pt x="11072" y="9593"/>
                  <a:pt x="11306" y="9827"/>
                  <a:pt x="11306" y="10112"/>
                </a:cubicBezTo>
                <a:lnTo>
                  <a:pt x="11293" y="10112"/>
                </a:lnTo>
                <a:cubicBezTo>
                  <a:pt x="11293" y="10427"/>
                  <a:pt x="11040" y="10630"/>
                  <a:pt x="10776" y="10630"/>
                </a:cubicBezTo>
                <a:cubicBezTo>
                  <a:pt x="10648" y="10630"/>
                  <a:pt x="10517" y="10582"/>
                  <a:pt x="10411" y="10476"/>
                </a:cubicBezTo>
                <a:cubicBezTo>
                  <a:pt x="10086" y="10151"/>
                  <a:pt x="10333" y="9593"/>
                  <a:pt x="10787" y="9593"/>
                </a:cubicBezTo>
                <a:close/>
                <a:moveTo>
                  <a:pt x="1380" y="9598"/>
                </a:moveTo>
                <a:cubicBezTo>
                  <a:pt x="1507" y="9598"/>
                  <a:pt x="1636" y="9644"/>
                  <a:pt x="1740" y="9749"/>
                </a:cubicBezTo>
                <a:cubicBezTo>
                  <a:pt x="2065" y="10073"/>
                  <a:pt x="1831" y="10618"/>
                  <a:pt x="1377" y="10631"/>
                </a:cubicBezTo>
                <a:cubicBezTo>
                  <a:pt x="1091" y="10618"/>
                  <a:pt x="870" y="10398"/>
                  <a:pt x="870" y="10112"/>
                </a:cubicBezTo>
                <a:lnTo>
                  <a:pt x="857" y="10112"/>
                </a:lnTo>
                <a:cubicBezTo>
                  <a:pt x="857" y="9804"/>
                  <a:pt x="1114" y="9598"/>
                  <a:pt x="1380" y="9598"/>
                </a:cubicBezTo>
                <a:close/>
                <a:moveTo>
                  <a:pt x="10787" y="11138"/>
                </a:moveTo>
                <a:cubicBezTo>
                  <a:pt x="11072" y="11138"/>
                  <a:pt x="11306" y="11371"/>
                  <a:pt x="11306" y="11657"/>
                </a:cubicBezTo>
                <a:lnTo>
                  <a:pt x="11293" y="11657"/>
                </a:lnTo>
                <a:cubicBezTo>
                  <a:pt x="11293" y="11962"/>
                  <a:pt x="11042" y="12167"/>
                  <a:pt x="10778" y="12167"/>
                </a:cubicBezTo>
                <a:cubicBezTo>
                  <a:pt x="10649" y="12167"/>
                  <a:pt x="10517" y="12118"/>
                  <a:pt x="10411" y="12007"/>
                </a:cubicBezTo>
                <a:cubicBezTo>
                  <a:pt x="10086" y="11683"/>
                  <a:pt x="10333" y="11138"/>
                  <a:pt x="10787" y="11138"/>
                </a:cubicBezTo>
                <a:close/>
                <a:moveTo>
                  <a:pt x="1380" y="11142"/>
                </a:moveTo>
                <a:cubicBezTo>
                  <a:pt x="1507" y="11142"/>
                  <a:pt x="1636" y="11189"/>
                  <a:pt x="1740" y="11293"/>
                </a:cubicBezTo>
                <a:cubicBezTo>
                  <a:pt x="2065" y="11618"/>
                  <a:pt x="1831" y="12163"/>
                  <a:pt x="1377" y="12176"/>
                </a:cubicBezTo>
                <a:cubicBezTo>
                  <a:pt x="1091" y="12163"/>
                  <a:pt x="857" y="11942"/>
                  <a:pt x="870" y="11657"/>
                </a:cubicBezTo>
                <a:lnTo>
                  <a:pt x="857" y="11657"/>
                </a:lnTo>
                <a:cubicBezTo>
                  <a:pt x="857" y="11349"/>
                  <a:pt x="1114" y="11142"/>
                  <a:pt x="1380" y="11142"/>
                </a:cubicBezTo>
                <a:close/>
                <a:moveTo>
                  <a:pt x="10787" y="12682"/>
                </a:moveTo>
                <a:cubicBezTo>
                  <a:pt x="11072" y="12682"/>
                  <a:pt x="11293" y="12916"/>
                  <a:pt x="11306" y="13188"/>
                </a:cubicBezTo>
                <a:lnTo>
                  <a:pt x="11293" y="13201"/>
                </a:lnTo>
                <a:cubicBezTo>
                  <a:pt x="11293" y="13506"/>
                  <a:pt x="11042" y="13712"/>
                  <a:pt x="10778" y="13712"/>
                </a:cubicBezTo>
                <a:cubicBezTo>
                  <a:pt x="10649" y="13712"/>
                  <a:pt x="10517" y="13663"/>
                  <a:pt x="10411" y="13552"/>
                </a:cubicBezTo>
                <a:cubicBezTo>
                  <a:pt x="10086" y="13227"/>
                  <a:pt x="10333" y="12682"/>
                  <a:pt x="10787" y="12682"/>
                </a:cubicBezTo>
                <a:close/>
                <a:moveTo>
                  <a:pt x="10771" y="14227"/>
                </a:moveTo>
                <a:cubicBezTo>
                  <a:pt x="10777" y="14227"/>
                  <a:pt x="10782" y="14227"/>
                  <a:pt x="10787" y="14227"/>
                </a:cubicBezTo>
                <a:cubicBezTo>
                  <a:pt x="11072" y="14227"/>
                  <a:pt x="11306" y="14460"/>
                  <a:pt x="11306" y="14733"/>
                </a:cubicBezTo>
                <a:lnTo>
                  <a:pt x="11293" y="14746"/>
                </a:lnTo>
                <a:cubicBezTo>
                  <a:pt x="11293" y="15051"/>
                  <a:pt x="11041" y="15251"/>
                  <a:pt x="10778" y="15251"/>
                </a:cubicBezTo>
                <a:cubicBezTo>
                  <a:pt x="10649" y="15251"/>
                  <a:pt x="10517" y="15203"/>
                  <a:pt x="10411" y="15096"/>
                </a:cubicBezTo>
                <a:cubicBezTo>
                  <a:pt x="10090" y="14776"/>
                  <a:pt x="10327" y="14227"/>
                  <a:pt x="10771" y="14227"/>
                </a:cubicBezTo>
                <a:close/>
                <a:moveTo>
                  <a:pt x="1382" y="14219"/>
                </a:moveTo>
                <a:cubicBezTo>
                  <a:pt x="1508" y="14219"/>
                  <a:pt x="1636" y="14266"/>
                  <a:pt x="1740" y="14370"/>
                </a:cubicBezTo>
                <a:cubicBezTo>
                  <a:pt x="2065" y="14694"/>
                  <a:pt x="1831" y="15252"/>
                  <a:pt x="1377" y="15252"/>
                </a:cubicBezTo>
                <a:cubicBezTo>
                  <a:pt x="1091" y="15252"/>
                  <a:pt x="870" y="15019"/>
                  <a:pt x="870" y="14746"/>
                </a:cubicBezTo>
                <a:lnTo>
                  <a:pt x="857" y="14746"/>
                </a:lnTo>
                <a:cubicBezTo>
                  <a:pt x="857" y="14429"/>
                  <a:pt x="1115" y="14219"/>
                  <a:pt x="1382" y="14219"/>
                </a:cubicBezTo>
                <a:close/>
                <a:moveTo>
                  <a:pt x="7620" y="1701"/>
                </a:moveTo>
                <a:cubicBezTo>
                  <a:pt x="7815" y="1930"/>
                  <a:pt x="8099" y="2049"/>
                  <a:pt x="8388" y="2049"/>
                </a:cubicBezTo>
                <a:cubicBezTo>
                  <a:pt x="8541" y="2049"/>
                  <a:pt x="8696" y="2015"/>
                  <a:pt x="8840" y="1948"/>
                </a:cubicBezTo>
                <a:cubicBezTo>
                  <a:pt x="8983" y="2350"/>
                  <a:pt x="9346" y="2623"/>
                  <a:pt x="9762" y="2649"/>
                </a:cubicBezTo>
                <a:cubicBezTo>
                  <a:pt x="9710" y="2999"/>
                  <a:pt x="9826" y="3350"/>
                  <a:pt x="10099" y="3583"/>
                </a:cubicBezTo>
                <a:cubicBezTo>
                  <a:pt x="9632" y="3999"/>
                  <a:pt x="9632" y="4726"/>
                  <a:pt x="10099" y="5128"/>
                </a:cubicBezTo>
                <a:cubicBezTo>
                  <a:pt x="9632" y="5543"/>
                  <a:pt x="9632" y="6257"/>
                  <a:pt x="10099" y="6673"/>
                </a:cubicBezTo>
                <a:cubicBezTo>
                  <a:pt x="9736" y="6997"/>
                  <a:pt x="9645" y="7529"/>
                  <a:pt x="9891" y="7958"/>
                </a:cubicBezTo>
                <a:cubicBezTo>
                  <a:pt x="9606" y="7958"/>
                  <a:pt x="9385" y="8165"/>
                  <a:pt x="9385" y="8451"/>
                </a:cubicBezTo>
                <a:lnTo>
                  <a:pt x="9385" y="9113"/>
                </a:lnTo>
                <a:cubicBezTo>
                  <a:pt x="9385" y="9385"/>
                  <a:pt x="9619" y="9606"/>
                  <a:pt x="9891" y="9606"/>
                </a:cubicBezTo>
                <a:cubicBezTo>
                  <a:pt x="9645" y="10021"/>
                  <a:pt x="9736" y="10567"/>
                  <a:pt x="10099" y="10891"/>
                </a:cubicBezTo>
                <a:cubicBezTo>
                  <a:pt x="9632" y="11293"/>
                  <a:pt x="9632" y="12020"/>
                  <a:pt x="10099" y="12423"/>
                </a:cubicBezTo>
                <a:cubicBezTo>
                  <a:pt x="9632" y="12838"/>
                  <a:pt x="9632" y="13565"/>
                  <a:pt x="10099" y="13967"/>
                </a:cubicBezTo>
                <a:cubicBezTo>
                  <a:pt x="9826" y="14214"/>
                  <a:pt x="9710" y="14564"/>
                  <a:pt x="9762" y="14915"/>
                </a:cubicBezTo>
                <a:cubicBezTo>
                  <a:pt x="9346" y="14941"/>
                  <a:pt x="8983" y="15213"/>
                  <a:pt x="8840" y="15603"/>
                </a:cubicBezTo>
                <a:cubicBezTo>
                  <a:pt x="8696" y="15531"/>
                  <a:pt x="8542" y="15496"/>
                  <a:pt x="8389" y="15496"/>
                </a:cubicBezTo>
                <a:cubicBezTo>
                  <a:pt x="8099" y="15496"/>
                  <a:pt x="7815" y="15620"/>
                  <a:pt x="7620" y="15849"/>
                </a:cubicBezTo>
                <a:cubicBezTo>
                  <a:pt x="7412" y="15616"/>
                  <a:pt x="7127" y="15499"/>
                  <a:pt x="6843" y="15499"/>
                </a:cubicBezTo>
                <a:cubicBezTo>
                  <a:pt x="6559" y="15499"/>
                  <a:pt x="6276" y="15616"/>
                  <a:pt x="6075" y="15849"/>
                </a:cubicBezTo>
                <a:cubicBezTo>
                  <a:pt x="5868" y="15616"/>
                  <a:pt x="5585" y="15499"/>
                  <a:pt x="5303" y="15499"/>
                </a:cubicBezTo>
                <a:cubicBezTo>
                  <a:pt x="5021" y="15499"/>
                  <a:pt x="4738" y="15616"/>
                  <a:pt x="4531" y="15849"/>
                </a:cubicBezTo>
                <a:cubicBezTo>
                  <a:pt x="4335" y="15620"/>
                  <a:pt x="4051" y="15496"/>
                  <a:pt x="3762" y="15496"/>
                </a:cubicBezTo>
                <a:cubicBezTo>
                  <a:pt x="3609" y="15496"/>
                  <a:pt x="3454" y="15531"/>
                  <a:pt x="3311" y="15603"/>
                </a:cubicBezTo>
                <a:cubicBezTo>
                  <a:pt x="3168" y="15213"/>
                  <a:pt x="2804" y="14928"/>
                  <a:pt x="2389" y="14915"/>
                </a:cubicBezTo>
                <a:cubicBezTo>
                  <a:pt x="2441" y="14564"/>
                  <a:pt x="2311" y="14201"/>
                  <a:pt x="2052" y="13967"/>
                </a:cubicBezTo>
                <a:cubicBezTo>
                  <a:pt x="2216" y="13782"/>
                  <a:pt x="2055" y="13533"/>
                  <a:pt x="1859" y="13533"/>
                </a:cubicBezTo>
                <a:cubicBezTo>
                  <a:pt x="1807" y="13533"/>
                  <a:pt x="1753" y="13550"/>
                  <a:pt x="1701" y="13591"/>
                </a:cubicBezTo>
                <a:cubicBezTo>
                  <a:pt x="1610" y="13669"/>
                  <a:pt x="1493" y="13708"/>
                  <a:pt x="1377" y="13708"/>
                </a:cubicBezTo>
                <a:cubicBezTo>
                  <a:pt x="1091" y="13708"/>
                  <a:pt x="857" y="13474"/>
                  <a:pt x="870" y="13201"/>
                </a:cubicBezTo>
                <a:lnTo>
                  <a:pt x="857" y="13201"/>
                </a:lnTo>
                <a:cubicBezTo>
                  <a:pt x="857" y="12890"/>
                  <a:pt x="1107" y="12683"/>
                  <a:pt x="1373" y="12683"/>
                </a:cubicBezTo>
                <a:cubicBezTo>
                  <a:pt x="1495" y="12683"/>
                  <a:pt x="1621" y="12727"/>
                  <a:pt x="1727" y="12825"/>
                </a:cubicBezTo>
                <a:cubicBezTo>
                  <a:pt x="1782" y="12883"/>
                  <a:pt x="1845" y="12907"/>
                  <a:pt x="1905" y="12907"/>
                </a:cubicBezTo>
                <a:cubicBezTo>
                  <a:pt x="2114" y="12907"/>
                  <a:pt x="2296" y="12617"/>
                  <a:pt x="2065" y="12436"/>
                </a:cubicBezTo>
                <a:lnTo>
                  <a:pt x="2052" y="12423"/>
                </a:lnTo>
                <a:cubicBezTo>
                  <a:pt x="2519" y="12020"/>
                  <a:pt x="2519" y="11293"/>
                  <a:pt x="2052" y="10891"/>
                </a:cubicBezTo>
                <a:cubicBezTo>
                  <a:pt x="2428" y="10567"/>
                  <a:pt x="2506" y="10021"/>
                  <a:pt x="2259" y="9606"/>
                </a:cubicBezTo>
                <a:lnTo>
                  <a:pt x="2350" y="9606"/>
                </a:lnTo>
                <a:cubicBezTo>
                  <a:pt x="2623" y="9606"/>
                  <a:pt x="2843" y="9385"/>
                  <a:pt x="2843" y="9113"/>
                </a:cubicBezTo>
                <a:lnTo>
                  <a:pt x="2843" y="8438"/>
                </a:lnTo>
                <a:cubicBezTo>
                  <a:pt x="2843" y="8165"/>
                  <a:pt x="2623" y="7958"/>
                  <a:pt x="2350" y="7958"/>
                </a:cubicBezTo>
                <a:lnTo>
                  <a:pt x="2272" y="7958"/>
                </a:lnTo>
                <a:cubicBezTo>
                  <a:pt x="2506" y="7529"/>
                  <a:pt x="2428" y="6984"/>
                  <a:pt x="2052" y="6673"/>
                </a:cubicBezTo>
                <a:cubicBezTo>
                  <a:pt x="2519" y="6257"/>
                  <a:pt x="2519" y="5530"/>
                  <a:pt x="2052" y="5128"/>
                </a:cubicBezTo>
                <a:cubicBezTo>
                  <a:pt x="2519" y="4713"/>
                  <a:pt x="2519" y="3986"/>
                  <a:pt x="2052" y="3583"/>
                </a:cubicBezTo>
                <a:cubicBezTo>
                  <a:pt x="2272" y="3389"/>
                  <a:pt x="2402" y="3103"/>
                  <a:pt x="2402" y="2818"/>
                </a:cubicBezTo>
                <a:cubicBezTo>
                  <a:pt x="2402" y="2753"/>
                  <a:pt x="2402" y="2688"/>
                  <a:pt x="2389" y="2636"/>
                </a:cubicBezTo>
                <a:cubicBezTo>
                  <a:pt x="2804" y="2610"/>
                  <a:pt x="3181" y="2337"/>
                  <a:pt x="3311" y="1948"/>
                </a:cubicBezTo>
                <a:cubicBezTo>
                  <a:pt x="3453" y="2013"/>
                  <a:pt x="3609" y="2052"/>
                  <a:pt x="3765" y="2052"/>
                </a:cubicBezTo>
                <a:cubicBezTo>
                  <a:pt x="4063" y="2052"/>
                  <a:pt x="4336" y="1922"/>
                  <a:pt x="4544" y="1701"/>
                </a:cubicBezTo>
                <a:cubicBezTo>
                  <a:pt x="4745" y="1935"/>
                  <a:pt x="5027" y="2052"/>
                  <a:pt x="5309" y="2052"/>
                </a:cubicBezTo>
                <a:cubicBezTo>
                  <a:pt x="5592" y="2052"/>
                  <a:pt x="5874" y="1935"/>
                  <a:pt x="6075" y="1701"/>
                </a:cubicBezTo>
                <a:cubicBezTo>
                  <a:pt x="6283" y="1935"/>
                  <a:pt x="6569" y="2052"/>
                  <a:pt x="6852" y="2052"/>
                </a:cubicBezTo>
                <a:cubicBezTo>
                  <a:pt x="7136" y="2052"/>
                  <a:pt x="7419" y="1935"/>
                  <a:pt x="7620" y="1701"/>
                </a:cubicBezTo>
                <a:close/>
                <a:moveTo>
                  <a:pt x="2333" y="15426"/>
                </a:moveTo>
                <a:cubicBezTo>
                  <a:pt x="2600" y="15426"/>
                  <a:pt x="2856" y="15632"/>
                  <a:pt x="2856" y="15940"/>
                </a:cubicBezTo>
                <a:cubicBezTo>
                  <a:pt x="2856" y="16226"/>
                  <a:pt x="2623" y="16459"/>
                  <a:pt x="2337" y="16459"/>
                </a:cubicBezTo>
                <a:cubicBezTo>
                  <a:pt x="1883" y="16459"/>
                  <a:pt x="1649" y="15901"/>
                  <a:pt x="1974" y="15577"/>
                </a:cubicBezTo>
                <a:cubicBezTo>
                  <a:pt x="2078" y="15472"/>
                  <a:pt x="2207" y="15426"/>
                  <a:pt x="2333" y="15426"/>
                </a:cubicBezTo>
                <a:close/>
                <a:moveTo>
                  <a:pt x="9810" y="15426"/>
                </a:moveTo>
                <a:cubicBezTo>
                  <a:pt x="10076" y="15426"/>
                  <a:pt x="10333" y="15632"/>
                  <a:pt x="10333" y="15940"/>
                </a:cubicBezTo>
                <a:cubicBezTo>
                  <a:pt x="10333" y="16226"/>
                  <a:pt x="10099" y="16459"/>
                  <a:pt x="9813" y="16459"/>
                </a:cubicBezTo>
                <a:cubicBezTo>
                  <a:pt x="9359" y="16459"/>
                  <a:pt x="9126" y="15901"/>
                  <a:pt x="9450" y="15577"/>
                </a:cubicBezTo>
                <a:cubicBezTo>
                  <a:pt x="9555" y="15472"/>
                  <a:pt x="9683" y="15426"/>
                  <a:pt x="9810" y="15426"/>
                </a:cubicBezTo>
                <a:close/>
                <a:moveTo>
                  <a:pt x="3767" y="16020"/>
                </a:moveTo>
                <a:cubicBezTo>
                  <a:pt x="4031" y="16020"/>
                  <a:pt x="4284" y="16223"/>
                  <a:pt x="4284" y="16537"/>
                </a:cubicBezTo>
                <a:cubicBezTo>
                  <a:pt x="4284" y="16810"/>
                  <a:pt x="4050" y="17043"/>
                  <a:pt x="3765" y="17043"/>
                </a:cubicBezTo>
                <a:cubicBezTo>
                  <a:pt x="3311" y="17043"/>
                  <a:pt x="3077" y="16498"/>
                  <a:pt x="3401" y="16174"/>
                </a:cubicBezTo>
                <a:cubicBezTo>
                  <a:pt x="3508" y="16068"/>
                  <a:pt x="3639" y="16020"/>
                  <a:pt x="3767" y="16020"/>
                </a:cubicBezTo>
                <a:close/>
                <a:moveTo>
                  <a:pt x="5308" y="16020"/>
                </a:moveTo>
                <a:cubicBezTo>
                  <a:pt x="5569" y="16020"/>
                  <a:pt x="5816" y="16223"/>
                  <a:pt x="5816" y="16537"/>
                </a:cubicBezTo>
                <a:cubicBezTo>
                  <a:pt x="5816" y="16810"/>
                  <a:pt x="5595" y="17043"/>
                  <a:pt x="5309" y="17043"/>
                </a:cubicBezTo>
                <a:cubicBezTo>
                  <a:pt x="4855" y="17043"/>
                  <a:pt x="4622" y="16498"/>
                  <a:pt x="4946" y="16174"/>
                </a:cubicBezTo>
                <a:cubicBezTo>
                  <a:pt x="5052" y="16068"/>
                  <a:pt x="5182" y="16020"/>
                  <a:pt x="5308" y="16020"/>
                </a:cubicBezTo>
                <a:close/>
                <a:moveTo>
                  <a:pt x="6853" y="16020"/>
                </a:moveTo>
                <a:cubicBezTo>
                  <a:pt x="7113" y="16020"/>
                  <a:pt x="7360" y="16223"/>
                  <a:pt x="7360" y="16537"/>
                </a:cubicBezTo>
                <a:cubicBezTo>
                  <a:pt x="7360" y="16810"/>
                  <a:pt x="7127" y="17043"/>
                  <a:pt x="6854" y="17043"/>
                </a:cubicBezTo>
                <a:cubicBezTo>
                  <a:pt x="6387" y="17043"/>
                  <a:pt x="6166" y="16498"/>
                  <a:pt x="6491" y="16174"/>
                </a:cubicBezTo>
                <a:cubicBezTo>
                  <a:pt x="6597" y="16068"/>
                  <a:pt x="6726" y="16020"/>
                  <a:pt x="6853" y="16020"/>
                </a:cubicBezTo>
                <a:close/>
                <a:moveTo>
                  <a:pt x="8388" y="16020"/>
                </a:moveTo>
                <a:cubicBezTo>
                  <a:pt x="8652" y="16020"/>
                  <a:pt x="8905" y="16223"/>
                  <a:pt x="8905" y="16537"/>
                </a:cubicBezTo>
                <a:cubicBezTo>
                  <a:pt x="8905" y="16810"/>
                  <a:pt x="8671" y="17043"/>
                  <a:pt x="8386" y="17043"/>
                </a:cubicBezTo>
                <a:cubicBezTo>
                  <a:pt x="7931" y="17043"/>
                  <a:pt x="7698" y="16498"/>
                  <a:pt x="8022" y="16174"/>
                </a:cubicBezTo>
                <a:cubicBezTo>
                  <a:pt x="8128" y="16068"/>
                  <a:pt x="8259" y="16020"/>
                  <a:pt x="8388" y="16020"/>
                </a:cubicBezTo>
                <a:close/>
                <a:moveTo>
                  <a:pt x="3767" y="0"/>
                </a:moveTo>
                <a:cubicBezTo>
                  <a:pt x="3354" y="0"/>
                  <a:pt x="2947" y="251"/>
                  <a:pt x="2791" y="702"/>
                </a:cubicBezTo>
                <a:cubicBezTo>
                  <a:pt x="2649" y="624"/>
                  <a:pt x="2493" y="585"/>
                  <a:pt x="2337" y="585"/>
                </a:cubicBezTo>
                <a:cubicBezTo>
                  <a:pt x="1701" y="598"/>
                  <a:pt x="1221" y="1169"/>
                  <a:pt x="1325" y="1792"/>
                </a:cubicBezTo>
                <a:cubicBezTo>
                  <a:pt x="403" y="1831"/>
                  <a:pt x="1" y="2986"/>
                  <a:pt x="689" y="3596"/>
                </a:cubicBezTo>
                <a:cubicBezTo>
                  <a:pt x="234" y="3999"/>
                  <a:pt x="234" y="4726"/>
                  <a:pt x="689" y="5128"/>
                </a:cubicBezTo>
                <a:cubicBezTo>
                  <a:pt x="234" y="5543"/>
                  <a:pt x="234" y="6270"/>
                  <a:pt x="689" y="6673"/>
                </a:cubicBezTo>
                <a:cubicBezTo>
                  <a:pt x="325" y="6997"/>
                  <a:pt x="234" y="7542"/>
                  <a:pt x="481" y="7958"/>
                </a:cubicBezTo>
                <a:cubicBezTo>
                  <a:pt x="234" y="7984"/>
                  <a:pt x="40" y="8191"/>
                  <a:pt x="40" y="8451"/>
                </a:cubicBezTo>
                <a:lnTo>
                  <a:pt x="40" y="9126"/>
                </a:lnTo>
                <a:cubicBezTo>
                  <a:pt x="40" y="9372"/>
                  <a:pt x="234" y="9580"/>
                  <a:pt x="481" y="9606"/>
                </a:cubicBezTo>
                <a:cubicBezTo>
                  <a:pt x="234" y="10034"/>
                  <a:pt x="325" y="10567"/>
                  <a:pt x="689" y="10891"/>
                </a:cubicBezTo>
                <a:cubicBezTo>
                  <a:pt x="234" y="11306"/>
                  <a:pt x="234" y="12020"/>
                  <a:pt x="689" y="12436"/>
                </a:cubicBezTo>
                <a:cubicBezTo>
                  <a:pt x="234" y="12838"/>
                  <a:pt x="234" y="13565"/>
                  <a:pt x="689" y="13980"/>
                </a:cubicBezTo>
                <a:cubicBezTo>
                  <a:pt x="1" y="14590"/>
                  <a:pt x="403" y="15732"/>
                  <a:pt x="1325" y="15771"/>
                </a:cubicBezTo>
                <a:cubicBezTo>
                  <a:pt x="1210" y="16438"/>
                  <a:pt x="1739" y="16979"/>
                  <a:pt x="2342" y="16979"/>
                </a:cubicBezTo>
                <a:cubicBezTo>
                  <a:pt x="2490" y="16979"/>
                  <a:pt x="2643" y="16946"/>
                  <a:pt x="2791" y="16875"/>
                </a:cubicBezTo>
                <a:cubicBezTo>
                  <a:pt x="2939" y="17317"/>
                  <a:pt x="3346" y="17564"/>
                  <a:pt x="3761" y="17564"/>
                </a:cubicBezTo>
                <a:cubicBezTo>
                  <a:pt x="4039" y="17564"/>
                  <a:pt x="4322" y="17452"/>
                  <a:pt x="4531" y="17212"/>
                </a:cubicBezTo>
                <a:cubicBezTo>
                  <a:pt x="4732" y="17446"/>
                  <a:pt x="5014" y="17563"/>
                  <a:pt x="5298" y="17563"/>
                </a:cubicBezTo>
                <a:cubicBezTo>
                  <a:pt x="5582" y="17563"/>
                  <a:pt x="5868" y="17446"/>
                  <a:pt x="6075" y="17212"/>
                </a:cubicBezTo>
                <a:cubicBezTo>
                  <a:pt x="6276" y="17446"/>
                  <a:pt x="6559" y="17563"/>
                  <a:pt x="6841" y="17563"/>
                </a:cubicBezTo>
                <a:cubicBezTo>
                  <a:pt x="7123" y="17563"/>
                  <a:pt x="7406" y="17446"/>
                  <a:pt x="7607" y="17212"/>
                </a:cubicBezTo>
                <a:cubicBezTo>
                  <a:pt x="7816" y="17452"/>
                  <a:pt x="8098" y="17564"/>
                  <a:pt x="8378" y="17564"/>
                </a:cubicBezTo>
                <a:cubicBezTo>
                  <a:pt x="8794" y="17564"/>
                  <a:pt x="9204" y="17317"/>
                  <a:pt x="9359" y="16875"/>
                </a:cubicBezTo>
                <a:cubicBezTo>
                  <a:pt x="9508" y="16946"/>
                  <a:pt x="9660" y="16979"/>
                  <a:pt x="9808" y="16979"/>
                </a:cubicBezTo>
                <a:cubicBezTo>
                  <a:pt x="10407" y="16979"/>
                  <a:pt x="10927" y="16438"/>
                  <a:pt x="10813" y="15771"/>
                </a:cubicBezTo>
                <a:cubicBezTo>
                  <a:pt x="11734" y="15732"/>
                  <a:pt x="12137" y="14590"/>
                  <a:pt x="11449" y="13980"/>
                </a:cubicBezTo>
                <a:cubicBezTo>
                  <a:pt x="11916" y="13565"/>
                  <a:pt x="11916" y="12838"/>
                  <a:pt x="11449" y="12436"/>
                </a:cubicBezTo>
                <a:cubicBezTo>
                  <a:pt x="11916" y="12020"/>
                  <a:pt x="11916" y="11306"/>
                  <a:pt x="11449" y="10891"/>
                </a:cubicBezTo>
                <a:cubicBezTo>
                  <a:pt x="11812" y="10567"/>
                  <a:pt x="11903" y="10034"/>
                  <a:pt x="11657" y="9606"/>
                </a:cubicBezTo>
                <a:cubicBezTo>
                  <a:pt x="11968" y="9606"/>
                  <a:pt x="12202" y="9346"/>
                  <a:pt x="12163" y="9048"/>
                </a:cubicBezTo>
                <a:lnTo>
                  <a:pt x="12916" y="9048"/>
                </a:lnTo>
                <a:cubicBezTo>
                  <a:pt x="13032" y="9541"/>
                  <a:pt x="13448" y="9905"/>
                  <a:pt x="13954" y="9956"/>
                </a:cubicBezTo>
                <a:lnTo>
                  <a:pt x="15693" y="10138"/>
                </a:lnTo>
                <a:cubicBezTo>
                  <a:pt x="15724" y="10141"/>
                  <a:pt x="15754" y="10142"/>
                  <a:pt x="15784" y="10142"/>
                </a:cubicBezTo>
                <a:cubicBezTo>
                  <a:pt x="16341" y="10142"/>
                  <a:pt x="16797" y="9693"/>
                  <a:pt x="16797" y="9139"/>
                </a:cubicBezTo>
                <a:lnTo>
                  <a:pt x="16797" y="8438"/>
                </a:lnTo>
                <a:cubicBezTo>
                  <a:pt x="16810" y="8152"/>
                  <a:pt x="16680" y="7880"/>
                  <a:pt x="16472" y="7698"/>
                </a:cubicBezTo>
                <a:lnTo>
                  <a:pt x="16485" y="7685"/>
                </a:lnTo>
                <a:cubicBezTo>
                  <a:pt x="16309" y="7520"/>
                  <a:pt x="16077" y="7430"/>
                  <a:pt x="15836" y="7430"/>
                </a:cubicBezTo>
                <a:cubicBezTo>
                  <a:pt x="15793" y="7430"/>
                  <a:pt x="15750" y="7432"/>
                  <a:pt x="15706" y="7438"/>
                </a:cubicBezTo>
                <a:lnTo>
                  <a:pt x="15187" y="7490"/>
                </a:lnTo>
                <a:cubicBezTo>
                  <a:pt x="14849" y="7515"/>
                  <a:pt x="14885" y="7999"/>
                  <a:pt x="15202" y="7999"/>
                </a:cubicBezTo>
                <a:cubicBezTo>
                  <a:pt x="15214" y="7999"/>
                  <a:pt x="15226" y="7998"/>
                  <a:pt x="15239" y="7997"/>
                </a:cubicBezTo>
                <a:lnTo>
                  <a:pt x="15758" y="7945"/>
                </a:lnTo>
                <a:cubicBezTo>
                  <a:pt x="15774" y="7943"/>
                  <a:pt x="15790" y="7943"/>
                  <a:pt x="15806" y="7943"/>
                </a:cubicBezTo>
                <a:cubicBezTo>
                  <a:pt x="16082" y="7943"/>
                  <a:pt x="16303" y="8155"/>
                  <a:pt x="16303" y="8438"/>
                </a:cubicBezTo>
                <a:lnTo>
                  <a:pt x="16303" y="9139"/>
                </a:lnTo>
                <a:cubicBezTo>
                  <a:pt x="16303" y="9409"/>
                  <a:pt x="16083" y="9621"/>
                  <a:pt x="15806" y="9621"/>
                </a:cubicBezTo>
                <a:cubicBezTo>
                  <a:pt x="15790" y="9621"/>
                  <a:pt x="15774" y="9620"/>
                  <a:pt x="15758" y="9619"/>
                </a:cubicBezTo>
                <a:lnTo>
                  <a:pt x="14019" y="9450"/>
                </a:lnTo>
                <a:cubicBezTo>
                  <a:pt x="13227" y="9359"/>
                  <a:pt x="13227" y="8217"/>
                  <a:pt x="14019" y="8126"/>
                </a:cubicBezTo>
                <a:cubicBezTo>
                  <a:pt x="14344" y="8089"/>
                  <a:pt x="14308" y="7618"/>
                  <a:pt x="14003" y="7618"/>
                </a:cubicBezTo>
                <a:cubicBezTo>
                  <a:pt x="13992" y="7618"/>
                  <a:pt x="13979" y="7619"/>
                  <a:pt x="13967" y="7620"/>
                </a:cubicBezTo>
                <a:cubicBezTo>
                  <a:pt x="13461" y="7659"/>
                  <a:pt x="13045" y="8035"/>
                  <a:pt x="12929" y="8529"/>
                </a:cubicBezTo>
                <a:lnTo>
                  <a:pt x="12176" y="8529"/>
                </a:lnTo>
                <a:cubicBezTo>
                  <a:pt x="12214" y="8237"/>
                  <a:pt x="11992" y="7970"/>
                  <a:pt x="11691" y="7970"/>
                </a:cubicBezTo>
                <a:cubicBezTo>
                  <a:pt x="11684" y="7970"/>
                  <a:pt x="11677" y="7970"/>
                  <a:pt x="11670" y="7971"/>
                </a:cubicBezTo>
                <a:cubicBezTo>
                  <a:pt x="11916" y="7542"/>
                  <a:pt x="11825" y="7010"/>
                  <a:pt x="11462" y="6686"/>
                </a:cubicBezTo>
                <a:cubicBezTo>
                  <a:pt x="11929" y="6270"/>
                  <a:pt x="11929" y="5543"/>
                  <a:pt x="11462" y="5141"/>
                </a:cubicBezTo>
                <a:cubicBezTo>
                  <a:pt x="11929" y="4726"/>
                  <a:pt x="11929" y="3999"/>
                  <a:pt x="11462" y="3596"/>
                </a:cubicBezTo>
                <a:cubicBezTo>
                  <a:pt x="12163" y="2986"/>
                  <a:pt x="11760" y="1844"/>
                  <a:pt x="10839" y="1805"/>
                </a:cubicBezTo>
                <a:cubicBezTo>
                  <a:pt x="10930" y="1169"/>
                  <a:pt x="10449" y="598"/>
                  <a:pt x="9813" y="585"/>
                </a:cubicBezTo>
                <a:cubicBezTo>
                  <a:pt x="9658" y="585"/>
                  <a:pt x="9502" y="624"/>
                  <a:pt x="9359" y="702"/>
                </a:cubicBezTo>
                <a:cubicBezTo>
                  <a:pt x="9204" y="251"/>
                  <a:pt x="8796" y="0"/>
                  <a:pt x="8383" y="0"/>
                </a:cubicBezTo>
                <a:cubicBezTo>
                  <a:pt x="8107" y="0"/>
                  <a:pt x="7828" y="112"/>
                  <a:pt x="7620" y="351"/>
                </a:cubicBezTo>
                <a:cubicBezTo>
                  <a:pt x="7412" y="118"/>
                  <a:pt x="7127" y="1"/>
                  <a:pt x="6843" y="1"/>
                </a:cubicBezTo>
                <a:cubicBezTo>
                  <a:pt x="6559" y="1"/>
                  <a:pt x="6276" y="118"/>
                  <a:pt x="6075" y="351"/>
                </a:cubicBezTo>
                <a:cubicBezTo>
                  <a:pt x="5874" y="118"/>
                  <a:pt x="5592" y="1"/>
                  <a:pt x="5308" y="1"/>
                </a:cubicBezTo>
                <a:cubicBezTo>
                  <a:pt x="5024" y="1"/>
                  <a:pt x="4738" y="118"/>
                  <a:pt x="4531" y="351"/>
                </a:cubicBezTo>
                <a:cubicBezTo>
                  <a:pt x="4323" y="112"/>
                  <a:pt x="4044" y="0"/>
                  <a:pt x="3767" y="0"/>
                </a:cubicBezTo>
                <a:close/>
              </a:path>
            </a:pathLst>
          </a:cu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0" name="Google Shape;1252;p76">
            <a:extLst>
              <a:ext uri="{FF2B5EF4-FFF2-40B4-BE49-F238E27FC236}">
                <a16:creationId xmlns:a16="http://schemas.microsoft.com/office/drawing/2014/main" id="{3BAC51A3-26FF-E36C-5701-4371AA6729DB}"/>
              </a:ext>
            </a:extLst>
          </p:cNvPr>
          <p:cNvGrpSpPr/>
          <p:nvPr/>
        </p:nvGrpSpPr>
        <p:grpSpPr>
          <a:xfrm>
            <a:off x="6482040" y="2360457"/>
            <a:ext cx="418475" cy="601052"/>
            <a:chOff x="4710350" y="1951975"/>
            <a:chExt cx="305700" cy="439075"/>
          </a:xfrm>
          <a:solidFill>
            <a:srgbClr val="287990"/>
          </a:solidFill>
        </p:grpSpPr>
        <p:sp>
          <p:nvSpPr>
            <p:cNvPr id="161" name="Google Shape;1253;p76">
              <a:extLst>
                <a:ext uri="{FF2B5EF4-FFF2-40B4-BE49-F238E27FC236}">
                  <a16:creationId xmlns:a16="http://schemas.microsoft.com/office/drawing/2014/main" id="{6A8C11AA-727A-A6CF-0B19-FF6CBB8F3E0B}"/>
                </a:ext>
              </a:extLst>
            </p:cNvPr>
            <p:cNvSpPr/>
            <p:nvPr/>
          </p:nvSpPr>
          <p:spPr>
            <a:xfrm>
              <a:off x="4849550" y="2073275"/>
              <a:ext cx="18950" cy="34150"/>
            </a:xfrm>
            <a:custGeom>
              <a:avLst/>
              <a:gdLst/>
              <a:ahLst/>
              <a:cxnLst/>
              <a:rect l="l" t="t" r="r" b="b"/>
              <a:pathLst>
                <a:path w="758" h="1366" extrusionOk="0">
                  <a:moveTo>
                    <a:pt x="470" y="0"/>
                  </a:moveTo>
                  <a:cubicBezTo>
                    <a:pt x="365" y="0"/>
                    <a:pt x="259" y="61"/>
                    <a:pt x="221" y="198"/>
                  </a:cubicBezTo>
                  <a:lnTo>
                    <a:pt x="26" y="1054"/>
                  </a:lnTo>
                  <a:cubicBezTo>
                    <a:pt x="0" y="1184"/>
                    <a:pt x="91" y="1327"/>
                    <a:pt x="221" y="1353"/>
                  </a:cubicBezTo>
                  <a:lnTo>
                    <a:pt x="221" y="1366"/>
                  </a:lnTo>
                  <a:lnTo>
                    <a:pt x="286" y="1366"/>
                  </a:lnTo>
                  <a:cubicBezTo>
                    <a:pt x="403" y="1366"/>
                    <a:pt x="507" y="1275"/>
                    <a:pt x="533" y="1158"/>
                  </a:cubicBezTo>
                  <a:lnTo>
                    <a:pt x="727" y="302"/>
                  </a:lnTo>
                  <a:cubicBezTo>
                    <a:pt x="757" y="114"/>
                    <a:pt x="614" y="0"/>
                    <a:pt x="4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254;p76">
              <a:extLst>
                <a:ext uri="{FF2B5EF4-FFF2-40B4-BE49-F238E27FC236}">
                  <a16:creationId xmlns:a16="http://schemas.microsoft.com/office/drawing/2014/main" id="{A245AF65-D407-2094-2D54-45696F6B75B0}"/>
                </a:ext>
              </a:extLst>
            </p:cNvPr>
            <p:cNvSpPr/>
            <p:nvPr/>
          </p:nvSpPr>
          <p:spPr>
            <a:xfrm>
              <a:off x="4710350" y="1951975"/>
              <a:ext cx="305700" cy="439075"/>
            </a:xfrm>
            <a:custGeom>
              <a:avLst/>
              <a:gdLst/>
              <a:ahLst/>
              <a:cxnLst/>
              <a:rect l="l" t="t" r="r" b="b"/>
              <a:pathLst>
                <a:path w="12228" h="17563" extrusionOk="0">
                  <a:moveTo>
                    <a:pt x="6542" y="520"/>
                  </a:moveTo>
                  <a:cubicBezTo>
                    <a:pt x="7399" y="520"/>
                    <a:pt x="8190" y="1026"/>
                    <a:pt x="8554" y="1792"/>
                  </a:cubicBezTo>
                  <a:lnTo>
                    <a:pt x="7905" y="1792"/>
                  </a:lnTo>
                  <a:cubicBezTo>
                    <a:pt x="7593" y="1818"/>
                    <a:pt x="7593" y="2285"/>
                    <a:pt x="7905" y="2311"/>
                  </a:cubicBezTo>
                  <a:lnTo>
                    <a:pt x="8736" y="2311"/>
                  </a:lnTo>
                  <a:cubicBezTo>
                    <a:pt x="8774" y="2506"/>
                    <a:pt x="8787" y="2700"/>
                    <a:pt x="8774" y="2895"/>
                  </a:cubicBezTo>
                  <a:lnTo>
                    <a:pt x="3492" y="2895"/>
                  </a:lnTo>
                  <a:cubicBezTo>
                    <a:pt x="3479" y="2700"/>
                    <a:pt x="3492" y="2506"/>
                    <a:pt x="3531" y="2311"/>
                  </a:cubicBezTo>
                  <a:lnTo>
                    <a:pt x="6672" y="2311"/>
                  </a:lnTo>
                  <a:cubicBezTo>
                    <a:pt x="6983" y="2285"/>
                    <a:pt x="6983" y="1818"/>
                    <a:pt x="6672" y="1792"/>
                  </a:cubicBezTo>
                  <a:lnTo>
                    <a:pt x="3712" y="1792"/>
                  </a:lnTo>
                  <a:cubicBezTo>
                    <a:pt x="4076" y="1013"/>
                    <a:pt x="4868" y="520"/>
                    <a:pt x="5737" y="520"/>
                  </a:cubicBezTo>
                  <a:close/>
                  <a:moveTo>
                    <a:pt x="9281" y="4206"/>
                  </a:moveTo>
                  <a:cubicBezTo>
                    <a:pt x="9683" y="4323"/>
                    <a:pt x="9956" y="4686"/>
                    <a:pt x="9956" y="5102"/>
                  </a:cubicBezTo>
                  <a:cubicBezTo>
                    <a:pt x="9956" y="5517"/>
                    <a:pt x="9683" y="5880"/>
                    <a:pt x="9281" y="5997"/>
                  </a:cubicBezTo>
                  <a:lnTo>
                    <a:pt x="9281" y="4206"/>
                  </a:lnTo>
                  <a:close/>
                  <a:moveTo>
                    <a:pt x="2986" y="4206"/>
                  </a:moveTo>
                  <a:lnTo>
                    <a:pt x="2986" y="6010"/>
                  </a:lnTo>
                  <a:cubicBezTo>
                    <a:pt x="2583" y="5893"/>
                    <a:pt x="2298" y="5530"/>
                    <a:pt x="2298" y="5102"/>
                  </a:cubicBezTo>
                  <a:cubicBezTo>
                    <a:pt x="2298" y="4686"/>
                    <a:pt x="2583" y="4323"/>
                    <a:pt x="2986" y="4206"/>
                  </a:cubicBezTo>
                  <a:close/>
                  <a:moveTo>
                    <a:pt x="8774" y="3414"/>
                  </a:moveTo>
                  <a:lnTo>
                    <a:pt x="8774" y="6218"/>
                  </a:lnTo>
                  <a:cubicBezTo>
                    <a:pt x="8774" y="7010"/>
                    <a:pt x="8126" y="7659"/>
                    <a:pt x="7334" y="7659"/>
                  </a:cubicBezTo>
                  <a:lnTo>
                    <a:pt x="4932" y="7659"/>
                  </a:lnTo>
                  <a:cubicBezTo>
                    <a:pt x="4128" y="7633"/>
                    <a:pt x="3492" y="6984"/>
                    <a:pt x="3492" y="6179"/>
                  </a:cubicBezTo>
                  <a:lnTo>
                    <a:pt x="3492" y="3414"/>
                  </a:lnTo>
                  <a:close/>
                  <a:moveTo>
                    <a:pt x="3596" y="7633"/>
                  </a:moveTo>
                  <a:lnTo>
                    <a:pt x="3596" y="7633"/>
                  </a:lnTo>
                  <a:cubicBezTo>
                    <a:pt x="3959" y="7983"/>
                    <a:pt x="4439" y="8178"/>
                    <a:pt x="4932" y="8178"/>
                  </a:cubicBezTo>
                  <a:lnTo>
                    <a:pt x="7334" y="8178"/>
                  </a:lnTo>
                  <a:cubicBezTo>
                    <a:pt x="7827" y="8178"/>
                    <a:pt x="8294" y="7983"/>
                    <a:pt x="8658" y="7646"/>
                  </a:cubicBezTo>
                  <a:lnTo>
                    <a:pt x="8658" y="7646"/>
                  </a:lnTo>
                  <a:cubicBezTo>
                    <a:pt x="8346" y="8619"/>
                    <a:pt x="7438" y="9281"/>
                    <a:pt x="6412" y="9281"/>
                  </a:cubicBezTo>
                  <a:lnTo>
                    <a:pt x="5854" y="9281"/>
                  </a:lnTo>
                  <a:cubicBezTo>
                    <a:pt x="4816" y="9281"/>
                    <a:pt x="3907" y="8619"/>
                    <a:pt x="3596" y="7633"/>
                  </a:cubicBezTo>
                  <a:close/>
                  <a:moveTo>
                    <a:pt x="6841" y="9800"/>
                  </a:moveTo>
                  <a:lnTo>
                    <a:pt x="6841" y="10164"/>
                  </a:lnTo>
                  <a:cubicBezTo>
                    <a:pt x="6841" y="10475"/>
                    <a:pt x="6581" y="10748"/>
                    <a:pt x="6256" y="10748"/>
                  </a:cubicBezTo>
                  <a:lnTo>
                    <a:pt x="5997" y="10748"/>
                  </a:lnTo>
                  <a:cubicBezTo>
                    <a:pt x="5672" y="10748"/>
                    <a:pt x="5413" y="10475"/>
                    <a:pt x="5413" y="10164"/>
                  </a:cubicBezTo>
                  <a:lnTo>
                    <a:pt x="5413" y="9800"/>
                  </a:lnTo>
                  <a:close/>
                  <a:moveTo>
                    <a:pt x="2453" y="10281"/>
                  </a:moveTo>
                  <a:lnTo>
                    <a:pt x="2453" y="17056"/>
                  </a:lnTo>
                  <a:lnTo>
                    <a:pt x="610" y="17056"/>
                  </a:lnTo>
                  <a:cubicBezTo>
                    <a:pt x="571" y="17056"/>
                    <a:pt x="532" y="17030"/>
                    <a:pt x="532" y="16991"/>
                  </a:cubicBezTo>
                  <a:lnTo>
                    <a:pt x="545" y="16978"/>
                  </a:lnTo>
                  <a:lnTo>
                    <a:pt x="545" y="12565"/>
                  </a:lnTo>
                  <a:cubicBezTo>
                    <a:pt x="532" y="11643"/>
                    <a:pt x="1090" y="10826"/>
                    <a:pt x="1947" y="10475"/>
                  </a:cubicBezTo>
                  <a:lnTo>
                    <a:pt x="2453" y="10281"/>
                  </a:lnTo>
                  <a:close/>
                  <a:moveTo>
                    <a:pt x="8009" y="9800"/>
                  </a:moveTo>
                  <a:cubicBezTo>
                    <a:pt x="8450" y="9813"/>
                    <a:pt x="8878" y="9917"/>
                    <a:pt x="9294" y="10073"/>
                  </a:cubicBezTo>
                  <a:lnTo>
                    <a:pt x="9294" y="11020"/>
                  </a:lnTo>
                  <a:cubicBezTo>
                    <a:pt x="9307" y="11176"/>
                    <a:pt x="9430" y="11254"/>
                    <a:pt x="9552" y="11254"/>
                  </a:cubicBezTo>
                  <a:cubicBezTo>
                    <a:pt x="9673" y="11254"/>
                    <a:pt x="9793" y="11176"/>
                    <a:pt x="9800" y="11020"/>
                  </a:cubicBezTo>
                  <a:lnTo>
                    <a:pt x="9800" y="10268"/>
                  </a:lnTo>
                  <a:lnTo>
                    <a:pt x="10306" y="10475"/>
                  </a:lnTo>
                  <a:cubicBezTo>
                    <a:pt x="11163" y="10813"/>
                    <a:pt x="11721" y="11643"/>
                    <a:pt x="11721" y="12565"/>
                  </a:cubicBezTo>
                  <a:lnTo>
                    <a:pt x="11734" y="16978"/>
                  </a:lnTo>
                  <a:cubicBezTo>
                    <a:pt x="11734" y="17017"/>
                    <a:pt x="11695" y="17056"/>
                    <a:pt x="11656" y="17056"/>
                  </a:cubicBezTo>
                  <a:lnTo>
                    <a:pt x="9813" y="17056"/>
                  </a:lnTo>
                  <a:lnTo>
                    <a:pt x="9813" y="12240"/>
                  </a:lnTo>
                  <a:cubicBezTo>
                    <a:pt x="9800" y="12085"/>
                    <a:pt x="9677" y="12007"/>
                    <a:pt x="9553" y="12007"/>
                  </a:cubicBezTo>
                  <a:cubicBezTo>
                    <a:pt x="9430" y="12007"/>
                    <a:pt x="9307" y="12085"/>
                    <a:pt x="9294" y="12240"/>
                  </a:cubicBezTo>
                  <a:lnTo>
                    <a:pt x="9294" y="17056"/>
                  </a:lnTo>
                  <a:lnTo>
                    <a:pt x="2973" y="17056"/>
                  </a:lnTo>
                  <a:lnTo>
                    <a:pt x="2973" y="10073"/>
                  </a:lnTo>
                  <a:cubicBezTo>
                    <a:pt x="3388" y="9917"/>
                    <a:pt x="3816" y="9826"/>
                    <a:pt x="4258" y="9800"/>
                  </a:cubicBezTo>
                  <a:lnTo>
                    <a:pt x="4907" y="9800"/>
                  </a:lnTo>
                  <a:lnTo>
                    <a:pt x="4907" y="10164"/>
                  </a:lnTo>
                  <a:cubicBezTo>
                    <a:pt x="4907" y="10722"/>
                    <a:pt x="5322" y="11189"/>
                    <a:pt x="5880" y="11254"/>
                  </a:cubicBezTo>
                  <a:lnTo>
                    <a:pt x="5880" y="14525"/>
                  </a:lnTo>
                  <a:cubicBezTo>
                    <a:pt x="5861" y="14713"/>
                    <a:pt x="5997" y="14807"/>
                    <a:pt x="6133" y="14807"/>
                  </a:cubicBezTo>
                  <a:cubicBezTo>
                    <a:pt x="6269" y="14807"/>
                    <a:pt x="6406" y="14713"/>
                    <a:pt x="6386" y="14525"/>
                  </a:cubicBezTo>
                  <a:lnTo>
                    <a:pt x="6386" y="11254"/>
                  </a:lnTo>
                  <a:cubicBezTo>
                    <a:pt x="6944" y="11189"/>
                    <a:pt x="7360" y="10722"/>
                    <a:pt x="7360" y="10164"/>
                  </a:cubicBezTo>
                  <a:lnTo>
                    <a:pt x="7360" y="9800"/>
                  </a:lnTo>
                  <a:close/>
                  <a:moveTo>
                    <a:pt x="5711" y="1"/>
                  </a:moveTo>
                  <a:cubicBezTo>
                    <a:pt x="4193" y="14"/>
                    <a:pt x="2973" y="1247"/>
                    <a:pt x="2960" y="2765"/>
                  </a:cubicBezTo>
                  <a:lnTo>
                    <a:pt x="2960" y="3687"/>
                  </a:lnTo>
                  <a:cubicBezTo>
                    <a:pt x="1363" y="3959"/>
                    <a:pt x="1363" y="6244"/>
                    <a:pt x="2960" y="6529"/>
                  </a:cubicBezTo>
                  <a:lnTo>
                    <a:pt x="2960" y="6932"/>
                  </a:lnTo>
                  <a:cubicBezTo>
                    <a:pt x="2960" y="7866"/>
                    <a:pt x="3414" y="8749"/>
                    <a:pt x="4193" y="9281"/>
                  </a:cubicBezTo>
                  <a:cubicBezTo>
                    <a:pt x="3336" y="9294"/>
                    <a:pt x="2518" y="9683"/>
                    <a:pt x="1739" y="9995"/>
                  </a:cubicBezTo>
                  <a:cubicBezTo>
                    <a:pt x="688" y="10410"/>
                    <a:pt x="0" y="11436"/>
                    <a:pt x="0" y="12565"/>
                  </a:cubicBezTo>
                  <a:lnTo>
                    <a:pt x="0" y="16978"/>
                  </a:lnTo>
                  <a:cubicBezTo>
                    <a:pt x="0" y="17303"/>
                    <a:pt x="260" y="17562"/>
                    <a:pt x="584" y="17562"/>
                  </a:cubicBezTo>
                  <a:lnTo>
                    <a:pt x="11630" y="17562"/>
                  </a:lnTo>
                  <a:cubicBezTo>
                    <a:pt x="11955" y="17562"/>
                    <a:pt x="12214" y="17303"/>
                    <a:pt x="12214" y="16978"/>
                  </a:cubicBezTo>
                  <a:lnTo>
                    <a:pt x="12214" y="12565"/>
                  </a:lnTo>
                  <a:cubicBezTo>
                    <a:pt x="12227" y="11436"/>
                    <a:pt x="11552" y="10410"/>
                    <a:pt x="10501" y="9995"/>
                  </a:cubicBezTo>
                  <a:cubicBezTo>
                    <a:pt x="9722" y="9670"/>
                    <a:pt x="8904" y="9294"/>
                    <a:pt x="8048" y="9281"/>
                  </a:cubicBezTo>
                  <a:cubicBezTo>
                    <a:pt x="8826" y="8749"/>
                    <a:pt x="9281" y="7866"/>
                    <a:pt x="9281" y="6932"/>
                  </a:cubicBezTo>
                  <a:lnTo>
                    <a:pt x="9281" y="6529"/>
                  </a:lnTo>
                  <a:cubicBezTo>
                    <a:pt x="10877" y="6244"/>
                    <a:pt x="10877" y="3959"/>
                    <a:pt x="9281" y="3687"/>
                  </a:cubicBezTo>
                  <a:lnTo>
                    <a:pt x="9281" y="2765"/>
                  </a:lnTo>
                  <a:cubicBezTo>
                    <a:pt x="9268" y="1247"/>
                    <a:pt x="8048" y="14"/>
                    <a:pt x="65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255;p76">
              <a:extLst>
                <a:ext uri="{FF2B5EF4-FFF2-40B4-BE49-F238E27FC236}">
                  <a16:creationId xmlns:a16="http://schemas.microsoft.com/office/drawing/2014/main" id="{2B9FDA41-BBDF-A2A1-95F7-954B1AAE0D75}"/>
                </a:ext>
              </a:extLst>
            </p:cNvPr>
            <p:cNvSpPr/>
            <p:nvPr/>
          </p:nvSpPr>
          <p:spPr>
            <a:xfrm>
              <a:off x="4883950" y="2249525"/>
              <a:ext cx="15275" cy="13075"/>
            </a:xfrm>
            <a:custGeom>
              <a:avLst/>
              <a:gdLst/>
              <a:ahLst/>
              <a:cxnLst/>
              <a:rect l="l" t="t" r="r" b="b"/>
              <a:pathLst>
                <a:path w="611" h="523" extrusionOk="0">
                  <a:moveTo>
                    <a:pt x="351" y="1"/>
                  </a:moveTo>
                  <a:cubicBezTo>
                    <a:pt x="117" y="1"/>
                    <a:pt x="0" y="274"/>
                    <a:pt x="169" y="442"/>
                  </a:cubicBezTo>
                  <a:cubicBezTo>
                    <a:pt x="220" y="497"/>
                    <a:pt x="285" y="522"/>
                    <a:pt x="349" y="522"/>
                  </a:cubicBezTo>
                  <a:cubicBezTo>
                    <a:pt x="481" y="522"/>
                    <a:pt x="610" y="418"/>
                    <a:pt x="610" y="261"/>
                  </a:cubicBezTo>
                  <a:cubicBezTo>
                    <a:pt x="610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256;p76">
              <a:extLst>
                <a:ext uri="{FF2B5EF4-FFF2-40B4-BE49-F238E27FC236}">
                  <a16:creationId xmlns:a16="http://schemas.microsoft.com/office/drawing/2014/main" id="{44D3ABB5-1C5B-F41C-5D0D-FA0B18C485E1}"/>
                </a:ext>
              </a:extLst>
            </p:cNvPr>
            <p:cNvSpPr/>
            <p:nvPr/>
          </p:nvSpPr>
          <p:spPr>
            <a:xfrm>
              <a:off x="4883950" y="2284900"/>
              <a:ext cx="15275" cy="13050"/>
            </a:xfrm>
            <a:custGeom>
              <a:avLst/>
              <a:gdLst/>
              <a:ahLst/>
              <a:cxnLst/>
              <a:rect l="l" t="t" r="r" b="b"/>
              <a:pathLst>
                <a:path w="611" h="522" extrusionOk="0">
                  <a:moveTo>
                    <a:pt x="351" y="1"/>
                  </a:moveTo>
                  <a:cubicBezTo>
                    <a:pt x="117" y="1"/>
                    <a:pt x="0" y="273"/>
                    <a:pt x="169" y="442"/>
                  </a:cubicBezTo>
                  <a:cubicBezTo>
                    <a:pt x="220" y="497"/>
                    <a:pt x="285" y="522"/>
                    <a:pt x="349" y="522"/>
                  </a:cubicBezTo>
                  <a:cubicBezTo>
                    <a:pt x="481" y="522"/>
                    <a:pt x="610" y="418"/>
                    <a:pt x="610" y="260"/>
                  </a:cubicBezTo>
                  <a:cubicBezTo>
                    <a:pt x="610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5" name="Google Shape;1257;p76">
            <a:extLst>
              <a:ext uri="{FF2B5EF4-FFF2-40B4-BE49-F238E27FC236}">
                <a16:creationId xmlns:a16="http://schemas.microsoft.com/office/drawing/2014/main" id="{05E8BCC9-B8A7-F10A-89F4-FBCA9BFC1748}"/>
              </a:ext>
            </a:extLst>
          </p:cNvPr>
          <p:cNvGrpSpPr/>
          <p:nvPr/>
        </p:nvGrpSpPr>
        <p:grpSpPr>
          <a:xfrm>
            <a:off x="6488252" y="3305618"/>
            <a:ext cx="406052" cy="601566"/>
            <a:chOff x="4715525" y="2642425"/>
            <a:chExt cx="296625" cy="439450"/>
          </a:xfrm>
          <a:solidFill>
            <a:srgbClr val="287990"/>
          </a:solidFill>
        </p:grpSpPr>
        <p:sp>
          <p:nvSpPr>
            <p:cNvPr id="166" name="Google Shape;1258;p76">
              <a:extLst>
                <a:ext uri="{FF2B5EF4-FFF2-40B4-BE49-F238E27FC236}">
                  <a16:creationId xmlns:a16="http://schemas.microsoft.com/office/drawing/2014/main" id="{F8A611D0-69C8-682A-4E16-FD52D1363AD0}"/>
                </a:ext>
              </a:extLst>
            </p:cNvPr>
            <p:cNvSpPr/>
            <p:nvPr/>
          </p:nvSpPr>
          <p:spPr>
            <a:xfrm>
              <a:off x="4715525" y="2642425"/>
              <a:ext cx="296625" cy="439450"/>
            </a:xfrm>
            <a:custGeom>
              <a:avLst/>
              <a:gdLst/>
              <a:ahLst/>
              <a:cxnLst/>
              <a:rect l="l" t="t" r="r" b="b"/>
              <a:pathLst>
                <a:path w="11865" h="17578" extrusionOk="0">
                  <a:moveTo>
                    <a:pt x="5920" y="691"/>
                  </a:moveTo>
                  <a:lnTo>
                    <a:pt x="6621" y="1587"/>
                  </a:lnTo>
                  <a:cubicBezTo>
                    <a:pt x="6971" y="2054"/>
                    <a:pt x="7205" y="2937"/>
                    <a:pt x="7205" y="3910"/>
                  </a:cubicBezTo>
                  <a:lnTo>
                    <a:pt x="7205" y="5104"/>
                  </a:lnTo>
                  <a:lnTo>
                    <a:pt x="4648" y="5104"/>
                  </a:lnTo>
                  <a:lnTo>
                    <a:pt x="4648" y="3910"/>
                  </a:lnTo>
                  <a:cubicBezTo>
                    <a:pt x="4661" y="3729"/>
                    <a:pt x="4524" y="3638"/>
                    <a:pt x="4388" y="3638"/>
                  </a:cubicBezTo>
                  <a:cubicBezTo>
                    <a:pt x="4252" y="3638"/>
                    <a:pt x="4115" y="3729"/>
                    <a:pt x="4128" y="3910"/>
                  </a:cubicBezTo>
                  <a:lnTo>
                    <a:pt x="4128" y="5104"/>
                  </a:lnTo>
                  <a:lnTo>
                    <a:pt x="2298" y="5104"/>
                  </a:lnTo>
                  <a:lnTo>
                    <a:pt x="2298" y="3910"/>
                  </a:lnTo>
                  <a:cubicBezTo>
                    <a:pt x="2298" y="2989"/>
                    <a:pt x="2869" y="2119"/>
                    <a:pt x="3778" y="1652"/>
                  </a:cubicBezTo>
                  <a:lnTo>
                    <a:pt x="5011" y="1016"/>
                  </a:lnTo>
                  <a:lnTo>
                    <a:pt x="4829" y="1262"/>
                  </a:lnTo>
                  <a:cubicBezTo>
                    <a:pt x="4544" y="1678"/>
                    <a:pt x="4349" y="2132"/>
                    <a:pt x="4258" y="2625"/>
                  </a:cubicBezTo>
                  <a:cubicBezTo>
                    <a:pt x="4221" y="2813"/>
                    <a:pt x="4370" y="2927"/>
                    <a:pt x="4517" y="2927"/>
                  </a:cubicBezTo>
                  <a:cubicBezTo>
                    <a:pt x="4625" y="2927"/>
                    <a:pt x="4732" y="2866"/>
                    <a:pt x="4764" y="2729"/>
                  </a:cubicBezTo>
                  <a:cubicBezTo>
                    <a:pt x="4842" y="2314"/>
                    <a:pt x="4998" y="1924"/>
                    <a:pt x="5232" y="1587"/>
                  </a:cubicBezTo>
                  <a:lnTo>
                    <a:pt x="5920" y="691"/>
                  </a:lnTo>
                  <a:close/>
                  <a:moveTo>
                    <a:pt x="6828" y="1029"/>
                  </a:moveTo>
                  <a:lnTo>
                    <a:pt x="8074" y="1665"/>
                  </a:lnTo>
                  <a:cubicBezTo>
                    <a:pt x="8983" y="2132"/>
                    <a:pt x="9541" y="2989"/>
                    <a:pt x="9541" y="3923"/>
                  </a:cubicBezTo>
                  <a:lnTo>
                    <a:pt x="9541" y="5104"/>
                  </a:lnTo>
                  <a:lnTo>
                    <a:pt x="7711" y="5104"/>
                  </a:lnTo>
                  <a:lnTo>
                    <a:pt x="7711" y="3910"/>
                  </a:lnTo>
                  <a:cubicBezTo>
                    <a:pt x="7711" y="2820"/>
                    <a:pt x="7451" y="1821"/>
                    <a:pt x="7023" y="1262"/>
                  </a:cubicBezTo>
                  <a:lnTo>
                    <a:pt x="6828" y="1029"/>
                  </a:lnTo>
                  <a:close/>
                  <a:moveTo>
                    <a:pt x="6621" y="8687"/>
                  </a:moveTo>
                  <a:cubicBezTo>
                    <a:pt x="6659" y="8687"/>
                    <a:pt x="6711" y="8726"/>
                    <a:pt x="6711" y="8778"/>
                  </a:cubicBezTo>
                  <a:lnTo>
                    <a:pt x="6711" y="10154"/>
                  </a:lnTo>
                  <a:cubicBezTo>
                    <a:pt x="6711" y="10199"/>
                    <a:pt x="6672" y="10234"/>
                    <a:pt x="6636" y="10234"/>
                  </a:cubicBezTo>
                  <a:cubicBezTo>
                    <a:pt x="6631" y="10234"/>
                    <a:pt x="6626" y="10233"/>
                    <a:pt x="6621" y="10231"/>
                  </a:cubicBezTo>
                  <a:lnTo>
                    <a:pt x="5271" y="10011"/>
                  </a:lnTo>
                  <a:cubicBezTo>
                    <a:pt x="5076" y="9985"/>
                    <a:pt x="4920" y="9803"/>
                    <a:pt x="4920" y="9608"/>
                  </a:cubicBezTo>
                  <a:lnTo>
                    <a:pt x="4920" y="9323"/>
                  </a:lnTo>
                  <a:cubicBezTo>
                    <a:pt x="4920" y="9128"/>
                    <a:pt x="5076" y="8946"/>
                    <a:pt x="5271" y="8921"/>
                  </a:cubicBezTo>
                  <a:lnTo>
                    <a:pt x="6621" y="8687"/>
                  </a:lnTo>
                  <a:close/>
                  <a:moveTo>
                    <a:pt x="9541" y="5611"/>
                  </a:moveTo>
                  <a:lnTo>
                    <a:pt x="9541" y="11452"/>
                  </a:lnTo>
                  <a:lnTo>
                    <a:pt x="8606" y="11452"/>
                  </a:lnTo>
                  <a:lnTo>
                    <a:pt x="8606" y="10102"/>
                  </a:lnTo>
                  <a:cubicBezTo>
                    <a:pt x="8619" y="9913"/>
                    <a:pt x="8483" y="9819"/>
                    <a:pt x="8347" y="9819"/>
                  </a:cubicBezTo>
                  <a:cubicBezTo>
                    <a:pt x="8211" y="9819"/>
                    <a:pt x="8074" y="9913"/>
                    <a:pt x="8087" y="10102"/>
                  </a:cubicBezTo>
                  <a:lnTo>
                    <a:pt x="8087" y="11452"/>
                  </a:lnTo>
                  <a:lnTo>
                    <a:pt x="5647" y="11452"/>
                  </a:lnTo>
                  <a:lnTo>
                    <a:pt x="5985" y="10660"/>
                  </a:lnTo>
                  <a:lnTo>
                    <a:pt x="6543" y="10751"/>
                  </a:lnTo>
                  <a:cubicBezTo>
                    <a:pt x="6572" y="10755"/>
                    <a:pt x="6600" y="10757"/>
                    <a:pt x="6629" y="10757"/>
                  </a:cubicBezTo>
                  <a:cubicBezTo>
                    <a:pt x="6946" y="10757"/>
                    <a:pt x="7231" y="10500"/>
                    <a:pt x="7231" y="10167"/>
                  </a:cubicBezTo>
                  <a:lnTo>
                    <a:pt x="7231" y="9725"/>
                  </a:lnTo>
                  <a:lnTo>
                    <a:pt x="7425" y="9725"/>
                  </a:lnTo>
                  <a:cubicBezTo>
                    <a:pt x="7433" y="9726"/>
                    <a:pt x="7441" y="9726"/>
                    <a:pt x="7449" y="9726"/>
                  </a:cubicBezTo>
                  <a:cubicBezTo>
                    <a:pt x="7781" y="9726"/>
                    <a:pt x="7781" y="9205"/>
                    <a:pt x="7449" y="9205"/>
                  </a:cubicBezTo>
                  <a:cubicBezTo>
                    <a:pt x="7441" y="9205"/>
                    <a:pt x="7433" y="9205"/>
                    <a:pt x="7425" y="9206"/>
                  </a:cubicBezTo>
                  <a:lnTo>
                    <a:pt x="7231" y="9206"/>
                  </a:lnTo>
                  <a:lnTo>
                    <a:pt x="7231" y="8778"/>
                  </a:lnTo>
                  <a:cubicBezTo>
                    <a:pt x="7231" y="8449"/>
                    <a:pt x="6955" y="8184"/>
                    <a:pt x="6643" y="8184"/>
                  </a:cubicBezTo>
                  <a:cubicBezTo>
                    <a:pt x="6610" y="8184"/>
                    <a:pt x="6576" y="8187"/>
                    <a:pt x="6543" y="8194"/>
                  </a:cubicBezTo>
                  <a:lnTo>
                    <a:pt x="5193" y="8414"/>
                  </a:lnTo>
                  <a:cubicBezTo>
                    <a:pt x="4751" y="8492"/>
                    <a:pt x="4414" y="8882"/>
                    <a:pt x="4414" y="9336"/>
                  </a:cubicBezTo>
                  <a:lnTo>
                    <a:pt x="4414" y="9608"/>
                  </a:lnTo>
                  <a:cubicBezTo>
                    <a:pt x="4414" y="10063"/>
                    <a:pt x="4751" y="10452"/>
                    <a:pt x="5193" y="10530"/>
                  </a:cubicBezTo>
                  <a:lnTo>
                    <a:pt x="5465" y="10569"/>
                  </a:lnTo>
                  <a:lnTo>
                    <a:pt x="5089" y="11452"/>
                  </a:lnTo>
                  <a:lnTo>
                    <a:pt x="3765" y="11452"/>
                  </a:lnTo>
                  <a:lnTo>
                    <a:pt x="3765" y="8583"/>
                  </a:lnTo>
                  <a:cubicBezTo>
                    <a:pt x="3791" y="8025"/>
                    <a:pt x="4141" y="7519"/>
                    <a:pt x="4661" y="7311"/>
                  </a:cubicBezTo>
                  <a:lnTo>
                    <a:pt x="5933" y="6740"/>
                  </a:lnTo>
                  <a:lnTo>
                    <a:pt x="7192" y="7311"/>
                  </a:lnTo>
                  <a:cubicBezTo>
                    <a:pt x="7724" y="7519"/>
                    <a:pt x="8074" y="8025"/>
                    <a:pt x="8087" y="8583"/>
                  </a:cubicBezTo>
                  <a:lnTo>
                    <a:pt x="8087" y="8869"/>
                  </a:lnTo>
                  <a:cubicBezTo>
                    <a:pt x="8100" y="9031"/>
                    <a:pt x="8224" y="9112"/>
                    <a:pt x="8347" y="9112"/>
                  </a:cubicBezTo>
                  <a:cubicBezTo>
                    <a:pt x="8470" y="9112"/>
                    <a:pt x="8593" y="9031"/>
                    <a:pt x="8606" y="8869"/>
                  </a:cubicBezTo>
                  <a:lnTo>
                    <a:pt x="8606" y="8583"/>
                  </a:lnTo>
                  <a:cubicBezTo>
                    <a:pt x="8593" y="7817"/>
                    <a:pt x="8126" y="7129"/>
                    <a:pt x="7412" y="6844"/>
                  </a:cubicBezTo>
                  <a:lnTo>
                    <a:pt x="6023" y="6221"/>
                  </a:lnTo>
                  <a:cubicBezTo>
                    <a:pt x="5991" y="6208"/>
                    <a:pt x="5955" y="6201"/>
                    <a:pt x="5920" y="6201"/>
                  </a:cubicBezTo>
                  <a:cubicBezTo>
                    <a:pt x="5884" y="6201"/>
                    <a:pt x="5848" y="6208"/>
                    <a:pt x="5816" y="6221"/>
                  </a:cubicBezTo>
                  <a:lnTo>
                    <a:pt x="4440" y="6844"/>
                  </a:lnTo>
                  <a:cubicBezTo>
                    <a:pt x="3739" y="7142"/>
                    <a:pt x="3272" y="7817"/>
                    <a:pt x="3259" y="8583"/>
                  </a:cubicBezTo>
                  <a:lnTo>
                    <a:pt x="3259" y="11452"/>
                  </a:lnTo>
                  <a:lnTo>
                    <a:pt x="2311" y="11452"/>
                  </a:lnTo>
                  <a:lnTo>
                    <a:pt x="2298" y="5611"/>
                  </a:lnTo>
                  <a:close/>
                  <a:moveTo>
                    <a:pt x="10592" y="11958"/>
                  </a:moveTo>
                  <a:cubicBezTo>
                    <a:pt x="10644" y="11958"/>
                    <a:pt x="10696" y="12010"/>
                    <a:pt x="10696" y="12062"/>
                  </a:cubicBezTo>
                  <a:lnTo>
                    <a:pt x="10696" y="12879"/>
                  </a:lnTo>
                  <a:cubicBezTo>
                    <a:pt x="10696" y="12960"/>
                    <a:pt x="10615" y="12976"/>
                    <a:pt x="10535" y="12976"/>
                  </a:cubicBezTo>
                  <a:cubicBezTo>
                    <a:pt x="10487" y="12976"/>
                    <a:pt x="10440" y="12970"/>
                    <a:pt x="10411" y="12970"/>
                  </a:cubicBezTo>
                  <a:lnTo>
                    <a:pt x="1429" y="12970"/>
                  </a:lnTo>
                  <a:cubicBezTo>
                    <a:pt x="1399" y="12970"/>
                    <a:pt x="1354" y="12976"/>
                    <a:pt x="1308" y="12976"/>
                  </a:cubicBezTo>
                  <a:cubicBezTo>
                    <a:pt x="1232" y="12976"/>
                    <a:pt x="1156" y="12960"/>
                    <a:pt x="1156" y="12879"/>
                  </a:cubicBezTo>
                  <a:lnTo>
                    <a:pt x="1156" y="12062"/>
                  </a:lnTo>
                  <a:cubicBezTo>
                    <a:pt x="1156" y="12010"/>
                    <a:pt x="1195" y="11958"/>
                    <a:pt x="1260" y="11958"/>
                  </a:cubicBezTo>
                  <a:close/>
                  <a:moveTo>
                    <a:pt x="3466" y="14398"/>
                  </a:moveTo>
                  <a:cubicBezTo>
                    <a:pt x="3674" y="14398"/>
                    <a:pt x="3882" y="14541"/>
                    <a:pt x="3882" y="14826"/>
                  </a:cubicBezTo>
                  <a:lnTo>
                    <a:pt x="3882" y="15527"/>
                  </a:lnTo>
                  <a:lnTo>
                    <a:pt x="3051" y="15527"/>
                  </a:lnTo>
                  <a:lnTo>
                    <a:pt x="3051" y="14826"/>
                  </a:lnTo>
                  <a:cubicBezTo>
                    <a:pt x="3051" y="14541"/>
                    <a:pt x="3259" y="14398"/>
                    <a:pt x="3466" y="14398"/>
                  </a:cubicBezTo>
                  <a:close/>
                  <a:moveTo>
                    <a:pt x="5926" y="14398"/>
                  </a:moveTo>
                  <a:cubicBezTo>
                    <a:pt x="6137" y="14398"/>
                    <a:pt x="6348" y="14541"/>
                    <a:pt x="6348" y="14826"/>
                  </a:cubicBezTo>
                  <a:lnTo>
                    <a:pt x="6348" y="15527"/>
                  </a:lnTo>
                  <a:lnTo>
                    <a:pt x="5504" y="15527"/>
                  </a:lnTo>
                  <a:lnTo>
                    <a:pt x="5504" y="14826"/>
                  </a:lnTo>
                  <a:cubicBezTo>
                    <a:pt x="5504" y="14541"/>
                    <a:pt x="5715" y="14398"/>
                    <a:pt x="5926" y="14398"/>
                  </a:cubicBezTo>
                  <a:close/>
                  <a:moveTo>
                    <a:pt x="8379" y="14398"/>
                  </a:moveTo>
                  <a:cubicBezTo>
                    <a:pt x="8590" y="14398"/>
                    <a:pt x="8801" y="14541"/>
                    <a:pt x="8801" y="14826"/>
                  </a:cubicBezTo>
                  <a:lnTo>
                    <a:pt x="8801" y="15527"/>
                  </a:lnTo>
                  <a:lnTo>
                    <a:pt x="7957" y="15527"/>
                  </a:lnTo>
                  <a:lnTo>
                    <a:pt x="7957" y="14826"/>
                  </a:lnTo>
                  <a:cubicBezTo>
                    <a:pt x="7957" y="14541"/>
                    <a:pt x="8168" y="14398"/>
                    <a:pt x="8379" y="14398"/>
                  </a:cubicBezTo>
                  <a:close/>
                  <a:moveTo>
                    <a:pt x="10917" y="16046"/>
                  </a:moveTo>
                  <a:cubicBezTo>
                    <a:pt x="10995" y="16046"/>
                    <a:pt x="11060" y="16098"/>
                    <a:pt x="11073" y="16176"/>
                  </a:cubicBezTo>
                  <a:lnTo>
                    <a:pt x="11241" y="16851"/>
                  </a:lnTo>
                  <a:cubicBezTo>
                    <a:pt x="11254" y="16890"/>
                    <a:pt x="11241" y="16955"/>
                    <a:pt x="11202" y="16994"/>
                  </a:cubicBezTo>
                  <a:lnTo>
                    <a:pt x="11228" y="16994"/>
                  </a:lnTo>
                  <a:cubicBezTo>
                    <a:pt x="11189" y="17033"/>
                    <a:pt x="11137" y="17059"/>
                    <a:pt x="11086" y="17059"/>
                  </a:cubicBezTo>
                  <a:lnTo>
                    <a:pt x="754" y="17059"/>
                  </a:lnTo>
                  <a:cubicBezTo>
                    <a:pt x="637" y="17059"/>
                    <a:pt x="559" y="16955"/>
                    <a:pt x="598" y="16851"/>
                  </a:cubicBezTo>
                  <a:lnTo>
                    <a:pt x="754" y="16176"/>
                  </a:lnTo>
                  <a:cubicBezTo>
                    <a:pt x="767" y="16098"/>
                    <a:pt x="845" y="16046"/>
                    <a:pt x="922" y="16046"/>
                  </a:cubicBezTo>
                  <a:close/>
                  <a:moveTo>
                    <a:pt x="5924" y="0"/>
                  </a:moveTo>
                  <a:cubicBezTo>
                    <a:pt x="5884" y="0"/>
                    <a:pt x="5842" y="10"/>
                    <a:pt x="5803" y="29"/>
                  </a:cubicBezTo>
                  <a:lnTo>
                    <a:pt x="3531" y="1185"/>
                  </a:lnTo>
                  <a:cubicBezTo>
                    <a:pt x="2454" y="1743"/>
                    <a:pt x="1779" y="2781"/>
                    <a:pt x="1779" y="3910"/>
                  </a:cubicBezTo>
                  <a:lnTo>
                    <a:pt x="1779" y="5091"/>
                  </a:lnTo>
                  <a:lnTo>
                    <a:pt x="896" y="5091"/>
                  </a:lnTo>
                  <a:cubicBezTo>
                    <a:pt x="585" y="5117"/>
                    <a:pt x="585" y="5585"/>
                    <a:pt x="896" y="5611"/>
                  </a:cubicBezTo>
                  <a:lnTo>
                    <a:pt x="1792" y="5611"/>
                  </a:lnTo>
                  <a:lnTo>
                    <a:pt x="1792" y="11452"/>
                  </a:lnTo>
                  <a:lnTo>
                    <a:pt x="1260" y="11452"/>
                  </a:lnTo>
                  <a:cubicBezTo>
                    <a:pt x="922" y="11452"/>
                    <a:pt x="650" y="11724"/>
                    <a:pt x="650" y="12062"/>
                  </a:cubicBezTo>
                  <a:lnTo>
                    <a:pt x="650" y="12879"/>
                  </a:lnTo>
                  <a:cubicBezTo>
                    <a:pt x="650" y="13178"/>
                    <a:pt x="870" y="13450"/>
                    <a:pt x="1182" y="13489"/>
                  </a:cubicBezTo>
                  <a:lnTo>
                    <a:pt x="1182" y="14528"/>
                  </a:lnTo>
                  <a:cubicBezTo>
                    <a:pt x="1169" y="14709"/>
                    <a:pt x="1305" y="14800"/>
                    <a:pt x="1442" y="14800"/>
                  </a:cubicBezTo>
                  <a:cubicBezTo>
                    <a:pt x="1578" y="14800"/>
                    <a:pt x="1714" y="14709"/>
                    <a:pt x="1701" y="14528"/>
                  </a:cubicBezTo>
                  <a:lnTo>
                    <a:pt x="1701" y="13489"/>
                  </a:lnTo>
                  <a:lnTo>
                    <a:pt x="10164" y="13489"/>
                  </a:lnTo>
                  <a:lnTo>
                    <a:pt x="10164" y="15527"/>
                  </a:lnTo>
                  <a:lnTo>
                    <a:pt x="9320" y="15527"/>
                  </a:lnTo>
                  <a:lnTo>
                    <a:pt x="9320" y="14826"/>
                  </a:lnTo>
                  <a:cubicBezTo>
                    <a:pt x="9320" y="14307"/>
                    <a:pt x="8905" y="13892"/>
                    <a:pt x="8386" y="13892"/>
                  </a:cubicBezTo>
                  <a:cubicBezTo>
                    <a:pt x="7867" y="13892"/>
                    <a:pt x="7451" y="14307"/>
                    <a:pt x="7451" y="14826"/>
                  </a:cubicBezTo>
                  <a:lnTo>
                    <a:pt x="7451" y="15527"/>
                  </a:lnTo>
                  <a:lnTo>
                    <a:pt x="6867" y="15527"/>
                  </a:lnTo>
                  <a:lnTo>
                    <a:pt x="6867" y="14826"/>
                  </a:lnTo>
                  <a:cubicBezTo>
                    <a:pt x="6867" y="14307"/>
                    <a:pt x="6439" y="13892"/>
                    <a:pt x="5933" y="13892"/>
                  </a:cubicBezTo>
                  <a:cubicBezTo>
                    <a:pt x="5413" y="13892"/>
                    <a:pt x="4998" y="14307"/>
                    <a:pt x="4998" y="14826"/>
                  </a:cubicBezTo>
                  <a:lnTo>
                    <a:pt x="4998" y="15527"/>
                  </a:lnTo>
                  <a:lnTo>
                    <a:pt x="4401" y="15527"/>
                  </a:lnTo>
                  <a:lnTo>
                    <a:pt x="4401" y="14826"/>
                  </a:lnTo>
                  <a:cubicBezTo>
                    <a:pt x="4401" y="14307"/>
                    <a:pt x="3986" y="13892"/>
                    <a:pt x="3466" y="13892"/>
                  </a:cubicBezTo>
                  <a:cubicBezTo>
                    <a:pt x="2960" y="13892"/>
                    <a:pt x="2532" y="14307"/>
                    <a:pt x="2532" y="14826"/>
                  </a:cubicBezTo>
                  <a:lnTo>
                    <a:pt x="2532" y="15527"/>
                  </a:lnTo>
                  <a:lnTo>
                    <a:pt x="935" y="15527"/>
                  </a:lnTo>
                  <a:cubicBezTo>
                    <a:pt x="611" y="15527"/>
                    <a:pt x="338" y="15748"/>
                    <a:pt x="260" y="16046"/>
                  </a:cubicBezTo>
                  <a:lnTo>
                    <a:pt x="105" y="16721"/>
                  </a:lnTo>
                  <a:cubicBezTo>
                    <a:pt x="1" y="17150"/>
                    <a:pt x="325" y="17565"/>
                    <a:pt x="767" y="17578"/>
                  </a:cubicBezTo>
                  <a:lnTo>
                    <a:pt x="11099" y="17578"/>
                  </a:lnTo>
                  <a:cubicBezTo>
                    <a:pt x="11540" y="17565"/>
                    <a:pt x="11864" y="17150"/>
                    <a:pt x="11761" y="16721"/>
                  </a:cubicBezTo>
                  <a:lnTo>
                    <a:pt x="11592" y="16046"/>
                  </a:lnTo>
                  <a:cubicBezTo>
                    <a:pt x="11514" y="15735"/>
                    <a:pt x="11241" y="15527"/>
                    <a:pt x="10930" y="15527"/>
                  </a:cubicBezTo>
                  <a:lnTo>
                    <a:pt x="10683" y="15527"/>
                  </a:lnTo>
                  <a:lnTo>
                    <a:pt x="10683" y="13489"/>
                  </a:lnTo>
                  <a:cubicBezTo>
                    <a:pt x="10982" y="13437"/>
                    <a:pt x="11202" y="13178"/>
                    <a:pt x="11202" y="12879"/>
                  </a:cubicBezTo>
                  <a:lnTo>
                    <a:pt x="11202" y="12062"/>
                  </a:lnTo>
                  <a:cubicBezTo>
                    <a:pt x="11202" y="11724"/>
                    <a:pt x="10930" y="11452"/>
                    <a:pt x="10592" y="11452"/>
                  </a:cubicBezTo>
                  <a:lnTo>
                    <a:pt x="10073" y="11452"/>
                  </a:lnTo>
                  <a:lnTo>
                    <a:pt x="10073" y="5611"/>
                  </a:lnTo>
                  <a:lnTo>
                    <a:pt x="10956" y="5611"/>
                  </a:lnTo>
                  <a:cubicBezTo>
                    <a:pt x="11267" y="5585"/>
                    <a:pt x="11267" y="5117"/>
                    <a:pt x="10956" y="5091"/>
                  </a:cubicBezTo>
                  <a:lnTo>
                    <a:pt x="10073" y="5091"/>
                  </a:lnTo>
                  <a:lnTo>
                    <a:pt x="10073" y="3910"/>
                  </a:lnTo>
                  <a:cubicBezTo>
                    <a:pt x="10073" y="2781"/>
                    <a:pt x="9398" y="1743"/>
                    <a:pt x="8308" y="1185"/>
                  </a:cubicBezTo>
                  <a:lnTo>
                    <a:pt x="6036" y="29"/>
                  </a:lnTo>
                  <a:cubicBezTo>
                    <a:pt x="6004" y="10"/>
                    <a:pt x="5965" y="0"/>
                    <a:pt x="59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259;p76">
              <a:extLst>
                <a:ext uri="{FF2B5EF4-FFF2-40B4-BE49-F238E27FC236}">
                  <a16:creationId xmlns:a16="http://schemas.microsoft.com/office/drawing/2014/main" id="{F506A5D2-5DE9-0A0E-D3A4-3B30114EF0F1}"/>
                </a:ext>
              </a:extLst>
            </p:cNvPr>
            <p:cNvSpPr/>
            <p:nvPr/>
          </p:nvSpPr>
          <p:spPr>
            <a:xfrm>
              <a:off x="4788550" y="2742675"/>
              <a:ext cx="17225" cy="12775"/>
            </a:xfrm>
            <a:custGeom>
              <a:avLst/>
              <a:gdLst/>
              <a:ahLst/>
              <a:cxnLst/>
              <a:rect l="l" t="t" r="r" b="b"/>
              <a:pathLst>
                <a:path w="689" h="511" extrusionOk="0">
                  <a:moveTo>
                    <a:pt x="338" y="1"/>
                  </a:moveTo>
                  <a:cubicBezTo>
                    <a:pt x="273" y="1"/>
                    <a:pt x="208" y="24"/>
                    <a:pt x="156" y="69"/>
                  </a:cubicBezTo>
                  <a:cubicBezTo>
                    <a:pt x="0" y="238"/>
                    <a:pt x="117" y="510"/>
                    <a:pt x="338" y="510"/>
                  </a:cubicBezTo>
                  <a:cubicBezTo>
                    <a:pt x="571" y="510"/>
                    <a:pt x="688" y="238"/>
                    <a:pt x="519" y="69"/>
                  </a:cubicBezTo>
                  <a:cubicBezTo>
                    <a:pt x="468" y="24"/>
                    <a:pt x="403" y="1"/>
                    <a:pt x="33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260;p76">
              <a:extLst>
                <a:ext uri="{FF2B5EF4-FFF2-40B4-BE49-F238E27FC236}">
                  <a16:creationId xmlns:a16="http://schemas.microsoft.com/office/drawing/2014/main" id="{1B7AF467-F491-8A35-7FEA-9CE3365CB8E7}"/>
                </a:ext>
              </a:extLst>
            </p:cNvPr>
            <p:cNvSpPr/>
            <p:nvPr/>
          </p:nvSpPr>
          <p:spPr>
            <a:xfrm>
              <a:off x="4854750" y="2742775"/>
              <a:ext cx="15275" cy="13050"/>
            </a:xfrm>
            <a:custGeom>
              <a:avLst/>
              <a:gdLst/>
              <a:ahLst/>
              <a:cxnLst/>
              <a:rect l="l" t="t" r="r" b="b"/>
              <a:pathLst>
                <a:path w="611" h="522" extrusionOk="0">
                  <a:moveTo>
                    <a:pt x="351" y="0"/>
                  </a:moveTo>
                  <a:cubicBezTo>
                    <a:pt x="117" y="0"/>
                    <a:pt x="0" y="273"/>
                    <a:pt x="169" y="441"/>
                  </a:cubicBezTo>
                  <a:cubicBezTo>
                    <a:pt x="220" y="497"/>
                    <a:pt x="283" y="521"/>
                    <a:pt x="346" y="521"/>
                  </a:cubicBezTo>
                  <a:cubicBezTo>
                    <a:pt x="475" y="521"/>
                    <a:pt x="601" y="417"/>
                    <a:pt x="610" y="260"/>
                  </a:cubicBezTo>
                  <a:cubicBezTo>
                    <a:pt x="610" y="117"/>
                    <a:pt x="493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261;p76">
              <a:extLst>
                <a:ext uri="{FF2B5EF4-FFF2-40B4-BE49-F238E27FC236}">
                  <a16:creationId xmlns:a16="http://schemas.microsoft.com/office/drawing/2014/main" id="{0E713FC0-60D4-757D-3DB2-D3313D430AC6}"/>
                </a:ext>
              </a:extLst>
            </p:cNvPr>
            <p:cNvSpPr/>
            <p:nvPr/>
          </p:nvSpPr>
          <p:spPr>
            <a:xfrm>
              <a:off x="4922875" y="2742675"/>
              <a:ext cx="17225" cy="12775"/>
            </a:xfrm>
            <a:custGeom>
              <a:avLst/>
              <a:gdLst/>
              <a:ahLst/>
              <a:cxnLst/>
              <a:rect l="l" t="t" r="r" b="b"/>
              <a:pathLst>
                <a:path w="689" h="511" extrusionOk="0">
                  <a:moveTo>
                    <a:pt x="338" y="1"/>
                  </a:moveTo>
                  <a:cubicBezTo>
                    <a:pt x="273" y="1"/>
                    <a:pt x="209" y="24"/>
                    <a:pt x="157" y="69"/>
                  </a:cubicBezTo>
                  <a:cubicBezTo>
                    <a:pt x="1" y="238"/>
                    <a:pt x="105" y="510"/>
                    <a:pt x="338" y="510"/>
                  </a:cubicBezTo>
                  <a:cubicBezTo>
                    <a:pt x="572" y="510"/>
                    <a:pt x="689" y="238"/>
                    <a:pt x="520" y="69"/>
                  </a:cubicBezTo>
                  <a:cubicBezTo>
                    <a:pt x="468" y="24"/>
                    <a:pt x="403" y="1"/>
                    <a:pt x="33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0" name="Google Shape;1262;p76">
            <a:extLst>
              <a:ext uri="{FF2B5EF4-FFF2-40B4-BE49-F238E27FC236}">
                <a16:creationId xmlns:a16="http://schemas.microsoft.com/office/drawing/2014/main" id="{694D7716-E985-589D-5C04-9D80D2AEA2D9}"/>
              </a:ext>
            </a:extLst>
          </p:cNvPr>
          <p:cNvGrpSpPr/>
          <p:nvPr/>
        </p:nvGrpSpPr>
        <p:grpSpPr>
          <a:xfrm>
            <a:off x="6444430" y="4259403"/>
            <a:ext cx="493696" cy="600607"/>
            <a:chOff x="3900250" y="3339175"/>
            <a:chExt cx="360650" cy="438750"/>
          </a:xfrm>
          <a:solidFill>
            <a:srgbClr val="287990"/>
          </a:solidFill>
        </p:grpSpPr>
        <p:sp>
          <p:nvSpPr>
            <p:cNvPr id="171" name="Google Shape;1263;p76">
              <a:extLst>
                <a:ext uri="{FF2B5EF4-FFF2-40B4-BE49-F238E27FC236}">
                  <a16:creationId xmlns:a16="http://schemas.microsoft.com/office/drawing/2014/main" id="{D80A13D1-BB3D-4582-DB0A-6BF7987460CA}"/>
                </a:ext>
              </a:extLst>
            </p:cNvPr>
            <p:cNvSpPr/>
            <p:nvPr/>
          </p:nvSpPr>
          <p:spPr>
            <a:xfrm>
              <a:off x="3934100" y="3339175"/>
              <a:ext cx="296300" cy="438750"/>
            </a:xfrm>
            <a:custGeom>
              <a:avLst/>
              <a:gdLst/>
              <a:ahLst/>
              <a:cxnLst/>
              <a:rect l="l" t="t" r="r" b="b"/>
              <a:pathLst>
                <a:path w="11852" h="17550" extrusionOk="0">
                  <a:moveTo>
                    <a:pt x="6685" y="1688"/>
                  </a:moveTo>
                  <a:cubicBezTo>
                    <a:pt x="7114" y="1688"/>
                    <a:pt x="7451" y="2078"/>
                    <a:pt x="7399" y="2506"/>
                  </a:cubicBezTo>
                  <a:lnTo>
                    <a:pt x="7347" y="2960"/>
                  </a:lnTo>
                  <a:lnTo>
                    <a:pt x="4492" y="2960"/>
                  </a:lnTo>
                  <a:lnTo>
                    <a:pt x="4440" y="2506"/>
                  </a:lnTo>
                  <a:cubicBezTo>
                    <a:pt x="4401" y="2298"/>
                    <a:pt x="4466" y="2091"/>
                    <a:pt x="4609" y="1935"/>
                  </a:cubicBezTo>
                  <a:cubicBezTo>
                    <a:pt x="4751" y="1779"/>
                    <a:pt x="4946" y="1688"/>
                    <a:pt x="5154" y="1688"/>
                  </a:cubicBezTo>
                  <a:close/>
                  <a:moveTo>
                    <a:pt x="7347" y="3479"/>
                  </a:moveTo>
                  <a:lnTo>
                    <a:pt x="7503" y="4388"/>
                  </a:lnTo>
                  <a:lnTo>
                    <a:pt x="4336" y="4388"/>
                  </a:lnTo>
                  <a:lnTo>
                    <a:pt x="4492" y="3479"/>
                  </a:lnTo>
                  <a:close/>
                  <a:moveTo>
                    <a:pt x="8853" y="4907"/>
                  </a:moveTo>
                  <a:lnTo>
                    <a:pt x="8710" y="5426"/>
                  </a:lnTo>
                  <a:cubicBezTo>
                    <a:pt x="8645" y="5673"/>
                    <a:pt x="8412" y="5855"/>
                    <a:pt x="8152" y="5855"/>
                  </a:cubicBezTo>
                  <a:lnTo>
                    <a:pt x="3687" y="5855"/>
                  </a:lnTo>
                  <a:cubicBezTo>
                    <a:pt x="3427" y="5855"/>
                    <a:pt x="3194" y="5673"/>
                    <a:pt x="3129" y="5426"/>
                  </a:cubicBezTo>
                  <a:lnTo>
                    <a:pt x="2986" y="4907"/>
                  </a:lnTo>
                  <a:close/>
                  <a:moveTo>
                    <a:pt x="5971" y="9606"/>
                  </a:moveTo>
                  <a:cubicBezTo>
                    <a:pt x="6283" y="9606"/>
                    <a:pt x="6633" y="10294"/>
                    <a:pt x="6633" y="10891"/>
                  </a:cubicBezTo>
                  <a:cubicBezTo>
                    <a:pt x="6633" y="11319"/>
                    <a:pt x="6439" y="11514"/>
                    <a:pt x="5971" y="11514"/>
                  </a:cubicBezTo>
                  <a:cubicBezTo>
                    <a:pt x="5504" y="11514"/>
                    <a:pt x="5310" y="11319"/>
                    <a:pt x="5310" y="10891"/>
                  </a:cubicBezTo>
                  <a:cubicBezTo>
                    <a:pt x="5310" y="10294"/>
                    <a:pt x="5673" y="9606"/>
                    <a:pt x="5971" y="9606"/>
                  </a:cubicBezTo>
                  <a:close/>
                  <a:moveTo>
                    <a:pt x="2454" y="4933"/>
                  </a:moveTo>
                  <a:lnTo>
                    <a:pt x="2636" y="5569"/>
                  </a:lnTo>
                  <a:cubicBezTo>
                    <a:pt x="2765" y="6036"/>
                    <a:pt x="3194" y="6374"/>
                    <a:pt x="3674" y="6374"/>
                  </a:cubicBezTo>
                  <a:lnTo>
                    <a:pt x="5647" y="6374"/>
                  </a:lnTo>
                  <a:lnTo>
                    <a:pt x="5647" y="9165"/>
                  </a:lnTo>
                  <a:cubicBezTo>
                    <a:pt x="5115" y="9424"/>
                    <a:pt x="4790" y="10268"/>
                    <a:pt x="4790" y="10891"/>
                  </a:cubicBezTo>
                  <a:cubicBezTo>
                    <a:pt x="4790" y="11099"/>
                    <a:pt x="4842" y="11319"/>
                    <a:pt x="4933" y="11514"/>
                  </a:cubicBezTo>
                  <a:lnTo>
                    <a:pt x="4648" y="11514"/>
                  </a:lnTo>
                  <a:cubicBezTo>
                    <a:pt x="4639" y="11513"/>
                    <a:pt x="4632" y="11513"/>
                    <a:pt x="4624" y="11513"/>
                  </a:cubicBezTo>
                  <a:cubicBezTo>
                    <a:pt x="4296" y="11513"/>
                    <a:pt x="4292" y="12022"/>
                    <a:pt x="4613" y="12022"/>
                  </a:cubicBezTo>
                  <a:cubicBezTo>
                    <a:pt x="4624" y="12022"/>
                    <a:pt x="4636" y="12021"/>
                    <a:pt x="4648" y="12020"/>
                  </a:cubicBezTo>
                  <a:lnTo>
                    <a:pt x="7295" y="12020"/>
                  </a:lnTo>
                  <a:cubicBezTo>
                    <a:pt x="7307" y="12021"/>
                    <a:pt x="7319" y="12022"/>
                    <a:pt x="7330" y="12022"/>
                  </a:cubicBezTo>
                  <a:cubicBezTo>
                    <a:pt x="7651" y="12022"/>
                    <a:pt x="7647" y="11513"/>
                    <a:pt x="7319" y="11513"/>
                  </a:cubicBezTo>
                  <a:cubicBezTo>
                    <a:pt x="7311" y="11513"/>
                    <a:pt x="7303" y="11513"/>
                    <a:pt x="7295" y="11514"/>
                  </a:cubicBezTo>
                  <a:lnTo>
                    <a:pt x="7010" y="11514"/>
                  </a:lnTo>
                  <a:cubicBezTo>
                    <a:pt x="7114" y="11319"/>
                    <a:pt x="7153" y="11099"/>
                    <a:pt x="7153" y="10891"/>
                  </a:cubicBezTo>
                  <a:cubicBezTo>
                    <a:pt x="7153" y="10216"/>
                    <a:pt x="6776" y="9281"/>
                    <a:pt x="6166" y="9113"/>
                  </a:cubicBezTo>
                  <a:lnTo>
                    <a:pt x="6166" y="6361"/>
                  </a:lnTo>
                  <a:lnTo>
                    <a:pt x="7256" y="6361"/>
                  </a:lnTo>
                  <a:cubicBezTo>
                    <a:pt x="8113" y="7321"/>
                    <a:pt x="8723" y="9035"/>
                    <a:pt x="8723" y="10515"/>
                  </a:cubicBezTo>
                  <a:cubicBezTo>
                    <a:pt x="8723" y="11618"/>
                    <a:pt x="8373" y="12384"/>
                    <a:pt x="7659" y="12799"/>
                  </a:cubicBezTo>
                  <a:cubicBezTo>
                    <a:pt x="7101" y="12565"/>
                    <a:pt x="6507" y="12448"/>
                    <a:pt x="5913" y="12448"/>
                  </a:cubicBezTo>
                  <a:cubicBezTo>
                    <a:pt x="5319" y="12448"/>
                    <a:pt x="4725" y="12565"/>
                    <a:pt x="4167" y="12799"/>
                  </a:cubicBezTo>
                  <a:cubicBezTo>
                    <a:pt x="3453" y="12384"/>
                    <a:pt x="3103" y="11618"/>
                    <a:pt x="3103" y="10515"/>
                  </a:cubicBezTo>
                  <a:cubicBezTo>
                    <a:pt x="3116" y="9411"/>
                    <a:pt x="3389" y="8334"/>
                    <a:pt x="3895" y="7360"/>
                  </a:cubicBezTo>
                  <a:cubicBezTo>
                    <a:pt x="3960" y="7231"/>
                    <a:pt x="3921" y="7075"/>
                    <a:pt x="3791" y="7010"/>
                  </a:cubicBezTo>
                  <a:cubicBezTo>
                    <a:pt x="3752" y="6991"/>
                    <a:pt x="3711" y="6982"/>
                    <a:pt x="3671" y="6982"/>
                  </a:cubicBezTo>
                  <a:cubicBezTo>
                    <a:pt x="3576" y="6982"/>
                    <a:pt x="3486" y="7032"/>
                    <a:pt x="3440" y="7114"/>
                  </a:cubicBezTo>
                  <a:cubicBezTo>
                    <a:pt x="2895" y="8165"/>
                    <a:pt x="2610" y="9333"/>
                    <a:pt x="2584" y="10515"/>
                  </a:cubicBezTo>
                  <a:cubicBezTo>
                    <a:pt x="2584" y="11696"/>
                    <a:pt x="2947" y="12565"/>
                    <a:pt x="3687" y="13097"/>
                  </a:cubicBezTo>
                  <a:cubicBezTo>
                    <a:pt x="3531" y="13214"/>
                    <a:pt x="3427" y="13357"/>
                    <a:pt x="3363" y="13539"/>
                  </a:cubicBezTo>
                  <a:lnTo>
                    <a:pt x="2571" y="13539"/>
                  </a:lnTo>
                  <a:cubicBezTo>
                    <a:pt x="2104" y="13539"/>
                    <a:pt x="1714" y="13876"/>
                    <a:pt x="1662" y="14331"/>
                  </a:cubicBezTo>
                  <a:lnTo>
                    <a:pt x="1039" y="13279"/>
                  </a:lnTo>
                  <a:cubicBezTo>
                    <a:pt x="650" y="12630"/>
                    <a:pt x="533" y="11864"/>
                    <a:pt x="702" y="11125"/>
                  </a:cubicBezTo>
                  <a:lnTo>
                    <a:pt x="2000" y="5426"/>
                  </a:lnTo>
                  <a:cubicBezTo>
                    <a:pt x="2052" y="5193"/>
                    <a:pt x="2220" y="4998"/>
                    <a:pt x="2454" y="4933"/>
                  </a:cubicBezTo>
                  <a:close/>
                  <a:moveTo>
                    <a:pt x="5928" y="12987"/>
                  </a:moveTo>
                  <a:cubicBezTo>
                    <a:pt x="6360" y="12987"/>
                    <a:pt x="6794" y="13049"/>
                    <a:pt x="7218" y="13175"/>
                  </a:cubicBezTo>
                  <a:cubicBezTo>
                    <a:pt x="7464" y="13253"/>
                    <a:pt x="8009" y="13448"/>
                    <a:pt x="8009" y="13785"/>
                  </a:cubicBezTo>
                  <a:cubicBezTo>
                    <a:pt x="8009" y="13928"/>
                    <a:pt x="8113" y="14045"/>
                    <a:pt x="8256" y="14045"/>
                  </a:cubicBezTo>
                  <a:lnTo>
                    <a:pt x="9268" y="14045"/>
                  </a:lnTo>
                  <a:cubicBezTo>
                    <a:pt x="9489" y="14045"/>
                    <a:pt x="9671" y="14227"/>
                    <a:pt x="9671" y="14434"/>
                  </a:cubicBezTo>
                  <a:lnTo>
                    <a:pt x="9671" y="14993"/>
                  </a:lnTo>
                  <a:lnTo>
                    <a:pt x="2168" y="14993"/>
                  </a:lnTo>
                  <a:lnTo>
                    <a:pt x="2168" y="14434"/>
                  </a:lnTo>
                  <a:cubicBezTo>
                    <a:pt x="2168" y="14227"/>
                    <a:pt x="2350" y="14045"/>
                    <a:pt x="2571" y="14045"/>
                  </a:cubicBezTo>
                  <a:lnTo>
                    <a:pt x="3570" y="14045"/>
                  </a:lnTo>
                  <a:cubicBezTo>
                    <a:pt x="3713" y="14045"/>
                    <a:pt x="3830" y="13928"/>
                    <a:pt x="3830" y="13785"/>
                  </a:cubicBezTo>
                  <a:cubicBezTo>
                    <a:pt x="3830" y="13461"/>
                    <a:pt x="4336" y="13279"/>
                    <a:pt x="4583" y="13188"/>
                  </a:cubicBezTo>
                  <a:cubicBezTo>
                    <a:pt x="5022" y="13055"/>
                    <a:pt x="5474" y="12987"/>
                    <a:pt x="5928" y="12987"/>
                  </a:cubicBezTo>
                  <a:close/>
                  <a:moveTo>
                    <a:pt x="10514" y="15512"/>
                  </a:moveTo>
                  <a:cubicBezTo>
                    <a:pt x="10618" y="15512"/>
                    <a:pt x="10709" y="15590"/>
                    <a:pt x="10722" y="15693"/>
                  </a:cubicBezTo>
                  <a:lnTo>
                    <a:pt x="10709" y="15693"/>
                  </a:lnTo>
                  <a:lnTo>
                    <a:pt x="10826" y="16797"/>
                  </a:lnTo>
                  <a:cubicBezTo>
                    <a:pt x="10839" y="16914"/>
                    <a:pt x="10748" y="17017"/>
                    <a:pt x="10618" y="17017"/>
                  </a:cubicBezTo>
                  <a:lnTo>
                    <a:pt x="1208" y="17017"/>
                  </a:lnTo>
                  <a:cubicBezTo>
                    <a:pt x="1091" y="17017"/>
                    <a:pt x="1000" y="16914"/>
                    <a:pt x="1013" y="16797"/>
                  </a:cubicBezTo>
                  <a:lnTo>
                    <a:pt x="1117" y="15693"/>
                  </a:lnTo>
                  <a:cubicBezTo>
                    <a:pt x="1130" y="15590"/>
                    <a:pt x="1221" y="15512"/>
                    <a:pt x="1325" y="15512"/>
                  </a:cubicBezTo>
                  <a:close/>
                  <a:moveTo>
                    <a:pt x="5907" y="1"/>
                  </a:moveTo>
                  <a:cubicBezTo>
                    <a:pt x="5783" y="1"/>
                    <a:pt x="5660" y="79"/>
                    <a:pt x="5647" y="235"/>
                  </a:cubicBezTo>
                  <a:lnTo>
                    <a:pt x="5647" y="1182"/>
                  </a:lnTo>
                  <a:lnTo>
                    <a:pt x="5167" y="1182"/>
                  </a:lnTo>
                  <a:cubicBezTo>
                    <a:pt x="4414" y="1195"/>
                    <a:pt x="3843" y="1844"/>
                    <a:pt x="3934" y="2584"/>
                  </a:cubicBezTo>
                  <a:lnTo>
                    <a:pt x="4012" y="3220"/>
                  </a:lnTo>
                  <a:lnTo>
                    <a:pt x="3817" y="4401"/>
                  </a:lnTo>
                  <a:lnTo>
                    <a:pt x="2649" y="4401"/>
                  </a:lnTo>
                  <a:cubicBezTo>
                    <a:pt x="2091" y="4401"/>
                    <a:pt x="1623" y="4777"/>
                    <a:pt x="1506" y="5310"/>
                  </a:cubicBezTo>
                  <a:lnTo>
                    <a:pt x="208" y="11021"/>
                  </a:lnTo>
                  <a:cubicBezTo>
                    <a:pt x="1" y="11877"/>
                    <a:pt x="144" y="12786"/>
                    <a:pt x="598" y="13552"/>
                  </a:cubicBezTo>
                  <a:lnTo>
                    <a:pt x="1467" y="15005"/>
                  </a:lnTo>
                  <a:lnTo>
                    <a:pt x="1325" y="15005"/>
                  </a:lnTo>
                  <a:cubicBezTo>
                    <a:pt x="961" y="15005"/>
                    <a:pt x="650" y="15291"/>
                    <a:pt x="624" y="15654"/>
                  </a:cubicBezTo>
                  <a:lnTo>
                    <a:pt x="507" y="16758"/>
                  </a:lnTo>
                  <a:cubicBezTo>
                    <a:pt x="468" y="17173"/>
                    <a:pt x="793" y="17537"/>
                    <a:pt x="1221" y="17550"/>
                  </a:cubicBezTo>
                  <a:lnTo>
                    <a:pt x="10631" y="17550"/>
                  </a:lnTo>
                  <a:cubicBezTo>
                    <a:pt x="11047" y="17537"/>
                    <a:pt x="11384" y="17173"/>
                    <a:pt x="11345" y="16758"/>
                  </a:cubicBezTo>
                  <a:lnTo>
                    <a:pt x="11228" y="15654"/>
                  </a:lnTo>
                  <a:cubicBezTo>
                    <a:pt x="11202" y="15291"/>
                    <a:pt x="10891" y="15005"/>
                    <a:pt x="10514" y="15005"/>
                  </a:cubicBezTo>
                  <a:lnTo>
                    <a:pt x="10385" y="15005"/>
                  </a:lnTo>
                  <a:lnTo>
                    <a:pt x="11254" y="13552"/>
                  </a:lnTo>
                  <a:cubicBezTo>
                    <a:pt x="11709" y="12786"/>
                    <a:pt x="11851" y="11877"/>
                    <a:pt x="11644" y="11021"/>
                  </a:cubicBezTo>
                  <a:lnTo>
                    <a:pt x="11644" y="11008"/>
                  </a:lnTo>
                  <a:lnTo>
                    <a:pt x="11514" y="10437"/>
                  </a:lnTo>
                  <a:cubicBezTo>
                    <a:pt x="11471" y="10314"/>
                    <a:pt x="11369" y="10259"/>
                    <a:pt x="11267" y="10259"/>
                  </a:cubicBezTo>
                  <a:cubicBezTo>
                    <a:pt x="11122" y="10259"/>
                    <a:pt x="10977" y="10370"/>
                    <a:pt x="11008" y="10553"/>
                  </a:cubicBezTo>
                  <a:lnTo>
                    <a:pt x="11137" y="11125"/>
                  </a:lnTo>
                  <a:cubicBezTo>
                    <a:pt x="11306" y="11851"/>
                    <a:pt x="11189" y="12630"/>
                    <a:pt x="10800" y="13279"/>
                  </a:cubicBezTo>
                  <a:lnTo>
                    <a:pt x="10177" y="14331"/>
                  </a:lnTo>
                  <a:cubicBezTo>
                    <a:pt x="10112" y="13876"/>
                    <a:pt x="9736" y="13539"/>
                    <a:pt x="9268" y="13539"/>
                  </a:cubicBezTo>
                  <a:lnTo>
                    <a:pt x="8477" y="13539"/>
                  </a:lnTo>
                  <a:cubicBezTo>
                    <a:pt x="8412" y="13370"/>
                    <a:pt x="8295" y="13214"/>
                    <a:pt x="8152" y="13097"/>
                  </a:cubicBezTo>
                  <a:cubicBezTo>
                    <a:pt x="8879" y="12565"/>
                    <a:pt x="9242" y="11696"/>
                    <a:pt x="9242" y="10515"/>
                  </a:cubicBezTo>
                  <a:cubicBezTo>
                    <a:pt x="9216" y="9035"/>
                    <a:pt x="8762" y="7581"/>
                    <a:pt x="7918" y="6361"/>
                  </a:cubicBezTo>
                  <a:lnTo>
                    <a:pt x="8152" y="6361"/>
                  </a:lnTo>
                  <a:cubicBezTo>
                    <a:pt x="8645" y="6361"/>
                    <a:pt x="9074" y="6036"/>
                    <a:pt x="9203" y="5569"/>
                  </a:cubicBezTo>
                  <a:lnTo>
                    <a:pt x="9385" y="4933"/>
                  </a:lnTo>
                  <a:cubicBezTo>
                    <a:pt x="9606" y="4998"/>
                    <a:pt x="9788" y="5193"/>
                    <a:pt x="9839" y="5426"/>
                  </a:cubicBezTo>
                  <a:lnTo>
                    <a:pt x="10748" y="9372"/>
                  </a:lnTo>
                  <a:cubicBezTo>
                    <a:pt x="10774" y="9489"/>
                    <a:pt x="10878" y="9580"/>
                    <a:pt x="10995" y="9580"/>
                  </a:cubicBezTo>
                  <a:lnTo>
                    <a:pt x="11060" y="9580"/>
                  </a:lnTo>
                  <a:cubicBezTo>
                    <a:pt x="11189" y="9541"/>
                    <a:pt x="11280" y="9411"/>
                    <a:pt x="11254" y="9268"/>
                  </a:cubicBezTo>
                  <a:lnTo>
                    <a:pt x="10333" y="5310"/>
                  </a:lnTo>
                  <a:cubicBezTo>
                    <a:pt x="10216" y="4777"/>
                    <a:pt x="9736" y="4401"/>
                    <a:pt x="9190" y="4401"/>
                  </a:cubicBezTo>
                  <a:lnTo>
                    <a:pt x="8022" y="4401"/>
                  </a:lnTo>
                  <a:lnTo>
                    <a:pt x="7828" y="3220"/>
                  </a:lnTo>
                  <a:lnTo>
                    <a:pt x="7918" y="2584"/>
                  </a:lnTo>
                  <a:cubicBezTo>
                    <a:pt x="7996" y="1844"/>
                    <a:pt x="7425" y="1195"/>
                    <a:pt x="6685" y="1182"/>
                  </a:cubicBezTo>
                  <a:lnTo>
                    <a:pt x="6166" y="1182"/>
                  </a:lnTo>
                  <a:lnTo>
                    <a:pt x="6166" y="235"/>
                  </a:lnTo>
                  <a:cubicBezTo>
                    <a:pt x="6153" y="79"/>
                    <a:pt x="6030" y="1"/>
                    <a:pt x="590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264;p76">
              <a:extLst>
                <a:ext uri="{FF2B5EF4-FFF2-40B4-BE49-F238E27FC236}">
                  <a16:creationId xmlns:a16="http://schemas.microsoft.com/office/drawing/2014/main" id="{5DC2063E-FC38-DFC1-EEE9-F0F6FA40B91B}"/>
                </a:ext>
              </a:extLst>
            </p:cNvPr>
            <p:cNvSpPr/>
            <p:nvPr/>
          </p:nvSpPr>
          <p:spPr>
            <a:xfrm>
              <a:off x="4058725" y="3737350"/>
              <a:ext cx="46750" cy="12675"/>
            </a:xfrm>
            <a:custGeom>
              <a:avLst/>
              <a:gdLst/>
              <a:ahLst/>
              <a:cxnLst/>
              <a:rect l="l" t="t" r="r" b="b"/>
              <a:pathLst>
                <a:path w="1870" h="507" extrusionOk="0">
                  <a:moveTo>
                    <a:pt x="312" y="0"/>
                  </a:moveTo>
                  <a:cubicBezTo>
                    <a:pt x="0" y="26"/>
                    <a:pt x="0" y="480"/>
                    <a:pt x="312" y="506"/>
                  </a:cubicBezTo>
                  <a:lnTo>
                    <a:pt x="1558" y="506"/>
                  </a:lnTo>
                  <a:cubicBezTo>
                    <a:pt x="1869" y="480"/>
                    <a:pt x="1869" y="26"/>
                    <a:pt x="15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265;p76">
              <a:extLst>
                <a:ext uri="{FF2B5EF4-FFF2-40B4-BE49-F238E27FC236}">
                  <a16:creationId xmlns:a16="http://schemas.microsoft.com/office/drawing/2014/main" id="{24A0252C-0BFE-1D0F-5B83-2CC8D46603E0}"/>
                </a:ext>
              </a:extLst>
            </p:cNvPr>
            <p:cNvSpPr/>
            <p:nvPr/>
          </p:nvSpPr>
          <p:spPr>
            <a:xfrm>
              <a:off x="3900250" y="3480975"/>
              <a:ext cx="39725" cy="13050"/>
            </a:xfrm>
            <a:custGeom>
              <a:avLst/>
              <a:gdLst/>
              <a:ahLst/>
              <a:cxnLst/>
              <a:rect l="l" t="t" r="r" b="b"/>
              <a:pathLst>
                <a:path w="1589" h="522" extrusionOk="0">
                  <a:moveTo>
                    <a:pt x="344" y="0"/>
                  </a:moveTo>
                  <a:cubicBezTo>
                    <a:pt x="0" y="0"/>
                    <a:pt x="0" y="521"/>
                    <a:pt x="344" y="521"/>
                  </a:cubicBezTo>
                  <a:cubicBezTo>
                    <a:pt x="352" y="521"/>
                    <a:pt x="360" y="521"/>
                    <a:pt x="368" y="520"/>
                  </a:cubicBezTo>
                  <a:lnTo>
                    <a:pt x="1329" y="520"/>
                  </a:lnTo>
                  <a:cubicBezTo>
                    <a:pt x="1472" y="520"/>
                    <a:pt x="1588" y="403"/>
                    <a:pt x="1588" y="261"/>
                  </a:cubicBezTo>
                  <a:cubicBezTo>
                    <a:pt x="1575" y="118"/>
                    <a:pt x="1472" y="1"/>
                    <a:pt x="1329" y="1"/>
                  </a:cubicBezTo>
                  <a:lnTo>
                    <a:pt x="368" y="1"/>
                  </a:lnTo>
                  <a:cubicBezTo>
                    <a:pt x="360" y="0"/>
                    <a:pt x="352" y="0"/>
                    <a:pt x="3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266;p76">
              <a:extLst>
                <a:ext uri="{FF2B5EF4-FFF2-40B4-BE49-F238E27FC236}">
                  <a16:creationId xmlns:a16="http://schemas.microsoft.com/office/drawing/2014/main" id="{C4EEF8D6-1B6F-BE73-C0D9-B80510B979A1}"/>
                </a:ext>
              </a:extLst>
            </p:cNvPr>
            <p:cNvSpPr/>
            <p:nvPr/>
          </p:nvSpPr>
          <p:spPr>
            <a:xfrm>
              <a:off x="3933275" y="3394900"/>
              <a:ext cx="24875" cy="21550"/>
            </a:xfrm>
            <a:custGeom>
              <a:avLst/>
              <a:gdLst/>
              <a:ahLst/>
              <a:cxnLst/>
              <a:rect l="l" t="t" r="r" b="b"/>
              <a:pathLst>
                <a:path w="995" h="862" extrusionOk="0">
                  <a:moveTo>
                    <a:pt x="369" y="0"/>
                  </a:moveTo>
                  <a:cubicBezTo>
                    <a:pt x="169" y="0"/>
                    <a:pt x="1" y="257"/>
                    <a:pt x="190" y="446"/>
                  </a:cubicBezTo>
                  <a:lnTo>
                    <a:pt x="527" y="783"/>
                  </a:lnTo>
                  <a:cubicBezTo>
                    <a:pt x="579" y="835"/>
                    <a:pt x="644" y="861"/>
                    <a:pt x="709" y="861"/>
                  </a:cubicBezTo>
                  <a:cubicBezTo>
                    <a:pt x="787" y="861"/>
                    <a:pt x="852" y="835"/>
                    <a:pt x="890" y="783"/>
                  </a:cubicBezTo>
                  <a:cubicBezTo>
                    <a:pt x="994" y="679"/>
                    <a:pt x="994" y="524"/>
                    <a:pt x="890" y="420"/>
                  </a:cubicBezTo>
                  <a:lnTo>
                    <a:pt x="553" y="82"/>
                  </a:lnTo>
                  <a:cubicBezTo>
                    <a:pt x="495" y="24"/>
                    <a:pt x="431" y="0"/>
                    <a:pt x="36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267;p76">
              <a:extLst>
                <a:ext uri="{FF2B5EF4-FFF2-40B4-BE49-F238E27FC236}">
                  <a16:creationId xmlns:a16="http://schemas.microsoft.com/office/drawing/2014/main" id="{59A9D2BE-87C4-AFB7-71FE-2D7AE79CAE3C}"/>
                </a:ext>
              </a:extLst>
            </p:cNvPr>
            <p:cNvSpPr/>
            <p:nvPr/>
          </p:nvSpPr>
          <p:spPr>
            <a:xfrm>
              <a:off x="4219950" y="3480950"/>
              <a:ext cx="40950" cy="12775"/>
            </a:xfrm>
            <a:custGeom>
              <a:avLst/>
              <a:gdLst/>
              <a:ahLst/>
              <a:cxnLst/>
              <a:rect l="l" t="t" r="r" b="b"/>
              <a:pathLst>
                <a:path w="1638" h="511" extrusionOk="0">
                  <a:moveTo>
                    <a:pt x="330" y="0"/>
                  </a:moveTo>
                  <a:cubicBezTo>
                    <a:pt x="1" y="0"/>
                    <a:pt x="1" y="510"/>
                    <a:pt x="330" y="510"/>
                  </a:cubicBezTo>
                  <a:cubicBezTo>
                    <a:pt x="341" y="510"/>
                    <a:pt x="353" y="510"/>
                    <a:pt x="365" y="508"/>
                  </a:cubicBezTo>
                  <a:lnTo>
                    <a:pt x="1326" y="508"/>
                  </a:lnTo>
                  <a:cubicBezTo>
                    <a:pt x="1637" y="482"/>
                    <a:pt x="1637" y="28"/>
                    <a:pt x="1326" y="2"/>
                  </a:cubicBezTo>
                  <a:lnTo>
                    <a:pt x="365" y="2"/>
                  </a:lnTo>
                  <a:cubicBezTo>
                    <a:pt x="353" y="1"/>
                    <a:pt x="341" y="0"/>
                    <a:pt x="3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268;p76">
              <a:extLst>
                <a:ext uri="{FF2B5EF4-FFF2-40B4-BE49-F238E27FC236}">
                  <a16:creationId xmlns:a16="http://schemas.microsoft.com/office/drawing/2014/main" id="{8DE926B2-EE50-A0E2-B37A-CE7CDC2143AF}"/>
                </a:ext>
              </a:extLst>
            </p:cNvPr>
            <p:cNvSpPr/>
            <p:nvPr/>
          </p:nvSpPr>
          <p:spPr>
            <a:xfrm>
              <a:off x="4204075" y="3394900"/>
              <a:ext cx="24875" cy="21550"/>
            </a:xfrm>
            <a:custGeom>
              <a:avLst/>
              <a:gdLst/>
              <a:ahLst/>
              <a:cxnLst/>
              <a:rect l="l" t="t" r="r" b="b"/>
              <a:pathLst>
                <a:path w="995" h="862" extrusionOk="0">
                  <a:moveTo>
                    <a:pt x="626" y="0"/>
                  </a:moveTo>
                  <a:cubicBezTo>
                    <a:pt x="565" y="0"/>
                    <a:pt x="500" y="24"/>
                    <a:pt x="442" y="82"/>
                  </a:cubicBezTo>
                  <a:lnTo>
                    <a:pt x="105" y="420"/>
                  </a:lnTo>
                  <a:cubicBezTo>
                    <a:pt x="1" y="524"/>
                    <a:pt x="1" y="692"/>
                    <a:pt x="105" y="783"/>
                  </a:cubicBezTo>
                  <a:cubicBezTo>
                    <a:pt x="157" y="835"/>
                    <a:pt x="222" y="861"/>
                    <a:pt x="287" y="861"/>
                  </a:cubicBezTo>
                  <a:cubicBezTo>
                    <a:pt x="351" y="861"/>
                    <a:pt x="416" y="835"/>
                    <a:pt x="468" y="783"/>
                  </a:cubicBezTo>
                  <a:lnTo>
                    <a:pt x="806" y="446"/>
                  </a:lnTo>
                  <a:cubicBezTo>
                    <a:pt x="994" y="257"/>
                    <a:pt x="826" y="0"/>
                    <a:pt x="6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7" name="Google Shape;1269;p76">
            <a:extLst>
              <a:ext uri="{FF2B5EF4-FFF2-40B4-BE49-F238E27FC236}">
                <a16:creationId xmlns:a16="http://schemas.microsoft.com/office/drawing/2014/main" id="{8F54C50F-8515-AF54-8F61-1D04CA4C793F}"/>
              </a:ext>
            </a:extLst>
          </p:cNvPr>
          <p:cNvGrpSpPr/>
          <p:nvPr/>
        </p:nvGrpSpPr>
        <p:grpSpPr>
          <a:xfrm>
            <a:off x="6387209" y="5203469"/>
            <a:ext cx="608136" cy="600813"/>
            <a:chOff x="3859150" y="4028825"/>
            <a:chExt cx="444250" cy="438900"/>
          </a:xfrm>
          <a:solidFill>
            <a:srgbClr val="287990"/>
          </a:solidFill>
        </p:grpSpPr>
        <p:sp>
          <p:nvSpPr>
            <p:cNvPr id="178" name="Google Shape;1270;p76">
              <a:extLst>
                <a:ext uri="{FF2B5EF4-FFF2-40B4-BE49-F238E27FC236}">
                  <a16:creationId xmlns:a16="http://schemas.microsoft.com/office/drawing/2014/main" id="{11DB8047-A731-C0CE-9FB9-B1CFB245EF03}"/>
                </a:ext>
              </a:extLst>
            </p:cNvPr>
            <p:cNvSpPr/>
            <p:nvPr/>
          </p:nvSpPr>
          <p:spPr>
            <a:xfrm>
              <a:off x="3859150" y="4028825"/>
              <a:ext cx="444250" cy="438900"/>
            </a:xfrm>
            <a:custGeom>
              <a:avLst/>
              <a:gdLst/>
              <a:ahLst/>
              <a:cxnLst/>
              <a:rect l="l" t="t" r="r" b="b"/>
              <a:pathLst>
                <a:path w="17770" h="17556" extrusionOk="0">
                  <a:moveTo>
                    <a:pt x="8619" y="581"/>
                  </a:moveTo>
                  <a:lnTo>
                    <a:pt x="8619" y="1204"/>
                  </a:lnTo>
                  <a:lnTo>
                    <a:pt x="7100" y="2736"/>
                  </a:lnTo>
                  <a:cubicBezTo>
                    <a:pt x="6774" y="3050"/>
                    <a:pt x="6349" y="3242"/>
                    <a:pt x="5898" y="3242"/>
                  </a:cubicBezTo>
                  <a:cubicBezTo>
                    <a:pt x="5884" y="3242"/>
                    <a:pt x="5869" y="3242"/>
                    <a:pt x="5854" y="3242"/>
                  </a:cubicBezTo>
                  <a:lnTo>
                    <a:pt x="3700" y="3242"/>
                  </a:lnTo>
                  <a:lnTo>
                    <a:pt x="3258" y="2800"/>
                  </a:lnTo>
                  <a:cubicBezTo>
                    <a:pt x="3349" y="2762"/>
                    <a:pt x="3453" y="2736"/>
                    <a:pt x="3557" y="2736"/>
                  </a:cubicBezTo>
                  <a:lnTo>
                    <a:pt x="5854" y="2723"/>
                  </a:lnTo>
                  <a:cubicBezTo>
                    <a:pt x="6192" y="2723"/>
                    <a:pt x="6503" y="2593"/>
                    <a:pt x="6737" y="2359"/>
                  </a:cubicBezTo>
                  <a:lnTo>
                    <a:pt x="8359" y="737"/>
                  </a:lnTo>
                  <a:cubicBezTo>
                    <a:pt x="8437" y="659"/>
                    <a:pt x="8528" y="607"/>
                    <a:pt x="8619" y="581"/>
                  </a:cubicBezTo>
                  <a:close/>
                  <a:moveTo>
                    <a:pt x="14875" y="3151"/>
                  </a:moveTo>
                  <a:cubicBezTo>
                    <a:pt x="14914" y="3255"/>
                    <a:pt x="14940" y="3346"/>
                    <a:pt x="14940" y="3462"/>
                  </a:cubicBezTo>
                  <a:lnTo>
                    <a:pt x="14940" y="5773"/>
                  </a:lnTo>
                  <a:cubicBezTo>
                    <a:pt x="14940" y="6097"/>
                    <a:pt x="15070" y="6409"/>
                    <a:pt x="15304" y="6642"/>
                  </a:cubicBezTo>
                  <a:lnTo>
                    <a:pt x="16939" y="8265"/>
                  </a:lnTo>
                  <a:cubicBezTo>
                    <a:pt x="17004" y="8343"/>
                    <a:pt x="17056" y="8434"/>
                    <a:pt x="17095" y="8525"/>
                  </a:cubicBezTo>
                  <a:lnTo>
                    <a:pt x="16459" y="8525"/>
                  </a:lnTo>
                  <a:lnTo>
                    <a:pt x="14940" y="7006"/>
                  </a:lnTo>
                  <a:cubicBezTo>
                    <a:pt x="14603" y="6668"/>
                    <a:pt x="14421" y="6227"/>
                    <a:pt x="14421" y="5760"/>
                  </a:cubicBezTo>
                  <a:lnTo>
                    <a:pt x="14421" y="3605"/>
                  </a:lnTo>
                  <a:lnTo>
                    <a:pt x="14875" y="3151"/>
                  </a:lnTo>
                  <a:close/>
                  <a:moveTo>
                    <a:pt x="2882" y="3151"/>
                  </a:moveTo>
                  <a:lnTo>
                    <a:pt x="3336" y="3605"/>
                  </a:lnTo>
                  <a:lnTo>
                    <a:pt x="3336" y="5773"/>
                  </a:lnTo>
                  <a:cubicBezTo>
                    <a:pt x="3336" y="6227"/>
                    <a:pt x="3155" y="6681"/>
                    <a:pt x="2817" y="7006"/>
                  </a:cubicBezTo>
                  <a:lnTo>
                    <a:pt x="1298" y="8538"/>
                  </a:lnTo>
                  <a:lnTo>
                    <a:pt x="662" y="8538"/>
                  </a:lnTo>
                  <a:cubicBezTo>
                    <a:pt x="701" y="8434"/>
                    <a:pt x="753" y="8356"/>
                    <a:pt x="818" y="8278"/>
                  </a:cubicBezTo>
                  <a:lnTo>
                    <a:pt x="2454" y="6642"/>
                  </a:lnTo>
                  <a:cubicBezTo>
                    <a:pt x="2687" y="6409"/>
                    <a:pt x="2817" y="6084"/>
                    <a:pt x="2817" y="5760"/>
                  </a:cubicBezTo>
                  <a:lnTo>
                    <a:pt x="2817" y="3462"/>
                  </a:lnTo>
                  <a:cubicBezTo>
                    <a:pt x="2817" y="3346"/>
                    <a:pt x="2843" y="3255"/>
                    <a:pt x="2882" y="3151"/>
                  </a:cubicBezTo>
                  <a:close/>
                  <a:moveTo>
                    <a:pt x="1311" y="9044"/>
                  </a:moveTo>
                  <a:lnTo>
                    <a:pt x="2830" y="10562"/>
                  </a:lnTo>
                  <a:cubicBezTo>
                    <a:pt x="3168" y="10900"/>
                    <a:pt x="3349" y="11341"/>
                    <a:pt x="3349" y="11808"/>
                  </a:cubicBezTo>
                  <a:lnTo>
                    <a:pt x="3349" y="13963"/>
                  </a:lnTo>
                  <a:lnTo>
                    <a:pt x="2895" y="14417"/>
                  </a:lnTo>
                  <a:cubicBezTo>
                    <a:pt x="2856" y="14326"/>
                    <a:pt x="2830" y="14223"/>
                    <a:pt x="2830" y="14119"/>
                  </a:cubicBezTo>
                  <a:lnTo>
                    <a:pt x="2830" y="11808"/>
                  </a:lnTo>
                  <a:cubicBezTo>
                    <a:pt x="2830" y="11484"/>
                    <a:pt x="2700" y="11159"/>
                    <a:pt x="2467" y="10926"/>
                  </a:cubicBezTo>
                  <a:lnTo>
                    <a:pt x="831" y="9303"/>
                  </a:lnTo>
                  <a:cubicBezTo>
                    <a:pt x="766" y="9225"/>
                    <a:pt x="701" y="9135"/>
                    <a:pt x="675" y="9044"/>
                  </a:cubicBezTo>
                  <a:close/>
                  <a:moveTo>
                    <a:pt x="17108" y="9044"/>
                  </a:moveTo>
                  <a:cubicBezTo>
                    <a:pt x="17069" y="9135"/>
                    <a:pt x="17017" y="9225"/>
                    <a:pt x="16939" y="9303"/>
                  </a:cubicBezTo>
                  <a:lnTo>
                    <a:pt x="15304" y="10939"/>
                  </a:lnTo>
                  <a:cubicBezTo>
                    <a:pt x="15070" y="11172"/>
                    <a:pt x="14940" y="11484"/>
                    <a:pt x="14940" y="11821"/>
                  </a:cubicBezTo>
                  <a:lnTo>
                    <a:pt x="14940" y="14119"/>
                  </a:lnTo>
                  <a:cubicBezTo>
                    <a:pt x="14940" y="14223"/>
                    <a:pt x="14914" y="14326"/>
                    <a:pt x="14875" y="14430"/>
                  </a:cubicBezTo>
                  <a:lnTo>
                    <a:pt x="14434" y="13976"/>
                  </a:lnTo>
                  <a:lnTo>
                    <a:pt x="14434" y="11808"/>
                  </a:lnTo>
                  <a:cubicBezTo>
                    <a:pt x="14421" y="11341"/>
                    <a:pt x="14616" y="10900"/>
                    <a:pt x="14940" y="10562"/>
                  </a:cubicBezTo>
                  <a:lnTo>
                    <a:pt x="16472" y="9044"/>
                  </a:lnTo>
                  <a:close/>
                  <a:moveTo>
                    <a:pt x="14071" y="14326"/>
                  </a:moveTo>
                  <a:lnTo>
                    <a:pt x="14512" y="14781"/>
                  </a:lnTo>
                  <a:cubicBezTo>
                    <a:pt x="14421" y="14820"/>
                    <a:pt x="14317" y="14846"/>
                    <a:pt x="14213" y="14846"/>
                  </a:cubicBezTo>
                  <a:lnTo>
                    <a:pt x="11903" y="14859"/>
                  </a:lnTo>
                  <a:cubicBezTo>
                    <a:pt x="11889" y="14858"/>
                    <a:pt x="11876" y="14858"/>
                    <a:pt x="11862" y="14858"/>
                  </a:cubicBezTo>
                  <a:cubicBezTo>
                    <a:pt x="11551" y="14858"/>
                    <a:pt x="11245" y="14998"/>
                    <a:pt x="11033" y="15222"/>
                  </a:cubicBezTo>
                  <a:lnTo>
                    <a:pt x="9411" y="16845"/>
                  </a:lnTo>
                  <a:cubicBezTo>
                    <a:pt x="9333" y="16909"/>
                    <a:pt x="9242" y="16961"/>
                    <a:pt x="9138" y="17000"/>
                  </a:cubicBezTo>
                  <a:lnTo>
                    <a:pt x="9138" y="16364"/>
                  </a:lnTo>
                  <a:lnTo>
                    <a:pt x="10670" y="14846"/>
                  </a:lnTo>
                  <a:cubicBezTo>
                    <a:pt x="10994" y="14508"/>
                    <a:pt x="11449" y="14326"/>
                    <a:pt x="11916" y="14326"/>
                  </a:cubicBezTo>
                  <a:close/>
                  <a:moveTo>
                    <a:pt x="8879" y="1671"/>
                  </a:moveTo>
                  <a:lnTo>
                    <a:pt x="10293" y="3086"/>
                  </a:lnTo>
                  <a:cubicBezTo>
                    <a:pt x="10722" y="3514"/>
                    <a:pt x="11306" y="3761"/>
                    <a:pt x="11903" y="3761"/>
                  </a:cubicBezTo>
                  <a:lnTo>
                    <a:pt x="13915" y="3761"/>
                  </a:lnTo>
                  <a:lnTo>
                    <a:pt x="13915" y="5773"/>
                  </a:lnTo>
                  <a:cubicBezTo>
                    <a:pt x="13915" y="6370"/>
                    <a:pt x="14148" y="6954"/>
                    <a:pt x="14577" y="7382"/>
                  </a:cubicBezTo>
                  <a:lnTo>
                    <a:pt x="15992" y="8797"/>
                  </a:lnTo>
                  <a:lnTo>
                    <a:pt x="14577" y="10212"/>
                  </a:lnTo>
                  <a:cubicBezTo>
                    <a:pt x="14148" y="10640"/>
                    <a:pt x="13915" y="11211"/>
                    <a:pt x="13915" y="11821"/>
                  </a:cubicBezTo>
                  <a:lnTo>
                    <a:pt x="13915" y="13820"/>
                  </a:lnTo>
                  <a:lnTo>
                    <a:pt x="11903" y="13820"/>
                  </a:lnTo>
                  <a:cubicBezTo>
                    <a:pt x="11306" y="13820"/>
                    <a:pt x="10722" y="14067"/>
                    <a:pt x="10293" y="14495"/>
                  </a:cubicBezTo>
                  <a:lnTo>
                    <a:pt x="8879" y="15910"/>
                  </a:lnTo>
                  <a:lnTo>
                    <a:pt x="7464" y="14495"/>
                  </a:lnTo>
                  <a:cubicBezTo>
                    <a:pt x="7035" y="14067"/>
                    <a:pt x="6464" y="13820"/>
                    <a:pt x="5854" y="13820"/>
                  </a:cubicBezTo>
                  <a:cubicBezTo>
                    <a:pt x="5846" y="13820"/>
                    <a:pt x="5838" y="13819"/>
                    <a:pt x="5831" y="13819"/>
                  </a:cubicBezTo>
                  <a:cubicBezTo>
                    <a:pt x="5499" y="13819"/>
                    <a:pt x="5499" y="14340"/>
                    <a:pt x="5831" y="14340"/>
                  </a:cubicBezTo>
                  <a:cubicBezTo>
                    <a:pt x="5838" y="14340"/>
                    <a:pt x="5846" y="14340"/>
                    <a:pt x="5854" y="14339"/>
                  </a:cubicBezTo>
                  <a:cubicBezTo>
                    <a:pt x="6322" y="14339"/>
                    <a:pt x="6776" y="14521"/>
                    <a:pt x="7100" y="14859"/>
                  </a:cubicBezTo>
                  <a:lnTo>
                    <a:pt x="8619" y="16377"/>
                  </a:lnTo>
                  <a:lnTo>
                    <a:pt x="8619" y="17013"/>
                  </a:lnTo>
                  <a:cubicBezTo>
                    <a:pt x="8528" y="16974"/>
                    <a:pt x="8437" y="16922"/>
                    <a:pt x="8359" y="16845"/>
                  </a:cubicBezTo>
                  <a:lnTo>
                    <a:pt x="6750" y="15209"/>
                  </a:lnTo>
                  <a:cubicBezTo>
                    <a:pt x="6516" y="14975"/>
                    <a:pt x="6192" y="14846"/>
                    <a:pt x="5867" y="14846"/>
                  </a:cubicBezTo>
                  <a:lnTo>
                    <a:pt x="3557" y="14846"/>
                  </a:lnTo>
                  <a:cubicBezTo>
                    <a:pt x="3453" y="14846"/>
                    <a:pt x="3349" y="14820"/>
                    <a:pt x="3258" y="14781"/>
                  </a:cubicBezTo>
                  <a:lnTo>
                    <a:pt x="3700" y="14326"/>
                  </a:lnTo>
                  <a:lnTo>
                    <a:pt x="4647" y="14326"/>
                  </a:lnTo>
                  <a:cubicBezTo>
                    <a:pt x="4959" y="14301"/>
                    <a:pt x="4959" y="13846"/>
                    <a:pt x="4647" y="13820"/>
                  </a:cubicBezTo>
                  <a:lnTo>
                    <a:pt x="3855" y="13820"/>
                  </a:lnTo>
                  <a:lnTo>
                    <a:pt x="3855" y="11808"/>
                  </a:lnTo>
                  <a:cubicBezTo>
                    <a:pt x="3855" y="11211"/>
                    <a:pt x="3609" y="10627"/>
                    <a:pt x="3180" y="10199"/>
                  </a:cubicBezTo>
                  <a:lnTo>
                    <a:pt x="1766" y="8784"/>
                  </a:lnTo>
                  <a:lnTo>
                    <a:pt x="3180" y="7369"/>
                  </a:lnTo>
                  <a:cubicBezTo>
                    <a:pt x="3609" y="6941"/>
                    <a:pt x="3855" y="6357"/>
                    <a:pt x="3855" y="5760"/>
                  </a:cubicBezTo>
                  <a:lnTo>
                    <a:pt x="3855" y="3761"/>
                  </a:lnTo>
                  <a:lnTo>
                    <a:pt x="5854" y="3761"/>
                  </a:lnTo>
                  <a:cubicBezTo>
                    <a:pt x="6464" y="3761"/>
                    <a:pt x="7035" y="3514"/>
                    <a:pt x="7464" y="3086"/>
                  </a:cubicBezTo>
                  <a:lnTo>
                    <a:pt x="8879" y="1671"/>
                  </a:lnTo>
                  <a:close/>
                  <a:moveTo>
                    <a:pt x="8879" y="0"/>
                  </a:moveTo>
                  <a:cubicBezTo>
                    <a:pt x="8561" y="0"/>
                    <a:pt x="8243" y="120"/>
                    <a:pt x="7996" y="360"/>
                  </a:cubicBezTo>
                  <a:lnTo>
                    <a:pt x="6374" y="1983"/>
                  </a:lnTo>
                  <a:cubicBezTo>
                    <a:pt x="6244" y="2126"/>
                    <a:pt x="6062" y="2203"/>
                    <a:pt x="5867" y="2203"/>
                  </a:cubicBezTo>
                  <a:lnTo>
                    <a:pt x="3557" y="2203"/>
                  </a:lnTo>
                  <a:cubicBezTo>
                    <a:pt x="2869" y="2203"/>
                    <a:pt x="2311" y="2762"/>
                    <a:pt x="2311" y="3449"/>
                  </a:cubicBezTo>
                  <a:lnTo>
                    <a:pt x="2311" y="5773"/>
                  </a:lnTo>
                  <a:cubicBezTo>
                    <a:pt x="2311" y="5955"/>
                    <a:pt x="2233" y="6149"/>
                    <a:pt x="2090" y="6279"/>
                  </a:cubicBezTo>
                  <a:lnTo>
                    <a:pt x="468" y="7902"/>
                  </a:lnTo>
                  <a:cubicBezTo>
                    <a:pt x="0" y="8395"/>
                    <a:pt x="0" y="9174"/>
                    <a:pt x="468" y="9667"/>
                  </a:cubicBezTo>
                  <a:lnTo>
                    <a:pt x="2090" y="11289"/>
                  </a:lnTo>
                  <a:cubicBezTo>
                    <a:pt x="2233" y="11432"/>
                    <a:pt x="2311" y="11614"/>
                    <a:pt x="2311" y="11808"/>
                  </a:cubicBezTo>
                  <a:lnTo>
                    <a:pt x="2311" y="14106"/>
                  </a:lnTo>
                  <a:cubicBezTo>
                    <a:pt x="2311" y="14794"/>
                    <a:pt x="2869" y="15352"/>
                    <a:pt x="3557" y="15352"/>
                  </a:cubicBezTo>
                  <a:lnTo>
                    <a:pt x="5854" y="15352"/>
                  </a:lnTo>
                  <a:cubicBezTo>
                    <a:pt x="6049" y="15352"/>
                    <a:pt x="6231" y="15430"/>
                    <a:pt x="6374" y="15573"/>
                  </a:cubicBezTo>
                  <a:lnTo>
                    <a:pt x="7996" y="17195"/>
                  </a:lnTo>
                  <a:cubicBezTo>
                    <a:pt x="8243" y="17435"/>
                    <a:pt x="8561" y="17555"/>
                    <a:pt x="8879" y="17555"/>
                  </a:cubicBezTo>
                  <a:cubicBezTo>
                    <a:pt x="9197" y="17555"/>
                    <a:pt x="9515" y="17435"/>
                    <a:pt x="9761" y="17195"/>
                  </a:cubicBezTo>
                  <a:lnTo>
                    <a:pt x="11384" y="15573"/>
                  </a:lnTo>
                  <a:cubicBezTo>
                    <a:pt x="11514" y="15430"/>
                    <a:pt x="11708" y="15352"/>
                    <a:pt x="11903" y="15352"/>
                  </a:cubicBezTo>
                  <a:lnTo>
                    <a:pt x="14213" y="15352"/>
                  </a:lnTo>
                  <a:cubicBezTo>
                    <a:pt x="14901" y="15352"/>
                    <a:pt x="15446" y="14794"/>
                    <a:pt x="15459" y="14106"/>
                  </a:cubicBezTo>
                  <a:lnTo>
                    <a:pt x="15459" y="11808"/>
                  </a:lnTo>
                  <a:cubicBezTo>
                    <a:pt x="15459" y="11614"/>
                    <a:pt x="15537" y="11432"/>
                    <a:pt x="15667" y="11289"/>
                  </a:cubicBezTo>
                  <a:lnTo>
                    <a:pt x="17290" y="9667"/>
                  </a:lnTo>
                  <a:cubicBezTo>
                    <a:pt x="17770" y="9187"/>
                    <a:pt x="17770" y="8395"/>
                    <a:pt x="17290" y="7914"/>
                  </a:cubicBezTo>
                  <a:lnTo>
                    <a:pt x="17303" y="7902"/>
                  </a:lnTo>
                  <a:lnTo>
                    <a:pt x="15680" y="6279"/>
                  </a:lnTo>
                  <a:cubicBezTo>
                    <a:pt x="15537" y="6149"/>
                    <a:pt x="15459" y="5955"/>
                    <a:pt x="15459" y="5773"/>
                  </a:cubicBezTo>
                  <a:lnTo>
                    <a:pt x="15459" y="3462"/>
                  </a:lnTo>
                  <a:cubicBezTo>
                    <a:pt x="15459" y="2775"/>
                    <a:pt x="14901" y="2216"/>
                    <a:pt x="14213" y="2216"/>
                  </a:cubicBezTo>
                  <a:lnTo>
                    <a:pt x="13577" y="2216"/>
                  </a:lnTo>
                  <a:cubicBezTo>
                    <a:pt x="13253" y="2229"/>
                    <a:pt x="13253" y="2697"/>
                    <a:pt x="13577" y="2723"/>
                  </a:cubicBezTo>
                  <a:lnTo>
                    <a:pt x="14213" y="2723"/>
                  </a:lnTo>
                  <a:cubicBezTo>
                    <a:pt x="14317" y="2723"/>
                    <a:pt x="14421" y="2749"/>
                    <a:pt x="14512" y="2787"/>
                  </a:cubicBezTo>
                  <a:lnTo>
                    <a:pt x="14071" y="3242"/>
                  </a:lnTo>
                  <a:lnTo>
                    <a:pt x="11903" y="3242"/>
                  </a:lnTo>
                  <a:cubicBezTo>
                    <a:pt x="11436" y="3242"/>
                    <a:pt x="10994" y="3060"/>
                    <a:pt x="10670" y="2723"/>
                  </a:cubicBezTo>
                  <a:lnTo>
                    <a:pt x="9138" y="1204"/>
                  </a:lnTo>
                  <a:lnTo>
                    <a:pt x="9138" y="568"/>
                  </a:lnTo>
                  <a:cubicBezTo>
                    <a:pt x="9242" y="594"/>
                    <a:pt x="9320" y="659"/>
                    <a:pt x="9398" y="724"/>
                  </a:cubicBezTo>
                  <a:lnTo>
                    <a:pt x="11020" y="2346"/>
                  </a:lnTo>
                  <a:cubicBezTo>
                    <a:pt x="11254" y="2580"/>
                    <a:pt x="11578" y="2710"/>
                    <a:pt x="11903" y="2710"/>
                  </a:cubicBezTo>
                  <a:lnTo>
                    <a:pt x="12357" y="2710"/>
                  </a:lnTo>
                  <a:cubicBezTo>
                    <a:pt x="12669" y="2684"/>
                    <a:pt x="12669" y="2229"/>
                    <a:pt x="12357" y="2203"/>
                  </a:cubicBezTo>
                  <a:lnTo>
                    <a:pt x="11903" y="2203"/>
                  </a:lnTo>
                  <a:cubicBezTo>
                    <a:pt x="11708" y="2203"/>
                    <a:pt x="11526" y="2126"/>
                    <a:pt x="11384" y="1983"/>
                  </a:cubicBezTo>
                  <a:lnTo>
                    <a:pt x="9761" y="360"/>
                  </a:lnTo>
                  <a:cubicBezTo>
                    <a:pt x="9515" y="120"/>
                    <a:pt x="9197" y="0"/>
                    <a:pt x="88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271;p76">
              <a:extLst>
                <a:ext uri="{FF2B5EF4-FFF2-40B4-BE49-F238E27FC236}">
                  <a16:creationId xmlns:a16="http://schemas.microsoft.com/office/drawing/2014/main" id="{C8178F8C-1763-85A5-F980-A12D08236B85}"/>
                </a:ext>
              </a:extLst>
            </p:cNvPr>
            <p:cNvSpPr/>
            <p:nvPr/>
          </p:nvSpPr>
          <p:spPr>
            <a:xfrm>
              <a:off x="3958125" y="4189375"/>
              <a:ext cx="250525" cy="167775"/>
            </a:xfrm>
            <a:custGeom>
              <a:avLst/>
              <a:gdLst/>
              <a:ahLst/>
              <a:cxnLst/>
              <a:rect l="l" t="t" r="r" b="b"/>
              <a:pathLst>
                <a:path w="10021" h="6711" extrusionOk="0">
                  <a:moveTo>
                    <a:pt x="8519" y="512"/>
                  </a:moveTo>
                  <a:cubicBezTo>
                    <a:pt x="8566" y="512"/>
                    <a:pt x="8614" y="529"/>
                    <a:pt x="8658" y="558"/>
                  </a:cubicBezTo>
                  <a:lnTo>
                    <a:pt x="9268" y="1025"/>
                  </a:lnTo>
                  <a:cubicBezTo>
                    <a:pt x="9372" y="1103"/>
                    <a:pt x="9346" y="1272"/>
                    <a:pt x="9216" y="1311"/>
                  </a:cubicBezTo>
                  <a:lnTo>
                    <a:pt x="8515" y="1467"/>
                  </a:lnTo>
                  <a:lnTo>
                    <a:pt x="8294" y="701"/>
                  </a:lnTo>
                  <a:cubicBezTo>
                    <a:pt x="8307" y="636"/>
                    <a:pt x="8346" y="571"/>
                    <a:pt x="8411" y="545"/>
                  </a:cubicBezTo>
                  <a:cubicBezTo>
                    <a:pt x="8445" y="522"/>
                    <a:pt x="8482" y="512"/>
                    <a:pt x="8519" y="512"/>
                  </a:cubicBezTo>
                  <a:close/>
                  <a:moveTo>
                    <a:pt x="8516" y="0"/>
                  </a:moveTo>
                  <a:cubicBezTo>
                    <a:pt x="8386" y="0"/>
                    <a:pt x="8256" y="34"/>
                    <a:pt x="8139" y="104"/>
                  </a:cubicBezTo>
                  <a:cubicBezTo>
                    <a:pt x="7918" y="233"/>
                    <a:pt x="7710" y="545"/>
                    <a:pt x="7788" y="805"/>
                  </a:cubicBezTo>
                  <a:lnTo>
                    <a:pt x="8022" y="1596"/>
                  </a:lnTo>
                  <a:lnTo>
                    <a:pt x="5776" y="2128"/>
                  </a:lnTo>
                  <a:cubicBezTo>
                    <a:pt x="5257" y="2258"/>
                    <a:pt x="5283" y="3011"/>
                    <a:pt x="5815" y="3102"/>
                  </a:cubicBezTo>
                  <a:lnTo>
                    <a:pt x="8515" y="3569"/>
                  </a:lnTo>
                  <a:cubicBezTo>
                    <a:pt x="8697" y="3595"/>
                    <a:pt x="8658" y="3816"/>
                    <a:pt x="8515" y="3881"/>
                  </a:cubicBezTo>
                  <a:lnTo>
                    <a:pt x="4400" y="5659"/>
                  </a:lnTo>
                  <a:cubicBezTo>
                    <a:pt x="4180" y="5334"/>
                    <a:pt x="4063" y="4945"/>
                    <a:pt x="4063" y="4556"/>
                  </a:cubicBezTo>
                  <a:lnTo>
                    <a:pt x="4063" y="921"/>
                  </a:lnTo>
                  <a:cubicBezTo>
                    <a:pt x="4050" y="759"/>
                    <a:pt x="3927" y="678"/>
                    <a:pt x="3803" y="678"/>
                  </a:cubicBezTo>
                  <a:cubicBezTo>
                    <a:pt x="3680" y="678"/>
                    <a:pt x="3557" y="759"/>
                    <a:pt x="3544" y="921"/>
                  </a:cubicBezTo>
                  <a:lnTo>
                    <a:pt x="3544" y="4244"/>
                  </a:lnTo>
                  <a:lnTo>
                    <a:pt x="1415" y="4244"/>
                  </a:lnTo>
                  <a:cubicBezTo>
                    <a:pt x="922" y="4244"/>
                    <a:pt x="506" y="3842"/>
                    <a:pt x="506" y="3336"/>
                  </a:cubicBezTo>
                  <a:lnTo>
                    <a:pt x="506" y="2855"/>
                  </a:lnTo>
                  <a:cubicBezTo>
                    <a:pt x="494" y="2693"/>
                    <a:pt x="373" y="2612"/>
                    <a:pt x="253" y="2612"/>
                  </a:cubicBezTo>
                  <a:cubicBezTo>
                    <a:pt x="133" y="2612"/>
                    <a:pt x="13" y="2693"/>
                    <a:pt x="0" y="2855"/>
                  </a:cubicBezTo>
                  <a:lnTo>
                    <a:pt x="0" y="3336"/>
                  </a:lnTo>
                  <a:cubicBezTo>
                    <a:pt x="0" y="4127"/>
                    <a:pt x="636" y="4763"/>
                    <a:pt x="1415" y="4763"/>
                  </a:cubicBezTo>
                  <a:lnTo>
                    <a:pt x="3557" y="4763"/>
                  </a:lnTo>
                  <a:cubicBezTo>
                    <a:pt x="3583" y="5036"/>
                    <a:pt x="3648" y="5322"/>
                    <a:pt x="3764" y="5568"/>
                  </a:cubicBezTo>
                  <a:cubicBezTo>
                    <a:pt x="4050" y="6256"/>
                    <a:pt x="4725" y="6697"/>
                    <a:pt x="5465" y="6710"/>
                  </a:cubicBezTo>
                  <a:lnTo>
                    <a:pt x="5478" y="6710"/>
                  </a:lnTo>
                  <a:cubicBezTo>
                    <a:pt x="5802" y="6684"/>
                    <a:pt x="5815" y="6217"/>
                    <a:pt x="5491" y="6191"/>
                  </a:cubicBezTo>
                  <a:cubicBezTo>
                    <a:pt x="5270" y="6178"/>
                    <a:pt x="5049" y="6126"/>
                    <a:pt x="4842" y="6022"/>
                  </a:cubicBezTo>
                  <a:lnTo>
                    <a:pt x="8723" y="4361"/>
                  </a:lnTo>
                  <a:cubicBezTo>
                    <a:pt x="9346" y="4101"/>
                    <a:pt x="9268" y="3180"/>
                    <a:pt x="8593" y="3063"/>
                  </a:cubicBezTo>
                  <a:lnTo>
                    <a:pt x="5984" y="2622"/>
                  </a:lnTo>
                  <a:lnTo>
                    <a:pt x="9333" y="1804"/>
                  </a:lnTo>
                  <a:cubicBezTo>
                    <a:pt x="9878" y="1661"/>
                    <a:pt x="10021" y="960"/>
                    <a:pt x="9579" y="610"/>
                  </a:cubicBezTo>
                  <a:lnTo>
                    <a:pt x="8969" y="143"/>
                  </a:lnTo>
                  <a:cubicBezTo>
                    <a:pt x="8834" y="50"/>
                    <a:pt x="8675" y="0"/>
                    <a:pt x="85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272;p76">
              <a:extLst>
                <a:ext uri="{FF2B5EF4-FFF2-40B4-BE49-F238E27FC236}">
                  <a16:creationId xmlns:a16="http://schemas.microsoft.com/office/drawing/2014/main" id="{2CAB9EAE-3683-9282-3072-4708B5458B02}"/>
                </a:ext>
              </a:extLst>
            </p:cNvPr>
            <p:cNvSpPr/>
            <p:nvPr/>
          </p:nvSpPr>
          <p:spPr>
            <a:xfrm>
              <a:off x="4045900" y="4139475"/>
              <a:ext cx="65075" cy="46675"/>
            </a:xfrm>
            <a:custGeom>
              <a:avLst/>
              <a:gdLst/>
              <a:ahLst/>
              <a:cxnLst/>
              <a:rect l="l" t="t" r="r" b="b"/>
              <a:pathLst>
                <a:path w="2603" h="1867" extrusionOk="0">
                  <a:moveTo>
                    <a:pt x="273" y="0"/>
                  </a:moveTo>
                  <a:cubicBezTo>
                    <a:pt x="137" y="0"/>
                    <a:pt x="0" y="94"/>
                    <a:pt x="20" y="282"/>
                  </a:cubicBezTo>
                  <a:lnTo>
                    <a:pt x="20" y="1087"/>
                  </a:lnTo>
                  <a:cubicBezTo>
                    <a:pt x="20" y="1516"/>
                    <a:pt x="357" y="1866"/>
                    <a:pt x="786" y="1866"/>
                  </a:cubicBezTo>
                  <a:cubicBezTo>
                    <a:pt x="935" y="1736"/>
                    <a:pt x="1120" y="1671"/>
                    <a:pt x="1303" y="1671"/>
                  </a:cubicBezTo>
                  <a:cubicBezTo>
                    <a:pt x="1486" y="1671"/>
                    <a:pt x="1668" y="1736"/>
                    <a:pt x="1811" y="1866"/>
                  </a:cubicBezTo>
                  <a:cubicBezTo>
                    <a:pt x="2239" y="1866"/>
                    <a:pt x="2590" y="1516"/>
                    <a:pt x="2590" y="1087"/>
                  </a:cubicBezTo>
                  <a:lnTo>
                    <a:pt x="2590" y="282"/>
                  </a:lnTo>
                  <a:cubicBezTo>
                    <a:pt x="2603" y="94"/>
                    <a:pt x="2466" y="0"/>
                    <a:pt x="2330" y="0"/>
                  </a:cubicBezTo>
                  <a:cubicBezTo>
                    <a:pt x="2194" y="0"/>
                    <a:pt x="2058" y="94"/>
                    <a:pt x="2071" y="282"/>
                  </a:cubicBezTo>
                  <a:lnTo>
                    <a:pt x="2071" y="1087"/>
                  </a:lnTo>
                  <a:cubicBezTo>
                    <a:pt x="2084" y="1275"/>
                    <a:pt x="1947" y="1370"/>
                    <a:pt x="1813" y="1370"/>
                  </a:cubicBezTo>
                  <a:cubicBezTo>
                    <a:pt x="1678" y="1370"/>
                    <a:pt x="1545" y="1275"/>
                    <a:pt x="1564" y="1087"/>
                  </a:cubicBezTo>
                  <a:lnTo>
                    <a:pt x="1564" y="282"/>
                  </a:lnTo>
                  <a:cubicBezTo>
                    <a:pt x="1577" y="94"/>
                    <a:pt x="1441" y="0"/>
                    <a:pt x="1305" y="0"/>
                  </a:cubicBezTo>
                  <a:cubicBezTo>
                    <a:pt x="1168" y="0"/>
                    <a:pt x="1032" y="94"/>
                    <a:pt x="1045" y="282"/>
                  </a:cubicBezTo>
                  <a:lnTo>
                    <a:pt x="1045" y="1087"/>
                  </a:lnTo>
                  <a:cubicBezTo>
                    <a:pt x="1058" y="1275"/>
                    <a:pt x="922" y="1370"/>
                    <a:pt x="786" y="1370"/>
                  </a:cubicBezTo>
                  <a:cubicBezTo>
                    <a:pt x="649" y="1370"/>
                    <a:pt x="513" y="1275"/>
                    <a:pt x="526" y="1087"/>
                  </a:cubicBezTo>
                  <a:lnTo>
                    <a:pt x="526" y="282"/>
                  </a:lnTo>
                  <a:cubicBezTo>
                    <a:pt x="545" y="94"/>
                    <a:pt x="409" y="0"/>
                    <a:pt x="2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1" name="Google Shape;1273;p76">
            <a:extLst>
              <a:ext uri="{FF2B5EF4-FFF2-40B4-BE49-F238E27FC236}">
                <a16:creationId xmlns:a16="http://schemas.microsoft.com/office/drawing/2014/main" id="{2B9FD4E1-BC5D-153C-D664-583B179166BD}"/>
              </a:ext>
            </a:extLst>
          </p:cNvPr>
          <p:cNvGrpSpPr/>
          <p:nvPr/>
        </p:nvGrpSpPr>
        <p:grpSpPr>
          <a:xfrm>
            <a:off x="5316943" y="1387541"/>
            <a:ext cx="668539" cy="592257"/>
            <a:chOff x="3874125" y="1241250"/>
            <a:chExt cx="488375" cy="432650"/>
          </a:xfrm>
          <a:solidFill>
            <a:srgbClr val="287990"/>
          </a:solidFill>
        </p:grpSpPr>
        <p:sp>
          <p:nvSpPr>
            <p:cNvPr id="182" name="Google Shape;1274;p76">
              <a:extLst>
                <a:ext uri="{FF2B5EF4-FFF2-40B4-BE49-F238E27FC236}">
                  <a16:creationId xmlns:a16="http://schemas.microsoft.com/office/drawing/2014/main" id="{097E004A-DC0C-238E-94F3-7511C78ECA3F}"/>
                </a:ext>
              </a:extLst>
            </p:cNvPr>
            <p:cNvSpPr/>
            <p:nvPr/>
          </p:nvSpPr>
          <p:spPr>
            <a:xfrm>
              <a:off x="3874125" y="1241250"/>
              <a:ext cx="488375" cy="432650"/>
            </a:xfrm>
            <a:custGeom>
              <a:avLst/>
              <a:gdLst/>
              <a:ahLst/>
              <a:cxnLst/>
              <a:rect l="l" t="t" r="r" b="b"/>
              <a:pathLst>
                <a:path w="19535" h="17306" extrusionOk="0">
                  <a:moveTo>
                    <a:pt x="7767" y="517"/>
                  </a:moveTo>
                  <a:cubicBezTo>
                    <a:pt x="7875" y="517"/>
                    <a:pt x="7948" y="639"/>
                    <a:pt x="7879" y="731"/>
                  </a:cubicBezTo>
                  <a:cubicBezTo>
                    <a:pt x="5439" y="3768"/>
                    <a:pt x="5776" y="8168"/>
                    <a:pt x="8632" y="10803"/>
                  </a:cubicBezTo>
                  <a:cubicBezTo>
                    <a:pt x="10052" y="12108"/>
                    <a:pt x="11851" y="12760"/>
                    <a:pt x="13649" y="12760"/>
                  </a:cubicBezTo>
                  <a:cubicBezTo>
                    <a:pt x="15482" y="12760"/>
                    <a:pt x="17314" y="12082"/>
                    <a:pt x="18743" y="10725"/>
                  </a:cubicBezTo>
                  <a:cubicBezTo>
                    <a:pt x="18767" y="10701"/>
                    <a:pt x="18795" y="10691"/>
                    <a:pt x="18824" y="10691"/>
                  </a:cubicBezTo>
                  <a:cubicBezTo>
                    <a:pt x="18902" y="10691"/>
                    <a:pt x="18979" y="10772"/>
                    <a:pt x="18951" y="10868"/>
                  </a:cubicBezTo>
                  <a:cubicBezTo>
                    <a:pt x="17785" y="14637"/>
                    <a:pt x="14362" y="16817"/>
                    <a:pt x="10852" y="16817"/>
                  </a:cubicBezTo>
                  <a:cubicBezTo>
                    <a:pt x="8851" y="16817"/>
                    <a:pt x="6821" y="16108"/>
                    <a:pt x="5166" y="14580"/>
                  </a:cubicBezTo>
                  <a:cubicBezTo>
                    <a:pt x="597" y="10375"/>
                    <a:pt x="1960" y="2847"/>
                    <a:pt x="7723" y="523"/>
                  </a:cubicBezTo>
                  <a:cubicBezTo>
                    <a:pt x="7738" y="519"/>
                    <a:pt x="7753" y="517"/>
                    <a:pt x="7767" y="517"/>
                  </a:cubicBezTo>
                  <a:close/>
                  <a:moveTo>
                    <a:pt x="7760" y="0"/>
                  </a:moveTo>
                  <a:cubicBezTo>
                    <a:pt x="7682" y="0"/>
                    <a:pt x="7604" y="14"/>
                    <a:pt x="7529" y="43"/>
                  </a:cubicBezTo>
                  <a:cubicBezTo>
                    <a:pt x="1584" y="2444"/>
                    <a:pt x="0" y="10128"/>
                    <a:pt x="4517" y="14684"/>
                  </a:cubicBezTo>
                  <a:cubicBezTo>
                    <a:pt x="6236" y="16417"/>
                    <a:pt x="8563" y="17305"/>
                    <a:pt x="10898" y="17305"/>
                  </a:cubicBezTo>
                  <a:cubicBezTo>
                    <a:pt x="12778" y="17305"/>
                    <a:pt x="14663" y="16729"/>
                    <a:pt x="16238" y="15554"/>
                  </a:cubicBezTo>
                  <a:cubicBezTo>
                    <a:pt x="17757" y="14411"/>
                    <a:pt x="18873" y="12828"/>
                    <a:pt x="19444" y="11011"/>
                  </a:cubicBezTo>
                  <a:cubicBezTo>
                    <a:pt x="19535" y="10738"/>
                    <a:pt x="19418" y="10427"/>
                    <a:pt x="19171" y="10271"/>
                  </a:cubicBezTo>
                  <a:cubicBezTo>
                    <a:pt x="19068" y="10206"/>
                    <a:pt x="18950" y="10175"/>
                    <a:pt x="18831" y="10175"/>
                  </a:cubicBezTo>
                  <a:cubicBezTo>
                    <a:pt x="18666" y="10175"/>
                    <a:pt x="18501" y="10235"/>
                    <a:pt x="18380" y="10349"/>
                  </a:cubicBezTo>
                  <a:cubicBezTo>
                    <a:pt x="17053" y="11610"/>
                    <a:pt x="15345" y="12242"/>
                    <a:pt x="13636" y="12242"/>
                  </a:cubicBezTo>
                  <a:cubicBezTo>
                    <a:pt x="11967" y="12242"/>
                    <a:pt x="10297" y="11639"/>
                    <a:pt x="8982" y="10427"/>
                  </a:cubicBezTo>
                  <a:cubicBezTo>
                    <a:pt x="6321" y="7973"/>
                    <a:pt x="6010" y="3885"/>
                    <a:pt x="8281" y="1055"/>
                  </a:cubicBezTo>
                  <a:cubicBezTo>
                    <a:pt x="8463" y="822"/>
                    <a:pt x="8463" y="497"/>
                    <a:pt x="8294" y="264"/>
                  </a:cubicBezTo>
                  <a:cubicBezTo>
                    <a:pt x="8163" y="95"/>
                    <a:pt x="7964" y="0"/>
                    <a:pt x="77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275;p76">
              <a:extLst>
                <a:ext uri="{FF2B5EF4-FFF2-40B4-BE49-F238E27FC236}">
                  <a16:creationId xmlns:a16="http://schemas.microsoft.com/office/drawing/2014/main" id="{9DDB84A0-B62B-997B-88AD-73FD358502F0}"/>
                </a:ext>
              </a:extLst>
            </p:cNvPr>
            <p:cNvSpPr/>
            <p:nvPr/>
          </p:nvSpPr>
          <p:spPr>
            <a:xfrm>
              <a:off x="4149300" y="1243925"/>
              <a:ext cx="169075" cy="208000"/>
            </a:xfrm>
            <a:custGeom>
              <a:avLst/>
              <a:gdLst/>
              <a:ahLst/>
              <a:cxnLst/>
              <a:rect l="l" t="t" r="r" b="b"/>
              <a:pathLst>
                <a:path w="6763" h="8320" extrusionOk="0">
                  <a:moveTo>
                    <a:pt x="3128" y="2895"/>
                  </a:moveTo>
                  <a:lnTo>
                    <a:pt x="3128" y="4959"/>
                  </a:lnTo>
                  <a:lnTo>
                    <a:pt x="922" y="4479"/>
                  </a:lnTo>
                  <a:cubicBezTo>
                    <a:pt x="948" y="4466"/>
                    <a:pt x="974" y="4453"/>
                    <a:pt x="1000" y="4453"/>
                  </a:cubicBezTo>
                  <a:lnTo>
                    <a:pt x="2038" y="4310"/>
                  </a:lnTo>
                  <a:cubicBezTo>
                    <a:pt x="2298" y="4271"/>
                    <a:pt x="2531" y="4102"/>
                    <a:pt x="2648" y="3856"/>
                  </a:cubicBezTo>
                  <a:lnTo>
                    <a:pt x="3115" y="2921"/>
                  </a:lnTo>
                  <a:cubicBezTo>
                    <a:pt x="3115" y="2908"/>
                    <a:pt x="3115" y="2908"/>
                    <a:pt x="3128" y="2895"/>
                  </a:cubicBezTo>
                  <a:close/>
                  <a:moveTo>
                    <a:pt x="3634" y="2895"/>
                  </a:moveTo>
                  <a:cubicBezTo>
                    <a:pt x="3634" y="2908"/>
                    <a:pt x="3647" y="2908"/>
                    <a:pt x="3647" y="2921"/>
                  </a:cubicBezTo>
                  <a:lnTo>
                    <a:pt x="4115" y="3856"/>
                  </a:lnTo>
                  <a:cubicBezTo>
                    <a:pt x="4232" y="4102"/>
                    <a:pt x="4465" y="4271"/>
                    <a:pt x="4725" y="4310"/>
                  </a:cubicBezTo>
                  <a:cubicBezTo>
                    <a:pt x="5088" y="4336"/>
                    <a:pt x="5452" y="4388"/>
                    <a:pt x="5815" y="4466"/>
                  </a:cubicBezTo>
                  <a:lnTo>
                    <a:pt x="4569" y="4764"/>
                  </a:lnTo>
                  <a:cubicBezTo>
                    <a:pt x="4426" y="4803"/>
                    <a:pt x="4348" y="4933"/>
                    <a:pt x="4374" y="5076"/>
                  </a:cubicBezTo>
                  <a:cubicBezTo>
                    <a:pt x="4410" y="5196"/>
                    <a:pt x="4536" y="5272"/>
                    <a:pt x="4657" y="5272"/>
                  </a:cubicBezTo>
                  <a:cubicBezTo>
                    <a:pt x="4667" y="5272"/>
                    <a:pt x="4676" y="5271"/>
                    <a:pt x="4686" y="5271"/>
                  </a:cubicBezTo>
                  <a:lnTo>
                    <a:pt x="5932" y="4972"/>
                  </a:lnTo>
                  <a:lnTo>
                    <a:pt x="5179" y="5699"/>
                  </a:lnTo>
                  <a:cubicBezTo>
                    <a:pt x="4984" y="5881"/>
                    <a:pt x="4906" y="6153"/>
                    <a:pt x="4945" y="6426"/>
                  </a:cubicBezTo>
                  <a:cubicBezTo>
                    <a:pt x="5010" y="6776"/>
                    <a:pt x="5088" y="7127"/>
                    <a:pt x="5127" y="7477"/>
                  </a:cubicBezTo>
                  <a:lnTo>
                    <a:pt x="3634" y="5206"/>
                  </a:lnTo>
                  <a:lnTo>
                    <a:pt x="3634" y="2895"/>
                  </a:lnTo>
                  <a:close/>
                  <a:moveTo>
                    <a:pt x="857" y="4985"/>
                  </a:moveTo>
                  <a:lnTo>
                    <a:pt x="2960" y="5452"/>
                  </a:lnTo>
                  <a:lnTo>
                    <a:pt x="1636" y="7490"/>
                  </a:lnTo>
                  <a:cubicBezTo>
                    <a:pt x="1675" y="7127"/>
                    <a:pt x="1752" y="6776"/>
                    <a:pt x="1817" y="6426"/>
                  </a:cubicBezTo>
                  <a:cubicBezTo>
                    <a:pt x="1869" y="6166"/>
                    <a:pt x="1778" y="5894"/>
                    <a:pt x="1584" y="5699"/>
                  </a:cubicBezTo>
                  <a:lnTo>
                    <a:pt x="857" y="4985"/>
                  </a:lnTo>
                  <a:close/>
                  <a:moveTo>
                    <a:pt x="3388" y="5751"/>
                  </a:moveTo>
                  <a:lnTo>
                    <a:pt x="4712" y="7776"/>
                  </a:lnTo>
                  <a:cubicBezTo>
                    <a:pt x="4387" y="7646"/>
                    <a:pt x="4076" y="7451"/>
                    <a:pt x="3764" y="7282"/>
                  </a:cubicBezTo>
                  <a:cubicBezTo>
                    <a:pt x="3641" y="7218"/>
                    <a:pt x="3511" y="7185"/>
                    <a:pt x="3381" y="7185"/>
                  </a:cubicBezTo>
                  <a:cubicBezTo>
                    <a:pt x="3252" y="7185"/>
                    <a:pt x="3122" y="7218"/>
                    <a:pt x="2998" y="7282"/>
                  </a:cubicBezTo>
                  <a:cubicBezTo>
                    <a:pt x="2687" y="7451"/>
                    <a:pt x="2375" y="7646"/>
                    <a:pt x="2051" y="7776"/>
                  </a:cubicBezTo>
                  <a:lnTo>
                    <a:pt x="3388" y="5751"/>
                  </a:lnTo>
                  <a:close/>
                  <a:moveTo>
                    <a:pt x="3388" y="1"/>
                  </a:moveTo>
                  <a:cubicBezTo>
                    <a:pt x="3265" y="1"/>
                    <a:pt x="3141" y="79"/>
                    <a:pt x="3128" y="234"/>
                  </a:cubicBezTo>
                  <a:lnTo>
                    <a:pt x="3128" y="2285"/>
                  </a:lnTo>
                  <a:cubicBezTo>
                    <a:pt x="2921" y="2350"/>
                    <a:pt x="2752" y="2493"/>
                    <a:pt x="2661" y="2701"/>
                  </a:cubicBezTo>
                  <a:lnTo>
                    <a:pt x="2194" y="3635"/>
                  </a:lnTo>
                  <a:cubicBezTo>
                    <a:pt x="2155" y="3726"/>
                    <a:pt x="2064" y="3778"/>
                    <a:pt x="1973" y="3791"/>
                  </a:cubicBezTo>
                  <a:lnTo>
                    <a:pt x="935" y="3947"/>
                  </a:lnTo>
                  <a:cubicBezTo>
                    <a:pt x="273" y="4050"/>
                    <a:pt x="0" y="4855"/>
                    <a:pt x="480" y="5335"/>
                  </a:cubicBezTo>
                  <a:lnTo>
                    <a:pt x="467" y="5335"/>
                  </a:lnTo>
                  <a:lnTo>
                    <a:pt x="1220" y="6075"/>
                  </a:lnTo>
                  <a:cubicBezTo>
                    <a:pt x="1298" y="6140"/>
                    <a:pt x="1324" y="6231"/>
                    <a:pt x="1311" y="6335"/>
                  </a:cubicBezTo>
                  <a:lnTo>
                    <a:pt x="1129" y="7373"/>
                  </a:lnTo>
                  <a:cubicBezTo>
                    <a:pt x="1047" y="7891"/>
                    <a:pt x="1467" y="8318"/>
                    <a:pt x="1944" y="8318"/>
                  </a:cubicBezTo>
                  <a:cubicBezTo>
                    <a:pt x="2065" y="8318"/>
                    <a:pt x="2190" y="8290"/>
                    <a:pt x="2311" y="8230"/>
                  </a:cubicBezTo>
                  <a:lnTo>
                    <a:pt x="3245" y="7737"/>
                  </a:lnTo>
                  <a:cubicBezTo>
                    <a:pt x="3284" y="7717"/>
                    <a:pt x="3333" y="7707"/>
                    <a:pt x="3381" y="7707"/>
                  </a:cubicBezTo>
                  <a:cubicBezTo>
                    <a:pt x="3430" y="7707"/>
                    <a:pt x="3479" y="7717"/>
                    <a:pt x="3518" y="7737"/>
                  </a:cubicBezTo>
                  <a:lnTo>
                    <a:pt x="4452" y="8230"/>
                  </a:lnTo>
                  <a:cubicBezTo>
                    <a:pt x="4575" y="8291"/>
                    <a:pt x="4701" y="8319"/>
                    <a:pt x="4823" y="8319"/>
                  </a:cubicBezTo>
                  <a:cubicBezTo>
                    <a:pt x="5298" y="8319"/>
                    <a:pt x="5716" y="7899"/>
                    <a:pt x="5633" y="7373"/>
                  </a:cubicBezTo>
                  <a:lnTo>
                    <a:pt x="5465" y="6335"/>
                  </a:lnTo>
                  <a:cubicBezTo>
                    <a:pt x="5439" y="6231"/>
                    <a:pt x="5478" y="6140"/>
                    <a:pt x="5542" y="6075"/>
                  </a:cubicBezTo>
                  <a:lnTo>
                    <a:pt x="6295" y="5335"/>
                  </a:lnTo>
                  <a:cubicBezTo>
                    <a:pt x="6763" y="4855"/>
                    <a:pt x="6503" y="4050"/>
                    <a:pt x="5841" y="3947"/>
                  </a:cubicBezTo>
                  <a:lnTo>
                    <a:pt x="4816" y="3804"/>
                  </a:lnTo>
                  <a:cubicBezTo>
                    <a:pt x="4712" y="3778"/>
                    <a:pt x="4621" y="3726"/>
                    <a:pt x="4582" y="3635"/>
                  </a:cubicBezTo>
                  <a:lnTo>
                    <a:pt x="4115" y="2701"/>
                  </a:lnTo>
                  <a:cubicBezTo>
                    <a:pt x="4024" y="2506"/>
                    <a:pt x="3855" y="2350"/>
                    <a:pt x="3647" y="2285"/>
                  </a:cubicBezTo>
                  <a:lnTo>
                    <a:pt x="3647" y="234"/>
                  </a:lnTo>
                  <a:cubicBezTo>
                    <a:pt x="3634" y="79"/>
                    <a:pt x="3511" y="1"/>
                    <a:pt x="33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276;p76">
              <a:extLst>
                <a:ext uri="{FF2B5EF4-FFF2-40B4-BE49-F238E27FC236}">
                  <a16:creationId xmlns:a16="http://schemas.microsoft.com/office/drawing/2014/main" id="{82C076EB-6FE8-F0E4-A1A8-0D12D67D7030}"/>
                </a:ext>
              </a:extLst>
            </p:cNvPr>
            <p:cNvSpPr/>
            <p:nvPr/>
          </p:nvSpPr>
          <p:spPr>
            <a:xfrm>
              <a:off x="4100625" y="1410075"/>
              <a:ext cx="17225" cy="13000"/>
            </a:xfrm>
            <a:custGeom>
              <a:avLst/>
              <a:gdLst/>
              <a:ahLst/>
              <a:cxnLst/>
              <a:rect l="l" t="t" r="r" b="b"/>
              <a:pathLst>
                <a:path w="689" h="520" extrusionOk="0">
                  <a:moveTo>
                    <a:pt x="338" y="0"/>
                  </a:moveTo>
                  <a:cubicBezTo>
                    <a:pt x="117" y="0"/>
                    <a:pt x="0" y="273"/>
                    <a:pt x="156" y="442"/>
                  </a:cubicBezTo>
                  <a:cubicBezTo>
                    <a:pt x="208" y="494"/>
                    <a:pt x="276" y="520"/>
                    <a:pt x="342" y="520"/>
                  </a:cubicBezTo>
                  <a:cubicBezTo>
                    <a:pt x="409" y="520"/>
                    <a:pt x="474" y="494"/>
                    <a:pt x="519" y="442"/>
                  </a:cubicBezTo>
                  <a:cubicBezTo>
                    <a:pt x="688" y="273"/>
                    <a:pt x="571" y="0"/>
                    <a:pt x="3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277;p76">
              <a:extLst>
                <a:ext uri="{FF2B5EF4-FFF2-40B4-BE49-F238E27FC236}">
                  <a16:creationId xmlns:a16="http://schemas.microsoft.com/office/drawing/2014/main" id="{F53FCD2E-571D-C0C9-B1DC-860B511CF88F}"/>
                </a:ext>
              </a:extLst>
            </p:cNvPr>
            <p:cNvSpPr/>
            <p:nvPr/>
          </p:nvSpPr>
          <p:spPr>
            <a:xfrm>
              <a:off x="4132825" y="1439275"/>
              <a:ext cx="15200" cy="12725"/>
            </a:xfrm>
            <a:custGeom>
              <a:avLst/>
              <a:gdLst/>
              <a:ahLst/>
              <a:cxnLst/>
              <a:rect l="l" t="t" r="r" b="b"/>
              <a:pathLst>
                <a:path w="608" h="509" extrusionOk="0">
                  <a:moveTo>
                    <a:pt x="332" y="0"/>
                  </a:moveTo>
                  <a:cubicBezTo>
                    <a:pt x="109" y="0"/>
                    <a:pt x="1" y="277"/>
                    <a:pt x="153" y="429"/>
                  </a:cubicBezTo>
                  <a:cubicBezTo>
                    <a:pt x="208" y="484"/>
                    <a:pt x="276" y="509"/>
                    <a:pt x="342" y="509"/>
                  </a:cubicBezTo>
                  <a:cubicBezTo>
                    <a:pt x="478" y="509"/>
                    <a:pt x="607" y="404"/>
                    <a:pt x="607" y="247"/>
                  </a:cubicBezTo>
                  <a:cubicBezTo>
                    <a:pt x="607" y="104"/>
                    <a:pt x="490" y="1"/>
                    <a:pt x="348" y="1"/>
                  </a:cubicBezTo>
                  <a:cubicBezTo>
                    <a:pt x="342" y="0"/>
                    <a:pt x="337" y="0"/>
                    <a:pt x="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6" name="Google Shape;1278;p76">
            <a:extLst>
              <a:ext uri="{FF2B5EF4-FFF2-40B4-BE49-F238E27FC236}">
                <a16:creationId xmlns:a16="http://schemas.microsoft.com/office/drawing/2014/main" id="{49901F0B-D0BD-073A-CB45-E372A4DB3096}"/>
              </a:ext>
            </a:extLst>
          </p:cNvPr>
          <p:cNvGrpSpPr/>
          <p:nvPr/>
        </p:nvGrpSpPr>
        <p:grpSpPr>
          <a:xfrm>
            <a:off x="5479295" y="2360114"/>
            <a:ext cx="343835" cy="602284"/>
            <a:chOff x="4015925" y="1951725"/>
            <a:chExt cx="251175" cy="439975"/>
          </a:xfrm>
          <a:solidFill>
            <a:srgbClr val="287990"/>
          </a:solidFill>
        </p:grpSpPr>
        <p:sp>
          <p:nvSpPr>
            <p:cNvPr id="187" name="Google Shape;1279;p76">
              <a:extLst>
                <a:ext uri="{FF2B5EF4-FFF2-40B4-BE49-F238E27FC236}">
                  <a16:creationId xmlns:a16="http://schemas.microsoft.com/office/drawing/2014/main" id="{B4E15C6A-0197-BE31-A02A-A209A9FE2D12}"/>
                </a:ext>
              </a:extLst>
            </p:cNvPr>
            <p:cNvSpPr/>
            <p:nvPr/>
          </p:nvSpPr>
          <p:spPr>
            <a:xfrm>
              <a:off x="4047725" y="2006500"/>
              <a:ext cx="187575" cy="330350"/>
            </a:xfrm>
            <a:custGeom>
              <a:avLst/>
              <a:gdLst/>
              <a:ahLst/>
              <a:cxnLst/>
              <a:rect l="l" t="t" r="r" b="b"/>
              <a:pathLst>
                <a:path w="7503" h="13214" extrusionOk="0">
                  <a:moveTo>
                    <a:pt x="3752" y="1843"/>
                  </a:moveTo>
                  <a:lnTo>
                    <a:pt x="4491" y="2362"/>
                  </a:lnTo>
                  <a:cubicBezTo>
                    <a:pt x="4972" y="2700"/>
                    <a:pt x="5257" y="3245"/>
                    <a:pt x="5257" y="3829"/>
                  </a:cubicBezTo>
                  <a:lnTo>
                    <a:pt x="5257" y="3842"/>
                  </a:lnTo>
                  <a:lnTo>
                    <a:pt x="5257" y="4790"/>
                  </a:lnTo>
                  <a:cubicBezTo>
                    <a:pt x="5257" y="4919"/>
                    <a:pt x="5374" y="5036"/>
                    <a:pt x="5517" y="5036"/>
                  </a:cubicBezTo>
                  <a:lnTo>
                    <a:pt x="5841" y="5036"/>
                  </a:lnTo>
                  <a:lnTo>
                    <a:pt x="5841" y="6179"/>
                  </a:lnTo>
                  <a:lnTo>
                    <a:pt x="5517" y="6179"/>
                  </a:lnTo>
                  <a:cubicBezTo>
                    <a:pt x="5374" y="6179"/>
                    <a:pt x="5257" y="6295"/>
                    <a:pt x="5257" y="6438"/>
                  </a:cubicBezTo>
                  <a:lnTo>
                    <a:pt x="5257" y="10540"/>
                  </a:lnTo>
                  <a:lnTo>
                    <a:pt x="4569" y="10540"/>
                  </a:lnTo>
                  <a:lnTo>
                    <a:pt x="4569" y="7515"/>
                  </a:lnTo>
                  <a:cubicBezTo>
                    <a:pt x="4569" y="6970"/>
                    <a:pt x="4160" y="6698"/>
                    <a:pt x="3752" y="6698"/>
                  </a:cubicBezTo>
                  <a:cubicBezTo>
                    <a:pt x="3343" y="6698"/>
                    <a:pt x="2934" y="6970"/>
                    <a:pt x="2934" y="7515"/>
                  </a:cubicBezTo>
                  <a:lnTo>
                    <a:pt x="2934" y="9592"/>
                  </a:lnTo>
                  <a:cubicBezTo>
                    <a:pt x="2921" y="9780"/>
                    <a:pt x="3057" y="9874"/>
                    <a:pt x="3193" y="9874"/>
                  </a:cubicBezTo>
                  <a:cubicBezTo>
                    <a:pt x="3330" y="9874"/>
                    <a:pt x="3466" y="9780"/>
                    <a:pt x="3453" y="9592"/>
                  </a:cubicBezTo>
                  <a:lnTo>
                    <a:pt x="3453" y="7515"/>
                  </a:lnTo>
                  <a:cubicBezTo>
                    <a:pt x="3434" y="7295"/>
                    <a:pt x="3593" y="7184"/>
                    <a:pt x="3752" y="7184"/>
                  </a:cubicBezTo>
                  <a:cubicBezTo>
                    <a:pt x="3911" y="7184"/>
                    <a:pt x="4070" y="7295"/>
                    <a:pt x="4050" y="7515"/>
                  </a:cubicBezTo>
                  <a:lnTo>
                    <a:pt x="4050" y="10540"/>
                  </a:lnTo>
                  <a:lnTo>
                    <a:pt x="2246" y="10540"/>
                  </a:lnTo>
                  <a:lnTo>
                    <a:pt x="2246" y="6425"/>
                  </a:lnTo>
                  <a:cubicBezTo>
                    <a:pt x="2246" y="6290"/>
                    <a:pt x="2141" y="6178"/>
                    <a:pt x="2008" y="6178"/>
                  </a:cubicBezTo>
                  <a:cubicBezTo>
                    <a:pt x="2001" y="6178"/>
                    <a:pt x="1994" y="6178"/>
                    <a:pt x="1986" y="6179"/>
                  </a:cubicBezTo>
                  <a:lnTo>
                    <a:pt x="1662" y="6179"/>
                  </a:lnTo>
                  <a:lnTo>
                    <a:pt x="1662" y="5036"/>
                  </a:lnTo>
                  <a:lnTo>
                    <a:pt x="1986" y="5036"/>
                  </a:lnTo>
                  <a:cubicBezTo>
                    <a:pt x="2129" y="5036"/>
                    <a:pt x="2246" y="4919"/>
                    <a:pt x="2246" y="4777"/>
                  </a:cubicBezTo>
                  <a:lnTo>
                    <a:pt x="2246" y="3829"/>
                  </a:lnTo>
                  <a:cubicBezTo>
                    <a:pt x="2246" y="3245"/>
                    <a:pt x="2531" y="2700"/>
                    <a:pt x="3012" y="2362"/>
                  </a:cubicBezTo>
                  <a:lnTo>
                    <a:pt x="3752" y="1843"/>
                  </a:lnTo>
                  <a:close/>
                  <a:moveTo>
                    <a:pt x="3505" y="519"/>
                  </a:moveTo>
                  <a:lnTo>
                    <a:pt x="3492" y="1402"/>
                  </a:lnTo>
                  <a:lnTo>
                    <a:pt x="2713" y="1947"/>
                  </a:lnTo>
                  <a:cubicBezTo>
                    <a:pt x="2103" y="2375"/>
                    <a:pt x="1740" y="3089"/>
                    <a:pt x="1740" y="3829"/>
                  </a:cubicBezTo>
                  <a:lnTo>
                    <a:pt x="1740" y="4517"/>
                  </a:lnTo>
                  <a:cubicBezTo>
                    <a:pt x="1710" y="4512"/>
                    <a:pt x="1681" y="4510"/>
                    <a:pt x="1652" y="4510"/>
                  </a:cubicBezTo>
                  <a:cubicBezTo>
                    <a:pt x="1390" y="4510"/>
                    <a:pt x="1167" y="4715"/>
                    <a:pt x="1156" y="4984"/>
                  </a:cubicBezTo>
                  <a:lnTo>
                    <a:pt x="1156" y="6217"/>
                  </a:lnTo>
                  <a:cubicBezTo>
                    <a:pt x="1156" y="6477"/>
                    <a:pt x="1363" y="6685"/>
                    <a:pt x="1623" y="6685"/>
                  </a:cubicBezTo>
                  <a:lnTo>
                    <a:pt x="1740" y="6685"/>
                  </a:lnTo>
                  <a:lnTo>
                    <a:pt x="1740" y="10708"/>
                  </a:lnTo>
                  <a:lnTo>
                    <a:pt x="520" y="12227"/>
                  </a:lnTo>
                  <a:lnTo>
                    <a:pt x="520" y="779"/>
                  </a:lnTo>
                  <a:cubicBezTo>
                    <a:pt x="520" y="636"/>
                    <a:pt x="636" y="519"/>
                    <a:pt x="779" y="519"/>
                  </a:cubicBezTo>
                  <a:close/>
                  <a:moveTo>
                    <a:pt x="5400" y="11059"/>
                  </a:moveTo>
                  <a:lnTo>
                    <a:pt x="6711" y="12707"/>
                  </a:lnTo>
                  <a:lnTo>
                    <a:pt x="792" y="12707"/>
                  </a:lnTo>
                  <a:lnTo>
                    <a:pt x="2116" y="11059"/>
                  </a:lnTo>
                  <a:close/>
                  <a:moveTo>
                    <a:pt x="779" y="0"/>
                  </a:moveTo>
                  <a:cubicBezTo>
                    <a:pt x="351" y="0"/>
                    <a:pt x="0" y="351"/>
                    <a:pt x="0" y="779"/>
                  </a:cubicBezTo>
                  <a:lnTo>
                    <a:pt x="0" y="12435"/>
                  </a:lnTo>
                  <a:cubicBezTo>
                    <a:pt x="13" y="12863"/>
                    <a:pt x="351" y="13214"/>
                    <a:pt x="779" y="13214"/>
                  </a:cubicBezTo>
                  <a:lnTo>
                    <a:pt x="6724" y="13214"/>
                  </a:lnTo>
                  <a:cubicBezTo>
                    <a:pt x="7152" y="13214"/>
                    <a:pt x="7490" y="12863"/>
                    <a:pt x="7503" y="12435"/>
                  </a:cubicBezTo>
                  <a:lnTo>
                    <a:pt x="7503" y="9761"/>
                  </a:lnTo>
                  <a:cubicBezTo>
                    <a:pt x="7490" y="9599"/>
                    <a:pt x="7366" y="9518"/>
                    <a:pt x="7243" y="9518"/>
                  </a:cubicBezTo>
                  <a:cubicBezTo>
                    <a:pt x="7120" y="9518"/>
                    <a:pt x="6997" y="9599"/>
                    <a:pt x="6984" y="9761"/>
                  </a:cubicBezTo>
                  <a:lnTo>
                    <a:pt x="6984" y="12227"/>
                  </a:lnTo>
                  <a:lnTo>
                    <a:pt x="5776" y="10708"/>
                  </a:lnTo>
                  <a:lnTo>
                    <a:pt x="5776" y="6685"/>
                  </a:lnTo>
                  <a:cubicBezTo>
                    <a:pt x="5812" y="6692"/>
                    <a:pt x="5847" y="6696"/>
                    <a:pt x="5881" y="6696"/>
                  </a:cubicBezTo>
                  <a:cubicBezTo>
                    <a:pt x="6136" y="6696"/>
                    <a:pt x="6349" y="6492"/>
                    <a:pt x="6361" y="6217"/>
                  </a:cubicBezTo>
                  <a:lnTo>
                    <a:pt x="6361" y="4984"/>
                  </a:lnTo>
                  <a:cubicBezTo>
                    <a:pt x="6361" y="4732"/>
                    <a:pt x="6165" y="4530"/>
                    <a:pt x="5916" y="4530"/>
                  </a:cubicBezTo>
                  <a:cubicBezTo>
                    <a:pt x="5909" y="4530"/>
                    <a:pt x="5901" y="4530"/>
                    <a:pt x="5893" y="4530"/>
                  </a:cubicBezTo>
                  <a:lnTo>
                    <a:pt x="5776" y="4530"/>
                  </a:lnTo>
                  <a:lnTo>
                    <a:pt x="5776" y="3829"/>
                  </a:lnTo>
                  <a:cubicBezTo>
                    <a:pt x="5776" y="3076"/>
                    <a:pt x="5413" y="2375"/>
                    <a:pt x="4790" y="1947"/>
                  </a:cubicBezTo>
                  <a:lnTo>
                    <a:pt x="4011" y="1402"/>
                  </a:lnTo>
                  <a:lnTo>
                    <a:pt x="4011" y="519"/>
                  </a:lnTo>
                  <a:lnTo>
                    <a:pt x="6724" y="519"/>
                  </a:lnTo>
                  <a:cubicBezTo>
                    <a:pt x="6867" y="519"/>
                    <a:pt x="6984" y="636"/>
                    <a:pt x="6984" y="779"/>
                  </a:cubicBezTo>
                  <a:lnTo>
                    <a:pt x="6984" y="8554"/>
                  </a:lnTo>
                  <a:cubicBezTo>
                    <a:pt x="6984" y="8697"/>
                    <a:pt x="7100" y="8813"/>
                    <a:pt x="7243" y="8813"/>
                  </a:cubicBezTo>
                  <a:lnTo>
                    <a:pt x="7256" y="8813"/>
                  </a:lnTo>
                  <a:cubicBezTo>
                    <a:pt x="7386" y="8813"/>
                    <a:pt x="7503" y="8697"/>
                    <a:pt x="7503" y="8554"/>
                  </a:cubicBezTo>
                  <a:lnTo>
                    <a:pt x="7503" y="779"/>
                  </a:lnTo>
                  <a:cubicBezTo>
                    <a:pt x="7503" y="351"/>
                    <a:pt x="7165" y="0"/>
                    <a:pt x="67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280;p76">
              <a:extLst>
                <a:ext uri="{FF2B5EF4-FFF2-40B4-BE49-F238E27FC236}">
                  <a16:creationId xmlns:a16="http://schemas.microsoft.com/office/drawing/2014/main" id="{1DEB1E56-9F99-1715-080E-CBB569C57256}"/>
                </a:ext>
              </a:extLst>
            </p:cNvPr>
            <p:cNvSpPr/>
            <p:nvPr/>
          </p:nvSpPr>
          <p:spPr>
            <a:xfrm>
              <a:off x="4015925" y="1951725"/>
              <a:ext cx="251175" cy="439975"/>
            </a:xfrm>
            <a:custGeom>
              <a:avLst/>
              <a:gdLst/>
              <a:ahLst/>
              <a:cxnLst/>
              <a:rect l="l" t="t" r="r" b="b"/>
              <a:pathLst>
                <a:path w="10047" h="17599" extrusionOk="0">
                  <a:moveTo>
                    <a:pt x="273" y="1"/>
                  </a:moveTo>
                  <a:cubicBezTo>
                    <a:pt x="137" y="1"/>
                    <a:pt x="0" y="95"/>
                    <a:pt x="13" y="283"/>
                  </a:cubicBezTo>
                  <a:lnTo>
                    <a:pt x="13" y="2723"/>
                  </a:lnTo>
                  <a:cubicBezTo>
                    <a:pt x="26" y="2879"/>
                    <a:pt x="150" y="2957"/>
                    <a:pt x="273" y="2957"/>
                  </a:cubicBezTo>
                  <a:cubicBezTo>
                    <a:pt x="396" y="2957"/>
                    <a:pt x="520" y="2879"/>
                    <a:pt x="533" y="2723"/>
                  </a:cubicBezTo>
                  <a:lnTo>
                    <a:pt x="533" y="1516"/>
                  </a:lnTo>
                  <a:lnTo>
                    <a:pt x="9528" y="1516"/>
                  </a:lnTo>
                  <a:lnTo>
                    <a:pt x="9528" y="16092"/>
                  </a:lnTo>
                  <a:lnTo>
                    <a:pt x="533" y="16092"/>
                  </a:lnTo>
                  <a:lnTo>
                    <a:pt x="533" y="3956"/>
                  </a:lnTo>
                  <a:cubicBezTo>
                    <a:pt x="520" y="3801"/>
                    <a:pt x="396" y="3723"/>
                    <a:pt x="273" y="3723"/>
                  </a:cubicBezTo>
                  <a:cubicBezTo>
                    <a:pt x="150" y="3723"/>
                    <a:pt x="26" y="3801"/>
                    <a:pt x="13" y="3956"/>
                  </a:cubicBezTo>
                  <a:lnTo>
                    <a:pt x="13" y="17326"/>
                  </a:lnTo>
                  <a:cubicBezTo>
                    <a:pt x="0" y="17507"/>
                    <a:pt x="137" y="17598"/>
                    <a:pt x="273" y="17598"/>
                  </a:cubicBezTo>
                  <a:cubicBezTo>
                    <a:pt x="409" y="17598"/>
                    <a:pt x="546" y="17507"/>
                    <a:pt x="533" y="17326"/>
                  </a:cubicBezTo>
                  <a:lnTo>
                    <a:pt x="533" y="16599"/>
                  </a:lnTo>
                  <a:lnTo>
                    <a:pt x="1597" y="16599"/>
                  </a:lnTo>
                  <a:lnTo>
                    <a:pt x="1597" y="17326"/>
                  </a:lnTo>
                  <a:cubicBezTo>
                    <a:pt x="1584" y="17507"/>
                    <a:pt x="1720" y="17598"/>
                    <a:pt x="1857" y="17598"/>
                  </a:cubicBezTo>
                  <a:cubicBezTo>
                    <a:pt x="1993" y="17598"/>
                    <a:pt x="2129" y="17507"/>
                    <a:pt x="2116" y="17326"/>
                  </a:cubicBezTo>
                  <a:lnTo>
                    <a:pt x="2116" y="16599"/>
                  </a:lnTo>
                  <a:lnTo>
                    <a:pt x="3180" y="16599"/>
                  </a:lnTo>
                  <a:lnTo>
                    <a:pt x="3180" y="17326"/>
                  </a:lnTo>
                  <a:cubicBezTo>
                    <a:pt x="3167" y="17507"/>
                    <a:pt x="3304" y="17598"/>
                    <a:pt x="3440" y="17598"/>
                  </a:cubicBezTo>
                  <a:cubicBezTo>
                    <a:pt x="3576" y="17598"/>
                    <a:pt x="3713" y="17507"/>
                    <a:pt x="3700" y="17326"/>
                  </a:cubicBezTo>
                  <a:lnTo>
                    <a:pt x="3700" y="16599"/>
                  </a:lnTo>
                  <a:lnTo>
                    <a:pt x="4764" y="16599"/>
                  </a:lnTo>
                  <a:lnTo>
                    <a:pt x="4764" y="17326"/>
                  </a:lnTo>
                  <a:cubicBezTo>
                    <a:pt x="4751" y="17507"/>
                    <a:pt x="4887" y="17598"/>
                    <a:pt x="5024" y="17598"/>
                  </a:cubicBezTo>
                  <a:cubicBezTo>
                    <a:pt x="5160" y="17598"/>
                    <a:pt x="5296" y="17507"/>
                    <a:pt x="5283" y="17326"/>
                  </a:cubicBezTo>
                  <a:lnTo>
                    <a:pt x="5283" y="16599"/>
                  </a:lnTo>
                  <a:lnTo>
                    <a:pt x="6348" y="16599"/>
                  </a:lnTo>
                  <a:lnTo>
                    <a:pt x="6348" y="17326"/>
                  </a:lnTo>
                  <a:cubicBezTo>
                    <a:pt x="6335" y="17507"/>
                    <a:pt x="6471" y="17598"/>
                    <a:pt x="6607" y="17598"/>
                  </a:cubicBezTo>
                  <a:cubicBezTo>
                    <a:pt x="6743" y="17598"/>
                    <a:pt x="6880" y="17507"/>
                    <a:pt x="6867" y="17326"/>
                  </a:cubicBezTo>
                  <a:lnTo>
                    <a:pt x="6867" y="16599"/>
                  </a:lnTo>
                  <a:lnTo>
                    <a:pt x="7944" y="16599"/>
                  </a:lnTo>
                  <a:lnTo>
                    <a:pt x="7944" y="17326"/>
                  </a:lnTo>
                  <a:cubicBezTo>
                    <a:pt x="7925" y="17507"/>
                    <a:pt x="8058" y="17598"/>
                    <a:pt x="8192" y="17598"/>
                  </a:cubicBezTo>
                  <a:cubicBezTo>
                    <a:pt x="8327" y="17598"/>
                    <a:pt x="8463" y="17507"/>
                    <a:pt x="8450" y="17326"/>
                  </a:cubicBezTo>
                  <a:lnTo>
                    <a:pt x="8450" y="16599"/>
                  </a:lnTo>
                  <a:lnTo>
                    <a:pt x="9528" y="16599"/>
                  </a:lnTo>
                  <a:lnTo>
                    <a:pt x="9528" y="17326"/>
                  </a:lnTo>
                  <a:cubicBezTo>
                    <a:pt x="9508" y="17507"/>
                    <a:pt x="9641" y="17598"/>
                    <a:pt x="9776" y="17598"/>
                  </a:cubicBezTo>
                  <a:cubicBezTo>
                    <a:pt x="9910" y="17598"/>
                    <a:pt x="10047" y="17507"/>
                    <a:pt x="10034" y="17326"/>
                  </a:cubicBezTo>
                  <a:lnTo>
                    <a:pt x="10034" y="283"/>
                  </a:lnTo>
                  <a:cubicBezTo>
                    <a:pt x="10034" y="140"/>
                    <a:pt x="9917" y="24"/>
                    <a:pt x="9774" y="24"/>
                  </a:cubicBezTo>
                  <a:cubicBezTo>
                    <a:pt x="9631" y="24"/>
                    <a:pt x="9528" y="140"/>
                    <a:pt x="9528" y="283"/>
                  </a:cubicBezTo>
                  <a:lnTo>
                    <a:pt x="9528" y="997"/>
                  </a:lnTo>
                  <a:lnTo>
                    <a:pt x="8450" y="997"/>
                  </a:lnTo>
                  <a:lnTo>
                    <a:pt x="8450" y="283"/>
                  </a:lnTo>
                  <a:cubicBezTo>
                    <a:pt x="8463" y="95"/>
                    <a:pt x="8327" y="1"/>
                    <a:pt x="8192" y="1"/>
                  </a:cubicBezTo>
                  <a:cubicBezTo>
                    <a:pt x="8058" y="1"/>
                    <a:pt x="7925" y="95"/>
                    <a:pt x="7944" y="283"/>
                  </a:cubicBezTo>
                  <a:lnTo>
                    <a:pt x="7944" y="997"/>
                  </a:lnTo>
                  <a:lnTo>
                    <a:pt x="6867" y="997"/>
                  </a:lnTo>
                  <a:lnTo>
                    <a:pt x="6867" y="283"/>
                  </a:lnTo>
                  <a:cubicBezTo>
                    <a:pt x="6880" y="95"/>
                    <a:pt x="6743" y="1"/>
                    <a:pt x="6607" y="1"/>
                  </a:cubicBezTo>
                  <a:cubicBezTo>
                    <a:pt x="6471" y="1"/>
                    <a:pt x="6335" y="95"/>
                    <a:pt x="6348" y="283"/>
                  </a:cubicBezTo>
                  <a:lnTo>
                    <a:pt x="6348" y="997"/>
                  </a:lnTo>
                  <a:lnTo>
                    <a:pt x="5283" y="997"/>
                  </a:lnTo>
                  <a:lnTo>
                    <a:pt x="5283" y="283"/>
                  </a:lnTo>
                  <a:cubicBezTo>
                    <a:pt x="5296" y="95"/>
                    <a:pt x="5160" y="1"/>
                    <a:pt x="5024" y="1"/>
                  </a:cubicBezTo>
                  <a:cubicBezTo>
                    <a:pt x="4887" y="1"/>
                    <a:pt x="4751" y="95"/>
                    <a:pt x="4764" y="283"/>
                  </a:cubicBezTo>
                  <a:lnTo>
                    <a:pt x="4764" y="997"/>
                  </a:lnTo>
                  <a:lnTo>
                    <a:pt x="3687" y="997"/>
                  </a:lnTo>
                  <a:lnTo>
                    <a:pt x="3687" y="283"/>
                  </a:lnTo>
                  <a:cubicBezTo>
                    <a:pt x="3706" y="95"/>
                    <a:pt x="3570" y="1"/>
                    <a:pt x="3434" y="1"/>
                  </a:cubicBezTo>
                  <a:cubicBezTo>
                    <a:pt x="3297" y="1"/>
                    <a:pt x="3161" y="95"/>
                    <a:pt x="3180" y="283"/>
                  </a:cubicBezTo>
                  <a:lnTo>
                    <a:pt x="3180" y="997"/>
                  </a:lnTo>
                  <a:lnTo>
                    <a:pt x="2116" y="997"/>
                  </a:lnTo>
                  <a:lnTo>
                    <a:pt x="2116" y="283"/>
                  </a:lnTo>
                  <a:cubicBezTo>
                    <a:pt x="2129" y="95"/>
                    <a:pt x="1993" y="1"/>
                    <a:pt x="1857" y="1"/>
                  </a:cubicBezTo>
                  <a:cubicBezTo>
                    <a:pt x="1720" y="1"/>
                    <a:pt x="1584" y="95"/>
                    <a:pt x="1597" y="283"/>
                  </a:cubicBezTo>
                  <a:lnTo>
                    <a:pt x="1597" y="997"/>
                  </a:lnTo>
                  <a:lnTo>
                    <a:pt x="533" y="997"/>
                  </a:lnTo>
                  <a:lnTo>
                    <a:pt x="533" y="283"/>
                  </a:lnTo>
                  <a:cubicBezTo>
                    <a:pt x="546" y="95"/>
                    <a:pt x="409" y="1"/>
                    <a:pt x="2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9" name="Google Shape;1281;p76">
            <a:extLst>
              <a:ext uri="{FF2B5EF4-FFF2-40B4-BE49-F238E27FC236}">
                <a16:creationId xmlns:a16="http://schemas.microsoft.com/office/drawing/2014/main" id="{3AC9A49F-5488-4E3B-7131-E031DCBB0F24}"/>
              </a:ext>
            </a:extLst>
          </p:cNvPr>
          <p:cNvSpPr/>
          <p:nvPr/>
        </p:nvSpPr>
        <p:spPr>
          <a:xfrm>
            <a:off x="5410439" y="3306062"/>
            <a:ext cx="481547" cy="600710"/>
          </a:xfrm>
          <a:custGeom>
            <a:avLst/>
            <a:gdLst/>
            <a:ahLst/>
            <a:cxnLst/>
            <a:rect l="l" t="t" r="r" b="b"/>
            <a:pathLst>
              <a:path w="14071" h="17553" extrusionOk="0">
                <a:moveTo>
                  <a:pt x="7036" y="3209"/>
                </a:moveTo>
                <a:lnTo>
                  <a:pt x="7451" y="3495"/>
                </a:lnTo>
                <a:lnTo>
                  <a:pt x="7438" y="4105"/>
                </a:lnTo>
                <a:lnTo>
                  <a:pt x="6633" y="4105"/>
                </a:lnTo>
                <a:lnTo>
                  <a:pt x="6633" y="3495"/>
                </a:lnTo>
                <a:lnTo>
                  <a:pt x="7036" y="3209"/>
                </a:lnTo>
                <a:close/>
                <a:moveTo>
                  <a:pt x="6776" y="2067"/>
                </a:moveTo>
                <a:lnTo>
                  <a:pt x="6776" y="2755"/>
                </a:lnTo>
                <a:lnTo>
                  <a:pt x="6231" y="3145"/>
                </a:lnTo>
                <a:cubicBezTo>
                  <a:pt x="6153" y="3196"/>
                  <a:pt x="6114" y="3274"/>
                  <a:pt x="6114" y="3352"/>
                </a:cubicBezTo>
                <a:lnTo>
                  <a:pt x="6114" y="4105"/>
                </a:lnTo>
                <a:lnTo>
                  <a:pt x="5374" y="4105"/>
                </a:lnTo>
                <a:cubicBezTo>
                  <a:pt x="5283" y="4105"/>
                  <a:pt x="5205" y="4144"/>
                  <a:pt x="5167" y="4209"/>
                </a:cubicBezTo>
                <a:lnTo>
                  <a:pt x="4907" y="4572"/>
                </a:lnTo>
                <a:lnTo>
                  <a:pt x="4660" y="4209"/>
                </a:lnTo>
                <a:cubicBezTo>
                  <a:pt x="4614" y="4151"/>
                  <a:pt x="4546" y="4103"/>
                  <a:pt x="4477" y="4103"/>
                </a:cubicBezTo>
                <a:cubicBezTo>
                  <a:pt x="4469" y="4103"/>
                  <a:pt x="4461" y="4104"/>
                  <a:pt x="4453" y="4105"/>
                </a:cubicBezTo>
                <a:lnTo>
                  <a:pt x="3817" y="4105"/>
                </a:lnTo>
                <a:cubicBezTo>
                  <a:pt x="3882" y="4040"/>
                  <a:pt x="6776" y="2067"/>
                  <a:pt x="6776" y="2067"/>
                </a:cubicBezTo>
                <a:close/>
                <a:moveTo>
                  <a:pt x="7295" y="2067"/>
                </a:moveTo>
                <a:cubicBezTo>
                  <a:pt x="7295" y="2067"/>
                  <a:pt x="10190" y="4040"/>
                  <a:pt x="10268" y="4092"/>
                </a:cubicBezTo>
                <a:lnTo>
                  <a:pt x="10268" y="4105"/>
                </a:lnTo>
                <a:lnTo>
                  <a:pt x="9619" y="4105"/>
                </a:lnTo>
                <a:cubicBezTo>
                  <a:pt x="9609" y="4104"/>
                  <a:pt x="9600" y="4103"/>
                  <a:pt x="9591" y="4103"/>
                </a:cubicBezTo>
                <a:cubicBezTo>
                  <a:pt x="9512" y="4103"/>
                  <a:pt x="9446" y="4151"/>
                  <a:pt x="9411" y="4209"/>
                </a:cubicBezTo>
                <a:lnTo>
                  <a:pt x="9151" y="4572"/>
                </a:lnTo>
                <a:lnTo>
                  <a:pt x="8918" y="4209"/>
                </a:lnTo>
                <a:cubicBezTo>
                  <a:pt x="8866" y="4144"/>
                  <a:pt x="8788" y="4092"/>
                  <a:pt x="8697" y="4092"/>
                </a:cubicBezTo>
                <a:lnTo>
                  <a:pt x="7957" y="4092"/>
                </a:lnTo>
                <a:lnTo>
                  <a:pt x="7957" y="3352"/>
                </a:lnTo>
                <a:cubicBezTo>
                  <a:pt x="7957" y="3274"/>
                  <a:pt x="7918" y="3196"/>
                  <a:pt x="7853" y="3145"/>
                </a:cubicBezTo>
                <a:lnTo>
                  <a:pt x="7295" y="2755"/>
                </a:lnTo>
                <a:lnTo>
                  <a:pt x="7295" y="2067"/>
                </a:lnTo>
                <a:close/>
                <a:moveTo>
                  <a:pt x="4323" y="4611"/>
                </a:moveTo>
                <a:lnTo>
                  <a:pt x="4595" y="5027"/>
                </a:lnTo>
                <a:lnTo>
                  <a:pt x="4310" y="5429"/>
                </a:lnTo>
                <a:lnTo>
                  <a:pt x="2752" y="5429"/>
                </a:lnTo>
                <a:cubicBezTo>
                  <a:pt x="2882" y="5130"/>
                  <a:pt x="3064" y="4858"/>
                  <a:pt x="3271" y="4611"/>
                </a:cubicBezTo>
                <a:close/>
                <a:moveTo>
                  <a:pt x="6114" y="4611"/>
                </a:moveTo>
                <a:lnTo>
                  <a:pt x="6114" y="5429"/>
                </a:lnTo>
                <a:lnTo>
                  <a:pt x="5504" y="5429"/>
                </a:lnTo>
                <a:lnTo>
                  <a:pt x="5218" y="5027"/>
                </a:lnTo>
                <a:lnTo>
                  <a:pt x="5504" y="4611"/>
                </a:lnTo>
                <a:close/>
                <a:moveTo>
                  <a:pt x="7438" y="4611"/>
                </a:moveTo>
                <a:lnTo>
                  <a:pt x="7438" y="5429"/>
                </a:lnTo>
                <a:lnTo>
                  <a:pt x="6633" y="5429"/>
                </a:lnTo>
                <a:lnTo>
                  <a:pt x="6633" y="4611"/>
                </a:lnTo>
                <a:close/>
                <a:moveTo>
                  <a:pt x="8567" y="4611"/>
                </a:moveTo>
                <a:lnTo>
                  <a:pt x="8853" y="5027"/>
                </a:lnTo>
                <a:lnTo>
                  <a:pt x="8567" y="5429"/>
                </a:lnTo>
                <a:lnTo>
                  <a:pt x="7957" y="5429"/>
                </a:lnTo>
                <a:lnTo>
                  <a:pt x="7957" y="4611"/>
                </a:lnTo>
                <a:close/>
                <a:moveTo>
                  <a:pt x="10800" y="4611"/>
                </a:moveTo>
                <a:cubicBezTo>
                  <a:pt x="11007" y="4858"/>
                  <a:pt x="11189" y="5130"/>
                  <a:pt x="11332" y="5429"/>
                </a:cubicBezTo>
                <a:lnTo>
                  <a:pt x="9761" y="5429"/>
                </a:lnTo>
                <a:lnTo>
                  <a:pt x="9476" y="5027"/>
                </a:lnTo>
                <a:lnTo>
                  <a:pt x="9761" y="4611"/>
                </a:lnTo>
                <a:close/>
                <a:moveTo>
                  <a:pt x="7438" y="5948"/>
                </a:moveTo>
                <a:lnTo>
                  <a:pt x="7438" y="6545"/>
                </a:lnTo>
                <a:lnTo>
                  <a:pt x="7036" y="6844"/>
                </a:lnTo>
                <a:lnTo>
                  <a:pt x="6620" y="6545"/>
                </a:lnTo>
                <a:lnTo>
                  <a:pt x="6620" y="5948"/>
                </a:lnTo>
                <a:close/>
                <a:moveTo>
                  <a:pt x="3194" y="5935"/>
                </a:moveTo>
                <a:lnTo>
                  <a:pt x="3194" y="6545"/>
                </a:lnTo>
                <a:lnTo>
                  <a:pt x="2713" y="6896"/>
                </a:lnTo>
                <a:lnTo>
                  <a:pt x="2389" y="6896"/>
                </a:lnTo>
                <a:cubicBezTo>
                  <a:pt x="2402" y="6571"/>
                  <a:pt x="2454" y="6247"/>
                  <a:pt x="2545" y="5935"/>
                </a:cubicBezTo>
                <a:close/>
                <a:moveTo>
                  <a:pt x="11540" y="5948"/>
                </a:moveTo>
                <a:cubicBezTo>
                  <a:pt x="11630" y="6260"/>
                  <a:pt x="11682" y="6584"/>
                  <a:pt x="11695" y="6909"/>
                </a:cubicBezTo>
                <a:lnTo>
                  <a:pt x="11371" y="6909"/>
                </a:lnTo>
                <a:lnTo>
                  <a:pt x="10891" y="6558"/>
                </a:lnTo>
                <a:lnTo>
                  <a:pt x="10891" y="5948"/>
                </a:lnTo>
                <a:close/>
                <a:moveTo>
                  <a:pt x="2713" y="7402"/>
                </a:moveTo>
                <a:lnTo>
                  <a:pt x="3194" y="7752"/>
                </a:lnTo>
                <a:lnTo>
                  <a:pt x="3194" y="8349"/>
                </a:lnTo>
                <a:lnTo>
                  <a:pt x="2389" y="8349"/>
                </a:lnTo>
                <a:lnTo>
                  <a:pt x="2389" y="7402"/>
                </a:lnTo>
                <a:close/>
                <a:moveTo>
                  <a:pt x="7036" y="7480"/>
                </a:moveTo>
                <a:lnTo>
                  <a:pt x="7438" y="7765"/>
                </a:lnTo>
                <a:lnTo>
                  <a:pt x="7438" y="8362"/>
                </a:lnTo>
                <a:lnTo>
                  <a:pt x="6620" y="8362"/>
                </a:lnTo>
                <a:lnTo>
                  <a:pt x="6620" y="7765"/>
                </a:lnTo>
                <a:lnTo>
                  <a:pt x="7036" y="7480"/>
                </a:lnTo>
                <a:close/>
                <a:moveTo>
                  <a:pt x="11695" y="7415"/>
                </a:moveTo>
                <a:lnTo>
                  <a:pt x="11695" y="8362"/>
                </a:lnTo>
                <a:lnTo>
                  <a:pt x="10891" y="8362"/>
                </a:lnTo>
                <a:lnTo>
                  <a:pt x="10891" y="7752"/>
                </a:lnTo>
                <a:lnTo>
                  <a:pt x="11371" y="7415"/>
                </a:lnTo>
                <a:close/>
                <a:moveTo>
                  <a:pt x="4907" y="5481"/>
                </a:moveTo>
                <a:lnTo>
                  <a:pt x="5154" y="5831"/>
                </a:lnTo>
                <a:cubicBezTo>
                  <a:pt x="5205" y="5896"/>
                  <a:pt x="5283" y="5948"/>
                  <a:pt x="5361" y="5948"/>
                </a:cubicBezTo>
                <a:lnTo>
                  <a:pt x="6114" y="5948"/>
                </a:lnTo>
                <a:lnTo>
                  <a:pt x="6114" y="6688"/>
                </a:lnTo>
                <a:cubicBezTo>
                  <a:pt x="6101" y="6766"/>
                  <a:pt x="6153" y="6844"/>
                  <a:pt x="6218" y="6896"/>
                </a:cubicBezTo>
                <a:lnTo>
                  <a:pt x="6581" y="7155"/>
                </a:lnTo>
                <a:lnTo>
                  <a:pt x="6218" y="7415"/>
                </a:lnTo>
                <a:cubicBezTo>
                  <a:pt x="6153" y="7467"/>
                  <a:pt x="6101" y="7545"/>
                  <a:pt x="6114" y="7623"/>
                </a:cubicBezTo>
                <a:lnTo>
                  <a:pt x="6114" y="8362"/>
                </a:lnTo>
                <a:lnTo>
                  <a:pt x="5361" y="8362"/>
                </a:lnTo>
                <a:cubicBezTo>
                  <a:pt x="5283" y="8362"/>
                  <a:pt x="5205" y="8414"/>
                  <a:pt x="5154" y="8479"/>
                </a:cubicBezTo>
                <a:lnTo>
                  <a:pt x="4907" y="8843"/>
                </a:lnTo>
                <a:lnTo>
                  <a:pt x="4660" y="8479"/>
                </a:lnTo>
                <a:cubicBezTo>
                  <a:pt x="4614" y="8421"/>
                  <a:pt x="4546" y="8373"/>
                  <a:pt x="4477" y="8373"/>
                </a:cubicBezTo>
                <a:cubicBezTo>
                  <a:pt x="4469" y="8373"/>
                  <a:pt x="4461" y="8374"/>
                  <a:pt x="4453" y="8375"/>
                </a:cubicBezTo>
                <a:lnTo>
                  <a:pt x="3713" y="8375"/>
                </a:lnTo>
                <a:lnTo>
                  <a:pt x="3713" y="7635"/>
                </a:lnTo>
                <a:cubicBezTo>
                  <a:pt x="3713" y="7545"/>
                  <a:pt x="3674" y="7467"/>
                  <a:pt x="3596" y="7415"/>
                </a:cubicBezTo>
                <a:lnTo>
                  <a:pt x="3233" y="7155"/>
                </a:lnTo>
                <a:lnTo>
                  <a:pt x="3609" y="6896"/>
                </a:lnTo>
                <a:cubicBezTo>
                  <a:pt x="3674" y="6844"/>
                  <a:pt x="3713" y="6766"/>
                  <a:pt x="3713" y="6688"/>
                </a:cubicBezTo>
                <a:lnTo>
                  <a:pt x="3713" y="5948"/>
                </a:lnTo>
                <a:lnTo>
                  <a:pt x="4453" y="5948"/>
                </a:lnTo>
                <a:cubicBezTo>
                  <a:pt x="4530" y="5935"/>
                  <a:pt x="4608" y="5896"/>
                  <a:pt x="4660" y="5831"/>
                </a:cubicBezTo>
                <a:lnTo>
                  <a:pt x="4907" y="5481"/>
                </a:lnTo>
                <a:close/>
                <a:moveTo>
                  <a:pt x="9151" y="5468"/>
                </a:moveTo>
                <a:lnTo>
                  <a:pt x="9411" y="5831"/>
                </a:lnTo>
                <a:cubicBezTo>
                  <a:pt x="9463" y="5896"/>
                  <a:pt x="9541" y="5948"/>
                  <a:pt x="9619" y="5948"/>
                </a:cubicBezTo>
                <a:lnTo>
                  <a:pt x="10371" y="5948"/>
                </a:lnTo>
                <a:lnTo>
                  <a:pt x="10371" y="6688"/>
                </a:lnTo>
                <a:cubicBezTo>
                  <a:pt x="10371" y="6766"/>
                  <a:pt x="10410" y="6844"/>
                  <a:pt x="10475" y="6896"/>
                </a:cubicBezTo>
                <a:lnTo>
                  <a:pt x="10852" y="7155"/>
                </a:lnTo>
                <a:lnTo>
                  <a:pt x="10488" y="7415"/>
                </a:lnTo>
                <a:cubicBezTo>
                  <a:pt x="10410" y="7467"/>
                  <a:pt x="10371" y="7545"/>
                  <a:pt x="10371" y="7623"/>
                </a:cubicBezTo>
                <a:lnTo>
                  <a:pt x="10371" y="8362"/>
                </a:lnTo>
                <a:lnTo>
                  <a:pt x="9632" y="8362"/>
                </a:lnTo>
                <a:cubicBezTo>
                  <a:pt x="9541" y="8362"/>
                  <a:pt x="9463" y="8414"/>
                  <a:pt x="9424" y="8479"/>
                </a:cubicBezTo>
                <a:lnTo>
                  <a:pt x="9164" y="8843"/>
                </a:lnTo>
                <a:lnTo>
                  <a:pt x="8918" y="8479"/>
                </a:lnTo>
                <a:cubicBezTo>
                  <a:pt x="8871" y="8421"/>
                  <a:pt x="8804" y="8373"/>
                  <a:pt x="8725" y="8373"/>
                </a:cubicBezTo>
                <a:cubicBezTo>
                  <a:pt x="8716" y="8373"/>
                  <a:pt x="8706" y="8374"/>
                  <a:pt x="8697" y="8375"/>
                </a:cubicBezTo>
                <a:lnTo>
                  <a:pt x="7957" y="8375"/>
                </a:lnTo>
                <a:lnTo>
                  <a:pt x="7957" y="7635"/>
                </a:lnTo>
                <a:cubicBezTo>
                  <a:pt x="7957" y="7545"/>
                  <a:pt x="7918" y="7467"/>
                  <a:pt x="7853" y="7415"/>
                </a:cubicBezTo>
                <a:lnTo>
                  <a:pt x="7490" y="7168"/>
                </a:lnTo>
                <a:lnTo>
                  <a:pt x="7853" y="6896"/>
                </a:lnTo>
                <a:cubicBezTo>
                  <a:pt x="7918" y="6844"/>
                  <a:pt x="7957" y="6766"/>
                  <a:pt x="7957" y="6688"/>
                </a:cubicBezTo>
                <a:lnTo>
                  <a:pt x="7957" y="5948"/>
                </a:lnTo>
                <a:lnTo>
                  <a:pt x="8697" y="5948"/>
                </a:lnTo>
                <a:cubicBezTo>
                  <a:pt x="8788" y="5948"/>
                  <a:pt x="8866" y="5909"/>
                  <a:pt x="8918" y="5831"/>
                </a:cubicBezTo>
                <a:lnTo>
                  <a:pt x="8905" y="5831"/>
                </a:lnTo>
                <a:lnTo>
                  <a:pt x="9151" y="5468"/>
                </a:lnTo>
                <a:close/>
                <a:moveTo>
                  <a:pt x="3194" y="8869"/>
                </a:moveTo>
                <a:lnTo>
                  <a:pt x="3194" y="9686"/>
                </a:lnTo>
                <a:lnTo>
                  <a:pt x="2389" y="9686"/>
                </a:lnTo>
                <a:lnTo>
                  <a:pt x="2389" y="8869"/>
                </a:lnTo>
                <a:close/>
                <a:moveTo>
                  <a:pt x="4310" y="8869"/>
                </a:moveTo>
                <a:lnTo>
                  <a:pt x="4595" y="9284"/>
                </a:lnTo>
                <a:lnTo>
                  <a:pt x="4310" y="9686"/>
                </a:lnTo>
                <a:lnTo>
                  <a:pt x="3713" y="9686"/>
                </a:lnTo>
                <a:lnTo>
                  <a:pt x="3713" y="8869"/>
                </a:lnTo>
                <a:close/>
                <a:moveTo>
                  <a:pt x="10371" y="8882"/>
                </a:moveTo>
                <a:lnTo>
                  <a:pt x="10371" y="9686"/>
                </a:lnTo>
                <a:lnTo>
                  <a:pt x="9761" y="9686"/>
                </a:lnTo>
                <a:lnTo>
                  <a:pt x="9476" y="9297"/>
                </a:lnTo>
                <a:lnTo>
                  <a:pt x="9761" y="8882"/>
                </a:lnTo>
                <a:close/>
                <a:moveTo>
                  <a:pt x="11695" y="8882"/>
                </a:moveTo>
                <a:lnTo>
                  <a:pt x="11695" y="9686"/>
                </a:lnTo>
                <a:lnTo>
                  <a:pt x="10891" y="9686"/>
                </a:lnTo>
                <a:lnTo>
                  <a:pt x="10891" y="8882"/>
                </a:lnTo>
                <a:close/>
                <a:moveTo>
                  <a:pt x="6114" y="8882"/>
                </a:moveTo>
                <a:lnTo>
                  <a:pt x="6114" y="9699"/>
                </a:lnTo>
                <a:lnTo>
                  <a:pt x="5504" y="9699"/>
                </a:lnTo>
                <a:lnTo>
                  <a:pt x="5218" y="9297"/>
                </a:lnTo>
                <a:lnTo>
                  <a:pt x="5504" y="8882"/>
                </a:lnTo>
                <a:close/>
                <a:moveTo>
                  <a:pt x="7438" y="8882"/>
                </a:moveTo>
                <a:lnTo>
                  <a:pt x="7438" y="9699"/>
                </a:lnTo>
                <a:lnTo>
                  <a:pt x="6633" y="9699"/>
                </a:lnTo>
                <a:lnTo>
                  <a:pt x="6633" y="8882"/>
                </a:lnTo>
                <a:close/>
                <a:moveTo>
                  <a:pt x="8567" y="8882"/>
                </a:moveTo>
                <a:lnTo>
                  <a:pt x="8853" y="9297"/>
                </a:lnTo>
                <a:lnTo>
                  <a:pt x="8567" y="9699"/>
                </a:lnTo>
                <a:lnTo>
                  <a:pt x="7957" y="9699"/>
                </a:lnTo>
                <a:lnTo>
                  <a:pt x="7957" y="8882"/>
                </a:lnTo>
                <a:close/>
                <a:moveTo>
                  <a:pt x="7438" y="10218"/>
                </a:moveTo>
                <a:lnTo>
                  <a:pt x="7438" y="10816"/>
                </a:lnTo>
                <a:lnTo>
                  <a:pt x="7036" y="11114"/>
                </a:lnTo>
                <a:lnTo>
                  <a:pt x="6633" y="10816"/>
                </a:lnTo>
                <a:lnTo>
                  <a:pt x="6633" y="10218"/>
                </a:lnTo>
                <a:close/>
                <a:moveTo>
                  <a:pt x="3194" y="10205"/>
                </a:moveTo>
                <a:lnTo>
                  <a:pt x="3194" y="10816"/>
                </a:lnTo>
                <a:lnTo>
                  <a:pt x="2713" y="11166"/>
                </a:lnTo>
                <a:lnTo>
                  <a:pt x="2389" y="11166"/>
                </a:lnTo>
                <a:lnTo>
                  <a:pt x="2389" y="10205"/>
                </a:lnTo>
                <a:close/>
                <a:moveTo>
                  <a:pt x="11695" y="10205"/>
                </a:moveTo>
                <a:lnTo>
                  <a:pt x="11695" y="11166"/>
                </a:lnTo>
                <a:lnTo>
                  <a:pt x="11371" y="11166"/>
                </a:lnTo>
                <a:lnTo>
                  <a:pt x="10891" y="10816"/>
                </a:lnTo>
                <a:lnTo>
                  <a:pt x="10891" y="10205"/>
                </a:lnTo>
                <a:close/>
                <a:moveTo>
                  <a:pt x="2713" y="11685"/>
                </a:moveTo>
                <a:lnTo>
                  <a:pt x="3194" y="12023"/>
                </a:lnTo>
                <a:lnTo>
                  <a:pt x="3194" y="12620"/>
                </a:lnTo>
                <a:lnTo>
                  <a:pt x="2389" y="12620"/>
                </a:lnTo>
                <a:lnTo>
                  <a:pt x="2389" y="11685"/>
                </a:lnTo>
                <a:close/>
                <a:moveTo>
                  <a:pt x="7036" y="11750"/>
                </a:moveTo>
                <a:lnTo>
                  <a:pt x="7438" y="12036"/>
                </a:lnTo>
                <a:lnTo>
                  <a:pt x="7438" y="12633"/>
                </a:lnTo>
                <a:lnTo>
                  <a:pt x="6633" y="12633"/>
                </a:lnTo>
                <a:lnTo>
                  <a:pt x="6633" y="12036"/>
                </a:lnTo>
                <a:lnTo>
                  <a:pt x="7036" y="11750"/>
                </a:lnTo>
                <a:close/>
                <a:moveTo>
                  <a:pt x="11695" y="11685"/>
                </a:moveTo>
                <a:lnTo>
                  <a:pt x="11695" y="12633"/>
                </a:lnTo>
                <a:lnTo>
                  <a:pt x="10891" y="12633"/>
                </a:lnTo>
                <a:lnTo>
                  <a:pt x="10891" y="12023"/>
                </a:lnTo>
                <a:lnTo>
                  <a:pt x="11371" y="11685"/>
                </a:lnTo>
                <a:close/>
                <a:moveTo>
                  <a:pt x="4907" y="9738"/>
                </a:moveTo>
                <a:lnTo>
                  <a:pt x="5167" y="10102"/>
                </a:lnTo>
                <a:cubicBezTo>
                  <a:pt x="5205" y="10167"/>
                  <a:pt x="5283" y="10205"/>
                  <a:pt x="5374" y="10205"/>
                </a:cubicBezTo>
                <a:lnTo>
                  <a:pt x="6114" y="10205"/>
                </a:lnTo>
                <a:lnTo>
                  <a:pt x="6114" y="10945"/>
                </a:lnTo>
                <a:cubicBezTo>
                  <a:pt x="6114" y="11036"/>
                  <a:pt x="6153" y="11114"/>
                  <a:pt x="6218" y="11153"/>
                </a:cubicBezTo>
                <a:lnTo>
                  <a:pt x="6594" y="11426"/>
                </a:lnTo>
                <a:lnTo>
                  <a:pt x="6218" y="11685"/>
                </a:lnTo>
                <a:cubicBezTo>
                  <a:pt x="6153" y="11724"/>
                  <a:pt x="6114" y="11815"/>
                  <a:pt x="6114" y="11893"/>
                </a:cubicBezTo>
                <a:lnTo>
                  <a:pt x="6114" y="12633"/>
                </a:lnTo>
                <a:lnTo>
                  <a:pt x="5374" y="12633"/>
                </a:lnTo>
                <a:cubicBezTo>
                  <a:pt x="5283" y="12633"/>
                  <a:pt x="5205" y="12672"/>
                  <a:pt x="5167" y="12750"/>
                </a:cubicBezTo>
                <a:lnTo>
                  <a:pt x="5167" y="12737"/>
                </a:lnTo>
                <a:lnTo>
                  <a:pt x="4907" y="13100"/>
                </a:lnTo>
                <a:lnTo>
                  <a:pt x="4660" y="12737"/>
                </a:lnTo>
                <a:cubicBezTo>
                  <a:pt x="4608" y="12672"/>
                  <a:pt x="4530" y="12620"/>
                  <a:pt x="4453" y="12620"/>
                </a:cubicBezTo>
                <a:lnTo>
                  <a:pt x="3713" y="12620"/>
                </a:lnTo>
                <a:lnTo>
                  <a:pt x="3713" y="11893"/>
                </a:lnTo>
                <a:cubicBezTo>
                  <a:pt x="3713" y="11802"/>
                  <a:pt x="3674" y="11724"/>
                  <a:pt x="3596" y="11672"/>
                </a:cubicBezTo>
                <a:lnTo>
                  <a:pt x="3233" y="11426"/>
                </a:lnTo>
                <a:lnTo>
                  <a:pt x="3609" y="11153"/>
                </a:lnTo>
                <a:cubicBezTo>
                  <a:pt x="3674" y="11114"/>
                  <a:pt x="3713" y="11036"/>
                  <a:pt x="3713" y="10945"/>
                </a:cubicBezTo>
                <a:lnTo>
                  <a:pt x="3713" y="10205"/>
                </a:lnTo>
                <a:lnTo>
                  <a:pt x="4453" y="10205"/>
                </a:lnTo>
                <a:cubicBezTo>
                  <a:pt x="4530" y="10205"/>
                  <a:pt x="4608" y="10167"/>
                  <a:pt x="4660" y="10102"/>
                </a:cubicBezTo>
                <a:lnTo>
                  <a:pt x="4907" y="9738"/>
                </a:lnTo>
                <a:close/>
                <a:moveTo>
                  <a:pt x="9164" y="9738"/>
                </a:moveTo>
                <a:lnTo>
                  <a:pt x="9411" y="10102"/>
                </a:lnTo>
                <a:cubicBezTo>
                  <a:pt x="9463" y="10167"/>
                  <a:pt x="9541" y="10205"/>
                  <a:pt x="9619" y="10205"/>
                </a:cubicBezTo>
                <a:lnTo>
                  <a:pt x="10371" y="10205"/>
                </a:lnTo>
                <a:lnTo>
                  <a:pt x="10371" y="10958"/>
                </a:lnTo>
                <a:cubicBezTo>
                  <a:pt x="10371" y="11036"/>
                  <a:pt x="10410" y="11114"/>
                  <a:pt x="10475" y="11166"/>
                </a:cubicBezTo>
                <a:lnTo>
                  <a:pt x="10852" y="11426"/>
                </a:lnTo>
                <a:lnTo>
                  <a:pt x="10488" y="11685"/>
                </a:lnTo>
                <a:cubicBezTo>
                  <a:pt x="10410" y="11724"/>
                  <a:pt x="10371" y="11802"/>
                  <a:pt x="10371" y="11893"/>
                </a:cubicBezTo>
                <a:lnTo>
                  <a:pt x="10371" y="12633"/>
                </a:lnTo>
                <a:lnTo>
                  <a:pt x="9632" y="12633"/>
                </a:lnTo>
                <a:cubicBezTo>
                  <a:pt x="9541" y="12633"/>
                  <a:pt x="9463" y="12672"/>
                  <a:pt x="9424" y="12737"/>
                </a:cubicBezTo>
                <a:lnTo>
                  <a:pt x="9164" y="13100"/>
                </a:lnTo>
                <a:lnTo>
                  <a:pt x="8918" y="12750"/>
                </a:lnTo>
                <a:cubicBezTo>
                  <a:pt x="8866" y="12672"/>
                  <a:pt x="8788" y="12633"/>
                  <a:pt x="8697" y="12633"/>
                </a:cubicBezTo>
                <a:lnTo>
                  <a:pt x="7957" y="12633"/>
                </a:lnTo>
                <a:lnTo>
                  <a:pt x="7957" y="11893"/>
                </a:lnTo>
                <a:cubicBezTo>
                  <a:pt x="7957" y="11802"/>
                  <a:pt x="7918" y="11724"/>
                  <a:pt x="7853" y="11672"/>
                </a:cubicBezTo>
                <a:lnTo>
                  <a:pt x="7490" y="11426"/>
                </a:lnTo>
                <a:lnTo>
                  <a:pt x="7853" y="11153"/>
                </a:lnTo>
                <a:cubicBezTo>
                  <a:pt x="7918" y="11101"/>
                  <a:pt x="7957" y="11023"/>
                  <a:pt x="7957" y="10945"/>
                </a:cubicBezTo>
                <a:lnTo>
                  <a:pt x="7957" y="10205"/>
                </a:lnTo>
                <a:lnTo>
                  <a:pt x="8697" y="10205"/>
                </a:lnTo>
                <a:cubicBezTo>
                  <a:pt x="8788" y="10205"/>
                  <a:pt x="8866" y="10167"/>
                  <a:pt x="8918" y="10102"/>
                </a:cubicBezTo>
                <a:lnTo>
                  <a:pt x="9164" y="9738"/>
                </a:lnTo>
                <a:close/>
                <a:moveTo>
                  <a:pt x="3194" y="13139"/>
                </a:moveTo>
                <a:lnTo>
                  <a:pt x="3194" y="13957"/>
                </a:lnTo>
                <a:lnTo>
                  <a:pt x="2389" y="13957"/>
                </a:lnTo>
                <a:lnTo>
                  <a:pt x="2389" y="13139"/>
                </a:lnTo>
                <a:close/>
                <a:moveTo>
                  <a:pt x="4323" y="13139"/>
                </a:moveTo>
                <a:lnTo>
                  <a:pt x="4608" y="13554"/>
                </a:lnTo>
                <a:lnTo>
                  <a:pt x="4323" y="13957"/>
                </a:lnTo>
                <a:lnTo>
                  <a:pt x="3713" y="13957"/>
                </a:lnTo>
                <a:lnTo>
                  <a:pt x="3713" y="13139"/>
                </a:lnTo>
                <a:close/>
                <a:moveTo>
                  <a:pt x="6114" y="13152"/>
                </a:moveTo>
                <a:lnTo>
                  <a:pt x="6114" y="13957"/>
                </a:lnTo>
                <a:lnTo>
                  <a:pt x="5504" y="13957"/>
                </a:lnTo>
                <a:lnTo>
                  <a:pt x="5218" y="13554"/>
                </a:lnTo>
                <a:lnTo>
                  <a:pt x="5504" y="13152"/>
                </a:lnTo>
                <a:close/>
                <a:moveTo>
                  <a:pt x="7438" y="13152"/>
                </a:moveTo>
                <a:lnTo>
                  <a:pt x="7438" y="13957"/>
                </a:lnTo>
                <a:lnTo>
                  <a:pt x="6620" y="13957"/>
                </a:lnTo>
                <a:lnTo>
                  <a:pt x="6620" y="13152"/>
                </a:lnTo>
                <a:close/>
                <a:moveTo>
                  <a:pt x="8567" y="13152"/>
                </a:moveTo>
                <a:lnTo>
                  <a:pt x="8840" y="13554"/>
                </a:lnTo>
                <a:lnTo>
                  <a:pt x="8567" y="13957"/>
                </a:lnTo>
                <a:lnTo>
                  <a:pt x="7957" y="13957"/>
                </a:lnTo>
                <a:lnTo>
                  <a:pt x="7957" y="13152"/>
                </a:lnTo>
                <a:close/>
                <a:moveTo>
                  <a:pt x="10371" y="13139"/>
                </a:moveTo>
                <a:lnTo>
                  <a:pt x="10371" y="13957"/>
                </a:lnTo>
                <a:lnTo>
                  <a:pt x="9761" y="13957"/>
                </a:lnTo>
                <a:lnTo>
                  <a:pt x="9476" y="13554"/>
                </a:lnTo>
                <a:lnTo>
                  <a:pt x="9761" y="13139"/>
                </a:lnTo>
                <a:close/>
                <a:moveTo>
                  <a:pt x="11695" y="13152"/>
                </a:moveTo>
                <a:lnTo>
                  <a:pt x="11695" y="13957"/>
                </a:lnTo>
                <a:lnTo>
                  <a:pt x="10891" y="13957"/>
                </a:lnTo>
                <a:lnTo>
                  <a:pt x="10891" y="13152"/>
                </a:lnTo>
                <a:close/>
                <a:moveTo>
                  <a:pt x="3194" y="14489"/>
                </a:moveTo>
                <a:lnTo>
                  <a:pt x="3194" y="15852"/>
                </a:lnTo>
                <a:lnTo>
                  <a:pt x="2376" y="15852"/>
                </a:lnTo>
                <a:lnTo>
                  <a:pt x="2376" y="14489"/>
                </a:lnTo>
                <a:close/>
                <a:moveTo>
                  <a:pt x="4907" y="14009"/>
                </a:moveTo>
                <a:lnTo>
                  <a:pt x="5167" y="14372"/>
                </a:lnTo>
                <a:cubicBezTo>
                  <a:pt x="5205" y="14437"/>
                  <a:pt x="5283" y="14476"/>
                  <a:pt x="5374" y="14489"/>
                </a:cubicBezTo>
                <a:lnTo>
                  <a:pt x="6114" y="14489"/>
                </a:lnTo>
                <a:lnTo>
                  <a:pt x="6114" y="15852"/>
                </a:lnTo>
                <a:lnTo>
                  <a:pt x="3713" y="15852"/>
                </a:lnTo>
                <a:lnTo>
                  <a:pt x="3713" y="14489"/>
                </a:lnTo>
                <a:lnTo>
                  <a:pt x="4453" y="14489"/>
                </a:lnTo>
                <a:cubicBezTo>
                  <a:pt x="4530" y="14489"/>
                  <a:pt x="4608" y="14437"/>
                  <a:pt x="4660" y="14372"/>
                </a:cubicBezTo>
                <a:lnTo>
                  <a:pt x="4907" y="14009"/>
                </a:lnTo>
                <a:close/>
                <a:moveTo>
                  <a:pt x="9151" y="14009"/>
                </a:moveTo>
                <a:lnTo>
                  <a:pt x="9411" y="14372"/>
                </a:lnTo>
                <a:cubicBezTo>
                  <a:pt x="9463" y="14437"/>
                  <a:pt x="9541" y="14489"/>
                  <a:pt x="9619" y="14489"/>
                </a:cubicBezTo>
                <a:lnTo>
                  <a:pt x="10371" y="14489"/>
                </a:lnTo>
                <a:lnTo>
                  <a:pt x="10371" y="15852"/>
                </a:lnTo>
                <a:lnTo>
                  <a:pt x="6646" y="15852"/>
                </a:lnTo>
                <a:lnTo>
                  <a:pt x="6633" y="14489"/>
                </a:lnTo>
                <a:lnTo>
                  <a:pt x="7438" y="14489"/>
                </a:lnTo>
                <a:lnTo>
                  <a:pt x="7438" y="14878"/>
                </a:lnTo>
                <a:cubicBezTo>
                  <a:pt x="7425" y="15066"/>
                  <a:pt x="7561" y="15160"/>
                  <a:pt x="7698" y="15160"/>
                </a:cubicBezTo>
                <a:cubicBezTo>
                  <a:pt x="7834" y="15160"/>
                  <a:pt x="7970" y="15066"/>
                  <a:pt x="7957" y="14878"/>
                </a:cubicBezTo>
                <a:lnTo>
                  <a:pt x="7957" y="14489"/>
                </a:lnTo>
                <a:lnTo>
                  <a:pt x="8697" y="14489"/>
                </a:lnTo>
                <a:cubicBezTo>
                  <a:pt x="8775" y="14489"/>
                  <a:pt x="8853" y="14437"/>
                  <a:pt x="8905" y="14372"/>
                </a:cubicBezTo>
                <a:lnTo>
                  <a:pt x="9151" y="14009"/>
                </a:lnTo>
                <a:close/>
                <a:moveTo>
                  <a:pt x="11695" y="14489"/>
                </a:moveTo>
                <a:lnTo>
                  <a:pt x="11695" y="15852"/>
                </a:lnTo>
                <a:lnTo>
                  <a:pt x="10878" y="15852"/>
                </a:lnTo>
                <a:lnTo>
                  <a:pt x="10878" y="14489"/>
                </a:lnTo>
                <a:close/>
                <a:moveTo>
                  <a:pt x="7042" y="0"/>
                </a:moveTo>
                <a:cubicBezTo>
                  <a:pt x="6873" y="0"/>
                  <a:pt x="6705" y="49"/>
                  <a:pt x="6555" y="146"/>
                </a:cubicBezTo>
                <a:lnTo>
                  <a:pt x="3051" y="2521"/>
                </a:lnTo>
                <a:cubicBezTo>
                  <a:pt x="1623" y="3495"/>
                  <a:pt x="740" y="5091"/>
                  <a:pt x="675" y="6818"/>
                </a:cubicBezTo>
                <a:cubicBezTo>
                  <a:pt x="286" y="6870"/>
                  <a:pt x="1" y="7194"/>
                  <a:pt x="1" y="7584"/>
                </a:cubicBezTo>
                <a:lnTo>
                  <a:pt x="1" y="8985"/>
                </a:lnTo>
                <a:cubicBezTo>
                  <a:pt x="1" y="9362"/>
                  <a:pt x="286" y="9686"/>
                  <a:pt x="663" y="9738"/>
                </a:cubicBezTo>
                <a:lnTo>
                  <a:pt x="663" y="10880"/>
                </a:lnTo>
                <a:cubicBezTo>
                  <a:pt x="650" y="11062"/>
                  <a:pt x="786" y="11153"/>
                  <a:pt x="922" y="11153"/>
                </a:cubicBezTo>
                <a:cubicBezTo>
                  <a:pt x="1058" y="11153"/>
                  <a:pt x="1195" y="11062"/>
                  <a:pt x="1182" y="10880"/>
                </a:cubicBezTo>
                <a:lnTo>
                  <a:pt x="1182" y="9492"/>
                </a:lnTo>
                <a:cubicBezTo>
                  <a:pt x="1182" y="9349"/>
                  <a:pt x="1065" y="9232"/>
                  <a:pt x="922" y="9232"/>
                </a:cubicBezTo>
                <a:lnTo>
                  <a:pt x="766" y="9232"/>
                </a:lnTo>
                <a:cubicBezTo>
                  <a:pt x="637" y="9232"/>
                  <a:pt x="520" y="9115"/>
                  <a:pt x="520" y="8985"/>
                </a:cubicBezTo>
                <a:lnTo>
                  <a:pt x="520" y="7584"/>
                </a:lnTo>
                <a:cubicBezTo>
                  <a:pt x="520" y="7441"/>
                  <a:pt x="637" y="7324"/>
                  <a:pt x="766" y="7324"/>
                </a:cubicBezTo>
                <a:lnTo>
                  <a:pt x="922" y="7324"/>
                </a:lnTo>
                <a:cubicBezTo>
                  <a:pt x="1065" y="7311"/>
                  <a:pt x="1182" y="7194"/>
                  <a:pt x="1182" y="7038"/>
                </a:cubicBezTo>
                <a:cubicBezTo>
                  <a:pt x="1182" y="5403"/>
                  <a:pt x="1986" y="3871"/>
                  <a:pt x="3349" y="2950"/>
                </a:cubicBezTo>
                <a:lnTo>
                  <a:pt x="6776" y="613"/>
                </a:lnTo>
                <a:lnTo>
                  <a:pt x="6776" y="1444"/>
                </a:lnTo>
                <a:lnTo>
                  <a:pt x="3726" y="3521"/>
                </a:lnTo>
                <a:cubicBezTo>
                  <a:pt x="2895" y="4092"/>
                  <a:pt x="2285" y="4936"/>
                  <a:pt x="2012" y="5922"/>
                </a:cubicBezTo>
                <a:cubicBezTo>
                  <a:pt x="1831" y="6610"/>
                  <a:pt x="1870" y="7324"/>
                  <a:pt x="1870" y="8038"/>
                </a:cubicBezTo>
                <a:lnTo>
                  <a:pt x="1428" y="8038"/>
                </a:lnTo>
                <a:cubicBezTo>
                  <a:pt x="1420" y="8037"/>
                  <a:pt x="1412" y="8037"/>
                  <a:pt x="1405" y="8037"/>
                </a:cubicBezTo>
                <a:cubicBezTo>
                  <a:pt x="1073" y="8037"/>
                  <a:pt x="1073" y="8558"/>
                  <a:pt x="1405" y="8558"/>
                </a:cubicBezTo>
                <a:cubicBezTo>
                  <a:pt x="1412" y="8558"/>
                  <a:pt x="1420" y="8558"/>
                  <a:pt x="1428" y="8557"/>
                </a:cubicBezTo>
                <a:lnTo>
                  <a:pt x="1870" y="8557"/>
                </a:lnTo>
                <a:lnTo>
                  <a:pt x="1870" y="16111"/>
                </a:lnTo>
                <a:cubicBezTo>
                  <a:pt x="1870" y="16241"/>
                  <a:pt x="1986" y="16358"/>
                  <a:pt x="2116" y="16358"/>
                </a:cubicBezTo>
                <a:lnTo>
                  <a:pt x="11955" y="16358"/>
                </a:lnTo>
                <a:cubicBezTo>
                  <a:pt x="12098" y="16358"/>
                  <a:pt x="12202" y="16241"/>
                  <a:pt x="12215" y="16111"/>
                </a:cubicBezTo>
                <a:lnTo>
                  <a:pt x="12215" y="8557"/>
                </a:lnTo>
                <a:lnTo>
                  <a:pt x="12643" y="8557"/>
                </a:lnTo>
                <a:cubicBezTo>
                  <a:pt x="12954" y="8531"/>
                  <a:pt x="12954" y="8064"/>
                  <a:pt x="12643" y="8038"/>
                </a:cubicBezTo>
                <a:lnTo>
                  <a:pt x="12202" y="8038"/>
                </a:lnTo>
                <a:cubicBezTo>
                  <a:pt x="12202" y="7441"/>
                  <a:pt x="12240" y="6831"/>
                  <a:pt x="12137" y="6247"/>
                </a:cubicBezTo>
                <a:cubicBezTo>
                  <a:pt x="11916" y="5130"/>
                  <a:pt x="11280" y="4157"/>
                  <a:pt x="10345" y="3521"/>
                </a:cubicBezTo>
                <a:lnTo>
                  <a:pt x="7295" y="1444"/>
                </a:lnTo>
                <a:lnTo>
                  <a:pt x="7295" y="613"/>
                </a:lnTo>
                <a:lnTo>
                  <a:pt x="10722" y="2950"/>
                </a:lnTo>
                <a:cubicBezTo>
                  <a:pt x="12085" y="3871"/>
                  <a:pt x="12889" y="5403"/>
                  <a:pt x="12889" y="7038"/>
                </a:cubicBezTo>
                <a:cubicBezTo>
                  <a:pt x="12889" y="7194"/>
                  <a:pt x="12993" y="7311"/>
                  <a:pt x="13149" y="7324"/>
                </a:cubicBezTo>
                <a:lnTo>
                  <a:pt x="13305" y="7324"/>
                </a:lnTo>
                <a:cubicBezTo>
                  <a:pt x="13435" y="7324"/>
                  <a:pt x="13551" y="7441"/>
                  <a:pt x="13551" y="7584"/>
                </a:cubicBezTo>
                <a:lnTo>
                  <a:pt x="13551" y="8985"/>
                </a:lnTo>
                <a:cubicBezTo>
                  <a:pt x="13551" y="9115"/>
                  <a:pt x="13435" y="9232"/>
                  <a:pt x="13305" y="9232"/>
                </a:cubicBezTo>
                <a:lnTo>
                  <a:pt x="13149" y="9232"/>
                </a:lnTo>
                <a:cubicBezTo>
                  <a:pt x="13006" y="9232"/>
                  <a:pt x="12889" y="9349"/>
                  <a:pt x="12889" y="9492"/>
                </a:cubicBezTo>
                <a:lnTo>
                  <a:pt x="12889" y="16656"/>
                </a:lnTo>
                <a:cubicBezTo>
                  <a:pt x="12889" y="16864"/>
                  <a:pt x="12721" y="17046"/>
                  <a:pt x="12513" y="17046"/>
                </a:cubicBezTo>
                <a:lnTo>
                  <a:pt x="1558" y="17046"/>
                </a:lnTo>
                <a:cubicBezTo>
                  <a:pt x="1350" y="17046"/>
                  <a:pt x="1182" y="16864"/>
                  <a:pt x="1182" y="16656"/>
                </a:cubicBezTo>
                <a:lnTo>
                  <a:pt x="1182" y="12088"/>
                </a:lnTo>
                <a:cubicBezTo>
                  <a:pt x="1195" y="11906"/>
                  <a:pt x="1058" y="11815"/>
                  <a:pt x="922" y="11815"/>
                </a:cubicBezTo>
                <a:cubicBezTo>
                  <a:pt x="786" y="11815"/>
                  <a:pt x="650" y="11906"/>
                  <a:pt x="663" y="12088"/>
                </a:cubicBezTo>
                <a:lnTo>
                  <a:pt x="663" y="16656"/>
                </a:lnTo>
                <a:cubicBezTo>
                  <a:pt x="663" y="17150"/>
                  <a:pt x="1065" y="17552"/>
                  <a:pt x="1558" y="17552"/>
                </a:cubicBezTo>
                <a:lnTo>
                  <a:pt x="12513" y="17552"/>
                </a:lnTo>
                <a:cubicBezTo>
                  <a:pt x="13006" y="17552"/>
                  <a:pt x="13409" y="17150"/>
                  <a:pt x="13409" y="16656"/>
                </a:cubicBezTo>
                <a:lnTo>
                  <a:pt x="13409" y="9738"/>
                </a:lnTo>
                <a:cubicBezTo>
                  <a:pt x="13785" y="9686"/>
                  <a:pt x="14071" y="9362"/>
                  <a:pt x="14071" y="8985"/>
                </a:cubicBezTo>
                <a:lnTo>
                  <a:pt x="14071" y="7584"/>
                </a:lnTo>
                <a:cubicBezTo>
                  <a:pt x="14071" y="7194"/>
                  <a:pt x="13785" y="6870"/>
                  <a:pt x="13409" y="6818"/>
                </a:cubicBezTo>
                <a:cubicBezTo>
                  <a:pt x="13331" y="5091"/>
                  <a:pt x="12448" y="3495"/>
                  <a:pt x="11020" y="2521"/>
                </a:cubicBezTo>
                <a:lnTo>
                  <a:pt x="7529" y="146"/>
                </a:lnTo>
                <a:cubicBezTo>
                  <a:pt x="7380" y="49"/>
                  <a:pt x="7211" y="0"/>
                  <a:pt x="7042" y="0"/>
                </a:cubicBezTo>
                <a:close/>
              </a:path>
            </a:pathLst>
          </a:cu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0" name="Google Shape;1282;p76">
            <a:extLst>
              <a:ext uri="{FF2B5EF4-FFF2-40B4-BE49-F238E27FC236}">
                <a16:creationId xmlns:a16="http://schemas.microsoft.com/office/drawing/2014/main" id="{FC76BFB4-525F-4B47-17ED-8E7B3AA11B51}"/>
              </a:ext>
            </a:extLst>
          </p:cNvPr>
          <p:cNvGrpSpPr/>
          <p:nvPr/>
        </p:nvGrpSpPr>
        <p:grpSpPr>
          <a:xfrm>
            <a:off x="5350036" y="4289176"/>
            <a:ext cx="602353" cy="545064"/>
            <a:chOff x="3920850" y="3360925"/>
            <a:chExt cx="440025" cy="398175"/>
          </a:xfrm>
          <a:solidFill>
            <a:srgbClr val="287990"/>
          </a:solidFill>
        </p:grpSpPr>
        <p:sp>
          <p:nvSpPr>
            <p:cNvPr id="191" name="Google Shape;1283;p76">
              <a:extLst>
                <a:ext uri="{FF2B5EF4-FFF2-40B4-BE49-F238E27FC236}">
                  <a16:creationId xmlns:a16="http://schemas.microsoft.com/office/drawing/2014/main" id="{5F5869A4-6A81-956B-C98F-6B74D11E15E9}"/>
                </a:ext>
              </a:extLst>
            </p:cNvPr>
            <p:cNvSpPr/>
            <p:nvPr/>
          </p:nvSpPr>
          <p:spPr>
            <a:xfrm>
              <a:off x="3920850" y="3360925"/>
              <a:ext cx="440025" cy="398175"/>
            </a:xfrm>
            <a:custGeom>
              <a:avLst/>
              <a:gdLst/>
              <a:ahLst/>
              <a:cxnLst/>
              <a:rect l="l" t="t" r="r" b="b"/>
              <a:pathLst>
                <a:path w="17601" h="15927" extrusionOk="0">
                  <a:moveTo>
                    <a:pt x="1000" y="4881"/>
                  </a:moveTo>
                  <a:lnTo>
                    <a:pt x="3829" y="7711"/>
                  </a:lnTo>
                  <a:cubicBezTo>
                    <a:pt x="3829" y="7711"/>
                    <a:pt x="3829" y="7724"/>
                    <a:pt x="3829" y="7736"/>
                  </a:cubicBezTo>
                  <a:lnTo>
                    <a:pt x="3622" y="7931"/>
                  </a:lnTo>
                  <a:lnTo>
                    <a:pt x="3427" y="8139"/>
                  </a:lnTo>
                  <a:lnTo>
                    <a:pt x="3401" y="8139"/>
                  </a:lnTo>
                  <a:lnTo>
                    <a:pt x="571" y="5296"/>
                  </a:lnTo>
                  <a:cubicBezTo>
                    <a:pt x="558" y="5296"/>
                    <a:pt x="558" y="5283"/>
                    <a:pt x="571" y="5270"/>
                  </a:cubicBezTo>
                  <a:lnTo>
                    <a:pt x="974" y="4881"/>
                  </a:lnTo>
                  <a:close/>
                  <a:moveTo>
                    <a:pt x="6283" y="507"/>
                  </a:moveTo>
                  <a:lnTo>
                    <a:pt x="6283" y="9437"/>
                  </a:lnTo>
                  <a:lnTo>
                    <a:pt x="6049" y="9190"/>
                  </a:lnTo>
                  <a:cubicBezTo>
                    <a:pt x="5942" y="9092"/>
                    <a:pt x="5804" y="9043"/>
                    <a:pt x="5665" y="9043"/>
                  </a:cubicBezTo>
                  <a:cubicBezTo>
                    <a:pt x="5602" y="9043"/>
                    <a:pt x="5539" y="9053"/>
                    <a:pt x="5478" y="9073"/>
                  </a:cubicBezTo>
                  <a:lnTo>
                    <a:pt x="5478" y="727"/>
                  </a:lnTo>
                  <a:cubicBezTo>
                    <a:pt x="5478" y="611"/>
                    <a:pt x="5569" y="507"/>
                    <a:pt x="5698" y="507"/>
                  </a:cubicBezTo>
                  <a:close/>
                  <a:moveTo>
                    <a:pt x="5666" y="9557"/>
                  </a:moveTo>
                  <a:cubicBezTo>
                    <a:pt x="5673" y="9557"/>
                    <a:pt x="5679" y="9560"/>
                    <a:pt x="5685" y="9567"/>
                  </a:cubicBezTo>
                  <a:lnTo>
                    <a:pt x="8658" y="12539"/>
                  </a:lnTo>
                  <a:lnTo>
                    <a:pt x="8788" y="13045"/>
                  </a:lnTo>
                  <a:cubicBezTo>
                    <a:pt x="8798" y="13066"/>
                    <a:pt x="8783" y="13088"/>
                    <a:pt x="8756" y="13088"/>
                  </a:cubicBezTo>
                  <a:cubicBezTo>
                    <a:pt x="8750" y="13088"/>
                    <a:pt x="8743" y="13087"/>
                    <a:pt x="8736" y="13084"/>
                  </a:cubicBezTo>
                  <a:lnTo>
                    <a:pt x="8230" y="12967"/>
                  </a:lnTo>
                  <a:lnTo>
                    <a:pt x="5257" y="9995"/>
                  </a:lnTo>
                  <a:cubicBezTo>
                    <a:pt x="5244" y="9982"/>
                    <a:pt x="5244" y="9956"/>
                    <a:pt x="5257" y="9943"/>
                  </a:cubicBezTo>
                  <a:lnTo>
                    <a:pt x="5647" y="9567"/>
                  </a:lnTo>
                  <a:cubicBezTo>
                    <a:pt x="5653" y="9560"/>
                    <a:pt x="5660" y="9557"/>
                    <a:pt x="5666" y="9557"/>
                  </a:cubicBezTo>
                  <a:close/>
                  <a:moveTo>
                    <a:pt x="16874" y="507"/>
                  </a:moveTo>
                  <a:cubicBezTo>
                    <a:pt x="16991" y="507"/>
                    <a:pt x="17095" y="611"/>
                    <a:pt x="17095" y="727"/>
                  </a:cubicBezTo>
                  <a:lnTo>
                    <a:pt x="17095" y="15187"/>
                  </a:lnTo>
                  <a:cubicBezTo>
                    <a:pt x="17095" y="15317"/>
                    <a:pt x="16991" y="15408"/>
                    <a:pt x="16874" y="15408"/>
                  </a:cubicBezTo>
                  <a:lnTo>
                    <a:pt x="6815" y="15408"/>
                  </a:lnTo>
                  <a:lnTo>
                    <a:pt x="6815" y="12253"/>
                  </a:lnTo>
                  <a:lnTo>
                    <a:pt x="7360" y="12812"/>
                  </a:lnTo>
                  <a:lnTo>
                    <a:pt x="7360" y="14356"/>
                  </a:lnTo>
                  <a:cubicBezTo>
                    <a:pt x="7360" y="14642"/>
                    <a:pt x="7581" y="14862"/>
                    <a:pt x="7853" y="14862"/>
                  </a:cubicBezTo>
                  <a:lnTo>
                    <a:pt x="16043" y="14862"/>
                  </a:lnTo>
                  <a:cubicBezTo>
                    <a:pt x="16316" y="14862"/>
                    <a:pt x="16537" y="14642"/>
                    <a:pt x="16537" y="14356"/>
                  </a:cubicBezTo>
                  <a:lnTo>
                    <a:pt x="16537" y="4115"/>
                  </a:lnTo>
                  <a:cubicBezTo>
                    <a:pt x="16550" y="3927"/>
                    <a:pt x="16413" y="3833"/>
                    <a:pt x="16277" y="3833"/>
                  </a:cubicBezTo>
                  <a:cubicBezTo>
                    <a:pt x="16141" y="3833"/>
                    <a:pt x="16004" y="3927"/>
                    <a:pt x="16017" y="4115"/>
                  </a:cubicBezTo>
                  <a:lnTo>
                    <a:pt x="16017" y="14343"/>
                  </a:lnTo>
                  <a:lnTo>
                    <a:pt x="7879" y="14343"/>
                  </a:lnTo>
                  <a:lnTo>
                    <a:pt x="7879" y="13331"/>
                  </a:lnTo>
                  <a:cubicBezTo>
                    <a:pt x="7996" y="13435"/>
                    <a:pt x="8139" y="13499"/>
                    <a:pt x="8307" y="13512"/>
                  </a:cubicBezTo>
                  <a:cubicBezTo>
                    <a:pt x="8476" y="13564"/>
                    <a:pt x="8645" y="13590"/>
                    <a:pt x="8827" y="13603"/>
                  </a:cubicBezTo>
                  <a:lnTo>
                    <a:pt x="10241" y="13603"/>
                  </a:lnTo>
                  <a:cubicBezTo>
                    <a:pt x="10553" y="13577"/>
                    <a:pt x="10553" y="13123"/>
                    <a:pt x="10241" y="13097"/>
                  </a:cubicBezTo>
                  <a:lnTo>
                    <a:pt x="9307" y="13097"/>
                  </a:lnTo>
                  <a:cubicBezTo>
                    <a:pt x="9307" y="13032"/>
                    <a:pt x="9307" y="12967"/>
                    <a:pt x="9281" y="12915"/>
                  </a:cubicBezTo>
                  <a:lnTo>
                    <a:pt x="9138" y="12344"/>
                  </a:lnTo>
                  <a:cubicBezTo>
                    <a:pt x="9125" y="12292"/>
                    <a:pt x="9112" y="12253"/>
                    <a:pt x="9073" y="12227"/>
                  </a:cubicBezTo>
                  <a:lnTo>
                    <a:pt x="7879" y="11020"/>
                  </a:lnTo>
                  <a:lnTo>
                    <a:pt x="7879" y="1584"/>
                  </a:lnTo>
                  <a:lnTo>
                    <a:pt x="16017" y="1584"/>
                  </a:lnTo>
                  <a:lnTo>
                    <a:pt x="16017" y="2895"/>
                  </a:lnTo>
                  <a:cubicBezTo>
                    <a:pt x="16030" y="3051"/>
                    <a:pt x="16154" y="3129"/>
                    <a:pt x="16277" y="3129"/>
                  </a:cubicBezTo>
                  <a:cubicBezTo>
                    <a:pt x="16400" y="3129"/>
                    <a:pt x="16524" y="3051"/>
                    <a:pt x="16537" y="2895"/>
                  </a:cubicBezTo>
                  <a:lnTo>
                    <a:pt x="16537" y="1558"/>
                  </a:lnTo>
                  <a:cubicBezTo>
                    <a:pt x="16537" y="1286"/>
                    <a:pt x="16316" y="1065"/>
                    <a:pt x="16043" y="1065"/>
                  </a:cubicBezTo>
                  <a:lnTo>
                    <a:pt x="7853" y="1065"/>
                  </a:lnTo>
                  <a:cubicBezTo>
                    <a:pt x="7581" y="1065"/>
                    <a:pt x="7360" y="1286"/>
                    <a:pt x="7360" y="1558"/>
                  </a:cubicBezTo>
                  <a:lnTo>
                    <a:pt x="7360" y="10514"/>
                  </a:lnTo>
                  <a:lnTo>
                    <a:pt x="6815" y="9956"/>
                  </a:lnTo>
                  <a:lnTo>
                    <a:pt x="6815" y="507"/>
                  </a:lnTo>
                  <a:close/>
                  <a:moveTo>
                    <a:pt x="5698" y="1"/>
                  </a:moveTo>
                  <a:cubicBezTo>
                    <a:pt x="5296" y="1"/>
                    <a:pt x="4959" y="325"/>
                    <a:pt x="4959" y="727"/>
                  </a:cubicBezTo>
                  <a:lnTo>
                    <a:pt x="4959" y="8905"/>
                  </a:lnTo>
                  <a:lnTo>
                    <a:pt x="4180" y="8113"/>
                  </a:lnTo>
                  <a:lnTo>
                    <a:pt x="4193" y="8100"/>
                  </a:lnTo>
                  <a:cubicBezTo>
                    <a:pt x="4400" y="7892"/>
                    <a:pt x="4400" y="7555"/>
                    <a:pt x="4193" y="7347"/>
                  </a:cubicBezTo>
                  <a:lnTo>
                    <a:pt x="1363" y="4505"/>
                  </a:lnTo>
                  <a:cubicBezTo>
                    <a:pt x="1259" y="4401"/>
                    <a:pt x="1123" y="4349"/>
                    <a:pt x="987" y="4349"/>
                  </a:cubicBezTo>
                  <a:cubicBezTo>
                    <a:pt x="851" y="4349"/>
                    <a:pt x="714" y="4401"/>
                    <a:pt x="610" y="4505"/>
                  </a:cubicBezTo>
                  <a:lnTo>
                    <a:pt x="208" y="4907"/>
                  </a:lnTo>
                  <a:cubicBezTo>
                    <a:pt x="0" y="5115"/>
                    <a:pt x="0" y="5452"/>
                    <a:pt x="208" y="5660"/>
                  </a:cubicBezTo>
                  <a:lnTo>
                    <a:pt x="3038" y="8489"/>
                  </a:lnTo>
                  <a:cubicBezTo>
                    <a:pt x="3141" y="8593"/>
                    <a:pt x="3278" y="8645"/>
                    <a:pt x="3414" y="8645"/>
                  </a:cubicBezTo>
                  <a:cubicBezTo>
                    <a:pt x="3550" y="8645"/>
                    <a:pt x="3687" y="8593"/>
                    <a:pt x="3790" y="8489"/>
                  </a:cubicBezTo>
                  <a:lnTo>
                    <a:pt x="3816" y="8476"/>
                  </a:lnTo>
                  <a:lnTo>
                    <a:pt x="4907" y="9567"/>
                  </a:lnTo>
                  <a:cubicBezTo>
                    <a:pt x="4699" y="9787"/>
                    <a:pt x="4686" y="10125"/>
                    <a:pt x="4894" y="10345"/>
                  </a:cubicBezTo>
                  <a:lnTo>
                    <a:pt x="6296" y="11734"/>
                  </a:lnTo>
                  <a:lnTo>
                    <a:pt x="6296" y="15408"/>
                  </a:lnTo>
                  <a:lnTo>
                    <a:pt x="5698" y="15408"/>
                  </a:lnTo>
                  <a:cubicBezTo>
                    <a:pt x="5569" y="15408"/>
                    <a:pt x="5478" y="15317"/>
                    <a:pt x="5478" y="15187"/>
                  </a:cubicBezTo>
                  <a:lnTo>
                    <a:pt x="5478" y="11643"/>
                  </a:lnTo>
                  <a:cubicBezTo>
                    <a:pt x="5491" y="11462"/>
                    <a:pt x="5354" y="11371"/>
                    <a:pt x="5218" y="11371"/>
                  </a:cubicBezTo>
                  <a:cubicBezTo>
                    <a:pt x="5082" y="11371"/>
                    <a:pt x="4946" y="11462"/>
                    <a:pt x="4959" y="11643"/>
                  </a:cubicBezTo>
                  <a:lnTo>
                    <a:pt x="4959" y="15187"/>
                  </a:lnTo>
                  <a:cubicBezTo>
                    <a:pt x="4959" y="15602"/>
                    <a:pt x="5296" y="15927"/>
                    <a:pt x="5698" y="15927"/>
                  </a:cubicBezTo>
                  <a:lnTo>
                    <a:pt x="16874" y="15927"/>
                  </a:lnTo>
                  <a:cubicBezTo>
                    <a:pt x="17276" y="15927"/>
                    <a:pt x="17601" y="15602"/>
                    <a:pt x="17601" y="15187"/>
                  </a:cubicBezTo>
                  <a:lnTo>
                    <a:pt x="17601" y="727"/>
                  </a:lnTo>
                  <a:cubicBezTo>
                    <a:pt x="17601" y="325"/>
                    <a:pt x="17276" y="1"/>
                    <a:pt x="168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284;p76">
              <a:extLst>
                <a:ext uri="{FF2B5EF4-FFF2-40B4-BE49-F238E27FC236}">
                  <a16:creationId xmlns:a16="http://schemas.microsoft.com/office/drawing/2014/main" id="{A69011A4-9345-2151-0F0D-68B61096F16D}"/>
                </a:ext>
              </a:extLst>
            </p:cNvPr>
            <p:cNvSpPr/>
            <p:nvPr/>
          </p:nvSpPr>
          <p:spPr>
            <a:xfrm>
              <a:off x="4243350" y="3688300"/>
              <a:ext cx="49100" cy="12775"/>
            </a:xfrm>
            <a:custGeom>
              <a:avLst/>
              <a:gdLst/>
              <a:ahLst/>
              <a:cxnLst/>
              <a:rect l="l" t="t" r="r" b="b"/>
              <a:pathLst>
                <a:path w="1964" h="511" extrusionOk="0">
                  <a:moveTo>
                    <a:pt x="319" y="0"/>
                  </a:moveTo>
                  <a:cubicBezTo>
                    <a:pt x="1" y="0"/>
                    <a:pt x="1" y="510"/>
                    <a:pt x="319" y="510"/>
                  </a:cubicBezTo>
                  <a:cubicBezTo>
                    <a:pt x="330" y="510"/>
                    <a:pt x="341" y="510"/>
                    <a:pt x="353" y="508"/>
                  </a:cubicBezTo>
                  <a:lnTo>
                    <a:pt x="1599" y="508"/>
                  </a:lnTo>
                  <a:cubicBezTo>
                    <a:pt x="1611" y="510"/>
                    <a:pt x="1623" y="510"/>
                    <a:pt x="1634" y="510"/>
                  </a:cubicBezTo>
                  <a:cubicBezTo>
                    <a:pt x="1963" y="510"/>
                    <a:pt x="1963" y="0"/>
                    <a:pt x="1634" y="0"/>
                  </a:cubicBezTo>
                  <a:cubicBezTo>
                    <a:pt x="1623" y="0"/>
                    <a:pt x="1611" y="1"/>
                    <a:pt x="1599" y="2"/>
                  </a:cubicBezTo>
                  <a:lnTo>
                    <a:pt x="353" y="2"/>
                  </a:lnTo>
                  <a:cubicBezTo>
                    <a:pt x="341" y="1"/>
                    <a:pt x="330" y="0"/>
                    <a:pt x="3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285;p76">
              <a:extLst>
                <a:ext uri="{FF2B5EF4-FFF2-40B4-BE49-F238E27FC236}">
                  <a16:creationId xmlns:a16="http://schemas.microsoft.com/office/drawing/2014/main" id="{3D4F46CC-CFAB-A2E4-4D5B-735D25C81FEC}"/>
                </a:ext>
              </a:extLst>
            </p:cNvPr>
            <p:cNvSpPr/>
            <p:nvPr/>
          </p:nvSpPr>
          <p:spPr>
            <a:xfrm>
              <a:off x="4207375" y="3662625"/>
              <a:ext cx="24025" cy="38400"/>
            </a:xfrm>
            <a:custGeom>
              <a:avLst/>
              <a:gdLst/>
              <a:ahLst/>
              <a:cxnLst/>
              <a:rect l="l" t="t" r="r" b="b"/>
              <a:pathLst>
                <a:path w="961" h="1536" extrusionOk="0">
                  <a:moveTo>
                    <a:pt x="676" y="0"/>
                  </a:moveTo>
                  <a:cubicBezTo>
                    <a:pt x="567" y="0"/>
                    <a:pt x="472" y="70"/>
                    <a:pt x="442" y="172"/>
                  </a:cubicBezTo>
                  <a:lnTo>
                    <a:pt x="52" y="1198"/>
                  </a:lnTo>
                  <a:cubicBezTo>
                    <a:pt x="0" y="1328"/>
                    <a:pt x="78" y="1470"/>
                    <a:pt x="208" y="1522"/>
                  </a:cubicBezTo>
                  <a:cubicBezTo>
                    <a:pt x="234" y="1522"/>
                    <a:pt x="260" y="1535"/>
                    <a:pt x="299" y="1535"/>
                  </a:cubicBezTo>
                  <a:cubicBezTo>
                    <a:pt x="403" y="1535"/>
                    <a:pt x="494" y="1470"/>
                    <a:pt x="533" y="1367"/>
                  </a:cubicBezTo>
                  <a:lnTo>
                    <a:pt x="909" y="354"/>
                  </a:lnTo>
                  <a:cubicBezTo>
                    <a:pt x="961" y="211"/>
                    <a:pt x="883" y="69"/>
                    <a:pt x="753" y="30"/>
                  </a:cubicBezTo>
                  <a:lnTo>
                    <a:pt x="766" y="17"/>
                  </a:lnTo>
                  <a:cubicBezTo>
                    <a:pt x="736" y="6"/>
                    <a:pt x="705" y="0"/>
                    <a:pt x="67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286;p76">
              <a:extLst>
                <a:ext uri="{FF2B5EF4-FFF2-40B4-BE49-F238E27FC236}">
                  <a16:creationId xmlns:a16="http://schemas.microsoft.com/office/drawing/2014/main" id="{C2662488-CE57-BD0D-E7C0-B6944E2C63DF}"/>
                </a:ext>
              </a:extLst>
            </p:cNvPr>
            <p:cNvSpPr/>
            <p:nvPr/>
          </p:nvSpPr>
          <p:spPr>
            <a:xfrm>
              <a:off x="4179800" y="3460225"/>
              <a:ext cx="79525" cy="159025"/>
            </a:xfrm>
            <a:custGeom>
              <a:avLst/>
              <a:gdLst/>
              <a:ahLst/>
              <a:cxnLst/>
              <a:rect l="l" t="t" r="r" b="b"/>
              <a:pathLst>
                <a:path w="3181" h="6361" extrusionOk="0">
                  <a:moveTo>
                    <a:pt x="1589" y="510"/>
                  </a:moveTo>
                  <a:cubicBezTo>
                    <a:pt x="1593" y="510"/>
                    <a:pt x="1597" y="513"/>
                    <a:pt x="1597" y="520"/>
                  </a:cubicBezTo>
                  <a:lnTo>
                    <a:pt x="2025" y="948"/>
                  </a:lnTo>
                  <a:cubicBezTo>
                    <a:pt x="2038" y="961"/>
                    <a:pt x="2038" y="974"/>
                    <a:pt x="2025" y="987"/>
                  </a:cubicBezTo>
                  <a:lnTo>
                    <a:pt x="1584" y="1428"/>
                  </a:lnTo>
                  <a:lnTo>
                    <a:pt x="1142" y="987"/>
                  </a:lnTo>
                  <a:cubicBezTo>
                    <a:pt x="1142" y="974"/>
                    <a:pt x="1142" y="974"/>
                    <a:pt x="1142" y="961"/>
                  </a:cubicBezTo>
                  <a:cubicBezTo>
                    <a:pt x="1142" y="961"/>
                    <a:pt x="1142" y="948"/>
                    <a:pt x="1142" y="948"/>
                  </a:cubicBezTo>
                  <a:lnTo>
                    <a:pt x="1571" y="520"/>
                  </a:lnTo>
                  <a:cubicBezTo>
                    <a:pt x="1577" y="513"/>
                    <a:pt x="1584" y="510"/>
                    <a:pt x="1589" y="510"/>
                  </a:cubicBezTo>
                  <a:close/>
                  <a:moveTo>
                    <a:pt x="1584" y="2155"/>
                  </a:moveTo>
                  <a:lnTo>
                    <a:pt x="2609" y="3167"/>
                  </a:lnTo>
                  <a:cubicBezTo>
                    <a:pt x="2622" y="3180"/>
                    <a:pt x="2622" y="3193"/>
                    <a:pt x="2609" y="3206"/>
                  </a:cubicBezTo>
                  <a:lnTo>
                    <a:pt x="1584" y="4219"/>
                  </a:lnTo>
                  <a:lnTo>
                    <a:pt x="571" y="3206"/>
                  </a:lnTo>
                  <a:cubicBezTo>
                    <a:pt x="558" y="3193"/>
                    <a:pt x="558" y="3180"/>
                    <a:pt x="571" y="3167"/>
                  </a:cubicBezTo>
                  <a:lnTo>
                    <a:pt x="1584" y="2155"/>
                  </a:lnTo>
                  <a:close/>
                  <a:moveTo>
                    <a:pt x="1597" y="4933"/>
                  </a:moveTo>
                  <a:lnTo>
                    <a:pt x="2038" y="5387"/>
                  </a:lnTo>
                  <a:cubicBezTo>
                    <a:pt x="2038" y="5387"/>
                    <a:pt x="2038" y="5387"/>
                    <a:pt x="2038" y="5400"/>
                  </a:cubicBezTo>
                  <a:cubicBezTo>
                    <a:pt x="2038" y="5400"/>
                    <a:pt x="2038" y="5413"/>
                    <a:pt x="2038" y="5413"/>
                  </a:cubicBezTo>
                  <a:lnTo>
                    <a:pt x="1610" y="5841"/>
                  </a:lnTo>
                  <a:lnTo>
                    <a:pt x="1584" y="5841"/>
                  </a:lnTo>
                  <a:lnTo>
                    <a:pt x="1155" y="5413"/>
                  </a:lnTo>
                  <a:cubicBezTo>
                    <a:pt x="1142" y="5400"/>
                    <a:pt x="1142" y="5387"/>
                    <a:pt x="1155" y="5387"/>
                  </a:cubicBezTo>
                  <a:lnTo>
                    <a:pt x="1597" y="4933"/>
                  </a:lnTo>
                  <a:close/>
                  <a:moveTo>
                    <a:pt x="1585" y="0"/>
                  </a:moveTo>
                  <a:cubicBezTo>
                    <a:pt x="1447" y="0"/>
                    <a:pt x="1311" y="52"/>
                    <a:pt x="1207" y="156"/>
                  </a:cubicBezTo>
                  <a:lnTo>
                    <a:pt x="779" y="584"/>
                  </a:lnTo>
                  <a:cubicBezTo>
                    <a:pt x="571" y="792"/>
                    <a:pt x="571" y="1130"/>
                    <a:pt x="779" y="1337"/>
                  </a:cubicBezTo>
                  <a:lnTo>
                    <a:pt x="1220" y="1792"/>
                  </a:lnTo>
                  <a:lnTo>
                    <a:pt x="208" y="2804"/>
                  </a:lnTo>
                  <a:cubicBezTo>
                    <a:pt x="0" y="3012"/>
                    <a:pt x="0" y="3349"/>
                    <a:pt x="208" y="3557"/>
                  </a:cubicBezTo>
                  <a:lnTo>
                    <a:pt x="1220" y="4569"/>
                  </a:lnTo>
                  <a:lnTo>
                    <a:pt x="779" y="5011"/>
                  </a:lnTo>
                  <a:cubicBezTo>
                    <a:pt x="571" y="5231"/>
                    <a:pt x="571" y="5569"/>
                    <a:pt x="779" y="5776"/>
                  </a:cubicBezTo>
                  <a:lnTo>
                    <a:pt x="1207" y="6205"/>
                  </a:lnTo>
                  <a:cubicBezTo>
                    <a:pt x="1311" y="6309"/>
                    <a:pt x="1447" y="6360"/>
                    <a:pt x="1585" y="6360"/>
                  </a:cubicBezTo>
                  <a:cubicBezTo>
                    <a:pt x="1723" y="6360"/>
                    <a:pt x="1863" y="6309"/>
                    <a:pt x="1973" y="6205"/>
                  </a:cubicBezTo>
                  <a:lnTo>
                    <a:pt x="2401" y="5776"/>
                  </a:lnTo>
                  <a:cubicBezTo>
                    <a:pt x="2596" y="5569"/>
                    <a:pt x="2596" y="5231"/>
                    <a:pt x="2401" y="5011"/>
                  </a:cubicBezTo>
                  <a:lnTo>
                    <a:pt x="1960" y="4569"/>
                  </a:lnTo>
                  <a:lnTo>
                    <a:pt x="2973" y="3557"/>
                  </a:lnTo>
                  <a:cubicBezTo>
                    <a:pt x="3180" y="3349"/>
                    <a:pt x="3180" y="3012"/>
                    <a:pt x="2973" y="2804"/>
                  </a:cubicBezTo>
                  <a:lnTo>
                    <a:pt x="1960" y="1792"/>
                  </a:lnTo>
                  <a:lnTo>
                    <a:pt x="2401" y="1337"/>
                  </a:lnTo>
                  <a:cubicBezTo>
                    <a:pt x="2609" y="1130"/>
                    <a:pt x="2609" y="792"/>
                    <a:pt x="2401" y="584"/>
                  </a:cubicBezTo>
                  <a:lnTo>
                    <a:pt x="1973" y="156"/>
                  </a:lnTo>
                  <a:cubicBezTo>
                    <a:pt x="1863" y="52"/>
                    <a:pt x="1723" y="0"/>
                    <a:pt x="15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287;p76">
              <a:extLst>
                <a:ext uri="{FF2B5EF4-FFF2-40B4-BE49-F238E27FC236}">
                  <a16:creationId xmlns:a16="http://schemas.microsoft.com/office/drawing/2014/main" id="{3AA0BBD2-846A-66BF-7F80-4641C386AA71}"/>
                </a:ext>
              </a:extLst>
            </p:cNvPr>
            <p:cNvSpPr/>
            <p:nvPr/>
          </p:nvSpPr>
          <p:spPr>
            <a:xfrm>
              <a:off x="4144425" y="3424200"/>
              <a:ext cx="150275" cy="222950"/>
            </a:xfrm>
            <a:custGeom>
              <a:avLst/>
              <a:gdLst/>
              <a:ahLst/>
              <a:cxnLst/>
              <a:rect l="l" t="t" r="r" b="b"/>
              <a:pathLst>
                <a:path w="6011" h="8918" extrusionOk="0">
                  <a:moveTo>
                    <a:pt x="3004" y="526"/>
                  </a:moveTo>
                  <a:cubicBezTo>
                    <a:pt x="3070" y="526"/>
                    <a:pt x="3135" y="546"/>
                    <a:pt x="3193" y="585"/>
                  </a:cubicBezTo>
                  <a:lnTo>
                    <a:pt x="4621" y="1558"/>
                  </a:lnTo>
                  <a:cubicBezTo>
                    <a:pt x="5166" y="1922"/>
                    <a:pt x="5491" y="2545"/>
                    <a:pt x="5491" y="3194"/>
                  </a:cubicBezTo>
                  <a:lnTo>
                    <a:pt x="5491" y="3440"/>
                  </a:lnTo>
                  <a:cubicBezTo>
                    <a:pt x="5114" y="3933"/>
                    <a:pt x="5114" y="4634"/>
                    <a:pt x="5491" y="5128"/>
                  </a:cubicBezTo>
                  <a:lnTo>
                    <a:pt x="5491" y="8087"/>
                  </a:lnTo>
                  <a:cubicBezTo>
                    <a:pt x="5491" y="8269"/>
                    <a:pt x="5335" y="8424"/>
                    <a:pt x="5153" y="8424"/>
                  </a:cubicBezTo>
                  <a:lnTo>
                    <a:pt x="857" y="8424"/>
                  </a:lnTo>
                  <a:cubicBezTo>
                    <a:pt x="662" y="8424"/>
                    <a:pt x="507" y="8282"/>
                    <a:pt x="507" y="8087"/>
                  </a:cubicBezTo>
                  <a:lnTo>
                    <a:pt x="507" y="5128"/>
                  </a:lnTo>
                  <a:cubicBezTo>
                    <a:pt x="896" y="4634"/>
                    <a:pt x="896" y="3933"/>
                    <a:pt x="507" y="3440"/>
                  </a:cubicBezTo>
                  <a:lnTo>
                    <a:pt x="507" y="3207"/>
                  </a:lnTo>
                  <a:cubicBezTo>
                    <a:pt x="507" y="2545"/>
                    <a:pt x="844" y="1922"/>
                    <a:pt x="1389" y="1558"/>
                  </a:cubicBezTo>
                  <a:lnTo>
                    <a:pt x="2804" y="585"/>
                  </a:lnTo>
                  <a:cubicBezTo>
                    <a:pt x="2869" y="546"/>
                    <a:pt x="2937" y="526"/>
                    <a:pt x="3004" y="526"/>
                  </a:cubicBezTo>
                  <a:close/>
                  <a:moveTo>
                    <a:pt x="3005" y="1"/>
                  </a:moveTo>
                  <a:cubicBezTo>
                    <a:pt x="2836" y="1"/>
                    <a:pt x="2668" y="53"/>
                    <a:pt x="2518" y="156"/>
                  </a:cubicBezTo>
                  <a:lnTo>
                    <a:pt x="1091" y="1130"/>
                  </a:lnTo>
                  <a:cubicBezTo>
                    <a:pt x="403" y="1584"/>
                    <a:pt x="0" y="2363"/>
                    <a:pt x="0" y="3194"/>
                  </a:cubicBezTo>
                  <a:lnTo>
                    <a:pt x="0" y="3518"/>
                  </a:lnTo>
                  <a:cubicBezTo>
                    <a:pt x="0" y="3583"/>
                    <a:pt x="26" y="3635"/>
                    <a:pt x="65" y="3687"/>
                  </a:cubicBezTo>
                  <a:cubicBezTo>
                    <a:pt x="351" y="4024"/>
                    <a:pt x="351" y="4518"/>
                    <a:pt x="65" y="4855"/>
                  </a:cubicBezTo>
                  <a:cubicBezTo>
                    <a:pt x="26" y="4894"/>
                    <a:pt x="0" y="4959"/>
                    <a:pt x="0" y="5011"/>
                  </a:cubicBezTo>
                  <a:lnTo>
                    <a:pt x="0" y="8061"/>
                  </a:lnTo>
                  <a:cubicBezTo>
                    <a:pt x="0" y="8541"/>
                    <a:pt x="377" y="8918"/>
                    <a:pt x="857" y="8918"/>
                  </a:cubicBezTo>
                  <a:lnTo>
                    <a:pt x="5153" y="8918"/>
                  </a:lnTo>
                  <a:cubicBezTo>
                    <a:pt x="5621" y="8918"/>
                    <a:pt x="6010" y="8541"/>
                    <a:pt x="6010" y="8061"/>
                  </a:cubicBezTo>
                  <a:lnTo>
                    <a:pt x="6010" y="5037"/>
                  </a:lnTo>
                  <a:cubicBezTo>
                    <a:pt x="6010" y="4972"/>
                    <a:pt x="5984" y="4907"/>
                    <a:pt x="5945" y="4868"/>
                  </a:cubicBezTo>
                  <a:cubicBezTo>
                    <a:pt x="5660" y="4531"/>
                    <a:pt x="5660" y="4037"/>
                    <a:pt x="5945" y="3700"/>
                  </a:cubicBezTo>
                  <a:cubicBezTo>
                    <a:pt x="5984" y="3661"/>
                    <a:pt x="6010" y="3596"/>
                    <a:pt x="6010" y="3544"/>
                  </a:cubicBezTo>
                  <a:lnTo>
                    <a:pt x="6010" y="3220"/>
                  </a:lnTo>
                  <a:cubicBezTo>
                    <a:pt x="6010" y="2389"/>
                    <a:pt x="5595" y="1610"/>
                    <a:pt x="4920" y="1143"/>
                  </a:cubicBezTo>
                  <a:lnTo>
                    <a:pt x="4920" y="1130"/>
                  </a:lnTo>
                  <a:lnTo>
                    <a:pt x="3492" y="156"/>
                  </a:lnTo>
                  <a:cubicBezTo>
                    <a:pt x="3343" y="53"/>
                    <a:pt x="3174" y="1"/>
                    <a:pt x="30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6" name="Google Shape;1288;p76">
            <a:extLst>
              <a:ext uri="{FF2B5EF4-FFF2-40B4-BE49-F238E27FC236}">
                <a16:creationId xmlns:a16="http://schemas.microsoft.com/office/drawing/2014/main" id="{22C8434E-9556-FE46-CF01-AD76DEFC6157}"/>
              </a:ext>
            </a:extLst>
          </p:cNvPr>
          <p:cNvGrpSpPr/>
          <p:nvPr/>
        </p:nvGrpSpPr>
        <p:grpSpPr>
          <a:xfrm>
            <a:off x="5409104" y="5203674"/>
            <a:ext cx="484216" cy="600710"/>
            <a:chOff x="3182250" y="4028975"/>
            <a:chExt cx="353725" cy="438825"/>
          </a:xfrm>
          <a:solidFill>
            <a:srgbClr val="287990"/>
          </a:solidFill>
        </p:grpSpPr>
        <p:sp>
          <p:nvSpPr>
            <p:cNvPr id="197" name="Google Shape;1289;p76">
              <a:extLst>
                <a:ext uri="{FF2B5EF4-FFF2-40B4-BE49-F238E27FC236}">
                  <a16:creationId xmlns:a16="http://schemas.microsoft.com/office/drawing/2014/main" id="{6F9756A0-BFFA-CF38-3BCA-62B435200ADD}"/>
                </a:ext>
              </a:extLst>
            </p:cNvPr>
            <p:cNvSpPr/>
            <p:nvPr/>
          </p:nvSpPr>
          <p:spPr>
            <a:xfrm>
              <a:off x="3182250" y="4028975"/>
              <a:ext cx="353725" cy="438825"/>
            </a:xfrm>
            <a:custGeom>
              <a:avLst/>
              <a:gdLst/>
              <a:ahLst/>
              <a:cxnLst/>
              <a:rect l="l" t="t" r="r" b="b"/>
              <a:pathLst>
                <a:path w="14149" h="17553" extrusionOk="0">
                  <a:moveTo>
                    <a:pt x="7088" y="2756"/>
                  </a:moveTo>
                  <a:cubicBezTo>
                    <a:pt x="7529" y="2756"/>
                    <a:pt x="7892" y="3119"/>
                    <a:pt x="7892" y="3560"/>
                  </a:cubicBezTo>
                  <a:lnTo>
                    <a:pt x="7892" y="3807"/>
                  </a:lnTo>
                  <a:lnTo>
                    <a:pt x="5880" y="3807"/>
                  </a:lnTo>
                  <a:lnTo>
                    <a:pt x="5880" y="3560"/>
                  </a:lnTo>
                  <a:cubicBezTo>
                    <a:pt x="5880" y="3119"/>
                    <a:pt x="6231" y="2756"/>
                    <a:pt x="6672" y="2756"/>
                  </a:cubicBezTo>
                  <a:close/>
                  <a:moveTo>
                    <a:pt x="11020" y="4547"/>
                  </a:moveTo>
                  <a:lnTo>
                    <a:pt x="11020" y="5092"/>
                  </a:lnTo>
                  <a:lnTo>
                    <a:pt x="10475" y="5092"/>
                  </a:lnTo>
                  <a:lnTo>
                    <a:pt x="10475" y="4547"/>
                  </a:lnTo>
                  <a:close/>
                  <a:moveTo>
                    <a:pt x="7892" y="4313"/>
                  </a:moveTo>
                  <a:lnTo>
                    <a:pt x="7892" y="5403"/>
                  </a:lnTo>
                  <a:cubicBezTo>
                    <a:pt x="7892" y="5702"/>
                    <a:pt x="7646" y="5949"/>
                    <a:pt x="7347" y="5949"/>
                  </a:cubicBezTo>
                  <a:lnTo>
                    <a:pt x="6413" y="5949"/>
                  </a:lnTo>
                  <a:cubicBezTo>
                    <a:pt x="6114" y="5949"/>
                    <a:pt x="5880" y="5702"/>
                    <a:pt x="5880" y="5403"/>
                  </a:cubicBezTo>
                  <a:lnTo>
                    <a:pt x="5880" y="4313"/>
                  </a:lnTo>
                  <a:close/>
                  <a:moveTo>
                    <a:pt x="11215" y="5598"/>
                  </a:moveTo>
                  <a:lnTo>
                    <a:pt x="11215" y="8532"/>
                  </a:lnTo>
                  <a:cubicBezTo>
                    <a:pt x="11215" y="8700"/>
                    <a:pt x="11072" y="8830"/>
                    <a:pt x="10917" y="8830"/>
                  </a:cubicBezTo>
                  <a:lnTo>
                    <a:pt x="9073" y="8830"/>
                  </a:lnTo>
                  <a:lnTo>
                    <a:pt x="9073" y="7221"/>
                  </a:lnTo>
                  <a:lnTo>
                    <a:pt x="10358" y="8064"/>
                  </a:lnTo>
                  <a:cubicBezTo>
                    <a:pt x="10407" y="8099"/>
                    <a:pt x="10456" y="8114"/>
                    <a:pt x="10502" y="8114"/>
                  </a:cubicBezTo>
                  <a:cubicBezTo>
                    <a:pt x="10715" y="8114"/>
                    <a:pt x="10868" y="7796"/>
                    <a:pt x="10644" y="7636"/>
                  </a:cubicBezTo>
                  <a:lnTo>
                    <a:pt x="10294" y="7415"/>
                  </a:lnTo>
                  <a:lnTo>
                    <a:pt x="10294" y="5598"/>
                  </a:lnTo>
                  <a:close/>
                  <a:moveTo>
                    <a:pt x="7814" y="6455"/>
                  </a:moveTo>
                  <a:lnTo>
                    <a:pt x="8567" y="6883"/>
                  </a:lnTo>
                  <a:lnTo>
                    <a:pt x="8567" y="11725"/>
                  </a:lnTo>
                  <a:lnTo>
                    <a:pt x="8554" y="11725"/>
                  </a:lnTo>
                  <a:cubicBezTo>
                    <a:pt x="8197" y="11205"/>
                    <a:pt x="7636" y="10946"/>
                    <a:pt x="7075" y="10946"/>
                  </a:cubicBezTo>
                  <a:cubicBezTo>
                    <a:pt x="6513" y="10946"/>
                    <a:pt x="5952" y="11205"/>
                    <a:pt x="5595" y="11725"/>
                  </a:cubicBezTo>
                  <a:lnTo>
                    <a:pt x="5335" y="11725"/>
                  </a:lnTo>
                  <a:lnTo>
                    <a:pt x="5335" y="8220"/>
                  </a:lnTo>
                  <a:cubicBezTo>
                    <a:pt x="5348" y="8038"/>
                    <a:pt x="5212" y="7947"/>
                    <a:pt x="5076" y="7947"/>
                  </a:cubicBezTo>
                  <a:cubicBezTo>
                    <a:pt x="4939" y="7947"/>
                    <a:pt x="4803" y="8038"/>
                    <a:pt x="4816" y="8220"/>
                  </a:cubicBezTo>
                  <a:lnTo>
                    <a:pt x="4816" y="11725"/>
                  </a:lnTo>
                  <a:lnTo>
                    <a:pt x="3908" y="11725"/>
                  </a:lnTo>
                  <a:lnTo>
                    <a:pt x="3908" y="8947"/>
                  </a:lnTo>
                  <a:cubicBezTo>
                    <a:pt x="3908" y="8246"/>
                    <a:pt x="4258" y="7584"/>
                    <a:pt x="4842" y="7195"/>
                  </a:cubicBezTo>
                  <a:lnTo>
                    <a:pt x="6075" y="6455"/>
                  </a:lnTo>
                  <a:lnTo>
                    <a:pt x="6698" y="6455"/>
                  </a:lnTo>
                  <a:lnTo>
                    <a:pt x="6698" y="8272"/>
                  </a:lnTo>
                  <a:cubicBezTo>
                    <a:pt x="6705" y="8434"/>
                    <a:pt x="6825" y="8515"/>
                    <a:pt x="6946" y="8515"/>
                  </a:cubicBezTo>
                  <a:cubicBezTo>
                    <a:pt x="7068" y="8515"/>
                    <a:pt x="7191" y="8434"/>
                    <a:pt x="7204" y="8272"/>
                  </a:cubicBezTo>
                  <a:lnTo>
                    <a:pt x="7204" y="6455"/>
                  </a:lnTo>
                  <a:close/>
                  <a:moveTo>
                    <a:pt x="5348" y="12231"/>
                  </a:moveTo>
                  <a:cubicBezTo>
                    <a:pt x="5244" y="12581"/>
                    <a:pt x="5257" y="12958"/>
                    <a:pt x="5374" y="13308"/>
                  </a:cubicBezTo>
                  <a:lnTo>
                    <a:pt x="987" y="13308"/>
                  </a:lnTo>
                  <a:cubicBezTo>
                    <a:pt x="740" y="13308"/>
                    <a:pt x="533" y="13100"/>
                    <a:pt x="533" y="12854"/>
                  </a:cubicBezTo>
                  <a:cubicBezTo>
                    <a:pt x="507" y="12555"/>
                    <a:pt x="637" y="12231"/>
                    <a:pt x="987" y="12231"/>
                  </a:cubicBezTo>
                  <a:close/>
                  <a:moveTo>
                    <a:pt x="13175" y="12231"/>
                  </a:moveTo>
                  <a:cubicBezTo>
                    <a:pt x="13526" y="12231"/>
                    <a:pt x="13655" y="12555"/>
                    <a:pt x="13629" y="12854"/>
                  </a:cubicBezTo>
                  <a:lnTo>
                    <a:pt x="13616" y="12854"/>
                  </a:lnTo>
                  <a:cubicBezTo>
                    <a:pt x="13616" y="13100"/>
                    <a:pt x="13422" y="13308"/>
                    <a:pt x="13162" y="13308"/>
                  </a:cubicBezTo>
                  <a:lnTo>
                    <a:pt x="8775" y="13308"/>
                  </a:lnTo>
                  <a:cubicBezTo>
                    <a:pt x="8905" y="12932"/>
                    <a:pt x="8814" y="12568"/>
                    <a:pt x="8827" y="12231"/>
                  </a:cubicBezTo>
                  <a:close/>
                  <a:moveTo>
                    <a:pt x="7087" y="11452"/>
                  </a:moveTo>
                  <a:cubicBezTo>
                    <a:pt x="7402" y="11452"/>
                    <a:pt x="7723" y="11568"/>
                    <a:pt x="7983" y="11828"/>
                  </a:cubicBezTo>
                  <a:cubicBezTo>
                    <a:pt x="8788" y="12633"/>
                    <a:pt x="8217" y="14022"/>
                    <a:pt x="7075" y="14022"/>
                  </a:cubicBezTo>
                  <a:cubicBezTo>
                    <a:pt x="6374" y="14022"/>
                    <a:pt x="5790" y="13451"/>
                    <a:pt x="5790" y="12737"/>
                  </a:cubicBezTo>
                  <a:cubicBezTo>
                    <a:pt x="5790" y="11964"/>
                    <a:pt x="6426" y="11452"/>
                    <a:pt x="7087" y="11452"/>
                  </a:cubicBezTo>
                  <a:close/>
                  <a:moveTo>
                    <a:pt x="1701" y="13827"/>
                  </a:moveTo>
                  <a:lnTo>
                    <a:pt x="2571" y="15398"/>
                  </a:lnTo>
                  <a:lnTo>
                    <a:pt x="2571" y="17033"/>
                  </a:lnTo>
                  <a:lnTo>
                    <a:pt x="1558" y="17033"/>
                  </a:lnTo>
                  <a:cubicBezTo>
                    <a:pt x="1402" y="17033"/>
                    <a:pt x="1273" y="16903"/>
                    <a:pt x="1273" y="16748"/>
                  </a:cubicBezTo>
                  <a:lnTo>
                    <a:pt x="1286" y="16748"/>
                  </a:lnTo>
                  <a:lnTo>
                    <a:pt x="1286" y="13827"/>
                  </a:lnTo>
                  <a:close/>
                  <a:moveTo>
                    <a:pt x="3959" y="15580"/>
                  </a:moveTo>
                  <a:lnTo>
                    <a:pt x="3959" y="17033"/>
                  </a:lnTo>
                  <a:lnTo>
                    <a:pt x="3077" y="17033"/>
                  </a:lnTo>
                  <a:lnTo>
                    <a:pt x="3077" y="15580"/>
                  </a:lnTo>
                  <a:close/>
                  <a:moveTo>
                    <a:pt x="11864" y="13814"/>
                  </a:moveTo>
                  <a:lnTo>
                    <a:pt x="11176" y="15060"/>
                  </a:lnTo>
                  <a:lnTo>
                    <a:pt x="8957" y="15060"/>
                  </a:lnTo>
                  <a:cubicBezTo>
                    <a:pt x="8948" y="15060"/>
                    <a:pt x="8940" y="15059"/>
                    <a:pt x="8932" y="15059"/>
                  </a:cubicBezTo>
                  <a:cubicBezTo>
                    <a:pt x="8588" y="15059"/>
                    <a:pt x="8588" y="15580"/>
                    <a:pt x="8932" y="15580"/>
                  </a:cubicBezTo>
                  <a:cubicBezTo>
                    <a:pt x="8940" y="15580"/>
                    <a:pt x="8948" y="15580"/>
                    <a:pt x="8957" y="15580"/>
                  </a:cubicBezTo>
                  <a:lnTo>
                    <a:pt x="9671" y="15580"/>
                  </a:lnTo>
                  <a:lnTo>
                    <a:pt x="9671" y="17033"/>
                  </a:lnTo>
                  <a:lnTo>
                    <a:pt x="4479" y="17033"/>
                  </a:lnTo>
                  <a:lnTo>
                    <a:pt x="4479" y="15580"/>
                  </a:lnTo>
                  <a:lnTo>
                    <a:pt x="7698" y="15580"/>
                  </a:lnTo>
                  <a:cubicBezTo>
                    <a:pt x="8009" y="15554"/>
                    <a:pt x="8009" y="15086"/>
                    <a:pt x="7698" y="15060"/>
                  </a:cubicBezTo>
                  <a:lnTo>
                    <a:pt x="2973" y="15060"/>
                  </a:lnTo>
                  <a:lnTo>
                    <a:pt x="2298" y="13814"/>
                  </a:lnTo>
                  <a:lnTo>
                    <a:pt x="5647" y="13814"/>
                  </a:lnTo>
                  <a:cubicBezTo>
                    <a:pt x="6004" y="14288"/>
                    <a:pt x="6539" y="14525"/>
                    <a:pt x="7075" y="14525"/>
                  </a:cubicBezTo>
                  <a:cubicBezTo>
                    <a:pt x="7610" y="14525"/>
                    <a:pt x="8145" y="14288"/>
                    <a:pt x="8502" y="13814"/>
                  </a:cubicBezTo>
                  <a:close/>
                  <a:moveTo>
                    <a:pt x="11085" y="15580"/>
                  </a:moveTo>
                  <a:lnTo>
                    <a:pt x="11098" y="17033"/>
                  </a:lnTo>
                  <a:lnTo>
                    <a:pt x="10190" y="17033"/>
                  </a:lnTo>
                  <a:lnTo>
                    <a:pt x="10190" y="15580"/>
                  </a:lnTo>
                  <a:close/>
                  <a:moveTo>
                    <a:pt x="12877" y="13827"/>
                  </a:moveTo>
                  <a:lnTo>
                    <a:pt x="12877" y="16748"/>
                  </a:lnTo>
                  <a:cubicBezTo>
                    <a:pt x="12877" y="16903"/>
                    <a:pt x="12747" y="17033"/>
                    <a:pt x="12591" y="17033"/>
                  </a:cubicBezTo>
                  <a:lnTo>
                    <a:pt x="11605" y="17033"/>
                  </a:lnTo>
                  <a:lnTo>
                    <a:pt x="11592" y="15398"/>
                  </a:lnTo>
                  <a:lnTo>
                    <a:pt x="12448" y="13827"/>
                  </a:lnTo>
                  <a:close/>
                  <a:moveTo>
                    <a:pt x="7075" y="1"/>
                  </a:moveTo>
                  <a:cubicBezTo>
                    <a:pt x="6776" y="1"/>
                    <a:pt x="6478" y="75"/>
                    <a:pt x="6205" y="224"/>
                  </a:cubicBezTo>
                  <a:lnTo>
                    <a:pt x="3064" y="1964"/>
                  </a:lnTo>
                  <a:cubicBezTo>
                    <a:pt x="1636" y="2756"/>
                    <a:pt x="766" y="4092"/>
                    <a:pt x="766" y="5520"/>
                  </a:cubicBezTo>
                  <a:lnTo>
                    <a:pt x="766" y="6104"/>
                  </a:lnTo>
                  <a:cubicBezTo>
                    <a:pt x="766" y="6182"/>
                    <a:pt x="805" y="6247"/>
                    <a:pt x="857" y="6299"/>
                  </a:cubicBezTo>
                  <a:cubicBezTo>
                    <a:pt x="1571" y="6896"/>
                    <a:pt x="1571" y="8012"/>
                    <a:pt x="857" y="8609"/>
                  </a:cubicBezTo>
                  <a:cubicBezTo>
                    <a:pt x="805" y="8661"/>
                    <a:pt x="766" y="8726"/>
                    <a:pt x="766" y="8804"/>
                  </a:cubicBezTo>
                  <a:lnTo>
                    <a:pt x="766" y="10764"/>
                  </a:lnTo>
                  <a:cubicBezTo>
                    <a:pt x="779" y="10920"/>
                    <a:pt x="903" y="10998"/>
                    <a:pt x="1026" y="10998"/>
                  </a:cubicBezTo>
                  <a:cubicBezTo>
                    <a:pt x="1149" y="10998"/>
                    <a:pt x="1273" y="10920"/>
                    <a:pt x="1286" y="10764"/>
                  </a:cubicBezTo>
                  <a:lnTo>
                    <a:pt x="1286" y="8908"/>
                  </a:lnTo>
                  <a:cubicBezTo>
                    <a:pt x="2116" y="8116"/>
                    <a:pt x="2116" y="6792"/>
                    <a:pt x="1286" y="6000"/>
                  </a:cubicBezTo>
                  <a:lnTo>
                    <a:pt x="1286" y="5520"/>
                  </a:lnTo>
                  <a:cubicBezTo>
                    <a:pt x="1286" y="4274"/>
                    <a:pt x="2051" y="3106"/>
                    <a:pt x="3323" y="2405"/>
                  </a:cubicBezTo>
                  <a:lnTo>
                    <a:pt x="6452" y="666"/>
                  </a:lnTo>
                  <a:cubicBezTo>
                    <a:pt x="6646" y="562"/>
                    <a:pt x="6860" y="510"/>
                    <a:pt x="7075" y="510"/>
                  </a:cubicBezTo>
                  <a:cubicBezTo>
                    <a:pt x="7289" y="510"/>
                    <a:pt x="7503" y="562"/>
                    <a:pt x="7698" y="666"/>
                  </a:cubicBezTo>
                  <a:lnTo>
                    <a:pt x="10826" y="2405"/>
                  </a:lnTo>
                  <a:cubicBezTo>
                    <a:pt x="12111" y="3106"/>
                    <a:pt x="12864" y="4274"/>
                    <a:pt x="12864" y="5520"/>
                  </a:cubicBezTo>
                  <a:lnTo>
                    <a:pt x="12864" y="6000"/>
                  </a:lnTo>
                  <a:cubicBezTo>
                    <a:pt x="12046" y="6792"/>
                    <a:pt x="12046" y="8116"/>
                    <a:pt x="12864" y="8908"/>
                  </a:cubicBezTo>
                  <a:lnTo>
                    <a:pt x="12864" y="11725"/>
                  </a:lnTo>
                  <a:lnTo>
                    <a:pt x="11423" y="11725"/>
                  </a:lnTo>
                  <a:lnTo>
                    <a:pt x="11423" y="10777"/>
                  </a:lnTo>
                  <a:cubicBezTo>
                    <a:pt x="11423" y="10712"/>
                    <a:pt x="11397" y="10634"/>
                    <a:pt x="11345" y="10595"/>
                  </a:cubicBezTo>
                  <a:lnTo>
                    <a:pt x="10670" y="9920"/>
                  </a:lnTo>
                  <a:cubicBezTo>
                    <a:pt x="10615" y="9862"/>
                    <a:pt x="10553" y="9838"/>
                    <a:pt x="10493" y="9838"/>
                  </a:cubicBezTo>
                  <a:cubicBezTo>
                    <a:pt x="10299" y="9838"/>
                    <a:pt x="10128" y="10095"/>
                    <a:pt x="10307" y="10284"/>
                  </a:cubicBezTo>
                  <a:lnTo>
                    <a:pt x="10917" y="10881"/>
                  </a:lnTo>
                  <a:lnTo>
                    <a:pt x="10917" y="11725"/>
                  </a:lnTo>
                  <a:lnTo>
                    <a:pt x="9073" y="11725"/>
                  </a:lnTo>
                  <a:lnTo>
                    <a:pt x="9073" y="9349"/>
                  </a:lnTo>
                  <a:lnTo>
                    <a:pt x="10917" y="9349"/>
                  </a:lnTo>
                  <a:cubicBezTo>
                    <a:pt x="11358" y="9349"/>
                    <a:pt x="11721" y="8986"/>
                    <a:pt x="11721" y="8532"/>
                  </a:cubicBezTo>
                  <a:lnTo>
                    <a:pt x="11721" y="5546"/>
                  </a:lnTo>
                  <a:cubicBezTo>
                    <a:pt x="11721" y="5403"/>
                    <a:pt x="11656" y="5261"/>
                    <a:pt x="11527" y="5170"/>
                  </a:cubicBezTo>
                  <a:lnTo>
                    <a:pt x="11527" y="4521"/>
                  </a:lnTo>
                  <a:cubicBezTo>
                    <a:pt x="11527" y="4261"/>
                    <a:pt x="11306" y="4041"/>
                    <a:pt x="11046" y="4041"/>
                  </a:cubicBezTo>
                  <a:lnTo>
                    <a:pt x="10475" y="4041"/>
                  </a:lnTo>
                  <a:lnTo>
                    <a:pt x="10475" y="3599"/>
                  </a:lnTo>
                  <a:cubicBezTo>
                    <a:pt x="10488" y="3411"/>
                    <a:pt x="10352" y="3317"/>
                    <a:pt x="10216" y="3317"/>
                  </a:cubicBezTo>
                  <a:cubicBezTo>
                    <a:pt x="10079" y="3317"/>
                    <a:pt x="9943" y="3411"/>
                    <a:pt x="9956" y="3599"/>
                  </a:cubicBezTo>
                  <a:lnTo>
                    <a:pt x="9956" y="5196"/>
                  </a:lnTo>
                  <a:cubicBezTo>
                    <a:pt x="9852" y="5287"/>
                    <a:pt x="9787" y="5416"/>
                    <a:pt x="9787" y="5559"/>
                  </a:cubicBezTo>
                  <a:lnTo>
                    <a:pt x="9787" y="7078"/>
                  </a:lnTo>
                  <a:lnTo>
                    <a:pt x="8165" y="6078"/>
                  </a:lnTo>
                  <a:cubicBezTo>
                    <a:pt x="8321" y="5897"/>
                    <a:pt x="8399" y="5650"/>
                    <a:pt x="8399" y="5416"/>
                  </a:cubicBezTo>
                  <a:lnTo>
                    <a:pt x="8399" y="3560"/>
                  </a:lnTo>
                  <a:cubicBezTo>
                    <a:pt x="8399" y="2833"/>
                    <a:pt x="7814" y="2236"/>
                    <a:pt x="7088" y="2236"/>
                  </a:cubicBezTo>
                  <a:lnTo>
                    <a:pt x="6685" y="2236"/>
                  </a:lnTo>
                  <a:cubicBezTo>
                    <a:pt x="5945" y="2236"/>
                    <a:pt x="5361" y="2833"/>
                    <a:pt x="5361" y="3560"/>
                  </a:cubicBezTo>
                  <a:lnTo>
                    <a:pt x="5361" y="5403"/>
                  </a:lnTo>
                  <a:cubicBezTo>
                    <a:pt x="5361" y="5663"/>
                    <a:pt x="5465" y="5923"/>
                    <a:pt x="5647" y="6117"/>
                  </a:cubicBezTo>
                  <a:lnTo>
                    <a:pt x="4569" y="6766"/>
                  </a:lnTo>
                  <a:cubicBezTo>
                    <a:pt x="3830" y="7247"/>
                    <a:pt x="3388" y="8064"/>
                    <a:pt x="3401" y="8947"/>
                  </a:cubicBezTo>
                  <a:lnTo>
                    <a:pt x="3401" y="11712"/>
                  </a:lnTo>
                  <a:lnTo>
                    <a:pt x="987" y="11712"/>
                  </a:lnTo>
                  <a:cubicBezTo>
                    <a:pt x="351" y="11712"/>
                    <a:pt x="1" y="12270"/>
                    <a:pt x="14" y="12854"/>
                  </a:cubicBezTo>
                  <a:cubicBezTo>
                    <a:pt x="14" y="13308"/>
                    <a:pt x="325" y="13697"/>
                    <a:pt x="779" y="13801"/>
                  </a:cubicBezTo>
                  <a:lnTo>
                    <a:pt x="779" y="16761"/>
                  </a:lnTo>
                  <a:cubicBezTo>
                    <a:pt x="779" y="17202"/>
                    <a:pt x="1130" y="17552"/>
                    <a:pt x="1571" y="17552"/>
                  </a:cubicBezTo>
                  <a:lnTo>
                    <a:pt x="12578" y="17552"/>
                  </a:lnTo>
                  <a:cubicBezTo>
                    <a:pt x="13019" y="17552"/>
                    <a:pt x="13383" y="17202"/>
                    <a:pt x="13383" y="16761"/>
                  </a:cubicBezTo>
                  <a:lnTo>
                    <a:pt x="13383" y="13801"/>
                  </a:lnTo>
                  <a:cubicBezTo>
                    <a:pt x="13824" y="13697"/>
                    <a:pt x="14136" y="13308"/>
                    <a:pt x="14136" y="12854"/>
                  </a:cubicBezTo>
                  <a:cubicBezTo>
                    <a:pt x="14149" y="12348"/>
                    <a:pt x="13915" y="11867"/>
                    <a:pt x="13383" y="11750"/>
                  </a:cubicBezTo>
                  <a:lnTo>
                    <a:pt x="13383" y="8804"/>
                  </a:lnTo>
                  <a:cubicBezTo>
                    <a:pt x="13383" y="8726"/>
                    <a:pt x="13344" y="8661"/>
                    <a:pt x="13305" y="8609"/>
                  </a:cubicBezTo>
                  <a:cubicBezTo>
                    <a:pt x="12578" y="7999"/>
                    <a:pt x="12578" y="6896"/>
                    <a:pt x="13305" y="6299"/>
                  </a:cubicBezTo>
                  <a:cubicBezTo>
                    <a:pt x="13344" y="6247"/>
                    <a:pt x="13383" y="6182"/>
                    <a:pt x="13383" y="6104"/>
                  </a:cubicBezTo>
                  <a:lnTo>
                    <a:pt x="13383" y="5520"/>
                  </a:lnTo>
                  <a:cubicBezTo>
                    <a:pt x="13383" y="4092"/>
                    <a:pt x="12526" y="2769"/>
                    <a:pt x="11085" y="1964"/>
                  </a:cubicBezTo>
                  <a:lnTo>
                    <a:pt x="7944" y="224"/>
                  </a:lnTo>
                  <a:cubicBezTo>
                    <a:pt x="7672" y="75"/>
                    <a:pt x="7373" y="1"/>
                    <a:pt x="707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290;p76">
              <a:extLst>
                <a:ext uri="{FF2B5EF4-FFF2-40B4-BE49-F238E27FC236}">
                  <a16:creationId xmlns:a16="http://schemas.microsoft.com/office/drawing/2014/main" id="{E9CC07B1-C41B-86B5-3BE3-C382A477B796}"/>
                </a:ext>
              </a:extLst>
            </p:cNvPr>
            <p:cNvSpPr/>
            <p:nvPr/>
          </p:nvSpPr>
          <p:spPr>
            <a:xfrm>
              <a:off x="3342100" y="4341175"/>
              <a:ext cx="32925" cy="12750"/>
            </a:xfrm>
            <a:custGeom>
              <a:avLst/>
              <a:gdLst/>
              <a:ahLst/>
              <a:cxnLst/>
              <a:rect l="l" t="t" r="r" b="b"/>
              <a:pathLst>
                <a:path w="1317" h="510" extrusionOk="0">
                  <a:moveTo>
                    <a:pt x="333" y="0"/>
                  </a:moveTo>
                  <a:cubicBezTo>
                    <a:pt x="1" y="0"/>
                    <a:pt x="5" y="509"/>
                    <a:pt x="345" y="509"/>
                  </a:cubicBezTo>
                  <a:cubicBezTo>
                    <a:pt x="353" y="509"/>
                    <a:pt x="361" y="509"/>
                    <a:pt x="369" y="509"/>
                  </a:cubicBezTo>
                  <a:lnTo>
                    <a:pt x="1005" y="509"/>
                  </a:lnTo>
                  <a:cubicBezTo>
                    <a:pt x="1317" y="483"/>
                    <a:pt x="1317" y="15"/>
                    <a:pt x="1005" y="2"/>
                  </a:cubicBezTo>
                  <a:lnTo>
                    <a:pt x="369" y="2"/>
                  </a:lnTo>
                  <a:cubicBezTo>
                    <a:pt x="357" y="1"/>
                    <a:pt x="345" y="0"/>
                    <a:pt x="3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9" name="Google Shape;1291;p76">
            <a:extLst>
              <a:ext uri="{FF2B5EF4-FFF2-40B4-BE49-F238E27FC236}">
                <a16:creationId xmlns:a16="http://schemas.microsoft.com/office/drawing/2014/main" id="{F83D55A8-50E3-B99D-AF75-2CABC2D53A29}"/>
              </a:ext>
            </a:extLst>
          </p:cNvPr>
          <p:cNvGrpSpPr/>
          <p:nvPr/>
        </p:nvGrpSpPr>
        <p:grpSpPr>
          <a:xfrm>
            <a:off x="4312861" y="1415980"/>
            <a:ext cx="602353" cy="534660"/>
            <a:chOff x="3250125" y="1262025"/>
            <a:chExt cx="440025" cy="390575"/>
          </a:xfrm>
          <a:solidFill>
            <a:srgbClr val="287990"/>
          </a:solidFill>
        </p:grpSpPr>
        <p:sp>
          <p:nvSpPr>
            <p:cNvPr id="200" name="Google Shape;1292;p76">
              <a:extLst>
                <a:ext uri="{FF2B5EF4-FFF2-40B4-BE49-F238E27FC236}">
                  <a16:creationId xmlns:a16="http://schemas.microsoft.com/office/drawing/2014/main" id="{74BF40A9-35D4-0486-5C47-8DFDF4F1DF55}"/>
                </a:ext>
              </a:extLst>
            </p:cNvPr>
            <p:cNvSpPr/>
            <p:nvPr/>
          </p:nvSpPr>
          <p:spPr>
            <a:xfrm>
              <a:off x="3604025" y="1375100"/>
              <a:ext cx="64400" cy="277500"/>
            </a:xfrm>
            <a:custGeom>
              <a:avLst/>
              <a:gdLst/>
              <a:ahLst/>
              <a:cxnLst/>
              <a:rect l="l" t="t" r="r" b="b"/>
              <a:pathLst>
                <a:path w="2576" h="11100" extrusionOk="0">
                  <a:moveTo>
                    <a:pt x="1972" y="0"/>
                  </a:moveTo>
                  <a:cubicBezTo>
                    <a:pt x="1889" y="0"/>
                    <a:pt x="1807" y="17"/>
                    <a:pt x="1731" y="50"/>
                  </a:cubicBezTo>
                  <a:lnTo>
                    <a:pt x="1017" y="374"/>
                  </a:lnTo>
                  <a:cubicBezTo>
                    <a:pt x="810" y="478"/>
                    <a:pt x="667" y="686"/>
                    <a:pt x="667" y="919"/>
                  </a:cubicBezTo>
                  <a:lnTo>
                    <a:pt x="667" y="2217"/>
                  </a:lnTo>
                  <a:cubicBezTo>
                    <a:pt x="648" y="2399"/>
                    <a:pt x="781" y="2490"/>
                    <a:pt x="915" y="2490"/>
                  </a:cubicBezTo>
                  <a:cubicBezTo>
                    <a:pt x="1050" y="2490"/>
                    <a:pt x="1186" y="2399"/>
                    <a:pt x="1173" y="2217"/>
                  </a:cubicBezTo>
                  <a:lnTo>
                    <a:pt x="1173" y="919"/>
                  </a:lnTo>
                  <a:cubicBezTo>
                    <a:pt x="1173" y="880"/>
                    <a:pt x="1199" y="854"/>
                    <a:pt x="1225" y="841"/>
                  </a:cubicBezTo>
                  <a:lnTo>
                    <a:pt x="1939" y="530"/>
                  </a:lnTo>
                  <a:cubicBezTo>
                    <a:pt x="1950" y="524"/>
                    <a:pt x="1962" y="521"/>
                    <a:pt x="1973" y="521"/>
                  </a:cubicBezTo>
                  <a:cubicBezTo>
                    <a:pt x="2011" y="521"/>
                    <a:pt x="2043" y="554"/>
                    <a:pt x="2043" y="595"/>
                  </a:cubicBezTo>
                  <a:lnTo>
                    <a:pt x="2043" y="6799"/>
                  </a:lnTo>
                  <a:cubicBezTo>
                    <a:pt x="2043" y="7331"/>
                    <a:pt x="1991" y="7876"/>
                    <a:pt x="1874" y="8395"/>
                  </a:cubicBezTo>
                  <a:lnTo>
                    <a:pt x="1147" y="10265"/>
                  </a:lnTo>
                  <a:cubicBezTo>
                    <a:pt x="1108" y="10342"/>
                    <a:pt x="1043" y="10394"/>
                    <a:pt x="966" y="10420"/>
                  </a:cubicBezTo>
                  <a:lnTo>
                    <a:pt x="563" y="10550"/>
                  </a:lnTo>
                  <a:lnTo>
                    <a:pt x="1030" y="8214"/>
                  </a:lnTo>
                  <a:cubicBezTo>
                    <a:pt x="1134" y="7746"/>
                    <a:pt x="1199" y="7266"/>
                    <a:pt x="1199" y="6799"/>
                  </a:cubicBezTo>
                  <a:lnTo>
                    <a:pt x="1199" y="3437"/>
                  </a:lnTo>
                  <a:cubicBezTo>
                    <a:pt x="1212" y="3249"/>
                    <a:pt x="1076" y="3155"/>
                    <a:pt x="940" y="3155"/>
                  </a:cubicBezTo>
                  <a:cubicBezTo>
                    <a:pt x="803" y="3155"/>
                    <a:pt x="667" y="3249"/>
                    <a:pt x="680" y="3437"/>
                  </a:cubicBezTo>
                  <a:lnTo>
                    <a:pt x="680" y="6799"/>
                  </a:lnTo>
                  <a:cubicBezTo>
                    <a:pt x="680" y="7240"/>
                    <a:pt x="628" y="7682"/>
                    <a:pt x="537" y="8110"/>
                  </a:cubicBezTo>
                  <a:lnTo>
                    <a:pt x="57" y="10563"/>
                  </a:lnTo>
                  <a:cubicBezTo>
                    <a:pt x="0" y="10846"/>
                    <a:pt x="230" y="11099"/>
                    <a:pt x="496" y="11099"/>
                  </a:cubicBezTo>
                  <a:cubicBezTo>
                    <a:pt x="535" y="11099"/>
                    <a:pt x="575" y="11094"/>
                    <a:pt x="615" y="11082"/>
                  </a:cubicBezTo>
                  <a:lnTo>
                    <a:pt x="1134" y="10914"/>
                  </a:lnTo>
                  <a:cubicBezTo>
                    <a:pt x="1368" y="10836"/>
                    <a:pt x="1550" y="10667"/>
                    <a:pt x="1641" y="10446"/>
                  </a:cubicBezTo>
                  <a:lnTo>
                    <a:pt x="2367" y="8564"/>
                  </a:lnTo>
                  <a:cubicBezTo>
                    <a:pt x="2367" y="8551"/>
                    <a:pt x="2380" y="8538"/>
                    <a:pt x="2380" y="8525"/>
                  </a:cubicBezTo>
                  <a:cubicBezTo>
                    <a:pt x="2510" y="7954"/>
                    <a:pt x="2575" y="7383"/>
                    <a:pt x="2575" y="6799"/>
                  </a:cubicBezTo>
                  <a:lnTo>
                    <a:pt x="2575" y="595"/>
                  </a:lnTo>
                  <a:cubicBezTo>
                    <a:pt x="2575" y="400"/>
                    <a:pt x="2471" y="205"/>
                    <a:pt x="2302" y="101"/>
                  </a:cubicBezTo>
                  <a:cubicBezTo>
                    <a:pt x="2204" y="33"/>
                    <a:pt x="2088" y="0"/>
                    <a:pt x="19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1293;p76">
              <a:extLst>
                <a:ext uri="{FF2B5EF4-FFF2-40B4-BE49-F238E27FC236}">
                  <a16:creationId xmlns:a16="http://schemas.microsoft.com/office/drawing/2014/main" id="{403B2E18-EDA8-F4C8-8D0B-47210B6FBBAF}"/>
                </a:ext>
              </a:extLst>
            </p:cNvPr>
            <p:cNvSpPr/>
            <p:nvPr/>
          </p:nvSpPr>
          <p:spPr>
            <a:xfrm>
              <a:off x="3285150" y="1462975"/>
              <a:ext cx="62675" cy="64600"/>
            </a:xfrm>
            <a:custGeom>
              <a:avLst/>
              <a:gdLst/>
              <a:ahLst/>
              <a:cxnLst/>
              <a:rect l="l" t="t" r="r" b="b"/>
              <a:pathLst>
                <a:path w="2507" h="2584" extrusionOk="0">
                  <a:moveTo>
                    <a:pt x="1909" y="636"/>
                  </a:moveTo>
                  <a:lnTo>
                    <a:pt x="1714" y="2064"/>
                  </a:lnTo>
                  <a:lnTo>
                    <a:pt x="637" y="2064"/>
                  </a:lnTo>
                  <a:cubicBezTo>
                    <a:pt x="559" y="2064"/>
                    <a:pt x="507" y="1999"/>
                    <a:pt x="507" y="1934"/>
                  </a:cubicBezTo>
                  <a:lnTo>
                    <a:pt x="507" y="1220"/>
                  </a:lnTo>
                  <a:cubicBezTo>
                    <a:pt x="507" y="1155"/>
                    <a:pt x="533" y="1103"/>
                    <a:pt x="598" y="1090"/>
                  </a:cubicBezTo>
                  <a:lnTo>
                    <a:pt x="1909" y="636"/>
                  </a:lnTo>
                  <a:close/>
                  <a:moveTo>
                    <a:pt x="2237" y="0"/>
                  </a:moveTo>
                  <a:cubicBezTo>
                    <a:pt x="2209" y="0"/>
                    <a:pt x="2182" y="4"/>
                    <a:pt x="2156" y="13"/>
                  </a:cubicBezTo>
                  <a:lnTo>
                    <a:pt x="442" y="597"/>
                  </a:lnTo>
                  <a:cubicBezTo>
                    <a:pt x="170" y="688"/>
                    <a:pt x="1" y="935"/>
                    <a:pt x="1" y="1220"/>
                  </a:cubicBezTo>
                  <a:lnTo>
                    <a:pt x="1" y="1934"/>
                  </a:lnTo>
                  <a:cubicBezTo>
                    <a:pt x="1" y="2285"/>
                    <a:pt x="286" y="2583"/>
                    <a:pt x="650" y="2583"/>
                  </a:cubicBezTo>
                  <a:lnTo>
                    <a:pt x="1948" y="2583"/>
                  </a:lnTo>
                  <a:cubicBezTo>
                    <a:pt x="2078" y="2583"/>
                    <a:pt x="2182" y="2479"/>
                    <a:pt x="2195" y="2362"/>
                  </a:cubicBezTo>
                  <a:lnTo>
                    <a:pt x="2207" y="2362"/>
                  </a:lnTo>
                  <a:lnTo>
                    <a:pt x="2493" y="286"/>
                  </a:lnTo>
                  <a:cubicBezTo>
                    <a:pt x="2506" y="208"/>
                    <a:pt x="2467" y="117"/>
                    <a:pt x="2402" y="52"/>
                  </a:cubicBezTo>
                  <a:cubicBezTo>
                    <a:pt x="2350" y="17"/>
                    <a:pt x="2293" y="0"/>
                    <a:pt x="22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1294;p76">
              <a:extLst>
                <a:ext uri="{FF2B5EF4-FFF2-40B4-BE49-F238E27FC236}">
                  <a16:creationId xmlns:a16="http://schemas.microsoft.com/office/drawing/2014/main" id="{940F7015-F62E-D6E7-1EC0-EC56E03EB4E7}"/>
                </a:ext>
              </a:extLst>
            </p:cNvPr>
            <p:cNvSpPr/>
            <p:nvPr/>
          </p:nvSpPr>
          <p:spPr>
            <a:xfrm>
              <a:off x="3412675" y="1302750"/>
              <a:ext cx="92850" cy="64200"/>
            </a:xfrm>
            <a:custGeom>
              <a:avLst/>
              <a:gdLst/>
              <a:ahLst/>
              <a:cxnLst/>
              <a:rect l="l" t="t" r="r" b="b"/>
              <a:pathLst>
                <a:path w="3714" h="2568" extrusionOk="0">
                  <a:moveTo>
                    <a:pt x="254" y="0"/>
                  </a:moveTo>
                  <a:cubicBezTo>
                    <a:pt x="134" y="0"/>
                    <a:pt x="14" y="81"/>
                    <a:pt x="1" y="244"/>
                  </a:cubicBezTo>
                  <a:lnTo>
                    <a:pt x="1" y="1503"/>
                  </a:lnTo>
                  <a:cubicBezTo>
                    <a:pt x="1" y="2087"/>
                    <a:pt x="468" y="2567"/>
                    <a:pt x="1052" y="2567"/>
                  </a:cubicBezTo>
                  <a:cubicBezTo>
                    <a:pt x="1364" y="2567"/>
                    <a:pt x="1649" y="2424"/>
                    <a:pt x="1857" y="2191"/>
                  </a:cubicBezTo>
                  <a:cubicBezTo>
                    <a:pt x="2077" y="2446"/>
                    <a:pt x="2366" y="2561"/>
                    <a:pt x="2651" y="2561"/>
                  </a:cubicBezTo>
                  <a:cubicBezTo>
                    <a:pt x="3190" y="2561"/>
                    <a:pt x="3713" y="2149"/>
                    <a:pt x="3713" y="1503"/>
                  </a:cubicBezTo>
                  <a:lnTo>
                    <a:pt x="3713" y="244"/>
                  </a:lnTo>
                  <a:cubicBezTo>
                    <a:pt x="3700" y="81"/>
                    <a:pt x="3577" y="0"/>
                    <a:pt x="3454" y="0"/>
                  </a:cubicBezTo>
                  <a:cubicBezTo>
                    <a:pt x="3330" y="0"/>
                    <a:pt x="3207" y="81"/>
                    <a:pt x="3194" y="244"/>
                  </a:cubicBezTo>
                  <a:lnTo>
                    <a:pt x="3194" y="1503"/>
                  </a:lnTo>
                  <a:cubicBezTo>
                    <a:pt x="3194" y="1866"/>
                    <a:pt x="2925" y="2048"/>
                    <a:pt x="2655" y="2048"/>
                  </a:cubicBezTo>
                  <a:cubicBezTo>
                    <a:pt x="2386" y="2048"/>
                    <a:pt x="2117" y="1866"/>
                    <a:pt x="2117" y="1503"/>
                  </a:cubicBezTo>
                  <a:lnTo>
                    <a:pt x="2117" y="244"/>
                  </a:lnTo>
                  <a:cubicBezTo>
                    <a:pt x="2104" y="81"/>
                    <a:pt x="1980" y="0"/>
                    <a:pt x="1857" y="0"/>
                  </a:cubicBezTo>
                  <a:cubicBezTo>
                    <a:pt x="1734" y="0"/>
                    <a:pt x="1610" y="81"/>
                    <a:pt x="1598" y="244"/>
                  </a:cubicBezTo>
                  <a:lnTo>
                    <a:pt x="1598" y="1503"/>
                  </a:lnTo>
                  <a:cubicBezTo>
                    <a:pt x="1617" y="1886"/>
                    <a:pt x="1335" y="2077"/>
                    <a:pt x="1052" y="2077"/>
                  </a:cubicBezTo>
                  <a:cubicBezTo>
                    <a:pt x="770" y="2077"/>
                    <a:pt x="488" y="1886"/>
                    <a:pt x="507" y="1503"/>
                  </a:cubicBezTo>
                  <a:lnTo>
                    <a:pt x="507" y="244"/>
                  </a:lnTo>
                  <a:cubicBezTo>
                    <a:pt x="494" y="81"/>
                    <a:pt x="374" y="0"/>
                    <a:pt x="2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1295;p76">
              <a:extLst>
                <a:ext uri="{FF2B5EF4-FFF2-40B4-BE49-F238E27FC236}">
                  <a16:creationId xmlns:a16="http://schemas.microsoft.com/office/drawing/2014/main" id="{8B65B5A9-AB5F-5278-0E07-42007C946325}"/>
                </a:ext>
              </a:extLst>
            </p:cNvPr>
            <p:cNvSpPr/>
            <p:nvPr/>
          </p:nvSpPr>
          <p:spPr>
            <a:xfrm>
              <a:off x="3586725" y="1262025"/>
              <a:ext cx="103425" cy="75725"/>
            </a:xfrm>
            <a:custGeom>
              <a:avLst/>
              <a:gdLst/>
              <a:ahLst/>
              <a:cxnLst/>
              <a:rect l="l" t="t" r="r" b="b"/>
              <a:pathLst>
                <a:path w="4137" h="3029" extrusionOk="0">
                  <a:moveTo>
                    <a:pt x="3851" y="1"/>
                  </a:moveTo>
                  <a:cubicBezTo>
                    <a:pt x="3797" y="1"/>
                    <a:pt x="3743" y="19"/>
                    <a:pt x="3695" y="56"/>
                  </a:cubicBezTo>
                  <a:lnTo>
                    <a:pt x="230" y="2561"/>
                  </a:lnTo>
                  <a:cubicBezTo>
                    <a:pt x="0" y="2688"/>
                    <a:pt x="109" y="3028"/>
                    <a:pt x="371" y="3028"/>
                  </a:cubicBezTo>
                  <a:cubicBezTo>
                    <a:pt x="376" y="3028"/>
                    <a:pt x="381" y="3028"/>
                    <a:pt x="386" y="3028"/>
                  </a:cubicBezTo>
                  <a:cubicBezTo>
                    <a:pt x="437" y="3028"/>
                    <a:pt x="489" y="3015"/>
                    <a:pt x="528" y="2976"/>
                  </a:cubicBezTo>
                  <a:lnTo>
                    <a:pt x="3994" y="458"/>
                  </a:lnTo>
                  <a:cubicBezTo>
                    <a:pt x="4111" y="380"/>
                    <a:pt x="4137" y="224"/>
                    <a:pt x="4059" y="107"/>
                  </a:cubicBezTo>
                  <a:cubicBezTo>
                    <a:pt x="4005" y="38"/>
                    <a:pt x="3928" y="1"/>
                    <a:pt x="38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1296;p76">
              <a:extLst>
                <a:ext uri="{FF2B5EF4-FFF2-40B4-BE49-F238E27FC236}">
                  <a16:creationId xmlns:a16="http://schemas.microsoft.com/office/drawing/2014/main" id="{1C7520DE-D2F6-632E-D155-5D7F75A7CB3C}"/>
                </a:ext>
              </a:extLst>
            </p:cNvPr>
            <p:cNvSpPr/>
            <p:nvPr/>
          </p:nvSpPr>
          <p:spPr>
            <a:xfrm>
              <a:off x="3274125" y="1330850"/>
              <a:ext cx="72700" cy="84775"/>
            </a:xfrm>
            <a:custGeom>
              <a:avLst/>
              <a:gdLst/>
              <a:ahLst/>
              <a:cxnLst/>
              <a:rect l="l" t="t" r="r" b="b"/>
              <a:pathLst>
                <a:path w="2908" h="3391" extrusionOk="0">
                  <a:moveTo>
                    <a:pt x="1973" y="507"/>
                  </a:moveTo>
                  <a:cubicBezTo>
                    <a:pt x="2341" y="507"/>
                    <a:pt x="2401" y="869"/>
                    <a:pt x="2376" y="1171"/>
                  </a:cubicBezTo>
                  <a:cubicBezTo>
                    <a:pt x="2376" y="1287"/>
                    <a:pt x="2324" y="1391"/>
                    <a:pt x="2233" y="1456"/>
                  </a:cubicBezTo>
                  <a:lnTo>
                    <a:pt x="1584" y="1936"/>
                  </a:lnTo>
                  <a:lnTo>
                    <a:pt x="1571" y="872"/>
                  </a:lnTo>
                  <a:cubicBezTo>
                    <a:pt x="1571" y="677"/>
                    <a:pt x="1740" y="509"/>
                    <a:pt x="1935" y="509"/>
                  </a:cubicBezTo>
                  <a:cubicBezTo>
                    <a:pt x="1948" y="508"/>
                    <a:pt x="1961" y="507"/>
                    <a:pt x="1973" y="507"/>
                  </a:cubicBezTo>
                  <a:close/>
                  <a:moveTo>
                    <a:pt x="2000" y="1"/>
                  </a:moveTo>
                  <a:cubicBezTo>
                    <a:pt x="1979" y="1"/>
                    <a:pt x="1957" y="1"/>
                    <a:pt x="1935" y="2"/>
                  </a:cubicBezTo>
                  <a:cubicBezTo>
                    <a:pt x="1454" y="2"/>
                    <a:pt x="1065" y="392"/>
                    <a:pt x="1065" y="872"/>
                  </a:cubicBezTo>
                  <a:lnTo>
                    <a:pt x="1065" y="2313"/>
                  </a:lnTo>
                  <a:lnTo>
                    <a:pt x="208" y="2936"/>
                  </a:lnTo>
                  <a:cubicBezTo>
                    <a:pt x="1" y="3079"/>
                    <a:pt x="104" y="3390"/>
                    <a:pt x="351" y="3390"/>
                  </a:cubicBezTo>
                  <a:cubicBezTo>
                    <a:pt x="416" y="3390"/>
                    <a:pt x="468" y="3377"/>
                    <a:pt x="507" y="3338"/>
                  </a:cubicBezTo>
                  <a:lnTo>
                    <a:pt x="2532" y="1884"/>
                  </a:lnTo>
                  <a:cubicBezTo>
                    <a:pt x="2752" y="1716"/>
                    <a:pt x="2895" y="1456"/>
                    <a:pt x="2895" y="1171"/>
                  </a:cubicBezTo>
                  <a:cubicBezTo>
                    <a:pt x="2908" y="579"/>
                    <a:pt x="2664" y="1"/>
                    <a:pt x="20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1297;p76">
              <a:extLst>
                <a:ext uri="{FF2B5EF4-FFF2-40B4-BE49-F238E27FC236}">
                  <a16:creationId xmlns:a16="http://schemas.microsoft.com/office/drawing/2014/main" id="{829633D0-0A6C-DAE6-663D-834C1292DB86}"/>
                </a:ext>
              </a:extLst>
            </p:cNvPr>
            <p:cNvSpPr/>
            <p:nvPr/>
          </p:nvSpPr>
          <p:spPr>
            <a:xfrm>
              <a:off x="3250125" y="1376675"/>
              <a:ext cx="352750" cy="269325"/>
            </a:xfrm>
            <a:custGeom>
              <a:avLst/>
              <a:gdLst/>
              <a:ahLst/>
              <a:cxnLst/>
              <a:rect l="l" t="t" r="r" b="b"/>
              <a:pathLst>
                <a:path w="14110" h="10773" extrusionOk="0">
                  <a:moveTo>
                    <a:pt x="12457" y="0"/>
                  </a:moveTo>
                  <a:cubicBezTo>
                    <a:pt x="12359" y="0"/>
                    <a:pt x="12257" y="25"/>
                    <a:pt x="12162" y="77"/>
                  </a:cubicBezTo>
                  <a:lnTo>
                    <a:pt x="11435" y="506"/>
                  </a:lnTo>
                  <a:cubicBezTo>
                    <a:pt x="11228" y="623"/>
                    <a:pt x="11111" y="856"/>
                    <a:pt x="11137" y="1103"/>
                  </a:cubicBezTo>
                  <a:lnTo>
                    <a:pt x="12058" y="8242"/>
                  </a:lnTo>
                  <a:cubicBezTo>
                    <a:pt x="12084" y="8579"/>
                    <a:pt x="11812" y="8878"/>
                    <a:pt x="11474" y="8878"/>
                  </a:cubicBezTo>
                  <a:lnTo>
                    <a:pt x="10228" y="8878"/>
                  </a:lnTo>
                  <a:cubicBezTo>
                    <a:pt x="10216" y="8876"/>
                    <a:pt x="10205" y="8876"/>
                    <a:pt x="10194" y="8876"/>
                  </a:cubicBezTo>
                  <a:cubicBezTo>
                    <a:pt x="9876" y="8876"/>
                    <a:pt x="9876" y="9386"/>
                    <a:pt x="10194" y="9386"/>
                  </a:cubicBezTo>
                  <a:cubicBezTo>
                    <a:pt x="10205" y="9386"/>
                    <a:pt x="10216" y="9385"/>
                    <a:pt x="10228" y="9384"/>
                  </a:cubicBezTo>
                  <a:lnTo>
                    <a:pt x="11474" y="9384"/>
                  </a:lnTo>
                  <a:cubicBezTo>
                    <a:pt x="12123" y="9384"/>
                    <a:pt x="12642" y="8826"/>
                    <a:pt x="12565" y="8177"/>
                  </a:cubicBezTo>
                  <a:lnTo>
                    <a:pt x="11643" y="1038"/>
                  </a:lnTo>
                  <a:cubicBezTo>
                    <a:pt x="11643" y="999"/>
                    <a:pt x="11656" y="973"/>
                    <a:pt x="11682" y="960"/>
                  </a:cubicBezTo>
                  <a:lnTo>
                    <a:pt x="12422" y="532"/>
                  </a:lnTo>
                  <a:cubicBezTo>
                    <a:pt x="12436" y="525"/>
                    <a:pt x="12451" y="521"/>
                    <a:pt x="12465" y="521"/>
                  </a:cubicBezTo>
                  <a:cubicBezTo>
                    <a:pt x="12505" y="521"/>
                    <a:pt x="12542" y="546"/>
                    <a:pt x="12552" y="584"/>
                  </a:cubicBezTo>
                  <a:lnTo>
                    <a:pt x="13434" y="8073"/>
                  </a:lnTo>
                  <a:cubicBezTo>
                    <a:pt x="13564" y="9228"/>
                    <a:pt x="12655" y="10253"/>
                    <a:pt x="11487" y="10266"/>
                  </a:cubicBezTo>
                  <a:lnTo>
                    <a:pt x="9865" y="10266"/>
                  </a:lnTo>
                  <a:cubicBezTo>
                    <a:pt x="9449" y="10266"/>
                    <a:pt x="9047" y="10137"/>
                    <a:pt x="8710" y="9890"/>
                  </a:cubicBezTo>
                  <a:cubicBezTo>
                    <a:pt x="9086" y="9449"/>
                    <a:pt x="9294" y="8878"/>
                    <a:pt x="9307" y="8307"/>
                  </a:cubicBezTo>
                  <a:lnTo>
                    <a:pt x="9307" y="1998"/>
                  </a:lnTo>
                  <a:cubicBezTo>
                    <a:pt x="9296" y="1655"/>
                    <a:pt x="9011" y="1404"/>
                    <a:pt x="8698" y="1404"/>
                  </a:cubicBezTo>
                  <a:cubicBezTo>
                    <a:pt x="8620" y="1404"/>
                    <a:pt x="8541" y="1420"/>
                    <a:pt x="8463" y="1453"/>
                  </a:cubicBezTo>
                  <a:lnTo>
                    <a:pt x="7749" y="1778"/>
                  </a:lnTo>
                  <a:cubicBezTo>
                    <a:pt x="7541" y="1869"/>
                    <a:pt x="7399" y="2089"/>
                    <a:pt x="7399" y="2323"/>
                  </a:cubicBezTo>
                  <a:lnTo>
                    <a:pt x="7399" y="8319"/>
                  </a:lnTo>
                  <a:cubicBezTo>
                    <a:pt x="7399" y="8631"/>
                    <a:pt x="7139" y="8891"/>
                    <a:pt x="6827" y="8891"/>
                  </a:cubicBezTo>
                  <a:lnTo>
                    <a:pt x="5244" y="8891"/>
                  </a:lnTo>
                  <a:cubicBezTo>
                    <a:pt x="4893" y="8891"/>
                    <a:pt x="4621" y="8592"/>
                    <a:pt x="4660" y="8242"/>
                  </a:cubicBezTo>
                  <a:lnTo>
                    <a:pt x="5309" y="3556"/>
                  </a:lnTo>
                  <a:cubicBezTo>
                    <a:pt x="5419" y="2686"/>
                    <a:pt x="4725" y="1965"/>
                    <a:pt x="3910" y="1965"/>
                  </a:cubicBezTo>
                  <a:cubicBezTo>
                    <a:pt x="3764" y="1965"/>
                    <a:pt x="3615" y="1988"/>
                    <a:pt x="3466" y="2037"/>
                  </a:cubicBezTo>
                  <a:lnTo>
                    <a:pt x="1376" y="2764"/>
                  </a:lnTo>
                  <a:cubicBezTo>
                    <a:pt x="558" y="3037"/>
                    <a:pt x="0" y="3816"/>
                    <a:pt x="0" y="4685"/>
                  </a:cubicBezTo>
                  <a:lnTo>
                    <a:pt x="0" y="5399"/>
                  </a:lnTo>
                  <a:cubicBezTo>
                    <a:pt x="13" y="6489"/>
                    <a:pt x="883" y="7385"/>
                    <a:pt x="1986" y="7411"/>
                  </a:cubicBezTo>
                  <a:cubicBezTo>
                    <a:pt x="1990" y="7411"/>
                    <a:pt x="1994" y="7411"/>
                    <a:pt x="1998" y="7411"/>
                  </a:cubicBezTo>
                  <a:cubicBezTo>
                    <a:pt x="2324" y="7411"/>
                    <a:pt x="2345" y="6905"/>
                    <a:pt x="1999" y="6905"/>
                  </a:cubicBezTo>
                  <a:cubicBezTo>
                    <a:pt x="1181" y="6879"/>
                    <a:pt x="519" y="6204"/>
                    <a:pt x="519" y="5386"/>
                  </a:cubicBezTo>
                  <a:lnTo>
                    <a:pt x="519" y="4672"/>
                  </a:lnTo>
                  <a:cubicBezTo>
                    <a:pt x="519" y="4023"/>
                    <a:pt x="935" y="3439"/>
                    <a:pt x="1558" y="3231"/>
                  </a:cubicBezTo>
                  <a:lnTo>
                    <a:pt x="3647" y="2505"/>
                  </a:lnTo>
                  <a:cubicBezTo>
                    <a:pt x="3739" y="2476"/>
                    <a:pt x="3831" y="2462"/>
                    <a:pt x="3921" y="2462"/>
                  </a:cubicBezTo>
                  <a:cubicBezTo>
                    <a:pt x="4439" y="2462"/>
                    <a:pt x="4880" y="2912"/>
                    <a:pt x="4803" y="3465"/>
                  </a:cubicBezTo>
                  <a:lnTo>
                    <a:pt x="4154" y="8151"/>
                  </a:lnTo>
                  <a:cubicBezTo>
                    <a:pt x="4076" y="8800"/>
                    <a:pt x="4582" y="9384"/>
                    <a:pt x="5244" y="9384"/>
                  </a:cubicBezTo>
                  <a:lnTo>
                    <a:pt x="6815" y="9384"/>
                  </a:lnTo>
                  <a:cubicBezTo>
                    <a:pt x="7412" y="9384"/>
                    <a:pt x="7905" y="8904"/>
                    <a:pt x="7905" y="8307"/>
                  </a:cubicBezTo>
                  <a:lnTo>
                    <a:pt x="7905" y="2310"/>
                  </a:lnTo>
                  <a:cubicBezTo>
                    <a:pt x="7905" y="2284"/>
                    <a:pt x="7918" y="2245"/>
                    <a:pt x="7957" y="2245"/>
                  </a:cubicBezTo>
                  <a:lnTo>
                    <a:pt x="8671" y="1920"/>
                  </a:lnTo>
                  <a:cubicBezTo>
                    <a:pt x="8682" y="1915"/>
                    <a:pt x="8693" y="1912"/>
                    <a:pt x="8703" y="1912"/>
                  </a:cubicBezTo>
                  <a:cubicBezTo>
                    <a:pt x="8742" y="1912"/>
                    <a:pt x="8774" y="1947"/>
                    <a:pt x="8774" y="1998"/>
                  </a:cubicBezTo>
                  <a:lnTo>
                    <a:pt x="8774" y="8307"/>
                  </a:lnTo>
                  <a:cubicBezTo>
                    <a:pt x="8761" y="9384"/>
                    <a:pt x="7892" y="10253"/>
                    <a:pt x="6815" y="10266"/>
                  </a:cubicBezTo>
                  <a:lnTo>
                    <a:pt x="5231" y="10266"/>
                  </a:lnTo>
                  <a:cubicBezTo>
                    <a:pt x="4050" y="10240"/>
                    <a:pt x="3154" y="9202"/>
                    <a:pt x="3297" y="8034"/>
                  </a:cubicBezTo>
                  <a:lnTo>
                    <a:pt x="3414" y="7190"/>
                  </a:lnTo>
                  <a:cubicBezTo>
                    <a:pt x="3442" y="7005"/>
                    <a:pt x="3299" y="6902"/>
                    <a:pt x="3158" y="6902"/>
                  </a:cubicBezTo>
                  <a:cubicBezTo>
                    <a:pt x="3041" y="6902"/>
                    <a:pt x="2925" y="6973"/>
                    <a:pt x="2908" y="7125"/>
                  </a:cubicBezTo>
                  <a:lnTo>
                    <a:pt x="2791" y="7956"/>
                  </a:lnTo>
                  <a:cubicBezTo>
                    <a:pt x="2596" y="9436"/>
                    <a:pt x="3738" y="10747"/>
                    <a:pt x="5231" y="10773"/>
                  </a:cubicBezTo>
                  <a:lnTo>
                    <a:pt x="6827" y="10773"/>
                  </a:lnTo>
                  <a:cubicBezTo>
                    <a:pt x="7373" y="10773"/>
                    <a:pt x="7905" y="10591"/>
                    <a:pt x="8346" y="10253"/>
                  </a:cubicBezTo>
                  <a:cubicBezTo>
                    <a:pt x="8774" y="10591"/>
                    <a:pt x="9320" y="10773"/>
                    <a:pt x="9865" y="10773"/>
                  </a:cubicBezTo>
                  <a:lnTo>
                    <a:pt x="11487" y="10773"/>
                  </a:lnTo>
                  <a:cubicBezTo>
                    <a:pt x="12967" y="10760"/>
                    <a:pt x="14109" y="9475"/>
                    <a:pt x="13940" y="8008"/>
                  </a:cubicBezTo>
                  <a:lnTo>
                    <a:pt x="13058" y="532"/>
                  </a:lnTo>
                  <a:cubicBezTo>
                    <a:pt x="13019" y="212"/>
                    <a:pt x="12749" y="0"/>
                    <a:pt x="124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6" name="Google Shape;1298;p76">
            <a:extLst>
              <a:ext uri="{FF2B5EF4-FFF2-40B4-BE49-F238E27FC236}">
                <a16:creationId xmlns:a16="http://schemas.microsoft.com/office/drawing/2014/main" id="{6B1119F2-C8CE-9619-416E-53AD4077E160}"/>
              </a:ext>
            </a:extLst>
          </p:cNvPr>
          <p:cNvGrpSpPr/>
          <p:nvPr/>
        </p:nvGrpSpPr>
        <p:grpSpPr>
          <a:xfrm>
            <a:off x="4354613" y="2360901"/>
            <a:ext cx="518850" cy="600607"/>
            <a:chOff x="3280625" y="1952300"/>
            <a:chExt cx="379025" cy="438750"/>
          </a:xfrm>
          <a:solidFill>
            <a:srgbClr val="287990"/>
          </a:solidFill>
        </p:grpSpPr>
        <p:sp>
          <p:nvSpPr>
            <p:cNvPr id="207" name="Google Shape;1299;p76">
              <a:extLst>
                <a:ext uri="{FF2B5EF4-FFF2-40B4-BE49-F238E27FC236}">
                  <a16:creationId xmlns:a16="http://schemas.microsoft.com/office/drawing/2014/main" id="{49398A57-831E-C543-6CF2-5176AA69A353}"/>
                </a:ext>
              </a:extLst>
            </p:cNvPr>
            <p:cNvSpPr/>
            <p:nvPr/>
          </p:nvSpPr>
          <p:spPr>
            <a:xfrm>
              <a:off x="3280625" y="1952300"/>
              <a:ext cx="379025" cy="438750"/>
            </a:xfrm>
            <a:custGeom>
              <a:avLst/>
              <a:gdLst/>
              <a:ahLst/>
              <a:cxnLst/>
              <a:rect l="l" t="t" r="r" b="b"/>
              <a:pathLst>
                <a:path w="15161" h="17550" extrusionOk="0">
                  <a:moveTo>
                    <a:pt x="2531" y="507"/>
                  </a:moveTo>
                  <a:lnTo>
                    <a:pt x="2531" y="5322"/>
                  </a:lnTo>
                  <a:lnTo>
                    <a:pt x="1895" y="4868"/>
                  </a:lnTo>
                  <a:cubicBezTo>
                    <a:pt x="1770" y="4767"/>
                    <a:pt x="1616" y="4719"/>
                    <a:pt x="1462" y="4719"/>
                  </a:cubicBezTo>
                  <a:cubicBezTo>
                    <a:pt x="1298" y="4719"/>
                    <a:pt x="1134" y="4774"/>
                    <a:pt x="1000" y="4881"/>
                  </a:cubicBezTo>
                  <a:lnTo>
                    <a:pt x="519" y="5296"/>
                  </a:lnTo>
                  <a:lnTo>
                    <a:pt x="519" y="857"/>
                  </a:lnTo>
                  <a:cubicBezTo>
                    <a:pt x="519" y="663"/>
                    <a:pt x="662" y="507"/>
                    <a:pt x="857" y="507"/>
                  </a:cubicBezTo>
                  <a:close/>
                  <a:moveTo>
                    <a:pt x="1470" y="5228"/>
                  </a:moveTo>
                  <a:cubicBezTo>
                    <a:pt x="1512" y="5228"/>
                    <a:pt x="1556" y="5241"/>
                    <a:pt x="1597" y="5270"/>
                  </a:cubicBezTo>
                  <a:lnTo>
                    <a:pt x="2518" y="5958"/>
                  </a:lnTo>
                  <a:lnTo>
                    <a:pt x="2518" y="10735"/>
                  </a:lnTo>
                  <a:lnTo>
                    <a:pt x="1649" y="11423"/>
                  </a:lnTo>
                  <a:cubicBezTo>
                    <a:pt x="1610" y="11455"/>
                    <a:pt x="1564" y="11471"/>
                    <a:pt x="1519" y="11471"/>
                  </a:cubicBezTo>
                  <a:cubicBezTo>
                    <a:pt x="1473" y="11471"/>
                    <a:pt x="1428" y="11455"/>
                    <a:pt x="1389" y="11423"/>
                  </a:cubicBezTo>
                  <a:lnTo>
                    <a:pt x="506" y="10735"/>
                  </a:lnTo>
                  <a:lnTo>
                    <a:pt x="506" y="5958"/>
                  </a:lnTo>
                  <a:lnTo>
                    <a:pt x="1324" y="5283"/>
                  </a:lnTo>
                  <a:cubicBezTo>
                    <a:pt x="1367" y="5248"/>
                    <a:pt x="1418" y="5228"/>
                    <a:pt x="1470" y="5228"/>
                  </a:cubicBezTo>
                  <a:close/>
                  <a:moveTo>
                    <a:pt x="2531" y="11397"/>
                  </a:moveTo>
                  <a:lnTo>
                    <a:pt x="2531" y="15615"/>
                  </a:lnTo>
                  <a:lnTo>
                    <a:pt x="844" y="15615"/>
                  </a:lnTo>
                  <a:cubicBezTo>
                    <a:pt x="662" y="15615"/>
                    <a:pt x="506" y="15459"/>
                    <a:pt x="506" y="15278"/>
                  </a:cubicBezTo>
                  <a:lnTo>
                    <a:pt x="506" y="11397"/>
                  </a:lnTo>
                  <a:lnTo>
                    <a:pt x="1065" y="11838"/>
                  </a:lnTo>
                  <a:cubicBezTo>
                    <a:pt x="1201" y="11942"/>
                    <a:pt x="1360" y="11994"/>
                    <a:pt x="1517" y="11994"/>
                  </a:cubicBezTo>
                  <a:cubicBezTo>
                    <a:pt x="1675" y="11994"/>
                    <a:pt x="1830" y="11942"/>
                    <a:pt x="1960" y="11838"/>
                  </a:cubicBezTo>
                  <a:lnTo>
                    <a:pt x="2531" y="11397"/>
                  </a:lnTo>
                  <a:close/>
                  <a:moveTo>
                    <a:pt x="4206" y="16134"/>
                  </a:moveTo>
                  <a:lnTo>
                    <a:pt x="4206" y="16705"/>
                  </a:lnTo>
                  <a:cubicBezTo>
                    <a:pt x="4206" y="16887"/>
                    <a:pt x="4050" y="17043"/>
                    <a:pt x="3868" y="17043"/>
                  </a:cubicBezTo>
                  <a:lnTo>
                    <a:pt x="3375" y="17043"/>
                  </a:lnTo>
                  <a:cubicBezTo>
                    <a:pt x="3193" y="17043"/>
                    <a:pt x="3037" y="16887"/>
                    <a:pt x="3037" y="16705"/>
                  </a:cubicBezTo>
                  <a:lnTo>
                    <a:pt x="3037" y="16134"/>
                  </a:lnTo>
                  <a:close/>
                  <a:moveTo>
                    <a:pt x="844" y="1"/>
                  </a:moveTo>
                  <a:cubicBezTo>
                    <a:pt x="377" y="1"/>
                    <a:pt x="0" y="377"/>
                    <a:pt x="0" y="857"/>
                  </a:cubicBezTo>
                  <a:lnTo>
                    <a:pt x="0" y="15278"/>
                  </a:lnTo>
                  <a:cubicBezTo>
                    <a:pt x="0" y="15745"/>
                    <a:pt x="377" y="16134"/>
                    <a:pt x="844" y="16134"/>
                  </a:cubicBezTo>
                  <a:lnTo>
                    <a:pt x="2531" y="16134"/>
                  </a:lnTo>
                  <a:lnTo>
                    <a:pt x="2531" y="16705"/>
                  </a:lnTo>
                  <a:cubicBezTo>
                    <a:pt x="2531" y="17173"/>
                    <a:pt x="2908" y="17549"/>
                    <a:pt x="3375" y="17549"/>
                  </a:cubicBezTo>
                  <a:lnTo>
                    <a:pt x="3868" y="17549"/>
                  </a:lnTo>
                  <a:cubicBezTo>
                    <a:pt x="4335" y="17549"/>
                    <a:pt x="4712" y="17173"/>
                    <a:pt x="4712" y="16705"/>
                  </a:cubicBezTo>
                  <a:lnTo>
                    <a:pt x="4712" y="16134"/>
                  </a:lnTo>
                  <a:lnTo>
                    <a:pt x="14291" y="16134"/>
                  </a:lnTo>
                  <a:cubicBezTo>
                    <a:pt x="14758" y="16134"/>
                    <a:pt x="15135" y="15745"/>
                    <a:pt x="15148" y="15278"/>
                  </a:cubicBezTo>
                  <a:lnTo>
                    <a:pt x="15148" y="11695"/>
                  </a:lnTo>
                  <a:cubicBezTo>
                    <a:pt x="15161" y="11514"/>
                    <a:pt x="15024" y="11423"/>
                    <a:pt x="14888" y="11423"/>
                  </a:cubicBezTo>
                  <a:cubicBezTo>
                    <a:pt x="14752" y="11423"/>
                    <a:pt x="14615" y="11514"/>
                    <a:pt x="14628" y="11695"/>
                  </a:cubicBezTo>
                  <a:lnTo>
                    <a:pt x="14628" y="15278"/>
                  </a:lnTo>
                  <a:cubicBezTo>
                    <a:pt x="14628" y="15459"/>
                    <a:pt x="14473" y="15615"/>
                    <a:pt x="14291" y="15615"/>
                  </a:cubicBezTo>
                  <a:lnTo>
                    <a:pt x="3037" y="15615"/>
                  </a:lnTo>
                  <a:lnTo>
                    <a:pt x="3037" y="507"/>
                  </a:lnTo>
                  <a:lnTo>
                    <a:pt x="14291" y="507"/>
                  </a:lnTo>
                  <a:cubicBezTo>
                    <a:pt x="14473" y="507"/>
                    <a:pt x="14628" y="663"/>
                    <a:pt x="14628" y="857"/>
                  </a:cubicBezTo>
                  <a:lnTo>
                    <a:pt x="14628" y="10488"/>
                  </a:lnTo>
                  <a:cubicBezTo>
                    <a:pt x="14628" y="10618"/>
                    <a:pt x="14745" y="10735"/>
                    <a:pt x="14888" y="10735"/>
                  </a:cubicBezTo>
                  <a:cubicBezTo>
                    <a:pt x="15031" y="10735"/>
                    <a:pt x="15135" y="10618"/>
                    <a:pt x="15135" y="10475"/>
                  </a:cubicBezTo>
                  <a:lnTo>
                    <a:pt x="15135" y="857"/>
                  </a:lnTo>
                  <a:cubicBezTo>
                    <a:pt x="15135" y="377"/>
                    <a:pt x="14758" y="1"/>
                    <a:pt x="142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1300;p76">
              <a:extLst>
                <a:ext uri="{FF2B5EF4-FFF2-40B4-BE49-F238E27FC236}">
                  <a16:creationId xmlns:a16="http://schemas.microsoft.com/office/drawing/2014/main" id="{D5ED8C6B-421C-8D88-0D85-F01699DCB55C}"/>
                </a:ext>
              </a:extLst>
            </p:cNvPr>
            <p:cNvSpPr/>
            <p:nvPr/>
          </p:nvSpPr>
          <p:spPr>
            <a:xfrm>
              <a:off x="3385750" y="1994150"/>
              <a:ext cx="231400" cy="319325"/>
            </a:xfrm>
            <a:custGeom>
              <a:avLst/>
              <a:gdLst/>
              <a:ahLst/>
              <a:cxnLst/>
              <a:rect l="l" t="t" r="r" b="b"/>
              <a:pathLst>
                <a:path w="9256" h="12773" extrusionOk="0">
                  <a:moveTo>
                    <a:pt x="2868" y="0"/>
                  </a:moveTo>
                  <a:cubicBezTo>
                    <a:pt x="2860" y="0"/>
                    <a:pt x="2852" y="0"/>
                    <a:pt x="2843" y="1"/>
                  </a:cubicBezTo>
                  <a:lnTo>
                    <a:pt x="1935" y="1"/>
                  </a:lnTo>
                  <a:cubicBezTo>
                    <a:pt x="1792" y="1"/>
                    <a:pt x="1675" y="118"/>
                    <a:pt x="1675" y="261"/>
                  </a:cubicBezTo>
                  <a:cubicBezTo>
                    <a:pt x="1675" y="1039"/>
                    <a:pt x="1039" y="1675"/>
                    <a:pt x="247" y="1675"/>
                  </a:cubicBezTo>
                  <a:cubicBezTo>
                    <a:pt x="105" y="1675"/>
                    <a:pt x="1" y="1792"/>
                    <a:pt x="1" y="1935"/>
                  </a:cubicBezTo>
                  <a:lnTo>
                    <a:pt x="1" y="10839"/>
                  </a:lnTo>
                  <a:cubicBezTo>
                    <a:pt x="1" y="10982"/>
                    <a:pt x="105" y="11099"/>
                    <a:pt x="247" y="11099"/>
                  </a:cubicBezTo>
                  <a:cubicBezTo>
                    <a:pt x="1039" y="11099"/>
                    <a:pt x="1675" y="11735"/>
                    <a:pt x="1675" y="12513"/>
                  </a:cubicBezTo>
                  <a:lnTo>
                    <a:pt x="1675" y="12526"/>
                  </a:lnTo>
                  <a:cubicBezTo>
                    <a:pt x="1675" y="12656"/>
                    <a:pt x="1792" y="12773"/>
                    <a:pt x="1935" y="12773"/>
                  </a:cubicBezTo>
                  <a:lnTo>
                    <a:pt x="7321" y="12773"/>
                  </a:lnTo>
                  <a:cubicBezTo>
                    <a:pt x="7464" y="12773"/>
                    <a:pt x="7581" y="12656"/>
                    <a:pt x="7581" y="12526"/>
                  </a:cubicBezTo>
                  <a:cubicBezTo>
                    <a:pt x="7581" y="11735"/>
                    <a:pt x="8217" y="11099"/>
                    <a:pt x="8996" y="11099"/>
                  </a:cubicBezTo>
                  <a:cubicBezTo>
                    <a:pt x="9138" y="11099"/>
                    <a:pt x="9255" y="10982"/>
                    <a:pt x="9255" y="10839"/>
                  </a:cubicBezTo>
                  <a:lnTo>
                    <a:pt x="9255" y="1935"/>
                  </a:lnTo>
                  <a:cubicBezTo>
                    <a:pt x="9255" y="1792"/>
                    <a:pt x="9138" y="1675"/>
                    <a:pt x="8996" y="1675"/>
                  </a:cubicBezTo>
                  <a:cubicBezTo>
                    <a:pt x="8217" y="1675"/>
                    <a:pt x="7581" y="1039"/>
                    <a:pt x="7581" y="261"/>
                  </a:cubicBezTo>
                  <a:cubicBezTo>
                    <a:pt x="7581" y="118"/>
                    <a:pt x="7464" y="1"/>
                    <a:pt x="7321" y="1"/>
                  </a:cubicBezTo>
                  <a:lnTo>
                    <a:pt x="4102" y="1"/>
                  </a:lnTo>
                  <a:cubicBezTo>
                    <a:pt x="4094" y="0"/>
                    <a:pt x="4086" y="0"/>
                    <a:pt x="4079" y="0"/>
                  </a:cubicBezTo>
                  <a:cubicBezTo>
                    <a:pt x="3747" y="0"/>
                    <a:pt x="3747" y="521"/>
                    <a:pt x="4079" y="521"/>
                  </a:cubicBezTo>
                  <a:cubicBezTo>
                    <a:pt x="4086" y="521"/>
                    <a:pt x="4094" y="521"/>
                    <a:pt x="4102" y="520"/>
                  </a:cubicBezTo>
                  <a:lnTo>
                    <a:pt x="7088" y="520"/>
                  </a:lnTo>
                  <a:cubicBezTo>
                    <a:pt x="7204" y="1377"/>
                    <a:pt x="7879" y="2065"/>
                    <a:pt x="8749" y="2182"/>
                  </a:cubicBezTo>
                  <a:lnTo>
                    <a:pt x="8749" y="10605"/>
                  </a:lnTo>
                  <a:cubicBezTo>
                    <a:pt x="7879" y="10722"/>
                    <a:pt x="7204" y="11397"/>
                    <a:pt x="7088" y="12267"/>
                  </a:cubicBezTo>
                  <a:lnTo>
                    <a:pt x="2168" y="12267"/>
                  </a:lnTo>
                  <a:cubicBezTo>
                    <a:pt x="2051" y="11397"/>
                    <a:pt x="1377" y="10722"/>
                    <a:pt x="520" y="10605"/>
                  </a:cubicBezTo>
                  <a:lnTo>
                    <a:pt x="520" y="2182"/>
                  </a:lnTo>
                  <a:cubicBezTo>
                    <a:pt x="1377" y="2065"/>
                    <a:pt x="2064" y="1377"/>
                    <a:pt x="2168" y="520"/>
                  </a:cubicBezTo>
                  <a:lnTo>
                    <a:pt x="2843" y="520"/>
                  </a:lnTo>
                  <a:cubicBezTo>
                    <a:pt x="2852" y="521"/>
                    <a:pt x="2860" y="521"/>
                    <a:pt x="2868" y="521"/>
                  </a:cubicBezTo>
                  <a:cubicBezTo>
                    <a:pt x="3211" y="521"/>
                    <a:pt x="3211" y="0"/>
                    <a:pt x="28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1301;p76">
              <a:extLst>
                <a:ext uri="{FF2B5EF4-FFF2-40B4-BE49-F238E27FC236}">
                  <a16:creationId xmlns:a16="http://schemas.microsoft.com/office/drawing/2014/main" id="{B389CD56-61EE-CA1B-2147-BF04C6FF5262}"/>
                </a:ext>
              </a:extLst>
            </p:cNvPr>
            <p:cNvSpPr/>
            <p:nvPr/>
          </p:nvSpPr>
          <p:spPr>
            <a:xfrm>
              <a:off x="3562600" y="2110650"/>
              <a:ext cx="13650" cy="75300"/>
            </a:xfrm>
            <a:custGeom>
              <a:avLst/>
              <a:gdLst/>
              <a:ahLst/>
              <a:cxnLst/>
              <a:rect l="l" t="t" r="r" b="b"/>
              <a:pathLst>
                <a:path w="546" h="3012" extrusionOk="0">
                  <a:moveTo>
                    <a:pt x="273" y="1"/>
                  </a:moveTo>
                  <a:cubicBezTo>
                    <a:pt x="150" y="1"/>
                    <a:pt x="27" y="79"/>
                    <a:pt x="14" y="234"/>
                  </a:cubicBezTo>
                  <a:lnTo>
                    <a:pt x="14" y="2739"/>
                  </a:lnTo>
                  <a:cubicBezTo>
                    <a:pt x="1" y="2921"/>
                    <a:pt x="137" y="3012"/>
                    <a:pt x="273" y="3012"/>
                  </a:cubicBezTo>
                  <a:cubicBezTo>
                    <a:pt x="410" y="3012"/>
                    <a:pt x="546" y="2921"/>
                    <a:pt x="533" y="2739"/>
                  </a:cubicBezTo>
                  <a:lnTo>
                    <a:pt x="533" y="234"/>
                  </a:lnTo>
                  <a:cubicBezTo>
                    <a:pt x="520" y="79"/>
                    <a:pt x="397" y="1"/>
                    <a:pt x="2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1302;p76">
              <a:extLst>
                <a:ext uri="{FF2B5EF4-FFF2-40B4-BE49-F238E27FC236}">
                  <a16:creationId xmlns:a16="http://schemas.microsoft.com/office/drawing/2014/main" id="{8F03F120-98DA-7188-679A-FEF13BCD2CDF}"/>
                </a:ext>
              </a:extLst>
            </p:cNvPr>
            <p:cNvSpPr/>
            <p:nvPr/>
          </p:nvSpPr>
          <p:spPr>
            <a:xfrm>
              <a:off x="3428575" y="2141425"/>
              <a:ext cx="117500" cy="71800"/>
            </a:xfrm>
            <a:custGeom>
              <a:avLst/>
              <a:gdLst/>
              <a:ahLst/>
              <a:cxnLst/>
              <a:rect l="l" t="t" r="r" b="b"/>
              <a:pathLst>
                <a:path w="4700" h="2872" extrusionOk="0">
                  <a:moveTo>
                    <a:pt x="3912" y="1"/>
                  </a:moveTo>
                  <a:cubicBezTo>
                    <a:pt x="3582" y="1"/>
                    <a:pt x="3582" y="511"/>
                    <a:pt x="3912" y="511"/>
                  </a:cubicBezTo>
                  <a:cubicBezTo>
                    <a:pt x="3923" y="511"/>
                    <a:pt x="3935" y="510"/>
                    <a:pt x="3947" y="509"/>
                  </a:cubicBezTo>
                  <a:cubicBezTo>
                    <a:pt x="4077" y="509"/>
                    <a:pt x="4180" y="626"/>
                    <a:pt x="4180" y="756"/>
                  </a:cubicBezTo>
                  <a:lnTo>
                    <a:pt x="4180" y="898"/>
                  </a:lnTo>
                  <a:cubicBezTo>
                    <a:pt x="4180" y="1028"/>
                    <a:pt x="4077" y="1132"/>
                    <a:pt x="3947" y="1132"/>
                  </a:cubicBezTo>
                  <a:lnTo>
                    <a:pt x="2727" y="1132"/>
                  </a:lnTo>
                  <a:cubicBezTo>
                    <a:pt x="2675" y="1119"/>
                    <a:pt x="2649" y="1067"/>
                    <a:pt x="2662" y="1028"/>
                  </a:cubicBezTo>
                  <a:cubicBezTo>
                    <a:pt x="2662" y="989"/>
                    <a:pt x="2662" y="950"/>
                    <a:pt x="2662" y="911"/>
                  </a:cubicBezTo>
                  <a:cubicBezTo>
                    <a:pt x="2649" y="760"/>
                    <a:pt x="2530" y="686"/>
                    <a:pt x="2410" y="686"/>
                  </a:cubicBezTo>
                  <a:cubicBezTo>
                    <a:pt x="2283" y="686"/>
                    <a:pt x="2156" y="770"/>
                    <a:pt x="2156" y="937"/>
                  </a:cubicBezTo>
                  <a:cubicBezTo>
                    <a:pt x="2169" y="1963"/>
                    <a:pt x="1195" y="2352"/>
                    <a:pt x="313" y="2352"/>
                  </a:cubicBezTo>
                  <a:cubicBezTo>
                    <a:pt x="1" y="2378"/>
                    <a:pt x="1" y="2845"/>
                    <a:pt x="313" y="2871"/>
                  </a:cubicBezTo>
                  <a:cubicBezTo>
                    <a:pt x="1143" y="2871"/>
                    <a:pt x="1779" y="2651"/>
                    <a:pt x="2182" y="2209"/>
                  </a:cubicBezTo>
                  <a:cubicBezTo>
                    <a:pt x="2337" y="2028"/>
                    <a:pt x="2467" y="1833"/>
                    <a:pt x="2545" y="1612"/>
                  </a:cubicBezTo>
                  <a:cubicBezTo>
                    <a:pt x="2610" y="1638"/>
                    <a:pt x="2662" y="1651"/>
                    <a:pt x="2727" y="1651"/>
                  </a:cubicBezTo>
                  <a:lnTo>
                    <a:pt x="3947" y="1651"/>
                  </a:lnTo>
                  <a:cubicBezTo>
                    <a:pt x="4362" y="1638"/>
                    <a:pt x="4700" y="1314"/>
                    <a:pt x="4700" y="898"/>
                  </a:cubicBezTo>
                  <a:lnTo>
                    <a:pt x="4700" y="756"/>
                  </a:lnTo>
                  <a:cubicBezTo>
                    <a:pt x="4700" y="340"/>
                    <a:pt x="4362" y="3"/>
                    <a:pt x="3947" y="3"/>
                  </a:cubicBezTo>
                  <a:cubicBezTo>
                    <a:pt x="3935" y="1"/>
                    <a:pt x="3923" y="1"/>
                    <a:pt x="391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1303;p76">
              <a:extLst>
                <a:ext uri="{FF2B5EF4-FFF2-40B4-BE49-F238E27FC236}">
                  <a16:creationId xmlns:a16="http://schemas.microsoft.com/office/drawing/2014/main" id="{19722EC4-4EC8-54B7-0675-80481B221678}"/>
                </a:ext>
              </a:extLst>
            </p:cNvPr>
            <p:cNvSpPr/>
            <p:nvPr/>
          </p:nvSpPr>
          <p:spPr>
            <a:xfrm>
              <a:off x="3433950" y="2121025"/>
              <a:ext cx="13650" cy="50650"/>
            </a:xfrm>
            <a:custGeom>
              <a:avLst/>
              <a:gdLst/>
              <a:ahLst/>
              <a:cxnLst/>
              <a:rect l="l" t="t" r="r" b="b"/>
              <a:pathLst>
                <a:path w="546" h="2026" extrusionOk="0">
                  <a:moveTo>
                    <a:pt x="273" y="1"/>
                  </a:moveTo>
                  <a:cubicBezTo>
                    <a:pt x="136" y="1"/>
                    <a:pt x="0" y="92"/>
                    <a:pt x="20" y="274"/>
                  </a:cubicBezTo>
                  <a:lnTo>
                    <a:pt x="20" y="1753"/>
                  </a:lnTo>
                  <a:cubicBezTo>
                    <a:pt x="0" y="1935"/>
                    <a:pt x="136" y="2026"/>
                    <a:pt x="273" y="2026"/>
                  </a:cubicBezTo>
                  <a:cubicBezTo>
                    <a:pt x="409" y="2026"/>
                    <a:pt x="545" y="1935"/>
                    <a:pt x="526" y="1753"/>
                  </a:cubicBezTo>
                  <a:lnTo>
                    <a:pt x="526" y="274"/>
                  </a:lnTo>
                  <a:cubicBezTo>
                    <a:pt x="545" y="92"/>
                    <a:pt x="409" y="1"/>
                    <a:pt x="2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1304;p76">
              <a:extLst>
                <a:ext uri="{FF2B5EF4-FFF2-40B4-BE49-F238E27FC236}">
                  <a16:creationId xmlns:a16="http://schemas.microsoft.com/office/drawing/2014/main" id="{D22AD248-AC96-737C-55B9-982E2BD46D61}"/>
                </a:ext>
              </a:extLst>
            </p:cNvPr>
            <p:cNvSpPr/>
            <p:nvPr/>
          </p:nvSpPr>
          <p:spPr>
            <a:xfrm>
              <a:off x="3505175" y="2109950"/>
              <a:ext cx="14950" cy="13050"/>
            </a:xfrm>
            <a:custGeom>
              <a:avLst/>
              <a:gdLst/>
              <a:ahLst/>
              <a:cxnLst/>
              <a:rect l="l" t="t" r="r" b="b"/>
              <a:pathLst>
                <a:path w="598" h="522" extrusionOk="0">
                  <a:moveTo>
                    <a:pt x="342" y="1"/>
                  </a:moveTo>
                  <a:cubicBezTo>
                    <a:pt x="277" y="1"/>
                    <a:pt x="211" y="25"/>
                    <a:pt x="156" y="81"/>
                  </a:cubicBezTo>
                  <a:cubicBezTo>
                    <a:pt x="0" y="236"/>
                    <a:pt x="117" y="522"/>
                    <a:pt x="338" y="522"/>
                  </a:cubicBezTo>
                  <a:cubicBezTo>
                    <a:pt x="480" y="522"/>
                    <a:pt x="597" y="405"/>
                    <a:pt x="597" y="262"/>
                  </a:cubicBezTo>
                  <a:cubicBezTo>
                    <a:pt x="597" y="105"/>
                    <a:pt x="474" y="1"/>
                    <a:pt x="3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1305;p76">
              <a:extLst>
                <a:ext uri="{FF2B5EF4-FFF2-40B4-BE49-F238E27FC236}">
                  <a16:creationId xmlns:a16="http://schemas.microsoft.com/office/drawing/2014/main" id="{B0E17724-E119-287D-328D-83F697EB6A5C}"/>
                </a:ext>
              </a:extLst>
            </p:cNvPr>
            <p:cNvSpPr/>
            <p:nvPr/>
          </p:nvSpPr>
          <p:spPr>
            <a:xfrm>
              <a:off x="3531125" y="2109950"/>
              <a:ext cx="14950" cy="13050"/>
            </a:xfrm>
            <a:custGeom>
              <a:avLst/>
              <a:gdLst/>
              <a:ahLst/>
              <a:cxnLst/>
              <a:rect l="l" t="t" r="r" b="b"/>
              <a:pathLst>
                <a:path w="598" h="522" extrusionOk="0">
                  <a:moveTo>
                    <a:pt x="342" y="1"/>
                  </a:moveTo>
                  <a:cubicBezTo>
                    <a:pt x="278" y="1"/>
                    <a:pt x="212" y="25"/>
                    <a:pt x="156" y="81"/>
                  </a:cubicBezTo>
                  <a:cubicBezTo>
                    <a:pt x="1" y="249"/>
                    <a:pt x="117" y="522"/>
                    <a:pt x="338" y="522"/>
                  </a:cubicBezTo>
                  <a:cubicBezTo>
                    <a:pt x="481" y="522"/>
                    <a:pt x="598" y="405"/>
                    <a:pt x="598" y="262"/>
                  </a:cubicBezTo>
                  <a:cubicBezTo>
                    <a:pt x="598" y="105"/>
                    <a:pt x="474" y="1"/>
                    <a:pt x="3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1306;p76">
              <a:extLst>
                <a:ext uri="{FF2B5EF4-FFF2-40B4-BE49-F238E27FC236}">
                  <a16:creationId xmlns:a16="http://schemas.microsoft.com/office/drawing/2014/main" id="{AE01C05F-5171-202F-2D78-ADCD1C180778}"/>
                </a:ext>
              </a:extLst>
            </p:cNvPr>
            <p:cNvSpPr/>
            <p:nvPr/>
          </p:nvSpPr>
          <p:spPr>
            <a:xfrm>
              <a:off x="3375800" y="1986125"/>
              <a:ext cx="30425" cy="27200"/>
            </a:xfrm>
            <a:custGeom>
              <a:avLst/>
              <a:gdLst/>
              <a:ahLst/>
              <a:cxnLst/>
              <a:rect l="l" t="t" r="r" b="b"/>
              <a:pathLst>
                <a:path w="1217" h="1088" extrusionOk="0">
                  <a:moveTo>
                    <a:pt x="377" y="0"/>
                  </a:moveTo>
                  <a:cubicBezTo>
                    <a:pt x="174" y="0"/>
                    <a:pt x="0" y="258"/>
                    <a:pt x="191" y="439"/>
                  </a:cubicBezTo>
                  <a:lnTo>
                    <a:pt x="762" y="1010"/>
                  </a:lnTo>
                  <a:cubicBezTo>
                    <a:pt x="801" y="1062"/>
                    <a:pt x="866" y="1088"/>
                    <a:pt x="944" y="1088"/>
                  </a:cubicBezTo>
                  <a:cubicBezTo>
                    <a:pt x="1009" y="1088"/>
                    <a:pt x="1074" y="1062"/>
                    <a:pt x="1126" y="1010"/>
                  </a:cubicBezTo>
                  <a:cubicBezTo>
                    <a:pt x="1216" y="919"/>
                    <a:pt x="1216" y="750"/>
                    <a:pt x="1126" y="646"/>
                  </a:cubicBezTo>
                  <a:lnTo>
                    <a:pt x="554" y="75"/>
                  </a:lnTo>
                  <a:cubicBezTo>
                    <a:pt x="498" y="22"/>
                    <a:pt x="436" y="0"/>
                    <a:pt x="3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1307;p76">
              <a:extLst>
                <a:ext uri="{FF2B5EF4-FFF2-40B4-BE49-F238E27FC236}">
                  <a16:creationId xmlns:a16="http://schemas.microsoft.com/office/drawing/2014/main" id="{48A0A559-58F7-A285-8019-1AD65573177D}"/>
                </a:ext>
              </a:extLst>
            </p:cNvPr>
            <p:cNvSpPr/>
            <p:nvPr/>
          </p:nvSpPr>
          <p:spPr>
            <a:xfrm>
              <a:off x="3594725" y="1986300"/>
              <a:ext cx="28250" cy="27025"/>
            </a:xfrm>
            <a:custGeom>
              <a:avLst/>
              <a:gdLst/>
              <a:ahLst/>
              <a:cxnLst/>
              <a:rect l="l" t="t" r="r" b="b"/>
              <a:pathLst>
                <a:path w="1130" h="1081" extrusionOk="0">
                  <a:moveTo>
                    <a:pt x="852" y="0"/>
                  </a:moveTo>
                  <a:cubicBezTo>
                    <a:pt x="786" y="0"/>
                    <a:pt x="721" y="23"/>
                    <a:pt x="676" y="68"/>
                  </a:cubicBezTo>
                  <a:lnTo>
                    <a:pt x="104" y="639"/>
                  </a:lnTo>
                  <a:cubicBezTo>
                    <a:pt x="1" y="743"/>
                    <a:pt x="1" y="912"/>
                    <a:pt x="104" y="1003"/>
                  </a:cubicBezTo>
                  <a:cubicBezTo>
                    <a:pt x="143" y="1055"/>
                    <a:pt x="208" y="1081"/>
                    <a:pt x="286" y="1081"/>
                  </a:cubicBezTo>
                  <a:cubicBezTo>
                    <a:pt x="351" y="1081"/>
                    <a:pt x="416" y="1055"/>
                    <a:pt x="468" y="1003"/>
                  </a:cubicBezTo>
                  <a:lnTo>
                    <a:pt x="1039" y="432"/>
                  </a:lnTo>
                  <a:cubicBezTo>
                    <a:pt x="1130" y="341"/>
                    <a:pt x="1130" y="172"/>
                    <a:pt x="1039" y="68"/>
                  </a:cubicBezTo>
                  <a:cubicBezTo>
                    <a:pt x="987" y="23"/>
                    <a:pt x="919" y="0"/>
                    <a:pt x="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1308;p76">
              <a:extLst>
                <a:ext uri="{FF2B5EF4-FFF2-40B4-BE49-F238E27FC236}">
                  <a16:creationId xmlns:a16="http://schemas.microsoft.com/office/drawing/2014/main" id="{FBAEBC69-DF94-F59C-0B56-573A26EF4121}"/>
                </a:ext>
              </a:extLst>
            </p:cNvPr>
            <p:cNvSpPr/>
            <p:nvPr/>
          </p:nvSpPr>
          <p:spPr>
            <a:xfrm>
              <a:off x="3377975" y="2294850"/>
              <a:ext cx="30450" cy="27150"/>
            </a:xfrm>
            <a:custGeom>
              <a:avLst/>
              <a:gdLst/>
              <a:ahLst/>
              <a:cxnLst/>
              <a:rect l="l" t="t" r="r" b="b"/>
              <a:pathLst>
                <a:path w="1218" h="1086" extrusionOk="0">
                  <a:moveTo>
                    <a:pt x="852" y="1"/>
                  </a:moveTo>
                  <a:cubicBezTo>
                    <a:pt x="792" y="1"/>
                    <a:pt x="730" y="25"/>
                    <a:pt x="675" y="83"/>
                  </a:cubicBezTo>
                  <a:lnTo>
                    <a:pt x="104" y="654"/>
                  </a:lnTo>
                  <a:cubicBezTo>
                    <a:pt x="0" y="758"/>
                    <a:pt x="0" y="914"/>
                    <a:pt x="104" y="1018"/>
                  </a:cubicBezTo>
                  <a:cubicBezTo>
                    <a:pt x="156" y="1063"/>
                    <a:pt x="221" y="1086"/>
                    <a:pt x="286" y="1086"/>
                  </a:cubicBezTo>
                  <a:cubicBezTo>
                    <a:pt x="351" y="1086"/>
                    <a:pt x="416" y="1063"/>
                    <a:pt x="467" y="1018"/>
                  </a:cubicBezTo>
                  <a:lnTo>
                    <a:pt x="1039" y="446"/>
                  </a:lnTo>
                  <a:cubicBezTo>
                    <a:pt x="1217" y="258"/>
                    <a:pt x="1047" y="1"/>
                    <a:pt x="85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1309;p76">
              <a:extLst>
                <a:ext uri="{FF2B5EF4-FFF2-40B4-BE49-F238E27FC236}">
                  <a16:creationId xmlns:a16="http://schemas.microsoft.com/office/drawing/2014/main" id="{6C7B85CF-96A3-55AA-149F-D62A0A71A0A2}"/>
                </a:ext>
              </a:extLst>
            </p:cNvPr>
            <p:cNvSpPr/>
            <p:nvPr/>
          </p:nvSpPr>
          <p:spPr>
            <a:xfrm>
              <a:off x="3592600" y="2294850"/>
              <a:ext cx="32475" cy="27200"/>
            </a:xfrm>
            <a:custGeom>
              <a:avLst/>
              <a:gdLst/>
              <a:ahLst/>
              <a:cxnLst/>
              <a:rect l="l" t="t" r="r" b="b"/>
              <a:pathLst>
                <a:path w="1299" h="1088" extrusionOk="0">
                  <a:moveTo>
                    <a:pt x="369" y="1"/>
                  </a:moveTo>
                  <a:cubicBezTo>
                    <a:pt x="169" y="1"/>
                    <a:pt x="1" y="258"/>
                    <a:pt x="189" y="446"/>
                  </a:cubicBezTo>
                  <a:lnTo>
                    <a:pt x="748" y="1018"/>
                  </a:lnTo>
                  <a:cubicBezTo>
                    <a:pt x="786" y="1067"/>
                    <a:pt x="834" y="1087"/>
                    <a:pt x="885" y="1087"/>
                  </a:cubicBezTo>
                  <a:cubicBezTo>
                    <a:pt x="1076" y="1087"/>
                    <a:pt x="1298" y="798"/>
                    <a:pt x="1124" y="654"/>
                  </a:cubicBezTo>
                  <a:lnTo>
                    <a:pt x="553" y="83"/>
                  </a:lnTo>
                  <a:cubicBezTo>
                    <a:pt x="495" y="25"/>
                    <a:pt x="431" y="1"/>
                    <a:pt x="3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1310;p76">
              <a:extLst>
                <a:ext uri="{FF2B5EF4-FFF2-40B4-BE49-F238E27FC236}">
                  <a16:creationId xmlns:a16="http://schemas.microsoft.com/office/drawing/2014/main" id="{657BACD0-FE3B-930A-FCAF-93EBFE4A41EC}"/>
                </a:ext>
              </a:extLst>
            </p:cNvPr>
            <p:cNvSpPr/>
            <p:nvPr/>
          </p:nvSpPr>
          <p:spPr>
            <a:xfrm>
              <a:off x="3310950" y="2118200"/>
              <a:ext cx="13650" cy="82700"/>
            </a:xfrm>
            <a:custGeom>
              <a:avLst/>
              <a:gdLst/>
              <a:ahLst/>
              <a:cxnLst/>
              <a:rect l="l" t="t" r="r" b="b"/>
              <a:pathLst>
                <a:path w="546" h="3308" extrusionOk="0">
                  <a:moveTo>
                    <a:pt x="273" y="0"/>
                  </a:moveTo>
                  <a:cubicBezTo>
                    <a:pt x="137" y="0"/>
                    <a:pt x="1" y="95"/>
                    <a:pt x="20" y="283"/>
                  </a:cubicBezTo>
                  <a:lnTo>
                    <a:pt x="20" y="3073"/>
                  </a:lnTo>
                  <a:cubicBezTo>
                    <a:pt x="33" y="3229"/>
                    <a:pt x="153" y="3307"/>
                    <a:pt x="273" y="3307"/>
                  </a:cubicBezTo>
                  <a:cubicBezTo>
                    <a:pt x="393" y="3307"/>
                    <a:pt x="514" y="3229"/>
                    <a:pt x="527" y="3073"/>
                  </a:cubicBezTo>
                  <a:lnTo>
                    <a:pt x="527" y="283"/>
                  </a:lnTo>
                  <a:cubicBezTo>
                    <a:pt x="546" y="95"/>
                    <a:pt x="410" y="0"/>
                    <a:pt x="2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9" name="Google Shape;1311;p76">
            <a:extLst>
              <a:ext uri="{FF2B5EF4-FFF2-40B4-BE49-F238E27FC236}">
                <a16:creationId xmlns:a16="http://schemas.microsoft.com/office/drawing/2014/main" id="{52C23403-FCAB-C26E-FFC4-6D7BDB45C64E}"/>
              </a:ext>
            </a:extLst>
          </p:cNvPr>
          <p:cNvGrpSpPr/>
          <p:nvPr/>
        </p:nvGrpSpPr>
        <p:grpSpPr>
          <a:xfrm>
            <a:off x="4322717" y="3306131"/>
            <a:ext cx="582641" cy="600642"/>
            <a:chOff x="3254150" y="2642800"/>
            <a:chExt cx="425625" cy="438775"/>
          </a:xfrm>
          <a:solidFill>
            <a:srgbClr val="287990"/>
          </a:solidFill>
        </p:grpSpPr>
        <p:sp>
          <p:nvSpPr>
            <p:cNvPr id="220" name="Google Shape;1312;p76">
              <a:extLst>
                <a:ext uri="{FF2B5EF4-FFF2-40B4-BE49-F238E27FC236}">
                  <a16:creationId xmlns:a16="http://schemas.microsoft.com/office/drawing/2014/main" id="{E9DC7DEC-F384-4277-2E14-62A12B56D152}"/>
                </a:ext>
              </a:extLst>
            </p:cNvPr>
            <p:cNvSpPr/>
            <p:nvPr/>
          </p:nvSpPr>
          <p:spPr>
            <a:xfrm>
              <a:off x="3455850" y="2827775"/>
              <a:ext cx="223925" cy="253800"/>
            </a:xfrm>
            <a:custGeom>
              <a:avLst/>
              <a:gdLst/>
              <a:ahLst/>
              <a:cxnLst/>
              <a:rect l="l" t="t" r="r" b="b"/>
              <a:pathLst>
                <a:path w="8957" h="10152" extrusionOk="0">
                  <a:moveTo>
                    <a:pt x="8074" y="507"/>
                  </a:moveTo>
                  <a:cubicBezTo>
                    <a:pt x="8281" y="507"/>
                    <a:pt x="8450" y="676"/>
                    <a:pt x="8450" y="883"/>
                  </a:cubicBezTo>
                  <a:lnTo>
                    <a:pt x="8450" y="1130"/>
                  </a:lnTo>
                  <a:lnTo>
                    <a:pt x="7710" y="1130"/>
                  </a:lnTo>
                  <a:cubicBezTo>
                    <a:pt x="7702" y="1130"/>
                    <a:pt x="7694" y="1129"/>
                    <a:pt x="7686" y="1129"/>
                  </a:cubicBezTo>
                  <a:cubicBezTo>
                    <a:pt x="7342" y="1129"/>
                    <a:pt x="7342" y="1650"/>
                    <a:pt x="7686" y="1650"/>
                  </a:cubicBezTo>
                  <a:cubicBezTo>
                    <a:pt x="7694" y="1650"/>
                    <a:pt x="7702" y="1650"/>
                    <a:pt x="7710" y="1649"/>
                  </a:cubicBezTo>
                  <a:lnTo>
                    <a:pt x="8450" y="1649"/>
                  </a:lnTo>
                  <a:lnTo>
                    <a:pt x="8450" y="2389"/>
                  </a:lnTo>
                  <a:lnTo>
                    <a:pt x="519" y="2389"/>
                  </a:lnTo>
                  <a:lnTo>
                    <a:pt x="519" y="1649"/>
                  </a:lnTo>
                  <a:lnTo>
                    <a:pt x="6464" y="1649"/>
                  </a:lnTo>
                  <a:cubicBezTo>
                    <a:pt x="6472" y="1650"/>
                    <a:pt x="6480" y="1650"/>
                    <a:pt x="6488" y="1650"/>
                  </a:cubicBezTo>
                  <a:cubicBezTo>
                    <a:pt x="6820" y="1650"/>
                    <a:pt x="6820" y="1129"/>
                    <a:pt x="6488" y="1129"/>
                  </a:cubicBezTo>
                  <a:cubicBezTo>
                    <a:pt x="6480" y="1129"/>
                    <a:pt x="6472" y="1130"/>
                    <a:pt x="6464" y="1130"/>
                  </a:cubicBezTo>
                  <a:lnTo>
                    <a:pt x="519" y="1130"/>
                  </a:lnTo>
                  <a:lnTo>
                    <a:pt x="519" y="883"/>
                  </a:lnTo>
                  <a:cubicBezTo>
                    <a:pt x="519" y="676"/>
                    <a:pt x="688" y="507"/>
                    <a:pt x="896" y="507"/>
                  </a:cubicBezTo>
                  <a:close/>
                  <a:moveTo>
                    <a:pt x="3297" y="4012"/>
                  </a:moveTo>
                  <a:lnTo>
                    <a:pt x="3310" y="8360"/>
                  </a:lnTo>
                  <a:lnTo>
                    <a:pt x="1558" y="8360"/>
                  </a:lnTo>
                  <a:lnTo>
                    <a:pt x="1558" y="4012"/>
                  </a:lnTo>
                  <a:close/>
                  <a:moveTo>
                    <a:pt x="8450" y="2908"/>
                  </a:moveTo>
                  <a:lnTo>
                    <a:pt x="8450" y="4051"/>
                  </a:lnTo>
                  <a:lnTo>
                    <a:pt x="7723" y="4051"/>
                  </a:lnTo>
                  <a:cubicBezTo>
                    <a:pt x="7412" y="4076"/>
                    <a:pt x="7412" y="4544"/>
                    <a:pt x="7723" y="4570"/>
                  </a:cubicBezTo>
                  <a:lnTo>
                    <a:pt x="8450" y="4570"/>
                  </a:lnTo>
                  <a:lnTo>
                    <a:pt x="8450" y="8360"/>
                  </a:lnTo>
                  <a:lnTo>
                    <a:pt x="3829" y="8360"/>
                  </a:lnTo>
                  <a:lnTo>
                    <a:pt x="3829" y="4012"/>
                  </a:lnTo>
                  <a:cubicBezTo>
                    <a:pt x="3829" y="3726"/>
                    <a:pt x="3596" y="3492"/>
                    <a:pt x="3310" y="3492"/>
                  </a:cubicBezTo>
                  <a:lnTo>
                    <a:pt x="1558" y="3492"/>
                  </a:lnTo>
                  <a:cubicBezTo>
                    <a:pt x="1272" y="3492"/>
                    <a:pt x="1039" y="3726"/>
                    <a:pt x="1039" y="4012"/>
                  </a:cubicBezTo>
                  <a:lnTo>
                    <a:pt x="1039" y="8360"/>
                  </a:lnTo>
                  <a:lnTo>
                    <a:pt x="519" y="8360"/>
                  </a:lnTo>
                  <a:lnTo>
                    <a:pt x="519" y="2908"/>
                  </a:lnTo>
                  <a:close/>
                  <a:moveTo>
                    <a:pt x="1039" y="8879"/>
                  </a:moveTo>
                  <a:lnTo>
                    <a:pt x="1039" y="9645"/>
                  </a:lnTo>
                  <a:lnTo>
                    <a:pt x="675" y="9645"/>
                  </a:lnTo>
                  <a:cubicBezTo>
                    <a:pt x="584" y="9632"/>
                    <a:pt x="519" y="9567"/>
                    <a:pt x="519" y="9489"/>
                  </a:cubicBezTo>
                  <a:lnTo>
                    <a:pt x="519" y="8879"/>
                  </a:lnTo>
                  <a:close/>
                  <a:moveTo>
                    <a:pt x="4245" y="8879"/>
                  </a:moveTo>
                  <a:lnTo>
                    <a:pt x="4245" y="9645"/>
                  </a:lnTo>
                  <a:lnTo>
                    <a:pt x="1558" y="9645"/>
                  </a:lnTo>
                  <a:lnTo>
                    <a:pt x="1558" y="8879"/>
                  </a:lnTo>
                  <a:close/>
                  <a:moveTo>
                    <a:pt x="7477" y="8879"/>
                  </a:moveTo>
                  <a:lnTo>
                    <a:pt x="7477" y="9645"/>
                  </a:lnTo>
                  <a:lnTo>
                    <a:pt x="4751" y="9645"/>
                  </a:lnTo>
                  <a:lnTo>
                    <a:pt x="4764" y="8879"/>
                  </a:lnTo>
                  <a:close/>
                  <a:moveTo>
                    <a:pt x="8450" y="8879"/>
                  </a:moveTo>
                  <a:lnTo>
                    <a:pt x="8450" y="9489"/>
                  </a:lnTo>
                  <a:cubicBezTo>
                    <a:pt x="8450" y="9567"/>
                    <a:pt x="8385" y="9632"/>
                    <a:pt x="8294" y="9645"/>
                  </a:cubicBezTo>
                  <a:lnTo>
                    <a:pt x="7983" y="9645"/>
                  </a:lnTo>
                  <a:lnTo>
                    <a:pt x="7983" y="8879"/>
                  </a:lnTo>
                  <a:close/>
                  <a:moveTo>
                    <a:pt x="896" y="1"/>
                  </a:moveTo>
                  <a:cubicBezTo>
                    <a:pt x="403" y="1"/>
                    <a:pt x="0" y="390"/>
                    <a:pt x="0" y="883"/>
                  </a:cubicBezTo>
                  <a:lnTo>
                    <a:pt x="0" y="9489"/>
                  </a:lnTo>
                  <a:cubicBezTo>
                    <a:pt x="0" y="9852"/>
                    <a:pt x="299" y="10151"/>
                    <a:pt x="675" y="10151"/>
                  </a:cubicBezTo>
                  <a:lnTo>
                    <a:pt x="8294" y="10151"/>
                  </a:lnTo>
                  <a:cubicBezTo>
                    <a:pt x="8658" y="10151"/>
                    <a:pt x="8956" y="9852"/>
                    <a:pt x="8956" y="9489"/>
                  </a:cubicBezTo>
                  <a:lnTo>
                    <a:pt x="8956" y="883"/>
                  </a:lnTo>
                  <a:cubicBezTo>
                    <a:pt x="8956" y="390"/>
                    <a:pt x="8567" y="1"/>
                    <a:pt x="80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1313;p76">
              <a:extLst>
                <a:ext uri="{FF2B5EF4-FFF2-40B4-BE49-F238E27FC236}">
                  <a16:creationId xmlns:a16="http://schemas.microsoft.com/office/drawing/2014/main" id="{2A1E6AF5-E171-B33B-8392-09AB5CE61589}"/>
                </a:ext>
              </a:extLst>
            </p:cNvPr>
            <p:cNvSpPr/>
            <p:nvPr/>
          </p:nvSpPr>
          <p:spPr>
            <a:xfrm>
              <a:off x="3565200" y="2915075"/>
              <a:ext cx="62650" cy="41225"/>
            </a:xfrm>
            <a:custGeom>
              <a:avLst/>
              <a:gdLst/>
              <a:ahLst/>
              <a:cxnLst/>
              <a:rect l="l" t="t" r="r" b="b"/>
              <a:pathLst>
                <a:path w="2506" h="1649" extrusionOk="0">
                  <a:moveTo>
                    <a:pt x="1831" y="520"/>
                  </a:moveTo>
                  <a:cubicBezTo>
                    <a:pt x="1921" y="520"/>
                    <a:pt x="1986" y="584"/>
                    <a:pt x="1986" y="675"/>
                  </a:cubicBezTo>
                  <a:lnTo>
                    <a:pt x="1986" y="974"/>
                  </a:lnTo>
                  <a:cubicBezTo>
                    <a:pt x="1986" y="1052"/>
                    <a:pt x="1921" y="1130"/>
                    <a:pt x="1831" y="1130"/>
                  </a:cubicBezTo>
                  <a:lnTo>
                    <a:pt x="662" y="1130"/>
                  </a:lnTo>
                  <a:cubicBezTo>
                    <a:pt x="585" y="1130"/>
                    <a:pt x="520" y="1052"/>
                    <a:pt x="520" y="974"/>
                  </a:cubicBezTo>
                  <a:lnTo>
                    <a:pt x="520" y="675"/>
                  </a:lnTo>
                  <a:cubicBezTo>
                    <a:pt x="520" y="584"/>
                    <a:pt x="585" y="520"/>
                    <a:pt x="662" y="520"/>
                  </a:cubicBezTo>
                  <a:close/>
                  <a:moveTo>
                    <a:pt x="662" y="0"/>
                  </a:moveTo>
                  <a:cubicBezTo>
                    <a:pt x="299" y="0"/>
                    <a:pt x="0" y="299"/>
                    <a:pt x="0" y="662"/>
                  </a:cubicBezTo>
                  <a:lnTo>
                    <a:pt x="0" y="974"/>
                  </a:lnTo>
                  <a:cubicBezTo>
                    <a:pt x="0" y="1350"/>
                    <a:pt x="299" y="1649"/>
                    <a:pt x="662" y="1649"/>
                  </a:cubicBezTo>
                  <a:lnTo>
                    <a:pt x="1831" y="1649"/>
                  </a:lnTo>
                  <a:cubicBezTo>
                    <a:pt x="2207" y="1649"/>
                    <a:pt x="2506" y="1350"/>
                    <a:pt x="2506" y="974"/>
                  </a:cubicBezTo>
                  <a:lnTo>
                    <a:pt x="2506" y="675"/>
                  </a:lnTo>
                  <a:cubicBezTo>
                    <a:pt x="2506" y="299"/>
                    <a:pt x="2207" y="0"/>
                    <a:pt x="18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1314;p76">
              <a:extLst>
                <a:ext uri="{FF2B5EF4-FFF2-40B4-BE49-F238E27FC236}">
                  <a16:creationId xmlns:a16="http://schemas.microsoft.com/office/drawing/2014/main" id="{0896E6EE-BB2C-B8FA-1A5D-4CFF56E0D6AF}"/>
                </a:ext>
              </a:extLst>
            </p:cNvPr>
            <p:cNvSpPr/>
            <p:nvPr/>
          </p:nvSpPr>
          <p:spPr>
            <a:xfrm>
              <a:off x="3510025" y="2940700"/>
              <a:ext cx="13025" cy="22750"/>
            </a:xfrm>
            <a:custGeom>
              <a:avLst/>
              <a:gdLst/>
              <a:ahLst/>
              <a:cxnLst/>
              <a:rect l="l" t="t" r="r" b="b"/>
              <a:pathLst>
                <a:path w="521" h="910" extrusionOk="0">
                  <a:moveTo>
                    <a:pt x="261" y="1"/>
                  </a:moveTo>
                  <a:cubicBezTo>
                    <a:pt x="118" y="1"/>
                    <a:pt x="1" y="118"/>
                    <a:pt x="1" y="260"/>
                  </a:cubicBezTo>
                  <a:lnTo>
                    <a:pt x="1" y="676"/>
                  </a:lnTo>
                  <a:cubicBezTo>
                    <a:pt x="14" y="832"/>
                    <a:pt x="137" y="909"/>
                    <a:pt x="261" y="909"/>
                  </a:cubicBezTo>
                  <a:cubicBezTo>
                    <a:pt x="384" y="909"/>
                    <a:pt x="507" y="832"/>
                    <a:pt x="520" y="676"/>
                  </a:cubicBezTo>
                  <a:lnTo>
                    <a:pt x="520" y="260"/>
                  </a:lnTo>
                  <a:cubicBezTo>
                    <a:pt x="520" y="118"/>
                    <a:pt x="403" y="1"/>
                    <a:pt x="2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1315;p76">
              <a:extLst>
                <a:ext uri="{FF2B5EF4-FFF2-40B4-BE49-F238E27FC236}">
                  <a16:creationId xmlns:a16="http://schemas.microsoft.com/office/drawing/2014/main" id="{C04D0CF4-83F4-6351-8859-FA247CD872B0}"/>
                </a:ext>
              </a:extLst>
            </p:cNvPr>
            <p:cNvSpPr/>
            <p:nvPr/>
          </p:nvSpPr>
          <p:spPr>
            <a:xfrm>
              <a:off x="3254150" y="2642800"/>
              <a:ext cx="257850" cy="244725"/>
            </a:xfrm>
            <a:custGeom>
              <a:avLst/>
              <a:gdLst/>
              <a:ahLst/>
              <a:cxnLst/>
              <a:rect l="l" t="t" r="r" b="b"/>
              <a:pathLst>
                <a:path w="10314" h="9789" extrusionOk="0">
                  <a:moveTo>
                    <a:pt x="1474" y="1"/>
                  </a:moveTo>
                  <a:cubicBezTo>
                    <a:pt x="656" y="1"/>
                    <a:pt x="1" y="811"/>
                    <a:pt x="280" y="1650"/>
                  </a:cubicBezTo>
                  <a:lnTo>
                    <a:pt x="2721" y="8931"/>
                  </a:lnTo>
                  <a:cubicBezTo>
                    <a:pt x="2886" y="9441"/>
                    <a:pt x="3352" y="9788"/>
                    <a:pt x="3885" y="9788"/>
                  </a:cubicBezTo>
                  <a:cubicBezTo>
                    <a:pt x="3895" y="9788"/>
                    <a:pt x="3905" y="9788"/>
                    <a:pt x="3915" y="9788"/>
                  </a:cubicBezTo>
                  <a:lnTo>
                    <a:pt x="3928" y="9788"/>
                  </a:lnTo>
                  <a:cubicBezTo>
                    <a:pt x="4473" y="9788"/>
                    <a:pt x="4953" y="9438"/>
                    <a:pt x="5109" y="8906"/>
                  </a:cubicBezTo>
                  <a:lnTo>
                    <a:pt x="5745" y="6855"/>
                  </a:lnTo>
                  <a:cubicBezTo>
                    <a:pt x="5828" y="6688"/>
                    <a:pt x="5624" y="6554"/>
                    <a:pt x="5452" y="6554"/>
                  </a:cubicBezTo>
                  <a:cubicBezTo>
                    <a:pt x="5356" y="6554"/>
                    <a:pt x="5270" y="6596"/>
                    <a:pt x="5252" y="6699"/>
                  </a:cubicBezTo>
                  <a:lnTo>
                    <a:pt x="4616" y="8750"/>
                  </a:lnTo>
                  <a:cubicBezTo>
                    <a:pt x="4527" y="9053"/>
                    <a:pt x="4255" y="9269"/>
                    <a:pt x="3942" y="9269"/>
                  </a:cubicBezTo>
                  <a:cubicBezTo>
                    <a:pt x="3933" y="9269"/>
                    <a:pt x="3924" y="9269"/>
                    <a:pt x="3915" y="9269"/>
                  </a:cubicBezTo>
                  <a:cubicBezTo>
                    <a:pt x="3905" y="9269"/>
                    <a:pt x="3896" y="9270"/>
                    <a:pt x="3886" y="9270"/>
                  </a:cubicBezTo>
                  <a:cubicBezTo>
                    <a:pt x="3574" y="9270"/>
                    <a:pt x="3302" y="9065"/>
                    <a:pt x="3201" y="8763"/>
                  </a:cubicBezTo>
                  <a:lnTo>
                    <a:pt x="787" y="1494"/>
                  </a:lnTo>
                  <a:cubicBezTo>
                    <a:pt x="619" y="991"/>
                    <a:pt x="1000" y="507"/>
                    <a:pt x="1482" y="507"/>
                  </a:cubicBezTo>
                  <a:cubicBezTo>
                    <a:pt x="1560" y="507"/>
                    <a:pt x="1640" y="520"/>
                    <a:pt x="1721" y="547"/>
                  </a:cubicBezTo>
                  <a:lnTo>
                    <a:pt x="9003" y="2974"/>
                  </a:lnTo>
                  <a:cubicBezTo>
                    <a:pt x="9678" y="3207"/>
                    <a:pt x="9678" y="4168"/>
                    <a:pt x="8990" y="4389"/>
                  </a:cubicBezTo>
                  <a:lnTo>
                    <a:pt x="6277" y="5232"/>
                  </a:lnTo>
                  <a:cubicBezTo>
                    <a:pt x="6199" y="5258"/>
                    <a:pt x="6121" y="5284"/>
                    <a:pt x="6043" y="5336"/>
                  </a:cubicBezTo>
                  <a:lnTo>
                    <a:pt x="5161" y="4440"/>
                  </a:lnTo>
                  <a:cubicBezTo>
                    <a:pt x="5103" y="4383"/>
                    <a:pt x="5038" y="4358"/>
                    <a:pt x="4977" y="4358"/>
                  </a:cubicBezTo>
                  <a:cubicBezTo>
                    <a:pt x="4777" y="4358"/>
                    <a:pt x="4609" y="4615"/>
                    <a:pt x="4797" y="4804"/>
                  </a:cubicBezTo>
                  <a:lnTo>
                    <a:pt x="7406" y="7426"/>
                  </a:lnTo>
                  <a:cubicBezTo>
                    <a:pt x="7458" y="7465"/>
                    <a:pt x="7523" y="7491"/>
                    <a:pt x="7588" y="7504"/>
                  </a:cubicBezTo>
                  <a:cubicBezTo>
                    <a:pt x="7822" y="7491"/>
                    <a:pt x="7939" y="7218"/>
                    <a:pt x="7770" y="7062"/>
                  </a:cubicBezTo>
                  <a:lnTo>
                    <a:pt x="6433" y="5725"/>
                  </a:lnTo>
                  <a:lnTo>
                    <a:pt x="9133" y="4882"/>
                  </a:lnTo>
                  <a:cubicBezTo>
                    <a:pt x="10301" y="4518"/>
                    <a:pt x="10314" y="2883"/>
                    <a:pt x="9159" y="2494"/>
                  </a:cubicBezTo>
                  <a:lnTo>
                    <a:pt x="1877" y="66"/>
                  </a:lnTo>
                  <a:cubicBezTo>
                    <a:pt x="1741" y="21"/>
                    <a:pt x="1605" y="1"/>
                    <a:pt x="14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4" name="Google Shape;1316;p76">
            <a:extLst>
              <a:ext uri="{FF2B5EF4-FFF2-40B4-BE49-F238E27FC236}">
                <a16:creationId xmlns:a16="http://schemas.microsoft.com/office/drawing/2014/main" id="{8F4198A1-9505-78F2-4ED6-8914ADD9E8B4}"/>
              </a:ext>
            </a:extLst>
          </p:cNvPr>
          <p:cNvGrpSpPr/>
          <p:nvPr/>
        </p:nvGrpSpPr>
        <p:grpSpPr>
          <a:xfrm>
            <a:off x="4368148" y="4258958"/>
            <a:ext cx="491779" cy="600334"/>
            <a:chOff x="3290025" y="3338850"/>
            <a:chExt cx="359250" cy="438550"/>
          </a:xfrm>
          <a:solidFill>
            <a:srgbClr val="287990"/>
          </a:solidFill>
        </p:grpSpPr>
        <p:sp>
          <p:nvSpPr>
            <p:cNvPr id="225" name="Google Shape;1317;p76">
              <a:extLst>
                <a:ext uri="{FF2B5EF4-FFF2-40B4-BE49-F238E27FC236}">
                  <a16:creationId xmlns:a16="http://schemas.microsoft.com/office/drawing/2014/main" id="{2C779FCB-8FF4-5C6C-A1F3-42FCD37309A1}"/>
                </a:ext>
              </a:extLst>
            </p:cNvPr>
            <p:cNvSpPr/>
            <p:nvPr/>
          </p:nvSpPr>
          <p:spPr>
            <a:xfrm>
              <a:off x="3364025" y="3340725"/>
              <a:ext cx="204450" cy="436675"/>
            </a:xfrm>
            <a:custGeom>
              <a:avLst/>
              <a:gdLst/>
              <a:ahLst/>
              <a:cxnLst/>
              <a:rect l="l" t="t" r="r" b="b"/>
              <a:pathLst>
                <a:path w="8178" h="17467" extrusionOk="0">
                  <a:moveTo>
                    <a:pt x="7139" y="3612"/>
                  </a:moveTo>
                  <a:cubicBezTo>
                    <a:pt x="7411" y="3612"/>
                    <a:pt x="7632" y="3833"/>
                    <a:pt x="7632" y="4105"/>
                  </a:cubicBezTo>
                  <a:lnTo>
                    <a:pt x="7632" y="5248"/>
                  </a:lnTo>
                  <a:cubicBezTo>
                    <a:pt x="7639" y="5579"/>
                    <a:pt x="7392" y="5744"/>
                    <a:pt x="7144" y="5744"/>
                  </a:cubicBezTo>
                  <a:cubicBezTo>
                    <a:pt x="6896" y="5744"/>
                    <a:pt x="6646" y="5579"/>
                    <a:pt x="6646" y="5248"/>
                  </a:cubicBezTo>
                  <a:lnTo>
                    <a:pt x="6646" y="4105"/>
                  </a:lnTo>
                  <a:cubicBezTo>
                    <a:pt x="6646" y="3833"/>
                    <a:pt x="6866" y="3612"/>
                    <a:pt x="7139" y="3612"/>
                  </a:cubicBezTo>
                  <a:close/>
                  <a:moveTo>
                    <a:pt x="4128" y="2989"/>
                  </a:moveTo>
                  <a:cubicBezTo>
                    <a:pt x="4400" y="2989"/>
                    <a:pt x="4621" y="3223"/>
                    <a:pt x="4621" y="3482"/>
                  </a:cubicBezTo>
                  <a:lnTo>
                    <a:pt x="4621" y="5403"/>
                  </a:lnTo>
                  <a:cubicBezTo>
                    <a:pt x="4621" y="5728"/>
                    <a:pt x="4374" y="5890"/>
                    <a:pt x="4128" y="5890"/>
                  </a:cubicBezTo>
                  <a:cubicBezTo>
                    <a:pt x="3881" y="5890"/>
                    <a:pt x="3634" y="5728"/>
                    <a:pt x="3634" y="5403"/>
                  </a:cubicBezTo>
                  <a:lnTo>
                    <a:pt x="3634" y="3495"/>
                  </a:lnTo>
                  <a:cubicBezTo>
                    <a:pt x="3621" y="3210"/>
                    <a:pt x="3855" y="2989"/>
                    <a:pt x="4128" y="2989"/>
                  </a:cubicBezTo>
                  <a:close/>
                  <a:moveTo>
                    <a:pt x="5633" y="2989"/>
                  </a:moveTo>
                  <a:cubicBezTo>
                    <a:pt x="5906" y="3002"/>
                    <a:pt x="6126" y="3223"/>
                    <a:pt x="6126" y="3482"/>
                  </a:cubicBezTo>
                  <a:lnTo>
                    <a:pt x="6126" y="5455"/>
                  </a:lnTo>
                  <a:cubicBezTo>
                    <a:pt x="6126" y="5786"/>
                    <a:pt x="5880" y="5952"/>
                    <a:pt x="5633" y="5952"/>
                  </a:cubicBezTo>
                  <a:cubicBezTo>
                    <a:pt x="5387" y="5952"/>
                    <a:pt x="5140" y="5786"/>
                    <a:pt x="5140" y="5455"/>
                  </a:cubicBezTo>
                  <a:lnTo>
                    <a:pt x="5140" y="3495"/>
                  </a:lnTo>
                  <a:cubicBezTo>
                    <a:pt x="5140" y="3223"/>
                    <a:pt x="5348" y="3002"/>
                    <a:pt x="5620" y="2989"/>
                  </a:cubicBezTo>
                  <a:close/>
                  <a:moveTo>
                    <a:pt x="7230" y="13230"/>
                  </a:moveTo>
                  <a:cubicBezTo>
                    <a:pt x="7256" y="13230"/>
                    <a:pt x="7282" y="13256"/>
                    <a:pt x="7282" y="13295"/>
                  </a:cubicBezTo>
                  <a:lnTo>
                    <a:pt x="7282" y="14775"/>
                  </a:lnTo>
                  <a:cubicBezTo>
                    <a:pt x="7282" y="14814"/>
                    <a:pt x="7256" y="14840"/>
                    <a:pt x="7230" y="14840"/>
                  </a:cubicBezTo>
                  <a:lnTo>
                    <a:pt x="1661" y="14840"/>
                  </a:lnTo>
                  <a:cubicBezTo>
                    <a:pt x="1622" y="14840"/>
                    <a:pt x="1597" y="14814"/>
                    <a:pt x="1597" y="14775"/>
                  </a:cubicBezTo>
                  <a:lnTo>
                    <a:pt x="1597" y="13295"/>
                  </a:lnTo>
                  <a:cubicBezTo>
                    <a:pt x="1597" y="13256"/>
                    <a:pt x="1622" y="13230"/>
                    <a:pt x="1661" y="13230"/>
                  </a:cubicBezTo>
                  <a:close/>
                  <a:moveTo>
                    <a:pt x="2624" y="1"/>
                  </a:moveTo>
                  <a:cubicBezTo>
                    <a:pt x="2132" y="1"/>
                    <a:pt x="1642" y="322"/>
                    <a:pt x="1622" y="964"/>
                  </a:cubicBezTo>
                  <a:lnTo>
                    <a:pt x="1622" y="4547"/>
                  </a:lnTo>
                  <a:cubicBezTo>
                    <a:pt x="1454" y="4456"/>
                    <a:pt x="1259" y="4404"/>
                    <a:pt x="1064" y="4404"/>
                  </a:cubicBezTo>
                  <a:cubicBezTo>
                    <a:pt x="480" y="4404"/>
                    <a:pt x="0" y="4871"/>
                    <a:pt x="0" y="5468"/>
                  </a:cubicBezTo>
                  <a:lnTo>
                    <a:pt x="0" y="8570"/>
                  </a:lnTo>
                  <a:cubicBezTo>
                    <a:pt x="0" y="9232"/>
                    <a:pt x="208" y="9868"/>
                    <a:pt x="584" y="10414"/>
                  </a:cubicBezTo>
                  <a:cubicBezTo>
                    <a:pt x="779" y="10686"/>
                    <a:pt x="974" y="10959"/>
                    <a:pt x="1155" y="11231"/>
                  </a:cubicBezTo>
                  <a:cubicBezTo>
                    <a:pt x="1467" y="11660"/>
                    <a:pt x="1622" y="12179"/>
                    <a:pt x="1610" y="12711"/>
                  </a:cubicBezTo>
                  <a:cubicBezTo>
                    <a:pt x="1311" y="12737"/>
                    <a:pt x="1077" y="12984"/>
                    <a:pt x="1077" y="13282"/>
                  </a:cubicBezTo>
                  <a:lnTo>
                    <a:pt x="1077" y="14775"/>
                  </a:lnTo>
                  <a:cubicBezTo>
                    <a:pt x="1077" y="14918"/>
                    <a:pt x="1129" y="15060"/>
                    <a:pt x="1233" y="15164"/>
                  </a:cubicBezTo>
                  <a:cubicBezTo>
                    <a:pt x="948" y="15515"/>
                    <a:pt x="779" y="15930"/>
                    <a:pt x="740" y="16371"/>
                  </a:cubicBezTo>
                  <a:lnTo>
                    <a:pt x="714" y="16813"/>
                  </a:lnTo>
                  <a:cubicBezTo>
                    <a:pt x="701" y="17085"/>
                    <a:pt x="857" y="17332"/>
                    <a:pt x="1116" y="17423"/>
                  </a:cubicBezTo>
                  <a:cubicBezTo>
                    <a:pt x="1223" y="17452"/>
                    <a:pt x="1338" y="17466"/>
                    <a:pt x="1454" y="17466"/>
                  </a:cubicBezTo>
                  <a:cubicBezTo>
                    <a:pt x="1493" y="17466"/>
                    <a:pt x="1532" y="17465"/>
                    <a:pt x="1571" y="17462"/>
                  </a:cubicBezTo>
                  <a:cubicBezTo>
                    <a:pt x="1895" y="17436"/>
                    <a:pt x="1895" y="16968"/>
                    <a:pt x="1571" y="16942"/>
                  </a:cubicBezTo>
                  <a:cubicBezTo>
                    <a:pt x="1538" y="16942"/>
                    <a:pt x="1470" y="16952"/>
                    <a:pt x="1405" y="16952"/>
                  </a:cubicBezTo>
                  <a:cubicBezTo>
                    <a:pt x="1314" y="16952"/>
                    <a:pt x="1226" y="16934"/>
                    <a:pt x="1233" y="16852"/>
                  </a:cubicBezTo>
                  <a:lnTo>
                    <a:pt x="1259" y="16410"/>
                  </a:lnTo>
                  <a:cubicBezTo>
                    <a:pt x="1298" y="16008"/>
                    <a:pt x="1467" y="15631"/>
                    <a:pt x="1752" y="15346"/>
                  </a:cubicBezTo>
                  <a:lnTo>
                    <a:pt x="7126" y="15346"/>
                  </a:lnTo>
                  <a:cubicBezTo>
                    <a:pt x="7411" y="15631"/>
                    <a:pt x="7593" y="16021"/>
                    <a:pt x="7619" y="16423"/>
                  </a:cubicBezTo>
                  <a:lnTo>
                    <a:pt x="7645" y="16852"/>
                  </a:lnTo>
                  <a:cubicBezTo>
                    <a:pt x="7645" y="16903"/>
                    <a:pt x="7606" y="16942"/>
                    <a:pt x="7554" y="16942"/>
                  </a:cubicBezTo>
                  <a:lnTo>
                    <a:pt x="2804" y="16942"/>
                  </a:lnTo>
                  <a:cubicBezTo>
                    <a:pt x="2479" y="16968"/>
                    <a:pt x="2479" y="17436"/>
                    <a:pt x="2804" y="17462"/>
                  </a:cubicBezTo>
                  <a:lnTo>
                    <a:pt x="7554" y="17462"/>
                  </a:lnTo>
                  <a:cubicBezTo>
                    <a:pt x="7905" y="17462"/>
                    <a:pt x="8177" y="17163"/>
                    <a:pt x="8164" y="16813"/>
                  </a:cubicBezTo>
                  <a:lnTo>
                    <a:pt x="8138" y="16397"/>
                  </a:lnTo>
                  <a:cubicBezTo>
                    <a:pt x="8099" y="15943"/>
                    <a:pt x="7931" y="15515"/>
                    <a:pt x="7645" y="15164"/>
                  </a:cubicBezTo>
                  <a:cubicBezTo>
                    <a:pt x="7749" y="15060"/>
                    <a:pt x="7801" y="14918"/>
                    <a:pt x="7801" y="14775"/>
                  </a:cubicBezTo>
                  <a:lnTo>
                    <a:pt x="7801" y="13295"/>
                  </a:lnTo>
                  <a:cubicBezTo>
                    <a:pt x="7788" y="12966"/>
                    <a:pt x="7528" y="12711"/>
                    <a:pt x="7214" y="12711"/>
                  </a:cubicBezTo>
                  <a:cubicBezTo>
                    <a:pt x="7206" y="12711"/>
                    <a:pt x="7199" y="12711"/>
                    <a:pt x="7191" y="12711"/>
                  </a:cubicBezTo>
                  <a:cubicBezTo>
                    <a:pt x="7178" y="12257"/>
                    <a:pt x="7256" y="11802"/>
                    <a:pt x="7437" y="11387"/>
                  </a:cubicBezTo>
                  <a:cubicBezTo>
                    <a:pt x="7541" y="11166"/>
                    <a:pt x="7658" y="10946"/>
                    <a:pt x="7775" y="10725"/>
                  </a:cubicBezTo>
                  <a:cubicBezTo>
                    <a:pt x="8022" y="10245"/>
                    <a:pt x="8151" y="9713"/>
                    <a:pt x="8151" y="9180"/>
                  </a:cubicBezTo>
                  <a:lnTo>
                    <a:pt x="8151" y="8038"/>
                  </a:lnTo>
                  <a:cubicBezTo>
                    <a:pt x="8164" y="7850"/>
                    <a:pt x="8028" y="7756"/>
                    <a:pt x="7892" y="7756"/>
                  </a:cubicBezTo>
                  <a:cubicBezTo>
                    <a:pt x="7755" y="7756"/>
                    <a:pt x="7619" y="7850"/>
                    <a:pt x="7632" y="8038"/>
                  </a:cubicBezTo>
                  <a:lnTo>
                    <a:pt x="7632" y="9180"/>
                  </a:lnTo>
                  <a:cubicBezTo>
                    <a:pt x="7632" y="9635"/>
                    <a:pt x="7515" y="10076"/>
                    <a:pt x="7308" y="10478"/>
                  </a:cubicBezTo>
                  <a:cubicBezTo>
                    <a:pt x="7178" y="10738"/>
                    <a:pt x="7035" y="10998"/>
                    <a:pt x="6918" y="11270"/>
                  </a:cubicBezTo>
                  <a:cubicBezTo>
                    <a:pt x="6737" y="11725"/>
                    <a:pt x="6659" y="12218"/>
                    <a:pt x="6672" y="12711"/>
                  </a:cubicBezTo>
                  <a:lnTo>
                    <a:pt x="2129" y="12711"/>
                  </a:lnTo>
                  <a:cubicBezTo>
                    <a:pt x="2142" y="12088"/>
                    <a:pt x="1960" y="11478"/>
                    <a:pt x="1610" y="10972"/>
                  </a:cubicBezTo>
                  <a:cubicBezTo>
                    <a:pt x="1402" y="10686"/>
                    <a:pt x="1207" y="10401"/>
                    <a:pt x="999" y="10102"/>
                  </a:cubicBezTo>
                  <a:cubicBezTo>
                    <a:pt x="688" y="9661"/>
                    <a:pt x="506" y="9116"/>
                    <a:pt x="519" y="8570"/>
                  </a:cubicBezTo>
                  <a:lnTo>
                    <a:pt x="519" y="5468"/>
                  </a:lnTo>
                  <a:cubicBezTo>
                    <a:pt x="493" y="5079"/>
                    <a:pt x="776" y="4884"/>
                    <a:pt x="1059" y="4884"/>
                  </a:cubicBezTo>
                  <a:cubicBezTo>
                    <a:pt x="1343" y="4884"/>
                    <a:pt x="1629" y="5079"/>
                    <a:pt x="1610" y="5468"/>
                  </a:cubicBezTo>
                  <a:lnTo>
                    <a:pt x="1610" y="7597"/>
                  </a:lnTo>
                  <a:cubicBezTo>
                    <a:pt x="1610" y="7870"/>
                    <a:pt x="2064" y="8155"/>
                    <a:pt x="2220" y="8298"/>
                  </a:cubicBezTo>
                  <a:lnTo>
                    <a:pt x="3206" y="9258"/>
                  </a:lnTo>
                  <a:cubicBezTo>
                    <a:pt x="3556" y="9596"/>
                    <a:pt x="3712" y="10037"/>
                    <a:pt x="3855" y="10504"/>
                  </a:cubicBezTo>
                  <a:cubicBezTo>
                    <a:pt x="3891" y="10633"/>
                    <a:pt x="3990" y="10688"/>
                    <a:pt x="4090" y="10688"/>
                  </a:cubicBezTo>
                  <a:cubicBezTo>
                    <a:pt x="4244" y="10688"/>
                    <a:pt x="4403" y="10558"/>
                    <a:pt x="4348" y="10362"/>
                  </a:cubicBezTo>
                  <a:cubicBezTo>
                    <a:pt x="4192" y="9804"/>
                    <a:pt x="3998" y="9297"/>
                    <a:pt x="3569" y="8882"/>
                  </a:cubicBezTo>
                  <a:lnTo>
                    <a:pt x="2129" y="7493"/>
                  </a:lnTo>
                  <a:lnTo>
                    <a:pt x="2129" y="964"/>
                  </a:lnTo>
                  <a:cubicBezTo>
                    <a:pt x="2129" y="640"/>
                    <a:pt x="2375" y="478"/>
                    <a:pt x="2622" y="478"/>
                  </a:cubicBezTo>
                  <a:cubicBezTo>
                    <a:pt x="2869" y="478"/>
                    <a:pt x="3115" y="640"/>
                    <a:pt x="3115" y="964"/>
                  </a:cubicBezTo>
                  <a:lnTo>
                    <a:pt x="3115" y="6688"/>
                  </a:lnTo>
                  <a:cubicBezTo>
                    <a:pt x="3128" y="6844"/>
                    <a:pt x="3251" y="6922"/>
                    <a:pt x="3375" y="6922"/>
                  </a:cubicBezTo>
                  <a:cubicBezTo>
                    <a:pt x="3498" y="6922"/>
                    <a:pt x="3621" y="6844"/>
                    <a:pt x="3634" y="6688"/>
                  </a:cubicBezTo>
                  <a:lnTo>
                    <a:pt x="3634" y="6286"/>
                  </a:lnTo>
                  <a:cubicBezTo>
                    <a:pt x="3790" y="6377"/>
                    <a:pt x="3959" y="6416"/>
                    <a:pt x="4128" y="6416"/>
                  </a:cubicBezTo>
                  <a:cubicBezTo>
                    <a:pt x="4400" y="6416"/>
                    <a:pt x="4673" y="6312"/>
                    <a:pt x="4854" y="6104"/>
                  </a:cubicBezTo>
                  <a:cubicBezTo>
                    <a:pt x="5062" y="6355"/>
                    <a:pt x="5353" y="6476"/>
                    <a:pt x="5640" y="6476"/>
                  </a:cubicBezTo>
                  <a:cubicBezTo>
                    <a:pt x="5964" y="6476"/>
                    <a:pt x="6284" y="6322"/>
                    <a:pt x="6477" y="6026"/>
                  </a:cubicBezTo>
                  <a:cubicBezTo>
                    <a:pt x="6672" y="6182"/>
                    <a:pt x="6905" y="6273"/>
                    <a:pt x="7152" y="6273"/>
                  </a:cubicBezTo>
                  <a:cubicBezTo>
                    <a:pt x="7321" y="6273"/>
                    <a:pt x="7489" y="6234"/>
                    <a:pt x="7645" y="6143"/>
                  </a:cubicBezTo>
                  <a:lnTo>
                    <a:pt x="7645" y="6805"/>
                  </a:lnTo>
                  <a:cubicBezTo>
                    <a:pt x="7658" y="6967"/>
                    <a:pt x="7781" y="7049"/>
                    <a:pt x="7905" y="7049"/>
                  </a:cubicBezTo>
                  <a:cubicBezTo>
                    <a:pt x="8028" y="7049"/>
                    <a:pt x="8151" y="6967"/>
                    <a:pt x="8164" y="6805"/>
                  </a:cubicBezTo>
                  <a:lnTo>
                    <a:pt x="8164" y="4105"/>
                  </a:lnTo>
                  <a:cubicBezTo>
                    <a:pt x="8151" y="3547"/>
                    <a:pt x="7710" y="3093"/>
                    <a:pt x="7152" y="3093"/>
                  </a:cubicBezTo>
                  <a:cubicBezTo>
                    <a:pt x="6957" y="3093"/>
                    <a:pt x="6775" y="3145"/>
                    <a:pt x="6620" y="3236"/>
                  </a:cubicBezTo>
                  <a:cubicBezTo>
                    <a:pt x="6500" y="2756"/>
                    <a:pt x="6074" y="2478"/>
                    <a:pt x="5641" y="2478"/>
                  </a:cubicBezTo>
                  <a:cubicBezTo>
                    <a:pt x="5371" y="2478"/>
                    <a:pt x="5098" y="2586"/>
                    <a:pt x="4893" y="2820"/>
                  </a:cubicBezTo>
                  <a:cubicBezTo>
                    <a:pt x="4699" y="2600"/>
                    <a:pt x="4426" y="2483"/>
                    <a:pt x="4141" y="2470"/>
                  </a:cubicBezTo>
                  <a:cubicBezTo>
                    <a:pt x="3959" y="2483"/>
                    <a:pt x="3790" y="2522"/>
                    <a:pt x="3634" y="2613"/>
                  </a:cubicBezTo>
                  <a:lnTo>
                    <a:pt x="3634" y="964"/>
                  </a:lnTo>
                  <a:cubicBezTo>
                    <a:pt x="3608" y="322"/>
                    <a:pt x="3115" y="1"/>
                    <a:pt x="26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1318;p76">
              <a:extLst>
                <a:ext uri="{FF2B5EF4-FFF2-40B4-BE49-F238E27FC236}">
                  <a16:creationId xmlns:a16="http://schemas.microsoft.com/office/drawing/2014/main" id="{B6EBB1CC-05A8-23E6-6682-A2E1050C790F}"/>
                </a:ext>
              </a:extLst>
            </p:cNvPr>
            <p:cNvSpPr/>
            <p:nvPr/>
          </p:nvSpPr>
          <p:spPr>
            <a:xfrm>
              <a:off x="3434100" y="3685100"/>
              <a:ext cx="15275" cy="12825"/>
            </a:xfrm>
            <a:custGeom>
              <a:avLst/>
              <a:gdLst/>
              <a:ahLst/>
              <a:cxnLst/>
              <a:rect l="l" t="t" r="r" b="b"/>
              <a:pathLst>
                <a:path w="611" h="513" extrusionOk="0">
                  <a:moveTo>
                    <a:pt x="351" y="0"/>
                  </a:moveTo>
                  <a:cubicBezTo>
                    <a:pt x="117" y="0"/>
                    <a:pt x="1" y="273"/>
                    <a:pt x="169" y="442"/>
                  </a:cubicBezTo>
                  <a:cubicBezTo>
                    <a:pt x="219" y="491"/>
                    <a:pt x="281" y="513"/>
                    <a:pt x="343" y="513"/>
                  </a:cubicBezTo>
                  <a:cubicBezTo>
                    <a:pt x="477" y="513"/>
                    <a:pt x="611" y="411"/>
                    <a:pt x="611" y="260"/>
                  </a:cubicBezTo>
                  <a:cubicBezTo>
                    <a:pt x="611" y="117"/>
                    <a:pt x="494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1319;p76">
              <a:extLst>
                <a:ext uri="{FF2B5EF4-FFF2-40B4-BE49-F238E27FC236}">
                  <a16:creationId xmlns:a16="http://schemas.microsoft.com/office/drawing/2014/main" id="{80BB5189-65B1-844C-1975-F7920EC9122D}"/>
                </a:ext>
              </a:extLst>
            </p:cNvPr>
            <p:cNvSpPr/>
            <p:nvPr/>
          </p:nvSpPr>
          <p:spPr>
            <a:xfrm>
              <a:off x="3608025" y="3480350"/>
              <a:ext cx="41250" cy="13000"/>
            </a:xfrm>
            <a:custGeom>
              <a:avLst/>
              <a:gdLst/>
              <a:ahLst/>
              <a:cxnLst/>
              <a:rect l="l" t="t" r="r" b="b"/>
              <a:pathLst>
                <a:path w="1650" h="520" extrusionOk="0">
                  <a:moveTo>
                    <a:pt x="338" y="0"/>
                  </a:moveTo>
                  <a:cubicBezTo>
                    <a:pt x="1" y="0"/>
                    <a:pt x="1" y="506"/>
                    <a:pt x="338" y="519"/>
                  </a:cubicBezTo>
                  <a:lnTo>
                    <a:pt x="1312" y="519"/>
                  </a:lnTo>
                  <a:cubicBezTo>
                    <a:pt x="1649" y="519"/>
                    <a:pt x="1649" y="0"/>
                    <a:pt x="13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1320;p76">
              <a:extLst>
                <a:ext uri="{FF2B5EF4-FFF2-40B4-BE49-F238E27FC236}">
                  <a16:creationId xmlns:a16="http://schemas.microsoft.com/office/drawing/2014/main" id="{9954CDC4-3C8F-E555-DA6C-BDA1799F971A}"/>
                </a:ext>
              </a:extLst>
            </p:cNvPr>
            <p:cNvSpPr/>
            <p:nvPr/>
          </p:nvSpPr>
          <p:spPr>
            <a:xfrm>
              <a:off x="3479525" y="3338850"/>
              <a:ext cx="13025" cy="36700"/>
            </a:xfrm>
            <a:custGeom>
              <a:avLst/>
              <a:gdLst/>
              <a:ahLst/>
              <a:cxnLst/>
              <a:rect l="l" t="t" r="r" b="b"/>
              <a:pathLst>
                <a:path w="521" h="1468" extrusionOk="0">
                  <a:moveTo>
                    <a:pt x="260" y="1"/>
                  </a:moveTo>
                  <a:cubicBezTo>
                    <a:pt x="137" y="1"/>
                    <a:pt x="14" y="79"/>
                    <a:pt x="1" y="235"/>
                  </a:cubicBezTo>
                  <a:lnTo>
                    <a:pt x="1" y="1208"/>
                  </a:lnTo>
                  <a:cubicBezTo>
                    <a:pt x="1" y="1351"/>
                    <a:pt x="118" y="1468"/>
                    <a:pt x="260" y="1468"/>
                  </a:cubicBezTo>
                  <a:cubicBezTo>
                    <a:pt x="403" y="1468"/>
                    <a:pt x="520" y="1351"/>
                    <a:pt x="520" y="1208"/>
                  </a:cubicBezTo>
                  <a:lnTo>
                    <a:pt x="520" y="235"/>
                  </a:lnTo>
                  <a:cubicBezTo>
                    <a:pt x="507" y="79"/>
                    <a:pt x="384" y="1"/>
                    <a:pt x="2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1321;p76">
              <a:extLst>
                <a:ext uri="{FF2B5EF4-FFF2-40B4-BE49-F238E27FC236}">
                  <a16:creationId xmlns:a16="http://schemas.microsoft.com/office/drawing/2014/main" id="{4A8C0626-6DDD-8AF3-E38A-D925EA315FA4}"/>
                </a:ext>
              </a:extLst>
            </p:cNvPr>
            <p:cNvSpPr/>
            <p:nvPr/>
          </p:nvSpPr>
          <p:spPr>
            <a:xfrm>
              <a:off x="3590175" y="3393925"/>
              <a:ext cx="26500" cy="21550"/>
            </a:xfrm>
            <a:custGeom>
              <a:avLst/>
              <a:gdLst/>
              <a:ahLst/>
              <a:cxnLst/>
              <a:rect l="l" t="t" r="r" b="b"/>
              <a:pathLst>
                <a:path w="1060" h="862" extrusionOk="0">
                  <a:moveTo>
                    <a:pt x="691" y="0"/>
                  </a:moveTo>
                  <a:cubicBezTo>
                    <a:pt x="630" y="0"/>
                    <a:pt x="565" y="24"/>
                    <a:pt x="507" y="82"/>
                  </a:cubicBezTo>
                  <a:lnTo>
                    <a:pt x="170" y="420"/>
                  </a:lnTo>
                  <a:cubicBezTo>
                    <a:pt x="1" y="589"/>
                    <a:pt x="118" y="861"/>
                    <a:pt x="351" y="861"/>
                  </a:cubicBezTo>
                  <a:cubicBezTo>
                    <a:pt x="416" y="861"/>
                    <a:pt x="481" y="835"/>
                    <a:pt x="533" y="783"/>
                  </a:cubicBezTo>
                  <a:lnTo>
                    <a:pt x="871" y="446"/>
                  </a:lnTo>
                  <a:cubicBezTo>
                    <a:pt x="1059" y="257"/>
                    <a:pt x="891" y="0"/>
                    <a:pt x="69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1322;p76">
              <a:extLst>
                <a:ext uri="{FF2B5EF4-FFF2-40B4-BE49-F238E27FC236}">
                  <a16:creationId xmlns:a16="http://schemas.microsoft.com/office/drawing/2014/main" id="{1909CF2C-84B7-43F0-48AF-BFE836DFD181}"/>
                </a:ext>
              </a:extLst>
            </p:cNvPr>
            <p:cNvSpPr/>
            <p:nvPr/>
          </p:nvSpPr>
          <p:spPr>
            <a:xfrm>
              <a:off x="3589700" y="3552925"/>
              <a:ext cx="26975" cy="21650"/>
            </a:xfrm>
            <a:custGeom>
              <a:avLst/>
              <a:gdLst/>
              <a:ahLst/>
              <a:cxnLst/>
              <a:rect l="l" t="t" r="r" b="b"/>
              <a:pathLst>
                <a:path w="1079" h="866" extrusionOk="0">
                  <a:moveTo>
                    <a:pt x="368" y="0"/>
                  </a:moveTo>
                  <a:cubicBezTo>
                    <a:pt x="168" y="0"/>
                    <a:pt x="0" y="257"/>
                    <a:pt x="189" y="446"/>
                  </a:cubicBezTo>
                  <a:lnTo>
                    <a:pt x="526" y="783"/>
                  </a:lnTo>
                  <a:cubicBezTo>
                    <a:pt x="584" y="841"/>
                    <a:pt x="649" y="866"/>
                    <a:pt x="710" y="866"/>
                  </a:cubicBezTo>
                  <a:cubicBezTo>
                    <a:pt x="910" y="866"/>
                    <a:pt x="1078" y="609"/>
                    <a:pt x="890" y="420"/>
                  </a:cubicBezTo>
                  <a:lnTo>
                    <a:pt x="552" y="82"/>
                  </a:lnTo>
                  <a:cubicBezTo>
                    <a:pt x="494" y="24"/>
                    <a:pt x="430" y="0"/>
                    <a:pt x="3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1323;p76">
              <a:extLst>
                <a:ext uri="{FF2B5EF4-FFF2-40B4-BE49-F238E27FC236}">
                  <a16:creationId xmlns:a16="http://schemas.microsoft.com/office/drawing/2014/main" id="{5217661B-2F30-F990-3A20-A958303DD167}"/>
                </a:ext>
              </a:extLst>
            </p:cNvPr>
            <p:cNvSpPr/>
            <p:nvPr/>
          </p:nvSpPr>
          <p:spPr>
            <a:xfrm>
              <a:off x="3290025" y="3480350"/>
              <a:ext cx="39300" cy="12675"/>
            </a:xfrm>
            <a:custGeom>
              <a:avLst/>
              <a:gdLst/>
              <a:ahLst/>
              <a:cxnLst/>
              <a:rect l="l" t="t" r="r" b="b"/>
              <a:pathLst>
                <a:path w="1572" h="507" extrusionOk="0">
                  <a:moveTo>
                    <a:pt x="351" y="0"/>
                  </a:moveTo>
                  <a:cubicBezTo>
                    <a:pt x="1" y="0"/>
                    <a:pt x="1" y="506"/>
                    <a:pt x="351" y="506"/>
                  </a:cubicBezTo>
                  <a:lnTo>
                    <a:pt x="1325" y="506"/>
                  </a:lnTo>
                  <a:cubicBezTo>
                    <a:pt x="1454" y="506"/>
                    <a:pt x="1571" y="402"/>
                    <a:pt x="1571" y="260"/>
                  </a:cubicBezTo>
                  <a:cubicBezTo>
                    <a:pt x="1571" y="117"/>
                    <a:pt x="1454" y="0"/>
                    <a:pt x="13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1324;p76">
              <a:extLst>
                <a:ext uri="{FF2B5EF4-FFF2-40B4-BE49-F238E27FC236}">
                  <a16:creationId xmlns:a16="http://schemas.microsoft.com/office/drawing/2014/main" id="{B425F868-6A1B-2EC2-FAC9-D8C1D6A7D3AC}"/>
                </a:ext>
              </a:extLst>
            </p:cNvPr>
            <p:cNvSpPr/>
            <p:nvPr/>
          </p:nvSpPr>
          <p:spPr>
            <a:xfrm>
              <a:off x="3325075" y="3394025"/>
              <a:ext cx="24975" cy="21700"/>
            </a:xfrm>
            <a:custGeom>
              <a:avLst/>
              <a:gdLst/>
              <a:ahLst/>
              <a:cxnLst/>
              <a:rect l="l" t="t" r="r" b="b"/>
              <a:pathLst>
                <a:path w="999" h="868" extrusionOk="0">
                  <a:moveTo>
                    <a:pt x="286" y="0"/>
                  </a:moveTo>
                  <a:cubicBezTo>
                    <a:pt x="221" y="0"/>
                    <a:pt x="156" y="26"/>
                    <a:pt x="104" y="78"/>
                  </a:cubicBezTo>
                  <a:cubicBezTo>
                    <a:pt x="0" y="182"/>
                    <a:pt x="0" y="338"/>
                    <a:pt x="104" y="442"/>
                  </a:cubicBezTo>
                  <a:lnTo>
                    <a:pt x="442" y="792"/>
                  </a:lnTo>
                  <a:cubicBezTo>
                    <a:pt x="498" y="845"/>
                    <a:pt x="559" y="867"/>
                    <a:pt x="619" y="867"/>
                  </a:cubicBezTo>
                  <a:cubicBezTo>
                    <a:pt x="822" y="867"/>
                    <a:pt x="999" y="607"/>
                    <a:pt x="818" y="416"/>
                  </a:cubicBezTo>
                  <a:lnTo>
                    <a:pt x="468" y="78"/>
                  </a:lnTo>
                  <a:cubicBezTo>
                    <a:pt x="416" y="26"/>
                    <a:pt x="351" y="0"/>
                    <a:pt x="2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1325;p76">
              <a:extLst>
                <a:ext uri="{FF2B5EF4-FFF2-40B4-BE49-F238E27FC236}">
                  <a16:creationId xmlns:a16="http://schemas.microsoft.com/office/drawing/2014/main" id="{4B332C94-707B-6262-76F4-D1385B8906D2}"/>
                </a:ext>
              </a:extLst>
            </p:cNvPr>
            <p:cNvSpPr/>
            <p:nvPr/>
          </p:nvSpPr>
          <p:spPr>
            <a:xfrm>
              <a:off x="3325075" y="3552925"/>
              <a:ext cx="24925" cy="21550"/>
            </a:xfrm>
            <a:custGeom>
              <a:avLst/>
              <a:gdLst/>
              <a:ahLst/>
              <a:cxnLst/>
              <a:rect l="l" t="t" r="r" b="b"/>
              <a:pathLst>
                <a:path w="997" h="862" extrusionOk="0">
                  <a:moveTo>
                    <a:pt x="626" y="0"/>
                  </a:moveTo>
                  <a:cubicBezTo>
                    <a:pt x="564" y="0"/>
                    <a:pt x="500" y="24"/>
                    <a:pt x="442" y="82"/>
                  </a:cubicBezTo>
                  <a:lnTo>
                    <a:pt x="104" y="420"/>
                  </a:lnTo>
                  <a:cubicBezTo>
                    <a:pt x="0" y="524"/>
                    <a:pt x="0" y="680"/>
                    <a:pt x="104" y="783"/>
                  </a:cubicBezTo>
                  <a:cubicBezTo>
                    <a:pt x="156" y="835"/>
                    <a:pt x="221" y="861"/>
                    <a:pt x="286" y="861"/>
                  </a:cubicBezTo>
                  <a:cubicBezTo>
                    <a:pt x="351" y="861"/>
                    <a:pt x="416" y="835"/>
                    <a:pt x="468" y="783"/>
                  </a:cubicBezTo>
                  <a:lnTo>
                    <a:pt x="818" y="446"/>
                  </a:lnTo>
                  <a:cubicBezTo>
                    <a:pt x="997" y="257"/>
                    <a:pt x="826" y="0"/>
                    <a:pt x="6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4" name="Google Shape;1326;p76">
            <a:extLst>
              <a:ext uri="{FF2B5EF4-FFF2-40B4-BE49-F238E27FC236}">
                <a16:creationId xmlns:a16="http://schemas.microsoft.com/office/drawing/2014/main" id="{342C73A8-409B-C0F6-DEE2-48C5BA2196F0}"/>
              </a:ext>
            </a:extLst>
          </p:cNvPr>
          <p:cNvGrpSpPr/>
          <p:nvPr/>
        </p:nvGrpSpPr>
        <p:grpSpPr>
          <a:xfrm>
            <a:off x="4378073" y="5203845"/>
            <a:ext cx="471930" cy="600539"/>
            <a:chOff x="3297175" y="4029100"/>
            <a:chExt cx="344750" cy="438700"/>
          </a:xfrm>
          <a:solidFill>
            <a:srgbClr val="287990"/>
          </a:solidFill>
        </p:grpSpPr>
        <p:sp>
          <p:nvSpPr>
            <p:cNvPr id="235" name="Google Shape;1327;p76">
              <a:extLst>
                <a:ext uri="{FF2B5EF4-FFF2-40B4-BE49-F238E27FC236}">
                  <a16:creationId xmlns:a16="http://schemas.microsoft.com/office/drawing/2014/main" id="{00E60B0D-7F45-4E56-3B29-1B7FFC11E464}"/>
                </a:ext>
              </a:extLst>
            </p:cNvPr>
            <p:cNvSpPr/>
            <p:nvPr/>
          </p:nvSpPr>
          <p:spPr>
            <a:xfrm>
              <a:off x="3297175" y="4029100"/>
              <a:ext cx="319975" cy="438700"/>
            </a:xfrm>
            <a:custGeom>
              <a:avLst/>
              <a:gdLst/>
              <a:ahLst/>
              <a:cxnLst/>
              <a:rect l="l" t="t" r="r" b="b"/>
              <a:pathLst>
                <a:path w="12799" h="17548" extrusionOk="0">
                  <a:moveTo>
                    <a:pt x="6897" y="510"/>
                  </a:moveTo>
                  <a:cubicBezTo>
                    <a:pt x="6997" y="510"/>
                    <a:pt x="7093" y="536"/>
                    <a:pt x="7178" y="596"/>
                  </a:cubicBezTo>
                  <a:cubicBezTo>
                    <a:pt x="7321" y="674"/>
                    <a:pt x="7412" y="804"/>
                    <a:pt x="7438" y="959"/>
                  </a:cubicBezTo>
                  <a:lnTo>
                    <a:pt x="7503" y="1349"/>
                  </a:lnTo>
                  <a:cubicBezTo>
                    <a:pt x="7528" y="1504"/>
                    <a:pt x="7490" y="1673"/>
                    <a:pt x="7386" y="1790"/>
                  </a:cubicBezTo>
                  <a:lnTo>
                    <a:pt x="6789" y="2517"/>
                  </a:lnTo>
                  <a:lnTo>
                    <a:pt x="5439" y="2751"/>
                  </a:lnTo>
                  <a:cubicBezTo>
                    <a:pt x="4738" y="2867"/>
                    <a:pt x="4699" y="3802"/>
                    <a:pt x="4699" y="4347"/>
                  </a:cubicBezTo>
                  <a:cubicBezTo>
                    <a:pt x="4699" y="4620"/>
                    <a:pt x="4556" y="4866"/>
                    <a:pt x="4322" y="5009"/>
                  </a:cubicBezTo>
                  <a:lnTo>
                    <a:pt x="4206" y="4334"/>
                  </a:lnTo>
                  <a:cubicBezTo>
                    <a:pt x="4183" y="4208"/>
                    <a:pt x="4078" y="4122"/>
                    <a:pt x="3956" y="4122"/>
                  </a:cubicBezTo>
                  <a:cubicBezTo>
                    <a:pt x="3940" y="4122"/>
                    <a:pt x="3923" y="4123"/>
                    <a:pt x="3907" y="4126"/>
                  </a:cubicBezTo>
                  <a:cubicBezTo>
                    <a:pt x="3518" y="4191"/>
                    <a:pt x="3180" y="4412"/>
                    <a:pt x="2960" y="4736"/>
                  </a:cubicBezTo>
                  <a:cubicBezTo>
                    <a:pt x="2609" y="5230"/>
                    <a:pt x="2609" y="5892"/>
                    <a:pt x="2934" y="6398"/>
                  </a:cubicBezTo>
                  <a:lnTo>
                    <a:pt x="1765" y="6606"/>
                  </a:lnTo>
                  <a:lnTo>
                    <a:pt x="688" y="3049"/>
                  </a:lnTo>
                  <a:cubicBezTo>
                    <a:pt x="649" y="2932"/>
                    <a:pt x="636" y="2815"/>
                    <a:pt x="662" y="2699"/>
                  </a:cubicBezTo>
                  <a:cubicBezTo>
                    <a:pt x="727" y="2478"/>
                    <a:pt x="896" y="2296"/>
                    <a:pt x="1116" y="2218"/>
                  </a:cubicBezTo>
                  <a:lnTo>
                    <a:pt x="6737" y="531"/>
                  </a:lnTo>
                  <a:cubicBezTo>
                    <a:pt x="6790" y="518"/>
                    <a:pt x="6844" y="510"/>
                    <a:pt x="6897" y="510"/>
                  </a:cubicBezTo>
                  <a:close/>
                  <a:moveTo>
                    <a:pt x="6711" y="3036"/>
                  </a:moveTo>
                  <a:lnTo>
                    <a:pt x="6905" y="4087"/>
                  </a:lnTo>
                  <a:lnTo>
                    <a:pt x="7425" y="6995"/>
                  </a:lnTo>
                  <a:cubicBezTo>
                    <a:pt x="7541" y="7709"/>
                    <a:pt x="7061" y="8384"/>
                    <a:pt x="6347" y="8514"/>
                  </a:cubicBezTo>
                  <a:lnTo>
                    <a:pt x="5309" y="8708"/>
                  </a:lnTo>
                  <a:cubicBezTo>
                    <a:pt x="4988" y="8758"/>
                    <a:pt x="5054" y="9218"/>
                    <a:pt x="5352" y="9218"/>
                  </a:cubicBezTo>
                  <a:cubicBezTo>
                    <a:pt x="5368" y="9218"/>
                    <a:pt x="5383" y="9217"/>
                    <a:pt x="5400" y="9214"/>
                  </a:cubicBezTo>
                  <a:lnTo>
                    <a:pt x="5607" y="9176"/>
                  </a:lnTo>
                  <a:lnTo>
                    <a:pt x="5607" y="9850"/>
                  </a:lnTo>
                  <a:cubicBezTo>
                    <a:pt x="5357" y="9835"/>
                    <a:pt x="5106" y="9829"/>
                    <a:pt x="4852" y="9829"/>
                  </a:cubicBezTo>
                  <a:cubicBezTo>
                    <a:pt x="4673" y="9829"/>
                    <a:pt x="4492" y="9832"/>
                    <a:pt x="4309" y="9837"/>
                  </a:cubicBezTo>
                  <a:lnTo>
                    <a:pt x="4309" y="9098"/>
                  </a:lnTo>
                  <a:cubicBezTo>
                    <a:pt x="4309" y="8968"/>
                    <a:pt x="4206" y="8851"/>
                    <a:pt x="4076" y="8838"/>
                  </a:cubicBezTo>
                  <a:cubicBezTo>
                    <a:pt x="3063" y="8760"/>
                    <a:pt x="2207" y="8072"/>
                    <a:pt x="1908" y="7099"/>
                  </a:cubicBezTo>
                  <a:lnTo>
                    <a:pt x="3401" y="6839"/>
                  </a:lnTo>
                  <a:cubicBezTo>
                    <a:pt x="3629" y="6978"/>
                    <a:pt x="3903" y="7056"/>
                    <a:pt x="4176" y="7056"/>
                  </a:cubicBezTo>
                  <a:cubicBezTo>
                    <a:pt x="4260" y="7056"/>
                    <a:pt x="4344" y="7049"/>
                    <a:pt x="4426" y="7034"/>
                  </a:cubicBezTo>
                  <a:cubicBezTo>
                    <a:pt x="4744" y="6973"/>
                    <a:pt x="4682" y="6522"/>
                    <a:pt x="4393" y="6522"/>
                  </a:cubicBezTo>
                  <a:cubicBezTo>
                    <a:pt x="4375" y="6522"/>
                    <a:pt x="4356" y="6524"/>
                    <a:pt x="4335" y="6528"/>
                  </a:cubicBezTo>
                  <a:cubicBezTo>
                    <a:pt x="4277" y="6538"/>
                    <a:pt x="4220" y="6542"/>
                    <a:pt x="4164" y="6542"/>
                  </a:cubicBezTo>
                  <a:cubicBezTo>
                    <a:pt x="3414" y="6542"/>
                    <a:pt x="2929" y="5687"/>
                    <a:pt x="3388" y="5022"/>
                  </a:cubicBezTo>
                  <a:cubicBezTo>
                    <a:pt x="3479" y="4892"/>
                    <a:pt x="3609" y="4775"/>
                    <a:pt x="3751" y="4697"/>
                  </a:cubicBezTo>
                  <a:lnTo>
                    <a:pt x="3881" y="5385"/>
                  </a:lnTo>
                  <a:cubicBezTo>
                    <a:pt x="3904" y="5512"/>
                    <a:pt x="4008" y="5598"/>
                    <a:pt x="4131" y="5598"/>
                  </a:cubicBezTo>
                  <a:cubicBezTo>
                    <a:pt x="4147" y="5598"/>
                    <a:pt x="4163" y="5596"/>
                    <a:pt x="4180" y="5593"/>
                  </a:cubicBezTo>
                  <a:cubicBezTo>
                    <a:pt x="4777" y="5489"/>
                    <a:pt x="5218" y="4957"/>
                    <a:pt x="5218" y="4334"/>
                  </a:cubicBezTo>
                  <a:cubicBezTo>
                    <a:pt x="5218" y="4100"/>
                    <a:pt x="5166" y="3322"/>
                    <a:pt x="5517" y="3257"/>
                  </a:cubicBezTo>
                  <a:lnTo>
                    <a:pt x="6711" y="3036"/>
                  </a:lnTo>
                  <a:close/>
                  <a:moveTo>
                    <a:pt x="7541" y="4801"/>
                  </a:moveTo>
                  <a:lnTo>
                    <a:pt x="11228" y="8475"/>
                  </a:lnTo>
                  <a:cubicBezTo>
                    <a:pt x="11799" y="9033"/>
                    <a:pt x="12448" y="9708"/>
                    <a:pt x="12162" y="10590"/>
                  </a:cubicBezTo>
                  <a:lnTo>
                    <a:pt x="12175" y="10577"/>
                  </a:lnTo>
                  <a:lnTo>
                    <a:pt x="12175" y="10577"/>
                  </a:lnTo>
                  <a:cubicBezTo>
                    <a:pt x="11955" y="11252"/>
                    <a:pt x="11357" y="11447"/>
                    <a:pt x="10812" y="11745"/>
                  </a:cubicBezTo>
                  <a:lnTo>
                    <a:pt x="8839" y="12875"/>
                  </a:lnTo>
                  <a:cubicBezTo>
                    <a:pt x="8697" y="12044"/>
                    <a:pt x="8281" y="11304"/>
                    <a:pt x="7658" y="10746"/>
                  </a:cubicBezTo>
                  <a:lnTo>
                    <a:pt x="9969" y="9565"/>
                  </a:lnTo>
                  <a:cubicBezTo>
                    <a:pt x="10226" y="9431"/>
                    <a:pt x="10098" y="9066"/>
                    <a:pt x="9859" y="9066"/>
                  </a:cubicBezTo>
                  <a:cubicBezTo>
                    <a:pt x="9820" y="9066"/>
                    <a:pt x="9779" y="9076"/>
                    <a:pt x="9735" y="9098"/>
                  </a:cubicBezTo>
                  <a:lnTo>
                    <a:pt x="9008" y="9474"/>
                  </a:lnTo>
                  <a:lnTo>
                    <a:pt x="8450" y="8825"/>
                  </a:lnTo>
                  <a:cubicBezTo>
                    <a:pt x="8395" y="8774"/>
                    <a:pt x="8334" y="8752"/>
                    <a:pt x="8276" y="8752"/>
                  </a:cubicBezTo>
                  <a:cubicBezTo>
                    <a:pt x="8098" y="8752"/>
                    <a:pt x="7943" y="8954"/>
                    <a:pt x="8061" y="9150"/>
                  </a:cubicBezTo>
                  <a:lnTo>
                    <a:pt x="8541" y="9708"/>
                  </a:lnTo>
                  <a:lnTo>
                    <a:pt x="7204" y="10409"/>
                  </a:lnTo>
                  <a:cubicBezTo>
                    <a:pt x="6879" y="10201"/>
                    <a:pt x="6516" y="10045"/>
                    <a:pt x="6140" y="9941"/>
                  </a:cubicBezTo>
                  <a:lnTo>
                    <a:pt x="6140" y="9085"/>
                  </a:lnTo>
                  <a:cubicBezTo>
                    <a:pt x="6568" y="9007"/>
                    <a:pt x="6970" y="8903"/>
                    <a:pt x="7321" y="8617"/>
                  </a:cubicBezTo>
                  <a:cubicBezTo>
                    <a:pt x="7801" y="8189"/>
                    <a:pt x="8035" y="7540"/>
                    <a:pt x="7931" y="6904"/>
                  </a:cubicBezTo>
                  <a:lnTo>
                    <a:pt x="7866" y="6554"/>
                  </a:lnTo>
                  <a:lnTo>
                    <a:pt x="8009" y="6696"/>
                  </a:lnTo>
                  <a:cubicBezTo>
                    <a:pt x="8054" y="6748"/>
                    <a:pt x="8119" y="6774"/>
                    <a:pt x="8186" y="6774"/>
                  </a:cubicBezTo>
                  <a:cubicBezTo>
                    <a:pt x="8252" y="6774"/>
                    <a:pt x="8320" y="6748"/>
                    <a:pt x="8372" y="6696"/>
                  </a:cubicBezTo>
                  <a:cubicBezTo>
                    <a:pt x="8463" y="6593"/>
                    <a:pt x="8463" y="6437"/>
                    <a:pt x="8372" y="6333"/>
                  </a:cubicBezTo>
                  <a:lnTo>
                    <a:pt x="7697" y="5658"/>
                  </a:lnTo>
                  <a:lnTo>
                    <a:pt x="7541" y="4801"/>
                  </a:lnTo>
                  <a:close/>
                  <a:moveTo>
                    <a:pt x="4762" y="10320"/>
                  </a:moveTo>
                  <a:cubicBezTo>
                    <a:pt x="5115" y="10320"/>
                    <a:pt x="5472" y="10348"/>
                    <a:pt x="5828" y="10396"/>
                  </a:cubicBezTo>
                  <a:cubicBezTo>
                    <a:pt x="7295" y="10681"/>
                    <a:pt x="8372" y="11966"/>
                    <a:pt x="8372" y="13472"/>
                  </a:cubicBezTo>
                  <a:lnTo>
                    <a:pt x="8372" y="16730"/>
                  </a:lnTo>
                  <a:cubicBezTo>
                    <a:pt x="8372" y="16898"/>
                    <a:pt x="8229" y="17041"/>
                    <a:pt x="8061" y="17041"/>
                  </a:cubicBezTo>
                  <a:lnTo>
                    <a:pt x="6763" y="17041"/>
                  </a:lnTo>
                  <a:lnTo>
                    <a:pt x="6763" y="12836"/>
                  </a:lnTo>
                  <a:cubicBezTo>
                    <a:pt x="6841" y="11797"/>
                    <a:pt x="6023" y="10915"/>
                    <a:pt x="4984" y="10915"/>
                  </a:cubicBezTo>
                  <a:cubicBezTo>
                    <a:pt x="3946" y="10915"/>
                    <a:pt x="3115" y="11797"/>
                    <a:pt x="3206" y="12836"/>
                  </a:cubicBezTo>
                  <a:lnTo>
                    <a:pt x="3206" y="15081"/>
                  </a:lnTo>
                  <a:cubicBezTo>
                    <a:pt x="3187" y="15263"/>
                    <a:pt x="3323" y="15354"/>
                    <a:pt x="3459" y="15354"/>
                  </a:cubicBezTo>
                  <a:cubicBezTo>
                    <a:pt x="3596" y="15354"/>
                    <a:pt x="3732" y="15263"/>
                    <a:pt x="3712" y="15081"/>
                  </a:cubicBezTo>
                  <a:lnTo>
                    <a:pt x="3712" y="12836"/>
                  </a:lnTo>
                  <a:cubicBezTo>
                    <a:pt x="3686" y="12122"/>
                    <a:pt x="4271" y="11525"/>
                    <a:pt x="4984" y="11525"/>
                  </a:cubicBezTo>
                  <a:cubicBezTo>
                    <a:pt x="5698" y="11525"/>
                    <a:pt x="6269" y="12122"/>
                    <a:pt x="6243" y="12836"/>
                  </a:cubicBezTo>
                  <a:lnTo>
                    <a:pt x="6243" y="17041"/>
                  </a:lnTo>
                  <a:lnTo>
                    <a:pt x="3699" y="17041"/>
                  </a:lnTo>
                  <a:lnTo>
                    <a:pt x="3699" y="16301"/>
                  </a:lnTo>
                  <a:cubicBezTo>
                    <a:pt x="3719" y="16113"/>
                    <a:pt x="3583" y="16019"/>
                    <a:pt x="3446" y="16019"/>
                  </a:cubicBezTo>
                  <a:cubicBezTo>
                    <a:pt x="3310" y="16019"/>
                    <a:pt x="3174" y="16113"/>
                    <a:pt x="3193" y="16301"/>
                  </a:cubicBezTo>
                  <a:lnTo>
                    <a:pt x="3193" y="17041"/>
                  </a:lnTo>
                  <a:lnTo>
                    <a:pt x="1324" y="17041"/>
                  </a:lnTo>
                  <a:cubicBezTo>
                    <a:pt x="1142" y="17028"/>
                    <a:pt x="1000" y="16872"/>
                    <a:pt x="1000" y="16704"/>
                  </a:cubicBezTo>
                  <a:lnTo>
                    <a:pt x="1324" y="13018"/>
                  </a:lnTo>
                  <a:cubicBezTo>
                    <a:pt x="1441" y="11564"/>
                    <a:pt x="2622" y="10422"/>
                    <a:pt x="4089" y="10357"/>
                  </a:cubicBezTo>
                  <a:cubicBezTo>
                    <a:pt x="4311" y="10331"/>
                    <a:pt x="4536" y="10320"/>
                    <a:pt x="4762" y="10320"/>
                  </a:cubicBezTo>
                  <a:close/>
                  <a:moveTo>
                    <a:pt x="6911" y="0"/>
                  </a:moveTo>
                  <a:cubicBezTo>
                    <a:pt x="6806" y="0"/>
                    <a:pt x="6699" y="16"/>
                    <a:pt x="6594" y="51"/>
                  </a:cubicBezTo>
                  <a:lnTo>
                    <a:pt x="961" y="1738"/>
                  </a:lnTo>
                  <a:cubicBezTo>
                    <a:pt x="351" y="1933"/>
                    <a:pt x="0" y="2582"/>
                    <a:pt x="195" y="3192"/>
                  </a:cubicBezTo>
                  <a:lnTo>
                    <a:pt x="1324" y="6969"/>
                  </a:lnTo>
                  <a:cubicBezTo>
                    <a:pt x="1584" y="8189"/>
                    <a:pt x="2570" y="9137"/>
                    <a:pt x="3816" y="9331"/>
                  </a:cubicBezTo>
                  <a:lnTo>
                    <a:pt x="3816" y="9863"/>
                  </a:lnTo>
                  <a:cubicBezTo>
                    <a:pt x="2194" y="10058"/>
                    <a:pt x="948" y="11356"/>
                    <a:pt x="805" y="12979"/>
                  </a:cubicBezTo>
                  <a:lnTo>
                    <a:pt x="480" y="16652"/>
                  </a:lnTo>
                  <a:cubicBezTo>
                    <a:pt x="454" y="17132"/>
                    <a:pt x="831" y="17547"/>
                    <a:pt x="1311" y="17547"/>
                  </a:cubicBezTo>
                  <a:lnTo>
                    <a:pt x="8048" y="17547"/>
                  </a:lnTo>
                  <a:cubicBezTo>
                    <a:pt x="8502" y="17547"/>
                    <a:pt x="8878" y="17171"/>
                    <a:pt x="8878" y="16717"/>
                  </a:cubicBezTo>
                  <a:lnTo>
                    <a:pt x="8878" y="13433"/>
                  </a:lnTo>
                  <a:lnTo>
                    <a:pt x="11059" y="12200"/>
                  </a:lnTo>
                  <a:cubicBezTo>
                    <a:pt x="11500" y="11966"/>
                    <a:pt x="11968" y="11771"/>
                    <a:pt x="12292" y="11395"/>
                  </a:cubicBezTo>
                  <a:cubicBezTo>
                    <a:pt x="12655" y="10941"/>
                    <a:pt x="12798" y="10357"/>
                    <a:pt x="12694" y="9799"/>
                  </a:cubicBezTo>
                  <a:cubicBezTo>
                    <a:pt x="12578" y="9188"/>
                    <a:pt x="12162" y="8643"/>
                    <a:pt x="11721" y="8241"/>
                  </a:cubicBezTo>
                  <a:lnTo>
                    <a:pt x="11734" y="8241"/>
                  </a:lnTo>
                  <a:lnTo>
                    <a:pt x="7386" y="3919"/>
                  </a:lnTo>
                  <a:lnTo>
                    <a:pt x="7191" y="2828"/>
                  </a:lnTo>
                  <a:lnTo>
                    <a:pt x="7788" y="2128"/>
                  </a:lnTo>
                  <a:cubicBezTo>
                    <a:pt x="7983" y="1881"/>
                    <a:pt x="8074" y="1569"/>
                    <a:pt x="8022" y="1258"/>
                  </a:cubicBezTo>
                  <a:lnTo>
                    <a:pt x="7944" y="868"/>
                  </a:lnTo>
                  <a:cubicBezTo>
                    <a:pt x="7858" y="355"/>
                    <a:pt x="7402" y="0"/>
                    <a:pt x="69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1328;p76">
              <a:extLst>
                <a:ext uri="{FF2B5EF4-FFF2-40B4-BE49-F238E27FC236}">
                  <a16:creationId xmlns:a16="http://schemas.microsoft.com/office/drawing/2014/main" id="{DA324A75-94CC-6049-4B45-DA0E717DFBB4}"/>
                </a:ext>
              </a:extLst>
            </p:cNvPr>
            <p:cNvSpPr/>
            <p:nvPr/>
          </p:nvSpPr>
          <p:spPr>
            <a:xfrm>
              <a:off x="3584050" y="4106825"/>
              <a:ext cx="44950" cy="40375"/>
            </a:xfrm>
            <a:custGeom>
              <a:avLst/>
              <a:gdLst/>
              <a:ahLst/>
              <a:cxnLst/>
              <a:rect l="l" t="t" r="r" b="b"/>
              <a:pathLst>
                <a:path w="1798" h="1615" extrusionOk="0">
                  <a:moveTo>
                    <a:pt x="1429" y="1"/>
                  </a:moveTo>
                  <a:cubicBezTo>
                    <a:pt x="1368" y="1"/>
                    <a:pt x="1303" y="25"/>
                    <a:pt x="1245" y="83"/>
                  </a:cubicBezTo>
                  <a:lnTo>
                    <a:pt x="168" y="1173"/>
                  </a:lnTo>
                  <a:cubicBezTo>
                    <a:pt x="1" y="1340"/>
                    <a:pt x="114" y="1609"/>
                    <a:pt x="343" y="1614"/>
                  </a:cubicBezTo>
                  <a:lnTo>
                    <a:pt x="343" y="1614"/>
                  </a:lnTo>
                  <a:cubicBezTo>
                    <a:pt x="406" y="1613"/>
                    <a:pt x="468" y="1587"/>
                    <a:pt x="519" y="1537"/>
                  </a:cubicBezTo>
                  <a:lnTo>
                    <a:pt x="1609" y="446"/>
                  </a:lnTo>
                  <a:cubicBezTo>
                    <a:pt x="1797" y="258"/>
                    <a:pt x="1629" y="1"/>
                    <a:pt x="1429" y="1"/>
                  </a:cubicBezTo>
                  <a:close/>
                  <a:moveTo>
                    <a:pt x="343" y="1614"/>
                  </a:moveTo>
                  <a:lnTo>
                    <a:pt x="343" y="1614"/>
                  </a:lnTo>
                  <a:cubicBezTo>
                    <a:pt x="341" y="1614"/>
                    <a:pt x="339" y="1614"/>
                    <a:pt x="337" y="1614"/>
                  </a:cubicBezTo>
                  <a:lnTo>
                    <a:pt x="350" y="1614"/>
                  </a:lnTo>
                  <a:cubicBezTo>
                    <a:pt x="347" y="1614"/>
                    <a:pt x="345" y="1614"/>
                    <a:pt x="343" y="16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1329;p76">
              <a:extLst>
                <a:ext uri="{FF2B5EF4-FFF2-40B4-BE49-F238E27FC236}">
                  <a16:creationId xmlns:a16="http://schemas.microsoft.com/office/drawing/2014/main" id="{AE8C0EC8-7666-CD0D-9E68-D11E86D71001}"/>
                </a:ext>
              </a:extLst>
            </p:cNvPr>
            <p:cNvSpPr/>
            <p:nvPr/>
          </p:nvSpPr>
          <p:spPr>
            <a:xfrm>
              <a:off x="3540225" y="4094375"/>
              <a:ext cx="13000" cy="31725"/>
            </a:xfrm>
            <a:custGeom>
              <a:avLst/>
              <a:gdLst/>
              <a:ahLst/>
              <a:cxnLst/>
              <a:rect l="l" t="t" r="r" b="b"/>
              <a:pathLst>
                <a:path w="520" h="1269" extrusionOk="0">
                  <a:moveTo>
                    <a:pt x="260" y="0"/>
                  </a:moveTo>
                  <a:cubicBezTo>
                    <a:pt x="136" y="0"/>
                    <a:pt x="13" y="81"/>
                    <a:pt x="0" y="243"/>
                  </a:cubicBezTo>
                  <a:lnTo>
                    <a:pt x="0" y="1009"/>
                  </a:lnTo>
                  <a:cubicBezTo>
                    <a:pt x="0" y="1152"/>
                    <a:pt x="117" y="1269"/>
                    <a:pt x="260" y="1269"/>
                  </a:cubicBezTo>
                  <a:cubicBezTo>
                    <a:pt x="402" y="1269"/>
                    <a:pt x="519" y="1152"/>
                    <a:pt x="519" y="1009"/>
                  </a:cubicBezTo>
                  <a:lnTo>
                    <a:pt x="519" y="243"/>
                  </a:lnTo>
                  <a:cubicBezTo>
                    <a:pt x="506" y="81"/>
                    <a:pt x="383" y="0"/>
                    <a:pt x="2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1330;p76">
              <a:extLst>
                <a:ext uri="{FF2B5EF4-FFF2-40B4-BE49-F238E27FC236}">
                  <a16:creationId xmlns:a16="http://schemas.microsoft.com/office/drawing/2014/main" id="{1F25853E-44D0-D01E-517E-6ACF00823720}"/>
                </a:ext>
              </a:extLst>
            </p:cNvPr>
            <p:cNvSpPr/>
            <p:nvPr/>
          </p:nvSpPr>
          <p:spPr>
            <a:xfrm>
              <a:off x="3604025" y="4178600"/>
              <a:ext cx="37900" cy="12750"/>
            </a:xfrm>
            <a:custGeom>
              <a:avLst/>
              <a:gdLst/>
              <a:ahLst/>
              <a:cxnLst/>
              <a:rect l="l" t="t" r="r" b="b"/>
              <a:pathLst>
                <a:path w="1516" h="510" extrusionOk="0">
                  <a:moveTo>
                    <a:pt x="332" y="1"/>
                  </a:moveTo>
                  <a:cubicBezTo>
                    <a:pt x="0" y="1"/>
                    <a:pt x="4" y="510"/>
                    <a:pt x="344" y="510"/>
                  </a:cubicBezTo>
                  <a:cubicBezTo>
                    <a:pt x="352" y="510"/>
                    <a:pt x="360" y="509"/>
                    <a:pt x="368" y="509"/>
                  </a:cubicBezTo>
                  <a:lnTo>
                    <a:pt x="1147" y="509"/>
                  </a:lnTo>
                  <a:cubicBezTo>
                    <a:pt x="1156" y="509"/>
                    <a:pt x="1164" y="510"/>
                    <a:pt x="1172" y="510"/>
                  </a:cubicBezTo>
                  <a:cubicBezTo>
                    <a:pt x="1512" y="510"/>
                    <a:pt x="1515" y="1"/>
                    <a:pt x="1183" y="1"/>
                  </a:cubicBezTo>
                  <a:cubicBezTo>
                    <a:pt x="1172" y="1"/>
                    <a:pt x="1160" y="1"/>
                    <a:pt x="1147" y="2"/>
                  </a:cubicBezTo>
                  <a:lnTo>
                    <a:pt x="368" y="2"/>
                  </a:lnTo>
                  <a:cubicBezTo>
                    <a:pt x="356" y="1"/>
                    <a:pt x="344" y="1"/>
                    <a:pt x="3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9" name="Google Shape;1331;p76">
            <a:extLst>
              <a:ext uri="{FF2B5EF4-FFF2-40B4-BE49-F238E27FC236}">
                <a16:creationId xmlns:a16="http://schemas.microsoft.com/office/drawing/2014/main" id="{1C96477D-08B0-5CAA-54CD-DA21FBB1751F}"/>
              </a:ext>
            </a:extLst>
          </p:cNvPr>
          <p:cNvGrpSpPr/>
          <p:nvPr/>
        </p:nvGrpSpPr>
        <p:grpSpPr>
          <a:xfrm>
            <a:off x="3307445" y="1386754"/>
            <a:ext cx="601018" cy="596603"/>
            <a:chOff x="2543375" y="1240675"/>
            <a:chExt cx="439050" cy="435825"/>
          </a:xfrm>
          <a:solidFill>
            <a:srgbClr val="287990"/>
          </a:solidFill>
        </p:grpSpPr>
        <p:sp>
          <p:nvSpPr>
            <p:cNvPr id="240" name="Google Shape;1332;p76">
              <a:extLst>
                <a:ext uri="{FF2B5EF4-FFF2-40B4-BE49-F238E27FC236}">
                  <a16:creationId xmlns:a16="http://schemas.microsoft.com/office/drawing/2014/main" id="{F8B79BBF-AC06-0883-2D19-4A3D795F1ABA}"/>
                </a:ext>
              </a:extLst>
            </p:cNvPr>
            <p:cNvSpPr/>
            <p:nvPr/>
          </p:nvSpPr>
          <p:spPr>
            <a:xfrm>
              <a:off x="2543375" y="1240675"/>
              <a:ext cx="439050" cy="435825"/>
            </a:xfrm>
            <a:custGeom>
              <a:avLst/>
              <a:gdLst/>
              <a:ahLst/>
              <a:cxnLst/>
              <a:rect l="l" t="t" r="r" b="b"/>
              <a:pathLst>
                <a:path w="17562" h="17433" extrusionOk="0">
                  <a:moveTo>
                    <a:pt x="13590" y="520"/>
                  </a:moveTo>
                  <a:cubicBezTo>
                    <a:pt x="13914" y="520"/>
                    <a:pt x="14200" y="715"/>
                    <a:pt x="14330" y="1013"/>
                  </a:cubicBezTo>
                  <a:lnTo>
                    <a:pt x="11708" y="1013"/>
                  </a:lnTo>
                  <a:cubicBezTo>
                    <a:pt x="11825" y="715"/>
                    <a:pt x="12123" y="520"/>
                    <a:pt x="12448" y="520"/>
                  </a:cubicBezTo>
                  <a:close/>
                  <a:moveTo>
                    <a:pt x="14395" y="1520"/>
                  </a:moveTo>
                  <a:lnTo>
                    <a:pt x="14395" y="2013"/>
                  </a:lnTo>
                  <a:lnTo>
                    <a:pt x="11643" y="2013"/>
                  </a:lnTo>
                  <a:lnTo>
                    <a:pt x="11643" y="1520"/>
                  </a:lnTo>
                  <a:close/>
                  <a:moveTo>
                    <a:pt x="5062" y="507"/>
                  </a:moveTo>
                  <a:cubicBezTo>
                    <a:pt x="5504" y="520"/>
                    <a:pt x="5867" y="871"/>
                    <a:pt x="5867" y="1325"/>
                  </a:cubicBezTo>
                  <a:lnTo>
                    <a:pt x="5867" y="2026"/>
                  </a:lnTo>
                  <a:lnTo>
                    <a:pt x="3128" y="2026"/>
                  </a:lnTo>
                  <a:lnTo>
                    <a:pt x="3128" y="1325"/>
                  </a:lnTo>
                  <a:cubicBezTo>
                    <a:pt x="3115" y="871"/>
                    <a:pt x="3479" y="520"/>
                    <a:pt x="3920" y="507"/>
                  </a:cubicBezTo>
                  <a:close/>
                  <a:moveTo>
                    <a:pt x="5867" y="2532"/>
                  </a:moveTo>
                  <a:lnTo>
                    <a:pt x="5867" y="3583"/>
                  </a:lnTo>
                  <a:cubicBezTo>
                    <a:pt x="5867" y="4245"/>
                    <a:pt x="5322" y="4791"/>
                    <a:pt x="4660" y="4791"/>
                  </a:cubicBezTo>
                  <a:lnTo>
                    <a:pt x="4335" y="4791"/>
                  </a:lnTo>
                  <a:cubicBezTo>
                    <a:pt x="3660" y="4791"/>
                    <a:pt x="3115" y="4245"/>
                    <a:pt x="3115" y="3583"/>
                  </a:cubicBezTo>
                  <a:lnTo>
                    <a:pt x="3128" y="2532"/>
                  </a:lnTo>
                  <a:close/>
                  <a:moveTo>
                    <a:pt x="14395" y="2532"/>
                  </a:moveTo>
                  <a:lnTo>
                    <a:pt x="14395" y="3583"/>
                  </a:lnTo>
                  <a:cubicBezTo>
                    <a:pt x="14395" y="4245"/>
                    <a:pt x="13850" y="4791"/>
                    <a:pt x="13175" y="4791"/>
                  </a:cubicBezTo>
                  <a:lnTo>
                    <a:pt x="12850" y="4791"/>
                  </a:lnTo>
                  <a:cubicBezTo>
                    <a:pt x="12188" y="4791"/>
                    <a:pt x="11643" y="4245"/>
                    <a:pt x="11643" y="3583"/>
                  </a:cubicBezTo>
                  <a:lnTo>
                    <a:pt x="11643" y="2532"/>
                  </a:lnTo>
                  <a:close/>
                  <a:moveTo>
                    <a:pt x="13720" y="5310"/>
                  </a:moveTo>
                  <a:lnTo>
                    <a:pt x="13240" y="5907"/>
                  </a:lnTo>
                  <a:cubicBezTo>
                    <a:pt x="13188" y="5959"/>
                    <a:pt x="13123" y="5998"/>
                    <a:pt x="13045" y="5998"/>
                  </a:cubicBezTo>
                  <a:cubicBezTo>
                    <a:pt x="12980" y="5998"/>
                    <a:pt x="12902" y="5959"/>
                    <a:pt x="12863" y="5907"/>
                  </a:cubicBezTo>
                  <a:lnTo>
                    <a:pt x="12370" y="5310"/>
                  </a:lnTo>
                  <a:close/>
                  <a:moveTo>
                    <a:pt x="11760" y="5375"/>
                  </a:moveTo>
                  <a:lnTo>
                    <a:pt x="12461" y="6231"/>
                  </a:lnTo>
                  <a:cubicBezTo>
                    <a:pt x="12539" y="6335"/>
                    <a:pt x="12655" y="6426"/>
                    <a:pt x="12785" y="6465"/>
                  </a:cubicBezTo>
                  <a:lnTo>
                    <a:pt x="12785" y="7373"/>
                  </a:lnTo>
                  <a:cubicBezTo>
                    <a:pt x="12772" y="7562"/>
                    <a:pt x="12909" y="7656"/>
                    <a:pt x="13045" y="7656"/>
                  </a:cubicBezTo>
                  <a:cubicBezTo>
                    <a:pt x="13181" y="7656"/>
                    <a:pt x="13317" y="7562"/>
                    <a:pt x="13304" y="7373"/>
                  </a:cubicBezTo>
                  <a:lnTo>
                    <a:pt x="13304" y="6465"/>
                  </a:lnTo>
                  <a:cubicBezTo>
                    <a:pt x="13421" y="6413"/>
                    <a:pt x="13538" y="6335"/>
                    <a:pt x="13629" y="6231"/>
                  </a:cubicBezTo>
                  <a:lnTo>
                    <a:pt x="14304" y="5388"/>
                  </a:lnTo>
                  <a:lnTo>
                    <a:pt x="15186" y="5894"/>
                  </a:lnTo>
                  <a:lnTo>
                    <a:pt x="15186" y="11332"/>
                  </a:lnTo>
                  <a:lnTo>
                    <a:pt x="13304" y="11332"/>
                  </a:lnTo>
                  <a:lnTo>
                    <a:pt x="13304" y="8594"/>
                  </a:lnTo>
                  <a:cubicBezTo>
                    <a:pt x="13291" y="8431"/>
                    <a:pt x="13168" y="8350"/>
                    <a:pt x="13045" y="8350"/>
                  </a:cubicBezTo>
                  <a:cubicBezTo>
                    <a:pt x="12922" y="8350"/>
                    <a:pt x="12798" y="8431"/>
                    <a:pt x="12785" y="8594"/>
                  </a:cubicBezTo>
                  <a:lnTo>
                    <a:pt x="12785" y="11332"/>
                  </a:lnTo>
                  <a:lnTo>
                    <a:pt x="10877" y="11332"/>
                  </a:lnTo>
                  <a:lnTo>
                    <a:pt x="10877" y="5894"/>
                  </a:lnTo>
                  <a:lnTo>
                    <a:pt x="11760" y="5375"/>
                  </a:lnTo>
                  <a:close/>
                  <a:moveTo>
                    <a:pt x="5685" y="11838"/>
                  </a:moveTo>
                  <a:cubicBezTo>
                    <a:pt x="5815" y="11838"/>
                    <a:pt x="5932" y="11955"/>
                    <a:pt x="5932" y="12098"/>
                  </a:cubicBezTo>
                  <a:lnTo>
                    <a:pt x="5932" y="12500"/>
                  </a:lnTo>
                  <a:cubicBezTo>
                    <a:pt x="5932" y="12604"/>
                    <a:pt x="5867" y="12695"/>
                    <a:pt x="5776" y="12734"/>
                  </a:cubicBezTo>
                  <a:lnTo>
                    <a:pt x="4764" y="13111"/>
                  </a:lnTo>
                  <a:lnTo>
                    <a:pt x="4764" y="11838"/>
                  </a:lnTo>
                  <a:close/>
                  <a:moveTo>
                    <a:pt x="14213" y="11838"/>
                  </a:moveTo>
                  <a:cubicBezTo>
                    <a:pt x="14343" y="11838"/>
                    <a:pt x="14460" y="11955"/>
                    <a:pt x="14460" y="12098"/>
                  </a:cubicBezTo>
                  <a:lnTo>
                    <a:pt x="14460" y="12500"/>
                  </a:lnTo>
                  <a:cubicBezTo>
                    <a:pt x="14460" y="12604"/>
                    <a:pt x="14395" y="12695"/>
                    <a:pt x="14304" y="12734"/>
                  </a:cubicBezTo>
                  <a:lnTo>
                    <a:pt x="13291" y="13111"/>
                  </a:lnTo>
                  <a:lnTo>
                    <a:pt x="13291" y="11838"/>
                  </a:lnTo>
                  <a:close/>
                  <a:moveTo>
                    <a:pt x="4258" y="11838"/>
                  </a:moveTo>
                  <a:lnTo>
                    <a:pt x="4258" y="13227"/>
                  </a:lnTo>
                  <a:lnTo>
                    <a:pt x="3414" y="13227"/>
                  </a:lnTo>
                  <a:lnTo>
                    <a:pt x="3414" y="11838"/>
                  </a:lnTo>
                  <a:close/>
                  <a:moveTo>
                    <a:pt x="4258" y="5297"/>
                  </a:moveTo>
                  <a:lnTo>
                    <a:pt x="4258" y="7724"/>
                  </a:lnTo>
                  <a:cubicBezTo>
                    <a:pt x="4258" y="7867"/>
                    <a:pt x="4374" y="7984"/>
                    <a:pt x="4517" y="7984"/>
                  </a:cubicBezTo>
                  <a:lnTo>
                    <a:pt x="5166" y="7984"/>
                  </a:lnTo>
                  <a:cubicBezTo>
                    <a:pt x="5478" y="7958"/>
                    <a:pt x="5478" y="7490"/>
                    <a:pt x="5166" y="7464"/>
                  </a:cubicBezTo>
                  <a:lnTo>
                    <a:pt x="4777" y="7464"/>
                  </a:lnTo>
                  <a:lnTo>
                    <a:pt x="4777" y="5310"/>
                  </a:lnTo>
                  <a:lnTo>
                    <a:pt x="5659" y="5310"/>
                  </a:lnTo>
                  <a:cubicBezTo>
                    <a:pt x="6204" y="5621"/>
                    <a:pt x="6750" y="5920"/>
                    <a:pt x="7269" y="6270"/>
                  </a:cubicBezTo>
                  <a:cubicBezTo>
                    <a:pt x="8061" y="6776"/>
                    <a:pt x="8528" y="7659"/>
                    <a:pt x="8528" y="8594"/>
                  </a:cubicBezTo>
                  <a:lnTo>
                    <a:pt x="8528" y="13007"/>
                  </a:lnTo>
                  <a:cubicBezTo>
                    <a:pt x="8528" y="13123"/>
                    <a:pt x="8424" y="13227"/>
                    <a:pt x="8294" y="13227"/>
                  </a:cubicBezTo>
                  <a:lnTo>
                    <a:pt x="5906" y="13227"/>
                  </a:lnTo>
                  <a:cubicBezTo>
                    <a:pt x="6230" y="13123"/>
                    <a:pt x="6451" y="12838"/>
                    <a:pt x="6451" y="12500"/>
                  </a:cubicBezTo>
                  <a:lnTo>
                    <a:pt x="6451" y="12098"/>
                  </a:lnTo>
                  <a:cubicBezTo>
                    <a:pt x="6451" y="12007"/>
                    <a:pt x="6438" y="11916"/>
                    <a:pt x="6412" y="11838"/>
                  </a:cubicBezTo>
                  <a:lnTo>
                    <a:pt x="7619" y="11838"/>
                  </a:lnTo>
                  <a:cubicBezTo>
                    <a:pt x="7944" y="11813"/>
                    <a:pt x="7944" y="11345"/>
                    <a:pt x="7619" y="11332"/>
                  </a:cubicBezTo>
                  <a:lnTo>
                    <a:pt x="7191" y="11332"/>
                  </a:lnTo>
                  <a:lnTo>
                    <a:pt x="7191" y="7724"/>
                  </a:lnTo>
                  <a:cubicBezTo>
                    <a:pt x="7204" y="7536"/>
                    <a:pt x="7068" y="7442"/>
                    <a:pt x="6933" y="7442"/>
                  </a:cubicBezTo>
                  <a:cubicBezTo>
                    <a:pt x="6798" y="7442"/>
                    <a:pt x="6665" y="7536"/>
                    <a:pt x="6685" y="7724"/>
                  </a:cubicBezTo>
                  <a:lnTo>
                    <a:pt x="6685" y="11332"/>
                  </a:lnTo>
                  <a:lnTo>
                    <a:pt x="2362" y="11332"/>
                  </a:lnTo>
                  <a:lnTo>
                    <a:pt x="2362" y="7724"/>
                  </a:lnTo>
                  <a:cubicBezTo>
                    <a:pt x="2375" y="7536"/>
                    <a:pt x="2239" y="7442"/>
                    <a:pt x="2103" y="7442"/>
                  </a:cubicBezTo>
                  <a:cubicBezTo>
                    <a:pt x="1967" y="7442"/>
                    <a:pt x="1830" y="7536"/>
                    <a:pt x="1843" y="7724"/>
                  </a:cubicBezTo>
                  <a:lnTo>
                    <a:pt x="1843" y="11332"/>
                  </a:lnTo>
                  <a:lnTo>
                    <a:pt x="1415" y="11332"/>
                  </a:lnTo>
                  <a:cubicBezTo>
                    <a:pt x="1103" y="11345"/>
                    <a:pt x="1103" y="11813"/>
                    <a:pt x="1415" y="11838"/>
                  </a:cubicBezTo>
                  <a:lnTo>
                    <a:pt x="2908" y="11838"/>
                  </a:lnTo>
                  <a:lnTo>
                    <a:pt x="2908" y="13227"/>
                  </a:lnTo>
                  <a:lnTo>
                    <a:pt x="740" y="13227"/>
                  </a:lnTo>
                  <a:cubicBezTo>
                    <a:pt x="610" y="13227"/>
                    <a:pt x="506" y="13123"/>
                    <a:pt x="506" y="13007"/>
                  </a:cubicBezTo>
                  <a:lnTo>
                    <a:pt x="506" y="8594"/>
                  </a:lnTo>
                  <a:cubicBezTo>
                    <a:pt x="506" y="6802"/>
                    <a:pt x="2051" y="6063"/>
                    <a:pt x="3375" y="5297"/>
                  </a:cubicBezTo>
                  <a:close/>
                  <a:moveTo>
                    <a:pt x="10345" y="6218"/>
                  </a:moveTo>
                  <a:lnTo>
                    <a:pt x="10345" y="11332"/>
                  </a:lnTo>
                  <a:lnTo>
                    <a:pt x="9917" y="11332"/>
                  </a:lnTo>
                  <a:cubicBezTo>
                    <a:pt x="9605" y="11345"/>
                    <a:pt x="9605" y="11813"/>
                    <a:pt x="9917" y="11838"/>
                  </a:cubicBezTo>
                  <a:lnTo>
                    <a:pt x="12785" y="11838"/>
                  </a:lnTo>
                  <a:lnTo>
                    <a:pt x="12785" y="13227"/>
                  </a:lnTo>
                  <a:lnTo>
                    <a:pt x="9268" y="13227"/>
                  </a:lnTo>
                  <a:cubicBezTo>
                    <a:pt x="9138" y="13227"/>
                    <a:pt x="9034" y="13123"/>
                    <a:pt x="9034" y="13007"/>
                  </a:cubicBezTo>
                  <a:lnTo>
                    <a:pt x="9021" y="13007"/>
                  </a:lnTo>
                  <a:lnTo>
                    <a:pt x="9021" y="8594"/>
                  </a:lnTo>
                  <a:cubicBezTo>
                    <a:pt x="9034" y="7620"/>
                    <a:pt x="9527" y="6724"/>
                    <a:pt x="10345" y="6218"/>
                  </a:cubicBezTo>
                  <a:close/>
                  <a:moveTo>
                    <a:pt x="15719" y="6218"/>
                  </a:moveTo>
                  <a:cubicBezTo>
                    <a:pt x="16523" y="6724"/>
                    <a:pt x="17030" y="7620"/>
                    <a:pt x="17043" y="8594"/>
                  </a:cubicBezTo>
                  <a:lnTo>
                    <a:pt x="17030" y="13007"/>
                  </a:lnTo>
                  <a:cubicBezTo>
                    <a:pt x="17030" y="13123"/>
                    <a:pt x="16926" y="13227"/>
                    <a:pt x="16796" y="13227"/>
                  </a:cubicBezTo>
                  <a:lnTo>
                    <a:pt x="14434" y="13227"/>
                  </a:lnTo>
                  <a:cubicBezTo>
                    <a:pt x="14745" y="13123"/>
                    <a:pt x="14966" y="12838"/>
                    <a:pt x="14979" y="12500"/>
                  </a:cubicBezTo>
                  <a:lnTo>
                    <a:pt x="14979" y="12098"/>
                  </a:lnTo>
                  <a:cubicBezTo>
                    <a:pt x="14979" y="12007"/>
                    <a:pt x="14966" y="11916"/>
                    <a:pt x="14927" y="11838"/>
                  </a:cubicBezTo>
                  <a:lnTo>
                    <a:pt x="16147" y="11838"/>
                  </a:lnTo>
                  <a:cubicBezTo>
                    <a:pt x="16459" y="11813"/>
                    <a:pt x="16459" y="11345"/>
                    <a:pt x="16147" y="11332"/>
                  </a:cubicBezTo>
                  <a:lnTo>
                    <a:pt x="15719" y="11332"/>
                  </a:lnTo>
                  <a:lnTo>
                    <a:pt x="15719" y="6218"/>
                  </a:lnTo>
                  <a:close/>
                  <a:moveTo>
                    <a:pt x="16095" y="13747"/>
                  </a:moveTo>
                  <a:lnTo>
                    <a:pt x="16342" y="15019"/>
                  </a:lnTo>
                  <a:cubicBezTo>
                    <a:pt x="16355" y="15044"/>
                    <a:pt x="16342" y="15070"/>
                    <a:pt x="16316" y="15083"/>
                  </a:cubicBezTo>
                  <a:lnTo>
                    <a:pt x="9826" y="15083"/>
                  </a:lnTo>
                  <a:cubicBezTo>
                    <a:pt x="9800" y="15070"/>
                    <a:pt x="9774" y="15044"/>
                    <a:pt x="9774" y="15019"/>
                  </a:cubicBezTo>
                  <a:lnTo>
                    <a:pt x="10046" y="13747"/>
                  </a:lnTo>
                  <a:close/>
                  <a:moveTo>
                    <a:pt x="12811" y="15590"/>
                  </a:moveTo>
                  <a:lnTo>
                    <a:pt x="12811" y="16927"/>
                  </a:lnTo>
                  <a:lnTo>
                    <a:pt x="10527" y="16927"/>
                  </a:lnTo>
                  <a:cubicBezTo>
                    <a:pt x="10501" y="16927"/>
                    <a:pt x="10488" y="16901"/>
                    <a:pt x="10488" y="16875"/>
                  </a:cubicBezTo>
                  <a:lnTo>
                    <a:pt x="10475" y="16875"/>
                  </a:lnTo>
                  <a:lnTo>
                    <a:pt x="10475" y="15590"/>
                  </a:lnTo>
                  <a:close/>
                  <a:moveTo>
                    <a:pt x="15654" y="15590"/>
                  </a:moveTo>
                  <a:lnTo>
                    <a:pt x="15641" y="16875"/>
                  </a:lnTo>
                  <a:cubicBezTo>
                    <a:pt x="15641" y="16901"/>
                    <a:pt x="15628" y="16927"/>
                    <a:pt x="15589" y="16927"/>
                  </a:cubicBezTo>
                  <a:lnTo>
                    <a:pt x="13330" y="16927"/>
                  </a:lnTo>
                  <a:lnTo>
                    <a:pt x="13330" y="15590"/>
                  </a:lnTo>
                  <a:close/>
                  <a:moveTo>
                    <a:pt x="3933" y="1"/>
                  </a:moveTo>
                  <a:cubicBezTo>
                    <a:pt x="3206" y="1"/>
                    <a:pt x="2609" y="598"/>
                    <a:pt x="2609" y="1325"/>
                  </a:cubicBezTo>
                  <a:lnTo>
                    <a:pt x="2609" y="3570"/>
                  </a:lnTo>
                  <a:cubicBezTo>
                    <a:pt x="2609" y="4051"/>
                    <a:pt x="2817" y="4505"/>
                    <a:pt x="3167" y="4829"/>
                  </a:cubicBezTo>
                  <a:cubicBezTo>
                    <a:pt x="1649" y="5699"/>
                    <a:pt x="0" y="6582"/>
                    <a:pt x="0" y="8594"/>
                  </a:cubicBezTo>
                  <a:lnTo>
                    <a:pt x="0" y="13007"/>
                  </a:lnTo>
                  <a:cubicBezTo>
                    <a:pt x="0" y="13409"/>
                    <a:pt x="338" y="13747"/>
                    <a:pt x="740" y="13747"/>
                  </a:cubicBezTo>
                  <a:lnTo>
                    <a:pt x="7152" y="13747"/>
                  </a:lnTo>
                  <a:lnTo>
                    <a:pt x="7528" y="16862"/>
                  </a:lnTo>
                  <a:cubicBezTo>
                    <a:pt x="7528" y="16888"/>
                    <a:pt x="7502" y="16914"/>
                    <a:pt x="7476" y="16914"/>
                  </a:cubicBezTo>
                  <a:lnTo>
                    <a:pt x="1558" y="16914"/>
                  </a:lnTo>
                  <a:cubicBezTo>
                    <a:pt x="1519" y="16914"/>
                    <a:pt x="1506" y="16888"/>
                    <a:pt x="1506" y="16862"/>
                  </a:cubicBezTo>
                  <a:lnTo>
                    <a:pt x="1765" y="14733"/>
                  </a:lnTo>
                  <a:cubicBezTo>
                    <a:pt x="1772" y="14556"/>
                    <a:pt x="1637" y="14460"/>
                    <a:pt x="1501" y="14460"/>
                  </a:cubicBezTo>
                  <a:cubicBezTo>
                    <a:pt x="1388" y="14460"/>
                    <a:pt x="1276" y="14527"/>
                    <a:pt x="1246" y="14668"/>
                  </a:cubicBezTo>
                  <a:lnTo>
                    <a:pt x="1000" y="16797"/>
                  </a:lnTo>
                  <a:cubicBezTo>
                    <a:pt x="961" y="17134"/>
                    <a:pt x="1220" y="17420"/>
                    <a:pt x="1558" y="17433"/>
                  </a:cubicBezTo>
                  <a:lnTo>
                    <a:pt x="7476" y="17433"/>
                  </a:lnTo>
                  <a:cubicBezTo>
                    <a:pt x="7814" y="17420"/>
                    <a:pt x="8061" y="17134"/>
                    <a:pt x="8035" y="16797"/>
                  </a:cubicBezTo>
                  <a:lnTo>
                    <a:pt x="7671" y="13747"/>
                  </a:lnTo>
                  <a:lnTo>
                    <a:pt x="8294" y="13747"/>
                  </a:lnTo>
                  <a:cubicBezTo>
                    <a:pt x="8463" y="13747"/>
                    <a:pt x="8645" y="13682"/>
                    <a:pt x="8774" y="13565"/>
                  </a:cubicBezTo>
                  <a:cubicBezTo>
                    <a:pt x="8904" y="13682"/>
                    <a:pt x="9086" y="13747"/>
                    <a:pt x="9268" y="13747"/>
                  </a:cubicBezTo>
                  <a:lnTo>
                    <a:pt x="9514" y="13747"/>
                  </a:lnTo>
                  <a:lnTo>
                    <a:pt x="9281" y="14915"/>
                  </a:lnTo>
                  <a:cubicBezTo>
                    <a:pt x="9182" y="15336"/>
                    <a:pt x="9543" y="15591"/>
                    <a:pt x="9915" y="15591"/>
                  </a:cubicBezTo>
                  <a:cubicBezTo>
                    <a:pt x="9933" y="15591"/>
                    <a:pt x="9951" y="15591"/>
                    <a:pt x="9969" y="15590"/>
                  </a:cubicBezTo>
                  <a:lnTo>
                    <a:pt x="9969" y="16875"/>
                  </a:lnTo>
                  <a:cubicBezTo>
                    <a:pt x="9969" y="17186"/>
                    <a:pt x="10215" y="17433"/>
                    <a:pt x="10527" y="17433"/>
                  </a:cubicBezTo>
                  <a:lnTo>
                    <a:pt x="15602" y="17433"/>
                  </a:lnTo>
                  <a:cubicBezTo>
                    <a:pt x="15913" y="17433"/>
                    <a:pt x="16173" y="17186"/>
                    <a:pt x="16173" y="16875"/>
                  </a:cubicBezTo>
                  <a:lnTo>
                    <a:pt x="16173" y="15590"/>
                  </a:lnTo>
                  <a:cubicBezTo>
                    <a:pt x="16191" y="15591"/>
                    <a:pt x="16209" y="15591"/>
                    <a:pt x="16226" y="15591"/>
                  </a:cubicBezTo>
                  <a:cubicBezTo>
                    <a:pt x="16597" y="15591"/>
                    <a:pt x="16948" y="15336"/>
                    <a:pt x="16861" y="14915"/>
                  </a:cubicBezTo>
                  <a:lnTo>
                    <a:pt x="16614" y="13747"/>
                  </a:lnTo>
                  <a:lnTo>
                    <a:pt x="16809" y="13747"/>
                  </a:lnTo>
                  <a:cubicBezTo>
                    <a:pt x="17224" y="13747"/>
                    <a:pt x="17549" y="13409"/>
                    <a:pt x="17549" y="13007"/>
                  </a:cubicBezTo>
                  <a:lnTo>
                    <a:pt x="17549" y="8594"/>
                  </a:lnTo>
                  <a:cubicBezTo>
                    <a:pt x="17562" y="7477"/>
                    <a:pt x="17004" y="6439"/>
                    <a:pt x="16069" y="5829"/>
                  </a:cubicBezTo>
                  <a:lnTo>
                    <a:pt x="16069" y="5842"/>
                  </a:lnTo>
                  <a:cubicBezTo>
                    <a:pt x="15524" y="5478"/>
                    <a:pt x="14940" y="5167"/>
                    <a:pt x="14369" y="4829"/>
                  </a:cubicBezTo>
                  <a:cubicBezTo>
                    <a:pt x="14719" y="4505"/>
                    <a:pt x="14901" y="4051"/>
                    <a:pt x="14901" y="3570"/>
                  </a:cubicBezTo>
                  <a:lnTo>
                    <a:pt x="14901" y="1325"/>
                  </a:lnTo>
                  <a:cubicBezTo>
                    <a:pt x="14901" y="598"/>
                    <a:pt x="14317" y="1"/>
                    <a:pt x="13590" y="1"/>
                  </a:cubicBezTo>
                  <a:lnTo>
                    <a:pt x="12448" y="1"/>
                  </a:lnTo>
                  <a:cubicBezTo>
                    <a:pt x="11721" y="1"/>
                    <a:pt x="11124" y="585"/>
                    <a:pt x="11124" y="1325"/>
                  </a:cubicBezTo>
                  <a:lnTo>
                    <a:pt x="11124" y="3583"/>
                  </a:lnTo>
                  <a:cubicBezTo>
                    <a:pt x="11124" y="4051"/>
                    <a:pt x="11319" y="4505"/>
                    <a:pt x="11669" y="4842"/>
                  </a:cubicBezTo>
                  <a:cubicBezTo>
                    <a:pt x="10566" y="5478"/>
                    <a:pt x="9307" y="6063"/>
                    <a:pt x="8774" y="7309"/>
                  </a:cubicBezTo>
                  <a:cubicBezTo>
                    <a:pt x="8229" y="6011"/>
                    <a:pt x="6970" y="5517"/>
                    <a:pt x="5854" y="4829"/>
                  </a:cubicBezTo>
                  <a:cubicBezTo>
                    <a:pt x="6192" y="4505"/>
                    <a:pt x="6386" y="4051"/>
                    <a:pt x="6386" y="3583"/>
                  </a:cubicBezTo>
                  <a:lnTo>
                    <a:pt x="6386" y="1325"/>
                  </a:lnTo>
                  <a:cubicBezTo>
                    <a:pt x="6386" y="598"/>
                    <a:pt x="5789" y="1"/>
                    <a:pt x="50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1333;p76">
              <a:extLst>
                <a:ext uri="{FF2B5EF4-FFF2-40B4-BE49-F238E27FC236}">
                  <a16:creationId xmlns:a16="http://schemas.microsoft.com/office/drawing/2014/main" id="{3C449DD1-34A8-010B-6AD8-5C40498C6193}"/>
                </a:ext>
              </a:extLst>
            </p:cNvPr>
            <p:cNvSpPr/>
            <p:nvPr/>
          </p:nvSpPr>
          <p:spPr>
            <a:xfrm>
              <a:off x="2649475" y="1316375"/>
              <a:ext cx="12675" cy="22325"/>
            </a:xfrm>
            <a:custGeom>
              <a:avLst/>
              <a:gdLst/>
              <a:ahLst/>
              <a:cxnLst/>
              <a:rect l="l" t="t" r="r" b="b"/>
              <a:pathLst>
                <a:path w="507" h="893" extrusionOk="0">
                  <a:moveTo>
                    <a:pt x="254" y="1"/>
                  </a:moveTo>
                  <a:cubicBezTo>
                    <a:pt x="134" y="1"/>
                    <a:pt x="14" y="82"/>
                    <a:pt x="1" y="244"/>
                  </a:cubicBezTo>
                  <a:lnTo>
                    <a:pt x="1" y="633"/>
                  </a:lnTo>
                  <a:cubicBezTo>
                    <a:pt x="1" y="776"/>
                    <a:pt x="104" y="893"/>
                    <a:pt x="247" y="893"/>
                  </a:cubicBezTo>
                  <a:cubicBezTo>
                    <a:pt x="390" y="893"/>
                    <a:pt x="507" y="776"/>
                    <a:pt x="507" y="633"/>
                  </a:cubicBezTo>
                  <a:lnTo>
                    <a:pt x="507" y="244"/>
                  </a:lnTo>
                  <a:cubicBezTo>
                    <a:pt x="494" y="82"/>
                    <a:pt x="374" y="1"/>
                    <a:pt x="2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1334;p76">
              <a:extLst>
                <a:ext uri="{FF2B5EF4-FFF2-40B4-BE49-F238E27FC236}">
                  <a16:creationId xmlns:a16="http://schemas.microsoft.com/office/drawing/2014/main" id="{2D28FD18-B0FB-42F6-9B34-C39F1512245B}"/>
                </a:ext>
              </a:extLst>
            </p:cNvPr>
            <p:cNvSpPr/>
            <p:nvPr/>
          </p:nvSpPr>
          <p:spPr>
            <a:xfrm>
              <a:off x="2863000" y="1316375"/>
              <a:ext cx="13000" cy="22325"/>
            </a:xfrm>
            <a:custGeom>
              <a:avLst/>
              <a:gdLst/>
              <a:ahLst/>
              <a:cxnLst/>
              <a:rect l="l" t="t" r="r" b="b"/>
              <a:pathLst>
                <a:path w="520" h="893" extrusionOk="0">
                  <a:moveTo>
                    <a:pt x="260" y="1"/>
                  </a:moveTo>
                  <a:cubicBezTo>
                    <a:pt x="137" y="1"/>
                    <a:pt x="13" y="82"/>
                    <a:pt x="0" y="244"/>
                  </a:cubicBezTo>
                  <a:lnTo>
                    <a:pt x="0" y="633"/>
                  </a:lnTo>
                  <a:cubicBezTo>
                    <a:pt x="0" y="776"/>
                    <a:pt x="117" y="893"/>
                    <a:pt x="260" y="893"/>
                  </a:cubicBezTo>
                  <a:cubicBezTo>
                    <a:pt x="403" y="893"/>
                    <a:pt x="519" y="776"/>
                    <a:pt x="519" y="633"/>
                  </a:cubicBezTo>
                  <a:lnTo>
                    <a:pt x="519" y="244"/>
                  </a:lnTo>
                  <a:cubicBezTo>
                    <a:pt x="506" y="82"/>
                    <a:pt x="383" y="1"/>
                    <a:pt x="2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3" name="Google Shape;1335;p76">
            <a:extLst>
              <a:ext uri="{FF2B5EF4-FFF2-40B4-BE49-F238E27FC236}">
                <a16:creationId xmlns:a16="http://schemas.microsoft.com/office/drawing/2014/main" id="{033D3DFB-839B-57B0-2056-55F513BEEDC4}"/>
              </a:ext>
            </a:extLst>
          </p:cNvPr>
          <p:cNvGrpSpPr/>
          <p:nvPr/>
        </p:nvGrpSpPr>
        <p:grpSpPr>
          <a:xfrm>
            <a:off x="3314974" y="2360114"/>
            <a:ext cx="585960" cy="601497"/>
            <a:chOff x="1764525" y="1951725"/>
            <a:chExt cx="428050" cy="439400"/>
          </a:xfrm>
          <a:solidFill>
            <a:srgbClr val="287990"/>
          </a:solidFill>
        </p:grpSpPr>
        <p:sp>
          <p:nvSpPr>
            <p:cNvPr id="244" name="Google Shape;1336;p76">
              <a:extLst>
                <a:ext uri="{FF2B5EF4-FFF2-40B4-BE49-F238E27FC236}">
                  <a16:creationId xmlns:a16="http://schemas.microsoft.com/office/drawing/2014/main" id="{A0425D30-AC3B-1263-3223-4CDD67C60B2C}"/>
                </a:ext>
              </a:extLst>
            </p:cNvPr>
            <p:cNvSpPr/>
            <p:nvPr/>
          </p:nvSpPr>
          <p:spPr>
            <a:xfrm>
              <a:off x="1843700" y="2067775"/>
              <a:ext cx="262875" cy="233075"/>
            </a:xfrm>
            <a:custGeom>
              <a:avLst/>
              <a:gdLst/>
              <a:ahLst/>
              <a:cxnLst/>
              <a:rect l="l" t="t" r="r" b="b"/>
              <a:pathLst>
                <a:path w="10515" h="9323" extrusionOk="0">
                  <a:moveTo>
                    <a:pt x="5267" y="1"/>
                  </a:moveTo>
                  <a:cubicBezTo>
                    <a:pt x="4746" y="1"/>
                    <a:pt x="4217" y="89"/>
                    <a:pt x="3700" y="275"/>
                  </a:cubicBezTo>
                  <a:cubicBezTo>
                    <a:pt x="3410" y="379"/>
                    <a:pt x="3514" y="773"/>
                    <a:pt x="3771" y="773"/>
                  </a:cubicBezTo>
                  <a:cubicBezTo>
                    <a:pt x="3801" y="773"/>
                    <a:pt x="3834" y="768"/>
                    <a:pt x="3869" y="755"/>
                  </a:cubicBezTo>
                  <a:cubicBezTo>
                    <a:pt x="4327" y="594"/>
                    <a:pt x="4796" y="517"/>
                    <a:pt x="5257" y="517"/>
                  </a:cubicBezTo>
                  <a:cubicBezTo>
                    <a:pt x="6872" y="517"/>
                    <a:pt x="8397" y="1461"/>
                    <a:pt x="9074" y="3027"/>
                  </a:cubicBezTo>
                  <a:cubicBezTo>
                    <a:pt x="9956" y="5025"/>
                    <a:pt x="9126" y="7362"/>
                    <a:pt x="7179" y="8374"/>
                  </a:cubicBezTo>
                  <a:cubicBezTo>
                    <a:pt x="6566" y="8693"/>
                    <a:pt x="5909" y="8845"/>
                    <a:pt x="5261" y="8845"/>
                  </a:cubicBezTo>
                  <a:cubicBezTo>
                    <a:pt x="3851" y="8845"/>
                    <a:pt x="2484" y="8127"/>
                    <a:pt x="1701" y="6856"/>
                  </a:cubicBezTo>
                  <a:cubicBezTo>
                    <a:pt x="572" y="4987"/>
                    <a:pt x="1065" y="2546"/>
                    <a:pt x="2857" y="1287"/>
                  </a:cubicBezTo>
                  <a:cubicBezTo>
                    <a:pt x="3106" y="1132"/>
                    <a:pt x="2948" y="802"/>
                    <a:pt x="2729" y="802"/>
                  </a:cubicBezTo>
                  <a:cubicBezTo>
                    <a:pt x="2674" y="802"/>
                    <a:pt x="2615" y="823"/>
                    <a:pt x="2558" y="872"/>
                  </a:cubicBezTo>
                  <a:lnTo>
                    <a:pt x="2558" y="859"/>
                  </a:lnTo>
                  <a:cubicBezTo>
                    <a:pt x="559" y="2274"/>
                    <a:pt x="1" y="5000"/>
                    <a:pt x="1286" y="7089"/>
                  </a:cubicBezTo>
                  <a:cubicBezTo>
                    <a:pt x="2156" y="8518"/>
                    <a:pt x="3682" y="9322"/>
                    <a:pt x="5257" y="9322"/>
                  </a:cubicBezTo>
                  <a:cubicBezTo>
                    <a:pt x="5985" y="9322"/>
                    <a:pt x="6723" y="9151"/>
                    <a:pt x="7412" y="8790"/>
                  </a:cubicBezTo>
                  <a:cubicBezTo>
                    <a:pt x="9580" y="7660"/>
                    <a:pt x="10515" y="5051"/>
                    <a:pt x="9528" y="2806"/>
                  </a:cubicBezTo>
                  <a:cubicBezTo>
                    <a:pt x="8773" y="1063"/>
                    <a:pt x="7071" y="1"/>
                    <a:pt x="52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1337;p76">
              <a:extLst>
                <a:ext uri="{FF2B5EF4-FFF2-40B4-BE49-F238E27FC236}">
                  <a16:creationId xmlns:a16="http://schemas.microsoft.com/office/drawing/2014/main" id="{1DB87D47-5FCA-6F36-D355-BF3FA497D74E}"/>
                </a:ext>
              </a:extLst>
            </p:cNvPr>
            <p:cNvSpPr/>
            <p:nvPr/>
          </p:nvSpPr>
          <p:spPr>
            <a:xfrm>
              <a:off x="1958575" y="2134825"/>
              <a:ext cx="108100" cy="89425"/>
            </a:xfrm>
            <a:custGeom>
              <a:avLst/>
              <a:gdLst/>
              <a:ahLst/>
              <a:cxnLst/>
              <a:rect l="l" t="t" r="r" b="b"/>
              <a:pathLst>
                <a:path w="4324" h="3577" extrusionOk="0">
                  <a:moveTo>
                    <a:pt x="1701" y="1"/>
                  </a:moveTo>
                  <a:cubicBezTo>
                    <a:pt x="1571" y="1"/>
                    <a:pt x="1442" y="85"/>
                    <a:pt x="1442" y="254"/>
                  </a:cubicBezTo>
                  <a:lnTo>
                    <a:pt x="1442" y="1214"/>
                  </a:lnTo>
                  <a:lnTo>
                    <a:pt x="611" y="461"/>
                  </a:lnTo>
                  <a:cubicBezTo>
                    <a:pt x="558" y="422"/>
                    <a:pt x="503" y="405"/>
                    <a:pt x="450" y="405"/>
                  </a:cubicBezTo>
                  <a:cubicBezTo>
                    <a:pt x="246" y="405"/>
                    <a:pt x="85" y="662"/>
                    <a:pt x="260" y="838"/>
                  </a:cubicBezTo>
                  <a:lnTo>
                    <a:pt x="1442" y="1902"/>
                  </a:lnTo>
                  <a:lnTo>
                    <a:pt x="1442" y="2837"/>
                  </a:lnTo>
                  <a:cubicBezTo>
                    <a:pt x="1442" y="2967"/>
                    <a:pt x="1338" y="3057"/>
                    <a:pt x="1221" y="3057"/>
                  </a:cubicBezTo>
                  <a:lnTo>
                    <a:pt x="728" y="3057"/>
                  </a:lnTo>
                  <a:cubicBezTo>
                    <a:pt x="611" y="3057"/>
                    <a:pt x="507" y="2954"/>
                    <a:pt x="507" y="2837"/>
                  </a:cubicBezTo>
                  <a:lnTo>
                    <a:pt x="507" y="2525"/>
                  </a:lnTo>
                  <a:cubicBezTo>
                    <a:pt x="507" y="2382"/>
                    <a:pt x="390" y="2279"/>
                    <a:pt x="260" y="2279"/>
                  </a:cubicBezTo>
                  <a:lnTo>
                    <a:pt x="260" y="2266"/>
                  </a:lnTo>
                  <a:cubicBezTo>
                    <a:pt x="118" y="2266"/>
                    <a:pt x="1" y="2382"/>
                    <a:pt x="1" y="2525"/>
                  </a:cubicBezTo>
                  <a:lnTo>
                    <a:pt x="1" y="2837"/>
                  </a:lnTo>
                  <a:cubicBezTo>
                    <a:pt x="1" y="3239"/>
                    <a:pt x="325" y="3577"/>
                    <a:pt x="741" y="3577"/>
                  </a:cubicBezTo>
                  <a:lnTo>
                    <a:pt x="1221" y="3577"/>
                  </a:lnTo>
                  <a:cubicBezTo>
                    <a:pt x="1584" y="3577"/>
                    <a:pt x="1896" y="3317"/>
                    <a:pt x="1948" y="2954"/>
                  </a:cubicBezTo>
                  <a:lnTo>
                    <a:pt x="3739" y="2954"/>
                  </a:lnTo>
                  <a:cubicBezTo>
                    <a:pt x="4102" y="2954"/>
                    <a:pt x="4323" y="2538"/>
                    <a:pt x="4115" y="2240"/>
                  </a:cubicBezTo>
                  <a:lnTo>
                    <a:pt x="3752" y="1694"/>
                  </a:lnTo>
                  <a:cubicBezTo>
                    <a:pt x="3569" y="1424"/>
                    <a:pt x="3273" y="1270"/>
                    <a:pt x="2973" y="1270"/>
                  </a:cubicBezTo>
                  <a:cubicBezTo>
                    <a:pt x="2828" y="1270"/>
                    <a:pt x="2681" y="1307"/>
                    <a:pt x="2545" y="1383"/>
                  </a:cubicBezTo>
                  <a:cubicBezTo>
                    <a:pt x="2278" y="1516"/>
                    <a:pt x="2421" y="1869"/>
                    <a:pt x="2655" y="1869"/>
                  </a:cubicBezTo>
                  <a:cubicBezTo>
                    <a:pt x="2694" y="1869"/>
                    <a:pt x="2736" y="1860"/>
                    <a:pt x="2779" y="1837"/>
                  </a:cubicBezTo>
                  <a:cubicBezTo>
                    <a:pt x="2841" y="1802"/>
                    <a:pt x="2909" y="1784"/>
                    <a:pt x="2977" y="1784"/>
                  </a:cubicBezTo>
                  <a:cubicBezTo>
                    <a:pt x="3107" y="1784"/>
                    <a:pt x="3234" y="1848"/>
                    <a:pt x="3311" y="1967"/>
                  </a:cubicBezTo>
                  <a:lnTo>
                    <a:pt x="3635" y="2434"/>
                  </a:lnTo>
                  <a:lnTo>
                    <a:pt x="1961" y="2434"/>
                  </a:lnTo>
                  <a:lnTo>
                    <a:pt x="1961" y="254"/>
                  </a:lnTo>
                  <a:cubicBezTo>
                    <a:pt x="1961" y="85"/>
                    <a:pt x="1831" y="1"/>
                    <a:pt x="17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1338;p76">
              <a:extLst>
                <a:ext uri="{FF2B5EF4-FFF2-40B4-BE49-F238E27FC236}">
                  <a16:creationId xmlns:a16="http://schemas.microsoft.com/office/drawing/2014/main" id="{4F226F7A-0192-401A-DBAB-B8BF7F8E0927}"/>
                </a:ext>
              </a:extLst>
            </p:cNvPr>
            <p:cNvSpPr/>
            <p:nvPr/>
          </p:nvSpPr>
          <p:spPr>
            <a:xfrm>
              <a:off x="1894325" y="2135325"/>
              <a:ext cx="49350" cy="88925"/>
            </a:xfrm>
            <a:custGeom>
              <a:avLst/>
              <a:gdLst/>
              <a:ahLst/>
              <a:cxnLst/>
              <a:rect l="l" t="t" r="r" b="b"/>
              <a:pathLst>
                <a:path w="1974" h="3557" extrusionOk="0">
                  <a:moveTo>
                    <a:pt x="1714" y="0"/>
                  </a:moveTo>
                  <a:cubicBezTo>
                    <a:pt x="1591" y="0"/>
                    <a:pt x="1468" y="78"/>
                    <a:pt x="1455" y="234"/>
                  </a:cubicBezTo>
                  <a:lnTo>
                    <a:pt x="1455" y="2817"/>
                  </a:lnTo>
                  <a:cubicBezTo>
                    <a:pt x="1455" y="2947"/>
                    <a:pt x="1351" y="3037"/>
                    <a:pt x="1234" y="3037"/>
                  </a:cubicBezTo>
                  <a:lnTo>
                    <a:pt x="741" y="3037"/>
                  </a:lnTo>
                  <a:cubicBezTo>
                    <a:pt x="624" y="3037"/>
                    <a:pt x="520" y="2947"/>
                    <a:pt x="520" y="2817"/>
                  </a:cubicBezTo>
                  <a:lnTo>
                    <a:pt x="520" y="2505"/>
                  </a:lnTo>
                  <a:cubicBezTo>
                    <a:pt x="520" y="2362"/>
                    <a:pt x="403" y="2259"/>
                    <a:pt x="260" y="2259"/>
                  </a:cubicBezTo>
                  <a:lnTo>
                    <a:pt x="260" y="2246"/>
                  </a:lnTo>
                  <a:cubicBezTo>
                    <a:pt x="118" y="2246"/>
                    <a:pt x="1" y="2362"/>
                    <a:pt x="1" y="2505"/>
                  </a:cubicBezTo>
                  <a:lnTo>
                    <a:pt x="1" y="2817"/>
                  </a:lnTo>
                  <a:cubicBezTo>
                    <a:pt x="1" y="3219"/>
                    <a:pt x="338" y="3557"/>
                    <a:pt x="741" y="3557"/>
                  </a:cubicBezTo>
                  <a:lnTo>
                    <a:pt x="1234" y="3557"/>
                  </a:lnTo>
                  <a:cubicBezTo>
                    <a:pt x="1636" y="3557"/>
                    <a:pt x="1974" y="3219"/>
                    <a:pt x="1974" y="2817"/>
                  </a:cubicBezTo>
                  <a:lnTo>
                    <a:pt x="1974" y="234"/>
                  </a:lnTo>
                  <a:cubicBezTo>
                    <a:pt x="1961" y="78"/>
                    <a:pt x="1837" y="0"/>
                    <a:pt x="17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1339;p76">
              <a:extLst>
                <a:ext uri="{FF2B5EF4-FFF2-40B4-BE49-F238E27FC236}">
                  <a16:creationId xmlns:a16="http://schemas.microsoft.com/office/drawing/2014/main" id="{1BB7B650-FECB-DCF0-BD3B-B14C82F6BFCF}"/>
                </a:ext>
              </a:extLst>
            </p:cNvPr>
            <p:cNvSpPr/>
            <p:nvPr/>
          </p:nvSpPr>
          <p:spPr>
            <a:xfrm>
              <a:off x="1764525" y="1979075"/>
              <a:ext cx="420575" cy="412050"/>
            </a:xfrm>
            <a:custGeom>
              <a:avLst/>
              <a:gdLst/>
              <a:ahLst/>
              <a:cxnLst/>
              <a:rect l="l" t="t" r="r" b="b"/>
              <a:pathLst>
                <a:path w="16823" h="16482" extrusionOk="0">
                  <a:moveTo>
                    <a:pt x="8425" y="520"/>
                  </a:moveTo>
                  <a:cubicBezTo>
                    <a:pt x="8649" y="520"/>
                    <a:pt x="8873" y="591"/>
                    <a:pt x="9061" y="734"/>
                  </a:cubicBezTo>
                  <a:cubicBezTo>
                    <a:pt x="9418" y="1055"/>
                    <a:pt x="9880" y="1227"/>
                    <a:pt x="10349" y="1227"/>
                  </a:cubicBezTo>
                  <a:cubicBezTo>
                    <a:pt x="10543" y="1227"/>
                    <a:pt x="10739" y="1197"/>
                    <a:pt x="10930" y="1136"/>
                  </a:cubicBezTo>
                  <a:cubicBezTo>
                    <a:pt x="11015" y="1114"/>
                    <a:pt x="11100" y="1104"/>
                    <a:pt x="11185" y="1104"/>
                  </a:cubicBezTo>
                  <a:cubicBezTo>
                    <a:pt x="11554" y="1104"/>
                    <a:pt x="11906" y="1304"/>
                    <a:pt x="12085" y="1642"/>
                  </a:cubicBezTo>
                  <a:cubicBezTo>
                    <a:pt x="12358" y="2278"/>
                    <a:pt x="12955" y="2707"/>
                    <a:pt x="13643" y="2772"/>
                  </a:cubicBezTo>
                  <a:cubicBezTo>
                    <a:pt x="14097" y="2849"/>
                    <a:pt x="14447" y="3239"/>
                    <a:pt x="14486" y="3719"/>
                  </a:cubicBezTo>
                  <a:cubicBezTo>
                    <a:pt x="14473" y="4394"/>
                    <a:pt x="14837" y="5030"/>
                    <a:pt x="15447" y="5367"/>
                  </a:cubicBezTo>
                  <a:cubicBezTo>
                    <a:pt x="15836" y="5640"/>
                    <a:pt x="15992" y="6133"/>
                    <a:pt x="15836" y="6575"/>
                  </a:cubicBezTo>
                  <a:cubicBezTo>
                    <a:pt x="15551" y="7198"/>
                    <a:pt x="15629" y="7924"/>
                    <a:pt x="16031" y="8483"/>
                  </a:cubicBezTo>
                  <a:cubicBezTo>
                    <a:pt x="16291" y="8885"/>
                    <a:pt x="16226" y="9404"/>
                    <a:pt x="15901" y="9742"/>
                  </a:cubicBezTo>
                  <a:cubicBezTo>
                    <a:pt x="15395" y="10196"/>
                    <a:pt x="15161" y="10884"/>
                    <a:pt x="15304" y="11559"/>
                  </a:cubicBezTo>
                  <a:cubicBezTo>
                    <a:pt x="15382" y="12026"/>
                    <a:pt x="15109" y="12480"/>
                    <a:pt x="14681" y="12662"/>
                  </a:cubicBezTo>
                  <a:cubicBezTo>
                    <a:pt x="14019" y="12857"/>
                    <a:pt x="13526" y="13402"/>
                    <a:pt x="13396" y="14077"/>
                  </a:cubicBezTo>
                  <a:cubicBezTo>
                    <a:pt x="13271" y="14514"/>
                    <a:pt x="12871" y="14818"/>
                    <a:pt x="12425" y="14818"/>
                  </a:cubicBezTo>
                  <a:cubicBezTo>
                    <a:pt x="12407" y="14818"/>
                    <a:pt x="12389" y="14818"/>
                    <a:pt x="12371" y="14817"/>
                  </a:cubicBezTo>
                  <a:cubicBezTo>
                    <a:pt x="12310" y="14811"/>
                    <a:pt x="12248" y="14808"/>
                    <a:pt x="12187" y="14808"/>
                  </a:cubicBezTo>
                  <a:cubicBezTo>
                    <a:pt x="11576" y="14808"/>
                    <a:pt x="10984" y="15100"/>
                    <a:pt x="10618" y="15596"/>
                  </a:cubicBezTo>
                  <a:cubicBezTo>
                    <a:pt x="10419" y="15838"/>
                    <a:pt x="10128" y="15970"/>
                    <a:pt x="9829" y="15970"/>
                  </a:cubicBezTo>
                  <a:cubicBezTo>
                    <a:pt x="9680" y="15970"/>
                    <a:pt x="9528" y="15937"/>
                    <a:pt x="9385" y="15868"/>
                  </a:cubicBezTo>
                  <a:cubicBezTo>
                    <a:pt x="9087" y="15693"/>
                    <a:pt x="8756" y="15605"/>
                    <a:pt x="8425" y="15605"/>
                  </a:cubicBezTo>
                  <a:cubicBezTo>
                    <a:pt x="8094" y="15605"/>
                    <a:pt x="7763" y="15693"/>
                    <a:pt x="7464" y="15868"/>
                  </a:cubicBezTo>
                  <a:cubicBezTo>
                    <a:pt x="7326" y="15937"/>
                    <a:pt x="7176" y="15970"/>
                    <a:pt x="7026" y="15970"/>
                  </a:cubicBezTo>
                  <a:cubicBezTo>
                    <a:pt x="6727" y="15970"/>
                    <a:pt x="6430" y="15838"/>
                    <a:pt x="6231" y="15596"/>
                  </a:cubicBezTo>
                  <a:cubicBezTo>
                    <a:pt x="5865" y="15100"/>
                    <a:pt x="5285" y="14808"/>
                    <a:pt x="4665" y="14808"/>
                  </a:cubicBezTo>
                  <a:cubicBezTo>
                    <a:pt x="4603" y="14808"/>
                    <a:pt x="4541" y="14811"/>
                    <a:pt x="4479" y="14817"/>
                  </a:cubicBezTo>
                  <a:cubicBezTo>
                    <a:pt x="4461" y="14818"/>
                    <a:pt x="4443" y="14818"/>
                    <a:pt x="4425" y="14818"/>
                  </a:cubicBezTo>
                  <a:cubicBezTo>
                    <a:pt x="3979" y="14818"/>
                    <a:pt x="3578" y="14514"/>
                    <a:pt x="3454" y="14077"/>
                  </a:cubicBezTo>
                  <a:cubicBezTo>
                    <a:pt x="3324" y="13402"/>
                    <a:pt x="2831" y="12857"/>
                    <a:pt x="2182" y="12662"/>
                  </a:cubicBezTo>
                  <a:cubicBezTo>
                    <a:pt x="1740" y="12480"/>
                    <a:pt x="1481" y="12026"/>
                    <a:pt x="1546" y="11559"/>
                  </a:cubicBezTo>
                  <a:cubicBezTo>
                    <a:pt x="1688" y="10884"/>
                    <a:pt x="1468" y="10196"/>
                    <a:pt x="948" y="9742"/>
                  </a:cubicBezTo>
                  <a:cubicBezTo>
                    <a:pt x="624" y="9404"/>
                    <a:pt x="572" y="8885"/>
                    <a:pt x="819" y="8483"/>
                  </a:cubicBezTo>
                  <a:cubicBezTo>
                    <a:pt x="1221" y="7924"/>
                    <a:pt x="1299" y="7198"/>
                    <a:pt x="1013" y="6575"/>
                  </a:cubicBezTo>
                  <a:cubicBezTo>
                    <a:pt x="858" y="6133"/>
                    <a:pt x="1013" y="5640"/>
                    <a:pt x="1416" y="5367"/>
                  </a:cubicBezTo>
                  <a:cubicBezTo>
                    <a:pt x="2013" y="5030"/>
                    <a:pt x="2376" y="4394"/>
                    <a:pt x="2363" y="3719"/>
                  </a:cubicBezTo>
                  <a:cubicBezTo>
                    <a:pt x="2402" y="3239"/>
                    <a:pt x="2753" y="2849"/>
                    <a:pt x="3220" y="2772"/>
                  </a:cubicBezTo>
                  <a:cubicBezTo>
                    <a:pt x="3895" y="2707"/>
                    <a:pt x="4492" y="2278"/>
                    <a:pt x="4765" y="1642"/>
                  </a:cubicBezTo>
                  <a:cubicBezTo>
                    <a:pt x="4944" y="1304"/>
                    <a:pt x="5296" y="1104"/>
                    <a:pt x="5665" y="1104"/>
                  </a:cubicBezTo>
                  <a:cubicBezTo>
                    <a:pt x="5750" y="1104"/>
                    <a:pt x="5835" y="1114"/>
                    <a:pt x="5920" y="1136"/>
                  </a:cubicBezTo>
                  <a:cubicBezTo>
                    <a:pt x="6110" y="1197"/>
                    <a:pt x="6306" y="1227"/>
                    <a:pt x="6501" y="1227"/>
                  </a:cubicBezTo>
                  <a:cubicBezTo>
                    <a:pt x="6970" y="1227"/>
                    <a:pt x="7431" y="1055"/>
                    <a:pt x="7789" y="734"/>
                  </a:cubicBezTo>
                  <a:cubicBezTo>
                    <a:pt x="7977" y="591"/>
                    <a:pt x="8201" y="520"/>
                    <a:pt x="8425" y="520"/>
                  </a:cubicBezTo>
                  <a:close/>
                  <a:moveTo>
                    <a:pt x="8425" y="0"/>
                  </a:moveTo>
                  <a:cubicBezTo>
                    <a:pt x="8091" y="0"/>
                    <a:pt x="7756" y="111"/>
                    <a:pt x="7477" y="331"/>
                  </a:cubicBezTo>
                  <a:cubicBezTo>
                    <a:pt x="7219" y="581"/>
                    <a:pt x="6874" y="714"/>
                    <a:pt x="6524" y="714"/>
                  </a:cubicBezTo>
                  <a:cubicBezTo>
                    <a:pt x="6364" y="714"/>
                    <a:pt x="6204" y="687"/>
                    <a:pt x="6050" y="630"/>
                  </a:cubicBezTo>
                  <a:cubicBezTo>
                    <a:pt x="5925" y="599"/>
                    <a:pt x="5800" y="585"/>
                    <a:pt x="5676" y="585"/>
                  </a:cubicBezTo>
                  <a:cubicBezTo>
                    <a:pt x="5115" y="585"/>
                    <a:pt x="4587" y="888"/>
                    <a:pt x="4310" y="1409"/>
                  </a:cubicBezTo>
                  <a:cubicBezTo>
                    <a:pt x="4116" y="1889"/>
                    <a:pt x="3648" y="2226"/>
                    <a:pt x="3129" y="2265"/>
                  </a:cubicBezTo>
                  <a:cubicBezTo>
                    <a:pt x="2428" y="2382"/>
                    <a:pt x="1909" y="2966"/>
                    <a:pt x="1857" y="3680"/>
                  </a:cubicBezTo>
                  <a:cubicBezTo>
                    <a:pt x="1870" y="4199"/>
                    <a:pt x="1584" y="4693"/>
                    <a:pt x="1117" y="4939"/>
                  </a:cubicBezTo>
                  <a:cubicBezTo>
                    <a:pt x="533" y="5342"/>
                    <a:pt x="299" y="6081"/>
                    <a:pt x="533" y="6743"/>
                  </a:cubicBezTo>
                  <a:cubicBezTo>
                    <a:pt x="767" y="7224"/>
                    <a:pt x="702" y="7795"/>
                    <a:pt x="377" y="8210"/>
                  </a:cubicBezTo>
                  <a:cubicBezTo>
                    <a:pt x="1" y="8807"/>
                    <a:pt x="92" y="9586"/>
                    <a:pt x="585" y="10092"/>
                  </a:cubicBezTo>
                  <a:cubicBezTo>
                    <a:pt x="987" y="10443"/>
                    <a:pt x="1156" y="10975"/>
                    <a:pt x="1039" y="11494"/>
                  </a:cubicBezTo>
                  <a:cubicBezTo>
                    <a:pt x="935" y="12195"/>
                    <a:pt x="1325" y="12870"/>
                    <a:pt x="1987" y="13129"/>
                  </a:cubicBezTo>
                  <a:cubicBezTo>
                    <a:pt x="2480" y="13285"/>
                    <a:pt x="2869" y="13700"/>
                    <a:pt x="2960" y="14220"/>
                  </a:cubicBezTo>
                  <a:cubicBezTo>
                    <a:pt x="3150" y="14889"/>
                    <a:pt x="3744" y="15337"/>
                    <a:pt x="4434" y="15337"/>
                  </a:cubicBezTo>
                  <a:cubicBezTo>
                    <a:pt x="4453" y="15337"/>
                    <a:pt x="4472" y="15337"/>
                    <a:pt x="4492" y="15336"/>
                  </a:cubicBezTo>
                  <a:cubicBezTo>
                    <a:pt x="4549" y="15329"/>
                    <a:pt x="4607" y="15325"/>
                    <a:pt x="4664" y="15325"/>
                  </a:cubicBezTo>
                  <a:cubicBezTo>
                    <a:pt x="5123" y="15325"/>
                    <a:pt x="5563" y="15552"/>
                    <a:pt x="5829" y="15933"/>
                  </a:cubicBezTo>
                  <a:cubicBezTo>
                    <a:pt x="6127" y="16291"/>
                    <a:pt x="6560" y="16481"/>
                    <a:pt x="7002" y="16481"/>
                  </a:cubicBezTo>
                  <a:cubicBezTo>
                    <a:pt x="7233" y="16481"/>
                    <a:pt x="7467" y="16429"/>
                    <a:pt x="7685" y="16322"/>
                  </a:cubicBezTo>
                  <a:cubicBezTo>
                    <a:pt x="7912" y="16186"/>
                    <a:pt x="8165" y="16118"/>
                    <a:pt x="8418" y="16118"/>
                  </a:cubicBezTo>
                  <a:cubicBezTo>
                    <a:pt x="8671" y="16118"/>
                    <a:pt x="8925" y="16186"/>
                    <a:pt x="9152" y="16322"/>
                  </a:cubicBezTo>
                  <a:cubicBezTo>
                    <a:pt x="9370" y="16429"/>
                    <a:pt x="9603" y="16481"/>
                    <a:pt x="9834" y="16481"/>
                  </a:cubicBezTo>
                  <a:cubicBezTo>
                    <a:pt x="10277" y="16481"/>
                    <a:pt x="10709" y="16291"/>
                    <a:pt x="11008" y="15933"/>
                  </a:cubicBezTo>
                  <a:cubicBezTo>
                    <a:pt x="11273" y="15552"/>
                    <a:pt x="11703" y="15325"/>
                    <a:pt x="12169" y="15325"/>
                  </a:cubicBezTo>
                  <a:cubicBezTo>
                    <a:pt x="12227" y="15325"/>
                    <a:pt x="12286" y="15329"/>
                    <a:pt x="12345" y="15336"/>
                  </a:cubicBezTo>
                  <a:cubicBezTo>
                    <a:pt x="12364" y="15337"/>
                    <a:pt x="12383" y="15337"/>
                    <a:pt x="12402" y="15337"/>
                  </a:cubicBezTo>
                  <a:cubicBezTo>
                    <a:pt x="13080" y="15337"/>
                    <a:pt x="13687" y="14889"/>
                    <a:pt x="13876" y="14220"/>
                  </a:cubicBezTo>
                  <a:cubicBezTo>
                    <a:pt x="13967" y="13700"/>
                    <a:pt x="14344" y="13285"/>
                    <a:pt x="14850" y="13129"/>
                  </a:cubicBezTo>
                  <a:cubicBezTo>
                    <a:pt x="15512" y="12870"/>
                    <a:pt x="15901" y="12195"/>
                    <a:pt x="15797" y="11494"/>
                  </a:cubicBezTo>
                  <a:cubicBezTo>
                    <a:pt x="15681" y="10975"/>
                    <a:pt x="15849" y="10443"/>
                    <a:pt x="16252" y="10092"/>
                  </a:cubicBezTo>
                  <a:cubicBezTo>
                    <a:pt x="16745" y="9586"/>
                    <a:pt x="16823" y="8807"/>
                    <a:pt x="16446" y="8210"/>
                  </a:cubicBezTo>
                  <a:lnTo>
                    <a:pt x="16304" y="7937"/>
                  </a:lnTo>
                  <a:cubicBezTo>
                    <a:pt x="16057" y="7561"/>
                    <a:pt x="16161" y="7146"/>
                    <a:pt x="16317" y="6756"/>
                  </a:cubicBezTo>
                  <a:cubicBezTo>
                    <a:pt x="16563" y="6081"/>
                    <a:pt x="16317" y="5342"/>
                    <a:pt x="15732" y="4939"/>
                  </a:cubicBezTo>
                  <a:cubicBezTo>
                    <a:pt x="15265" y="4693"/>
                    <a:pt x="14980" y="4199"/>
                    <a:pt x="14993" y="3680"/>
                  </a:cubicBezTo>
                  <a:cubicBezTo>
                    <a:pt x="14954" y="2966"/>
                    <a:pt x="14421" y="2382"/>
                    <a:pt x="13734" y="2265"/>
                  </a:cubicBezTo>
                  <a:cubicBezTo>
                    <a:pt x="13201" y="2226"/>
                    <a:pt x="12747" y="1889"/>
                    <a:pt x="12539" y="1409"/>
                  </a:cubicBezTo>
                  <a:cubicBezTo>
                    <a:pt x="12274" y="888"/>
                    <a:pt x="11747" y="585"/>
                    <a:pt x="11187" y="585"/>
                  </a:cubicBezTo>
                  <a:cubicBezTo>
                    <a:pt x="11063" y="585"/>
                    <a:pt x="10938" y="599"/>
                    <a:pt x="10813" y="630"/>
                  </a:cubicBezTo>
                  <a:cubicBezTo>
                    <a:pt x="10655" y="687"/>
                    <a:pt x="10493" y="714"/>
                    <a:pt x="10332" y="714"/>
                  </a:cubicBezTo>
                  <a:cubicBezTo>
                    <a:pt x="9981" y="714"/>
                    <a:pt x="9640" y="581"/>
                    <a:pt x="9372" y="331"/>
                  </a:cubicBezTo>
                  <a:cubicBezTo>
                    <a:pt x="9093" y="111"/>
                    <a:pt x="8759" y="0"/>
                    <a:pt x="84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1340;p76">
              <a:extLst>
                <a:ext uri="{FF2B5EF4-FFF2-40B4-BE49-F238E27FC236}">
                  <a16:creationId xmlns:a16="http://schemas.microsoft.com/office/drawing/2014/main" id="{A4B8AD74-946D-B498-848E-7616A7593307}"/>
                </a:ext>
              </a:extLst>
            </p:cNvPr>
            <p:cNvSpPr/>
            <p:nvPr/>
          </p:nvSpPr>
          <p:spPr>
            <a:xfrm>
              <a:off x="2121800" y="1951725"/>
              <a:ext cx="43500" cy="39450"/>
            </a:xfrm>
            <a:custGeom>
              <a:avLst/>
              <a:gdLst/>
              <a:ahLst/>
              <a:cxnLst/>
              <a:rect l="l" t="t" r="r" b="b"/>
              <a:pathLst>
                <a:path w="1740" h="1578" extrusionOk="0">
                  <a:moveTo>
                    <a:pt x="870" y="1"/>
                  </a:moveTo>
                  <a:cubicBezTo>
                    <a:pt x="734" y="1"/>
                    <a:pt x="598" y="95"/>
                    <a:pt x="611" y="283"/>
                  </a:cubicBezTo>
                  <a:lnTo>
                    <a:pt x="611" y="556"/>
                  </a:lnTo>
                  <a:lnTo>
                    <a:pt x="338" y="556"/>
                  </a:lnTo>
                  <a:cubicBezTo>
                    <a:pt x="1" y="556"/>
                    <a:pt x="1" y="1062"/>
                    <a:pt x="338" y="1062"/>
                  </a:cubicBezTo>
                  <a:lnTo>
                    <a:pt x="611" y="1062"/>
                  </a:lnTo>
                  <a:lnTo>
                    <a:pt x="611" y="1334"/>
                  </a:lnTo>
                  <a:cubicBezTo>
                    <a:pt x="624" y="1497"/>
                    <a:pt x="747" y="1578"/>
                    <a:pt x="870" y="1578"/>
                  </a:cubicBezTo>
                  <a:cubicBezTo>
                    <a:pt x="994" y="1578"/>
                    <a:pt x="1117" y="1497"/>
                    <a:pt x="1130" y="1334"/>
                  </a:cubicBezTo>
                  <a:lnTo>
                    <a:pt x="1130" y="1062"/>
                  </a:lnTo>
                  <a:lnTo>
                    <a:pt x="1402" y="1062"/>
                  </a:lnTo>
                  <a:cubicBezTo>
                    <a:pt x="1740" y="1062"/>
                    <a:pt x="1740" y="556"/>
                    <a:pt x="1402" y="556"/>
                  </a:cubicBezTo>
                  <a:lnTo>
                    <a:pt x="1130" y="556"/>
                  </a:lnTo>
                  <a:lnTo>
                    <a:pt x="1130" y="283"/>
                  </a:lnTo>
                  <a:cubicBezTo>
                    <a:pt x="1143" y="95"/>
                    <a:pt x="1007" y="1"/>
                    <a:pt x="8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1341;p76">
              <a:extLst>
                <a:ext uri="{FF2B5EF4-FFF2-40B4-BE49-F238E27FC236}">
                  <a16:creationId xmlns:a16="http://schemas.microsoft.com/office/drawing/2014/main" id="{B5CD1BF1-6B9D-56C2-2787-359B0FE01F61}"/>
                </a:ext>
              </a:extLst>
            </p:cNvPr>
            <p:cNvSpPr/>
            <p:nvPr/>
          </p:nvSpPr>
          <p:spPr>
            <a:xfrm>
              <a:off x="2134775" y="2017850"/>
              <a:ext cx="15275" cy="12850"/>
            </a:xfrm>
            <a:custGeom>
              <a:avLst/>
              <a:gdLst/>
              <a:ahLst/>
              <a:cxnLst/>
              <a:rect l="l" t="t" r="r" b="b"/>
              <a:pathLst>
                <a:path w="611" h="514" extrusionOk="0">
                  <a:moveTo>
                    <a:pt x="351" y="0"/>
                  </a:moveTo>
                  <a:cubicBezTo>
                    <a:pt x="118" y="0"/>
                    <a:pt x="1" y="273"/>
                    <a:pt x="170" y="442"/>
                  </a:cubicBezTo>
                  <a:cubicBezTo>
                    <a:pt x="219" y="491"/>
                    <a:pt x="281" y="513"/>
                    <a:pt x="343" y="513"/>
                  </a:cubicBezTo>
                  <a:cubicBezTo>
                    <a:pt x="478" y="513"/>
                    <a:pt x="611" y="411"/>
                    <a:pt x="611" y="260"/>
                  </a:cubicBezTo>
                  <a:cubicBezTo>
                    <a:pt x="611" y="117"/>
                    <a:pt x="494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1342;p76">
              <a:extLst>
                <a:ext uri="{FF2B5EF4-FFF2-40B4-BE49-F238E27FC236}">
                  <a16:creationId xmlns:a16="http://schemas.microsoft.com/office/drawing/2014/main" id="{7E6FCFE0-C628-7322-FE62-C7D1B487E221}"/>
                </a:ext>
              </a:extLst>
            </p:cNvPr>
            <p:cNvSpPr/>
            <p:nvPr/>
          </p:nvSpPr>
          <p:spPr>
            <a:xfrm>
              <a:off x="2177625" y="1992875"/>
              <a:ext cx="14950" cy="12825"/>
            </a:xfrm>
            <a:custGeom>
              <a:avLst/>
              <a:gdLst/>
              <a:ahLst/>
              <a:cxnLst/>
              <a:rect l="l" t="t" r="r" b="b"/>
              <a:pathLst>
                <a:path w="598" h="513" extrusionOk="0">
                  <a:moveTo>
                    <a:pt x="338" y="0"/>
                  </a:moveTo>
                  <a:cubicBezTo>
                    <a:pt x="104" y="0"/>
                    <a:pt x="0" y="273"/>
                    <a:pt x="156" y="441"/>
                  </a:cubicBezTo>
                  <a:cubicBezTo>
                    <a:pt x="209" y="491"/>
                    <a:pt x="273" y="513"/>
                    <a:pt x="336" y="513"/>
                  </a:cubicBezTo>
                  <a:cubicBezTo>
                    <a:pt x="470" y="513"/>
                    <a:pt x="597" y="410"/>
                    <a:pt x="597" y="260"/>
                  </a:cubicBezTo>
                  <a:cubicBezTo>
                    <a:pt x="597" y="117"/>
                    <a:pt x="480" y="0"/>
                    <a:pt x="3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1343;p76">
              <a:extLst>
                <a:ext uri="{FF2B5EF4-FFF2-40B4-BE49-F238E27FC236}">
                  <a16:creationId xmlns:a16="http://schemas.microsoft.com/office/drawing/2014/main" id="{6EB2FFA4-3AA6-1105-F9C0-28C7A87794AC}"/>
                </a:ext>
              </a:extLst>
            </p:cNvPr>
            <p:cNvSpPr/>
            <p:nvPr/>
          </p:nvSpPr>
          <p:spPr>
            <a:xfrm>
              <a:off x="1797425" y="2010800"/>
              <a:ext cx="355125" cy="327850"/>
            </a:xfrm>
            <a:custGeom>
              <a:avLst/>
              <a:gdLst/>
              <a:ahLst/>
              <a:cxnLst/>
              <a:rect l="l" t="t" r="r" b="b"/>
              <a:pathLst>
                <a:path w="14205" h="13114" extrusionOk="0">
                  <a:moveTo>
                    <a:pt x="7115" y="0"/>
                  </a:moveTo>
                  <a:cubicBezTo>
                    <a:pt x="6995" y="0"/>
                    <a:pt x="6875" y="81"/>
                    <a:pt x="6862" y="244"/>
                  </a:cubicBezTo>
                  <a:lnTo>
                    <a:pt x="6862" y="802"/>
                  </a:lnTo>
                  <a:cubicBezTo>
                    <a:pt x="5279" y="867"/>
                    <a:pt x="3773" y="1554"/>
                    <a:pt x="2683" y="2697"/>
                  </a:cubicBezTo>
                  <a:lnTo>
                    <a:pt x="2267" y="2346"/>
                  </a:lnTo>
                  <a:cubicBezTo>
                    <a:pt x="2217" y="2311"/>
                    <a:pt x="2166" y="2296"/>
                    <a:pt x="2117" y="2296"/>
                  </a:cubicBezTo>
                  <a:cubicBezTo>
                    <a:pt x="1916" y="2296"/>
                    <a:pt x="1765" y="2558"/>
                    <a:pt x="1943" y="2736"/>
                  </a:cubicBezTo>
                  <a:lnTo>
                    <a:pt x="2345" y="3073"/>
                  </a:lnTo>
                  <a:cubicBezTo>
                    <a:pt x="1450" y="4176"/>
                    <a:pt x="969" y="5539"/>
                    <a:pt x="969" y="6954"/>
                  </a:cubicBezTo>
                  <a:cubicBezTo>
                    <a:pt x="969" y="7123"/>
                    <a:pt x="969" y="7279"/>
                    <a:pt x="982" y="7447"/>
                  </a:cubicBezTo>
                  <a:lnTo>
                    <a:pt x="333" y="7473"/>
                  </a:lnTo>
                  <a:cubicBezTo>
                    <a:pt x="0" y="7473"/>
                    <a:pt x="9" y="7980"/>
                    <a:pt x="334" y="7980"/>
                  </a:cubicBezTo>
                  <a:cubicBezTo>
                    <a:pt x="338" y="7980"/>
                    <a:pt x="342" y="7980"/>
                    <a:pt x="346" y="7979"/>
                  </a:cubicBezTo>
                  <a:lnTo>
                    <a:pt x="359" y="7979"/>
                  </a:lnTo>
                  <a:lnTo>
                    <a:pt x="1047" y="7953"/>
                  </a:lnTo>
                  <a:cubicBezTo>
                    <a:pt x="1307" y="9524"/>
                    <a:pt x="2164" y="10926"/>
                    <a:pt x="3436" y="11886"/>
                  </a:cubicBezTo>
                  <a:lnTo>
                    <a:pt x="3046" y="12367"/>
                  </a:lnTo>
                  <a:cubicBezTo>
                    <a:pt x="2903" y="12535"/>
                    <a:pt x="3020" y="12795"/>
                    <a:pt x="3241" y="12795"/>
                  </a:cubicBezTo>
                  <a:cubicBezTo>
                    <a:pt x="3319" y="12795"/>
                    <a:pt x="3397" y="12756"/>
                    <a:pt x="3436" y="12704"/>
                  </a:cubicBezTo>
                  <a:lnTo>
                    <a:pt x="3864" y="12185"/>
                  </a:lnTo>
                  <a:cubicBezTo>
                    <a:pt x="4861" y="12805"/>
                    <a:pt x="5987" y="13113"/>
                    <a:pt x="7112" y="13113"/>
                  </a:cubicBezTo>
                  <a:cubicBezTo>
                    <a:pt x="8271" y="13113"/>
                    <a:pt x="9430" y="12785"/>
                    <a:pt x="10445" y="12133"/>
                  </a:cubicBezTo>
                  <a:lnTo>
                    <a:pt x="10899" y="12691"/>
                  </a:lnTo>
                  <a:cubicBezTo>
                    <a:pt x="10951" y="12756"/>
                    <a:pt x="11029" y="12795"/>
                    <a:pt x="11107" y="12795"/>
                  </a:cubicBezTo>
                  <a:cubicBezTo>
                    <a:pt x="11158" y="12795"/>
                    <a:pt x="11223" y="12769"/>
                    <a:pt x="11262" y="12730"/>
                  </a:cubicBezTo>
                  <a:cubicBezTo>
                    <a:pt x="11379" y="12639"/>
                    <a:pt x="11392" y="12483"/>
                    <a:pt x="11314" y="12367"/>
                  </a:cubicBezTo>
                  <a:lnTo>
                    <a:pt x="10873" y="11834"/>
                  </a:lnTo>
                  <a:cubicBezTo>
                    <a:pt x="11807" y="11121"/>
                    <a:pt x="12508" y="10147"/>
                    <a:pt x="12911" y="9044"/>
                  </a:cubicBezTo>
                  <a:cubicBezTo>
                    <a:pt x="12983" y="8842"/>
                    <a:pt x="12820" y="8700"/>
                    <a:pt x="12658" y="8700"/>
                  </a:cubicBezTo>
                  <a:cubicBezTo>
                    <a:pt x="12560" y="8700"/>
                    <a:pt x="12462" y="8752"/>
                    <a:pt x="12418" y="8875"/>
                  </a:cubicBezTo>
                  <a:cubicBezTo>
                    <a:pt x="11595" y="11164"/>
                    <a:pt x="9435" y="12604"/>
                    <a:pt x="7109" y="12604"/>
                  </a:cubicBezTo>
                  <a:cubicBezTo>
                    <a:pt x="6572" y="12604"/>
                    <a:pt x="6027" y="12527"/>
                    <a:pt x="5486" y="12367"/>
                  </a:cubicBezTo>
                  <a:cubicBezTo>
                    <a:pt x="2618" y="11510"/>
                    <a:pt x="917" y="8564"/>
                    <a:pt x="1618" y="5643"/>
                  </a:cubicBezTo>
                  <a:cubicBezTo>
                    <a:pt x="2239" y="3069"/>
                    <a:pt x="4549" y="1308"/>
                    <a:pt x="7116" y="1308"/>
                  </a:cubicBezTo>
                  <a:cubicBezTo>
                    <a:pt x="7447" y="1308"/>
                    <a:pt x="7784" y="1338"/>
                    <a:pt x="8121" y="1399"/>
                  </a:cubicBezTo>
                  <a:cubicBezTo>
                    <a:pt x="11068" y="1944"/>
                    <a:pt x="13080" y="4683"/>
                    <a:pt x="12716" y="7655"/>
                  </a:cubicBezTo>
                  <a:cubicBezTo>
                    <a:pt x="12690" y="7811"/>
                    <a:pt x="12794" y="7940"/>
                    <a:pt x="12950" y="7953"/>
                  </a:cubicBezTo>
                  <a:lnTo>
                    <a:pt x="13832" y="8031"/>
                  </a:lnTo>
                  <a:lnTo>
                    <a:pt x="13845" y="8031"/>
                  </a:lnTo>
                  <a:cubicBezTo>
                    <a:pt x="13850" y="8032"/>
                    <a:pt x="13854" y="8032"/>
                    <a:pt x="13858" y="8032"/>
                  </a:cubicBezTo>
                  <a:cubicBezTo>
                    <a:pt x="14196" y="8032"/>
                    <a:pt x="14205" y="7525"/>
                    <a:pt x="13871" y="7512"/>
                  </a:cubicBezTo>
                  <a:lnTo>
                    <a:pt x="13248" y="7460"/>
                  </a:lnTo>
                  <a:cubicBezTo>
                    <a:pt x="13261" y="7292"/>
                    <a:pt x="13261" y="7123"/>
                    <a:pt x="13261" y="6954"/>
                  </a:cubicBezTo>
                  <a:cubicBezTo>
                    <a:pt x="13261" y="5539"/>
                    <a:pt x="12781" y="4176"/>
                    <a:pt x="11885" y="3073"/>
                  </a:cubicBezTo>
                  <a:lnTo>
                    <a:pt x="12288" y="2736"/>
                  </a:lnTo>
                  <a:cubicBezTo>
                    <a:pt x="12532" y="2573"/>
                    <a:pt x="12362" y="2267"/>
                    <a:pt x="12145" y="2267"/>
                  </a:cubicBezTo>
                  <a:cubicBezTo>
                    <a:pt x="12085" y="2267"/>
                    <a:pt x="12022" y="2290"/>
                    <a:pt x="11963" y="2346"/>
                  </a:cubicBezTo>
                  <a:lnTo>
                    <a:pt x="11548" y="2697"/>
                  </a:lnTo>
                  <a:cubicBezTo>
                    <a:pt x="10458" y="1554"/>
                    <a:pt x="8952" y="867"/>
                    <a:pt x="7368" y="802"/>
                  </a:cubicBezTo>
                  <a:lnTo>
                    <a:pt x="7368" y="244"/>
                  </a:lnTo>
                  <a:cubicBezTo>
                    <a:pt x="7355" y="81"/>
                    <a:pt x="7235" y="0"/>
                    <a:pt x="71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2" name="Google Shape;1344;p76">
            <a:extLst>
              <a:ext uri="{FF2B5EF4-FFF2-40B4-BE49-F238E27FC236}">
                <a16:creationId xmlns:a16="http://schemas.microsoft.com/office/drawing/2014/main" id="{55DF21AD-5408-29F7-5C49-9F35CE283D42}"/>
              </a:ext>
            </a:extLst>
          </p:cNvPr>
          <p:cNvGrpSpPr/>
          <p:nvPr/>
        </p:nvGrpSpPr>
        <p:grpSpPr>
          <a:xfrm>
            <a:off x="3307223" y="3336350"/>
            <a:ext cx="601463" cy="545988"/>
            <a:chOff x="2542725" y="2664875"/>
            <a:chExt cx="439375" cy="398850"/>
          </a:xfrm>
          <a:solidFill>
            <a:srgbClr val="287990"/>
          </a:solidFill>
        </p:grpSpPr>
        <p:sp>
          <p:nvSpPr>
            <p:cNvPr id="253" name="Google Shape;1345;p76">
              <a:extLst>
                <a:ext uri="{FF2B5EF4-FFF2-40B4-BE49-F238E27FC236}">
                  <a16:creationId xmlns:a16="http://schemas.microsoft.com/office/drawing/2014/main" id="{F809569C-5683-2CAA-213B-4B2A20F19DC7}"/>
                </a:ext>
              </a:extLst>
            </p:cNvPr>
            <p:cNvSpPr/>
            <p:nvPr/>
          </p:nvSpPr>
          <p:spPr>
            <a:xfrm>
              <a:off x="2665050" y="2828025"/>
              <a:ext cx="317050" cy="235700"/>
            </a:xfrm>
            <a:custGeom>
              <a:avLst/>
              <a:gdLst/>
              <a:ahLst/>
              <a:cxnLst/>
              <a:rect l="l" t="t" r="r" b="b"/>
              <a:pathLst>
                <a:path w="12682" h="9428" extrusionOk="0">
                  <a:moveTo>
                    <a:pt x="2766" y="3442"/>
                  </a:moveTo>
                  <a:cubicBezTo>
                    <a:pt x="2809" y="3442"/>
                    <a:pt x="2852" y="3447"/>
                    <a:pt x="2895" y="3456"/>
                  </a:cubicBezTo>
                  <a:lnTo>
                    <a:pt x="3687" y="3651"/>
                  </a:lnTo>
                  <a:cubicBezTo>
                    <a:pt x="3648" y="3807"/>
                    <a:pt x="3635" y="3963"/>
                    <a:pt x="3635" y="4131"/>
                  </a:cubicBezTo>
                  <a:cubicBezTo>
                    <a:pt x="3609" y="4469"/>
                    <a:pt x="3622" y="4793"/>
                    <a:pt x="3648" y="5131"/>
                  </a:cubicBezTo>
                  <a:lnTo>
                    <a:pt x="2441" y="5131"/>
                  </a:lnTo>
                  <a:lnTo>
                    <a:pt x="2220" y="5092"/>
                  </a:lnTo>
                  <a:lnTo>
                    <a:pt x="2220" y="3989"/>
                  </a:lnTo>
                  <a:cubicBezTo>
                    <a:pt x="2220" y="3820"/>
                    <a:pt x="2298" y="3664"/>
                    <a:pt x="2428" y="3560"/>
                  </a:cubicBezTo>
                  <a:cubicBezTo>
                    <a:pt x="2524" y="3483"/>
                    <a:pt x="2643" y="3442"/>
                    <a:pt x="2766" y="3442"/>
                  </a:cubicBezTo>
                  <a:close/>
                  <a:moveTo>
                    <a:pt x="7685" y="523"/>
                  </a:moveTo>
                  <a:cubicBezTo>
                    <a:pt x="8003" y="523"/>
                    <a:pt x="8321" y="640"/>
                    <a:pt x="8567" y="873"/>
                  </a:cubicBezTo>
                  <a:lnTo>
                    <a:pt x="9346" y="1613"/>
                  </a:lnTo>
                  <a:lnTo>
                    <a:pt x="8918" y="2016"/>
                  </a:lnTo>
                  <a:cubicBezTo>
                    <a:pt x="8726" y="2197"/>
                    <a:pt x="8895" y="2466"/>
                    <a:pt x="9096" y="2466"/>
                  </a:cubicBezTo>
                  <a:cubicBezTo>
                    <a:pt x="9154" y="2466"/>
                    <a:pt x="9213" y="2444"/>
                    <a:pt x="9268" y="2392"/>
                  </a:cubicBezTo>
                  <a:lnTo>
                    <a:pt x="9709" y="1964"/>
                  </a:lnTo>
                  <a:lnTo>
                    <a:pt x="10683" y="2885"/>
                  </a:lnTo>
                  <a:cubicBezTo>
                    <a:pt x="11020" y="3210"/>
                    <a:pt x="11215" y="3651"/>
                    <a:pt x="11215" y="4118"/>
                  </a:cubicBezTo>
                  <a:lnTo>
                    <a:pt x="11215" y="4897"/>
                  </a:lnTo>
                  <a:cubicBezTo>
                    <a:pt x="11215" y="5416"/>
                    <a:pt x="10800" y="5832"/>
                    <a:pt x="10281" y="5832"/>
                  </a:cubicBezTo>
                  <a:lnTo>
                    <a:pt x="9216" y="5832"/>
                  </a:lnTo>
                  <a:lnTo>
                    <a:pt x="9216" y="5416"/>
                  </a:lnTo>
                  <a:cubicBezTo>
                    <a:pt x="9205" y="4763"/>
                    <a:pt x="8680" y="4268"/>
                    <a:pt x="8065" y="4268"/>
                  </a:cubicBezTo>
                  <a:cubicBezTo>
                    <a:pt x="7995" y="4268"/>
                    <a:pt x="7925" y="4274"/>
                    <a:pt x="7853" y="4287"/>
                  </a:cubicBezTo>
                  <a:lnTo>
                    <a:pt x="6400" y="4573"/>
                  </a:lnTo>
                  <a:cubicBezTo>
                    <a:pt x="6308" y="4593"/>
                    <a:pt x="6215" y="4601"/>
                    <a:pt x="6122" y="4601"/>
                  </a:cubicBezTo>
                  <a:cubicBezTo>
                    <a:pt x="5855" y="4601"/>
                    <a:pt x="5582" y="4537"/>
                    <a:pt x="5322" y="4508"/>
                  </a:cubicBezTo>
                  <a:cubicBezTo>
                    <a:pt x="5277" y="4503"/>
                    <a:pt x="5232" y="4500"/>
                    <a:pt x="5187" y="4500"/>
                  </a:cubicBezTo>
                  <a:cubicBezTo>
                    <a:pt x="4769" y="4500"/>
                    <a:pt x="4378" y="4717"/>
                    <a:pt x="4167" y="5092"/>
                  </a:cubicBezTo>
                  <a:cubicBezTo>
                    <a:pt x="4024" y="4365"/>
                    <a:pt x="4154" y="3392"/>
                    <a:pt x="4686" y="2885"/>
                  </a:cubicBezTo>
                  <a:lnTo>
                    <a:pt x="4673" y="2885"/>
                  </a:lnTo>
                  <a:lnTo>
                    <a:pt x="5647" y="1964"/>
                  </a:lnTo>
                  <a:lnTo>
                    <a:pt x="6452" y="2730"/>
                  </a:lnTo>
                  <a:cubicBezTo>
                    <a:pt x="6789" y="3041"/>
                    <a:pt x="7230" y="3223"/>
                    <a:pt x="7685" y="3223"/>
                  </a:cubicBezTo>
                  <a:cubicBezTo>
                    <a:pt x="7853" y="3223"/>
                    <a:pt x="8022" y="3197"/>
                    <a:pt x="8178" y="3145"/>
                  </a:cubicBezTo>
                  <a:cubicBezTo>
                    <a:pt x="8494" y="3075"/>
                    <a:pt x="8398" y="2635"/>
                    <a:pt x="8129" y="2635"/>
                  </a:cubicBezTo>
                  <a:cubicBezTo>
                    <a:pt x="8100" y="2635"/>
                    <a:pt x="8068" y="2640"/>
                    <a:pt x="8035" y="2652"/>
                  </a:cubicBezTo>
                  <a:cubicBezTo>
                    <a:pt x="7916" y="2687"/>
                    <a:pt x="7794" y="2704"/>
                    <a:pt x="7674" y="2704"/>
                  </a:cubicBezTo>
                  <a:cubicBezTo>
                    <a:pt x="7351" y="2704"/>
                    <a:pt x="7039" y="2580"/>
                    <a:pt x="6802" y="2353"/>
                  </a:cubicBezTo>
                  <a:lnTo>
                    <a:pt x="6023" y="1613"/>
                  </a:lnTo>
                  <a:lnTo>
                    <a:pt x="6802" y="873"/>
                  </a:lnTo>
                  <a:cubicBezTo>
                    <a:pt x="7049" y="640"/>
                    <a:pt x="7367" y="523"/>
                    <a:pt x="7685" y="523"/>
                  </a:cubicBezTo>
                  <a:close/>
                  <a:moveTo>
                    <a:pt x="1727" y="5533"/>
                  </a:moveTo>
                  <a:lnTo>
                    <a:pt x="2376" y="5650"/>
                  </a:lnTo>
                  <a:cubicBezTo>
                    <a:pt x="2417" y="5657"/>
                    <a:pt x="2548" y="5659"/>
                    <a:pt x="2720" y="5659"/>
                  </a:cubicBezTo>
                  <a:cubicBezTo>
                    <a:pt x="3106" y="5659"/>
                    <a:pt x="3696" y="5647"/>
                    <a:pt x="3920" y="5647"/>
                  </a:cubicBezTo>
                  <a:cubicBezTo>
                    <a:pt x="3978" y="5647"/>
                    <a:pt x="4011" y="5648"/>
                    <a:pt x="4011" y="5650"/>
                  </a:cubicBezTo>
                  <a:lnTo>
                    <a:pt x="4011" y="6130"/>
                  </a:lnTo>
                  <a:lnTo>
                    <a:pt x="2415" y="6130"/>
                  </a:lnTo>
                  <a:cubicBezTo>
                    <a:pt x="2181" y="6156"/>
                    <a:pt x="1948" y="6182"/>
                    <a:pt x="1714" y="6247"/>
                  </a:cubicBezTo>
                  <a:lnTo>
                    <a:pt x="1779" y="6000"/>
                  </a:lnTo>
                  <a:cubicBezTo>
                    <a:pt x="1792" y="5923"/>
                    <a:pt x="1792" y="5845"/>
                    <a:pt x="1779" y="5767"/>
                  </a:cubicBezTo>
                  <a:lnTo>
                    <a:pt x="1779" y="5767"/>
                  </a:lnTo>
                  <a:lnTo>
                    <a:pt x="1792" y="5780"/>
                  </a:lnTo>
                  <a:lnTo>
                    <a:pt x="1792" y="5780"/>
                  </a:lnTo>
                  <a:lnTo>
                    <a:pt x="1727" y="5533"/>
                  </a:lnTo>
                  <a:close/>
                  <a:moveTo>
                    <a:pt x="8055" y="4784"/>
                  </a:moveTo>
                  <a:cubicBezTo>
                    <a:pt x="8398" y="4784"/>
                    <a:pt x="8685" y="5052"/>
                    <a:pt x="8697" y="5416"/>
                  </a:cubicBezTo>
                  <a:lnTo>
                    <a:pt x="8697" y="6286"/>
                  </a:lnTo>
                  <a:cubicBezTo>
                    <a:pt x="8684" y="6629"/>
                    <a:pt x="8398" y="6909"/>
                    <a:pt x="8046" y="6909"/>
                  </a:cubicBezTo>
                  <a:cubicBezTo>
                    <a:pt x="8038" y="6909"/>
                    <a:pt x="8030" y="6909"/>
                    <a:pt x="8022" y="6909"/>
                  </a:cubicBezTo>
                  <a:lnTo>
                    <a:pt x="5128" y="6727"/>
                  </a:lnTo>
                  <a:cubicBezTo>
                    <a:pt x="4803" y="6701"/>
                    <a:pt x="4543" y="6429"/>
                    <a:pt x="4543" y="6104"/>
                  </a:cubicBezTo>
                  <a:lnTo>
                    <a:pt x="4543" y="5650"/>
                  </a:lnTo>
                  <a:cubicBezTo>
                    <a:pt x="4543" y="5300"/>
                    <a:pt x="4829" y="5014"/>
                    <a:pt x="5167" y="5014"/>
                  </a:cubicBezTo>
                  <a:cubicBezTo>
                    <a:pt x="5518" y="5014"/>
                    <a:pt x="5847" y="5107"/>
                    <a:pt x="6188" y="5107"/>
                  </a:cubicBezTo>
                  <a:cubicBezTo>
                    <a:pt x="6287" y="5107"/>
                    <a:pt x="6388" y="5099"/>
                    <a:pt x="6490" y="5079"/>
                  </a:cubicBezTo>
                  <a:lnTo>
                    <a:pt x="7944" y="4793"/>
                  </a:lnTo>
                  <a:cubicBezTo>
                    <a:pt x="7981" y="4787"/>
                    <a:pt x="8018" y="4784"/>
                    <a:pt x="8055" y="4784"/>
                  </a:cubicBezTo>
                  <a:close/>
                  <a:moveTo>
                    <a:pt x="11345" y="5884"/>
                  </a:moveTo>
                  <a:cubicBezTo>
                    <a:pt x="11955" y="6130"/>
                    <a:pt x="12176" y="6364"/>
                    <a:pt x="12176" y="6507"/>
                  </a:cubicBezTo>
                  <a:cubicBezTo>
                    <a:pt x="12176" y="6662"/>
                    <a:pt x="11838" y="7039"/>
                    <a:pt x="10592" y="7363"/>
                  </a:cubicBezTo>
                  <a:cubicBezTo>
                    <a:pt x="9450" y="7649"/>
                    <a:pt x="7957" y="7805"/>
                    <a:pt x="6348" y="7805"/>
                  </a:cubicBezTo>
                  <a:cubicBezTo>
                    <a:pt x="4751" y="7805"/>
                    <a:pt x="3246" y="7649"/>
                    <a:pt x="2116" y="7363"/>
                  </a:cubicBezTo>
                  <a:cubicBezTo>
                    <a:pt x="857" y="7039"/>
                    <a:pt x="520" y="6675"/>
                    <a:pt x="520" y="6507"/>
                  </a:cubicBezTo>
                  <a:cubicBezTo>
                    <a:pt x="520" y="6364"/>
                    <a:pt x="727" y="6143"/>
                    <a:pt x="1286" y="5910"/>
                  </a:cubicBezTo>
                  <a:lnTo>
                    <a:pt x="1286" y="5910"/>
                  </a:lnTo>
                  <a:lnTo>
                    <a:pt x="1221" y="6169"/>
                  </a:lnTo>
                  <a:cubicBezTo>
                    <a:pt x="1149" y="6482"/>
                    <a:pt x="1388" y="6772"/>
                    <a:pt x="1702" y="6772"/>
                  </a:cubicBezTo>
                  <a:cubicBezTo>
                    <a:pt x="1727" y="6772"/>
                    <a:pt x="1753" y="6770"/>
                    <a:pt x="1779" y="6766"/>
                  </a:cubicBezTo>
                  <a:lnTo>
                    <a:pt x="2454" y="6662"/>
                  </a:lnTo>
                  <a:lnTo>
                    <a:pt x="4180" y="6662"/>
                  </a:lnTo>
                  <a:cubicBezTo>
                    <a:pt x="4362" y="7000"/>
                    <a:pt x="4712" y="7221"/>
                    <a:pt x="5102" y="7247"/>
                  </a:cubicBezTo>
                  <a:lnTo>
                    <a:pt x="7996" y="7428"/>
                  </a:lnTo>
                  <a:cubicBezTo>
                    <a:pt x="8020" y="7430"/>
                    <a:pt x="8044" y="7430"/>
                    <a:pt x="8068" y="7430"/>
                  </a:cubicBezTo>
                  <a:cubicBezTo>
                    <a:pt x="8673" y="7430"/>
                    <a:pt x="9179" y="6963"/>
                    <a:pt x="9216" y="6351"/>
                  </a:cubicBezTo>
                  <a:lnTo>
                    <a:pt x="10281" y="6351"/>
                  </a:lnTo>
                  <a:cubicBezTo>
                    <a:pt x="10696" y="6351"/>
                    <a:pt x="11072" y="6182"/>
                    <a:pt x="11345" y="5884"/>
                  </a:cubicBezTo>
                  <a:close/>
                  <a:moveTo>
                    <a:pt x="10475" y="7921"/>
                  </a:moveTo>
                  <a:lnTo>
                    <a:pt x="10475" y="8259"/>
                  </a:lnTo>
                  <a:cubicBezTo>
                    <a:pt x="10475" y="8311"/>
                    <a:pt x="10281" y="8532"/>
                    <a:pt x="9411" y="8700"/>
                  </a:cubicBezTo>
                  <a:cubicBezTo>
                    <a:pt x="8398" y="8843"/>
                    <a:pt x="7376" y="8914"/>
                    <a:pt x="6354" y="8914"/>
                  </a:cubicBezTo>
                  <a:cubicBezTo>
                    <a:pt x="5332" y="8914"/>
                    <a:pt x="4310" y="8843"/>
                    <a:pt x="3297" y="8700"/>
                  </a:cubicBezTo>
                  <a:cubicBezTo>
                    <a:pt x="2415" y="8532"/>
                    <a:pt x="2220" y="8311"/>
                    <a:pt x="2220" y="8259"/>
                  </a:cubicBezTo>
                  <a:lnTo>
                    <a:pt x="2220" y="7921"/>
                  </a:lnTo>
                  <a:cubicBezTo>
                    <a:pt x="3583" y="8194"/>
                    <a:pt x="4965" y="8330"/>
                    <a:pt x="6348" y="8330"/>
                  </a:cubicBezTo>
                  <a:cubicBezTo>
                    <a:pt x="7730" y="8330"/>
                    <a:pt x="9112" y="8194"/>
                    <a:pt x="10475" y="7921"/>
                  </a:cubicBezTo>
                  <a:close/>
                  <a:moveTo>
                    <a:pt x="7683" y="1"/>
                  </a:moveTo>
                  <a:cubicBezTo>
                    <a:pt x="7237" y="1"/>
                    <a:pt x="6789" y="166"/>
                    <a:pt x="6439" y="497"/>
                  </a:cubicBezTo>
                  <a:lnTo>
                    <a:pt x="4323" y="2522"/>
                  </a:lnTo>
                  <a:cubicBezTo>
                    <a:pt x="4128" y="2704"/>
                    <a:pt x="3972" y="2911"/>
                    <a:pt x="3856" y="3158"/>
                  </a:cubicBezTo>
                  <a:lnTo>
                    <a:pt x="3012" y="2950"/>
                  </a:lnTo>
                  <a:cubicBezTo>
                    <a:pt x="2929" y="2931"/>
                    <a:pt x="2846" y="2922"/>
                    <a:pt x="2765" y="2922"/>
                  </a:cubicBezTo>
                  <a:cubicBezTo>
                    <a:pt x="2190" y="2922"/>
                    <a:pt x="1701" y="3385"/>
                    <a:pt x="1701" y="3989"/>
                  </a:cubicBezTo>
                  <a:lnTo>
                    <a:pt x="1701" y="5014"/>
                  </a:lnTo>
                  <a:cubicBezTo>
                    <a:pt x="1689" y="5013"/>
                    <a:pt x="1677" y="5012"/>
                    <a:pt x="1664" y="5012"/>
                  </a:cubicBezTo>
                  <a:cubicBezTo>
                    <a:pt x="1534" y="5012"/>
                    <a:pt x="1408" y="5075"/>
                    <a:pt x="1325" y="5170"/>
                  </a:cubicBezTo>
                  <a:cubicBezTo>
                    <a:pt x="1273" y="5235"/>
                    <a:pt x="1234" y="5300"/>
                    <a:pt x="1208" y="5390"/>
                  </a:cubicBezTo>
                  <a:cubicBezTo>
                    <a:pt x="403" y="5689"/>
                    <a:pt x="1" y="6065"/>
                    <a:pt x="1" y="6507"/>
                  </a:cubicBezTo>
                  <a:cubicBezTo>
                    <a:pt x="1" y="7026"/>
                    <a:pt x="572" y="7454"/>
                    <a:pt x="1701" y="7779"/>
                  </a:cubicBezTo>
                  <a:lnTo>
                    <a:pt x="1701" y="8259"/>
                  </a:lnTo>
                  <a:cubicBezTo>
                    <a:pt x="1701" y="8843"/>
                    <a:pt x="2545" y="9077"/>
                    <a:pt x="3194" y="9193"/>
                  </a:cubicBezTo>
                  <a:cubicBezTo>
                    <a:pt x="4238" y="9349"/>
                    <a:pt x="5290" y="9427"/>
                    <a:pt x="6341" y="9427"/>
                  </a:cubicBezTo>
                  <a:cubicBezTo>
                    <a:pt x="7393" y="9427"/>
                    <a:pt x="8444" y="9349"/>
                    <a:pt x="9489" y="9193"/>
                  </a:cubicBezTo>
                  <a:cubicBezTo>
                    <a:pt x="10138" y="9077"/>
                    <a:pt x="10981" y="8843"/>
                    <a:pt x="10981" y="8259"/>
                  </a:cubicBezTo>
                  <a:lnTo>
                    <a:pt x="10981" y="7779"/>
                  </a:lnTo>
                  <a:cubicBezTo>
                    <a:pt x="12111" y="7454"/>
                    <a:pt x="12682" y="7026"/>
                    <a:pt x="12682" y="6507"/>
                  </a:cubicBezTo>
                  <a:lnTo>
                    <a:pt x="12682" y="6494"/>
                  </a:lnTo>
                  <a:cubicBezTo>
                    <a:pt x="12682" y="6091"/>
                    <a:pt x="12331" y="5728"/>
                    <a:pt x="11617" y="5442"/>
                  </a:cubicBezTo>
                  <a:cubicBezTo>
                    <a:pt x="11695" y="5261"/>
                    <a:pt x="11721" y="5079"/>
                    <a:pt x="11734" y="4897"/>
                  </a:cubicBezTo>
                  <a:lnTo>
                    <a:pt x="11734" y="4118"/>
                  </a:lnTo>
                  <a:cubicBezTo>
                    <a:pt x="11721" y="3508"/>
                    <a:pt x="11475" y="2937"/>
                    <a:pt x="11033" y="2522"/>
                  </a:cubicBezTo>
                  <a:lnTo>
                    <a:pt x="8918" y="497"/>
                  </a:lnTo>
                  <a:cubicBezTo>
                    <a:pt x="8574" y="166"/>
                    <a:pt x="8129" y="1"/>
                    <a:pt x="768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1346;p76">
              <a:extLst>
                <a:ext uri="{FF2B5EF4-FFF2-40B4-BE49-F238E27FC236}">
                  <a16:creationId xmlns:a16="http://schemas.microsoft.com/office/drawing/2014/main" id="{4B24C4CA-D7D3-566F-A203-628A3AF9E734}"/>
                </a:ext>
              </a:extLst>
            </p:cNvPr>
            <p:cNvSpPr/>
            <p:nvPr/>
          </p:nvSpPr>
          <p:spPr>
            <a:xfrm>
              <a:off x="2542725" y="2899500"/>
              <a:ext cx="112625" cy="156425"/>
            </a:xfrm>
            <a:custGeom>
              <a:avLst/>
              <a:gdLst/>
              <a:ahLst/>
              <a:cxnLst/>
              <a:rect l="l" t="t" r="r" b="b"/>
              <a:pathLst>
                <a:path w="4505" h="6257" extrusionOk="0">
                  <a:moveTo>
                    <a:pt x="3855" y="2220"/>
                  </a:moveTo>
                  <a:lnTo>
                    <a:pt x="3622" y="4881"/>
                  </a:lnTo>
                  <a:cubicBezTo>
                    <a:pt x="3583" y="5361"/>
                    <a:pt x="3180" y="5737"/>
                    <a:pt x="2700" y="5737"/>
                  </a:cubicBezTo>
                  <a:lnTo>
                    <a:pt x="1817" y="5737"/>
                  </a:lnTo>
                  <a:cubicBezTo>
                    <a:pt x="1324" y="5737"/>
                    <a:pt x="922" y="5361"/>
                    <a:pt x="883" y="4881"/>
                  </a:cubicBezTo>
                  <a:lnTo>
                    <a:pt x="662" y="2220"/>
                  </a:lnTo>
                  <a:close/>
                  <a:moveTo>
                    <a:pt x="753" y="0"/>
                  </a:moveTo>
                  <a:cubicBezTo>
                    <a:pt x="325" y="0"/>
                    <a:pt x="0" y="364"/>
                    <a:pt x="26" y="779"/>
                  </a:cubicBezTo>
                  <a:lnTo>
                    <a:pt x="364" y="4933"/>
                  </a:lnTo>
                  <a:cubicBezTo>
                    <a:pt x="441" y="5673"/>
                    <a:pt x="1065" y="6244"/>
                    <a:pt x="1817" y="6257"/>
                  </a:cubicBezTo>
                  <a:lnTo>
                    <a:pt x="2700" y="6257"/>
                  </a:lnTo>
                  <a:cubicBezTo>
                    <a:pt x="3440" y="6244"/>
                    <a:pt x="4063" y="5673"/>
                    <a:pt x="4141" y="4933"/>
                  </a:cubicBezTo>
                  <a:lnTo>
                    <a:pt x="4478" y="779"/>
                  </a:lnTo>
                  <a:cubicBezTo>
                    <a:pt x="4504" y="364"/>
                    <a:pt x="4180" y="0"/>
                    <a:pt x="3751" y="0"/>
                  </a:cubicBezTo>
                  <a:lnTo>
                    <a:pt x="3401" y="0"/>
                  </a:lnTo>
                  <a:cubicBezTo>
                    <a:pt x="3089" y="13"/>
                    <a:pt x="3089" y="481"/>
                    <a:pt x="3401" y="507"/>
                  </a:cubicBezTo>
                  <a:lnTo>
                    <a:pt x="3751" y="507"/>
                  </a:lnTo>
                  <a:cubicBezTo>
                    <a:pt x="3881" y="507"/>
                    <a:pt x="3985" y="610"/>
                    <a:pt x="3972" y="740"/>
                  </a:cubicBezTo>
                  <a:lnTo>
                    <a:pt x="3894" y="1701"/>
                  </a:lnTo>
                  <a:lnTo>
                    <a:pt x="623" y="1701"/>
                  </a:lnTo>
                  <a:lnTo>
                    <a:pt x="545" y="740"/>
                  </a:lnTo>
                  <a:cubicBezTo>
                    <a:pt x="532" y="610"/>
                    <a:pt x="623" y="507"/>
                    <a:pt x="753" y="507"/>
                  </a:cubicBezTo>
                  <a:lnTo>
                    <a:pt x="2155" y="507"/>
                  </a:lnTo>
                  <a:cubicBezTo>
                    <a:pt x="2466" y="481"/>
                    <a:pt x="2466" y="13"/>
                    <a:pt x="21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1347;p76">
              <a:extLst>
                <a:ext uri="{FF2B5EF4-FFF2-40B4-BE49-F238E27FC236}">
                  <a16:creationId xmlns:a16="http://schemas.microsoft.com/office/drawing/2014/main" id="{79E7D49A-37FF-B540-3D03-6B55A7AEB115}"/>
                </a:ext>
              </a:extLst>
            </p:cNvPr>
            <p:cNvSpPr/>
            <p:nvPr/>
          </p:nvSpPr>
          <p:spPr>
            <a:xfrm>
              <a:off x="2571925" y="2664875"/>
              <a:ext cx="200225" cy="172675"/>
            </a:xfrm>
            <a:custGeom>
              <a:avLst/>
              <a:gdLst/>
              <a:ahLst/>
              <a:cxnLst/>
              <a:rect l="l" t="t" r="r" b="b"/>
              <a:pathLst>
                <a:path w="8009" h="6907" extrusionOk="0">
                  <a:moveTo>
                    <a:pt x="4531" y="1"/>
                  </a:moveTo>
                  <a:cubicBezTo>
                    <a:pt x="4527" y="1"/>
                    <a:pt x="4522" y="1"/>
                    <a:pt x="4517" y="1"/>
                  </a:cubicBezTo>
                  <a:cubicBezTo>
                    <a:pt x="1519" y="27"/>
                    <a:pt x="0" y="3778"/>
                    <a:pt x="2116" y="5894"/>
                  </a:cubicBezTo>
                  <a:cubicBezTo>
                    <a:pt x="2765" y="6543"/>
                    <a:pt x="3648" y="6906"/>
                    <a:pt x="4556" y="6906"/>
                  </a:cubicBezTo>
                  <a:lnTo>
                    <a:pt x="4556" y="6893"/>
                  </a:lnTo>
                  <a:cubicBezTo>
                    <a:pt x="6451" y="6880"/>
                    <a:pt x="7983" y="5349"/>
                    <a:pt x="8009" y="3454"/>
                  </a:cubicBezTo>
                  <a:cubicBezTo>
                    <a:pt x="8009" y="3214"/>
                    <a:pt x="7816" y="3071"/>
                    <a:pt x="7621" y="3071"/>
                  </a:cubicBezTo>
                  <a:cubicBezTo>
                    <a:pt x="7489" y="3071"/>
                    <a:pt x="7356" y="3138"/>
                    <a:pt x="7282" y="3285"/>
                  </a:cubicBezTo>
                  <a:cubicBezTo>
                    <a:pt x="6925" y="3974"/>
                    <a:pt x="6259" y="4310"/>
                    <a:pt x="5595" y="4310"/>
                  </a:cubicBezTo>
                  <a:cubicBezTo>
                    <a:pt x="4858" y="4310"/>
                    <a:pt x="4124" y="3896"/>
                    <a:pt x="3816" y="3090"/>
                  </a:cubicBezTo>
                  <a:cubicBezTo>
                    <a:pt x="3773" y="2970"/>
                    <a:pt x="3679" y="2920"/>
                    <a:pt x="3583" y="2920"/>
                  </a:cubicBezTo>
                  <a:cubicBezTo>
                    <a:pt x="3420" y="2920"/>
                    <a:pt x="3254" y="3067"/>
                    <a:pt x="3336" y="3272"/>
                  </a:cubicBezTo>
                  <a:cubicBezTo>
                    <a:pt x="3714" y="4277"/>
                    <a:pt x="4647" y="4825"/>
                    <a:pt x="5593" y="4825"/>
                  </a:cubicBezTo>
                  <a:cubicBezTo>
                    <a:pt x="6272" y="4825"/>
                    <a:pt x="6957" y="4543"/>
                    <a:pt x="7451" y="3947"/>
                  </a:cubicBezTo>
                  <a:lnTo>
                    <a:pt x="7451" y="3947"/>
                  </a:lnTo>
                  <a:cubicBezTo>
                    <a:pt x="7180" y="5443"/>
                    <a:pt x="5853" y="6361"/>
                    <a:pt x="4505" y="6361"/>
                  </a:cubicBezTo>
                  <a:cubicBezTo>
                    <a:pt x="3783" y="6361"/>
                    <a:pt x="3055" y="6097"/>
                    <a:pt x="2480" y="5517"/>
                  </a:cubicBezTo>
                  <a:cubicBezTo>
                    <a:pt x="818" y="3869"/>
                    <a:pt x="1753" y="962"/>
                    <a:pt x="4037" y="546"/>
                  </a:cubicBezTo>
                  <a:lnTo>
                    <a:pt x="4037" y="546"/>
                  </a:lnTo>
                  <a:cubicBezTo>
                    <a:pt x="3622" y="897"/>
                    <a:pt x="3336" y="1377"/>
                    <a:pt x="3232" y="1909"/>
                  </a:cubicBezTo>
                  <a:cubicBezTo>
                    <a:pt x="3188" y="2103"/>
                    <a:pt x="3336" y="2220"/>
                    <a:pt x="3485" y="2220"/>
                  </a:cubicBezTo>
                  <a:cubicBezTo>
                    <a:pt x="3595" y="2220"/>
                    <a:pt x="3705" y="2156"/>
                    <a:pt x="3739" y="2013"/>
                  </a:cubicBezTo>
                  <a:cubicBezTo>
                    <a:pt x="3855" y="1455"/>
                    <a:pt x="4219" y="987"/>
                    <a:pt x="4725" y="715"/>
                  </a:cubicBezTo>
                  <a:cubicBezTo>
                    <a:pt x="5110" y="523"/>
                    <a:pt x="4912" y="1"/>
                    <a:pt x="45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1348;p76">
              <a:extLst>
                <a:ext uri="{FF2B5EF4-FFF2-40B4-BE49-F238E27FC236}">
                  <a16:creationId xmlns:a16="http://schemas.microsoft.com/office/drawing/2014/main" id="{03698525-830E-024E-86FC-13A2F62D9BC7}"/>
                </a:ext>
              </a:extLst>
            </p:cNvPr>
            <p:cNvSpPr/>
            <p:nvPr/>
          </p:nvSpPr>
          <p:spPr>
            <a:xfrm>
              <a:off x="2708075" y="2686700"/>
              <a:ext cx="43975" cy="39875"/>
            </a:xfrm>
            <a:custGeom>
              <a:avLst/>
              <a:gdLst/>
              <a:ahLst/>
              <a:cxnLst/>
              <a:rect l="l" t="t" r="r" b="b"/>
              <a:pathLst>
                <a:path w="1759" h="1595" extrusionOk="0">
                  <a:moveTo>
                    <a:pt x="901" y="1"/>
                  </a:moveTo>
                  <a:cubicBezTo>
                    <a:pt x="765" y="1"/>
                    <a:pt x="629" y="95"/>
                    <a:pt x="642" y="283"/>
                  </a:cubicBezTo>
                  <a:lnTo>
                    <a:pt x="642" y="556"/>
                  </a:lnTo>
                  <a:lnTo>
                    <a:pt x="356" y="556"/>
                  </a:lnTo>
                  <a:cubicBezTo>
                    <a:pt x="348" y="555"/>
                    <a:pt x="340" y="555"/>
                    <a:pt x="333" y="555"/>
                  </a:cubicBezTo>
                  <a:cubicBezTo>
                    <a:pt x="1" y="555"/>
                    <a:pt x="1" y="1076"/>
                    <a:pt x="333" y="1076"/>
                  </a:cubicBezTo>
                  <a:cubicBezTo>
                    <a:pt x="340" y="1076"/>
                    <a:pt x="348" y="1076"/>
                    <a:pt x="356" y="1075"/>
                  </a:cubicBezTo>
                  <a:lnTo>
                    <a:pt x="642" y="1075"/>
                  </a:lnTo>
                  <a:lnTo>
                    <a:pt x="642" y="1361"/>
                  </a:lnTo>
                  <a:cubicBezTo>
                    <a:pt x="655" y="1516"/>
                    <a:pt x="778" y="1594"/>
                    <a:pt x="901" y="1594"/>
                  </a:cubicBezTo>
                  <a:cubicBezTo>
                    <a:pt x="1025" y="1594"/>
                    <a:pt x="1148" y="1516"/>
                    <a:pt x="1161" y="1361"/>
                  </a:cubicBezTo>
                  <a:lnTo>
                    <a:pt x="1161" y="1075"/>
                  </a:lnTo>
                  <a:lnTo>
                    <a:pt x="1434" y="1075"/>
                  </a:lnTo>
                  <a:cubicBezTo>
                    <a:pt x="1758" y="1049"/>
                    <a:pt x="1758" y="582"/>
                    <a:pt x="1434" y="556"/>
                  </a:cubicBezTo>
                  <a:lnTo>
                    <a:pt x="1161" y="556"/>
                  </a:lnTo>
                  <a:lnTo>
                    <a:pt x="1161" y="283"/>
                  </a:lnTo>
                  <a:cubicBezTo>
                    <a:pt x="1174" y="95"/>
                    <a:pt x="1038" y="1"/>
                    <a:pt x="9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1349;p76">
              <a:extLst>
                <a:ext uri="{FF2B5EF4-FFF2-40B4-BE49-F238E27FC236}">
                  <a16:creationId xmlns:a16="http://schemas.microsoft.com/office/drawing/2014/main" id="{6374572F-208C-ABD5-34A2-746F83E72F13}"/>
                </a:ext>
              </a:extLst>
            </p:cNvPr>
            <p:cNvSpPr/>
            <p:nvPr/>
          </p:nvSpPr>
          <p:spPr>
            <a:xfrm>
              <a:off x="2760125" y="2670400"/>
              <a:ext cx="15275" cy="13050"/>
            </a:xfrm>
            <a:custGeom>
              <a:avLst/>
              <a:gdLst/>
              <a:ahLst/>
              <a:cxnLst/>
              <a:rect l="l" t="t" r="r" b="b"/>
              <a:pathLst>
                <a:path w="611" h="522" extrusionOk="0">
                  <a:moveTo>
                    <a:pt x="351" y="1"/>
                  </a:moveTo>
                  <a:cubicBezTo>
                    <a:pt x="117" y="1"/>
                    <a:pt x="1" y="286"/>
                    <a:pt x="169" y="442"/>
                  </a:cubicBezTo>
                  <a:cubicBezTo>
                    <a:pt x="225" y="497"/>
                    <a:pt x="291" y="522"/>
                    <a:pt x="355" y="522"/>
                  </a:cubicBezTo>
                  <a:cubicBezTo>
                    <a:pt x="487" y="522"/>
                    <a:pt x="611" y="418"/>
                    <a:pt x="611" y="260"/>
                  </a:cubicBezTo>
                  <a:cubicBezTo>
                    <a:pt x="611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8" name="Google Shape;1350;p76">
            <a:extLst>
              <a:ext uri="{FF2B5EF4-FFF2-40B4-BE49-F238E27FC236}">
                <a16:creationId xmlns:a16="http://schemas.microsoft.com/office/drawing/2014/main" id="{17FD3214-33DF-63E7-CD03-1E25A994B780}"/>
              </a:ext>
            </a:extLst>
          </p:cNvPr>
          <p:cNvGrpSpPr/>
          <p:nvPr/>
        </p:nvGrpSpPr>
        <p:grpSpPr>
          <a:xfrm>
            <a:off x="3304776" y="4288424"/>
            <a:ext cx="606357" cy="546809"/>
            <a:chOff x="2540775" y="3360375"/>
            <a:chExt cx="442950" cy="399450"/>
          </a:xfrm>
          <a:solidFill>
            <a:srgbClr val="287990"/>
          </a:solidFill>
        </p:grpSpPr>
        <p:sp>
          <p:nvSpPr>
            <p:cNvPr id="259" name="Google Shape;1351;p76">
              <a:extLst>
                <a:ext uri="{FF2B5EF4-FFF2-40B4-BE49-F238E27FC236}">
                  <a16:creationId xmlns:a16="http://schemas.microsoft.com/office/drawing/2014/main" id="{E13A8B3D-20AA-094C-E772-46089A45641E}"/>
                </a:ext>
              </a:extLst>
            </p:cNvPr>
            <p:cNvSpPr/>
            <p:nvPr/>
          </p:nvSpPr>
          <p:spPr>
            <a:xfrm>
              <a:off x="2586525" y="3594850"/>
              <a:ext cx="22100" cy="57175"/>
            </a:xfrm>
            <a:custGeom>
              <a:avLst/>
              <a:gdLst/>
              <a:ahLst/>
              <a:cxnLst/>
              <a:rect l="l" t="t" r="r" b="b"/>
              <a:pathLst>
                <a:path w="884" h="2287" extrusionOk="0">
                  <a:moveTo>
                    <a:pt x="277" y="1"/>
                  </a:moveTo>
                  <a:cubicBezTo>
                    <a:pt x="145" y="1"/>
                    <a:pt x="39" y="113"/>
                    <a:pt x="26" y="249"/>
                  </a:cubicBezTo>
                  <a:cubicBezTo>
                    <a:pt x="26" y="300"/>
                    <a:pt x="0" y="1430"/>
                    <a:pt x="351" y="2144"/>
                  </a:cubicBezTo>
                  <a:cubicBezTo>
                    <a:pt x="403" y="2221"/>
                    <a:pt x="494" y="2273"/>
                    <a:pt x="585" y="2286"/>
                  </a:cubicBezTo>
                  <a:cubicBezTo>
                    <a:pt x="623" y="2273"/>
                    <a:pt x="662" y="2273"/>
                    <a:pt x="701" y="2247"/>
                  </a:cubicBezTo>
                  <a:cubicBezTo>
                    <a:pt x="831" y="2183"/>
                    <a:pt x="883" y="2040"/>
                    <a:pt x="818" y="1910"/>
                  </a:cubicBezTo>
                  <a:cubicBezTo>
                    <a:pt x="520" y="1326"/>
                    <a:pt x="546" y="275"/>
                    <a:pt x="546" y="262"/>
                  </a:cubicBezTo>
                  <a:cubicBezTo>
                    <a:pt x="546" y="119"/>
                    <a:pt x="442" y="2"/>
                    <a:pt x="299" y="2"/>
                  </a:cubicBezTo>
                  <a:cubicBezTo>
                    <a:pt x="292" y="1"/>
                    <a:pt x="284" y="1"/>
                    <a:pt x="2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1352;p76">
              <a:extLst>
                <a:ext uri="{FF2B5EF4-FFF2-40B4-BE49-F238E27FC236}">
                  <a16:creationId xmlns:a16="http://schemas.microsoft.com/office/drawing/2014/main" id="{F976815A-E142-04EF-264F-91652E5F6B61}"/>
                </a:ext>
              </a:extLst>
            </p:cNvPr>
            <p:cNvSpPr/>
            <p:nvPr/>
          </p:nvSpPr>
          <p:spPr>
            <a:xfrm>
              <a:off x="2703675" y="3669725"/>
              <a:ext cx="22075" cy="57575"/>
            </a:xfrm>
            <a:custGeom>
              <a:avLst/>
              <a:gdLst/>
              <a:ahLst/>
              <a:cxnLst/>
              <a:rect l="l" t="t" r="r" b="b"/>
              <a:pathLst>
                <a:path w="883" h="2303" extrusionOk="0">
                  <a:moveTo>
                    <a:pt x="285" y="0"/>
                  </a:moveTo>
                  <a:cubicBezTo>
                    <a:pt x="152" y="0"/>
                    <a:pt x="20" y="88"/>
                    <a:pt x="26" y="265"/>
                  </a:cubicBezTo>
                  <a:cubicBezTo>
                    <a:pt x="26" y="317"/>
                    <a:pt x="0" y="1459"/>
                    <a:pt x="351" y="2160"/>
                  </a:cubicBezTo>
                  <a:cubicBezTo>
                    <a:pt x="403" y="2251"/>
                    <a:pt x="493" y="2303"/>
                    <a:pt x="584" y="2303"/>
                  </a:cubicBezTo>
                  <a:cubicBezTo>
                    <a:pt x="623" y="2303"/>
                    <a:pt x="662" y="2290"/>
                    <a:pt x="701" y="2277"/>
                  </a:cubicBezTo>
                  <a:cubicBezTo>
                    <a:pt x="831" y="2212"/>
                    <a:pt x="883" y="2056"/>
                    <a:pt x="818" y="1926"/>
                  </a:cubicBezTo>
                  <a:cubicBezTo>
                    <a:pt x="519" y="1342"/>
                    <a:pt x="545" y="304"/>
                    <a:pt x="545" y="291"/>
                  </a:cubicBezTo>
                  <a:cubicBezTo>
                    <a:pt x="565" y="98"/>
                    <a:pt x="425" y="0"/>
                    <a:pt x="2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1353;p76">
              <a:extLst>
                <a:ext uri="{FF2B5EF4-FFF2-40B4-BE49-F238E27FC236}">
                  <a16:creationId xmlns:a16="http://schemas.microsoft.com/office/drawing/2014/main" id="{F6BEAC35-51EB-1923-1856-66D2566FD300}"/>
                </a:ext>
              </a:extLst>
            </p:cNvPr>
            <p:cNvSpPr/>
            <p:nvPr/>
          </p:nvSpPr>
          <p:spPr>
            <a:xfrm>
              <a:off x="2795575" y="3485025"/>
              <a:ext cx="46800" cy="15625"/>
            </a:xfrm>
            <a:custGeom>
              <a:avLst/>
              <a:gdLst/>
              <a:ahLst/>
              <a:cxnLst/>
              <a:rect l="l" t="t" r="r" b="b"/>
              <a:pathLst>
                <a:path w="1872" h="625" extrusionOk="0">
                  <a:moveTo>
                    <a:pt x="1500" y="1"/>
                  </a:moveTo>
                  <a:cubicBezTo>
                    <a:pt x="1468" y="1"/>
                    <a:pt x="1434" y="7"/>
                    <a:pt x="1399" y="21"/>
                  </a:cubicBezTo>
                  <a:cubicBezTo>
                    <a:pt x="1256" y="95"/>
                    <a:pt x="1104" y="119"/>
                    <a:pt x="952" y="119"/>
                  </a:cubicBezTo>
                  <a:cubicBezTo>
                    <a:pt x="761" y="119"/>
                    <a:pt x="568" y="81"/>
                    <a:pt x="387" y="60"/>
                  </a:cubicBezTo>
                  <a:cubicBezTo>
                    <a:pt x="370" y="57"/>
                    <a:pt x="354" y="56"/>
                    <a:pt x="339" y="56"/>
                  </a:cubicBezTo>
                  <a:cubicBezTo>
                    <a:pt x="32" y="56"/>
                    <a:pt x="0" y="529"/>
                    <a:pt x="322" y="566"/>
                  </a:cubicBezTo>
                  <a:cubicBezTo>
                    <a:pt x="543" y="592"/>
                    <a:pt x="763" y="624"/>
                    <a:pt x="981" y="624"/>
                  </a:cubicBezTo>
                  <a:cubicBezTo>
                    <a:pt x="1198" y="624"/>
                    <a:pt x="1412" y="592"/>
                    <a:pt x="1620" y="488"/>
                  </a:cubicBezTo>
                  <a:cubicBezTo>
                    <a:pt x="1872" y="351"/>
                    <a:pt x="1740" y="1"/>
                    <a:pt x="15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1354;p76">
              <a:extLst>
                <a:ext uri="{FF2B5EF4-FFF2-40B4-BE49-F238E27FC236}">
                  <a16:creationId xmlns:a16="http://schemas.microsoft.com/office/drawing/2014/main" id="{69180D6B-00BD-6AFB-BBA1-AB11B8CCD26C}"/>
                </a:ext>
              </a:extLst>
            </p:cNvPr>
            <p:cNvSpPr/>
            <p:nvPr/>
          </p:nvSpPr>
          <p:spPr>
            <a:xfrm>
              <a:off x="2817900" y="3513425"/>
              <a:ext cx="62375" cy="20475"/>
            </a:xfrm>
            <a:custGeom>
              <a:avLst/>
              <a:gdLst/>
              <a:ahLst/>
              <a:cxnLst/>
              <a:rect l="l" t="t" r="r" b="b"/>
              <a:pathLst>
                <a:path w="2495" h="819" extrusionOk="0">
                  <a:moveTo>
                    <a:pt x="2122" y="0"/>
                  </a:moveTo>
                  <a:cubicBezTo>
                    <a:pt x="2079" y="0"/>
                    <a:pt x="2033" y="12"/>
                    <a:pt x="1986" y="40"/>
                  </a:cubicBezTo>
                  <a:cubicBezTo>
                    <a:pt x="1492" y="282"/>
                    <a:pt x="663" y="300"/>
                    <a:pt x="412" y="300"/>
                  </a:cubicBezTo>
                  <a:cubicBezTo>
                    <a:pt x="366" y="300"/>
                    <a:pt x="340" y="300"/>
                    <a:pt x="338" y="300"/>
                  </a:cubicBezTo>
                  <a:lnTo>
                    <a:pt x="338" y="313"/>
                  </a:lnTo>
                  <a:lnTo>
                    <a:pt x="325" y="313"/>
                  </a:lnTo>
                  <a:cubicBezTo>
                    <a:pt x="0" y="339"/>
                    <a:pt x="0" y="793"/>
                    <a:pt x="325" y="819"/>
                  </a:cubicBezTo>
                  <a:lnTo>
                    <a:pt x="415" y="819"/>
                  </a:lnTo>
                  <a:cubicBezTo>
                    <a:pt x="714" y="819"/>
                    <a:pt x="1623" y="793"/>
                    <a:pt x="2220" y="494"/>
                  </a:cubicBezTo>
                  <a:cubicBezTo>
                    <a:pt x="2495" y="373"/>
                    <a:pt x="2359" y="0"/>
                    <a:pt x="21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1355;p76">
              <a:extLst>
                <a:ext uri="{FF2B5EF4-FFF2-40B4-BE49-F238E27FC236}">
                  <a16:creationId xmlns:a16="http://schemas.microsoft.com/office/drawing/2014/main" id="{C9378DA1-08AD-1D3C-21EC-ABEF33899B86}"/>
                </a:ext>
              </a:extLst>
            </p:cNvPr>
            <p:cNvSpPr/>
            <p:nvPr/>
          </p:nvSpPr>
          <p:spPr>
            <a:xfrm>
              <a:off x="2540775" y="3360375"/>
              <a:ext cx="442950" cy="399450"/>
            </a:xfrm>
            <a:custGeom>
              <a:avLst/>
              <a:gdLst/>
              <a:ahLst/>
              <a:cxnLst/>
              <a:rect l="l" t="t" r="r" b="b"/>
              <a:pathLst>
                <a:path w="17718" h="15978" extrusionOk="0">
                  <a:moveTo>
                    <a:pt x="7565" y="961"/>
                  </a:moveTo>
                  <a:cubicBezTo>
                    <a:pt x="8009" y="961"/>
                    <a:pt x="8454" y="1058"/>
                    <a:pt x="8853" y="1269"/>
                  </a:cubicBezTo>
                  <a:lnTo>
                    <a:pt x="10462" y="2073"/>
                  </a:lnTo>
                  <a:cubicBezTo>
                    <a:pt x="10206" y="2204"/>
                    <a:pt x="9955" y="2255"/>
                    <a:pt x="9704" y="2255"/>
                  </a:cubicBezTo>
                  <a:cubicBezTo>
                    <a:pt x="9305" y="2255"/>
                    <a:pt x="8908" y="2126"/>
                    <a:pt x="8502" y="1983"/>
                  </a:cubicBezTo>
                  <a:cubicBezTo>
                    <a:pt x="8139" y="1853"/>
                    <a:pt x="7762" y="1788"/>
                    <a:pt x="7373" y="1788"/>
                  </a:cubicBezTo>
                  <a:cubicBezTo>
                    <a:pt x="7243" y="1788"/>
                    <a:pt x="7100" y="1788"/>
                    <a:pt x="6970" y="1801"/>
                  </a:cubicBezTo>
                  <a:lnTo>
                    <a:pt x="4037" y="2164"/>
                  </a:lnTo>
                  <a:cubicBezTo>
                    <a:pt x="4021" y="2166"/>
                    <a:pt x="4005" y="2167"/>
                    <a:pt x="3989" y="2167"/>
                  </a:cubicBezTo>
                  <a:cubicBezTo>
                    <a:pt x="3615" y="2167"/>
                    <a:pt x="3398" y="1736"/>
                    <a:pt x="3635" y="1424"/>
                  </a:cubicBezTo>
                  <a:cubicBezTo>
                    <a:pt x="3713" y="1334"/>
                    <a:pt x="3829" y="1269"/>
                    <a:pt x="3946" y="1256"/>
                  </a:cubicBezTo>
                  <a:lnTo>
                    <a:pt x="7334" y="970"/>
                  </a:lnTo>
                  <a:cubicBezTo>
                    <a:pt x="7411" y="964"/>
                    <a:pt x="7488" y="961"/>
                    <a:pt x="7565" y="961"/>
                  </a:cubicBezTo>
                  <a:close/>
                  <a:moveTo>
                    <a:pt x="9489" y="4111"/>
                  </a:moveTo>
                  <a:lnTo>
                    <a:pt x="12967" y="4319"/>
                  </a:lnTo>
                  <a:cubicBezTo>
                    <a:pt x="13408" y="4345"/>
                    <a:pt x="13811" y="4617"/>
                    <a:pt x="14005" y="5020"/>
                  </a:cubicBezTo>
                  <a:lnTo>
                    <a:pt x="14148" y="5344"/>
                  </a:lnTo>
                  <a:cubicBezTo>
                    <a:pt x="14304" y="5669"/>
                    <a:pt x="14304" y="6045"/>
                    <a:pt x="14148" y="6370"/>
                  </a:cubicBezTo>
                  <a:lnTo>
                    <a:pt x="14005" y="6694"/>
                  </a:lnTo>
                  <a:cubicBezTo>
                    <a:pt x="13811" y="7097"/>
                    <a:pt x="13408" y="7382"/>
                    <a:pt x="12967" y="7408"/>
                  </a:cubicBezTo>
                  <a:lnTo>
                    <a:pt x="9489" y="7603"/>
                  </a:lnTo>
                  <a:cubicBezTo>
                    <a:pt x="9465" y="7604"/>
                    <a:pt x="9441" y="7604"/>
                    <a:pt x="9417" y="7604"/>
                  </a:cubicBezTo>
                  <a:cubicBezTo>
                    <a:pt x="8781" y="7604"/>
                    <a:pt x="8179" y="7271"/>
                    <a:pt x="7866" y="6720"/>
                  </a:cubicBezTo>
                  <a:lnTo>
                    <a:pt x="7866" y="6733"/>
                  </a:lnTo>
                  <a:cubicBezTo>
                    <a:pt x="7736" y="6512"/>
                    <a:pt x="7671" y="6266"/>
                    <a:pt x="7645" y="6019"/>
                  </a:cubicBezTo>
                  <a:cubicBezTo>
                    <a:pt x="8191" y="5773"/>
                    <a:pt x="8775" y="5604"/>
                    <a:pt x="9372" y="5539"/>
                  </a:cubicBezTo>
                  <a:cubicBezTo>
                    <a:pt x="9697" y="5501"/>
                    <a:pt x="9648" y="5018"/>
                    <a:pt x="9342" y="5018"/>
                  </a:cubicBezTo>
                  <a:cubicBezTo>
                    <a:pt x="9331" y="5018"/>
                    <a:pt x="9319" y="5018"/>
                    <a:pt x="9307" y="5020"/>
                  </a:cubicBezTo>
                  <a:cubicBezTo>
                    <a:pt x="8749" y="5085"/>
                    <a:pt x="8204" y="5227"/>
                    <a:pt x="7684" y="5448"/>
                  </a:cubicBezTo>
                  <a:cubicBezTo>
                    <a:pt x="7723" y="5292"/>
                    <a:pt x="7788" y="5137"/>
                    <a:pt x="7866" y="4994"/>
                  </a:cubicBezTo>
                  <a:cubicBezTo>
                    <a:pt x="8178" y="4449"/>
                    <a:pt x="8749" y="4111"/>
                    <a:pt x="9385" y="4111"/>
                  </a:cubicBezTo>
                  <a:close/>
                  <a:moveTo>
                    <a:pt x="2791" y="5863"/>
                  </a:moveTo>
                  <a:cubicBezTo>
                    <a:pt x="3102" y="6551"/>
                    <a:pt x="3271" y="7278"/>
                    <a:pt x="3297" y="8031"/>
                  </a:cubicBezTo>
                  <a:cubicBezTo>
                    <a:pt x="3297" y="8382"/>
                    <a:pt x="2908" y="10186"/>
                    <a:pt x="3570" y="10186"/>
                  </a:cubicBezTo>
                  <a:cubicBezTo>
                    <a:pt x="3751" y="10186"/>
                    <a:pt x="3881" y="9991"/>
                    <a:pt x="3790" y="9809"/>
                  </a:cubicBezTo>
                  <a:cubicBezTo>
                    <a:pt x="3544" y="9316"/>
                    <a:pt x="3816" y="8576"/>
                    <a:pt x="3816" y="8031"/>
                  </a:cubicBezTo>
                  <a:cubicBezTo>
                    <a:pt x="3803" y="7304"/>
                    <a:pt x="3648" y="6590"/>
                    <a:pt x="3362" y="5915"/>
                  </a:cubicBezTo>
                  <a:lnTo>
                    <a:pt x="3362" y="5915"/>
                  </a:lnTo>
                  <a:cubicBezTo>
                    <a:pt x="4180" y="6123"/>
                    <a:pt x="4738" y="6876"/>
                    <a:pt x="4699" y="7720"/>
                  </a:cubicBezTo>
                  <a:lnTo>
                    <a:pt x="4699" y="7707"/>
                  </a:lnTo>
                  <a:lnTo>
                    <a:pt x="4491" y="11185"/>
                  </a:lnTo>
                  <a:cubicBezTo>
                    <a:pt x="4465" y="11639"/>
                    <a:pt x="4193" y="12042"/>
                    <a:pt x="3790" y="12224"/>
                  </a:cubicBezTo>
                  <a:cubicBezTo>
                    <a:pt x="3472" y="12366"/>
                    <a:pt x="3210" y="12438"/>
                    <a:pt x="2947" y="12438"/>
                  </a:cubicBezTo>
                  <a:cubicBezTo>
                    <a:pt x="2684" y="12438"/>
                    <a:pt x="2421" y="12366"/>
                    <a:pt x="2103" y="12224"/>
                  </a:cubicBezTo>
                  <a:cubicBezTo>
                    <a:pt x="1688" y="12042"/>
                    <a:pt x="1415" y="11639"/>
                    <a:pt x="1402" y="11185"/>
                  </a:cubicBezTo>
                  <a:lnTo>
                    <a:pt x="1194" y="7707"/>
                  </a:lnTo>
                  <a:cubicBezTo>
                    <a:pt x="1156" y="6772"/>
                    <a:pt x="1856" y="5954"/>
                    <a:pt x="2791" y="5863"/>
                  </a:cubicBezTo>
                  <a:close/>
                  <a:moveTo>
                    <a:pt x="7477" y="8888"/>
                  </a:moveTo>
                  <a:cubicBezTo>
                    <a:pt x="7788" y="9563"/>
                    <a:pt x="7957" y="10303"/>
                    <a:pt x="7983" y="11042"/>
                  </a:cubicBezTo>
                  <a:cubicBezTo>
                    <a:pt x="7983" y="11328"/>
                    <a:pt x="7957" y="11613"/>
                    <a:pt x="7918" y="11899"/>
                  </a:cubicBezTo>
                  <a:cubicBezTo>
                    <a:pt x="7866" y="12314"/>
                    <a:pt x="7814" y="12665"/>
                    <a:pt x="8009" y="13067"/>
                  </a:cubicBezTo>
                  <a:cubicBezTo>
                    <a:pt x="8061" y="13145"/>
                    <a:pt x="8152" y="13210"/>
                    <a:pt x="8242" y="13210"/>
                  </a:cubicBezTo>
                  <a:cubicBezTo>
                    <a:pt x="8281" y="13197"/>
                    <a:pt x="8320" y="13197"/>
                    <a:pt x="8359" y="13184"/>
                  </a:cubicBezTo>
                  <a:cubicBezTo>
                    <a:pt x="8489" y="13119"/>
                    <a:pt x="8541" y="12963"/>
                    <a:pt x="8476" y="12834"/>
                  </a:cubicBezTo>
                  <a:cubicBezTo>
                    <a:pt x="8346" y="12574"/>
                    <a:pt x="8385" y="12353"/>
                    <a:pt x="8424" y="11964"/>
                  </a:cubicBezTo>
                  <a:cubicBezTo>
                    <a:pt x="8476" y="11665"/>
                    <a:pt x="8489" y="11354"/>
                    <a:pt x="8502" y="11055"/>
                  </a:cubicBezTo>
                  <a:cubicBezTo>
                    <a:pt x="8476" y="10328"/>
                    <a:pt x="8333" y="9615"/>
                    <a:pt x="8048" y="8940"/>
                  </a:cubicBezTo>
                  <a:lnTo>
                    <a:pt x="8048" y="8940"/>
                  </a:lnTo>
                  <a:cubicBezTo>
                    <a:pt x="8865" y="9147"/>
                    <a:pt x="9411" y="9900"/>
                    <a:pt x="9372" y="10731"/>
                  </a:cubicBezTo>
                  <a:lnTo>
                    <a:pt x="9385" y="10731"/>
                  </a:lnTo>
                  <a:lnTo>
                    <a:pt x="9177" y="14209"/>
                  </a:lnTo>
                  <a:cubicBezTo>
                    <a:pt x="9151" y="14664"/>
                    <a:pt x="8878" y="15053"/>
                    <a:pt x="8463" y="15248"/>
                  </a:cubicBezTo>
                  <a:cubicBezTo>
                    <a:pt x="8152" y="15391"/>
                    <a:pt x="7889" y="15462"/>
                    <a:pt x="7626" y="15462"/>
                  </a:cubicBezTo>
                  <a:cubicBezTo>
                    <a:pt x="7363" y="15462"/>
                    <a:pt x="7100" y="15391"/>
                    <a:pt x="6789" y="15248"/>
                  </a:cubicBezTo>
                  <a:cubicBezTo>
                    <a:pt x="6373" y="15053"/>
                    <a:pt x="6101" y="14664"/>
                    <a:pt x="6075" y="14209"/>
                  </a:cubicBezTo>
                  <a:lnTo>
                    <a:pt x="5880" y="10731"/>
                  </a:lnTo>
                  <a:cubicBezTo>
                    <a:pt x="5841" y="9783"/>
                    <a:pt x="6542" y="8979"/>
                    <a:pt x="7477" y="8888"/>
                  </a:cubicBezTo>
                  <a:close/>
                  <a:moveTo>
                    <a:pt x="841" y="0"/>
                  </a:moveTo>
                  <a:cubicBezTo>
                    <a:pt x="723" y="0"/>
                    <a:pt x="604" y="28"/>
                    <a:pt x="494" y="87"/>
                  </a:cubicBezTo>
                  <a:cubicBezTo>
                    <a:pt x="143" y="282"/>
                    <a:pt x="0" y="723"/>
                    <a:pt x="182" y="1100"/>
                  </a:cubicBezTo>
                  <a:cubicBezTo>
                    <a:pt x="948" y="2528"/>
                    <a:pt x="1675" y="3994"/>
                    <a:pt x="2466" y="5396"/>
                  </a:cubicBezTo>
                  <a:cubicBezTo>
                    <a:pt x="1376" y="5643"/>
                    <a:pt x="623" y="6629"/>
                    <a:pt x="688" y="7746"/>
                  </a:cubicBezTo>
                  <a:lnTo>
                    <a:pt x="883" y="11224"/>
                  </a:lnTo>
                  <a:cubicBezTo>
                    <a:pt x="922" y="11860"/>
                    <a:pt x="1311" y="12431"/>
                    <a:pt x="1895" y="12704"/>
                  </a:cubicBezTo>
                  <a:cubicBezTo>
                    <a:pt x="2226" y="12879"/>
                    <a:pt x="2587" y="12967"/>
                    <a:pt x="2947" y="12967"/>
                  </a:cubicBezTo>
                  <a:cubicBezTo>
                    <a:pt x="3307" y="12967"/>
                    <a:pt x="3667" y="12879"/>
                    <a:pt x="3998" y="12704"/>
                  </a:cubicBezTo>
                  <a:cubicBezTo>
                    <a:pt x="4595" y="12431"/>
                    <a:pt x="4985" y="11860"/>
                    <a:pt x="5011" y="11224"/>
                  </a:cubicBezTo>
                  <a:lnTo>
                    <a:pt x="5218" y="7746"/>
                  </a:lnTo>
                  <a:cubicBezTo>
                    <a:pt x="5231" y="7369"/>
                    <a:pt x="5166" y="6980"/>
                    <a:pt x="4998" y="6642"/>
                  </a:cubicBezTo>
                  <a:lnTo>
                    <a:pt x="4998" y="6642"/>
                  </a:lnTo>
                  <a:lnTo>
                    <a:pt x="7334" y="8382"/>
                  </a:lnTo>
                  <a:cubicBezTo>
                    <a:pt x="6166" y="8550"/>
                    <a:pt x="5309" y="9576"/>
                    <a:pt x="5374" y="10770"/>
                  </a:cubicBezTo>
                  <a:lnTo>
                    <a:pt x="5569" y="14235"/>
                  </a:lnTo>
                  <a:cubicBezTo>
                    <a:pt x="5608" y="14884"/>
                    <a:pt x="5997" y="15455"/>
                    <a:pt x="6581" y="15715"/>
                  </a:cubicBezTo>
                  <a:cubicBezTo>
                    <a:pt x="6912" y="15890"/>
                    <a:pt x="7272" y="15978"/>
                    <a:pt x="7632" y="15978"/>
                  </a:cubicBezTo>
                  <a:cubicBezTo>
                    <a:pt x="7993" y="15978"/>
                    <a:pt x="8353" y="15890"/>
                    <a:pt x="8684" y="15715"/>
                  </a:cubicBezTo>
                  <a:cubicBezTo>
                    <a:pt x="9268" y="15455"/>
                    <a:pt x="9657" y="14884"/>
                    <a:pt x="9696" y="14235"/>
                  </a:cubicBezTo>
                  <a:lnTo>
                    <a:pt x="9891" y="10770"/>
                  </a:lnTo>
                  <a:cubicBezTo>
                    <a:pt x="9904" y="10432"/>
                    <a:pt x="9865" y="10108"/>
                    <a:pt x="9748" y="9809"/>
                  </a:cubicBezTo>
                  <a:lnTo>
                    <a:pt x="9748" y="9809"/>
                  </a:lnTo>
                  <a:lnTo>
                    <a:pt x="10968" y="10497"/>
                  </a:lnTo>
                  <a:cubicBezTo>
                    <a:pt x="10683" y="11497"/>
                    <a:pt x="11098" y="12639"/>
                    <a:pt x="12084" y="13080"/>
                  </a:cubicBezTo>
                  <a:lnTo>
                    <a:pt x="13058" y="13509"/>
                  </a:lnTo>
                  <a:cubicBezTo>
                    <a:pt x="13098" y="13527"/>
                    <a:pt x="13136" y="13535"/>
                    <a:pt x="13171" y="13535"/>
                  </a:cubicBezTo>
                  <a:cubicBezTo>
                    <a:pt x="13414" y="13535"/>
                    <a:pt x="13538" y="13155"/>
                    <a:pt x="13266" y="13041"/>
                  </a:cubicBezTo>
                  <a:lnTo>
                    <a:pt x="12292" y="12613"/>
                  </a:lnTo>
                  <a:cubicBezTo>
                    <a:pt x="11734" y="12353"/>
                    <a:pt x="11371" y="11782"/>
                    <a:pt x="11397" y="11159"/>
                  </a:cubicBezTo>
                  <a:cubicBezTo>
                    <a:pt x="11397" y="10536"/>
                    <a:pt x="11695" y="9965"/>
                    <a:pt x="12201" y="9602"/>
                  </a:cubicBezTo>
                  <a:cubicBezTo>
                    <a:pt x="12474" y="9400"/>
                    <a:pt x="12803" y="9299"/>
                    <a:pt x="13133" y="9299"/>
                  </a:cubicBezTo>
                  <a:cubicBezTo>
                    <a:pt x="13398" y="9299"/>
                    <a:pt x="13664" y="9365"/>
                    <a:pt x="13902" y="9498"/>
                  </a:cubicBezTo>
                  <a:lnTo>
                    <a:pt x="16666" y="11146"/>
                  </a:lnTo>
                  <a:cubicBezTo>
                    <a:pt x="17186" y="11458"/>
                    <a:pt x="17186" y="12029"/>
                    <a:pt x="17147" y="12561"/>
                  </a:cubicBezTo>
                  <a:cubicBezTo>
                    <a:pt x="17121" y="12924"/>
                    <a:pt x="16952" y="13249"/>
                    <a:pt x="16679" y="13483"/>
                  </a:cubicBezTo>
                  <a:cubicBezTo>
                    <a:pt x="16367" y="13736"/>
                    <a:pt x="16033" y="13990"/>
                    <a:pt x="15643" y="13990"/>
                  </a:cubicBezTo>
                  <a:cubicBezTo>
                    <a:pt x="15515" y="13990"/>
                    <a:pt x="15380" y="13962"/>
                    <a:pt x="15239" y="13898"/>
                  </a:cubicBezTo>
                  <a:lnTo>
                    <a:pt x="14447" y="13547"/>
                  </a:lnTo>
                  <a:cubicBezTo>
                    <a:pt x="14409" y="13532"/>
                    <a:pt x="14374" y="13525"/>
                    <a:pt x="14340" y="13525"/>
                  </a:cubicBezTo>
                  <a:cubicBezTo>
                    <a:pt x="14093" y="13525"/>
                    <a:pt x="13965" y="13902"/>
                    <a:pt x="14239" y="14028"/>
                  </a:cubicBezTo>
                  <a:lnTo>
                    <a:pt x="15031" y="14378"/>
                  </a:lnTo>
                  <a:cubicBezTo>
                    <a:pt x="15234" y="14466"/>
                    <a:pt x="15430" y="14504"/>
                    <a:pt x="15618" y="14504"/>
                  </a:cubicBezTo>
                  <a:cubicBezTo>
                    <a:pt x="16128" y="14504"/>
                    <a:pt x="16587" y="14223"/>
                    <a:pt x="17004" y="13872"/>
                  </a:cubicBezTo>
                  <a:cubicBezTo>
                    <a:pt x="17380" y="13560"/>
                    <a:pt x="17627" y="13093"/>
                    <a:pt x="17666" y="12600"/>
                  </a:cubicBezTo>
                  <a:cubicBezTo>
                    <a:pt x="17718" y="11860"/>
                    <a:pt x="17640" y="11133"/>
                    <a:pt x="16926" y="10705"/>
                  </a:cubicBezTo>
                  <a:lnTo>
                    <a:pt x="16913" y="10705"/>
                  </a:lnTo>
                  <a:lnTo>
                    <a:pt x="14148" y="9056"/>
                  </a:lnTo>
                  <a:cubicBezTo>
                    <a:pt x="13824" y="8872"/>
                    <a:pt x="13467" y="8782"/>
                    <a:pt x="13112" y="8782"/>
                  </a:cubicBezTo>
                  <a:cubicBezTo>
                    <a:pt x="12642" y="8782"/>
                    <a:pt x="12176" y="8941"/>
                    <a:pt x="11799" y="9251"/>
                  </a:cubicBezTo>
                  <a:lnTo>
                    <a:pt x="9761" y="8109"/>
                  </a:lnTo>
                  <a:lnTo>
                    <a:pt x="12980" y="7927"/>
                  </a:lnTo>
                  <a:cubicBezTo>
                    <a:pt x="13616" y="7888"/>
                    <a:pt x="14187" y="7499"/>
                    <a:pt x="14460" y="6915"/>
                  </a:cubicBezTo>
                  <a:lnTo>
                    <a:pt x="14616" y="6590"/>
                  </a:lnTo>
                  <a:cubicBezTo>
                    <a:pt x="14823" y="6136"/>
                    <a:pt x="14823" y="5604"/>
                    <a:pt x="14616" y="5150"/>
                  </a:cubicBezTo>
                  <a:lnTo>
                    <a:pt x="14460" y="4825"/>
                  </a:lnTo>
                  <a:cubicBezTo>
                    <a:pt x="14187" y="4228"/>
                    <a:pt x="13616" y="3839"/>
                    <a:pt x="12980" y="3813"/>
                  </a:cubicBezTo>
                  <a:lnTo>
                    <a:pt x="9502" y="3605"/>
                  </a:lnTo>
                  <a:cubicBezTo>
                    <a:pt x="9456" y="3602"/>
                    <a:pt x="9411" y="3601"/>
                    <a:pt x="9365" y="3601"/>
                  </a:cubicBezTo>
                  <a:cubicBezTo>
                    <a:pt x="8559" y="3601"/>
                    <a:pt x="7805" y="4034"/>
                    <a:pt x="7412" y="4747"/>
                  </a:cubicBezTo>
                  <a:cubicBezTo>
                    <a:pt x="7113" y="5253"/>
                    <a:pt x="7035" y="5850"/>
                    <a:pt x="7178" y="6409"/>
                  </a:cubicBezTo>
                  <a:lnTo>
                    <a:pt x="5348" y="5046"/>
                  </a:lnTo>
                  <a:cubicBezTo>
                    <a:pt x="5283" y="5007"/>
                    <a:pt x="5205" y="4968"/>
                    <a:pt x="5140" y="4942"/>
                  </a:cubicBezTo>
                  <a:lnTo>
                    <a:pt x="3868" y="4514"/>
                  </a:lnTo>
                  <a:cubicBezTo>
                    <a:pt x="3713" y="4462"/>
                    <a:pt x="3583" y="4345"/>
                    <a:pt x="3505" y="4202"/>
                  </a:cubicBezTo>
                  <a:lnTo>
                    <a:pt x="2856" y="2956"/>
                  </a:lnTo>
                  <a:cubicBezTo>
                    <a:pt x="2801" y="2859"/>
                    <a:pt x="2716" y="2818"/>
                    <a:pt x="2631" y="2818"/>
                  </a:cubicBezTo>
                  <a:cubicBezTo>
                    <a:pt x="2457" y="2818"/>
                    <a:pt x="2288" y="2993"/>
                    <a:pt x="2402" y="3203"/>
                  </a:cubicBezTo>
                  <a:lnTo>
                    <a:pt x="3051" y="4449"/>
                  </a:lnTo>
                  <a:cubicBezTo>
                    <a:pt x="3193" y="4708"/>
                    <a:pt x="3427" y="4903"/>
                    <a:pt x="3700" y="4994"/>
                  </a:cubicBezTo>
                  <a:lnTo>
                    <a:pt x="4972" y="5435"/>
                  </a:lnTo>
                  <a:cubicBezTo>
                    <a:pt x="4998" y="5435"/>
                    <a:pt x="5023" y="5448"/>
                    <a:pt x="5036" y="5461"/>
                  </a:cubicBezTo>
                  <a:lnTo>
                    <a:pt x="7957" y="7629"/>
                  </a:lnTo>
                  <a:cubicBezTo>
                    <a:pt x="8074" y="7733"/>
                    <a:pt x="8191" y="7823"/>
                    <a:pt x="8320" y="7901"/>
                  </a:cubicBezTo>
                  <a:lnTo>
                    <a:pt x="11423" y="9628"/>
                  </a:lnTo>
                  <a:cubicBezTo>
                    <a:pt x="11319" y="9744"/>
                    <a:pt x="11241" y="9874"/>
                    <a:pt x="11163" y="10017"/>
                  </a:cubicBezTo>
                  <a:lnTo>
                    <a:pt x="8762" y="8667"/>
                  </a:lnTo>
                  <a:cubicBezTo>
                    <a:pt x="8515" y="8550"/>
                    <a:pt x="8268" y="8420"/>
                    <a:pt x="8035" y="8265"/>
                  </a:cubicBezTo>
                  <a:lnTo>
                    <a:pt x="4829" y="5876"/>
                  </a:lnTo>
                  <a:cubicBezTo>
                    <a:pt x="4816" y="5863"/>
                    <a:pt x="4790" y="5850"/>
                    <a:pt x="4764" y="5837"/>
                  </a:cubicBezTo>
                  <a:lnTo>
                    <a:pt x="3038" y="5253"/>
                  </a:lnTo>
                  <a:cubicBezTo>
                    <a:pt x="2986" y="5227"/>
                    <a:pt x="2934" y="5188"/>
                    <a:pt x="2908" y="5137"/>
                  </a:cubicBezTo>
                  <a:lnTo>
                    <a:pt x="636" y="853"/>
                  </a:lnTo>
                  <a:cubicBezTo>
                    <a:pt x="557" y="669"/>
                    <a:pt x="705" y="520"/>
                    <a:pt x="856" y="520"/>
                  </a:cubicBezTo>
                  <a:cubicBezTo>
                    <a:pt x="928" y="520"/>
                    <a:pt x="1001" y="553"/>
                    <a:pt x="1052" y="633"/>
                  </a:cubicBezTo>
                  <a:lnTo>
                    <a:pt x="1766" y="1970"/>
                  </a:lnTo>
                  <a:cubicBezTo>
                    <a:pt x="1812" y="2063"/>
                    <a:pt x="1890" y="2114"/>
                    <a:pt x="1981" y="2114"/>
                  </a:cubicBezTo>
                  <a:cubicBezTo>
                    <a:pt x="1991" y="2114"/>
                    <a:pt x="2002" y="2114"/>
                    <a:pt x="2012" y="2112"/>
                  </a:cubicBezTo>
                  <a:lnTo>
                    <a:pt x="3064" y="2008"/>
                  </a:lnTo>
                  <a:cubicBezTo>
                    <a:pt x="3204" y="2406"/>
                    <a:pt x="3566" y="2667"/>
                    <a:pt x="3969" y="2667"/>
                  </a:cubicBezTo>
                  <a:cubicBezTo>
                    <a:pt x="4013" y="2667"/>
                    <a:pt x="4057" y="2664"/>
                    <a:pt x="4102" y="2657"/>
                  </a:cubicBezTo>
                  <a:lnTo>
                    <a:pt x="7035" y="2333"/>
                  </a:lnTo>
                  <a:cubicBezTo>
                    <a:pt x="7160" y="2315"/>
                    <a:pt x="7284" y="2306"/>
                    <a:pt x="7408" y="2306"/>
                  </a:cubicBezTo>
                  <a:cubicBezTo>
                    <a:pt x="7724" y="2306"/>
                    <a:pt x="8035" y="2364"/>
                    <a:pt x="8333" y="2476"/>
                  </a:cubicBezTo>
                  <a:cubicBezTo>
                    <a:pt x="8801" y="2642"/>
                    <a:pt x="9256" y="2777"/>
                    <a:pt x="9715" y="2777"/>
                  </a:cubicBezTo>
                  <a:cubicBezTo>
                    <a:pt x="10046" y="2777"/>
                    <a:pt x="10379" y="2707"/>
                    <a:pt x="10722" y="2528"/>
                  </a:cubicBezTo>
                  <a:cubicBezTo>
                    <a:pt x="11085" y="2346"/>
                    <a:pt x="11085" y="1827"/>
                    <a:pt x="10722" y="1632"/>
                  </a:cubicBezTo>
                  <a:lnTo>
                    <a:pt x="9099" y="814"/>
                  </a:lnTo>
                  <a:cubicBezTo>
                    <a:pt x="8627" y="573"/>
                    <a:pt x="8108" y="452"/>
                    <a:pt x="7582" y="452"/>
                  </a:cubicBezTo>
                  <a:cubicBezTo>
                    <a:pt x="7487" y="452"/>
                    <a:pt x="7391" y="456"/>
                    <a:pt x="7295" y="464"/>
                  </a:cubicBezTo>
                  <a:lnTo>
                    <a:pt x="3907" y="749"/>
                  </a:lnTo>
                  <a:cubicBezTo>
                    <a:pt x="3479" y="788"/>
                    <a:pt x="3141" y="1100"/>
                    <a:pt x="3038" y="1502"/>
                  </a:cubicBezTo>
                  <a:lnTo>
                    <a:pt x="2142" y="1593"/>
                  </a:lnTo>
                  <a:lnTo>
                    <a:pt x="1506" y="399"/>
                  </a:lnTo>
                  <a:cubicBezTo>
                    <a:pt x="1371" y="146"/>
                    <a:pt x="1110" y="0"/>
                    <a:pt x="8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1356;p76">
              <a:extLst>
                <a:ext uri="{FF2B5EF4-FFF2-40B4-BE49-F238E27FC236}">
                  <a16:creationId xmlns:a16="http://schemas.microsoft.com/office/drawing/2014/main" id="{72DDAB79-7730-D53E-7D01-4B4847C5BD4B}"/>
                </a:ext>
              </a:extLst>
            </p:cNvPr>
            <p:cNvSpPr/>
            <p:nvPr/>
          </p:nvSpPr>
          <p:spPr>
            <a:xfrm>
              <a:off x="2848400" y="3619375"/>
              <a:ext cx="96575" cy="67200"/>
            </a:xfrm>
            <a:custGeom>
              <a:avLst/>
              <a:gdLst/>
              <a:ahLst/>
              <a:cxnLst/>
              <a:rect l="l" t="t" r="r" b="b"/>
              <a:pathLst>
                <a:path w="3863" h="2688" extrusionOk="0">
                  <a:moveTo>
                    <a:pt x="965" y="496"/>
                  </a:moveTo>
                  <a:cubicBezTo>
                    <a:pt x="1112" y="496"/>
                    <a:pt x="1282" y="549"/>
                    <a:pt x="1389" y="566"/>
                  </a:cubicBezTo>
                  <a:cubicBezTo>
                    <a:pt x="1999" y="656"/>
                    <a:pt x="2544" y="981"/>
                    <a:pt x="2947" y="1448"/>
                  </a:cubicBezTo>
                  <a:cubicBezTo>
                    <a:pt x="3050" y="1591"/>
                    <a:pt x="3362" y="1851"/>
                    <a:pt x="3245" y="2058"/>
                  </a:cubicBezTo>
                  <a:cubicBezTo>
                    <a:pt x="3198" y="2143"/>
                    <a:pt x="3107" y="2169"/>
                    <a:pt x="3005" y="2169"/>
                  </a:cubicBezTo>
                  <a:cubicBezTo>
                    <a:pt x="2854" y="2169"/>
                    <a:pt x="2678" y="2113"/>
                    <a:pt x="2570" y="2097"/>
                  </a:cubicBezTo>
                  <a:cubicBezTo>
                    <a:pt x="1960" y="1993"/>
                    <a:pt x="1415" y="1682"/>
                    <a:pt x="1026" y="1202"/>
                  </a:cubicBezTo>
                  <a:lnTo>
                    <a:pt x="1026" y="1215"/>
                  </a:lnTo>
                  <a:cubicBezTo>
                    <a:pt x="896" y="1059"/>
                    <a:pt x="558" y="786"/>
                    <a:pt x="753" y="566"/>
                  </a:cubicBezTo>
                  <a:cubicBezTo>
                    <a:pt x="805" y="513"/>
                    <a:pt x="881" y="496"/>
                    <a:pt x="965" y="496"/>
                  </a:cubicBezTo>
                  <a:close/>
                  <a:moveTo>
                    <a:pt x="935" y="1"/>
                  </a:moveTo>
                  <a:cubicBezTo>
                    <a:pt x="672" y="1"/>
                    <a:pt x="428" y="73"/>
                    <a:pt x="273" y="345"/>
                  </a:cubicBezTo>
                  <a:cubicBezTo>
                    <a:pt x="0" y="812"/>
                    <a:pt x="351" y="1189"/>
                    <a:pt x="623" y="1539"/>
                  </a:cubicBezTo>
                  <a:cubicBezTo>
                    <a:pt x="1090" y="2110"/>
                    <a:pt x="1765" y="2487"/>
                    <a:pt x="2492" y="2603"/>
                  </a:cubicBezTo>
                  <a:lnTo>
                    <a:pt x="2947" y="2681"/>
                  </a:lnTo>
                  <a:cubicBezTo>
                    <a:pt x="2980" y="2686"/>
                    <a:pt x="3013" y="2688"/>
                    <a:pt x="3045" y="2688"/>
                  </a:cubicBezTo>
                  <a:cubicBezTo>
                    <a:pt x="3505" y="2688"/>
                    <a:pt x="3862" y="2271"/>
                    <a:pt x="3777" y="1799"/>
                  </a:cubicBezTo>
                  <a:cubicBezTo>
                    <a:pt x="3725" y="1539"/>
                    <a:pt x="3505" y="1331"/>
                    <a:pt x="3336" y="1137"/>
                  </a:cubicBezTo>
                  <a:cubicBezTo>
                    <a:pt x="2869" y="553"/>
                    <a:pt x="2207" y="176"/>
                    <a:pt x="1467" y="59"/>
                  </a:cubicBezTo>
                  <a:cubicBezTo>
                    <a:pt x="1295" y="33"/>
                    <a:pt x="1111" y="1"/>
                    <a:pt x="9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5" name="Google Shape;1357;p76">
            <a:extLst>
              <a:ext uri="{FF2B5EF4-FFF2-40B4-BE49-F238E27FC236}">
                <a16:creationId xmlns:a16="http://schemas.microsoft.com/office/drawing/2014/main" id="{E2AE78F8-1D27-25F2-E86E-39D7277BFFB5}"/>
              </a:ext>
            </a:extLst>
          </p:cNvPr>
          <p:cNvGrpSpPr/>
          <p:nvPr/>
        </p:nvGrpSpPr>
        <p:grpSpPr>
          <a:xfrm>
            <a:off x="3311346" y="5203263"/>
            <a:ext cx="593215" cy="601463"/>
            <a:chOff x="2540650" y="4028675"/>
            <a:chExt cx="433350" cy="439375"/>
          </a:xfrm>
          <a:solidFill>
            <a:srgbClr val="287990"/>
          </a:solidFill>
        </p:grpSpPr>
        <p:sp>
          <p:nvSpPr>
            <p:cNvPr id="266" name="Google Shape;1358;p76">
              <a:extLst>
                <a:ext uri="{FF2B5EF4-FFF2-40B4-BE49-F238E27FC236}">
                  <a16:creationId xmlns:a16="http://schemas.microsoft.com/office/drawing/2014/main" id="{128D244E-AA8C-CA63-36D2-B4F90D530F47}"/>
                </a:ext>
              </a:extLst>
            </p:cNvPr>
            <p:cNvSpPr/>
            <p:nvPr/>
          </p:nvSpPr>
          <p:spPr>
            <a:xfrm>
              <a:off x="2540650" y="4279350"/>
              <a:ext cx="433350" cy="188700"/>
            </a:xfrm>
            <a:custGeom>
              <a:avLst/>
              <a:gdLst/>
              <a:ahLst/>
              <a:cxnLst/>
              <a:rect l="l" t="t" r="r" b="b"/>
              <a:pathLst>
                <a:path w="17334" h="7548" extrusionOk="0">
                  <a:moveTo>
                    <a:pt x="2646" y="635"/>
                  </a:moveTo>
                  <a:cubicBezTo>
                    <a:pt x="2732" y="635"/>
                    <a:pt x="2819" y="655"/>
                    <a:pt x="2900" y="697"/>
                  </a:cubicBezTo>
                  <a:lnTo>
                    <a:pt x="6339" y="2527"/>
                  </a:lnTo>
                  <a:cubicBezTo>
                    <a:pt x="6093" y="2475"/>
                    <a:pt x="2108" y="1112"/>
                    <a:pt x="2108" y="1112"/>
                  </a:cubicBezTo>
                  <a:cubicBezTo>
                    <a:pt x="2121" y="1035"/>
                    <a:pt x="2147" y="957"/>
                    <a:pt x="2186" y="879"/>
                  </a:cubicBezTo>
                  <a:cubicBezTo>
                    <a:pt x="2291" y="721"/>
                    <a:pt x="2467" y="635"/>
                    <a:pt x="2646" y="635"/>
                  </a:cubicBezTo>
                  <a:close/>
                  <a:moveTo>
                    <a:pt x="8435" y="0"/>
                  </a:moveTo>
                  <a:cubicBezTo>
                    <a:pt x="7562" y="0"/>
                    <a:pt x="7081" y="1222"/>
                    <a:pt x="7923" y="1787"/>
                  </a:cubicBezTo>
                  <a:lnTo>
                    <a:pt x="11700" y="4163"/>
                  </a:lnTo>
                  <a:cubicBezTo>
                    <a:pt x="11749" y="4193"/>
                    <a:pt x="11798" y="4206"/>
                    <a:pt x="11843" y="4206"/>
                  </a:cubicBezTo>
                  <a:cubicBezTo>
                    <a:pt x="12073" y="4206"/>
                    <a:pt x="12222" y="3873"/>
                    <a:pt x="11973" y="3721"/>
                  </a:cubicBezTo>
                  <a:lnTo>
                    <a:pt x="8196" y="1346"/>
                  </a:lnTo>
                  <a:cubicBezTo>
                    <a:pt x="7776" y="1097"/>
                    <a:pt x="8000" y="501"/>
                    <a:pt x="8409" y="501"/>
                  </a:cubicBezTo>
                  <a:cubicBezTo>
                    <a:pt x="8469" y="501"/>
                    <a:pt x="8532" y="513"/>
                    <a:pt x="8598" y="541"/>
                  </a:cubicBezTo>
                  <a:lnTo>
                    <a:pt x="11596" y="1697"/>
                  </a:lnTo>
                  <a:cubicBezTo>
                    <a:pt x="11739" y="1748"/>
                    <a:pt x="11908" y="1787"/>
                    <a:pt x="12064" y="1800"/>
                  </a:cubicBezTo>
                  <a:lnTo>
                    <a:pt x="13647" y="1891"/>
                  </a:lnTo>
                  <a:cubicBezTo>
                    <a:pt x="14231" y="1930"/>
                    <a:pt x="14763" y="2229"/>
                    <a:pt x="15088" y="2709"/>
                  </a:cubicBezTo>
                  <a:cubicBezTo>
                    <a:pt x="15451" y="3228"/>
                    <a:pt x="16100" y="3397"/>
                    <a:pt x="16671" y="3631"/>
                  </a:cubicBezTo>
                  <a:cubicBezTo>
                    <a:pt x="16749" y="3669"/>
                    <a:pt x="16801" y="3747"/>
                    <a:pt x="16801" y="3838"/>
                  </a:cubicBezTo>
                  <a:lnTo>
                    <a:pt x="16801" y="6798"/>
                  </a:lnTo>
                  <a:cubicBezTo>
                    <a:pt x="16801" y="6951"/>
                    <a:pt x="16701" y="7003"/>
                    <a:pt x="16588" y="7003"/>
                  </a:cubicBezTo>
                  <a:cubicBezTo>
                    <a:pt x="16529" y="7003"/>
                    <a:pt x="16466" y="6989"/>
                    <a:pt x="16412" y="6966"/>
                  </a:cubicBezTo>
                  <a:cubicBezTo>
                    <a:pt x="15880" y="6759"/>
                    <a:pt x="15321" y="6642"/>
                    <a:pt x="14750" y="6629"/>
                  </a:cubicBezTo>
                  <a:lnTo>
                    <a:pt x="10506" y="6525"/>
                  </a:lnTo>
                  <a:cubicBezTo>
                    <a:pt x="9870" y="6499"/>
                    <a:pt x="9260" y="6356"/>
                    <a:pt x="8702" y="6071"/>
                  </a:cubicBezTo>
                  <a:lnTo>
                    <a:pt x="1251" y="2410"/>
                  </a:lnTo>
                  <a:cubicBezTo>
                    <a:pt x="767" y="2174"/>
                    <a:pt x="971" y="1454"/>
                    <a:pt x="1452" y="1454"/>
                  </a:cubicBezTo>
                  <a:cubicBezTo>
                    <a:pt x="1499" y="1454"/>
                    <a:pt x="1549" y="1461"/>
                    <a:pt x="1602" y="1476"/>
                  </a:cubicBezTo>
                  <a:lnTo>
                    <a:pt x="5470" y="2813"/>
                  </a:lnTo>
                  <a:cubicBezTo>
                    <a:pt x="6132" y="3046"/>
                    <a:pt x="6833" y="3163"/>
                    <a:pt x="7547" y="3163"/>
                  </a:cubicBezTo>
                  <a:lnTo>
                    <a:pt x="8741" y="3163"/>
                  </a:lnTo>
                  <a:cubicBezTo>
                    <a:pt x="8753" y="3165"/>
                    <a:pt x="8765" y="3165"/>
                    <a:pt x="8776" y="3165"/>
                  </a:cubicBezTo>
                  <a:cubicBezTo>
                    <a:pt x="9109" y="3165"/>
                    <a:pt x="9105" y="2643"/>
                    <a:pt x="8765" y="2643"/>
                  </a:cubicBezTo>
                  <a:cubicBezTo>
                    <a:pt x="8757" y="2643"/>
                    <a:pt x="8749" y="2644"/>
                    <a:pt x="8741" y="2644"/>
                  </a:cubicBezTo>
                  <a:lnTo>
                    <a:pt x="7663" y="2644"/>
                  </a:lnTo>
                  <a:lnTo>
                    <a:pt x="3146" y="230"/>
                  </a:lnTo>
                  <a:cubicBezTo>
                    <a:pt x="2986" y="145"/>
                    <a:pt x="2813" y="105"/>
                    <a:pt x="2642" y="105"/>
                  </a:cubicBezTo>
                  <a:cubicBezTo>
                    <a:pt x="2289" y="105"/>
                    <a:pt x="1946" y="278"/>
                    <a:pt x="1745" y="593"/>
                  </a:cubicBezTo>
                  <a:cubicBezTo>
                    <a:pt x="1680" y="697"/>
                    <a:pt x="1628" y="827"/>
                    <a:pt x="1602" y="957"/>
                  </a:cubicBezTo>
                  <a:cubicBezTo>
                    <a:pt x="1536" y="946"/>
                    <a:pt x="1473" y="941"/>
                    <a:pt x="1412" y="941"/>
                  </a:cubicBezTo>
                  <a:cubicBezTo>
                    <a:pt x="372" y="941"/>
                    <a:pt x="1" y="2437"/>
                    <a:pt x="1031" y="2891"/>
                  </a:cubicBezTo>
                  <a:lnTo>
                    <a:pt x="8481" y="6551"/>
                  </a:lnTo>
                  <a:cubicBezTo>
                    <a:pt x="9104" y="6862"/>
                    <a:pt x="9792" y="7031"/>
                    <a:pt x="10493" y="7044"/>
                  </a:cubicBezTo>
                  <a:lnTo>
                    <a:pt x="14750" y="7148"/>
                  </a:lnTo>
                  <a:cubicBezTo>
                    <a:pt x="15257" y="7161"/>
                    <a:pt x="15750" y="7265"/>
                    <a:pt x="16230" y="7460"/>
                  </a:cubicBezTo>
                  <a:cubicBezTo>
                    <a:pt x="16340" y="7518"/>
                    <a:pt x="16464" y="7547"/>
                    <a:pt x="16587" y="7547"/>
                  </a:cubicBezTo>
                  <a:cubicBezTo>
                    <a:pt x="16710" y="7547"/>
                    <a:pt x="16834" y="7518"/>
                    <a:pt x="16944" y="7460"/>
                  </a:cubicBezTo>
                  <a:cubicBezTo>
                    <a:pt x="17178" y="7330"/>
                    <a:pt x="17333" y="7083"/>
                    <a:pt x="17333" y="6811"/>
                  </a:cubicBezTo>
                  <a:lnTo>
                    <a:pt x="17333" y="3851"/>
                  </a:lnTo>
                  <a:cubicBezTo>
                    <a:pt x="17333" y="3553"/>
                    <a:pt x="17152" y="3280"/>
                    <a:pt x="16866" y="3163"/>
                  </a:cubicBezTo>
                  <a:cubicBezTo>
                    <a:pt x="16425" y="2982"/>
                    <a:pt x="15802" y="2839"/>
                    <a:pt x="15516" y="2423"/>
                  </a:cubicBezTo>
                  <a:cubicBezTo>
                    <a:pt x="15101" y="1813"/>
                    <a:pt x="14426" y="1424"/>
                    <a:pt x="13686" y="1385"/>
                  </a:cubicBezTo>
                  <a:lnTo>
                    <a:pt x="12102" y="1281"/>
                  </a:lnTo>
                  <a:cubicBezTo>
                    <a:pt x="11986" y="1281"/>
                    <a:pt x="11882" y="1255"/>
                    <a:pt x="11778" y="1216"/>
                  </a:cubicBezTo>
                  <a:lnTo>
                    <a:pt x="8780" y="61"/>
                  </a:lnTo>
                  <a:cubicBezTo>
                    <a:pt x="8660" y="19"/>
                    <a:pt x="8545" y="0"/>
                    <a:pt x="84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1359;p76">
              <a:extLst>
                <a:ext uri="{FF2B5EF4-FFF2-40B4-BE49-F238E27FC236}">
                  <a16:creationId xmlns:a16="http://schemas.microsoft.com/office/drawing/2014/main" id="{1B3000A4-2867-DBDE-1587-BA5275A867DB}"/>
                </a:ext>
              </a:extLst>
            </p:cNvPr>
            <p:cNvSpPr/>
            <p:nvPr/>
          </p:nvSpPr>
          <p:spPr>
            <a:xfrm>
              <a:off x="2549525" y="4057200"/>
              <a:ext cx="341400" cy="197350"/>
            </a:xfrm>
            <a:custGeom>
              <a:avLst/>
              <a:gdLst/>
              <a:ahLst/>
              <a:cxnLst/>
              <a:rect l="l" t="t" r="r" b="b"/>
              <a:pathLst>
                <a:path w="13656" h="7894" extrusionOk="0">
                  <a:moveTo>
                    <a:pt x="6066" y="0"/>
                  </a:moveTo>
                  <a:cubicBezTo>
                    <a:pt x="5769" y="0"/>
                    <a:pt x="5703" y="449"/>
                    <a:pt x="6023" y="510"/>
                  </a:cubicBezTo>
                  <a:cubicBezTo>
                    <a:pt x="6465" y="588"/>
                    <a:pt x="6867" y="822"/>
                    <a:pt x="7166" y="1159"/>
                  </a:cubicBezTo>
                  <a:cubicBezTo>
                    <a:pt x="7350" y="1361"/>
                    <a:pt x="7605" y="1474"/>
                    <a:pt x="7867" y="1474"/>
                  </a:cubicBezTo>
                  <a:cubicBezTo>
                    <a:pt x="7993" y="1474"/>
                    <a:pt x="8121" y="1448"/>
                    <a:pt x="8243" y="1393"/>
                  </a:cubicBezTo>
                  <a:cubicBezTo>
                    <a:pt x="8491" y="1287"/>
                    <a:pt x="8753" y="1236"/>
                    <a:pt x="9012" y="1236"/>
                  </a:cubicBezTo>
                  <a:cubicBezTo>
                    <a:pt x="9579" y="1236"/>
                    <a:pt x="10135" y="1480"/>
                    <a:pt x="10527" y="1925"/>
                  </a:cubicBezTo>
                  <a:cubicBezTo>
                    <a:pt x="10714" y="2131"/>
                    <a:pt x="10974" y="2248"/>
                    <a:pt x="11242" y="2248"/>
                  </a:cubicBezTo>
                  <a:cubicBezTo>
                    <a:pt x="11328" y="2248"/>
                    <a:pt x="11415" y="2236"/>
                    <a:pt x="11501" y="2211"/>
                  </a:cubicBezTo>
                  <a:cubicBezTo>
                    <a:pt x="11598" y="2186"/>
                    <a:pt x="11696" y="2175"/>
                    <a:pt x="11792" y="2175"/>
                  </a:cubicBezTo>
                  <a:cubicBezTo>
                    <a:pt x="12359" y="2175"/>
                    <a:pt x="12864" y="2583"/>
                    <a:pt x="12942" y="3171"/>
                  </a:cubicBezTo>
                  <a:cubicBezTo>
                    <a:pt x="13032" y="3859"/>
                    <a:pt x="12500" y="4482"/>
                    <a:pt x="11812" y="4482"/>
                  </a:cubicBezTo>
                  <a:cubicBezTo>
                    <a:pt x="11683" y="4482"/>
                    <a:pt x="11553" y="4469"/>
                    <a:pt x="11423" y="4417"/>
                  </a:cubicBezTo>
                  <a:cubicBezTo>
                    <a:pt x="11325" y="4383"/>
                    <a:pt x="11224" y="4367"/>
                    <a:pt x="11122" y="4367"/>
                  </a:cubicBezTo>
                  <a:cubicBezTo>
                    <a:pt x="10871" y="4367"/>
                    <a:pt x="10621" y="4466"/>
                    <a:pt x="10437" y="4651"/>
                  </a:cubicBezTo>
                  <a:cubicBezTo>
                    <a:pt x="10075" y="5012"/>
                    <a:pt x="9510" y="5255"/>
                    <a:pt x="8970" y="5255"/>
                  </a:cubicBezTo>
                  <a:cubicBezTo>
                    <a:pt x="8617" y="5255"/>
                    <a:pt x="8276" y="5151"/>
                    <a:pt x="8009" y="4910"/>
                  </a:cubicBezTo>
                  <a:cubicBezTo>
                    <a:pt x="7685" y="4625"/>
                    <a:pt x="7477" y="4235"/>
                    <a:pt x="7412" y="3807"/>
                  </a:cubicBezTo>
                  <a:cubicBezTo>
                    <a:pt x="7379" y="3668"/>
                    <a:pt x="7272" y="3606"/>
                    <a:pt x="7165" y="3606"/>
                  </a:cubicBezTo>
                  <a:cubicBezTo>
                    <a:pt x="7021" y="3606"/>
                    <a:pt x="6876" y="3718"/>
                    <a:pt x="6906" y="3911"/>
                  </a:cubicBezTo>
                  <a:cubicBezTo>
                    <a:pt x="7114" y="4962"/>
                    <a:pt x="7724" y="5404"/>
                    <a:pt x="8035" y="5559"/>
                  </a:cubicBezTo>
                  <a:cubicBezTo>
                    <a:pt x="7946" y="6706"/>
                    <a:pt x="7000" y="7400"/>
                    <a:pt x="6035" y="7400"/>
                  </a:cubicBezTo>
                  <a:cubicBezTo>
                    <a:pt x="5460" y="7400"/>
                    <a:pt x="4878" y="7153"/>
                    <a:pt x="4466" y="6611"/>
                  </a:cubicBezTo>
                  <a:cubicBezTo>
                    <a:pt x="4283" y="6372"/>
                    <a:pt x="4002" y="6244"/>
                    <a:pt x="3716" y="6244"/>
                  </a:cubicBezTo>
                  <a:cubicBezTo>
                    <a:pt x="3597" y="6244"/>
                    <a:pt x="3477" y="6266"/>
                    <a:pt x="3363" y="6312"/>
                  </a:cubicBezTo>
                  <a:cubicBezTo>
                    <a:pt x="3115" y="6411"/>
                    <a:pt x="2858" y="6459"/>
                    <a:pt x="2604" y="6459"/>
                  </a:cubicBezTo>
                  <a:cubicBezTo>
                    <a:pt x="2061" y="6459"/>
                    <a:pt x="1532" y="6239"/>
                    <a:pt x="1143" y="5832"/>
                  </a:cubicBezTo>
                  <a:cubicBezTo>
                    <a:pt x="1" y="4599"/>
                    <a:pt x="780" y="2600"/>
                    <a:pt x="2454" y="2470"/>
                  </a:cubicBezTo>
                  <a:lnTo>
                    <a:pt x="2778" y="2470"/>
                  </a:lnTo>
                  <a:cubicBezTo>
                    <a:pt x="2791" y="2470"/>
                    <a:pt x="3778" y="2561"/>
                    <a:pt x="4076" y="3353"/>
                  </a:cubicBezTo>
                  <a:cubicBezTo>
                    <a:pt x="4116" y="3452"/>
                    <a:pt x="4217" y="3514"/>
                    <a:pt x="4320" y="3514"/>
                  </a:cubicBezTo>
                  <a:cubicBezTo>
                    <a:pt x="4352" y="3514"/>
                    <a:pt x="4383" y="3508"/>
                    <a:pt x="4414" y="3496"/>
                  </a:cubicBezTo>
                  <a:cubicBezTo>
                    <a:pt x="4544" y="3444"/>
                    <a:pt x="4622" y="3301"/>
                    <a:pt x="4570" y="3171"/>
                  </a:cubicBezTo>
                  <a:cubicBezTo>
                    <a:pt x="4388" y="2717"/>
                    <a:pt x="4024" y="2353"/>
                    <a:pt x="3570" y="2159"/>
                  </a:cubicBezTo>
                  <a:cubicBezTo>
                    <a:pt x="3661" y="2068"/>
                    <a:pt x="3726" y="1951"/>
                    <a:pt x="3765" y="1834"/>
                  </a:cubicBezTo>
                  <a:cubicBezTo>
                    <a:pt x="3960" y="1289"/>
                    <a:pt x="4375" y="848"/>
                    <a:pt x="4920" y="627"/>
                  </a:cubicBezTo>
                  <a:cubicBezTo>
                    <a:pt x="5207" y="513"/>
                    <a:pt x="5099" y="125"/>
                    <a:pt x="4846" y="125"/>
                  </a:cubicBezTo>
                  <a:cubicBezTo>
                    <a:pt x="4812" y="125"/>
                    <a:pt x="4776" y="132"/>
                    <a:pt x="4738" y="147"/>
                  </a:cubicBezTo>
                  <a:cubicBezTo>
                    <a:pt x="4050" y="406"/>
                    <a:pt x="3518" y="965"/>
                    <a:pt x="3272" y="1665"/>
                  </a:cubicBezTo>
                  <a:cubicBezTo>
                    <a:pt x="3212" y="1832"/>
                    <a:pt x="3055" y="1954"/>
                    <a:pt x="2880" y="1954"/>
                  </a:cubicBezTo>
                  <a:cubicBezTo>
                    <a:pt x="2864" y="1954"/>
                    <a:pt x="2847" y="1953"/>
                    <a:pt x="2830" y="1951"/>
                  </a:cubicBezTo>
                  <a:cubicBezTo>
                    <a:pt x="2752" y="1944"/>
                    <a:pt x="2674" y="1940"/>
                    <a:pt x="2596" y="1940"/>
                  </a:cubicBezTo>
                  <a:cubicBezTo>
                    <a:pt x="1294" y="1940"/>
                    <a:pt x="190" y="2950"/>
                    <a:pt x="92" y="4261"/>
                  </a:cubicBezTo>
                  <a:cubicBezTo>
                    <a:pt x="40" y="4962"/>
                    <a:pt x="286" y="5663"/>
                    <a:pt x="767" y="6169"/>
                  </a:cubicBezTo>
                  <a:cubicBezTo>
                    <a:pt x="1234" y="6689"/>
                    <a:pt x="1909" y="6974"/>
                    <a:pt x="2610" y="6974"/>
                  </a:cubicBezTo>
                  <a:lnTo>
                    <a:pt x="2610" y="6961"/>
                  </a:lnTo>
                  <a:cubicBezTo>
                    <a:pt x="2934" y="6961"/>
                    <a:pt x="3246" y="6896"/>
                    <a:pt x="3557" y="6779"/>
                  </a:cubicBezTo>
                  <a:cubicBezTo>
                    <a:pt x="3613" y="6750"/>
                    <a:pt x="3673" y="6735"/>
                    <a:pt x="3734" y="6735"/>
                  </a:cubicBezTo>
                  <a:cubicBezTo>
                    <a:pt x="3860" y="6735"/>
                    <a:pt x="3985" y="6796"/>
                    <a:pt x="4063" y="6909"/>
                  </a:cubicBezTo>
                  <a:cubicBezTo>
                    <a:pt x="4581" y="7585"/>
                    <a:pt x="5315" y="7894"/>
                    <a:pt x="6041" y="7894"/>
                  </a:cubicBezTo>
                  <a:cubicBezTo>
                    <a:pt x="7224" y="7894"/>
                    <a:pt x="8385" y="7073"/>
                    <a:pt x="8554" y="5689"/>
                  </a:cubicBezTo>
                  <a:cubicBezTo>
                    <a:pt x="8713" y="5719"/>
                    <a:pt x="8872" y="5734"/>
                    <a:pt x="9030" y="5734"/>
                  </a:cubicBezTo>
                  <a:cubicBezTo>
                    <a:pt x="9698" y="5734"/>
                    <a:pt x="10340" y="5471"/>
                    <a:pt x="10813" y="4988"/>
                  </a:cubicBezTo>
                  <a:cubicBezTo>
                    <a:pt x="10896" y="4906"/>
                    <a:pt x="11004" y="4862"/>
                    <a:pt x="11121" y="4862"/>
                  </a:cubicBezTo>
                  <a:cubicBezTo>
                    <a:pt x="11169" y="4862"/>
                    <a:pt x="11218" y="4869"/>
                    <a:pt x="11267" y="4884"/>
                  </a:cubicBezTo>
                  <a:cubicBezTo>
                    <a:pt x="11458" y="4956"/>
                    <a:pt x="11651" y="4989"/>
                    <a:pt x="11841" y="4989"/>
                  </a:cubicBezTo>
                  <a:cubicBezTo>
                    <a:pt x="12623" y="4989"/>
                    <a:pt x="13341" y="4424"/>
                    <a:pt x="13487" y="3599"/>
                  </a:cubicBezTo>
                  <a:cubicBezTo>
                    <a:pt x="13655" y="2574"/>
                    <a:pt x="12864" y="1640"/>
                    <a:pt x="11825" y="1640"/>
                  </a:cubicBezTo>
                  <a:cubicBezTo>
                    <a:pt x="11670" y="1640"/>
                    <a:pt x="11514" y="1665"/>
                    <a:pt x="11371" y="1717"/>
                  </a:cubicBezTo>
                  <a:cubicBezTo>
                    <a:pt x="11334" y="1726"/>
                    <a:pt x="11297" y="1730"/>
                    <a:pt x="11260" y="1730"/>
                  </a:cubicBezTo>
                  <a:cubicBezTo>
                    <a:pt x="11127" y="1730"/>
                    <a:pt x="10998" y="1676"/>
                    <a:pt x="10917" y="1575"/>
                  </a:cubicBezTo>
                  <a:cubicBezTo>
                    <a:pt x="10437" y="1029"/>
                    <a:pt x="9749" y="718"/>
                    <a:pt x="9022" y="718"/>
                  </a:cubicBezTo>
                  <a:cubicBezTo>
                    <a:pt x="8684" y="718"/>
                    <a:pt x="8360" y="783"/>
                    <a:pt x="8048" y="913"/>
                  </a:cubicBezTo>
                  <a:cubicBezTo>
                    <a:pt x="7991" y="939"/>
                    <a:pt x="7931" y="952"/>
                    <a:pt x="7871" y="952"/>
                  </a:cubicBezTo>
                  <a:cubicBezTo>
                    <a:pt x="7755" y="952"/>
                    <a:pt x="7641" y="903"/>
                    <a:pt x="7555" y="809"/>
                  </a:cubicBezTo>
                  <a:cubicBezTo>
                    <a:pt x="7179" y="380"/>
                    <a:pt x="6672" y="95"/>
                    <a:pt x="6114" y="4"/>
                  </a:cubicBezTo>
                  <a:cubicBezTo>
                    <a:pt x="6097" y="1"/>
                    <a:pt x="6081" y="0"/>
                    <a:pt x="60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1360;p76">
              <a:extLst>
                <a:ext uri="{FF2B5EF4-FFF2-40B4-BE49-F238E27FC236}">
                  <a16:creationId xmlns:a16="http://schemas.microsoft.com/office/drawing/2014/main" id="{BB571B30-FA47-AE5C-296A-FC5CE783FE66}"/>
                </a:ext>
              </a:extLst>
            </p:cNvPr>
            <p:cNvSpPr/>
            <p:nvPr/>
          </p:nvSpPr>
          <p:spPr>
            <a:xfrm>
              <a:off x="2693600" y="4110500"/>
              <a:ext cx="17550" cy="13100"/>
            </a:xfrm>
            <a:custGeom>
              <a:avLst/>
              <a:gdLst/>
              <a:ahLst/>
              <a:cxnLst/>
              <a:rect l="l" t="t" r="r" b="b"/>
              <a:pathLst>
                <a:path w="702" h="524" extrusionOk="0">
                  <a:moveTo>
                    <a:pt x="351" y="1"/>
                  </a:moveTo>
                  <a:cubicBezTo>
                    <a:pt x="118" y="1"/>
                    <a:pt x="1" y="286"/>
                    <a:pt x="170" y="455"/>
                  </a:cubicBezTo>
                  <a:cubicBezTo>
                    <a:pt x="221" y="500"/>
                    <a:pt x="286" y="523"/>
                    <a:pt x="351" y="523"/>
                  </a:cubicBezTo>
                  <a:cubicBezTo>
                    <a:pt x="416" y="523"/>
                    <a:pt x="481" y="500"/>
                    <a:pt x="533" y="455"/>
                  </a:cubicBezTo>
                  <a:cubicBezTo>
                    <a:pt x="702" y="286"/>
                    <a:pt x="585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1361;p76">
              <a:extLst>
                <a:ext uri="{FF2B5EF4-FFF2-40B4-BE49-F238E27FC236}">
                  <a16:creationId xmlns:a16="http://schemas.microsoft.com/office/drawing/2014/main" id="{B0CA242A-1915-47CD-8EF4-B863A7C9331E}"/>
                </a:ext>
              </a:extLst>
            </p:cNvPr>
            <p:cNvSpPr/>
            <p:nvPr/>
          </p:nvSpPr>
          <p:spPr>
            <a:xfrm>
              <a:off x="2604300" y="4162025"/>
              <a:ext cx="16000" cy="12875"/>
            </a:xfrm>
            <a:custGeom>
              <a:avLst/>
              <a:gdLst/>
              <a:ahLst/>
              <a:cxnLst/>
              <a:rect l="l" t="t" r="r" b="b"/>
              <a:pathLst>
                <a:path w="640" h="515" extrusionOk="0">
                  <a:moveTo>
                    <a:pt x="360" y="0"/>
                  </a:moveTo>
                  <a:cubicBezTo>
                    <a:pt x="292" y="0"/>
                    <a:pt x="224" y="23"/>
                    <a:pt x="172" y="68"/>
                  </a:cubicBezTo>
                  <a:cubicBezTo>
                    <a:pt x="0" y="260"/>
                    <a:pt x="174" y="515"/>
                    <a:pt x="376" y="515"/>
                  </a:cubicBezTo>
                  <a:cubicBezTo>
                    <a:pt x="434" y="515"/>
                    <a:pt x="494" y="494"/>
                    <a:pt x="548" y="445"/>
                  </a:cubicBezTo>
                  <a:cubicBezTo>
                    <a:pt x="639" y="341"/>
                    <a:pt x="639" y="172"/>
                    <a:pt x="548" y="68"/>
                  </a:cubicBezTo>
                  <a:cubicBezTo>
                    <a:pt x="497" y="23"/>
                    <a:pt x="428" y="0"/>
                    <a:pt x="3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1362;p76">
              <a:extLst>
                <a:ext uri="{FF2B5EF4-FFF2-40B4-BE49-F238E27FC236}">
                  <a16:creationId xmlns:a16="http://schemas.microsoft.com/office/drawing/2014/main" id="{4F71F0B1-1F6F-D542-483C-D89F796B1BA2}"/>
                </a:ext>
              </a:extLst>
            </p:cNvPr>
            <p:cNvSpPr/>
            <p:nvPr/>
          </p:nvSpPr>
          <p:spPr>
            <a:xfrm>
              <a:off x="2693600" y="4195825"/>
              <a:ext cx="15275" cy="12850"/>
            </a:xfrm>
            <a:custGeom>
              <a:avLst/>
              <a:gdLst/>
              <a:ahLst/>
              <a:cxnLst/>
              <a:rect l="l" t="t" r="r" b="b"/>
              <a:pathLst>
                <a:path w="611" h="514" extrusionOk="0">
                  <a:moveTo>
                    <a:pt x="373" y="0"/>
                  </a:moveTo>
                  <a:cubicBezTo>
                    <a:pt x="366" y="0"/>
                    <a:pt x="359" y="1"/>
                    <a:pt x="351" y="1"/>
                  </a:cubicBezTo>
                  <a:cubicBezTo>
                    <a:pt x="118" y="1"/>
                    <a:pt x="1" y="274"/>
                    <a:pt x="170" y="443"/>
                  </a:cubicBezTo>
                  <a:cubicBezTo>
                    <a:pt x="222" y="492"/>
                    <a:pt x="286" y="514"/>
                    <a:pt x="347" y="514"/>
                  </a:cubicBezTo>
                  <a:cubicBezTo>
                    <a:pt x="483" y="514"/>
                    <a:pt x="611" y="408"/>
                    <a:pt x="611" y="248"/>
                  </a:cubicBezTo>
                  <a:cubicBezTo>
                    <a:pt x="611" y="113"/>
                    <a:pt x="506" y="0"/>
                    <a:pt x="3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1363;p76">
              <a:extLst>
                <a:ext uri="{FF2B5EF4-FFF2-40B4-BE49-F238E27FC236}">
                  <a16:creationId xmlns:a16="http://schemas.microsoft.com/office/drawing/2014/main" id="{8BBEC219-0B62-0042-6168-5F77615CE099}"/>
                </a:ext>
              </a:extLst>
            </p:cNvPr>
            <p:cNvSpPr/>
            <p:nvPr/>
          </p:nvSpPr>
          <p:spPr>
            <a:xfrm>
              <a:off x="2789975" y="4131600"/>
              <a:ext cx="17550" cy="13000"/>
            </a:xfrm>
            <a:custGeom>
              <a:avLst/>
              <a:gdLst/>
              <a:ahLst/>
              <a:cxnLst/>
              <a:rect l="l" t="t" r="r" b="b"/>
              <a:pathLst>
                <a:path w="702" h="520" extrusionOk="0">
                  <a:moveTo>
                    <a:pt x="351" y="0"/>
                  </a:moveTo>
                  <a:cubicBezTo>
                    <a:pt x="118" y="0"/>
                    <a:pt x="1" y="286"/>
                    <a:pt x="170" y="442"/>
                  </a:cubicBezTo>
                  <a:cubicBezTo>
                    <a:pt x="221" y="494"/>
                    <a:pt x="286" y="520"/>
                    <a:pt x="351" y="520"/>
                  </a:cubicBezTo>
                  <a:cubicBezTo>
                    <a:pt x="416" y="520"/>
                    <a:pt x="481" y="494"/>
                    <a:pt x="533" y="442"/>
                  </a:cubicBezTo>
                  <a:cubicBezTo>
                    <a:pt x="702" y="286"/>
                    <a:pt x="585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1364;p76">
              <a:extLst>
                <a:ext uri="{FF2B5EF4-FFF2-40B4-BE49-F238E27FC236}">
                  <a16:creationId xmlns:a16="http://schemas.microsoft.com/office/drawing/2014/main" id="{5F8032C0-3EF0-74D2-D3A1-9500481B3CCF}"/>
                </a:ext>
              </a:extLst>
            </p:cNvPr>
            <p:cNvSpPr/>
            <p:nvPr/>
          </p:nvSpPr>
          <p:spPr>
            <a:xfrm>
              <a:off x="2593350" y="4028675"/>
              <a:ext cx="16875" cy="13400"/>
            </a:xfrm>
            <a:custGeom>
              <a:avLst/>
              <a:gdLst/>
              <a:ahLst/>
              <a:cxnLst/>
              <a:rect l="l" t="t" r="r" b="b"/>
              <a:pathLst>
                <a:path w="675" h="536" extrusionOk="0">
                  <a:moveTo>
                    <a:pt x="379" y="1"/>
                  </a:moveTo>
                  <a:cubicBezTo>
                    <a:pt x="175" y="1"/>
                    <a:pt x="1" y="270"/>
                    <a:pt x="208" y="457"/>
                  </a:cubicBezTo>
                  <a:cubicBezTo>
                    <a:pt x="260" y="509"/>
                    <a:pt x="325" y="535"/>
                    <a:pt x="389" y="535"/>
                  </a:cubicBezTo>
                  <a:cubicBezTo>
                    <a:pt x="454" y="535"/>
                    <a:pt x="519" y="509"/>
                    <a:pt x="571" y="457"/>
                  </a:cubicBezTo>
                  <a:cubicBezTo>
                    <a:pt x="675" y="353"/>
                    <a:pt x="675" y="185"/>
                    <a:pt x="571" y="94"/>
                  </a:cubicBezTo>
                  <a:cubicBezTo>
                    <a:pt x="512" y="28"/>
                    <a:pt x="444" y="1"/>
                    <a:pt x="3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1365;p76">
              <a:extLst>
                <a:ext uri="{FF2B5EF4-FFF2-40B4-BE49-F238E27FC236}">
                  <a16:creationId xmlns:a16="http://schemas.microsoft.com/office/drawing/2014/main" id="{829745F8-6802-54F0-B1D7-527E4972AB92}"/>
                </a:ext>
              </a:extLst>
            </p:cNvPr>
            <p:cNvSpPr/>
            <p:nvPr/>
          </p:nvSpPr>
          <p:spPr>
            <a:xfrm>
              <a:off x="2807175" y="4223350"/>
              <a:ext cx="17550" cy="12750"/>
            </a:xfrm>
            <a:custGeom>
              <a:avLst/>
              <a:gdLst/>
              <a:ahLst/>
              <a:cxnLst/>
              <a:rect l="l" t="t" r="r" b="b"/>
              <a:pathLst>
                <a:path w="702" h="510" extrusionOk="0">
                  <a:moveTo>
                    <a:pt x="351" y="0"/>
                  </a:moveTo>
                  <a:cubicBezTo>
                    <a:pt x="286" y="0"/>
                    <a:pt x="221" y="23"/>
                    <a:pt x="169" y="69"/>
                  </a:cubicBezTo>
                  <a:cubicBezTo>
                    <a:pt x="1" y="237"/>
                    <a:pt x="118" y="510"/>
                    <a:pt x="351" y="510"/>
                  </a:cubicBezTo>
                  <a:cubicBezTo>
                    <a:pt x="585" y="510"/>
                    <a:pt x="702" y="237"/>
                    <a:pt x="533" y="69"/>
                  </a:cubicBezTo>
                  <a:cubicBezTo>
                    <a:pt x="481" y="23"/>
                    <a:pt x="416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1366;p76">
              <a:extLst>
                <a:ext uri="{FF2B5EF4-FFF2-40B4-BE49-F238E27FC236}">
                  <a16:creationId xmlns:a16="http://schemas.microsoft.com/office/drawing/2014/main" id="{FE97B0D8-CEED-B399-B812-587F0ABB7B90}"/>
                </a:ext>
              </a:extLst>
            </p:cNvPr>
            <p:cNvSpPr/>
            <p:nvPr/>
          </p:nvSpPr>
          <p:spPr>
            <a:xfrm>
              <a:off x="2778950" y="4249725"/>
              <a:ext cx="17550" cy="13000"/>
            </a:xfrm>
            <a:custGeom>
              <a:avLst/>
              <a:gdLst/>
              <a:ahLst/>
              <a:cxnLst/>
              <a:rect l="l" t="t" r="r" b="b"/>
              <a:pathLst>
                <a:path w="702" h="520" extrusionOk="0">
                  <a:moveTo>
                    <a:pt x="351" y="0"/>
                  </a:moveTo>
                  <a:cubicBezTo>
                    <a:pt x="286" y="0"/>
                    <a:pt x="221" y="26"/>
                    <a:pt x="169" y="78"/>
                  </a:cubicBezTo>
                  <a:cubicBezTo>
                    <a:pt x="0" y="247"/>
                    <a:pt x="117" y="519"/>
                    <a:pt x="351" y="519"/>
                  </a:cubicBezTo>
                  <a:cubicBezTo>
                    <a:pt x="585" y="519"/>
                    <a:pt x="701" y="247"/>
                    <a:pt x="533" y="78"/>
                  </a:cubicBezTo>
                  <a:cubicBezTo>
                    <a:pt x="481" y="26"/>
                    <a:pt x="416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1367;p76">
              <a:extLst>
                <a:ext uri="{FF2B5EF4-FFF2-40B4-BE49-F238E27FC236}">
                  <a16:creationId xmlns:a16="http://schemas.microsoft.com/office/drawing/2014/main" id="{001733E5-8141-584F-9703-BF4632E3B388}"/>
                </a:ext>
              </a:extLst>
            </p:cNvPr>
            <p:cNvSpPr/>
            <p:nvPr/>
          </p:nvSpPr>
          <p:spPr>
            <a:xfrm>
              <a:off x="2571200" y="4068200"/>
              <a:ext cx="18025" cy="12925"/>
            </a:xfrm>
            <a:custGeom>
              <a:avLst/>
              <a:gdLst/>
              <a:ahLst/>
              <a:cxnLst/>
              <a:rect l="l" t="t" r="r" b="b"/>
              <a:pathLst>
                <a:path w="721" h="517" extrusionOk="0">
                  <a:moveTo>
                    <a:pt x="345" y="0"/>
                  </a:moveTo>
                  <a:cubicBezTo>
                    <a:pt x="287" y="0"/>
                    <a:pt x="227" y="21"/>
                    <a:pt x="172" y="70"/>
                  </a:cubicBezTo>
                  <a:cubicBezTo>
                    <a:pt x="1" y="262"/>
                    <a:pt x="174" y="517"/>
                    <a:pt x="376" y="517"/>
                  </a:cubicBezTo>
                  <a:cubicBezTo>
                    <a:pt x="434" y="517"/>
                    <a:pt x="494" y="496"/>
                    <a:pt x="549" y="447"/>
                  </a:cubicBezTo>
                  <a:cubicBezTo>
                    <a:pt x="720" y="255"/>
                    <a:pt x="546" y="0"/>
                    <a:pt x="3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1368;p76">
              <a:extLst>
                <a:ext uri="{FF2B5EF4-FFF2-40B4-BE49-F238E27FC236}">
                  <a16:creationId xmlns:a16="http://schemas.microsoft.com/office/drawing/2014/main" id="{E70C2EB6-8A7A-4F86-9BDD-9B4167B68065}"/>
                </a:ext>
              </a:extLst>
            </p:cNvPr>
            <p:cNvSpPr/>
            <p:nvPr/>
          </p:nvSpPr>
          <p:spPr>
            <a:xfrm>
              <a:off x="2693600" y="4275275"/>
              <a:ext cx="17550" cy="12750"/>
            </a:xfrm>
            <a:custGeom>
              <a:avLst/>
              <a:gdLst/>
              <a:ahLst/>
              <a:cxnLst/>
              <a:rect l="l" t="t" r="r" b="b"/>
              <a:pathLst>
                <a:path w="702" h="510" extrusionOk="0">
                  <a:moveTo>
                    <a:pt x="351" y="0"/>
                  </a:moveTo>
                  <a:cubicBezTo>
                    <a:pt x="286" y="0"/>
                    <a:pt x="221" y="23"/>
                    <a:pt x="170" y="68"/>
                  </a:cubicBezTo>
                  <a:cubicBezTo>
                    <a:pt x="1" y="237"/>
                    <a:pt x="118" y="510"/>
                    <a:pt x="351" y="510"/>
                  </a:cubicBezTo>
                  <a:cubicBezTo>
                    <a:pt x="585" y="510"/>
                    <a:pt x="702" y="237"/>
                    <a:pt x="533" y="68"/>
                  </a:cubicBezTo>
                  <a:cubicBezTo>
                    <a:pt x="481" y="23"/>
                    <a:pt x="416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7" name="Google Shape;1369;p76">
            <a:extLst>
              <a:ext uri="{FF2B5EF4-FFF2-40B4-BE49-F238E27FC236}">
                <a16:creationId xmlns:a16="http://schemas.microsoft.com/office/drawing/2014/main" id="{CDE94BE2-EE79-E7EF-C651-E0A878E3E617}"/>
              </a:ext>
            </a:extLst>
          </p:cNvPr>
          <p:cNvGrpSpPr/>
          <p:nvPr/>
        </p:nvGrpSpPr>
        <p:grpSpPr>
          <a:xfrm>
            <a:off x="2299019" y="1417178"/>
            <a:ext cx="601258" cy="535550"/>
            <a:chOff x="1785500" y="1262900"/>
            <a:chExt cx="439225" cy="391225"/>
          </a:xfrm>
          <a:solidFill>
            <a:srgbClr val="287990"/>
          </a:solidFill>
        </p:grpSpPr>
        <p:sp>
          <p:nvSpPr>
            <p:cNvPr id="278" name="Google Shape;1370;p76">
              <a:extLst>
                <a:ext uri="{FF2B5EF4-FFF2-40B4-BE49-F238E27FC236}">
                  <a16:creationId xmlns:a16="http://schemas.microsoft.com/office/drawing/2014/main" id="{7392E119-3337-A072-5835-6DD085402919}"/>
                </a:ext>
              </a:extLst>
            </p:cNvPr>
            <p:cNvSpPr/>
            <p:nvPr/>
          </p:nvSpPr>
          <p:spPr>
            <a:xfrm>
              <a:off x="1785500" y="1262900"/>
              <a:ext cx="439225" cy="391225"/>
            </a:xfrm>
            <a:custGeom>
              <a:avLst/>
              <a:gdLst/>
              <a:ahLst/>
              <a:cxnLst/>
              <a:rect l="l" t="t" r="r" b="b"/>
              <a:pathLst>
                <a:path w="17569" h="15649" extrusionOk="0">
                  <a:moveTo>
                    <a:pt x="1422" y="618"/>
                  </a:moveTo>
                  <a:lnTo>
                    <a:pt x="1422" y="618"/>
                  </a:lnTo>
                  <a:cubicBezTo>
                    <a:pt x="1383" y="708"/>
                    <a:pt x="1383" y="825"/>
                    <a:pt x="1396" y="929"/>
                  </a:cubicBezTo>
                  <a:lnTo>
                    <a:pt x="1474" y="1682"/>
                  </a:lnTo>
                  <a:lnTo>
                    <a:pt x="604" y="1890"/>
                  </a:lnTo>
                  <a:cubicBezTo>
                    <a:pt x="565" y="1890"/>
                    <a:pt x="527" y="1864"/>
                    <a:pt x="527" y="1825"/>
                  </a:cubicBezTo>
                  <a:cubicBezTo>
                    <a:pt x="617" y="1215"/>
                    <a:pt x="916" y="799"/>
                    <a:pt x="1422" y="618"/>
                  </a:cubicBezTo>
                  <a:close/>
                  <a:moveTo>
                    <a:pt x="5848" y="631"/>
                  </a:moveTo>
                  <a:lnTo>
                    <a:pt x="5848" y="631"/>
                  </a:lnTo>
                  <a:cubicBezTo>
                    <a:pt x="6211" y="773"/>
                    <a:pt x="6600" y="1110"/>
                    <a:pt x="6705" y="1835"/>
                  </a:cubicBezTo>
                  <a:lnTo>
                    <a:pt x="6705" y="1835"/>
                  </a:lnTo>
                  <a:cubicBezTo>
                    <a:pt x="6701" y="1878"/>
                    <a:pt x="6676" y="1890"/>
                    <a:pt x="6640" y="1890"/>
                  </a:cubicBezTo>
                  <a:lnTo>
                    <a:pt x="5783" y="1695"/>
                  </a:lnTo>
                  <a:lnTo>
                    <a:pt x="5874" y="929"/>
                  </a:lnTo>
                  <a:cubicBezTo>
                    <a:pt x="5874" y="825"/>
                    <a:pt x="5874" y="721"/>
                    <a:pt x="5848" y="631"/>
                  </a:cubicBezTo>
                  <a:close/>
                  <a:moveTo>
                    <a:pt x="5031" y="514"/>
                  </a:moveTo>
                  <a:cubicBezTo>
                    <a:pt x="5225" y="514"/>
                    <a:pt x="5381" y="683"/>
                    <a:pt x="5355" y="877"/>
                  </a:cubicBezTo>
                  <a:lnTo>
                    <a:pt x="5264" y="1864"/>
                  </a:lnTo>
                  <a:cubicBezTo>
                    <a:pt x="5147" y="2604"/>
                    <a:pt x="4992" y="3356"/>
                    <a:pt x="4810" y="4096"/>
                  </a:cubicBezTo>
                  <a:lnTo>
                    <a:pt x="4797" y="4096"/>
                  </a:lnTo>
                  <a:cubicBezTo>
                    <a:pt x="4706" y="4525"/>
                    <a:pt x="4330" y="4836"/>
                    <a:pt x="3888" y="4849"/>
                  </a:cubicBezTo>
                  <a:lnTo>
                    <a:pt x="3888" y="4057"/>
                  </a:lnTo>
                  <a:lnTo>
                    <a:pt x="4122" y="4057"/>
                  </a:lnTo>
                  <a:cubicBezTo>
                    <a:pt x="4130" y="4058"/>
                    <a:pt x="4138" y="4058"/>
                    <a:pt x="4146" y="4058"/>
                  </a:cubicBezTo>
                  <a:cubicBezTo>
                    <a:pt x="4490" y="4058"/>
                    <a:pt x="4490" y="3537"/>
                    <a:pt x="4146" y="3537"/>
                  </a:cubicBezTo>
                  <a:cubicBezTo>
                    <a:pt x="4138" y="3537"/>
                    <a:pt x="4130" y="3537"/>
                    <a:pt x="4122" y="3538"/>
                  </a:cubicBezTo>
                  <a:lnTo>
                    <a:pt x="3174" y="3538"/>
                  </a:lnTo>
                  <a:cubicBezTo>
                    <a:pt x="3166" y="3537"/>
                    <a:pt x="3158" y="3537"/>
                    <a:pt x="3151" y="3537"/>
                  </a:cubicBezTo>
                  <a:cubicBezTo>
                    <a:pt x="2819" y="3537"/>
                    <a:pt x="2819" y="4058"/>
                    <a:pt x="3151" y="4058"/>
                  </a:cubicBezTo>
                  <a:cubicBezTo>
                    <a:pt x="3158" y="4058"/>
                    <a:pt x="3166" y="4058"/>
                    <a:pt x="3174" y="4057"/>
                  </a:cubicBezTo>
                  <a:lnTo>
                    <a:pt x="3382" y="4057"/>
                  </a:lnTo>
                  <a:lnTo>
                    <a:pt x="3382" y="4849"/>
                  </a:lnTo>
                  <a:cubicBezTo>
                    <a:pt x="2941" y="4836"/>
                    <a:pt x="2564" y="4525"/>
                    <a:pt x="2461" y="4096"/>
                  </a:cubicBezTo>
                  <a:lnTo>
                    <a:pt x="2071" y="2487"/>
                  </a:lnTo>
                  <a:lnTo>
                    <a:pt x="1915" y="877"/>
                  </a:lnTo>
                  <a:cubicBezTo>
                    <a:pt x="1889" y="683"/>
                    <a:pt x="2045" y="514"/>
                    <a:pt x="2240" y="514"/>
                  </a:cubicBezTo>
                  <a:close/>
                  <a:moveTo>
                    <a:pt x="3784" y="10028"/>
                  </a:moveTo>
                  <a:lnTo>
                    <a:pt x="4862" y="10197"/>
                  </a:lnTo>
                  <a:lnTo>
                    <a:pt x="5615" y="13416"/>
                  </a:lnTo>
                  <a:cubicBezTo>
                    <a:pt x="5680" y="13701"/>
                    <a:pt x="5654" y="14013"/>
                    <a:pt x="5537" y="14298"/>
                  </a:cubicBezTo>
                  <a:lnTo>
                    <a:pt x="5329" y="14817"/>
                  </a:lnTo>
                  <a:cubicBezTo>
                    <a:pt x="5290" y="14908"/>
                    <a:pt x="5277" y="15025"/>
                    <a:pt x="5290" y="15129"/>
                  </a:cubicBezTo>
                  <a:lnTo>
                    <a:pt x="4304" y="15129"/>
                  </a:lnTo>
                  <a:cubicBezTo>
                    <a:pt x="4278" y="15129"/>
                    <a:pt x="4252" y="15116"/>
                    <a:pt x="4239" y="15090"/>
                  </a:cubicBezTo>
                  <a:cubicBezTo>
                    <a:pt x="4226" y="15064"/>
                    <a:pt x="4213" y="15038"/>
                    <a:pt x="4226" y="15012"/>
                  </a:cubicBezTo>
                  <a:lnTo>
                    <a:pt x="4446" y="14493"/>
                  </a:lnTo>
                  <a:cubicBezTo>
                    <a:pt x="4602" y="14117"/>
                    <a:pt x="4628" y="13688"/>
                    <a:pt x="4537" y="13286"/>
                  </a:cubicBezTo>
                  <a:lnTo>
                    <a:pt x="3784" y="10028"/>
                  </a:lnTo>
                  <a:close/>
                  <a:moveTo>
                    <a:pt x="5173" y="9249"/>
                  </a:moveTo>
                  <a:lnTo>
                    <a:pt x="5173" y="9249"/>
                  </a:lnTo>
                  <a:cubicBezTo>
                    <a:pt x="5589" y="9480"/>
                    <a:pt x="6050" y="9597"/>
                    <a:pt x="6514" y="9597"/>
                  </a:cubicBezTo>
                  <a:cubicBezTo>
                    <a:pt x="6832" y="9597"/>
                    <a:pt x="7151" y="9542"/>
                    <a:pt x="7458" y="9431"/>
                  </a:cubicBezTo>
                  <a:lnTo>
                    <a:pt x="7458" y="9431"/>
                  </a:lnTo>
                  <a:cubicBezTo>
                    <a:pt x="7328" y="10080"/>
                    <a:pt x="7055" y="10820"/>
                    <a:pt x="7055" y="11482"/>
                  </a:cubicBezTo>
                  <a:lnTo>
                    <a:pt x="7055" y="15051"/>
                  </a:lnTo>
                  <a:cubicBezTo>
                    <a:pt x="7055" y="15090"/>
                    <a:pt x="7016" y="15129"/>
                    <a:pt x="6965" y="15129"/>
                  </a:cubicBezTo>
                  <a:lnTo>
                    <a:pt x="5887" y="15129"/>
                  </a:lnTo>
                  <a:cubicBezTo>
                    <a:pt x="5822" y="15129"/>
                    <a:pt x="5783" y="15064"/>
                    <a:pt x="5809" y="15012"/>
                  </a:cubicBezTo>
                  <a:lnTo>
                    <a:pt x="6017" y="14506"/>
                  </a:lnTo>
                  <a:cubicBezTo>
                    <a:pt x="6173" y="14117"/>
                    <a:pt x="6212" y="13701"/>
                    <a:pt x="6108" y="13299"/>
                  </a:cubicBezTo>
                  <a:lnTo>
                    <a:pt x="5173" y="9249"/>
                  </a:lnTo>
                  <a:close/>
                  <a:moveTo>
                    <a:pt x="15817" y="8367"/>
                  </a:moveTo>
                  <a:lnTo>
                    <a:pt x="16998" y="8925"/>
                  </a:lnTo>
                  <a:lnTo>
                    <a:pt x="16375" y="10755"/>
                  </a:lnTo>
                  <a:cubicBezTo>
                    <a:pt x="16219" y="11209"/>
                    <a:pt x="16141" y="11676"/>
                    <a:pt x="16141" y="12157"/>
                  </a:cubicBezTo>
                  <a:lnTo>
                    <a:pt x="16141" y="15051"/>
                  </a:lnTo>
                  <a:cubicBezTo>
                    <a:pt x="16141" y="15090"/>
                    <a:pt x="16102" y="15129"/>
                    <a:pt x="16063" y="15129"/>
                  </a:cubicBezTo>
                  <a:lnTo>
                    <a:pt x="14973" y="15129"/>
                  </a:lnTo>
                  <a:cubicBezTo>
                    <a:pt x="14908" y="15129"/>
                    <a:pt x="14869" y="15064"/>
                    <a:pt x="14895" y="15012"/>
                  </a:cubicBezTo>
                  <a:cubicBezTo>
                    <a:pt x="15129" y="14454"/>
                    <a:pt x="15349" y="13922"/>
                    <a:pt x="15207" y="13299"/>
                  </a:cubicBezTo>
                  <a:lnTo>
                    <a:pt x="14038" y="8367"/>
                  </a:lnTo>
                  <a:lnTo>
                    <a:pt x="14038" y="8367"/>
                  </a:lnTo>
                  <a:cubicBezTo>
                    <a:pt x="14324" y="8477"/>
                    <a:pt x="14626" y="8532"/>
                    <a:pt x="14928" y="8532"/>
                  </a:cubicBezTo>
                  <a:cubicBezTo>
                    <a:pt x="15229" y="8532"/>
                    <a:pt x="15531" y="8477"/>
                    <a:pt x="15817" y="8367"/>
                  </a:cubicBezTo>
                  <a:close/>
                  <a:moveTo>
                    <a:pt x="2092" y="1"/>
                  </a:moveTo>
                  <a:cubicBezTo>
                    <a:pt x="1813" y="1"/>
                    <a:pt x="1537" y="51"/>
                    <a:pt x="1279" y="137"/>
                  </a:cubicBezTo>
                  <a:cubicBezTo>
                    <a:pt x="799" y="319"/>
                    <a:pt x="189" y="747"/>
                    <a:pt x="46" y="1760"/>
                  </a:cubicBezTo>
                  <a:cubicBezTo>
                    <a:pt x="0" y="2116"/>
                    <a:pt x="280" y="2411"/>
                    <a:pt x="615" y="2411"/>
                  </a:cubicBezTo>
                  <a:cubicBezTo>
                    <a:pt x="658" y="2411"/>
                    <a:pt x="703" y="2406"/>
                    <a:pt x="747" y="2396"/>
                  </a:cubicBezTo>
                  <a:lnTo>
                    <a:pt x="1526" y="2201"/>
                  </a:lnTo>
                  <a:cubicBezTo>
                    <a:pt x="1552" y="2422"/>
                    <a:pt x="1578" y="2642"/>
                    <a:pt x="1630" y="2863"/>
                  </a:cubicBezTo>
                  <a:cubicBezTo>
                    <a:pt x="617" y="3707"/>
                    <a:pt x="384" y="5018"/>
                    <a:pt x="384" y="6290"/>
                  </a:cubicBezTo>
                  <a:cubicBezTo>
                    <a:pt x="384" y="7107"/>
                    <a:pt x="721" y="7899"/>
                    <a:pt x="1331" y="8470"/>
                  </a:cubicBezTo>
                  <a:lnTo>
                    <a:pt x="2175" y="9262"/>
                  </a:lnTo>
                  <a:cubicBezTo>
                    <a:pt x="2473" y="9548"/>
                    <a:pt x="2837" y="9755"/>
                    <a:pt x="3226" y="9898"/>
                  </a:cubicBezTo>
                  <a:lnTo>
                    <a:pt x="4031" y="13416"/>
                  </a:lnTo>
                  <a:cubicBezTo>
                    <a:pt x="4109" y="13714"/>
                    <a:pt x="4083" y="14026"/>
                    <a:pt x="3966" y="14311"/>
                  </a:cubicBezTo>
                  <a:lnTo>
                    <a:pt x="3758" y="14817"/>
                  </a:lnTo>
                  <a:cubicBezTo>
                    <a:pt x="3603" y="15207"/>
                    <a:pt x="3888" y="15635"/>
                    <a:pt x="4304" y="15648"/>
                  </a:cubicBezTo>
                  <a:lnTo>
                    <a:pt x="6965" y="15648"/>
                  </a:lnTo>
                  <a:cubicBezTo>
                    <a:pt x="7302" y="15648"/>
                    <a:pt x="7562" y="15376"/>
                    <a:pt x="7562" y="15051"/>
                  </a:cubicBezTo>
                  <a:lnTo>
                    <a:pt x="7562" y="11508"/>
                  </a:lnTo>
                  <a:lnTo>
                    <a:pt x="7639" y="11144"/>
                  </a:lnTo>
                  <a:cubicBezTo>
                    <a:pt x="9509" y="11079"/>
                    <a:pt x="10651" y="10975"/>
                    <a:pt x="11040" y="10859"/>
                  </a:cubicBezTo>
                  <a:lnTo>
                    <a:pt x="13896" y="10041"/>
                  </a:lnTo>
                  <a:lnTo>
                    <a:pt x="14700" y="13416"/>
                  </a:lnTo>
                  <a:cubicBezTo>
                    <a:pt x="14817" y="13922"/>
                    <a:pt x="14610" y="14363"/>
                    <a:pt x="14415" y="14817"/>
                  </a:cubicBezTo>
                  <a:cubicBezTo>
                    <a:pt x="14376" y="14921"/>
                    <a:pt x="14363" y="15025"/>
                    <a:pt x="14376" y="15129"/>
                  </a:cubicBezTo>
                  <a:lnTo>
                    <a:pt x="13389" y="15129"/>
                  </a:lnTo>
                  <a:cubicBezTo>
                    <a:pt x="13338" y="15129"/>
                    <a:pt x="13299" y="15064"/>
                    <a:pt x="13312" y="15012"/>
                  </a:cubicBezTo>
                  <a:cubicBezTo>
                    <a:pt x="13545" y="14454"/>
                    <a:pt x="13766" y="13922"/>
                    <a:pt x="13623" y="13299"/>
                  </a:cubicBezTo>
                  <a:lnTo>
                    <a:pt x="13169" y="11326"/>
                  </a:lnTo>
                  <a:cubicBezTo>
                    <a:pt x="13142" y="11175"/>
                    <a:pt x="13032" y="11109"/>
                    <a:pt x="12920" y="11109"/>
                  </a:cubicBezTo>
                  <a:cubicBezTo>
                    <a:pt x="12763" y="11109"/>
                    <a:pt x="12602" y="11238"/>
                    <a:pt x="12663" y="11443"/>
                  </a:cubicBezTo>
                  <a:lnTo>
                    <a:pt x="13117" y="13416"/>
                  </a:lnTo>
                  <a:cubicBezTo>
                    <a:pt x="13247" y="13922"/>
                    <a:pt x="13026" y="14363"/>
                    <a:pt x="12844" y="14817"/>
                  </a:cubicBezTo>
                  <a:cubicBezTo>
                    <a:pt x="12689" y="15207"/>
                    <a:pt x="12974" y="15635"/>
                    <a:pt x="13389" y="15648"/>
                  </a:cubicBezTo>
                  <a:lnTo>
                    <a:pt x="16050" y="15648"/>
                  </a:lnTo>
                  <a:cubicBezTo>
                    <a:pt x="16388" y="15648"/>
                    <a:pt x="16647" y="15376"/>
                    <a:pt x="16647" y="15051"/>
                  </a:cubicBezTo>
                  <a:lnTo>
                    <a:pt x="16647" y="12157"/>
                  </a:lnTo>
                  <a:cubicBezTo>
                    <a:pt x="16647" y="11728"/>
                    <a:pt x="16725" y="11326"/>
                    <a:pt x="16855" y="10924"/>
                  </a:cubicBezTo>
                  <a:cubicBezTo>
                    <a:pt x="17089" y="10249"/>
                    <a:pt x="17400" y="9548"/>
                    <a:pt x="17569" y="8847"/>
                  </a:cubicBezTo>
                  <a:cubicBezTo>
                    <a:pt x="17569" y="8834"/>
                    <a:pt x="17569" y="8808"/>
                    <a:pt x="17569" y="8795"/>
                  </a:cubicBezTo>
                  <a:lnTo>
                    <a:pt x="17569" y="5771"/>
                  </a:lnTo>
                  <a:cubicBezTo>
                    <a:pt x="17569" y="4862"/>
                    <a:pt x="17154" y="4005"/>
                    <a:pt x="16453" y="3447"/>
                  </a:cubicBezTo>
                  <a:lnTo>
                    <a:pt x="15648" y="2785"/>
                  </a:lnTo>
                  <a:cubicBezTo>
                    <a:pt x="15103" y="2357"/>
                    <a:pt x="14441" y="2123"/>
                    <a:pt x="13766" y="2123"/>
                  </a:cubicBezTo>
                  <a:lnTo>
                    <a:pt x="9651" y="2123"/>
                  </a:lnTo>
                  <a:cubicBezTo>
                    <a:pt x="9028" y="2123"/>
                    <a:pt x="8470" y="2357"/>
                    <a:pt x="7912" y="2565"/>
                  </a:cubicBezTo>
                  <a:cubicBezTo>
                    <a:pt x="7635" y="2668"/>
                    <a:pt x="7347" y="2720"/>
                    <a:pt x="7058" y="2720"/>
                  </a:cubicBezTo>
                  <a:cubicBezTo>
                    <a:pt x="6914" y="2720"/>
                    <a:pt x="6770" y="2707"/>
                    <a:pt x="6627" y="2681"/>
                  </a:cubicBezTo>
                  <a:cubicBezTo>
                    <a:pt x="6611" y="2679"/>
                    <a:pt x="6595" y="2678"/>
                    <a:pt x="6580" y="2678"/>
                  </a:cubicBezTo>
                  <a:cubicBezTo>
                    <a:pt x="6282" y="2678"/>
                    <a:pt x="6215" y="3138"/>
                    <a:pt x="6536" y="3188"/>
                  </a:cubicBezTo>
                  <a:cubicBezTo>
                    <a:pt x="6704" y="3217"/>
                    <a:pt x="6873" y="3231"/>
                    <a:pt x="7041" y="3231"/>
                  </a:cubicBezTo>
                  <a:cubicBezTo>
                    <a:pt x="7395" y="3231"/>
                    <a:pt x="7747" y="3168"/>
                    <a:pt x="8081" y="3045"/>
                  </a:cubicBezTo>
                  <a:cubicBezTo>
                    <a:pt x="8587" y="2863"/>
                    <a:pt x="9093" y="2629"/>
                    <a:pt x="9651" y="2629"/>
                  </a:cubicBezTo>
                  <a:lnTo>
                    <a:pt x="12442" y="2629"/>
                  </a:lnTo>
                  <a:cubicBezTo>
                    <a:pt x="12987" y="2629"/>
                    <a:pt x="13428" y="3071"/>
                    <a:pt x="13428" y="3616"/>
                  </a:cubicBezTo>
                  <a:cubicBezTo>
                    <a:pt x="13415" y="3804"/>
                    <a:pt x="13552" y="3898"/>
                    <a:pt x="13688" y="3898"/>
                  </a:cubicBezTo>
                  <a:cubicBezTo>
                    <a:pt x="13824" y="3898"/>
                    <a:pt x="13961" y="3804"/>
                    <a:pt x="13948" y="3616"/>
                  </a:cubicBezTo>
                  <a:cubicBezTo>
                    <a:pt x="13948" y="3253"/>
                    <a:pt x="13818" y="2902"/>
                    <a:pt x="13571" y="2629"/>
                  </a:cubicBezTo>
                  <a:lnTo>
                    <a:pt x="13766" y="2629"/>
                  </a:lnTo>
                  <a:cubicBezTo>
                    <a:pt x="14324" y="2629"/>
                    <a:pt x="14882" y="2824"/>
                    <a:pt x="15323" y="3188"/>
                  </a:cubicBezTo>
                  <a:lnTo>
                    <a:pt x="16141" y="3850"/>
                  </a:lnTo>
                  <a:cubicBezTo>
                    <a:pt x="16725" y="4317"/>
                    <a:pt x="17063" y="5018"/>
                    <a:pt x="17063" y="5771"/>
                  </a:cubicBezTo>
                  <a:lnTo>
                    <a:pt x="17063" y="8392"/>
                  </a:lnTo>
                  <a:lnTo>
                    <a:pt x="15947" y="7860"/>
                  </a:lnTo>
                  <a:cubicBezTo>
                    <a:pt x="15908" y="7847"/>
                    <a:pt x="15872" y="7841"/>
                    <a:pt x="15838" y="7841"/>
                  </a:cubicBezTo>
                  <a:cubicBezTo>
                    <a:pt x="15804" y="7841"/>
                    <a:pt x="15771" y="7847"/>
                    <a:pt x="15739" y="7860"/>
                  </a:cubicBezTo>
                  <a:cubicBezTo>
                    <a:pt x="15478" y="7967"/>
                    <a:pt x="15204" y="8019"/>
                    <a:pt x="14931" y="8019"/>
                  </a:cubicBezTo>
                  <a:cubicBezTo>
                    <a:pt x="14539" y="8019"/>
                    <a:pt x="14149" y="7911"/>
                    <a:pt x="13805" y="7705"/>
                  </a:cubicBezTo>
                  <a:cubicBezTo>
                    <a:pt x="13761" y="7668"/>
                    <a:pt x="13709" y="7652"/>
                    <a:pt x="13658" y="7652"/>
                  </a:cubicBezTo>
                  <a:cubicBezTo>
                    <a:pt x="13618" y="7652"/>
                    <a:pt x="13579" y="7662"/>
                    <a:pt x="13545" y="7679"/>
                  </a:cubicBezTo>
                  <a:cubicBezTo>
                    <a:pt x="13197" y="7863"/>
                    <a:pt x="12910" y="7927"/>
                    <a:pt x="12678" y="7927"/>
                  </a:cubicBezTo>
                  <a:cubicBezTo>
                    <a:pt x="12156" y="7927"/>
                    <a:pt x="11915" y="7602"/>
                    <a:pt x="11897" y="7575"/>
                  </a:cubicBezTo>
                  <a:cubicBezTo>
                    <a:pt x="11842" y="7509"/>
                    <a:pt x="11774" y="7481"/>
                    <a:pt x="11708" y="7481"/>
                  </a:cubicBezTo>
                  <a:cubicBezTo>
                    <a:pt x="11537" y="7481"/>
                    <a:pt x="11375" y="7664"/>
                    <a:pt x="11468" y="7860"/>
                  </a:cubicBezTo>
                  <a:cubicBezTo>
                    <a:pt x="11624" y="8068"/>
                    <a:pt x="11832" y="8224"/>
                    <a:pt x="12079" y="8315"/>
                  </a:cubicBezTo>
                  <a:cubicBezTo>
                    <a:pt x="12273" y="8392"/>
                    <a:pt x="12481" y="8444"/>
                    <a:pt x="12689" y="8444"/>
                  </a:cubicBezTo>
                  <a:cubicBezTo>
                    <a:pt x="12961" y="8431"/>
                    <a:pt x="13247" y="8380"/>
                    <a:pt x="13506" y="8276"/>
                  </a:cubicBezTo>
                  <a:lnTo>
                    <a:pt x="13805" y="9548"/>
                  </a:lnTo>
                  <a:lnTo>
                    <a:pt x="10923" y="10378"/>
                  </a:lnTo>
                  <a:cubicBezTo>
                    <a:pt x="10716" y="10430"/>
                    <a:pt x="10054" y="10534"/>
                    <a:pt x="7756" y="10638"/>
                  </a:cubicBezTo>
                  <a:lnTo>
                    <a:pt x="8003" y="9431"/>
                  </a:lnTo>
                  <a:cubicBezTo>
                    <a:pt x="8237" y="9587"/>
                    <a:pt x="8522" y="9665"/>
                    <a:pt x="8808" y="9665"/>
                  </a:cubicBezTo>
                  <a:cubicBezTo>
                    <a:pt x="8816" y="9665"/>
                    <a:pt x="8824" y="9665"/>
                    <a:pt x="8832" y="9665"/>
                  </a:cubicBezTo>
                  <a:cubicBezTo>
                    <a:pt x="9176" y="9665"/>
                    <a:pt x="9176" y="9144"/>
                    <a:pt x="8832" y="9144"/>
                  </a:cubicBezTo>
                  <a:cubicBezTo>
                    <a:pt x="8824" y="9144"/>
                    <a:pt x="8816" y="9145"/>
                    <a:pt x="8808" y="9145"/>
                  </a:cubicBezTo>
                  <a:cubicBezTo>
                    <a:pt x="8262" y="9145"/>
                    <a:pt x="7821" y="8704"/>
                    <a:pt x="7821" y="8172"/>
                  </a:cubicBezTo>
                  <a:cubicBezTo>
                    <a:pt x="7808" y="8010"/>
                    <a:pt x="7688" y="7928"/>
                    <a:pt x="7568" y="7928"/>
                  </a:cubicBezTo>
                  <a:cubicBezTo>
                    <a:pt x="7448" y="7928"/>
                    <a:pt x="7328" y="8010"/>
                    <a:pt x="7315" y="8172"/>
                  </a:cubicBezTo>
                  <a:cubicBezTo>
                    <a:pt x="7315" y="8418"/>
                    <a:pt x="7367" y="8652"/>
                    <a:pt x="7484" y="8873"/>
                  </a:cubicBezTo>
                  <a:cubicBezTo>
                    <a:pt x="7139" y="9037"/>
                    <a:pt x="6815" y="9100"/>
                    <a:pt x="6523" y="9100"/>
                  </a:cubicBezTo>
                  <a:cubicBezTo>
                    <a:pt x="5616" y="9100"/>
                    <a:pt x="5005" y="8497"/>
                    <a:pt x="4966" y="8457"/>
                  </a:cubicBezTo>
                  <a:cubicBezTo>
                    <a:pt x="4919" y="8411"/>
                    <a:pt x="4853" y="8387"/>
                    <a:pt x="4786" y="8387"/>
                  </a:cubicBezTo>
                  <a:cubicBezTo>
                    <a:pt x="4741" y="8387"/>
                    <a:pt x="4696" y="8398"/>
                    <a:pt x="4654" y="8418"/>
                  </a:cubicBezTo>
                  <a:cubicBezTo>
                    <a:pt x="4550" y="8470"/>
                    <a:pt x="4498" y="8587"/>
                    <a:pt x="4537" y="8704"/>
                  </a:cubicBezTo>
                  <a:lnTo>
                    <a:pt x="4758" y="9665"/>
                  </a:lnTo>
                  <a:cubicBezTo>
                    <a:pt x="3940" y="9548"/>
                    <a:pt x="3161" y="9483"/>
                    <a:pt x="2538" y="8886"/>
                  </a:cubicBezTo>
                  <a:lnTo>
                    <a:pt x="1695" y="8094"/>
                  </a:lnTo>
                  <a:cubicBezTo>
                    <a:pt x="1188" y="7627"/>
                    <a:pt x="903" y="6978"/>
                    <a:pt x="903" y="6303"/>
                  </a:cubicBezTo>
                  <a:cubicBezTo>
                    <a:pt x="994" y="5264"/>
                    <a:pt x="994" y="4239"/>
                    <a:pt x="1786" y="3434"/>
                  </a:cubicBezTo>
                  <a:lnTo>
                    <a:pt x="1967" y="4226"/>
                  </a:lnTo>
                  <a:cubicBezTo>
                    <a:pt x="2136" y="4901"/>
                    <a:pt x="2733" y="5368"/>
                    <a:pt x="3434" y="5368"/>
                  </a:cubicBezTo>
                  <a:lnTo>
                    <a:pt x="3862" y="5368"/>
                  </a:lnTo>
                  <a:cubicBezTo>
                    <a:pt x="4563" y="5368"/>
                    <a:pt x="5160" y="4901"/>
                    <a:pt x="5329" y="4226"/>
                  </a:cubicBezTo>
                  <a:cubicBezTo>
                    <a:pt x="5485" y="3551"/>
                    <a:pt x="5692" y="2889"/>
                    <a:pt x="5757" y="2214"/>
                  </a:cubicBezTo>
                  <a:lnTo>
                    <a:pt x="6549" y="2396"/>
                  </a:lnTo>
                  <a:cubicBezTo>
                    <a:pt x="6594" y="2406"/>
                    <a:pt x="6638" y="2411"/>
                    <a:pt x="6681" y="2411"/>
                  </a:cubicBezTo>
                  <a:cubicBezTo>
                    <a:pt x="7014" y="2411"/>
                    <a:pt x="7283" y="2116"/>
                    <a:pt x="7237" y="1760"/>
                  </a:cubicBezTo>
                  <a:cubicBezTo>
                    <a:pt x="7094" y="734"/>
                    <a:pt x="6484" y="306"/>
                    <a:pt x="6004" y="137"/>
                  </a:cubicBezTo>
                  <a:cubicBezTo>
                    <a:pt x="5746" y="51"/>
                    <a:pt x="5470" y="1"/>
                    <a:pt x="5191" y="1"/>
                  </a:cubicBezTo>
                  <a:cubicBezTo>
                    <a:pt x="5133" y="1"/>
                    <a:pt x="5075" y="3"/>
                    <a:pt x="5018" y="8"/>
                  </a:cubicBezTo>
                  <a:lnTo>
                    <a:pt x="2266" y="8"/>
                  </a:lnTo>
                  <a:cubicBezTo>
                    <a:pt x="2208" y="3"/>
                    <a:pt x="2150" y="1"/>
                    <a:pt x="20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1371;p76">
              <a:extLst>
                <a:ext uri="{FF2B5EF4-FFF2-40B4-BE49-F238E27FC236}">
                  <a16:creationId xmlns:a16="http://schemas.microsoft.com/office/drawing/2014/main" id="{76BEA810-28C5-0442-540F-D38610C596E2}"/>
                </a:ext>
              </a:extLst>
            </p:cNvPr>
            <p:cNvSpPr/>
            <p:nvPr/>
          </p:nvSpPr>
          <p:spPr>
            <a:xfrm>
              <a:off x="1993675" y="1369500"/>
              <a:ext cx="45775" cy="44500"/>
            </a:xfrm>
            <a:custGeom>
              <a:avLst/>
              <a:gdLst/>
              <a:ahLst/>
              <a:cxnLst/>
              <a:rect l="l" t="t" r="r" b="b"/>
              <a:pathLst>
                <a:path w="1831" h="1780" extrusionOk="0">
                  <a:moveTo>
                    <a:pt x="1506" y="1"/>
                  </a:moveTo>
                  <a:cubicBezTo>
                    <a:pt x="675" y="1"/>
                    <a:pt x="13" y="676"/>
                    <a:pt x="13" y="1507"/>
                  </a:cubicBezTo>
                  <a:cubicBezTo>
                    <a:pt x="0" y="1688"/>
                    <a:pt x="137" y="1779"/>
                    <a:pt x="273" y="1779"/>
                  </a:cubicBezTo>
                  <a:cubicBezTo>
                    <a:pt x="409" y="1779"/>
                    <a:pt x="546" y="1688"/>
                    <a:pt x="533" y="1507"/>
                  </a:cubicBezTo>
                  <a:cubicBezTo>
                    <a:pt x="520" y="961"/>
                    <a:pt x="961" y="520"/>
                    <a:pt x="1506" y="520"/>
                  </a:cubicBezTo>
                  <a:cubicBezTo>
                    <a:pt x="1831" y="494"/>
                    <a:pt x="1831" y="27"/>
                    <a:pt x="150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1372;p76">
              <a:extLst>
                <a:ext uri="{FF2B5EF4-FFF2-40B4-BE49-F238E27FC236}">
                  <a16:creationId xmlns:a16="http://schemas.microsoft.com/office/drawing/2014/main" id="{D170F628-814B-A95F-F72A-2ACDEAAF11C2}"/>
                </a:ext>
              </a:extLst>
            </p:cNvPr>
            <p:cNvSpPr/>
            <p:nvPr/>
          </p:nvSpPr>
          <p:spPr>
            <a:xfrm>
              <a:off x="2134825" y="1376075"/>
              <a:ext cx="43825" cy="43425"/>
            </a:xfrm>
            <a:custGeom>
              <a:avLst/>
              <a:gdLst/>
              <a:ahLst/>
              <a:cxnLst/>
              <a:rect l="l" t="t" r="r" b="b"/>
              <a:pathLst>
                <a:path w="1753" h="1737" extrusionOk="0">
                  <a:moveTo>
                    <a:pt x="249" y="1"/>
                  </a:moveTo>
                  <a:cubicBezTo>
                    <a:pt x="127" y="1"/>
                    <a:pt x="7" y="82"/>
                    <a:pt x="1" y="244"/>
                  </a:cubicBezTo>
                  <a:cubicBezTo>
                    <a:pt x="1" y="1062"/>
                    <a:pt x="663" y="1737"/>
                    <a:pt x="1493" y="1737"/>
                  </a:cubicBezTo>
                  <a:cubicBezTo>
                    <a:pt x="1636" y="1737"/>
                    <a:pt x="1753" y="1620"/>
                    <a:pt x="1753" y="1477"/>
                  </a:cubicBezTo>
                  <a:cubicBezTo>
                    <a:pt x="1753" y="1342"/>
                    <a:pt x="1648" y="1230"/>
                    <a:pt x="1515" y="1230"/>
                  </a:cubicBezTo>
                  <a:cubicBezTo>
                    <a:pt x="1508" y="1230"/>
                    <a:pt x="1501" y="1230"/>
                    <a:pt x="1493" y="1231"/>
                  </a:cubicBezTo>
                  <a:cubicBezTo>
                    <a:pt x="948" y="1218"/>
                    <a:pt x="507" y="789"/>
                    <a:pt x="507" y="244"/>
                  </a:cubicBezTo>
                  <a:cubicBezTo>
                    <a:pt x="494" y="82"/>
                    <a:pt x="371" y="1"/>
                    <a:pt x="2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1373;p76">
              <a:extLst>
                <a:ext uri="{FF2B5EF4-FFF2-40B4-BE49-F238E27FC236}">
                  <a16:creationId xmlns:a16="http://schemas.microsoft.com/office/drawing/2014/main" id="{32D4791D-4AE7-C39A-2BC6-5E9AA47AA836}"/>
                </a:ext>
              </a:extLst>
            </p:cNvPr>
            <p:cNvSpPr/>
            <p:nvPr/>
          </p:nvSpPr>
          <p:spPr>
            <a:xfrm>
              <a:off x="1831750" y="1412100"/>
              <a:ext cx="45775" cy="44400"/>
            </a:xfrm>
            <a:custGeom>
              <a:avLst/>
              <a:gdLst/>
              <a:ahLst/>
              <a:cxnLst/>
              <a:rect l="l" t="t" r="r" b="b"/>
              <a:pathLst>
                <a:path w="1831" h="1776" extrusionOk="0">
                  <a:moveTo>
                    <a:pt x="273" y="1"/>
                  </a:moveTo>
                  <a:cubicBezTo>
                    <a:pt x="137" y="1"/>
                    <a:pt x="0" y="95"/>
                    <a:pt x="13" y="283"/>
                  </a:cubicBezTo>
                  <a:cubicBezTo>
                    <a:pt x="13" y="1114"/>
                    <a:pt x="688" y="1776"/>
                    <a:pt x="1519" y="1776"/>
                  </a:cubicBezTo>
                  <a:cubicBezTo>
                    <a:pt x="1831" y="1750"/>
                    <a:pt x="1831" y="1295"/>
                    <a:pt x="1519" y="1269"/>
                  </a:cubicBezTo>
                  <a:cubicBezTo>
                    <a:pt x="974" y="1269"/>
                    <a:pt x="533" y="828"/>
                    <a:pt x="533" y="283"/>
                  </a:cubicBezTo>
                  <a:cubicBezTo>
                    <a:pt x="546" y="95"/>
                    <a:pt x="409" y="1"/>
                    <a:pt x="2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1374;p76">
              <a:extLst>
                <a:ext uri="{FF2B5EF4-FFF2-40B4-BE49-F238E27FC236}">
                  <a16:creationId xmlns:a16="http://schemas.microsoft.com/office/drawing/2014/main" id="{90D0CAD7-6FBF-53CE-1D92-A20504364399}"/>
                </a:ext>
              </a:extLst>
            </p:cNvPr>
            <p:cNvSpPr/>
            <p:nvPr/>
          </p:nvSpPr>
          <p:spPr>
            <a:xfrm>
              <a:off x="1992375" y="1429550"/>
              <a:ext cx="15275" cy="13050"/>
            </a:xfrm>
            <a:custGeom>
              <a:avLst/>
              <a:gdLst/>
              <a:ahLst/>
              <a:cxnLst/>
              <a:rect l="l" t="t" r="r" b="b"/>
              <a:pathLst>
                <a:path w="611" h="522" extrusionOk="0">
                  <a:moveTo>
                    <a:pt x="351" y="0"/>
                  </a:moveTo>
                  <a:cubicBezTo>
                    <a:pt x="117" y="0"/>
                    <a:pt x="0" y="286"/>
                    <a:pt x="169" y="441"/>
                  </a:cubicBezTo>
                  <a:cubicBezTo>
                    <a:pt x="220" y="497"/>
                    <a:pt x="285" y="521"/>
                    <a:pt x="349" y="521"/>
                  </a:cubicBezTo>
                  <a:cubicBezTo>
                    <a:pt x="481" y="521"/>
                    <a:pt x="611" y="417"/>
                    <a:pt x="611" y="260"/>
                  </a:cubicBezTo>
                  <a:cubicBezTo>
                    <a:pt x="598" y="117"/>
                    <a:pt x="494" y="0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3" name="Google Shape;1375;p76">
            <a:extLst>
              <a:ext uri="{FF2B5EF4-FFF2-40B4-BE49-F238E27FC236}">
                <a16:creationId xmlns:a16="http://schemas.microsoft.com/office/drawing/2014/main" id="{BB53AF18-1B3B-F532-1E7E-8A1FB5F5D48B}"/>
              </a:ext>
            </a:extLst>
          </p:cNvPr>
          <p:cNvGrpSpPr/>
          <p:nvPr/>
        </p:nvGrpSpPr>
        <p:grpSpPr>
          <a:xfrm>
            <a:off x="2296913" y="2376883"/>
            <a:ext cx="605467" cy="573092"/>
            <a:chOff x="1786000" y="1963975"/>
            <a:chExt cx="442300" cy="418650"/>
          </a:xfrm>
          <a:solidFill>
            <a:srgbClr val="287990"/>
          </a:solidFill>
        </p:grpSpPr>
        <p:sp>
          <p:nvSpPr>
            <p:cNvPr id="284" name="Google Shape;1376;p76">
              <a:extLst>
                <a:ext uri="{FF2B5EF4-FFF2-40B4-BE49-F238E27FC236}">
                  <a16:creationId xmlns:a16="http://schemas.microsoft.com/office/drawing/2014/main" id="{99ABD5F4-8AA1-1537-8454-77B437242DDD}"/>
                </a:ext>
              </a:extLst>
            </p:cNvPr>
            <p:cNvSpPr/>
            <p:nvPr/>
          </p:nvSpPr>
          <p:spPr>
            <a:xfrm>
              <a:off x="1786000" y="1963975"/>
              <a:ext cx="442300" cy="418650"/>
            </a:xfrm>
            <a:custGeom>
              <a:avLst/>
              <a:gdLst/>
              <a:ahLst/>
              <a:cxnLst/>
              <a:rect l="l" t="t" r="r" b="b"/>
              <a:pathLst>
                <a:path w="17692" h="16746" extrusionOk="0">
                  <a:moveTo>
                    <a:pt x="14784" y="637"/>
                  </a:moveTo>
                  <a:lnTo>
                    <a:pt x="16926" y="2856"/>
                  </a:lnTo>
                  <a:lnTo>
                    <a:pt x="12630" y="2856"/>
                  </a:lnTo>
                  <a:lnTo>
                    <a:pt x="14784" y="637"/>
                  </a:lnTo>
                  <a:close/>
                  <a:moveTo>
                    <a:pt x="7568" y="2117"/>
                  </a:moveTo>
                  <a:lnTo>
                    <a:pt x="10047" y="3947"/>
                  </a:lnTo>
                  <a:lnTo>
                    <a:pt x="5049" y="3947"/>
                  </a:lnTo>
                  <a:lnTo>
                    <a:pt x="7568" y="2117"/>
                  </a:lnTo>
                  <a:close/>
                  <a:moveTo>
                    <a:pt x="16627" y="3389"/>
                  </a:moveTo>
                  <a:lnTo>
                    <a:pt x="16640" y="3973"/>
                  </a:lnTo>
                  <a:cubicBezTo>
                    <a:pt x="16640" y="4025"/>
                    <a:pt x="16601" y="4063"/>
                    <a:pt x="16550" y="4063"/>
                  </a:cubicBezTo>
                  <a:lnTo>
                    <a:pt x="12993" y="4063"/>
                  </a:lnTo>
                  <a:cubicBezTo>
                    <a:pt x="12941" y="4063"/>
                    <a:pt x="12902" y="4025"/>
                    <a:pt x="12902" y="3973"/>
                  </a:cubicBezTo>
                  <a:lnTo>
                    <a:pt x="12902" y="3389"/>
                  </a:lnTo>
                  <a:close/>
                  <a:moveTo>
                    <a:pt x="9904" y="4466"/>
                  </a:moveTo>
                  <a:lnTo>
                    <a:pt x="9904" y="6088"/>
                  </a:lnTo>
                  <a:lnTo>
                    <a:pt x="7801" y="6088"/>
                  </a:lnTo>
                  <a:lnTo>
                    <a:pt x="7801" y="5271"/>
                  </a:lnTo>
                  <a:cubicBezTo>
                    <a:pt x="7788" y="5115"/>
                    <a:pt x="7665" y="5037"/>
                    <a:pt x="7542" y="5037"/>
                  </a:cubicBezTo>
                  <a:cubicBezTo>
                    <a:pt x="7418" y="5037"/>
                    <a:pt x="7295" y="5115"/>
                    <a:pt x="7282" y="5271"/>
                  </a:cubicBezTo>
                  <a:lnTo>
                    <a:pt x="7282" y="6088"/>
                  </a:lnTo>
                  <a:lnTo>
                    <a:pt x="5192" y="6088"/>
                  </a:lnTo>
                  <a:lnTo>
                    <a:pt x="5192" y="4466"/>
                  </a:lnTo>
                  <a:close/>
                  <a:moveTo>
                    <a:pt x="12928" y="6595"/>
                  </a:moveTo>
                  <a:lnTo>
                    <a:pt x="12928" y="8879"/>
                  </a:lnTo>
                  <a:lnTo>
                    <a:pt x="2531" y="8879"/>
                  </a:lnTo>
                  <a:lnTo>
                    <a:pt x="3557" y="6854"/>
                  </a:lnTo>
                  <a:cubicBezTo>
                    <a:pt x="3648" y="6698"/>
                    <a:pt x="3803" y="6595"/>
                    <a:pt x="3985" y="6595"/>
                  </a:cubicBezTo>
                  <a:close/>
                  <a:moveTo>
                    <a:pt x="16550" y="9398"/>
                  </a:moveTo>
                  <a:cubicBezTo>
                    <a:pt x="16601" y="9398"/>
                    <a:pt x="16640" y="9437"/>
                    <a:pt x="16640" y="9489"/>
                  </a:cubicBezTo>
                  <a:lnTo>
                    <a:pt x="16640" y="10294"/>
                  </a:lnTo>
                  <a:cubicBezTo>
                    <a:pt x="16640" y="10346"/>
                    <a:pt x="16601" y="10385"/>
                    <a:pt x="16550" y="10385"/>
                  </a:cubicBezTo>
                  <a:lnTo>
                    <a:pt x="13447" y="10385"/>
                  </a:lnTo>
                  <a:lnTo>
                    <a:pt x="13447" y="9398"/>
                  </a:lnTo>
                  <a:close/>
                  <a:moveTo>
                    <a:pt x="9930" y="10878"/>
                  </a:moveTo>
                  <a:cubicBezTo>
                    <a:pt x="9982" y="10878"/>
                    <a:pt x="10021" y="10917"/>
                    <a:pt x="10021" y="10969"/>
                  </a:cubicBezTo>
                  <a:lnTo>
                    <a:pt x="10021" y="14136"/>
                  </a:lnTo>
                  <a:lnTo>
                    <a:pt x="7879" y="14136"/>
                  </a:lnTo>
                  <a:lnTo>
                    <a:pt x="7879" y="12838"/>
                  </a:lnTo>
                  <a:cubicBezTo>
                    <a:pt x="7879" y="12695"/>
                    <a:pt x="7762" y="12578"/>
                    <a:pt x="7619" y="12578"/>
                  </a:cubicBezTo>
                  <a:cubicBezTo>
                    <a:pt x="7477" y="12578"/>
                    <a:pt x="7360" y="12695"/>
                    <a:pt x="7360" y="12838"/>
                  </a:cubicBezTo>
                  <a:lnTo>
                    <a:pt x="7360" y="14136"/>
                  </a:lnTo>
                  <a:lnTo>
                    <a:pt x="5231" y="14136"/>
                  </a:lnTo>
                  <a:lnTo>
                    <a:pt x="5231" y="10982"/>
                  </a:lnTo>
                  <a:cubicBezTo>
                    <a:pt x="5231" y="10930"/>
                    <a:pt x="5270" y="10891"/>
                    <a:pt x="5322" y="10891"/>
                  </a:cubicBezTo>
                  <a:lnTo>
                    <a:pt x="7360" y="10891"/>
                  </a:lnTo>
                  <a:lnTo>
                    <a:pt x="7360" y="11618"/>
                  </a:lnTo>
                  <a:cubicBezTo>
                    <a:pt x="7347" y="11806"/>
                    <a:pt x="7483" y="11900"/>
                    <a:pt x="7619" y="11900"/>
                  </a:cubicBezTo>
                  <a:cubicBezTo>
                    <a:pt x="7756" y="11900"/>
                    <a:pt x="7892" y="11806"/>
                    <a:pt x="7879" y="11618"/>
                  </a:cubicBezTo>
                  <a:lnTo>
                    <a:pt x="7879" y="10878"/>
                  </a:lnTo>
                  <a:close/>
                  <a:moveTo>
                    <a:pt x="1856" y="11293"/>
                  </a:moveTo>
                  <a:lnTo>
                    <a:pt x="1856" y="15187"/>
                  </a:lnTo>
                  <a:lnTo>
                    <a:pt x="597" y="15187"/>
                  </a:lnTo>
                  <a:cubicBezTo>
                    <a:pt x="558" y="15187"/>
                    <a:pt x="507" y="15148"/>
                    <a:pt x="507" y="15096"/>
                  </a:cubicBezTo>
                  <a:lnTo>
                    <a:pt x="507" y="11384"/>
                  </a:lnTo>
                  <a:cubicBezTo>
                    <a:pt x="507" y="11345"/>
                    <a:pt x="558" y="11293"/>
                    <a:pt x="597" y="11293"/>
                  </a:cubicBezTo>
                  <a:close/>
                  <a:moveTo>
                    <a:pt x="10021" y="14655"/>
                  </a:moveTo>
                  <a:lnTo>
                    <a:pt x="10021" y="15187"/>
                  </a:lnTo>
                  <a:lnTo>
                    <a:pt x="5231" y="15187"/>
                  </a:lnTo>
                  <a:lnTo>
                    <a:pt x="5231" y="14655"/>
                  </a:lnTo>
                  <a:close/>
                  <a:moveTo>
                    <a:pt x="12928" y="9385"/>
                  </a:moveTo>
                  <a:lnTo>
                    <a:pt x="12928" y="15187"/>
                  </a:lnTo>
                  <a:lnTo>
                    <a:pt x="10527" y="15187"/>
                  </a:lnTo>
                  <a:lnTo>
                    <a:pt x="10527" y="10982"/>
                  </a:lnTo>
                  <a:cubicBezTo>
                    <a:pt x="10527" y="10644"/>
                    <a:pt x="10254" y="10372"/>
                    <a:pt x="9930" y="10372"/>
                  </a:cubicBezTo>
                  <a:lnTo>
                    <a:pt x="5322" y="10372"/>
                  </a:lnTo>
                  <a:cubicBezTo>
                    <a:pt x="4985" y="10372"/>
                    <a:pt x="4712" y="10644"/>
                    <a:pt x="4712" y="10982"/>
                  </a:cubicBezTo>
                  <a:lnTo>
                    <a:pt x="4712" y="15187"/>
                  </a:lnTo>
                  <a:lnTo>
                    <a:pt x="2363" y="15187"/>
                  </a:lnTo>
                  <a:lnTo>
                    <a:pt x="2363" y="9385"/>
                  </a:lnTo>
                  <a:close/>
                  <a:moveTo>
                    <a:pt x="16082" y="10891"/>
                  </a:moveTo>
                  <a:lnTo>
                    <a:pt x="16082" y="15096"/>
                  </a:lnTo>
                  <a:cubicBezTo>
                    <a:pt x="16082" y="15148"/>
                    <a:pt x="16043" y="15187"/>
                    <a:pt x="15991" y="15187"/>
                  </a:cubicBezTo>
                  <a:lnTo>
                    <a:pt x="15031" y="15187"/>
                  </a:lnTo>
                  <a:lnTo>
                    <a:pt x="15031" y="13032"/>
                  </a:lnTo>
                  <a:cubicBezTo>
                    <a:pt x="15018" y="12877"/>
                    <a:pt x="14895" y="12799"/>
                    <a:pt x="14771" y="12799"/>
                  </a:cubicBezTo>
                  <a:cubicBezTo>
                    <a:pt x="14648" y="12799"/>
                    <a:pt x="14525" y="12877"/>
                    <a:pt x="14512" y="13032"/>
                  </a:cubicBezTo>
                  <a:lnTo>
                    <a:pt x="14512" y="15187"/>
                  </a:lnTo>
                  <a:lnTo>
                    <a:pt x="13447" y="15187"/>
                  </a:lnTo>
                  <a:lnTo>
                    <a:pt x="13447" y="10891"/>
                  </a:lnTo>
                  <a:close/>
                  <a:moveTo>
                    <a:pt x="14784" y="1"/>
                  </a:moveTo>
                  <a:cubicBezTo>
                    <a:pt x="14719" y="1"/>
                    <a:pt x="14654" y="27"/>
                    <a:pt x="14603" y="79"/>
                  </a:cubicBezTo>
                  <a:lnTo>
                    <a:pt x="12110" y="2636"/>
                  </a:lnTo>
                  <a:cubicBezTo>
                    <a:pt x="11864" y="2895"/>
                    <a:pt x="12033" y="3337"/>
                    <a:pt x="12396" y="3363"/>
                  </a:cubicBezTo>
                  <a:lnTo>
                    <a:pt x="12396" y="3973"/>
                  </a:lnTo>
                  <a:cubicBezTo>
                    <a:pt x="12396" y="4284"/>
                    <a:pt x="12630" y="4544"/>
                    <a:pt x="12941" y="4570"/>
                  </a:cubicBezTo>
                  <a:lnTo>
                    <a:pt x="12941" y="6075"/>
                  </a:lnTo>
                  <a:lnTo>
                    <a:pt x="10410" y="6075"/>
                  </a:lnTo>
                  <a:lnTo>
                    <a:pt x="10410" y="4453"/>
                  </a:lnTo>
                  <a:cubicBezTo>
                    <a:pt x="10761" y="4375"/>
                    <a:pt x="10864" y="3908"/>
                    <a:pt x="10566" y="3700"/>
                  </a:cubicBezTo>
                  <a:lnTo>
                    <a:pt x="7879" y="1727"/>
                  </a:lnTo>
                  <a:lnTo>
                    <a:pt x="7879" y="559"/>
                  </a:lnTo>
                  <a:cubicBezTo>
                    <a:pt x="7866" y="397"/>
                    <a:pt x="7743" y="316"/>
                    <a:pt x="7619" y="316"/>
                  </a:cubicBezTo>
                  <a:cubicBezTo>
                    <a:pt x="7496" y="316"/>
                    <a:pt x="7373" y="397"/>
                    <a:pt x="7360" y="559"/>
                  </a:cubicBezTo>
                  <a:lnTo>
                    <a:pt x="7360" y="1623"/>
                  </a:lnTo>
                  <a:lnTo>
                    <a:pt x="4530" y="3687"/>
                  </a:lnTo>
                  <a:cubicBezTo>
                    <a:pt x="4232" y="3908"/>
                    <a:pt x="4323" y="4362"/>
                    <a:pt x="4686" y="4453"/>
                  </a:cubicBezTo>
                  <a:lnTo>
                    <a:pt x="4686" y="6075"/>
                  </a:lnTo>
                  <a:lnTo>
                    <a:pt x="3985" y="6075"/>
                  </a:lnTo>
                  <a:cubicBezTo>
                    <a:pt x="3609" y="6075"/>
                    <a:pt x="3271" y="6283"/>
                    <a:pt x="3102" y="6620"/>
                  </a:cubicBezTo>
                  <a:lnTo>
                    <a:pt x="1882" y="9022"/>
                  </a:lnTo>
                  <a:cubicBezTo>
                    <a:pt x="1856" y="9061"/>
                    <a:pt x="1856" y="9100"/>
                    <a:pt x="1856" y="9139"/>
                  </a:cubicBezTo>
                  <a:lnTo>
                    <a:pt x="1856" y="10787"/>
                  </a:lnTo>
                  <a:lnTo>
                    <a:pt x="597" y="10787"/>
                  </a:lnTo>
                  <a:cubicBezTo>
                    <a:pt x="273" y="10787"/>
                    <a:pt x="0" y="11060"/>
                    <a:pt x="0" y="11397"/>
                  </a:cubicBezTo>
                  <a:lnTo>
                    <a:pt x="0" y="15096"/>
                  </a:lnTo>
                  <a:cubicBezTo>
                    <a:pt x="0" y="15434"/>
                    <a:pt x="273" y="15706"/>
                    <a:pt x="597" y="15706"/>
                  </a:cubicBezTo>
                  <a:lnTo>
                    <a:pt x="1856" y="15706"/>
                  </a:lnTo>
                  <a:lnTo>
                    <a:pt x="1856" y="16148"/>
                  </a:lnTo>
                  <a:cubicBezTo>
                    <a:pt x="1856" y="16472"/>
                    <a:pt x="2116" y="16745"/>
                    <a:pt x="2453" y="16745"/>
                  </a:cubicBezTo>
                  <a:lnTo>
                    <a:pt x="3077" y="16745"/>
                  </a:lnTo>
                  <a:cubicBezTo>
                    <a:pt x="3388" y="16719"/>
                    <a:pt x="3388" y="16251"/>
                    <a:pt x="3077" y="16238"/>
                  </a:cubicBezTo>
                  <a:lnTo>
                    <a:pt x="2453" y="16238"/>
                  </a:lnTo>
                  <a:cubicBezTo>
                    <a:pt x="2402" y="16238"/>
                    <a:pt x="2363" y="16187"/>
                    <a:pt x="2363" y="16148"/>
                  </a:cubicBezTo>
                  <a:lnTo>
                    <a:pt x="2363" y="15706"/>
                  </a:lnTo>
                  <a:lnTo>
                    <a:pt x="8891" y="15706"/>
                  </a:lnTo>
                  <a:lnTo>
                    <a:pt x="8891" y="16148"/>
                  </a:lnTo>
                  <a:cubicBezTo>
                    <a:pt x="8891" y="16187"/>
                    <a:pt x="8853" y="16238"/>
                    <a:pt x="8801" y="16238"/>
                  </a:cubicBezTo>
                  <a:lnTo>
                    <a:pt x="4271" y="16238"/>
                  </a:lnTo>
                  <a:cubicBezTo>
                    <a:pt x="4259" y="16237"/>
                    <a:pt x="4247" y="16237"/>
                    <a:pt x="4236" y="16237"/>
                  </a:cubicBezTo>
                  <a:cubicBezTo>
                    <a:pt x="3915" y="16237"/>
                    <a:pt x="3919" y="16746"/>
                    <a:pt x="4247" y="16746"/>
                  </a:cubicBezTo>
                  <a:cubicBezTo>
                    <a:pt x="4255" y="16746"/>
                    <a:pt x="4263" y="16745"/>
                    <a:pt x="4271" y="16745"/>
                  </a:cubicBezTo>
                  <a:lnTo>
                    <a:pt x="8814" y="16745"/>
                  </a:lnTo>
                  <a:cubicBezTo>
                    <a:pt x="9138" y="16745"/>
                    <a:pt x="9411" y="16472"/>
                    <a:pt x="9411" y="16148"/>
                  </a:cubicBezTo>
                  <a:lnTo>
                    <a:pt x="9411" y="15706"/>
                  </a:lnTo>
                  <a:lnTo>
                    <a:pt x="15991" y="15706"/>
                  </a:lnTo>
                  <a:cubicBezTo>
                    <a:pt x="16329" y="15706"/>
                    <a:pt x="16601" y="15434"/>
                    <a:pt x="16601" y="15096"/>
                  </a:cubicBezTo>
                  <a:lnTo>
                    <a:pt x="16601" y="10891"/>
                  </a:lnTo>
                  <a:cubicBezTo>
                    <a:pt x="16913" y="10865"/>
                    <a:pt x="17160" y="10592"/>
                    <a:pt x="17160" y="10281"/>
                  </a:cubicBezTo>
                  <a:lnTo>
                    <a:pt x="17160" y="9476"/>
                  </a:lnTo>
                  <a:cubicBezTo>
                    <a:pt x="17160" y="9139"/>
                    <a:pt x="16887" y="8866"/>
                    <a:pt x="16550" y="8866"/>
                  </a:cubicBezTo>
                  <a:lnTo>
                    <a:pt x="15031" y="8866"/>
                  </a:lnTo>
                  <a:lnTo>
                    <a:pt x="15031" y="7010"/>
                  </a:lnTo>
                  <a:cubicBezTo>
                    <a:pt x="15018" y="6854"/>
                    <a:pt x="14895" y="6776"/>
                    <a:pt x="14771" y="6776"/>
                  </a:cubicBezTo>
                  <a:cubicBezTo>
                    <a:pt x="14648" y="6776"/>
                    <a:pt x="14525" y="6854"/>
                    <a:pt x="14512" y="7010"/>
                  </a:cubicBezTo>
                  <a:lnTo>
                    <a:pt x="14512" y="8879"/>
                  </a:lnTo>
                  <a:lnTo>
                    <a:pt x="13447" y="8879"/>
                  </a:lnTo>
                  <a:lnTo>
                    <a:pt x="13447" y="4570"/>
                  </a:lnTo>
                  <a:lnTo>
                    <a:pt x="16082" y="4570"/>
                  </a:lnTo>
                  <a:lnTo>
                    <a:pt x="16082" y="7905"/>
                  </a:lnTo>
                  <a:cubicBezTo>
                    <a:pt x="16095" y="8061"/>
                    <a:pt x="16219" y="8139"/>
                    <a:pt x="16342" y="8139"/>
                  </a:cubicBezTo>
                  <a:cubicBezTo>
                    <a:pt x="16465" y="8139"/>
                    <a:pt x="16588" y="8061"/>
                    <a:pt x="16601" y="7905"/>
                  </a:cubicBezTo>
                  <a:lnTo>
                    <a:pt x="16601" y="4570"/>
                  </a:lnTo>
                  <a:cubicBezTo>
                    <a:pt x="16913" y="4544"/>
                    <a:pt x="17147" y="4284"/>
                    <a:pt x="17147" y="3973"/>
                  </a:cubicBezTo>
                  <a:lnTo>
                    <a:pt x="17147" y="3363"/>
                  </a:lnTo>
                  <a:cubicBezTo>
                    <a:pt x="17510" y="3337"/>
                    <a:pt x="17692" y="2895"/>
                    <a:pt x="17432" y="2636"/>
                  </a:cubicBezTo>
                  <a:lnTo>
                    <a:pt x="14979" y="79"/>
                  </a:lnTo>
                  <a:cubicBezTo>
                    <a:pt x="14927" y="27"/>
                    <a:pt x="14862" y="1"/>
                    <a:pt x="147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1377;p76">
              <a:extLst>
                <a:ext uri="{FF2B5EF4-FFF2-40B4-BE49-F238E27FC236}">
                  <a16:creationId xmlns:a16="http://schemas.microsoft.com/office/drawing/2014/main" id="{00D14D3F-8A6F-0E25-512B-3D83A1B40C38}"/>
                </a:ext>
              </a:extLst>
            </p:cNvPr>
            <p:cNvSpPr/>
            <p:nvPr/>
          </p:nvSpPr>
          <p:spPr>
            <a:xfrm>
              <a:off x="1865825" y="2239800"/>
              <a:ext cx="13000" cy="29550"/>
            </a:xfrm>
            <a:custGeom>
              <a:avLst/>
              <a:gdLst/>
              <a:ahLst/>
              <a:cxnLst/>
              <a:rect l="l" t="t" r="r" b="b"/>
              <a:pathLst>
                <a:path w="520" h="1182" extrusionOk="0">
                  <a:moveTo>
                    <a:pt x="260" y="1"/>
                  </a:moveTo>
                  <a:cubicBezTo>
                    <a:pt x="117" y="1"/>
                    <a:pt x="0" y="117"/>
                    <a:pt x="0" y="260"/>
                  </a:cubicBezTo>
                  <a:lnTo>
                    <a:pt x="0" y="948"/>
                  </a:lnTo>
                  <a:cubicBezTo>
                    <a:pt x="13" y="1104"/>
                    <a:pt x="137" y="1182"/>
                    <a:pt x="260" y="1182"/>
                  </a:cubicBezTo>
                  <a:cubicBezTo>
                    <a:pt x="383" y="1182"/>
                    <a:pt x="507" y="1104"/>
                    <a:pt x="520" y="948"/>
                  </a:cubicBezTo>
                  <a:lnTo>
                    <a:pt x="520" y="260"/>
                  </a:lnTo>
                  <a:cubicBezTo>
                    <a:pt x="520" y="117"/>
                    <a:pt x="403" y="1"/>
                    <a:pt x="2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1378;p76">
              <a:extLst>
                <a:ext uri="{FF2B5EF4-FFF2-40B4-BE49-F238E27FC236}">
                  <a16:creationId xmlns:a16="http://schemas.microsoft.com/office/drawing/2014/main" id="{DCCDA2C3-E13C-D12D-F356-212D2221DCEC}"/>
                </a:ext>
              </a:extLst>
            </p:cNvPr>
            <p:cNvSpPr/>
            <p:nvPr/>
          </p:nvSpPr>
          <p:spPr>
            <a:xfrm>
              <a:off x="2072850" y="2240450"/>
              <a:ext cx="12675" cy="29550"/>
            </a:xfrm>
            <a:custGeom>
              <a:avLst/>
              <a:gdLst/>
              <a:ahLst/>
              <a:cxnLst/>
              <a:rect l="l" t="t" r="r" b="b"/>
              <a:pathLst>
                <a:path w="507" h="1182" extrusionOk="0">
                  <a:moveTo>
                    <a:pt x="254" y="1"/>
                  </a:moveTo>
                  <a:cubicBezTo>
                    <a:pt x="133" y="1"/>
                    <a:pt x="13" y="78"/>
                    <a:pt x="0" y="234"/>
                  </a:cubicBezTo>
                  <a:lnTo>
                    <a:pt x="0" y="922"/>
                  </a:lnTo>
                  <a:cubicBezTo>
                    <a:pt x="0" y="1065"/>
                    <a:pt x="117" y="1182"/>
                    <a:pt x="247" y="1182"/>
                  </a:cubicBezTo>
                  <a:lnTo>
                    <a:pt x="260" y="1182"/>
                  </a:lnTo>
                  <a:cubicBezTo>
                    <a:pt x="390" y="1182"/>
                    <a:pt x="507" y="1065"/>
                    <a:pt x="507" y="922"/>
                  </a:cubicBezTo>
                  <a:lnTo>
                    <a:pt x="507" y="234"/>
                  </a:lnTo>
                  <a:cubicBezTo>
                    <a:pt x="494" y="78"/>
                    <a:pt x="374" y="1"/>
                    <a:pt x="2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7" name="Google Shape;1379;p76">
            <a:extLst>
              <a:ext uri="{FF2B5EF4-FFF2-40B4-BE49-F238E27FC236}">
                <a16:creationId xmlns:a16="http://schemas.microsoft.com/office/drawing/2014/main" id="{380D4B77-4525-BA91-3B23-B7DEDDA42FCC}"/>
              </a:ext>
            </a:extLst>
          </p:cNvPr>
          <p:cNvGrpSpPr/>
          <p:nvPr/>
        </p:nvGrpSpPr>
        <p:grpSpPr>
          <a:xfrm>
            <a:off x="2321571" y="3306165"/>
            <a:ext cx="556152" cy="600607"/>
            <a:chOff x="1802225" y="2642825"/>
            <a:chExt cx="406275" cy="438750"/>
          </a:xfrm>
          <a:solidFill>
            <a:srgbClr val="287990"/>
          </a:solidFill>
        </p:grpSpPr>
        <p:sp>
          <p:nvSpPr>
            <p:cNvPr id="288" name="Google Shape;1380;p76">
              <a:extLst>
                <a:ext uri="{FF2B5EF4-FFF2-40B4-BE49-F238E27FC236}">
                  <a16:creationId xmlns:a16="http://schemas.microsoft.com/office/drawing/2014/main" id="{255748CF-0B82-84DB-BCA7-CCAA15DBE25A}"/>
                </a:ext>
              </a:extLst>
            </p:cNvPr>
            <p:cNvSpPr/>
            <p:nvPr/>
          </p:nvSpPr>
          <p:spPr>
            <a:xfrm>
              <a:off x="1802225" y="2642825"/>
              <a:ext cx="406275" cy="438750"/>
            </a:xfrm>
            <a:custGeom>
              <a:avLst/>
              <a:gdLst/>
              <a:ahLst/>
              <a:cxnLst/>
              <a:rect l="l" t="t" r="r" b="b"/>
              <a:pathLst>
                <a:path w="16251" h="17550" extrusionOk="0">
                  <a:moveTo>
                    <a:pt x="9605" y="520"/>
                  </a:moveTo>
                  <a:cubicBezTo>
                    <a:pt x="9696" y="520"/>
                    <a:pt x="9774" y="597"/>
                    <a:pt x="9787" y="688"/>
                  </a:cubicBezTo>
                  <a:lnTo>
                    <a:pt x="9787" y="5802"/>
                  </a:lnTo>
                  <a:lnTo>
                    <a:pt x="6477" y="5802"/>
                  </a:lnTo>
                  <a:lnTo>
                    <a:pt x="6477" y="688"/>
                  </a:lnTo>
                  <a:cubicBezTo>
                    <a:pt x="6477" y="597"/>
                    <a:pt x="6555" y="520"/>
                    <a:pt x="6646" y="520"/>
                  </a:cubicBezTo>
                  <a:close/>
                  <a:moveTo>
                    <a:pt x="15745" y="8243"/>
                  </a:moveTo>
                  <a:lnTo>
                    <a:pt x="15745" y="15719"/>
                  </a:lnTo>
                  <a:lnTo>
                    <a:pt x="507" y="15732"/>
                  </a:lnTo>
                  <a:lnTo>
                    <a:pt x="507" y="8243"/>
                  </a:lnTo>
                  <a:close/>
                  <a:moveTo>
                    <a:pt x="3012" y="16238"/>
                  </a:moveTo>
                  <a:lnTo>
                    <a:pt x="2479" y="16978"/>
                  </a:lnTo>
                  <a:cubicBezTo>
                    <a:pt x="2441" y="17017"/>
                    <a:pt x="2389" y="17043"/>
                    <a:pt x="2337" y="17043"/>
                  </a:cubicBezTo>
                  <a:lnTo>
                    <a:pt x="701" y="17043"/>
                  </a:lnTo>
                  <a:cubicBezTo>
                    <a:pt x="597" y="17043"/>
                    <a:pt x="519" y="16965"/>
                    <a:pt x="519" y="16874"/>
                  </a:cubicBezTo>
                  <a:lnTo>
                    <a:pt x="519" y="16238"/>
                  </a:lnTo>
                  <a:close/>
                  <a:moveTo>
                    <a:pt x="15745" y="16238"/>
                  </a:moveTo>
                  <a:lnTo>
                    <a:pt x="15745" y="16874"/>
                  </a:lnTo>
                  <a:cubicBezTo>
                    <a:pt x="15745" y="16965"/>
                    <a:pt x="15667" y="17043"/>
                    <a:pt x="15563" y="17043"/>
                  </a:cubicBezTo>
                  <a:lnTo>
                    <a:pt x="13928" y="17043"/>
                  </a:lnTo>
                  <a:cubicBezTo>
                    <a:pt x="13863" y="17043"/>
                    <a:pt x="13811" y="17017"/>
                    <a:pt x="13785" y="16978"/>
                  </a:cubicBezTo>
                  <a:lnTo>
                    <a:pt x="13240" y="16238"/>
                  </a:lnTo>
                  <a:close/>
                  <a:moveTo>
                    <a:pt x="6646" y="0"/>
                  </a:moveTo>
                  <a:cubicBezTo>
                    <a:pt x="6270" y="0"/>
                    <a:pt x="5958" y="312"/>
                    <a:pt x="5958" y="688"/>
                  </a:cubicBezTo>
                  <a:lnTo>
                    <a:pt x="5958" y="5802"/>
                  </a:lnTo>
                  <a:lnTo>
                    <a:pt x="5335" y="5802"/>
                  </a:lnTo>
                  <a:cubicBezTo>
                    <a:pt x="5011" y="5815"/>
                    <a:pt x="5011" y="6283"/>
                    <a:pt x="5335" y="6309"/>
                  </a:cubicBezTo>
                  <a:lnTo>
                    <a:pt x="10916" y="6309"/>
                  </a:lnTo>
                  <a:cubicBezTo>
                    <a:pt x="10925" y="6309"/>
                    <a:pt x="10933" y="6309"/>
                    <a:pt x="10941" y="6309"/>
                  </a:cubicBezTo>
                  <a:cubicBezTo>
                    <a:pt x="11281" y="6309"/>
                    <a:pt x="11284" y="5800"/>
                    <a:pt x="10952" y="5800"/>
                  </a:cubicBezTo>
                  <a:cubicBezTo>
                    <a:pt x="10941" y="5800"/>
                    <a:pt x="10929" y="5801"/>
                    <a:pt x="10916" y="5802"/>
                  </a:cubicBezTo>
                  <a:lnTo>
                    <a:pt x="10293" y="5802"/>
                  </a:lnTo>
                  <a:lnTo>
                    <a:pt x="10293" y="4375"/>
                  </a:lnTo>
                  <a:lnTo>
                    <a:pt x="14499" y="4375"/>
                  </a:lnTo>
                  <a:cubicBezTo>
                    <a:pt x="14836" y="4375"/>
                    <a:pt x="15135" y="4621"/>
                    <a:pt x="15200" y="4959"/>
                  </a:cubicBezTo>
                  <a:lnTo>
                    <a:pt x="15680" y="7736"/>
                  </a:lnTo>
                  <a:lnTo>
                    <a:pt x="558" y="7736"/>
                  </a:lnTo>
                  <a:lnTo>
                    <a:pt x="1052" y="4959"/>
                  </a:lnTo>
                  <a:cubicBezTo>
                    <a:pt x="1104" y="4621"/>
                    <a:pt x="1402" y="4375"/>
                    <a:pt x="1740" y="4375"/>
                  </a:cubicBezTo>
                  <a:lnTo>
                    <a:pt x="4972" y="4375"/>
                  </a:lnTo>
                  <a:cubicBezTo>
                    <a:pt x="4980" y="4375"/>
                    <a:pt x="4988" y="4375"/>
                    <a:pt x="4995" y="4375"/>
                  </a:cubicBezTo>
                  <a:cubicBezTo>
                    <a:pt x="5327" y="4375"/>
                    <a:pt x="5327" y="3855"/>
                    <a:pt x="4995" y="3855"/>
                  </a:cubicBezTo>
                  <a:cubicBezTo>
                    <a:pt x="4988" y="3855"/>
                    <a:pt x="4980" y="3855"/>
                    <a:pt x="4972" y="3855"/>
                  </a:cubicBezTo>
                  <a:lnTo>
                    <a:pt x="1740" y="3855"/>
                  </a:lnTo>
                  <a:cubicBezTo>
                    <a:pt x="1156" y="3855"/>
                    <a:pt x="636" y="4284"/>
                    <a:pt x="545" y="4868"/>
                  </a:cubicBezTo>
                  <a:lnTo>
                    <a:pt x="0" y="7944"/>
                  </a:lnTo>
                  <a:cubicBezTo>
                    <a:pt x="0" y="7957"/>
                    <a:pt x="0" y="7970"/>
                    <a:pt x="0" y="7996"/>
                  </a:cubicBezTo>
                  <a:lnTo>
                    <a:pt x="0" y="16861"/>
                  </a:lnTo>
                  <a:cubicBezTo>
                    <a:pt x="0" y="17237"/>
                    <a:pt x="299" y="17549"/>
                    <a:pt x="688" y="17549"/>
                  </a:cubicBezTo>
                  <a:lnTo>
                    <a:pt x="2324" y="17549"/>
                  </a:lnTo>
                  <a:cubicBezTo>
                    <a:pt x="2544" y="17549"/>
                    <a:pt x="2752" y="17445"/>
                    <a:pt x="2882" y="17263"/>
                  </a:cubicBezTo>
                  <a:lnTo>
                    <a:pt x="3648" y="16238"/>
                  </a:lnTo>
                  <a:lnTo>
                    <a:pt x="12604" y="16238"/>
                  </a:lnTo>
                  <a:lnTo>
                    <a:pt x="13369" y="17263"/>
                  </a:lnTo>
                  <a:cubicBezTo>
                    <a:pt x="13499" y="17445"/>
                    <a:pt x="13707" y="17549"/>
                    <a:pt x="13928" y="17549"/>
                  </a:cubicBezTo>
                  <a:lnTo>
                    <a:pt x="15563" y="17549"/>
                  </a:lnTo>
                  <a:cubicBezTo>
                    <a:pt x="15952" y="17549"/>
                    <a:pt x="16251" y="17237"/>
                    <a:pt x="16251" y="16861"/>
                  </a:cubicBezTo>
                  <a:lnTo>
                    <a:pt x="16251" y="7996"/>
                  </a:lnTo>
                  <a:cubicBezTo>
                    <a:pt x="16251" y="7983"/>
                    <a:pt x="16251" y="7970"/>
                    <a:pt x="16251" y="7957"/>
                  </a:cubicBezTo>
                  <a:lnTo>
                    <a:pt x="15706" y="4868"/>
                  </a:lnTo>
                  <a:cubicBezTo>
                    <a:pt x="15604" y="4292"/>
                    <a:pt x="15111" y="3868"/>
                    <a:pt x="14538" y="3868"/>
                  </a:cubicBezTo>
                  <a:cubicBezTo>
                    <a:pt x="14529" y="3868"/>
                    <a:pt x="14520" y="3868"/>
                    <a:pt x="14512" y="3868"/>
                  </a:cubicBezTo>
                  <a:lnTo>
                    <a:pt x="10293" y="3868"/>
                  </a:lnTo>
                  <a:lnTo>
                    <a:pt x="10293" y="688"/>
                  </a:lnTo>
                  <a:cubicBezTo>
                    <a:pt x="10293" y="312"/>
                    <a:pt x="9982" y="0"/>
                    <a:pt x="96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1381;p76">
              <a:extLst>
                <a:ext uri="{FF2B5EF4-FFF2-40B4-BE49-F238E27FC236}">
                  <a16:creationId xmlns:a16="http://schemas.microsoft.com/office/drawing/2014/main" id="{4FAF6291-C587-17AA-422F-0F0C782D137B}"/>
                </a:ext>
              </a:extLst>
            </p:cNvPr>
            <p:cNvSpPr/>
            <p:nvPr/>
          </p:nvSpPr>
          <p:spPr>
            <a:xfrm>
              <a:off x="1828500" y="2862500"/>
              <a:ext cx="353725" cy="159675"/>
            </a:xfrm>
            <a:custGeom>
              <a:avLst/>
              <a:gdLst/>
              <a:ahLst/>
              <a:cxnLst/>
              <a:rect l="l" t="t" r="r" b="b"/>
              <a:pathLst>
                <a:path w="14149" h="6387" extrusionOk="0">
                  <a:moveTo>
                    <a:pt x="5517" y="520"/>
                  </a:moveTo>
                  <a:lnTo>
                    <a:pt x="4803" y="1234"/>
                  </a:lnTo>
                  <a:lnTo>
                    <a:pt x="4089" y="520"/>
                  </a:lnTo>
                  <a:close/>
                  <a:moveTo>
                    <a:pt x="10047" y="520"/>
                  </a:moveTo>
                  <a:lnTo>
                    <a:pt x="9333" y="1234"/>
                  </a:lnTo>
                  <a:lnTo>
                    <a:pt x="8632" y="520"/>
                  </a:lnTo>
                  <a:close/>
                  <a:moveTo>
                    <a:pt x="12306" y="520"/>
                  </a:moveTo>
                  <a:cubicBezTo>
                    <a:pt x="12396" y="1091"/>
                    <a:pt x="12786" y="1584"/>
                    <a:pt x="13344" y="1779"/>
                  </a:cubicBezTo>
                  <a:lnTo>
                    <a:pt x="11618" y="3492"/>
                  </a:lnTo>
                  <a:lnTo>
                    <a:pt x="9710" y="1597"/>
                  </a:lnTo>
                  <a:lnTo>
                    <a:pt x="10787" y="520"/>
                  </a:lnTo>
                  <a:close/>
                  <a:moveTo>
                    <a:pt x="3362" y="520"/>
                  </a:moveTo>
                  <a:lnTo>
                    <a:pt x="4440" y="1597"/>
                  </a:lnTo>
                  <a:lnTo>
                    <a:pt x="2532" y="3505"/>
                  </a:lnTo>
                  <a:lnTo>
                    <a:pt x="818" y="1779"/>
                  </a:lnTo>
                  <a:cubicBezTo>
                    <a:pt x="1364" y="1584"/>
                    <a:pt x="1766" y="1091"/>
                    <a:pt x="1857" y="520"/>
                  </a:cubicBezTo>
                  <a:close/>
                  <a:moveTo>
                    <a:pt x="507" y="2207"/>
                  </a:moveTo>
                  <a:lnTo>
                    <a:pt x="2168" y="3869"/>
                  </a:lnTo>
                  <a:lnTo>
                    <a:pt x="1208" y="4829"/>
                  </a:lnTo>
                  <a:cubicBezTo>
                    <a:pt x="1000" y="4673"/>
                    <a:pt x="766" y="4570"/>
                    <a:pt x="507" y="4531"/>
                  </a:cubicBezTo>
                  <a:lnTo>
                    <a:pt x="507" y="2207"/>
                  </a:lnTo>
                  <a:close/>
                  <a:moveTo>
                    <a:pt x="13629" y="2207"/>
                  </a:moveTo>
                  <a:lnTo>
                    <a:pt x="13629" y="4531"/>
                  </a:lnTo>
                  <a:cubicBezTo>
                    <a:pt x="13383" y="4570"/>
                    <a:pt x="13136" y="4673"/>
                    <a:pt x="12929" y="4829"/>
                  </a:cubicBezTo>
                  <a:lnTo>
                    <a:pt x="11981" y="3869"/>
                  </a:lnTo>
                  <a:lnTo>
                    <a:pt x="13629" y="2207"/>
                  </a:lnTo>
                  <a:close/>
                  <a:moveTo>
                    <a:pt x="7892" y="520"/>
                  </a:moveTo>
                  <a:lnTo>
                    <a:pt x="8970" y="1597"/>
                  </a:lnTo>
                  <a:lnTo>
                    <a:pt x="8528" y="2039"/>
                  </a:lnTo>
                  <a:cubicBezTo>
                    <a:pt x="8340" y="2227"/>
                    <a:pt x="8508" y="2484"/>
                    <a:pt x="8708" y="2484"/>
                  </a:cubicBezTo>
                  <a:cubicBezTo>
                    <a:pt x="8769" y="2484"/>
                    <a:pt x="8834" y="2460"/>
                    <a:pt x="8892" y="2402"/>
                  </a:cubicBezTo>
                  <a:lnTo>
                    <a:pt x="9333" y="1961"/>
                  </a:lnTo>
                  <a:lnTo>
                    <a:pt x="11241" y="3869"/>
                  </a:lnTo>
                  <a:lnTo>
                    <a:pt x="9333" y="5764"/>
                  </a:lnTo>
                  <a:lnTo>
                    <a:pt x="7438" y="3869"/>
                  </a:lnTo>
                  <a:lnTo>
                    <a:pt x="8009" y="3285"/>
                  </a:lnTo>
                  <a:cubicBezTo>
                    <a:pt x="8190" y="3104"/>
                    <a:pt x="8014" y="2846"/>
                    <a:pt x="7816" y="2846"/>
                  </a:cubicBezTo>
                  <a:cubicBezTo>
                    <a:pt x="7759" y="2846"/>
                    <a:pt x="7699" y="2868"/>
                    <a:pt x="7646" y="2921"/>
                  </a:cubicBezTo>
                  <a:lnTo>
                    <a:pt x="7075" y="3505"/>
                  </a:lnTo>
                  <a:lnTo>
                    <a:pt x="5167" y="1597"/>
                  </a:lnTo>
                  <a:lnTo>
                    <a:pt x="6244" y="520"/>
                  </a:lnTo>
                  <a:close/>
                  <a:moveTo>
                    <a:pt x="4803" y="1961"/>
                  </a:moveTo>
                  <a:lnTo>
                    <a:pt x="6711" y="3869"/>
                  </a:lnTo>
                  <a:lnTo>
                    <a:pt x="4803" y="5777"/>
                  </a:lnTo>
                  <a:lnTo>
                    <a:pt x="2895" y="3869"/>
                  </a:lnTo>
                  <a:lnTo>
                    <a:pt x="4803" y="1961"/>
                  </a:lnTo>
                  <a:close/>
                  <a:moveTo>
                    <a:pt x="2532" y="4232"/>
                  </a:moveTo>
                  <a:lnTo>
                    <a:pt x="4193" y="5881"/>
                  </a:lnTo>
                  <a:lnTo>
                    <a:pt x="1857" y="5881"/>
                  </a:lnTo>
                  <a:cubicBezTo>
                    <a:pt x="1818" y="5621"/>
                    <a:pt x="1727" y="5387"/>
                    <a:pt x="1571" y="5193"/>
                  </a:cubicBezTo>
                  <a:lnTo>
                    <a:pt x="2532" y="4232"/>
                  </a:lnTo>
                  <a:close/>
                  <a:moveTo>
                    <a:pt x="7075" y="4232"/>
                  </a:moveTo>
                  <a:lnTo>
                    <a:pt x="8736" y="5881"/>
                  </a:lnTo>
                  <a:lnTo>
                    <a:pt x="5426" y="5881"/>
                  </a:lnTo>
                  <a:lnTo>
                    <a:pt x="7075" y="4232"/>
                  </a:lnTo>
                  <a:close/>
                  <a:moveTo>
                    <a:pt x="11618" y="4232"/>
                  </a:moveTo>
                  <a:lnTo>
                    <a:pt x="12578" y="5193"/>
                  </a:lnTo>
                  <a:cubicBezTo>
                    <a:pt x="12422" y="5400"/>
                    <a:pt x="12331" y="5634"/>
                    <a:pt x="12293" y="5881"/>
                  </a:cubicBezTo>
                  <a:lnTo>
                    <a:pt x="9969" y="5881"/>
                  </a:lnTo>
                  <a:lnTo>
                    <a:pt x="11618" y="4232"/>
                  </a:lnTo>
                  <a:close/>
                  <a:moveTo>
                    <a:pt x="1623" y="1"/>
                  </a:moveTo>
                  <a:cubicBezTo>
                    <a:pt x="1480" y="1"/>
                    <a:pt x="1364" y="118"/>
                    <a:pt x="1364" y="260"/>
                  </a:cubicBezTo>
                  <a:cubicBezTo>
                    <a:pt x="1364" y="870"/>
                    <a:pt x="870" y="1364"/>
                    <a:pt x="260" y="1364"/>
                  </a:cubicBezTo>
                  <a:cubicBezTo>
                    <a:pt x="117" y="1364"/>
                    <a:pt x="1" y="1480"/>
                    <a:pt x="1" y="1623"/>
                  </a:cubicBezTo>
                  <a:lnTo>
                    <a:pt x="1" y="4764"/>
                  </a:lnTo>
                  <a:cubicBezTo>
                    <a:pt x="1" y="4907"/>
                    <a:pt x="117" y="5024"/>
                    <a:pt x="260" y="5024"/>
                  </a:cubicBezTo>
                  <a:cubicBezTo>
                    <a:pt x="870" y="5024"/>
                    <a:pt x="1364" y="5517"/>
                    <a:pt x="1364" y="6140"/>
                  </a:cubicBezTo>
                  <a:cubicBezTo>
                    <a:pt x="1364" y="6270"/>
                    <a:pt x="1480" y="6387"/>
                    <a:pt x="1623" y="6387"/>
                  </a:cubicBezTo>
                  <a:lnTo>
                    <a:pt x="12526" y="6387"/>
                  </a:lnTo>
                  <a:cubicBezTo>
                    <a:pt x="12669" y="6387"/>
                    <a:pt x="12786" y="6270"/>
                    <a:pt x="12786" y="6140"/>
                  </a:cubicBezTo>
                  <a:cubicBezTo>
                    <a:pt x="12786" y="5517"/>
                    <a:pt x="13279" y="5024"/>
                    <a:pt x="13889" y="5024"/>
                  </a:cubicBezTo>
                  <a:cubicBezTo>
                    <a:pt x="14032" y="5024"/>
                    <a:pt x="14149" y="4907"/>
                    <a:pt x="14149" y="4764"/>
                  </a:cubicBezTo>
                  <a:lnTo>
                    <a:pt x="14149" y="1623"/>
                  </a:lnTo>
                  <a:cubicBezTo>
                    <a:pt x="14149" y="1480"/>
                    <a:pt x="14032" y="1364"/>
                    <a:pt x="13889" y="1364"/>
                  </a:cubicBezTo>
                  <a:cubicBezTo>
                    <a:pt x="13279" y="1364"/>
                    <a:pt x="12786" y="870"/>
                    <a:pt x="12786" y="260"/>
                  </a:cubicBezTo>
                  <a:cubicBezTo>
                    <a:pt x="12786" y="118"/>
                    <a:pt x="12669" y="1"/>
                    <a:pt x="125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1382;p76">
              <a:extLst>
                <a:ext uri="{FF2B5EF4-FFF2-40B4-BE49-F238E27FC236}">
                  <a16:creationId xmlns:a16="http://schemas.microsoft.com/office/drawing/2014/main" id="{B43B6CB3-C18D-E231-F232-200CDB31F32D}"/>
                </a:ext>
              </a:extLst>
            </p:cNvPr>
            <p:cNvSpPr/>
            <p:nvPr/>
          </p:nvSpPr>
          <p:spPr>
            <a:xfrm>
              <a:off x="1826225" y="3009175"/>
              <a:ext cx="15275" cy="13375"/>
            </a:xfrm>
            <a:custGeom>
              <a:avLst/>
              <a:gdLst/>
              <a:ahLst/>
              <a:cxnLst/>
              <a:rect l="l" t="t" r="r" b="b"/>
              <a:pathLst>
                <a:path w="611" h="535" extrusionOk="0">
                  <a:moveTo>
                    <a:pt x="351" y="1"/>
                  </a:moveTo>
                  <a:cubicBezTo>
                    <a:pt x="118" y="1"/>
                    <a:pt x="1" y="286"/>
                    <a:pt x="157" y="455"/>
                  </a:cubicBezTo>
                  <a:cubicBezTo>
                    <a:pt x="212" y="510"/>
                    <a:pt x="279" y="535"/>
                    <a:pt x="346" y="535"/>
                  </a:cubicBezTo>
                  <a:cubicBezTo>
                    <a:pt x="482" y="535"/>
                    <a:pt x="611" y="430"/>
                    <a:pt x="611" y="273"/>
                  </a:cubicBezTo>
                  <a:cubicBezTo>
                    <a:pt x="611" y="117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1383;p76">
              <a:extLst>
                <a:ext uri="{FF2B5EF4-FFF2-40B4-BE49-F238E27FC236}">
                  <a16:creationId xmlns:a16="http://schemas.microsoft.com/office/drawing/2014/main" id="{551D053D-E5E9-4BA2-97D5-1CD0F4A71700}"/>
                </a:ext>
              </a:extLst>
            </p:cNvPr>
            <p:cNvSpPr/>
            <p:nvPr/>
          </p:nvSpPr>
          <p:spPr>
            <a:xfrm>
              <a:off x="1825900" y="2862500"/>
              <a:ext cx="15600" cy="13050"/>
            </a:xfrm>
            <a:custGeom>
              <a:avLst/>
              <a:gdLst/>
              <a:ahLst/>
              <a:cxnLst/>
              <a:rect l="l" t="t" r="r" b="b"/>
              <a:pathLst>
                <a:path w="624" h="522" extrusionOk="0">
                  <a:moveTo>
                    <a:pt x="364" y="1"/>
                  </a:moveTo>
                  <a:cubicBezTo>
                    <a:pt x="131" y="1"/>
                    <a:pt x="1" y="286"/>
                    <a:pt x="170" y="442"/>
                  </a:cubicBezTo>
                  <a:cubicBezTo>
                    <a:pt x="225" y="497"/>
                    <a:pt x="292" y="522"/>
                    <a:pt x="359" y="522"/>
                  </a:cubicBezTo>
                  <a:cubicBezTo>
                    <a:pt x="495" y="522"/>
                    <a:pt x="624" y="418"/>
                    <a:pt x="624" y="260"/>
                  </a:cubicBezTo>
                  <a:cubicBezTo>
                    <a:pt x="624" y="118"/>
                    <a:pt x="507" y="1"/>
                    <a:pt x="3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1384;p76">
              <a:extLst>
                <a:ext uri="{FF2B5EF4-FFF2-40B4-BE49-F238E27FC236}">
                  <a16:creationId xmlns:a16="http://schemas.microsoft.com/office/drawing/2014/main" id="{E450250C-A7E1-0792-C729-581A3A410CC5}"/>
                </a:ext>
              </a:extLst>
            </p:cNvPr>
            <p:cNvSpPr/>
            <p:nvPr/>
          </p:nvSpPr>
          <p:spPr>
            <a:xfrm>
              <a:off x="2166950" y="3009175"/>
              <a:ext cx="15600" cy="13375"/>
            </a:xfrm>
            <a:custGeom>
              <a:avLst/>
              <a:gdLst/>
              <a:ahLst/>
              <a:cxnLst/>
              <a:rect l="l" t="t" r="r" b="b"/>
              <a:pathLst>
                <a:path w="624" h="535" extrusionOk="0">
                  <a:moveTo>
                    <a:pt x="351" y="1"/>
                  </a:moveTo>
                  <a:cubicBezTo>
                    <a:pt x="117" y="1"/>
                    <a:pt x="1" y="286"/>
                    <a:pt x="169" y="455"/>
                  </a:cubicBezTo>
                  <a:cubicBezTo>
                    <a:pt x="225" y="510"/>
                    <a:pt x="292" y="535"/>
                    <a:pt x="358" y="535"/>
                  </a:cubicBezTo>
                  <a:cubicBezTo>
                    <a:pt x="494" y="535"/>
                    <a:pt x="624" y="430"/>
                    <a:pt x="624" y="273"/>
                  </a:cubicBezTo>
                  <a:cubicBezTo>
                    <a:pt x="624" y="117"/>
                    <a:pt x="507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1385;p76">
              <a:extLst>
                <a:ext uri="{FF2B5EF4-FFF2-40B4-BE49-F238E27FC236}">
                  <a16:creationId xmlns:a16="http://schemas.microsoft.com/office/drawing/2014/main" id="{D5848F7D-ED9F-18F8-8AAB-7BA0422A5007}"/>
                </a:ext>
              </a:extLst>
            </p:cNvPr>
            <p:cNvSpPr/>
            <p:nvPr/>
          </p:nvSpPr>
          <p:spPr>
            <a:xfrm>
              <a:off x="2166950" y="2862500"/>
              <a:ext cx="15600" cy="13050"/>
            </a:xfrm>
            <a:custGeom>
              <a:avLst/>
              <a:gdLst/>
              <a:ahLst/>
              <a:cxnLst/>
              <a:rect l="l" t="t" r="r" b="b"/>
              <a:pathLst>
                <a:path w="624" h="522" extrusionOk="0">
                  <a:moveTo>
                    <a:pt x="351" y="1"/>
                  </a:moveTo>
                  <a:cubicBezTo>
                    <a:pt x="117" y="1"/>
                    <a:pt x="1" y="286"/>
                    <a:pt x="169" y="442"/>
                  </a:cubicBezTo>
                  <a:cubicBezTo>
                    <a:pt x="225" y="497"/>
                    <a:pt x="292" y="522"/>
                    <a:pt x="358" y="522"/>
                  </a:cubicBezTo>
                  <a:cubicBezTo>
                    <a:pt x="494" y="522"/>
                    <a:pt x="624" y="418"/>
                    <a:pt x="624" y="260"/>
                  </a:cubicBezTo>
                  <a:cubicBezTo>
                    <a:pt x="624" y="118"/>
                    <a:pt x="494" y="1"/>
                    <a:pt x="3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1386;p76">
              <a:extLst>
                <a:ext uri="{FF2B5EF4-FFF2-40B4-BE49-F238E27FC236}">
                  <a16:creationId xmlns:a16="http://schemas.microsoft.com/office/drawing/2014/main" id="{45966AB1-72EA-BB6B-8455-886D5F7A85C3}"/>
                </a:ext>
              </a:extLst>
            </p:cNvPr>
            <p:cNvSpPr/>
            <p:nvPr/>
          </p:nvSpPr>
          <p:spPr>
            <a:xfrm>
              <a:off x="1964475" y="2713250"/>
              <a:ext cx="71400" cy="61425"/>
            </a:xfrm>
            <a:custGeom>
              <a:avLst/>
              <a:gdLst/>
              <a:ahLst/>
              <a:cxnLst/>
              <a:rect l="l" t="t" r="r" b="b"/>
              <a:pathLst>
                <a:path w="2856" h="2457" extrusionOk="0">
                  <a:moveTo>
                    <a:pt x="1631" y="515"/>
                  </a:moveTo>
                  <a:cubicBezTo>
                    <a:pt x="1999" y="515"/>
                    <a:pt x="2350" y="802"/>
                    <a:pt x="2350" y="1233"/>
                  </a:cubicBezTo>
                  <a:cubicBezTo>
                    <a:pt x="2350" y="1622"/>
                    <a:pt x="2025" y="1934"/>
                    <a:pt x="1636" y="1934"/>
                  </a:cubicBezTo>
                  <a:cubicBezTo>
                    <a:pt x="1000" y="1934"/>
                    <a:pt x="688" y="1168"/>
                    <a:pt x="1129" y="727"/>
                  </a:cubicBezTo>
                  <a:cubicBezTo>
                    <a:pt x="1276" y="580"/>
                    <a:pt x="1455" y="515"/>
                    <a:pt x="1631" y="515"/>
                  </a:cubicBezTo>
                  <a:close/>
                  <a:moveTo>
                    <a:pt x="1636" y="0"/>
                  </a:moveTo>
                  <a:cubicBezTo>
                    <a:pt x="545" y="0"/>
                    <a:pt x="0" y="1324"/>
                    <a:pt x="766" y="2090"/>
                  </a:cubicBezTo>
                  <a:cubicBezTo>
                    <a:pt x="1019" y="2343"/>
                    <a:pt x="1329" y="2456"/>
                    <a:pt x="1631" y="2456"/>
                  </a:cubicBezTo>
                  <a:cubicBezTo>
                    <a:pt x="2259" y="2456"/>
                    <a:pt x="2856" y="1969"/>
                    <a:pt x="2856" y="1233"/>
                  </a:cubicBezTo>
                  <a:cubicBezTo>
                    <a:pt x="2856" y="545"/>
                    <a:pt x="2311" y="0"/>
                    <a:pt x="16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1387;p76">
              <a:extLst>
                <a:ext uri="{FF2B5EF4-FFF2-40B4-BE49-F238E27FC236}">
                  <a16:creationId xmlns:a16="http://schemas.microsoft.com/office/drawing/2014/main" id="{A6190609-0765-E760-6C52-852673ABE5DE}"/>
                </a:ext>
              </a:extLst>
            </p:cNvPr>
            <p:cNvSpPr/>
            <p:nvPr/>
          </p:nvSpPr>
          <p:spPr>
            <a:xfrm>
              <a:off x="1998875" y="2670075"/>
              <a:ext cx="13000" cy="30525"/>
            </a:xfrm>
            <a:custGeom>
              <a:avLst/>
              <a:gdLst/>
              <a:ahLst/>
              <a:cxnLst/>
              <a:rect l="l" t="t" r="r" b="b"/>
              <a:pathLst>
                <a:path w="520" h="1221" extrusionOk="0">
                  <a:moveTo>
                    <a:pt x="260" y="1"/>
                  </a:moveTo>
                  <a:cubicBezTo>
                    <a:pt x="136" y="1"/>
                    <a:pt x="13" y="79"/>
                    <a:pt x="0" y="234"/>
                  </a:cubicBezTo>
                  <a:lnTo>
                    <a:pt x="0" y="961"/>
                  </a:lnTo>
                  <a:cubicBezTo>
                    <a:pt x="0" y="1104"/>
                    <a:pt x="117" y="1221"/>
                    <a:pt x="260" y="1221"/>
                  </a:cubicBezTo>
                  <a:cubicBezTo>
                    <a:pt x="402" y="1221"/>
                    <a:pt x="519" y="1104"/>
                    <a:pt x="519" y="961"/>
                  </a:cubicBezTo>
                  <a:lnTo>
                    <a:pt x="519" y="234"/>
                  </a:lnTo>
                  <a:cubicBezTo>
                    <a:pt x="506" y="79"/>
                    <a:pt x="383" y="1"/>
                    <a:pt x="2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6" name="Google Shape;1388;p76">
            <a:extLst>
              <a:ext uri="{FF2B5EF4-FFF2-40B4-BE49-F238E27FC236}">
                <a16:creationId xmlns:a16="http://schemas.microsoft.com/office/drawing/2014/main" id="{830288A5-622B-E96F-69EF-B00565AA798E}"/>
              </a:ext>
            </a:extLst>
          </p:cNvPr>
          <p:cNvGrpSpPr/>
          <p:nvPr/>
        </p:nvGrpSpPr>
        <p:grpSpPr>
          <a:xfrm>
            <a:off x="2376636" y="4258444"/>
            <a:ext cx="446024" cy="601155"/>
            <a:chOff x="1842450" y="3338475"/>
            <a:chExt cx="325825" cy="439150"/>
          </a:xfrm>
          <a:solidFill>
            <a:srgbClr val="287990"/>
          </a:solidFill>
        </p:grpSpPr>
        <p:sp>
          <p:nvSpPr>
            <p:cNvPr id="297" name="Google Shape;1389;p76">
              <a:extLst>
                <a:ext uri="{FF2B5EF4-FFF2-40B4-BE49-F238E27FC236}">
                  <a16:creationId xmlns:a16="http://schemas.microsoft.com/office/drawing/2014/main" id="{0622A76F-FBA6-4D78-2693-9FA957424C4A}"/>
                </a:ext>
              </a:extLst>
            </p:cNvPr>
            <p:cNvSpPr/>
            <p:nvPr/>
          </p:nvSpPr>
          <p:spPr>
            <a:xfrm>
              <a:off x="1991075" y="3443150"/>
              <a:ext cx="19325" cy="35275"/>
            </a:xfrm>
            <a:custGeom>
              <a:avLst/>
              <a:gdLst/>
              <a:ahLst/>
              <a:cxnLst/>
              <a:rect l="l" t="t" r="r" b="b"/>
              <a:pathLst>
                <a:path w="773" h="1411" extrusionOk="0">
                  <a:moveTo>
                    <a:pt x="470" y="1"/>
                  </a:moveTo>
                  <a:cubicBezTo>
                    <a:pt x="365" y="1"/>
                    <a:pt x="261" y="63"/>
                    <a:pt x="234" y="203"/>
                  </a:cubicBezTo>
                  <a:lnTo>
                    <a:pt x="27" y="1099"/>
                  </a:lnTo>
                  <a:cubicBezTo>
                    <a:pt x="1" y="1229"/>
                    <a:pt x="91" y="1371"/>
                    <a:pt x="221" y="1397"/>
                  </a:cubicBezTo>
                  <a:lnTo>
                    <a:pt x="221" y="1410"/>
                  </a:lnTo>
                  <a:lnTo>
                    <a:pt x="286" y="1410"/>
                  </a:lnTo>
                  <a:cubicBezTo>
                    <a:pt x="403" y="1410"/>
                    <a:pt x="507" y="1319"/>
                    <a:pt x="533" y="1203"/>
                  </a:cubicBezTo>
                  <a:lnTo>
                    <a:pt x="727" y="320"/>
                  </a:lnTo>
                  <a:cubicBezTo>
                    <a:pt x="773" y="123"/>
                    <a:pt x="619" y="1"/>
                    <a:pt x="4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1390;p76">
              <a:extLst>
                <a:ext uri="{FF2B5EF4-FFF2-40B4-BE49-F238E27FC236}">
                  <a16:creationId xmlns:a16="http://schemas.microsoft.com/office/drawing/2014/main" id="{E6EC3885-DAC4-8733-60BF-7C8456A1E3FC}"/>
                </a:ext>
              </a:extLst>
            </p:cNvPr>
            <p:cNvSpPr/>
            <p:nvPr/>
          </p:nvSpPr>
          <p:spPr>
            <a:xfrm>
              <a:off x="1842450" y="3338475"/>
              <a:ext cx="325825" cy="439150"/>
            </a:xfrm>
            <a:custGeom>
              <a:avLst/>
              <a:gdLst/>
              <a:ahLst/>
              <a:cxnLst/>
              <a:rect l="l" t="t" r="r" b="b"/>
              <a:pathLst>
                <a:path w="13033" h="17566" extrusionOk="0">
                  <a:moveTo>
                    <a:pt x="3246" y="3507"/>
                  </a:moveTo>
                  <a:lnTo>
                    <a:pt x="3246" y="5403"/>
                  </a:lnTo>
                  <a:cubicBezTo>
                    <a:pt x="2817" y="5286"/>
                    <a:pt x="2519" y="4896"/>
                    <a:pt x="2519" y="4455"/>
                  </a:cubicBezTo>
                  <a:cubicBezTo>
                    <a:pt x="2519" y="4014"/>
                    <a:pt x="2817" y="3624"/>
                    <a:pt x="3246" y="3507"/>
                  </a:cubicBezTo>
                  <a:close/>
                  <a:moveTo>
                    <a:pt x="9788" y="3507"/>
                  </a:moveTo>
                  <a:cubicBezTo>
                    <a:pt x="10216" y="3624"/>
                    <a:pt x="10514" y="4014"/>
                    <a:pt x="10514" y="4455"/>
                  </a:cubicBezTo>
                  <a:cubicBezTo>
                    <a:pt x="10514" y="4896"/>
                    <a:pt x="10216" y="5286"/>
                    <a:pt x="9788" y="5403"/>
                  </a:cubicBezTo>
                  <a:lnTo>
                    <a:pt x="9788" y="3507"/>
                  </a:lnTo>
                  <a:close/>
                  <a:moveTo>
                    <a:pt x="3559" y="522"/>
                  </a:moveTo>
                  <a:cubicBezTo>
                    <a:pt x="3567" y="522"/>
                    <a:pt x="3575" y="522"/>
                    <a:pt x="3583" y="522"/>
                  </a:cubicBezTo>
                  <a:lnTo>
                    <a:pt x="8152" y="860"/>
                  </a:lnTo>
                  <a:cubicBezTo>
                    <a:pt x="8827" y="925"/>
                    <a:pt x="9320" y="1496"/>
                    <a:pt x="9281" y="2171"/>
                  </a:cubicBezTo>
                  <a:lnTo>
                    <a:pt x="8736" y="2171"/>
                  </a:lnTo>
                  <a:cubicBezTo>
                    <a:pt x="8412" y="2197"/>
                    <a:pt x="8412" y="2664"/>
                    <a:pt x="8736" y="2677"/>
                  </a:cubicBezTo>
                  <a:lnTo>
                    <a:pt x="9281" y="2677"/>
                  </a:lnTo>
                  <a:lnTo>
                    <a:pt x="9281" y="6090"/>
                  </a:lnTo>
                  <a:cubicBezTo>
                    <a:pt x="9281" y="6623"/>
                    <a:pt x="9087" y="7155"/>
                    <a:pt x="8736" y="7557"/>
                  </a:cubicBezTo>
                  <a:lnTo>
                    <a:pt x="8113" y="7726"/>
                  </a:lnTo>
                  <a:cubicBezTo>
                    <a:pt x="8073" y="7742"/>
                    <a:pt x="8031" y="7749"/>
                    <a:pt x="7989" y="7749"/>
                  </a:cubicBezTo>
                  <a:cubicBezTo>
                    <a:pt x="7892" y="7749"/>
                    <a:pt x="7792" y="7711"/>
                    <a:pt x="7711" y="7648"/>
                  </a:cubicBezTo>
                  <a:lnTo>
                    <a:pt x="6997" y="7012"/>
                  </a:lnTo>
                  <a:cubicBezTo>
                    <a:pt x="6958" y="6973"/>
                    <a:pt x="6893" y="6947"/>
                    <a:pt x="6841" y="6947"/>
                  </a:cubicBezTo>
                  <a:lnTo>
                    <a:pt x="6231" y="6947"/>
                  </a:lnTo>
                  <a:cubicBezTo>
                    <a:pt x="6166" y="6947"/>
                    <a:pt x="6101" y="6973"/>
                    <a:pt x="6049" y="7025"/>
                  </a:cubicBezTo>
                  <a:lnTo>
                    <a:pt x="5374" y="7635"/>
                  </a:lnTo>
                  <a:cubicBezTo>
                    <a:pt x="5297" y="7712"/>
                    <a:pt x="5191" y="7754"/>
                    <a:pt x="5083" y="7754"/>
                  </a:cubicBezTo>
                  <a:cubicBezTo>
                    <a:pt x="5046" y="7754"/>
                    <a:pt x="5009" y="7749"/>
                    <a:pt x="4972" y="7739"/>
                  </a:cubicBezTo>
                  <a:lnTo>
                    <a:pt x="4297" y="7557"/>
                  </a:lnTo>
                  <a:cubicBezTo>
                    <a:pt x="3947" y="7155"/>
                    <a:pt x="3752" y="6636"/>
                    <a:pt x="3752" y="6090"/>
                  </a:cubicBezTo>
                  <a:lnTo>
                    <a:pt x="3752" y="2677"/>
                  </a:lnTo>
                  <a:lnTo>
                    <a:pt x="7490" y="2677"/>
                  </a:lnTo>
                  <a:cubicBezTo>
                    <a:pt x="7502" y="2678"/>
                    <a:pt x="7514" y="2679"/>
                    <a:pt x="7525" y="2679"/>
                  </a:cubicBezTo>
                  <a:cubicBezTo>
                    <a:pt x="7846" y="2679"/>
                    <a:pt x="7842" y="2170"/>
                    <a:pt x="7514" y="2170"/>
                  </a:cubicBezTo>
                  <a:cubicBezTo>
                    <a:pt x="7506" y="2170"/>
                    <a:pt x="7498" y="2170"/>
                    <a:pt x="7490" y="2171"/>
                  </a:cubicBezTo>
                  <a:lnTo>
                    <a:pt x="3544" y="2171"/>
                  </a:lnTo>
                  <a:cubicBezTo>
                    <a:pt x="3246" y="2171"/>
                    <a:pt x="3012" y="1924"/>
                    <a:pt x="3012" y="1638"/>
                  </a:cubicBezTo>
                  <a:lnTo>
                    <a:pt x="3012" y="1054"/>
                  </a:lnTo>
                  <a:cubicBezTo>
                    <a:pt x="3012" y="751"/>
                    <a:pt x="3258" y="522"/>
                    <a:pt x="3559" y="522"/>
                  </a:cubicBezTo>
                  <a:close/>
                  <a:moveTo>
                    <a:pt x="6737" y="7466"/>
                  </a:moveTo>
                  <a:lnTo>
                    <a:pt x="7386" y="8037"/>
                  </a:lnTo>
                  <a:cubicBezTo>
                    <a:pt x="7555" y="8187"/>
                    <a:pt x="7778" y="8270"/>
                    <a:pt x="8001" y="8270"/>
                  </a:cubicBezTo>
                  <a:cubicBezTo>
                    <a:pt x="8087" y="8270"/>
                    <a:pt x="8173" y="8257"/>
                    <a:pt x="8256" y="8232"/>
                  </a:cubicBezTo>
                  <a:lnTo>
                    <a:pt x="8619" y="8141"/>
                  </a:lnTo>
                  <a:lnTo>
                    <a:pt x="8619" y="8141"/>
                  </a:lnTo>
                  <a:cubicBezTo>
                    <a:pt x="8580" y="8401"/>
                    <a:pt x="8438" y="8634"/>
                    <a:pt x="8217" y="8790"/>
                  </a:cubicBezTo>
                  <a:cubicBezTo>
                    <a:pt x="8113" y="8855"/>
                    <a:pt x="8009" y="8907"/>
                    <a:pt x="7893" y="8933"/>
                  </a:cubicBezTo>
                  <a:lnTo>
                    <a:pt x="6750" y="9232"/>
                  </a:lnTo>
                  <a:cubicBezTo>
                    <a:pt x="6679" y="9251"/>
                    <a:pt x="6604" y="9261"/>
                    <a:pt x="6528" y="9261"/>
                  </a:cubicBezTo>
                  <a:cubicBezTo>
                    <a:pt x="6452" y="9261"/>
                    <a:pt x="6374" y="9251"/>
                    <a:pt x="6296" y="9232"/>
                  </a:cubicBezTo>
                  <a:lnTo>
                    <a:pt x="5167" y="8933"/>
                  </a:lnTo>
                  <a:cubicBezTo>
                    <a:pt x="5050" y="8907"/>
                    <a:pt x="4933" y="8855"/>
                    <a:pt x="4842" y="8777"/>
                  </a:cubicBezTo>
                  <a:lnTo>
                    <a:pt x="4829" y="8790"/>
                  </a:lnTo>
                  <a:cubicBezTo>
                    <a:pt x="4609" y="8634"/>
                    <a:pt x="4466" y="8401"/>
                    <a:pt x="4427" y="8128"/>
                  </a:cubicBezTo>
                  <a:lnTo>
                    <a:pt x="4427" y="8128"/>
                  </a:lnTo>
                  <a:lnTo>
                    <a:pt x="4842" y="8245"/>
                  </a:lnTo>
                  <a:cubicBezTo>
                    <a:pt x="4921" y="8265"/>
                    <a:pt x="5001" y="8275"/>
                    <a:pt x="5081" y="8275"/>
                  </a:cubicBezTo>
                  <a:cubicBezTo>
                    <a:pt x="5318" y="8275"/>
                    <a:pt x="5550" y="8189"/>
                    <a:pt x="5725" y="8024"/>
                  </a:cubicBezTo>
                  <a:lnTo>
                    <a:pt x="6335" y="7466"/>
                  </a:lnTo>
                  <a:close/>
                  <a:moveTo>
                    <a:pt x="4622" y="9258"/>
                  </a:moveTo>
                  <a:cubicBezTo>
                    <a:pt x="5063" y="9517"/>
                    <a:pt x="5660" y="9595"/>
                    <a:pt x="6153" y="9725"/>
                  </a:cubicBezTo>
                  <a:cubicBezTo>
                    <a:pt x="6271" y="9753"/>
                    <a:pt x="6389" y="9766"/>
                    <a:pt x="6507" y="9766"/>
                  </a:cubicBezTo>
                  <a:cubicBezTo>
                    <a:pt x="6661" y="9766"/>
                    <a:pt x="6816" y="9743"/>
                    <a:pt x="6971" y="9699"/>
                  </a:cubicBezTo>
                  <a:lnTo>
                    <a:pt x="6971" y="9699"/>
                  </a:lnTo>
                  <a:lnTo>
                    <a:pt x="3142" y="14281"/>
                  </a:lnTo>
                  <a:lnTo>
                    <a:pt x="3142" y="12671"/>
                  </a:lnTo>
                  <a:cubicBezTo>
                    <a:pt x="3155" y="12483"/>
                    <a:pt x="3019" y="12389"/>
                    <a:pt x="2882" y="12389"/>
                  </a:cubicBezTo>
                  <a:cubicBezTo>
                    <a:pt x="2746" y="12389"/>
                    <a:pt x="2610" y="12483"/>
                    <a:pt x="2623" y="12671"/>
                  </a:cubicBezTo>
                  <a:lnTo>
                    <a:pt x="2623" y="17045"/>
                  </a:lnTo>
                  <a:lnTo>
                    <a:pt x="844" y="17045"/>
                  </a:lnTo>
                  <a:cubicBezTo>
                    <a:pt x="663" y="17045"/>
                    <a:pt x="520" y="16903"/>
                    <a:pt x="520" y="16721"/>
                  </a:cubicBezTo>
                  <a:lnTo>
                    <a:pt x="507" y="16721"/>
                  </a:lnTo>
                  <a:lnTo>
                    <a:pt x="507" y="12100"/>
                  </a:lnTo>
                  <a:cubicBezTo>
                    <a:pt x="507" y="11088"/>
                    <a:pt x="1169" y="10205"/>
                    <a:pt x="2129" y="9906"/>
                  </a:cubicBezTo>
                  <a:lnTo>
                    <a:pt x="4622" y="9258"/>
                  </a:lnTo>
                  <a:close/>
                  <a:moveTo>
                    <a:pt x="8360" y="9296"/>
                  </a:moveTo>
                  <a:lnTo>
                    <a:pt x="7257" y="11256"/>
                  </a:lnTo>
                  <a:cubicBezTo>
                    <a:pt x="7192" y="11386"/>
                    <a:pt x="7231" y="11542"/>
                    <a:pt x="7360" y="11607"/>
                  </a:cubicBezTo>
                  <a:cubicBezTo>
                    <a:pt x="7399" y="11633"/>
                    <a:pt x="7438" y="11646"/>
                    <a:pt x="7490" y="11646"/>
                  </a:cubicBezTo>
                  <a:cubicBezTo>
                    <a:pt x="7581" y="11646"/>
                    <a:pt x="7659" y="11594"/>
                    <a:pt x="7711" y="11516"/>
                  </a:cubicBezTo>
                  <a:lnTo>
                    <a:pt x="8905" y="9387"/>
                  </a:lnTo>
                  <a:lnTo>
                    <a:pt x="9203" y="9452"/>
                  </a:lnTo>
                  <a:lnTo>
                    <a:pt x="7477" y="14956"/>
                  </a:lnTo>
                  <a:cubicBezTo>
                    <a:pt x="7438" y="15098"/>
                    <a:pt x="7516" y="15241"/>
                    <a:pt x="7646" y="15280"/>
                  </a:cubicBezTo>
                  <a:cubicBezTo>
                    <a:pt x="7672" y="15293"/>
                    <a:pt x="7698" y="15293"/>
                    <a:pt x="7724" y="15293"/>
                  </a:cubicBezTo>
                  <a:cubicBezTo>
                    <a:pt x="7828" y="15293"/>
                    <a:pt x="7931" y="15228"/>
                    <a:pt x="7970" y="15124"/>
                  </a:cubicBezTo>
                  <a:lnTo>
                    <a:pt x="9697" y="9569"/>
                  </a:lnTo>
                  <a:lnTo>
                    <a:pt x="9891" y="9621"/>
                  </a:lnTo>
                  <a:lnTo>
                    <a:pt x="9891" y="17058"/>
                  </a:lnTo>
                  <a:lnTo>
                    <a:pt x="3142" y="17058"/>
                  </a:lnTo>
                  <a:lnTo>
                    <a:pt x="3142" y="15098"/>
                  </a:lnTo>
                  <a:lnTo>
                    <a:pt x="7815" y="9491"/>
                  </a:lnTo>
                  <a:cubicBezTo>
                    <a:pt x="8009" y="9452"/>
                    <a:pt x="8191" y="9387"/>
                    <a:pt x="8360" y="9296"/>
                  </a:cubicBezTo>
                  <a:close/>
                  <a:moveTo>
                    <a:pt x="3566" y="1"/>
                  </a:moveTo>
                  <a:cubicBezTo>
                    <a:pt x="2986" y="1"/>
                    <a:pt x="2505" y="467"/>
                    <a:pt x="2493" y="1054"/>
                  </a:cubicBezTo>
                  <a:lnTo>
                    <a:pt x="2493" y="1625"/>
                  </a:lnTo>
                  <a:cubicBezTo>
                    <a:pt x="2493" y="2093"/>
                    <a:pt x="2791" y="2495"/>
                    <a:pt x="3246" y="2638"/>
                  </a:cubicBezTo>
                  <a:lnTo>
                    <a:pt x="3246" y="2975"/>
                  </a:lnTo>
                  <a:cubicBezTo>
                    <a:pt x="1584" y="3261"/>
                    <a:pt x="1584" y="5649"/>
                    <a:pt x="3246" y="5935"/>
                  </a:cubicBezTo>
                  <a:cubicBezTo>
                    <a:pt x="3220" y="6636"/>
                    <a:pt x="3440" y="7324"/>
                    <a:pt x="3895" y="7882"/>
                  </a:cubicBezTo>
                  <a:cubicBezTo>
                    <a:pt x="3869" y="8219"/>
                    <a:pt x="3973" y="8557"/>
                    <a:pt x="4167" y="8842"/>
                  </a:cubicBezTo>
                  <a:lnTo>
                    <a:pt x="1974" y="9413"/>
                  </a:lnTo>
                  <a:cubicBezTo>
                    <a:pt x="793" y="9777"/>
                    <a:pt x="1" y="10867"/>
                    <a:pt x="1" y="12087"/>
                  </a:cubicBezTo>
                  <a:lnTo>
                    <a:pt x="1" y="16708"/>
                  </a:lnTo>
                  <a:cubicBezTo>
                    <a:pt x="1" y="17175"/>
                    <a:pt x="377" y="17552"/>
                    <a:pt x="844" y="17552"/>
                  </a:cubicBezTo>
                  <a:lnTo>
                    <a:pt x="10151" y="17552"/>
                  </a:lnTo>
                  <a:cubicBezTo>
                    <a:pt x="10294" y="17552"/>
                    <a:pt x="10411" y="17435"/>
                    <a:pt x="10411" y="17305"/>
                  </a:cubicBezTo>
                  <a:lnTo>
                    <a:pt x="10411" y="9751"/>
                  </a:lnTo>
                  <a:lnTo>
                    <a:pt x="10904" y="9919"/>
                  </a:lnTo>
                  <a:cubicBezTo>
                    <a:pt x="11864" y="10205"/>
                    <a:pt x="12513" y="11101"/>
                    <a:pt x="12513" y="12100"/>
                  </a:cubicBezTo>
                  <a:lnTo>
                    <a:pt x="12513" y="16721"/>
                  </a:lnTo>
                  <a:cubicBezTo>
                    <a:pt x="12513" y="16903"/>
                    <a:pt x="12371" y="17045"/>
                    <a:pt x="12189" y="17045"/>
                  </a:cubicBezTo>
                  <a:lnTo>
                    <a:pt x="11397" y="17045"/>
                  </a:lnTo>
                  <a:cubicBezTo>
                    <a:pt x="11389" y="17045"/>
                    <a:pt x="11381" y="17044"/>
                    <a:pt x="11373" y="17044"/>
                  </a:cubicBezTo>
                  <a:cubicBezTo>
                    <a:pt x="11042" y="17044"/>
                    <a:pt x="11042" y="17565"/>
                    <a:pt x="11373" y="17565"/>
                  </a:cubicBezTo>
                  <a:cubicBezTo>
                    <a:pt x="11381" y="17565"/>
                    <a:pt x="11389" y="17565"/>
                    <a:pt x="11397" y="17565"/>
                  </a:cubicBezTo>
                  <a:lnTo>
                    <a:pt x="12189" y="17565"/>
                  </a:lnTo>
                  <a:cubicBezTo>
                    <a:pt x="12656" y="17565"/>
                    <a:pt x="13033" y="17188"/>
                    <a:pt x="13033" y="16721"/>
                  </a:cubicBezTo>
                  <a:lnTo>
                    <a:pt x="13033" y="12100"/>
                  </a:lnTo>
                  <a:cubicBezTo>
                    <a:pt x="13033" y="10867"/>
                    <a:pt x="12241" y="9777"/>
                    <a:pt x="11060" y="9413"/>
                  </a:cubicBezTo>
                  <a:lnTo>
                    <a:pt x="8866" y="8842"/>
                  </a:lnTo>
                  <a:cubicBezTo>
                    <a:pt x="9061" y="8557"/>
                    <a:pt x="9152" y="8219"/>
                    <a:pt x="9139" y="7882"/>
                  </a:cubicBezTo>
                  <a:cubicBezTo>
                    <a:pt x="9593" y="7337"/>
                    <a:pt x="9814" y="6636"/>
                    <a:pt x="9788" y="5935"/>
                  </a:cubicBezTo>
                  <a:cubicBezTo>
                    <a:pt x="10514" y="5805"/>
                    <a:pt x="11034" y="5182"/>
                    <a:pt x="11034" y="4455"/>
                  </a:cubicBezTo>
                  <a:cubicBezTo>
                    <a:pt x="11034" y="3728"/>
                    <a:pt x="10514" y="3105"/>
                    <a:pt x="9788" y="2975"/>
                  </a:cubicBezTo>
                  <a:lnTo>
                    <a:pt x="9788" y="2067"/>
                  </a:lnTo>
                  <a:cubicBezTo>
                    <a:pt x="9788" y="1158"/>
                    <a:pt x="9087" y="418"/>
                    <a:pt x="8191" y="340"/>
                  </a:cubicBezTo>
                  <a:lnTo>
                    <a:pt x="3635" y="3"/>
                  </a:lnTo>
                  <a:cubicBezTo>
                    <a:pt x="3612" y="1"/>
                    <a:pt x="3589" y="1"/>
                    <a:pt x="3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1391;p76">
              <a:extLst>
                <a:ext uri="{FF2B5EF4-FFF2-40B4-BE49-F238E27FC236}">
                  <a16:creationId xmlns:a16="http://schemas.microsoft.com/office/drawing/2014/main" id="{83C3FACA-13E5-7417-2416-4A04B89815A5}"/>
                </a:ext>
              </a:extLst>
            </p:cNvPr>
            <p:cNvSpPr/>
            <p:nvPr/>
          </p:nvSpPr>
          <p:spPr>
            <a:xfrm>
              <a:off x="1994325" y="3643275"/>
              <a:ext cx="27600" cy="35350"/>
            </a:xfrm>
            <a:custGeom>
              <a:avLst/>
              <a:gdLst/>
              <a:ahLst/>
              <a:cxnLst/>
              <a:rect l="l" t="t" r="r" b="b"/>
              <a:pathLst>
                <a:path w="1104" h="1414" extrusionOk="0">
                  <a:moveTo>
                    <a:pt x="803" y="1"/>
                  </a:moveTo>
                  <a:cubicBezTo>
                    <a:pt x="713" y="1"/>
                    <a:pt x="628" y="50"/>
                    <a:pt x="584" y="129"/>
                  </a:cubicBezTo>
                  <a:lnTo>
                    <a:pt x="78" y="1037"/>
                  </a:lnTo>
                  <a:cubicBezTo>
                    <a:pt x="0" y="1154"/>
                    <a:pt x="52" y="1310"/>
                    <a:pt x="169" y="1388"/>
                  </a:cubicBezTo>
                  <a:cubicBezTo>
                    <a:pt x="208" y="1401"/>
                    <a:pt x="260" y="1414"/>
                    <a:pt x="299" y="1414"/>
                  </a:cubicBezTo>
                  <a:cubicBezTo>
                    <a:pt x="390" y="1414"/>
                    <a:pt x="481" y="1362"/>
                    <a:pt x="520" y="1284"/>
                  </a:cubicBezTo>
                  <a:lnTo>
                    <a:pt x="1026" y="388"/>
                  </a:lnTo>
                  <a:cubicBezTo>
                    <a:pt x="1104" y="259"/>
                    <a:pt x="1052" y="103"/>
                    <a:pt x="935" y="38"/>
                  </a:cubicBezTo>
                  <a:cubicBezTo>
                    <a:pt x="892" y="12"/>
                    <a:pt x="847" y="1"/>
                    <a:pt x="80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0" name="Google Shape;1392;p76">
            <a:extLst>
              <a:ext uri="{FF2B5EF4-FFF2-40B4-BE49-F238E27FC236}">
                <a16:creationId xmlns:a16="http://schemas.microsoft.com/office/drawing/2014/main" id="{8CEB828F-3579-55EC-6CCC-1C00B17548DB}"/>
              </a:ext>
            </a:extLst>
          </p:cNvPr>
          <p:cNvSpPr/>
          <p:nvPr/>
        </p:nvSpPr>
        <p:spPr>
          <a:xfrm>
            <a:off x="2296247" y="5218903"/>
            <a:ext cx="606802" cy="565255"/>
          </a:xfrm>
          <a:custGeom>
            <a:avLst/>
            <a:gdLst/>
            <a:ahLst/>
            <a:cxnLst/>
            <a:rect l="l" t="t" r="r" b="b"/>
            <a:pathLst>
              <a:path w="17731" h="16517" extrusionOk="0">
                <a:moveTo>
                  <a:pt x="2544" y="3284"/>
                </a:moveTo>
                <a:lnTo>
                  <a:pt x="3297" y="4024"/>
                </a:lnTo>
                <a:lnTo>
                  <a:pt x="3297" y="4906"/>
                </a:lnTo>
                <a:lnTo>
                  <a:pt x="2467" y="4906"/>
                </a:lnTo>
                <a:lnTo>
                  <a:pt x="1688" y="4141"/>
                </a:lnTo>
                <a:lnTo>
                  <a:pt x="2544" y="3284"/>
                </a:lnTo>
                <a:close/>
                <a:moveTo>
                  <a:pt x="8861" y="510"/>
                </a:moveTo>
                <a:cubicBezTo>
                  <a:pt x="9722" y="510"/>
                  <a:pt x="10585" y="630"/>
                  <a:pt x="11423" y="870"/>
                </a:cubicBezTo>
                <a:lnTo>
                  <a:pt x="12954" y="1298"/>
                </a:lnTo>
                <a:lnTo>
                  <a:pt x="8866" y="5387"/>
                </a:lnTo>
                <a:lnTo>
                  <a:pt x="4777" y="1298"/>
                </a:lnTo>
                <a:lnTo>
                  <a:pt x="6309" y="870"/>
                </a:lnTo>
                <a:cubicBezTo>
                  <a:pt x="7139" y="630"/>
                  <a:pt x="7999" y="510"/>
                  <a:pt x="8861" y="510"/>
                </a:cubicBezTo>
                <a:close/>
                <a:moveTo>
                  <a:pt x="15511" y="3609"/>
                </a:moveTo>
                <a:lnTo>
                  <a:pt x="16368" y="4452"/>
                </a:lnTo>
                <a:lnTo>
                  <a:pt x="14538" y="6295"/>
                </a:lnTo>
                <a:lnTo>
                  <a:pt x="13707" y="6295"/>
                </a:lnTo>
                <a:lnTo>
                  <a:pt x="13707" y="5413"/>
                </a:lnTo>
                <a:lnTo>
                  <a:pt x="15511" y="3609"/>
                </a:lnTo>
                <a:close/>
                <a:moveTo>
                  <a:pt x="3804" y="4543"/>
                </a:moveTo>
                <a:lnTo>
                  <a:pt x="5270" y="6010"/>
                </a:lnTo>
                <a:lnTo>
                  <a:pt x="4673" y="6010"/>
                </a:lnTo>
                <a:cubicBezTo>
                  <a:pt x="4666" y="6009"/>
                  <a:pt x="4659" y="6009"/>
                  <a:pt x="4652" y="6009"/>
                </a:cubicBezTo>
                <a:cubicBezTo>
                  <a:pt x="4519" y="6009"/>
                  <a:pt x="4414" y="6121"/>
                  <a:pt x="4414" y="6256"/>
                </a:cubicBezTo>
                <a:lnTo>
                  <a:pt x="4414" y="6866"/>
                </a:lnTo>
                <a:lnTo>
                  <a:pt x="2986" y="5426"/>
                </a:lnTo>
                <a:lnTo>
                  <a:pt x="3544" y="5426"/>
                </a:lnTo>
                <a:cubicBezTo>
                  <a:pt x="3609" y="5426"/>
                  <a:pt x="3674" y="5400"/>
                  <a:pt x="3726" y="5361"/>
                </a:cubicBezTo>
                <a:cubicBezTo>
                  <a:pt x="3778" y="5309"/>
                  <a:pt x="3804" y="5244"/>
                  <a:pt x="3804" y="5179"/>
                </a:cubicBezTo>
                <a:lnTo>
                  <a:pt x="3804" y="4543"/>
                </a:lnTo>
                <a:close/>
                <a:moveTo>
                  <a:pt x="4284" y="1532"/>
                </a:moveTo>
                <a:lnTo>
                  <a:pt x="8502" y="5750"/>
                </a:lnTo>
                <a:lnTo>
                  <a:pt x="7113" y="7139"/>
                </a:lnTo>
                <a:lnTo>
                  <a:pt x="6049" y="6075"/>
                </a:lnTo>
                <a:lnTo>
                  <a:pt x="2895" y="2921"/>
                </a:lnTo>
                <a:lnTo>
                  <a:pt x="3323" y="2505"/>
                </a:lnTo>
                <a:lnTo>
                  <a:pt x="6841" y="6023"/>
                </a:lnTo>
                <a:cubicBezTo>
                  <a:pt x="6893" y="6075"/>
                  <a:pt x="6958" y="6101"/>
                  <a:pt x="7023" y="6101"/>
                </a:cubicBezTo>
                <a:cubicBezTo>
                  <a:pt x="7087" y="6101"/>
                  <a:pt x="7152" y="6075"/>
                  <a:pt x="7204" y="6023"/>
                </a:cubicBezTo>
                <a:cubicBezTo>
                  <a:pt x="7308" y="5919"/>
                  <a:pt x="7308" y="5763"/>
                  <a:pt x="7204" y="5659"/>
                </a:cubicBezTo>
                <a:lnTo>
                  <a:pt x="3687" y="2142"/>
                </a:lnTo>
                <a:lnTo>
                  <a:pt x="4284" y="1532"/>
                </a:lnTo>
                <a:close/>
                <a:moveTo>
                  <a:pt x="5621" y="6516"/>
                </a:moveTo>
                <a:lnTo>
                  <a:pt x="5621" y="7217"/>
                </a:lnTo>
                <a:lnTo>
                  <a:pt x="4920" y="7217"/>
                </a:lnTo>
                <a:lnTo>
                  <a:pt x="4920" y="6516"/>
                </a:lnTo>
                <a:close/>
                <a:moveTo>
                  <a:pt x="13188" y="5919"/>
                </a:moveTo>
                <a:lnTo>
                  <a:pt x="13188" y="6542"/>
                </a:lnTo>
                <a:cubicBezTo>
                  <a:pt x="13188" y="6685"/>
                  <a:pt x="13305" y="6802"/>
                  <a:pt x="13448" y="6802"/>
                </a:cubicBezTo>
                <a:lnTo>
                  <a:pt x="14032" y="6802"/>
                </a:lnTo>
                <a:lnTo>
                  <a:pt x="12682" y="8151"/>
                </a:lnTo>
                <a:lnTo>
                  <a:pt x="12682" y="7554"/>
                </a:lnTo>
                <a:cubicBezTo>
                  <a:pt x="12682" y="7412"/>
                  <a:pt x="12565" y="7295"/>
                  <a:pt x="12422" y="7295"/>
                </a:cubicBezTo>
                <a:lnTo>
                  <a:pt x="11825" y="7295"/>
                </a:lnTo>
                <a:lnTo>
                  <a:pt x="13188" y="5919"/>
                </a:lnTo>
                <a:close/>
                <a:moveTo>
                  <a:pt x="6140" y="6879"/>
                </a:moveTo>
                <a:lnTo>
                  <a:pt x="6763" y="7502"/>
                </a:lnTo>
                <a:lnTo>
                  <a:pt x="5906" y="8346"/>
                </a:lnTo>
                <a:lnTo>
                  <a:pt x="5283" y="7723"/>
                </a:lnTo>
                <a:lnTo>
                  <a:pt x="5880" y="7736"/>
                </a:lnTo>
                <a:cubicBezTo>
                  <a:pt x="6023" y="7736"/>
                  <a:pt x="6140" y="7619"/>
                  <a:pt x="6140" y="7476"/>
                </a:cubicBezTo>
                <a:lnTo>
                  <a:pt x="6140" y="6879"/>
                </a:lnTo>
                <a:close/>
                <a:moveTo>
                  <a:pt x="12150" y="7801"/>
                </a:moveTo>
                <a:lnTo>
                  <a:pt x="12150" y="8515"/>
                </a:lnTo>
                <a:lnTo>
                  <a:pt x="11449" y="8515"/>
                </a:lnTo>
                <a:lnTo>
                  <a:pt x="11449" y="7801"/>
                </a:lnTo>
                <a:close/>
                <a:moveTo>
                  <a:pt x="1324" y="4504"/>
                </a:moveTo>
                <a:lnTo>
                  <a:pt x="5543" y="8723"/>
                </a:lnTo>
                <a:lnTo>
                  <a:pt x="4634" y="9631"/>
                </a:lnTo>
                <a:lnTo>
                  <a:pt x="727" y="5711"/>
                </a:lnTo>
                <a:cubicBezTo>
                  <a:pt x="559" y="5542"/>
                  <a:pt x="559" y="5270"/>
                  <a:pt x="727" y="5101"/>
                </a:cubicBezTo>
                <a:lnTo>
                  <a:pt x="1324" y="4504"/>
                </a:lnTo>
                <a:close/>
                <a:moveTo>
                  <a:pt x="10942" y="8164"/>
                </a:moveTo>
                <a:lnTo>
                  <a:pt x="10942" y="8761"/>
                </a:lnTo>
                <a:cubicBezTo>
                  <a:pt x="10929" y="8904"/>
                  <a:pt x="11046" y="9021"/>
                  <a:pt x="11189" y="9021"/>
                </a:cubicBezTo>
                <a:lnTo>
                  <a:pt x="11786" y="9021"/>
                </a:lnTo>
                <a:lnTo>
                  <a:pt x="10488" y="10319"/>
                </a:lnTo>
                <a:lnTo>
                  <a:pt x="10488" y="9748"/>
                </a:lnTo>
                <a:cubicBezTo>
                  <a:pt x="10488" y="9683"/>
                  <a:pt x="10462" y="9605"/>
                  <a:pt x="10423" y="9566"/>
                </a:cubicBezTo>
                <a:lnTo>
                  <a:pt x="10410" y="9566"/>
                </a:lnTo>
                <a:cubicBezTo>
                  <a:pt x="10371" y="9514"/>
                  <a:pt x="10306" y="9488"/>
                  <a:pt x="10229" y="9488"/>
                </a:cubicBezTo>
                <a:lnTo>
                  <a:pt x="9618" y="9488"/>
                </a:lnTo>
                <a:lnTo>
                  <a:pt x="10942" y="8164"/>
                </a:lnTo>
                <a:close/>
                <a:moveTo>
                  <a:pt x="13448" y="1532"/>
                </a:moveTo>
                <a:lnTo>
                  <a:pt x="14356" y="2453"/>
                </a:lnTo>
                <a:lnTo>
                  <a:pt x="13525" y="3284"/>
                </a:lnTo>
                <a:cubicBezTo>
                  <a:pt x="13370" y="3453"/>
                  <a:pt x="13486" y="3725"/>
                  <a:pt x="13707" y="3725"/>
                </a:cubicBezTo>
                <a:cubicBezTo>
                  <a:pt x="13772" y="3725"/>
                  <a:pt x="13837" y="3699"/>
                  <a:pt x="13889" y="3647"/>
                </a:cubicBezTo>
                <a:lnTo>
                  <a:pt x="14720" y="2817"/>
                </a:lnTo>
                <a:lnTo>
                  <a:pt x="15148" y="3232"/>
                </a:lnTo>
                <a:lnTo>
                  <a:pt x="6698" y="11682"/>
                </a:lnTo>
                <a:lnTo>
                  <a:pt x="6283" y="11267"/>
                </a:lnTo>
                <a:lnTo>
                  <a:pt x="13032" y="4504"/>
                </a:lnTo>
                <a:cubicBezTo>
                  <a:pt x="13221" y="4315"/>
                  <a:pt x="13052" y="4058"/>
                  <a:pt x="12853" y="4058"/>
                </a:cubicBezTo>
                <a:cubicBezTo>
                  <a:pt x="12791" y="4058"/>
                  <a:pt x="12727" y="4083"/>
                  <a:pt x="12669" y="4141"/>
                </a:cubicBezTo>
                <a:lnTo>
                  <a:pt x="5919" y="10903"/>
                </a:lnTo>
                <a:lnTo>
                  <a:pt x="5011" y="9982"/>
                </a:lnTo>
                <a:lnTo>
                  <a:pt x="13448" y="1532"/>
                </a:lnTo>
                <a:close/>
                <a:moveTo>
                  <a:pt x="9982" y="10008"/>
                </a:moveTo>
                <a:lnTo>
                  <a:pt x="9982" y="10838"/>
                </a:lnTo>
                <a:lnTo>
                  <a:pt x="7931" y="12902"/>
                </a:lnTo>
                <a:lnTo>
                  <a:pt x="7074" y="12045"/>
                </a:lnTo>
                <a:lnTo>
                  <a:pt x="9112" y="10008"/>
                </a:lnTo>
                <a:close/>
                <a:moveTo>
                  <a:pt x="16731" y="4816"/>
                </a:moveTo>
                <a:lnTo>
                  <a:pt x="17017" y="5101"/>
                </a:lnTo>
                <a:cubicBezTo>
                  <a:pt x="17186" y="5270"/>
                  <a:pt x="17186" y="5542"/>
                  <a:pt x="17017" y="5711"/>
                </a:cubicBezTo>
                <a:lnTo>
                  <a:pt x="9307" y="13421"/>
                </a:lnTo>
                <a:cubicBezTo>
                  <a:pt x="9187" y="13541"/>
                  <a:pt x="9054" y="13590"/>
                  <a:pt x="8919" y="13590"/>
                </a:cubicBezTo>
                <a:cubicBezTo>
                  <a:pt x="8688" y="13590"/>
                  <a:pt x="8454" y="13446"/>
                  <a:pt x="8282" y="13265"/>
                </a:cubicBezTo>
                <a:lnTo>
                  <a:pt x="16731" y="4816"/>
                </a:lnTo>
                <a:close/>
                <a:moveTo>
                  <a:pt x="14330" y="9125"/>
                </a:moveTo>
                <a:lnTo>
                  <a:pt x="14330" y="14745"/>
                </a:lnTo>
                <a:lnTo>
                  <a:pt x="13681" y="14745"/>
                </a:lnTo>
                <a:lnTo>
                  <a:pt x="13681" y="9761"/>
                </a:lnTo>
                <a:lnTo>
                  <a:pt x="14330" y="9125"/>
                </a:lnTo>
                <a:close/>
                <a:moveTo>
                  <a:pt x="15966" y="7489"/>
                </a:moveTo>
                <a:lnTo>
                  <a:pt x="15966" y="14745"/>
                </a:lnTo>
                <a:lnTo>
                  <a:pt x="14836" y="14745"/>
                </a:lnTo>
                <a:lnTo>
                  <a:pt x="14836" y="8606"/>
                </a:lnTo>
                <a:lnTo>
                  <a:pt x="15966" y="7489"/>
                </a:lnTo>
                <a:close/>
                <a:moveTo>
                  <a:pt x="8866" y="0"/>
                </a:moveTo>
                <a:cubicBezTo>
                  <a:pt x="7256" y="0"/>
                  <a:pt x="5751" y="480"/>
                  <a:pt x="4219" y="922"/>
                </a:cubicBezTo>
                <a:cubicBezTo>
                  <a:pt x="4180" y="935"/>
                  <a:pt x="4141" y="961"/>
                  <a:pt x="4102" y="987"/>
                </a:cubicBezTo>
                <a:lnTo>
                  <a:pt x="364" y="4738"/>
                </a:lnTo>
                <a:cubicBezTo>
                  <a:pt x="0" y="5101"/>
                  <a:pt x="0" y="5698"/>
                  <a:pt x="364" y="6075"/>
                </a:cubicBezTo>
                <a:lnTo>
                  <a:pt x="8074" y="13785"/>
                </a:lnTo>
                <a:cubicBezTo>
                  <a:pt x="8295" y="13999"/>
                  <a:pt x="8580" y="14106"/>
                  <a:pt x="8867" y="14106"/>
                </a:cubicBezTo>
                <a:cubicBezTo>
                  <a:pt x="9154" y="14106"/>
                  <a:pt x="9443" y="13999"/>
                  <a:pt x="9670" y="13785"/>
                </a:cubicBezTo>
                <a:lnTo>
                  <a:pt x="13175" y="10280"/>
                </a:lnTo>
                <a:lnTo>
                  <a:pt x="13175" y="14745"/>
                </a:lnTo>
                <a:lnTo>
                  <a:pt x="11968" y="14745"/>
                </a:lnTo>
                <a:lnTo>
                  <a:pt x="11968" y="12785"/>
                </a:lnTo>
                <a:cubicBezTo>
                  <a:pt x="11955" y="12629"/>
                  <a:pt x="11832" y="12552"/>
                  <a:pt x="11710" y="12552"/>
                </a:cubicBezTo>
                <a:cubicBezTo>
                  <a:pt x="11588" y="12552"/>
                  <a:pt x="11468" y="12629"/>
                  <a:pt x="11462" y="12785"/>
                </a:cubicBezTo>
                <a:lnTo>
                  <a:pt x="11462" y="16264"/>
                </a:lnTo>
                <a:cubicBezTo>
                  <a:pt x="11468" y="16420"/>
                  <a:pt x="11588" y="16497"/>
                  <a:pt x="11710" y="16497"/>
                </a:cubicBezTo>
                <a:cubicBezTo>
                  <a:pt x="11832" y="16497"/>
                  <a:pt x="11955" y="16420"/>
                  <a:pt x="11968" y="16264"/>
                </a:cubicBezTo>
                <a:lnTo>
                  <a:pt x="11968" y="15264"/>
                </a:lnTo>
                <a:lnTo>
                  <a:pt x="12954" y="15264"/>
                </a:lnTo>
                <a:lnTo>
                  <a:pt x="12954" y="16264"/>
                </a:lnTo>
                <a:cubicBezTo>
                  <a:pt x="12954" y="16432"/>
                  <a:pt x="13084" y="16517"/>
                  <a:pt x="13214" y="16517"/>
                </a:cubicBezTo>
                <a:cubicBezTo>
                  <a:pt x="13344" y="16517"/>
                  <a:pt x="13473" y="16432"/>
                  <a:pt x="13473" y="16264"/>
                </a:cubicBezTo>
                <a:lnTo>
                  <a:pt x="13473" y="15264"/>
                </a:lnTo>
                <a:lnTo>
                  <a:pt x="14460" y="15264"/>
                </a:lnTo>
                <a:lnTo>
                  <a:pt x="14460" y="16264"/>
                </a:lnTo>
                <a:cubicBezTo>
                  <a:pt x="14473" y="16420"/>
                  <a:pt x="14593" y="16497"/>
                  <a:pt x="14713" y="16497"/>
                </a:cubicBezTo>
                <a:cubicBezTo>
                  <a:pt x="14833" y="16497"/>
                  <a:pt x="14953" y="16420"/>
                  <a:pt x="14966" y="16264"/>
                </a:cubicBezTo>
                <a:lnTo>
                  <a:pt x="14966" y="15264"/>
                </a:lnTo>
                <a:lnTo>
                  <a:pt x="15953" y="15264"/>
                </a:lnTo>
                <a:lnTo>
                  <a:pt x="15953" y="16264"/>
                </a:lnTo>
                <a:cubicBezTo>
                  <a:pt x="15966" y="16420"/>
                  <a:pt x="16089" y="16497"/>
                  <a:pt x="16212" y="16497"/>
                </a:cubicBezTo>
                <a:cubicBezTo>
                  <a:pt x="16336" y="16497"/>
                  <a:pt x="16459" y="16420"/>
                  <a:pt x="16472" y="16264"/>
                </a:cubicBezTo>
                <a:lnTo>
                  <a:pt x="16472" y="6970"/>
                </a:lnTo>
                <a:lnTo>
                  <a:pt x="17367" y="6075"/>
                </a:lnTo>
                <a:cubicBezTo>
                  <a:pt x="17731" y="5698"/>
                  <a:pt x="17731" y="5101"/>
                  <a:pt x="17367" y="4738"/>
                </a:cubicBezTo>
                <a:lnTo>
                  <a:pt x="13629" y="987"/>
                </a:lnTo>
                <a:cubicBezTo>
                  <a:pt x="13590" y="961"/>
                  <a:pt x="13551" y="935"/>
                  <a:pt x="13512" y="922"/>
                </a:cubicBezTo>
                <a:cubicBezTo>
                  <a:pt x="11981" y="493"/>
                  <a:pt x="10475" y="0"/>
                  <a:pt x="8866" y="0"/>
                </a:cubicBezTo>
                <a:close/>
              </a:path>
            </a:pathLst>
          </a:cu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TextBox 300">
            <a:extLst>
              <a:ext uri="{FF2B5EF4-FFF2-40B4-BE49-F238E27FC236}">
                <a16:creationId xmlns:a16="http://schemas.microsoft.com/office/drawing/2014/main" id="{216F7F25-4B13-59DA-D980-54EDC9DAFD8D}"/>
              </a:ext>
            </a:extLst>
          </p:cNvPr>
          <p:cNvSpPr txBox="1"/>
          <p:nvPr/>
        </p:nvSpPr>
        <p:spPr>
          <a:xfrm>
            <a:off x="1611034" y="374258"/>
            <a:ext cx="8458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آیکـــــــــون های قالب </a:t>
            </a:r>
            <a:endParaRPr lang="en-US" sz="20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199070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1" name="Google Shape;1399;p77">
            <a:extLst>
              <a:ext uri="{FF2B5EF4-FFF2-40B4-BE49-F238E27FC236}">
                <a16:creationId xmlns:a16="http://schemas.microsoft.com/office/drawing/2014/main" id="{77C4EC77-F2FF-BC98-0435-5D001F546A9A}"/>
              </a:ext>
            </a:extLst>
          </p:cNvPr>
          <p:cNvGrpSpPr/>
          <p:nvPr/>
        </p:nvGrpSpPr>
        <p:grpSpPr>
          <a:xfrm>
            <a:off x="3748418" y="5146646"/>
            <a:ext cx="3682786" cy="1466034"/>
            <a:chOff x="2752675" y="238125"/>
            <a:chExt cx="1901200" cy="756825"/>
          </a:xfrm>
          <a:solidFill>
            <a:srgbClr val="287990"/>
          </a:solidFill>
        </p:grpSpPr>
        <p:sp>
          <p:nvSpPr>
            <p:cNvPr id="302" name="Google Shape;1400;p77">
              <a:extLst>
                <a:ext uri="{FF2B5EF4-FFF2-40B4-BE49-F238E27FC236}">
                  <a16:creationId xmlns:a16="http://schemas.microsoft.com/office/drawing/2014/main" id="{14336BE5-3108-73A5-9739-11091F690B66}"/>
                </a:ext>
              </a:extLst>
            </p:cNvPr>
            <p:cNvSpPr/>
            <p:nvPr/>
          </p:nvSpPr>
          <p:spPr>
            <a:xfrm>
              <a:off x="3260975" y="401000"/>
              <a:ext cx="883200" cy="591150"/>
            </a:xfrm>
            <a:custGeom>
              <a:avLst/>
              <a:gdLst/>
              <a:ahLst/>
              <a:cxnLst/>
              <a:rect l="l" t="t" r="r" b="b"/>
              <a:pathLst>
                <a:path w="35328" h="23646" extrusionOk="0">
                  <a:moveTo>
                    <a:pt x="17636" y="0"/>
                  </a:moveTo>
                  <a:cubicBezTo>
                    <a:pt x="16962" y="169"/>
                    <a:pt x="12974" y="1573"/>
                    <a:pt x="14266" y="5392"/>
                  </a:cubicBezTo>
                  <a:cubicBezTo>
                    <a:pt x="14266" y="5392"/>
                    <a:pt x="0" y="10671"/>
                    <a:pt x="2977" y="23645"/>
                  </a:cubicBezTo>
                  <a:lnTo>
                    <a:pt x="32407" y="23645"/>
                  </a:lnTo>
                  <a:cubicBezTo>
                    <a:pt x="35328" y="10671"/>
                    <a:pt x="21118" y="5392"/>
                    <a:pt x="21118" y="5392"/>
                  </a:cubicBezTo>
                  <a:cubicBezTo>
                    <a:pt x="22410" y="1573"/>
                    <a:pt x="18366" y="169"/>
                    <a:pt x="177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1401;p77">
              <a:extLst>
                <a:ext uri="{FF2B5EF4-FFF2-40B4-BE49-F238E27FC236}">
                  <a16:creationId xmlns:a16="http://schemas.microsoft.com/office/drawing/2014/main" id="{979D5EE3-C144-C6B7-795B-4644C759FAAC}"/>
                </a:ext>
              </a:extLst>
            </p:cNvPr>
            <p:cNvSpPr/>
            <p:nvPr/>
          </p:nvSpPr>
          <p:spPr>
            <a:xfrm>
              <a:off x="3683600" y="238125"/>
              <a:ext cx="39350" cy="181150"/>
            </a:xfrm>
            <a:custGeom>
              <a:avLst/>
              <a:gdLst/>
              <a:ahLst/>
              <a:cxnLst/>
              <a:rect l="l" t="t" r="r" b="b"/>
              <a:pathLst>
                <a:path w="1574" h="7246" extrusionOk="0">
                  <a:moveTo>
                    <a:pt x="787" y="0"/>
                  </a:moveTo>
                  <a:lnTo>
                    <a:pt x="1" y="7245"/>
                  </a:lnTo>
                  <a:lnTo>
                    <a:pt x="1573" y="7245"/>
                  </a:lnTo>
                  <a:lnTo>
                    <a:pt x="7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1402;p77">
              <a:extLst>
                <a:ext uri="{FF2B5EF4-FFF2-40B4-BE49-F238E27FC236}">
                  <a16:creationId xmlns:a16="http://schemas.microsoft.com/office/drawing/2014/main" id="{5AC07E3B-92F0-940A-8D5A-42AAC7DE3095}"/>
                </a:ext>
              </a:extLst>
            </p:cNvPr>
            <p:cNvSpPr/>
            <p:nvPr/>
          </p:nvSpPr>
          <p:spPr>
            <a:xfrm>
              <a:off x="2974525" y="737975"/>
              <a:ext cx="360900" cy="256975"/>
            </a:xfrm>
            <a:custGeom>
              <a:avLst/>
              <a:gdLst/>
              <a:ahLst/>
              <a:cxnLst/>
              <a:rect l="l" t="t" r="r" b="b"/>
              <a:pathLst>
                <a:path w="14436" h="10279" extrusionOk="0">
                  <a:moveTo>
                    <a:pt x="7134" y="1"/>
                  </a:moveTo>
                  <a:lnTo>
                    <a:pt x="6684" y="3820"/>
                  </a:lnTo>
                  <a:cubicBezTo>
                    <a:pt x="4382" y="4887"/>
                    <a:pt x="5168" y="6628"/>
                    <a:pt x="5168" y="6628"/>
                  </a:cubicBezTo>
                  <a:cubicBezTo>
                    <a:pt x="1517" y="8088"/>
                    <a:pt x="1" y="10223"/>
                    <a:pt x="1" y="10223"/>
                  </a:cubicBezTo>
                  <a:lnTo>
                    <a:pt x="7190" y="10279"/>
                  </a:lnTo>
                  <a:lnTo>
                    <a:pt x="7246" y="10279"/>
                  </a:lnTo>
                  <a:lnTo>
                    <a:pt x="14435" y="10223"/>
                  </a:lnTo>
                  <a:cubicBezTo>
                    <a:pt x="14435" y="10223"/>
                    <a:pt x="12975" y="8088"/>
                    <a:pt x="9268" y="6628"/>
                  </a:cubicBezTo>
                  <a:cubicBezTo>
                    <a:pt x="9268" y="6628"/>
                    <a:pt x="10110" y="4775"/>
                    <a:pt x="7527" y="3707"/>
                  </a:cubicBezTo>
                  <a:lnTo>
                    <a:pt x="713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1403;p77">
              <a:extLst>
                <a:ext uri="{FF2B5EF4-FFF2-40B4-BE49-F238E27FC236}">
                  <a16:creationId xmlns:a16="http://schemas.microsoft.com/office/drawing/2014/main" id="{E19CD07C-244C-0EFB-230C-818071FD5F65}"/>
                </a:ext>
              </a:extLst>
            </p:cNvPr>
            <p:cNvSpPr/>
            <p:nvPr/>
          </p:nvSpPr>
          <p:spPr>
            <a:xfrm>
              <a:off x="4071150" y="737975"/>
              <a:ext cx="360875" cy="256975"/>
            </a:xfrm>
            <a:custGeom>
              <a:avLst/>
              <a:gdLst/>
              <a:ahLst/>
              <a:cxnLst/>
              <a:rect l="l" t="t" r="r" b="b"/>
              <a:pathLst>
                <a:path w="14435" h="10279" extrusionOk="0">
                  <a:moveTo>
                    <a:pt x="7133" y="1"/>
                  </a:moveTo>
                  <a:lnTo>
                    <a:pt x="6684" y="3820"/>
                  </a:lnTo>
                  <a:cubicBezTo>
                    <a:pt x="4381" y="4887"/>
                    <a:pt x="5167" y="6628"/>
                    <a:pt x="5167" y="6628"/>
                  </a:cubicBezTo>
                  <a:cubicBezTo>
                    <a:pt x="1460" y="8088"/>
                    <a:pt x="0" y="10223"/>
                    <a:pt x="0" y="10223"/>
                  </a:cubicBezTo>
                  <a:lnTo>
                    <a:pt x="7189" y="10279"/>
                  </a:lnTo>
                  <a:lnTo>
                    <a:pt x="7245" y="10279"/>
                  </a:lnTo>
                  <a:lnTo>
                    <a:pt x="14434" y="10223"/>
                  </a:lnTo>
                  <a:cubicBezTo>
                    <a:pt x="14434" y="10223"/>
                    <a:pt x="12974" y="8088"/>
                    <a:pt x="9267" y="6628"/>
                  </a:cubicBezTo>
                  <a:cubicBezTo>
                    <a:pt x="9267" y="6628"/>
                    <a:pt x="10110" y="4775"/>
                    <a:pt x="7526" y="3707"/>
                  </a:cubicBezTo>
                  <a:lnTo>
                    <a:pt x="71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1404;p77">
              <a:extLst>
                <a:ext uri="{FF2B5EF4-FFF2-40B4-BE49-F238E27FC236}">
                  <a16:creationId xmlns:a16="http://schemas.microsoft.com/office/drawing/2014/main" id="{756CBBC8-259D-8990-74C2-3AF2321042DE}"/>
                </a:ext>
              </a:extLst>
            </p:cNvPr>
            <p:cNvSpPr/>
            <p:nvPr/>
          </p:nvSpPr>
          <p:spPr>
            <a:xfrm>
              <a:off x="2752675" y="469800"/>
              <a:ext cx="276650" cy="523750"/>
            </a:xfrm>
            <a:custGeom>
              <a:avLst/>
              <a:gdLst/>
              <a:ahLst/>
              <a:cxnLst/>
              <a:rect l="l" t="t" r="r" b="b"/>
              <a:pathLst>
                <a:path w="11066" h="20950" extrusionOk="0">
                  <a:moveTo>
                    <a:pt x="3427" y="11008"/>
                  </a:moveTo>
                  <a:cubicBezTo>
                    <a:pt x="3764" y="11008"/>
                    <a:pt x="4045" y="11289"/>
                    <a:pt x="4045" y="11626"/>
                  </a:cubicBezTo>
                  <a:lnTo>
                    <a:pt x="4045" y="13929"/>
                  </a:lnTo>
                  <a:lnTo>
                    <a:pt x="2753" y="13929"/>
                  </a:lnTo>
                  <a:lnTo>
                    <a:pt x="2753" y="11626"/>
                  </a:lnTo>
                  <a:cubicBezTo>
                    <a:pt x="2753" y="11289"/>
                    <a:pt x="3034" y="11008"/>
                    <a:pt x="3371" y="11008"/>
                  </a:cubicBezTo>
                  <a:close/>
                  <a:moveTo>
                    <a:pt x="5561" y="11008"/>
                  </a:moveTo>
                  <a:cubicBezTo>
                    <a:pt x="5898" y="11008"/>
                    <a:pt x="6179" y="11289"/>
                    <a:pt x="6179" y="11626"/>
                  </a:cubicBezTo>
                  <a:lnTo>
                    <a:pt x="6179" y="13929"/>
                  </a:lnTo>
                  <a:lnTo>
                    <a:pt x="4887" y="13929"/>
                  </a:lnTo>
                  <a:lnTo>
                    <a:pt x="4887" y="11626"/>
                  </a:lnTo>
                  <a:cubicBezTo>
                    <a:pt x="4887" y="11289"/>
                    <a:pt x="5112" y="11008"/>
                    <a:pt x="5505" y="11008"/>
                  </a:cubicBezTo>
                  <a:close/>
                  <a:moveTo>
                    <a:pt x="7695" y="11008"/>
                  </a:moveTo>
                  <a:cubicBezTo>
                    <a:pt x="8032" y="11008"/>
                    <a:pt x="8313" y="11289"/>
                    <a:pt x="8313" y="11626"/>
                  </a:cubicBezTo>
                  <a:lnTo>
                    <a:pt x="8257" y="13929"/>
                  </a:lnTo>
                  <a:lnTo>
                    <a:pt x="6965" y="13929"/>
                  </a:lnTo>
                  <a:lnTo>
                    <a:pt x="6965" y="11626"/>
                  </a:lnTo>
                  <a:cubicBezTo>
                    <a:pt x="6965" y="11289"/>
                    <a:pt x="7246" y="11008"/>
                    <a:pt x="7583" y="11008"/>
                  </a:cubicBezTo>
                  <a:close/>
                  <a:moveTo>
                    <a:pt x="5561" y="0"/>
                  </a:moveTo>
                  <a:lnTo>
                    <a:pt x="5168" y="3370"/>
                  </a:lnTo>
                  <a:cubicBezTo>
                    <a:pt x="4775" y="3539"/>
                    <a:pt x="4550" y="3932"/>
                    <a:pt x="4550" y="4325"/>
                  </a:cubicBezTo>
                  <a:lnTo>
                    <a:pt x="4550" y="4662"/>
                  </a:lnTo>
                  <a:cubicBezTo>
                    <a:pt x="1" y="6684"/>
                    <a:pt x="1574" y="9997"/>
                    <a:pt x="1574" y="9997"/>
                  </a:cubicBezTo>
                  <a:lnTo>
                    <a:pt x="1405" y="9997"/>
                  </a:lnTo>
                  <a:cubicBezTo>
                    <a:pt x="1180" y="9997"/>
                    <a:pt x="1012" y="10166"/>
                    <a:pt x="1012" y="10391"/>
                  </a:cubicBezTo>
                  <a:cubicBezTo>
                    <a:pt x="1012" y="10615"/>
                    <a:pt x="1180" y="10840"/>
                    <a:pt x="1405" y="10840"/>
                  </a:cubicBezTo>
                  <a:lnTo>
                    <a:pt x="1742" y="10840"/>
                  </a:lnTo>
                  <a:lnTo>
                    <a:pt x="1742" y="13929"/>
                  </a:lnTo>
                  <a:lnTo>
                    <a:pt x="1686" y="13929"/>
                  </a:lnTo>
                  <a:cubicBezTo>
                    <a:pt x="731" y="13929"/>
                    <a:pt x="731" y="15333"/>
                    <a:pt x="1686" y="15333"/>
                  </a:cubicBezTo>
                  <a:lnTo>
                    <a:pt x="2360" y="15333"/>
                  </a:lnTo>
                  <a:lnTo>
                    <a:pt x="2360" y="20950"/>
                  </a:lnTo>
                  <a:lnTo>
                    <a:pt x="8706" y="20950"/>
                  </a:lnTo>
                  <a:lnTo>
                    <a:pt x="8706" y="15389"/>
                  </a:lnTo>
                  <a:lnTo>
                    <a:pt x="9380" y="15389"/>
                  </a:lnTo>
                  <a:cubicBezTo>
                    <a:pt x="10335" y="15389"/>
                    <a:pt x="10335" y="13985"/>
                    <a:pt x="9380" y="13985"/>
                  </a:cubicBezTo>
                  <a:lnTo>
                    <a:pt x="9380" y="13929"/>
                  </a:lnTo>
                  <a:lnTo>
                    <a:pt x="9324" y="13929"/>
                  </a:lnTo>
                  <a:lnTo>
                    <a:pt x="9324" y="10840"/>
                  </a:lnTo>
                  <a:lnTo>
                    <a:pt x="9605" y="10840"/>
                  </a:lnTo>
                  <a:cubicBezTo>
                    <a:pt x="9830" y="10840"/>
                    <a:pt x="10054" y="10671"/>
                    <a:pt x="10054" y="10391"/>
                  </a:cubicBezTo>
                  <a:cubicBezTo>
                    <a:pt x="10054" y="10166"/>
                    <a:pt x="9830" y="9997"/>
                    <a:pt x="9605" y="9997"/>
                  </a:cubicBezTo>
                  <a:lnTo>
                    <a:pt x="9437" y="9997"/>
                  </a:lnTo>
                  <a:cubicBezTo>
                    <a:pt x="9437" y="9997"/>
                    <a:pt x="11065" y="6684"/>
                    <a:pt x="6460" y="4662"/>
                  </a:cubicBezTo>
                  <a:lnTo>
                    <a:pt x="6460" y="4325"/>
                  </a:lnTo>
                  <a:cubicBezTo>
                    <a:pt x="6460" y="3932"/>
                    <a:pt x="6291" y="3595"/>
                    <a:pt x="5898" y="3426"/>
                  </a:cubicBezTo>
                  <a:lnTo>
                    <a:pt x="55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1405;p77">
              <a:extLst>
                <a:ext uri="{FF2B5EF4-FFF2-40B4-BE49-F238E27FC236}">
                  <a16:creationId xmlns:a16="http://schemas.microsoft.com/office/drawing/2014/main" id="{1E6747AA-A127-0F27-E50F-687FC7135F60}"/>
                </a:ext>
              </a:extLst>
            </p:cNvPr>
            <p:cNvSpPr/>
            <p:nvPr/>
          </p:nvSpPr>
          <p:spPr>
            <a:xfrm>
              <a:off x="4377225" y="469800"/>
              <a:ext cx="276650" cy="523750"/>
            </a:xfrm>
            <a:custGeom>
              <a:avLst/>
              <a:gdLst/>
              <a:ahLst/>
              <a:cxnLst/>
              <a:rect l="l" t="t" r="r" b="b"/>
              <a:pathLst>
                <a:path w="11066" h="20950" extrusionOk="0">
                  <a:moveTo>
                    <a:pt x="3427" y="11008"/>
                  </a:moveTo>
                  <a:cubicBezTo>
                    <a:pt x="3764" y="11008"/>
                    <a:pt x="4045" y="11289"/>
                    <a:pt x="4045" y="11626"/>
                  </a:cubicBezTo>
                  <a:lnTo>
                    <a:pt x="4045" y="13929"/>
                  </a:lnTo>
                  <a:lnTo>
                    <a:pt x="2753" y="13929"/>
                  </a:lnTo>
                  <a:lnTo>
                    <a:pt x="2753" y="11626"/>
                  </a:lnTo>
                  <a:cubicBezTo>
                    <a:pt x="2753" y="11289"/>
                    <a:pt x="3034" y="11008"/>
                    <a:pt x="3371" y="11008"/>
                  </a:cubicBezTo>
                  <a:close/>
                  <a:moveTo>
                    <a:pt x="5561" y="11008"/>
                  </a:moveTo>
                  <a:cubicBezTo>
                    <a:pt x="5898" y="11008"/>
                    <a:pt x="6179" y="11289"/>
                    <a:pt x="6179" y="11626"/>
                  </a:cubicBezTo>
                  <a:lnTo>
                    <a:pt x="6179" y="13929"/>
                  </a:lnTo>
                  <a:lnTo>
                    <a:pt x="4831" y="13929"/>
                  </a:lnTo>
                  <a:lnTo>
                    <a:pt x="4831" y="11626"/>
                  </a:lnTo>
                  <a:cubicBezTo>
                    <a:pt x="4831" y="11289"/>
                    <a:pt x="5112" y="11008"/>
                    <a:pt x="5505" y="11008"/>
                  </a:cubicBezTo>
                  <a:close/>
                  <a:moveTo>
                    <a:pt x="7639" y="11008"/>
                  </a:moveTo>
                  <a:cubicBezTo>
                    <a:pt x="7976" y="11008"/>
                    <a:pt x="8257" y="11289"/>
                    <a:pt x="8257" y="11626"/>
                  </a:cubicBezTo>
                  <a:lnTo>
                    <a:pt x="8257" y="13929"/>
                  </a:lnTo>
                  <a:lnTo>
                    <a:pt x="6965" y="13929"/>
                  </a:lnTo>
                  <a:lnTo>
                    <a:pt x="6965" y="11626"/>
                  </a:lnTo>
                  <a:cubicBezTo>
                    <a:pt x="6965" y="11289"/>
                    <a:pt x="7246" y="11008"/>
                    <a:pt x="7583" y="11008"/>
                  </a:cubicBezTo>
                  <a:close/>
                  <a:moveTo>
                    <a:pt x="5561" y="0"/>
                  </a:moveTo>
                  <a:lnTo>
                    <a:pt x="5168" y="3370"/>
                  </a:lnTo>
                  <a:cubicBezTo>
                    <a:pt x="4775" y="3539"/>
                    <a:pt x="4550" y="3932"/>
                    <a:pt x="4550" y="4325"/>
                  </a:cubicBezTo>
                  <a:lnTo>
                    <a:pt x="4550" y="4662"/>
                  </a:lnTo>
                  <a:cubicBezTo>
                    <a:pt x="1" y="6684"/>
                    <a:pt x="1630" y="9997"/>
                    <a:pt x="1630" y="9997"/>
                  </a:cubicBezTo>
                  <a:lnTo>
                    <a:pt x="1461" y="9997"/>
                  </a:lnTo>
                  <a:cubicBezTo>
                    <a:pt x="1180" y="9997"/>
                    <a:pt x="1012" y="10166"/>
                    <a:pt x="1012" y="10391"/>
                  </a:cubicBezTo>
                  <a:cubicBezTo>
                    <a:pt x="1012" y="10615"/>
                    <a:pt x="1180" y="10840"/>
                    <a:pt x="1461" y="10840"/>
                  </a:cubicBezTo>
                  <a:lnTo>
                    <a:pt x="1742" y="10840"/>
                  </a:lnTo>
                  <a:lnTo>
                    <a:pt x="1742" y="13929"/>
                  </a:lnTo>
                  <a:lnTo>
                    <a:pt x="1686" y="13929"/>
                  </a:lnTo>
                  <a:cubicBezTo>
                    <a:pt x="731" y="13929"/>
                    <a:pt x="731" y="15333"/>
                    <a:pt x="1686" y="15333"/>
                  </a:cubicBezTo>
                  <a:lnTo>
                    <a:pt x="2416" y="15333"/>
                  </a:lnTo>
                  <a:lnTo>
                    <a:pt x="2416" y="20950"/>
                  </a:lnTo>
                  <a:lnTo>
                    <a:pt x="8706" y="20950"/>
                  </a:lnTo>
                  <a:lnTo>
                    <a:pt x="8706" y="15389"/>
                  </a:lnTo>
                  <a:lnTo>
                    <a:pt x="9436" y="15389"/>
                  </a:lnTo>
                  <a:cubicBezTo>
                    <a:pt x="10335" y="15389"/>
                    <a:pt x="10335" y="13985"/>
                    <a:pt x="9436" y="13985"/>
                  </a:cubicBezTo>
                  <a:lnTo>
                    <a:pt x="9380" y="13929"/>
                  </a:lnTo>
                  <a:lnTo>
                    <a:pt x="9324" y="13929"/>
                  </a:lnTo>
                  <a:lnTo>
                    <a:pt x="9324" y="10840"/>
                  </a:lnTo>
                  <a:lnTo>
                    <a:pt x="9605" y="10840"/>
                  </a:lnTo>
                  <a:cubicBezTo>
                    <a:pt x="9830" y="10840"/>
                    <a:pt x="10054" y="10671"/>
                    <a:pt x="10054" y="10391"/>
                  </a:cubicBezTo>
                  <a:cubicBezTo>
                    <a:pt x="10054" y="10166"/>
                    <a:pt x="9830" y="9997"/>
                    <a:pt x="9605" y="9997"/>
                  </a:cubicBezTo>
                  <a:lnTo>
                    <a:pt x="9436" y="9997"/>
                  </a:lnTo>
                  <a:cubicBezTo>
                    <a:pt x="9436" y="9997"/>
                    <a:pt x="11065" y="6684"/>
                    <a:pt x="6516" y="4662"/>
                  </a:cubicBezTo>
                  <a:lnTo>
                    <a:pt x="6516" y="4325"/>
                  </a:lnTo>
                  <a:cubicBezTo>
                    <a:pt x="6516" y="3932"/>
                    <a:pt x="6291" y="3595"/>
                    <a:pt x="5954" y="3426"/>
                  </a:cubicBezTo>
                  <a:lnTo>
                    <a:pt x="55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8" name="Google Shape;1406;p77">
            <a:extLst>
              <a:ext uri="{FF2B5EF4-FFF2-40B4-BE49-F238E27FC236}">
                <a16:creationId xmlns:a16="http://schemas.microsoft.com/office/drawing/2014/main" id="{8BC44DDC-0764-15D4-9EDD-463757D6C2F7}"/>
              </a:ext>
            </a:extLst>
          </p:cNvPr>
          <p:cNvGrpSpPr/>
          <p:nvPr/>
        </p:nvGrpSpPr>
        <p:grpSpPr>
          <a:xfrm>
            <a:off x="7789257" y="5405565"/>
            <a:ext cx="3128373" cy="1228561"/>
            <a:chOff x="3678000" y="4833775"/>
            <a:chExt cx="1537500" cy="603800"/>
          </a:xfrm>
          <a:solidFill>
            <a:srgbClr val="287990"/>
          </a:solidFill>
        </p:grpSpPr>
        <p:sp>
          <p:nvSpPr>
            <p:cNvPr id="309" name="Google Shape;1407;p77">
              <a:extLst>
                <a:ext uri="{FF2B5EF4-FFF2-40B4-BE49-F238E27FC236}">
                  <a16:creationId xmlns:a16="http://schemas.microsoft.com/office/drawing/2014/main" id="{623BF986-31E5-973B-1B31-7D1F9A1300AF}"/>
                </a:ext>
              </a:extLst>
            </p:cNvPr>
            <p:cNvSpPr/>
            <p:nvPr/>
          </p:nvSpPr>
          <p:spPr>
            <a:xfrm>
              <a:off x="4103425" y="4833775"/>
              <a:ext cx="658550" cy="603800"/>
            </a:xfrm>
            <a:custGeom>
              <a:avLst/>
              <a:gdLst/>
              <a:ahLst/>
              <a:cxnLst/>
              <a:rect l="l" t="t" r="r" b="b"/>
              <a:pathLst>
                <a:path w="26342" h="24152" extrusionOk="0">
                  <a:moveTo>
                    <a:pt x="13143" y="1"/>
                  </a:moveTo>
                  <a:cubicBezTo>
                    <a:pt x="13143" y="113"/>
                    <a:pt x="13143" y="225"/>
                    <a:pt x="13087" y="338"/>
                  </a:cubicBezTo>
                  <a:cubicBezTo>
                    <a:pt x="12525" y="1854"/>
                    <a:pt x="11514" y="3146"/>
                    <a:pt x="10110" y="3988"/>
                  </a:cubicBezTo>
                  <a:cubicBezTo>
                    <a:pt x="8032" y="5392"/>
                    <a:pt x="5505" y="5617"/>
                    <a:pt x="3371" y="6965"/>
                  </a:cubicBezTo>
                  <a:cubicBezTo>
                    <a:pt x="1630" y="8144"/>
                    <a:pt x="225" y="9942"/>
                    <a:pt x="57" y="11964"/>
                  </a:cubicBezTo>
                  <a:cubicBezTo>
                    <a:pt x="1" y="13817"/>
                    <a:pt x="956" y="15614"/>
                    <a:pt x="2584" y="16569"/>
                  </a:cubicBezTo>
                  <a:lnTo>
                    <a:pt x="338" y="16569"/>
                  </a:lnTo>
                  <a:lnTo>
                    <a:pt x="338" y="17861"/>
                  </a:lnTo>
                  <a:cubicBezTo>
                    <a:pt x="338" y="17861"/>
                    <a:pt x="2697" y="18535"/>
                    <a:pt x="2641" y="20669"/>
                  </a:cubicBezTo>
                  <a:lnTo>
                    <a:pt x="2641" y="24151"/>
                  </a:lnTo>
                  <a:lnTo>
                    <a:pt x="10054" y="24151"/>
                  </a:lnTo>
                  <a:lnTo>
                    <a:pt x="10054" y="19827"/>
                  </a:lnTo>
                  <a:cubicBezTo>
                    <a:pt x="10054" y="17861"/>
                    <a:pt x="11543" y="16878"/>
                    <a:pt x="13031" y="16878"/>
                  </a:cubicBezTo>
                  <a:cubicBezTo>
                    <a:pt x="14519" y="16878"/>
                    <a:pt x="16008" y="17861"/>
                    <a:pt x="16008" y="19827"/>
                  </a:cubicBezTo>
                  <a:lnTo>
                    <a:pt x="16008" y="24151"/>
                  </a:lnTo>
                  <a:lnTo>
                    <a:pt x="23702" y="24151"/>
                  </a:lnTo>
                  <a:lnTo>
                    <a:pt x="23702" y="20669"/>
                  </a:lnTo>
                  <a:cubicBezTo>
                    <a:pt x="23646" y="19321"/>
                    <a:pt x="24657" y="18142"/>
                    <a:pt x="26061" y="17973"/>
                  </a:cubicBezTo>
                  <a:lnTo>
                    <a:pt x="26061" y="16569"/>
                  </a:lnTo>
                  <a:lnTo>
                    <a:pt x="23758" y="16569"/>
                  </a:lnTo>
                  <a:cubicBezTo>
                    <a:pt x="25387" y="15614"/>
                    <a:pt x="26342" y="13817"/>
                    <a:pt x="26286" y="11964"/>
                  </a:cubicBezTo>
                  <a:cubicBezTo>
                    <a:pt x="26117" y="9886"/>
                    <a:pt x="24713" y="8088"/>
                    <a:pt x="22916" y="6965"/>
                  </a:cubicBezTo>
                  <a:cubicBezTo>
                    <a:pt x="20838" y="5617"/>
                    <a:pt x="18310" y="5336"/>
                    <a:pt x="16232" y="3988"/>
                  </a:cubicBezTo>
                  <a:cubicBezTo>
                    <a:pt x="14828" y="3146"/>
                    <a:pt x="13817" y="1854"/>
                    <a:pt x="13256" y="338"/>
                  </a:cubicBezTo>
                  <a:cubicBezTo>
                    <a:pt x="13256" y="225"/>
                    <a:pt x="13199" y="113"/>
                    <a:pt x="131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1408;p77">
              <a:extLst>
                <a:ext uri="{FF2B5EF4-FFF2-40B4-BE49-F238E27FC236}">
                  <a16:creationId xmlns:a16="http://schemas.microsoft.com/office/drawing/2014/main" id="{83DDDEC8-892B-B231-24BB-59AA7EB26D44}"/>
                </a:ext>
              </a:extLst>
            </p:cNvPr>
            <p:cNvSpPr/>
            <p:nvPr/>
          </p:nvSpPr>
          <p:spPr>
            <a:xfrm>
              <a:off x="3678000" y="5121625"/>
              <a:ext cx="259775" cy="304725"/>
            </a:xfrm>
            <a:custGeom>
              <a:avLst/>
              <a:gdLst/>
              <a:ahLst/>
              <a:cxnLst/>
              <a:rect l="l" t="t" r="r" b="b"/>
              <a:pathLst>
                <a:path w="10391" h="12189" extrusionOk="0">
                  <a:moveTo>
                    <a:pt x="5223" y="0"/>
                  </a:moveTo>
                  <a:cubicBezTo>
                    <a:pt x="4999" y="618"/>
                    <a:pt x="4549" y="1124"/>
                    <a:pt x="3988" y="1461"/>
                  </a:cubicBezTo>
                  <a:cubicBezTo>
                    <a:pt x="3201" y="2022"/>
                    <a:pt x="2190" y="2135"/>
                    <a:pt x="1348" y="2640"/>
                  </a:cubicBezTo>
                  <a:cubicBezTo>
                    <a:pt x="618" y="3089"/>
                    <a:pt x="112" y="3820"/>
                    <a:pt x="56" y="4606"/>
                  </a:cubicBezTo>
                  <a:cubicBezTo>
                    <a:pt x="0" y="5392"/>
                    <a:pt x="337" y="6066"/>
                    <a:pt x="1011" y="6459"/>
                  </a:cubicBezTo>
                  <a:lnTo>
                    <a:pt x="56" y="6459"/>
                  </a:lnTo>
                  <a:lnTo>
                    <a:pt x="56" y="6965"/>
                  </a:lnTo>
                  <a:cubicBezTo>
                    <a:pt x="56" y="6965"/>
                    <a:pt x="1011" y="7246"/>
                    <a:pt x="955" y="8088"/>
                  </a:cubicBezTo>
                  <a:lnTo>
                    <a:pt x="955" y="12188"/>
                  </a:lnTo>
                  <a:lnTo>
                    <a:pt x="9323" y="12188"/>
                  </a:lnTo>
                  <a:lnTo>
                    <a:pt x="9323" y="8088"/>
                  </a:lnTo>
                  <a:cubicBezTo>
                    <a:pt x="9323" y="7583"/>
                    <a:pt x="9716" y="7077"/>
                    <a:pt x="10278" y="7021"/>
                  </a:cubicBezTo>
                  <a:lnTo>
                    <a:pt x="10278" y="6459"/>
                  </a:lnTo>
                  <a:lnTo>
                    <a:pt x="9379" y="6459"/>
                  </a:lnTo>
                  <a:cubicBezTo>
                    <a:pt x="9997" y="6066"/>
                    <a:pt x="10390" y="5392"/>
                    <a:pt x="10390" y="4606"/>
                  </a:cubicBezTo>
                  <a:cubicBezTo>
                    <a:pt x="10278" y="3820"/>
                    <a:pt x="9773" y="3089"/>
                    <a:pt x="9043" y="2640"/>
                  </a:cubicBezTo>
                  <a:cubicBezTo>
                    <a:pt x="8200" y="2078"/>
                    <a:pt x="7189" y="2022"/>
                    <a:pt x="6403" y="1461"/>
                  </a:cubicBezTo>
                  <a:cubicBezTo>
                    <a:pt x="5841" y="1124"/>
                    <a:pt x="5392" y="618"/>
                    <a:pt x="52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1409;p77">
              <a:extLst>
                <a:ext uri="{FF2B5EF4-FFF2-40B4-BE49-F238E27FC236}">
                  <a16:creationId xmlns:a16="http://schemas.microsoft.com/office/drawing/2014/main" id="{51A4EC28-3550-E323-840A-A45D5C2B5EDF}"/>
                </a:ext>
              </a:extLst>
            </p:cNvPr>
            <p:cNvSpPr/>
            <p:nvPr/>
          </p:nvSpPr>
          <p:spPr>
            <a:xfrm>
              <a:off x="3965825" y="4884325"/>
              <a:ext cx="117975" cy="553250"/>
            </a:xfrm>
            <a:custGeom>
              <a:avLst/>
              <a:gdLst/>
              <a:ahLst/>
              <a:cxnLst/>
              <a:rect l="l" t="t" r="r" b="b"/>
              <a:pathLst>
                <a:path w="4719" h="22130" extrusionOk="0">
                  <a:moveTo>
                    <a:pt x="2416" y="1"/>
                  </a:moveTo>
                  <a:lnTo>
                    <a:pt x="2247" y="2303"/>
                  </a:lnTo>
                  <a:cubicBezTo>
                    <a:pt x="1910" y="2359"/>
                    <a:pt x="1686" y="2584"/>
                    <a:pt x="1686" y="2921"/>
                  </a:cubicBezTo>
                  <a:lnTo>
                    <a:pt x="1686" y="4775"/>
                  </a:lnTo>
                  <a:cubicBezTo>
                    <a:pt x="1517" y="4775"/>
                    <a:pt x="1405" y="4831"/>
                    <a:pt x="1292" y="4943"/>
                  </a:cubicBezTo>
                  <a:cubicBezTo>
                    <a:pt x="1068" y="5168"/>
                    <a:pt x="1068" y="5505"/>
                    <a:pt x="1292" y="5729"/>
                  </a:cubicBezTo>
                  <a:lnTo>
                    <a:pt x="1686" y="6179"/>
                  </a:lnTo>
                  <a:lnTo>
                    <a:pt x="1686" y="8481"/>
                  </a:lnTo>
                  <a:lnTo>
                    <a:pt x="1573" y="8481"/>
                  </a:lnTo>
                  <a:cubicBezTo>
                    <a:pt x="1012" y="8481"/>
                    <a:pt x="619" y="8987"/>
                    <a:pt x="787" y="9549"/>
                  </a:cubicBezTo>
                  <a:lnTo>
                    <a:pt x="1236" y="10953"/>
                  </a:lnTo>
                  <a:lnTo>
                    <a:pt x="1236" y="15333"/>
                  </a:lnTo>
                  <a:cubicBezTo>
                    <a:pt x="562" y="15333"/>
                    <a:pt x="1" y="15895"/>
                    <a:pt x="225" y="16401"/>
                  </a:cubicBezTo>
                  <a:lnTo>
                    <a:pt x="1236" y="17917"/>
                  </a:lnTo>
                  <a:lnTo>
                    <a:pt x="1236" y="21175"/>
                  </a:lnTo>
                  <a:lnTo>
                    <a:pt x="1236" y="22129"/>
                  </a:lnTo>
                  <a:lnTo>
                    <a:pt x="3539" y="22129"/>
                  </a:lnTo>
                  <a:lnTo>
                    <a:pt x="3539" y="21175"/>
                  </a:lnTo>
                  <a:lnTo>
                    <a:pt x="3539" y="17917"/>
                  </a:lnTo>
                  <a:lnTo>
                    <a:pt x="4550" y="16401"/>
                  </a:lnTo>
                  <a:cubicBezTo>
                    <a:pt x="4719" y="15895"/>
                    <a:pt x="4213" y="15390"/>
                    <a:pt x="3539" y="15333"/>
                  </a:cubicBezTo>
                  <a:lnTo>
                    <a:pt x="3539" y="10953"/>
                  </a:lnTo>
                  <a:lnTo>
                    <a:pt x="3932" y="9549"/>
                  </a:lnTo>
                  <a:cubicBezTo>
                    <a:pt x="4101" y="8987"/>
                    <a:pt x="3708" y="8481"/>
                    <a:pt x="3146" y="8481"/>
                  </a:cubicBezTo>
                  <a:lnTo>
                    <a:pt x="3090" y="8481"/>
                  </a:lnTo>
                  <a:lnTo>
                    <a:pt x="3090" y="6235"/>
                  </a:lnTo>
                  <a:lnTo>
                    <a:pt x="3483" y="5729"/>
                  </a:lnTo>
                  <a:cubicBezTo>
                    <a:pt x="3708" y="5505"/>
                    <a:pt x="3708" y="5168"/>
                    <a:pt x="3483" y="4943"/>
                  </a:cubicBezTo>
                  <a:cubicBezTo>
                    <a:pt x="3371" y="4831"/>
                    <a:pt x="3258" y="4775"/>
                    <a:pt x="3090" y="4775"/>
                  </a:cubicBezTo>
                  <a:lnTo>
                    <a:pt x="3090" y="2921"/>
                  </a:lnTo>
                  <a:cubicBezTo>
                    <a:pt x="3090" y="2640"/>
                    <a:pt x="2865" y="2359"/>
                    <a:pt x="2584" y="2303"/>
                  </a:cubicBezTo>
                  <a:lnTo>
                    <a:pt x="241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1410;p77">
              <a:extLst>
                <a:ext uri="{FF2B5EF4-FFF2-40B4-BE49-F238E27FC236}">
                  <a16:creationId xmlns:a16="http://schemas.microsoft.com/office/drawing/2014/main" id="{BF16F0AD-A837-9932-95CC-5EF69276B7F6}"/>
                </a:ext>
              </a:extLst>
            </p:cNvPr>
            <p:cNvSpPr/>
            <p:nvPr/>
          </p:nvSpPr>
          <p:spPr>
            <a:xfrm>
              <a:off x="4954325" y="5121625"/>
              <a:ext cx="261175" cy="304725"/>
            </a:xfrm>
            <a:custGeom>
              <a:avLst/>
              <a:gdLst/>
              <a:ahLst/>
              <a:cxnLst/>
              <a:rect l="l" t="t" r="r" b="b"/>
              <a:pathLst>
                <a:path w="10447" h="12189" extrusionOk="0">
                  <a:moveTo>
                    <a:pt x="5224" y="0"/>
                  </a:moveTo>
                  <a:cubicBezTo>
                    <a:pt x="4999" y="618"/>
                    <a:pt x="4550" y="1124"/>
                    <a:pt x="3988" y="1461"/>
                  </a:cubicBezTo>
                  <a:cubicBezTo>
                    <a:pt x="3202" y="2022"/>
                    <a:pt x="2191" y="2135"/>
                    <a:pt x="1348" y="2640"/>
                  </a:cubicBezTo>
                  <a:cubicBezTo>
                    <a:pt x="618" y="3089"/>
                    <a:pt x="113" y="3820"/>
                    <a:pt x="0" y="4606"/>
                  </a:cubicBezTo>
                  <a:cubicBezTo>
                    <a:pt x="0" y="5392"/>
                    <a:pt x="393" y="6066"/>
                    <a:pt x="1011" y="6459"/>
                  </a:cubicBezTo>
                  <a:lnTo>
                    <a:pt x="113" y="6459"/>
                  </a:lnTo>
                  <a:lnTo>
                    <a:pt x="113" y="7021"/>
                  </a:lnTo>
                  <a:cubicBezTo>
                    <a:pt x="674" y="7077"/>
                    <a:pt x="1067" y="7583"/>
                    <a:pt x="1067" y="8088"/>
                  </a:cubicBezTo>
                  <a:lnTo>
                    <a:pt x="1067" y="12188"/>
                  </a:lnTo>
                  <a:lnTo>
                    <a:pt x="9380" y="12188"/>
                  </a:lnTo>
                  <a:lnTo>
                    <a:pt x="9380" y="8088"/>
                  </a:lnTo>
                  <a:cubicBezTo>
                    <a:pt x="9380" y="7246"/>
                    <a:pt x="10334" y="6965"/>
                    <a:pt x="10334" y="6965"/>
                  </a:cubicBezTo>
                  <a:lnTo>
                    <a:pt x="10334" y="6459"/>
                  </a:lnTo>
                  <a:lnTo>
                    <a:pt x="9436" y="6459"/>
                  </a:lnTo>
                  <a:cubicBezTo>
                    <a:pt x="10054" y="6066"/>
                    <a:pt x="10447" y="5392"/>
                    <a:pt x="10391" y="4606"/>
                  </a:cubicBezTo>
                  <a:cubicBezTo>
                    <a:pt x="10278" y="3820"/>
                    <a:pt x="9829" y="3089"/>
                    <a:pt x="9099" y="2640"/>
                  </a:cubicBezTo>
                  <a:cubicBezTo>
                    <a:pt x="8256" y="2135"/>
                    <a:pt x="7245" y="2022"/>
                    <a:pt x="6403" y="1461"/>
                  </a:cubicBezTo>
                  <a:cubicBezTo>
                    <a:pt x="5841" y="1124"/>
                    <a:pt x="5448" y="618"/>
                    <a:pt x="52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1411;p77">
              <a:extLst>
                <a:ext uri="{FF2B5EF4-FFF2-40B4-BE49-F238E27FC236}">
                  <a16:creationId xmlns:a16="http://schemas.microsoft.com/office/drawing/2014/main" id="{5F2E68B9-7845-D45B-B087-76A909B0CB25}"/>
                </a:ext>
              </a:extLst>
            </p:cNvPr>
            <p:cNvSpPr/>
            <p:nvPr/>
          </p:nvSpPr>
          <p:spPr>
            <a:xfrm>
              <a:off x="4808300" y="4884325"/>
              <a:ext cx="117950" cy="553250"/>
            </a:xfrm>
            <a:custGeom>
              <a:avLst/>
              <a:gdLst/>
              <a:ahLst/>
              <a:cxnLst/>
              <a:rect l="l" t="t" r="r" b="b"/>
              <a:pathLst>
                <a:path w="4718" h="22130" extrusionOk="0">
                  <a:moveTo>
                    <a:pt x="2303" y="1"/>
                  </a:moveTo>
                  <a:lnTo>
                    <a:pt x="2134" y="2303"/>
                  </a:lnTo>
                  <a:cubicBezTo>
                    <a:pt x="1854" y="2359"/>
                    <a:pt x="1629" y="2640"/>
                    <a:pt x="1629" y="2921"/>
                  </a:cubicBezTo>
                  <a:lnTo>
                    <a:pt x="1629" y="4775"/>
                  </a:lnTo>
                  <a:cubicBezTo>
                    <a:pt x="1517" y="4775"/>
                    <a:pt x="1348" y="4831"/>
                    <a:pt x="1236" y="4943"/>
                  </a:cubicBezTo>
                  <a:cubicBezTo>
                    <a:pt x="1067" y="5168"/>
                    <a:pt x="1067" y="5505"/>
                    <a:pt x="1236" y="5729"/>
                  </a:cubicBezTo>
                  <a:lnTo>
                    <a:pt x="1685" y="6235"/>
                  </a:lnTo>
                  <a:lnTo>
                    <a:pt x="1685" y="8481"/>
                  </a:lnTo>
                  <a:lnTo>
                    <a:pt x="1573" y="8481"/>
                  </a:lnTo>
                  <a:cubicBezTo>
                    <a:pt x="1011" y="8481"/>
                    <a:pt x="618" y="8987"/>
                    <a:pt x="786" y="9549"/>
                  </a:cubicBezTo>
                  <a:lnTo>
                    <a:pt x="1236" y="10953"/>
                  </a:lnTo>
                  <a:lnTo>
                    <a:pt x="1236" y="15333"/>
                  </a:lnTo>
                  <a:cubicBezTo>
                    <a:pt x="506" y="15390"/>
                    <a:pt x="0" y="15895"/>
                    <a:pt x="169" y="16401"/>
                  </a:cubicBezTo>
                  <a:lnTo>
                    <a:pt x="1180" y="17917"/>
                  </a:lnTo>
                  <a:lnTo>
                    <a:pt x="1180" y="21231"/>
                  </a:lnTo>
                  <a:lnTo>
                    <a:pt x="1180" y="22129"/>
                  </a:lnTo>
                  <a:lnTo>
                    <a:pt x="3539" y="22129"/>
                  </a:lnTo>
                  <a:lnTo>
                    <a:pt x="3539" y="21231"/>
                  </a:lnTo>
                  <a:lnTo>
                    <a:pt x="3539" y="17917"/>
                  </a:lnTo>
                  <a:lnTo>
                    <a:pt x="4493" y="16401"/>
                  </a:lnTo>
                  <a:cubicBezTo>
                    <a:pt x="4718" y="15895"/>
                    <a:pt x="4212" y="15333"/>
                    <a:pt x="3482" y="15333"/>
                  </a:cubicBezTo>
                  <a:lnTo>
                    <a:pt x="3482" y="10953"/>
                  </a:lnTo>
                  <a:lnTo>
                    <a:pt x="3932" y="9549"/>
                  </a:lnTo>
                  <a:cubicBezTo>
                    <a:pt x="4100" y="8987"/>
                    <a:pt x="3707" y="8481"/>
                    <a:pt x="3145" y="8481"/>
                  </a:cubicBezTo>
                  <a:lnTo>
                    <a:pt x="3033" y="8481"/>
                  </a:lnTo>
                  <a:lnTo>
                    <a:pt x="3033" y="6179"/>
                  </a:lnTo>
                  <a:lnTo>
                    <a:pt x="3426" y="5729"/>
                  </a:lnTo>
                  <a:cubicBezTo>
                    <a:pt x="3651" y="5505"/>
                    <a:pt x="3651" y="5168"/>
                    <a:pt x="3426" y="4943"/>
                  </a:cubicBezTo>
                  <a:cubicBezTo>
                    <a:pt x="3314" y="4831"/>
                    <a:pt x="3202" y="4775"/>
                    <a:pt x="3033" y="4775"/>
                  </a:cubicBezTo>
                  <a:lnTo>
                    <a:pt x="3033" y="2921"/>
                  </a:lnTo>
                  <a:cubicBezTo>
                    <a:pt x="3089" y="2584"/>
                    <a:pt x="2808" y="2359"/>
                    <a:pt x="2528" y="2303"/>
                  </a:cubicBezTo>
                  <a:lnTo>
                    <a:pt x="23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4" name="Google Shape;1412;p77">
            <a:extLst>
              <a:ext uri="{FF2B5EF4-FFF2-40B4-BE49-F238E27FC236}">
                <a16:creationId xmlns:a16="http://schemas.microsoft.com/office/drawing/2014/main" id="{4922D4EF-5708-BDF6-FFEC-61EF07FFA8C5}"/>
              </a:ext>
            </a:extLst>
          </p:cNvPr>
          <p:cNvGrpSpPr/>
          <p:nvPr/>
        </p:nvGrpSpPr>
        <p:grpSpPr>
          <a:xfrm>
            <a:off x="5772441" y="3779031"/>
            <a:ext cx="2240669" cy="1033997"/>
            <a:chOff x="2351125" y="3398750"/>
            <a:chExt cx="928125" cy="428300"/>
          </a:xfrm>
          <a:solidFill>
            <a:srgbClr val="287990"/>
          </a:solidFill>
        </p:grpSpPr>
        <p:sp>
          <p:nvSpPr>
            <p:cNvPr id="315" name="Google Shape;1413;p77">
              <a:extLst>
                <a:ext uri="{FF2B5EF4-FFF2-40B4-BE49-F238E27FC236}">
                  <a16:creationId xmlns:a16="http://schemas.microsoft.com/office/drawing/2014/main" id="{C48B3E31-5190-269D-4E68-7D4949AB8722}"/>
                </a:ext>
              </a:extLst>
            </p:cNvPr>
            <p:cNvSpPr/>
            <p:nvPr/>
          </p:nvSpPr>
          <p:spPr>
            <a:xfrm>
              <a:off x="2351125" y="3398750"/>
              <a:ext cx="453550" cy="341250"/>
            </a:xfrm>
            <a:custGeom>
              <a:avLst/>
              <a:gdLst/>
              <a:ahLst/>
              <a:cxnLst/>
              <a:rect l="l" t="t" r="r" b="b"/>
              <a:pathLst>
                <a:path w="18142" h="13650" extrusionOk="0">
                  <a:moveTo>
                    <a:pt x="10726" y="0"/>
                  </a:moveTo>
                  <a:cubicBezTo>
                    <a:pt x="8719" y="0"/>
                    <a:pt x="6250" y="525"/>
                    <a:pt x="3258" y="1967"/>
                  </a:cubicBezTo>
                  <a:lnTo>
                    <a:pt x="0" y="11515"/>
                  </a:lnTo>
                  <a:cubicBezTo>
                    <a:pt x="3646" y="9769"/>
                    <a:pt x="6652" y="9134"/>
                    <a:pt x="9097" y="9134"/>
                  </a:cubicBezTo>
                  <a:cubicBezTo>
                    <a:pt x="15616" y="9134"/>
                    <a:pt x="18141" y="13649"/>
                    <a:pt x="18141" y="13649"/>
                  </a:cubicBezTo>
                  <a:lnTo>
                    <a:pt x="18141" y="3708"/>
                  </a:lnTo>
                  <a:cubicBezTo>
                    <a:pt x="18141" y="3708"/>
                    <a:pt x="16065" y="0"/>
                    <a:pt x="107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1414;p77">
              <a:extLst>
                <a:ext uri="{FF2B5EF4-FFF2-40B4-BE49-F238E27FC236}">
                  <a16:creationId xmlns:a16="http://schemas.microsoft.com/office/drawing/2014/main" id="{3747F5A2-06BC-13F8-CFD5-DB1CBDFE9B0A}"/>
                </a:ext>
              </a:extLst>
            </p:cNvPr>
            <p:cNvSpPr/>
            <p:nvPr/>
          </p:nvSpPr>
          <p:spPr>
            <a:xfrm>
              <a:off x="2353925" y="3662675"/>
              <a:ext cx="450750" cy="164375"/>
            </a:xfrm>
            <a:custGeom>
              <a:avLst/>
              <a:gdLst/>
              <a:ahLst/>
              <a:cxnLst/>
              <a:rect l="l" t="t" r="r" b="b"/>
              <a:pathLst>
                <a:path w="18030" h="6575" extrusionOk="0">
                  <a:moveTo>
                    <a:pt x="8424" y="1"/>
                  </a:moveTo>
                  <a:cubicBezTo>
                    <a:pt x="3860" y="1"/>
                    <a:pt x="0" y="1969"/>
                    <a:pt x="0" y="1969"/>
                  </a:cubicBezTo>
                  <a:lnTo>
                    <a:pt x="0" y="4328"/>
                  </a:lnTo>
                  <a:cubicBezTo>
                    <a:pt x="2135" y="2980"/>
                    <a:pt x="4550" y="2194"/>
                    <a:pt x="7077" y="2025"/>
                  </a:cubicBezTo>
                  <a:cubicBezTo>
                    <a:pt x="7323" y="2012"/>
                    <a:pt x="7569" y="2005"/>
                    <a:pt x="7814" y="2005"/>
                  </a:cubicBezTo>
                  <a:cubicBezTo>
                    <a:pt x="11702" y="2005"/>
                    <a:pt x="15387" y="3669"/>
                    <a:pt x="18029" y="6575"/>
                  </a:cubicBezTo>
                  <a:lnTo>
                    <a:pt x="18029" y="4328"/>
                  </a:lnTo>
                  <a:cubicBezTo>
                    <a:pt x="15217" y="981"/>
                    <a:pt x="11645" y="1"/>
                    <a:pt x="84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1415;p77">
              <a:extLst>
                <a:ext uri="{FF2B5EF4-FFF2-40B4-BE49-F238E27FC236}">
                  <a16:creationId xmlns:a16="http://schemas.microsoft.com/office/drawing/2014/main" id="{D8A6736E-E853-4BB8-8C63-D00ED5CAB782}"/>
                </a:ext>
              </a:extLst>
            </p:cNvPr>
            <p:cNvSpPr/>
            <p:nvPr/>
          </p:nvSpPr>
          <p:spPr>
            <a:xfrm>
              <a:off x="2824300" y="3398750"/>
              <a:ext cx="454950" cy="341250"/>
            </a:xfrm>
            <a:custGeom>
              <a:avLst/>
              <a:gdLst/>
              <a:ahLst/>
              <a:cxnLst/>
              <a:rect l="l" t="t" r="r" b="b"/>
              <a:pathLst>
                <a:path w="18198" h="13650" extrusionOk="0">
                  <a:moveTo>
                    <a:pt x="7461" y="0"/>
                  </a:moveTo>
                  <a:cubicBezTo>
                    <a:pt x="2106" y="0"/>
                    <a:pt x="0" y="3708"/>
                    <a:pt x="0" y="3708"/>
                  </a:cubicBezTo>
                  <a:lnTo>
                    <a:pt x="0" y="13649"/>
                  </a:lnTo>
                  <a:cubicBezTo>
                    <a:pt x="0" y="13649"/>
                    <a:pt x="2555" y="9134"/>
                    <a:pt x="9091" y="9134"/>
                  </a:cubicBezTo>
                  <a:cubicBezTo>
                    <a:pt x="11541" y="9134"/>
                    <a:pt x="14552" y="9769"/>
                    <a:pt x="18197" y="11515"/>
                  </a:cubicBezTo>
                  <a:lnTo>
                    <a:pt x="14940" y="1967"/>
                  </a:lnTo>
                  <a:cubicBezTo>
                    <a:pt x="11947" y="525"/>
                    <a:pt x="9475" y="0"/>
                    <a:pt x="74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1416;p77">
              <a:extLst>
                <a:ext uri="{FF2B5EF4-FFF2-40B4-BE49-F238E27FC236}">
                  <a16:creationId xmlns:a16="http://schemas.microsoft.com/office/drawing/2014/main" id="{C35A0ABD-0D66-386E-C555-FB92F0F525BC}"/>
                </a:ext>
              </a:extLst>
            </p:cNvPr>
            <p:cNvSpPr/>
            <p:nvPr/>
          </p:nvSpPr>
          <p:spPr>
            <a:xfrm>
              <a:off x="2825700" y="3662675"/>
              <a:ext cx="450750" cy="164375"/>
            </a:xfrm>
            <a:custGeom>
              <a:avLst/>
              <a:gdLst/>
              <a:ahLst/>
              <a:cxnLst/>
              <a:rect l="l" t="t" r="r" b="b"/>
              <a:pathLst>
                <a:path w="18030" h="6575" extrusionOk="0">
                  <a:moveTo>
                    <a:pt x="9606" y="1"/>
                  </a:moveTo>
                  <a:cubicBezTo>
                    <a:pt x="6384" y="1"/>
                    <a:pt x="2813" y="981"/>
                    <a:pt x="0" y="4328"/>
                  </a:cubicBezTo>
                  <a:lnTo>
                    <a:pt x="0" y="6575"/>
                  </a:lnTo>
                  <a:cubicBezTo>
                    <a:pt x="2589" y="3669"/>
                    <a:pt x="6321" y="2005"/>
                    <a:pt x="10168" y="2005"/>
                  </a:cubicBezTo>
                  <a:cubicBezTo>
                    <a:pt x="10410" y="2005"/>
                    <a:pt x="10653" y="2012"/>
                    <a:pt x="10896" y="2025"/>
                  </a:cubicBezTo>
                  <a:cubicBezTo>
                    <a:pt x="13424" y="2194"/>
                    <a:pt x="15895" y="2980"/>
                    <a:pt x="18029" y="4328"/>
                  </a:cubicBezTo>
                  <a:lnTo>
                    <a:pt x="18029" y="1969"/>
                  </a:lnTo>
                  <a:cubicBezTo>
                    <a:pt x="18029" y="1969"/>
                    <a:pt x="14169" y="1"/>
                    <a:pt x="960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9" name="Google Shape;1417;p77">
            <a:extLst>
              <a:ext uri="{FF2B5EF4-FFF2-40B4-BE49-F238E27FC236}">
                <a16:creationId xmlns:a16="http://schemas.microsoft.com/office/drawing/2014/main" id="{94930496-CED3-6B9B-3AFC-F239B0CB0404}"/>
              </a:ext>
            </a:extLst>
          </p:cNvPr>
          <p:cNvGrpSpPr/>
          <p:nvPr/>
        </p:nvGrpSpPr>
        <p:grpSpPr>
          <a:xfrm>
            <a:off x="10215425" y="955395"/>
            <a:ext cx="932997" cy="4076260"/>
            <a:chOff x="8057950" y="1677023"/>
            <a:chExt cx="481650" cy="2104327"/>
          </a:xfrm>
          <a:solidFill>
            <a:srgbClr val="287990"/>
          </a:solidFill>
        </p:grpSpPr>
        <p:sp>
          <p:nvSpPr>
            <p:cNvPr id="320" name="Google Shape;1418;p77">
              <a:extLst>
                <a:ext uri="{FF2B5EF4-FFF2-40B4-BE49-F238E27FC236}">
                  <a16:creationId xmlns:a16="http://schemas.microsoft.com/office/drawing/2014/main" id="{84405E81-D542-531F-C27B-598DC6B87F51}"/>
                </a:ext>
              </a:extLst>
            </p:cNvPr>
            <p:cNvSpPr/>
            <p:nvPr/>
          </p:nvSpPr>
          <p:spPr>
            <a:xfrm>
              <a:off x="8057950" y="2809675"/>
              <a:ext cx="481650" cy="971675"/>
            </a:xfrm>
            <a:custGeom>
              <a:avLst/>
              <a:gdLst/>
              <a:ahLst/>
              <a:cxnLst/>
              <a:rect l="l" t="t" r="r" b="b"/>
              <a:pathLst>
                <a:path w="19266" h="38867" extrusionOk="0">
                  <a:moveTo>
                    <a:pt x="6104" y="13138"/>
                  </a:moveTo>
                  <a:cubicBezTo>
                    <a:pt x="6678" y="13138"/>
                    <a:pt x="7134" y="13624"/>
                    <a:pt x="7134" y="14210"/>
                  </a:cubicBezTo>
                  <a:lnTo>
                    <a:pt x="7134" y="22803"/>
                  </a:lnTo>
                  <a:cubicBezTo>
                    <a:pt x="7134" y="23421"/>
                    <a:pt x="6628" y="23870"/>
                    <a:pt x="6010" y="23870"/>
                  </a:cubicBezTo>
                  <a:lnTo>
                    <a:pt x="5898" y="23870"/>
                  </a:lnTo>
                  <a:cubicBezTo>
                    <a:pt x="5280" y="23870"/>
                    <a:pt x="4831" y="23421"/>
                    <a:pt x="4831" y="22803"/>
                  </a:cubicBezTo>
                  <a:lnTo>
                    <a:pt x="4831" y="14210"/>
                  </a:lnTo>
                  <a:cubicBezTo>
                    <a:pt x="4831" y="13624"/>
                    <a:pt x="5236" y="13138"/>
                    <a:pt x="5805" y="13138"/>
                  </a:cubicBezTo>
                  <a:cubicBezTo>
                    <a:pt x="5835" y="13138"/>
                    <a:pt x="5867" y="13140"/>
                    <a:pt x="5898" y="13143"/>
                  </a:cubicBezTo>
                  <a:lnTo>
                    <a:pt x="6010" y="13143"/>
                  </a:lnTo>
                  <a:cubicBezTo>
                    <a:pt x="6042" y="13140"/>
                    <a:pt x="6073" y="13138"/>
                    <a:pt x="6104" y="13138"/>
                  </a:cubicBezTo>
                  <a:close/>
                  <a:moveTo>
                    <a:pt x="9511" y="13138"/>
                  </a:moveTo>
                  <a:cubicBezTo>
                    <a:pt x="9542" y="13138"/>
                    <a:pt x="9573" y="13140"/>
                    <a:pt x="9605" y="13143"/>
                  </a:cubicBezTo>
                  <a:lnTo>
                    <a:pt x="9717" y="13143"/>
                  </a:lnTo>
                  <a:cubicBezTo>
                    <a:pt x="10335" y="13143"/>
                    <a:pt x="10784" y="13592"/>
                    <a:pt x="10784" y="14210"/>
                  </a:cubicBezTo>
                  <a:lnTo>
                    <a:pt x="10784" y="16063"/>
                  </a:lnTo>
                  <a:lnTo>
                    <a:pt x="10784" y="22803"/>
                  </a:lnTo>
                  <a:cubicBezTo>
                    <a:pt x="10784" y="23421"/>
                    <a:pt x="10335" y="23870"/>
                    <a:pt x="9717" y="23870"/>
                  </a:cubicBezTo>
                  <a:lnTo>
                    <a:pt x="9605" y="23870"/>
                  </a:lnTo>
                  <a:cubicBezTo>
                    <a:pt x="8987" y="23870"/>
                    <a:pt x="8482" y="23421"/>
                    <a:pt x="8482" y="22803"/>
                  </a:cubicBezTo>
                  <a:lnTo>
                    <a:pt x="8482" y="14210"/>
                  </a:lnTo>
                  <a:cubicBezTo>
                    <a:pt x="8482" y="13624"/>
                    <a:pt x="8937" y="13138"/>
                    <a:pt x="9511" y="13138"/>
                  </a:cubicBezTo>
                  <a:close/>
                  <a:moveTo>
                    <a:pt x="13170" y="13138"/>
                  </a:moveTo>
                  <a:cubicBezTo>
                    <a:pt x="13198" y="13138"/>
                    <a:pt x="13227" y="13140"/>
                    <a:pt x="13256" y="13143"/>
                  </a:cubicBezTo>
                  <a:lnTo>
                    <a:pt x="13424" y="13143"/>
                  </a:lnTo>
                  <a:cubicBezTo>
                    <a:pt x="13986" y="13143"/>
                    <a:pt x="14491" y="13592"/>
                    <a:pt x="14491" y="14210"/>
                  </a:cubicBezTo>
                  <a:lnTo>
                    <a:pt x="14491" y="16063"/>
                  </a:lnTo>
                  <a:lnTo>
                    <a:pt x="14491" y="22803"/>
                  </a:lnTo>
                  <a:cubicBezTo>
                    <a:pt x="14491" y="23421"/>
                    <a:pt x="13986" y="23870"/>
                    <a:pt x="13424" y="23870"/>
                  </a:cubicBezTo>
                  <a:lnTo>
                    <a:pt x="13256" y="23870"/>
                  </a:lnTo>
                  <a:cubicBezTo>
                    <a:pt x="12694" y="23870"/>
                    <a:pt x="12188" y="23421"/>
                    <a:pt x="12188" y="22803"/>
                  </a:cubicBezTo>
                  <a:lnTo>
                    <a:pt x="12188" y="14210"/>
                  </a:lnTo>
                  <a:cubicBezTo>
                    <a:pt x="12188" y="13624"/>
                    <a:pt x="12644" y="13138"/>
                    <a:pt x="13170" y="13138"/>
                  </a:cubicBezTo>
                  <a:close/>
                  <a:moveTo>
                    <a:pt x="8819" y="0"/>
                  </a:moveTo>
                  <a:cubicBezTo>
                    <a:pt x="8313" y="337"/>
                    <a:pt x="7976" y="899"/>
                    <a:pt x="7976" y="1517"/>
                  </a:cubicBezTo>
                  <a:lnTo>
                    <a:pt x="7976" y="2078"/>
                  </a:lnTo>
                  <a:cubicBezTo>
                    <a:pt x="57" y="5617"/>
                    <a:pt x="2809" y="11345"/>
                    <a:pt x="2809" y="11345"/>
                  </a:cubicBezTo>
                  <a:lnTo>
                    <a:pt x="2528" y="11345"/>
                  </a:lnTo>
                  <a:cubicBezTo>
                    <a:pt x="1573" y="11345"/>
                    <a:pt x="1573" y="12806"/>
                    <a:pt x="2528" y="12806"/>
                  </a:cubicBezTo>
                  <a:lnTo>
                    <a:pt x="3034" y="12806"/>
                  </a:lnTo>
                  <a:lnTo>
                    <a:pt x="3034" y="24207"/>
                  </a:lnTo>
                  <a:lnTo>
                    <a:pt x="2528" y="24207"/>
                  </a:lnTo>
                  <a:cubicBezTo>
                    <a:pt x="1573" y="24207"/>
                    <a:pt x="1573" y="25667"/>
                    <a:pt x="2528" y="25667"/>
                  </a:cubicBezTo>
                  <a:lnTo>
                    <a:pt x="2809" y="25667"/>
                  </a:lnTo>
                  <a:cubicBezTo>
                    <a:pt x="2809" y="25667"/>
                    <a:pt x="1" y="31396"/>
                    <a:pt x="7976" y="34935"/>
                  </a:cubicBezTo>
                  <a:lnTo>
                    <a:pt x="7976" y="35496"/>
                  </a:lnTo>
                  <a:cubicBezTo>
                    <a:pt x="7976" y="36170"/>
                    <a:pt x="8313" y="36788"/>
                    <a:pt x="8931" y="37125"/>
                  </a:cubicBezTo>
                  <a:lnTo>
                    <a:pt x="9156" y="38866"/>
                  </a:lnTo>
                  <a:lnTo>
                    <a:pt x="10054" y="38866"/>
                  </a:lnTo>
                  <a:lnTo>
                    <a:pt x="10279" y="37181"/>
                  </a:lnTo>
                  <a:cubicBezTo>
                    <a:pt x="10897" y="36900"/>
                    <a:pt x="11346" y="36226"/>
                    <a:pt x="11346" y="35496"/>
                  </a:cubicBezTo>
                  <a:lnTo>
                    <a:pt x="11346" y="34935"/>
                  </a:lnTo>
                  <a:cubicBezTo>
                    <a:pt x="19265" y="31396"/>
                    <a:pt x="16457" y="25667"/>
                    <a:pt x="16457" y="25667"/>
                  </a:cubicBezTo>
                  <a:lnTo>
                    <a:pt x="16794" y="25667"/>
                  </a:lnTo>
                  <a:cubicBezTo>
                    <a:pt x="17749" y="25667"/>
                    <a:pt x="17749" y="24207"/>
                    <a:pt x="16794" y="24207"/>
                  </a:cubicBezTo>
                  <a:lnTo>
                    <a:pt x="16232" y="24207"/>
                  </a:lnTo>
                  <a:lnTo>
                    <a:pt x="16232" y="12806"/>
                  </a:lnTo>
                  <a:lnTo>
                    <a:pt x="16794" y="12806"/>
                  </a:lnTo>
                  <a:cubicBezTo>
                    <a:pt x="17749" y="12806"/>
                    <a:pt x="17749" y="11345"/>
                    <a:pt x="16794" y="11345"/>
                  </a:cubicBezTo>
                  <a:lnTo>
                    <a:pt x="16457" y="11345"/>
                  </a:lnTo>
                  <a:cubicBezTo>
                    <a:pt x="16457" y="11345"/>
                    <a:pt x="19265" y="5617"/>
                    <a:pt x="11346" y="2078"/>
                  </a:cubicBezTo>
                  <a:lnTo>
                    <a:pt x="11346" y="1517"/>
                  </a:lnTo>
                  <a:cubicBezTo>
                    <a:pt x="11346" y="899"/>
                    <a:pt x="11009" y="337"/>
                    <a:pt x="105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321" name="Google Shape;1419;p77">
              <a:extLst>
                <a:ext uri="{FF2B5EF4-FFF2-40B4-BE49-F238E27FC236}">
                  <a16:creationId xmlns:a16="http://schemas.microsoft.com/office/drawing/2014/main" id="{9D2B0065-70B2-D142-295F-187510DEA870}"/>
                </a:ext>
              </a:extLst>
            </p:cNvPr>
            <p:cNvCxnSpPr/>
            <p:nvPr/>
          </p:nvCxnSpPr>
          <p:spPr>
            <a:xfrm rot="10800000">
              <a:off x="8299506" y="1677023"/>
              <a:ext cx="0" cy="930900"/>
            </a:xfrm>
            <a:prstGeom prst="straightConnector1">
              <a:avLst/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22" name="Google Shape;1420;p77">
              <a:extLst>
                <a:ext uri="{FF2B5EF4-FFF2-40B4-BE49-F238E27FC236}">
                  <a16:creationId xmlns:a16="http://schemas.microsoft.com/office/drawing/2014/main" id="{BE295A49-4F18-3EB6-84B2-9F0B27F6F811}"/>
                </a:ext>
              </a:extLst>
            </p:cNvPr>
            <p:cNvSpPr/>
            <p:nvPr/>
          </p:nvSpPr>
          <p:spPr>
            <a:xfrm flipH="1">
              <a:off x="8213519" y="2522294"/>
              <a:ext cx="207014" cy="177717"/>
            </a:xfrm>
            <a:custGeom>
              <a:avLst/>
              <a:gdLst/>
              <a:ahLst/>
              <a:cxnLst/>
              <a:rect l="l" t="t" r="r" b="b"/>
              <a:pathLst>
                <a:path w="3639" h="3124" extrusionOk="0">
                  <a:moveTo>
                    <a:pt x="2088" y="0"/>
                  </a:moveTo>
                  <a:cubicBezTo>
                    <a:pt x="696" y="0"/>
                    <a:pt x="1" y="1676"/>
                    <a:pt x="982" y="2657"/>
                  </a:cubicBezTo>
                  <a:cubicBezTo>
                    <a:pt x="1300" y="2979"/>
                    <a:pt x="1692" y="3124"/>
                    <a:pt x="2076" y="3124"/>
                  </a:cubicBezTo>
                  <a:cubicBezTo>
                    <a:pt x="2875" y="3124"/>
                    <a:pt x="3638" y="2501"/>
                    <a:pt x="3638" y="1562"/>
                  </a:cubicBezTo>
                  <a:cubicBezTo>
                    <a:pt x="3638" y="696"/>
                    <a:pt x="2943" y="0"/>
                    <a:pt x="20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1421;p77">
              <a:extLst>
                <a:ext uri="{FF2B5EF4-FFF2-40B4-BE49-F238E27FC236}">
                  <a16:creationId xmlns:a16="http://schemas.microsoft.com/office/drawing/2014/main" id="{766DA0DA-82A8-11C5-57EE-C159623DEEB8}"/>
                </a:ext>
              </a:extLst>
            </p:cNvPr>
            <p:cNvSpPr/>
            <p:nvPr/>
          </p:nvSpPr>
          <p:spPr>
            <a:xfrm flipH="1">
              <a:off x="8264150" y="2299130"/>
              <a:ext cx="88233" cy="76229"/>
            </a:xfrm>
            <a:custGeom>
              <a:avLst/>
              <a:gdLst/>
              <a:ahLst/>
              <a:cxnLst/>
              <a:rect l="l" t="t" r="r" b="b"/>
              <a:pathLst>
                <a:path w="1551" h="1340" extrusionOk="0">
                  <a:moveTo>
                    <a:pt x="890" y="1"/>
                  </a:moveTo>
                  <a:cubicBezTo>
                    <a:pt x="297" y="1"/>
                    <a:pt x="0" y="719"/>
                    <a:pt x="422" y="1141"/>
                  </a:cubicBezTo>
                  <a:cubicBezTo>
                    <a:pt x="555" y="1278"/>
                    <a:pt x="721" y="1339"/>
                    <a:pt x="884" y="1339"/>
                  </a:cubicBezTo>
                  <a:cubicBezTo>
                    <a:pt x="1223" y="1339"/>
                    <a:pt x="1551" y="1074"/>
                    <a:pt x="1551" y="673"/>
                  </a:cubicBezTo>
                  <a:cubicBezTo>
                    <a:pt x="1551" y="297"/>
                    <a:pt x="1255" y="1"/>
                    <a:pt x="8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1422;p77">
              <a:extLst>
                <a:ext uri="{FF2B5EF4-FFF2-40B4-BE49-F238E27FC236}">
                  <a16:creationId xmlns:a16="http://schemas.microsoft.com/office/drawing/2014/main" id="{58260E15-77F1-2AC7-5919-79ED4AD2C77D}"/>
                </a:ext>
              </a:extLst>
            </p:cNvPr>
            <p:cNvSpPr/>
            <p:nvPr/>
          </p:nvSpPr>
          <p:spPr>
            <a:xfrm flipH="1">
              <a:off x="8219379" y="2700006"/>
              <a:ext cx="164803" cy="109679"/>
            </a:xfrm>
            <a:custGeom>
              <a:avLst/>
              <a:gdLst/>
              <a:ahLst/>
              <a:cxnLst/>
              <a:rect l="l" t="t" r="r" b="b"/>
              <a:pathLst>
                <a:path w="2897" h="1928" extrusionOk="0">
                  <a:moveTo>
                    <a:pt x="1449" y="0"/>
                  </a:moveTo>
                  <a:cubicBezTo>
                    <a:pt x="650" y="0"/>
                    <a:pt x="0" y="422"/>
                    <a:pt x="0" y="958"/>
                  </a:cubicBezTo>
                  <a:cubicBezTo>
                    <a:pt x="0" y="1494"/>
                    <a:pt x="650" y="1928"/>
                    <a:pt x="1449" y="1928"/>
                  </a:cubicBezTo>
                  <a:cubicBezTo>
                    <a:pt x="2247" y="1928"/>
                    <a:pt x="2897" y="1494"/>
                    <a:pt x="2897" y="958"/>
                  </a:cubicBezTo>
                  <a:cubicBezTo>
                    <a:pt x="2897" y="422"/>
                    <a:pt x="2247" y="0"/>
                    <a:pt x="144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5" name="Google Shape;1423;p77">
            <a:extLst>
              <a:ext uri="{FF2B5EF4-FFF2-40B4-BE49-F238E27FC236}">
                <a16:creationId xmlns:a16="http://schemas.microsoft.com/office/drawing/2014/main" id="{A7D6434B-3B64-A8D9-EBCA-276D5B7BFADB}"/>
              </a:ext>
            </a:extLst>
          </p:cNvPr>
          <p:cNvGrpSpPr/>
          <p:nvPr/>
        </p:nvGrpSpPr>
        <p:grpSpPr>
          <a:xfrm>
            <a:off x="8441592" y="1273416"/>
            <a:ext cx="1345350" cy="3539606"/>
            <a:chOff x="7142227" y="1274873"/>
            <a:chExt cx="694523" cy="1827285"/>
          </a:xfrm>
          <a:solidFill>
            <a:srgbClr val="287990"/>
          </a:solidFill>
        </p:grpSpPr>
        <p:grpSp>
          <p:nvGrpSpPr>
            <p:cNvPr id="326" name="Google Shape;1424;p77">
              <a:extLst>
                <a:ext uri="{FF2B5EF4-FFF2-40B4-BE49-F238E27FC236}">
                  <a16:creationId xmlns:a16="http://schemas.microsoft.com/office/drawing/2014/main" id="{046D208E-E325-B5BF-B19F-19C68741A51E}"/>
                </a:ext>
              </a:extLst>
            </p:cNvPr>
            <p:cNvGrpSpPr/>
            <p:nvPr/>
          </p:nvGrpSpPr>
          <p:grpSpPr>
            <a:xfrm>
              <a:off x="7142227" y="2407515"/>
              <a:ext cx="694523" cy="694643"/>
              <a:chOff x="6785976" y="1687352"/>
              <a:chExt cx="1085871" cy="1085888"/>
            </a:xfrm>
            <a:grpFill/>
          </p:grpSpPr>
          <p:sp>
            <p:nvSpPr>
              <p:cNvPr id="331" name="Google Shape;1425;p77">
                <a:extLst>
                  <a:ext uri="{FF2B5EF4-FFF2-40B4-BE49-F238E27FC236}">
                    <a16:creationId xmlns:a16="http://schemas.microsoft.com/office/drawing/2014/main" id="{1E8B92BE-DD5B-806A-7D20-C701A19EB3D5}"/>
                  </a:ext>
                </a:extLst>
              </p:cNvPr>
              <p:cNvSpPr/>
              <p:nvPr/>
            </p:nvSpPr>
            <p:spPr>
              <a:xfrm>
                <a:off x="6785976" y="1687352"/>
                <a:ext cx="1085871" cy="1085888"/>
              </a:xfrm>
              <a:custGeom>
                <a:avLst/>
                <a:gdLst/>
                <a:ahLst/>
                <a:cxnLst/>
                <a:rect l="l" t="t" r="r" b="b"/>
                <a:pathLst>
                  <a:path w="64016" h="64017" extrusionOk="0">
                    <a:moveTo>
                      <a:pt x="32020" y="2076"/>
                    </a:moveTo>
                    <a:lnTo>
                      <a:pt x="40777" y="10833"/>
                    </a:lnTo>
                    <a:lnTo>
                      <a:pt x="53183" y="10833"/>
                    </a:lnTo>
                    <a:lnTo>
                      <a:pt x="53183" y="23240"/>
                    </a:lnTo>
                    <a:lnTo>
                      <a:pt x="61952" y="31997"/>
                    </a:lnTo>
                    <a:lnTo>
                      <a:pt x="53183" y="40766"/>
                    </a:lnTo>
                    <a:lnTo>
                      <a:pt x="53183" y="53172"/>
                    </a:lnTo>
                    <a:lnTo>
                      <a:pt x="40777" y="53172"/>
                    </a:lnTo>
                    <a:lnTo>
                      <a:pt x="32020" y="61929"/>
                    </a:lnTo>
                    <a:lnTo>
                      <a:pt x="23251" y="53172"/>
                    </a:lnTo>
                    <a:lnTo>
                      <a:pt x="10845" y="53172"/>
                    </a:lnTo>
                    <a:lnTo>
                      <a:pt x="10845" y="40766"/>
                    </a:lnTo>
                    <a:lnTo>
                      <a:pt x="2087" y="31997"/>
                    </a:lnTo>
                    <a:lnTo>
                      <a:pt x="10845" y="23240"/>
                    </a:lnTo>
                    <a:lnTo>
                      <a:pt x="10845" y="10833"/>
                    </a:lnTo>
                    <a:lnTo>
                      <a:pt x="23251" y="10833"/>
                    </a:lnTo>
                    <a:lnTo>
                      <a:pt x="32020" y="2076"/>
                    </a:lnTo>
                    <a:close/>
                    <a:moveTo>
                      <a:pt x="32008" y="1"/>
                    </a:moveTo>
                    <a:lnTo>
                      <a:pt x="22635" y="9374"/>
                    </a:lnTo>
                    <a:lnTo>
                      <a:pt x="9374" y="9374"/>
                    </a:lnTo>
                    <a:lnTo>
                      <a:pt x="9374" y="22635"/>
                    </a:lnTo>
                    <a:lnTo>
                      <a:pt x="0" y="32008"/>
                    </a:lnTo>
                    <a:lnTo>
                      <a:pt x="9374" y="41381"/>
                    </a:lnTo>
                    <a:lnTo>
                      <a:pt x="9374" y="54643"/>
                    </a:lnTo>
                    <a:lnTo>
                      <a:pt x="22635" y="54643"/>
                    </a:lnTo>
                    <a:lnTo>
                      <a:pt x="32008" y="64016"/>
                    </a:lnTo>
                    <a:lnTo>
                      <a:pt x="41381" y="54632"/>
                    </a:lnTo>
                    <a:lnTo>
                      <a:pt x="54643" y="54632"/>
                    </a:lnTo>
                    <a:lnTo>
                      <a:pt x="54643" y="41381"/>
                    </a:lnTo>
                    <a:lnTo>
                      <a:pt x="64016" y="31997"/>
                    </a:lnTo>
                    <a:lnTo>
                      <a:pt x="54643" y="22624"/>
                    </a:lnTo>
                    <a:lnTo>
                      <a:pt x="54643" y="9374"/>
                    </a:lnTo>
                    <a:lnTo>
                      <a:pt x="41381" y="9374"/>
                    </a:lnTo>
                    <a:lnTo>
                      <a:pt x="3200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" name="Google Shape;1426;p77">
                <a:extLst>
                  <a:ext uri="{FF2B5EF4-FFF2-40B4-BE49-F238E27FC236}">
                    <a16:creationId xmlns:a16="http://schemas.microsoft.com/office/drawing/2014/main" id="{2DC457D4-1C3B-8B04-7E99-37D1F016E7B4}"/>
                  </a:ext>
                </a:extLst>
              </p:cNvPr>
              <p:cNvSpPr/>
              <p:nvPr/>
            </p:nvSpPr>
            <p:spPr>
              <a:xfrm>
                <a:off x="6941300" y="1842674"/>
                <a:ext cx="775234" cy="775246"/>
              </a:xfrm>
              <a:custGeom>
                <a:avLst/>
                <a:gdLst/>
                <a:ahLst/>
                <a:cxnLst/>
                <a:rect l="l" t="t" r="r" b="b"/>
                <a:pathLst>
                  <a:path w="64016" h="64017" extrusionOk="0">
                    <a:moveTo>
                      <a:pt x="32020" y="2076"/>
                    </a:moveTo>
                    <a:lnTo>
                      <a:pt x="40777" y="10833"/>
                    </a:lnTo>
                    <a:lnTo>
                      <a:pt x="53183" y="10833"/>
                    </a:lnTo>
                    <a:lnTo>
                      <a:pt x="53183" y="23240"/>
                    </a:lnTo>
                    <a:lnTo>
                      <a:pt x="61952" y="31997"/>
                    </a:lnTo>
                    <a:lnTo>
                      <a:pt x="53183" y="40766"/>
                    </a:lnTo>
                    <a:lnTo>
                      <a:pt x="53183" y="53172"/>
                    </a:lnTo>
                    <a:lnTo>
                      <a:pt x="40777" y="53172"/>
                    </a:lnTo>
                    <a:lnTo>
                      <a:pt x="32020" y="61929"/>
                    </a:lnTo>
                    <a:lnTo>
                      <a:pt x="23251" y="53172"/>
                    </a:lnTo>
                    <a:lnTo>
                      <a:pt x="10845" y="53172"/>
                    </a:lnTo>
                    <a:lnTo>
                      <a:pt x="10845" y="40766"/>
                    </a:lnTo>
                    <a:lnTo>
                      <a:pt x="2087" y="31997"/>
                    </a:lnTo>
                    <a:lnTo>
                      <a:pt x="10845" y="23240"/>
                    </a:lnTo>
                    <a:lnTo>
                      <a:pt x="10845" y="10833"/>
                    </a:lnTo>
                    <a:lnTo>
                      <a:pt x="23251" y="10833"/>
                    </a:lnTo>
                    <a:lnTo>
                      <a:pt x="32020" y="2076"/>
                    </a:lnTo>
                    <a:close/>
                    <a:moveTo>
                      <a:pt x="32008" y="1"/>
                    </a:moveTo>
                    <a:lnTo>
                      <a:pt x="22635" y="9374"/>
                    </a:lnTo>
                    <a:lnTo>
                      <a:pt x="9374" y="9374"/>
                    </a:lnTo>
                    <a:lnTo>
                      <a:pt x="9374" y="22635"/>
                    </a:lnTo>
                    <a:lnTo>
                      <a:pt x="0" y="32008"/>
                    </a:lnTo>
                    <a:lnTo>
                      <a:pt x="9374" y="41381"/>
                    </a:lnTo>
                    <a:lnTo>
                      <a:pt x="9374" y="54643"/>
                    </a:lnTo>
                    <a:lnTo>
                      <a:pt x="22635" y="54643"/>
                    </a:lnTo>
                    <a:lnTo>
                      <a:pt x="32008" y="64016"/>
                    </a:lnTo>
                    <a:lnTo>
                      <a:pt x="41381" y="54632"/>
                    </a:lnTo>
                    <a:lnTo>
                      <a:pt x="54643" y="54632"/>
                    </a:lnTo>
                    <a:lnTo>
                      <a:pt x="54643" y="41381"/>
                    </a:lnTo>
                    <a:lnTo>
                      <a:pt x="64016" y="31997"/>
                    </a:lnTo>
                    <a:lnTo>
                      <a:pt x="54643" y="22624"/>
                    </a:lnTo>
                    <a:lnTo>
                      <a:pt x="54643" y="9374"/>
                    </a:lnTo>
                    <a:lnTo>
                      <a:pt x="41381" y="9374"/>
                    </a:lnTo>
                    <a:lnTo>
                      <a:pt x="3200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327" name="Google Shape;1427;p77">
              <a:extLst>
                <a:ext uri="{FF2B5EF4-FFF2-40B4-BE49-F238E27FC236}">
                  <a16:creationId xmlns:a16="http://schemas.microsoft.com/office/drawing/2014/main" id="{9BFD2C73-4EDB-C133-E99A-51AF49CE3158}"/>
                </a:ext>
              </a:extLst>
            </p:cNvPr>
            <p:cNvCxnSpPr/>
            <p:nvPr/>
          </p:nvCxnSpPr>
          <p:spPr>
            <a:xfrm rot="10800000">
              <a:off x="7487969" y="1274873"/>
              <a:ext cx="0" cy="930900"/>
            </a:xfrm>
            <a:prstGeom prst="straightConnector1">
              <a:avLst/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28" name="Google Shape;1428;p77">
              <a:extLst>
                <a:ext uri="{FF2B5EF4-FFF2-40B4-BE49-F238E27FC236}">
                  <a16:creationId xmlns:a16="http://schemas.microsoft.com/office/drawing/2014/main" id="{D07D7BE8-6476-9873-CB38-A2AD45425F51}"/>
                </a:ext>
              </a:extLst>
            </p:cNvPr>
            <p:cNvSpPr/>
            <p:nvPr/>
          </p:nvSpPr>
          <p:spPr>
            <a:xfrm flipH="1">
              <a:off x="7401981" y="2120144"/>
              <a:ext cx="207014" cy="177717"/>
            </a:xfrm>
            <a:custGeom>
              <a:avLst/>
              <a:gdLst/>
              <a:ahLst/>
              <a:cxnLst/>
              <a:rect l="l" t="t" r="r" b="b"/>
              <a:pathLst>
                <a:path w="3639" h="3124" extrusionOk="0">
                  <a:moveTo>
                    <a:pt x="2088" y="0"/>
                  </a:moveTo>
                  <a:cubicBezTo>
                    <a:pt x="696" y="0"/>
                    <a:pt x="1" y="1676"/>
                    <a:pt x="982" y="2657"/>
                  </a:cubicBezTo>
                  <a:cubicBezTo>
                    <a:pt x="1300" y="2979"/>
                    <a:pt x="1692" y="3124"/>
                    <a:pt x="2076" y="3124"/>
                  </a:cubicBezTo>
                  <a:cubicBezTo>
                    <a:pt x="2875" y="3124"/>
                    <a:pt x="3638" y="2501"/>
                    <a:pt x="3638" y="1562"/>
                  </a:cubicBezTo>
                  <a:cubicBezTo>
                    <a:pt x="3638" y="696"/>
                    <a:pt x="2943" y="0"/>
                    <a:pt x="20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1429;p77">
              <a:extLst>
                <a:ext uri="{FF2B5EF4-FFF2-40B4-BE49-F238E27FC236}">
                  <a16:creationId xmlns:a16="http://schemas.microsoft.com/office/drawing/2014/main" id="{9B5BF475-1BEC-5A08-61C9-BD877AF98907}"/>
                </a:ext>
              </a:extLst>
            </p:cNvPr>
            <p:cNvSpPr/>
            <p:nvPr/>
          </p:nvSpPr>
          <p:spPr>
            <a:xfrm flipH="1">
              <a:off x="7452613" y="1896980"/>
              <a:ext cx="88233" cy="76229"/>
            </a:xfrm>
            <a:custGeom>
              <a:avLst/>
              <a:gdLst/>
              <a:ahLst/>
              <a:cxnLst/>
              <a:rect l="l" t="t" r="r" b="b"/>
              <a:pathLst>
                <a:path w="1551" h="1340" extrusionOk="0">
                  <a:moveTo>
                    <a:pt x="890" y="1"/>
                  </a:moveTo>
                  <a:cubicBezTo>
                    <a:pt x="297" y="1"/>
                    <a:pt x="0" y="719"/>
                    <a:pt x="422" y="1141"/>
                  </a:cubicBezTo>
                  <a:cubicBezTo>
                    <a:pt x="555" y="1278"/>
                    <a:pt x="721" y="1339"/>
                    <a:pt x="884" y="1339"/>
                  </a:cubicBezTo>
                  <a:cubicBezTo>
                    <a:pt x="1223" y="1339"/>
                    <a:pt x="1551" y="1074"/>
                    <a:pt x="1551" y="673"/>
                  </a:cubicBezTo>
                  <a:cubicBezTo>
                    <a:pt x="1551" y="297"/>
                    <a:pt x="1255" y="1"/>
                    <a:pt x="8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1430;p77">
              <a:extLst>
                <a:ext uri="{FF2B5EF4-FFF2-40B4-BE49-F238E27FC236}">
                  <a16:creationId xmlns:a16="http://schemas.microsoft.com/office/drawing/2014/main" id="{91226456-7ACE-9FF2-DD40-841D68DB5C65}"/>
                </a:ext>
              </a:extLst>
            </p:cNvPr>
            <p:cNvSpPr/>
            <p:nvPr/>
          </p:nvSpPr>
          <p:spPr>
            <a:xfrm flipH="1">
              <a:off x="7407841" y="2297856"/>
              <a:ext cx="164803" cy="109679"/>
            </a:xfrm>
            <a:custGeom>
              <a:avLst/>
              <a:gdLst/>
              <a:ahLst/>
              <a:cxnLst/>
              <a:rect l="l" t="t" r="r" b="b"/>
              <a:pathLst>
                <a:path w="2897" h="1928" extrusionOk="0">
                  <a:moveTo>
                    <a:pt x="1449" y="0"/>
                  </a:moveTo>
                  <a:cubicBezTo>
                    <a:pt x="650" y="0"/>
                    <a:pt x="0" y="422"/>
                    <a:pt x="0" y="958"/>
                  </a:cubicBezTo>
                  <a:cubicBezTo>
                    <a:pt x="0" y="1494"/>
                    <a:pt x="650" y="1928"/>
                    <a:pt x="1449" y="1928"/>
                  </a:cubicBezTo>
                  <a:cubicBezTo>
                    <a:pt x="2247" y="1928"/>
                    <a:pt x="2897" y="1494"/>
                    <a:pt x="2897" y="958"/>
                  </a:cubicBezTo>
                  <a:cubicBezTo>
                    <a:pt x="2897" y="422"/>
                    <a:pt x="2247" y="0"/>
                    <a:pt x="144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3" name="Google Shape;1085;p75">
            <a:extLst>
              <a:ext uri="{FF2B5EF4-FFF2-40B4-BE49-F238E27FC236}">
                <a16:creationId xmlns:a16="http://schemas.microsoft.com/office/drawing/2014/main" id="{6B9D0BAC-2CB6-D618-60B0-7FAD5AE79FB2}"/>
              </a:ext>
            </a:extLst>
          </p:cNvPr>
          <p:cNvGrpSpPr/>
          <p:nvPr/>
        </p:nvGrpSpPr>
        <p:grpSpPr>
          <a:xfrm>
            <a:off x="885411" y="960412"/>
            <a:ext cx="4382112" cy="4379202"/>
            <a:chOff x="407024" y="307404"/>
            <a:chExt cx="1187415" cy="1186627"/>
          </a:xfrm>
          <a:solidFill>
            <a:srgbClr val="287990"/>
          </a:solidFill>
        </p:grpSpPr>
        <p:sp>
          <p:nvSpPr>
            <p:cNvPr id="334" name="Google Shape;1086;p75">
              <a:extLst>
                <a:ext uri="{FF2B5EF4-FFF2-40B4-BE49-F238E27FC236}">
                  <a16:creationId xmlns:a16="http://schemas.microsoft.com/office/drawing/2014/main" id="{3D60711B-509A-C404-938A-AAC6A039B54A}"/>
                </a:ext>
              </a:extLst>
            </p:cNvPr>
            <p:cNvSpPr/>
            <p:nvPr/>
          </p:nvSpPr>
          <p:spPr>
            <a:xfrm>
              <a:off x="407024" y="307404"/>
              <a:ext cx="1187415" cy="1186627"/>
            </a:xfrm>
            <a:custGeom>
              <a:avLst/>
              <a:gdLst/>
              <a:ahLst/>
              <a:cxnLst/>
              <a:rect l="l" t="t" r="r" b="b"/>
              <a:pathLst>
                <a:path w="61724" h="61683" extrusionOk="0">
                  <a:moveTo>
                    <a:pt x="30873" y="788"/>
                  </a:moveTo>
                  <a:lnTo>
                    <a:pt x="37389" y="7315"/>
                  </a:lnTo>
                  <a:lnTo>
                    <a:pt x="36172" y="7823"/>
                  </a:lnTo>
                  <a:lnTo>
                    <a:pt x="31106" y="2757"/>
                  </a:lnTo>
                  <a:cubicBezTo>
                    <a:pt x="31039" y="2691"/>
                    <a:pt x="30954" y="2658"/>
                    <a:pt x="30869" y="2658"/>
                  </a:cubicBezTo>
                  <a:cubicBezTo>
                    <a:pt x="30785" y="2658"/>
                    <a:pt x="30702" y="2691"/>
                    <a:pt x="30641" y="2757"/>
                  </a:cubicBezTo>
                  <a:lnTo>
                    <a:pt x="25575" y="7823"/>
                  </a:lnTo>
                  <a:lnTo>
                    <a:pt x="24347" y="7315"/>
                  </a:lnTo>
                  <a:lnTo>
                    <a:pt x="30873" y="788"/>
                  </a:lnTo>
                  <a:close/>
                  <a:moveTo>
                    <a:pt x="40928" y="6574"/>
                  </a:moveTo>
                  <a:lnTo>
                    <a:pt x="41902" y="8919"/>
                  </a:lnTo>
                  <a:lnTo>
                    <a:pt x="39955" y="8919"/>
                  </a:lnTo>
                  <a:lnTo>
                    <a:pt x="38572" y="7536"/>
                  </a:lnTo>
                  <a:lnTo>
                    <a:pt x="40928" y="6574"/>
                  </a:lnTo>
                  <a:close/>
                  <a:moveTo>
                    <a:pt x="20819" y="6574"/>
                  </a:moveTo>
                  <a:lnTo>
                    <a:pt x="23175" y="7547"/>
                  </a:lnTo>
                  <a:lnTo>
                    <a:pt x="21792" y="8930"/>
                  </a:lnTo>
                  <a:lnTo>
                    <a:pt x="19856" y="8930"/>
                  </a:lnTo>
                  <a:lnTo>
                    <a:pt x="20819" y="6574"/>
                  </a:lnTo>
                  <a:close/>
                  <a:moveTo>
                    <a:pt x="18850" y="9593"/>
                  </a:moveTo>
                  <a:lnTo>
                    <a:pt x="18341" y="10821"/>
                  </a:lnTo>
                  <a:lnTo>
                    <a:pt x="11195" y="10821"/>
                  </a:lnTo>
                  <a:cubicBezTo>
                    <a:pt x="11007" y="10821"/>
                    <a:pt x="10863" y="10965"/>
                    <a:pt x="10863" y="11153"/>
                  </a:cubicBezTo>
                  <a:lnTo>
                    <a:pt x="10863" y="18310"/>
                  </a:lnTo>
                  <a:lnTo>
                    <a:pt x="9635" y="18819"/>
                  </a:lnTo>
                  <a:lnTo>
                    <a:pt x="9624" y="9593"/>
                  </a:lnTo>
                  <a:close/>
                  <a:moveTo>
                    <a:pt x="52123" y="9593"/>
                  </a:moveTo>
                  <a:lnTo>
                    <a:pt x="52123" y="18819"/>
                  </a:lnTo>
                  <a:lnTo>
                    <a:pt x="50895" y="18310"/>
                  </a:lnTo>
                  <a:lnTo>
                    <a:pt x="50895" y="11153"/>
                  </a:lnTo>
                  <a:cubicBezTo>
                    <a:pt x="50895" y="10965"/>
                    <a:pt x="50751" y="10821"/>
                    <a:pt x="50563" y="10821"/>
                  </a:cubicBezTo>
                  <a:lnTo>
                    <a:pt x="43406" y="10821"/>
                  </a:lnTo>
                  <a:lnTo>
                    <a:pt x="42897" y="9593"/>
                  </a:lnTo>
                  <a:close/>
                  <a:moveTo>
                    <a:pt x="8972" y="19814"/>
                  </a:moveTo>
                  <a:lnTo>
                    <a:pt x="8972" y="21761"/>
                  </a:lnTo>
                  <a:lnTo>
                    <a:pt x="7589" y="23144"/>
                  </a:lnTo>
                  <a:lnTo>
                    <a:pt x="6605" y="20788"/>
                  </a:lnTo>
                  <a:lnTo>
                    <a:pt x="8972" y="19814"/>
                  </a:lnTo>
                  <a:close/>
                  <a:moveTo>
                    <a:pt x="52786" y="19814"/>
                  </a:moveTo>
                  <a:lnTo>
                    <a:pt x="55142" y="20788"/>
                  </a:lnTo>
                  <a:lnTo>
                    <a:pt x="54169" y="23144"/>
                  </a:lnTo>
                  <a:lnTo>
                    <a:pt x="52786" y="21761"/>
                  </a:lnTo>
                  <a:lnTo>
                    <a:pt x="52786" y="19814"/>
                  </a:lnTo>
                  <a:close/>
                  <a:moveTo>
                    <a:pt x="7368" y="24316"/>
                  </a:moveTo>
                  <a:lnTo>
                    <a:pt x="7866" y="25544"/>
                  </a:lnTo>
                  <a:lnTo>
                    <a:pt x="2799" y="30599"/>
                  </a:lnTo>
                  <a:cubicBezTo>
                    <a:pt x="2667" y="30732"/>
                    <a:pt x="2667" y="30942"/>
                    <a:pt x="2799" y="31075"/>
                  </a:cubicBezTo>
                  <a:lnTo>
                    <a:pt x="7866" y="36130"/>
                  </a:lnTo>
                  <a:lnTo>
                    <a:pt x="7368" y="37358"/>
                  </a:lnTo>
                  <a:lnTo>
                    <a:pt x="830" y="30843"/>
                  </a:lnTo>
                  <a:lnTo>
                    <a:pt x="7368" y="24316"/>
                  </a:lnTo>
                  <a:close/>
                  <a:moveTo>
                    <a:pt x="54401" y="24327"/>
                  </a:moveTo>
                  <a:lnTo>
                    <a:pt x="60927" y="30843"/>
                  </a:lnTo>
                  <a:lnTo>
                    <a:pt x="54401" y="37369"/>
                  </a:lnTo>
                  <a:lnTo>
                    <a:pt x="53892" y="36141"/>
                  </a:lnTo>
                  <a:lnTo>
                    <a:pt x="58959" y="31075"/>
                  </a:lnTo>
                  <a:cubicBezTo>
                    <a:pt x="59080" y="30953"/>
                    <a:pt x="59080" y="30743"/>
                    <a:pt x="58959" y="30610"/>
                  </a:cubicBezTo>
                  <a:lnTo>
                    <a:pt x="53892" y="25544"/>
                  </a:lnTo>
                  <a:lnTo>
                    <a:pt x="54401" y="24327"/>
                  </a:lnTo>
                  <a:close/>
                  <a:moveTo>
                    <a:pt x="7578" y="38541"/>
                  </a:moveTo>
                  <a:lnTo>
                    <a:pt x="8961" y="39924"/>
                  </a:lnTo>
                  <a:lnTo>
                    <a:pt x="8961" y="41871"/>
                  </a:lnTo>
                  <a:lnTo>
                    <a:pt x="6605" y="40898"/>
                  </a:lnTo>
                  <a:lnTo>
                    <a:pt x="7578" y="38541"/>
                  </a:lnTo>
                  <a:close/>
                  <a:moveTo>
                    <a:pt x="54169" y="38541"/>
                  </a:moveTo>
                  <a:lnTo>
                    <a:pt x="55142" y="40898"/>
                  </a:lnTo>
                  <a:lnTo>
                    <a:pt x="52786" y="41871"/>
                  </a:lnTo>
                  <a:lnTo>
                    <a:pt x="52786" y="39924"/>
                  </a:lnTo>
                  <a:lnTo>
                    <a:pt x="54169" y="38541"/>
                  </a:lnTo>
                  <a:close/>
                  <a:moveTo>
                    <a:pt x="9624" y="42855"/>
                  </a:moveTo>
                  <a:lnTo>
                    <a:pt x="10852" y="43364"/>
                  </a:lnTo>
                  <a:lnTo>
                    <a:pt x="10852" y="50521"/>
                  </a:lnTo>
                  <a:cubicBezTo>
                    <a:pt x="10852" y="50709"/>
                    <a:pt x="10996" y="50853"/>
                    <a:pt x="11184" y="50853"/>
                  </a:cubicBezTo>
                  <a:lnTo>
                    <a:pt x="18341" y="50853"/>
                  </a:lnTo>
                  <a:lnTo>
                    <a:pt x="18850" y="52081"/>
                  </a:lnTo>
                  <a:lnTo>
                    <a:pt x="9624" y="52092"/>
                  </a:lnTo>
                  <a:lnTo>
                    <a:pt x="9624" y="42855"/>
                  </a:lnTo>
                  <a:close/>
                  <a:moveTo>
                    <a:pt x="52123" y="42878"/>
                  </a:moveTo>
                  <a:lnTo>
                    <a:pt x="52123" y="52092"/>
                  </a:lnTo>
                  <a:lnTo>
                    <a:pt x="42897" y="52092"/>
                  </a:lnTo>
                  <a:lnTo>
                    <a:pt x="43406" y="50875"/>
                  </a:lnTo>
                  <a:lnTo>
                    <a:pt x="50563" y="50875"/>
                  </a:lnTo>
                  <a:cubicBezTo>
                    <a:pt x="50751" y="50875"/>
                    <a:pt x="50895" y="50720"/>
                    <a:pt x="50895" y="50543"/>
                  </a:cubicBezTo>
                  <a:lnTo>
                    <a:pt x="50895" y="43386"/>
                  </a:lnTo>
                  <a:lnTo>
                    <a:pt x="52123" y="42878"/>
                  </a:lnTo>
                  <a:close/>
                  <a:moveTo>
                    <a:pt x="21792" y="52767"/>
                  </a:moveTo>
                  <a:lnTo>
                    <a:pt x="23175" y="54149"/>
                  </a:lnTo>
                  <a:lnTo>
                    <a:pt x="20819" y="55123"/>
                  </a:lnTo>
                  <a:lnTo>
                    <a:pt x="19845" y="52767"/>
                  </a:lnTo>
                  <a:close/>
                  <a:moveTo>
                    <a:pt x="41913" y="52756"/>
                  </a:moveTo>
                  <a:lnTo>
                    <a:pt x="40928" y="55123"/>
                  </a:lnTo>
                  <a:lnTo>
                    <a:pt x="38572" y="54138"/>
                  </a:lnTo>
                  <a:lnTo>
                    <a:pt x="39955" y="52756"/>
                  </a:lnTo>
                  <a:close/>
                  <a:moveTo>
                    <a:pt x="30884" y="3465"/>
                  </a:moveTo>
                  <a:lnTo>
                    <a:pt x="35862" y="8443"/>
                  </a:lnTo>
                  <a:cubicBezTo>
                    <a:pt x="35919" y="8507"/>
                    <a:pt x="35999" y="8539"/>
                    <a:pt x="36081" y="8539"/>
                  </a:cubicBezTo>
                  <a:cubicBezTo>
                    <a:pt x="36126" y="8539"/>
                    <a:pt x="36173" y="8529"/>
                    <a:pt x="36216" y="8509"/>
                  </a:cubicBezTo>
                  <a:lnTo>
                    <a:pt x="37909" y="7823"/>
                  </a:lnTo>
                  <a:lnTo>
                    <a:pt x="39579" y="9494"/>
                  </a:lnTo>
                  <a:cubicBezTo>
                    <a:pt x="39634" y="9560"/>
                    <a:pt x="39723" y="9593"/>
                    <a:pt x="39811" y="9593"/>
                  </a:cubicBezTo>
                  <a:lnTo>
                    <a:pt x="42178" y="9593"/>
                  </a:lnTo>
                  <a:lnTo>
                    <a:pt x="42875" y="11275"/>
                  </a:lnTo>
                  <a:cubicBezTo>
                    <a:pt x="42930" y="11396"/>
                    <a:pt x="43052" y="11485"/>
                    <a:pt x="43185" y="11485"/>
                  </a:cubicBezTo>
                  <a:lnTo>
                    <a:pt x="50231" y="11485"/>
                  </a:lnTo>
                  <a:lnTo>
                    <a:pt x="50231" y="18531"/>
                  </a:lnTo>
                  <a:cubicBezTo>
                    <a:pt x="50231" y="18664"/>
                    <a:pt x="50320" y="18785"/>
                    <a:pt x="50441" y="18841"/>
                  </a:cubicBezTo>
                  <a:lnTo>
                    <a:pt x="52123" y="19538"/>
                  </a:lnTo>
                  <a:lnTo>
                    <a:pt x="52123" y="21894"/>
                  </a:lnTo>
                  <a:cubicBezTo>
                    <a:pt x="52123" y="21982"/>
                    <a:pt x="52156" y="22071"/>
                    <a:pt x="52222" y="22137"/>
                  </a:cubicBezTo>
                  <a:lnTo>
                    <a:pt x="53892" y="23807"/>
                  </a:lnTo>
                  <a:lnTo>
                    <a:pt x="53196" y="25489"/>
                  </a:lnTo>
                  <a:cubicBezTo>
                    <a:pt x="53140" y="25610"/>
                    <a:pt x="53173" y="25754"/>
                    <a:pt x="53273" y="25854"/>
                  </a:cubicBezTo>
                  <a:lnTo>
                    <a:pt x="58251" y="30832"/>
                  </a:lnTo>
                  <a:lnTo>
                    <a:pt x="53273" y="35809"/>
                  </a:lnTo>
                  <a:cubicBezTo>
                    <a:pt x="53173" y="35909"/>
                    <a:pt x="53140" y="36053"/>
                    <a:pt x="53196" y="36174"/>
                  </a:cubicBezTo>
                  <a:lnTo>
                    <a:pt x="53892" y="37856"/>
                  </a:lnTo>
                  <a:lnTo>
                    <a:pt x="52222" y="39526"/>
                  </a:lnTo>
                  <a:cubicBezTo>
                    <a:pt x="52156" y="39592"/>
                    <a:pt x="52123" y="39681"/>
                    <a:pt x="52123" y="39769"/>
                  </a:cubicBezTo>
                  <a:lnTo>
                    <a:pt x="52123" y="42125"/>
                  </a:lnTo>
                  <a:lnTo>
                    <a:pt x="50441" y="42822"/>
                  </a:lnTo>
                  <a:cubicBezTo>
                    <a:pt x="50320" y="42878"/>
                    <a:pt x="50231" y="42988"/>
                    <a:pt x="50231" y="43132"/>
                  </a:cubicBezTo>
                  <a:lnTo>
                    <a:pt x="50231" y="50178"/>
                  </a:lnTo>
                  <a:lnTo>
                    <a:pt x="43185" y="50178"/>
                  </a:lnTo>
                  <a:cubicBezTo>
                    <a:pt x="43052" y="50178"/>
                    <a:pt x="42930" y="50267"/>
                    <a:pt x="42875" y="50388"/>
                  </a:cubicBezTo>
                  <a:lnTo>
                    <a:pt x="42178" y="52070"/>
                  </a:lnTo>
                  <a:lnTo>
                    <a:pt x="39822" y="52070"/>
                  </a:lnTo>
                  <a:cubicBezTo>
                    <a:pt x="39734" y="52070"/>
                    <a:pt x="39645" y="52103"/>
                    <a:pt x="39579" y="52169"/>
                  </a:cubicBezTo>
                  <a:lnTo>
                    <a:pt x="37909" y="53840"/>
                  </a:lnTo>
                  <a:lnTo>
                    <a:pt x="36227" y="53154"/>
                  </a:lnTo>
                  <a:cubicBezTo>
                    <a:pt x="36184" y="53134"/>
                    <a:pt x="36137" y="53124"/>
                    <a:pt x="36091" y="53124"/>
                  </a:cubicBezTo>
                  <a:cubicBezTo>
                    <a:pt x="36008" y="53124"/>
                    <a:pt x="35926" y="53156"/>
                    <a:pt x="35862" y="53220"/>
                  </a:cubicBezTo>
                  <a:lnTo>
                    <a:pt x="30884" y="58198"/>
                  </a:lnTo>
                  <a:lnTo>
                    <a:pt x="25907" y="53220"/>
                  </a:lnTo>
                  <a:cubicBezTo>
                    <a:pt x="25840" y="53154"/>
                    <a:pt x="25752" y="53121"/>
                    <a:pt x="25663" y="53121"/>
                  </a:cubicBezTo>
                  <a:cubicBezTo>
                    <a:pt x="25619" y="53121"/>
                    <a:pt x="25575" y="53132"/>
                    <a:pt x="25542" y="53154"/>
                  </a:cubicBezTo>
                  <a:lnTo>
                    <a:pt x="23860" y="53840"/>
                  </a:lnTo>
                  <a:lnTo>
                    <a:pt x="22179" y="52169"/>
                  </a:lnTo>
                  <a:cubicBezTo>
                    <a:pt x="22124" y="52103"/>
                    <a:pt x="22035" y="52070"/>
                    <a:pt x="21947" y="52070"/>
                  </a:cubicBezTo>
                  <a:lnTo>
                    <a:pt x="19580" y="52070"/>
                  </a:lnTo>
                  <a:lnTo>
                    <a:pt x="18883" y="50388"/>
                  </a:lnTo>
                  <a:cubicBezTo>
                    <a:pt x="18827" y="50267"/>
                    <a:pt x="18706" y="50178"/>
                    <a:pt x="18573" y="50178"/>
                  </a:cubicBezTo>
                  <a:lnTo>
                    <a:pt x="11516" y="50178"/>
                  </a:lnTo>
                  <a:lnTo>
                    <a:pt x="11516" y="43132"/>
                  </a:lnTo>
                  <a:cubicBezTo>
                    <a:pt x="11516" y="42988"/>
                    <a:pt x="11438" y="42878"/>
                    <a:pt x="11317" y="42822"/>
                  </a:cubicBezTo>
                  <a:lnTo>
                    <a:pt x="9635" y="42125"/>
                  </a:lnTo>
                  <a:lnTo>
                    <a:pt x="9635" y="39780"/>
                  </a:lnTo>
                  <a:cubicBezTo>
                    <a:pt x="9635" y="39692"/>
                    <a:pt x="9591" y="39603"/>
                    <a:pt x="9536" y="39537"/>
                  </a:cubicBezTo>
                  <a:lnTo>
                    <a:pt x="7866" y="37867"/>
                  </a:lnTo>
                  <a:lnTo>
                    <a:pt x="8551" y="36185"/>
                  </a:lnTo>
                  <a:cubicBezTo>
                    <a:pt x="8607" y="36064"/>
                    <a:pt x="8573" y="35920"/>
                    <a:pt x="8485" y="35820"/>
                  </a:cubicBezTo>
                  <a:lnTo>
                    <a:pt x="3507" y="30843"/>
                  </a:lnTo>
                  <a:lnTo>
                    <a:pt x="8485" y="25865"/>
                  </a:lnTo>
                  <a:cubicBezTo>
                    <a:pt x="8573" y="25765"/>
                    <a:pt x="8607" y="25622"/>
                    <a:pt x="8551" y="25500"/>
                  </a:cubicBezTo>
                  <a:lnTo>
                    <a:pt x="7866" y="23818"/>
                  </a:lnTo>
                  <a:lnTo>
                    <a:pt x="9536" y="22148"/>
                  </a:lnTo>
                  <a:cubicBezTo>
                    <a:pt x="9591" y="22082"/>
                    <a:pt x="9635" y="21993"/>
                    <a:pt x="9635" y="21916"/>
                  </a:cubicBezTo>
                  <a:lnTo>
                    <a:pt x="9635" y="19538"/>
                  </a:lnTo>
                  <a:lnTo>
                    <a:pt x="11317" y="18841"/>
                  </a:lnTo>
                  <a:cubicBezTo>
                    <a:pt x="11438" y="18785"/>
                    <a:pt x="11516" y="18664"/>
                    <a:pt x="11516" y="18531"/>
                  </a:cubicBezTo>
                  <a:lnTo>
                    <a:pt x="11516" y="11485"/>
                  </a:lnTo>
                  <a:lnTo>
                    <a:pt x="18573" y="11485"/>
                  </a:lnTo>
                  <a:cubicBezTo>
                    <a:pt x="18706" y="11485"/>
                    <a:pt x="18827" y="11396"/>
                    <a:pt x="18883" y="11275"/>
                  </a:cubicBezTo>
                  <a:lnTo>
                    <a:pt x="19580" y="9593"/>
                  </a:lnTo>
                  <a:lnTo>
                    <a:pt x="21947" y="9593"/>
                  </a:lnTo>
                  <a:cubicBezTo>
                    <a:pt x="22035" y="9593"/>
                    <a:pt x="22113" y="9560"/>
                    <a:pt x="22179" y="9494"/>
                  </a:cubicBezTo>
                  <a:lnTo>
                    <a:pt x="23849" y="7823"/>
                  </a:lnTo>
                  <a:lnTo>
                    <a:pt x="25531" y="8509"/>
                  </a:lnTo>
                  <a:cubicBezTo>
                    <a:pt x="25578" y="8529"/>
                    <a:pt x="25626" y="8539"/>
                    <a:pt x="25671" y="8539"/>
                  </a:cubicBezTo>
                  <a:cubicBezTo>
                    <a:pt x="25754" y="8539"/>
                    <a:pt x="25832" y="8507"/>
                    <a:pt x="25896" y="8443"/>
                  </a:cubicBezTo>
                  <a:lnTo>
                    <a:pt x="30884" y="3465"/>
                  </a:lnTo>
                  <a:close/>
                  <a:moveTo>
                    <a:pt x="36172" y="53862"/>
                  </a:moveTo>
                  <a:lnTo>
                    <a:pt x="37389" y="54370"/>
                  </a:lnTo>
                  <a:lnTo>
                    <a:pt x="30873" y="60897"/>
                  </a:lnTo>
                  <a:lnTo>
                    <a:pt x="24347" y="54370"/>
                  </a:lnTo>
                  <a:lnTo>
                    <a:pt x="25575" y="53862"/>
                  </a:lnTo>
                  <a:lnTo>
                    <a:pt x="30641" y="58928"/>
                  </a:lnTo>
                  <a:cubicBezTo>
                    <a:pt x="30702" y="58994"/>
                    <a:pt x="30785" y="59027"/>
                    <a:pt x="30869" y="59027"/>
                  </a:cubicBezTo>
                  <a:cubicBezTo>
                    <a:pt x="30954" y="59027"/>
                    <a:pt x="31039" y="58994"/>
                    <a:pt x="31106" y="58928"/>
                  </a:cubicBezTo>
                  <a:lnTo>
                    <a:pt x="36172" y="53862"/>
                  </a:lnTo>
                  <a:close/>
                  <a:moveTo>
                    <a:pt x="30873" y="0"/>
                  </a:moveTo>
                  <a:cubicBezTo>
                    <a:pt x="30790" y="0"/>
                    <a:pt x="30708" y="31"/>
                    <a:pt x="30641" y="91"/>
                  </a:cubicBezTo>
                  <a:lnTo>
                    <a:pt x="23695" y="7038"/>
                  </a:lnTo>
                  <a:lnTo>
                    <a:pt x="20774" y="5832"/>
                  </a:lnTo>
                  <a:cubicBezTo>
                    <a:pt x="20733" y="5813"/>
                    <a:pt x="20689" y="5804"/>
                    <a:pt x="20646" y="5804"/>
                  </a:cubicBezTo>
                  <a:cubicBezTo>
                    <a:pt x="20517" y="5804"/>
                    <a:pt x="20393" y="5885"/>
                    <a:pt x="20343" y="6009"/>
                  </a:cubicBezTo>
                  <a:lnTo>
                    <a:pt x="19137" y="8930"/>
                  </a:lnTo>
                  <a:lnTo>
                    <a:pt x="9304" y="8930"/>
                  </a:lnTo>
                  <a:cubicBezTo>
                    <a:pt x="9115" y="8930"/>
                    <a:pt x="8961" y="9073"/>
                    <a:pt x="8961" y="9261"/>
                  </a:cubicBezTo>
                  <a:lnTo>
                    <a:pt x="8961" y="19095"/>
                  </a:lnTo>
                  <a:lnTo>
                    <a:pt x="6051" y="20301"/>
                  </a:lnTo>
                  <a:cubicBezTo>
                    <a:pt x="5963" y="20334"/>
                    <a:pt x="5897" y="20400"/>
                    <a:pt x="5863" y="20478"/>
                  </a:cubicBezTo>
                  <a:cubicBezTo>
                    <a:pt x="5830" y="20555"/>
                    <a:pt x="5830" y="20655"/>
                    <a:pt x="5863" y="20732"/>
                  </a:cubicBezTo>
                  <a:lnTo>
                    <a:pt x="7091" y="23653"/>
                  </a:lnTo>
                  <a:lnTo>
                    <a:pt x="134" y="30599"/>
                  </a:lnTo>
                  <a:cubicBezTo>
                    <a:pt x="1" y="30732"/>
                    <a:pt x="1" y="30942"/>
                    <a:pt x="134" y="31075"/>
                  </a:cubicBezTo>
                  <a:lnTo>
                    <a:pt x="7091" y="38022"/>
                  </a:lnTo>
                  <a:lnTo>
                    <a:pt x="5874" y="40942"/>
                  </a:lnTo>
                  <a:cubicBezTo>
                    <a:pt x="5841" y="41019"/>
                    <a:pt x="5841" y="41119"/>
                    <a:pt x="5874" y="41196"/>
                  </a:cubicBezTo>
                  <a:cubicBezTo>
                    <a:pt x="5908" y="41274"/>
                    <a:pt x="5974" y="41340"/>
                    <a:pt x="6051" y="41373"/>
                  </a:cubicBezTo>
                  <a:lnTo>
                    <a:pt x="8972" y="42579"/>
                  </a:lnTo>
                  <a:lnTo>
                    <a:pt x="8972" y="52413"/>
                  </a:lnTo>
                  <a:cubicBezTo>
                    <a:pt x="8972" y="52601"/>
                    <a:pt x="9127" y="52744"/>
                    <a:pt x="9304" y="52744"/>
                  </a:cubicBezTo>
                  <a:lnTo>
                    <a:pt x="19137" y="52744"/>
                  </a:lnTo>
                  <a:lnTo>
                    <a:pt x="20343" y="55665"/>
                  </a:lnTo>
                  <a:cubicBezTo>
                    <a:pt x="20401" y="55789"/>
                    <a:pt x="20521" y="55870"/>
                    <a:pt x="20652" y="55870"/>
                  </a:cubicBezTo>
                  <a:cubicBezTo>
                    <a:pt x="20696" y="55870"/>
                    <a:pt x="20741" y="55861"/>
                    <a:pt x="20785" y="55842"/>
                  </a:cubicBezTo>
                  <a:lnTo>
                    <a:pt x="23695" y="54636"/>
                  </a:lnTo>
                  <a:lnTo>
                    <a:pt x="30652" y="61583"/>
                  </a:lnTo>
                  <a:cubicBezTo>
                    <a:pt x="30713" y="61649"/>
                    <a:pt x="30796" y="61682"/>
                    <a:pt x="30880" y="61682"/>
                  </a:cubicBezTo>
                  <a:cubicBezTo>
                    <a:pt x="30965" y="61682"/>
                    <a:pt x="31050" y="61649"/>
                    <a:pt x="31117" y="61583"/>
                  </a:cubicBezTo>
                  <a:lnTo>
                    <a:pt x="38074" y="54636"/>
                  </a:lnTo>
                  <a:lnTo>
                    <a:pt x="40984" y="55842"/>
                  </a:lnTo>
                  <a:cubicBezTo>
                    <a:pt x="41028" y="55861"/>
                    <a:pt x="41073" y="55870"/>
                    <a:pt x="41117" y="55870"/>
                  </a:cubicBezTo>
                  <a:cubicBezTo>
                    <a:pt x="41248" y="55870"/>
                    <a:pt x="41368" y="55789"/>
                    <a:pt x="41426" y="55665"/>
                  </a:cubicBezTo>
                  <a:lnTo>
                    <a:pt x="42632" y="52744"/>
                  </a:lnTo>
                  <a:lnTo>
                    <a:pt x="52465" y="52744"/>
                  </a:lnTo>
                  <a:cubicBezTo>
                    <a:pt x="52642" y="52744"/>
                    <a:pt x="52786" y="52601"/>
                    <a:pt x="52786" y="52413"/>
                  </a:cubicBezTo>
                  <a:lnTo>
                    <a:pt x="52786" y="42579"/>
                  </a:lnTo>
                  <a:lnTo>
                    <a:pt x="55706" y="41373"/>
                  </a:lnTo>
                  <a:cubicBezTo>
                    <a:pt x="55795" y="41340"/>
                    <a:pt x="55861" y="41274"/>
                    <a:pt x="55895" y="41196"/>
                  </a:cubicBezTo>
                  <a:cubicBezTo>
                    <a:pt x="55928" y="41119"/>
                    <a:pt x="55928" y="41019"/>
                    <a:pt x="55895" y="40942"/>
                  </a:cubicBezTo>
                  <a:lnTo>
                    <a:pt x="54678" y="38022"/>
                  </a:lnTo>
                  <a:lnTo>
                    <a:pt x="61635" y="31075"/>
                  </a:lnTo>
                  <a:cubicBezTo>
                    <a:pt x="61691" y="31008"/>
                    <a:pt x="61724" y="30920"/>
                    <a:pt x="61724" y="30843"/>
                  </a:cubicBezTo>
                  <a:cubicBezTo>
                    <a:pt x="61724" y="30754"/>
                    <a:pt x="61691" y="30666"/>
                    <a:pt x="61624" y="30599"/>
                  </a:cubicBezTo>
                  <a:lnTo>
                    <a:pt x="54678" y="23653"/>
                  </a:lnTo>
                  <a:lnTo>
                    <a:pt x="55883" y="20732"/>
                  </a:lnTo>
                  <a:cubicBezTo>
                    <a:pt x="55917" y="20655"/>
                    <a:pt x="55917" y="20555"/>
                    <a:pt x="55883" y="20478"/>
                  </a:cubicBezTo>
                  <a:cubicBezTo>
                    <a:pt x="55850" y="20400"/>
                    <a:pt x="55784" y="20334"/>
                    <a:pt x="55706" y="20301"/>
                  </a:cubicBezTo>
                  <a:lnTo>
                    <a:pt x="52786" y="19095"/>
                  </a:lnTo>
                  <a:lnTo>
                    <a:pt x="52786" y="9261"/>
                  </a:lnTo>
                  <a:cubicBezTo>
                    <a:pt x="52786" y="9073"/>
                    <a:pt x="52642" y="8930"/>
                    <a:pt x="52454" y="8930"/>
                  </a:cubicBezTo>
                  <a:lnTo>
                    <a:pt x="42621" y="8930"/>
                  </a:lnTo>
                  <a:lnTo>
                    <a:pt x="41415" y="6009"/>
                  </a:lnTo>
                  <a:cubicBezTo>
                    <a:pt x="41357" y="5885"/>
                    <a:pt x="41237" y="5804"/>
                    <a:pt x="41110" y="5804"/>
                  </a:cubicBezTo>
                  <a:cubicBezTo>
                    <a:pt x="41068" y="5804"/>
                    <a:pt x="41025" y="5813"/>
                    <a:pt x="40984" y="5832"/>
                  </a:cubicBezTo>
                  <a:lnTo>
                    <a:pt x="38063" y="7038"/>
                  </a:lnTo>
                  <a:lnTo>
                    <a:pt x="31106" y="91"/>
                  </a:lnTo>
                  <a:cubicBezTo>
                    <a:pt x="31039" y="31"/>
                    <a:pt x="30956" y="0"/>
                    <a:pt x="308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1087;p75">
              <a:extLst>
                <a:ext uri="{FF2B5EF4-FFF2-40B4-BE49-F238E27FC236}">
                  <a16:creationId xmlns:a16="http://schemas.microsoft.com/office/drawing/2014/main" id="{38EAD262-8347-C3F7-B057-1CE3A20C91BC}"/>
                </a:ext>
              </a:extLst>
            </p:cNvPr>
            <p:cNvSpPr/>
            <p:nvPr/>
          </p:nvSpPr>
          <p:spPr>
            <a:xfrm rot="-2345269">
              <a:off x="818391" y="676534"/>
              <a:ext cx="275967" cy="552123"/>
            </a:xfrm>
            <a:prstGeom prst="moon">
              <a:avLst>
                <a:gd name="adj" fmla="val 54392"/>
              </a:avLst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1088;p75">
              <a:extLst>
                <a:ext uri="{FF2B5EF4-FFF2-40B4-BE49-F238E27FC236}">
                  <a16:creationId xmlns:a16="http://schemas.microsoft.com/office/drawing/2014/main" id="{3E9C6A69-85DB-A958-036A-91E91F2F6549}"/>
                </a:ext>
              </a:extLst>
            </p:cNvPr>
            <p:cNvSpPr/>
            <p:nvPr/>
          </p:nvSpPr>
          <p:spPr>
            <a:xfrm>
              <a:off x="1039262" y="651277"/>
              <a:ext cx="169200" cy="160800"/>
            </a:xfrm>
            <a:prstGeom prst="star5">
              <a:avLst>
                <a:gd name="adj" fmla="val 27009"/>
                <a:gd name="hf" fmla="val 105146"/>
                <a:gd name="vf" fmla="val 110557"/>
              </a:avLst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7" name="TextBox 336">
            <a:extLst>
              <a:ext uri="{FF2B5EF4-FFF2-40B4-BE49-F238E27FC236}">
                <a16:creationId xmlns:a16="http://schemas.microsoft.com/office/drawing/2014/main" id="{B638D331-A102-3F51-B8FD-F2B7C2DF09A2}"/>
              </a:ext>
            </a:extLst>
          </p:cNvPr>
          <p:cNvSpPr txBox="1"/>
          <p:nvPr/>
        </p:nvSpPr>
        <p:spPr>
          <a:xfrm>
            <a:off x="1611034" y="374258"/>
            <a:ext cx="8458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آیکـــــــــون های قالب </a:t>
            </a:r>
            <a:endParaRPr lang="en-US" sz="20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8762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473543F-4AA5-4659-DC99-39403E1ECF38}"/>
              </a:ext>
            </a:extLst>
          </p:cNvPr>
          <p:cNvSpPr txBox="1"/>
          <p:nvPr/>
        </p:nvSpPr>
        <p:spPr>
          <a:xfrm>
            <a:off x="2912166" y="765744"/>
            <a:ext cx="7106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عـــنوان اول</a:t>
            </a:r>
            <a:endParaRPr lang="en-US" sz="48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4A0F4B-8840-58F3-4722-35C3623523AD}"/>
              </a:ext>
            </a:extLst>
          </p:cNvPr>
          <p:cNvSpPr txBox="1"/>
          <p:nvPr/>
        </p:nvSpPr>
        <p:spPr>
          <a:xfrm>
            <a:off x="3492565" y="1420750"/>
            <a:ext cx="5945679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20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20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</a:p>
        </p:txBody>
      </p:sp>
    </p:spTree>
    <p:extLst>
      <p:ext uri="{BB962C8B-B14F-4D97-AF65-F5344CB8AC3E}">
        <p14:creationId xmlns:p14="http://schemas.microsoft.com/office/powerpoint/2010/main" val="227714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C9FBEF3-7B1E-F5B8-BDA1-38E7B06E6DE1}"/>
              </a:ext>
            </a:extLst>
          </p:cNvPr>
          <p:cNvSpPr txBox="1"/>
          <p:nvPr/>
        </p:nvSpPr>
        <p:spPr>
          <a:xfrm>
            <a:off x="10377890" y="14217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اول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EB5063-5437-B35B-E0B6-2C36D0741CEF}"/>
              </a:ext>
            </a:extLst>
          </p:cNvPr>
          <p:cNvSpPr txBox="1"/>
          <p:nvPr/>
        </p:nvSpPr>
        <p:spPr>
          <a:xfrm>
            <a:off x="10377890" y="23361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دوم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4D2AF6-E203-92E7-5BDE-46BFA07058FE}"/>
              </a:ext>
            </a:extLst>
          </p:cNvPr>
          <p:cNvSpPr txBox="1"/>
          <p:nvPr/>
        </p:nvSpPr>
        <p:spPr>
          <a:xfrm>
            <a:off x="10377890" y="32505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سوم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6CE55D-9EAF-1C32-AC85-1CE7D5F3A0E7}"/>
              </a:ext>
            </a:extLst>
          </p:cNvPr>
          <p:cNvSpPr txBox="1"/>
          <p:nvPr/>
        </p:nvSpPr>
        <p:spPr>
          <a:xfrm>
            <a:off x="10349315" y="4193504"/>
            <a:ext cx="1185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چهارم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A4DE4D-680E-68F6-FE09-6BBDEE7ADBB5}"/>
              </a:ext>
            </a:extLst>
          </p:cNvPr>
          <p:cNvSpPr txBox="1"/>
          <p:nvPr/>
        </p:nvSpPr>
        <p:spPr>
          <a:xfrm>
            <a:off x="10377890" y="50793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پنجم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04F0EE-59FA-E6C3-B709-F8CFA7350722}"/>
              </a:ext>
            </a:extLst>
          </p:cNvPr>
          <p:cNvSpPr txBox="1"/>
          <p:nvPr/>
        </p:nvSpPr>
        <p:spPr>
          <a:xfrm>
            <a:off x="540746" y="607757"/>
            <a:ext cx="405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pc="-300" dirty="0">
                <a:solidFill>
                  <a:schemeClr val="bg1"/>
                </a:solidFill>
                <a:latin typeface="Onvan" panose="02000503000000000000" pitchFamily="2" charset="-78"/>
                <a:cs typeface="B Yekan" panose="00000400000000000000" pitchFamily="2" charset="-78"/>
              </a:rPr>
              <a:t>4</a:t>
            </a:r>
            <a:endParaRPr lang="en-US" sz="1600" spc="-300" dirty="0">
              <a:solidFill>
                <a:schemeClr val="bg1"/>
              </a:solidFill>
              <a:latin typeface="Onvan" panose="02000503000000000000" pitchFamily="2" charset="-78"/>
              <a:cs typeface="B Yeka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5C3E55-D4AF-6723-62C9-729E273ECB6B}"/>
              </a:ext>
            </a:extLst>
          </p:cNvPr>
          <p:cNvSpPr txBox="1"/>
          <p:nvPr/>
        </p:nvSpPr>
        <p:spPr>
          <a:xfrm>
            <a:off x="1210286" y="249900"/>
            <a:ext cx="80666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هر کس اندوه مؤمنی را بزداید، خداوند در روز قیامت، غم از دلش می زداید</a:t>
            </a:r>
            <a:endParaRPr lang="en-US" sz="12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C5FFF8D-E00A-6A8A-B593-77C64C1B2250}"/>
              </a:ext>
            </a:extLst>
          </p:cNvPr>
          <p:cNvGrpSpPr/>
          <p:nvPr/>
        </p:nvGrpSpPr>
        <p:grpSpPr>
          <a:xfrm>
            <a:off x="7415165" y="268074"/>
            <a:ext cx="240270" cy="240651"/>
            <a:chOff x="484416" y="517330"/>
            <a:chExt cx="567190" cy="568089"/>
          </a:xfrm>
        </p:grpSpPr>
        <p:sp>
          <p:nvSpPr>
            <p:cNvPr id="11" name="Google Shape;71;p6">
              <a:extLst>
                <a:ext uri="{FF2B5EF4-FFF2-40B4-BE49-F238E27FC236}">
                  <a16:creationId xmlns:a16="http://schemas.microsoft.com/office/drawing/2014/main" id="{CFEC9F11-1B42-DFB5-538A-B3FDB2EA5874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92EC5C5C-BCB3-207D-0B44-5FCBCE118F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A140F0E-01F6-D6F8-C1B4-DAE443FF3C56}"/>
              </a:ext>
            </a:extLst>
          </p:cNvPr>
          <p:cNvGrpSpPr/>
          <p:nvPr/>
        </p:nvGrpSpPr>
        <p:grpSpPr>
          <a:xfrm>
            <a:off x="2915076" y="268074"/>
            <a:ext cx="240270" cy="240651"/>
            <a:chOff x="484416" y="517330"/>
            <a:chExt cx="567190" cy="568089"/>
          </a:xfrm>
        </p:grpSpPr>
        <p:sp>
          <p:nvSpPr>
            <p:cNvPr id="23" name="Google Shape;71;p6">
              <a:extLst>
                <a:ext uri="{FF2B5EF4-FFF2-40B4-BE49-F238E27FC236}">
                  <a16:creationId xmlns:a16="http://schemas.microsoft.com/office/drawing/2014/main" id="{8C572455-D250-87F9-E401-6526FFA812EE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C0E105EB-28FB-B08D-4B3E-307D091CB85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sp>
        <p:nvSpPr>
          <p:cNvPr id="18" name="Freeform: Shape 1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7FF7FA1-E11C-A926-A619-633947266DE5}"/>
              </a:ext>
            </a:extLst>
          </p:cNvPr>
          <p:cNvSpPr/>
          <p:nvPr/>
        </p:nvSpPr>
        <p:spPr>
          <a:xfrm>
            <a:off x="11157269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E4CD0D9-9172-DDFF-6AB5-4B8D145E445F}"/>
              </a:ext>
            </a:extLst>
          </p:cNvPr>
          <p:cNvSpPr/>
          <p:nvPr/>
        </p:nvSpPr>
        <p:spPr>
          <a:xfrm flipH="1">
            <a:off x="9794768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D25A7408-7E43-B751-9155-8004AE1C8380}"/>
              </a:ext>
            </a:extLst>
          </p:cNvPr>
          <p:cNvSpPr/>
          <p:nvPr/>
        </p:nvSpPr>
        <p:spPr>
          <a:xfrm>
            <a:off x="10474526" y="705743"/>
            <a:ext cx="176768" cy="176768"/>
          </a:xfrm>
          <a:custGeom>
            <a:avLst/>
            <a:gdLst>
              <a:gd name="connsiteX0" fmla="*/ 88385 w 176768"/>
              <a:gd name="connsiteY0" fmla="*/ 48225 h 176768"/>
              <a:gd name="connsiteX1" fmla="*/ 149701 w 176768"/>
              <a:gd name="connsiteY1" fmla="*/ 109486 h 176768"/>
              <a:gd name="connsiteX2" fmla="*/ 149701 w 176768"/>
              <a:gd name="connsiteY2" fmla="*/ 176768 h 176768"/>
              <a:gd name="connsiteX3" fmla="*/ 108713 w 176768"/>
              <a:gd name="connsiteY3" fmla="*/ 176768 h 176768"/>
              <a:gd name="connsiteX4" fmla="*/ 108713 w 176768"/>
              <a:gd name="connsiteY4" fmla="*/ 122578 h 176768"/>
              <a:gd name="connsiteX5" fmla="*/ 68056 w 176768"/>
              <a:gd name="connsiteY5" fmla="*/ 122578 h 176768"/>
              <a:gd name="connsiteX6" fmla="*/ 68056 w 176768"/>
              <a:gd name="connsiteY6" fmla="*/ 176768 h 176768"/>
              <a:gd name="connsiteX7" fmla="*/ 27068 w 176768"/>
              <a:gd name="connsiteY7" fmla="*/ 176768 h 176768"/>
              <a:gd name="connsiteX8" fmla="*/ 27068 w 176768"/>
              <a:gd name="connsiteY8" fmla="*/ 109486 h 176768"/>
              <a:gd name="connsiteX9" fmla="*/ 88439 w 176768"/>
              <a:gd name="connsiteY9" fmla="*/ 0 h 176768"/>
              <a:gd name="connsiteX10" fmla="*/ 90980 w 176768"/>
              <a:gd name="connsiteY10" fmla="*/ 2486 h 176768"/>
              <a:gd name="connsiteX11" fmla="*/ 129648 w 176768"/>
              <a:gd name="connsiteY11" fmla="*/ 41154 h 176768"/>
              <a:gd name="connsiteX12" fmla="*/ 129648 w 176768"/>
              <a:gd name="connsiteY12" fmla="*/ 21599 h 176768"/>
              <a:gd name="connsiteX13" fmla="*/ 149700 w 176768"/>
              <a:gd name="connsiteY13" fmla="*/ 21599 h 176768"/>
              <a:gd name="connsiteX14" fmla="*/ 149700 w 176768"/>
              <a:gd name="connsiteY14" fmla="*/ 61206 h 176768"/>
              <a:gd name="connsiteX15" fmla="*/ 176768 w 176768"/>
              <a:gd name="connsiteY15" fmla="*/ 88273 h 176768"/>
              <a:gd name="connsiteX16" fmla="*/ 162185 w 176768"/>
              <a:gd name="connsiteY16" fmla="*/ 102857 h 176768"/>
              <a:gd name="connsiteX17" fmla="*/ 88439 w 176768"/>
              <a:gd name="connsiteY17" fmla="*/ 29167 h 176768"/>
              <a:gd name="connsiteX18" fmla="*/ 14583 w 176768"/>
              <a:gd name="connsiteY18" fmla="*/ 102967 h 176768"/>
              <a:gd name="connsiteX19" fmla="*/ 0 w 176768"/>
              <a:gd name="connsiteY19" fmla="*/ 88384 h 176768"/>
              <a:gd name="connsiteX20" fmla="*/ 85898 w 176768"/>
              <a:gd name="connsiteY20" fmla="*/ 2486 h 17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76768" h="176768">
                <a:moveTo>
                  <a:pt x="88385" y="48225"/>
                </a:moveTo>
                <a:lnTo>
                  <a:pt x="149701" y="109486"/>
                </a:lnTo>
                <a:lnTo>
                  <a:pt x="149701" y="176768"/>
                </a:lnTo>
                <a:lnTo>
                  <a:pt x="108713" y="176768"/>
                </a:lnTo>
                <a:lnTo>
                  <a:pt x="108713" y="122578"/>
                </a:lnTo>
                <a:lnTo>
                  <a:pt x="68056" y="122578"/>
                </a:lnTo>
                <a:lnTo>
                  <a:pt x="68056" y="176768"/>
                </a:lnTo>
                <a:lnTo>
                  <a:pt x="27068" y="176768"/>
                </a:lnTo>
                <a:lnTo>
                  <a:pt x="27068" y="109486"/>
                </a:lnTo>
                <a:close/>
                <a:moveTo>
                  <a:pt x="88439" y="0"/>
                </a:moveTo>
                <a:lnTo>
                  <a:pt x="90980" y="2486"/>
                </a:lnTo>
                <a:lnTo>
                  <a:pt x="129648" y="41154"/>
                </a:lnTo>
                <a:lnTo>
                  <a:pt x="129648" y="21599"/>
                </a:lnTo>
                <a:lnTo>
                  <a:pt x="149700" y="21599"/>
                </a:lnTo>
                <a:lnTo>
                  <a:pt x="149700" y="61206"/>
                </a:lnTo>
                <a:lnTo>
                  <a:pt x="176768" y="88273"/>
                </a:lnTo>
                <a:lnTo>
                  <a:pt x="162185" y="102857"/>
                </a:lnTo>
                <a:lnTo>
                  <a:pt x="88439" y="29167"/>
                </a:lnTo>
                <a:lnTo>
                  <a:pt x="14583" y="102967"/>
                </a:lnTo>
                <a:lnTo>
                  <a:pt x="0" y="88384"/>
                </a:lnTo>
                <a:lnTo>
                  <a:pt x="85898" y="2486"/>
                </a:ln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3E6957-DCD0-CEEE-929B-1314DD9D3FEA}"/>
              </a:ext>
            </a:extLst>
          </p:cNvPr>
          <p:cNvSpPr txBox="1"/>
          <p:nvPr/>
        </p:nvSpPr>
        <p:spPr>
          <a:xfrm>
            <a:off x="1037925" y="1229831"/>
            <a:ext cx="8575294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20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20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20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AC8A78-3B6C-9A8E-F967-AEE9A019B2C5}"/>
              </a:ext>
            </a:extLst>
          </p:cNvPr>
          <p:cNvSpPr txBox="1"/>
          <p:nvPr/>
        </p:nvSpPr>
        <p:spPr>
          <a:xfrm>
            <a:off x="1077114" y="817996"/>
            <a:ext cx="8458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20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6182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15ED3-D6BF-DA6A-4E6E-AA74EDC0A1ED}"/>
              </a:ext>
            </a:extLst>
          </p:cNvPr>
          <p:cNvSpPr txBox="1"/>
          <p:nvPr/>
        </p:nvSpPr>
        <p:spPr>
          <a:xfrm>
            <a:off x="10377890" y="14217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اول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5ECAC7-699A-FA41-A078-C924BA702BDA}"/>
              </a:ext>
            </a:extLst>
          </p:cNvPr>
          <p:cNvSpPr txBox="1"/>
          <p:nvPr/>
        </p:nvSpPr>
        <p:spPr>
          <a:xfrm>
            <a:off x="10377890" y="23361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دوم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4AC7B-1093-581E-2435-977A8B41A292}"/>
              </a:ext>
            </a:extLst>
          </p:cNvPr>
          <p:cNvSpPr txBox="1"/>
          <p:nvPr/>
        </p:nvSpPr>
        <p:spPr>
          <a:xfrm>
            <a:off x="10377890" y="32505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سوم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608019-C7FF-A828-DD7C-D7FF99AB9DA8}"/>
              </a:ext>
            </a:extLst>
          </p:cNvPr>
          <p:cNvSpPr txBox="1"/>
          <p:nvPr/>
        </p:nvSpPr>
        <p:spPr>
          <a:xfrm>
            <a:off x="10349315" y="4193504"/>
            <a:ext cx="1185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چهارم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D968CA-7AAD-8C2D-F58C-F5D482A47141}"/>
              </a:ext>
            </a:extLst>
          </p:cNvPr>
          <p:cNvSpPr txBox="1"/>
          <p:nvPr/>
        </p:nvSpPr>
        <p:spPr>
          <a:xfrm>
            <a:off x="10377890" y="50793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پنجم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26179C-922C-C61D-8883-4A31423F9C52}"/>
              </a:ext>
            </a:extLst>
          </p:cNvPr>
          <p:cNvSpPr txBox="1"/>
          <p:nvPr/>
        </p:nvSpPr>
        <p:spPr>
          <a:xfrm>
            <a:off x="540746" y="607757"/>
            <a:ext cx="405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pc="-300" dirty="0">
                <a:solidFill>
                  <a:schemeClr val="bg1"/>
                </a:solidFill>
                <a:latin typeface="Onvan" panose="02000503000000000000" pitchFamily="2" charset="-78"/>
                <a:cs typeface="B Yekan" panose="00000400000000000000" pitchFamily="2" charset="-78"/>
              </a:rPr>
              <a:t>5</a:t>
            </a:r>
            <a:endParaRPr lang="en-US" sz="1600" spc="-300" dirty="0">
              <a:solidFill>
                <a:schemeClr val="bg1"/>
              </a:solidFill>
              <a:latin typeface="Onvan" panose="02000503000000000000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FE4EF1-2C89-93A3-291F-D68305B0D0B8}"/>
              </a:ext>
            </a:extLst>
          </p:cNvPr>
          <p:cNvSpPr txBox="1"/>
          <p:nvPr/>
        </p:nvSpPr>
        <p:spPr>
          <a:xfrm>
            <a:off x="1210286" y="249900"/>
            <a:ext cx="80666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هر کس اندوه مؤمنی را بزداید، خداوند در روز قیامت، غم از دلش می زداید</a:t>
            </a:r>
            <a:endParaRPr lang="en-US" sz="12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CCE8467-CA50-870C-7161-9950D6AA33FC}"/>
              </a:ext>
            </a:extLst>
          </p:cNvPr>
          <p:cNvGrpSpPr/>
          <p:nvPr/>
        </p:nvGrpSpPr>
        <p:grpSpPr>
          <a:xfrm>
            <a:off x="7415165" y="268074"/>
            <a:ext cx="240270" cy="240651"/>
            <a:chOff x="484416" y="517330"/>
            <a:chExt cx="567190" cy="568089"/>
          </a:xfrm>
        </p:grpSpPr>
        <p:sp>
          <p:nvSpPr>
            <p:cNvPr id="10" name="Google Shape;71;p6">
              <a:extLst>
                <a:ext uri="{FF2B5EF4-FFF2-40B4-BE49-F238E27FC236}">
                  <a16:creationId xmlns:a16="http://schemas.microsoft.com/office/drawing/2014/main" id="{C21B65B2-1C84-1089-746D-DA471E456B52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1AE85226-B5DE-99C8-B54A-DCE8E2B48B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E2587D0-2523-932D-4726-147A2F9A64F1}"/>
              </a:ext>
            </a:extLst>
          </p:cNvPr>
          <p:cNvGrpSpPr/>
          <p:nvPr/>
        </p:nvGrpSpPr>
        <p:grpSpPr>
          <a:xfrm>
            <a:off x="2915076" y="268074"/>
            <a:ext cx="240270" cy="240651"/>
            <a:chOff x="484416" y="517330"/>
            <a:chExt cx="567190" cy="568089"/>
          </a:xfrm>
        </p:grpSpPr>
        <p:sp>
          <p:nvSpPr>
            <p:cNvPr id="13" name="Google Shape;71;p6">
              <a:extLst>
                <a:ext uri="{FF2B5EF4-FFF2-40B4-BE49-F238E27FC236}">
                  <a16:creationId xmlns:a16="http://schemas.microsoft.com/office/drawing/2014/main" id="{22A7D6B2-60B2-F1ED-3BFA-094F0C361278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AC1C7571-05FA-6F15-C184-0A27D82189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sp>
        <p:nvSpPr>
          <p:cNvPr id="15" name="Freeform: Shap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F154615-16B0-68B8-EF68-A4FCF695FC46}"/>
              </a:ext>
            </a:extLst>
          </p:cNvPr>
          <p:cNvSpPr/>
          <p:nvPr/>
        </p:nvSpPr>
        <p:spPr>
          <a:xfrm>
            <a:off x="11157269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93485EF-8144-20E3-A24E-908E3EE3B729}"/>
              </a:ext>
            </a:extLst>
          </p:cNvPr>
          <p:cNvSpPr/>
          <p:nvPr/>
        </p:nvSpPr>
        <p:spPr>
          <a:xfrm flipH="1">
            <a:off x="9794768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C43E169-B9D7-40FE-9913-2873DF929964}"/>
              </a:ext>
            </a:extLst>
          </p:cNvPr>
          <p:cNvSpPr/>
          <p:nvPr/>
        </p:nvSpPr>
        <p:spPr>
          <a:xfrm>
            <a:off x="10474526" y="705743"/>
            <a:ext cx="176768" cy="176768"/>
          </a:xfrm>
          <a:custGeom>
            <a:avLst/>
            <a:gdLst>
              <a:gd name="connsiteX0" fmla="*/ 88385 w 176768"/>
              <a:gd name="connsiteY0" fmla="*/ 48225 h 176768"/>
              <a:gd name="connsiteX1" fmla="*/ 149701 w 176768"/>
              <a:gd name="connsiteY1" fmla="*/ 109486 h 176768"/>
              <a:gd name="connsiteX2" fmla="*/ 149701 w 176768"/>
              <a:gd name="connsiteY2" fmla="*/ 176768 h 176768"/>
              <a:gd name="connsiteX3" fmla="*/ 108713 w 176768"/>
              <a:gd name="connsiteY3" fmla="*/ 176768 h 176768"/>
              <a:gd name="connsiteX4" fmla="*/ 108713 w 176768"/>
              <a:gd name="connsiteY4" fmla="*/ 122578 h 176768"/>
              <a:gd name="connsiteX5" fmla="*/ 68056 w 176768"/>
              <a:gd name="connsiteY5" fmla="*/ 122578 h 176768"/>
              <a:gd name="connsiteX6" fmla="*/ 68056 w 176768"/>
              <a:gd name="connsiteY6" fmla="*/ 176768 h 176768"/>
              <a:gd name="connsiteX7" fmla="*/ 27068 w 176768"/>
              <a:gd name="connsiteY7" fmla="*/ 176768 h 176768"/>
              <a:gd name="connsiteX8" fmla="*/ 27068 w 176768"/>
              <a:gd name="connsiteY8" fmla="*/ 109486 h 176768"/>
              <a:gd name="connsiteX9" fmla="*/ 88439 w 176768"/>
              <a:gd name="connsiteY9" fmla="*/ 0 h 176768"/>
              <a:gd name="connsiteX10" fmla="*/ 90980 w 176768"/>
              <a:gd name="connsiteY10" fmla="*/ 2486 h 176768"/>
              <a:gd name="connsiteX11" fmla="*/ 129648 w 176768"/>
              <a:gd name="connsiteY11" fmla="*/ 41154 h 176768"/>
              <a:gd name="connsiteX12" fmla="*/ 129648 w 176768"/>
              <a:gd name="connsiteY12" fmla="*/ 21599 h 176768"/>
              <a:gd name="connsiteX13" fmla="*/ 149700 w 176768"/>
              <a:gd name="connsiteY13" fmla="*/ 21599 h 176768"/>
              <a:gd name="connsiteX14" fmla="*/ 149700 w 176768"/>
              <a:gd name="connsiteY14" fmla="*/ 61206 h 176768"/>
              <a:gd name="connsiteX15" fmla="*/ 176768 w 176768"/>
              <a:gd name="connsiteY15" fmla="*/ 88273 h 176768"/>
              <a:gd name="connsiteX16" fmla="*/ 162185 w 176768"/>
              <a:gd name="connsiteY16" fmla="*/ 102857 h 176768"/>
              <a:gd name="connsiteX17" fmla="*/ 88439 w 176768"/>
              <a:gd name="connsiteY17" fmla="*/ 29167 h 176768"/>
              <a:gd name="connsiteX18" fmla="*/ 14583 w 176768"/>
              <a:gd name="connsiteY18" fmla="*/ 102967 h 176768"/>
              <a:gd name="connsiteX19" fmla="*/ 0 w 176768"/>
              <a:gd name="connsiteY19" fmla="*/ 88384 h 176768"/>
              <a:gd name="connsiteX20" fmla="*/ 85898 w 176768"/>
              <a:gd name="connsiteY20" fmla="*/ 2486 h 17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76768" h="176768">
                <a:moveTo>
                  <a:pt x="88385" y="48225"/>
                </a:moveTo>
                <a:lnTo>
                  <a:pt x="149701" y="109486"/>
                </a:lnTo>
                <a:lnTo>
                  <a:pt x="149701" y="176768"/>
                </a:lnTo>
                <a:lnTo>
                  <a:pt x="108713" y="176768"/>
                </a:lnTo>
                <a:lnTo>
                  <a:pt x="108713" y="122578"/>
                </a:lnTo>
                <a:lnTo>
                  <a:pt x="68056" y="122578"/>
                </a:lnTo>
                <a:lnTo>
                  <a:pt x="68056" y="176768"/>
                </a:lnTo>
                <a:lnTo>
                  <a:pt x="27068" y="176768"/>
                </a:lnTo>
                <a:lnTo>
                  <a:pt x="27068" y="109486"/>
                </a:lnTo>
                <a:close/>
                <a:moveTo>
                  <a:pt x="88439" y="0"/>
                </a:moveTo>
                <a:lnTo>
                  <a:pt x="90980" y="2486"/>
                </a:lnTo>
                <a:lnTo>
                  <a:pt x="129648" y="41154"/>
                </a:lnTo>
                <a:lnTo>
                  <a:pt x="129648" y="21599"/>
                </a:lnTo>
                <a:lnTo>
                  <a:pt x="149700" y="21599"/>
                </a:lnTo>
                <a:lnTo>
                  <a:pt x="149700" y="61206"/>
                </a:lnTo>
                <a:lnTo>
                  <a:pt x="176768" y="88273"/>
                </a:lnTo>
                <a:lnTo>
                  <a:pt x="162185" y="102857"/>
                </a:lnTo>
                <a:lnTo>
                  <a:pt x="88439" y="29167"/>
                </a:lnTo>
                <a:lnTo>
                  <a:pt x="14583" y="102967"/>
                </a:lnTo>
                <a:lnTo>
                  <a:pt x="0" y="88384"/>
                </a:lnTo>
                <a:lnTo>
                  <a:pt x="85898" y="2486"/>
                </a:ln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8" name="Google Shape;155;p17">
            <a:extLst>
              <a:ext uri="{FF2B5EF4-FFF2-40B4-BE49-F238E27FC236}">
                <a16:creationId xmlns:a16="http://schemas.microsoft.com/office/drawing/2014/main" id="{D8993CDE-C33B-D072-C402-1247AC9C5259}"/>
              </a:ext>
            </a:extLst>
          </p:cNvPr>
          <p:cNvSpPr/>
          <p:nvPr/>
        </p:nvSpPr>
        <p:spPr>
          <a:xfrm>
            <a:off x="2789965" y="4109731"/>
            <a:ext cx="5273473" cy="2093998"/>
          </a:xfrm>
          <a:custGeom>
            <a:avLst/>
            <a:gdLst/>
            <a:ahLst/>
            <a:cxnLst/>
            <a:rect l="l" t="t" r="r" b="b"/>
            <a:pathLst>
              <a:path w="152810" h="60678" extrusionOk="0">
                <a:moveTo>
                  <a:pt x="130894" y="55607"/>
                </a:moveTo>
                <a:lnTo>
                  <a:pt x="130894" y="36827"/>
                </a:lnTo>
                <a:lnTo>
                  <a:pt x="130060" y="36827"/>
                </a:lnTo>
                <a:lnTo>
                  <a:pt x="131061" y="35259"/>
                </a:lnTo>
                <a:lnTo>
                  <a:pt x="131628" y="35259"/>
                </a:lnTo>
                <a:cubicBezTo>
                  <a:pt x="131928" y="35259"/>
                  <a:pt x="132162" y="34959"/>
                  <a:pt x="132162" y="34592"/>
                </a:cubicBezTo>
                <a:cubicBezTo>
                  <a:pt x="132162" y="34225"/>
                  <a:pt x="131928" y="33958"/>
                  <a:pt x="131628" y="33958"/>
                </a:cubicBezTo>
                <a:lnTo>
                  <a:pt x="129293" y="33958"/>
                </a:lnTo>
                <a:lnTo>
                  <a:pt x="129293" y="20615"/>
                </a:lnTo>
                <a:lnTo>
                  <a:pt x="129360" y="20615"/>
                </a:lnTo>
                <a:lnTo>
                  <a:pt x="130261" y="19147"/>
                </a:lnTo>
                <a:lnTo>
                  <a:pt x="130694" y="19147"/>
                </a:lnTo>
                <a:cubicBezTo>
                  <a:pt x="130961" y="19147"/>
                  <a:pt x="131128" y="18914"/>
                  <a:pt x="131128" y="18647"/>
                </a:cubicBezTo>
                <a:cubicBezTo>
                  <a:pt x="131128" y="18347"/>
                  <a:pt x="130961" y="18147"/>
                  <a:pt x="130694" y="18147"/>
                </a:cubicBezTo>
                <a:lnTo>
                  <a:pt x="128993" y="18147"/>
                </a:lnTo>
                <a:lnTo>
                  <a:pt x="128993" y="13877"/>
                </a:lnTo>
                <a:lnTo>
                  <a:pt x="129327" y="13877"/>
                </a:lnTo>
                <a:lnTo>
                  <a:pt x="129327" y="12976"/>
                </a:lnTo>
                <a:lnTo>
                  <a:pt x="128993" y="12976"/>
                </a:lnTo>
                <a:lnTo>
                  <a:pt x="128993" y="12443"/>
                </a:lnTo>
                <a:lnTo>
                  <a:pt x="129026" y="12443"/>
                </a:lnTo>
                <a:cubicBezTo>
                  <a:pt x="129093" y="12443"/>
                  <a:pt x="129160" y="12343"/>
                  <a:pt x="129160" y="12209"/>
                </a:cubicBezTo>
                <a:cubicBezTo>
                  <a:pt x="129160" y="12076"/>
                  <a:pt x="129093" y="11976"/>
                  <a:pt x="129026" y="11976"/>
                </a:cubicBezTo>
                <a:lnTo>
                  <a:pt x="128993" y="11976"/>
                </a:lnTo>
                <a:lnTo>
                  <a:pt x="128993" y="11709"/>
                </a:lnTo>
                <a:cubicBezTo>
                  <a:pt x="129393" y="8707"/>
                  <a:pt x="127459" y="9140"/>
                  <a:pt x="127425" y="8373"/>
                </a:cubicBezTo>
                <a:lnTo>
                  <a:pt x="127358" y="7673"/>
                </a:lnTo>
                <a:lnTo>
                  <a:pt x="127325" y="7673"/>
                </a:lnTo>
                <a:lnTo>
                  <a:pt x="127292" y="8373"/>
                </a:lnTo>
                <a:cubicBezTo>
                  <a:pt x="127258" y="9207"/>
                  <a:pt x="125324" y="8707"/>
                  <a:pt x="125724" y="11709"/>
                </a:cubicBezTo>
                <a:lnTo>
                  <a:pt x="125724" y="11976"/>
                </a:lnTo>
                <a:lnTo>
                  <a:pt x="125691" y="11976"/>
                </a:lnTo>
                <a:cubicBezTo>
                  <a:pt x="125624" y="11976"/>
                  <a:pt x="125591" y="12076"/>
                  <a:pt x="125591" y="12209"/>
                </a:cubicBezTo>
                <a:cubicBezTo>
                  <a:pt x="125591" y="12343"/>
                  <a:pt x="125624" y="12443"/>
                  <a:pt x="125691" y="12443"/>
                </a:cubicBezTo>
                <a:lnTo>
                  <a:pt x="125724" y="12443"/>
                </a:lnTo>
                <a:lnTo>
                  <a:pt x="125724" y="12976"/>
                </a:lnTo>
                <a:lnTo>
                  <a:pt x="125390" y="12976"/>
                </a:lnTo>
                <a:lnTo>
                  <a:pt x="125390" y="13877"/>
                </a:lnTo>
                <a:lnTo>
                  <a:pt x="125757" y="13877"/>
                </a:lnTo>
                <a:lnTo>
                  <a:pt x="125757" y="18147"/>
                </a:lnTo>
                <a:lnTo>
                  <a:pt x="124023" y="18147"/>
                </a:lnTo>
                <a:cubicBezTo>
                  <a:pt x="123789" y="18147"/>
                  <a:pt x="123589" y="18347"/>
                  <a:pt x="123589" y="18647"/>
                </a:cubicBezTo>
                <a:cubicBezTo>
                  <a:pt x="123589" y="18914"/>
                  <a:pt x="123789" y="19147"/>
                  <a:pt x="124023" y="19147"/>
                </a:cubicBezTo>
                <a:lnTo>
                  <a:pt x="124456" y="19147"/>
                </a:lnTo>
                <a:lnTo>
                  <a:pt x="125357" y="20615"/>
                </a:lnTo>
                <a:lnTo>
                  <a:pt x="125424" y="20615"/>
                </a:lnTo>
                <a:lnTo>
                  <a:pt x="125424" y="33925"/>
                </a:lnTo>
                <a:lnTo>
                  <a:pt x="123122" y="33925"/>
                </a:lnTo>
                <a:cubicBezTo>
                  <a:pt x="122789" y="33925"/>
                  <a:pt x="122555" y="34225"/>
                  <a:pt x="122555" y="34592"/>
                </a:cubicBezTo>
                <a:cubicBezTo>
                  <a:pt x="122555" y="34959"/>
                  <a:pt x="122789" y="35259"/>
                  <a:pt x="123122" y="35259"/>
                </a:cubicBezTo>
                <a:lnTo>
                  <a:pt x="123656" y="35259"/>
                </a:lnTo>
                <a:lnTo>
                  <a:pt x="124657" y="36827"/>
                </a:lnTo>
                <a:lnTo>
                  <a:pt x="124023" y="36827"/>
                </a:lnTo>
                <a:lnTo>
                  <a:pt x="124023" y="41130"/>
                </a:lnTo>
                <a:lnTo>
                  <a:pt x="121087" y="41130"/>
                </a:lnTo>
                <a:lnTo>
                  <a:pt x="121087" y="40029"/>
                </a:lnTo>
                <a:lnTo>
                  <a:pt x="120520" y="40029"/>
                </a:lnTo>
                <a:lnTo>
                  <a:pt x="120520" y="39095"/>
                </a:lnTo>
                <a:lnTo>
                  <a:pt x="120554" y="39095"/>
                </a:lnTo>
                <a:cubicBezTo>
                  <a:pt x="120654" y="39095"/>
                  <a:pt x="120754" y="38895"/>
                  <a:pt x="120754" y="38695"/>
                </a:cubicBezTo>
                <a:cubicBezTo>
                  <a:pt x="120754" y="38461"/>
                  <a:pt x="120654" y="38295"/>
                  <a:pt x="120554" y="38295"/>
                </a:cubicBezTo>
                <a:lnTo>
                  <a:pt x="120387" y="38295"/>
                </a:lnTo>
                <a:cubicBezTo>
                  <a:pt x="121388" y="32524"/>
                  <a:pt x="117818" y="33324"/>
                  <a:pt x="117718" y="31990"/>
                </a:cubicBezTo>
                <a:lnTo>
                  <a:pt x="117652" y="30722"/>
                </a:lnTo>
                <a:lnTo>
                  <a:pt x="117585" y="30722"/>
                </a:lnTo>
                <a:lnTo>
                  <a:pt x="117518" y="31957"/>
                </a:lnTo>
                <a:cubicBezTo>
                  <a:pt x="117418" y="33458"/>
                  <a:pt x="113882" y="32490"/>
                  <a:pt x="114850" y="38295"/>
                </a:cubicBezTo>
                <a:lnTo>
                  <a:pt x="114716" y="38295"/>
                </a:lnTo>
                <a:cubicBezTo>
                  <a:pt x="114583" y="38295"/>
                  <a:pt x="114483" y="38461"/>
                  <a:pt x="114483" y="38695"/>
                </a:cubicBezTo>
                <a:cubicBezTo>
                  <a:pt x="114483" y="38895"/>
                  <a:pt x="114583" y="39095"/>
                  <a:pt x="114716" y="39095"/>
                </a:cubicBezTo>
                <a:lnTo>
                  <a:pt x="114749" y="39095"/>
                </a:lnTo>
                <a:lnTo>
                  <a:pt x="114749" y="40029"/>
                </a:lnTo>
                <a:lnTo>
                  <a:pt x="114182" y="40029"/>
                </a:lnTo>
                <a:lnTo>
                  <a:pt x="114182" y="41130"/>
                </a:lnTo>
                <a:lnTo>
                  <a:pt x="110513" y="41130"/>
                </a:lnTo>
                <a:lnTo>
                  <a:pt x="110513" y="40029"/>
                </a:lnTo>
                <a:lnTo>
                  <a:pt x="109946" y="40029"/>
                </a:lnTo>
                <a:lnTo>
                  <a:pt x="109946" y="39095"/>
                </a:lnTo>
                <a:lnTo>
                  <a:pt x="109979" y="39095"/>
                </a:lnTo>
                <a:cubicBezTo>
                  <a:pt x="110113" y="39095"/>
                  <a:pt x="110213" y="38895"/>
                  <a:pt x="110213" y="38695"/>
                </a:cubicBezTo>
                <a:cubicBezTo>
                  <a:pt x="110213" y="38461"/>
                  <a:pt x="110113" y="38295"/>
                  <a:pt x="109979" y="38295"/>
                </a:cubicBezTo>
                <a:lnTo>
                  <a:pt x="109846" y="38295"/>
                </a:lnTo>
                <a:cubicBezTo>
                  <a:pt x="110813" y="32524"/>
                  <a:pt x="107244" y="33324"/>
                  <a:pt x="107177" y="31990"/>
                </a:cubicBezTo>
                <a:lnTo>
                  <a:pt x="107077" y="30722"/>
                </a:lnTo>
                <a:lnTo>
                  <a:pt x="107011" y="30722"/>
                </a:lnTo>
                <a:lnTo>
                  <a:pt x="106944" y="31957"/>
                </a:lnTo>
                <a:cubicBezTo>
                  <a:pt x="106844" y="33458"/>
                  <a:pt x="103308" y="32490"/>
                  <a:pt x="104309" y="38295"/>
                </a:cubicBezTo>
                <a:lnTo>
                  <a:pt x="104142" y="38295"/>
                </a:lnTo>
                <a:cubicBezTo>
                  <a:pt x="104042" y="38295"/>
                  <a:pt x="103942" y="38461"/>
                  <a:pt x="103942" y="38695"/>
                </a:cubicBezTo>
                <a:cubicBezTo>
                  <a:pt x="103942" y="38895"/>
                  <a:pt x="104042" y="39095"/>
                  <a:pt x="104142" y="39095"/>
                </a:cubicBezTo>
                <a:lnTo>
                  <a:pt x="104175" y="39095"/>
                </a:lnTo>
                <a:lnTo>
                  <a:pt x="104175" y="40029"/>
                </a:lnTo>
                <a:lnTo>
                  <a:pt x="103608" y="40029"/>
                </a:lnTo>
                <a:lnTo>
                  <a:pt x="103608" y="41130"/>
                </a:lnTo>
                <a:lnTo>
                  <a:pt x="99072" y="41130"/>
                </a:lnTo>
                <a:lnTo>
                  <a:pt x="99072" y="32257"/>
                </a:lnTo>
                <a:lnTo>
                  <a:pt x="99672" y="32257"/>
                </a:lnTo>
                <a:lnTo>
                  <a:pt x="99672" y="30689"/>
                </a:lnTo>
                <a:lnTo>
                  <a:pt x="99138" y="30689"/>
                </a:lnTo>
                <a:lnTo>
                  <a:pt x="99138" y="29755"/>
                </a:lnTo>
                <a:lnTo>
                  <a:pt x="99138" y="29755"/>
                </a:lnTo>
                <a:cubicBezTo>
                  <a:pt x="99272" y="29755"/>
                  <a:pt x="99372" y="29555"/>
                  <a:pt x="99372" y="29355"/>
                </a:cubicBezTo>
                <a:cubicBezTo>
                  <a:pt x="99372" y="29121"/>
                  <a:pt x="99272" y="28955"/>
                  <a:pt x="99138" y="28955"/>
                </a:cubicBezTo>
                <a:lnTo>
                  <a:pt x="99072" y="28955"/>
                </a:lnTo>
                <a:lnTo>
                  <a:pt x="99072" y="28454"/>
                </a:lnTo>
                <a:cubicBezTo>
                  <a:pt x="99772" y="23217"/>
                  <a:pt x="96403" y="23951"/>
                  <a:pt x="96336" y="22650"/>
                </a:cubicBezTo>
                <a:lnTo>
                  <a:pt x="96236" y="21382"/>
                </a:lnTo>
                <a:lnTo>
                  <a:pt x="96170" y="21382"/>
                </a:lnTo>
                <a:lnTo>
                  <a:pt x="96103" y="22617"/>
                </a:lnTo>
                <a:cubicBezTo>
                  <a:pt x="96036" y="24051"/>
                  <a:pt x="92667" y="23217"/>
                  <a:pt x="93368" y="28454"/>
                </a:cubicBezTo>
                <a:lnTo>
                  <a:pt x="93368" y="28955"/>
                </a:lnTo>
                <a:lnTo>
                  <a:pt x="93301" y="28955"/>
                </a:lnTo>
                <a:cubicBezTo>
                  <a:pt x="93201" y="28955"/>
                  <a:pt x="93101" y="29121"/>
                  <a:pt x="93101" y="29355"/>
                </a:cubicBezTo>
                <a:cubicBezTo>
                  <a:pt x="93101" y="29555"/>
                  <a:pt x="93201" y="29755"/>
                  <a:pt x="93301" y="29755"/>
                </a:cubicBezTo>
                <a:lnTo>
                  <a:pt x="93334" y="29755"/>
                </a:lnTo>
                <a:lnTo>
                  <a:pt x="93334" y="30689"/>
                </a:lnTo>
                <a:lnTo>
                  <a:pt x="92767" y="30689"/>
                </a:lnTo>
                <a:lnTo>
                  <a:pt x="92767" y="32257"/>
                </a:lnTo>
                <a:lnTo>
                  <a:pt x="93368" y="32257"/>
                </a:lnTo>
                <a:lnTo>
                  <a:pt x="93368" y="43965"/>
                </a:lnTo>
                <a:lnTo>
                  <a:pt x="92500" y="43965"/>
                </a:lnTo>
                <a:lnTo>
                  <a:pt x="92500" y="33124"/>
                </a:lnTo>
                <a:lnTo>
                  <a:pt x="89331" y="33124"/>
                </a:lnTo>
                <a:lnTo>
                  <a:pt x="89331" y="29288"/>
                </a:lnTo>
                <a:lnTo>
                  <a:pt x="87263" y="29288"/>
                </a:lnTo>
                <a:lnTo>
                  <a:pt x="87263" y="26953"/>
                </a:lnTo>
                <a:lnTo>
                  <a:pt x="87363" y="26953"/>
                </a:lnTo>
                <a:cubicBezTo>
                  <a:pt x="87797" y="26953"/>
                  <a:pt x="88197" y="26519"/>
                  <a:pt x="88197" y="25986"/>
                </a:cubicBezTo>
                <a:cubicBezTo>
                  <a:pt x="88197" y="25452"/>
                  <a:pt x="87797" y="25018"/>
                  <a:pt x="87363" y="25018"/>
                </a:cubicBezTo>
                <a:lnTo>
                  <a:pt x="86830" y="25018"/>
                </a:lnTo>
                <a:cubicBezTo>
                  <a:pt x="90566" y="10842"/>
                  <a:pt x="77223" y="10808"/>
                  <a:pt x="76889" y="7139"/>
                </a:cubicBezTo>
                <a:lnTo>
                  <a:pt x="76522" y="3436"/>
                </a:lnTo>
                <a:cubicBezTo>
                  <a:pt x="76589" y="3470"/>
                  <a:pt x="76656" y="3470"/>
                  <a:pt x="76722" y="3470"/>
                </a:cubicBezTo>
                <a:cubicBezTo>
                  <a:pt x="77523" y="3470"/>
                  <a:pt x="78190" y="2702"/>
                  <a:pt x="78190" y="1735"/>
                </a:cubicBezTo>
                <a:cubicBezTo>
                  <a:pt x="78190" y="1635"/>
                  <a:pt x="78190" y="1568"/>
                  <a:pt x="78157" y="1468"/>
                </a:cubicBezTo>
                <a:cubicBezTo>
                  <a:pt x="78090" y="2035"/>
                  <a:pt x="77656" y="2469"/>
                  <a:pt x="77123" y="2469"/>
                </a:cubicBezTo>
                <a:cubicBezTo>
                  <a:pt x="76556" y="2469"/>
                  <a:pt x="76089" y="1902"/>
                  <a:pt x="76089" y="1235"/>
                </a:cubicBezTo>
                <a:cubicBezTo>
                  <a:pt x="76089" y="634"/>
                  <a:pt x="76455" y="134"/>
                  <a:pt x="76956" y="34"/>
                </a:cubicBezTo>
                <a:cubicBezTo>
                  <a:pt x="76856" y="34"/>
                  <a:pt x="76789" y="0"/>
                  <a:pt x="76722" y="0"/>
                </a:cubicBezTo>
                <a:cubicBezTo>
                  <a:pt x="75888" y="0"/>
                  <a:pt x="75221" y="768"/>
                  <a:pt x="75221" y="1735"/>
                </a:cubicBezTo>
                <a:cubicBezTo>
                  <a:pt x="75221" y="2569"/>
                  <a:pt x="75722" y="3269"/>
                  <a:pt x="76389" y="3436"/>
                </a:cubicBezTo>
                <a:lnTo>
                  <a:pt x="76055" y="7206"/>
                </a:lnTo>
                <a:cubicBezTo>
                  <a:pt x="75755" y="10508"/>
                  <a:pt x="62312" y="10908"/>
                  <a:pt x="66015" y="25018"/>
                </a:cubicBezTo>
                <a:lnTo>
                  <a:pt x="65481" y="25018"/>
                </a:lnTo>
                <a:cubicBezTo>
                  <a:pt x="65014" y="25018"/>
                  <a:pt x="64647" y="25452"/>
                  <a:pt x="64647" y="25986"/>
                </a:cubicBezTo>
                <a:cubicBezTo>
                  <a:pt x="64647" y="26519"/>
                  <a:pt x="65014" y="26953"/>
                  <a:pt x="65481" y="26953"/>
                </a:cubicBezTo>
                <a:lnTo>
                  <a:pt x="65548" y="26953"/>
                </a:lnTo>
                <a:lnTo>
                  <a:pt x="65548" y="29288"/>
                </a:lnTo>
                <a:lnTo>
                  <a:pt x="63480" y="29288"/>
                </a:lnTo>
                <a:lnTo>
                  <a:pt x="63480" y="33124"/>
                </a:lnTo>
                <a:lnTo>
                  <a:pt x="60344" y="33124"/>
                </a:lnTo>
                <a:lnTo>
                  <a:pt x="60344" y="43965"/>
                </a:lnTo>
                <a:lnTo>
                  <a:pt x="59443" y="43965"/>
                </a:lnTo>
                <a:lnTo>
                  <a:pt x="59443" y="32257"/>
                </a:lnTo>
                <a:lnTo>
                  <a:pt x="60044" y="32257"/>
                </a:lnTo>
                <a:lnTo>
                  <a:pt x="60044" y="30689"/>
                </a:lnTo>
                <a:lnTo>
                  <a:pt x="59510" y="30689"/>
                </a:lnTo>
                <a:lnTo>
                  <a:pt x="59510" y="29755"/>
                </a:lnTo>
                <a:lnTo>
                  <a:pt x="59510" y="29755"/>
                </a:lnTo>
                <a:cubicBezTo>
                  <a:pt x="59643" y="29755"/>
                  <a:pt x="59744" y="29555"/>
                  <a:pt x="59744" y="29355"/>
                </a:cubicBezTo>
                <a:cubicBezTo>
                  <a:pt x="59744" y="29121"/>
                  <a:pt x="59643" y="28955"/>
                  <a:pt x="59510" y="28955"/>
                </a:cubicBezTo>
                <a:lnTo>
                  <a:pt x="59443" y="28955"/>
                </a:lnTo>
                <a:lnTo>
                  <a:pt x="59443" y="28454"/>
                </a:lnTo>
                <a:cubicBezTo>
                  <a:pt x="60177" y="23217"/>
                  <a:pt x="56808" y="24051"/>
                  <a:pt x="56741" y="22617"/>
                </a:cubicBezTo>
                <a:lnTo>
                  <a:pt x="56641" y="21382"/>
                </a:lnTo>
                <a:lnTo>
                  <a:pt x="56575" y="21382"/>
                </a:lnTo>
                <a:lnTo>
                  <a:pt x="56508" y="22650"/>
                </a:lnTo>
                <a:cubicBezTo>
                  <a:pt x="56441" y="23951"/>
                  <a:pt x="53072" y="23217"/>
                  <a:pt x="53773" y="28454"/>
                </a:cubicBezTo>
                <a:lnTo>
                  <a:pt x="53773" y="28955"/>
                </a:lnTo>
                <a:lnTo>
                  <a:pt x="53706" y="28955"/>
                </a:lnTo>
                <a:cubicBezTo>
                  <a:pt x="53572" y="28955"/>
                  <a:pt x="53472" y="29121"/>
                  <a:pt x="53472" y="29355"/>
                </a:cubicBezTo>
                <a:cubicBezTo>
                  <a:pt x="53472" y="29555"/>
                  <a:pt x="53572" y="29755"/>
                  <a:pt x="53706" y="29755"/>
                </a:cubicBezTo>
                <a:lnTo>
                  <a:pt x="53706" y="29755"/>
                </a:lnTo>
                <a:lnTo>
                  <a:pt x="53706" y="30689"/>
                </a:lnTo>
                <a:lnTo>
                  <a:pt x="53172" y="30689"/>
                </a:lnTo>
                <a:lnTo>
                  <a:pt x="53172" y="32257"/>
                </a:lnTo>
                <a:lnTo>
                  <a:pt x="53773" y="32257"/>
                </a:lnTo>
                <a:lnTo>
                  <a:pt x="53773" y="41130"/>
                </a:lnTo>
                <a:lnTo>
                  <a:pt x="49203" y="41130"/>
                </a:lnTo>
                <a:lnTo>
                  <a:pt x="49203" y="40029"/>
                </a:lnTo>
                <a:lnTo>
                  <a:pt x="48669" y="40029"/>
                </a:lnTo>
                <a:lnTo>
                  <a:pt x="48669" y="39095"/>
                </a:lnTo>
                <a:lnTo>
                  <a:pt x="48669" y="39095"/>
                </a:lnTo>
                <a:cubicBezTo>
                  <a:pt x="48802" y="39095"/>
                  <a:pt x="48902" y="38895"/>
                  <a:pt x="48902" y="38695"/>
                </a:cubicBezTo>
                <a:cubicBezTo>
                  <a:pt x="48902" y="38461"/>
                  <a:pt x="48802" y="38295"/>
                  <a:pt x="48669" y="38295"/>
                </a:cubicBezTo>
                <a:lnTo>
                  <a:pt x="48536" y="38295"/>
                </a:lnTo>
                <a:cubicBezTo>
                  <a:pt x="49536" y="32490"/>
                  <a:pt x="45967" y="33458"/>
                  <a:pt x="45900" y="31957"/>
                </a:cubicBezTo>
                <a:lnTo>
                  <a:pt x="45800" y="30722"/>
                </a:lnTo>
                <a:lnTo>
                  <a:pt x="45734" y="30722"/>
                </a:lnTo>
                <a:lnTo>
                  <a:pt x="45667" y="31990"/>
                </a:lnTo>
                <a:cubicBezTo>
                  <a:pt x="45600" y="33324"/>
                  <a:pt x="41998" y="32524"/>
                  <a:pt x="42998" y="38295"/>
                </a:cubicBezTo>
                <a:lnTo>
                  <a:pt x="42865" y="38295"/>
                </a:lnTo>
                <a:cubicBezTo>
                  <a:pt x="42731" y="38295"/>
                  <a:pt x="42631" y="38461"/>
                  <a:pt x="42631" y="38695"/>
                </a:cubicBezTo>
                <a:cubicBezTo>
                  <a:pt x="42631" y="38895"/>
                  <a:pt x="42731" y="39095"/>
                  <a:pt x="42865" y="39095"/>
                </a:cubicBezTo>
                <a:lnTo>
                  <a:pt x="42865" y="39095"/>
                </a:lnTo>
                <a:lnTo>
                  <a:pt x="42865" y="40029"/>
                </a:lnTo>
                <a:lnTo>
                  <a:pt x="42331" y="40029"/>
                </a:lnTo>
                <a:lnTo>
                  <a:pt x="42331" y="41130"/>
                </a:lnTo>
                <a:lnTo>
                  <a:pt x="38628" y="41130"/>
                </a:lnTo>
                <a:lnTo>
                  <a:pt x="38628" y="40029"/>
                </a:lnTo>
                <a:lnTo>
                  <a:pt x="38095" y="40029"/>
                </a:lnTo>
                <a:lnTo>
                  <a:pt x="38095" y="39095"/>
                </a:lnTo>
                <a:lnTo>
                  <a:pt x="38095" y="39095"/>
                </a:lnTo>
                <a:cubicBezTo>
                  <a:pt x="38228" y="39095"/>
                  <a:pt x="38328" y="38895"/>
                  <a:pt x="38328" y="38695"/>
                </a:cubicBezTo>
                <a:cubicBezTo>
                  <a:pt x="38328" y="38461"/>
                  <a:pt x="38228" y="38295"/>
                  <a:pt x="38095" y="38295"/>
                </a:cubicBezTo>
                <a:lnTo>
                  <a:pt x="37961" y="38295"/>
                </a:lnTo>
                <a:cubicBezTo>
                  <a:pt x="38962" y="32490"/>
                  <a:pt x="35393" y="33458"/>
                  <a:pt x="35326" y="31957"/>
                </a:cubicBezTo>
                <a:lnTo>
                  <a:pt x="35226" y="30722"/>
                </a:lnTo>
                <a:lnTo>
                  <a:pt x="35159" y="30722"/>
                </a:lnTo>
                <a:lnTo>
                  <a:pt x="35093" y="31990"/>
                </a:lnTo>
                <a:cubicBezTo>
                  <a:pt x="35026" y="33324"/>
                  <a:pt x="31423" y="32524"/>
                  <a:pt x="32424" y="38295"/>
                </a:cubicBezTo>
                <a:lnTo>
                  <a:pt x="32291" y="38295"/>
                </a:lnTo>
                <a:cubicBezTo>
                  <a:pt x="32157" y="38295"/>
                  <a:pt x="32057" y="38461"/>
                  <a:pt x="32057" y="38695"/>
                </a:cubicBezTo>
                <a:cubicBezTo>
                  <a:pt x="32057" y="38895"/>
                  <a:pt x="32157" y="39095"/>
                  <a:pt x="32291" y="39095"/>
                </a:cubicBezTo>
                <a:lnTo>
                  <a:pt x="32291" y="39095"/>
                </a:lnTo>
                <a:lnTo>
                  <a:pt x="32291" y="40029"/>
                </a:lnTo>
                <a:lnTo>
                  <a:pt x="31757" y="40029"/>
                </a:lnTo>
                <a:lnTo>
                  <a:pt x="31757" y="41130"/>
                </a:lnTo>
                <a:lnTo>
                  <a:pt x="28821" y="41130"/>
                </a:lnTo>
                <a:lnTo>
                  <a:pt x="28821" y="36827"/>
                </a:lnTo>
                <a:lnTo>
                  <a:pt x="28188" y="36827"/>
                </a:lnTo>
                <a:lnTo>
                  <a:pt x="29155" y="35259"/>
                </a:lnTo>
                <a:lnTo>
                  <a:pt x="29722" y="35259"/>
                </a:lnTo>
                <a:cubicBezTo>
                  <a:pt x="30022" y="35259"/>
                  <a:pt x="30289" y="34959"/>
                  <a:pt x="30289" y="34592"/>
                </a:cubicBezTo>
                <a:cubicBezTo>
                  <a:pt x="30289" y="34225"/>
                  <a:pt x="30022" y="33925"/>
                  <a:pt x="29722" y="33925"/>
                </a:cubicBezTo>
                <a:lnTo>
                  <a:pt x="27387" y="33925"/>
                </a:lnTo>
                <a:lnTo>
                  <a:pt x="27387" y="20615"/>
                </a:lnTo>
                <a:lnTo>
                  <a:pt x="27487" y="20615"/>
                </a:lnTo>
                <a:lnTo>
                  <a:pt x="28354" y="19147"/>
                </a:lnTo>
                <a:lnTo>
                  <a:pt x="28821" y="19147"/>
                </a:lnTo>
                <a:cubicBezTo>
                  <a:pt x="29055" y="19147"/>
                  <a:pt x="29255" y="18914"/>
                  <a:pt x="29255" y="18647"/>
                </a:cubicBezTo>
                <a:cubicBezTo>
                  <a:pt x="29255" y="18347"/>
                  <a:pt x="29055" y="18147"/>
                  <a:pt x="28821" y="18147"/>
                </a:cubicBezTo>
                <a:lnTo>
                  <a:pt x="27087" y="18147"/>
                </a:lnTo>
                <a:lnTo>
                  <a:pt x="27087" y="13877"/>
                </a:lnTo>
                <a:lnTo>
                  <a:pt x="27420" y="13877"/>
                </a:lnTo>
                <a:lnTo>
                  <a:pt x="27420" y="12976"/>
                </a:lnTo>
                <a:lnTo>
                  <a:pt x="27120" y="12976"/>
                </a:lnTo>
                <a:lnTo>
                  <a:pt x="27120" y="12443"/>
                </a:lnTo>
                <a:lnTo>
                  <a:pt x="27120" y="12443"/>
                </a:lnTo>
                <a:cubicBezTo>
                  <a:pt x="27187" y="12443"/>
                  <a:pt x="27254" y="12343"/>
                  <a:pt x="27254" y="12209"/>
                </a:cubicBezTo>
                <a:cubicBezTo>
                  <a:pt x="27254" y="12076"/>
                  <a:pt x="27187" y="11976"/>
                  <a:pt x="27120" y="11976"/>
                </a:cubicBezTo>
                <a:lnTo>
                  <a:pt x="27087" y="11976"/>
                </a:lnTo>
                <a:lnTo>
                  <a:pt x="27087" y="11709"/>
                </a:lnTo>
                <a:cubicBezTo>
                  <a:pt x="27487" y="8707"/>
                  <a:pt x="25586" y="9207"/>
                  <a:pt x="25519" y="8373"/>
                </a:cubicBezTo>
                <a:lnTo>
                  <a:pt x="25486" y="7673"/>
                </a:lnTo>
                <a:lnTo>
                  <a:pt x="25452" y="7673"/>
                </a:lnTo>
                <a:lnTo>
                  <a:pt x="25419" y="8373"/>
                </a:lnTo>
                <a:cubicBezTo>
                  <a:pt x="25352" y="9140"/>
                  <a:pt x="23451" y="8707"/>
                  <a:pt x="23851" y="11709"/>
                </a:cubicBezTo>
                <a:lnTo>
                  <a:pt x="23851" y="11976"/>
                </a:lnTo>
                <a:lnTo>
                  <a:pt x="23818" y="11976"/>
                </a:lnTo>
                <a:cubicBezTo>
                  <a:pt x="23751" y="11976"/>
                  <a:pt x="23684" y="12076"/>
                  <a:pt x="23684" y="12209"/>
                </a:cubicBezTo>
                <a:cubicBezTo>
                  <a:pt x="23684" y="12343"/>
                  <a:pt x="23751" y="12443"/>
                  <a:pt x="23818" y="12443"/>
                </a:cubicBezTo>
                <a:lnTo>
                  <a:pt x="23818" y="12443"/>
                </a:lnTo>
                <a:lnTo>
                  <a:pt x="23818" y="12976"/>
                </a:lnTo>
                <a:lnTo>
                  <a:pt x="23518" y="12976"/>
                </a:lnTo>
                <a:lnTo>
                  <a:pt x="23518" y="13877"/>
                </a:lnTo>
                <a:lnTo>
                  <a:pt x="23851" y="13877"/>
                </a:lnTo>
                <a:lnTo>
                  <a:pt x="23851" y="18147"/>
                </a:lnTo>
                <a:lnTo>
                  <a:pt x="22117" y="18147"/>
                </a:lnTo>
                <a:cubicBezTo>
                  <a:pt x="21883" y="18147"/>
                  <a:pt x="21683" y="18347"/>
                  <a:pt x="21683" y="18647"/>
                </a:cubicBezTo>
                <a:cubicBezTo>
                  <a:pt x="21683" y="18914"/>
                  <a:pt x="21883" y="19147"/>
                  <a:pt x="22117" y="19147"/>
                </a:cubicBezTo>
                <a:lnTo>
                  <a:pt x="22550" y="19147"/>
                </a:lnTo>
                <a:lnTo>
                  <a:pt x="23451" y="20615"/>
                </a:lnTo>
                <a:lnTo>
                  <a:pt x="23551" y="20615"/>
                </a:lnTo>
                <a:lnTo>
                  <a:pt x="23551" y="33925"/>
                </a:lnTo>
                <a:lnTo>
                  <a:pt x="21216" y="33925"/>
                </a:lnTo>
                <a:cubicBezTo>
                  <a:pt x="20916" y="33925"/>
                  <a:pt x="20649" y="34225"/>
                  <a:pt x="20649" y="34592"/>
                </a:cubicBezTo>
                <a:cubicBezTo>
                  <a:pt x="20649" y="34959"/>
                  <a:pt x="20916" y="35259"/>
                  <a:pt x="21216" y="35259"/>
                </a:cubicBezTo>
                <a:lnTo>
                  <a:pt x="21783" y="35259"/>
                </a:lnTo>
                <a:lnTo>
                  <a:pt x="22750" y="36827"/>
                </a:lnTo>
                <a:lnTo>
                  <a:pt x="21917" y="36827"/>
                </a:lnTo>
                <a:lnTo>
                  <a:pt x="21917" y="55574"/>
                </a:lnTo>
                <a:cubicBezTo>
                  <a:pt x="14811" y="56608"/>
                  <a:pt x="8207" y="57942"/>
                  <a:pt x="2903" y="59576"/>
                </a:cubicBezTo>
                <a:cubicBezTo>
                  <a:pt x="1102" y="60110"/>
                  <a:pt x="1669" y="59943"/>
                  <a:pt x="1" y="60677"/>
                </a:cubicBezTo>
                <a:cubicBezTo>
                  <a:pt x="2102" y="60377"/>
                  <a:pt x="1035" y="60577"/>
                  <a:pt x="3103" y="60144"/>
                </a:cubicBezTo>
                <a:cubicBezTo>
                  <a:pt x="9941" y="58809"/>
                  <a:pt x="16613" y="57808"/>
                  <a:pt x="23551" y="57075"/>
                </a:cubicBezTo>
                <a:cubicBezTo>
                  <a:pt x="41464" y="55140"/>
                  <a:pt x="58409" y="54773"/>
                  <a:pt x="76422" y="54773"/>
                </a:cubicBezTo>
                <a:cubicBezTo>
                  <a:pt x="98271" y="54773"/>
                  <a:pt x="120287" y="55307"/>
                  <a:pt x="141835" y="58743"/>
                </a:cubicBezTo>
                <a:cubicBezTo>
                  <a:pt x="145438" y="59310"/>
                  <a:pt x="149307" y="60210"/>
                  <a:pt x="152810" y="60677"/>
                </a:cubicBezTo>
                <a:cubicBezTo>
                  <a:pt x="148040" y="58576"/>
                  <a:pt x="139734" y="56908"/>
                  <a:pt x="130894" y="55607"/>
                </a:cubicBezTo>
                <a:close/>
                <a:moveTo>
                  <a:pt x="127892" y="39062"/>
                </a:moveTo>
                <a:cubicBezTo>
                  <a:pt x="127892" y="38595"/>
                  <a:pt x="128292" y="38194"/>
                  <a:pt x="128759" y="38194"/>
                </a:cubicBezTo>
                <a:cubicBezTo>
                  <a:pt x="129226" y="38194"/>
                  <a:pt x="129627" y="38595"/>
                  <a:pt x="129627" y="39062"/>
                </a:cubicBezTo>
                <a:lnTo>
                  <a:pt x="129627" y="42064"/>
                </a:lnTo>
                <a:lnTo>
                  <a:pt x="127892" y="42064"/>
                </a:lnTo>
                <a:lnTo>
                  <a:pt x="127892" y="39062"/>
                </a:lnTo>
                <a:close/>
                <a:moveTo>
                  <a:pt x="127892" y="46300"/>
                </a:moveTo>
                <a:cubicBezTo>
                  <a:pt x="127892" y="45833"/>
                  <a:pt x="128292" y="45433"/>
                  <a:pt x="128759" y="45433"/>
                </a:cubicBezTo>
                <a:cubicBezTo>
                  <a:pt x="129226" y="45433"/>
                  <a:pt x="129627" y="45833"/>
                  <a:pt x="129627" y="46300"/>
                </a:cubicBezTo>
                <a:lnTo>
                  <a:pt x="129627" y="49302"/>
                </a:lnTo>
                <a:lnTo>
                  <a:pt x="127892" y="49302"/>
                </a:lnTo>
                <a:lnTo>
                  <a:pt x="127892" y="46300"/>
                </a:lnTo>
                <a:close/>
                <a:moveTo>
                  <a:pt x="125290" y="39062"/>
                </a:moveTo>
                <a:cubicBezTo>
                  <a:pt x="125290" y="38595"/>
                  <a:pt x="125691" y="38194"/>
                  <a:pt x="126158" y="38194"/>
                </a:cubicBezTo>
                <a:cubicBezTo>
                  <a:pt x="126625" y="38194"/>
                  <a:pt x="127025" y="38595"/>
                  <a:pt x="127025" y="39062"/>
                </a:cubicBezTo>
                <a:lnTo>
                  <a:pt x="127025" y="42064"/>
                </a:lnTo>
                <a:lnTo>
                  <a:pt x="125324" y="42064"/>
                </a:lnTo>
                <a:lnTo>
                  <a:pt x="125324" y="39062"/>
                </a:lnTo>
                <a:close/>
                <a:moveTo>
                  <a:pt x="125290" y="46300"/>
                </a:moveTo>
                <a:cubicBezTo>
                  <a:pt x="125290" y="45833"/>
                  <a:pt x="125691" y="45433"/>
                  <a:pt x="126158" y="45433"/>
                </a:cubicBezTo>
                <a:cubicBezTo>
                  <a:pt x="126625" y="45433"/>
                  <a:pt x="127025" y="45833"/>
                  <a:pt x="127025" y="46300"/>
                </a:cubicBezTo>
                <a:lnTo>
                  <a:pt x="127025" y="49302"/>
                </a:lnTo>
                <a:lnTo>
                  <a:pt x="125324" y="49302"/>
                </a:lnTo>
                <a:lnTo>
                  <a:pt x="125324" y="46300"/>
                </a:lnTo>
                <a:close/>
                <a:moveTo>
                  <a:pt x="124757" y="54806"/>
                </a:moveTo>
                <a:cubicBezTo>
                  <a:pt x="124256" y="54740"/>
                  <a:pt x="123756" y="54673"/>
                  <a:pt x="123256" y="54606"/>
                </a:cubicBezTo>
                <a:lnTo>
                  <a:pt x="124023" y="54606"/>
                </a:lnTo>
                <a:close/>
                <a:moveTo>
                  <a:pt x="119286" y="46634"/>
                </a:moveTo>
                <a:cubicBezTo>
                  <a:pt x="119786" y="46267"/>
                  <a:pt x="120554" y="45767"/>
                  <a:pt x="120654" y="44999"/>
                </a:cubicBezTo>
                <a:cubicBezTo>
                  <a:pt x="120787" y="45800"/>
                  <a:pt x="121488" y="46234"/>
                  <a:pt x="122021" y="46634"/>
                </a:cubicBezTo>
                <a:cubicBezTo>
                  <a:pt x="122288" y="46801"/>
                  <a:pt x="122355" y="47067"/>
                  <a:pt x="122355" y="47334"/>
                </a:cubicBezTo>
                <a:cubicBezTo>
                  <a:pt x="122388" y="47468"/>
                  <a:pt x="122388" y="47568"/>
                  <a:pt x="122388" y="47668"/>
                </a:cubicBezTo>
                <a:lnTo>
                  <a:pt x="122388" y="47668"/>
                </a:lnTo>
                <a:lnTo>
                  <a:pt x="122388" y="54506"/>
                </a:lnTo>
                <a:cubicBezTo>
                  <a:pt x="121221" y="54373"/>
                  <a:pt x="120087" y="54239"/>
                  <a:pt x="118952" y="54139"/>
                </a:cubicBezTo>
                <a:lnTo>
                  <a:pt x="118952" y="47668"/>
                </a:lnTo>
                <a:cubicBezTo>
                  <a:pt x="118952" y="47601"/>
                  <a:pt x="118952" y="47534"/>
                  <a:pt x="118952" y="47468"/>
                </a:cubicBezTo>
                <a:cubicBezTo>
                  <a:pt x="118952" y="47168"/>
                  <a:pt x="118986" y="46834"/>
                  <a:pt x="119286" y="46634"/>
                </a:cubicBezTo>
                <a:close/>
                <a:moveTo>
                  <a:pt x="114216" y="46634"/>
                </a:moveTo>
                <a:cubicBezTo>
                  <a:pt x="114716" y="46267"/>
                  <a:pt x="115483" y="45767"/>
                  <a:pt x="115583" y="44999"/>
                </a:cubicBezTo>
                <a:cubicBezTo>
                  <a:pt x="115717" y="45800"/>
                  <a:pt x="116417" y="46234"/>
                  <a:pt x="116951" y="46634"/>
                </a:cubicBezTo>
                <a:cubicBezTo>
                  <a:pt x="117218" y="46801"/>
                  <a:pt x="117285" y="47067"/>
                  <a:pt x="117285" y="47334"/>
                </a:cubicBezTo>
                <a:cubicBezTo>
                  <a:pt x="117318" y="47468"/>
                  <a:pt x="117318" y="47568"/>
                  <a:pt x="117318" y="47668"/>
                </a:cubicBezTo>
                <a:lnTo>
                  <a:pt x="117318" y="53939"/>
                </a:lnTo>
                <a:cubicBezTo>
                  <a:pt x="116150" y="53839"/>
                  <a:pt x="114983" y="53739"/>
                  <a:pt x="113882" y="53605"/>
                </a:cubicBezTo>
                <a:lnTo>
                  <a:pt x="113882" y="47668"/>
                </a:lnTo>
                <a:cubicBezTo>
                  <a:pt x="113882" y="47601"/>
                  <a:pt x="113882" y="47534"/>
                  <a:pt x="113882" y="47468"/>
                </a:cubicBezTo>
                <a:cubicBezTo>
                  <a:pt x="113849" y="47168"/>
                  <a:pt x="113916" y="46834"/>
                  <a:pt x="114216" y="46634"/>
                </a:cubicBezTo>
                <a:close/>
                <a:moveTo>
                  <a:pt x="109145" y="46634"/>
                </a:moveTo>
                <a:cubicBezTo>
                  <a:pt x="109646" y="46267"/>
                  <a:pt x="110413" y="45767"/>
                  <a:pt x="110513" y="44999"/>
                </a:cubicBezTo>
                <a:cubicBezTo>
                  <a:pt x="110647" y="45800"/>
                  <a:pt x="111347" y="46234"/>
                  <a:pt x="111881" y="46634"/>
                </a:cubicBezTo>
                <a:cubicBezTo>
                  <a:pt x="112148" y="46801"/>
                  <a:pt x="112214" y="47067"/>
                  <a:pt x="112214" y="47334"/>
                </a:cubicBezTo>
                <a:cubicBezTo>
                  <a:pt x="112214" y="47468"/>
                  <a:pt x="112248" y="47568"/>
                  <a:pt x="112248" y="47668"/>
                </a:cubicBezTo>
                <a:lnTo>
                  <a:pt x="112248" y="53472"/>
                </a:lnTo>
                <a:cubicBezTo>
                  <a:pt x="111047" y="53372"/>
                  <a:pt x="109913" y="53272"/>
                  <a:pt x="108812" y="53172"/>
                </a:cubicBezTo>
                <a:lnTo>
                  <a:pt x="108812" y="47668"/>
                </a:lnTo>
                <a:cubicBezTo>
                  <a:pt x="108812" y="47601"/>
                  <a:pt x="108812" y="47534"/>
                  <a:pt x="108812" y="47468"/>
                </a:cubicBezTo>
                <a:cubicBezTo>
                  <a:pt x="108779" y="47168"/>
                  <a:pt x="108845" y="46834"/>
                  <a:pt x="109145" y="46634"/>
                </a:cubicBezTo>
                <a:close/>
                <a:moveTo>
                  <a:pt x="104042" y="46634"/>
                </a:moveTo>
                <a:cubicBezTo>
                  <a:pt x="104576" y="46267"/>
                  <a:pt x="105343" y="45767"/>
                  <a:pt x="105443" y="44999"/>
                </a:cubicBezTo>
                <a:cubicBezTo>
                  <a:pt x="105543" y="45800"/>
                  <a:pt x="106277" y="46234"/>
                  <a:pt x="106810" y="46634"/>
                </a:cubicBezTo>
                <a:cubicBezTo>
                  <a:pt x="107044" y="46801"/>
                  <a:pt x="107144" y="47067"/>
                  <a:pt x="107144" y="47334"/>
                </a:cubicBezTo>
                <a:cubicBezTo>
                  <a:pt x="107144" y="47468"/>
                  <a:pt x="107144" y="47568"/>
                  <a:pt x="107144" y="47668"/>
                </a:cubicBezTo>
                <a:lnTo>
                  <a:pt x="107144" y="53038"/>
                </a:lnTo>
                <a:cubicBezTo>
                  <a:pt x="105943" y="52938"/>
                  <a:pt x="104809" y="52872"/>
                  <a:pt x="103742" y="52805"/>
                </a:cubicBezTo>
                <a:lnTo>
                  <a:pt x="103742" y="47668"/>
                </a:lnTo>
                <a:cubicBezTo>
                  <a:pt x="103742" y="47635"/>
                  <a:pt x="103742" y="47534"/>
                  <a:pt x="103742" y="47468"/>
                </a:cubicBezTo>
                <a:cubicBezTo>
                  <a:pt x="103708" y="47168"/>
                  <a:pt x="103775" y="46834"/>
                  <a:pt x="104042" y="46634"/>
                </a:cubicBezTo>
                <a:close/>
                <a:moveTo>
                  <a:pt x="86996" y="35226"/>
                </a:moveTo>
                <a:cubicBezTo>
                  <a:pt x="87196" y="36793"/>
                  <a:pt x="88731" y="37761"/>
                  <a:pt x="89798" y="38495"/>
                </a:cubicBezTo>
                <a:cubicBezTo>
                  <a:pt x="90399" y="38928"/>
                  <a:pt x="90499" y="39595"/>
                  <a:pt x="90432" y="40196"/>
                </a:cubicBezTo>
                <a:cubicBezTo>
                  <a:pt x="90432" y="40363"/>
                  <a:pt x="90432" y="40496"/>
                  <a:pt x="90432" y="40630"/>
                </a:cubicBezTo>
                <a:lnTo>
                  <a:pt x="90432" y="52104"/>
                </a:lnTo>
                <a:cubicBezTo>
                  <a:pt x="88130" y="52004"/>
                  <a:pt x="85829" y="51938"/>
                  <a:pt x="83527" y="51904"/>
                </a:cubicBezTo>
                <a:lnTo>
                  <a:pt x="83527" y="40630"/>
                </a:lnTo>
                <a:cubicBezTo>
                  <a:pt x="83527" y="40429"/>
                  <a:pt x="83527" y="40163"/>
                  <a:pt x="83594" y="39896"/>
                </a:cubicBezTo>
                <a:cubicBezTo>
                  <a:pt x="83594" y="39395"/>
                  <a:pt x="83727" y="38828"/>
                  <a:pt x="84228" y="38495"/>
                </a:cubicBezTo>
                <a:cubicBezTo>
                  <a:pt x="85328" y="37727"/>
                  <a:pt x="86763" y="36827"/>
                  <a:pt x="86996" y="35226"/>
                </a:cubicBezTo>
                <a:close/>
                <a:moveTo>
                  <a:pt x="82793" y="26753"/>
                </a:moveTo>
                <a:cubicBezTo>
                  <a:pt x="82793" y="26086"/>
                  <a:pt x="83360" y="25519"/>
                  <a:pt x="84028" y="25519"/>
                </a:cubicBezTo>
                <a:cubicBezTo>
                  <a:pt x="84728" y="25519"/>
                  <a:pt x="85295" y="26086"/>
                  <a:pt x="85295" y="26753"/>
                </a:cubicBezTo>
                <a:lnTo>
                  <a:pt x="85295" y="31189"/>
                </a:lnTo>
                <a:lnTo>
                  <a:pt x="82793" y="31189"/>
                </a:lnTo>
                <a:lnTo>
                  <a:pt x="82793" y="26753"/>
                </a:lnTo>
                <a:close/>
                <a:moveTo>
                  <a:pt x="78957" y="26753"/>
                </a:moveTo>
                <a:cubicBezTo>
                  <a:pt x="78957" y="26086"/>
                  <a:pt x="79524" y="25519"/>
                  <a:pt x="80225" y="25519"/>
                </a:cubicBezTo>
                <a:cubicBezTo>
                  <a:pt x="80925" y="25519"/>
                  <a:pt x="81492" y="26086"/>
                  <a:pt x="81492" y="26753"/>
                </a:cubicBezTo>
                <a:lnTo>
                  <a:pt x="81492" y="31189"/>
                </a:lnTo>
                <a:lnTo>
                  <a:pt x="78957" y="31189"/>
                </a:lnTo>
                <a:lnTo>
                  <a:pt x="78957" y="26753"/>
                </a:lnTo>
                <a:close/>
                <a:moveTo>
                  <a:pt x="75155" y="26753"/>
                </a:moveTo>
                <a:cubicBezTo>
                  <a:pt x="75155" y="26086"/>
                  <a:pt x="75722" y="25519"/>
                  <a:pt x="76422" y="25519"/>
                </a:cubicBezTo>
                <a:cubicBezTo>
                  <a:pt x="77123" y="25519"/>
                  <a:pt x="77690" y="26086"/>
                  <a:pt x="77690" y="26753"/>
                </a:cubicBezTo>
                <a:lnTo>
                  <a:pt x="77690" y="31189"/>
                </a:lnTo>
                <a:lnTo>
                  <a:pt x="75155" y="31189"/>
                </a:lnTo>
                <a:close/>
                <a:moveTo>
                  <a:pt x="71352" y="26753"/>
                </a:moveTo>
                <a:cubicBezTo>
                  <a:pt x="71352" y="26086"/>
                  <a:pt x="71919" y="25519"/>
                  <a:pt x="72619" y="25519"/>
                </a:cubicBezTo>
                <a:cubicBezTo>
                  <a:pt x="73320" y="25519"/>
                  <a:pt x="73887" y="26086"/>
                  <a:pt x="73887" y="26753"/>
                </a:cubicBezTo>
                <a:lnTo>
                  <a:pt x="73887" y="31189"/>
                </a:lnTo>
                <a:lnTo>
                  <a:pt x="71352" y="31189"/>
                </a:lnTo>
                <a:close/>
                <a:moveTo>
                  <a:pt x="67549" y="26753"/>
                </a:moveTo>
                <a:cubicBezTo>
                  <a:pt x="67549" y="26086"/>
                  <a:pt x="68116" y="25519"/>
                  <a:pt x="68817" y="25519"/>
                </a:cubicBezTo>
                <a:cubicBezTo>
                  <a:pt x="69484" y="25519"/>
                  <a:pt x="70051" y="26086"/>
                  <a:pt x="70051" y="26753"/>
                </a:cubicBezTo>
                <a:lnTo>
                  <a:pt x="70051" y="31189"/>
                </a:lnTo>
                <a:lnTo>
                  <a:pt x="67549" y="31189"/>
                </a:lnTo>
                <a:close/>
                <a:moveTo>
                  <a:pt x="50770" y="47334"/>
                </a:moveTo>
                <a:cubicBezTo>
                  <a:pt x="50770" y="47067"/>
                  <a:pt x="50871" y="46801"/>
                  <a:pt x="51104" y="46634"/>
                </a:cubicBezTo>
                <a:cubicBezTo>
                  <a:pt x="51638" y="46234"/>
                  <a:pt x="52372" y="45800"/>
                  <a:pt x="52472" y="44999"/>
                </a:cubicBezTo>
                <a:cubicBezTo>
                  <a:pt x="52572" y="45767"/>
                  <a:pt x="53339" y="46267"/>
                  <a:pt x="53873" y="46634"/>
                </a:cubicBezTo>
                <a:cubicBezTo>
                  <a:pt x="54173" y="46834"/>
                  <a:pt x="54206" y="47168"/>
                  <a:pt x="54173" y="47468"/>
                </a:cubicBezTo>
                <a:cubicBezTo>
                  <a:pt x="54173" y="47534"/>
                  <a:pt x="54173" y="47601"/>
                  <a:pt x="54173" y="47668"/>
                </a:cubicBezTo>
                <a:lnTo>
                  <a:pt x="54173" y="52471"/>
                </a:lnTo>
                <a:cubicBezTo>
                  <a:pt x="53072" y="52538"/>
                  <a:pt x="51905" y="52605"/>
                  <a:pt x="50770" y="52671"/>
                </a:cubicBezTo>
                <a:lnTo>
                  <a:pt x="50770" y="47668"/>
                </a:lnTo>
                <a:cubicBezTo>
                  <a:pt x="50770" y="47568"/>
                  <a:pt x="50770" y="47468"/>
                  <a:pt x="50770" y="47334"/>
                </a:cubicBezTo>
                <a:close/>
                <a:moveTo>
                  <a:pt x="45700" y="47334"/>
                </a:moveTo>
                <a:cubicBezTo>
                  <a:pt x="45700" y="47067"/>
                  <a:pt x="45800" y="46801"/>
                  <a:pt x="46034" y="46634"/>
                </a:cubicBezTo>
                <a:cubicBezTo>
                  <a:pt x="46567" y="46234"/>
                  <a:pt x="47301" y="45800"/>
                  <a:pt x="47401" y="44999"/>
                </a:cubicBezTo>
                <a:cubicBezTo>
                  <a:pt x="47501" y="45767"/>
                  <a:pt x="48269" y="46267"/>
                  <a:pt x="48802" y="46634"/>
                </a:cubicBezTo>
                <a:cubicBezTo>
                  <a:pt x="49103" y="46834"/>
                  <a:pt x="49136" y="47168"/>
                  <a:pt x="49103" y="47468"/>
                </a:cubicBezTo>
                <a:cubicBezTo>
                  <a:pt x="49103" y="47534"/>
                  <a:pt x="49103" y="47601"/>
                  <a:pt x="49103" y="47668"/>
                </a:cubicBezTo>
                <a:lnTo>
                  <a:pt x="49103" y="52772"/>
                </a:lnTo>
                <a:cubicBezTo>
                  <a:pt x="47968" y="52872"/>
                  <a:pt x="46834" y="52938"/>
                  <a:pt x="45700" y="53038"/>
                </a:cubicBezTo>
                <a:lnTo>
                  <a:pt x="45700" y="47668"/>
                </a:lnTo>
                <a:cubicBezTo>
                  <a:pt x="45700" y="47568"/>
                  <a:pt x="45700" y="47468"/>
                  <a:pt x="45700" y="47334"/>
                </a:cubicBezTo>
                <a:close/>
                <a:moveTo>
                  <a:pt x="40630" y="47334"/>
                </a:moveTo>
                <a:cubicBezTo>
                  <a:pt x="40630" y="47067"/>
                  <a:pt x="40697" y="46801"/>
                  <a:pt x="40963" y="46634"/>
                </a:cubicBezTo>
                <a:cubicBezTo>
                  <a:pt x="41497" y="46234"/>
                  <a:pt x="42231" y="45800"/>
                  <a:pt x="42331" y="44999"/>
                </a:cubicBezTo>
                <a:cubicBezTo>
                  <a:pt x="42431" y="45767"/>
                  <a:pt x="43198" y="46267"/>
                  <a:pt x="43732" y="46634"/>
                </a:cubicBezTo>
                <a:cubicBezTo>
                  <a:pt x="43999" y="46834"/>
                  <a:pt x="44066" y="47168"/>
                  <a:pt x="44032" y="47468"/>
                </a:cubicBezTo>
                <a:cubicBezTo>
                  <a:pt x="44032" y="47534"/>
                  <a:pt x="44032" y="47601"/>
                  <a:pt x="44032" y="47668"/>
                </a:cubicBezTo>
                <a:lnTo>
                  <a:pt x="44032" y="47668"/>
                </a:lnTo>
                <a:lnTo>
                  <a:pt x="44032" y="53138"/>
                </a:lnTo>
                <a:cubicBezTo>
                  <a:pt x="42898" y="53239"/>
                  <a:pt x="41764" y="53339"/>
                  <a:pt x="40597" y="53439"/>
                </a:cubicBezTo>
                <a:lnTo>
                  <a:pt x="40597" y="47668"/>
                </a:lnTo>
                <a:cubicBezTo>
                  <a:pt x="40597" y="47568"/>
                  <a:pt x="40630" y="47468"/>
                  <a:pt x="40630" y="47334"/>
                </a:cubicBezTo>
                <a:close/>
                <a:moveTo>
                  <a:pt x="35560" y="47334"/>
                </a:moveTo>
                <a:cubicBezTo>
                  <a:pt x="35560" y="47067"/>
                  <a:pt x="35626" y="46801"/>
                  <a:pt x="35893" y="46634"/>
                </a:cubicBezTo>
                <a:cubicBezTo>
                  <a:pt x="36427" y="46234"/>
                  <a:pt x="37127" y="45800"/>
                  <a:pt x="37261" y="44999"/>
                </a:cubicBezTo>
                <a:cubicBezTo>
                  <a:pt x="37361" y="45767"/>
                  <a:pt x="38128" y="46267"/>
                  <a:pt x="38628" y="46634"/>
                </a:cubicBezTo>
                <a:cubicBezTo>
                  <a:pt x="38929" y="46834"/>
                  <a:pt x="38995" y="47168"/>
                  <a:pt x="38962" y="47468"/>
                </a:cubicBezTo>
                <a:cubicBezTo>
                  <a:pt x="38962" y="47534"/>
                  <a:pt x="38962" y="47601"/>
                  <a:pt x="38962" y="47668"/>
                </a:cubicBezTo>
                <a:lnTo>
                  <a:pt x="38962" y="53572"/>
                </a:lnTo>
                <a:cubicBezTo>
                  <a:pt x="37828" y="53672"/>
                  <a:pt x="36694" y="53806"/>
                  <a:pt x="35526" y="53906"/>
                </a:cubicBezTo>
                <a:lnTo>
                  <a:pt x="35526" y="47668"/>
                </a:lnTo>
                <a:cubicBezTo>
                  <a:pt x="35526" y="47568"/>
                  <a:pt x="35526" y="47468"/>
                  <a:pt x="35560" y="47334"/>
                </a:cubicBezTo>
                <a:close/>
                <a:moveTo>
                  <a:pt x="30489" y="47334"/>
                </a:moveTo>
                <a:cubicBezTo>
                  <a:pt x="30489" y="47067"/>
                  <a:pt x="30556" y="46801"/>
                  <a:pt x="30823" y="46634"/>
                </a:cubicBezTo>
                <a:cubicBezTo>
                  <a:pt x="31357" y="46234"/>
                  <a:pt x="32057" y="45800"/>
                  <a:pt x="32191" y="44999"/>
                </a:cubicBezTo>
                <a:cubicBezTo>
                  <a:pt x="32291" y="45767"/>
                  <a:pt x="33058" y="46267"/>
                  <a:pt x="33558" y="46634"/>
                </a:cubicBezTo>
                <a:cubicBezTo>
                  <a:pt x="33858" y="46834"/>
                  <a:pt x="33925" y="47168"/>
                  <a:pt x="33892" y="47468"/>
                </a:cubicBezTo>
                <a:cubicBezTo>
                  <a:pt x="33892" y="47534"/>
                  <a:pt x="33892" y="47601"/>
                  <a:pt x="33892" y="47668"/>
                </a:cubicBezTo>
                <a:lnTo>
                  <a:pt x="33892" y="54072"/>
                </a:lnTo>
                <a:cubicBezTo>
                  <a:pt x="32758" y="54206"/>
                  <a:pt x="31590" y="54306"/>
                  <a:pt x="30456" y="54439"/>
                </a:cubicBezTo>
                <a:lnTo>
                  <a:pt x="30456" y="47668"/>
                </a:lnTo>
                <a:cubicBezTo>
                  <a:pt x="30456" y="47568"/>
                  <a:pt x="30456" y="47468"/>
                  <a:pt x="30489" y="47334"/>
                </a:cubicBezTo>
                <a:close/>
                <a:moveTo>
                  <a:pt x="25819" y="39062"/>
                </a:moveTo>
                <a:cubicBezTo>
                  <a:pt x="25819" y="38595"/>
                  <a:pt x="26220" y="38194"/>
                  <a:pt x="26687" y="38194"/>
                </a:cubicBezTo>
                <a:cubicBezTo>
                  <a:pt x="27154" y="38194"/>
                  <a:pt x="27554" y="38595"/>
                  <a:pt x="27554" y="39062"/>
                </a:cubicBezTo>
                <a:lnTo>
                  <a:pt x="27554" y="42064"/>
                </a:lnTo>
                <a:lnTo>
                  <a:pt x="25819" y="42064"/>
                </a:lnTo>
                <a:lnTo>
                  <a:pt x="25819" y="39062"/>
                </a:lnTo>
                <a:close/>
                <a:moveTo>
                  <a:pt x="25819" y="46300"/>
                </a:moveTo>
                <a:cubicBezTo>
                  <a:pt x="25819" y="45833"/>
                  <a:pt x="26220" y="45433"/>
                  <a:pt x="26687" y="45433"/>
                </a:cubicBezTo>
                <a:cubicBezTo>
                  <a:pt x="27154" y="45433"/>
                  <a:pt x="27554" y="45833"/>
                  <a:pt x="27554" y="46300"/>
                </a:cubicBezTo>
                <a:lnTo>
                  <a:pt x="27554" y="49302"/>
                </a:lnTo>
                <a:lnTo>
                  <a:pt x="25819" y="49302"/>
                </a:lnTo>
                <a:lnTo>
                  <a:pt x="25819" y="46300"/>
                </a:lnTo>
                <a:close/>
                <a:moveTo>
                  <a:pt x="23251" y="39062"/>
                </a:moveTo>
                <a:cubicBezTo>
                  <a:pt x="23251" y="38595"/>
                  <a:pt x="23618" y="38194"/>
                  <a:pt x="24085" y="38194"/>
                </a:cubicBezTo>
                <a:cubicBezTo>
                  <a:pt x="24585" y="38194"/>
                  <a:pt x="24952" y="38595"/>
                  <a:pt x="24952" y="39062"/>
                </a:cubicBezTo>
                <a:lnTo>
                  <a:pt x="24952" y="42064"/>
                </a:lnTo>
                <a:lnTo>
                  <a:pt x="23251" y="42064"/>
                </a:lnTo>
                <a:lnTo>
                  <a:pt x="23251" y="39062"/>
                </a:lnTo>
                <a:close/>
                <a:moveTo>
                  <a:pt x="23251" y="46300"/>
                </a:moveTo>
                <a:cubicBezTo>
                  <a:pt x="23251" y="45833"/>
                  <a:pt x="23618" y="45433"/>
                  <a:pt x="24085" y="45433"/>
                </a:cubicBezTo>
                <a:cubicBezTo>
                  <a:pt x="24585" y="45433"/>
                  <a:pt x="24952" y="45833"/>
                  <a:pt x="24952" y="46300"/>
                </a:cubicBezTo>
                <a:lnTo>
                  <a:pt x="24952" y="49302"/>
                </a:lnTo>
                <a:lnTo>
                  <a:pt x="23251" y="49302"/>
                </a:lnTo>
                <a:lnTo>
                  <a:pt x="23251" y="46300"/>
                </a:lnTo>
                <a:close/>
                <a:moveTo>
                  <a:pt x="28821" y="54606"/>
                </a:moveTo>
                <a:lnTo>
                  <a:pt x="29122" y="54606"/>
                </a:lnTo>
                <a:cubicBezTo>
                  <a:pt x="28955" y="54640"/>
                  <a:pt x="28755" y="54673"/>
                  <a:pt x="28588" y="54673"/>
                </a:cubicBezTo>
                <a:close/>
                <a:moveTo>
                  <a:pt x="62412" y="52104"/>
                </a:moveTo>
                <a:lnTo>
                  <a:pt x="62412" y="40630"/>
                </a:lnTo>
                <a:cubicBezTo>
                  <a:pt x="62412" y="40429"/>
                  <a:pt x="62412" y="40163"/>
                  <a:pt x="62445" y="39896"/>
                </a:cubicBezTo>
                <a:cubicBezTo>
                  <a:pt x="62445" y="39395"/>
                  <a:pt x="62612" y="38828"/>
                  <a:pt x="63113" y="38495"/>
                </a:cubicBezTo>
                <a:cubicBezTo>
                  <a:pt x="64180" y="37727"/>
                  <a:pt x="65648" y="36827"/>
                  <a:pt x="65848" y="35226"/>
                </a:cubicBezTo>
                <a:cubicBezTo>
                  <a:pt x="66081" y="36760"/>
                  <a:pt x="67616" y="37761"/>
                  <a:pt x="68683" y="38495"/>
                </a:cubicBezTo>
                <a:cubicBezTo>
                  <a:pt x="69250" y="38928"/>
                  <a:pt x="69350" y="39595"/>
                  <a:pt x="69317" y="40196"/>
                </a:cubicBezTo>
                <a:cubicBezTo>
                  <a:pt x="69317" y="40363"/>
                  <a:pt x="69317" y="40496"/>
                  <a:pt x="69317" y="40630"/>
                </a:cubicBezTo>
                <a:lnTo>
                  <a:pt x="69317" y="51904"/>
                </a:lnTo>
                <a:cubicBezTo>
                  <a:pt x="68150" y="51904"/>
                  <a:pt x="67015" y="51938"/>
                  <a:pt x="65815" y="51971"/>
                </a:cubicBezTo>
                <a:cubicBezTo>
                  <a:pt x="64747" y="52004"/>
                  <a:pt x="63580" y="52038"/>
                  <a:pt x="62412" y="52104"/>
                </a:cubicBezTo>
                <a:close/>
                <a:moveTo>
                  <a:pt x="72619" y="51838"/>
                </a:moveTo>
                <a:lnTo>
                  <a:pt x="72619" y="39229"/>
                </a:lnTo>
                <a:cubicBezTo>
                  <a:pt x="72619" y="38995"/>
                  <a:pt x="72619" y="38728"/>
                  <a:pt x="72686" y="38428"/>
                </a:cubicBezTo>
                <a:cubicBezTo>
                  <a:pt x="72686" y="37861"/>
                  <a:pt x="72853" y="37260"/>
                  <a:pt x="73387" y="36894"/>
                </a:cubicBezTo>
                <a:cubicBezTo>
                  <a:pt x="74587" y="36026"/>
                  <a:pt x="76189" y="35059"/>
                  <a:pt x="76422" y="33291"/>
                </a:cubicBezTo>
                <a:cubicBezTo>
                  <a:pt x="76656" y="34992"/>
                  <a:pt x="78357" y="36060"/>
                  <a:pt x="79524" y="36894"/>
                </a:cubicBezTo>
                <a:cubicBezTo>
                  <a:pt x="80158" y="37361"/>
                  <a:pt x="80292" y="38094"/>
                  <a:pt x="80225" y="38762"/>
                </a:cubicBezTo>
                <a:cubicBezTo>
                  <a:pt x="80225" y="38928"/>
                  <a:pt x="80225" y="39095"/>
                  <a:pt x="80225" y="39229"/>
                </a:cubicBezTo>
                <a:lnTo>
                  <a:pt x="80225" y="51838"/>
                </a:lnTo>
                <a:cubicBezTo>
                  <a:pt x="77690" y="51804"/>
                  <a:pt x="75155" y="51838"/>
                  <a:pt x="72619" y="51838"/>
                </a:cubicBezTo>
                <a:close/>
                <a:moveTo>
                  <a:pt x="98671" y="52471"/>
                </a:moveTo>
                <a:lnTo>
                  <a:pt x="98671" y="47668"/>
                </a:lnTo>
                <a:cubicBezTo>
                  <a:pt x="98671" y="47635"/>
                  <a:pt x="98671" y="47534"/>
                  <a:pt x="98671" y="47468"/>
                </a:cubicBezTo>
                <a:cubicBezTo>
                  <a:pt x="98638" y="47168"/>
                  <a:pt x="98671" y="46834"/>
                  <a:pt x="98972" y="46634"/>
                </a:cubicBezTo>
                <a:cubicBezTo>
                  <a:pt x="99505" y="46267"/>
                  <a:pt x="100272" y="45767"/>
                  <a:pt x="100373" y="44999"/>
                </a:cubicBezTo>
                <a:cubicBezTo>
                  <a:pt x="100473" y="45800"/>
                  <a:pt x="101206" y="46234"/>
                  <a:pt x="101740" y="46634"/>
                </a:cubicBezTo>
                <a:cubicBezTo>
                  <a:pt x="101974" y="46801"/>
                  <a:pt x="102074" y="47067"/>
                  <a:pt x="102074" y="47334"/>
                </a:cubicBezTo>
                <a:cubicBezTo>
                  <a:pt x="102074" y="47468"/>
                  <a:pt x="102074" y="47568"/>
                  <a:pt x="102074" y="47668"/>
                </a:cubicBezTo>
                <a:lnTo>
                  <a:pt x="102074" y="52671"/>
                </a:lnTo>
                <a:cubicBezTo>
                  <a:pt x="101874" y="52671"/>
                  <a:pt x="101673" y="52638"/>
                  <a:pt x="101473" y="52638"/>
                </a:cubicBezTo>
                <a:cubicBezTo>
                  <a:pt x="100539" y="52571"/>
                  <a:pt x="99605" y="52538"/>
                  <a:pt x="98671" y="52471"/>
                </a:cubicBezTo>
                <a:close/>
              </a:path>
            </a:pathLst>
          </a:cu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65;p17">
            <a:extLst>
              <a:ext uri="{FF2B5EF4-FFF2-40B4-BE49-F238E27FC236}">
                <a16:creationId xmlns:a16="http://schemas.microsoft.com/office/drawing/2014/main" id="{8A2A3266-22EB-2732-2844-3F61818C6AFC}"/>
              </a:ext>
            </a:extLst>
          </p:cNvPr>
          <p:cNvSpPr/>
          <p:nvPr/>
        </p:nvSpPr>
        <p:spPr>
          <a:xfrm>
            <a:off x="3446309" y="4861759"/>
            <a:ext cx="219000" cy="219000"/>
          </a:xfrm>
          <a:prstGeom prst="star8">
            <a:avLst>
              <a:gd name="adj" fmla="val 37500"/>
            </a:avLst>
          </a:prstGeom>
          <a:solidFill>
            <a:srgbClr val="EBCD7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166;p17">
            <a:extLst>
              <a:ext uri="{FF2B5EF4-FFF2-40B4-BE49-F238E27FC236}">
                <a16:creationId xmlns:a16="http://schemas.microsoft.com/office/drawing/2014/main" id="{A139A785-361E-6963-7E07-90D7EEA6C4CF}"/>
              </a:ext>
            </a:extLst>
          </p:cNvPr>
          <p:cNvSpPr/>
          <p:nvPr/>
        </p:nvSpPr>
        <p:spPr>
          <a:xfrm>
            <a:off x="7215734" y="5205284"/>
            <a:ext cx="219000" cy="219000"/>
          </a:xfrm>
          <a:prstGeom prst="star8">
            <a:avLst>
              <a:gd name="adj" fmla="val 37500"/>
            </a:avLst>
          </a:prstGeom>
          <a:solidFill>
            <a:srgbClr val="EBCD7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167;p17">
            <a:extLst>
              <a:ext uri="{FF2B5EF4-FFF2-40B4-BE49-F238E27FC236}">
                <a16:creationId xmlns:a16="http://schemas.microsoft.com/office/drawing/2014/main" id="{E17667F0-A1AA-8B57-7AC2-95400F02585F}"/>
              </a:ext>
            </a:extLst>
          </p:cNvPr>
          <p:cNvSpPr/>
          <p:nvPr/>
        </p:nvSpPr>
        <p:spPr>
          <a:xfrm>
            <a:off x="6120184" y="4861759"/>
            <a:ext cx="219000" cy="219000"/>
          </a:xfrm>
          <a:prstGeom prst="star8">
            <a:avLst>
              <a:gd name="adj" fmla="val 37500"/>
            </a:avLst>
          </a:prstGeom>
          <a:solidFill>
            <a:srgbClr val="EBCD7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2" name="Google Shape;168;p17">
            <a:extLst>
              <a:ext uri="{FF2B5EF4-FFF2-40B4-BE49-F238E27FC236}">
                <a16:creationId xmlns:a16="http://schemas.microsoft.com/office/drawing/2014/main" id="{A259262B-461C-D16E-D7EF-C1A40D8B16AB}"/>
              </a:ext>
            </a:extLst>
          </p:cNvPr>
          <p:cNvCxnSpPr>
            <a:cxnSpLocks/>
            <a:endCxn id="19" idx="4"/>
          </p:cNvCxnSpPr>
          <p:nvPr/>
        </p:nvCxnSpPr>
        <p:spPr>
          <a:xfrm rot="16200000" flipH="1">
            <a:off x="2282333" y="3807283"/>
            <a:ext cx="1232470" cy="1095481"/>
          </a:xfrm>
          <a:prstGeom prst="bentConnector2">
            <a:avLst/>
          </a:prstGeom>
          <a:noFill/>
          <a:ln w="28575" cap="flat" cmpd="sng">
            <a:solidFill>
              <a:srgbClr val="EBCD7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Google Shape;169;p17">
            <a:extLst>
              <a:ext uri="{FF2B5EF4-FFF2-40B4-BE49-F238E27FC236}">
                <a16:creationId xmlns:a16="http://schemas.microsoft.com/office/drawing/2014/main" id="{206F6E92-401E-DE5D-922D-9A993677223B}"/>
              </a:ext>
            </a:extLst>
          </p:cNvPr>
          <p:cNvCxnSpPr>
            <a:cxnSpLocks/>
            <a:endCxn id="21" idx="6"/>
          </p:cNvCxnSpPr>
          <p:nvPr/>
        </p:nvCxnSpPr>
        <p:spPr>
          <a:xfrm rot="-5400000" flipH="1">
            <a:off x="5168690" y="3800733"/>
            <a:ext cx="1272600" cy="849300"/>
          </a:xfrm>
          <a:prstGeom prst="bentConnector3">
            <a:avLst>
              <a:gd name="adj1" fmla="val 32094"/>
            </a:avLst>
          </a:prstGeom>
          <a:noFill/>
          <a:ln w="28575" cap="flat" cmpd="sng">
            <a:solidFill>
              <a:srgbClr val="EBCD7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Google Shape;170;p17">
            <a:extLst>
              <a:ext uri="{FF2B5EF4-FFF2-40B4-BE49-F238E27FC236}">
                <a16:creationId xmlns:a16="http://schemas.microsoft.com/office/drawing/2014/main" id="{FD60C54E-1B70-F7AC-3497-7DCDAA28118D}"/>
              </a:ext>
            </a:extLst>
          </p:cNvPr>
          <p:cNvCxnSpPr>
            <a:cxnSpLocks/>
            <a:endCxn id="20" idx="0"/>
          </p:cNvCxnSpPr>
          <p:nvPr/>
        </p:nvCxnSpPr>
        <p:spPr>
          <a:xfrm rot="5400000">
            <a:off x="6948065" y="4075683"/>
            <a:ext cx="1725600" cy="752400"/>
          </a:xfrm>
          <a:prstGeom prst="bentConnector2">
            <a:avLst/>
          </a:prstGeom>
          <a:noFill/>
          <a:ln w="28575" cap="flat" cmpd="sng">
            <a:solidFill>
              <a:srgbClr val="EBCD7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88708BF-AA04-C919-E230-9879E6A4039D}"/>
              </a:ext>
            </a:extLst>
          </p:cNvPr>
          <p:cNvSpPr txBox="1"/>
          <p:nvPr/>
        </p:nvSpPr>
        <p:spPr>
          <a:xfrm>
            <a:off x="1077114" y="817996"/>
            <a:ext cx="8458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20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9C21B4-9445-1440-439D-2747CA00DF06}"/>
              </a:ext>
            </a:extLst>
          </p:cNvPr>
          <p:cNvSpPr txBox="1"/>
          <p:nvPr/>
        </p:nvSpPr>
        <p:spPr>
          <a:xfrm>
            <a:off x="761336" y="2458617"/>
            <a:ext cx="3181483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latin typeface="Kalameh" pitchFamily="2" charset="-78"/>
                <a:cs typeface="B Tehran" panose="00000400000000000000" pitchFamily="2" charset="-78"/>
              </a:rPr>
              <a:t> 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C205AF1-2D86-7E64-3C9A-76148F36F107}"/>
              </a:ext>
            </a:extLst>
          </p:cNvPr>
          <p:cNvSpPr txBox="1"/>
          <p:nvPr/>
        </p:nvSpPr>
        <p:spPr>
          <a:xfrm>
            <a:off x="4318685" y="2007805"/>
            <a:ext cx="2137654" cy="1581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latin typeface="Kalameh" pitchFamily="2" charset="-78"/>
                <a:cs typeface="B Tehran" panose="00000400000000000000" pitchFamily="2" charset="-78"/>
              </a:rPr>
              <a:t> 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BA14DEC-50BD-4797-8D21-03C06CE88649}"/>
              </a:ext>
            </a:extLst>
          </p:cNvPr>
          <p:cNvSpPr txBox="1"/>
          <p:nvPr/>
        </p:nvSpPr>
        <p:spPr>
          <a:xfrm>
            <a:off x="6695719" y="2384402"/>
            <a:ext cx="3008817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latin typeface="Kalameh" pitchFamily="2" charset="-78"/>
                <a:cs typeface="B Tehran" panose="00000400000000000000" pitchFamily="2" charset="-78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417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5" grpId="0"/>
      <p:bldP spid="26" grpId="0"/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83CEB31-42BC-656A-5129-0BB1EFEFF2D8}"/>
              </a:ext>
            </a:extLst>
          </p:cNvPr>
          <p:cNvSpPr txBox="1"/>
          <p:nvPr/>
        </p:nvSpPr>
        <p:spPr>
          <a:xfrm>
            <a:off x="10377890" y="14217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اول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F656CD-65F3-75EC-9007-F8ABBEE7AAB2}"/>
              </a:ext>
            </a:extLst>
          </p:cNvPr>
          <p:cNvSpPr txBox="1"/>
          <p:nvPr/>
        </p:nvSpPr>
        <p:spPr>
          <a:xfrm>
            <a:off x="10377890" y="23361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دوم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C4B3B1-AB9F-8C31-BEB2-DC593A846C5F}"/>
              </a:ext>
            </a:extLst>
          </p:cNvPr>
          <p:cNvSpPr txBox="1"/>
          <p:nvPr/>
        </p:nvSpPr>
        <p:spPr>
          <a:xfrm>
            <a:off x="10377890" y="32505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سوم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B53202-C974-2B33-52F2-778528C957E9}"/>
              </a:ext>
            </a:extLst>
          </p:cNvPr>
          <p:cNvSpPr txBox="1"/>
          <p:nvPr/>
        </p:nvSpPr>
        <p:spPr>
          <a:xfrm>
            <a:off x="10349315" y="4193504"/>
            <a:ext cx="1185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چهارم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C30DA5-4DC1-3291-1F6F-B1272DDA7930}"/>
              </a:ext>
            </a:extLst>
          </p:cNvPr>
          <p:cNvSpPr txBox="1"/>
          <p:nvPr/>
        </p:nvSpPr>
        <p:spPr>
          <a:xfrm>
            <a:off x="10377890" y="50793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پنجم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8118EF-4135-8AD7-32F3-EED26BD43AF4}"/>
              </a:ext>
            </a:extLst>
          </p:cNvPr>
          <p:cNvSpPr txBox="1"/>
          <p:nvPr/>
        </p:nvSpPr>
        <p:spPr>
          <a:xfrm>
            <a:off x="540746" y="607757"/>
            <a:ext cx="405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pc="-300" dirty="0">
                <a:solidFill>
                  <a:schemeClr val="bg1"/>
                </a:solidFill>
                <a:latin typeface="Onvan" panose="02000503000000000000" pitchFamily="2" charset="-78"/>
                <a:cs typeface="B Yekan" panose="00000400000000000000" pitchFamily="2" charset="-78"/>
              </a:rPr>
              <a:t>6</a:t>
            </a:r>
            <a:endParaRPr lang="en-US" sz="1600" spc="-300" dirty="0">
              <a:solidFill>
                <a:schemeClr val="bg1"/>
              </a:solidFill>
              <a:latin typeface="Onvan" panose="02000503000000000000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649B72-481B-390C-BC48-1D231EDFBE18}"/>
              </a:ext>
            </a:extLst>
          </p:cNvPr>
          <p:cNvSpPr txBox="1"/>
          <p:nvPr/>
        </p:nvSpPr>
        <p:spPr>
          <a:xfrm>
            <a:off x="1210286" y="249900"/>
            <a:ext cx="80666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هر کس اندوه مؤمنی را بزداید، خداوند در روز قیامت، غم از دلش می زداید</a:t>
            </a:r>
            <a:endParaRPr lang="en-US" sz="12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94C8E14-1AC7-61CF-E733-07233FBC1ACE}"/>
              </a:ext>
            </a:extLst>
          </p:cNvPr>
          <p:cNvGrpSpPr/>
          <p:nvPr/>
        </p:nvGrpSpPr>
        <p:grpSpPr>
          <a:xfrm>
            <a:off x="7415165" y="268074"/>
            <a:ext cx="240270" cy="240651"/>
            <a:chOff x="484416" y="517330"/>
            <a:chExt cx="567190" cy="568089"/>
          </a:xfrm>
        </p:grpSpPr>
        <p:sp>
          <p:nvSpPr>
            <p:cNvPr id="10" name="Google Shape;71;p6">
              <a:extLst>
                <a:ext uri="{FF2B5EF4-FFF2-40B4-BE49-F238E27FC236}">
                  <a16:creationId xmlns:a16="http://schemas.microsoft.com/office/drawing/2014/main" id="{018A589B-DF48-F11C-4F45-CDE0147D4B19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BBBEEF41-68BA-9C3B-653D-CB6EB74E68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063F1C2-B213-4364-8BFE-3DFB4B87FD40}"/>
              </a:ext>
            </a:extLst>
          </p:cNvPr>
          <p:cNvGrpSpPr/>
          <p:nvPr/>
        </p:nvGrpSpPr>
        <p:grpSpPr>
          <a:xfrm>
            <a:off x="2915076" y="268074"/>
            <a:ext cx="240270" cy="240651"/>
            <a:chOff x="484416" y="517330"/>
            <a:chExt cx="567190" cy="568089"/>
          </a:xfrm>
        </p:grpSpPr>
        <p:sp>
          <p:nvSpPr>
            <p:cNvPr id="13" name="Google Shape;71;p6">
              <a:extLst>
                <a:ext uri="{FF2B5EF4-FFF2-40B4-BE49-F238E27FC236}">
                  <a16:creationId xmlns:a16="http://schemas.microsoft.com/office/drawing/2014/main" id="{78CFF480-1D51-E958-6D0B-5454C60499AE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E9D41D8B-B84F-AD07-1DA6-46DACC09EBF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sp>
        <p:nvSpPr>
          <p:cNvPr id="15" name="Freeform: Shap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6E17DD1-90E4-7ED8-92DF-E7CFAA4A8E9E}"/>
              </a:ext>
            </a:extLst>
          </p:cNvPr>
          <p:cNvSpPr/>
          <p:nvPr/>
        </p:nvSpPr>
        <p:spPr>
          <a:xfrm>
            <a:off x="11157269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7E23BD4-3103-05C1-2A47-3072E7901AD7}"/>
              </a:ext>
            </a:extLst>
          </p:cNvPr>
          <p:cNvSpPr/>
          <p:nvPr/>
        </p:nvSpPr>
        <p:spPr>
          <a:xfrm flipH="1">
            <a:off x="9794768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544F5CF-6946-6B91-A76E-9ABFC5FFC0A0}"/>
              </a:ext>
            </a:extLst>
          </p:cNvPr>
          <p:cNvSpPr/>
          <p:nvPr/>
        </p:nvSpPr>
        <p:spPr>
          <a:xfrm>
            <a:off x="10474526" y="705743"/>
            <a:ext cx="176768" cy="176768"/>
          </a:xfrm>
          <a:custGeom>
            <a:avLst/>
            <a:gdLst>
              <a:gd name="connsiteX0" fmla="*/ 88385 w 176768"/>
              <a:gd name="connsiteY0" fmla="*/ 48225 h 176768"/>
              <a:gd name="connsiteX1" fmla="*/ 149701 w 176768"/>
              <a:gd name="connsiteY1" fmla="*/ 109486 h 176768"/>
              <a:gd name="connsiteX2" fmla="*/ 149701 w 176768"/>
              <a:gd name="connsiteY2" fmla="*/ 176768 h 176768"/>
              <a:gd name="connsiteX3" fmla="*/ 108713 w 176768"/>
              <a:gd name="connsiteY3" fmla="*/ 176768 h 176768"/>
              <a:gd name="connsiteX4" fmla="*/ 108713 w 176768"/>
              <a:gd name="connsiteY4" fmla="*/ 122578 h 176768"/>
              <a:gd name="connsiteX5" fmla="*/ 68056 w 176768"/>
              <a:gd name="connsiteY5" fmla="*/ 122578 h 176768"/>
              <a:gd name="connsiteX6" fmla="*/ 68056 w 176768"/>
              <a:gd name="connsiteY6" fmla="*/ 176768 h 176768"/>
              <a:gd name="connsiteX7" fmla="*/ 27068 w 176768"/>
              <a:gd name="connsiteY7" fmla="*/ 176768 h 176768"/>
              <a:gd name="connsiteX8" fmla="*/ 27068 w 176768"/>
              <a:gd name="connsiteY8" fmla="*/ 109486 h 176768"/>
              <a:gd name="connsiteX9" fmla="*/ 88439 w 176768"/>
              <a:gd name="connsiteY9" fmla="*/ 0 h 176768"/>
              <a:gd name="connsiteX10" fmla="*/ 90980 w 176768"/>
              <a:gd name="connsiteY10" fmla="*/ 2486 h 176768"/>
              <a:gd name="connsiteX11" fmla="*/ 129648 w 176768"/>
              <a:gd name="connsiteY11" fmla="*/ 41154 h 176768"/>
              <a:gd name="connsiteX12" fmla="*/ 129648 w 176768"/>
              <a:gd name="connsiteY12" fmla="*/ 21599 h 176768"/>
              <a:gd name="connsiteX13" fmla="*/ 149700 w 176768"/>
              <a:gd name="connsiteY13" fmla="*/ 21599 h 176768"/>
              <a:gd name="connsiteX14" fmla="*/ 149700 w 176768"/>
              <a:gd name="connsiteY14" fmla="*/ 61206 h 176768"/>
              <a:gd name="connsiteX15" fmla="*/ 176768 w 176768"/>
              <a:gd name="connsiteY15" fmla="*/ 88273 h 176768"/>
              <a:gd name="connsiteX16" fmla="*/ 162185 w 176768"/>
              <a:gd name="connsiteY16" fmla="*/ 102857 h 176768"/>
              <a:gd name="connsiteX17" fmla="*/ 88439 w 176768"/>
              <a:gd name="connsiteY17" fmla="*/ 29167 h 176768"/>
              <a:gd name="connsiteX18" fmla="*/ 14583 w 176768"/>
              <a:gd name="connsiteY18" fmla="*/ 102967 h 176768"/>
              <a:gd name="connsiteX19" fmla="*/ 0 w 176768"/>
              <a:gd name="connsiteY19" fmla="*/ 88384 h 176768"/>
              <a:gd name="connsiteX20" fmla="*/ 85898 w 176768"/>
              <a:gd name="connsiteY20" fmla="*/ 2486 h 17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76768" h="176768">
                <a:moveTo>
                  <a:pt x="88385" y="48225"/>
                </a:moveTo>
                <a:lnTo>
                  <a:pt x="149701" y="109486"/>
                </a:lnTo>
                <a:lnTo>
                  <a:pt x="149701" y="176768"/>
                </a:lnTo>
                <a:lnTo>
                  <a:pt x="108713" y="176768"/>
                </a:lnTo>
                <a:lnTo>
                  <a:pt x="108713" y="122578"/>
                </a:lnTo>
                <a:lnTo>
                  <a:pt x="68056" y="122578"/>
                </a:lnTo>
                <a:lnTo>
                  <a:pt x="68056" y="176768"/>
                </a:lnTo>
                <a:lnTo>
                  <a:pt x="27068" y="176768"/>
                </a:lnTo>
                <a:lnTo>
                  <a:pt x="27068" y="109486"/>
                </a:lnTo>
                <a:close/>
                <a:moveTo>
                  <a:pt x="88439" y="0"/>
                </a:moveTo>
                <a:lnTo>
                  <a:pt x="90980" y="2486"/>
                </a:lnTo>
                <a:lnTo>
                  <a:pt x="129648" y="41154"/>
                </a:lnTo>
                <a:lnTo>
                  <a:pt x="129648" y="21599"/>
                </a:lnTo>
                <a:lnTo>
                  <a:pt x="149700" y="21599"/>
                </a:lnTo>
                <a:lnTo>
                  <a:pt x="149700" y="61206"/>
                </a:lnTo>
                <a:lnTo>
                  <a:pt x="176768" y="88273"/>
                </a:lnTo>
                <a:lnTo>
                  <a:pt x="162185" y="102857"/>
                </a:lnTo>
                <a:lnTo>
                  <a:pt x="88439" y="29167"/>
                </a:lnTo>
                <a:lnTo>
                  <a:pt x="14583" y="102967"/>
                </a:lnTo>
                <a:lnTo>
                  <a:pt x="0" y="88384"/>
                </a:lnTo>
                <a:lnTo>
                  <a:pt x="85898" y="2486"/>
                </a:ln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8" name="Google Shape;188;p18">
            <a:extLst>
              <a:ext uri="{FF2B5EF4-FFF2-40B4-BE49-F238E27FC236}">
                <a16:creationId xmlns:a16="http://schemas.microsoft.com/office/drawing/2014/main" id="{947817EA-8D79-A022-BC46-17AF248C9237}"/>
              </a:ext>
            </a:extLst>
          </p:cNvPr>
          <p:cNvSpPr/>
          <p:nvPr/>
        </p:nvSpPr>
        <p:spPr>
          <a:xfrm>
            <a:off x="2010138" y="4081605"/>
            <a:ext cx="1219200" cy="1218900"/>
          </a:xfrm>
          <a:prstGeom prst="star8">
            <a:avLst>
              <a:gd name="adj" fmla="val 37500"/>
            </a:avLst>
          </a:pr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89;p18">
            <a:extLst>
              <a:ext uri="{FF2B5EF4-FFF2-40B4-BE49-F238E27FC236}">
                <a16:creationId xmlns:a16="http://schemas.microsoft.com/office/drawing/2014/main" id="{05084DEE-46EF-B99A-4DCC-153F2BDE3BDF}"/>
              </a:ext>
            </a:extLst>
          </p:cNvPr>
          <p:cNvSpPr/>
          <p:nvPr/>
        </p:nvSpPr>
        <p:spPr>
          <a:xfrm>
            <a:off x="3921225" y="1923680"/>
            <a:ext cx="1219200" cy="1218900"/>
          </a:xfrm>
          <a:prstGeom prst="star8">
            <a:avLst>
              <a:gd name="adj" fmla="val 37500"/>
            </a:avLst>
          </a:pr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190;p18">
            <a:extLst>
              <a:ext uri="{FF2B5EF4-FFF2-40B4-BE49-F238E27FC236}">
                <a16:creationId xmlns:a16="http://schemas.microsoft.com/office/drawing/2014/main" id="{5FC136F0-5003-0317-AA18-55974F81B4D7}"/>
              </a:ext>
            </a:extLst>
          </p:cNvPr>
          <p:cNvSpPr/>
          <p:nvPr/>
        </p:nvSpPr>
        <p:spPr>
          <a:xfrm>
            <a:off x="5832300" y="4081605"/>
            <a:ext cx="1219200" cy="1218900"/>
          </a:xfrm>
          <a:prstGeom prst="star8">
            <a:avLst>
              <a:gd name="adj" fmla="val 37500"/>
            </a:avLst>
          </a:pr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191;p18">
            <a:extLst>
              <a:ext uri="{FF2B5EF4-FFF2-40B4-BE49-F238E27FC236}">
                <a16:creationId xmlns:a16="http://schemas.microsoft.com/office/drawing/2014/main" id="{3B32B8BF-9988-7EB7-EE28-56A5F44E31F7}"/>
              </a:ext>
            </a:extLst>
          </p:cNvPr>
          <p:cNvSpPr/>
          <p:nvPr/>
        </p:nvSpPr>
        <p:spPr>
          <a:xfrm>
            <a:off x="7743425" y="1923680"/>
            <a:ext cx="1219200" cy="1218900"/>
          </a:xfrm>
          <a:prstGeom prst="star8">
            <a:avLst>
              <a:gd name="adj" fmla="val 37500"/>
            </a:avLst>
          </a:prstGeom>
          <a:solidFill>
            <a:srgbClr val="2879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2" name="Google Shape;192;p18">
            <a:extLst>
              <a:ext uri="{FF2B5EF4-FFF2-40B4-BE49-F238E27FC236}">
                <a16:creationId xmlns:a16="http://schemas.microsoft.com/office/drawing/2014/main" id="{60D95007-7D4F-ED05-2736-E6C45315EABF}"/>
              </a:ext>
            </a:extLst>
          </p:cNvPr>
          <p:cNvCxnSpPr>
            <a:cxnSpLocks/>
            <a:endCxn id="18" idx="6"/>
          </p:cNvCxnSpPr>
          <p:nvPr/>
        </p:nvCxnSpPr>
        <p:spPr>
          <a:xfrm rot="-5400000" flipH="1">
            <a:off x="2069550" y="3530680"/>
            <a:ext cx="1101000" cy="600"/>
          </a:xfrm>
          <a:prstGeom prst="bentConnector3">
            <a:avLst>
              <a:gd name="adj1" fmla="val 50006"/>
            </a:avLst>
          </a:prstGeom>
          <a:noFill/>
          <a:ln w="28575" cap="flat" cmpd="sng">
            <a:solidFill>
              <a:srgbClr val="EBCD7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Google Shape;193;p18">
            <a:extLst>
              <a:ext uri="{FF2B5EF4-FFF2-40B4-BE49-F238E27FC236}">
                <a16:creationId xmlns:a16="http://schemas.microsoft.com/office/drawing/2014/main" id="{013C054E-505C-D0CB-4563-5A80B7822215}"/>
              </a:ext>
            </a:extLst>
          </p:cNvPr>
          <p:cNvCxnSpPr>
            <a:cxnSpLocks/>
            <a:stCxn id="19" idx="2"/>
          </p:cNvCxnSpPr>
          <p:nvPr/>
        </p:nvCxnSpPr>
        <p:spPr>
          <a:xfrm rot="-5400000" flipH="1">
            <a:off x="3980475" y="3692930"/>
            <a:ext cx="1101300" cy="600"/>
          </a:xfrm>
          <a:prstGeom prst="bentConnector3">
            <a:avLst>
              <a:gd name="adj1" fmla="val 49993"/>
            </a:avLst>
          </a:prstGeom>
          <a:noFill/>
          <a:ln w="28575" cap="flat" cmpd="sng">
            <a:solidFill>
              <a:srgbClr val="EBCD7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Google Shape;194;p18">
            <a:extLst>
              <a:ext uri="{FF2B5EF4-FFF2-40B4-BE49-F238E27FC236}">
                <a16:creationId xmlns:a16="http://schemas.microsoft.com/office/drawing/2014/main" id="{2DD4344C-36C9-F54F-ECFE-8763A361FBA5}"/>
              </a:ext>
            </a:extLst>
          </p:cNvPr>
          <p:cNvCxnSpPr>
            <a:cxnSpLocks/>
            <a:endCxn id="20" idx="6"/>
          </p:cNvCxnSpPr>
          <p:nvPr/>
        </p:nvCxnSpPr>
        <p:spPr>
          <a:xfrm rot="-5400000" flipH="1">
            <a:off x="5891726" y="3530680"/>
            <a:ext cx="1101000" cy="600"/>
          </a:xfrm>
          <a:prstGeom prst="bentConnector3">
            <a:avLst>
              <a:gd name="adj1" fmla="val 50006"/>
            </a:avLst>
          </a:prstGeom>
          <a:noFill/>
          <a:ln w="28575" cap="flat" cmpd="sng">
            <a:solidFill>
              <a:srgbClr val="EBCD7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" name="Google Shape;195;p18">
            <a:extLst>
              <a:ext uri="{FF2B5EF4-FFF2-40B4-BE49-F238E27FC236}">
                <a16:creationId xmlns:a16="http://schemas.microsoft.com/office/drawing/2014/main" id="{EAC96652-DCF8-BE47-6EE3-622AC127119F}"/>
              </a:ext>
            </a:extLst>
          </p:cNvPr>
          <p:cNvCxnSpPr>
            <a:cxnSpLocks/>
            <a:stCxn id="21" idx="2"/>
          </p:cNvCxnSpPr>
          <p:nvPr/>
        </p:nvCxnSpPr>
        <p:spPr>
          <a:xfrm rot="-5400000" flipH="1">
            <a:off x="7802675" y="3692930"/>
            <a:ext cx="1101300" cy="600"/>
          </a:xfrm>
          <a:prstGeom prst="bentConnector3">
            <a:avLst>
              <a:gd name="adj1" fmla="val 49993"/>
            </a:avLst>
          </a:prstGeom>
          <a:noFill/>
          <a:ln w="28575" cap="flat" cmpd="sng">
            <a:solidFill>
              <a:srgbClr val="EBCD7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" name="Google Shape;196;p18">
            <a:extLst>
              <a:ext uri="{FF2B5EF4-FFF2-40B4-BE49-F238E27FC236}">
                <a16:creationId xmlns:a16="http://schemas.microsoft.com/office/drawing/2014/main" id="{1DF77B50-F5E8-21B1-C1EF-6B2F92EFDF6A}"/>
              </a:ext>
            </a:extLst>
          </p:cNvPr>
          <p:cNvCxnSpPr>
            <a:cxnSpLocks/>
          </p:cNvCxnSpPr>
          <p:nvPr/>
        </p:nvCxnSpPr>
        <p:spPr>
          <a:xfrm rot="10800000" flipH="1">
            <a:off x="3545500" y="2646836"/>
            <a:ext cx="59700" cy="1838400"/>
          </a:xfrm>
          <a:prstGeom prst="bentConnector5">
            <a:avLst>
              <a:gd name="adj1" fmla="val -398869"/>
              <a:gd name="adj2" fmla="val 47494"/>
              <a:gd name="adj3" fmla="val 498702"/>
            </a:avLst>
          </a:prstGeom>
          <a:noFill/>
          <a:ln w="28575" cap="flat" cmpd="sng">
            <a:solidFill>
              <a:srgbClr val="287990"/>
            </a:solidFill>
            <a:prstDash val="solid"/>
            <a:round/>
            <a:headEnd type="diamond" w="sm" len="sm"/>
            <a:tailEnd type="none" w="sm" len="sm"/>
          </a:ln>
        </p:spPr>
      </p:cxnSp>
      <p:cxnSp>
        <p:nvCxnSpPr>
          <p:cNvPr id="27" name="Google Shape;197;p18">
            <a:extLst>
              <a:ext uri="{FF2B5EF4-FFF2-40B4-BE49-F238E27FC236}">
                <a16:creationId xmlns:a16="http://schemas.microsoft.com/office/drawing/2014/main" id="{EB59A48A-0A16-7CDC-DF5C-0F56251821B2}"/>
              </a:ext>
            </a:extLst>
          </p:cNvPr>
          <p:cNvCxnSpPr>
            <a:cxnSpLocks/>
          </p:cNvCxnSpPr>
          <p:nvPr/>
        </p:nvCxnSpPr>
        <p:spPr>
          <a:xfrm>
            <a:off x="5456576" y="2646730"/>
            <a:ext cx="59700" cy="1838400"/>
          </a:xfrm>
          <a:prstGeom prst="bentConnector5">
            <a:avLst>
              <a:gd name="adj1" fmla="val -398869"/>
              <a:gd name="adj2" fmla="val 52512"/>
              <a:gd name="adj3" fmla="val 498743"/>
            </a:avLst>
          </a:prstGeom>
          <a:noFill/>
          <a:ln w="28575" cap="flat" cmpd="sng">
            <a:solidFill>
              <a:srgbClr val="287990"/>
            </a:solidFill>
            <a:prstDash val="solid"/>
            <a:round/>
            <a:headEnd type="diamond" w="sm" len="sm"/>
            <a:tailEnd type="none" w="sm" len="sm"/>
          </a:ln>
        </p:spPr>
      </p:cxnSp>
      <p:cxnSp>
        <p:nvCxnSpPr>
          <p:cNvPr id="28" name="Google Shape;198;p18">
            <a:extLst>
              <a:ext uri="{FF2B5EF4-FFF2-40B4-BE49-F238E27FC236}">
                <a16:creationId xmlns:a16="http://schemas.microsoft.com/office/drawing/2014/main" id="{C7F4E1EE-683B-F1B4-F683-9F060D98CBE9}"/>
              </a:ext>
            </a:extLst>
          </p:cNvPr>
          <p:cNvCxnSpPr>
            <a:cxnSpLocks/>
          </p:cNvCxnSpPr>
          <p:nvPr/>
        </p:nvCxnSpPr>
        <p:spPr>
          <a:xfrm flipH="1">
            <a:off x="7367576" y="2646730"/>
            <a:ext cx="59700" cy="1838400"/>
          </a:xfrm>
          <a:prstGeom prst="bentConnector5">
            <a:avLst>
              <a:gd name="adj1" fmla="val -398869"/>
              <a:gd name="adj2" fmla="val 52512"/>
              <a:gd name="adj3" fmla="val 498658"/>
            </a:avLst>
          </a:prstGeom>
          <a:noFill/>
          <a:ln w="28575" cap="flat" cmpd="sng">
            <a:solidFill>
              <a:srgbClr val="287990"/>
            </a:solidFill>
            <a:prstDash val="solid"/>
            <a:round/>
            <a:headEnd type="none" w="sm" len="sm"/>
            <a:tailEnd type="diamond" w="sm" len="sm"/>
          </a:ln>
        </p:spPr>
      </p:cxnSp>
      <p:grpSp>
        <p:nvGrpSpPr>
          <p:cNvPr id="29" name="Google Shape;199;p18">
            <a:extLst>
              <a:ext uri="{FF2B5EF4-FFF2-40B4-BE49-F238E27FC236}">
                <a16:creationId xmlns:a16="http://schemas.microsoft.com/office/drawing/2014/main" id="{49EB5234-60E8-589C-AAD7-65AE2683AB26}"/>
              </a:ext>
            </a:extLst>
          </p:cNvPr>
          <p:cNvGrpSpPr/>
          <p:nvPr/>
        </p:nvGrpSpPr>
        <p:grpSpPr>
          <a:xfrm>
            <a:off x="4219111" y="2225290"/>
            <a:ext cx="623444" cy="615684"/>
            <a:chOff x="862388" y="1600795"/>
            <a:chExt cx="676480" cy="668060"/>
          </a:xfrm>
          <a:solidFill>
            <a:srgbClr val="EBCD77"/>
          </a:solidFill>
        </p:grpSpPr>
        <p:sp>
          <p:nvSpPr>
            <p:cNvPr id="30" name="Google Shape;200;p18">
              <a:extLst>
                <a:ext uri="{FF2B5EF4-FFF2-40B4-BE49-F238E27FC236}">
                  <a16:creationId xmlns:a16="http://schemas.microsoft.com/office/drawing/2014/main" id="{43E9FE40-AD0D-C008-655B-BC64ADA32870}"/>
                </a:ext>
              </a:extLst>
            </p:cNvPr>
            <p:cNvSpPr/>
            <p:nvPr/>
          </p:nvSpPr>
          <p:spPr>
            <a:xfrm>
              <a:off x="1312979" y="1673821"/>
              <a:ext cx="152870" cy="331815"/>
            </a:xfrm>
            <a:custGeom>
              <a:avLst/>
              <a:gdLst/>
              <a:ahLst/>
              <a:cxnLst/>
              <a:rect l="l" t="t" r="r" b="b"/>
              <a:pathLst>
                <a:path w="12710" h="27588" extrusionOk="0">
                  <a:moveTo>
                    <a:pt x="2569" y="2536"/>
                  </a:moveTo>
                  <a:lnTo>
                    <a:pt x="5671" y="2536"/>
                  </a:lnTo>
                  <a:cubicBezTo>
                    <a:pt x="8140" y="2536"/>
                    <a:pt x="10141" y="4571"/>
                    <a:pt x="10141" y="7039"/>
                  </a:cubicBezTo>
                  <a:lnTo>
                    <a:pt x="10141" y="27587"/>
                  </a:lnTo>
                  <a:lnTo>
                    <a:pt x="12710" y="25019"/>
                  </a:lnTo>
                  <a:lnTo>
                    <a:pt x="12710" y="7039"/>
                  </a:lnTo>
                  <a:cubicBezTo>
                    <a:pt x="12710" y="3136"/>
                    <a:pt x="9541" y="1"/>
                    <a:pt x="5671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01;p18">
              <a:extLst>
                <a:ext uri="{FF2B5EF4-FFF2-40B4-BE49-F238E27FC236}">
                  <a16:creationId xmlns:a16="http://schemas.microsoft.com/office/drawing/2014/main" id="{F2ED1633-47F5-48B6-AC75-8A9D6FB297F8}"/>
                </a:ext>
              </a:extLst>
            </p:cNvPr>
            <p:cNvSpPr/>
            <p:nvPr/>
          </p:nvSpPr>
          <p:spPr>
            <a:xfrm>
              <a:off x="943833" y="1673821"/>
              <a:ext cx="331815" cy="152473"/>
            </a:xfrm>
            <a:custGeom>
              <a:avLst/>
              <a:gdLst/>
              <a:ahLst/>
              <a:cxnLst/>
              <a:rect l="l" t="t" r="r" b="b"/>
              <a:pathLst>
                <a:path w="27588" h="12677" extrusionOk="0">
                  <a:moveTo>
                    <a:pt x="2569" y="10108"/>
                  </a:moveTo>
                  <a:lnTo>
                    <a:pt x="2569" y="7039"/>
                  </a:lnTo>
                  <a:cubicBezTo>
                    <a:pt x="2569" y="4571"/>
                    <a:pt x="4571" y="2536"/>
                    <a:pt x="7039" y="2536"/>
                  </a:cubicBezTo>
                  <a:lnTo>
                    <a:pt x="27587" y="2536"/>
                  </a:lnTo>
                  <a:lnTo>
                    <a:pt x="25019" y="1"/>
                  </a:lnTo>
                  <a:lnTo>
                    <a:pt x="7039" y="1"/>
                  </a:lnTo>
                  <a:cubicBezTo>
                    <a:pt x="3170" y="1"/>
                    <a:pt x="1" y="3136"/>
                    <a:pt x="1" y="7039"/>
                  </a:cubicBezTo>
                  <a:lnTo>
                    <a:pt x="1" y="126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02;p18">
              <a:extLst>
                <a:ext uri="{FF2B5EF4-FFF2-40B4-BE49-F238E27FC236}">
                  <a16:creationId xmlns:a16="http://schemas.microsoft.com/office/drawing/2014/main" id="{805BF1D2-05A8-235E-6786-14003660E429}"/>
                </a:ext>
              </a:extLst>
            </p:cNvPr>
            <p:cNvSpPr/>
            <p:nvPr/>
          </p:nvSpPr>
          <p:spPr>
            <a:xfrm>
              <a:off x="1134029" y="2042966"/>
              <a:ext cx="331803" cy="152870"/>
            </a:xfrm>
            <a:custGeom>
              <a:avLst/>
              <a:gdLst/>
              <a:ahLst/>
              <a:cxnLst/>
              <a:rect l="l" t="t" r="r" b="b"/>
              <a:pathLst>
                <a:path w="27587" h="12710" extrusionOk="0">
                  <a:moveTo>
                    <a:pt x="25018" y="2569"/>
                  </a:moveTo>
                  <a:lnTo>
                    <a:pt x="25018" y="5671"/>
                  </a:lnTo>
                  <a:cubicBezTo>
                    <a:pt x="25018" y="8140"/>
                    <a:pt x="23017" y="10141"/>
                    <a:pt x="20548" y="10141"/>
                  </a:cubicBezTo>
                  <a:lnTo>
                    <a:pt x="0" y="10141"/>
                  </a:lnTo>
                  <a:lnTo>
                    <a:pt x="2535" y="12710"/>
                  </a:lnTo>
                  <a:lnTo>
                    <a:pt x="20548" y="12710"/>
                  </a:lnTo>
                  <a:cubicBezTo>
                    <a:pt x="24418" y="12710"/>
                    <a:pt x="27587" y="9541"/>
                    <a:pt x="27587" y="5671"/>
                  </a:cubicBezTo>
                  <a:lnTo>
                    <a:pt x="275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03;p18">
              <a:extLst>
                <a:ext uri="{FF2B5EF4-FFF2-40B4-BE49-F238E27FC236}">
                  <a16:creationId xmlns:a16="http://schemas.microsoft.com/office/drawing/2014/main" id="{DD737059-5036-24B1-BDB4-2D3B42CBBB68}"/>
                </a:ext>
              </a:extLst>
            </p:cNvPr>
            <p:cNvSpPr/>
            <p:nvPr/>
          </p:nvSpPr>
          <p:spPr>
            <a:xfrm>
              <a:off x="943833" y="1863608"/>
              <a:ext cx="152473" cy="332212"/>
            </a:xfrm>
            <a:custGeom>
              <a:avLst/>
              <a:gdLst/>
              <a:ahLst/>
              <a:cxnLst/>
              <a:rect l="l" t="t" r="r" b="b"/>
              <a:pathLst>
                <a:path w="12677" h="27621" extrusionOk="0">
                  <a:moveTo>
                    <a:pt x="10142" y="25052"/>
                  </a:moveTo>
                  <a:lnTo>
                    <a:pt x="7039" y="25052"/>
                  </a:lnTo>
                  <a:cubicBezTo>
                    <a:pt x="4571" y="25052"/>
                    <a:pt x="2569" y="23051"/>
                    <a:pt x="2569" y="20582"/>
                  </a:cubicBezTo>
                  <a:lnTo>
                    <a:pt x="2569" y="1"/>
                  </a:lnTo>
                  <a:lnTo>
                    <a:pt x="1" y="2569"/>
                  </a:lnTo>
                  <a:lnTo>
                    <a:pt x="1" y="20582"/>
                  </a:lnTo>
                  <a:cubicBezTo>
                    <a:pt x="1" y="24452"/>
                    <a:pt x="3137" y="27621"/>
                    <a:pt x="7039" y="27621"/>
                  </a:cubicBezTo>
                  <a:lnTo>
                    <a:pt x="12677" y="276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04;p18">
              <a:extLst>
                <a:ext uri="{FF2B5EF4-FFF2-40B4-BE49-F238E27FC236}">
                  <a16:creationId xmlns:a16="http://schemas.microsoft.com/office/drawing/2014/main" id="{8D0AFF9C-9D06-94EF-28F0-723D49942BD9}"/>
                </a:ext>
              </a:extLst>
            </p:cNvPr>
            <p:cNvSpPr/>
            <p:nvPr/>
          </p:nvSpPr>
          <p:spPr>
            <a:xfrm>
              <a:off x="1096716" y="1600795"/>
              <a:ext cx="320966" cy="221077"/>
            </a:xfrm>
            <a:custGeom>
              <a:avLst/>
              <a:gdLst/>
              <a:ahLst/>
              <a:cxnLst/>
              <a:rect l="l" t="t" r="r" b="b"/>
              <a:pathLst>
                <a:path w="26686" h="18381" extrusionOk="0">
                  <a:moveTo>
                    <a:pt x="26686" y="14745"/>
                  </a:moveTo>
                  <a:lnTo>
                    <a:pt x="13977" y="2069"/>
                  </a:lnTo>
                  <a:cubicBezTo>
                    <a:pt x="12642" y="735"/>
                    <a:pt x="10874" y="1"/>
                    <a:pt x="9006" y="1"/>
                  </a:cubicBezTo>
                  <a:cubicBezTo>
                    <a:pt x="7105" y="1"/>
                    <a:pt x="5337" y="735"/>
                    <a:pt x="4003" y="2069"/>
                  </a:cubicBezTo>
                  <a:lnTo>
                    <a:pt x="0" y="6072"/>
                  </a:lnTo>
                  <a:lnTo>
                    <a:pt x="3636" y="6072"/>
                  </a:lnTo>
                  <a:lnTo>
                    <a:pt x="5804" y="3870"/>
                  </a:lnTo>
                  <a:cubicBezTo>
                    <a:pt x="6671" y="3036"/>
                    <a:pt x="7806" y="2569"/>
                    <a:pt x="9006" y="2569"/>
                  </a:cubicBezTo>
                  <a:cubicBezTo>
                    <a:pt x="10174" y="2569"/>
                    <a:pt x="11308" y="3036"/>
                    <a:pt x="12175" y="3870"/>
                  </a:cubicBezTo>
                  <a:lnTo>
                    <a:pt x="26686" y="183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05;p18">
              <a:extLst>
                <a:ext uri="{FF2B5EF4-FFF2-40B4-BE49-F238E27FC236}">
                  <a16:creationId xmlns:a16="http://schemas.microsoft.com/office/drawing/2014/main" id="{9805A4BF-5ED1-10AA-9D0A-3F263AF10FEA}"/>
                </a:ext>
              </a:extLst>
            </p:cNvPr>
            <p:cNvSpPr/>
            <p:nvPr/>
          </p:nvSpPr>
          <p:spPr>
            <a:xfrm>
              <a:off x="1434960" y="1795803"/>
              <a:ext cx="12" cy="43744"/>
            </a:xfrm>
            <a:custGeom>
              <a:avLst/>
              <a:gdLst/>
              <a:ahLst/>
              <a:cxnLst/>
              <a:rect l="l" t="t" r="r" b="b"/>
              <a:pathLst>
                <a:path w="1" h="3637" extrusionOk="0">
                  <a:moveTo>
                    <a:pt x="0" y="0"/>
                  </a:moveTo>
                  <a:lnTo>
                    <a:pt x="0" y="3636"/>
                  </a:lnTo>
                  <a:lnTo>
                    <a:pt x="0" y="36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06;p18">
              <a:extLst>
                <a:ext uri="{FF2B5EF4-FFF2-40B4-BE49-F238E27FC236}">
                  <a16:creationId xmlns:a16="http://schemas.microsoft.com/office/drawing/2014/main" id="{E53F4FE2-AE70-16E6-90CD-F2A962776FCC}"/>
                </a:ext>
              </a:extLst>
            </p:cNvPr>
            <p:cNvSpPr/>
            <p:nvPr/>
          </p:nvSpPr>
          <p:spPr>
            <a:xfrm>
              <a:off x="862388" y="1721971"/>
              <a:ext cx="229497" cy="320978"/>
            </a:xfrm>
            <a:custGeom>
              <a:avLst/>
              <a:gdLst/>
              <a:ahLst/>
              <a:cxnLst/>
              <a:rect l="l" t="t" r="r" b="b"/>
              <a:pathLst>
                <a:path w="19081" h="26687" extrusionOk="0">
                  <a:moveTo>
                    <a:pt x="4570" y="14511"/>
                  </a:moveTo>
                  <a:lnTo>
                    <a:pt x="19081" y="1"/>
                  </a:lnTo>
                  <a:lnTo>
                    <a:pt x="15478" y="1"/>
                  </a:lnTo>
                  <a:lnTo>
                    <a:pt x="2769" y="12710"/>
                  </a:lnTo>
                  <a:cubicBezTo>
                    <a:pt x="0" y="15445"/>
                    <a:pt x="0" y="19915"/>
                    <a:pt x="2769" y="22684"/>
                  </a:cubicBezTo>
                  <a:lnTo>
                    <a:pt x="6772" y="26686"/>
                  </a:lnTo>
                  <a:lnTo>
                    <a:pt x="6772" y="23051"/>
                  </a:lnTo>
                  <a:lnTo>
                    <a:pt x="4570" y="20882"/>
                  </a:lnTo>
                  <a:cubicBezTo>
                    <a:pt x="2836" y="19114"/>
                    <a:pt x="2836" y="16279"/>
                    <a:pt x="4570" y="145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07;p18">
              <a:extLst>
                <a:ext uri="{FF2B5EF4-FFF2-40B4-BE49-F238E27FC236}">
                  <a16:creationId xmlns:a16="http://schemas.microsoft.com/office/drawing/2014/main" id="{6EE309FF-423C-2BC9-902E-272075DE4880}"/>
                </a:ext>
              </a:extLst>
            </p:cNvPr>
            <p:cNvSpPr/>
            <p:nvPr/>
          </p:nvSpPr>
          <p:spPr>
            <a:xfrm>
              <a:off x="974735" y="2030132"/>
              <a:ext cx="12" cy="43732"/>
            </a:xfrm>
            <a:custGeom>
              <a:avLst/>
              <a:gdLst/>
              <a:ahLst/>
              <a:cxnLst/>
              <a:rect l="l" t="t" r="r" b="b"/>
              <a:pathLst>
                <a:path w="1" h="3636" extrusionOk="0">
                  <a:moveTo>
                    <a:pt x="0" y="0"/>
                  </a:moveTo>
                  <a:lnTo>
                    <a:pt x="0" y="0"/>
                  </a:lnTo>
                  <a:lnTo>
                    <a:pt x="0" y="3636"/>
                  </a:lnTo>
                  <a:lnTo>
                    <a:pt x="0" y="36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08;p18">
              <a:extLst>
                <a:ext uri="{FF2B5EF4-FFF2-40B4-BE49-F238E27FC236}">
                  <a16:creationId xmlns:a16="http://schemas.microsoft.com/office/drawing/2014/main" id="{4900FC40-8FBE-0430-BCAA-204B35CF3885}"/>
                </a:ext>
              </a:extLst>
            </p:cNvPr>
            <p:cNvSpPr/>
            <p:nvPr/>
          </p:nvSpPr>
          <p:spPr>
            <a:xfrm>
              <a:off x="991984" y="2047777"/>
              <a:ext cx="320978" cy="221077"/>
            </a:xfrm>
            <a:custGeom>
              <a:avLst/>
              <a:gdLst/>
              <a:ahLst/>
              <a:cxnLst/>
              <a:rect l="l" t="t" r="r" b="b"/>
              <a:pathLst>
                <a:path w="26687" h="18381" extrusionOk="0">
                  <a:moveTo>
                    <a:pt x="23051" y="12310"/>
                  </a:moveTo>
                  <a:lnTo>
                    <a:pt x="20882" y="14511"/>
                  </a:lnTo>
                  <a:cubicBezTo>
                    <a:pt x="20015" y="15345"/>
                    <a:pt x="18914" y="15812"/>
                    <a:pt x="17713" y="15812"/>
                  </a:cubicBezTo>
                  <a:cubicBezTo>
                    <a:pt x="16513" y="15812"/>
                    <a:pt x="15378" y="15345"/>
                    <a:pt x="14511" y="14511"/>
                  </a:cubicBezTo>
                  <a:lnTo>
                    <a:pt x="1" y="1"/>
                  </a:lnTo>
                  <a:lnTo>
                    <a:pt x="1" y="3603"/>
                  </a:lnTo>
                  <a:lnTo>
                    <a:pt x="12710" y="16312"/>
                  </a:lnTo>
                  <a:cubicBezTo>
                    <a:pt x="14044" y="17647"/>
                    <a:pt x="15812" y="18381"/>
                    <a:pt x="17713" y="18381"/>
                  </a:cubicBezTo>
                  <a:cubicBezTo>
                    <a:pt x="19581" y="18381"/>
                    <a:pt x="21349" y="17647"/>
                    <a:pt x="22684" y="16312"/>
                  </a:cubicBezTo>
                  <a:lnTo>
                    <a:pt x="26687" y="12310"/>
                  </a:lnTo>
                  <a:lnTo>
                    <a:pt x="23051" y="123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09;p18">
              <a:extLst>
                <a:ext uri="{FF2B5EF4-FFF2-40B4-BE49-F238E27FC236}">
                  <a16:creationId xmlns:a16="http://schemas.microsoft.com/office/drawing/2014/main" id="{53129588-1F57-17A8-7F0A-36F867FCCC56}"/>
                </a:ext>
              </a:extLst>
            </p:cNvPr>
            <p:cNvSpPr/>
            <p:nvPr/>
          </p:nvSpPr>
          <p:spPr>
            <a:xfrm>
              <a:off x="1316996" y="1826692"/>
              <a:ext cx="221871" cy="321387"/>
            </a:xfrm>
            <a:custGeom>
              <a:avLst/>
              <a:gdLst/>
              <a:ahLst/>
              <a:cxnLst/>
              <a:rect l="l" t="t" r="r" b="b"/>
              <a:pathLst>
                <a:path w="18447" h="26721" extrusionOk="0">
                  <a:moveTo>
                    <a:pt x="16378" y="4004"/>
                  </a:moveTo>
                  <a:lnTo>
                    <a:pt x="12376" y="1"/>
                  </a:lnTo>
                  <a:lnTo>
                    <a:pt x="12376" y="3637"/>
                  </a:lnTo>
                  <a:lnTo>
                    <a:pt x="14577" y="5805"/>
                  </a:lnTo>
                  <a:cubicBezTo>
                    <a:pt x="15411" y="6672"/>
                    <a:pt x="15878" y="7773"/>
                    <a:pt x="15878" y="8974"/>
                  </a:cubicBezTo>
                  <a:cubicBezTo>
                    <a:pt x="15878" y="10175"/>
                    <a:pt x="15411" y="11309"/>
                    <a:pt x="14577" y="12176"/>
                  </a:cubicBezTo>
                  <a:lnTo>
                    <a:pt x="0" y="26720"/>
                  </a:lnTo>
                  <a:lnTo>
                    <a:pt x="3636" y="26720"/>
                  </a:lnTo>
                  <a:lnTo>
                    <a:pt x="16378" y="13978"/>
                  </a:lnTo>
                  <a:cubicBezTo>
                    <a:pt x="17713" y="12643"/>
                    <a:pt x="18447" y="10875"/>
                    <a:pt x="18447" y="9007"/>
                  </a:cubicBezTo>
                  <a:cubicBezTo>
                    <a:pt x="18447" y="7106"/>
                    <a:pt x="17713" y="5338"/>
                    <a:pt x="16378" y="400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10;p18">
              <a:extLst>
                <a:ext uri="{FF2B5EF4-FFF2-40B4-BE49-F238E27FC236}">
                  <a16:creationId xmlns:a16="http://schemas.microsoft.com/office/drawing/2014/main" id="{F944AF37-3587-CB28-A844-29E3F9A27D2C}"/>
                </a:ext>
              </a:extLst>
            </p:cNvPr>
            <p:cNvSpPr/>
            <p:nvPr/>
          </p:nvSpPr>
          <p:spPr>
            <a:xfrm>
              <a:off x="1122386" y="1824695"/>
              <a:ext cx="164909" cy="323383"/>
            </a:xfrm>
            <a:custGeom>
              <a:avLst/>
              <a:gdLst/>
              <a:ahLst/>
              <a:cxnLst/>
              <a:rect l="l" t="t" r="r" b="b"/>
              <a:pathLst>
                <a:path w="13711" h="26887" extrusionOk="0">
                  <a:moveTo>
                    <a:pt x="7473" y="367"/>
                  </a:moveTo>
                  <a:lnTo>
                    <a:pt x="6872" y="0"/>
                  </a:lnTo>
                  <a:lnTo>
                    <a:pt x="6239" y="367"/>
                  </a:lnTo>
                  <a:cubicBezTo>
                    <a:pt x="5972" y="534"/>
                    <a:pt x="1" y="4170"/>
                    <a:pt x="1" y="13643"/>
                  </a:cubicBezTo>
                  <a:lnTo>
                    <a:pt x="1" y="26886"/>
                  </a:lnTo>
                  <a:lnTo>
                    <a:pt x="2469" y="26886"/>
                  </a:lnTo>
                  <a:lnTo>
                    <a:pt x="2469" y="13643"/>
                  </a:lnTo>
                  <a:cubicBezTo>
                    <a:pt x="2469" y="7272"/>
                    <a:pt x="5505" y="4070"/>
                    <a:pt x="6839" y="2936"/>
                  </a:cubicBezTo>
                  <a:cubicBezTo>
                    <a:pt x="8207" y="4070"/>
                    <a:pt x="11242" y="7272"/>
                    <a:pt x="11242" y="13643"/>
                  </a:cubicBezTo>
                  <a:lnTo>
                    <a:pt x="11242" y="26886"/>
                  </a:lnTo>
                  <a:lnTo>
                    <a:pt x="13711" y="26886"/>
                  </a:lnTo>
                  <a:lnTo>
                    <a:pt x="13711" y="13643"/>
                  </a:lnTo>
                  <a:cubicBezTo>
                    <a:pt x="13711" y="4170"/>
                    <a:pt x="7740" y="534"/>
                    <a:pt x="7473" y="3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11;p18">
              <a:extLst>
                <a:ext uri="{FF2B5EF4-FFF2-40B4-BE49-F238E27FC236}">
                  <a16:creationId xmlns:a16="http://schemas.microsoft.com/office/drawing/2014/main" id="{43F35263-2B76-DB91-6D38-0E4C5B31B9EB}"/>
                </a:ext>
              </a:extLst>
            </p:cNvPr>
            <p:cNvSpPr/>
            <p:nvPr/>
          </p:nvSpPr>
          <p:spPr>
            <a:xfrm>
              <a:off x="983564" y="1929813"/>
              <a:ext cx="121971" cy="207438"/>
            </a:xfrm>
            <a:custGeom>
              <a:avLst/>
              <a:gdLst/>
              <a:ahLst/>
              <a:cxnLst/>
              <a:rect l="l" t="t" r="r" b="b"/>
              <a:pathLst>
                <a:path w="10141" h="17247" extrusionOk="0">
                  <a:moveTo>
                    <a:pt x="2302" y="9407"/>
                  </a:moveTo>
                  <a:lnTo>
                    <a:pt x="2302" y="8840"/>
                  </a:lnTo>
                  <a:cubicBezTo>
                    <a:pt x="2302" y="5438"/>
                    <a:pt x="4070" y="3603"/>
                    <a:pt x="5004" y="2869"/>
                  </a:cubicBezTo>
                  <a:cubicBezTo>
                    <a:pt x="5938" y="3603"/>
                    <a:pt x="7672" y="5438"/>
                    <a:pt x="7672" y="8840"/>
                  </a:cubicBezTo>
                  <a:lnTo>
                    <a:pt x="7672" y="14778"/>
                  </a:lnTo>
                  <a:lnTo>
                    <a:pt x="10141" y="17246"/>
                  </a:lnTo>
                  <a:lnTo>
                    <a:pt x="10141" y="8840"/>
                  </a:lnTo>
                  <a:cubicBezTo>
                    <a:pt x="10141" y="2769"/>
                    <a:pt x="5738" y="401"/>
                    <a:pt x="5571" y="301"/>
                  </a:cubicBezTo>
                  <a:lnTo>
                    <a:pt x="5004" y="1"/>
                  </a:lnTo>
                  <a:lnTo>
                    <a:pt x="4437" y="301"/>
                  </a:lnTo>
                  <a:cubicBezTo>
                    <a:pt x="4270" y="368"/>
                    <a:pt x="701" y="2302"/>
                    <a:pt x="0" y="70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12;p18">
              <a:extLst>
                <a:ext uri="{FF2B5EF4-FFF2-40B4-BE49-F238E27FC236}">
                  <a16:creationId xmlns:a16="http://schemas.microsoft.com/office/drawing/2014/main" id="{7FC2971A-3B82-E8D7-E3BD-412078D8A9D1}"/>
                </a:ext>
              </a:extLst>
            </p:cNvPr>
            <p:cNvSpPr/>
            <p:nvPr/>
          </p:nvSpPr>
          <p:spPr>
            <a:xfrm>
              <a:off x="1304150" y="1929813"/>
              <a:ext cx="121983" cy="207438"/>
            </a:xfrm>
            <a:custGeom>
              <a:avLst/>
              <a:gdLst/>
              <a:ahLst/>
              <a:cxnLst/>
              <a:rect l="l" t="t" r="r" b="b"/>
              <a:pathLst>
                <a:path w="10142" h="17247" extrusionOk="0">
                  <a:moveTo>
                    <a:pt x="2469" y="14778"/>
                  </a:moveTo>
                  <a:lnTo>
                    <a:pt x="2469" y="8840"/>
                  </a:lnTo>
                  <a:cubicBezTo>
                    <a:pt x="2469" y="5438"/>
                    <a:pt x="4204" y="3603"/>
                    <a:pt x="5138" y="2869"/>
                  </a:cubicBezTo>
                  <a:cubicBezTo>
                    <a:pt x="6072" y="3603"/>
                    <a:pt x="7840" y="5438"/>
                    <a:pt x="7840" y="8840"/>
                  </a:cubicBezTo>
                  <a:lnTo>
                    <a:pt x="7840" y="9407"/>
                  </a:lnTo>
                  <a:lnTo>
                    <a:pt x="10141" y="7106"/>
                  </a:lnTo>
                  <a:cubicBezTo>
                    <a:pt x="9441" y="2302"/>
                    <a:pt x="5872" y="401"/>
                    <a:pt x="5705" y="301"/>
                  </a:cubicBezTo>
                  <a:lnTo>
                    <a:pt x="5138" y="1"/>
                  </a:lnTo>
                  <a:lnTo>
                    <a:pt x="4571" y="301"/>
                  </a:lnTo>
                  <a:cubicBezTo>
                    <a:pt x="4404" y="401"/>
                    <a:pt x="1" y="2769"/>
                    <a:pt x="1" y="8874"/>
                  </a:cubicBezTo>
                  <a:lnTo>
                    <a:pt x="1" y="172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13;p18">
              <a:extLst>
                <a:ext uri="{FF2B5EF4-FFF2-40B4-BE49-F238E27FC236}">
                  <a16:creationId xmlns:a16="http://schemas.microsoft.com/office/drawing/2014/main" id="{3D4E6D5F-F416-6A84-7424-315EECC32616}"/>
                </a:ext>
              </a:extLst>
            </p:cNvPr>
            <p:cNvSpPr/>
            <p:nvPr/>
          </p:nvSpPr>
          <p:spPr>
            <a:xfrm>
              <a:off x="1157701" y="1721971"/>
              <a:ext cx="94296" cy="94705"/>
            </a:xfrm>
            <a:custGeom>
              <a:avLst/>
              <a:gdLst/>
              <a:ahLst/>
              <a:cxnLst/>
              <a:rect l="l" t="t" r="r" b="b"/>
              <a:pathLst>
                <a:path w="7840" h="7874" extrusionOk="0">
                  <a:moveTo>
                    <a:pt x="6705" y="2769"/>
                  </a:moveTo>
                  <a:lnTo>
                    <a:pt x="6705" y="1168"/>
                  </a:lnTo>
                  <a:lnTo>
                    <a:pt x="5071" y="1168"/>
                  </a:lnTo>
                  <a:lnTo>
                    <a:pt x="3936" y="1"/>
                  </a:lnTo>
                  <a:lnTo>
                    <a:pt x="2769" y="1168"/>
                  </a:lnTo>
                  <a:lnTo>
                    <a:pt x="1134" y="1168"/>
                  </a:lnTo>
                  <a:lnTo>
                    <a:pt x="1134" y="2769"/>
                  </a:lnTo>
                  <a:lnTo>
                    <a:pt x="0" y="3937"/>
                  </a:lnTo>
                  <a:lnTo>
                    <a:pt x="1134" y="5071"/>
                  </a:lnTo>
                  <a:lnTo>
                    <a:pt x="1134" y="6706"/>
                  </a:lnTo>
                  <a:lnTo>
                    <a:pt x="2769" y="6706"/>
                  </a:lnTo>
                  <a:lnTo>
                    <a:pt x="3936" y="7873"/>
                  </a:lnTo>
                  <a:lnTo>
                    <a:pt x="5071" y="6706"/>
                  </a:lnTo>
                  <a:lnTo>
                    <a:pt x="6705" y="6706"/>
                  </a:lnTo>
                  <a:lnTo>
                    <a:pt x="6705" y="5071"/>
                  </a:lnTo>
                  <a:lnTo>
                    <a:pt x="7839" y="3937"/>
                  </a:lnTo>
                  <a:close/>
                  <a:moveTo>
                    <a:pt x="5371" y="4537"/>
                  </a:moveTo>
                  <a:lnTo>
                    <a:pt x="5371" y="5371"/>
                  </a:lnTo>
                  <a:lnTo>
                    <a:pt x="4537" y="5371"/>
                  </a:lnTo>
                  <a:lnTo>
                    <a:pt x="3936" y="5972"/>
                  </a:lnTo>
                  <a:lnTo>
                    <a:pt x="3336" y="5371"/>
                  </a:lnTo>
                  <a:lnTo>
                    <a:pt x="2469" y="5371"/>
                  </a:lnTo>
                  <a:lnTo>
                    <a:pt x="2469" y="4537"/>
                  </a:lnTo>
                  <a:lnTo>
                    <a:pt x="1868" y="3937"/>
                  </a:lnTo>
                  <a:lnTo>
                    <a:pt x="2469" y="3336"/>
                  </a:lnTo>
                  <a:lnTo>
                    <a:pt x="2469" y="2469"/>
                  </a:lnTo>
                  <a:lnTo>
                    <a:pt x="3336" y="2469"/>
                  </a:lnTo>
                  <a:lnTo>
                    <a:pt x="3936" y="1869"/>
                  </a:lnTo>
                  <a:lnTo>
                    <a:pt x="4537" y="2469"/>
                  </a:lnTo>
                  <a:lnTo>
                    <a:pt x="5371" y="2469"/>
                  </a:lnTo>
                  <a:lnTo>
                    <a:pt x="5371" y="3336"/>
                  </a:lnTo>
                  <a:lnTo>
                    <a:pt x="5971" y="39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14;p18">
              <a:extLst>
                <a:ext uri="{FF2B5EF4-FFF2-40B4-BE49-F238E27FC236}">
                  <a16:creationId xmlns:a16="http://schemas.microsoft.com/office/drawing/2014/main" id="{34164CBF-7E3F-F30C-DAB7-7992993D0F22}"/>
                </a:ext>
              </a:extLst>
            </p:cNvPr>
            <p:cNvSpPr/>
            <p:nvPr/>
          </p:nvSpPr>
          <p:spPr>
            <a:xfrm>
              <a:off x="997204" y="1816672"/>
              <a:ext cx="94693" cy="94284"/>
            </a:xfrm>
            <a:custGeom>
              <a:avLst/>
              <a:gdLst/>
              <a:ahLst/>
              <a:cxnLst/>
              <a:rect l="l" t="t" r="r" b="b"/>
              <a:pathLst>
                <a:path w="7873" h="7839" extrusionOk="0">
                  <a:moveTo>
                    <a:pt x="6705" y="2769"/>
                  </a:moveTo>
                  <a:lnTo>
                    <a:pt x="6705" y="1134"/>
                  </a:lnTo>
                  <a:lnTo>
                    <a:pt x="5071" y="1134"/>
                  </a:lnTo>
                  <a:lnTo>
                    <a:pt x="3937" y="0"/>
                  </a:lnTo>
                  <a:lnTo>
                    <a:pt x="2769" y="1134"/>
                  </a:lnTo>
                  <a:lnTo>
                    <a:pt x="1135" y="1134"/>
                  </a:lnTo>
                  <a:lnTo>
                    <a:pt x="1135" y="2769"/>
                  </a:lnTo>
                  <a:lnTo>
                    <a:pt x="0" y="3936"/>
                  </a:lnTo>
                  <a:lnTo>
                    <a:pt x="1135" y="5070"/>
                  </a:lnTo>
                  <a:lnTo>
                    <a:pt x="1135" y="6705"/>
                  </a:lnTo>
                  <a:lnTo>
                    <a:pt x="2769" y="6705"/>
                  </a:lnTo>
                  <a:lnTo>
                    <a:pt x="3937" y="7839"/>
                  </a:lnTo>
                  <a:lnTo>
                    <a:pt x="5071" y="6705"/>
                  </a:lnTo>
                  <a:lnTo>
                    <a:pt x="6705" y="6705"/>
                  </a:lnTo>
                  <a:lnTo>
                    <a:pt x="6705" y="5070"/>
                  </a:lnTo>
                  <a:lnTo>
                    <a:pt x="7873" y="3936"/>
                  </a:lnTo>
                  <a:close/>
                  <a:moveTo>
                    <a:pt x="5371" y="4537"/>
                  </a:moveTo>
                  <a:lnTo>
                    <a:pt x="5371" y="5371"/>
                  </a:lnTo>
                  <a:lnTo>
                    <a:pt x="4537" y="5371"/>
                  </a:lnTo>
                  <a:lnTo>
                    <a:pt x="3937" y="5971"/>
                  </a:lnTo>
                  <a:lnTo>
                    <a:pt x="3336" y="5371"/>
                  </a:lnTo>
                  <a:lnTo>
                    <a:pt x="2469" y="5371"/>
                  </a:lnTo>
                  <a:lnTo>
                    <a:pt x="2469" y="4537"/>
                  </a:lnTo>
                  <a:lnTo>
                    <a:pt x="1868" y="3936"/>
                  </a:lnTo>
                  <a:lnTo>
                    <a:pt x="2469" y="3336"/>
                  </a:lnTo>
                  <a:lnTo>
                    <a:pt x="2469" y="2468"/>
                  </a:lnTo>
                  <a:lnTo>
                    <a:pt x="3336" y="2468"/>
                  </a:lnTo>
                  <a:lnTo>
                    <a:pt x="3937" y="1868"/>
                  </a:lnTo>
                  <a:lnTo>
                    <a:pt x="4537" y="2468"/>
                  </a:lnTo>
                  <a:lnTo>
                    <a:pt x="5371" y="2468"/>
                  </a:lnTo>
                  <a:lnTo>
                    <a:pt x="5371" y="3336"/>
                  </a:lnTo>
                  <a:lnTo>
                    <a:pt x="5971" y="39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15;p18">
              <a:extLst>
                <a:ext uri="{FF2B5EF4-FFF2-40B4-BE49-F238E27FC236}">
                  <a16:creationId xmlns:a16="http://schemas.microsoft.com/office/drawing/2014/main" id="{B80C3DA6-3DA5-0D4A-FC1D-BE443B9C0780}"/>
                </a:ext>
              </a:extLst>
            </p:cNvPr>
            <p:cNvSpPr/>
            <p:nvPr/>
          </p:nvSpPr>
          <p:spPr>
            <a:xfrm>
              <a:off x="1317790" y="1816672"/>
              <a:ext cx="94705" cy="94284"/>
            </a:xfrm>
            <a:custGeom>
              <a:avLst/>
              <a:gdLst/>
              <a:ahLst/>
              <a:cxnLst/>
              <a:rect l="l" t="t" r="r" b="b"/>
              <a:pathLst>
                <a:path w="7874" h="7839" extrusionOk="0">
                  <a:moveTo>
                    <a:pt x="6739" y="2769"/>
                  </a:moveTo>
                  <a:lnTo>
                    <a:pt x="6739" y="1134"/>
                  </a:lnTo>
                  <a:lnTo>
                    <a:pt x="5104" y="1134"/>
                  </a:lnTo>
                  <a:lnTo>
                    <a:pt x="3937" y="0"/>
                  </a:lnTo>
                  <a:lnTo>
                    <a:pt x="2803" y="1134"/>
                  </a:lnTo>
                  <a:lnTo>
                    <a:pt x="1168" y="1134"/>
                  </a:lnTo>
                  <a:lnTo>
                    <a:pt x="1168" y="2769"/>
                  </a:lnTo>
                  <a:lnTo>
                    <a:pt x="1" y="3936"/>
                  </a:lnTo>
                  <a:lnTo>
                    <a:pt x="1168" y="5070"/>
                  </a:lnTo>
                  <a:lnTo>
                    <a:pt x="1168" y="6705"/>
                  </a:lnTo>
                  <a:lnTo>
                    <a:pt x="2803" y="6705"/>
                  </a:lnTo>
                  <a:lnTo>
                    <a:pt x="3937" y="7839"/>
                  </a:lnTo>
                  <a:lnTo>
                    <a:pt x="5104" y="6705"/>
                  </a:lnTo>
                  <a:lnTo>
                    <a:pt x="6739" y="6705"/>
                  </a:lnTo>
                  <a:lnTo>
                    <a:pt x="6739" y="5070"/>
                  </a:lnTo>
                  <a:lnTo>
                    <a:pt x="7873" y="3936"/>
                  </a:lnTo>
                  <a:close/>
                  <a:moveTo>
                    <a:pt x="5405" y="4537"/>
                  </a:moveTo>
                  <a:lnTo>
                    <a:pt x="5405" y="5371"/>
                  </a:lnTo>
                  <a:lnTo>
                    <a:pt x="4537" y="5371"/>
                  </a:lnTo>
                  <a:lnTo>
                    <a:pt x="3937" y="5971"/>
                  </a:lnTo>
                  <a:lnTo>
                    <a:pt x="3337" y="5371"/>
                  </a:lnTo>
                  <a:lnTo>
                    <a:pt x="2503" y="5371"/>
                  </a:lnTo>
                  <a:lnTo>
                    <a:pt x="2503" y="4537"/>
                  </a:lnTo>
                  <a:lnTo>
                    <a:pt x="1902" y="3936"/>
                  </a:lnTo>
                  <a:lnTo>
                    <a:pt x="2503" y="3336"/>
                  </a:lnTo>
                  <a:lnTo>
                    <a:pt x="2503" y="2468"/>
                  </a:lnTo>
                  <a:lnTo>
                    <a:pt x="3337" y="2468"/>
                  </a:lnTo>
                  <a:lnTo>
                    <a:pt x="3937" y="1868"/>
                  </a:lnTo>
                  <a:lnTo>
                    <a:pt x="4537" y="2468"/>
                  </a:lnTo>
                  <a:lnTo>
                    <a:pt x="5405" y="2468"/>
                  </a:lnTo>
                  <a:lnTo>
                    <a:pt x="5405" y="3336"/>
                  </a:lnTo>
                  <a:lnTo>
                    <a:pt x="6005" y="39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216;p18">
            <a:extLst>
              <a:ext uri="{FF2B5EF4-FFF2-40B4-BE49-F238E27FC236}">
                <a16:creationId xmlns:a16="http://schemas.microsoft.com/office/drawing/2014/main" id="{B7823702-68BC-A47A-F221-CE626D6B6BE8}"/>
              </a:ext>
            </a:extLst>
          </p:cNvPr>
          <p:cNvGrpSpPr/>
          <p:nvPr/>
        </p:nvGrpSpPr>
        <p:grpSpPr>
          <a:xfrm>
            <a:off x="2347974" y="4451193"/>
            <a:ext cx="544163" cy="479720"/>
            <a:chOff x="4334100" y="814350"/>
            <a:chExt cx="1429375" cy="1260100"/>
          </a:xfrm>
          <a:solidFill>
            <a:srgbClr val="EBCD77"/>
          </a:solidFill>
        </p:grpSpPr>
        <p:sp>
          <p:nvSpPr>
            <p:cNvPr id="47" name="Google Shape;217;p18">
              <a:extLst>
                <a:ext uri="{FF2B5EF4-FFF2-40B4-BE49-F238E27FC236}">
                  <a16:creationId xmlns:a16="http://schemas.microsoft.com/office/drawing/2014/main" id="{6CA690B3-3773-A2C8-647A-8852F0F1F3E0}"/>
                </a:ext>
              </a:extLst>
            </p:cNvPr>
            <p:cNvSpPr/>
            <p:nvPr/>
          </p:nvSpPr>
          <p:spPr>
            <a:xfrm>
              <a:off x="4334100" y="1040350"/>
              <a:ext cx="1429375" cy="1034100"/>
            </a:xfrm>
            <a:custGeom>
              <a:avLst/>
              <a:gdLst/>
              <a:ahLst/>
              <a:cxnLst/>
              <a:rect l="l" t="t" r="r" b="b"/>
              <a:pathLst>
                <a:path w="57175" h="41364" extrusionOk="0">
                  <a:moveTo>
                    <a:pt x="51437" y="41364"/>
                  </a:moveTo>
                  <a:lnTo>
                    <a:pt x="36994" y="41364"/>
                  </a:lnTo>
                  <a:cubicBezTo>
                    <a:pt x="36126" y="41364"/>
                    <a:pt x="35426" y="40663"/>
                    <a:pt x="35426" y="39829"/>
                  </a:cubicBezTo>
                  <a:lnTo>
                    <a:pt x="35426" y="13844"/>
                  </a:lnTo>
                  <a:cubicBezTo>
                    <a:pt x="35426" y="13010"/>
                    <a:pt x="35259" y="8607"/>
                    <a:pt x="31756" y="7139"/>
                  </a:cubicBezTo>
                  <a:cubicBezTo>
                    <a:pt x="30355" y="6539"/>
                    <a:pt x="29321" y="5771"/>
                    <a:pt x="28588" y="4971"/>
                  </a:cubicBezTo>
                  <a:cubicBezTo>
                    <a:pt x="27854" y="5771"/>
                    <a:pt x="26853" y="6539"/>
                    <a:pt x="25452" y="7139"/>
                  </a:cubicBezTo>
                  <a:cubicBezTo>
                    <a:pt x="21916" y="8607"/>
                    <a:pt x="21749" y="12977"/>
                    <a:pt x="21749" y="13844"/>
                  </a:cubicBezTo>
                  <a:lnTo>
                    <a:pt x="21749" y="39829"/>
                  </a:lnTo>
                  <a:cubicBezTo>
                    <a:pt x="21749" y="40663"/>
                    <a:pt x="21049" y="41364"/>
                    <a:pt x="20182" y="41364"/>
                  </a:cubicBezTo>
                  <a:lnTo>
                    <a:pt x="5738" y="41364"/>
                  </a:lnTo>
                  <a:cubicBezTo>
                    <a:pt x="4871" y="41364"/>
                    <a:pt x="4170" y="40663"/>
                    <a:pt x="4170" y="39829"/>
                  </a:cubicBezTo>
                  <a:lnTo>
                    <a:pt x="4170" y="23284"/>
                  </a:lnTo>
                  <a:lnTo>
                    <a:pt x="1568" y="23284"/>
                  </a:lnTo>
                  <a:cubicBezTo>
                    <a:pt x="701" y="23284"/>
                    <a:pt x="0" y="22550"/>
                    <a:pt x="0" y="21716"/>
                  </a:cubicBezTo>
                  <a:lnTo>
                    <a:pt x="0" y="14878"/>
                  </a:lnTo>
                  <a:cubicBezTo>
                    <a:pt x="0" y="14044"/>
                    <a:pt x="701" y="13310"/>
                    <a:pt x="1568" y="13310"/>
                  </a:cubicBezTo>
                  <a:lnTo>
                    <a:pt x="10041" y="13310"/>
                  </a:lnTo>
                  <a:cubicBezTo>
                    <a:pt x="10908" y="13310"/>
                    <a:pt x="11609" y="14044"/>
                    <a:pt x="11609" y="14878"/>
                  </a:cubicBezTo>
                  <a:lnTo>
                    <a:pt x="11609" y="35226"/>
                  </a:lnTo>
                  <a:cubicBezTo>
                    <a:pt x="11609" y="36093"/>
                    <a:pt x="10908" y="36794"/>
                    <a:pt x="10041" y="36794"/>
                  </a:cubicBezTo>
                  <a:cubicBezTo>
                    <a:pt x="9174" y="36794"/>
                    <a:pt x="8473" y="36093"/>
                    <a:pt x="8473" y="35226"/>
                  </a:cubicBezTo>
                  <a:lnTo>
                    <a:pt x="8473" y="16446"/>
                  </a:lnTo>
                  <a:lnTo>
                    <a:pt x="3136" y="16446"/>
                  </a:lnTo>
                  <a:lnTo>
                    <a:pt x="3136" y="20148"/>
                  </a:lnTo>
                  <a:lnTo>
                    <a:pt x="5738" y="20148"/>
                  </a:lnTo>
                  <a:cubicBezTo>
                    <a:pt x="6605" y="20148"/>
                    <a:pt x="7306" y="20849"/>
                    <a:pt x="7306" y="21716"/>
                  </a:cubicBezTo>
                  <a:lnTo>
                    <a:pt x="7306" y="38261"/>
                  </a:lnTo>
                  <a:lnTo>
                    <a:pt x="18614" y="38261"/>
                  </a:lnTo>
                  <a:lnTo>
                    <a:pt x="18614" y="13844"/>
                  </a:lnTo>
                  <a:cubicBezTo>
                    <a:pt x="18614" y="10341"/>
                    <a:pt x="20081" y="6005"/>
                    <a:pt x="24218" y="4270"/>
                  </a:cubicBezTo>
                  <a:cubicBezTo>
                    <a:pt x="26753" y="3203"/>
                    <a:pt x="28588" y="1"/>
                    <a:pt x="28588" y="1"/>
                  </a:cubicBezTo>
                  <a:cubicBezTo>
                    <a:pt x="28588" y="1"/>
                    <a:pt x="30422" y="3203"/>
                    <a:pt x="32957" y="4270"/>
                  </a:cubicBezTo>
                  <a:cubicBezTo>
                    <a:pt x="37094" y="6005"/>
                    <a:pt x="38561" y="10341"/>
                    <a:pt x="38561" y="13844"/>
                  </a:cubicBezTo>
                  <a:lnTo>
                    <a:pt x="38561" y="38261"/>
                  </a:lnTo>
                  <a:lnTo>
                    <a:pt x="49869" y="38261"/>
                  </a:lnTo>
                  <a:lnTo>
                    <a:pt x="49869" y="21716"/>
                  </a:lnTo>
                  <a:cubicBezTo>
                    <a:pt x="49869" y="20849"/>
                    <a:pt x="50570" y="20148"/>
                    <a:pt x="51437" y="20148"/>
                  </a:cubicBezTo>
                  <a:lnTo>
                    <a:pt x="54039" y="20148"/>
                  </a:lnTo>
                  <a:lnTo>
                    <a:pt x="54039" y="16446"/>
                  </a:lnTo>
                  <a:lnTo>
                    <a:pt x="48702" y="16446"/>
                  </a:lnTo>
                  <a:lnTo>
                    <a:pt x="48702" y="35226"/>
                  </a:lnTo>
                  <a:cubicBezTo>
                    <a:pt x="48702" y="36093"/>
                    <a:pt x="48001" y="36794"/>
                    <a:pt x="47134" y="36794"/>
                  </a:cubicBezTo>
                  <a:cubicBezTo>
                    <a:pt x="46267" y="36794"/>
                    <a:pt x="45566" y="36093"/>
                    <a:pt x="45566" y="35226"/>
                  </a:cubicBezTo>
                  <a:lnTo>
                    <a:pt x="45566" y="14878"/>
                  </a:lnTo>
                  <a:cubicBezTo>
                    <a:pt x="45566" y="14044"/>
                    <a:pt x="46267" y="13310"/>
                    <a:pt x="47134" y="13310"/>
                  </a:cubicBezTo>
                  <a:lnTo>
                    <a:pt x="55607" y="13310"/>
                  </a:lnTo>
                  <a:cubicBezTo>
                    <a:pt x="56474" y="13310"/>
                    <a:pt x="57175" y="14044"/>
                    <a:pt x="57175" y="14878"/>
                  </a:cubicBezTo>
                  <a:lnTo>
                    <a:pt x="57175" y="21716"/>
                  </a:lnTo>
                  <a:cubicBezTo>
                    <a:pt x="57175" y="22550"/>
                    <a:pt x="56474" y="23284"/>
                    <a:pt x="55607" y="23284"/>
                  </a:cubicBezTo>
                  <a:lnTo>
                    <a:pt x="53005" y="23284"/>
                  </a:lnTo>
                  <a:lnTo>
                    <a:pt x="53005" y="39829"/>
                  </a:lnTo>
                  <a:cubicBezTo>
                    <a:pt x="53005" y="40663"/>
                    <a:pt x="52304" y="41364"/>
                    <a:pt x="51437" y="413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18;p18">
              <a:extLst>
                <a:ext uri="{FF2B5EF4-FFF2-40B4-BE49-F238E27FC236}">
                  <a16:creationId xmlns:a16="http://schemas.microsoft.com/office/drawing/2014/main" id="{A9F728E0-AE17-215E-981D-90008A76927F}"/>
                </a:ext>
              </a:extLst>
            </p:cNvPr>
            <p:cNvSpPr/>
            <p:nvPr/>
          </p:nvSpPr>
          <p:spPr>
            <a:xfrm>
              <a:off x="4658500" y="1408950"/>
              <a:ext cx="118450" cy="550425"/>
            </a:xfrm>
            <a:custGeom>
              <a:avLst/>
              <a:gdLst/>
              <a:ahLst/>
              <a:cxnLst/>
              <a:rect l="l" t="t" r="r" b="b"/>
              <a:pathLst>
                <a:path w="4738" h="22017" extrusionOk="0">
                  <a:moveTo>
                    <a:pt x="1535" y="22016"/>
                  </a:moveTo>
                  <a:cubicBezTo>
                    <a:pt x="2402" y="22016"/>
                    <a:pt x="3103" y="21316"/>
                    <a:pt x="3103" y="20482"/>
                  </a:cubicBezTo>
                  <a:lnTo>
                    <a:pt x="3103" y="6205"/>
                  </a:lnTo>
                  <a:cubicBezTo>
                    <a:pt x="3103" y="5705"/>
                    <a:pt x="3236" y="4170"/>
                    <a:pt x="4737" y="3403"/>
                  </a:cubicBezTo>
                  <a:lnTo>
                    <a:pt x="4737" y="1"/>
                  </a:lnTo>
                  <a:cubicBezTo>
                    <a:pt x="4604" y="101"/>
                    <a:pt x="4404" y="167"/>
                    <a:pt x="4170" y="234"/>
                  </a:cubicBezTo>
                  <a:cubicBezTo>
                    <a:pt x="1068" y="1301"/>
                    <a:pt x="0" y="4103"/>
                    <a:pt x="0" y="6205"/>
                  </a:cubicBezTo>
                  <a:lnTo>
                    <a:pt x="0" y="20482"/>
                  </a:lnTo>
                  <a:cubicBezTo>
                    <a:pt x="0" y="21316"/>
                    <a:pt x="701" y="22016"/>
                    <a:pt x="1535" y="220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19;p18">
              <a:extLst>
                <a:ext uri="{FF2B5EF4-FFF2-40B4-BE49-F238E27FC236}">
                  <a16:creationId xmlns:a16="http://schemas.microsoft.com/office/drawing/2014/main" id="{432237AD-0C3F-5C69-D59E-857FEA095DC0}"/>
                </a:ext>
              </a:extLst>
            </p:cNvPr>
            <p:cNvSpPr/>
            <p:nvPr/>
          </p:nvSpPr>
          <p:spPr>
            <a:xfrm>
              <a:off x="4900325" y="1408950"/>
              <a:ext cx="119300" cy="550425"/>
            </a:xfrm>
            <a:custGeom>
              <a:avLst/>
              <a:gdLst/>
              <a:ahLst/>
              <a:cxnLst/>
              <a:rect l="l" t="t" r="r" b="b"/>
              <a:pathLst>
                <a:path w="4772" h="22017" extrusionOk="0">
                  <a:moveTo>
                    <a:pt x="568" y="234"/>
                  </a:moveTo>
                  <a:cubicBezTo>
                    <a:pt x="368" y="167"/>
                    <a:pt x="168" y="101"/>
                    <a:pt x="1" y="1"/>
                  </a:cubicBezTo>
                  <a:lnTo>
                    <a:pt x="1" y="3403"/>
                  </a:lnTo>
                  <a:cubicBezTo>
                    <a:pt x="1502" y="4170"/>
                    <a:pt x="1635" y="5705"/>
                    <a:pt x="1635" y="6205"/>
                  </a:cubicBezTo>
                  <a:lnTo>
                    <a:pt x="1635" y="20448"/>
                  </a:lnTo>
                  <a:cubicBezTo>
                    <a:pt x="1635" y="21316"/>
                    <a:pt x="2336" y="22016"/>
                    <a:pt x="3203" y="22016"/>
                  </a:cubicBezTo>
                  <a:cubicBezTo>
                    <a:pt x="4071" y="22016"/>
                    <a:pt x="4771" y="21316"/>
                    <a:pt x="4771" y="20448"/>
                  </a:cubicBezTo>
                  <a:lnTo>
                    <a:pt x="4771" y="6205"/>
                  </a:lnTo>
                  <a:cubicBezTo>
                    <a:pt x="4771" y="4103"/>
                    <a:pt x="3670" y="1301"/>
                    <a:pt x="568" y="2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20;p18">
              <a:extLst>
                <a:ext uri="{FF2B5EF4-FFF2-40B4-BE49-F238E27FC236}">
                  <a16:creationId xmlns:a16="http://schemas.microsoft.com/office/drawing/2014/main" id="{5E738900-1DA6-D743-E570-12251442EDF2}"/>
                </a:ext>
              </a:extLst>
            </p:cNvPr>
            <p:cNvSpPr/>
            <p:nvPr/>
          </p:nvSpPr>
          <p:spPr>
            <a:xfrm>
              <a:off x="5320625" y="1408950"/>
              <a:ext cx="119300" cy="550425"/>
            </a:xfrm>
            <a:custGeom>
              <a:avLst/>
              <a:gdLst/>
              <a:ahLst/>
              <a:cxnLst/>
              <a:rect l="l" t="t" r="r" b="b"/>
              <a:pathLst>
                <a:path w="4772" h="22017" extrusionOk="0">
                  <a:moveTo>
                    <a:pt x="1" y="3403"/>
                  </a:moveTo>
                  <a:cubicBezTo>
                    <a:pt x="1502" y="4170"/>
                    <a:pt x="1635" y="5705"/>
                    <a:pt x="1635" y="6205"/>
                  </a:cubicBezTo>
                  <a:lnTo>
                    <a:pt x="1635" y="20448"/>
                  </a:lnTo>
                  <a:cubicBezTo>
                    <a:pt x="1635" y="21316"/>
                    <a:pt x="2336" y="22016"/>
                    <a:pt x="3203" y="22016"/>
                  </a:cubicBezTo>
                  <a:cubicBezTo>
                    <a:pt x="4071" y="22016"/>
                    <a:pt x="4771" y="21316"/>
                    <a:pt x="4771" y="20448"/>
                  </a:cubicBezTo>
                  <a:lnTo>
                    <a:pt x="4771" y="6205"/>
                  </a:lnTo>
                  <a:cubicBezTo>
                    <a:pt x="4771" y="4103"/>
                    <a:pt x="3670" y="1301"/>
                    <a:pt x="568" y="234"/>
                  </a:cubicBezTo>
                  <a:cubicBezTo>
                    <a:pt x="335" y="167"/>
                    <a:pt x="168" y="6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21;p18">
              <a:extLst>
                <a:ext uri="{FF2B5EF4-FFF2-40B4-BE49-F238E27FC236}">
                  <a16:creationId xmlns:a16="http://schemas.microsoft.com/office/drawing/2014/main" id="{899DDC6A-B7FC-CE3F-A67D-F437F31E9A9C}"/>
                </a:ext>
              </a:extLst>
            </p:cNvPr>
            <p:cNvSpPr/>
            <p:nvPr/>
          </p:nvSpPr>
          <p:spPr>
            <a:xfrm>
              <a:off x="5078800" y="1408950"/>
              <a:ext cx="119275" cy="550425"/>
            </a:xfrm>
            <a:custGeom>
              <a:avLst/>
              <a:gdLst/>
              <a:ahLst/>
              <a:cxnLst/>
              <a:rect l="l" t="t" r="r" b="b"/>
              <a:pathLst>
                <a:path w="4771" h="22017" extrusionOk="0">
                  <a:moveTo>
                    <a:pt x="4770" y="1"/>
                  </a:moveTo>
                  <a:cubicBezTo>
                    <a:pt x="4604" y="101"/>
                    <a:pt x="4404" y="167"/>
                    <a:pt x="4170" y="234"/>
                  </a:cubicBezTo>
                  <a:cubicBezTo>
                    <a:pt x="1101" y="1301"/>
                    <a:pt x="0" y="4103"/>
                    <a:pt x="0" y="6205"/>
                  </a:cubicBezTo>
                  <a:lnTo>
                    <a:pt x="0" y="20448"/>
                  </a:lnTo>
                  <a:cubicBezTo>
                    <a:pt x="0" y="21316"/>
                    <a:pt x="701" y="22016"/>
                    <a:pt x="1568" y="22016"/>
                  </a:cubicBezTo>
                  <a:cubicBezTo>
                    <a:pt x="2402" y="22016"/>
                    <a:pt x="3103" y="21316"/>
                    <a:pt x="3103" y="20448"/>
                  </a:cubicBezTo>
                  <a:lnTo>
                    <a:pt x="3103" y="6205"/>
                  </a:lnTo>
                  <a:cubicBezTo>
                    <a:pt x="3103" y="5705"/>
                    <a:pt x="3236" y="4137"/>
                    <a:pt x="4770" y="34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22;p18">
              <a:extLst>
                <a:ext uri="{FF2B5EF4-FFF2-40B4-BE49-F238E27FC236}">
                  <a16:creationId xmlns:a16="http://schemas.microsoft.com/office/drawing/2014/main" id="{CA8FBF83-EB14-613E-E5A5-0A84DF551277}"/>
                </a:ext>
              </a:extLst>
            </p:cNvPr>
            <p:cNvSpPr/>
            <p:nvPr/>
          </p:nvSpPr>
          <p:spPr>
            <a:xfrm>
              <a:off x="4620125" y="814350"/>
              <a:ext cx="858150" cy="589625"/>
            </a:xfrm>
            <a:custGeom>
              <a:avLst/>
              <a:gdLst/>
              <a:ahLst/>
              <a:cxnLst/>
              <a:rect l="l" t="t" r="r" b="b"/>
              <a:pathLst>
                <a:path w="34326" h="23585" extrusionOk="0">
                  <a:moveTo>
                    <a:pt x="3070" y="23418"/>
                  </a:moveTo>
                  <a:cubicBezTo>
                    <a:pt x="2703" y="23418"/>
                    <a:pt x="2336" y="23284"/>
                    <a:pt x="2036" y="23017"/>
                  </a:cubicBezTo>
                  <a:cubicBezTo>
                    <a:pt x="1836" y="22817"/>
                    <a:pt x="101" y="21183"/>
                    <a:pt x="34" y="18481"/>
                  </a:cubicBezTo>
                  <a:cubicBezTo>
                    <a:pt x="1" y="16246"/>
                    <a:pt x="1035" y="14044"/>
                    <a:pt x="3170" y="11909"/>
                  </a:cubicBezTo>
                  <a:cubicBezTo>
                    <a:pt x="5371" y="9708"/>
                    <a:pt x="7940" y="8273"/>
                    <a:pt x="10175" y="7039"/>
                  </a:cubicBezTo>
                  <a:cubicBezTo>
                    <a:pt x="13644" y="5138"/>
                    <a:pt x="17147" y="1"/>
                    <a:pt x="17147" y="1"/>
                  </a:cubicBezTo>
                  <a:cubicBezTo>
                    <a:pt x="17147" y="1"/>
                    <a:pt x="20682" y="5138"/>
                    <a:pt x="24152" y="7039"/>
                  </a:cubicBezTo>
                  <a:cubicBezTo>
                    <a:pt x="26386" y="8273"/>
                    <a:pt x="28922" y="9708"/>
                    <a:pt x="31123" y="11909"/>
                  </a:cubicBezTo>
                  <a:cubicBezTo>
                    <a:pt x="33258" y="14044"/>
                    <a:pt x="34325" y="16246"/>
                    <a:pt x="34259" y="18481"/>
                  </a:cubicBezTo>
                  <a:cubicBezTo>
                    <a:pt x="34192" y="21183"/>
                    <a:pt x="32457" y="22817"/>
                    <a:pt x="32291" y="23017"/>
                  </a:cubicBezTo>
                  <a:cubicBezTo>
                    <a:pt x="31624" y="23584"/>
                    <a:pt x="30656" y="23518"/>
                    <a:pt x="30056" y="22884"/>
                  </a:cubicBezTo>
                  <a:cubicBezTo>
                    <a:pt x="29489" y="22250"/>
                    <a:pt x="29555" y="21283"/>
                    <a:pt x="30156" y="20682"/>
                  </a:cubicBezTo>
                  <a:cubicBezTo>
                    <a:pt x="30223" y="20616"/>
                    <a:pt x="31123" y="19748"/>
                    <a:pt x="31157" y="18347"/>
                  </a:cubicBezTo>
                  <a:cubicBezTo>
                    <a:pt x="31157" y="17013"/>
                    <a:pt x="30423" y="15612"/>
                    <a:pt x="28922" y="14111"/>
                  </a:cubicBezTo>
                  <a:cubicBezTo>
                    <a:pt x="27020" y="12210"/>
                    <a:pt x="24785" y="10975"/>
                    <a:pt x="22617" y="9774"/>
                  </a:cubicBezTo>
                  <a:cubicBezTo>
                    <a:pt x="20582" y="8674"/>
                    <a:pt x="18514" y="7506"/>
                    <a:pt x="17147" y="5905"/>
                  </a:cubicBezTo>
                  <a:cubicBezTo>
                    <a:pt x="15812" y="7540"/>
                    <a:pt x="13711" y="8674"/>
                    <a:pt x="11709" y="9774"/>
                  </a:cubicBezTo>
                  <a:cubicBezTo>
                    <a:pt x="9541" y="10975"/>
                    <a:pt x="7273" y="12210"/>
                    <a:pt x="5405" y="14111"/>
                  </a:cubicBezTo>
                  <a:cubicBezTo>
                    <a:pt x="3904" y="15612"/>
                    <a:pt x="3137" y="17046"/>
                    <a:pt x="3170" y="18381"/>
                  </a:cubicBezTo>
                  <a:cubicBezTo>
                    <a:pt x="3203" y="19782"/>
                    <a:pt x="4137" y="20682"/>
                    <a:pt x="4137" y="20682"/>
                  </a:cubicBezTo>
                  <a:cubicBezTo>
                    <a:pt x="4771" y="21249"/>
                    <a:pt x="4838" y="22250"/>
                    <a:pt x="4237" y="22884"/>
                  </a:cubicBezTo>
                  <a:cubicBezTo>
                    <a:pt x="3937" y="23217"/>
                    <a:pt x="3503" y="23418"/>
                    <a:pt x="3070" y="234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" name="Google Shape;223;p18">
            <a:extLst>
              <a:ext uri="{FF2B5EF4-FFF2-40B4-BE49-F238E27FC236}">
                <a16:creationId xmlns:a16="http://schemas.microsoft.com/office/drawing/2014/main" id="{1CEC2C72-6AF0-1B00-5B6D-CD8896E961C5}"/>
              </a:ext>
            </a:extLst>
          </p:cNvPr>
          <p:cNvGrpSpPr/>
          <p:nvPr/>
        </p:nvGrpSpPr>
        <p:grpSpPr>
          <a:xfrm>
            <a:off x="6184162" y="4451219"/>
            <a:ext cx="515586" cy="479664"/>
            <a:chOff x="1785625" y="3054300"/>
            <a:chExt cx="1476900" cy="1315950"/>
          </a:xfrm>
          <a:solidFill>
            <a:srgbClr val="EBCD77"/>
          </a:solidFill>
        </p:grpSpPr>
        <p:sp>
          <p:nvSpPr>
            <p:cNvPr id="54" name="Google Shape;224;p18">
              <a:extLst>
                <a:ext uri="{FF2B5EF4-FFF2-40B4-BE49-F238E27FC236}">
                  <a16:creationId xmlns:a16="http://schemas.microsoft.com/office/drawing/2014/main" id="{52CCCA7B-9F19-6897-78B7-ED9FF53CC525}"/>
                </a:ext>
              </a:extLst>
            </p:cNvPr>
            <p:cNvSpPr/>
            <p:nvPr/>
          </p:nvSpPr>
          <p:spPr>
            <a:xfrm>
              <a:off x="2012450" y="3054300"/>
              <a:ext cx="1023250" cy="1315950"/>
            </a:xfrm>
            <a:custGeom>
              <a:avLst/>
              <a:gdLst/>
              <a:ahLst/>
              <a:cxnLst/>
              <a:rect l="l" t="t" r="r" b="b"/>
              <a:pathLst>
                <a:path w="40930" h="52638" extrusionOk="0">
                  <a:moveTo>
                    <a:pt x="39895" y="18647"/>
                  </a:moveTo>
                  <a:cubicBezTo>
                    <a:pt x="38895" y="16279"/>
                    <a:pt x="36927" y="14411"/>
                    <a:pt x="34491" y="13543"/>
                  </a:cubicBezTo>
                  <a:cubicBezTo>
                    <a:pt x="34091" y="13410"/>
                    <a:pt x="33691" y="13443"/>
                    <a:pt x="33357" y="13677"/>
                  </a:cubicBezTo>
                  <a:cubicBezTo>
                    <a:pt x="33024" y="13910"/>
                    <a:pt x="32824" y="14277"/>
                    <a:pt x="32824" y="14677"/>
                  </a:cubicBezTo>
                  <a:lnTo>
                    <a:pt x="32824" y="29054"/>
                  </a:lnTo>
                  <a:cubicBezTo>
                    <a:pt x="31689" y="29321"/>
                    <a:pt x="30522" y="29288"/>
                    <a:pt x="29421" y="28988"/>
                  </a:cubicBezTo>
                  <a:cubicBezTo>
                    <a:pt x="27553" y="28454"/>
                    <a:pt x="26019" y="27220"/>
                    <a:pt x="25151" y="25485"/>
                  </a:cubicBezTo>
                  <a:cubicBezTo>
                    <a:pt x="24284" y="23751"/>
                    <a:pt x="24151" y="21816"/>
                    <a:pt x="24818" y="19981"/>
                  </a:cubicBezTo>
                  <a:cubicBezTo>
                    <a:pt x="24818" y="19948"/>
                    <a:pt x="24818" y="19915"/>
                    <a:pt x="24851" y="19881"/>
                  </a:cubicBezTo>
                  <a:cubicBezTo>
                    <a:pt x="24851" y="19881"/>
                    <a:pt x="25618" y="17346"/>
                    <a:pt x="29388" y="15845"/>
                  </a:cubicBezTo>
                  <a:cubicBezTo>
                    <a:pt x="31089" y="15178"/>
                    <a:pt x="32123" y="13577"/>
                    <a:pt x="32056" y="11642"/>
                  </a:cubicBezTo>
                  <a:cubicBezTo>
                    <a:pt x="31990" y="9574"/>
                    <a:pt x="30622" y="6805"/>
                    <a:pt x="26919" y="5638"/>
                  </a:cubicBezTo>
                  <a:cubicBezTo>
                    <a:pt x="22116" y="4103"/>
                    <a:pt x="21149" y="0"/>
                    <a:pt x="20481" y="0"/>
                  </a:cubicBezTo>
                  <a:cubicBezTo>
                    <a:pt x="19781" y="0"/>
                    <a:pt x="18814" y="4103"/>
                    <a:pt x="14010" y="5638"/>
                  </a:cubicBezTo>
                  <a:cubicBezTo>
                    <a:pt x="10308" y="6805"/>
                    <a:pt x="8940" y="9574"/>
                    <a:pt x="8873" y="11642"/>
                  </a:cubicBezTo>
                  <a:cubicBezTo>
                    <a:pt x="8806" y="13577"/>
                    <a:pt x="9841" y="15178"/>
                    <a:pt x="11542" y="15845"/>
                  </a:cubicBezTo>
                  <a:cubicBezTo>
                    <a:pt x="15311" y="17313"/>
                    <a:pt x="16078" y="19814"/>
                    <a:pt x="16078" y="19881"/>
                  </a:cubicBezTo>
                  <a:cubicBezTo>
                    <a:pt x="16112" y="19915"/>
                    <a:pt x="16112" y="19948"/>
                    <a:pt x="16112" y="19981"/>
                  </a:cubicBezTo>
                  <a:cubicBezTo>
                    <a:pt x="16779" y="21816"/>
                    <a:pt x="16645" y="23751"/>
                    <a:pt x="15778" y="25485"/>
                  </a:cubicBezTo>
                  <a:cubicBezTo>
                    <a:pt x="14911" y="27220"/>
                    <a:pt x="13376" y="28454"/>
                    <a:pt x="11508" y="28988"/>
                  </a:cubicBezTo>
                  <a:cubicBezTo>
                    <a:pt x="10408" y="29288"/>
                    <a:pt x="9240" y="29321"/>
                    <a:pt x="8106" y="29054"/>
                  </a:cubicBezTo>
                  <a:lnTo>
                    <a:pt x="8106" y="14711"/>
                  </a:lnTo>
                  <a:cubicBezTo>
                    <a:pt x="8106" y="14311"/>
                    <a:pt x="7906" y="13910"/>
                    <a:pt x="7572" y="13677"/>
                  </a:cubicBezTo>
                  <a:cubicBezTo>
                    <a:pt x="7239" y="13443"/>
                    <a:pt x="6838" y="13410"/>
                    <a:pt x="6438" y="13543"/>
                  </a:cubicBezTo>
                  <a:cubicBezTo>
                    <a:pt x="4036" y="14411"/>
                    <a:pt x="2035" y="16279"/>
                    <a:pt x="1034" y="18680"/>
                  </a:cubicBezTo>
                  <a:cubicBezTo>
                    <a:pt x="0" y="21082"/>
                    <a:pt x="0" y="23751"/>
                    <a:pt x="1068" y="26152"/>
                  </a:cubicBezTo>
                  <a:cubicBezTo>
                    <a:pt x="1968" y="28187"/>
                    <a:pt x="3603" y="29855"/>
                    <a:pt x="5638" y="30789"/>
                  </a:cubicBezTo>
                  <a:lnTo>
                    <a:pt x="5638" y="51404"/>
                  </a:lnTo>
                  <a:cubicBezTo>
                    <a:pt x="5638" y="52071"/>
                    <a:pt x="6171" y="52638"/>
                    <a:pt x="6872" y="52638"/>
                  </a:cubicBezTo>
                  <a:lnTo>
                    <a:pt x="11709" y="52638"/>
                  </a:lnTo>
                  <a:cubicBezTo>
                    <a:pt x="12376" y="52638"/>
                    <a:pt x="12943" y="52104"/>
                    <a:pt x="12943" y="51404"/>
                  </a:cubicBezTo>
                  <a:lnTo>
                    <a:pt x="12943" y="41530"/>
                  </a:lnTo>
                  <a:cubicBezTo>
                    <a:pt x="12943" y="38861"/>
                    <a:pt x="13910" y="36360"/>
                    <a:pt x="15678" y="34525"/>
                  </a:cubicBezTo>
                  <a:cubicBezTo>
                    <a:pt x="17046" y="33091"/>
                    <a:pt x="18680" y="32290"/>
                    <a:pt x="20448" y="32123"/>
                  </a:cubicBezTo>
                  <a:cubicBezTo>
                    <a:pt x="22249" y="32290"/>
                    <a:pt x="23851" y="33091"/>
                    <a:pt x="25218" y="34525"/>
                  </a:cubicBezTo>
                  <a:cubicBezTo>
                    <a:pt x="27019" y="36360"/>
                    <a:pt x="27987" y="38861"/>
                    <a:pt x="27987" y="41530"/>
                  </a:cubicBezTo>
                  <a:lnTo>
                    <a:pt x="27987" y="51404"/>
                  </a:lnTo>
                  <a:cubicBezTo>
                    <a:pt x="27987" y="52071"/>
                    <a:pt x="28554" y="52638"/>
                    <a:pt x="29221" y="52638"/>
                  </a:cubicBezTo>
                  <a:lnTo>
                    <a:pt x="34058" y="52638"/>
                  </a:lnTo>
                  <a:cubicBezTo>
                    <a:pt x="34725" y="52638"/>
                    <a:pt x="35292" y="52104"/>
                    <a:pt x="35292" y="51404"/>
                  </a:cubicBezTo>
                  <a:lnTo>
                    <a:pt x="35292" y="30789"/>
                  </a:lnTo>
                  <a:cubicBezTo>
                    <a:pt x="37327" y="29855"/>
                    <a:pt x="38961" y="28187"/>
                    <a:pt x="39862" y="26152"/>
                  </a:cubicBezTo>
                  <a:cubicBezTo>
                    <a:pt x="40929" y="23717"/>
                    <a:pt x="40929" y="21082"/>
                    <a:pt x="39895" y="18647"/>
                  </a:cubicBezTo>
                  <a:close/>
                  <a:moveTo>
                    <a:pt x="3336" y="25152"/>
                  </a:moveTo>
                  <a:cubicBezTo>
                    <a:pt x="2569" y="23350"/>
                    <a:pt x="2535" y="21416"/>
                    <a:pt x="3303" y="19614"/>
                  </a:cubicBezTo>
                  <a:cubicBezTo>
                    <a:pt x="3803" y="18447"/>
                    <a:pt x="4603" y="17446"/>
                    <a:pt x="5638" y="16712"/>
                  </a:cubicBezTo>
                  <a:lnTo>
                    <a:pt x="5638" y="27954"/>
                  </a:lnTo>
                  <a:cubicBezTo>
                    <a:pt x="4637" y="27253"/>
                    <a:pt x="3836" y="26252"/>
                    <a:pt x="3336" y="25152"/>
                  </a:cubicBezTo>
                  <a:close/>
                  <a:moveTo>
                    <a:pt x="32824" y="50170"/>
                  </a:moveTo>
                  <a:lnTo>
                    <a:pt x="30455" y="50170"/>
                  </a:lnTo>
                  <a:lnTo>
                    <a:pt x="30455" y="41530"/>
                  </a:lnTo>
                  <a:cubicBezTo>
                    <a:pt x="30455" y="38194"/>
                    <a:pt x="29221" y="35092"/>
                    <a:pt x="27019" y="32790"/>
                  </a:cubicBezTo>
                  <a:cubicBezTo>
                    <a:pt x="25185" y="30922"/>
                    <a:pt x="23017" y="29855"/>
                    <a:pt x="20582" y="29655"/>
                  </a:cubicBezTo>
                  <a:cubicBezTo>
                    <a:pt x="20515" y="29655"/>
                    <a:pt x="20448" y="29655"/>
                    <a:pt x="20381" y="29655"/>
                  </a:cubicBezTo>
                  <a:cubicBezTo>
                    <a:pt x="17913" y="29855"/>
                    <a:pt x="15745" y="30922"/>
                    <a:pt x="13910" y="32790"/>
                  </a:cubicBezTo>
                  <a:cubicBezTo>
                    <a:pt x="11709" y="35092"/>
                    <a:pt x="10474" y="38194"/>
                    <a:pt x="10474" y="41530"/>
                  </a:cubicBezTo>
                  <a:lnTo>
                    <a:pt x="10474" y="50170"/>
                  </a:lnTo>
                  <a:lnTo>
                    <a:pt x="8106" y="50170"/>
                  </a:lnTo>
                  <a:lnTo>
                    <a:pt x="8106" y="31590"/>
                  </a:lnTo>
                  <a:cubicBezTo>
                    <a:pt x="9474" y="31790"/>
                    <a:pt x="10875" y="31723"/>
                    <a:pt x="12209" y="31356"/>
                  </a:cubicBezTo>
                  <a:cubicBezTo>
                    <a:pt x="14744" y="30622"/>
                    <a:pt x="16779" y="28954"/>
                    <a:pt x="17980" y="26619"/>
                  </a:cubicBezTo>
                  <a:cubicBezTo>
                    <a:pt x="19147" y="24318"/>
                    <a:pt x="19314" y="21616"/>
                    <a:pt x="18447" y="19181"/>
                  </a:cubicBezTo>
                  <a:cubicBezTo>
                    <a:pt x="18280" y="18647"/>
                    <a:pt x="17112" y="15378"/>
                    <a:pt x="12442" y="13543"/>
                  </a:cubicBezTo>
                  <a:cubicBezTo>
                    <a:pt x="11408" y="13143"/>
                    <a:pt x="11342" y="12109"/>
                    <a:pt x="11342" y="11709"/>
                  </a:cubicBezTo>
                  <a:cubicBezTo>
                    <a:pt x="11375" y="10474"/>
                    <a:pt x="12309" y="8740"/>
                    <a:pt x="14744" y="7973"/>
                  </a:cubicBezTo>
                  <a:cubicBezTo>
                    <a:pt x="17513" y="7105"/>
                    <a:pt x="19381" y="6071"/>
                    <a:pt x="20481" y="4770"/>
                  </a:cubicBezTo>
                  <a:cubicBezTo>
                    <a:pt x="21549" y="6071"/>
                    <a:pt x="23417" y="7105"/>
                    <a:pt x="26186" y="7973"/>
                  </a:cubicBezTo>
                  <a:cubicBezTo>
                    <a:pt x="28621" y="8740"/>
                    <a:pt x="29555" y="10474"/>
                    <a:pt x="29588" y="11709"/>
                  </a:cubicBezTo>
                  <a:cubicBezTo>
                    <a:pt x="29588" y="12109"/>
                    <a:pt x="29521" y="13143"/>
                    <a:pt x="28487" y="13543"/>
                  </a:cubicBezTo>
                  <a:cubicBezTo>
                    <a:pt x="23817" y="15378"/>
                    <a:pt x="22650" y="18647"/>
                    <a:pt x="22483" y="19181"/>
                  </a:cubicBezTo>
                  <a:cubicBezTo>
                    <a:pt x="21616" y="21616"/>
                    <a:pt x="21782" y="24318"/>
                    <a:pt x="22950" y="26619"/>
                  </a:cubicBezTo>
                  <a:cubicBezTo>
                    <a:pt x="24151" y="28954"/>
                    <a:pt x="26186" y="30622"/>
                    <a:pt x="28721" y="31356"/>
                  </a:cubicBezTo>
                  <a:cubicBezTo>
                    <a:pt x="30055" y="31723"/>
                    <a:pt x="31456" y="31790"/>
                    <a:pt x="32824" y="31590"/>
                  </a:cubicBezTo>
                  <a:lnTo>
                    <a:pt x="32824" y="50170"/>
                  </a:lnTo>
                  <a:close/>
                  <a:moveTo>
                    <a:pt x="37594" y="25152"/>
                  </a:moveTo>
                  <a:cubicBezTo>
                    <a:pt x="37093" y="26252"/>
                    <a:pt x="36293" y="27220"/>
                    <a:pt x="35292" y="27954"/>
                  </a:cubicBezTo>
                  <a:lnTo>
                    <a:pt x="35292" y="16712"/>
                  </a:lnTo>
                  <a:cubicBezTo>
                    <a:pt x="36326" y="17446"/>
                    <a:pt x="37127" y="18447"/>
                    <a:pt x="37627" y="19614"/>
                  </a:cubicBezTo>
                  <a:cubicBezTo>
                    <a:pt x="38394" y="21416"/>
                    <a:pt x="38394" y="23350"/>
                    <a:pt x="37594" y="251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25;p18">
              <a:extLst>
                <a:ext uri="{FF2B5EF4-FFF2-40B4-BE49-F238E27FC236}">
                  <a16:creationId xmlns:a16="http://schemas.microsoft.com/office/drawing/2014/main" id="{349F6B57-08EB-D4CF-894A-282C6E82DD8A}"/>
                </a:ext>
              </a:extLst>
            </p:cNvPr>
            <p:cNvSpPr/>
            <p:nvPr/>
          </p:nvSpPr>
          <p:spPr>
            <a:xfrm>
              <a:off x="1785625" y="3574675"/>
              <a:ext cx="342750" cy="795575"/>
            </a:xfrm>
            <a:custGeom>
              <a:avLst/>
              <a:gdLst/>
              <a:ahLst/>
              <a:cxnLst/>
              <a:rect l="l" t="t" r="r" b="b"/>
              <a:pathLst>
                <a:path w="13710" h="31823" extrusionOk="0">
                  <a:moveTo>
                    <a:pt x="12476" y="31823"/>
                  </a:moveTo>
                  <a:lnTo>
                    <a:pt x="1234" y="31823"/>
                  </a:lnTo>
                  <a:cubicBezTo>
                    <a:pt x="567" y="31823"/>
                    <a:pt x="0" y="31256"/>
                    <a:pt x="0" y="30589"/>
                  </a:cubicBezTo>
                  <a:lnTo>
                    <a:pt x="0" y="27520"/>
                  </a:lnTo>
                  <a:cubicBezTo>
                    <a:pt x="0" y="26853"/>
                    <a:pt x="567" y="26286"/>
                    <a:pt x="1234" y="26286"/>
                  </a:cubicBezTo>
                  <a:lnTo>
                    <a:pt x="3536" y="26286"/>
                  </a:lnTo>
                  <a:lnTo>
                    <a:pt x="3536" y="16345"/>
                  </a:lnTo>
                  <a:lnTo>
                    <a:pt x="1234" y="16345"/>
                  </a:lnTo>
                  <a:cubicBezTo>
                    <a:pt x="567" y="16345"/>
                    <a:pt x="0" y="15812"/>
                    <a:pt x="0" y="15111"/>
                  </a:cubicBezTo>
                  <a:lnTo>
                    <a:pt x="0" y="12142"/>
                  </a:lnTo>
                  <a:cubicBezTo>
                    <a:pt x="0" y="11475"/>
                    <a:pt x="567" y="10908"/>
                    <a:pt x="1234" y="10908"/>
                  </a:cubicBezTo>
                  <a:lnTo>
                    <a:pt x="1801" y="10908"/>
                  </a:lnTo>
                  <a:cubicBezTo>
                    <a:pt x="1101" y="9841"/>
                    <a:pt x="667" y="8473"/>
                    <a:pt x="1001" y="6838"/>
                  </a:cubicBezTo>
                  <a:cubicBezTo>
                    <a:pt x="1835" y="2902"/>
                    <a:pt x="6371" y="334"/>
                    <a:pt x="6571" y="200"/>
                  </a:cubicBezTo>
                  <a:cubicBezTo>
                    <a:pt x="6972" y="0"/>
                    <a:pt x="7472" y="34"/>
                    <a:pt x="7839" y="300"/>
                  </a:cubicBezTo>
                  <a:cubicBezTo>
                    <a:pt x="8239" y="601"/>
                    <a:pt x="8406" y="1034"/>
                    <a:pt x="8339" y="1501"/>
                  </a:cubicBezTo>
                  <a:cubicBezTo>
                    <a:pt x="8306" y="1701"/>
                    <a:pt x="8039" y="7339"/>
                    <a:pt x="13043" y="10041"/>
                  </a:cubicBezTo>
                  <a:cubicBezTo>
                    <a:pt x="13443" y="10241"/>
                    <a:pt x="13710" y="10675"/>
                    <a:pt x="13710" y="11108"/>
                  </a:cubicBezTo>
                  <a:lnTo>
                    <a:pt x="13710" y="30589"/>
                  </a:lnTo>
                  <a:cubicBezTo>
                    <a:pt x="13710" y="31256"/>
                    <a:pt x="13143" y="31823"/>
                    <a:pt x="12476" y="31823"/>
                  </a:cubicBezTo>
                  <a:close/>
                  <a:moveTo>
                    <a:pt x="5471" y="29355"/>
                  </a:moveTo>
                  <a:lnTo>
                    <a:pt x="11241" y="29355"/>
                  </a:lnTo>
                  <a:lnTo>
                    <a:pt x="11241" y="11842"/>
                  </a:lnTo>
                  <a:cubicBezTo>
                    <a:pt x="7839" y="9741"/>
                    <a:pt x="6171" y="6071"/>
                    <a:pt x="5904" y="3569"/>
                  </a:cubicBezTo>
                  <a:cubicBezTo>
                    <a:pt x="4637" y="4503"/>
                    <a:pt x="3736" y="5871"/>
                    <a:pt x="3436" y="7339"/>
                  </a:cubicBezTo>
                  <a:cubicBezTo>
                    <a:pt x="2935" y="9774"/>
                    <a:pt x="5504" y="11008"/>
                    <a:pt x="5537" y="11008"/>
                  </a:cubicBezTo>
                  <a:cubicBezTo>
                    <a:pt x="6071" y="11275"/>
                    <a:pt x="6338" y="11842"/>
                    <a:pt x="6204" y="12409"/>
                  </a:cubicBezTo>
                  <a:cubicBezTo>
                    <a:pt x="6104" y="12976"/>
                    <a:pt x="5604" y="13376"/>
                    <a:pt x="5004" y="13376"/>
                  </a:cubicBezTo>
                  <a:lnTo>
                    <a:pt x="2468" y="13376"/>
                  </a:lnTo>
                  <a:lnTo>
                    <a:pt x="2468" y="13877"/>
                  </a:lnTo>
                  <a:lnTo>
                    <a:pt x="4737" y="13877"/>
                  </a:lnTo>
                  <a:cubicBezTo>
                    <a:pt x="5437" y="13877"/>
                    <a:pt x="5971" y="14444"/>
                    <a:pt x="5971" y="15111"/>
                  </a:cubicBezTo>
                  <a:lnTo>
                    <a:pt x="5971" y="27520"/>
                  </a:lnTo>
                  <a:cubicBezTo>
                    <a:pt x="5971" y="28187"/>
                    <a:pt x="5437" y="28754"/>
                    <a:pt x="4737" y="28754"/>
                  </a:cubicBezTo>
                  <a:lnTo>
                    <a:pt x="2468" y="28754"/>
                  </a:lnTo>
                  <a:lnTo>
                    <a:pt x="2468" y="293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26;p18">
              <a:extLst>
                <a:ext uri="{FF2B5EF4-FFF2-40B4-BE49-F238E27FC236}">
                  <a16:creationId xmlns:a16="http://schemas.microsoft.com/office/drawing/2014/main" id="{4401C327-37C7-45E9-A59D-28771041B60E}"/>
                </a:ext>
              </a:extLst>
            </p:cNvPr>
            <p:cNvSpPr/>
            <p:nvPr/>
          </p:nvSpPr>
          <p:spPr>
            <a:xfrm>
              <a:off x="2919750" y="3574675"/>
              <a:ext cx="342775" cy="795575"/>
            </a:xfrm>
            <a:custGeom>
              <a:avLst/>
              <a:gdLst/>
              <a:ahLst/>
              <a:cxnLst/>
              <a:rect l="l" t="t" r="r" b="b"/>
              <a:pathLst>
                <a:path w="13711" h="31823" extrusionOk="0">
                  <a:moveTo>
                    <a:pt x="12476" y="31823"/>
                  </a:moveTo>
                  <a:lnTo>
                    <a:pt x="1235" y="31823"/>
                  </a:lnTo>
                  <a:cubicBezTo>
                    <a:pt x="568" y="31823"/>
                    <a:pt x="1" y="31256"/>
                    <a:pt x="1" y="31022"/>
                  </a:cubicBezTo>
                  <a:lnTo>
                    <a:pt x="1" y="11142"/>
                  </a:lnTo>
                  <a:cubicBezTo>
                    <a:pt x="1" y="10241"/>
                    <a:pt x="268" y="10241"/>
                    <a:pt x="668" y="10041"/>
                  </a:cubicBezTo>
                  <a:cubicBezTo>
                    <a:pt x="5671" y="7339"/>
                    <a:pt x="5405" y="1735"/>
                    <a:pt x="5371" y="1501"/>
                  </a:cubicBezTo>
                  <a:cubicBezTo>
                    <a:pt x="5305" y="1034"/>
                    <a:pt x="5505" y="567"/>
                    <a:pt x="5872" y="300"/>
                  </a:cubicBezTo>
                  <a:cubicBezTo>
                    <a:pt x="6239" y="34"/>
                    <a:pt x="6739" y="0"/>
                    <a:pt x="7139" y="200"/>
                  </a:cubicBezTo>
                  <a:cubicBezTo>
                    <a:pt x="7373" y="334"/>
                    <a:pt x="11909" y="2902"/>
                    <a:pt x="12710" y="6838"/>
                  </a:cubicBezTo>
                  <a:cubicBezTo>
                    <a:pt x="13043" y="8473"/>
                    <a:pt x="12610" y="9841"/>
                    <a:pt x="11909" y="10908"/>
                  </a:cubicBezTo>
                  <a:lnTo>
                    <a:pt x="12476" y="10908"/>
                  </a:lnTo>
                  <a:cubicBezTo>
                    <a:pt x="13143" y="10908"/>
                    <a:pt x="13711" y="11475"/>
                    <a:pt x="13711" y="12142"/>
                  </a:cubicBezTo>
                  <a:lnTo>
                    <a:pt x="13711" y="15111"/>
                  </a:lnTo>
                  <a:cubicBezTo>
                    <a:pt x="13711" y="15812"/>
                    <a:pt x="13177" y="16345"/>
                    <a:pt x="12476" y="16345"/>
                  </a:cubicBezTo>
                  <a:lnTo>
                    <a:pt x="10208" y="16345"/>
                  </a:lnTo>
                  <a:lnTo>
                    <a:pt x="10208" y="26286"/>
                  </a:lnTo>
                  <a:lnTo>
                    <a:pt x="12476" y="26286"/>
                  </a:lnTo>
                  <a:cubicBezTo>
                    <a:pt x="13143" y="26286"/>
                    <a:pt x="13711" y="26853"/>
                    <a:pt x="13711" y="27520"/>
                  </a:cubicBezTo>
                  <a:lnTo>
                    <a:pt x="13711" y="30589"/>
                  </a:lnTo>
                  <a:cubicBezTo>
                    <a:pt x="13711" y="31256"/>
                    <a:pt x="13143" y="31823"/>
                    <a:pt x="12476" y="31823"/>
                  </a:cubicBezTo>
                  <a:close/>
                  <a:moveTo>
                    <a:pt x="8140" y="29355"/>
                  </a:moveTo>
                  <a:lnTo>
                    <a:pt x="11242" y="29355"/>
                  </a:lnTo>
                  <a:lnTo>
                    <a:pt x="11242" y="28754"/>
                  </a:lnTo>
                  <a:lnTo>
                    <a:pt x="8974" y="28754"/>
                  </a:lnTo>
                  <a:cubicBezTo>
                    <a:pt x="8273" y="28754"/>
                    <a:pt x="7740" y="28220"/>
                    <a:pt x="7740" y="27520"/>
                  </a:cubicBezTo>
                  <a:lnTo>
                    <a:pt x="7740" y="15111"/>
                  </a:lnTo>
                  <a:cubicBezTo>
                    <a:pt x="7740" y="14444"/>
                    <a:pt x="8273" y="13877"/>
                    <a:pt x="8974" y="13877"/>
                  </a:cubicBezTo>
                  <a:lnTo>
                    <a:pt x="11242" y="13877"/>
                  </a:lnTo>
                  <a:lnTo>
                    <a:pt x="11242" y="13376"/>
                  </a:lnTo>
                  <a:lnTo>
                    <a:pt x="8707" y="13376"/>
                  </a:lnTo>
                  <a:cubicBezTo>
                    <a:pt x="8107" y="13376"/>
                    <a:pt x="7606" y="12976"/>
                    <a:pt x="7506" y="12409"/>
                  </a:cubicBezTo>
                  <a:cubicBezTo>
                    <a:pt x="7373" y="11842"/>
                    <a:pt x="7640" y="11275"/>
                    <a:pt x="8173" y="11008"/>
                  </a:cubicBezTo>
                  <a:cubicBezTo>
                    <a:pt x="8273" y="10975"/>
                    <a:pt x="10775" y="9741"/>
                    <a:pt x="10308" y="7339"/>
                  </a:cubicBezTo>
                  <a:cubicBezTo>
                    <a:pt x="10008" y="5871"/>
                    <a:pt x="9074" y="4503"/>
                    <a:pt x="7840" y="3569"/>
                  </a:cubicBezTo>
                  <a:cubicBezTo>
                    <a:pt x="7539" y="6071"/>
                    <a:pt x="5872" y="9741"/>
                    <a:pt x="2469" y="11842"/>
                  </a:cubicBezTo>
                  <a:lnTo>
                    <a:pt x="2469" y="293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27;p18">
              <a:extLst>
                <a:ext uri="{FF2B5EF4-FFF2-40B4-BE49-F238E27FC236}">
                  <a16:creationId xmlns:a16="http://schemas.microsoft.com/office/drawing/2014/main" id="{1746FD9E-2F1E-85A0-A52F-1213D9A9FEF4}"/>
                </a:ext>
              </a:extLst>
            </p:cNvPr>
            <p:cNvSpPr/>
            <p:nvPr/>
          </p:nvSpPr>
          <p:spPr>
            <a:xfrm>
              <a:off x="2372700" y="3917425"/>
              <a:ext cx="303575" cy="303575"/>
            </a:xfrm>
            <a:custGeom>
              <a:avLst/>
              <a:gdLst/>
              <a:ahLst/>
              <a:cxnLst/>
              <a:rect l="l" t="t" r="r" b="b"/>
              <a:pathLst>
                <a:path w="12143" h="12143" extrusionOk="0">
                  <a:moveTo>
                    <a:pt x="10341" y="4270"/>
                  </a:moveTo>
                  <a:lnTo>
                    <a:pt x="10341" y="1768"/>
                  </a:lnTo>
                  <a:lnTo>
                    <a:pt x="7839" y="1768"/>
                  </a:lnTo>
                  <a:lnTo>
                    <a:pt x="6071" y="0"/>
                  </a:lnTo>
                  <a:lnTo>
                    <a:pt x="4270" y="1768"/>
                  </a:lnTo>
                  <a:lnTo>
                    <a:pt x="1768" y="1768"/>
                  </a:lnTo>
                  <a:lnTo>
                    <a:pt x="1768" y="4270"/>
                  </a:lnTo>
                  <a:lnTo>
                    <a:pt x="0" y="6071"/>
                  </a:lnTo>
                  <a:lnTo>
                    <a:pt x="1768" y="7839"/>
                  </a:lnTo>
                  <a:lnTo>
                    <a:pt x="1768" y="10341"/>
                  </a:lnTo>
                  <a:lnTo>
                    <a:pt x="4270" y="10341"/>
                  </a:lnTo>
                  <a:lnTo>
                    <a:pt x="6071" y="12142"/>
                  </a:lnTo>
                  <a:lnTo>
                    <a:pt x="7839" y="10341"/>
                  </a:lnTo>
                  <a:lnTo>
                    <a:pt x="10341" y="10341"/>
                  </a:lnTo>
                  <a:lnTo>
                    <a:pt x="10341" y="7839"/>
                  </a:lnTo>
                  <a:lnTo>
                    <a:pt x="12142" y="6071"/>
                  </a:lnTo>
                  <a:close/>
                  <a:moveTo>
                    <a:pt x="8507" y="7072"/>
                  </a:moveTo>
                  <a:lnTo>
                    <a:pt x="8507" y="8506"/>
                  </a:lnTo>
                  <a:lnTo>
                    <a:pt x="7072" y="8506"/>
                  </a:lnTo>
                  <a:lnTo>
                    <a:pt x="6071" y="9540"/>
                  </a:lnTo>
                  <a:lnTo>
                    <a:pt x="5037" y="8506"/>
                  </a:lnTo>
                  <a:lnTo>
                    <a:pt x="3603" y="8506"/>
                  </a:lnTo>
                  <a:lnTo>
                    <a:pt x="3603" y="7072"/>
                  </a:lnTo>
                  <a:lnTo>
                    <a:pt x="2602" y="6071"/>
                  </a:lnTo>
                  <a:lnTo>
                    <a:pt x="3603" y="5037"/>
                  </a:lnTo>
                  <a:lnTo>
                    <a:pt x="3603" y="3603"/>
                  </a:lnTo>
                  <a:lnTo>
                    <a:pt x="5037" y="3603"/>
                  </a:lnTo>
                  <a:lnTo>
                    <a:pt x="6071" y="2569"/>
                  </a:lnTo>
                  <a:lnTo>
                    <a:pt x="7072" y="3603"/>
                  </a:lnTo>
                  <a:lnTo>
                    <a:pt x="8507" y="3603"/>
                  </a:lnTo>
                  <a:lnTo>
                    <a:pt x="8507" y="5037"/>
                  </a:lnTo>
                  <a:lnTo>
                    <a:pt x="9541" y="60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" name="Google Shape;228;p18">
            <a:extLst>
              <a:ext uri="{FF2B5EF4-FFF2-40B4-BE49-F238E27FC236}">
                <a16:creationId xmlns:a16="http://schemas.microsoft.com/office/drawing/2014/main" id="{48C7A138-D948-3A36-A406-083FEB012DE3}"/>
              </a:ext>
            </a:extLst>
          </p:cNvPr>
          <p:cNvGrpSpPr/>
          <p:nvPr/>
        </p:nvGrpSpPr>
        <p:grpSpPr>
          <a:xfrm>
            <a:off x="8041305" y="2208690"/>
            <a:ext cx="648902" cy="648902"/>
            <a:chOff x="4290725" y="2885000"/>
            <a:chExt cx="1516125" cy="1516125"/>
          </a:xfrm>
          <a:solidFill>
            <a:srgbClr val="EBCD77"/>
          </a:solidFill>
        </p:grpSpPr>
        <p:sp>
          <p:nvSpPr>
            <p:cNvPr id="59" name="Google Shape;229;p18">
              <a:extLst>
                <a:ext uri="{FF2B5EF4-FFF2-40B4-BE49-F238E27FC236}">
                  <a16:creationId xmlns:a16="http://schemas.microsoft.com/office/drawing/2014/main" id="{FFC61AD0-0725-0943-95CC-2CBA304A2E28}"/>
                </a:ext>
              </a:extLst>
            </p:cNvPr>
            <p:cNvSpPr/>
            <p:nvPr/>
          </p:nvSpPr>
          <p:spPr>
            <a:xfrm>
              <a:off x="4856150" y="3460425"/>
              <a:ext cx="375275" cy="375300"/>
            </a:xfrm>
            <a:custGeom>
              <a:avLst/>
              <a:gdLst/>
              <a:ahLst/>
              <a:cxnLst/>
              <a:rect l="l" t="t" r="r" b="b"/>
              <a:pathLst>
                <a:path w="15011" h="15012" extrusionOk="0">
                  <a:moveTo>
                    <a:pt x="2735" y="12276"/>
                  </a:moveTo>
                  <a:cubicBezTo>
                    <a:pt x="5471" y="15011"/>
                    <a:pt x="9940" y="15011"/>
                    <a:pt x="12676" y="12276"/>
                  </a:cubicBezTo>
                  <a:cubicBezTo>
                    <a:pt x="14344" y="10608"/>
                    <a:pt x="15011" y="8340"/>
                    <a:pt x="14677" y="6205"/>
                  </a:cubicBezTo>
                  <a:cubicBezTo>
                    <a:pt x="14677" y="7773"/>
                    <a:pt x="14110" y="9340"/>
                    <a:pt x="12909" y="10508"/>
                  </a:cubicBezTo>
                  <a:cubicBezTo>
                    <a:pt x="10608" y="12843"/>
                    <a:pt x="6805" y="12843"/>
                    <a:pt x="4503" y="10508"/>
                  </a:cubicBezTo>
                  <a:cubicBezTo>
                    <a:pt x="2168" y="8173"/>
                    <a:pt x="2168" y="4403"/>
                    <a:pt x="4503" y="2068"/>
                  </a:cubicBezTo>
                  <a:cubicBezTo>
                    <a:pt x="5671" y="901"/>
                    <a:pt x="7239" y="334"/>
                    <a:pt x="8806" y="334"/>
                  </a:cubicBezTo>
                  <a:cubicBezTo>
                    <a:pt x="6638" y="0"/>
                    <a:pt x="4370" y="667"/>
                    <a:pt x="2735" y="2302"/>
                  </a:cubicBezTo>
                  <a:cubicBezTo>
                    <a:pt x="0" y="5071"/>
                    <a:pt x="0" y="9540"/>
                    <a:pt x="2735" y="122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30;p18">
              <a:extLst>
                <a:ext uri="{FF2B5EF4-FFF2-40B4-BE49-F238E27FC236}">
                  <a16:creationId xmlns:a16="http://schemas.microsoft.com/office/drawing/2014/main" id="{5408496F-9CAB-4C4B-98EE-6A7852D78387}"/>
                </a:ext>
              </a:extLst>
            </p:cNvPr>
            <p:cNvSpPr/>
            <p:nvPr/>
          </p:nvSpPr>
          <p:spPr>
            <a:xfrm>
              <a:off x="4956200" y="3487100"/>
              <a:ext cx="252725" cy="251875"/>
            </a:xfrm>
            <a:custGeom>
              <a:avLst/>
              <a:gdLst/>
              <a:ahLst/>
              <a:cxnLst/>
              <a:rect l="l" t="t" r="r" b="b"/>
              <a:pathLst>
                <a:path w="10109" h="10075" extrusionOk="0">
                  <a:moveTo>
                    <a:pt x="8607" y="3570"/>
                  </a:moveTo>
                  <a:lnTo>
                    <a:pt x="8607" y="1468"/>
                  </a:lnTo>
                  <a:lnTo>
                    <a:pt x="6539" y="1468"/>
                  </a:lnTo>
                  <a:lnTo>
                    <a:pt x="5038" y="1"/>
                  </a:lnTo>
                  <a:lnTo>
                    <a:pt x="3570" y="1468"/>
                  </a:lnTo>
                  <a:lnTo>
                    <a:pt x="1502" y="1468"/>
                  </a:lnTo>
                  <a:lnTo>
                    <a:pt x="1502" y="3570"/>
                  </a:lnTo>
                  <a:lnTo>
                    <a:pt x="1" y="5038"/>
                  </a:lnTo>
                  <a:lnTo>
                    <a:pt x="1502" y="6505"/>
                  </a:lnTo>
                  <a:lnTo>
                    <a:pt x="1502" y="8607"/>
                  </a:lnTo>
                  <a:lnTo>
                    <a:pt x="3570" y="8607"/>
                  </a:lnTo>
                  <a:lnTo>
                    <a:pt x="5038" y="10075"/>
                  </a:lnTo>
                  <a:lnTo>
                    <a:pt x="6539" y="8607"/>
                  </a:lnTo>
                  <a:lnTo>
                    <a:pt x="8607" y="8607"/>
                  </a:lnTo>
                  <a:lnTo>
                    <a:pt x="8607" y="6505"/>
                  </a:lnTo>
                  <a:lnTo>
                    <a:pt x="10108" y="5038"/>
                  </a:lnTo>
                  <a:close/>
                  <a:moveTo>
                    <a:pt x="6973" y="5838"/>
                  </a:moveTo>
                  <a:lnTo>
                    <a:pt x="6973" y="6972"/>
                  </a:lnTo>
                  <a:lnTo>
                    <a:pt x="5838" y="6972"/>
                  </a:lnTo>
                  <a:lnTo>
                    <a:pt x="5071" y="7773"/>
                  </a:lnTo>
                  <a:lnTo>
                    <a:pt x="4271" y="6972"/>
                  </a:lnTo>
                  <a:lnTo>
                    <a:pt x="3136" y="6972"/>
                  </a:lnTo>
                  <a:lnTo>
                    <a:pt x="3136" y="5838"/>
                  </a:lnTo>
                  <a:lnTo>
                    <a:pt x="2336" y="5038"/>
                  </a:lnTo>
                  <a:lnTo>
                    <a:pt x="3136" y="4237"/>
                  </a:lnTo>
                  <a:lnTo>
                    <a:pt x="3136" y="3103"/>
                  </a:lnTo>
                  <a:lnTo>
                    <a:pt x="4271" y="3103"/>
                  </a:lnTo>
                  <a:lnTo>
                    <a:pt x="5071" y="2302"/>
                  </a:lnTo>
                  <a:lnTo>
                    <a:pt x="5838" y="3103"/>
                  </a:lnTo>
                  <a:lnTo>
                    <a:pt x="6973" y="3103"/>
                  </a:lnTo>
                  <a:lnTo>
                    <a:pt x="6973" y="4237"/>
                  </a:lnTo>
                  <a:lnTo>
                    <a:pt x="7773" y="50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31;p18">
              <a:extLst>
                <a:ext uri="{FF2B5EF4-FFF2-40B4-BE49-F238E27FC236}">
                  <a16:creationId xmlns:a16="http://schemas.microsoft.com/office/drawing/2014/main" id="{12B3BE1A-BC68-5D2D-83FF-963C9F5BF8AD}"/>
                </a:ext>
              </a:extLst>
            </p:cNvPr>
            <p:cNvSpPr/>
            <p:nvPr/>
          </p:nvSpPr>
          <p:spPr>
            <a:xfrm>
              <a:off x="5228075" y="3251100"/>
              <a:ext cx="212675" cy="212675"/>
            </a:xfrm>
            <a:custGeom>
              <a:avLst/>
              <a:gdLst/>
              <a:ahLst/>
              <a:cxnLst/>
              <a:rect l="l" t="t" r="r" b="b"/>
              <a:pathLst>
                <a:path w="8507" h="8507" extrusionOk="0">
                  <a:moveTo>
                    <a:pt x="1235" y="8507"/>
                  </a:moveTo>
                  <a:lnTo>
                    <a:pt x="8506" y="1235"/>
                  </a:lnTo>
                  <a:lnTo>
                    <a:pt x="7272" y="1"/>
                  </a:lnTo>
                  <a:lnTo>
                    <a:pt x="0" y="72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232;p18">
              <a:extLst>
                <a:ext uri="{FF2B5EF4-FFF2-40B4-BE49-F238E27FC236}">
                  <a16:creationId xmlns:a16="http://schemas.microsoft.com/office/drawing/2014/main" id="{04271D04-C7E9-B67A-AD1A-BAE6255A0B4F}"/>
                </a:ext>
              </a:extLst>
            </p:cNvPr>
            <p:cNvSpPr/>
            <p:nvPr/>
          </p:nvSpPr>
          <p:spPr>
            <a:xfrm>
              <a:off x="5188050" y="3117675"/>
              <a:ext cx="215175" cy="305250"/>
            </a:xfrm>
            <a:custGeom>
              <a:avLst/>
              <a:gdLst/>
              <a:ahLst/>
              <a:cxnLst/>
              <a:rect l="l" t="t" r="r" b="b"/>
              <a:pathLst>
                <a:path w="8607" h="12210" extrusionOk="0">
                  <a:moveTo>
                    <a:pt x="0" y="10975"/>
                  </a:moveTo>
                  <a:lnTo>
                    <a:pt x="1234" y="12209"/>
                  </a:lnTo>
                  <a:lnTo>
                    <a:pt x="8606" y="4871"/>
                  </a:lnTo>
                  <a:lnTo>
                    <a:pt x="3703" y="0"/>
                  </a:lnTo>
                  <a:lnTo>
                    <a:pt x="2469" y="1235"/>
                  </a:lnTo>
                  <a:lnTo>
                    <a:pt x="6105" y="48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233;p18">
              <a:extLst>
                <a:ext uri="{FF2B5EF4-FFF2-40B4-BE49-F238E27FC236}">
                  <a16:creationId xmlns:a16="http://schemas.microsoft.com/office/drawing/2014/main" id="{788EA533-AC8D-FCAB-E177-A9DB84BC76FA}"/>
                </a:ext>
              </a:extLst>
            </p:cNvPr>
            <p:cNvSpPr/>
            <p:nvPr/>
          </p:nvSpPr>
          <p:spPr>
            <a:xfrm>
              <a:off x="5268925" y="3289475"/>
              <a:ext cx="305250" cy="214325"/>
            </a:xfrm>
            <a:custGeom>
              <a:avLst/>
              <a:gdLst/>
              <a:ahLst/>
              <a:cxnLst/>
              <a:rect l="l" t="t" r="r" b="b"/>
              <a:pathLst>
                <a:path w="12210" h="8573" extrusionOk="0">
                  <a:moveTo>
                    <a:pt x="1235" y="8573"/>
                  </a:moveTo>
                  <a:lnTo>
                    <a:pt x="7339" y="2468"/>
                  </a:lnTo>
                  <a:lnTo>
                    <a:pt x="10975" y="6104"/>
                  </a:lnTo>
                  <a:lnTo>
                    <a:pt x="12210" y="4870"/>
                  </a:lnTo>
                  <a:lnTo>
                    <a:pt x="7339" y="0"/>
                  </a:lnTo>
                  <a:lnTo>
                    <a:pt x="1" y="73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34;p18">
              <a:extLst>
                <a:ext uri="{FF2B5EF4-FFF2-40B4-BE49-F238E27FC236}">
                  <a16:creationId xmlns:a16="http://schemas.microsoft.com/office/drawing/2014/main" id="{4698ECA5-B7F7-4C12-D466-C9CE8621D08C}"/>
                </a:ext>
              </a:extLst>
            </p:cNvPr>
            <p:cNvSpPr/>
            <p:nvPr/>
          </p:nvSpPr>
          <p:spPr>
            <a:xfrm>
              <a:off x="5228075" y="3822350"/>
              <a:ext cx="212675" cy="212675"/>
            </a:xfrm>
            <a:custGeom>
              <a:avLst/>
              <a:gdLst/>
              <a:ahLst/>
              <a:cxnLst/>
              <a:rect l="l" t="t" r="r" b="b"/>
              <a:pathLst>
                <a:path w="8507" h="8507" extrusionOk="0">
                  <a:moveTo>
                    <a:pt x="0" y="1235"/>
                  </a:moveTo>
                  <a:lnTo>
                    <a:pt x="7272" y="8506"/>
                  </a:lnTo>
                  <a:lnTo>
                    <a:pt x="8506" y="7272"/>
                  </a:lnTo>
                  <a:lnTo>
                    <a:pt x="123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35;p18">
              <a:extLst>
                <a:ext uri="{FF2B5EF4-FFF2-40B4-BE49-F238E27FC236}">
                  <a16:creationId xmlns:a16="http://schemas.microsoft.com/office/drawing/2014/main" id="{FB42FA1D-419C-3CEC-D113-6BFDF18705DD}"/>
                </a:ext>
              </a:extLst>
            </p:cNvPr>
            <p:cNvSpPr/>
            <p:nvPr/>
          </p:nvSpPr>
          <p:spPr>
            <a:xfrm>
              <a:off x="5268925" y="3782325"/>
              <a:ext cx="305250" cy="214325"/>
            </a:xfrm>
            <a:custGeom>
              <a:avLst/>
              <a:gdLst/>
              <a:ahLst/>
              <a:cxnLst/>
              <a:rect l="l" t="t" r="r" b="b"/>
              <a:pathLst>
                <a:path w="12210" h="8573" extrusionOk="0">
                  <a:moveTo>
                    <a:pt x="7339" y="6105"/>
                  </a:moveTo>
                  <a:lnTo>
                    <a:pt x="1235" y="0"/>
                  </a:lnTo>
                  <a:lnTo>
                    <a:pt x="1" y="1234"/>
                  </a:lnTo>
                  <a:lnTo>
                    <a:pt x="7339" y="8573"/>
                  </a:lnTo>
                  <a:lnTo>
                    <a:pt x="12210" y="3703"/>
                  </a:lnTo>
                  <a:lnTo>
                    <a:pt x="10975" y="24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36;p18">
              <a:extLst>
                <a:ext uri="{FF2B5EF4-FFF2-40B4-BE49-F238E27FC236}">
                  <a16:creationId xmlns:a16="http://schemas.microsoft.com/office/drawing/2014/main" id="{7959B2E3-8282-D3E2-013F-293A51909F68}"/>
                </a:ext>
              </a:extLst>
            </p:cNvPr>
            <p:cNvSpPr/>
            <p:nvPr/>
          </p:nvSpPr>
          <p:spPr>
            <a:xfrm>
              <a:off x="5188050" y="3862375"/>
              <a:ext cx="215175" cy="306075"/>
            </a:xfrm>
            <a:custGeom>
              <a:avLst/>
              <a:gdLst/>
              <a:ahLst/>
              <a:cxnLst/>
              <a:rect l="l" t="t" r="r" b="b"/>
              <a:pathLst>
                <a:path w="8607" h="12243" extrusionOk="0">
                  <a:moveTo>
                    <a:pt x="0" y="1235"/>
                  </a:moveTo>
                  <a:lnTo>
                    <a:pt x="6105" y="7372"/>
                  </a:lnTo>
                  <a:lnTo>
                    <a:pt x="2469" y="11008"/>
                  </a:lnTo>
                  <a:lnTo>
                    <a:pt x="3703" y="12243"/>
                  </a:lnTo>
                  <a:lnTo>
                    <a:pt x="8606" y="7372"/>
                  </a:lnTo>
                  <a:lnTo>
                    <a:pt x="123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37;p18">
              <a:extLst>
                <a:ext uri="{FF2B5EF4-FFF2-40B4-BE49-F238E27FC236}">
                  <a16:creationId xmlns:a16="http://schemas.microsoft.com/office/drawing/2014/main" id="{C6FB13C9-45BE-C6CA-1BDE-BBA335AFC528}"/>
                </a:ext>
              </a:extLst>
            </p:cNvPr>
            <p:cNvSpPr/>
            <p:nvPr/>
          </p:nvSpPr>
          <p:spPr>
            <a:xfrm>
              <a:off x="4656825" y="3822350"/>
              <a:ext cx="212675" cy="212675"/>
            </a:xfrm>
            <a:custGeom>
              <a:avLst/>
              <a:gdLst/>
              <a:ahLst/>
              <a:cxnLst/>
              <a:rect l="l" t="t" r="r" b="b"/>
              <a:pathLst>
                <a:path w="8507" h="8507" extrusionOk="0">
                  <a:moveTo>
                    <a:pt x="7273" y="0"/>
                  </a:moveTo>
                  <a:lnTo>
                    <a:pt x="1" y="7272"/>
                  </a:lnTo>
                  <a:lnTo>
                    <a:pt x="1235" y="8506"/>
                  </a:lnTo>
                  <a:lnTo>
                    <a:pt x="8507" y="12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38;p18">
              <a:extLst>
                <a:ext uri="{FF2B5EF4-FFF2-40B4-BE49-F238E27FC236}">
                  <a16:creationId xmlns:a16="http://schemas.microsoft.com/office/drawing/2014/main" id="{C2F5C189-BB97-855E-764B-EEC0F63E4053}"/>
                </a:ext>
              </a:extLst>
            </p:cNvPr>
            <p:cNvSpPr/>
            <p:nvPr/>
          </p:nvSpPr>
          <p:spPr>
            <a:xfrm>
              <a:off x="4695200" y="3862375"/>
              <a:ext cx="214325" cy="306075"/>
            </a:xfrm>
            <a:custGeom>
              <a:avLst/>
              <a:gdLst/>
              <a:ahLst/>
              <a:cxnLst/>
              <a:rect l="l" t="t" r="r" b="b"/>
              <a:pathLst>
                <a:path w="8573" h="12243" extrusionOk="0">
                  <a:moveTo>
                    <a:pt x="8573" y="1235"/>
                  </a:moveTo>
                  <a:lnTo>
                    <a:pt x="7339" y="0"/>
                  </a:lnTo>
                  <a:lnTo>
                    <a:pt x="0" y="7372"/>
                  </a:lnTo>
                  <a:lnTo>
                    <a:pt x="4870" y="12243"/>
                  </a:lnTo>
                  <a:lnTo>
                    <a:pt x="6104" y="11008"/>
                  </a:lnTo>
                  <a:lnTo>
                    <a:pt x="2469" y="73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39;p18">
              <a:extLst>
                <a:ext uri="{FF2B5EF4-FFF2-40B4-BE49-F238E27FC236}">
                  <a16:creationId xmlns:a16="http://schemas.microsoft.com/office/drawing/2014/main" id="{4007813D-6CB9-1194-FD5A-420814618201}"/>
                </a:ext>
              </a:extLst>
            </p:cNvPr>
            <p:cNvSpPr/>
            <p:nvPr/>
          </p:nvSpPr>
          <p:spPr>
            <a:xfrm>
              <a:off x="4523400" y="3782325"/>
              <a:ext cx="306075" cy="214325"/>
            </a:xfrm>
            <a:custGeom>
              <a:avLst/>
              <a:gdLst/>
              <a:ahLst/>
              <a:cxnLst/>
              <a:rect l="l" t="t" r="r" b="b"/>
              <a:pathLst>
                <a:path w="12243" h="8573" extrusionOk="0">
                  <a:moveTo>
                    <a:pt x="11008" y="0"/>
                  </a:moveTo>
                  <a:lnTo>
                    <a:pt x="4871" y="6105"/>
                  </a:lnTo>
                  <a:lnTo>
                    <a:pt x="1235" y="2469"/>
                  </a:lnTo>
                  <a:lnTo>
                    <a:pt x="1" y="3703"/>
                  </a:lnTo>
                  <a:lnTo>
                    <a:pt x="4871" y="8573"/>
                  </a:lnTo>
                  <a:lnTo>
                    <a:pt x="12243" y="1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40;p18">
              <a:extLst>
                <a:ext uri="{FF2B5EF4-FFF2-40B4-BE49-F238E27FC236}">
                  <a16:creationId xmlns:a16="http://schemas.microsoft.com/office/drawing/2014/main" id="{5A543D98-15CF-76D2-55AC-660E6218F4A6}"/>
                </a:ext>
              </a:extLst>
            </p:cNvPr>
            <p:cNvSpPr/>
            <p:nvPr/>
          </p:nvSpPr>
          <p:spPr>
            <a:xfrm>
              <a:off x="4656825" y="3251100"/>
              <a:ext cx="212675" cy="212675"/>
            </a:xfrm>
            <a:custGeom>
              <a:avLst/>
              <a:gdLst/>
              <a:ahLst/>
              <a:cxnLst/>
              <a:rect l="l" t="t" r="r" b="b"/>
              <a:pathLst>
                <a:path w="8507" h="8507" extrusionOk="0">
                  <a:moveTo>
                    <a:pt x="8507" y="7272"/>
                  </a:moveTo>
                  <a:lnTo>
                    <a:pt x="1235" y="1"/>
                  </a:lnTo>
                  <a:lnTo>
                    <a:pt x="1" y="1235"/>
                  </a:lnTo>
                  <a:lnTo>
                    <a:pt x="7273" y="85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41;p18">
              <a:extLst>
                <a:ext uri="{FF2B5EF4-FFF2-40B4-BE49-F238E27FC236}">
                  <a16:creationId xmlns:a16="http://schemas.microsoft.com/office/drawing/2014/main" id="{C2306D83-F829-A6D8-DBAE-E3F5AE1A313E}"/>
                </a:ext>
              </a:extLst>
            </p:cNvPr>
            <p:cNvSpPr/>
            <p:nvPr/>
          </p:nvSpPr>
          <p:spPr>
            <a:xfrm>
              <a:off x="4523400" y="3289475"/>
              <a:ext cx="306075" cy="214325"/>
            </a:xfrm>
            <a:custGeom>
              <a:avLst/>
              <a:gdLst/>
              <a:ahLst/>
              <a:cxnLst/>
              <a:rect l="l" t="t" r="r" b="b"/>
              <a:pathLst>
                <a:path w="12243" h="8573" extrusionOk="0">
                  <a:moveTo>
                    <a:pt x="4871" y="2468"/>
                  </a:moveTo>
                  <a:lnTo>
                    <a:pt x="11008" y="8573"/>
                  </a:lnTo>
                  <a:lnTo>
                    <a:pt x="12243" y="7339"/>
                  </a:lnTo>
                  <a:lnTo>
                    <a:pt x="4871" y="0"/>
                  </a:lnTo>
                  <a:lnTo>
                    <a:pt x="1" y="4870"/>
                  </a:lnTo>
                  <a:lnTo>
                    <a:pt x="1235" y="61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42;p18">
              <a:extLst>
                <a:ext uri="{FF2B5EF4-FFF2-40B4-BE49-F238E27FC236}">
                  <a16:creationId xmlns:a16="http://schemas.microsoft.com/office/drawing/2014/main" id="{8E9C0541-4CE0-FD70-0BCA-ADAF0D44FFCA}"/>
                </a:ext>
              </a:extLst>
            </p:cNvPr>
            <p:cNvSpPr/>
            <p:nvPr/>
          </p:nvSpPr>
          <p:spPr>
            <a:xfrm>
              <a:off x="4695200" y="3117675"/>
              <a:ext cx="214325" cy="305250"/>
            </a:xfrm>
            <a:custGeom>
              <a:avLst/>
              <a:gdLst/>
              <a:ahLst/>
              <a:cxnLst/>
              <a:rect l="l" t="t" r="r" b="b"/>
              <a:pathLst>
                <a:path w="8573" h="12210" extrusionOk="0">
                  <a:moveTo>
                    <a:pt x="8573" y="10975"/>
                  </a:moveTo>
                  <a:lnTo>
                    <a:pt x="2469" y="4871"/>
                  </a:lnTo>
                  <a:lnTo>
                    <a:pt x="6104" y="1235"/>
                  </a:lnTo>
                  <a:lnTo>
                    <a:pt x="4870" y="0"/>
                  </a:lnTo>
                  <a:lnTo>
                    <a:pt x="0" y="4871"/>
                  </a:lnTo>
                  <a:lnTo>
                    <a:pt x="7339" y="122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43;p18">
              <a:extLst>
                <a:ext uri="{FF2B5EF4-FFF2-40B4-BE49-F238E27FC236}">
                  <a16:creationId xmlns:a16="http://schemas.microsoft.com/office/drawing/2014/main" id="{41CFE96C-F454-C1AC-0996-28E6625FCA2D}"/>
                </a:ext>
              </a:extLst>
            </p:cNvPr>
            <p:cNvSpPr/>
            <p:nvPr/>
          </p:nvSpPr>
          <p:spPr>
            <a:xfrm>
              <a:off x="4290725" y="2885000"/>
              <a:ext cx="1516125" cy="1516125"/>
            </a:xfrm>
            <a:custGeom>
              <a:avLst/>
              <a:gdLst/>
              <a:ahLst/>
              <a:cxnLst/>
              <a:rect l="l" t="t" r="r" b="b"/>
              <a:pathLst>
                <a:path w="60645" h="60645" extrusionOk="0">
                  <a:moveTo>
                    <a:pt x="52605" y="22283"/>
                  </a:moveTo>
                  <a:lnTo>
                    <a:pt x="46701" y="28221"/>
                  </a:lnTo>
                  <a:lnTo>
                    <a:pt x="44199" y="25719"/>
                  </a:lnTo>
                  <a:lnTo>
                    <a:pt x="41330" y="25719"/>
                  </a:lnTo>
                  <a:lnTo>
                    <a:pt x="43065" y="27454"/>
                  </a:lnTo>
                  <a:lnTo>
                    <a:pt x="43499" y="27454"/>
                  </a:lnTo>
                  <a:lnTo>
                    <a:pt x="45467" y="29455"/>
                  </a:lnTo>
                  <a:lnTo>
                    <a:pt x="45267" y="29655"/>
                  </a:lnTo>
                  <a:lnTo>
                    <a:pt x="44633" y="30289"/>
                  </a:lnTo>
                  <a:lnTo>
                    <a:pt x="30356" y="16012"/>
                  </a:lnTo>
                  <a:lnTo>
                    <a:pt x="30990" y="15378"/>
                  </a:lnTo>
                  <a:lnTo>
                    <a:pt x="31190" y="15178"/>
                  </a:lnTo>
                  <a:lnTo>
                    <a:pt x="31190" y="15178"/>
                  </a:lnTo>
                  <a:lnTo>
                    <a:pt x="33158" y="17146"/>
                  </a:lnTo>
                  <a:lnTo>
                    <a:pt x="33158" y="17580"/>
                  </a:lnTo>
                  <a:lnTo>
                    <a:pt x="34926" y="19315"/>
                  </a:lnTo>
                  <a:lnTo>
                    <a:pt x="34926" y="16446"/>
                  </a:lnTo>
                  <a:lnTo>
                    <a:pt x="32424" y="13944"/>
                  </a:lnTo>
                  <a:lnTo>
                    <a:pt x="38328" y="8040"/>
                  </a:lnTo>
                  <a:lnTo>
                    <a:pt x="30323" y="1"/>
                  </a:lnTo>
                  <a:lnTo>
                    <a:pt x="22283" y="8040"/>
                  </a:lnTo>
                  <a:lnTo>
                    <a:pt x="28221" y="13944"/>
                  </a:lnTo>
                  <a:lnTo>
                    <a:pt x="25719" y="16446"/>
                  </a:lnTo>
                  <a:lnTo>
                    <a:pt x="25719" y="19315"/>
                  </a:lnTo>
                  <a:lnTo>
                    <a:pt x="27487" y="17580"/>
                  </a:lnTo>
                  <a:lnTo>
                    <a:pt x="27487" y="17146"/>
                  </a:lnTo>
                  <a:lnTo>
                    <a:pt x="29455" y="15178"/>
                  </a:lnTo>
                  <a:lnTo>
                    <a:pt x="29655" y="15378"/>
                  </a:lnTo>
                  <a:lnTo>
                    <a:pt x="30289" y="16012"/>
                  </a:lnTo>
                  <a:lnTo>
                    <a:pt x="16012" y="30289"/>
                  </a:lnTo>
                  <a:lnTo>
                    <a:pt x="15379" y="29655"/>
                  </a:lnTo>
                  <a:lnTo>
                    <a:pt x="15178" y="29455"/>
                  </a:lnTo>
                  <a:lnTo>
                    <a:pt x="15178" y="29455"/>
                  </a:lnTo>
                  <a:lnTo>
                    <a:pt x="17146" y="27487"/>
                  </a:lnTo>
                  <a:lnTo>
                    <a:pt x="17580" y="27487"/>
                  </a:lnTo>
                  <a:lnTo>
                    <a:pt x="19315" y="25719"/>
                  </a:lnTo>
                  <a:lnTo>
                    <a:pt x="16446" y="25719"/>
                  </a:lnTo>
                  <a:lnTo>
                    <a:pt x="13944" y="28221"/>
                  </a:lnTo>
                  <a:lnTo>
                    <a:pt x="8040" y="22283"/>
                  </a:lnTo>
                  <a:lnTo>
                    <a:pt x="1" y="30323"/>
                  </a:lnTo>
                  <a:lnTo>
                    <a:pt x="8040" y="38328"/>
                  </a:lnTo>
                  <a:lnTo>
                    <a:pt x="13944" y="32424"/>
                  </a:lnTo>
                  <a:lnTo>
                    <a:pt x="16446" y="34926"/>
                  </a:lnTo>
                  <a:lnTo>
                    <a:pt x="19315" y="34926"/>
                  </a:lnTo>
                  <a:lnTo>
                    <a:pt x="17580" y="33158"/>
                  </a:lnTo>
                  <a:lnTo>
                    <a:pt x="17146" y="33158"/>
                  </a:lnTo>
                  <a:lnTo>
                    <a:pt x="15178" y="31190"/>
                  </a:lnTo>
                  <a:lnTo>
                    <a:pt x="15379" y="30990"/>
                  </a:lnTo>
                  <a:lnTo>
                    <a:pt x="16012" y="30356"/>
                  </a:lnTo>
                  <a:lnTo>
                    <a:pt x="30289" y="44633"/>
                  </a:lnTo>
                  <a:lnTo>
                    <a:pt x="29655" y="45267"/>
                  </a:lnTo>
                  <a:lnTo>
                    <a:pt x="29455" y="45467"/>
                  </a:lnTo>
                  <a:lnTo>
                    <a:pt x="27454" y="43499"/>
                  </a:lnTo>
                  <a:lnTo>
                    <a:pt x="27454" y="43065"/>
                  </a:lnTo>
                  <a:lnTo>
                    <a:pt x="25719" y="41330"/>
                  </a:lnTo>
                  <a:lnTo>
                    <a:pt x="25719" y="44199"/>
                  </a:lnTo>
                  <a:lnTo>
                    <a:pt x="28221" y="46701"/>
                  </a:lnTo>
                  <a:lnTo>
                    <a:pt x="22283" y="52605"/>
                  </a:lnTo>
                  <a:lnTo>
                    <a:pt x="30323" y="60644"/>
                  </a:lnTo>
                  <a:lnTo>
                    <a:pt x="38328" y="52605"/>
                  </a:lnTo>
                  <a:lnTo>
                    <a:pt x="32424" y="46701"/>
                  </a:lnTo>
                  <a:lnTo>
                    <a:pt x="32424" y="46701"/>
                  </a:lnTo>
                  <a:lnTo>
                    <a:pt x="34926" y="44199"/>
                  </a:lnTo>
                  <a:lnTo>
                    <a:pt x="34926" y="41330"/>
                  </a:lnTo>
                  <a:lnTo>
                    <a:pt x="33158" y="43065"/>
                  </a:lnTo>
                  <a:lnTo>
                    <a:pt x="33158" y="43499"/>
                  </a:lnTo>
                  <a:lnTo>
                    <a:pt x="31190" y="45467"/>
                  </a:lnTo>
                  <a:lnTo>
                    <a:pt x="31190" y="45467"/>
                  </a:lnTo>
                  <a:lnTo>
                    <a:pt x="30990" y="45267"/>
                  </a:lnTo>
                  <a:lnTo>
                    <a:pt x="30356" y="44633"/>
                  </a:lnTo>
                  <a:lnTo>
                    <a:pt x="44633" y="30389"/>
                  </a:lnTo>
                  <a:lnTo>
                    <a:pt x="45233" y="30990"/>
                  </a:lnTo>
                  <a:lnTo>
                    <a:pt x="45467" y="31190"/>
                  </a:lnTo>
                  <a:lnTo>
                    <a:pt x="43465" y="33191"/>
                  </a:lnTo>
                  <a:lnTo>
                    <a:pt x="43065" y="33191"/>
                  </a:lnTo>
                  <a:lnTo>
                    <a:pt x="41297" y="34926"/>
                  </a:lnTo>
                  <a:lnTo>
                    <a:pt x="44199" y="34926"/>
                  </a:lnTo>
                  <a:lnTo>
                    <a:pt x="46701" y="32424"/>
                  </a:lnTo>
                  <a:lnTo>
                    <a:pt x="46701" y="32424"/>
                  </a:lnTo>
                  <a:lnTo>
                    <a:pt x="52605" y="38362"/>
                  </a:lnTo>
                  <a:lnTo>
                    <a:pt x="60644" y="30323"/>
                  </a:lnTo>
                  <a:close/>
                  <a:moveTo>
                    <a:pt x="12710" y="31190"/>
                  </a:moveTo>
                  <a:lnTo>
                    <a:pt x="8040" y="35860"/>
                  </a:lnTo>
                  <a:lnTo>
                    <a:pt x="2503" y="30323"/>
                  </a:lnTo>
                  <a:lnTo>
                    <a:pt x="8040" y="24752"/>
                  </a:lnTo>
                  <a:lnTo>
                    <a:pt x="12710" y="29455"/>
                  </a:lnTo>
                  <a:lnTo>
                    <a:pt x="11843" y="30323"/>
                  </a:lnTo>
                  <a:lnTo>
                    <a:pt x="12710" y="31190"/>
                  </a:lnTo>
                  <a:close/>
                  <a:moveTo>
                    <a:pt x="29455" y="12710"/>
                  </a:moveTo>
                  <a:lnTo>
                    <a:pt x="29455" y="12710"/>
                  </a:lnTo>
                  <a:lnTo>
                    <a:pt x="29455" y="12710"/>
                  </a:lnTo>
                  <a:lnTo>
                    <a:pt x="24785" y="8007"/>
                  </a:lnTo>
                  <a:lnTo>
                    <a:pt x="30323" y="2469"/>
                  </a:lnTo>
                  <a:lnTo>
                    <a:pt x="35893" y="8007"/>
                  </a:lnTo>
                  <a:lnTo>
                    <a:pt x="31190" y="12710"/>
                  </a:lnTo>
                  <a:lnTo>
                    <a:pt x="30323" y="11843"/>
                  </a:lnTo>
                  <a:close/>
                  <a:moveTo>
                    <a:pt x="31190" y="47935"/>
                  </a:moveTo>
                  <a:lnTo>
                    <a:pt x="35893" y="52605"/>
                  </a:lnTo>
                  <a:lnTo>
                    <a:pt x="30323" y="58142"/>
                  </a:lnTo>
                  <a:lnTo>
                    <a:pt x="24785" y="52605"/>
                  </a:lnTo>
                  <a:lnTo>
                    <a:pt x="29455" y="47935"/>
                  </a:lnTo>
                  <a:lnTo>
                    <a:pt x="29455" y="47935"/>
                  </a:lnTo>
                  <a:lnTo>
                    <a:pt x="29455" y="47935"/>
                  </a:lnTo>
                  <a:lnTo>
                    <a:pt x="30323" y="48802"/>
                  </a:lnTo>
                  <a:close/>
                  <a:moveTo>
                    <a:pt x="30323" y="42198"/>
                  </a:moveTo>
                  <a:lnTo>
                    <a:pt x="18447" y="30323"/>
                  </a:lnTo>
                  <a:lnTo>
                    <a:pt x="30323" y="18447"/>
                  </a:lnTo>
                  <a:lnTo>
                    <a:pt x="42231" y="30323"/>
                  </a:lnTo>
                  <a:close/>
                  <a:moveTo>
                    <a:pt x="47935" y="31190"/>
                  </a:moveTo>
                  <a:lnTo>
                    <a:pt x="47935" y="31190"/>
                  </a:lnTo>
                  <a:lnTo>
                    <a:pt x="47935" y="31190"/>
                  </a:lnTo>
                  <a:lnTo>
                    <a:pt x="48802" y="30323"/>
                  </a:lnTo>
                  <a:lnTo>
                    <a:pt x="47935" y="29455"/>
                  </a:lnTo>
                  <a:lnTo>
                    <a:pt x="52605" y="24752"/>
                  </a:lnTo>
                  <a:lnTo>
                    <a:pt x="58176" y="30323"/>
                  </a:lnTo>
                  <a:lnTo>
                    <a:pt x="52605" y="358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006B3CC3-4F1E-5B7F-D18F-4ED0FF8F4AA0}"/>
              </a:ext>
            </a:extLst>
          </p:cNvPr>
          <p:cNvSpPr txBox="1"/>
          <p:nvPr/>
        </p:nvSpPr>
        <p:spPr>
          <a:xfrm>
            <a:off x="1077114" y="817996"/>
            <a:ext cx="8458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20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1776E2F-4285-7676-1DB7-218786245489}"/>
              </a:ext>
            </a:extLst>
          </p:cNvPr>
          <p:cNvSpPr txBox="1"/>
          <p:nvPr/>
        </p:nvSpPr>
        <p:spPr>
          <a:xfrm>
            <a:off x="1626013" y="1753230"/>
            <a:ext cx="2019431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</a:t>
            </a:r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26AE7F0-BC91-1551-6FAB-C4F1736E705E}"/>
              </a:ext>
            </a:extLst>
          </p:cNvPr>
          <p:cNvSpPr txBox="1"/>
          <p:nvPr/>
        </p:nvSpPr>
        <p:spPr>
          <a:xfrm>
            <a:off x="3526546" y="4362781"/>
            <a:ext cx="2019431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E9C4210-F382-F383-56E3-199D3A8A9B43}"/>
              </a:ext>
            </a:extLst>
          </p:cNvPr>
          <p:cNvSpPr txBox="1"/>
          <p:nvPr/>
        </p:nvSpPr>
        <p:spPr>
          <a:xfrm>
            <a:off x="5444106" y="1782529"/>
            <a:ext cx="2019431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</a:t>
            </a: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CE651E6-9FCD-06AA-B7DF-878A7F165722}"/>
              </a:ext>
            </a:extLst>
          </p:cNvPr>
          <p:cNvSpPr txBox="1"/>
          <p:nvPr/>
        </p:nvSpPr>
        <p:spPr>
          <a:xfrm>
            <a:off x="7389904" y="4383027"/>
            <a:ext cx="2019431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44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1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1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1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74" grpId="0"/>
      <p:bldP spid="75" grpId="0"/>
      <p:bldP spid="76" grpId="0"/>
      <p:bldP spid="77" grpId="0"/>
      <p:bldP spid="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FC29334-5161-2CAF-9301-542B51D3F682}"/>
              </a:ext>
            </a:extLst>
          </p:cNvPr>
          <p:cNvSpPr txBox="1"/>
          <p:nvPr/>
        </p:nvSpPr>
        <p:spPr>
          <a:xfrm>
            <a:off x="2912166" y="765744"/>
            <a:ext cx="7106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عـــنوان دوم</a:t>
            </a:r>
            <a:endParaRPr lang="en-US" sz="48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1B0F6B-BC60-A231-B3BB-05E176C0F1BF}"/>
              </a:ext>
            </a:extLst>
          </p:cNvPr>
          <p:cNvSpPr txBox="1"/>
          <p:nvPr/>
        </p:nvSpPr>
        <p:spPr>
          <a:xfrm>
            <a:off x="3492565" y="1420750"/>
            <a:ext cx="5945679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20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20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</a:p>
        </p:txBody>
      </p:sp>
    </p:spTree>
    <p:extLst>
      <p:ext uri="{BB962C8B-B14F-4D97-AF65-F5344CB8AC3E}">
        <p14:creationId xmlns:p14="http://schemas.microsoft.com/office/powerpoint/2010/main" val="60213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DAEE10-82DC-CFCB-B358-CAF4FBBE24B9}"/>
              </a:ext>
            </a:extLst>
          </p:cNvPr>
          <p:cNvSpPr txBox="1"/>
          <p:nvPr/>
        </p:nvSpPr>
        <p:spPr>
          <a:xfrm>
            <a:off x="10377890" y="14217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اول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842115-39C6-C4CA-F247-2A5812A858BD}"/>
              </a:ext>
            </a:extLst>
          </p:cNvPr>
          <p:cNvSpPr txBox="1"/>
          <p:nvPr/>
        </p:nvSpPr>
        <p:spPr>
          <a:xfrm>
            <a:off x="10377890" y="23361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دوم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77A2ED-7788-BB6D-46C7-578F1541C8CF}"/>
              </a:ext>
            </a:extLst>
          </p:cNvPr>
          <p:cNvSpPr txBox="1"/>
          <p:nvPr/>
        </p:nvSpPr>
        <p:spPr>
          <a:xfrm>
            <a:off x="10377890" y="32505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سوم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726D78-1026-7C1D-C936-1D2057F54949}"/>
              </a:ext>
            </a:extLst>
          </p:cNvPr>
          <p:cNvSpPr txBox="1"/>
          <p:nvPr/>
        </p:nvSpPr>
        <p:spPr>
          <a:xfrm>
            <a:off x="10349315" y="4193504"/>
            <a:ext cx="1185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چهارم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AD0334-8107-078E-460B-D97E851A5471}"/>
              </a:ext>
            </a:extLst>
          </p:cNvPr>
          <p:cNvSpPr txBox="1"/>
          <p:nvPr/>
        </p:nvSpPr>
        <p:spPr>
          <a:xfrm>
            <a:off x="10377890" y="50793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پنجم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923070-990C-8AEB-4F22-EAA1FDFAB5A6}"/>
              </a:ext>
            </a:extLst>
          </p:cNvPr>
          <p:cNvSpPr txBox="1"/>
          <p:nvPr/>
        </p:nvSpPr>
        <p:spPr>
          <a:xfrm>
            <a:off x="540746" y="607757"/>
            <a:ext cx="405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pc="-300" dirty="0">
                <a:solidFill>
                  <a:schemeClr val="bg1"/>
                </a:solidFill>
                <a:latin typeface="Onvan" panose="02000503000000000000" pitchFamily="2" charset="-78"/>
                <a:cs typeface="B Yekan" panose="00000400000000000000" pitchFamily="2" charset="-78"/>
              </a:rPr>
              <a:t>8</a:t>
            </a:r>
            <a:endParaRPr lang="en-US" sz="1600" spc="-300" dirty="0">
              <a:solidFill>
                <a:schemeClr val="bg1"/>
              </a:solidFill>
              <a:latin typeface="Onvan" panose="02000503000000000000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1AFFA6-E69D-3A38-E267-77E7E9BBE5EC}"/>
              </a:ext>
            </a:extLst>
          </p:cNvPr>
          <p:cNvSpPr txBox="1"/>
          <p:nvPr/>
        </p:nvSpPr>
        <p:spPr>
          <a:xfrm>
            <a:off x="1210286" y="249900"/>
            <a:ext cx="80666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هر کس اندوه مؤمنی را بزداید، خداوند در روز قیامت، غم از دلش می زداید</a:t>
            </a:r>
            <a:endParaRPr lang="en-US" sz="12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F2808B0-BF9C-F220-A7D2-AEA2232E8EA9}"/>
              </a:ext>
            </a:extLst>
          </p:cNvPr>
          <p:cNvGrpSpPr/>
          <p:nvPr/>
        </p:nvGrpSpPr>
        <p:grpSpPr>
          <a:xfrm>
            <a:off x="7415165" y="268074"/>
            <a:ext cx="240270" cy="240651"/>
            <a:chOff x="484416" y="517330"/>
            <a:chExt cx="567190" cy="568089"/>
          </a:xfrm>
        </p:grpSpPr>
        <p:sp>
          <p:nvSpPr>
            <p:cNvPr id="10" name="Google Shape;71;p6">
              <a:extLst>
                <a:ext uri="{FF2B5EF4-FFF2-40B4-BE49-F238E27FC236}">
                  <a16:creationId xmlns:a16="http://schemas.microsoft.com/office/drawing/2014/main" id="{CFB2188A-1CE5-0F37-288B-54B47F8E6788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91440B72-D5EE-0CFE-1802-14D917AF6C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60293EB-76E2-1F01-0108-00F2FF5D3629}"/>
              </a:ext>
            </a:extLst>
          </p:cNvPr>
          <p:cNvGrpSpPr/>
          <p:nvPr/>
        </p:nvGrpSpPr>
        <p:grpSpPr>
          <a:xfrm>
            <a:off x="2915076" y="268074"/>
            <a:ext cx="240270" cy="240651"/>
            <a:chOff x="484416" y="517330"/>
            <a:chExt cx="567190" cy="568089"/>
          </a:xfrm>
        </p:grpSpPr>
        <p:sp>
          <p:nvSpPr>
            <p:cNvPr id="13" name="Google Shape;71;p6">
              <a:extLst>
                <a:ext uri="{FF2B5EF4-FFF2-40B4-BE49-F238E27FC236}">
                  <a16:creationId xmlns:a16="http://schemas.microsoft.com/office/drawing/2014/main" id="{27BCDB04-2F55-82CB-EB38-6480DECBB29B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74787EBC-43A9-EE84-E819-40CF4FE7DB6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sp>
        <p:nvSpPr>
          <p:cNvPr id="15" name="Freeform: Shap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FF31D34-DE69-2EBD-C1AF-BFC14FDF2CAC}"/>
              </a:ext>
            </a:extLst>
          </p:cNvPr>
          <p:cNvSpPr/>
          <p:nvPr/>
        </p:nvSpPr>
        <p:spPr>
          <a:xfrm>
            <a:off x="11157269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354890C2-D82D-D7F0-E61B-F3D2C0FF78F7}"/>
              </a:ext>
            </a:extLst>
          </p:cNvPr>
          <p:cNvSpPr/>
          <p:nvPr/>
        </p:nvSpPr>
        <p:spPr>
          <a:xfrm flipH="1">
            <a:off x="9794768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CA61106-A684-32D4-8989-A3222C451B63}"/>
              </a:ext>
            </a:extLst>
          </p:cNvPr>
          <p:cNvSpPr/>
          <p:nvPr/>
        </p:nvSpPr>
        <p:spPr>
          <a:xfrm>
            <a:off x="10474526" y="705743"/>
            <a:ext cx="176768" cy="176768"/>
          </a:xfrm>
          <a:custGeom>
            <a:avLst/>
            <a:gdLst>
              <a:gd name="connsiteX0" fmla="*/ 88385 w 176768"/>
              <a:gd name="connsiteY0" fmla="*/ 48225 h 176768"/>
              <a:gd name="connsiteX1" fmla="*/ 149701 w 176768"/>
              <a:gd name="connsiteY1" fmla="*/ 109486 h 176768"/>
              <a:gd name="connsiteX2" fmla="*/ 149701 w 176768"/>
              <a:gd name="connsiteY2" fmla="*/ 176768 h 176768"/>
              <a:gd name="connsiteX3" fmla="*/ 108713 w 176768"/>
              <a:gd name="connsiteY3" fmla="*/ 176768 h 176768"/>
              <a:gd name="connsiteX4" fmla="*/ 108713 w 176768"/>
              <a:gd name="connsiteY4" fmla="*/ 122578 h 176768"/>
              <a:gd name="connsiteX5" fmla="*/ 68056 w 176768"/>
              <a:gd name="connsiteY5" fmla="*/ 122578 h 176768"/>
              <a:gd name="connsiteX6" fmla="*/ 68056 w 176768"/>
              <a:gd name="connsiteY6" fmla="*/ 176768 h 176768"/>
              <a:gd name="connsiteX7" fmla="*/ 27068 w 176768"/>
              <a:gd name="connsiteY7" fmla="*/ 176768 h 176768"/>
              <a:gd name="connsiteX8" fmla="*/ 27068 w 176768"/>
              <a:gd name="connsiteY8" fmla="*/ 109486 h 176768"/>
              <a:gd name="connsiteX9" fmla="*/ 88439 w 176768"/>
              <a:gd name="connsiteY9" fmla="*/ 0 h 176768"/>
              <a:gd name="connsiteX10" fmla="*/ 90980 w 176768"/>
              <a:gd name="connsiteY10" fmla="*/ 2486 h 176768"/>
              <a:gd name="connsiteX11" fmla="*/ 129648 w 176768"/>
              <a:gd name="connsiteY11" fmla="*/ 41154 h 176768"/>
              <a:gd name="connsiteX12" fmla="*/ 129648 w 176768"/>
              <a:gd name="connsiteY12" fmla="*/ 21599 h 176768"/>
              <a:gd name="connsiteX13" fmla="*/ 149700 w 176768"/>
              <a:gd name="connsiteY13" fmla="*/ 21599 h 176768"/>
              <a:gd name="connsiteX14" fmla="*/ 149700 w 176768"/>
              <a:gd name="connsiteY14" fmla="*/ 61206 h 176768"/>
              <a:gd name="connsiteX15" fmla="*/ 176768 w 176768"/>
              <a:gd name="connsiteY15" fmla="*/ 88273 h 176768"/>
              <a:gd name="connsiteX16" fmla="*/ 162185 w 176768"/>
              <a:gd name="connsiteY16" fmla="*/ 102857 h 176768"/>
              <a:gd name="connsiteX17" fmla="*/ 88439 w 176768"/>
              <a:gd name="connsiteY17" fmla="*/ 29167 h 176768"/>
              <a:gd name="connsiteX18" fmla="*/ 14583 w 176768"/>
              <a:gd name="connsiteY18" fmla="*/ 102967 h 176768"/>
              <a:gd name="connsiteX19" fmla="*/ 0 w 176768"/>
              <a:gd name="connsiteY19" fmla="*/ 88384 h 176768"/>
              <a:gd name="connsiteX20" fmla="*/ 85898 w 176768"/>
              <a:gd name="connsiteY20" fmla="*/ 2486 h 17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76768" h="176768">
                <a:moveTo>
                  <a:pt x="88385" y="48225"/>
                </a:moveTo>
                <a:lnTo>
                  <a:pt x="149701" y="109486"/>
                </a:lnTo>
                <a:lnTo>
                  <a:pt x="149701" y="176768"/>
                </a:lnTo>
                <a:lnTo>
                  <a:pt x="108713" y="176768"/>
                </a:lnTo>
                <a:lnTo>
                  <a:pt x="108713" y="122578"/>
                </a:lnTo>
                <a:lnTo>
                  <a:pt x="68056" y="122578"/>
                </a:lnTo>
                <a:lnTo>
                  <a:pt x="68056" y="176768"/>
                </a:lnTo>
                <a:lnTo>
                  <a:pt x="27068" y="176768"/>
                </a:lnTo>
                <a:lnTo>
                  <a:pt x="27068" y="109486"/>
                </a:lnTo>
                <a:close/>
                <a:moveTo>
                  <a:pt x="88439" y="0"/>
                </a:moveTo>
                <a:lnTo>
                  <a:pt x="90980" y="2486"/>
                </a:lnTo>
                <a:lnTo>
                  <a:pt x="129648" y="41154"/>
                </a:lnTo>
                <a:lnTo>
                  <a:pt x="129648" y="21599"/>
                </a:lnTo>
                <a:lnTo>
                  <a:pt x="149700" y="21599"/>
                </a:lnTo>
                <a:lnTo>
                  <a:pt x="149700" y="61206"/>
                </a:lnTo>
                <a:lnTo>
                  <a:pt x="176768" y="88273"/>
                </a:lnTo>
                <a:lnTo>
                  <a:pt x="162185" y="102857"/>
                </a:lnTo>
                <a:lnTo>
                  <a:pt x="88439" y="29167"/>
                </a:lnTo>
                <a:lnTo>
                  <a:pt x="14583" y="102967"/>
                </a:lnTo>
                <a:lnTo>
                  <a:pt x="0" y="88384"/>
                </a:lnTo>
                <a:lnTo>
                  <a:pt x="85898" y="2486"/>
                </a:ln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1349362-BEF0-8070-C04F-BD93F8D63F60}"/>
              </a:ext>
            </a:extLst>
          </p:cNvPr>
          <p:cNvSpPr txBox="1"/>
          <p:nvPr/>
        </p:nvSpPr>
        <p:spPr>
          <a:xfrm>
            <a:off x="1077114" y="689477"/>
            <a:ext cx="8458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20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619791-C692-4567-DC14-502D245593A9}"/>
              </a:ext>
            </a:extLst>
          </p:cNvPr>
          <p:cNvSpPr txBox="1"/>
          <p:nvPr/>
        </p:nvSpPr>
        <p:spPr>
          <a:xfrm>
            <a:off x="1057018" y="1131046"/>
            <a:ext cx="8575294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20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20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2000" dirty="0">
                <a:latin typeface="Kalameh" pitchFamily="2" charset="-78"/>
                <a:cs typeface="B Tehran" panose="00000400000000000000" pitchFamily="2" charset="-78"/>
              </a:rPr>
              <a:t> </a:t>
            </a:r>
            <a:r>
              <a:rPr lang="fa-IR" sz="2000" dirty="0">
                <a:latin typeface="Kalameh" pitchFamily="2" charset="-78"/>
                <a:cs typeface="B Tehr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</p:spTree>
    <p:extLst>
      <p:ext uri="{BB962C8B-B14F-4D97-AF65-F5344CB8AC3E}">
        <p14:creationId xmlns:p14="http://schemas.microsoft.com/office/powerpoint/2010/main" val="3773871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688384D-71D9-C652-90E8-DADF2318CCC5}"/>
              </a:ext>
            </a:extLst>
          </p:cNvPr>
          <p:cNvSpPr txBox="1"/>
          <p:nvPr/>
        </p:nvSpPr>
        <p:spPr>
          <a:xfrm>
            <a:off x="10377890" y="14217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اول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CAD8A8-1ADC-EF3C-9E62-019429CFE6E9}"/>
              </a:ext>
            </a:extLst>
          </p:cNvPr>
          <p:cNvSpPr txBox="1"/>
          <p:nvPr/>
        </p:nvSpPr>
        <p:spPr>
          <a:xfrm>
            <a:off x="10377890" y="23361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دوم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742C92-6678-C1AC-D42E-847880F41C18}"/>
              </a:ext>
            </a:extLst>
          </p:cNvPr>
          <p:cNvSpPr txBox="1"/>
          <p:nvPr/>
        </p:nvSpPr>
        <p:spPr>
          <a:xfrm>
            <a:off x="10377890" y="32505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سوم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428DE2-34DC-E90B-AB81-DBB1DD72A657}"/>
              </a:ext>
            </a:extLst>
          </p:cNvPr>
          <p:cNvSpPr txBox="1"/>
          <p:nvPr/>
        </p:nvSpPr>
        <p:spPr>
          <a:xfrm>
            <a:off x="10349315" y="4193504"/>
            <a:ext cx="1185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چهارم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EA3382-562A-8047-2BC3-CCDE04743E41}"/>
              </a:ext>
            </a:extLst>
          </p:cNvPr>
          <p:cNvSpPr txBox="1"/>
          <p:nvPr/>
        </p:nvSpPr>
        <p:spPr>
          <a:xfrm>
            <a:off x="10377890" y="5079329"/>
            <a:ext cx="107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عنوان پنجم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C1F08E-35B7-D74E-609B-E824E3A989AE}"/>
              </a:ext>
            </a:extLst>
          </p:cNvPr>
          <p:cNvSpPr txBox="1"/>
          <p:nvPr/>
        </p:nvSpPr>
        <p:spPr>
          <a:xfrm>
            <a:off x="540746" y="607757"/>
            <a:ext cx="405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pc="-300" dirty="0">
                <a:solidFill>
                  <a:schemeClr val="bg1"/>
                </a:solidFill>
                <a:latin typeface="Onvan" panose="02000503000000000000" pitchFamily="2" charset="-78"/>
                <a:cs typeface="B Yekan" panose="00000400000000000000" pitchFamily="2" charset="-78"/>
              </a:rPr>
              <a:t>9</a:t>
            </a:r>
            <a:endParaRPr lang="en-US" sz="1600" spc="-300" dirty="0">
              <a:solidFill>
                <a:schemeClr val="bg1"/>
              </a:solidFill>
              <a:latin typeface="Onvan" panose="02000503000000000000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9506D1-4534-B848-2010-953EA9FCEEE7}"/>
              </a:ext>
            </a:extLst>
          </p:cNvPr>
          <p:cNvSpPr txBox="1"/>
          <p:nvPr/>
        </p:nvSpPr>
        <p:spPr>
          <a:xfrm>
            <a:off x="1210286" y="249900"/>
            <a:ext cx="80666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هر کس اندوه مؤمنی را بزداید، خداوند در روز قیامت، غم از دلش می زداید</a:t>
            </a:r>
            <a:endParaRPr lang="en-US" sz="12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FF0DF23-0DFB-CECC-19EC-B6418D59BDB8}"/>
              </a:ext>
            </a:extLst>
          </p:cNvPr>
          <p:cNvGrpSpPr/>
          <p:nvPr/>
        </p:nvGrpSpPr>
        <p:grpSpPr>
          <a:xfrm>
            <a:off x="7415165" y="268074"/>
            <a:ext cx="240270" cy="240651"/>
            <a:chOff x="484416" y="517330"/>
            <a:chExt cx="567190" cy="568089"/>
          </a:xfrm>
        </p:grpSpPr>
        <p:sp>
          <p:nvSpPr>
            <p:cNvPr id="10" name="Google Shape;71;p6">
              <a:extLst>
                <a:ext uri="{FF2B5EF4-FFF2-40B4-BE49-F238E27FC236}">
                  <a16:creationId xmlns:a16="http://schemas.microsoft.com/office/drawing/2014/main" id="{F90DAA41-8DB2-C91E-2003-BC9672723BF4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5140E741-11FF-8789-5482-FA3C0B222F1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DB7D728-B258-43C7-507B-EC4B925F36D3}"/>
              </a:ext>
            </a:extLst>
          </p:cNvPr>
          <p:cNvGrpSpPr/>
          <p:nvPr/>
        </p:nvGrpSpPr>
        <p:grpSpPr>
          <a:xfrm>
            <a:off x="2915076" y="268074"/>
            <a:ext cx="240270" cy="240651"/>
            <a:chOff x="484416" y="517330"/>
            <a:chExt cx="567190" cy="568089"/>
          </a:xfrm>
        </p:grpSpPr>
        <p:sp>
          <p:nvSpPr>
            <p:cNvPr id="13" name="Google Shape;71;p6">
              <a:extLst>
                <a:ext uri="{FF2B5EF4-FFF2-40B4-BE49-F238E27FC236}">
                  <a16:creationId xmlns:a16="http://schemas.microsoft.com/office/drawing/2014/main" id="{87C8DE10-0FB9-AE56-22D1-C6ED708DF148}"/>
                </a:ext>
              </a:extLst>
            </p:cNvPr>
            <p:cNvSpPr/>
            <p:nvPr userDrawn="1"/>
          </p:nvSpPr>
          <p:spPr>
            <a:xfrm flipH="1">
              <a:off x="484416" y="517330"/>
              <a:ext cx="567190" cy="568089"/>
            </a:xfrm>
            <a:custGeom>
              <a:avLst/>
              <a:gdLst/>
              <a:ahLst/>
              <a:cxnLst/>
              <a:rect l="l" t="t" r="r" b="b"/>
              <a:pathLst>
                <a:path w="147540" h="147774" extrusionOk="0">
                  <a:moveTo>
                    <a:pt x="146839" y="72352"/>
                  </a:moveTo>
                  <a:lnTo>
                    <a:pt x="126624" y="52105"/>
                  </a:lnTo>
                  <a:lnTo>
                    <a:pt x="126624" y="23517"/>
                  </a:lnTo>
                  <a:cubicBezTo>
                    <a:pt x="126624" y="22217"/>
                    <a:pt x="125557" y="21149"/>
                    <a:pt x="124256" y="21149"/>
                  </a:cubicBezTo>
                  <a:lnTo>
                    <a:pt x="95669" y="21149"/>
                  </a:lnTo>
                  <a:lnTo>
                    <a:pt x="75454" y="935"/>
                  </a:lnTo>
                  <a:cubicBezTo>
                    <a:pt x="74520" y="1"/>
                    <a:pt x="73019" y="1"/>
                    <a:pt x="72119" y="935"/>
                  </a:cubicBezTo>
                  <a:lnTo>
                    <a:pt x="51871" y="21149"/>
                  </a:lnTo>
                  <a:lnTo>
                    <a:pt x="23284" y="21149"/>
                  </a:lnTo>
                  <a:cubicBezTo>
                    <a:pt x="21983" y="21149"/>
                    <a:pt x="20915" y="22217"/>
                    <a:pt x="20915" y="23517"/>
                  </a:cubicBezTo>
                  <a:lnTo>
                    <a:pt x="20915" y="52105"/>
                  </a:lnTo>
                  <a:lnTo>
                    <a:pt x="701" y="72319"/>
                  </a:lnTo>
                  <a:cubicBezTo>
                    <a:pt x="267" y="72786"/>
                    <a:pt x="0" y="73386"/>
                    <a:pt x="0" y="73987"/>
                  </a:cubicBezTo>
                  <a:cubicBezTo>
                    <a:pt x="0" y="74621"/>
                    <a:pt x="267" y="75221"/>
                    <a:pt x="701" y="75655"/>
                  </a:cubicBezTo>
                  <a:lnTo>
                    <a:pt x="20915" y="95903"/>
                  </a:lnTo>
                  <a:lnTo>
                    <a:pt x="20915" y="124490"/>
                  </a:lnTo>
                  <a:cubicBezTo>
                    <a:pt x="20915" y="125791"/>
                    <a:pt x="21983" y="126858"/>
                    <a:pt x="23284" y="126858"/>
                  </a:cubicBezTo>
                  <a:lnTo>
                    <a:pt x="51871" y="126858"/>
                  </a:lnTo>
                  <a:lnTo>
                    <a:pt x="72119" y="147073"/>
                  </a:lnTo>
                  <a:cubicBezTo>
                    <a:pt x="72552" y="147506"/>
                    <a:pt x="73153" y="147773"/>
                    <a:pt x="73786" y="147773"/>
                  </a:cubicBezTo>
                  <a:cubicBezTo>
                    <a:pt x="74387" y="147773"/>
                    <a:pt x="74987" y="147506"/>
                    <a:pt x="75421" y="147073"/>
                  </a:cubicBezTo>
                  <a:lnTo>
                    <a:pt x="95669" y="126858"/>
                  </a:lnTo>
                  <a:lnTo>
                    <a:pt x="124256" y="126858"/>
                  </a:lnTo>
                  <a:cubicBezTo>
                    <a:pt x="125557" y="126858"/>
                    <a:pt x="126624" y="125791"/>
                    <a:pt x="126624" y="124490"/>
                  </a:cubicBezTo>
                  <a:lnTo>
                    <a:pt x="126624" y="95903"/>
                  </a:lnTo>
                  <a:lnTo>
                    <a:pt x="146839" y="75655"/>
                  </a:lnTo>
                  <a:cubicBezTo>
                    <a:pt x="147272" y="75221"/>
                    <a:pt x="147539" y="74621"/>
                    <a:pt x="147539" y="73987"/>
                  </a:cubicBezTo>
                  <a:cubicBezTo>
                    <a:pt x="147539" y="73386"/>
                    <a:pt x="147306" y="72786"/>
                    <a:pt x="146839" y="72352"/>
                  </a:cubicBezTo>
                  <a:close/>
                  <a:moveTo>
                    <a:pt x="122621" y="93267"/>
                  </a:moveTo>
                  <a:cubicBezTo>
                    <a:pt x="122154" y="93701"/>
                    <a:pt x="121921" y="94301"/>
                    <a:pt x="121921" y="94935"/>
                  </a:cubicBezTo>
                  <a:lnTo>
                    <a:pt x="121921" y="122155"/>
                  </a:lnTo>
                  <a:lnTo>
                    <a:pt x="94701" y="122155"/>
                  </a:lnTo>
                  <a:cubicBezTo>
                    <a:pt x="94068" y="122155"/>
                    <a:pt x="93467" y="122388"/>
                    <a:pt x="93034" y="122822"/>
                  </a:cubicBezTo>
                  <a:lnTo>
                    <a:pt x="73786" y="142102"/>
                  </a:lnTo>
                  <a:lnTo>
                    <a:pt x="54506" y="122855"/>
                  </a:lnTo>
                  <a:cubicBezTo>
                    <a:pt x="54072" y="122388"/>
                    <a:pt x="53472" y="122155"/>
                    <a:pt x="52838" y="122155"/>
                  </a:cubicBezTo>
                  <a:lnTo>
                    <a:pt x="25619" y="122155"/>
                  </a:lnTo>
                  <a:lnTo>
                    <a:pt x="25619" y="94935"/>
                  </a:lnTo>
                  <a:cubicBezTo>
                    <a:pt x="25619" y="94301"/>
                    <a:pt x="25385" y="93701"/>
                    <a:pt x="24952" y="93267"/>
                  </a:cubicBezTo>
                  <a:lnTo>
                    <a:pt x="5671" y="74020"/>
                  </a:lnTo>
                  <a:lnTo>
                    <a:pt x="24952" y="54740"/>
                  </a:lnTo>
                  <a:cubicBezTo>
                    <a:pt x="25385" y="54306"/>
                    <a:pt x="25619" y="53706"/>
                    <a:pt x="25619" y="53105"/>
                  </a:cubicBezTo>
                  <a:lnTo>
                    <a:pt x="25619" y="25852"/>
                  </a:lnTo>
                  <a:lnTo>
                    <a:pt x="52838" y="25852"/>
                  </a:lnTo>
                  <a:cubicBezTo>
                    <a:pt x="53472" y="25852"/>
                    <a:pt x="54072" y="25619"/>
                    <a:pt x="54506" y="25185"/>
                  </a:cubicBezTo>
                  <a:lnTo>
                    <a:pt x="73786" y="5905"/>
                  </a:lnTo>
                  <a:lnTo>
                    <a:pt x="93034" y="25185"/>
                  </a:lnTo>
                  <a:cubicBezTo>
                    <a:pt x="93467" y="25619"/>
                    <a:pt x="94068" y="25852"/>
                    <a:pt x="94701" y="25852"/>
                  </a:cubicBezTo>
                  <a:lnTo>
                    <a:pt x="121921" y="25852"/>
                  </a:lnTo>
                  <a:lnTo>
                    <a:pt x="121921" y="53072"/>
                  </a:lnTo>
                  <a:cubicBezTo>
                    <a:pt x="121921" y="53706"/>
                    <a:pt x="122154" y="54306"/>
                    <a:pt x="122588" y="54740"/>
                  </a:cubicBezTo>
                  <a:lnTo>
                    <a:pt x="141868" y="73987"/>
                  </a:lnTo>
                  <a:close/>
                </a:path>
              </a:pathLst>
            </a:custGeom>
            <a:solidFill>
              <a:srgbClr val="2879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F955331B-C77C-4D2B-A671-5EEB61F13F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3698" y="587061"/>
              <a:ext cx="428625" cy="428625"/>
            </a:xfrm>
            <a:prstGeom prst="rect">
              <a:avLst/>
            </a:prstGeom>
          </p:spPr>
        </p:pic>
      </p:grpSp>
      <p:sp>
        <p:nvSpPr>
          <p:cNvPr id="15" name="Freeform: Shap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D777F25-C3BE-95C9-8E82-7DA52A9F319C}"/>
              </a:ext>
            </a:extLst>
          </p:cNvPr>
          <p:cNvSpPr/>
          <p:nvPr/>
        </p:nvSpPr>
        <p:spPr>
          <a:xfrm>
            <a:off x="11157269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7A5A8F6-24E6-CFEF-033B-42CA89E0206E}"/>
              </a:ext>
            </a:extLst>
          </p:cNvPr>
          <p:cNvSpPr/>
          <p:nvPr/>
        </p:nvSpPr>
        <p:spPr>
          <a:xfrm flipH="1">
            <a:off x="9794768" y="707237"/>
            <a:ext cx="173783" cy="173783"/>
          </a:xfrm>
          <a:custGeom>
            <a:avLst/>
            <a:gdLst>
              <a:gd name="connsiteX0" fmla="*/ 373721 w 382935"/>
              <a:gd name="connsiteY0" fmla="*/ 170167 h 382935"/>
              <a:gd name="connsiteX1" fmla="*/ 373721 w 382935"/>
              <a:gd name="connsiteY1" fmla="*/ 170167 h 382935"/>
              <a:gd name="connsiteX2" fmla="*/ 212170 w 382935"/>
              <a:gd name="connsiteY2" fmla="*/ 8616 h 382935"/>
              <a:gd name="connsiteX3" fmla="*/ 170646 w 382935"/>
              <a:gd name="connsiteY3" fmla="*/ 8616 h 382935"/>
              <a:gd name="connsiteX4" fmla="*/ 170646 w 382935"/>
              <a:gd name="connsiteY4" fmla="*/ 50141 h 382935"/>
              <a:gd name="connsiteX5" fmla="*/ 282654 w 382935"/>
              <a:gd name="connsiteY5" fmla="*/ 162149 h 382935"/>
              <a:gd name="connsiteX6" fmla="*/ 29319 w 382935"/>
              <a:gd name="connsiteY6" fmla="*/ 162149 h 382935"/>
              <a:gd name="connsiteX7" fmla="*/ 0 w 382935"/>
              <a:gd name="connsiteY7" fmla="*/ 191468 h 382935"/>
              <a:gd name="connsiteX8" fmla="*/ 29319 w 382935"/>
              <a:gd name="connsiteY8" fmla="*/ 220786 h 382935"/>
              <a:gd name="connsiteX9" fmla="*/ 282654 w 382935"/>
              <a:gd name="connsiteY9" fmla="*/ 220786 h 382935"/>
              <a:gd name="connsiteX10" fmla="*/ 170646 w 382935"/>
              <a:gd name="connsiteY10" fmla="*/ 332795 h 382935"/>
              <a:gd name="connsiteX11" fmla="*/ 170646 w 382935"/>
              <a:gd name="connsiteY11" fmla="*/ 374319 h 382935"/>
              <a:gd name="connsiteX12" fmla="*/ 212170 w 382935"/>
              <a:gd name="connsiteY12" fmla="*/ 374319 h 382935"/>
              <a:gd name="connsiteX13" fmla="*/ 373601 w 382935"/>
              <a:gd name="connsiteY13" fmla="*/ 212888 h 382935"/>
              <a:gd name="connsiteX14" fmla="*/ 373601 w 382935"/>
              <a:gd name="connsiteY14" fmla="*/ 212888 h 382935"/>
              <a:gd name="connsiteX15" fmla="*/ 382935 w 382935"/>
              <a:gd name="connsiteY15" fmla="*/ 191468 h 382935"/>
              <a:gd name="connsiteX16" fmla="*/ 373721 w 382935"/>
              <a:gd name="connsiteY16" fmla="*/ 170167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2935" h="382935">
                <a:moveTo>
                  <a:pt x="373721" y="170167"/>
                </a:moveTo>
                <a:lnTo>
                  <a:pt x="373721" y="170167"/>
                </a:lnTo>
                <a:lnTo>
                  <a:pt x="212170" y="8616"/>
                </a:lnTo>
                <a:cubicBezTo>
                  <a:pt x="200682" y="-2872"/>
                  <a:pt x="182133" y="-2872"/>
                  <a:pt x="170646" y="8616"/>
                </a:cubicBezTo>
                <a:cubicBezTo>
                  <a:pt x="159157" y="20104"/>
                  <a:pt x="159157" y="38652"/>
                  <a:pt x="170646" y="50141"/>
                </a:cubicBezTo>
                <a:lnTo>
                  <a:pt x="282654" y="162149"/>
                </a:lnTo>
                <a:lnTo>
                  <a:pt x="29319" y="162149"/>
                </a:lnTo>
                <a:cubicBezTo>
                  <a:pt x="13044" y="162149"/>
                  <a:pt x="0" y="175312"/>
                  <a:pt x="0" y="191468"/>
                </a:cubicBezTo>
                <a:cubicBezTo>
                  <a:pt x="0" y="207623"/>
                  <a:pt x="13163" y="220786"/>
                  <a:pt x="29319" y="220786"/>
                </a:cubicBezTo>
                <a:lnTo>
                  <a:pt x="282654" y="220786"/>
                </a:lnTo>
                <a:lnTo>
                  <a:pt x="170646" y="332795"/>
                </a:lnTo>
                <a:cubicBezTo>
                  <a:pt x="159157" y="344283"/>
                  <a:pt x="159157" y="362831"/>
                  <a:pt x="170646" y="374319"/>
                </a:cubicBezTo>
                <a:cubicBezTo>
                  <a:pt x="182133" y="385807"/>
                  <a:pt x="200682" y="385807"/>
                  <a:pt x="212170" y="374319"/>
                </a:cubicBezTo>
                <a:lnTo>
                  <a:pt x="373601" y="212888"/>
                </a:lnTo>
                <a:lnTo>
                  <a:pt x="373601" y="212888"/>
                </a:lnTo>
                <a:cubicBezTo>
                  <a:pt x="379345" y="207503"/>
                  <a:pt x="382935" y="199964"/>
                  <a:pt x="382935" y="191468"/>
                </a:cubicBezTo>
                <a:cubicBezTo>
                  <a:pt x="382935" y="183091"/>
                  <a:pt x="379345" y="175432"/>
                  <a:pt x="373721" y="170167"/>
                </a:cubicBez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D7B8AE8-A26A-41B4-6C97-8CF7B6134257}"/>
              </a:ext>
            </a:extLst>
          </p:cNvPr>
          <p:cNvSpPr/>
          <p:nvPr/>
        </p:nvSpPr>
        <p:spPr>
          <a:xfrm>
            <a:off x="10474526" y="705743"/>
            <a:ext cx="176768" cy="176768"/>
          </a:xfrm>
          <a:custGeom>
            <a:avLst/>
            <a:gdLst>
              <a:gd name="connsiteX0" fmla="*/ 88385 w 176768"/>
              <a:gd name="connsiteY0" fmla="*/ 48225 h 176768"/>
              <a:gd name="connsiteX1" fmla="*/ 149701 w 176768"/>
              <a:gd name="connsiteY1" fmla="*/ 109486 h 176768"/>
              <a:gd name="connsiteX2" fmla="*/ 149701 w 176768"/>
              <a:gd name="connsiteY2" fmla="*/ 176768 h 176768"/>
              <a:gd name="connsiteX3" fmla="*/ 108713 w 176768"/>
              <a:gd name="connsiteY3" fmla="*/ 176768 h 176768"/>
              <a:gd name="connsiteX4" fmla="*/ 108713 w 176768"/>
              <a:gd name="connsiteY4" fmla="*/ 122578 h 176768"/>
              <a:gd name="connsiteX5" fmla="*/ 68056 w 176768"/>
              <a:gd name="connsiteY5" fmla="*/ 122578 h 176768"/>
              <a:gd name="connsiteX6" fmla="*/ 68056 w 176768"/>
              <a:gd name="connsiteY6" fmla="*/ 176768 h 176768"/>
              <a:gd name="connsiteX7" fmla="*/ 27068 w 176768"/>
              <a:gd name="connsiteY7" fmla="*/ 176768 h 176768"/>
              <a:gd name="connsiteX8" fmla="*/ 27068 w 176768"/>
              <a:gd name="connsiteY8" fmla="*/ 109486 h 176768"/>
              <a:gd name="connsiteX9" fmla="*/ 88439 w 176768"/>
              <a:gd name="connsiteY9" fmla="*/ 0 h 176768"/>
              <a:gd name="connsiteX10" fmla="*/ 90980 w 176768"/>
              <a:gd name="connsiteY10" fmla="*/ 2486 h 176768"/>
              <a:gd name="connsiteX11" fmla="*/ 129648 w 176768"/>
              <a:gd name="connsiteY11" fmla="*/ 41154 h 176768"/>
              <a:gd name="connsiteX12" fmla="*/ 129648 w 176768"/>
              <a:gd name="connsiteY12" fmla="*/ 21599 h 176768"/>
              <a:gd name="connsiteX13" fmla="*/ 149700 w 176768"/>
              <a:gd name="connsiteY13" fmla="*/ 21599 h 176768"/>
              <a:gd name="connsiteX14" fmla="*/ 149700 w 176768"/>
              <a:gd name="connsiteY14" fmla="*/ 61206 h 176768"/>
              <a:gd name="connsiteX15" fmla="*/ 176768 w 176768"/>
              <a:gd name="connsiteY15" fmla="*/ 88273 h 176768"/>
              <a:gd name="connsiteX16" fmla="*/ 162185 w 176768"/>
              <a:gd name="connsiteY16" fmla="*/ 102857 h 176768"/>
              <a:gd name="connsiteX17" fmla="*/ 88439 w 176768"/>
              <a:gd name="connsiteY17" fmla="*/ 29167 h 176768"/>
              <a:gd name="connsiteX18" fmla="*/ 14583 w 176768"/>
              <a:gd name="connsiteY18" fmla="*/ 102967 h 176768"/>
              <a:gd name="connsiteX19" fmla="*/ 0 w 176768"/>
              <a:gd name="connsiteY19" fmla="*/ 88384 h 176768"/>
              <a:gd name="connsiteX20" fmla="*/ 85898 w 176768"/>
              <a:gd name="connsiteY20" fmla="*/ 2486 h 17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76768" h="176768">
                <a:moveTo>
                  <a:pt x="88385" y="48225"/>
                </a:moveTo>
                <a:lnTo>
                  <a:pt x="149701" y="109486"/>
                </a:lnTo>
                <a:lnTo>
                  <a:pt x="149701" y="176768"/>
                </a:lnTo>
                <a:lnTo>
                  <a:pt x="108713" y="176768"/>
                </a:lnTo>
                <a:lnTo>
                  <a:pt x="108713" y="122578"/>
                </a:lnTo>
                <a:lnTo>
                  <a:pt x="68056" y="122578"/>
                </a:lnTo>
                <a:lnTo>
                  <a:pt x="68056" y="176768"/>
                </a:lnTo>
                <a:lnTo>
                  <a:pt x="27068" y="176768"/>
                </a:lnTo>
                <a:lnTo>
                  <a:pt x="27068" y="109486"/>
                </a:lnTo>
                <a:close/>
                <a:moveTo>
                  <a:pt x="88439" y="0"/>
                </a:moveTo>
                <a:lnTo>
                  <a:pt x="90980" y="2486"/>
                </a:lnTo>
                <a:lnTo>
                  <a:pt x="129648" y="41154"/>
                </a:lnTo>
                <a:lnTo>
                  <a:pt x="129648" y="21599"/>
                </a:lnTo>
                <a:lnTo>
                  <a:pt x="149700" y="21599"/>
                </a:lnTo>
                <a:lnTo>
                  <a:pt x="149700" y="61206"/>
                </a:lnTo>
                <a:lnTo>
                  <a:pt x="176768" y="88273"/>
                </a:lnTo>
                <a:lnTo>
                  <a:pt x="162185" y="102857"/>
                </a:lnTo>
                <a:lnTo>
                  <a:pt x="88439" y="29167"/>
                </a:lnTo>
                <a:lnTo>
                  <a:pt x="14583" y="102967"/>
                </a:lnTo>
                <a:lnTo>
                  <a:pt x="0" y="88384"/>
                </a:lnTo>
                <a:lnTo>
                  <a:pt x="85898" y="2486"/>
                </a:lnTo>
                <a:close/>
              </a:path>
            </a:pathLst>
          </a:custGeom>
          <a:solidFill>
            <a:srgbClr val="EBCD77"/>
          </a:solidFill>
          <a:ln w="11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grpSp>
        <p:nvGrpSpPr>
          <p:cNvPr id="18" name="Google Shape;248;p19">
            <a:extLst>
              <a:ext uri="{FF2B5EF4-FFF2-40B4-BE49-F238E27FC236}">
                <a16:creationId xmlns:a16="http://schemas.microsoft.com/office/drawing/2014/main" id="{E3161E4A-D367-649A-3558-39E95AD4D235}"/>
              </a:ext>
            </a:extLst>
          </p:cNvPr>
          <p:cNvGrpSpPr/>
          <p:nvPr/>
        </p:nvGrpSpPr>
        <p:grpSpPr>
          <a:xfrm flipH="1">
            <a:off x="5262326" y="2616773"/>
            <a:ext cx="409271" cy="1546542"/>
            <a:chOff x="7024302" y="-12376"/>
            <a:chExt cx="726947" cy="2746967"/>
          </a:xfrm>
          <a:solidFill>
            <a:srgbClr val="EBCD77"/>
          </a:solidFill>
        </p:grpSpPr>
        <p:sp>
          <p:nvSpPr>
            <p:cNvPr id="19" name="Google Shape;249;p19">
              <a:extLst>
                <a:ext uri="{FF2B5EF4-FFF2-40B4-BE49-F238E27FC236}">
                  <a16:creationId xmlns:a16="http://schemas.microsoft.com/office/drawing/2014/main" id="{C5A81D27-424D-F48E-6A70-5B1A0660671F}"/>
                </a:ext>
              </a:extLst>
            </p:cNvPr>
            <p:cNvSpPr/>
            <p:nvPr/>
          </p:nvSpPr>
          <p:spPr>
            <a:xfrm>
              <a:off x="7024302" y="1157756"/>
              <a:ext cx="726947" cy="1576835"/>
            </a:xfrm>
            <a:custGeom>
              <a:avLst/>
              <a:gdLst/>
              <a:ahLst/>
              <a:cxnLst/>
              <a:rect l="l" t="t" r="r" b="b"/>
              <a:pathLst>
                <a:path w="19915" h="43198" extrusionOk="0">
                  <a:moveTo>
                    <a:pt x="1535" y="35125"/>
                  </a:moveTo>
                  <a:cubicBezTo>
                    <a:pt x="1568" y="36159"/>
                    <a:pt x="1968" y="37160"/>
                    <a:pt x="3103" y="37861"/>
                  </a:cubicBezTo>
                  <a:cubicBezTo>
                    <a:pt x="5704" y="39428"/>
                    <a:pt x="8240" y="39795"/>
                    <a:pt x="9407" y="40963"/>
                  </a:cubicBezTo>
                  <a:cubicBezTo>
                    <a:pt x="9007" y="41130"/>
                    <a:pt x="8707" y="41563"/>
                    <a:pt x="8707" y="42030"/>
                  </a:cubicBezTo>
                  <a:cubicBezTo>
                    <a:pt x="8707" y="42664"/>
                    <a:pt x="9240" y="43198"/>
                    <a:pt x="9941" y="43198"/>
                  </a:cubicBezTo>
                  <a:cubicBezTo>
                    <a:pt x="10608" y="43198"/>
                    <a:pt x="11142" y="42664"/>
                    <a:pt x="11142" y="42030"/>
                  </a:cubicBezTo>
                  <a:cubicBezTo>
                    <a:pt x="11142" y="41530"/>
                    <a:pt x="10841" y="41130"/>
                    <a:pt x="10441" y="40963"/>
                  </a:cubicBezTo>
                  <a:cubicBezTo>
                    <a:pt x="11609" y="39795"/>
                    <a:pt x="14144" y="39428"/>
                    <a:pt x="16746" y="37861"/>
                  </a:cubicBezTo>
                  <a:cubicBezTo>
                    <a:pt x="17880" y="37160"/>
                    <a:pt x="18280" y="36159"/>
                    <a:pt x="18347" y="35125"/>
                  </a:cubicBezTo>
                  <a:lnTo>
                    <a:pt x="18747" y="35125"/>
                  </a:lnTo>
                  <a:cubicBezTo>
                    <a:pt x="19147" y="35125"/>
                    <a:pt x="19481" y="34792"/>
                    <a:pt x="19481" y="34391"/>
                  </a:cubicBezTo>
                  <a:lnTo>
                    <a:pt x="19481" y="34391"/>
                  </a:lnTo>
                  <a:cubicBezTo>
                    <a:pt x="19481" y="33991"/>
                    <a:pt x="19147" y="33658"/>
                    <a:pt x="18747" y="33658"/>
                  </a:cubicBezTo>
                  <a:lnTo>
                    <a:pt x="18347" y="33658"/>
                  </a:lnTo>
                  <a:lnTo>
                    <a:pt x="18347" y="17146"/>
                  </a:lnTo>
                  <a:lnTo>
                    <a:pt x="18747" y="17146"/>
                  </a:lnTo>
                  <a:cubicBezTo>
                    <a:pt x="19147" y="17146"/>
                    <a:pt x="19481" y="16812"/>
                    <a:pt x="19481" y="16412"/>
                  </a:cubicBezTo>
                  <a:lnTo>
                    <a:pt x="19481" y="16412"/>
                  </a:lnTo>
                  <a:cubicBezTo>
                    <a:pt x="19481" y="16012"/>
                    <a:pt x="19147" y="15678"/>
                    <a:pt x="18747" y="15678"/>
                  </a:cubicBezTo>
                  <a:cubicBezTo>
                    <a:pt x="18981" y="15244"/>
                    <a:pt x="19915" y="13310"/>
                    <a:pt x="19748" y="11442"/>
                  </a:cubicBezTo>
                  <a:cubicBezTo>
                    <a:pt x="19414" y="7472"/>
                    <a:pt x="12476" y="6305"/>
                    <a:pt x="10308" y="2302"/>
                  </a:cubicBezTo>
                  <a:cubicBezTo>
                    <a:pt x="10775" y="2135"/>
                    <a:pt x="11142" y="1701"/>
                    <a:pt x="11142" y="1168"/>
                  </a:cubicBezTo>
                  <a:cubicBezTo>
                    <a:pt x="11142" y="534"/>
                    <a:pt x="10575" y="0"/>
                    <a:pt x="9907" y="0"/>
                  </a:cubicBezTo>
                  <a:cubicBezTo>
                    <a:pt x="9240" y="0"/>
                    <a:pt x="8707" y="534"/>
                    <a:pt x="8707" y="1168"/>
                  </a:cubicBezTo>
                  <a:cubicBezTo>
                    <a:pt x="8707" y="1701"/>
                    <a:pt x="9040" y="2135"/>
                    <a:pt x="9540" y="2302"/>
                  </a:cubicBezTo>
                  <a:cubicBezTo>
                    <a:pt x="7306" y="6405"/>
                    <a:pt x="234" y="7405"/>
                    <a:pt x="67" y="11675"/>
                  </a:cubicBezTo>
                  <a:cubicBezTo>
                    <a:pt x="0" y="13476"/>
                    <a:pt x="868" y="15244"/>
                    <a:pt x="1101" y="15678"/>
                  </a:cubicBezTo>
                  <a:cubicBezTo>
                    <a:pt x="667" y="15678"/>
                    <a:pt x="367" y="16012"/>
                    <a:pt x="367" y="16412"/>
                  </a:cubicBezTo>
                  <a:lnTo>
                    <a:pt x="367" y="16412"/>
                  </a:lnTo>
                  <a:cubicBezTo>
                    <a:pt x="367" y="16812"/>
                    <a:pt x="701" y="17146"/>
                    <a:pt x="1101" y="17146"/>
                  </a:cubicBezTo>
                  <a:lnTo>
                    <a:pt x="1501" y="17146"/>
                  </a:lnTo>
                  <a:lnTo>
                    <a:pt x="1501" y="33658"/>
                  </a:lnTo>
                  <a:lnTo>
                    <a:pt x="1101" y="33658"/>
                  </a:lnTo>
                  <a:cubicBezTo>
                    <a:pt x="667" y="33658"/>
                    <a:pt x="367" y="33991"/>
                    <a:pt x="367" y="34391"/>
                  </a:cubicBezTo>
                  <a:lnTo>
                    <a:pt x="367" y="34391"/>
                  </a:lnTo>
                  <a:cubicBezTo>
                    <a:pt x="367" y="34792"/>
                    <a:pt x="701" y="35125"/>
                    <a:pt x="1101" y="35125"/>
                  </a:cubicBezTo>
                  <a:close/>
                  <a:moveTo>
                    <a:pt x="2836" y="17813"/>
                  </a:moveTo>
                  <a:cubicBezTo>
                    <a:pt x="3002" y="19080"/>
                    <a:pt x="4337" y="19881"/>
                    <a:pt x="5271" y="20481"/>
                  </a:cubicBezTo>
                  <a:cubicBezTo>
                    <a:pt x="5771" y="20848"/>
                    <a:pt x="5871" y="21382"/>
                    <a:pt x="5804" y="21882"/>
                  </a:cubicBezTo>
                  <a:cubicBezTo>
                    <a:pt x="5838" y="22016"/>
                    <a:pt x="5838" y="22116"/>
                    <a:pt x="5838" y="22249"/>
                  </a:cubicBezTo>
                  <a:lnTo>
                    <a:pt x="5838" y="22249"/>
                  </a:lnTo>
                  <a:lnTo>
                    <a:pt x="5838" y="33658"/>
                  </a:lnTo>
                  <a:lnTo>
                    <a:pt x="2802" y="33658"/>
                  </a:lnTo>
                  <a:lnTo>
                    <a:pt x="2802" y="17813"/>
                  </a:lnTo>
                  <a:close/>
                  <a:moveTo>
                    <a:pt x="17046" y="17813"/>
                  </a:moveTo>
                  <a:lnTo>
                    <a:pt x="17046" y="33658"/>
                  </a:lnTo>
                  <a:lnTo>
                    <a:pt x="14044" y="33658"/>
                  </a:lnTo>
                  <a:lnTo>
                    <a:pt x="14044" y="22216"/>
                  </a:lnTo>
                  <a:lnTo>
                    <a:pt x="14044" y="22216"/>
                  </a:lnTo>
                  <a:cubicBezTo>
                    <a:pt x="14044" y="22116"/>
                    <a:pt x="14044" y="22016"/>
                    <a:pt x="14044" y="21882"/>
                  </a:cubicBezTo>
                  <a:cubicBezTo>
                    <a:pt x="13977" y="21382"/>
                    <a:pt x="14077" y="20848"/>
                    <a:pt x="14577" y="20481"/>
                  </a:cubicBezTo>
                  <a:cubicBezTo>
                    <a:pt x="15511" y="19881"/>
                    <a:pt x="16846" y="19080"/>
                    <a:pt x="17046" y="17813"/>
                  </a:cubicBezTo>
                  <a:close/>
                  <a:moveTo>
                    <a:pt x="7105" y="22216"/>
                  </a:moveTo>
                  <a:lnTo>
                    <a:pt x="7105" y="22216"/>
                  </a:lnTo>
                  <a:cubicBezTo>
                    <a:pt x="7105" y="22083"/>
                    <a:pt x="7105" y="21849"/>
                    <a:pt x="7139" y="21649"/>
                  </a:cubicBezTo>
                  <a:cubicBezTo>
                    <a:pt x="7139" y="21215"/>
                    <a:pt x="7272" y="20782"/>
                    <a:pt x="7672" y="20481"/>
                  </a:cubicBezTo>
                  <a:cubicBezTo>
                    <a:pt x="8573" y="19848"/>
                    <a:pt x="9741" y="19147"/>
                    <a:pt x="9941" y="17813"/>
                  </a:cubicBezTo>
                  <a:cubicBezTo>
                    <a:pt x="10108" y="19080"/>
                    <a:pt x="11375" y="19881"/>
                    <a:pt x="12209" y="20481"/>
                  </a:cubicBezTo>
                  <a:cubicBezTo>
                    <a:pt x="12709" y="20848"/>
                    <a:pt x="12809" y="21382"/>
                    <a:pt x="12743" y="21882"/>
                  </a:cubicBezTo>
                  <a:cubicBezTo>
                    <a:pt x="12743" y="22016"/>
                    <a:pt x="12743" y="22116"/>
                    <a:pt x="12743" y="22216"/>
                  </a:cubicBezTo>
                  <a:lnTo>
                    <a:pt x="12743" y="22216"/>
                  </a:lnTo>
                  <a:lnTo>
                    <a:pt x="12743" y="33658"/>
                  </a:lnTo>
                  <a:lnTo>
                    <a:pt x="7105" y="336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50;p19">
              <a:extLst>
                <a:ext uri="{FF2B5EF4-FFF2-40B4-BE49-F238E27FC236}">
                  <a16:creationId xmlns:a16="http://schemas.microsoft.com/office/drawing/2014/main" id="{2EF4D430-DFE3-C996-1A84-8BDDDA994DB8}"/>
                </a:ext>
              </a:extLst>
            </p:cNvPr>
            <p:cNvSpPr/>
            <p:nvPr/>
          </p:nvSpPr>
          <p:spPr>
            <a:xfrm>
              <a:off x="7379839" y="-12376"/>
              <a:ext cx="15842" cy="1170161"/>
            </a:xfrm>
            <a:custGeom>
              <a:avLst/>
              <a:gdLst/>
              <a:ahLst/>
              <a:cxnLst/>
              <a:rect l="l" t="t" r="r" b="b"/>
              <a:pathLst>
                <a:path w="434" h="32057" extrusionOk="0">
                  <a:moveTo>
                    <a:pt x="434" y="32057"/>
                  </a:moveTo>
                  <a:lnTo>
                    <a:pt x="434" y="31356"/>
                  </a:lnTo>
                  <a:lnTo>
                    <a:pt x="0" y="31356"/>
                  </a:lnTo>
                  <a:lnTo>
                    <a:pt x="0" y="32057"/>
                  </a:lnTo>
                  <a:close/>
                  <a:moveTo>
                    <a:pt x="434" y="30923"/>
                  </a:moveTo>
                  <a:lnTo>
                    <a:pt x="434" y="30056"/>
                  </a:lnTo>
                  <a:lnTo>
                    <a:pt x="0" y="30056"/>
                  </a:lnTo>
                  <a:lnTo>
                    <a:pt x="0" y="30923"/>
                  </a:lnTo>
                  <a:close/>
                  <a:moveTo>
                    <a:pt x="434" y="29622"/>
                  </a:moveTo>
                  <a:lnTo>
                    <a:pt x="434" y="28755"/>
                  </a:lnTo>
                  <a:lnTo>
                    <a:pt x="0" y="28755"/>
                  </a:lnTo>
                  <a:lnTo>
                    <a:pt x="0" y="29622"/>
                  </a:lnTo>
                  <a:close/>
                  <a:moveTo>
                    <a:pt x="434" y="28321"/>
                  </a:moveTo>
                  <a:lnTo>
                    <a:pt x="434" y="27454"/>
                  </a:lnTo>
                  <a:lnTo>
                    <a:pt x="0" y="27454"/>
                  </a:lnTo>
                  <a:lnTo>
                    <a:pt x="0" y="28321"/>
                  </a:lnTo>
                  <a:close/>
                  <a:moveTo>
                    <a:pt x="434" y="27020"/>
                  </a:moveTo>
                  <a:lnTo>
                    <a:pt x="434" y="26153"/>
                  </a:lnTo>
                  <a:lnTo>
                    <a:pt x="0" y="26153"/>
                  </a:lnTo>
                  <a:lnTo>
                    <a:pt x="0" y="27020"/>
                  </a:lnTo>
                  <a:close/>
                  <a:moveTo>
                    <a:pt x="434" y="25719"/>
                  </a:moveTo>
                  <a:lnTo>
                    <a:pt x="434" y="24818"/>
                  </a:lnTo>
                  <a:lnTo>
                    <a:pt x="0" y="24818"/>
                  </a:lnTo>
                  <a:lnTo>
                    <a:pt x="0" y="25719"/>
                  </a:lnTo>
                  <a:close/>
                  <a:moveTo>
                    <a:pt x="434" y="24385"/>
                  </a:moveTo>
                  <a:lnTo>
                    <a:pt x="434" y="23517"/>
                  </a:lnTo>
                  <a:lnTo>
                    <a:pt x="0" y="23517"/>
                  </a:lnTo>
                  <a:lnTo>
                    <a:pt x="0" y="24385"/>
                  </a:lnTo>
                  <a:close/>
                  <a:moveTo>
                    <a:pt x="434" y="23084"/>
                  </a:moveTo>
                  <a:lnTo>
                    <a:pt x="434" y="22217"/>
                  </a:lnTo>
                  <a:lnTo>
                    <a:pt x="0" y="22217"/>
                  </a:lnTo>
                  <a:lnTo>
                    <a:pt x="0" y="23084"/>
                  </a:lnTo>
                  <a:close/>
                  <a:moveTo>
                    <a:pt x="434" y="21783"/>
                  </a:moveTo>
                  <a:lnTo>
                    <a:pt x="434" y="20916"/>
                  </a:lnTo>
                  <a:lnTo>
                    <a:pt x="0" y="20916"/>
                  </a:lnTo>
                  <a:lnTo>
                    <a:pt x="0" y="21783"/>
                  </a:lnTo>
                  <a:close/>
                  <a:moveTo>
                    <a:pt x="434" y="20482"/>
                  </a:moveTo>
                  <a:lnTo>
                    <a:pt x="434" y="19615"/>
                  </a:lnTo>
                  <a:lnTo>
                    <a:pt x="0" y="19615"/>
                  </a:lnTo>
                  <a:lnTo>
                    <a:pt x="0" y="20482"/>
                  </a:lnTo>
                  <a:close/>
                  <a:moveTo>
                    <a:pt x="434" y="19181"/>
                  </a:moveTo>
                  <a:lnTo>
                    <a:pt x="434" y="18314"/>
                  </a:lnTo>
                  <a:lnTo>
                    <a:pt x="0" y="18314"/>
                  </a:lnTo>
                  <a:lnTo>
                    <a:pt x="0" y="19181"/>
                  </a:lnTo>
                  <a:close/>
                  <a:moveTo>
                    <a:pt x="434" y="17847"/>
                  </a:moveTo>
                  <a:lnTo>
                    <a:pt x="434" y="16979"/>
                  </a:lnTo>
                  <a:lnTo>
                    <a:pt x="0" y="16979"/>
                  </a:lnTo>
                  <a:lnTo>
                    <a:pt x="0" y="17847"/>
                  </a:lnTo>
                  <a:close/>
                  <a:moveTo>
                    <a:pt x="434" y="16546"/>
                  </a:moveTo>
                  <a:lnTo>
                    <a:pt x="434" y="15679"/>
                  </a:lnTo>
                  <a:lnTo>
                    <a:pt x="0" y="15679"/>
                  </a:lnTo>
                  <a:lnTo>
                    <a:pt x="0" y="16546"/>
                  </a:lnTo>
                  <a:close/>
                  <a:moveTo>
                    <a:pt x="434" y="15245"/>
                  </a:moveTo>
                  <a:lnTo>
                    <a:pt x="434" y="14378"/>
                  </a:lnTo>
                  <a:lnTo>
                    <a:pt x="0" y="14378"/>
                  </a:lnTo>
                  <a:lnTo>
                    <a:pt x="0" y="15245"/>
                  </a:lnTo>
                  <a:close/>
                  <a:moveTo>
                    <a:pt x="434" y="13944"/>
                  </a:moveTo>
                  <a:lnTo>
                    <a:pt x="434" y="13077"/>
                  </a:lnTo>
                  <a:lnTo>
                    <a:pt x="0" y="13077"/>
                  </a:lnTo>
                  <a:lnTo>
                    <a:pt x="0" y="13944"/>
                  </a:lnTo>
                  <a:close/>
                  <a:moveTo>
                    <a:pt x="434" y="12643"/>
                  </a:moveTo>
                  <a:lnTo>
                    <a:pt x="434" y="11776"/>
                  </a:lnTo>
                  <a:lnTo>
                    <a:pt x="0" y="11776"/>
                  </a:lnTo>
                  <a:lnTo>
                    <a:pt x="0" y="12643"/>
                  </a:lnTo>
                  <a:close/>
                  <a:moveTo>
                    <a:pt x="434" y="11342"/>
                  </a:moveTo>
                  <a:lnTo>
                    <a:pt x="434" y="10441"/>
                  </a:lnTo>
                  <a:lnTo>
                    <a:pt x="0" y="10441"/>
                  </a:lnTo>
                  <a:lnTo>
                    <a:pt x="0" y="11342"/>
                  </a:lnTo>
                  <a:close/>
                  <a:moveTo>
                    <a:pt x="434" y="10008"/>
                  </a:moveTo>
                  <a:lnTo>
                    <a:pt x="434" y="9141"/>
                  </a:lnTo>
                  <a:lnTo>
                    <a:pt x="0" y="9141"/>
                  </a:lnTo>
                  <a:lnTo>
                    <a:pt x="0" y="10008"/>
                  </a:lnTo>
                  <a:close/>
                  <a:moveTo>
                    <a:pt x="434" y="8707"/>
                  </a:moveTo>
                  <a:lnTo>
                    <a:pt x="434" y="7840"/>
                  </a:lnTo>
                  <a:lnTo>
                    <a:pt x="0" y="7840"/>
                  </a:lnTo>
                  <a:lnTo>
                    <a:pt x="0" y="8707"/>
                  </a:lnTo>
                  <a:close/>
                  <a:moveTo>
                    <a:pt x="434" y="7406"/>
                  </a:moveTo>
                  <a:lnTo>
                    <a:pt x="434" y="6539"/>
                  </a:lnTo>
                  <a:lnTo>
                    <a:pt x="0" y="6539"/>
                  </a:lnTo>
                  <a:lnTo>
                    <a:pt x="0" y="7406"/>
                  </a:lnTo>
                  <a:close/>
                  <a:moveTo>
                    <a:pt x="434" y="6105"/>
                  </a:moveTo>
                  <a:lnTo>
                    <a:pt x="434" y="5238"/>
                  </a:lnTo>
                  <a:lnTo>
                    <a:pt x="0" y="5238"/>
                  </a:lnTo>
                  <a:lnTo>
                    <a:pt x="0" y="6105"/>
                  </a:lnTo>
                  <a:close/>
                  <a:moveTo>
                    <a:pt x="434" y="4804"/>
                  </a:moveTo>
                  <a:lnTo>
                    <a:pt x="434" y="3937"/>
                  </a:lnTo>
                  <a:lnTo>
                    <a:pt x="0" y="3937"/>
                  </a:lnTo>
                  <a:lnTo>
                    <a:pt x="0" y="4804"/>
                  </a:lnTo>
                  <a:close/>
                  <a:moveTo>
                    <a:pt x="434" y="3503"/>
                  </a:moveTo>
                  <a:lnTo>
                    <a:pt x="434" y="2603"/>
                  </a:lnTo>
                  <a:lnTo>
                    <a:pt x="0" y="2603"/>
                  </a:lnTo>
                  <a:lnTo>
                    <a:pt x="0" y="3503"/>
                  </a:lnTo>
                  <a:close/>
                  <a:moveTo>
                    <a:pt x="434" y="2169"/>
                  </a:moveTo>
                  <a:lnTo>
                    <a:pt x="434" y="1302"/>
                  </a:lnTo>
                  <a:lnTo>
                    <a:pt x="0" y="1302"/>
                  </a:lnTo>
                  <a:lnTo>
                    <a:pt x="0" y="2169"/>
                  </a:lnTo>
                  <a:close/>
                  <a:moveTo>
                    <a:pt x="434" y="868"/>
                  </a:moveTo>
                  <a:lnTo>
                    <a:pt x="434" y="1"/>
                  </a:lnTo>
                  <a:lnTo>
                    <a:pt x="0" y="1"/>
                  </a:lnTo>
                  <a:lnTo>
                    <a:pt x="0" y="86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7367F25-D17B-B87D-D1FF-829214F6B42C}"/>
              </a:ext>
            </a:extLst>
          </p:cNvPr>
          <p:cNvGrpSpPr/>
          <p:nvPr/>
        </p:nvGrpSpPr>
        <p:grpSpPr>
          <a:xfrm>
            <a:off x="3518765" y="2283877"/>
            <a:ext cx="3896400" cy="684300"/>
            <a:chOff x="3518765" y="2283877"/>
            <a:chExt cx="3896400" cy="684300"/>
          </a:xfrm>
        </p:grpSpPr>
        <p:cxnSp>
          <p:nvCxnSpPr>
            <p:cNvPr id="21" name="Google Shape;252;p19">
              <a:extLst>
                <a:ext uri="{FF2B5EF4-FFF2-40B4-BE49-F238E27FC236}">
                  <a16:creationId xmlns:a16="http://schemas.microsoft.com/office/drawing/2014/main" id="{775D35C3-1372-433A-FF0E-48CE2152EFD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50715" y="1651927"/>
              <a:ext cx="684300" cy="1948200"/>
            </a:xfrm>
            <a:prstGeom prst="bentConnector3">
              <a:avLst>
                <a:gd name="adj1" fmla="val 50006"/>
              </a:avLst>
            </a:prstGeom>
            <a:noFill/>
            <a:ln w="28575" cap="flat" cmpd="sng">
              <a:solidFill>
                <a:srgbClr val="28799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Google Shape;255;p19">
              <a:extLst>
                <a:ext uri="{FF2B5EF4-FFF2-40B4-BE49-F238E27FC236}">
                  <a16:creationId xmlns:a16="http://schemas.microsoft.com/office/drawing/2014/main" id="{D109D63A-5743-26D9-F2CE-89231A413CBC}"/>
                </a:ext>
              </a:extLst>
            </p:cNvPr>
            <p:cNvCxnSpPr>
              <a:cxnSpLocks/>
            </p:cNvCxnSpPr>
            <p:nvPr/>
          </p:nvCxnSpPr>
          <p:spPr>
            <a:xfrm rot="-5400000" flipH="1">
              <a:off x="6098915" y="1651927"/>
              <a:ext cx="684300" cy="1948200"/>
            </a:xfrm>
            <a:prstGeom prst="bentConnector3">
              <a:avLst>
                <a:gd name="adj1" fmla="val 50006"/>
              </a:avLst>
            </a:prstGeom>
            <a:noFill/>
            <a:ln w="28575" cap="flat" cmpd="sng">
              <a:solidFill>
                <a:srgbClr val="28799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C604EDA-F59B-B663-33AF-A7E4B8A6435D}"/>
              </a:ext>
            </a:extLst>
          </p:cNvPr>
          <p:cNvGrpSpPr/>
          <p:nvPr/>
        </p:nvGrpSpPr>
        <p:grpSpPr>
          <a:xfrm>
            <a:off x="2544675" y="3451253"/>
            <a:ext cx="1948200" cy="609900"/>
            <a:chOff x="2544675" y="3451253"/>
            <a:chExt cx="1948200" cy="609900"/>
          </a:xfrm>
        </p:grpSpPr>
        <p:cxnSp>
          <p:nvCxnSpPr>
            <p:cNvPr id="23" name="Google Shape;257;p19">
              <a:extLst>
                <a:ext uri="{FF2B5EF4-FFF2-40B4-BE49-F238E27FC236}">
                  <a16:creationId xmlns:a16="http://schemas.microsoft.com/office/drawing/2014/main" id="{C2933236-58E1-7193-CBF0-F184B79FAE0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726775" y="3269153"/>
              <a:ext cx="609900" cy="974100"/>
            </a:xfrm>
            <a:prstGeom prst="bentConnector3">
              <a:avLst>
                <a:gd name="adj1" fmla="val 50008"/>
              </a:avLst>
            </a:prstGeom>
            <a:noFill/>
            <a:ln w="28575" cap="flat" cmpd="sng">
              <a:solidFill>
                <a:srgbClr val="28799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Google Shape;259;p19">
              <a:extLst>
                <a:ext uri="{FF2B5EF4-FFF2-40B4-BE49-F238E27FC236}">
                  <a16:creationId xmlns:a16="http://schemas.microsoft.com/office/drawing/2014/main" id="{FC33B9A1-6402-B9EA-FA4C-59281CDDD191}"/>
                </a:ext>
              </a:extLst>
            </p:cNvPr>
            <p:cNvCxnSpPr>
              <a:cxnSpLocks/>
            </p:cNvCxnSpPr>
            <p:nvPr/>
          </p:nvCxnSpPr>
          <p:spPr>
            <a:xfrm rot="-5400000" flipH="1">
              <a:off x="3700875" y="3269153"/>
              <a:ext cx="609900" cy="974100"/>
            </a:xfrm>
            <a:prstGeom prst="bentConnector3">
              <a:avLst>
                <a:gd name="adj1" fmla="val 50008"/>
              </a:avLst>
            </a:prstGeom>
            <a:noFill/>
            <a:ln w="28575" cap="flat" cmpd="sng">
              <a:solidFill>
                <a:srgbClr val="28799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06736CFC-FD8A-B847-EAAF-CD0171947171}"/>
              </a:ext>
            </a:extLst>
          </p:cNvPr>
          <p:cNvGrpSpPr/>
          <p:nvPr/>
        </p:nvGrpSpPr>
        <p:grpSpPr>
          <a:xfrm>
            <a:off x="6441063" y="3451253"/>
            <a:ext cx="1948200" cy="609900"/>
            <a:chOff x="6441063" y="3451253"/>
            <a:chExt cx="1948200" cy="609900"/>
          </a:xfrm>
        </p:grpSpPr>
        <p:cxnSp>
          <p:nvCxnSpPr>
            <p:cNvPr id="25" name="Google Shape;261;p19">
              <a:extLst>
                <a:ext uri="{FF2B5EF4-FFF2-40B4-BE49-F238E27FC236}">
                  <a16:creationId xmlns:a16="http://schemas.microsoft.com/office/drawing/2014/main" id="{D9970B22-13EE-2D71-E3CA-BEB8677E4A0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623163" y="3269153"/>
              <a:ext cx="609900" cy="974100"/>
            </a:xfrm>
            <a:prstGeom prst="bentConnector3">
              <a:avLst>
                <a:gd name="adj1" fmla="val 50008"/>
              </a:avLst>
            </a:prstGeom>
            <a:noFill/>
            <a:ln w="28575" cap="flat" cmpd="sng">
              <a:solidFill>
                <a:srgbClr val="28799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Google Shape;263;p19">
              <a:extLst>
                <a:ext uri="{FF2B5EF4-FFF2-40B4-BE49-F238E27FC236}">
                  <a16:creationId xmlns:a16="http://schemas.microsoft.com/office/drawing/2014/main" id="{6858C377-0D55-1264-C450-5F9A8C0F8D1E}"/>
                </a:ext>
              </a:extLst>
            </p:cNvPr>
            <p:cNvCxnSpPr>
              <a:cxnSpLocks/>
            </p:cNvCxnSpPr>
            <p:nvPr/>
          </p:nvCxnSpPr>
          <p:spPr>
            <a:xfrm rot="-5400000" flipH="1">
              <a:off x="7597263" y="3269153"/>
              <a:ext cx="609900" cy="974100"/>
            </a:xfrm>
            <a:prstGeom prst="bentConnector3">
              <a:avLst>
                <a:gd name="adj1" fmla="val 50008"/>
              </a:avLst>
            </a:prstGeom>
            <a:noFill/>
            <a:ln w="28575" cap="flat" cmpd="sng">
              <a:solidFill>
                <a:srgbClr val="28799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6B5EC6DE-5EB9-E260-8D47-1382E211C095}"/>
              </a:ext>
            </a:extLst>
          </p:cNvPr>
          <p:cNvSpPr txBox="1"/>
          <p:nvPr/>
        </p:nvSpPr>
        <p:spPr>
          <a:xfrm>
            <a:off x="1534959" y="4199926"/>
            <a:ext cx="2019431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AFC3FDB-DE5F-EA86-D1C4-B3439504304B}"/>
              </a:ext>
            </a:extLst>
          </p:cNvPr>
          <p:cNvSpPr txBox="1"/>
          <p:nvPr/>
        </p:nvSpPr>
        <p:spPr>
          <a:xfrm>
            <a:off x="3492202" y="4199926"/>
            <a:ext cx="2019431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5E5E75C-5508-C3FA-659B-36D89D443749}"/>
              </a:ext>
            </a:extLst>
          </p:cNvPr>
          <p:cNvSpPr txBox="1"/>
          <p:nvPr/>
        </p:nvSpPr>
        <p:spPr>
          <a:xfrm>
            <a:off x="5430156" y="4198535"/>
            <a:ext cx="2019431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C0B0B5C-2DE4-C526-9F05-85450F8B238C}"/>
              </a:ext>
            </a:extLst>
          </p:cNvPr>
          <p:cNvSpPr txBox="1"/>
          <p:nvPr/>
        </p:nvSpPr>
        <p:spPr>
          <a:xfrm>
            <a:off x="7387399" y="4211598"/>
            <a:ext cx="2019431" cy="116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12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عنوان موضوع را ارد نمایید</a:t>
            </a:r>
            <a:endParaRPr lang="en-US" sz="11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1800" dirty="0">
                <a:latin typeface="Kalameh" pitchFamily="2" charset="-78"/>
                <a:cs typeface="B Tehran" panose="00000400000000000000" pitchFamily="2" charset="-78"/>
              </a:rPr>
              <a:t>فروشگاه مینارو ارائه دهنده انواع فایل های کاربردی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0112D87-6A42-C689-9FBD-D1818AE6F655}"/>
              </a:ext>
            </a:extLst>
          </p:cNvPr>
          <p:cNvSpPr txBox="1"/>
          <p:nvPr/>
        </p:nvSpPr>
        <p:spPr>
          <a:xfrm>
            <a:off x="4469412" y="1899659"/>
            <a:ext cx="2004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تیتر اصلی را وارد نمایید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D05D6A-FCEB-3AF8-C4D2-7996C286A68B}"/>
              </a:ext>
            </a:extLst>
          </p:cNvPr>
          <p:cNvSpPr txBox="1"/>
          <p:nvPr/>
        </p:nvSpPr>
        <p:spPr>
          <a:xfrm>
            <a:off x="6422049" y="3044008"/>
            <a:ext cx="2004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زیر عنوان اول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F7A9CDB-C777-59D3-BD68-9571F63F7DE8}"/>
              </a:ext>
            </a:extLst>
          </p:cNvPr>
          <p:cNvSpPr txBox="1"/>
          <p:nvPr/>
        </p:nvSpPr>
        <p:spPr>
          <a:xfrm>
            <a:off x="2521303" y="3043312"/>
            <a:ext cx="2004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287990"/>
                </a:solidFill>
                <a:latin typeface="Onvan" panose="02000503000000000000" pitchFamily="2" charset="-78"/>
                <a:cs typeface="Onvan" panose="02000503000000000000" pitchFamily="2" charset="-78"/>
              </a:rPr>
              <a:t>زیر عنوان دوم</a:t>
            </a:r>
            <a:endParaRPr lang="en-US" sz="1400" dirty="0">
              <a:solidFill>
                <a:srgbClr val="287990"/>
              </a:solidFill>
              <a:latin typeface="Onvan" panose="02000503000000000000" pitchFamily="2" charset="-78"/>
              <a:cs typeface="Onvan" panose="02000503000000000000" pitchFamily="2" charset="-78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037E355-FB65-4A4F-F987-7FCC5B31C7F1}"/>
              </a:ext>
            </a:extLst>
          </p:cNvPr>
          <p:cNvSpPr/>
          <p:nvPr/>
        </p:nvSpPr>
        <p:spPr>
          <a:xfrm>
            <a:off x="5291061" y="1388855"/>
            <a:ext cx="342900" cy="342900"/>
          </a:xfrm>
          <a:prstGeom prst="ellipse">
            <a:avLst/>
          </a:prstGeom>
          <a:solidFill>
            <a:srgbClr val="EBCD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oogle Shape;1186;p76">
            <a:extLst>
              <a:ext uri="{FF2B5EF4-FFF2-40B4-BE49-F238E27FC236}">
                <a16:creationId xmlns:a16="http://schemas.microsoft.com/office/drawing/2014/main" id="{0F6FDDB0-25E6-B70F-084F-9F9F6988637A}"/>
              </a:ext>
            </a:extLst>
          </p:cNvPr>
          <p:cNvGrpSpPr/>
          <p:nvPr/>
        </p:nvGrpSpPr>
        <p:grpSpPr>
          <a:xfrm>
            <a:off x="5213509" y="1233965"/>
            <a:ext cx="565050" cy="601805"/>
            <a:chOff x="6188425" y="1239800"/>
            <a:chExt cx="412775" cy="439625"/>
          </a:xfrm>
          <a:solidFill>
            <a:srgbClr val="287990"/>
          </a:solidFill>
        </p:grpSpPr>
        <p:sp>
          <p:nvSpPr>
            <p:cNvPr id="38" name="Google Shape;1187;p76">
              <a:extLst>
                <a:ext uri="{FF2B5EF4-FFF2-40B4-BE49-F238E27FC236}">
                  <a16:creationId xmlns:a16="http://schemas.microsoft.com/office/drawing/2014/main" id="{FE400D07-F7E4-D52A-FE52-1FC565735286}"/>
                </a:ext>
              </a:extLst>
            </p:cNvPr>
            <p:cNvSpPr/>
            <p:nvPr/>
          </p:nvSpPr>
          <p:spPr>
            <a:xfrm>
              <a:off x="6188425" y="1312925"/>
              <a:ext cx="412775" cy="366500"/>
            </a:xfrm>
            <a:custGeom>
              <a:avLst/>
              <a:gdLst/>
              <a:ahLst/>
              <a:cxnLst/>
              <a:rect l="l" t="t" r="r" b="b"/>
              <a:pathLst>
                <a:path w="16511" h="14660" extrusionOk="0">
                  <a:moveTo>
                    <a:pt x="3972" y="525"/>
                  </a:moveTo>
                  <a:cubicBezTo>
                    <a:pt x="4296" y="525"/>
                    <a:pt x="4621" y="538"/>
                    <a:pt x="4945" y="577"/>
                  </a:cubicBezTo>
                  <a:cubicBezTo>
                    <a:pt x="6814" y="771"/>
                    <a:pt x="7775" y="1641"/>
                    <a:pt x="8009" y="1888"/>
                  </a:cubicBezTo>
                  <a:lnTo>
                    <a:pt x="8009" y="9299"/>
                  </a:lnTo>
                  <a:cubicBezTo>
                    <a:pt x="7217" y="8468"/>
                    <a:pt x="6140" y="7949"/>
                    <a:pt x="4997" y="7845"/>
                  </a:cubicBezTo>
                  <a:cubicBezTo>
                    <a:pt x="4807" y="7825"/>
                    <a:pt x="4627" y="7816"/>
                    <a:pt x="4455" y="7816"/>
                  </a:cubicBezTo>
                  <a:cubicBezTo>
                    <a:pt x="3060" y="7816"/>
                    <a:pt x="2281" y="8424"/>
                    <a:pt x="1934" y="8806"/>
                  </a:cubicBezTo>
                  <a:lnTo>
                    <a:pt x="1934" y="1213"/>
                  </a:lnTo>
                  <a:cubicBezTo>
                    <a:pt x="1934" y="1096"/>
                    <a:pt x="1986" y="992"/>
                    <a:pt x="2077" y="927"/>
                  </a:cubicBezTo>
                  <a:lnTo>
                    <a:pt x="2064" y="927"/>
                  </a:lnTo>
                  <a:cubicBezTo>
                    <a:pt x="2349" y="706"/>
                    <a:pt x="2985" y="525"/>
                    <a:pt x="3972" y="525"/>
                  </a:cubicBezTo>
                  <a:close/>
                  <a:moveTo>
                    <a:pt x="12569" y="520"/>
                  </a:moveTo>
                  <a:cubicBezTo>
                    <a:pt x="13546" y="520"/>
                    <a:pt x="14168" y="708"/>
                    <a:pt x="14447" y="927"/>
                  </a:cubicBezTo>
                  <a:cubicBezTo>
                    <a:pt x="14537" y="992"/>
                    <a:pt x="14589" y="1096"/>
                    <a:pt x="14589" y="1213"/>
                  </a:cubicBezTo>
                  <a:lnTo>
                    <a:pt x="14589" y="8806"/>
                  </a:lnTo>
                  <a:cubicBezTo>
                    <a:pt x="14243" y="8424"/>
                    <a:pt x="13463" y="7816"/>
                    <a:pt x="12068" y="7816"/>
                  </a:cubicBezTo>
                  <a:cubicBezTo>
                    <a:pt x="11897" y="7816"/>
                    <a:pt x="11716" y="7825"/>
                    <a:pt x="11526" y="7845"/>
                  </a:cubicBezTo>
                  <a:cubicBezTo>
                    <a:pt x="10371" y="7949"/>
                    <a:pt x="9307" y="8468"/>
                    <a:pt x="8515" y="9299"/>
                  </a:cubicBezTo>
                  <a:lnTo>
                    <a:pt x="8515" y="1888"/>
                  </a:lnTo>
                  <a:cubicBezTo>
                    <a:pt x="8748" y="1641"/>
                    <a:pt x="9696" y="771"/>
                    <a:pt x="11578" y="577"/>
                  </a:cubicBezTo>
                  <a:cubicBezTo>
                    <a:pt x="11942" y="537"/>
                    <a:pt x="12272" y="520"/>
                    <a:pt x="12569" y="520"/>
                  </a:cubicBezTo>
                  <a:close/>
                  <a:moveTo>
                    <a:pt x="4478" y="8329"/>
                  </a:moveTo>
                  <a:cubicBezTo>
                    <a:pt x="4621" y="8329"/>
                    <a:pt x="4773" y="8336"/>
                    <a:pt x="4932" y="8351"/>
                  </a:cubicBezTo>
                  <a:cubicBezTo>
                    <a:pt x="5802" y="8442"/>
                    <a:pt x="6633" y="8780"/>
                    <a:pt x="7295" y="9351"/>
                  </a:cubicBezTo>
                  <a:cubicBezTo>
                    <a:pt x="7438" y="9468"/>
                    <a:pt x="7554" y="9585"/>
                    <a:pt x="7684" y="9714"/>
                  </a:cubicBezTo>
                  <a:lnTo>
                    <a:pt x="2427" y="9026"/>
                  </a:lnTo>
                  <a:cubicBezTo>
                    <a:pt x="2748" y="8728"/>
                    <a:pt x="3393" y="8329"/>
                    <a:pt x="4478" y="8329"/>
                  </a:cubicBezTo>
                  <a:close/>
                  <a:moveTo>
                    <a:pt x="12058" y="8325"/>
                  </a:moveTo>
                  <a:cubicBezTo>
                    <a:pt x="13136" y="8325"/>
                    <a:pt x="13759" y="8728"/>
                    <a:pt x="14083" y="9026"/>
                  </a:cubicBezTo>
                  <a:lnTo>
                    <a:pt x="8839" y="9714"/>
                  </a:lnTo>
                  <a:cubicBezTo>
                    <a:pt x="8956" y="9585"/>
                    <a:pt x="9086" y="9468"/>
                    <a:pt x="9216" y="9351"/>
                  </a:cubicBezTo>
                  <a:cubicBezTo>
                    <a:pt x="9878" y="8780"/>
                    <a:pt x="10708" y="8442"/>
                    <a:pt x="11578" y="8351"/>
                  </a:cubicBezTo>
                  <a:cubicBezTo>
                    <a:pt x="11734" y="8338"/>
                    <a:pt x="11903" y="8325"/>
                    <a:pt x="12058" y="8325"/>
                  </a:cubicBezTo>
                  <a:close/>
                  <a:moveTo>
                    <a:pt x="992" y="2294"/>
                  </a:moveTo>
                  <a:cubicBezTo>
                    <a:pt x="1136" y="2294"/>
                    <a:pt x="1287" y="2328"/>
                    <a:pt x="1415" y="2342"/>
                  </a:cubicBezTo>
                  <a:lnTo>
                    <a:pt x="1415" y="8948"/>
                  </a:lnTo>
                  <a:cubicBezTo>
                    <a:pt x="1415" y="9221"/>
                    <a:pt x="1610" y="9455"/>
                    <a:pt x="1895" y="9481"/>
                  </a:cubicBezTo>
                  <a:lnTo>
                    <a:pt x="7996" y="10285"/>
                  </a:lnTo>
                  <a:lnTo>
                    <a:pt x="7996" y="11051"/>
                  </a:lnTo>
                  <a:cubicBezTo>
                    <a:pt x="7983" y="11239"/>
                    <a:pt x="8119" y="11334"/>
                    <a:pt x="8255" y="11334"/>
                  </a:cubicBezTo>
                  <a:cubicBezTo>
                    <a:pt x="8392" y="11334"/>
                    <a:pt x="8528" y="11239"/>
                    <a:pt x="8515" y="11051"/>
                  </a:cubicBezTo>
                  <a:lnTo>
                    <a:pt x="8515" y="10272"/>
                  </a:lnTo>
                  <a:lnTo>
                    <a:pt x="14628" y="9481"/>
                  </a:lnTo>
                  <a:cubicBezTo>
                    <a:pt x="14901" y="9442"/>
                    <a:pt x="15096" y="9208"/>
                    <a:pt x="15096" y="8936"/>
                  </a:cubicBezTo>
                  <a:lnTo>
                    <a:pt x="15096" y="2355"/>
                  </a:lnTo>
                  <a:cubicBezTo>
                    <a:pt x="15213" y="2337"/>
                    <a:pt x="15360" y="2314"/>
                    <a:pt x="15500" y="2314"/>
                  </a:cubicBezTo>
                  <a:cubicBezTo>
                    <a:pt x="15762" y="2314"/>
                    <a:pt x="16004" y="2393"/>
                    <a:pt x="16004" y="2731"/>
                  </a:cubicBezTo>
                  <a:lnTo>
                    <a:pt x="16004" y="10324"/>
                  </a:lnTo>
                  <a:cubicBezTo>
                    <a:pt x="16004" y="10545"/>
                    <a:pt x="15835" y="10727"/>
                    <a:pt x="15615" y="10753"/>
                  </a:cubicBezTo>
                  <a:lnTo>
                    <a:pt x="8645" y="11661"/>
                  </a:lnTo>
                  <a:cubicBezTo>
                    <a:pt x="8515" y="11681"/>
                    <a:pt x="8385" y="11690"/>
                    <a:pt x="8257" y="11690"/>
                  </a:cubicBezTo>
                  <a:cubicBezTo>
                    <a:pt x="8129" y="11690"/>
                    <a:pt x="8002" y="11681"/>
                    <a:pt x="7879" y="11661"/>
                  </a:cubicBezTo>
                  <a:lnTo>
                    <a:pt x="896" y="10753"/>
                  </a:lnTo>
                  <a:cubicBezTo>
                    <a:pt x="688" y="10727"/>
                    <a:pt x="519" y="10545"/>
                    <a:pt x="519" y="10324"/>
                  </a:cubicBezTo>
                  <a:lnTo>
                    <a:pt x="519" y="2731"/>
                  </a:lnTo>
                  <a:cubicBezTo>
                    <a:pt x="519" y="2601"/>
                    <a:pt x="571" y="2485"/>
                    <a:pt x="662" y="2407"/>
                  </a:cubicBezTo>
                  <a:lnTo>
                    <a:pt x="662" y="2394"/>
                  </a:lnTo>
                  <a:cubicBezTo>
                    <a:pt x="756" y="2317"/>
                    <a:pt x="872" y="2294"/>
                    <a:pt x="992" y="2294"/>
                  </a:cubicBezTo>
                  <a:close/>
                  <a:moveTo>
                    <a:pt x="519" y="11168"/>
                  </a:moveTo>
                  <a:cubicBezTo>
                    <a:pt x="623" y="11220"/>
                    <a:pt x="727" y="11246"/>
                    <a:pt x="831" y="11272"/>
                  </a:cubicBezTo>
                  <a:lnTo>
                    <a:pt x="7814" y="12167"/>
                  </a:lnTo>
                  <a:cubicBezTo>
                    <a:pt x="7963" y="12193"/>
                    <a:pt x="8112" y="12206"/>
                    <a:pt x="8262" y="12206"/>
                  </a:cubicBezTo>
                  <a:cubicBezTo>
                    <a:pt x="8411" y="12206"/>
                    <a:pt x="8560" y="12193"/>
                    <a:pt x="8710" y="12167"/>
                  </a:cubicBezTo>
                  <a:lnTo>
                    <a:pt x="15693" y="11272"/>
                  </a:lnTo>
                  <a:cubicBezTo>
                    <a:pt x="15796" y="11246"/>
                    <a:pt x="15900" y="11220"/>
                    <a:pt x="16004" y="11168"/>
                  </a:cubicBezTo>
                  <a:lnTo>
                    <a:pt x="16004" y="11168"/>
                  </a:lnTo>
                  <a:cubicBezTo>
                    <a:pt x="16030" y="11441"/>
                    <a:pt x="15939" y="11752"/>
                    <a:pt x="15615" y="11804"/>
                  </a:cubicBezTo>
                  <a:lnTo>
                    <a:pt x="8645" y="12700"/>
                  </a:lnTo>
                  <a:cubicBezTo>
                    <a:pt x="8515" y="12719"/>
                    <a:pt x="8385" y="12729"/>
                    <a:pt x="8257" y="12729"/>
                  </a:cubicBezTo>
                  <a:cubicBezTo>
                    <a:pt x="8129" y="12729"/>
                    <a:pt x="8002" y="12719"/>
                    <a:pt x="7879" y="12700"/>
                  </a:cubicBezTo>
                  <a:lnTo>
                    <a:pt x="896" y="11804"/>
                  </a:lnTo>
                  <a:cubicBezTo>
                    <a:pt x="597" y="11765"/>
                    <a:pt x="480" y="11441"/>
                    <a:pt x="519" y="11168"/>
                  </a:cubicBezTo>
                  <a:close/>
                  <a:moveTo>
                    <a:pt x="3673" y="12674"/>
                  </a:moveTo>
                  <a:lnTo>
                    <a:pt x="5036" y="12855"/>
                  </a:lnTo>
                  <a:lnTo>
                    <a:pt x="4465" y="14101"/>
                  </a:lnTo>
                  <a:cubicBezTo>
                    <a:pt x="4452" y="14127"/>
                    <a:pt x="4439" y="14140"/>
                    <a:pt x="4413" y="14140"/>
                  </a:cubicBezTo>
                  <a:lnTo>
                    <a:pt x="3089" y="14140"/>
                  </a:lnTo>
                  <a:cubicBezTo>
                    <a:pt x="3050" y="14140"/>
                    <a:pt x="3024" y="14101"/>
                    <a:pt x="3037" y="14063"/>
                  </a:cubicBezTo>
                  <a:lnTo>
                    <a:pt x="3673" y="12674"/>
                  </a:lnTo>
                  <a:close/>
                  <a:moveTo>
                    <a:pt x="3958" y="0"/>
                  </a:moveTo>
                  <a:cubicBezTo>
                    <a:pt x="2972" y="0"/>
                    <a:pt x="2193" y="176"/>
                    <a:pt x="1752" y="499"/>
                  </a:cubicBezTo>
                  <a:cubicBezTo>
                    <a:pt x="1545" y="667"/>
                    <a:pt x="1415" y="927"/>
                    <a:pt x="1415" y="1200"/>
                  </a:cubicBezTo>
                  <a:lnTo>
                    <a:pt x="1415" y="1823"/>
                  </a:lnTo>
                  <a:cubicBezTo>
                    <a:pt x="1311" y="1806"/>
                    <a:pt x="1204" y="1797"/>
                    <a:pt x="1097" y="1797"/>
                  </a:cubicBezTo>
                  <a:cubicBezTo>
                    <a:pt x="540" y="1797"/>
                    <a:pt x="0" y="2043"/>
                    <a:pt x="0" y="2718"/>
                  </a:cubicBezTo>
                  <a:lnTo>
                    <a:pt x="0" y="11363"/>
                  </a:lnTo>
                  <a:cubicBezTo>
                    <a:pt x="0" y="11843"/>
                    <a:pt x="351" y="12245"/>
                    <a:pt x="818" y="12310"/>
                  </a:cubicBezTo>
                  <a:lnTo>
                    <a:pt x="3141" y="12609"/>
                  </a:lnTo>
                  <a:lnTo>
                    <a:pt x="2570" y="13855"/>
                  </a:lnTo>
                  <a:cubicBezTo>
                    <a:pt x="2401" y="14231"/>
                    <a:pt x="2674" y="14647"/>
                    <a:pt x="3089" y="14660"/>
                  </a:cubicBezTo>
                  <a:lnTo>
                    <a:pt x="4413" y="14660"/>
                  </a:lnTo>
                  <a:cubicBezTo>
                    <a:pt x="4634" y="14660"/>
                    <a:pt x="4829" y="14530"/>
                    <a:pt x="4932" y="14335"/>
                  </a:cubicBezTo>
                  <a:lnTo>
                    <a:pt x="5581" y="12933"/>
                  </a:lnTo>
                  <a:lnTo>
                    <a:pt x="7814" y="13232"/>
                  </a:lnTo>
                  <a:cubicBezTo>
                    <a:pt x="7963" y="13251"/>
                    <a:pt x="8112" y="13261"/>
                    <a:pt x="8262" y="13261"/>
                  </a:cubicBezTo>
                  <a:cubicBezTo>
                    <a:pt x="8411" y="13261"/>
                    <a:pt x="8560" y="13251"/>
                    <a:pt x="8710" y="13232"/>
                  </a:cubicBezTo>
                  <a:lnTo>
                    <a:pt x="12837" y="12674"/>
                  </a:lnTo>
                  <a:lnTo>
                    <a:pt x="13473" y="14063"/>
                  </a:lnTo>
                  <a:cubicBezTo>
                    <a:pt x="13486" y="14088"/>
                    <a:pt x="13460" y="14140"/>
                    <a:pt x="13421" y="14140"/>
                  </a:cubicBezTo>
                  <a:lnTo>
                    <a:pt x="12097" y="14140"/>
                  </a:lnTo>
                  <a:cubicBezTo>
                    <a:pt x="12084" y="14140"/>
                    <a:pt x="12058" y="14127"/>
                    <a:pt x="12045" y="14101"/>
                  </a:cubicBezTo>
                  <a:lnTo>
                    <a:pt x="11851" y="13673"/>
                  </a:lnTo>
                  <a:cubicBezTo>
                    <a:pt x="11812" y="13577"/>
                    <a:pt x="11717" y="13523"/>
                    <a:pt x="11617" y="13523"/>
                  </a:cubicBezTo>
                  <a:cubicBezTo>
                    <a:pt x="11582" y="13523"/>
                    <a:pt x="11547" y="13530"/>
                    <a:pt x="11513" y="13543"/>
                  </a:cubicBezTo>
                  <a:cubicBezTo>
                    <a:pt x="11383" y="13608"/>
                    <a:pt x="11331" y="13764"/>
                    <a:pt x="11383" y="13894"/>
                  </a:cubicBezTo>
                  <a:lnTo>
                    <a:pt x="11578" y="14322"/>
                  </a:lnTo>
                  <a:cubicBezTo>
                    <a:pt x="11682" y="14517"/>
                    <a:pt x="11877" y="14647"/>
                    <a:pt x="12097" y="14647"/>
                  </a:cubicBezTo>
                  <a:lnTo>
                    <a:pt x="13421" y="14647"/>
                  </a:lnTo>
                  <a:cubicBezTo>
                    <a:pt x="13837" y="14634"/>
                    <a:pt x="14109" y="14205"/>
                    <a:pt x="13940" y="13829"/>
                  </a:cubicBezTo>
                  <a:lnTo>
                    <a:pt x="13369" y="12596"/>
                  </a:lnTo>
                  <a:lnTo>
                    <a:pt x="15693" y="12297"/>
                  </a:lnTo>
                  <a:cubicBezTo>
                    <a:pt x="16160" y="12232"/>
                    <a:pt x="16510" y="11830"/>
                    <a:pt x="16510" y="11350"/>
                  </a:cubicBezTo>
                  <a:lnTo>
                    <a:pt x="16510" y="2731"/>
                  </a:lnTo>
                  <a:cubicBezTo>
                    <a:pt x="16510" y="2459"/>
                    <a:pt x="16394" y="2199"/>
                    <a:pt x="16186" y="2017"/>
                  </a:cubicBezTo>
                  <a:lnTo>
                    <a:pt x="16199" y="2017"/>
                  </a:lnTo>
                  <a:cubicBezTo>
                    <a:pt x="15995" y="1846"/>
                    <a:pt x="15766" y="1793"/>
                    <a:pt x="15530" y="1793"/>
                  </a:cubicBezTo>
                  <a:cubicBezTo>
                    <a:pt x="15390" y="1793"/>
                    <a:pt x="15249" y="1811"/>
                    <a:pt x="15109" y="1836"/>
                  </a:cubicBezTo>
                  <a:lnTo>
                    <a:pt x="15109" y="1213"/>
                  </a:lnTo>
                  <a:cubicBezTo>
                    <a:pt x="15109" y="940"/>
                    <a:pt x="14979" y="667"/>
                    <a:pt x="14758" y="512"/>
                  </a:cubicBezTo>
                  <a:cubicBezTo>
                    <a:pt x="14317" y="178"/>
                    <a:pt x="13535" y="1"/>
                    <a:pt x="12547" y="1"/>
                  </a:cubicBezTo>
                  <a:cubicBezTo>
                    <a:pt x="12227" y="1"/>
                    <a:pt x="11885" y="19"/>
                    <a:pt x="11526" y="57"/>
                  </a:cubicBezTo>
                  <a:cubicBezTo>
                    <a:pt x="9696" y="252"/>
                    <a:pt x="8658" y="1031"/>
                    <a:pt x="8255" y="1407"/>
                  </a:cubicBezTo>
                  <a:cubicBezTo>
                    <a:pt x="7853" y="1031"/>
                    <a:pt x="6814" y="252"/>
                    <a:pt x="4984" y="57"/>
                  </a:cubicBezTo>
                  <a:cubicBezTo>
                    <a:pt x="4623" y="19"/>
                    <a:pt x="4280" y="0"/>
                    <a:pt x="39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188;p76">
              <a:extLst>
                <a:ext uri="{FF2B5EF4-FFF2-40B4-BE49-F238E27FC236}">
                  <a16:creationId xmlns:a16="http://schemas.microsoft.com/office/drawing/2014/main" id="{EC32EE72-30F4-007F-276C-DF589F777E71}"/>
                </a:ext>
              </a:extLst>
            </p:cNvPr>
            <p:cNvSpPr/>
            <p:nvPr/>
          </p:nvSpPr>
          <p:spPr>
            <a:xfrm>
              <a:off x="6251900" y="1391600"/>
              <a:ext cx="125075" cy="34400"/>
            </a:xfrm>
            <a:custGeom>
              <a:avLst/>
              <a:gdLst/>
              <a:ahLst/>
              <a:cxnLst/>
              <a:rect l="l" t="t" r="r" b="b"/>
              <a:pathLst>
                <a:path w="5003" h="1376" extrusionOk="0">
                  <a:moveTo>
                    <a:pt x="2152" y="0"/>
                  </a:moveTo>
                  <a:cubicBezTo>
                    <a:pt x="1521" y="0"/>
                    <a:pt x="890" y="108"/>
                    <a:pt x="291" y="311"/>
                  </a:cubicBezTo>
                  <a:cubicBezTo>
                    <a:pt x="1" y="415"/>
                    <a:pt x="115" y="809"/>
                    <a:pt x="364" y="809"/>
                  </a:cubicBezTo>
                  <a:cubicBezTo>
                    <a:pt x="394" y="809"/>
                    <a:pt x="426" y="804"/>
                    <a:pt x="459" y="791"/>
                  </a:cubicBezTo>
                  <a:lnTo>
                    <a:pt x="472" y="791"/>
                  </a:lnTo>
                  <a:cubicBezTo>
                    <a:pt x="1006" y="610"/>
                    <a:pt x="1562" y="523"/>
                    <a:pt x="2124" y="523"/>
                  </a:cubicBezTo>
                  <a:cubicBezTo>
                    <a:pt x="2287" y="523"/>
                    <a:pt x="2451" y="530"/>
                    <a:pt x="2614" y="545"/>
                  </a:cubicBezTo>
                  <a:cubicBezTo>
                    <a:pt x="3938" y="713"/>
                    <a:pt x="4535" y="1285"/>
                    <a:pt x="4535" y="1298"/>
                  </a:cubicBezTo>
                  <a:cubicBezTo>
                    <a:pt x="4587" y="1349"/>
                    <a:pt x="4652" y="1375"/>
                    <a:pt x="4717" y="1375"/>
                  </a:cubicBezTo>
                  <a:cubicBezTo>
                    <a:pt x="4795" y="1375"/>
                    <a:pt x="4860" y="1349"/>
                    <a:pt x="4899" y="1298"/>
                  </a:cubicBezTo>
                  <a:cubicBezTo>
                    <a:pt x="5002" y="1194"/>
                    <a:pt x="5002" y="1038"/>
                    <a:pt x="4899" y="934"/>
                  </a:cubicBezTo>
                  <a:cubicBezTo>
                    <a:pt x="4873" y="908"/>
                    <a:pt x="4185" y="220"/>
                    <a:pt x="2679" y="26"/>
                  </a:cubicBezTo>
                  <a:cubicBezTo>
                    <a:pt x="2504" y="9"/>
                    <a:pt x="2328" y="0"/>
                    <a:pt x="21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189;p76">
              <a:extLst>
                <a:ext uri="{FF2B5EF4-FFF2-40B4-BE49-F238E27FC236}">
                  <a16:creationId xmlns:a16="http://schemas.microsoft.com/office/drawing/2014/main" id="{5652EDE1-F472-09B0-7CC1-D75CEC711F1D}"/>
                </a:ext>
              </a:extLst>
            </p:cNvPr>
            <p:cNvSpPr/>
            <p:nvPr/>
          </p:nvSpPr>
          <p:spPr>
            <a:xfrm>
              <a:off x="6291600" y="1357050"/>
              <a:ext cx="53375" cy="17050"/>
            </a:xfrm>
            <a:custGeom>
              <a:avLst/>
              <a:gdLst/>
              <a:ahLst/>
              <a:cxnLst/>
              <a:rect l="l" t="t" r="r" b="b"/>
              <a:pathLst>
                <a:path w="2135" h="682" extrusionOk="0">
                  <a:moveTo>
                    <a:pt x="560" y="1"/>
                  </a:moveTo>
                  <a:cubicBezTo>
                    <a:pt x="495" y="1"/>
                    <a:pt x="430" y="2"/>
                    <a:pt x="364" y="6"/>
                  </a:cubicBezTo>
                  <a:cubicBezTo>
                    <a:pt x="360" y="6"/>
                    <a:pt x="355" y="5"/>
                    <a:pt x="351" y="5"/>
                  </a:cubicBezTo>
                  <a:cubicBezTo>
                    <a:pt x="1" y="5"/>
                    <a:pt x="16" y="514"/>
                    <a:pt x="341" y="514"/>
                  </a:cubicBezTo>
                  <a:cubicBezTo>
                    <a:pt x="353" y="514"/>
                    <a:pt x="365" y="513"/>
                    <a:pt x="377" y="512"/>
                  </a:cubicBezTo>
                  <a:cubicBezTo>
                    <a:pt x="436" y="508"/>
                    <a:pt x="495" y="507"/>
                    <a:pt x="554" y="507"/>
                  </a:cubicBezTo>
                  <a:cubicBezTo>
                    <a:pt x="715" y="507"/>
                    <a:pt x="874" y="519"/>
                    <a:pt x="1026" y="538"/>
                  </a:cubicBezTo>
                  <a:cubicBezTo>
                    <a:pt x="1273" y="564"/>
                    <a:pt x="1519" y="616"/>
                    <a:pt x="1753" y="681"/>
                  </a:cubicBezTo>
                  <a:cubicBezTo>
                    <a:pt x="1762" y="682"/>
                    <a:pt x="1772" y="682"/>
                    <a:pt x="1781" y="682"/>
                  </a:cubicBezTo>
                  <a:cubicBezTo>
                    <a:pt x="2045" y="682"/>
                    <a:pt x="2134" y="326"/>
                    <a:pt x="1896" y="200"/>
                  </a:cubicBezTo>
                  <a:cubicBezTo>
                    <a:pt x="1636" y="123"/>
                    <a:pt x="1364" y="71"/>
                    <a:pt x="1091" y="32"/>
                  </a:cubicBezTo>
                  <a:cubicBezTo>
                    <a:pt x="910" y="13"/>
                    <a:pt x="737" y="1"/>
                    <a:pt x="5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190;p76">
              <a:extLst>
                <a:ext uri="{FF2B5EF4-FFF2-40B4-BE49-F238E27FC236}">
                  <a16:creationId xmlns:a16="http://schemas.microsoft.com/office/drawing/2014/main" id="{A8DD5587-0FEF-52EC-F985-75AC95E6F10C}"/>
                </a:ext>
              </a:extLst>
            </p:cNvPr>
            <p:cNvSpPr/>
            <p:nvPr/>
          </p:nvSpPr>
          <p:spPr>
            <a:xfrm>
              <a:off x="6298425" y="1425975"/>
              <a:ext cx="80175" cy="34425"/>
            </a:xfrm>
            <a:custGeom>
              <a:avLst/>
              <a:gdLst/>
              <a:ahLst/>
              <a:cxnLst/>
              <a:rect l="l" t="t" r="r" b="b"/>
              <a:pathLst>
                <a:path w="3207" h="1377" extrusionOk="0">
                  <a:moveTo>
                    <a:pt x="312" y="0"/>
                  </a:moveTo>
                  <a:cubicBezTo>
                    <a:pt x="0" y="26"/>
                    <a:pt x="0" y="494"/>
                    <a:pt x="312" y="520"/>
                  </a:cubicBezTo>
                  <a:cubicBezTo>
                    <a:pt x="468" y="520"/>
                    <a:pt x="610" y="533"/>
                    <a:pt x="753" y="546"/>
                  </a:cubicBezTo>
                  <a:cubicBezTo>
                    <a:pt x="2077" y="727"/>
                    <a:pt x="2674" y="1298"/>
                    <a:pt x="2687" y="1298"/>
                  </a:cubicBezTo>
                  <a:cubicBezTo>
                    <a:pt x="2726" y="1350"/>
                    <a:pt x="2791" y="1376"/>
                    <a:pt x="2869" y="1376"/>
                  </a:cubicBezTo>
                  <a:cubicBezTo>
                    <a:pt x="3089" y="1376"/>
                    <a:pt x="3206" y="1104"/>
                    <a:pt x="3050" y="948"/>
                  </a:cubicBezTo>
                  <a:cubicBezTo>
                    <a:pt x="3025" y="909"/>
                    <a:pt x="2337" y="234"/>
                    <a:pt x="818" y="39"/>
                  </a:cubicBezTo>
                  <a:cubicBezTo>
                    <a:pt x="649" y="13"/>
                    <a:pt x="480" y="0"/>
                    <a:pt x="3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191;p76">
              <a:extLst>
                <a:ext uri="{FF2B5EF4-FFF2-40B4-BE49-F238E27FC236}">
                  <a16:creationId xmlns:a16="http://schemas.microsoft.com/office/drawing/2014/main" id="{53A972A9-5020-D556-2AC1-21064A070544}"/>
                </a:ext>
              </a:extLst>
            </p:cNvPr>
            <p:cNvSpPr/>
            <p:nvPr/>
          </p:nvSpPr>
          <p:spPr>
            <a:xfrm>
              <a:off x="6252350" y="1429350"/>
              <a:ext cx="32525" cy="17100"/>
            </a:xfrm>
            <a:custGeom>
              <a:avLst/>
              <a:gdLst/>
              <a:ahLst/>
              <a:cxnLst/>
              <a:rect l="l" t="t" r="r" b="b"/>
              <a:pathLst>
                <a:path w="1301" h="684" extrusionOk="0">
                  <a:moveTo>
                    <a:pt x="951" y="0"/>
                  </a:moveTo>
                  <a:cubicBezTo>
                    <a:pt x="930" y="0"/>
                    <a:pt x="907" y="3"/>
                    <a:pt x="883" y="8"/>
                  </a:cubicBezTo>
                  <a:lnTo>
                    <a:pt x="883" y="21"/>
                  </a:lnTo>
                  <a:cubicBezTo>
                    <a:pt x="675" y="60"/>
                    <a:pt x="467" y="112"/>
                    <a:pt x="273" y="177"/>
                  </a:cubicBezTo>
                  <a:cubicBezTo>
                    <a:pt x="0" y="281"/>
                    <a:pt x="78" y="683"/>
                    <a:pt x="364" y="683"/>
                  </a:cubicBezTo>
                  <a:cubicBezTo>
                    <a:pt x="389" y="683"/>
                    <a:pt x="428" y="670"/>
                    <a:pt x="454" y="657"/>
                  </a:cubicBezTo>
                  <a:cubicBezTo>
                    <a:pt x="623" y="605"/>
                    <a:pt x="805" y="553"/>
                    <a:pt x="987" y="514"/>
                  </a:cubicBezTo>
                  <a:cubicBezTo>
                    <a:pt x="1300" y="442"/>
                    <a:pt x="1233" y="0"/>
                    <a:pt x="9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192;p76">
              <a:extLst>
                <a:ext uri="{FF2B5EF4-FFF2-40B4-BE49-F238E27FC236}">
                  <a16:creationId xmlns:a16="http://schemas.microsoft.com/office/drawing/2014/main" id="{769196C7-26DD-9962-32B2-535210762AE7}"/>
                </a:ext>
              </a:extLst>
            </p:cNvPr>
            <p:cNvSpPr/>
            <p:nvPr/>
          </p:nvSpPr>
          <p:spPr>
            <a:xfrm>
              <a:off x="6251900" y="1461000"/>
              <a:ext cx="125075" cy="34450"/>
            </a:xfrm>
            <a:custGeom>
              <a:avLst/>
              <a:gdLst/>
              <a:ahLst/>
              <a:cxnLst/>
              <a:rect l="l" t="t" r="r" b="b"/>
              <a:pathLst>
                <a:path w="5003" h="1378" extrusionOk="0">
                  <a:moveTo>
                    <a:pt x="2121" y="0"/>
                  </a:moveTo>
                  <a:cubicBezTo>
                    <a:pt x="1500" y="0"/>
                    <a:pt x="880" y="100"/>
                    <a:pt x="291" y="300"/>
                  </a:cubicBezTo>
                  <a:cubicBezTo>
                    <a:pt x="1" y="416"/>
                    <a:pt x="115" y="811"/>
                    <a:pt x="364" y="811"/>
                  </a:cubicBezTo>
                  <a:cubicBezTo>
                    <a:pt x="394" y="811"/>
                    <a:pt x="426" y="805"/>
                    <a:pt x="459" y="793"/>
                  </a:cubicBezTo>
                  <a:lnTo>
                    <a:pt x="472" y="793"/>
                  </a:lnTo>
                  <a:cubicBezTo>
                    <a:pt x="999" y="614"/>
                    <a:pt x="1548" y="519"/>
                    <a:pt x="2102" y="519"/>
                  </a:cubicBezTo>
                  <a:cubicBezTo>
                    <a:pt x="2272" y="519"/>
                    <a:pt x="2443" y="528"/>
                    <a:pt x="2614" y="546"/>
                  </a:cubicBezTo>
                  <a:cubicBezTo>
                    <a:pt x="3938" y="715"/>
                    <a:pt x="4535" y="1286"/>
                    <a:pt x="4535" y="1299"/>
                  </a:cubicBezTo>
                  <a:cubicBezTo>
                    <a:pt x="4587" y="1338"/>
                    <a:pt x="4652" y="1377"/>
                    <a:pt x="4717" y="1377"/>
                  </a:cubicBezTo>
                  <a:cubicBezTo>
                    <a:pt x="4795" y="1364"/>
                    <a:pt x="4860" y="1338"/>
                    <a:pt x="4899" y="1299"/>
                  </a:cubicBezTo>
                  <a:cubicBezTo>
                    <a:pt x="5002" y="1195"/>
                    <a:pt x="5002" y="1027"/>
                    <a:pt x="4899" y="936"/>
                  </a:cubicBezTo>
                  <a:cubicBezTo>
                    <a:pt x="4873" y="897"/>
                    <a:pt x="4185" y="222"/>
                    <a:pt x="2679" y="27"/>
                  </a:cubicBezTo>
                  <a:cubicBezTo>
                    <a:pt x="2493" y="9"/>
                    <a:pt x="2307" y="0"/>
                    <a:pt x="2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193;p76">
              <a:extLst>
                <a:ext uri="{FF2B5EF4-FFF2-40B4-BE49-F238E27FC236}">
                  <a16:creationId xmlns:a16="http://schemas.microsoft.com/office/drawing/2014/main" id="{8366822B-DB66-356B-135D-081340A38505}"/>
                </a:ext>
              </a:extLst>
            </p:cNvPr>
            <p:cNvSpPr/>
            <p:nvPr/>
          </p:nvSpPr>
          <p:spPr>
            <a:xfrm>
              <a:off x="6412975" y="1461000"/>
              <a:ext cx="126700" cy="34125"/>
            </a:xfrm>
            <a:custGeom>
              <a:avLst/>
              <a:gdLst/>
              <a:ahLst/>
              <a:cxnLst/>
              <a:rect l="l" t="t" r="r" b="b"/>
              <a:pathLst>
                <a:path w="5068" h="1365" extrusionOk="0">
                  <a:moveTo>
                    <a:pt x="2947" y="0"/>
                  </a:moveTo>
                  <a:cubicBezTo>
                    <a:pt x="2760" y="0"/>
                    <a:pt x="2574" y="9"/>
                    <a:pt x="2388" y="27"/>
                  </a:cubicBezTo>
                  <a:cubicBezTo>
                    <a:pt x="870" y="222"/>
                    <a:pt x="195" y="897"/>
                    <a:pt x="156" y="936"/>
                  </a:cubicBezTo>
                  <a:cubicBezTo>
                    <a:pt x="0" y="1092"/>
                    <a:pt x="117" y="1364"/>
                    <a:pt x="351" y="1364"/>
                  </a:cubicBezTo>
                  <a:cubicBezTo>
                    <a:pt x="415" y="1364"/>
                    <a:pt x="480" y="1338"/>
                    <a:pt x="532" y="1299"/>
                  </a:cubicBezTo>
                  <a:cubicBezTo>
                    <a:pt x="532" y="1299"/>
                    <a:pt x="1129" y="715"/>
                    <a:pt x="2453" y="546"/>
                  </a:cubicBezTo>
                  <a:cubicBezTo>
                    <a:pt x="2624" y="528"/>
                    <a:pt x="2795" y="519"/>
                    <a:pt x="2965" y="519"/>
                  </a:cubicBezTo>
                  <a:cubicBezTo>
                    <a:pt x="3520" y="519"/>
                    <a:pt x="4069" y="614"/>
                    <a:pt x="4595" y="793"/>
                  </a:cubicBezTo>
                  <a:cubicBezTo>
                    <a:pt x="4629" y="805"/>
                    <a:pt x="4661" y="811"/>
                    <a:pt x="4692" y="811"/>
                  </a:cubicBezTo>
                  <a:cubicBezTo>
                    <a:pt x="4952" y="811"/>
                    <a:pt x="5067" y="404"/>
                    <a:pt x="4777" y="300"/>
                  </a:cubicBezTo>
                  <a:cubicBezTo>
                    <a:pt x="4188" y="100"/>
                    <a:pt x="3568" y="0"/>
                    <a:pt x="29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194;p76">
              <a:extLst>
                <a:ext uri="{FF2B5EF4-FFF2-40B4-BE49-F238E27FC236}">
                  <a16:creationId xmlns:a16="http://schemas.microsoft.com/office/drawing/2014/main" id="{85FE3EC8-7141-AAC8-A82D-1CB38D3ED701}"/>
                </a:ext>
              </a:extLst>
            </p:cNvPr>
            <p:cNvSpPr/>
            <p:nvPr/>
          </p:nvSpPr>
          <p:spPr>
            <a:xfrm>
              <a:off x="6396625" y="1239800"/>
              <a:ext cx="43625" cy="39450"/>
            </a:xfrm>
            <a:custGeom>
              <a:avLst/>
              <a:gdLst/>
              <a:ahLst/>
              <a:cxnLst/>
              <a:rect l="l" t="t" r="r" b="b"/>
              <a:pathLst>
                <a:path w="1745" h="1578" extrusionOk="0">
                  <a:moveTo>
                    <a:pt x="901" y="0"/>
                  </a:moveTo>
                  <a:cubicBezTo>
                    <a:pt x="764" y="0"/>
                    <a:pt x="628" y="94"/>
                    <a:pt x="641" y="283"/>
                  </a:cubicBezTo>
                  <a:lnTo>
                    <a:pt x="641" y="555"/>
                  </a:lnTo>
                  <a:lnTo>
                    <a:pt x="369" y="555"/>
                  </a:lnTo>
                  <a:cubicBezTo>
                    <a:pt x="360" y="555"/>
                    <a:pt x="352" y="554"/>
                    <a:pt x="344" y="554"/>
                  </a:cubicBezTo>
                  <a:cubicBezTo>
                    <a:pt x="0" y="554"/>
                    <a:pt x="0" y="1075"/>
                    <a:pt x="344" y="1075"/>
                  </a:cubicBezTo>
                  <a:cubicBezTo>
                    <a:pt x="352" y="1075"/>
                    <a:pt x="360" y="1075"/>
                    <a:pt x="369" y="1074"/>
                  </a:cubicBezTo>
                  <a:lnTo>
                    <a:pt x="641" y="1074"/>
                  </a:lnTo>
                  <a:lnTo>
                    <a:pt x="641" y="1334"/>
                  </a:lnTo>
                  <a:cubicBezTo>
                    <a:pt x="654" y="1496"/>
                    <a:pt x="777" y="1577"/>
                    <a:pt x="901" y="1577"/>
                  </a:cubicBezTo>
                  <a:cubicBezTo>
                    <a:pt x="1024" y="1577"/>
                    <a:pt x="1147" y="1496"/>
                    <a:pt x="1160" y="1334"/>
                  </a:cubicBezTo>
                  <a:lnTo>
                    <a:pt x="1160" y="1074"/>
                  </a:lnTo>
                  <a:lnTo>
                    <a:pt x="1433" y="1074"/>
                  </a:lnTo>
                  <a:cubicBezTo>
                    <a:pt x="1744" y="1048"/>
                    <a:pt x="1744" y="581"/>
                    <a:pt x="1433" y="555"/>
                  </a:cubicBezTo>
                  <a:lnTo>
                    <a:pt x="1160" y="555"/>
                  </a:lnTo>
                  <a:lnTo>
                    <a:pt x="1160" y="283"/>
                  </a:lnTo>
                  <a:cubicBezTo>
                    <a:pt x="1173" y="94"/>
                    <a:pt x="1037" y="0"/>
                    <a:pt x="9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195;p76">
              <a:extLst>
                <a:ext uri="{FF2B5EF4-FFF2-40B4-BE49-F238E27FC236}">
                  <a16:creationId xmlns:a16="http://schemas.microsoft.com/office/drawing/2014/main" id="{0F273663-09F2-892B-8D19-E57809778108}"/>
                </a:ext>
              </a:extLst>
            </p:cNvPr>
            <p:cNvSpPr/>
            <p:nvPr/>
          </p:nvSpPr>
          <p:spPr>
            <a:xfrm>
              <a:off x="6384075" y="1291900"/>
              <a:ext cx="14950" cy="13050"/>
            </a:xfrm>
            <a:custGeom>
              <a:avLst/>
              <a:gdLst/>
              <a:ahLst/>
              <a:cxnLst/>
              <a:rect l="l" t="t" r="r" b="b"/>
              <a:pathLst>
                <a:path w="598" h="522" extrusionOk="0">
                  <a:moveTo>
                    <a:pt x="256" y="1"/>
                  </a:moveTo>
                  <a:cubicBezTo>
                    <a:pt x="124" y="1"/>
                    <a:pt x="1" y="105"/>
                    <a:pt x="1" y="262"/>
                  </a:cubicBezTo>
                  <a:cubicBezTo>
                    <a:pt x="1" y="405"/>
                    <a:pt x="105" y="509"/>
                    <a:pt x="248" y="522"/>
                  </a:cubicBezTo>
                  <a:cubicBezTo>
                    <a:pt x="481" y="522"/>
                    <a:pt x="598" y="236"/>
                    <a:pt x="442" y="81"/>
                  </a:cubicBezTo>
                  <a:cubicBezTo>
                    <a:pt x="387" y="25"/>
                    <a:pt x="321" y="1"/>
                    <a:pt x="2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196;p76">
              <a:extLst>
                <a:ext uri="{FF2B5EF4-FFF2-40B4-BE49-F238E27FC236}">
                  <a16:creationId xmlns:a16="http://schemas.microsoft.com/office/drawing/2014/main" id="{B24C09FF-7C69-ECAC-4074-1CA6BC73A7A8}"/>
                </a:ext>
              </a:extLst>
            </p:cNvPr>
            <p:cNvSpPr/>
            <p:nvPr/>
          </p:nvSpPr>
          <p:spPr>
            <a:xfrm>
              <a:off x="6453200" y="1273125"/>
              <a:ext cx="14950" cy="13075"/>
            </a:xfrm>
            <a:custGeom>
              <a:avLst/>
              <a:gdLst/>
              <a:ahLst/>
              <a:cxnLst/>
              <a:rect l="l" t="t" r="r" b="b"/>
              <a:pathLst>
                <a:path w="598" h="523" extrusionOk="0">
                  <a:moveTo>
                    <a:pt x="338" y="1"/>
                  </a:moveTo>
                  <a:cubicBezTo>
                    <a:pt x="117" y="14"/>
                    <a:pt x="1" y="287"/>
                    <a:pt x="156" y="442"/>
                  </a:cubicBezTo>
                  <a:cubicBezTo>
                    <a:pt x="212" y="497"/>
                    <a:pt x="278" y="522"/>
                    <a:pt x="342" y="522"/>
                  </a:cubicBezTo>
                  <a:cubicBezTo>
                    <a:pt x="474" y="522"/>
                    <a:pt x="598" y="418"/>
                    <a:pt x="598" y="261"/>
                  </a:cubicBezTo>
                  <a:cubicBezTo>
                    <a:pt x="598" y="118"/>
                    <a:pt x="481" y="1"/>
                    <a:pt x="33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197;p76">
              <a:extLst>
                <a:ext uri="{FF2B5EF4-FFF2-40B4-BE49-F238E27FC236}">
                  <a16:creationId xmlns:a16="http://schemas.microsoft.com/office/drawing/2014/main" id="{7D78C8BC-60E2-4D0C-4884-27524A2DD740}"/>
                </a:ext>
              </a:extLst>
            </p:cNvPr>
            <p:cNvSpPr/>
            <p:nvPr/>
          </p:nvSpPr>
          <p:spPr>
            <a:xfrm>
              <a:off x="6510950" y="1356850"/>
              <a:ext cx="13675" cy="66225"/>
            </a:xfrm>
            <a:custGeom>
              <a:avLst/>
              <a:gdLst/>
              <a:ahLst/>
              <a:cxnLst/>
              <a:rect l="l" t="t" r="r" b="b"/>
              <a:pathLst>
                <a:path w="547" h="2649" extrusionOk="0">
                  <a:moveTo>
                    <a:pt x="274" y="1"/>
                  </a:moveTo>
                  <a:cubicBezTo>
                    <a:pt x="137" y="1"/>
                    <a:pt x="1" y="92"/>
                    <a:pt x="14" y="273"/>
                  </a:cubicBezTo>
                  <a:lnTo>
                    <a:pt x="14" y="2389"/>
                  </a:lnTo>
                  <a:cubicBezTo>
                    <a:pt x="14" y="2532"/>
                    <a:pt x="131" y="2636"/>
                    <a:pt x="274" y="2649"/>
                  </a:cubicBezTo>
                  <a:cubicBezTo>
                    <a:pt x="416" y="2649"/>
                    <a:pt x="533" y="2532"/>
                    <a:pt x="533" y="2389"/>
                  </a:cubicBezTo>
                  <a:lnTo>
                    <a:pt x="533" y="273"/>
                  </a:lnTo>
                  <a:cubicBezTo>
                    <a:pt x="546" y="92"/>
                    <a:pt x="410" y="1"/>
                    <a:pt x="2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198;p76">
              <a:extLst>
                <a:ext uri="{FF2B5EF4-FFF2-40B4-BE49-F238E27FC236}">
                  <a16:creationId xmlns:a16="http://schemas.microsoft.com/office/drawing/2014/main" id="{E039CD4F-9734-1511-E6E7-EFAEDCC156E2}"/>
                </a:ext>
              </a:extLst>
            </p:cNvPr>
            <p:cNvSpPr/>
            <p:nvPr/>
          </p:nvSpPr>
          <p:spPr>
            <a:xfrm>
              <a:off x="6425625" y="1370475"/>
              <a:ext cx="68500" cy="47400"/>
            </a:xfrm>
            <a:custGeom>
              <a:avLst/>
              <a:gdLst/>
              <a:ahLst/>
              <a:cxnLst/>
              <a:rect l="l" t="t" r="r" b="b"/>
              <a:pathLst>
                <a:path w="2740" h="1896" extrusionOk="0">
                  <a:moveTo>
                    <a:pt x="273" y="1"/>
                  </a:moveTo>
                  <a:cubicBezTo>
                    <a:pt x="137" y="1"/>
                    <a:pt x="0" y="92"/>
                    <a:pt x="13" y="273"/>
                  </a:cubicBezTo>
                  <a:lnTo>
                    <a:pt x="13" y="1039"/>
                  </a:lnTo>
                  <a:cubicBezTo>
                    <a:pt x="13" y="1507"/>
                    <a:pt x="390" y="1896"/>
                    <a:pt x="857" y="1896"/>
                  </a:cubicBezTo>
                  <a:lnTo>
                    <a:pt x="1882" y="1896"/>
                  </a:lnTo>
                  <a:cubicBezTo>
                    <a:pt x="2350" y="1896"/>
                    <a:pt x="2726" y="1507"/>
                    <a:pt x="2726" y="1039"/>
                  </a:cubicBezTo>
                  <a:lnTo>
                    <a:pt x="2726" y="273"/>
                  </a:lnTo>
                  <a:cubicBezTo>
                    <a:pt x="2739" y="92"/>
                    <a:pt x="2603" y="1"/>
                    <a:pt x="2466" y="1"/>
                  </a:cubicBezTo>
                  <a:cubicBezTo>
                    <a:pt x="2330" y="1"/>
                    <a:pt x="2194" y="92"/>
                    <a:pt x="2207" y="273"/>
                  </a:cubicBezTo>
                  <a:lnTo>
                    <a:pt x="2207" y="1039"/>
                  </a:lnTo>
                  <a:cubicBezTo>
                    <a:pt x="2207" y="1234"/>
                    <a:pt x="2064" y="1377"/>
                    <a:pt x="1882" y="1377"/>
                  </a:cubicBezTo>
                  <a:lnTo>
                    <a:pt x="857" y="1377"/>
                  </a:lnTo>
                  <a:cubicBezTo>
                    <a:pt x="675" y="1377"/>
                    <a:pt x="532" y="1221"/>
                    <a:pt x="532" y="1039"/>
                  </a:cubicBezTo>
                  <a:lnTo>
                    <a:pt x="532" y="273"/>
                  </a:lnTo>
                  <a:cubicBezTo>
                    <a:pt x="545" y="92"/>
                    <a:pt x="409" y="1"/>
                    <a:pt x="2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199;p76">
              <a:extLst>
                <a:ext uri="{FF2B5EF4-FFF2-40B4-BE49-F238E27FC236}">
                  <a16:creationId xmlns:a16="http://schemas.microsoft.com/office/drawing/2014/main" id="{75F2B21D-2D06-3373-F0D5-192637F171E1}"/>
                </a:ext>
              </a:extLst>
            </p:cNvPr>
            <p:cNvSpPr/>
            <p:nvPr/>
          </p:nvSpPr>
          <p:spPr>
            <a:xfrm>
              <a:off x="6453200" y="1431500"/>
              <a:ext cx="15275" cy="12825"/>
            </a:xfrm>
            <a:custGeom>
              <a:avLst/>
              <a:gdLst/>
              <a:ahLst/>
              <a:cxnLst/>
              <a:rect l="l" t="t" r="r" b="b"/>
              <a:pathLst>
                <a:path w="611" h="513" extrusionOk="0">
                  <a:moveTo>
                    <a:pt x="260" y="0"/>
                  </a:moveTo>
                  <a:cubicBezTo>
                    <a:pt x="117" y="0"/>
                    <a:pt x="1" y="117"/>
                    <a:pt x="1" y="260"/>
                  </a:cubicBezTo>
                  <a:cubicBezTo>
                    <a:pt x="1" y="410"/>
                    <a:pt x="134" y="513"/>
                    <a:pt x="268" y="513"/>
                  </a:cubicBezTo>
                  <a:cubicBezTo>
                    <a:pt x="330" y="513"/>
                    <a:pt x="393" y="491"/>
                    <a:pt x="442" y="441"/>
                  </a:cubicBezTo>
                  <a:cubicBezTo>
                    <a:pt x="611" y="273"/>
                    <a:pt x="494" y="0"/>
                    <a:pt x="2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257725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3" grpId="0"/>
      <p:bldP spid="34" grpId="0"/>
      <p:bldP spid="35" grpId="0"/>
      <p:bldP spid="3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2141</Words>
  <Application>Microsoft Office PowerPoint</Application>
  <PresentationFormat>Widescreen</PresentationFormat>
  <Paragraphs>228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Kalameh</vt:lpstr>
      <vt:lpstr>Onvan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mt</cp:lastModifiedBy>
  <cp:revision>28</cp:revision>
  <dcterms:created xsi:type="dcterms:W3CDTF">2023-09-02T14:26:07Z</dcterms:created>
  <dcterms:modified xsi:type="dcterms:W3CDTF">2023-09-03T15:08:52Z</dcterms:modified>
</cp:coreProperties>
</file>